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5"/>
  </p:notesMasterIdLst>
  <p:handoutMasterIdLst>
    <p:handoutMasterId r:id="rId36"/>
  </p:handoutMasterIdLst>
  <p:sldIdLst>
    <p:sldId id="21640" r:id="rId2"/>
    <p:sldId id="21601" r:id="rId3"/>
    <p:sldId id="21602" r:id="rId4"/>
    <p:sldId id="21615" r:id="rId5"/>
    <p:sldId id="21604" r:id="rId6"/>
    <p:sldId id="21605" r:id="rId7"/>
    <p:sldId id="21608" r:id="rId8"/>
    <p:sldId id="21607" r:id="rId9"/>
    <p:sldId id="21609" r:id="rId10"/>
    <p:sldId id="21610" r:id="rId11"/>
    <p:sldId id="21611" r:id="rId12"/>
    <p:sldId id="21612" r:id="rId13"/>
    <p:sldId id="21613" r:id="rId14"/>
    <p:sldId id="21614" r:id="rId15"/>
    <p:sldId id="21619" r:id="rId16"/>
    <p:sldId id="21620" r:id="rId17"/>
    <p:sldId id="21621" r:id="rId18"/>
    <p:sldId id="21622" r:id="rId19"/>
    <p:sldId id="21623" r:id="rId20"/>
    <p:sldId id="21624" r:id="rId21"/>
    <p:sldId id="21625" r:id="rId22"/>
    <p:sldId id="21626" r:id="rId23"/>
    <p:sldId id="21627" r:id="rId24"/>
    <p:sldId id="21628" r:id="rId25"/>
    <p:sldId id="21629" r:id="rId26"/>
    <p:sldId id="21630" r:id="rId27"/>
    <p:sldId id="21631" r:id="rId28"/>
    <p:sldId id="21632" r:id="rId29"/>
    <p:sldId id="21633" r:id="rId30"/>
    <p:sldId id="21635" r:id="rId31"/>
    <p:sldId id="21636" r:id="rId32"/>
    <p:sldId id="21637" r:id="rId33"/>
    <p:sldId id="21638" r:id="rId34"/>
  </p:sldIdLst>
  <p:sldSz cx="12858750" cy="7232650"/>
  <p:notesSz cx="6858000" cy="9144000"/>
  <p:custDataLst>
    <p:tags r:id="rId3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554">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FC9A"/>
    <a:srgbClr val="FF5353"/>
    <a:srgbClr val="FF3333"/>
    <a:srgbClr val="FFFF66"/>
    <a:srgbClr val="F0B4A0"/>
    <a:srgbClr val="0886F8"/>
    <a:srgbClr val="FFFFFF"/>
    <a:srgbClr val="43B1B9"/>
    <a:srgbClr val="169274"/>
    <a:srgbClr val="F745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41" autoAdjust="0"/>
    <p:restoredTop sz="95274" autoAdjust="0"/>
  </p:normalViewPr>
  <p:slideViewPr>
    <p:cSldViewPr>
      <p:cViewPr varScale="1">
        <p:scale>
          <a:sx n="78" d="100"/>
          <a:sy n="78" d="100"/>
        </p:scale>
        <p:origin x="180" y="138"/>
      </p:cViewPr>
      <p:guideLst>
        <p:guide orient="horz" pos="554"/>
        <p:guide pos="4050"/>
        <p:guide pos="557"/>
        <p:guide orient="horz" pos="4183"/>
        <p:guide pos="7497"/>
        <p:guide pos="6908"/>
      </p:guideLst>
    </p:cSldViewPr>
  </p:slideViewPr>
  <p:outlineViewPr>
    <p:cViewPr>
      <p:scale>
        <a:sx n="100" d="100"/>
        <a:sy n="100" d="100"/>
      </p:scale>
      <p:origin x="0" y="-13812"/>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4" d="100"/>
          <a:sy n="64" d="100"/>
        </p:scale>
        <p:origin x="281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99E2DB-5211-475A-A572-BC0F4C1EBAD1}"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CCE634-C312-44D9-B6A2-480DEE8B097E}"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矩形 5"/>
          <p:cNvSpPr/>
          <p:nvPr userDrawn="1"/>
        </p:nvSpPr>
        <p:spPr>
          <a:xfrm>
            <a:off x="152400" y="170288"/>
            <a:ext cx="12553950" cy="6892076"/>
          </a:xfrm>
          <a:prstGeom prst="rect">
            <a:avLst/>
          </a:prstGeom>
          <a:solidFill>
            <a:srgbClr val="FFFFFF">
              <a:alpha val="8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0" y="1024036"/>
            <a:ext cx="12858751" cy="620861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E406C227-3E6F-4078-BB08-2654D0AE050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1427EB-AB73-4860-A1B1-B2B84940B1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Main Title+ SubTitle+Numb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ain Title+ SubTitle+Numb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Main Title+ SubTitle+Numb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Main Title+ SubTitle+Numb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Main Title+ SubTitle+Numb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Main Title+ SubTitle+Numb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Vertical Title and Tex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406C227-3E6F-4078-BB08-2654D0AE050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1427EB-AB73-4860-A1B1-B2B84940B1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344" y="1183677"/>
            <a:ext cx="9644063" cy="2518034"/>
          </a:xfrm>
        </p:spPr>
        <p:txBody>
          <a:bodyPr anchor="b"/>
          <a:lstStyle>
            <a:lvl1pPr algn="ctr">
              <a:defRPr sz="6330"/>
            </a:lvl1pPr>
          </a:lstStyle>
          <a:p>
            <a:r>
              <a:rPr lang="zh-CN" altLang="en-US"/>
              <a:t>单击此处编辑母版标题样式</a:t>
            </a:r>
          </a:p>
        </p:txBody>
      </p:sp>
      <p:sp>
        <p:nvSpPr>
          <p:cNvPr id="3" name="副标题 2"/>
          <p:cNvSpPr>
            <a:spLocks noGrp="1"/>
          </p:cNvSpPr>
          <p:nvPr>
            <p:ph type="subTitle" idx="1"/>
          </p:nvPr>
        </p:nvSpPr>
        <p:spPr>
          <a:xfrm>
            <a:off x="1607344" y="3798816"/>
            <a:ext cx="9644063"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6990" indent="0" algn="ctr">
              <a:buNone/>
              <a:defRPr sz="1685"/>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F5D2D5B-3EED-41BA-94D9-90B1F1B196B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2B17AC-5819-47CE-B884-001938CF9DB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4_Placeholder-Imag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464594" y="508964"/>
            <a:ext cx="7929563" cy="497116"/>
          </a:xfrm>
          <a:prstGeom prst="rect">
            <a:avLst/>
          </a:prstGeom>
        </p:spPr>
        <p:txBody>
          <a:bodyPr wrap="none" lIns="0" tIns="0" rIns="0" bIns="0" anchor="ctr">
            <a:noAutofit/>
          </a:bodyPr>
          <a:lstStyle>
            <a:lvl1pPr algn="ctr">
              <a:defRPr sz="3375"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536156" y="1003924"/>
            <a:ext cx="5786438" cy="282284"/>
          </a:xfrm>
          <a:prstGeom prst="rect">
            <a:avLst/>
          </a:prstGeom>
        </p:spPr>
        <p:txBody>
          <a:bodyPr wrap="none" lIns="0" tIns="0" rIns="0" bIns="0" anchor="ctr">
            <a:noAutofit/>
          </a:bodyPr>
          <a:lstStyle>
            <a:lvl1pPr marL="0" indent="0" algn="ctr">
              <a:buNone/>
              <a:defRPr sz="1685" b="1" baseline="0">
                <a:solidFill>
                  <a:schemeClr val="bg1">
                    <a:lumMod val="75000"/>
                  </a:schemeClr>
                </a:solidFill>
              </a:defRPr>
            </a:lvl1pPr>
            <a:lvl2pPr marL="642620" indent="0">
              <a:buNone/>
              <a:defRPr sz="1685"/>
            </a:lvl2pPr>
            <a:lvl3pPr marL="1285875" indent="0">
              <a:buNone/>
              <a:defRPr sz="1405"/>
            </a:lvl3pPr>
            <a:lvl4pPr marL="1928495" indent="0">
              <a:buNone/>
              <a:defRPr sz="1265"/>
            </a:lvl4pPr>
            <a:lvl5pPr marL="2571750" indent="0">
              <a:buNone/>
              <a:defRPr sz="1265"/>
            </a:lvl5pPr>
            <a:lvl6pPr marL="3214370" indent="0">
              <a:buNone/>
              <a:defRPr sz="1265"/>
            </a:lvl6pPr>
            <a:lvl7pPr marL="3857625" indent="0">
              <a:buNone/>
              <a:defRPr sz="1265"/>
            </a:lvl7pPr>
            <a:lvl8pPr marL="4500245" indent="0">
              <a:buNone/>
              <a:defRPr sz="1265"/>
            </a:lvl8pPr>
            <a:lvl9pPr marL="5143500" indent="0">
              <a:buNone/>
              <a:defRPr sz="1265"/>
            </a:lvl9pPr>
          </a:lstStyle>
          <a:p>
            <a:pPr lvl="0"/>
            <a:r>
              <a:rPr lang="en-US" dirty="0"/>
              <a:t>Subtext Goes Here</a:t>
            </a:r>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464594" y="508964"/>
            <a:ext cx="7929563" cy="497116"/>
          </a:xfrm>
          <a:prstGeom prst="rect">
            <a:avLst/>
          </a:prstGeom>
        </p:spPr>
        <p:txBody>
          <a:bodyPr wrap="none" lIns="0" tIns="0" rIns="0" bIns="0" anchor="ctr">
            <a:noAutofit/>
          </a:bodyPr>
          <a:lstStyle>
            <a:lvl1pPr algn="ctr">
              <a:defRPr sz="3375"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536156" y="1003924"/>
            <a:ext cx="5786438" cy="282284"/>
          </a:xfrm>
          <a:prstGeom prst="rect">
            <a:avLst/>
          </a:prstGeom>
        </p:spPr>
        <p:txBody>
          <a:bodyPr wrap="none" lIns="0" tIns="0" rIns="0" bIns="0" anchor="ctr">
            <a:noAutofit/>
          </a:bodyPr>
          <a:lstStyle>
            <a:lvl1pPr marL="0" indent="0" algn="ctr">
              <a:buNone/>
              <a:defRPr sz="1685" b="1" baseline="0">
                <a:solidFill>
                  <a:schemeClr val="bg1">
                    <a:lumMod val="75000"/>
                  </a:schemeClr>
                </a:solidFill>
              </a:defRPr>
            </a:lvl1pPr>
            <a:lvl2pPr marL="642620" indent="0">
              <a:buNone/>
              <a:defRPr sz="1685"/>
            </a:lvl2pPr>
            <a:lvl3pPr marL="1285875" indent="0">
              <a:buNone/>
              <a:defRPr sz="1405"/>
            </a:lvl3pPr>
            <a:lvl4pPr marL="1928495" indent="0">
              <a:buNone/>
              <a:defRPr sz="1265"/>
            </a:lvl4pPr>
            <a:lvl5pPr marL="2571750" indent="0">
              <a:buNone/>
              <a:defRPr sz="1265"/>
            </a:lvl5pPr>
            <a:lvl6pPr marL="3214370" indent="0">
              <a:buNone/>
              <a:defRPr sz="1265"/>
            </a:lvl6pPr>
            <a:lvl7pPr marL="3857625" indent="0">
              <a:buNone/>
              <a:defRPr sz="1265"/>
            </a:lvl7pPr>
            <a:lvl8pPr marL="4500245" indent="0">
              <a:buNone/>
              <a:defRPr sz="1265"/>
            </a:lvl8pPr>
            <a:lvl9pPr marL="5143500" indent="0">
              <a:buNone/>
              <a:defRPr sz="1265"/>
            </a:lvl9pPr>
          </a:lstStyle>
          <a:p>
            <a:pPr lvl="0"/>
            <a:r>
              <a:rPr lang="en-US" dirty="0"/>
              <a:t>Subtext Goes Here</a:t>
            </a:r>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Main Title+ SubTitle+Numb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Main Title+ SubTitle+Numb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E406C227-3E6F-4078-BB08-2654D0AE0502}" type="datetimeFigureOut">
              <a:rPr lang="zh-CN" altLang="en-US" smtClean="0"/>
              <a:t>2021/1/5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CD1427EB-AB73-4860-A1B1-B2B84940B1D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0.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0.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0.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4.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0.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1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0.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1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2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2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0.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89" y="0"/>
            <a:ext cx="12891939" cy="7237920"/>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0545" y="884751"/>
            <a:ext cx="1597660" cy="1590040"/>
          </a:xfrm>
          <a:prstGeom prst="rect">
            <a:avLst/>
          </a:prstGeom>
        </p:spPr>
      </p:pic>
      <p:sp>
        <p:nvSpPr>
          <p:cNvPr id="3" name="任意多边形"/>
          <p:cNvSpPr/>
          <p:nvPr/>
        </p:nvSpPr>
        <p:spPr>
          <a:xfrm rot="16200000" flipV="1">
            <a:off x="3078606" y="4231417"/>
            <a:ext cx="52737" cy="1582100"/>
          </a:xfrm>
          <a:custGeom>
            <a:avLst/>
            <a:gdLst>
              <a:gd name="connsiteX0" fmla="*/ 81034 w 162068"/>
              <a:gd name="connsiteY0" fmla="*/ 2924776 h 2924776"/>
              <a:gd name="connsiteX1" fmla="*/ 162013 w 162068"/>
              <a:gd name="connsiteY1" fmla="*/ 265206 h 2924776"/>
              <a:gd name="connsiteX2" fmla="*/ 162068 w 162068"/>
              <a:gd name="connsiteY2" fmla="*/ 265206 h 2924776"/>
              <a:gd name="connsiteX3" fmla="*/ 162018 w 162068"/>
              <a:gd name="connsiteY3" fmla="*/ 265041 h 2924776"/>
              <a:gd name="connsiteX4" fmla="*/ 162067 w 162068"/>
              <a:gd name="connsiteY4" fmla="*/ 263420 h 2924776"/>
              <a:gd name="connsiteX5" fmla="*/ 161522 w 162068"/>
              <a:gd name="connsiteY5" fmla="*/ 263420 h 2924776"/>
              <a:gd name="connsiteX6" fmla="*/ 81034 w 162068"/>
              <a:gd name="connsiteY6" fmla="*/ 0 h 2924776"/>
              <a:gd name="connsiteX7" fmla="*/ 546 w 162068"/>
              <a:gd name="connsiteY7" fmla="*/ 263420 h 2924776"/>
              <a:gd name="connsiteX8" fmla="*/ 0 w 162068"/>
              <a:gd name="connsiteY8" fmla="*/ 263420 h 2924776"/>
              <a:gd name="connsiteX9" fmla="*/ 50 w 162068"/>
              <a:gd name="connsiteY9" fmla="*/ 265044 h 2924776"/>
              <a:gd name="connsiteX10" fmla="*/ 0 w 162068"/>
              <a:gd name="connsiteY10" fmla="*/ 265206 h 2924776"/>
              <a:gd name="connsiteX11" fmla="*/ 54 w 162068"/>
              <a:gd name="connsiteY11" fmla="*/ 265206 h 292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068" h="2924776">
                <a:moveTo>
                  <a:pt x="81034" y="2924776"/>
                </a:moveTo>
                <a:lnTo>
                  <a:pt x="162013" y="265206"/>
                </a:lnTo>
                <a:lnTo>
                  <a:pt x="162068" y="265206"/>
                </a:lnTo>
                <a:lnTo>
                  <a:pt x="162018" y="265041"/>
                </a:lnTo>
                <a:lnTo>
                  <a:pt x="162067" y="263420"/>
                </a:lnTo>
                <a:lnTo>
                  <a:pt x="161522" y="263420"/>
                </a:lnTo>
                <a:lnTo>
                  <a:pt x="81034" y="0"/>
                </a:lnTo>
                <a:lnTo>
                  <a:pt x="546" y="263420"/>
                </a:lnTo>
                <a:lnTo>
                  <a:pt x="0" y="263420"/>
                </a:lnTo>
                <a:lnTo>
                  <a:pt x="50" y="265044"/>
                </a:lnTo>
                <a:lnTo>
                  <a:pt x="0" y="265206"/>
                </a:lnTo>
                <a:lnTo>
                  <a:pt x="54" y="265206"/>
                </a:lnTo>
                <a:close/>
              </a:path>
            </a:pathLst>
          </a:custGeom>
          <a:solidFill>
            <a:srgbClr val="FAED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4" name="任意多边形"/>
          <p:cNvSpPr/>
          <p:nvPr/>
        </p:nvSpPr>
        <p:spPr>
          <a:xfrm rot="5400000" flipH="1" flipV="1">
            <a:off x="9727406" y="4231416"/>
            <a:ext cx="52737" cy="1582100"/>
          </a:xfrm>
          <a:custGeom>
            <a:avLst/>
            <a:gdLst>
              <a:gd name="connsiteX0" fmla="*/ 81034 w 162068"/>
              <a:gd name="connsiteY0" fmla="*/ 2924776 h 2924776"/>
              <a:gd name="connsiteX1" fmla="*/ 162013 w 162068"/>
              <a:gd name="connsiteY1" fmla="*/ 265206 h 2924776"/>
              <a:gd name="connsiteX2" fmla="*/ 162068 w 162068"/>
              <a:gd name="connsiteY2" fmla="*/ 265206 h 2924776"/>
              <a:gd name="connsiteX3" fmla="*/ 162018 w 162068"/>
              <a:gd name="connsiteY3" fmla="*/ 265041 h 2924776"/>
              <a:gd name="connsiteX4" fmla="*/ 162067 w 162068"/>
              <a:gd name="connsiteY4" fmla="*/ 263420 h 2924776"/>
              <a:gd name="connsiteX5" fmla="*/ 161522 w 162068"/>
              <a:gd name="connsiteY5" fmla="*/ 263420 h 2924776"/>
              <a:gd name="connsiteX6" fmla="*/ 81034 w 162068"/>
              <a:gd name="connsiteY6" fmla="*/ 0 h 2924776"/>
              <a:gd name="connsiteX7" fmla="*/ 546 w 162068"/>
              <a:gd name="connsiteY7" fmla="*/ 263420 h 2924776"/>
              <a:gd name="connsiteX8" fmla="*/ 0 w 162068"/>
              <a:gd name="connsiteY8" fmla="*/ 263420 h 2924776"/>
              <a:gd name="connsiteX9" fmla="*/ 50 w 162068"/>
              <a:gd name="connsiteY9" fmla="*/ 265044 h 2924776"/>
              <a:gd name="connsiteX10" fmla="*/ 0 w 162068"/>
              <a:gd name="connsiteY10" fmla="*/ 265206 h 2924776"/>
              <a:gd name="connsiteX11" fmla="*/ 54 w 162068"/>
              <a:gd name="connsiteY11" fmla="*/ 265206 h 292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068" h="2924776">
                <a:moveTo>
                  <a:pt x="81034" y="2924776"/>
                </a:moveTo>
                <a:lnTo>
                  <a:pt x="162013" y="265206"/>
                </a:lnTo>
                <a:lnTo>
                  <a:pt x="162068" y="265206"/>
                </a:lnTo>
                <a:lnTo>
                  <a:pt x="162018" y="265041"/>
                </a:lnTo>
                <a:lnTo>
                  <a:pt x="162067" y="263420"/>
                </a:lnTo>
                <a:lnTo>
                  <a:pt x="161522" y="263420"/>
                </a:lnTo>
                <a:lnTo>
                  <a:pt x="81034" y="0"/>
                </a:lnTo>
                <a:lnTo>
                  <a:pt x="546" y="263420"/>
                </a:lnTo>
                <a:lnTo>
                  <a:pt x="0" y="263420"/>
                </a:lnTo>
                <a:lnTo>
                  <a:pt x="50" y="265044"/>
                </a:lnTo>
                <a:lnTo>
                  <a:pt x="0" y="265206"/>
                </a:lnTo>
                <a:lnTo>
                  <a:pt x="54" y="265206"/>
                </a:lnTo>
                <a:close/>
              </a:path>
            </a:pathLst>
          </a:custGeom>
          <a:solidFill>
            <a:srgbClr val="FAED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5" name="文本"/>
          <p:cNvSpPr/>
          <p:nvPr/>
        </p:nvSpPr>
        <p:spPr>
          <a:xfrm>
            <a:off x="4143335" y="4840461"/>
            <a:ext cx="4572085" cy="369332"/>
          </a:xfrm>
          <a:prstGeom prst="rect">
            <a:avLst/>
          </a:prstGeom>
          <a:noFill/>
        </p:spPr>
        <p:txBody>
          <a:bodyPr vert="horz" wrap="none" lIns="91440" tIns="45720" rIns="91440" bIns="45720" rtlCol="0" anchor="ctr">
            <a:spAutoFit/>
          </a:bodyPr>
          <a:lstStyle/>
          <a:p>
            <a:pPr algn="ctr">
              <a:lnSpc>
                <a:spcPct val="90000"/>
              </a:lnSpc>
              <a:spcBef>
                <a:spcPct val="0"/>
              </a:spcBef>
            </a:pPr>
            <a:r>
              <a:rPr lang="zh-CN" altLang="en-US" sz="2000" b="1" dirty="0">
                <a:solidFill>
                  <a:srgbClr val="F7E7AB"/>
                </a:solidFill>
                <a:latin typeface="方正黑体简体" panose="03000509000000000000" pitchFamily="65" charset="-122"/>
                <a:ea typeface="方正黑体简体" panose="03000509000000000000" pitchFamily="65" charset="-122"/>
              </a:rPr>
              <a:t>基层党组织建设（支部成员）工作职责</a:t>
            </a:r>
          </a:p>
        </p:txBody>
      </p:sp>
      <p:sp>
        <p:nvSpPr>
          <p:cNvPr id="6" name="标题"/>
          <p:cNvSpPr/>
          <p:nvPr/>
        </p:nvSpPr>
        <p:spPr>
          <a:xfrm>
            <a:off x="647984" y="3359542"/>
            <a:ext cx="11562781" cy="1034129"/>
          </a:xfrm>
          <a:prstGeom prst="rect">
            <a:avLst/>
          </a:prstGeom>
          <a:noFill/>
        </p:spPr>
        <p:txBody>
          <a:bodyPr vert="horz" wrap="none" lIns="91440" tIns="45720" rIns="91440" bIns="45720" rtlCol="0" anchor="ctr">
            <a:spAutoFit/>
          </a:bodyPr>
          <a:lstStyle/>
          <a:p>
            <a:pPr algn="ctr">
              <a:lnSpc>
                <a:spcPct val="90000"/>
              </a:lnSpc>
            </a:pPr>
            <a:r>
              <a:rPr lang="zh-CN" altLang="en-US" sz="6800" b="1" dirty="0">
                <a:solidFill>
                  <a:srgbClr val="F7E7AB"/>
                </a:solidFill>
                <a:latin typeface="方正黑体简体" panose="03000509000000000000" pitchFamily="65" charset="-122"/>
                <a:ea typeface="方正黑体简体" panose="03000509000000000000" pitchFamily="65" charset="-122"/>
              </a:rPr>
              <a:t>党支部书记（委员）工作职责</a:t>
            </a:r>
          </a:p>
        </p:txBody>
      </p:sp>
      <p:pic>
        <p:nvPicPr>
          <p:cNvPr id="8" name="党政会议精神">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3189" y="-106419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par>
                                <p:cTn id="7" presetID="15"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1000" fill="hold"/>
                                        <p:tgtEl>
                                          <p:spTgt spid="2"/>
                                        </p:tgtEl>
                                        <p:attrNameLst>
                                          <p:attrName>ppt_w</p:attrName>
                                        </p:attrNameLst>
                                      </p:cBhvr>
                                      <p:tavLst>
                                        <p:tav tm="0">
                                          <p:val>
                                            <p:fltVal val="0"/>
                                          </p:val>
                                        </p:tav>
                                        <p:tav tm="100000">
                                          <p:val>
                                            <p:strVal val="#ppt_w"/>
                                          </p:val>
                                        </p:tav>
                                      </p:tavLst>
                                    </p:anim>
                                    <p:anim calcmode="lin" valueType="num">
                                      <p:cBhvr>
                                        <p:cTn id="10" dur="1000" fill="hold"/>
                                        <p:tgtEl>
                                          <p:spTgt spid="2"/>
                                        </p:tgtEl>
                                        <p:attrNameLst>
                                          <p:attrName>ppt_h</p:attrName>
                                        </p:attrNameLst>
                                      </p:cBhvr>
                                      <p:tavLst>
                                        <p:tav tm="0">
                                          <p:val>
                                            <p:fltVal val="0"/>
                                          </p:val>
                                        </p:tav>
                                        <p:tav tm="100000">
                                          <p:val>
                                            <p:strVal val="#ppt_h"/>
                                          </p:val>
                                        </p:tav>
                                      </p:tavLst>
                                    </p:anim>
                                    <p:anim calcmode="lin" valueType="num">
                                      <p:cBhvr>
                                        <p:cTn id="11"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2"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3" fill="hold">
                            <p:stCondLst>
                              <p:cond delay="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0" repeatCount="indefinite" fill="remove" display="0">
                  <p:stCondLst>
                    <p:cond delay="indefinite"/>
                  </p:stCondLst>
                  <p:endCondLst>
                    <p:cond evt="onStopAudio" delay="0">
                      <p:tgtEl>
                        <p:sldTgt/>
                      </p:tgtEl>
                    </p:cond>
                  </p:endCondLst>
                </p:cTn>
                <p:tgtEl>
                  <p:spTgt spid="8"/>
                </p:tgtEl>
              </p:cMediaNode>
            </p:audio>
          </p:childTnLst>
        </p:cTn>
      </p:par>
    </p:tnLst>
    <p:bldLst>
      <p:bldP spid="3" grpId="0" bldLvl="0" animBg="1"/>
      <p:bldP spid="4" grpId="0" bldLvl="0" animBg="1"/>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0162" y="879475"/>
            <a:ext cx="12888912" cy="54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0" y="6640513"/>
            <a:ext cx="12858750" cy="602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878130" y="6710985"/>
            <a:ext cx="4980620" cy="461665"/>
          </a:xfrm>
          <a:prstGeom prst="rect">
            <a:avLst/>
          </a:prstGeom>
          <a:noFill/>
        </p:spPr>
        <p:txBody>
          <a:bodyPr wrap="square" rtlCol="0">
            <a:spAutoFit/>
          </a:bodyPr>
          <a:lstStyle/>
          <a:p>
            <a:pPr algn="ctr"/>
            <a:r>
              <a:rPr lang="zh-CN" altLang="en-US" sz="2400" cap="all" spc="300" dirty="0">
                <a:solidFill>
                  <a:schemeClr val="bg1"/>
                </a:solidFill>
                <a:latin typeface="+mj-ea"/>
                <a:ea typeface="+mj-ea"/>
                <a:cs typeface="+mn-ea"/>
              </a:rPr>
              <a:t>党支部书记（委员）工作职责</a:t>
            </a:r>
          </a:p>
        </p:txBody>
      </p:sp>
      <p:grpSp>
        <p:nvGrpSpPr>
          <p:cNvPr id="15" name="组合 14"/>
          <p:cNvGrpSpPr/>
          <p:nvPr/>
        </p:nvGrpSpPr>
        <p:grpSpPr>
          <a:xfrm>
            <a:off x="881341" y="2068168"/>
            <a:ext cx="6196106" cy="720080"/>
            <a:chOff x="3570994" y="1273100"/>
            <a:chExt cx="5760640" cy="720080"/>
          </a:xfrm>
        </p:grpSpPr>
        <p:sp>
          <p:nvSpPr>
            <p:cNvPr id="16" name="圆角矩形 15"/>
            <p:cNvSpPr/>
            <p:nvPr/>
          </p:nvSpPr>
          <p:spPr>
            <a:xfrm>
              <a:off x="3570994" y="1273100"/>
              <a:ext cx="5760640" cy="720080"/>
            </a:xfrm>
            <a:prstGeom prst="roundRect">
              <a:avLst>
                <a:gd name="adj" fmla="val 50000"/>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570994" y="1381097"/>
              <a:ext cx="5716761" cy="523220"/>
            </a:xfrm>
            <a:prstGeom prst="rect">
              <a:avLst/>
            </a:prstGeom>
            <a:noFill/>
          </p:spPr>
          <p:txBody>
            <a:bodyPr wrap="square" rtlCol="0">
              <a:spAutoFit/>
            </a:bodyPr>
            <a:lstStyle/>
            <a:p>
              <a:pPr algn="ctr"/>
              <a:r>
                <a:rPr lang="zh-CN" altLang="en-US" sz="2800" dirty="0">
                  <a:solidFill>
                    <a:schemeClr val="bg1"/>
                  </a:solidFill>
                  <a:latin typeface="+mn-ea"/>
                  <a:ea typeface="+mn-ea"/>
                </a:rPr>
                <a:t>抓好支部委员会自身建设</a:t>
              </a:r>
              <a:endParaRPr lang="en-US" altLang="zh-CN" sz="2800" dirty="0">
                <a:solidFill>
                  <a:schemeClr val="bg1"/>
                </a:solidFill>
                <a:latin typeface="+mn-ea"/>
                <a:ea typeface="+mn-ea"/>
              </a:endParaRPr>
            </a:p>
          </p:txBody>
        </p:sp>
      </p:grpSp>
      <p:sp>
        <p:nvSpPr>
          <p:cNvPr id="18" name="文本框 17"/>
          <p:cNvSpPr txBox="1"/>
          <p:nvPr/>
        </p:nvSpPr>
        <p:spPr>
          <a:xfrm>
            <a:off x="902761" y="2896245"/>
            <a:ext cx="6174686" cy="1754326"/>
          </a:xfrm>
          <a:prstGeom prst="rect">
            <a:avLst/>
          </a:prstGeom>
          <a:noFill/>
        </p:spPr>
        <p:txBody>
          <a:bodyPr wrap="square" rtlCol="0">
            <a:spAutoFit/>
          </a:bodyPr>
          <a:lstStyle/>
          <a:p>
            <a:pPr algn="just">
              <a:lnSpc>
                <a:spcPct val="150000"/>
              </a:lnSpc>
            </a:pPr>
            <a:r>
              <a:rPr lang="zh-CN" altLang="en-US" sz="2400" dirty="0">
                <a:latin typeface="+mn-ea"/>
                <a:ea typeface="+mn-ea"/>
              </a:rPr>
              <a:t>       严格党的组织生活，按时召开支部组织生活会，认真开展批评和自我批评，不断增强党支部的凝聚力和战斗力。</a:t>
            </a:r>
            <a:endParaRPr lang="en-US" altLang="zh-CN" sz="2400" dirty="0">
              <a:latin typeface="+mn-ea"/>
              <a:ea typeface="+mn-ea"/>
            </a:endParaRPr>
          </a:p>
        </p:txBody>
      </p:sp>
      <p:grpSp>
        <p:nvGrpSpPr>
          <p:cNvPr id="911" name="ac3374b4-cd17-4536-9684-7360fcae53e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677830" y="1699554"/>
            <a:ext cx="4189780" cy="3945988"/>
            <a:chOff x="3559208" y="1216025"/>
            <a:chExt cx="5073593" cy="4778375"/>
          </a:xfrm>
        </p:grpSpPr>
        <p:grpSp>
          <p:nvGrpSpPr>
            <p:cNvPr id="912" name="íšḻíďé"/>
            <p:cNvGrpSpPr/>
            <p:nvPr/>
          </p:nvGrpSpPr>
          <p:grpSpPr bwMode="auto">
            <a:xfrm>
              <a:off x="3559208" y="1216025"/>
              <a:ext cx="5073593" cy="4778375"/>
              <a:chOff x="2354" y="766"/>
              <a:chExt cx="2956" cy="2784"/>
            </a:xfrm>
          </p:grpSpPr>
          <p:sp>
            <p:nvSpPr>
              <p:cNvPr id="932" name="íṥḻídê"/>
              <p:cNvSpPr/>
              <p:nvPr/>
            </p:nvSpPr>
            <p:spPr bwMode="auto">
              <a:xfrm>
                <a:off x="4728" y="1810"/>
                <a:ext cx="550" cy="571"/>
              </a:xfrm>
              <a:custGeom>
                <a:avLst/>
                <a:gdLst>
                  <a:gd name="T0" fmla="*/ 226 w 265"/>
                  <a:gd name="T1" fmla="*/ 38 h 275"/>
                  <a:gd name="T2" fmla="*/ 260 w 265"/>
                  <a:gd name="T3" fmla="*/ 187 h 275"/>
                  <a:gd name="T4" fmla="*/ 228 w 265"/>
                  <a:gd name="T5" fmla="*/ 238 h 275"/>
                  <a:gd name="T6" fmla="*/ 90 w 265"/>
                  <a:gd name="T7" fmla="*/ 270 h 275"/>
                  <a:gd name="T8" fmla="*/ 39 w 265"/>
                  <a:gd name="T9" fmla="*/ 237 h 275"/>
                  <a:gd name="T10" fmla="*/ 5 w 265"/>
                  <a:gd name="T11" fmla="*/ 89 h 275"/>
                  <a:gd name="T12" fmla="*/ 37 w 265"/>
                  <a:gd name="T13" fmla="*/ 37 h 275"/>
                  <a:gd name="T14" fmla="*/ 174 w 265"/>
                  <a:gd name="T15" fmla="*/ 6 h 275"/>
                  <a:gd name="T16" fmla="*/ 226 w 265"/>
                  <a:gd name="T17" fmla="*/ 3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275">
                    <a:moveTo>
                      <a:pt x="226" y="38"/>
                    </a:moveTo>
                    <a:cubicBezTo>
                      <a:pt x="260" y="187"/>
                      <a:pt x="260" y="187"/>
                      <a:pt x="260" y="187"/>
                    </a:cubicBezTo>
                    <a:cubicBezTo>
                      <a:pt x="265" y="210"/>
                      <a:pt x="251" y="233"/>
                      <a:pt x="228" y="238"/>
                    </a:cubicBezTo>
                    <a:cubicBezTo>
                      <a:pt x="90" y="270"/>
                      <a:pt x="90" y="270"/>
                      <a:pt x="90" y="270"/>
                    </a:cubicBezTo>
                    <a:cubicBezTo>
                      <a:pt x="67" y="275"/>
                      <a:pt x="44" y="260"/>
                      <a:pt x="39" y="237"/>
                    </a:cubicBezTo>
                    <a:cubicBezTo>
                      <a:pt x="5" y="89"/>
                      <a:pt x="5" y="89"/>
                      <a:pt x="5" y="89"/>
                    </a:cubicBezTo>
                    <a:cubicBezTo>
                      <a:pt x="0" y="66"/>
                      <a:pt x="14" y="43"/>
                      <a:pt x="37" y="37"/>
                    </a:cubicBezTo>
                    <a:cubicBezTo>
                      <a:pt x="174" y="6"/>
                      <a:pt x="174" y="6"/>
                      <a:pt x="174" y="6"/>
                    </a:cubicBezTo>
                    <a:cubicBezTo>
                      <a:pt x="197" y="0"/>
                      <a:pt x="221" y="15"/>
                      <a:pt x="226" y="38"/>
                    </a:cubicBezTo>
                    <a:close/>
                  </a:path>
                </a:pathLst>
              </a:custGeom>
              <a:solidFill>
                <a:srgbClr val="0718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3" name="ïśľíḍê"/>
              <p:cNvSpPr/>
              <p:nvPr/>
            </p:nvSpPr>
            <p:spPr bwMode="auto">
              <a:xfrm>
                <a:off x="5062" y="1719"/>
                <a:ext cx="248" cy="670"/>
              </a:xfrm>
              <a:custGeom>
                <a:avLst/>
                <a:gdLst>
                  <a:gd name="T0" fmla="*/ 85 w 119"/>
                  <a:gd name="T1" fmla="*/ 321 h 323"/>
                  <a:gd name="T2" fmla="*/ 68 w 119"/>
                  <a:gd name="T3" fmla="*/ 309 h 323"/>
                  <a:gd name="T4" fmla="*/ 65 w 119"/>
                  <a:gd name="T5" fmla="*/ 159 h 323"/>
                  <a:gd name="T6" fmla="*/ 2 w 119"/>
                  <a:gd name="T7" fmla="*/ 25 h 323"/>
                  <a:gd name="T8" fmla="*/ 12 w 119"/>
                  <a:gd name="T9" fmla="*/ 7 h 323"/>
                  <a:gd name="T10" fmla="*/ 106 w 119"/>
                  <a:gd name="T11" fmla="*/ 149 h 323"/>
                  <a:gd name="T12" fmla="*/ 85 w 119"/>
                  <a:gd name="T13" fmla="*/ 321 h 323"/>
                </a:gdLst>
                <a:ahLst/>
                <a:cxnLst>
                  <a:cxn ang="0">
                    <a:pos x="T0" y="T1"/>
                  </a:cxn>
                  <a:cxn ang="0">
                    <a:pos x="T2" y="T3"/>
                  </a:cxn>
                  <a:cxn ang="0">
                    <a:pos x="T4" y="T5"/>
                  </a:cxn>
                  <a:cxn ang="0">
                    <a:pos x="T6" y="T7"/>
                  </a:cxn>
                  <a:cxn ang="0">
                    <a:pos x="T8" y="T9"/>
                  </a:cxn>
                  <a:cxn ang="0">
                    <a:pos x="T10" y="T11"/>
                  </a:cxn>
                  <a:cxn ang="0">
                    <a:pos x="T12" y="T13"/>
                  </a:cxn>
                </a:cxnLst>
                <a:rect l="0" t="0" r="r" b="b"/>
                <a:pathLst>
                  <a:path w="119" h="323">
                    <a:moveTo>
                      <a:pt x="85" y="321"/>
                    </a:moveTo>
                    <a:cubicBezTo>
                      <a:pt x="77" y="323"/>
                      <a:pt x="69" y="318"/>
                      <a:pt x="68" y="309"/>
                    </a:cubicBezTo>
                    <a:cubicBezTo>
                      <a:pt x="68" y="309"/>
                      <a:pt x="85" y="246"/>
                      <a:pt x="65" y="159"/>
                    </a:cubicBezTo>
                    <a:cubicBezTo>
                      <a:pt x="45" y="72"/>
                      <a:pt x="2" y="25"/>
                      <a:pt x="2" y="25"/>
                    </a:cubicBezTo>
                    <a:cubicBezTo>
                      <a:pt x="0" y="17"/>
                      <a:pt x="5" y="8"/>
                      <a:pt x="12" y="7"/>
                    </a:cubicBezTo>
                    <a:cubicBezTo>
                      <a:pt x="42" y="0"/>
                      <a:pt x="93" y="91"/>
                      <a:pt x="106" y="149"/>
                    </a:cubicBezTo>
                    <a:cubicBezTo>
                      <a:pt x="119" y="208"/>
                      <a:pt x="111" y="315"/>
                      <a:pt x="85" y="321"/>
                    </a:cubicBezTo>
                    <a:close/>
                  </a:path>
                </a:pathLst>
              </a:custGeom>
              <a:solidFill>
                <a:srgbClr val="061E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4" name="í$ḷîḋé"/>
              <p:cNvSpPr/>
              <p:nvPr/>
            </p:nvSpPr>
            <p:spPr bwMode="auto">
              <a:xfrm>
                <a:off x="3262" y="822"/>
                <a:ext cx="630" cy="621"/>
              </a:xfrm>
              <a:custGeom>
                <a:avLst/>
                <a:gdLst>
                  <a:gd name="T0" fmla="*/ 26 w 303"/>
                  <a:gd name="T1" fmla="*/ 96 h 299"/>
                  <a:gd name="T2" fmla="*/ 154 w 303"/>
                  <a:gd name="T3" fmla="*/ 13 h 299"/>
                  <a:gd name="T4" fmla="*/ 213 w 303"/>
                  <a:gd name="T5" fmla="*/ 26 h 299"/>
                  <a:gd name="T6" fmla="*/ 290 w 303"/>
                  <a:gd name="T7" fmla="*/ 144 h 299"/>
                  <a:gd name="T8" fmla="*/ 277 w 303"/>
                  <a:gd name="T9" fmla="*/ 203 h 299"/>
                  <a:gd name="T10" fmla="*/ 149 w 303"/>
                  <a:gd name="T11" fmla="*/ 286 h 299"/>
                  <a:gd name="T12" fmla="*/ 90 w 303"/>
                  <a:gd name="T13" fmla="*/ 273 h 299"/>
                  <a:gd name="T14" fmla="*/ 13 w 303"/>
                  <a:gd name="T15" fmla="*/ 155 h 299"/>
                  <a:gd name="T16" fmla="*/ 26 w 303"/>
                  <a:gd name="T17" fmla="*/ 9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99">
                    <a:moveTo>
                      <a:pt x="26" y="96"/>
                    </a:moveTo>
                    <a:cubicBezTo>
                      <a:pt x="154" y="13"/>
                      <a:pt x="154" y="13"/>
                      <a:pt x="154" y="13"/>
                    </a:cubicBezTo>
                    <a:cubicBezTo>
                      <a:pt x="174" y="0"/>
                      <a:pt x="200" y="6"/>
                      <a:pt x="213" y="26"/>
                    </a:cubicBezTo>
                    <a:cubicBezTo>
                      <a:pt x="290" y="144"/>
                      <a:pt x="290" y="144"/>
                      <a:pt x="290" y="144"/>
                    </a:cubicBezTo>
                    <a:cubicBezTo>
                      <a:pt x="303" y="164"/>
                      <a:pt x="297" y="190"/>
                      <a:pt x="277" y="203"/>
                    </a:cubicBezTo>
                    <a:cubicBezTo>
                      <a:pt x="149" y="286"/>
                      <a:pt x="149" y="286"/>
                      <a:pt x="149" y="286"/>
                    </a:cubicBezTo>
                    <a:cubicBezTo>
                      <a:pt x="129" y="299"/>
                      <a:pt x="103" y="293"/>
                      <a:pt x="90" y="273"/>
                    </a:cubicBezTo>
                    <a:cubicBezTo>
                      <a:pt x="13" y="155"/>
                      <a:pt x="13" y="155"/>
                      <a:pt x="13" y="155"/>
                    </a:cubicBezTo>
                    <a:cubicBezTo>
                      <a:pt x="0" y="135"/>
                      <a:pt x="6" y="109"/>
                      <a:pt x="26" y="96"/>
                    </a:cubicBezTo>
                    <a:close/>
                  </a:path>
                </a:pathLst>
              </a:custGeom>
              <a:solidFill>
                <a:srgbClr val="0718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5" name="íşliḋê"/>
              <p:cNvSpPr/>
              <p:nvPr/>
            </p:nvSpPr>
            <p:spPr bwMode="auto">
              <a:xfrm>
                <a:off x="3171" y="766"/>
                <a:ext cx="607" cy="428"/>
              </a:xfrm>
              <a:custGeom>
                <a:avLst/>
                <a:gdLst>
                  <a:gd name="T0" fmla="*/ 288 w 292"/>
                  <a:gd name="T1" fmla="*/ 22 h 206"/>
                  <a:gd name="T2" fmla="*/ 283 w 292"/>
                  <a:gd name="T3" fmla="*/ 42 h 206"/>
                  <a:gd name="T4" fmla="*/ 142 w 292"/>
                  <a:gd name="T5" fmla="*/ 96 h 206"/>
                  <a:gd name="T6" fmla="*/ 38 w 292"/>
                  <a:gd name="T7" fmla="*/ 201 h 206"/>
                  <a:gd name="T8" fmla="*/ 17 w 292"/>
                  <a:gd name="T9" fmla="*/ 198 h 206"/>
                  <a:gd name="T10" fmla="*/ 119 w 292"/>
                  <a:gd name="T11" fmla="*/ 61 h 206"/>
                  <a:gd name="T12" fmla="*/ 288 w 292"/>
                  <a:gd name="T13" fmla="*/ 22 h 206"/>
                </a:gdLst>
                <a:ahLst/>
                <a:cxnLst>
                  <a:cxn ang="0">
                    <a:pos x="T0" y="T1"/>
                  </a:cxn>
                  <a:cxn ang="0">
                    <a:pos x="T2" y="T3"/>
                  </a:cxn>
                  <a:cxn ang="0">
                    <a:pos x="T4" y="T5"/>
                  </a:cxn>
                  <a:cxn ang="0">
                    <a:pos x="T6" y="T7"/>
                  </a:cxn>
                  <a:cxn ang="0">
                    <a:pos x="T8" y="T9"/>
                  </a:cxn>
                  <a:cxn ang="0">
                    <a:pos x="T10" y="T11"/>
                  </a:cxn>
                  <a:cxn ang="0">
                    <a:pos x="T12" y="T13"/>
                  </a:cxn>
                </a:cxnLst>
                <a:rect l="0" t="0" r="r" b="b"/>
                <a:pathLst>
                  <a:path w="292" h="206">
                    <a:moveTo>
                      <a:pt x="288" y="22"/>
                    </a:moveTo>
                    <a:cubicBezTo>
                      <a:pt x="292" y="29"/>
                      <a:pt x="290" y="38"/>
                      <a:pt x="283" y="42"/>
                    </a:cubicBezTo>
                    <a:cubicBezTo>
                      <a:pt x="283" y="42"/>
                      <a:pt x="217" y="48"/>
                      <a:pt x="142" y="96"/>
                    </a:cubicBezTo>
                    <a:cubicBezTo>
                      <a:pt x="68" y="144"/>
                      <a:pt x="38" y="201"/>
                      <a:pt x="38" y="201"/>
                    </a:cubicBezTo>
                    <a:cubicBezTo>
                      <a:pt x="31" y="206"/>
                      <a:pt x="21" y="204"/>
                      <a:pt x="17" y="198"/>
                    </a:cubicBezTo>
                    <a:cubicBezTo>
                      <a:pt x="0" y="173"/>
                      <a:pt x="69" y="93"/>
                      <a:pt x="119" y="61"/>
                    </a:cubicBezTo>
                    <a:cubicBezTo>
                      <a:pt x="170" y="29"/>
                      <a:pt x="273" y="0"/>
                      <a:pt x="288" y="22"/>
                    </a:cubicBezTo>
                    <a:close/>
                  </a:path>
                </a:pathLst>
              </a:custGeom>
              <a:solidFill>
                <a:srgbClr val="061E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6" name="í$ḻiḓè"/>
              <p:cNvSpPr/>
              <p:nvPr/>
            </p:nvSpPr>
            <p:spPr bwMode="auto">
              <a:xfrm>
                <a:off x="4422" y="1887"/>
                <a:ext cx="102" cy="79"/>
              </a:xfrm>
              <a:custGeom>
                <a:avLst/>
                <a:gdLst>
                  <a:gd name="T0" fmla="*/ 45 w 49"/>
                  <a:gd name="T1" fmla="*/ 38 h 38"/>
                  <a:gd name="T2" fmla="*/ 8 w 49"/>
                  <a:gd name="T3" fmla="*/ 30 h 38"/>
                  <a:gd name="T4" fmla="*/ 10 w 49"/>
                  <a:gd name="T5" fmla="*/ 8 h 38"/>
                  <a:gd name="T6" fmla="*/ 49 w 49"/>
                  <a:gd name="T7" fmla="*/ 2 h 38"/>
                  <a:gd name="T8" fmla="*/ 45 w 49"/>
                  <a:gd name="T9" fmla="*/ 38 h 38"/>
                </a:gdLst>
                <a:ahLst/>
                <a:cxnLst>
                  <a:cxn ang="0">
                    <a:pos x="T0" y="T1"/>
                  </a:cxn>
                  <a:cxn ang="0">
                    <a:pos x="T2" y="T3"/>
                  </a:cxn>
                  <a:cxn ang="0">
                    <a:pos x="T4" y="T5"/>
                  </a:cxn>
                  <a:cxn ang="0">
                    <a:pos x="T6" y="T7"/>
                  </a:cxn>
                  <a:cxn ang="0">
                    <a:pos x="T8" y="T9"/>
                  </a:cxn>
                </a:cxnLst>
                <a:rect l="0" t="0" r="r" b="b"/>
                <a:pathLst>
                  <a:path w="49" h="38">
                    <a:moveTo>
                      <a:pt x="45" y="38"/>
                    </a:moveTo>
                    <a:cubicBezTo>
                      <a:pt x="45" y="38"/>
                      <a:pt x="15" y="36"/>
                      <a:pt x="8" y="30"/>
                    </a:cubicBezTo>
                    <a:cubicBezTo>
                      <a:pt x="0" y="24"/>
                      <a:pt x="2" y="13"/>
                      <a:pt x="10" y="8"/>
                    </a:cubicBezTo>
                    <a:cubicBezTo>
                      <a:pt x="19" y="3"/>
                      <a:pt x="49" y="0"/>
                      <a:pt x="49" y="2"/>
                    </a:cubicBezTo>
                    <a:cubicBezTo>
                      <a:pt x="48" y="4"/>
                      <a:pt x="45" y="38"/>
                      <a:pt x="45" y="38"/>
                    </a:cubicBezTo>
                    <a:close/>
                  </a:path>
                </a:pathLst>
              </a:custGeom>
              <a:solidFill>
                <a:srgbClr val="3E3B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7" name="íšľïḑé"/>
              <p:cNvSpPr/>
              <p:nvPr/>
            </p:nvSpPr>
            <p:spPr bwMode="auto">
              <a:xfrm>
                <a:off x="3780" y="1453"/>
                <a:ext cx="93" cy="104"/>
              </a:xfrm>
              <a:custGeom>
                <a:avLst/>
                <a:gdLst>
                  <a:gd name="T0" fmla="*/ 35 w 45"/>
                  <a:gd name="T1" fmla="*/ 0 h 50"/>
                  <a:gd name="T2" fmla="*/ 43 w 45"/>
                  <a:gd name="T3" fmla="*/ 38 h 50"/>
                  <a:gd name="T4" fmla="*/ 26 w 45"/>
                  <a:gd name="T5" fmla="*/ 45 h 50"/>
                  <a:gd name="T6" fmla="*/ 2 w 45"/>
                  <a:gd name="T7" fmla="*/ 14 h 50"/>
                  <a:gd name="T8" fmla="*/ 35 w 45"/>
                  <a:gd name="T9" fmla="*/ 0 h 50"/>
                </a:gdLst>
                <a:ahLst/>
                <a:cxnLst>
                  <a:cxn ang="0">
                    <a:pos x="T0" y="T1"/>
                  </a:cxn>
                  <a:cxn ang="0">
                    <a:pos x="T2" y="T3"/>
                  </a:cxn>
                  <a:cxn ang="0">
                    <a:pos x="T4" y="T5"/>
                  </a:cxn>
                  <a:cxn ang="0">
                    <a:pos x="T6" y="T7"/>
                  </a:cxn>
                  <a:cxn ang="0">
                    <a:pos x="T8" y="T9"/>
                  </a:cxn>
                </a:cxnLst>
                <a:rect l="0" t="0" r="r" b="b"/>
                <a:pathLst>
                  <a:path w="45" h="50">
                    <a:moveTo>
                      <a:pt x="35" y="0"/>
                    </a:moveTo>
                    <a:cubicBezTo>
                      <a:pt x="35" y="0"/>
                      <a:pt x="45" y="29"/>
                      <a:pt x="43" y="38"/>
                    </a:cubicBezTo>
                    <a:cubicBezTo>
                      <a:pt x="41" y="48"/>
                      <a:pt x="34" y="50"/>
                      <a:pt x="26" y="45"/>
                    </a:cubicBezTo>
                    <a:cubicBezTo>
                      <a:pt x="17" y="40"/>
                      <a:pt x="0" y="15"/>
                      <a:pt x="2" y="14"/>
                    </a:cubicBezTo>
                    <a:cubicBezTo>
                      <a:pt x="4" y="14"/>
                      <a:pt x="35" y="0"/>
                      <a:pt x="35" y="0"/>
                    </a:cubicBezTo>
                    <a:close/>
                  </a:path>
                </a:pathLst>
              </a:custGeom>
              <a:solidFill>
                <a:srgbClr val="3E3B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8" name="iŝḷîdê"/>
              <p:cNvSpPr/>
              <p:nvPr/>
            </p:nvSpPr>
            <p:spPr bwMode="auto">
              <a:xfrm>
                <a:off x="3173" y="2230"/>
                <a:ext cx="97" cy="81"/>
              </a:xfrm>
              <a:custGeom>
                <a:avLst/>
                <a:gdLst>
                  <a:gd name="T0" fmla="*/ 0 w 47"/>
                  <a:gd name="T1" fmla="*/ 1 h 39"/>
                  <a:gd name="T2" fmla="*/ 38 w 47"/>
                  <a:gd name="T3" fmla="*/ 5 h 39"/>
                  <a:gd name="T4" fmla="*/ 38 w 47"/>
                  <a:gd name="T5" fmla="*/ 27 h 39"/>
                  <a:gd name="T6" fmla="*/ 1 w 47"/>
                  <a:gd name="T7" fmla="*/ 37 h 39"/>
                  <a:gd name="T8" fmla="*/ 0 w 47"/>
                  <a:gd name="T9" fmla="*/ 1 h 39"/>
                </a:gdLst>
                <a:ahLst/>
                <a:cxnLst>
                  <a:cxn ang="0">
                    <a:pos x="T0" y="T1"/>
                  </a:cxn>
                  <a:cxn ang="0">
                    <a:pos x="T2" y="T3"/>
                  </a:cxn>
                  <a:cxn ang="0">
                    <a:pos x="T4" y="T5"/>
                  </a:cxn>
                  <a:cxn ang="0">
                    <a:pos x="T6" y="T7"/>
                  </a:cxn>
                  <a:cxn ang="0">
                    <a:pos x="T8" y="T9"/>
                  </a:cxn>
                </a:cxnLst>
                <a:rect l="0" t="0" r="r" b="b"/>
                <a:pathLst>
                  <a:path w="47" h="39">
                    <a:moveTo>
                      <a:pt x="0" y="1"/>
                    </a:moveTo>
                    <a:cubicBezTo>
                      <a:pt x="0" y="1"/>
                      <a:pt x="30" y="0"/>
                      <a:pt x="38" y="5"/>
                    </a:cubicBezTo>
                    <a:cubicBezTo>
                      <a:pt x="47" y="10"/>
                      <a:pt x="46" y="21"/>
                      <a:pt x="38" y="27"/>
                    </a:cubicBezTo>
                    <a:cubicBezTo>
                      <a:pt x="30" y="33"/>
                      <a:pt x="0" y="39"/>
                      <a:pt x="1" y="37"/>
                    </a:cubicBezTo>
                    <a:cubicBezTo>
                      <a:pt x="1" y="35"/>
                      <a:pt x="0" y="1"/>
                      <a:pt x="0" y="1"/>
                    </a:cubicBezTo>
                    <a:close/>
                  </a:path>
                </a:pathLst>
              </a:custGeom>
              <a:solidFill>
                <a:srgbClr val="3E3B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9" name="ïš1íḓè"/>
              <p:cNvSpPr/>
              <p:nvPr/>
            </p:nvSpPr>
            <p:spPr bwMode="auto">
              <a:xfrm>
                <a:off x="4015" y="2634"/>
                <a:ext cx="85" cy="98"/>
              </a:xfrm>
              <a:custGeom>
                <a:avLst/>
                <a:gdLst>
                  <a:gd name="T0" fmla="*/ 3 w 41"/>
                  <a:gd name="T1" fmla="*/ 47 h 47"/>
                  <a:gd name="T2" fmla="*/ 5 w 41"/>
                  <a:gd name="T3" fmla="*/ 8 h 47"/>
                  <a:gd name="T4" fmla="*/ 27 w 41"/>
                  <a:gd name="T5" fmla="*/ 7 h 47"/>
                  <a:gd name="T6" fmla="*/ 39 w 41"/>
                  <a:gd name="T7" fmla="*/ 44 h 47"/>
                  <a:gd name="T8" fmla="*/ 3 w 41"/>
                  <a:gd name="T9" fmla="*/ 47 h 47"/>
                </a:gdLst>
                <a:ahLst/>
                <a:cxnLst>
                  <a:cxn ang="0">
                    <a:pos x="T0" y="T1"/>
                  </a:cxn>
                  <a:cxn ang="0">
                    <a:pos x="T2" y="T3"/>
                  </a:cxn>
                  <a:cxn ang="0">
                    <a:pos x="T4" y="T5"/>
                  </a:cxn>
                  <a:cxn ang="0">
                    <a:pos x="T6" y="T7"/>
                  </a:cxn>
                  <a:cxn ang="0">
                    <a:pos x="T8" y="T9"/>
                  </a:cxn>
                </a:cxnLst>
                <a:rect l="0" t="0" r="r" b="b"/>
                <a:pathLst>
                  <a:path w="41" h="47">
                    <a:moveTo>
                      <a:pt x="3" y="47"/>
                    </a:moveTo>
                    <a:cubicBezTo>
                      <a:pt x="3" y="47"/>
                      <a:pt x="0" y="17"/>
                      <a:pt x="5" y="8"/>
                    </a:cubicBezTo>
                    <a:cubicBezTo>
                      <a:pt x="10" y="0"/>
                      <a:pt x="21" y="0"/>
                      <a:pt x="27" y="7"/>
                    </a:cubicBezTo>
                    <a:cubicBezTo>
                      <a:pt x="33" y="15"/>
                      <a:pt x="41" y="44"/>
                      <a:pt x="39" y="44"/>
                    </a:cubicBezTo>
                    <a:cubicBezTo>
                      <a:pt x="37" y="44"/>
                      <a:pt x="3" y="47"/>
                      <a:pt x="3" y="47"/>
                    </a:cubicBezTo>
                    <a:close/>
                  </a:path>
                </a:pathLst>
              </a:custGeom>
              <a:solidFill>
                <a:srgbClr val="3E3B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0" name="ïṧ1íḓé"/>
              <p:cNvSpPr/>
              <p:nvPr/>
            </p:nvSpPr>
            <p:spPr bwMode="auto">
              <a:xfrm>
                <a:off x="3262" y="1544"/>
                <a:ext cx="1179" cy="1151"/>
              </a:xfrm>
              <a:prstGeom prst="rect">
                <a:avLst/>
              </a:prstGeom>
              <a:solidFill>
                <a:srgbClr val="D3A19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41" name="ï$lïďê"/>
              <p:cNvSpPr/>
              <p:nvPr/>
            </p:nvSpPr>
            <p:spPr bwMode="auto">
              <a:xfrm>
                <a:off x="3996" y="1806"/>
                <a:ext cx="488" cy="438"/>
              </a:xfrm>
              <a:custGeom>
                <a:avLst/>
                <a:gdLst>
                  <a:gd name="T0" fmla="*/ 488 w 488"/>
                  <a:gd name="T1" fmla="*/ 291 h 438"/>
                  <a:gd name="T2" fmla="*/ 374 w 488"/>
                  <a:gd name="T3" fmla="*/ 0 h 438"/>
                  <a:gd name="T4" fmla="*/ 0 w 488"/>
                  <a:gd name="T5" fmla="*/ 147 h 438"/>
                  <a:gd name="T6" fmla="*/ 114 w 488"/>
                  <a:gd name="T7" fmla="*/ 438 h 438"/>
                  <a:gd name="T8" fmla="*/ 488 w 488"/>
                  <a:gd name="T9" fmla="*/ 291 h 438"/>
                </a:gdLst>
                <a:ahLst/>
                <a:cxnLst>
                  <a:cxn ang="0">
                    <a:pos x="T0" y="T1"/>
                  </a:cxn>
                  <a:cxn ang="0">
                    <a:pos x="T2" y="T3"/>
                  </a:cxn>
                  <a:cxn ang="0">
                    <a:pos x="T4" y="T5"/>
                  </a:cxn>
                  <a:cxn ang="0">
                    <a:pos x="T6" y="T7"/>
                  </a:cxn>
                  <a:cxn ang="0">
                    <a:pos x="T8" y="T9"/>
                  </a:cxn>
                </a:cxnLst>
                <a:rect l="0" t="0" r="r" b="b"/>
                <a:pathLst>
                  <a:path w="488" h="438">
                    <a:moveTo>
                      <a:pt x="488" y="291"/>
                    </a:moveTo>
                    <a:lnTo>
                      <a:pt x="374" y="0"/>
                    </a:lnTo>
                    <a:lnTo>
                      <a:pt x="0" y="147"/>
                    </a:lnTo>
                    <a:lnTo>
                      <a:pt x="114" y="438"/>
                    </a:lnTo>
                    <a:lnTo>
                      <a:pt x="488" y="291"/>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2" name="işľïďé"/>
              <p:cNvSpPr/>
              <p:nvPr/>
            </p:nvSpPr>
            <p:spPr bwMode="auto">
              <a:xfrm>
                <a:off x="4010" y="1814"/>
                <a:ext cx="452" cy="376"/>
              </a:xfrm>
              <a:custGeom>
                <a:avLst/>
                <a:gdLst>
                  <a:gd name="T0" fmla="*/ 54 w 452"/>
                  <a:gd name="T1" fmla="*/ 376 h 376"/>
                  <a:gd name="T2" fmla="*/ 0 w 452"/>
                  <a:gd name="T3" fmla="*/ 69 h 376"/>
                  <a:gd name="T4" fmla="*/ 397 w 452"/>
                  <a:gd name="T5" fmla="*/ 0 h 376"/>
                  <a:gd name="T6" fmla="*/ 452 w 452"/>
                  <a:gd name="T7" fmla="*/ 308 h 376"/>
                  <a:gd name="T8" fmla="*/ 54 w 452"/>
                  <a:gd name="T9" fmla="*/ 376 h 376"/>
                </a:gdLst>
                <a:ahLst/>
                <a:cxnLst>
                  <a:cxn ang="0">
                    <a:pos x="T0" y="T1"/>
                  </a:cxn>
                  <a:cxn ang="0">
                    <a:pos x="T2" y="T3"/>
                  </a:cxn>
                  <a:cxn ang="0">
                    <a:pos x="T4" y="T5"/>
                  </a:cxn>
                  <a:cxn ang="0">
                    <a:pos x="T6" y="T7"/>
                  </a:cxn>
                  <a:cxn ang="0">
                    <a:pos x="T8" y="T9"/>
                  </a:cxn>
                </a:cxnLst>
                <a:rect l="0" t="0" r="r" b="b"/>
                <a:pathLst>
                  <a:path w="452" h="376">
                    <a:moveTo>
                      <a:pt x="54" y="376"/>
                    </a:moveTo>
                    <a:lnTo>
                      <a:pt x="0" y="69"/>
                    </a:lnTo>
                    <a:lnTo>
                      <a:pt x="397" y="0"/>
                    </a:lnTo>
                    <a:lnTo>
                      <a:pt x="452" y="308"/>
                    </a:lnTo>
                    <a:lnTo>
                      <a:pt x="54" y="376"/>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3" name="íṥļiḑé"/>
              <p:cNvSpPr/>
              <p:nvPr/>
            </p:nvSpPr>
            <p:spPr bwMode="auto">
              <a:xfrm>
                <a:off x="4023" y="1808"/>
                <a:ext cx="482" cy="453"/>
              </a:xfrm>
              <a:custGeom>
                <a:avLst/>
                <a:gdLst>
                  <a:gd name="T0" fmla="*/ 55 w 232"/>
                  <a:gd name="T1" fmla="*/ 218 h 218"/>
                  <a:gd name="T2" fmla="*/ 0 w 232"/>
                  <a:gd name="T3" fmla="*/ 78 h 218"/>
                  <a:gd name="T4" fmla="*/ 109 w 232"/>
                  <a:gd name="T5" fmla="*/ 35 h 218"/>
                  <a:gd name="T6" fmla="*/ 116 w 232"/>
                  <a:gd name="T7" fmla="*/ 23 h 218"/>
                  <a:gd name="T8" fmla="*/ 174 w 232"/>
                  <a:gd name="T9" fmla="*/ 0 h 218"/>
                  <a:gd name="T10" fmla="*/ 177 w 232"/>
                  <a:gd name="T11" fmla="*/ 9 h 218"/>
                  <a:gd name="T12" fmla="*/ 177 w 232"/>
                  <a:gd name="T13" fmla="*/ 9 h 218"/>
                  <a:gd name="T14" fmla="*/ 232 w 232"/>
                  <a:gd name="T15" fmla="*/ 149 h 218"/>
                  <a:gd name="T16" fmla="*/ 55 w 232"/>
                  <a:gd name="T17"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18">
                    <a:moveTo>
                      <a:pt x="55" y="218"/>
                    </a:moveTo>
                    <a:cubicBezTo>
                      <a:pt x="0" y="78"/>
                      <a:pt x="0" y="78"/>
                      <a:pt x="0" y="78"/>
                    </a:cubicBezTo>
                    <a:cubicBezTo>
                      <a:pt x="109" y="35"/>
                      <a:pt x="109" y="35"/>
                      <a:pt x="109" y="35"/>
                    </a:cubicBezTo>
                    <a:cubicBezTo>
                      <a:pt x="108" y="30"/>
                      <a:pt x="111" y="25"/>
                      <a:pt x="116" y="23"/>
                    </a:cubicBezTo>
                    <a:cubicBezTo>
                      <a:pt x="174" y="0"/>
                      <a:pt x="174" y="0"/>
                      <a:pt x="174" y="0"/>
                    </a:cubicBezTo>
                    <a:cubicBezTo>
                      <a:pt x="177" y="9"/>
                      <a:pt x="177" y="9"/>
                      <a:pt x="177" y="9"/>
                    </a:cubicBezTo>
                    <a:cubicBezTo>
                      <a:pt x="177" y="9"/>
                      <a:pt x="177" y="9"/>
                      <a:pt x="177" y="9"/>
                    </a:cubicBezTo>
                    <a:cubicBezTo>
                      <a:pt x="232" y="149"/>
                      <a:pt x="232" y="149"/>
                      <a:pt x="232" y="149"/>
                    </a:cubicBezTo>
                    <a:lnTo>
                      <a:pt x="55" y="218"/>
                    </a:lnTo>
                    <a:close/>
                  </a:path>
                </a:pathLst>
              </a:custGeom>
              <a:solidFill>
                <a:srgbClr val="F8A7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4" name="ïṧḻíḋè"/>
              <p:cNvSpPr/>
              <p:nvPr/>
            </p:nvSpPr>
            <p:spPr bwMode="auto">
              <a:xfrm>
                <a:off x="3705" y="1632"/>
                <a:ext cx="447" cy="448"/>
              </a:xfrm>
              <a:custGeom>
                <a:avLst/>
                <a:gdLst>
                  <a:gd name="T0" fmla="*/ 251 w 447"/>
                  <a:gd name="T1" fmla="*/ 0 h 448"/>
                  <a:gd name="T2" fmla="*/ 447 w 447"/>
                  <a:gd name="T3" fmla="*/ 184 h 448"/>
                  <a:gd name="T4" fmla="*/ 197 w 447"/>
                  <a:gd name="T5" fmla="*/ 448 h 448"/>
                  <a:gd name="T6" fmla="*/ 0 w 447"/>
                  <a:gd name="T7" fmla="*/ 263 h 448"/>
                  <a:gd name="T8" fmla="*/ 251 w 447"/>
                  <a:gd name="T9" fmla="*/ 0 h 448"/>
                </a:gdLst>
                <a:ahLst/>
                <a:cxnLst>
                  <a:cxn ang="0">
                    <a:pos x="T0" y="T1"/>
                  </a:cxn>
                  <a:cxn ang="0">
                    <a:pos x="T2" y="T3"/>
                  </a:cxn>
                  <a:cxn ang="0">
                    <a:pos x="T4" y="T5"/>
                  </a:cxn>
                  <a:cxn ang="0">
                    <a:pos x="T6" y="T7"/>
                  </a:cxn>
                  <a:cxn ang="0">
                    <a:pos x="T8" y="T9"/>
                  </a:cxn>
                </a:cxnLst>
                <a:rect l="0" t="0" r="r" b="b"/>
                <a:pathLst>
                  <a:path w="447" h="448">
                    <a:moveTo>
                      <a:pt x="251" y="0"/>
                    </a:moveTo>
                    <a:lnTo>
                      <a:pt x="447" y="184"/>
                    </a:lnTo>
                    <a:lnTo>
                      <a:pt x="197" y="448"/>
                    </a:lnTo>
                    <a:lnTo>
                      <a:pt x="0" y="263"/>
                    </a:lnTo>
                    <a:lnTo>
                      <a:pt x="251" y="0"/>
                    </a:lnTo>
                    <a:close/>
                  </a:path>
                </a:pathLst>
              </a:custGeom>
              <a:solidFill>
                <a:srgbClr val="7B53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5" name="ïšľíde"/>
              <p:cNvSpPr/>
              <p:nvPr/>
            </p:nvSpPr>
            <p:spPr bwMode="auto">
              <a:xfrm>
                <a:off x="3692" y="1617"/>
                <a:ext cx="447" cy="451"/>
              </a:xfrm>
              <a:custGeom>
                <a:avLst/>
                <a:gdLst>
                  <a:gd name="T0" fmla="*/ 250 w 447"/>
                  <a:gd name="T1" fmla="*/ 0 h 451"/>
                  <a:gd name="T2" fmla="*/ 447 w 447"/>
                  <a:gd name="T3" fmla="*/ 187 h 451"/>
                  <a:gd name="T4" fmla="*/ 196 w 447"/>
                  <a:gd name="T5" fmla="*/ 451 h 451"/>
                  <a:gd name="T6" fmla="*/ 0 w 447"/>
                  <a:gd name="T7" fmla="*/ 266 h 451"/>
                  <a:gd name="T8" fmla="*/ 250 w 447"/>
                  <a:gd name="T9" fmla="*/ 0 h 451"/>
                </a:gdLst>
                <a:ahLst/>
                <a:cxnLst>
                  <a:cxn ang="0">
                    <a:pos x="T0" y="T1"/>
                  </a:cxn>
                  <a:cxn ang="0">
                    <a:pos x="T2" y="T3"/>
                  </a:cxn>
                  <a:cxn ang="0">
                    <a:pos x="T4" y="T5"/>
                  </a:cxn>
                  <a:cxn ang="0">
                    <a:pos x="T6" y="T7"/>
                  </a:cxn>
                  <a:cxn ang="0">
                    <a:pos x="T8" y="T9"/>
                  </a:cxn>
                </a:cxnLst>
                <a:rect l="0" t="0" r="r" b="b"/>
                <a:pathLst>
                  <a:path w="447" h="451">
                    <a:moveTo>
                      <a:pt x="250" y="0"/>
                    </a:moveTo>
                    <a:lnTo>
                      <a:pt x="447" y="187"/>
                    </a:lnTo>
                    <a:lnTo>
                      <a:pt x="196" y="451"/>
                    </a:lnTo>
                    <a:lnTo>
                      <a:pt x="0" y="266"/>
                    </a:lnTo>
                    <a:lnTo>
                      <a:pt x="250" y="0"/>
                    </a:lnTo>
                    <a:close/>
                  </a:path>
                </a:pathLst>
              </a:custGeom>
              <a:solidFill>
                <a:srgbClr val="855A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6" name="ís1ïdè"/>
              <p:cNvSpPr/>
              <p:nvPr/>
            </p:nvSpPr>
            <p:spPr bwMode="auto">
              <a:xfrm>
                <a:off x="3717" y="1644"/>
                <a:ext cx="395" cy="399"/>
              </a:xfrm>
              <a:custGeom>
                <a:avLst/>
                <a:gdLst>
                  <a:gd name="T0" fmla="*/ 395 w 395"/>
                  <a:gd name="T1" fmla="*/ 160 h 399"/>
                  <a:gd name="T2" fmla="*/ 171 w 395"/>
                  <a:gd name="T3" fmla="*/ 399 h 399"/>
                  <a:gd name="T4" fmla="*/ 0 w 395"/>
                  <a:gd name="T5" fmla="*/ 239 h 399"/>
                  <a:gd name="T6" fmla="*/ 225 w 395"/>
                  <a:gd name="T7" fmla="*/ 0 h 399"/>
                  <a:gd name="T8" fmla="*/ 395 w 395"/>
                  <a:gd name="T9" fmla="*/ 160 h 399"/>
                </a:gdLst>
                <a:ahLst/>
                <a:cxnLst>
                  <a:cxn ang="0">
                    <a:pos x="T0" y="T1"/>
                  </a:cxn>
                  <a:cxn ang="0">
                    <a:pos x="T2" y="T3"/>
                  </a:cxn>
                  <a:cxn ang="0">
                    <a:pos x="T4" y="T5"/>
                  </a:cxn>
                  <a:cxn ang="0">
                    <a:pos x="T6" y="T7"/>
                  </a:cxn>
                  <a:cxn ang="0">
                    <a:pos x="T8" y="T9"/>
                  </a:cxn>
                </a:cxnLst>
                <a:rect l="0" t="0" r="r" b="b"/>
                <a:pathLst>
                  <a:path w="395" h="399">
                    <a:moveTo>
                      <a:pt x="395" y="160"/>
                    </a:moveTo>
                    <a:lnTo>
                      <a:pt x="171" y="399"/>
                    </a:lnTo>
                    <a:lnTo>
                      <a:pt x="0" y="239"/>
                    </a:lnTo>
                    <a:lnTo>
                      <a:pt x="225" y="0"/>
                    </a:lnTo>
                    <a:lnTo>
                      <a:pt x="395" y="160"/>
                    </a:lnTo>
                    <a:close/>
                  </a:path>
                </a:pathLst>
              </a:custGeom>
              <a:noFill/>
              <a:ln w="31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947" name="îSḷïḑe"/>
              <p:cNvSpPr/>
              <p:nvPr/>
            </p:nvSpPr>
            <p:spPr bwMode="auto">
              <a:xfrm>
                <a:off x="3778" y="1850"/>
                <a:ext cx="139" cy="130"/>
              </a:xfrm>
              <a:custGeom>
                <a:avLst/>
                <a:gdLst>
                  <a:gd name="T0" fmla="*/ 10 w 139"/>
                  <a:gd name="T1" fmla="*/ 0 h 130"/>
                  <a:gd name="T2" fmla="*/ 139 w 139"/>
                  <a:gd name="T3" fmla="*/ 120 h 130"/>
                  <a:gd name="T4" fmla="*/ 128 w 139"/>
                  <a:gd name="T5" fmla="*/ 130 h 130"/>
                  <a:gd name="T6" fmla="*/ 0 w 139"/>
                  <a:gd name="T7" fmla="*/ 10 h 130"/>
                  <a:gd name="T8" fmla="*/ 10 w 139"/>
                  <a:gd name="T9" fmla="*/ 0 h 130"/>
                </a:gdLst>
                <a:ahLst/>
                <a:cxnLst>
                  <a:cxn ang="0">
                    <a:pos x="T0" y="T1"/>
                  </a:cxn>
                  <a:cxn ang="0">
                    <a:pos x="T2" y="T3"/>
                  </a:cxn>
                  <a:cxn ang="0">
                    <a:pos x="T4" y="T5"/>
                  </a:cxn>
                  <a:cxn ang="0">
                    <a:pos x="T6" y="T7"/>
                  </a:cxn>
                  <a:cxn ang="0">
                    <a:pos x="T8" y="T9"/>
                  </a:cxn>
                </a:cxnLst>
                <a:rect l="0" t="0" r="r" b="b"/>
                <a:pathLst>
                  <a:path w="139" h="130">
                    <a:moveTo>
                      <a:pt x="10" y="0"/>
                    </a:moveTo>
                    <a:lnTo>
                      <a:pt x="139" y="120"/>
                    </a:lnTo>
                    <a:lnTo>
                      <a:pt x="128" y="130"/>
                    </a:lnTo>
                    <a:lnTo>
                      <a:pt x="0" y="1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8" name="íş1îde"/>
              <p:cNvSpPr/>
              <p:nvPr/>
            </p:nvSpPr>
            <p:spPr bwMode="auto">
              <a:xfrm>
                <a:off x="3825" y="1862"/>
                <a:ext cx="75" cy="73"/>
              </a:xfrm>
              <a:custGeom>
                <a:avLst/>
                <a:gdLst>
                  <a:gd name="T0" fmla="*/ 5 w 75"/>
                  <a:gd name="T1" fmla="*/ 0 h 73"/>
                  <a:gd name="T2" fmla="*/ 75 w 75"/>
                  <a:gd name="T3" fmla="*/ 67 h 73"/>
                  <a:gd name="T4" fmla="*/ 71 w 75"/>
                  <a:gd name="T5" fmla="*/ 73 h 73"/>
                  <a:gd name="T6" fmla="*/ 0 w 75"/>
                  <a:gd name="T7" fmla="*/ 6 h 73"/>
                  <a:gd name="T8" fmla="*/ 5 w 75"/>
                  <a:gd name="T9" fmla="*/ 0 h 73"/>
                </a:gdLst>
                <a:ahLst/>
                <a:cxnLst>
                  <a:cxn ang="0">
                    <a:pos x="T0" y="T1"/>
                  </a:cxn>
                  <a:cxn ang="0">
                    <a:pos x="T2" y="T3"/>
                  </a:cxn>
                  <a:cxn ang="0">
                    <a:pos x="T4" y="T5"/>
                  </a:cxn>
                  <a:cxn ang="0">
                    <a:pos x="T6" y="T7"/>
                  </a:cxn>
                  <a:cxn ang="0">
                    <a:pos x="T8" y="T9"/>
                  </a:cxn>
                </a:cxnLst>
                <a:rect l="0" t="0" r="r" b="b"/>
                <a:pathLst>
                  <a:path w="75" h="73">
                    <a:moveTo>
                      <a:pt x="5" y="0"/>
                    </a:moveTo>
                    <a:lnTo>
                      <a:pt x="75" y="67"/>
                    </a:lnTo>
                    <a:lnTo>
                      <a:pt x="71" y="73"/>
                    </a:lnTo>
                    <a:lnTo>
                      <a:pt x="0" y="6"/>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9" name="ïš1îḋê"/>
              <p:cNvSpPr/>
              <p:nvPr/>
            </p:nvSpPr>
            <p:spPr bwMode="auto">
              <a:xfrm>
                <a:off x="3981" y="1725"/>
                <a:ext cx="48" cy="46"/>
              </a:xfrm>
              <a:custGeom>
                <a:avLst/>
                <a:gdLst>
                  <a:gd name="T0" fmla="*/ 2 w 48"/>
                  <a:gd name="T1" fmla="*/ 0 h 46"/>
                  <a:gd name="T2" fmla="*/ 48 w 48"/>
                  <a:gd name="T3" fmla="*/ 42 h 46"/>
                  <a:gd name="T4" fmla="*/ 44 w 48"/>
                  <a:gd name="T5" fmla="*/ 46 h 46"/>
                  <a:gd name="T6" fmla="*/ 0 w 48"/>
                  <a:gd name="T7" fmla="*/ 4 h 46"/>
                  <a:gd name="T8" fmla="*/ 2 w 48"/>
                  <a:gd name="T9" fmla="*/ 0 h 46"/>
                </a:gdLst>
                <a:ahLst/>
                <a:cxnLst>
                  <a:cxn ang="0">
                    <a:pos x="T0" y="T1"/>
                  </a:cxn>
                  <a:cxn ang="0">
                    <a:pos x="T2" y="T3"/>
                  </a:cxn>
                  <a:cxn ang="0">
                    <a:pos x="T4" y="T5"/>
                  </a:cxn>
                  <a:cxn ang="0">
                    <a:pos x="T6" y="T7"/>
                  </a:cxn>
                  <a:cxn ang="0">
                    <a:pos x="T8" y="T9"/>
                  </a:cxn>
                </a:cxnLst>
                <a:rect l="0" t="0" r="r" b="b"/>
                <a:pathLst>
                  <a:path w="48" h="46">
                    <a:moveTo>
                      <a:pt x="2" y="0"/>
                    </a:moveTo>
                    <a:lnTo>
                      <a:pt x="48" y="42"/>
                    </a:lnTo>
                    <a:lnTo>
                      <a:pt x="44" y="46"/>
                    </a:lnTo>
                    <a:lnTo>
                      <a:pt x="0" y="4"/>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0" name="ïśḻïḋe"/>
              <p:cNvSpPr/>
              <p:nvPr/>
            </p:nvSpPr>
            <p:spPr bwMode="auto">
              <a:xfrm>
                <a:off x="3661" y="1611"/>
                <a:ext cx="389" cy="303"/>
              </a:xfrm>
              <a:custGeom>
                <a:avLst/>
                <a:gdLst>
                  <a:gd name="T0" fmla="*/ 389 w 389"/>
                  <a:gd name="T1" fmla="*/ 35 h 303"/>
                  <a:gd name="T2" fmla="*/ 364 w 389"/>
                  <a:gd name="T3" fmla="*/ 303 h 303"/>
                  <a:gd name="T4" fmla="*/ 0 w 389"/>
                  <a:gd name="T5" fmla="*/ 270 h 303"/>
                  <a:gd name="T6" fmla="*/ 25 w 389"/>
                  <a:gd name="T7" fmla="*/ 0 h 303"/>
                  <a:gd name="T8" fmla="*/ 389 w 389"/>
                  <a:gd name="T9" fmla="*/ 35 h 303"/>
                </a:gdLst>
                <a:ahLst/>
                <a:cxnLst>
                  <a:cxn ang="0">
                    <a:pos x="T0" y="T1"/>
                  </a:cxn>
                  <a:cxn ang="0">
                    <a:pos x="T2" y="T3"/>
                  </a:cxn>
                  <a:cxn ang="0">
                    <a:pos x="T4" y="T5"/>
                  </a:cxn>
                  <a:cxn ang="0">
                    <a:pos x="T6" y="T7"/>
                  </a:cxn>
                  <a:cxn ang="0">
                    <a:pos x="T8" y="T9"/>
                  </a:cxn>
                </a:cxnLst>
                <a:rect l="0" t="0" r="r" b="b"/>
                <a:pathLst>
                  <a:path w="389" h="303">
                    <a:moveTo>
                      <a:pt x="389" y="35"/>
                    </a:moveTo>
                    <a:lnTo>
                      <a:pt x="364" y="303"/>
                    </a:lnTo>
                    <a:lnTo>
                      <a:pt x="0" y="270"/>
                    </a:lnTo>
                    <a:lnTo>
                      <a:pt x="25" y="0"/>
                    </a:lnTo>
                    <a:lnTo>
                      <a:pt x="389" y="35"/>
                    </a:lnTo>
                    <a:close/>
                  </a:path>
                </a:pathLst>
              </a:custGeom>
              <a:solidFill>
                <a:srgbClr val="8F6C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1" name="íṥḻíḓé"/>
              <p:cNvSpPr/>
              <p:nvPr/>
            </p:nvSpPr>
            <p:spPr bwMode="auto">
              <a:xfrm>
                <a:off x="3663" y="1594"/>
                <a:ext cx="389" cy="301"/>
              </a:xfrm>
              <a:custGeom>
                <a:avLst/>
                <a:gdLst>
                  <a:gd name="T0" fmla="*/ 389 w 389"/>
                  <a:gd name="T1" fmla="*/ 33 h 301"/>
                  <a:gd name="T2" fmla="*/ 364 w 389"/>
                  <a:gd name="T3" fmla="*/ 301 h 301"/>
                  <a:gd name="T4" fmla="*/ 0 w 389"/>
                  <a:gd name="T5" fmla="*/ 268 h 301"/>
                  <a:gd name="T6" fmla="*/ 25 w 389"/>
                  <a:gd name="T7" fmla="*/ 0 h 301"/>
                  <a:gd name="T8" fmla="*/ 389 w 389"/>
                  <a:gd name="T9" fmla="*/ 33 h 301"/>
                </a:gdLst>
                <a:ahLst/>
                <a:cxnLst>
                  <a:cxn ang="0">
                    <a:pos x="T0" y="T1"/>
                  </a:cxn>
                  <a:cxn ang="0">
                    <a:pos x="T2" y="T3"/>
                  </a:cxn>
                  <a:cxn ang="0">
                    <a:pos x="T4" y="T5"/>
                  </a:cxn>
                  <a:cxn ang="0">
                    <a:pos x="T6" y="T7"/>
                  </a:cxn>
                  <a:cxn ang="0">
                    <a:pos x="T8" y="T9"/>
                  </a:cxn>
                </a:cxnLst>
                <a:rect l="0" t="0" r="r" b="b"/>
                <a:pathLst>
                  <a:path w="389" h="301">
                    <a:moveTo>
                      <a:pt x="389" y="33"/>
                    </a:moveTo>
                    <a:lnTo>
                      <a:pt x="364" y="301"/>
                    </a:lnTo>
                    <a:lnTo>
                      <a:pt x="0" y="268"/>
                    </a:lnTo>
                    <a:lnTo>
                      <a:pt x="25" y="0"/>
                    </a:lnTo>
                    <a:lnTo>
                      <a:pt x="389" y="33"/>
                    </a:lnTo>
                    <a:close/>
                  </a:path>
                </a:pathLst>
              </a:custGeom>
              <a:solidFill>
                <a:srgbClr val="9772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2" name="íṥļíḑé"/>
              <p:cNvSpPr/>
              <p:nvPr/>
            </p:nvSpPr>
            <p:spPr bwMode="auto">
              <a:xfrm>
                <a:off x="3684" y="1613"/>
                <a:ext cx="347" cy="264"/>
              </a:xfrm>
              <a:custGeom>
                <a:avLst/>
                <a:gdLst>
                  <a:gd name="T0" fmla="*/ 324 w 347"/>
                  <a:gd name="T1" fmla="*/ 264 h 264"/>
                  <a:gd name="T2" fmla="*/ 0 w 347"/>
                  <a:gd name="T3" fmla="*/ 232 h 264"/>
                  <a:gd name="T4" fmla="*/ 21 w 347"/>
                  <a:gd name="T5" fmla="*/ 0 h 264"/>
                  <a:gd name="T6" fmla="*/ 347 w 347"/>
                  <a:gd name="T7" fmla="*/ 31 h 264"/>
                  <a:gd name="T8" fmla="*/ 324 w 347"/>
                  <a:gd name="T9" fmla="*/ 264 h 264"/>
                </a:gdLst>
                <a:ahLst/>
                <a:cxnLst>
                  <a:cxn ang="0">
                    <a:pos x="T0" y="T1"/>
                  </a:cxn>
                  <a:cxn ang="0">
                    <a:pos x="T2" y="T3"/>
                  </a:cxn>
                  <a:cxn ang="0">
                    <a:pos x="T4" y="T5"/>
                  </a:cxn>
                  <a:cxn ang="0">
                    <a:pos x="T6" y="T7"/>
                  </a:cxn>
                  <a:cxn ang="0">
                    <a:pos x="T8" y="T9"/>
                  </a:cxn>
                </a:cxnLst>
                <a:rect l="0" t="0" r="r" b="b"/>
                <a:pathLst>
                  <a:path w="347" h="264">
                    <a:moveTo>
                      <a:pt x="324" y="264"/>
                    </a:moveTo>
                    <a:lnTo>
                      <a:pt x="0" y="232"/>
                    </a:lnTo>
                    <a:lnTo>
                      <a:pt x="21" y="0"/>
                    </a:lnTo>
                    <a:lnTo>
                      <a:pt x="347" y="31"/>
                    </a:lnTo>
                    <a:lnTo>
                      <a:pt x="324" y="264"/>
                    </a:lnTo>
                    <a:close/>
                  </a:path>
                </a:pathLst>
              </a:custGeom>
              <a:noFill/>
              <a:ln w="31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953" name="îSlîdè"/>
              <p:cNvSpPr/>
              <p:nvPr/>
            </p:nvSpPr>
            <p:spPr bwMode="auto">
              <a:xfrm>
                <a:off x="3742" y="1646"/>
                <a:ext cx="31" cy="179"/>
              </a:xfrm>
              <a:custGeom>
                <a:avLst/>
                <a:gdLst>
                  <a:gd name="T0" fmla="*/ 31 w 31"/>
                  <a:gd name="T1" fmla="*/ 2 h 179"/>
                  <a:gd name="T2" fmla="*/ 15 w 31"/>
                  <a:gd name="T3" fmla="*/ 179 h 179"/>
                  <a:gd name="T4" fmla="*/ 0 w 31"/>
                  <a:gd name="T5" fmla="*/ 177 h 179"/>
                  <a:gd name="T6" fmla="*/ 17 w 31"/>
                  <a:gd name="T7" fmla="*/ 0 h 179"/>
                  <a:gd name="T8" fmla="*/ 31 w 31"/>
                  <a:gd name="T9" fmla="*/ 2 h 179"/>
                </a:gdLst>
                <a:ahLst/>
                <a:cxnLst>
                  <a:cxn ang="0">
                    <a:pos x="T0" y="T1"/>
                  </a:cxn>
                  <a:cxn ang="0">
                    <a:pos x="T2" y="T3"/>
                  </a:cxn>
                  <a:cxn ang="0">
                    <a:pos x="T4" y="T5"/>
                  </a:cxn>
                  <a:cxn ang="0">
                    <a:pos x="T6" y="T7"/>
                  </a:cxn>
                  <a:cxn ang="0">
                    <a:pos x="T8" y="T9"/>
                  </a:cxn>
                </a:cxnLst>
                <a:rect l="0" t="0" r="r" b="b"/>
                <a:pathLst>
                  <a:path w="31" h="179">
                    <a:moveTo>
                      <a:pt x="31" y="2"/>
                    </a:moveTo>
                    <a:lnTo>
                      <a:pt x="15" y="179"/>
                    </a:lnTo>
                    <a:lnTo>
                      <a:pt x="0" y="177"/>
                    </a:lnTo>
                    <a:lnTo>
                      <a:pt x="17" y="0"/>
                    </a:lnTo>
                    <a:lnTo>
                      <a:pt x="3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4" name="í$ḷiḑe"/>
              <p:cNvSpPr/>
              <p:nvPr/>
            </p:nvSpPr>
            <p:spPr bwMode="auto">
              <a:xfrm>
                <a:off x="3773" y="1690"/>
                <a:ext cx="17" cy="95"/>
              </a:xfrm>
              <a:custGeom>
                <a:avLst/>
                <a:gdLst>
                  <a:gd name="T0" fmla="*/ 17 w 17"/>
                  <a:gd name="T1" fmla="*/ 0 h 95"/>
                  <a:gd name="T2" fmla="*/ 9 w 17"/>
                  <a:gd name="T3" fmla="*/ 95 h 95"/>
                  <a:gd name="T4" fmla="*/ 0 w 17"/>
                  <a:gd name="T5" fmla="*/ 95 h 95"/>
                  <a:gd name="T6" fmla="*/ 9 w 17"/>
                  <a:gd name="T7" fmla="*/ 0 h 95"/>
                  <a:gd name="T8" fmla="*/ 17 w 17"/>
                  <a:gd name="T9" fmla="*/ 0 h 95"/>
                </a:gdLst>
                <a:ahLst/>
                <a:cxnLst>
                  <a:cxn ang="0">
                    <a:pos x="T0" y="T1"/>
                  </a:cxn>
                  <a:cxn ang="0">
                    <a:pos x="T2" y="T3"/>
                  </a:cxn>
                  <a:cxn ang="0">
                    <a:pos x="T4" y="T5"/>
                  </a:cxn>
                  <a:cxn ang="0">
                    <a:pos x="T6" y="T7"/>
                  </a:cxn>
                  <a:cxn ang="0">
                    <a:pos x="T8" y="T9"/>
                  </a:cxn>
                </a:cxnLst>
                <a:rect l="0" t="0" r="r" b="b"/>
                <a:pathLst>
                  <a:path w="17" h="95">
                    <a:moveTo>
                      <a:pt x="17" y="0"/>
                    </a:moveTo>
                    <a:lnTo>
                      <a:pt x="9" y="95"/>
                    </a:lnTo>
                    <a:lnTo>
                      <a:pt x="0" y="95"/>
                    </a:lnTo>
                    <a:lnTo>
                      <a:pt x="9" y="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5" name="ïṣḻiďé"/>
              <p:cNvSpPr/>
              <p:nvPr/>
            </p:nvSpPr>
            <p:spPr bwMode="auto">
              <a:xfrm>
                <a:off x="3981" y="1727"/>
                <a:ext cx="11" cy="60"/>
              </a:xfrm>
              <a:custGeom>
                <a:avLst/>
                <a:gdLst>
                  <a:gd name="T0" fmla="*/ 11 w 11"/>
                  <a:gd name="T1" fmla="*/ 0 h 60"/>
                  <a:gd name="T2" fmla="*/ 7 w 11"/>
                  <a:gd name="T3" fmla="*/ 60 h 60"/>
                  <a:gd name="T4" fmla="*/ 0 w 11"/>
                  <a:gd name="T5" fmla="*/ 60 h 60"/>
                  <a:gd name="T6" fmla="*/ 7 w 11"/>
                  <a:gd name="T7" fmla="*/ 0 h 60"/>
                  <a:gd name="T8" fmla="*/ 11 w 11"/>
                  <a:gd name="T9" fmla="*/ 0 h 60"/>
                </a:gdLst>
                <a:ahLst/>
                <a:cxnLst>
                  <a:cxn ang="0">
                    <a:pos x="T0" y="T1"/>
                  </a:cxn>
                  <a:cxn ang="0">
                    <a:pos x="T2" y="T3"/>
                  </a:cxn>
                  <a:cxn ang="0">
                    <a:pos x="T4" y="T5"/>
                  </a:cxn>
                  <a:cxn ang="0">
                    <a:pos x="T6" y="T7"/>
                  </a:cxn>
                  <a:cxn ang="0">
                    <a:pos x="T8" y="T9"/>
                  </a:cxn>
                </a:cxnLst>
                <a:rect l="0" t="0" r="r" b="b"/>
                <a:pathLst>
                  <a:path w="11" h="60">
                    <a:moveTo>
                      <a:pt x="11" y="0"/>
                    </a:moveTo>
                    <a:lnTo>
                      <a:pt x="7" y="60"/>
                    </a:lnTo>
                    <a:lnTo>
                      <a:pt x="0" y="60"/>
                    </a:lnTo>
                    <a:lnTo>
                      <a:pt x="7"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6" name="íŝḻîḑe"/>
              <p:cNvSpPr/>
              <p:nvPr/>
            </p:nvSpPr>
            <p:spPr bwMode="auto">
              <a:xfrm>
                <a:off x="3241" y="1738"/>
                <a:ext cx="416" cy="446"/>
              </a:xfrm>
              <a:custGeom>
                <a:avLst/>
                <a:gdLst>
                  <a:gd name="T0" fmla="*/ 69 w 200"/>
                  <a:gd name="T1" fmla="*/ 0 h 215"/>
                  <a:gd name="T2" fmla="*/ 134 w 200"/>
                  <a:gd name="T3" fmla="*/ 29 h 215"/>
                  <a:gd name="T4" fmla="*/ 200 w 200"/>
                  <a:gd name="T5" fmla="*/ 58 h 215"/>
                  <a:gd name="T6" fmla="*/ 165 w 200"/>
                  <a:gd name="T7" fmla="*/ 137 h 215"/>
                  <a:gd name="T8" fmla="*/ 131 w 200"/>
                  <a:gd name="T9" fmla="*/ 215 h 215"/>
                  <a:gd name="T10" fmla="*/ 66 w 200"/>
                  <a:gd name="T11" fmla="*/ 186 h 215"/>
                  <a:gd name="T12" fmla="*/ 0 w 200"/>
                  <a:gd name="T13" fmla="*/ 157 h 215"/>
                  <a:gd name="T14" fmla="*/ 35 w 200"/>
                  <a:gd name="T15" fmla="*/ 78 h 215"/>
                  <a:gd name="T16" fmla="*/ 69 w 200"/>
                  <a:gd name="T1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15">
                    <a:moveTo>
                      <a:pt x="69" y="0"/>
                    </a:moveTo>
                    <a:cubicBezTo>
                      <a:pt x="91" y="10"/>
                      <a:pt x="113" y="19"/>
                      <a:pt x="134" y="29"/>
                    </a:cubicBezTo>
                    <a:cubicBezTo>
                      <a:pt x="156" y="39"/>
                      <a:pt x="178" y="48"/>
                      <a:pt x="200" y="58"/>
                    </a:cubicBezTo>
                    <a:cubicBezTo>
                      <a:pt x="188" y="84"/>
                      <a:pt x="177" y="110"/>
                      <a:pt x="165" y="137"/>
                    </a:cubicBezTo>
                    <a:cubicBezTo>
                      <a:pt x="154" y="163"/>
                      <a:pt x="142" y="189"/>
                      <a:pt x="131" y="215"/>
                    </a:cubicBezTo>
                    <a:cubicBezTo>
                      <a:pt x="109" y="205"/>
                      <a:pt x="87" y="196"/>
                      <a:pt x="66" y="186"/>
                    </a:cubicBezTo>
                    <a:cubicBezTo>
                      <a:pt x="44" y="176"/>
                      <a:pt x="22" y="166"/>
                      <a:pt x="0" y="157"/>
                    </a:cubicBezTo>
                    <a:cubicBezTo>
                      <a:pt x="12" y="131"/>
                      <a:pt x="23" y="104"/>
                      <a:pt x="35" y="78"/>
                    </a:cubicBezTo>
                    <a:cubicBezTo>
                      <a:pt x="46" y="52"/>
                      <a:pt x="58" y="26"/>
                      <a:pt x="69" y="0"/>
                    </a:cubicBezTo>
                    <a:close/>
                  </a:path>
                </a:pathLst>
              </a:custGeom>
              <a:solidFill>
                <a:srgbClr val="D9E4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7" name="işlídé"/>
              <p:cNvSpPr/>
              <p:nvPr/>
            </p:nvSpPr>
            <p:spPr bwMode="auto">
              <a:xfrm>
                <a:off x="3254" y="1729"/>
                <a:ext cx="424" cy="418"/>
              </a:xfrm>
              <a:custGeom>
                <a:avLst/>
                <a:gdLst>
                  <a:gd name="T0" fmla="*/ 77 w 204"/>
                  <a:gd name="T1" fmla="*/ 0 h 201"/>
                  <a:gd name="T2" fmla="*/ 39 w 204"/>
                  <a:gd name="T3" fmla="*/ 76 h 201"/>
                  <a:gd name="T4" fmla="*/ 0 w 204"/>
                  <a:gd name="T5" fmla="*/ 152 h 201"/>
                  <a:gd name="T6" fmla="*/ 47 w 204"/>
                  <a:gd name="T7" fmla="*/ 177 h 201"/>
                  <a:gd name="T8" fmla="*/ 95 w 204"/>
                  <a:gd name="T9" fmla="*/ 201 h 201"/>
                  <a:gd name="T10" fmla="*/ 146 w 204"/>
                  <a:gd name="T11" fmla="*/ 180 h 201"/>
                  <a:gd name="T12" fmla="*/ 175 w 204"/>
                  <a:gd name="T13" fmla="*/ 123 h 201"/>
                  <a:gd name="T14" fmla="*/ 204 w 204"/>
                  <a:gd name="T15" fmla="*/ 66 h 201"/>
                  <a:gd name="T16" fmla="*/ 141 w 204"/>
                  <a:gd name="T17" fmla="*/ 33 h 201"/>
                  <a:gd name="T18" fmla="*/ 77 w 204"/>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1">
                    <a:moveTo>
                      <a:pt x="77" y="0"/>
                    </a:moveTo>
                    <a:cubicBezTo>
                      <a:pt x="65" y="26"/>
                      <a:pt x="52" y="51"/>
                      <a:pt x="39" y="76"/>
                    </a:cubicBezTo>
                    <a:cubicBezTo>
                      <a:pt x="26" y="102"/>
                      <a:pt x="13" y="127"/>
                      <a:pt x="0" y="152"/>
                    </a:cubicBezTo>
                    <a:cubicBezTo>
                      <a:pt x="16" y="160"/>
                      <a:pt x="32" y="169"/>
                      <a:pt x="47" y="177"/>
                    </a:cubicBezTo>
                    <a:cubicBezTo>
                      <a:pt x="63" y="185"/>
                      <a:pt x="79" y="193"/>
                      <a:pt x="95" y="201"/>
                    </a:cubicBezTo>
                    <a:cubicBezTo>
                      <a:pt x="112" y="194"/>
                      <a:pt x="129" y="187"/>
                      <a:pt x="146" y="180"/>
                    </a:cubicBezTo>
                    <a:cubicBezTo>
                      <a:pt x="155" y="161"/>
                      <a:pt x="165" y="142"/>
                      <a:pt x="175" y="123"/>
                    </a:cubicBezTo>
                    <a:cubicBezTo>
                      <a:pt x="184" y="104"/>
                      <a:pt x="194" y="85"/>
                      <a:pt x="204" y="66"/>
                    </a:cubicBezTo>
                    <a:cubicBezTo>
                      <a:pt x="183" y="55"/>
                      <a:pt x="162" y="44"/>
                      <a:pt x="141" y="33"/>
                    </a:cubicBezTo>
                    <a:cubicBezTo>
                      <a:pt x="120" y="22"/>
                      <a:pt x="98" y="11"/>
                      <a:pt x="7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8" name="îṥlîďè"/>
              <p:cNvSpPr/>
              <p:nvPr/>
            </p:nvSpPr>
            <p:spPr bwMode="auto">
              <a:xfrm>
                <a:off x="3304" y="1956"/>
                <a:ext cx="54" cy="74"/>
              </a:xfrm>
              <a:custGeom>
                <a:avLst/>
                <a:gdLst>
                  <a:gd name="T0" fmla="*/ 15 w 26"/>
                  <a:gd name="T1" fmla="*/ 0 h 36"/>
                  <a:gd name="T2" fmla="*/ 26 w 26"/>
                  <a:gd name="T3" fmla="*/ 6 h 36"/>
                  <a:gd name="T4" fmla="*/ 11 w 26"/>
                  <a:gd name="T5" fmla="*/ 36 h 36"/>
                  <a:gd name="T6" fmla="*/ 0 w 26"/>
                  <a:gd name="T7" fmla="*/ 30 h 36"/>
                  <a:gd name="T8" fmla="*/ 15 w 26"/>
                  <a:gd name="T9" fmla="*/ 0 h 36"/>
                </a:gdLst>
                <a:ahLst/>
                <a:cxnLst>
                  <a:cxn ang="0">
                    <a:pos x="T0" y="T1"/>
                  </a:cxn>
                  <a:cxn ang="0">
                    <a:pos x="T2" y="T3"/>
                  </a:cxn>
                  <a:cxn ang="0">
                    <a:pos x="T4" y="T5"/>
                  </a:cxn>
                  <a:cxn ang="0">
                    <a:pos x="T6" y="T7"/>
                  </a:cxn>
                  <a:cxn ang="0">
                    <a:pos x="T8" y="T9"/>
                  </a:cxn>
                </a:cxnLst>
                <a:rect l="0" t="0" r="r" b="b"/>
                <a:pathLst>
                  <a:path w="26" h="36">
                    <a:moveTo>
                      <a:pt x="15" y="0"/>
                    </a:moveTo>
                    <a:cubicBezTo>
                      <a:pt x="18" y="2"/>
                      <a:pt x="22" y="4"/>
                      <a:pt x="26" y="6"/>
                    </a:cubicBezTo>
                    <a:cubicBezTo>
                      <a:pt x="21" y="16"/>
                      <a:pt x="16" y="26"/>
                      <a:pt x="11" y="36"/>
                    </a:cubicBezTo>
                    <a:cubicBezTo>
                      <a:pt x="7" y="34"/>
                      <a:pt x="3" y="32"/>
                      <a:pt x="0" y="30"/>
                    </a:cubicBezTo>
                    <a:cubicBezTo>
                      <a:pt x="5" y="20"/>
                      <a:pt x="10" y="10"/>
                      <a:pt x="15" y="0"/>
                    </a:cubicBezTo>
                    <a:close/>
                  </a:path>
                </a:pathLst>
              </a:custGeom>
              <a:solidFill>
                <a:srgbClr val="FFC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9" name="ïslîḍê"/>
              <p:cNvSpPr/>
              <p:nvPr/>
            </p:nvSpPr>
            <p:spPr bwMode="auto">
              <a:xfrm>
                <a:off x="3329" y="1945"/>
                <a:ext cx="66" cy="98"/>
              </a:xfrm>
              <a:custGeom>
                <a:avLst/>
                <a:gdLst>
                  <a:gd name="T0" fmla="*/ 20 w 32"/>
                  <a:gd name="T1" fmla="*/ 0 h 47"/>
                  <a:gd name="T2" fmla="*/ 32 w 32"/>
                  <a:gd name="T3" fmla="*/ 6 h 47"/>
                  <a:gd name="T4" fmla="*/ 11 w 32"/>
                  <a:gd name="T5" fmla="*/ 47 h 47"/>
                  <a:gd name="T6" fmla="*/ 0 w 32"/>
                  <a:gd name="T7" fmla="*/ 41 h 47"/>
                  <a:gd name="T8" fmla="*/ 20 w 32"/>
                  <a:gd name="T9" fmla="*/ 0 h 47"/>
                </a:gdLst>
                <a:ahLst/>
                <a:cxnLst>
                  <a:cxn ang="0">
                    <a:pos x="T0" y="T1"/>
                  </a:cxn>
                  <a:cxn ang="0">
                    <a:pos x="T2" y="T3"/>
                  </a:cxn>
                  <a:cxn ang="0">
                    <a:pos x="T4" y="T5"/>
                  </a:cxn>
                  <a:cxn ang="0">
                    <a:pos x="T6" y="T7"/>
                  </a:cxn>
                  <a:cxn ang="0">
                    <a:pos x="T8" y="T9"/>
                  </a:cxn>
                </a:cxnLst>
                <a:rect l="0" t="0" r="r" b="b"/>
                <a:pathLst>
                  <a:path w="32" h="47">
                    <a:moveTo>
                      <a:pt x="20" y="0"/>
                    </a:moveTo>
                    <a:cubicBezTo>
                      <a:pt x="24" y="2"/>
                      <a:pt x="28" y="4"/>
                      <a:pt x="32" y="6"/>
                    </a:cubicBezTo>
                    <a:cubicBezTo>
                      <a:pt x="25" y="20"/>
                      <a:pt x="18" y="33"/>
                      <a:pt x="11" y="47"/>
                    </a:cubicBezTo>
                    <a:cubicBezTo>
                      <a:pt x="7" y="45"/>
                      <a:pt x="3" y="43"/>
                      <a:pt x="0" y="41"/>
                    </a:cubicBezTo>
                    <a:cubicBezTo>
                      <a:pt x="7" y="27"/>
                      <a:pt x="13" y="14"/>
                      <a:pt x="20" y="0"/>
                    </a:cubicBezTo>
                    <a:close/>
                  </a:path>
                </a:pathLst>
              </a:custGeom>
              <a:solidFill>
                <a:srgbClr val="39C1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0" name="ísḻïḑe"/>
              <p:cNvSpPr/>
              <p:nvPr/>
            </p:nvSpPr>
            <p:spPr bwMode="auto">
              <a:xfrm>
                <a:off x="3354" y="1972"/>
                <a:ext cx="58" cy="83"/>
              </a:xfrm>
              <a:custGeom>
                <a:avLst/>
                <a:gdLst>
                  <a:gd name="T0" fmla="*/ 17 w 28"/>
                  <a:gd name="T1" fmla="*/ 0 h 40"/>
                  <a:gd name="T2" fmla="*/ 28 w 28"/>
                  <a:gd name="T3" fmla="*/ 6 h 40"/>
                  <a:gd name="T4" fmla="*/ 11 w 28"/>
                  <a:gd name="T5" fmla="*/ 40 h 40"/>
                  <a:gd name="T6" fmla="*/ 0 w 28"/>
                  <a:gd name="T7" fmla="*/ 34 h 40"/>
                  <a:gd name="T8" fmla="*/ 17 w 28"/>
                  <a:gd name="T9" fmla="*/ 0 h 40"/>
                </a:gdLst>
                <a:ahLst/>
                <a:cxnLst>
                  <a:cxn ang="0">
                    <a:pos x="T0" y="T1"/>
                  </a:cxn>
                  <a:cxn ang="0">
                    <a:pos x="T2" y="T3"/>
                  </a:cxn>
                  <a:cxn ang="0">
                    <a:pos x="T4" y="T5"/>
                  </a:cxn>
                  <a:cxn ang="0">
                    <a:pos x="T6" y="T7"/>
                  </a:cxn>
                  <a:cxn ang="0">
                    <a:pos x="T8" y="T9"/>
                  </a:cxn>
                </a:cxnLst>
                <a:rect l="0" t="0" r="r" b="b"/>
                <a:pathLst>
                  <a:path w="28" h="40">
                    <a:moveTo>
                      <a:pt x="17" y="0"/>
                    </a:moveTo>
                    <a:cubicBezTo>
                      <a:pt x="21" y="2"/>
                      <a:pt x="24" y="4"/>
                      <a:pt x="28" y="6"/>
                    </a:cubicBezTo>
                    <a:cubicBezTo>
                      <a:pt x="22" y="18"/>
                      <a:pt x="17" y="29"/>
                      <a:pt x="11" y="40"/>
                    </a:cubicBezTo>
                    <a:cubicBezTo>
                      <a:pt x="7" y="38"/>
                      <a:pt x="3" y="36"/>
                      <a:pt x="0" y="34"/>
                    </a:cubicBezTo>
                    <a:cubicBezTo>
                      <a:pt x="5" y="23"/>
                      <a:pt x="11" y="12"/>
                      <a:pt x="17" y="0"/>
                    </a:cubicBezTo>
                    <a:close/>
                  </a:path>
                </a:pathLst>
              </a:custGeom>
              <a:solidFill>
                <a:srgbClr val="FFC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1" name="ï$ļïďê"/>
              <p:cNvSpPr/>
              <p:nvPr/>
            </p:nvSpPr>
            <p:spPr bwMode="auto">
              <a:xfrm>
                <a:off x="3378" y="1978"/>
                <a:ext cx="63" cy="90"/>
              </a:xfrm>
              <a:custGeom>
                <a:avLst/>
                <a:gdLst>
                  <a:gd name="T0" fmla="*/ 19 w 30"/>
                  <a:gd name="T1" fmla="*/ 0 h 43"/>
                  <a:gd name="T2" fmla="*/ 30 w 30"/>
                  <a:gd name="T3" fmla="*/ 6 h 43"/>
                  <a:gd name="T4" fmla="*/ 11 w 30"/>
                  <a:gd name="T5" fmla="*/ 43 h 43"/>
                  <a:gd name="T6" fmla="*/ 0 w 30"/>
                  <a:gd name="T7" fmla="*/ 38 h 43"/>
                  <a:gd name="T8" fmla="*/ 19 w 30"/>
                  <a:gd name="T9" fmla="*/ 0 h 43"/>
                </a:gdLst>
                <a:ahLst/>
                <a:cxnLst>
                  <a:cxn ang="0">
                    <a:pos x="T0" y="T1"/>
                  </a:cxn>
                  <a:cxn ang="0">
                    <a:pos x="T2" y="T3"/>
                  </a:cxn>
                  <a:cxn ang="0">
                    <a:pos x="T4" y="T5"/>
                  </a:cxn>
                  <a:cxn ang="0">
                    <a:pos x="T6" y="T7"/>
                  </a:cxn>
                  <a:cxn ang="0">
                    <a:pos x="T8" y="T9"/>
                  </a:cxn>
                </a:cxnLst>
                <a:rect l="0" t="0" r="r" b="b"/>
                <a:pathLst>
                  <a:path w="30" h="43">
                    <a:moveTo>
                      <a:pt x="19" y="0"/>
                    </a:moveTo>
                    <a:cubicBezTo>
                      <a:pt x="23" y="2"/>
                      <a:pt x="26" y="4"/>
                      <a:pt x="30" y="6"/>
                    </a:cubicBezTo>
                    <a:cubicBezTo>
                      <a:pt x="24" y="18"/>
                      <a:pt x="17" y="31"/>
                      <a:pt x="11" y="43"/>
                    </a:cubicBezTo>
                    <a:cubicBezTo>
                      <a:pt x="7" y="41"/>
                      <a:pt x="3" y="40"/>
                      <a:pt x="0" y="38"/>
                    </a:cubicBezTo>
                    <a:cubicBezTo>
                      <a:pt x="6" y="25"/>
                      <a:pt x="12" y="12"/>
                      <a:pt x="19" y="0"/>
                    </a:cubicBezTo>
                    <a:close/>
                  </a:path>
                </a:pathLst>
              </a:custGeom>
              <a:solidFill>
                <a:srgbClr val="39C1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2" name="îsļiḑe"/>
              <p:cNvSpPr/>
              <p:nvPr/>
            </p:nvSpPr>
            <p:spPr bwMode="auto">
              <a:xfrm>
                <a:off x="3403" y="1970"/>
                <a:ext cx="73" cy="112"/>
              </a:xfrm>
              <a:custGeom>
                <a:avLst/>
                <a:gdLst>
                  <a:gd name="T0" fmla="*/ 24 w 35"/>
                  <a:gd name="T1" fmla="*/ 0 h 54"/>
                  <a:gd name="T2" fmla="*/ 35 w 35"/>
                  <a:gd name="T3" fmla="*/ 6 h 54"/>
                  <a:gd name="T4" fmla="*/ 23 w 35"/>
                  <a:gd name="T5" fmla="*/ 30 h 54"/>
                  <a:gd name="T6" fmla="*/ 11 w 35"/>
                  <a:gd name="T7" fmla="*/ 54 h 54"/>
                  <a:gd name="T8" fmla="*/ 0 w 35"/>
                  <a:gd name="T9" fmla="*/ 48 h 54"/>
                  <a:gd name="T10" fmla="*/ 12 w 35"/>
                  <a:gd name="T11" fmla="*/ 24 h 54"/>
                  <a:gd name="T12" fmla="*/ 24 w 3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5" h="54">
                    <a:moveTo>
                      <a:pt x="24" y="0"/>
                    </a:moveTo>
                    <a:cubicBezTo>
                      <a:pt x="28" y="2"/>
                      <a:pt x="32" y="4"/>
                      <a:pt x="35" y="6"/>
                    </a:cubicBezTo>
                    <a:cubicBezTo>
                      <a:pt x="31" y="14"/>
                      <a:pt x="27" y="22"/>
                      <a:pt x="23" y="30"/>
                    </a:cubicBezTo>
                    <a:cubicBezTo>
                      <a:pt x="19" y="38"/>
                      <a:pt x="15" y="46"/>
                      <a:pt x="11" y="54"/>
                    </a:cubicBezTo>
                    <a:cubicBezTo>
                      <a:pt x="7" y="52"/>
                      <a:pt x="3" y="50"/>
                      <a:pt x="0" y="48"/>
                    </a:cubicBezTo>
                    <a:cubicBezTo>
                      <a:pt x="4" y="40"/>
                      <a:pt x="8" y="32"/>
                      <a:pt x="12" y="24"/>
                    </a:cubicBezTo>
                    <a:cubicBezTo>
                      <a:pt x="16" y="16"/>
                      <a:pt x="20" y="8"/>
                      <a:pt x="24" y="0"/>
                    </a:cubicBezTo>
                    <a:close/>
                  </a:path>
                </a:pathLst>
              </a:custGeom>
              <a:solidFill>
                <a:srgbClr val="FFC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3" name="iş1iḑe"/>
              <p:cNvSpPr/>
              <p:nvPr/>
            </p:nvSpPr>
            <p:spPr bwMode="auto">
              <a:xfrm>
                <a:off x="3509" y="1922"/>
                <a:ext cx="79" cy="79"/>
              </a:xfrm>
              <a:custGeom>
                <a:avLst/>
                <a:gdLst>
                  <a:gd name="T0" fmla="*/ 29 w 38"/>
                  <a:gd name="T1" fmla="*/ 5 h 38"/>
                  <a:gd name="T2" fmla="*/ 32 w 38"/>
                  <a:gd name="T3" fmla="*/ 29 h 38"/>
                  <a:gd name="T4" fmla="*/ 9 w 38"/>
                  <a:gd name="T5" fmla="*/ 33 h 38"/>
                  <a:gd name="T6" fmla="*/ 5 w 38"/>
                  <a:gd name="T7" fmla="*/ 9 h 38"/>
                  <a:gd name="T8" fmla="*/ 29 w 38"/>
                  <a:gd name="T9" fmla="*/ 5 h 38"/>
                </a:gdLst>
                <a:ahLst/>
                <a:cxnLst>
                  <a:cxn ang="0">
                    <a:pos x="T0" y="T1"/>
                  </a:cxn>
                  <a:cxn ang="0">
                    <a:pos x="T2" y="T3"/>
                  </a:cxn>
                  <a:cxn ang="0">
                    <a:pos x="T4" y="T5"/>
                  </a:cxn>
                  <a:cxn ang="0">
                    <a:pos x="T6" y="T7"/>
                  </a:cxn>
                  <a:cxn ang="0">
                    <a:pos x="T8" y="T9"/>
                  </a:cxn>
                </a:cxnLst>
                <a:rect l="0" t="0" r="r" b="b"/>
                <a:pathLst>
                  <a:path w="38" h="38">
                    <a:moveTo>
                      <a:pt x="29" y="5"/>
                    </a:moveTo>
                    <a:cubicBezTo>
                      <a:pt x="36" y="11"/>
                      <a:pt x="38" y="21"/>
                      <a:pt x="32" y="29"/>
                    </a:cubicBezTo>
                    <a:cubicBezTo>
                      <a:pt x="27" y="37"/>
                      <a:pt x="16" y="38"/>
                      <a:pt x="9" y="33"/>
                    </a:cubicBezTo>
                    <a:cubicBezTo>
                      <a:pt x="1" y="27"/>
                      <a:pt x="0" y="17"/>
                      <a:pt x="5" y="9"/>
                    </a:cubicBezTo>
                    <a:cubicBezTo>
                      <a:pt x="11" y="1"/>
                      <a:pt x="21" y="0"/>
                      <a:pt x="29" y="5"/>
                    </a:cubicBezTo>
                    <a:close/>
                  </a:path>
                </a:pathLst>
              </a:custGeom>
              <a:solidFill>
                <a:srgbClr val="39C1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4" name="ïśḷîḍê"/>
              <p:cNvSpPr/>
              <p:nvPr/>
            </p:nvSpPr>
            <p:spPr bwMode="auto">
              <a:xfrm>
                <a:off x="3295" y="1916"/>
                <a:ext cx="129" cy="170"/>
              </a:xfrm>
              <a:custGeom>
                <a:avLst/>
                <a:gdLst>
                  <a:gd name="T0" fmla="*/ 0 w 62"/>
                  <a:gd name="T1" fmla="*/ 51 h 82"/>
                  <a:gd name="T2" fmla="*/ 1 w 62"/>
                  <a:gd name="T3" fmla="*/ 50 h 82"/>
                  <a:gd name="T4" fmla="*/ 13 w 62"/>
                  <a:gd name="T5" fmla="*/ 25 h 82"/>
                  <a:gd name="T6" fmla="*/ 26 w 62"/>
                  <a:gd name="T7" fmla="*/ 0 h 82"/>
                  <a:gd name="T8" fmla="*/ 27 w 62"/>
                  <a:gd name="T9" fmla="*/ 0 h 82"/>
                  <a:gd name="T10" fmla="*/ 14 w 62"/>
                  <a:gd name="T11" fmla="*/ 25 h 82"/>
                  <a:gd name="T12" fmla="*/ 2 w 62"/>
                  <a:gd name="T13" fmla="*/ 50 h 82"/>
                  <a:gd name="T14" fmla="*/ 32 w 62"/>
                  <a:gd name="T15" fmla="*/ 66 h 82"/>
                  <a:gd name="T16" fmla="*/ 62 w 62"/>
                  <a:gd name="T17" fmla="*/ 82 h 82"/>
                  <a:gd name="T18" fmla="*/ 62 w 62"/>
                  <a:gd name="T19" fmla="*/ 82 h 82"/>
                  <a:gd name="T20" fmla="*/ 31 w 62"/>
                  <a:gd name="T21" fmla="*/ 66 h 82"/>
                  <a:gd name="T22" fmla="*/ 0 w 62"/>
                  <a:gd name="T23" fmla="*/ 5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82">
                    <a:moveTo>
                      <a:pt x="0" y="51"/>
                    </a:moveTo>
                    <a:cubicBezTo>
                      <a:pt x="0" y="50"/>
                      <a:pt x="1" y="50"/>
                      <a:pt x="1" y="50"/>
                    </a:cubicBezTo>
                    <a:cubicBezTo>
                      <a:pt x="5" y="41"/>
                      <a:pt x="9" y="33"/>
                      <a:pt x="13" y="25"/>
                    </a:cubicBezTo>
                    <a:cubicBezTo>
                      <a:pt x="18" y="17"/>
                      <a:pt x="22" y="8"/>
                      <a:pt x="26" y="0"/>
                    </a:cubicBezTo>
                    <a:cubicBezTo>
                      <a:pt x="26" y="0"/>
                      <a:pt x="27" y="0"/>
                      <a:pt x="27" y="0"/>
                    </a:cubicBezTo>
                    <a:cubicBezTo>
                      <a:pt x="23" y="9"/>
                      <a:pt x="18" y="17"/>
                      <a:pt x="14" y="25"/>
                    </a:cubicBezTo>
                    <a:cubicBezTo>
                      <a:pt x="10" y="34"/>
                      <a:pt x="6" y="42"/>
                      <a:pt x="2" y="50"/>
                    </a:cubicBezTo>
                    <a:cubicBezTo>
                      <a:pt x="12" y="55"/>
                      <a:pt x="22" y="61"/>
                      <a:pt x="32" y="66"/>
                    </a:cubicBezTo>
                    <a:cubicBezTo>
                      <a:pt x="42" y="71"/>
                      <a:pt x="52" y="76"/>
                      <a:pt x="62" y="82"/>
                    </a:cubicBezTo>
                    <a:cubicBezTo>
                      <a:pt x="62" y="82"/>
                      <a:pt x="62" y="82"/>
                      <a:pt x="62" y="82"/>
                    </a:cubicBezTo>
                    <a:cubicBezTo>
                      <a:pt x="51" y="77"/>
                      <a:pt x="41" y="72"/>
                      <a:pt x="31" y="66"/>
                    </a:cubicBezTo>
                    <a:cubicBezTo>
                      <a:pt x="21" y="61"/>
                      <a:pt x="11" y="56"/>
                      <a:pt x="0" y="51"/>
                    </a:cubicBezTo>
                    <a:close/>
                  </a:path>
                </a:pathLst>
              </a:custGeom>
              <a:solidFill>
                <a:srgbClr val="FFC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5" name="íšlïḋè"/>
              <p:cNvSpPr/>
              <p:nvPr/>
            </p:nvSpPr>
            <p:spPr bwMode="auto">
              <a:xfrm>
                <a:off x="3420" y="1779"/>
                <a:ext cx="214" cy="114"/>
              </a:xfrm>
              <a:custGeom>
                <a:avLst/>
                <a:gdLst>
                  <a:gd name="T0" fmla="*/ 1 w 103"/>
                  <a:gd name="T1" fmla="*/ 0 h 55"/>
                  <a:gd name="T2" fmla="*/ 52 w 103"/>
                  <a:gd name="T3" fmla="*/ 27 h 55"/>
                  <a:gd name="T4" fmla="*/ 103 w 103"/>
                  <a:gd name="T5" fmla="*/ 53 h 55"/>
                  <a:gd name="T6" fmla="*/ 102 w 103"/>
                  <a:gd name="T7" fmla="*/ 55 h 55"/>
                  <a:gd name="T8" fmla="*/ 51 w 103"/>
                  <a:gd name="T9" fmla="*/ 28 h 55"/>
                  <a:gd name="T10" fmla="*/ 0 w 103"/>
                  <a:gd name="T11" fmla="*/ 2 h 55"/>
                  <a:gd name="T12" fmla="*/ 1 w 10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103" h="55">
                    <a:moveTo>
                      <a:pt x="1" y="0"/>
                    </a:moveTo>
                    <a:cubicBezTo>
                      <a:pt x="18" y="9"/>
                      <a:pt x="35" y="18"/>
                      <a:pt x="52" y="27"/>
                    </a:cubicBezTo>
                    <a:cubicBezTo>
                      <a:pt x="69" y="36"/>
                      <a:pt x="86" y="44"/>
                      <a:pt x="103" y="53"/>
                    </a:cubicBezTo>
                    <a:cubicBezTo>
                      <a:pt x="103" y="54"/>
                      <a:pt x="102" y="54"/>
                      <a:pt x="102" y="55"/>
                    </a:cubicBezTo>
                    <a:cubicBezTo>
                      <a:pt x="85" y="46"/>
                      <a:pt x="68" y="37"/>
                      <a:pt x="51" y="28"/>
                    </a:cubicBezTo>
                    <a:cubicBezTo>
                      <a:pt x="34" y="19"/>
                      <a:pt x="17" y="11"/>
                      <a:pt x="0" y="2"/>
                    </a:cubicBezTo>
                    <a:cubicBezTo>
                      <a:pt x="0" y="1"/>
                      <a:pt x="0"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6" name="iṡľiḑê"/>
              <p:cNvSpPr/>
              <p:nvPr/>
            </p:nvSpPr>
            <p:spPr bwMode="auto">
              <a:xfrm>
                <a:off x="3418" y="1785"/>
                <a:ext cx="214" cy="112"/>
              </a:xfrm>
              <a:custGeom>
                <a:avLst/>
                <a:gdLst>
                  <a:gd name="T0" fmla="*/ 1 w 103"/>
                  <a:gd name="T1" fmla="*/ 0 h 54"/>
                  <a:gd name="T2" fmla="*/ 52 w 103"/>
                  <a:gd name="T3" fmla="*/ 26 h 54"/>
                  <a:gd name="T4" fmla="*/ 103 w 103"/>
                  <a:gd name="T5" fmla="*/ 53 h 54"/>
                  <a:gd name="T6" fmla="*/ 102 w 103"/>
                  <a:gd name="T7" fmla="*/ 54 h 54"/>
                  <a:gd name="T8" fmla="*/ 51 w 103"/>
                  <a:gd name="T9" fmla="*/ 28 h 54"/>
                  <a:gd name="T10" fmla="*/ 0 w 103"/>
                  <a:gd name="T11" fmla="*/ 1 h 54"/>
                  <a:gd name="T12" fmla="*/ 1 w 103"/>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3" h="54">
                    <a:moveTo>
                      <a:pt x="1" y="0"/>
                    </a:moveTo>
                    <a:cubicBezTo>
                      <a:pt x="18" y="8"/>
                      <a:pt x="35" y="17"/>
                      <a:pt x="52" y="26"/>
                    </a:cubicBezTo>
                    <a:cubicBezTo>
                      <a:pt x="69" y="35"/>
                      <a:pt x="86" y="44"/>
                      <a:pt x="103" y="53"/>
                    </a:cubicBezTo>
                    <a:cubicBezTo>
                      <a:pt x="102" y="53"/>
                      <a:pt x="102" y="54"/>
                      <a:pt x="102" y="54"/>
                    </a:cubicBezTo>
                    <a:cubicBezTo>
                      <a:pt x="85" y="45"/>
                      <a:pt x="68" y="36"/>
                      <a:pt x="51" y="28"/>
                    </a:cubicBezTo>
                    <a:cubicBezTo>
                      <a:pt x="34" y="19"/>
                      <a:pt x="17" y="10"/>
                      <a:pt x="0" y="1"/>
                    </a:cubicBezTo>
                    <a:cubicBezTo>
                      <a:pt x="0" y="1"/>
                      <a:pt x="0"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7" name="ïšḷíďê"/>
              <p:cNvSpPr/>
              <p:nvPr/>
            </p:nvSpPr>
            <p:spPr bwMode="auto">
              <a:xfrm>
                <a:off x="3416" y="1789"/>
                <a:ext cx="214" cy="113"/>
              </a:xfrm>
              <a:custGeom>
                <a:avLst/>
                <a:gdLst>
                  <a:gd name="T0" fmla="*/ 0 w 103"/>
                  <a:gd name="T1" fmla="*/ 0 h 54"/>
                  <a:gd name="T2" fmla="*/ 51 w 103"/>
                  <a:gd name="T3" fmla="*/ 26 h 54"/>
                  <a:gd name="T4" fmla="*/ 103 w 103"/>
                  <a:gd name="T5" fmla="*/ 53 h 54"/>
                  <a:gd name="T6" fmla="*/ 102 w 103"/>
                  <a:gd name="T7" fmla="*/ 54 h 54"/>
                  <a:gd name="T8" fmla="*/ 51 w 103"/>
                  <a:gd name="T9" fmla="*/ 28 h 54"/>
                  <a:gd name="T10" fmla="*/ 0 w 103"/>
                  <a:gd name="T11" fmla="*/ 1 h 54"/>
                  <a:gd name="T12" fmla="*/ 0 w 103"/>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3" h="54">
                    <a:moveTo>
                      <a:pt x="0" y="0"/>
                    </a:moveTo>
                    <a:cubicBezTo>
                      <a:pt x="17" y="9"/>
                      <a:pt x="34" y="18"/>
                      <a:pt x="51" y="26"/>
                    </a:cubicBezTo>
                    <a:cubicBezTo>
                      <a:pt x="68" y="35"/>
                      <a:pt x="85" y="44"/>
                      <a:pt x="103" y="53"/>
                    </a:cubicBezTo>
                    <a:cubicBezTo>
                      <a:pt x="102" y="53"/>
                      <a:pt x="102" y="54"/>
                      <a:pt x="102" y="54"/>
                    </a:cubicBezTo>
                    <a:cubicBezTo>
                      <a:pt x="85" y="46"/>
                      <a:pt x="68" y="37"/>
                      <a:pt x="51" y="28"/>
                    </a:cubicBezTo>
                    <a:cubicBezTo>
                      <a:pt x="34" y="19"/>
                      <a:pt x="17" y="10"/>
                      <a:pt x="0" y="1"/>
                    </a:cubicBezTo>
                    <a:cubicBezTo>
                      <a:pt x="0" y="1"/>
                      <a:pt x="0" y="0"/>
                      <a:pt x="0"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8" name="ïŝļiḍè"/>
              <p:cNvSpPr/>
              <p:nvPr/>
            </p:nvSpPr>
            <p:spPr bwMode="auto">
              <a:xfrm>
                <a:off x="3412" y="1794"/>
                <a:ext cx="214" cy="114"/>
              </a:xfrm>
              <a:custGeom>
                <a:avLst/>
                <a:gdLst>
                  <a:gd name="T0" fmla="*/ 1 w 103"/>
                  <a:gd name="T1" fmla="*/ 0 h 55"/>
                  <a:gd name="T2" fmla="*/ 52 w 103"/>
                  <a:gd name="T3" fmla="*/ 27 h 55"/>
                  <a:gd name="T4" fmla="*/ 103 w 103"/>
                  <a:gd name="T5" fmla="*/ 53 h 55"/>
                  <a:gd name="T6" fmla="*/ 103 w 103"/>
                  <a:gd name="T7" fmla="*/ 55 h 55"/>
                  <a:gd name="T8" fmla="*/ 51 w 103"/>
                  <a:gd name="T9" fmla="*/ 28 h 55"/>
                  <a:gd name="T10" fmla="*/ 0 w 103"/>
                  <a:gd name="T11" fmla="*/ 2 h 55"/>
                  <a:gd name="T12" fmla="*/ 1 w 10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103" h="55">
                    <a:moveTo>
                      <a:pt x="1" y="0"/>
                    </a:moveTo>
                    <a:cubicBezTo>
                      <a:pt x="18" y="9"/>
                      <a:pt x="35" y="18"/>
                      <a:pt x="52" y="27"/>
                    </a:cubicBezTo>
                    <a:cubicBezTo>
                      <a:pt x="69" y="36"/>
                      <a:pt x="86" y="44"/>
                      <a:pt x="103" y="53"/>
                    </a:cubicBezTo>
                    <a:cubicBezTo>
                      <a:pt x="103" y="54"/>
                      <a:pt x="103" y="54"/>
                      <a:pt x="103" y="55"/>
                    </a:cubicBezTo>
                    <a:cubicBezTo>
                      <a:pt x="86" y="46"/>
                      <a:pt x="68" y="37"/>
                      <a:pt x="51" y="28"/>
                    </a:cubicBezTo>
                    <a:cubicBezTo>
                      <a:pt x="34" y="19"/>
                      <a:pt x="17" y="11"/>
                      <a:pt x="0" y="2"/>
                    </a:cubicBezTo>
                    <a:cubicBezTo>
                      <a:pt x="1" y="1"/>
                      <a:pt x="1"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9" name="ï$ļïde"/>
              <p:cNvSpPr/>
              <p:nvPr/>
            </p:nvSpPr>
            <p:spPr bwMode="auto">
              <a:xfrm>
                <a:off x="3410" y="1800"/>
                <a:ext cx="214" cy="112"/>
              </a:xfrm>
              <a:custGeom>
                <a:avLst/>
                <a:gdLst>
                  <a:gd name="T0" fmla="*/ 1 w 103"/>
                  <a:gd name="T1" fmla="*/ 0 h 54"/>
                  <a:gd name="T2" fmla="*/ 52 w 103"/>
                  <a:gd name="T3" fmla="*/ 26 h 54"/>
                  <a:gd name="T4" fmla="*/ 103 w 103"/>
                  <a:gd name="T5" fmla="*/ 53 h 54"/>
                  <a:gd name="T6" fmla="*/ 102 w 103"/>
                  <a:gd name="T7" fmla="*/ 54 h 54"/>
                  <a:gd name="T8" fmla="*/ 51 w 103"/>
                  <a:gd name="T9" fmla="*/ 28 h 54"/>
                  <a:gd name="T10" fmla="*/ 0 w 103"/>
                  <a:gd name="T11" fmla="*/ 1 h 54"/>
                  <a:gd name="T12" fmla="*/ 1 w 103"/>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3" h="54">
                    <a:moveTo>
                      <a:pt x="1" y="0"/>
                    </a:moveTo>
                    <a:cubicBezTo>
                      <a:pt x="18" y="8"/>
                      <a:pt x="35" y="17"/>
                      <a:pt x="52" y="26"/>
                    </a:cubicBezTo>
                    <a:cubicBezTo>
                      <a:pt x="69" y="35"/>
                      <a:pt x="86" y="44"/>
                      <a:pt x="103" y="53"/>
                    </a:cubicBezTo>
                    <a:cubicBezTo>
                      <a:pt x="103" y="53"/>
                      <a:pt x="103" y="54"/>
                      <a:pt x="102" y="54"/>
                    </a:cubicBezTo>
                    <a:cubicBezTo>
                      <a:pt x="85" y="45"/>
                      <a:pt x="68" y="36"/>
                      <a:pt x="51" y="28"/>
                    </a:cubicBezTo>
                    <a:cubicBezTo>
                      <a:pt x="34" y="19"/>
                      <a:pt x="17" y="10"/>
                      <a:pt x="0" y="1"/>
                    </a:cubicBezTo>
                    <a:cubicBezTo>
                      <a:pt x="0" y="1"/>
                      <a:pt x="1"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0" name="íśḻîḍê"/>
              <p:cNvSpPr/>
              <p:nvPr/>
            </p:nvSpPr>
            <p:spPr bwMode="auto">
              <a:xfrm>
                <a:off x="3408" y="1804"/>
                <a:ext cx="214" cy="112"/>
              </a:xfrm>
              <a:custGeom>
                <a:avLst/>
                <a:gdLst>
                  <a:gd name="T0" fmla="*/ 1 w 103"/>
                  <a:gd name="T1" fmla="*/ 0 h 54"/>
                  <a:gd name="T2" fmla="*/ 52 w 103"/>
                  <a:gd name="T3" fmla="*/ 26 h 54"/>
                  <a:gd name="T4" fmla="*/ 103 w 103"/>
                  <a:gd name="T5" fmla="*/ 53 h 54"/>
                  <a:gd name="T6" fmla="*/ 102 w 103"/>
                  <a:gd name="T7" fmla="*/ 54 h 54"/>
                  <a:gd name="T8" fmla="*/ 51 w 103"/>
                  <a:gd name="T9" fmla="*/ 28 h 54"/>
                  <a:gd name="T10" fmla="*/ 0 w 103"/>
                  <a:gd name="T11" fmla="*/ 1 h 54"/>
                  <a:gd name="T12" fmla="*/ 1 w 103"/>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3" h="54">
                    <a:moveTo>
                      <a:pt x="1" y="0"/>
                    </a:moveTo>
                    <a:cubicBezTo>
                      <a:pt x="18" y="9"/>
                      <a:pt x="35" y="18"/>
                      <a:pt x="52" y="26"/>
                    </a:cubicBezTo>
                    <a:cubicBezTo>
                      <a:pt x="69" y="35"/>
                      <a:pt x="86" y="44"/>
                      <a:pt x="103" y="53"/>
                    </a:cubicBezTo>
                    <a:cubicBezTo>
                      <a:pt x="103" y="53"/>
                      <a:pt x="102" y="54"/>
                      <a:pt x="102" y="54"/>
                    </a:cubicBezTo>
                    <a:cubicBezTo>
                      <a:pt x="85" y="46"/>
                      <a:pt x="68" y="37"/>
                      <a:pt x="51" y="28"/>
                    </a:cubicBezTo>
                    <a:cubicBezTo>
                      <a:pt x="34" y="19"/>
                      <a:pt x="17" y="10"/>
                      <a:pt x="0" y="1"/>
                    </a:cubicBezTo>
                    <a:cubicBezTo>
                      <a:pt x="0" y="1"/>
                      <a:pt x="0"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1" name="îṧḻiďe"/>
              <p:cNvSpPr/>
              <p:nvPr/>
            </p:nvSpPr>
            <p:spPr bwMode="auto">
              <a:xfrm>
                <a:off x="3405" y="1808"/>
                <a:ext cx="215" cy="114"/>
              </a:xfrm>
              <a:custGeom>
                <a:avLst/>
                <a:gdLst>
                  <a:gd name="T0" fmla="*/ 1 w 103"/>
                  <a:gd name="T1" fmla="*/ 0 h 55"/>
                  <a:gd name="T2" fmla="*/ 52 w 103"/>
                  <a:gd name="T3" fmla="*/ 27 h 55"/>
                  <a:gd name="T4" fmla="*/ 103 w 103"/>
                  <a:gd name="T5" fmla="*/ 53 h 55"/>
                  <a:gd name="T6" fmla="*/ 102 w 103"/>
                  <a:gd name="T7" fmla="*/ 55 h 55"/>
                  <a:gd name="T8" fmla="*/ 51 w 103"/>
                  <a:gd name="T9" fmla="*/ 28 h 55"/>
                  <a:gd name="T10" fmla="*/ 0 w 103"/>
                  <a:gd name="T11" fmla="*/ 2 h 55"/>
                  <a:gd name="T12" fmla="*/ 1 w 10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103" h="55">
                    <a:moveTo>
                      <a:pt x="1" y="0"/>
                    </a:moveTo>
                    <a:cubicBezTo>
                      <a:pt x="18" y="9"/>
                      <a:pt x="35" y="18"/>
                      <a:pt x="52" y="27"/>
                    </a:cubicBezTo>
                    <a:cubicBezTo>
                      <a:pt x="69" y="36"/>
                      <a:pt x="86" y="44"/>
                      <a:pt x="103" y="53"/>
                    </a:cubicBezTo>
                    <a:cubicBezTo>
                      <a:pt x="102" y="54"/>
                      <a:pt x="102" y="54"/>
                      <a:pt x="102" y="55"/>
                    </a:cubicBezTo>
                    <a:cubicBezTo>
                      <a:pt x="85" y="46"/>
                      <a:pt x="68" y="37"/>
                      <a:pt x="51" y="28"/>
                    </a:cubicBezTo>
                    <a:cubicBezTo>
                      <a:pt x="34" y="19"/>
                      <a:pt x="17" y="11"/>
                      <a:pt x="0" y="2"/>
                    </a:cubicBezTo>
                    <a:cubicBezTo>
                      <a:pt x="0" y="1"/>
                      <a:pt x="0"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2" name="îSľíḋé"/>
              <p:cNvSpPr/>
              <p:nvPr/>
            </p:nvSpPr>
            <p:spPr bwMode="auto">
              <a:xfrm>
                <a:off x="3403" y="1814"/>
                <a:ext cx="215" cy="112"/>
              </a:xfrm>
              <a:custGeom>
                <a:avLst/>
                <a:gdLst>
                  <a:gd name="T0" fmla="*/ 0 w 103"/>
                  <a:gd name="T1" fmla="*/ 0 h 54"/>
                  <a:gd name="T2" fmla="*/ 51 w 103"/>
                  <a:gd name="T3" fmla="*/ 26 h 54"/>
                  <a:gd name="T4" fmla="*/ 103 w 103"/>
                  <a:gd name="T5" fmla="*/ 53 h 54"/>
                  <a:gd name="T6" fmla="*/ 102 w 103"/>
                  <a:gd name="T7" fmla="*/ 54 h 54"/>
                  <a:gd name="T8" fmla="*/ 51 w 103"/>
                  <a:gd name="T9" fmla="*/ 28 h 54"/>
                  <a:gd name="T10" fmla="*/ 0 w 103"/>
                  <a:gd name="T11" fmla="*/ 1 h 54"/>
                  <a:gd name="T12" fmla="*/ 0 w 103"/>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3" h="54">
                    <a:moveTo>
                      <a:pt x="0" y="0"/>
                    </a:moveTo>
                    <a:cubicBezTo>
                      <a:pt x="17" y="8"/>
                      <a:pt x="34" y="17"/>
                      <a:pt x="51" y="26"/>
                    </a:cubicBezTo>
                    <a:cubicBezTo>
                      <a:pt x="68" y="35"/>
                      <a:pt x="86" y="44"/>
                      <a:pt x="103" y="53"/>
                    </a:cubicBezTo>
                    <a:cubicBezTo>
                      <a:pt x="102" y="53"/>
                      <a:pt x="102" y="54"/>
                      <a:pt x="102" y="54"/>
                    </a:cubicBezTo>
                    <a:cubicBezTo>
                      <a:pt x="85" y="45"/>
                      <a:pt x="68" y="36"/>
                      <a:pt x="51" y="28"/>
                    </a:cubicBezTo>
                    <a:cubicBezTo>
                      <a:pt x="34" y="19"/>
                      <a:pt x="17" y="10"/>
                      <a:pt x="0" y="1"/>
                    </a:cubicBezTo>
                    <a:cubicBezTo>
                      <a:pt x="0" y="1"/>
                      <a:pt x="0" y="0"/>
                      <a:pt x="0"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3" name="íśľïḓé"/>
              <p:cNvSpPr/>
              <p:nvPr/>
            </p:nvSpPr>
            <p:spPr bwMode="auto">
              <a:xfrm>
                <a:off x="3399" y="1818"/>
                <a:ext cx="214" cy="115"/>
              </a:xfrm>
              <a:custGeom>
                <a:avLst/>
                <a:gdLst>
                  <a:gd name="T0" fmla="*/ 1 w 103"/>
                  <a:gd name="T1" fmla="*/ 0 h 55"/>
                  <a:gd name="T2" fmla="*/ 52 w 103"/>
                  <a:gd name="T3" fmla="*/ 26 h 55"/>
                  <a:gd name="T4" fmla="*/ 103 w 103"/>
                  <a:gd name="T5" fmla="*/ 53 h 55"/>
                  <a:gd name="T6" fmla="*/ 103 w 103"/>
                  <a:gd name="T7" fmla="*/ 55 h 55"/>
                  <a:gd name="T8" fmla="*/ 51 w 103"/>
                  <a:gd name="T9" fmla="*/ 28 h 55"/>
                  <a:gd name="T10" fmla="*/ 0 w 103"/>
                  <a:gd name="T11" fmla="*/ 1 h 55"/>
                  <a:gd name="T12" fmla="*/ 1 w 10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103" h="55">
                    <a:moveTo>
                      <a:pt x="1" y="0"/>
                    </a:moveTo>
                    <a:cubicBezTo>
                      <a:pt x="18" y="9"/>
                      <a:pt x="35" y="18"/>
                      <a:pt x="52" y="26"/>
                    </a:cubicBezTo>
                    <a:cubicBezTo>
                      <a:pt x="69" y="35"/>
                      <a:pt x="86" y="44"/>
                      <a:pt x="103" y="53"/>
                    </a:cubicBezTo>
                    <a:cubicBezTo>
                      <a:pt x="103" y="54"/>
                      <a:pt x="103" y="54"/>
                      <a:pt x="103" y="55"/>
                    </a:cubicBezTo>
                    <a:cubicBezTo>
                      <a:pt x="86" y="46"/>
                      <a:pt x="69" y="37"/>
                      <a:pt x="51" y="28"/>
                    </a:cubicBezTo>
                    <a:cubicBezTo>
                      <a:pt x="34" y="19"/>
                      <a:pt x="17" y="10"/>
                      <a:pt x="0" y="1"/>
                    </a:cubicBezTo>
                    <a:cubicBezTo>
                      <a:pt x="1" y="1"/>
                      <a:pt x="1"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4" name="í$ľïde"/>
              <p:cNvSpPr/>
              <p:nvPr/>
            </p:nvSpPr>
            <p:spPr bwMode="auto">
              <a:xfrm>
                <a:off x="3397" y="1823"/>
                <a:ext cx="214" cy="114"/>
              </a:xfrm>
              <a:custGeom>
                <a:avLst/>
                <a:gdLst>
                  <a:gd name="T0" fmla="*/ 1 w 103"/>
                  <a:gd name="T1" fmla="*/ 0 h 55"/>
                  <a:gd name="T2" fmla="*/ 52 w 103"/>
                  <a:gd name="T3" fmla="*/ 27 h 55"/>
                  <a:gd name="T4" fmla="*/ 103 w 103"/>
                  <a:gd name="T5" fmla="*/ 53 h 55"/>
                  <a:gd name="T6" fmla="*/ 102 w 103"/>
                  <a:gd name="T7" fmla="*/ 55 h 55"/>
                  <a:gd name="T8" fmla="*/ 51 w 103"/>
                  <a:gd name="T9" fmla="*/ 28 h 55"/>
                  <a:gd name="T10" fmla="*/ 0 w 103"/>
                  <a:gd name="T11" fmla="*/ 2 h 55"/>
                  <a:gd name="T12" fmla="*/ 1 w 10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103" h="55">
                    <a:moveTo>
                      <a:pt x="1" y="0"/>
                    </a:moveTo>
                    <a:cubicBezTo>
                      <a:pt x="18" y="9"/>
                      <a:pt x="35" y="18"/>
                      <a:pt x="52" y="27"/>
                    </a:cubicBezTo>
                    <a:cubicBezTo>
                      <a:pt x="69" y="36"/>
                      <a:pt x="86" y="45"/>
                      <a:pt x="103" y="53"/>
                    </a:cubicBezTo>
                    <a:cubicBezTo>
                      <a:pt x="103" y="54"/>
                      <a:pt x="103" y="54"/>
                      <a:pt x="102" y="55"/>
                    </a:cubicBezTo>
                    <a:cubicBezTo>
                      <a:pt x="85" y="46"/>
                      <a:pt x="68" y="37"/>
                      <a:pt x="51" y="28"/>
                    </a:cubicBezTo>
                    <a:cubicBezTo>
                      <a:pt x="34" y="19"/>
                      <a:pt x="17" y="11"/>
                      <a:pt x="0" y="2"/>
                    </a:cubicBezTo>
                    <a:cubicBezTo>
                      <a:pt x="0" y="1"/>
                      <a:pt x="1"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5" name="ïṡľiḓè"/>
              <p:cNvSpPr/>
              <p:nvPr/>
            </p:nvSpPr>
            <p:spPr bwMode="auto">
              <a:xfrm>
                <a:off x="3395" y="1829"/>
                <a:ext cx="214" cy="112"/>
              </a:xfrm>
              <a:custGeom>
                <a:avLst/>
                <a:gdLst>
                  <a:gd name="T0" fmla="*/ 1 w 103"/>
                  <a:gd name="T1" fmla="*/ 0 h 54"/>
                  <a:gd name="T2" fmla="*/ 52 w 103"/>
                  <a:gd name="T3" fmla="*/ 26 h 54"/>
                  <a:gd name="T4" fmla="*/ 103 w 103"/>
                  <a:gd name="T5" fmla="*/ 53 h 54"/>
                  <a:gd name="T6" fmla="*/ 102 w 103"/>
                  <a:gd name="T7" fmla="*/ 54 h 54"/>
                  <a:gd name="T8" fmla="*/ 51 w 103"/>
                  <a:gd name="T9" fmla="*/ 28 h 54"/>
                  <a:gd name="T10" fmla="*/ 0 w 103"/>
                  <a:gd name="T11" fmla="*/ 1 h 54"/>
                  <a:gd name="T12" fmla="*/ 1 w 103"/>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3" h="54">
                    <a:moveTo>
                      <a:pt x="1" y="0"/>
                    </a:moveTo>
                    <a:cubicBezTo>
                      <a:pt x="18" y="8"/>
                      <a:pt x="35" y="17"/>
                      <a:pt x="52" y="26"/>
                    </a:cubicBezTo>
                    <a:cubicBezTo>
                      <a:pt x="69" y="35"/>
                      <a:pt x="86" y="44"/>
                      <a:pt x="103" y="53"/>
                    </a:cubicBezTo>
                    <a:cubicBezTo>
                      <a:pt x="103" y="53"/>
                      <a:pt x="102" y="54"/>
                      <a:pt x="102" y="54"/>
                    </a:cubicBezTo>
                    <a:cubicBezTo>
                      <a:pt x="85" y="45"/>
                      <a:pt x="68" y="37"/>
                      <a:pt x="51" y="28"/>
                    </a:cubicBezTo>
                    <a:cubicBezTo>
                      <a:pt x="34" y="19"/>
                      <a:pt x="17" y="10"/>
                      <a:pt x="0" y="1"/>
                    </a:cubicBezTo>
                    <a:cubicBezTo>
                      <a:pt x="0" y="1"/>
                      <a:pt x="0"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6" name="iśľîďe"/>
              <p:cNvSpPr/>
              <p:nvPr/>
            </p:nvSpPr>
            <p:spPr bwMode="auto">
              <a:xfrm>
                <a:off x="3495" y="1991"/>
                <a:ext cx="54" cy="31"/>
              </a:xfrm>
              <a:custGeom>
                <a:avLst/>
                <a:gdLst>
                  <a:gd name="T0" fmla="*/ 1 w 26"/>
                  <a:gd name="T1" fmla="*/ 0 h 15"/>
                  <a:gd name="T2" fmla="*/ 26 w 26"/>
                  <a:gd name="T3" fmla="*/ 13 h 15"/>
                  <a:gd name="T4" fmla="*/ 25 w 26"/>
                  <a:gd name="T5" fmla="*/ 15 h 15"/>
                  <a:gd name="T6" fmla="*/ 0 w 26"/>
                  <a:gd name="T7" fmla="*/ 2 h 15"/>
                  <a:gd name="T8" fmla="*/ 1 w 26"/>
                  <a:gd name="T9" fmla="*/ 0 h 15"/>
                </a:gdLst>
                <a:ahLst/>
                <a:cxnLst>
                  <a:cxn ang="0">
                    <a:pos x="T0" y="T1"/>
                  </a:cxn>
                  <a:cxn ang="0">
                    <a:pos x="T2" y="T3"/>
                  </a:cxn>
                  <a:cxn ang="0">
                    <a:pos x="T4" y="T5"/>
                  </a:cxn>
                  <a:cxn ang="0">
                    <a:pos x="T6" y="T7"/>
                  </a:cxn>
                  <a:cxn ang="0">
                    <a:pos x="T8" y="T9"/>
                  </a:cxn>
                </a:cxnLst>
                <a:rect l="0" t="0" r="r" b="b"/>
                <a:pathLst>
                  <a:path w="26" h="15">
                    <a:moveTo>
                      <a:pt x="1" y="0"/>
                    </a:moveTo>
                    <a:cubicBezTo>
                      <a:pt x="9" y="5"/>
                      <a:pt x="17" y="9"/>
                      <a:pt x="26" y="13"/>
                    </a:cubicBezTo>
                    <a:cubicBezTo>
                      <a:pt x="25" y="14"/>
                      <a:pt x="25" y="14"/>
                      <a:pt x="25" y="15"/>
                    </a:cubicBezTo>
                    <a:cubicBezTo>
                      <a:pt x="17" y="10"/>
                      <a:pt x="8" y="6"/>
                      <a:pt x="0" y="2"/>
                    </a:cubicBezTo>
                    <a:cubicBezTo>
                      <a:pt x="1" y="1"/>
                      <a:pt x="1"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7" name="ïṣḷíḑè"/>
              <p:cNvSpPr/>
              <p:nvPr/>
            </p:nvSpPr>
            <p:spPr bwMode="auto">
              <a:xfrm>
                <a:off x="3493" y="1997"/>
                <a:ext cx="52" cy="29"/>
              </a:xfrm>
              <a:custGeom>
                <a:avLst/>
                <a:gdLst>
                  <a:gd name="T0" fmla="*/ 1 w 25"/>
                  <a:gd name="T1" fmla="*/ 0 h 14"/>
                  <a:gd name="T2" fmla="*/ 25 w 25"/>
                  <a:gd name="T3" fmla="*/ 13 h 14"/>
                  <a:gd name="T4" fmla="*/ 25 w 25"/>
                  <a:gd name="T5" fmla="*/ 14 h 14"/>
                  <a:gd name="T6" fmla="*/ 0 w 25"/>
                  <a:gd name="T7" fmla="*/ 1 h 14"/>
                  <a:gd name="T8" fmla="*/ 1 w 25"/>
                  <a:gd name="T9" fmla="*/ 0 h 14"/>
                </a:gdLst>
                <a:ahLst/>
                <a:cxnLst>
                  <a:cxn ang="0">
                    <a:pos x="T0" y="T1"/>
                  </a:cxn>
                  <a:cxn ang="0">
                    <a:pos x="T2" y="T3"/>
                  </a:cxn>
                  <a:cxn ang="0">
                    <a:pos x="T4" y="T5"/>
                  </a:cxn>
                  <a:cxn ang="0">
                    <a:pos x="T6" y="T7"/>
                  </a:cxn>
                  <a:cxn ang="0">
                    <a:pos x="T8" y="T9"/>
                  </a:cxn>
                </a:cxnLst>
                <a:rect l="0" t="0" r="r" b="b"/>
                <a:pathLst>
                  <a:path w="25" h="14">
                    <a:moveTo>
                      <a:pt x="1" y="0"/>
                    </a:moveTo>
                    <a:cubicBezTo>
                      <a:pt x="9" y="4"/>
                      <a:pt x="17" y="8"/>
                      <a:pt x="25" y="13"/>
                    </a:cubicBezTo>
                    <a:cubicBezTo>
                      <a:pt x="25" y="13"/>
                      <a:pt x="25" y="14"/>
                      <a:pt x="25" y="14"/>
                    </a:cubicBezTo>
                    <a:cubicBezTo>
                      <a:pt x="17" y="10"/>
                      <a:pt x="8" y="6"/>
                      <a:pt x="0" y="1"/>
                    </a:cubicBezTo>
                    <a:cubicBezTo>
                      <a:pt x="0" y="1"/>
                      <a:pt x="1"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8" name="iṥḻïḍé"/>
              <p:cNvSpPr/>
              <p:nvPr/>
            </p:nvSpPr>
            <p:spPr bwMode="auto">
              <a:xfrm>
                <a:off x="3491" y="2001"/>
                <a:ext cx="52" cy="29"/>
              </a:xfrm>
              <a:custGeom>
                <a:avLst/>
                <a:gdLst>
                  <a:gd name="T0" fmla="*/ 1 w 25"/>
                  <a:gd name="T1" fmla="*/ 0 h 14"/>
                  <a:gd name="T2" fmla="*/ 25 w 25"/>
                  <a:gd name="T3" fmla="*/ 13 h 14"/>
                  <a:gd name="T4" fmla="*/ 25 w 25"/>
                  <a:gd name="T5" fmla="*/ 14 h 14"/>
                  <a:gd name="T6" fmla="*/ 0 w 25"/>
                  <a:gd name="T7" fmla="*/ 2 h 14"/>
                  <a:gd name="T8" fmla="*/ 1 w 25"/>
                  <a:gd name="T9" fmla="*/ 0 h 14"/>
                </a:gdLst>
                <a:ahLst/>
                <a:cxnLst>
                  <a:cxn ang="0">
                    <a:pos x="T0" y="T1"/>
                  </a:cxn>
                  <a:cxn ang="0">
                    <a:pos x="T2" y="T3"/>
                  </a:cxn>
                  <a:cxn ang="0">
                    <a:pos x="T4" y="T5"/>
                  </a:cxn>
                  <a:cxn ang="0">
                    <a:pos x="T6" y="T7"/>
                  </a:cxn>
                  <a:cxn ang="0">
                    <a:pos x="T8" y="T9"/>
                  </a:cxn>
                </a:cxnLst>
                <a:rect l="0" t="0" r="r" b="b"/>
                <a:pathLst>
                  <a:path w="25" h="14">
                    <a:moveTo>
                      <a:pt x="1" y="0"/>
                    </a:moveTo>
                    <a:cubicBezTo>
                      <a:pt x="9" y="4"/>
                      <a:pt x="17" y="9"/>
                      <a:pt x="25" y="13"/>
                    </a:cubicBezTo>
                    <a:cubicBezTo>
                      <a:pt x="25" y="13"/>
                      <a:pt x="25" y="14"/>
                      <a:pt x="25" y="14"/>
                    </a:cubicBezTo>
                    <a:cubicBezTo>
                      <a:pt x="16" y="10"/>
                      <a:pt x="8" y="6"/>
                      <a:pt x="0" y="2"/>
                    </a:cubicBezTo>
                    <a:cubicBezTo>
                      <a:pt x="0" y="1"/>
                      <a:pt x="0"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9" name="ïṩľiḍe"/>
              <p:cNvSpPr/>
              <p:nvPr/>
            </p:nvSpPr>
            <p:spPr bwMode="auto">
              <a:xfrm>
                <a:off x="3489" y="2005"/>
                <a:ext cx="52" cy="31"/>
              </a:xfrm>
              <a:custGeom>
                <a:avLst/>
                <a:gdLst>
                  <a:gd name="T0" fmla="*/ 0 w 25"/>
                  <a:gd name="T1" fmla="*/ 0 h 15"/>
                  <a:gd name="T2" fmla="*/ 25 w 25"/>
                  <a:gd name="T3" fmla="*/ 13 h 15"/>
                  <a:gd name="T4" fmla="*/ 24 w 25"/>
                  <a:gd name="T5" fmla="*/ 15 h 15"/>
                  <a:gd name="T6" fmla="*/ 0 w 25"/>
                  <a:gd name="T7" fmla="*/ 2 h 15"/>
                  <a:gd name="T8" fmla="*/ 0 w 25"/>
                  <a:gd name="T9" fmla="*/ 0 h 15"/>
                </a:gdLst>
                <a:ahLst/>
                <a:cxnLst>
                  <a:cxn ang="0">
                    <a:pos x="T0" y="T1"/>
                  </a:cxn>
                  <a:cxn ang="0">
                    <a:pos x="T2" y="T3"/>
                  </a:cxn>
                  <a:cxn ang="0">
                    <a:pos x="T4" y="T5"/>
                  </a:cxn>
                  <a:cxn ang="0">
                    <a:pos x="T6" y="T7"/>
                  </a:cxn>
                  <a:cxn ang="0">
                    <a:pos x="T8" y="T9"/>
                  </a:cxn>
                </a:cxnLst>
                <a:rect l="0" t="0" r="r" b="b"/>
                <a:pathLst>
                  <a:path w="25" h="15">
                    <a:moveTo>
                      <a:pt x="0" y="0"/>
                    </a:moveTo>
                    <a:cubicBezTo>
                      <a:pt x="9" y="5"/>
                      <a:pt x="17" y="9"/>
                      <a:pt x="25" y="13"/>
                    </a:cubicBezTo>
                    <a:cubicBezTo>
                      <a:pt x="25" y="14"/>
                      <a:pt x="25" y="14"/>
                      <a:pt x="24" y="15"/>
                    </a:cubicBezTo>
                    <a:cubicBezTo>
                      <a:pt x="16" y="10"/>
                      <a:pt x="8" y="6"/>
                      <a:pt x="0" y="2"/>
                    </a:cubicBezTo>
                    <a:cubicBezTo>
                      <a:pt x="0" y="1"/>
                      <a:pt x="0" y="1"/>
                      <a:pt x="0"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0" name="îŝḷïḋé"/>
              <p:cNvSpPr/>
              <p:nvPr/>
            </p:nvSpPr>
            <p:spPr bwMode="auto">
              <a:xfrm>
                <a:off x="3487" y="2012"/>
                <a:ext cx="52" cy="29"/>
              </a:xfrm>
              <a:custGeom>
                <a:avLst/>
                <a:gdLst>
                  <a:gd name="T0" fmla="*/ 0 w 25"/>
                  <a:gd name="T1" fmla="*/ 0 h 14"/>
                  <a:gd name="T2" fmla="*/ 25 w 25"/>
                  <a:gd name="T3" fmla="*/ 13 h 14"/>
                  <a:gd name="T4" fmla="*/ 24 w 25"/>
                  <a:gd name="T5" fmla="*/ 14 h 14"/>
                  <a:gd name="T6" fmla="*/ 0 w 25"/>
                  <a:gd name="T7" fmla="*/ 1 h 14"/>
                  <a:gd name="T8" fmla="*/ 0 w 25"/>
                  <a:gd name="T9" fmla="*/ 0 h 14"/>
                </a:gdLst>
                <a:ahLst/>
                <a:cxnLst>
                  <a:cxn ang="0">
                    <a:pos x="T0" y="T1"/>
                  </a:cxn>
                  <a:cxn ang="0">
                    <a:pos x="T2" y="T3"/>
                  </a:cxn>
                  <a:cxn ang="0">
                    <a:pos x="T4" y="T5"/>
                  </a:cxn>
                  <a:cxn ang="0">
                    <a:pos x="T6" y="T7"/>
                  </a:cxn>
                  <a:cxn ang="0">
                    <a:pos x="T8" y="T9"/>
                  </a:cxn>
                </a:cxnLst>
                <a:rect l="0" t="0" r="r" b="b"/>
                <a:pathLst>
                  <a:path w="25" h="14">
                    <a:moveTo>
                      <a:pt x="0" y="0"/>
                    </a:moveTo>
                    <a:cubicBezTo>
                      <a:pt x="8" y="4"/>
                      <a:pt x="17" y="8"/>
                      <a:pt x="25" y="13"/>
                    </a:cubicBezTo>
                    <a:cubicBezTo>
                      <a:pt x="25" y="13"/>
                      <a:pt x="24" y="14"/>
                      <a:pt x="24" y="14"/>
                    </a:cubicBezTo>
                    <a:cubicBezTo>
                      <a:pt x="16" y="10"/>
                      <a:pt x="8" y="6"/>
                      <a:pt x="0" y="1"/>
                    </a:cubicBezTo>
                    <a:cubicBezTo>
                      <a:pt x="0" y="1"/>
                      <a:pt x="0" y="0"/>
                      <a:pt x="0"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1" name="ïṡliḋê"/>
              <p:cNvSpPr/>
              <p:nvPr/>
            </p:nvSpPr>
            <p:spPr bwMode="auto">
              <a:xfrm>
                <a:off x="3482" y="2016"/>
                <a:ext cx="54" cy="29"/>
              </a:xfrm>
              <a:custGeom>
                <a:avLst/>
                <a:gdLst>
                  <a:gd name="T0" fmla="*/ 1 w 26"/>
                  <a:gd name="T1" fmla="*/ 0 h 14"/>
                  <a:gd name="T2" fmla="*/ 26 w 26"/>
                  <a:gd name="T3" fmla="*/ 13 h 14"/>
                  <a:gd name="T4" fmla="*/ 25 w 26"/>
                  <a:gd name="T5" fmla="*/ 14 h 14"/>
                  <a:gd name="T6" fmla="*/ 0 w 26"/>
                  <a:gd name="T7" fmla="*/ 2 h 14"/>
                  <a:gd name="T8" fmla="*/ 1 w 26"/>
                  <a:gd name="T9" fmla="*/ 0 h 14"/>
                </a:gdLst>
                <a:ahLst/>
                <a:cxnLst>
                  <a:cxn ang="0">
                    <a:pos x="T0" y="T1"/>
                  </a:cxn>
                  <a:cxn ang="0">
                    <a:pos x="T2" y="T3"/>
                  </a:cxn>
                  <a:cxn ang="0">
                    <a:pos x="T4" y="T5"/>
                  </a:cxn>
                  <a:cxn ang="0">
                    <a:pos x="T6" y="T7"/>
                  </a:cxn>
                  <a:cxn ang="0">
                    <a:pos x="T8" y="T9"/>
                  </a:cxn>
                </a:cxnLst>
                <a:rect l="0" t="0" r="r" b="b"/>
                <a:pathLst>
                  <a:path w="26" h="14">
                    <a:moveTo>
                      <a:pt x="1" y="0"/>
                    </a:moveTo>
                    <a:cubicBezTo>
                      <a:pt x="9" y="4"/>
                      <a:pt x="17" y="9"/>
                      <a:pt x="26" y="13"/>
                    </a:cubicBezTo>
                    <a:cubicBezTo>
                      <a:pt x="25" y="13"/>
                      <a:pt x="25" y="14"/>
                      <a:pt x="25" y="14"/>
                    </a:cubicBezTo>
                    <a:cubicBezTo>
                      <a:pt x="17" y="10"/>
                      <a:pt x="9" y="6"/>
                      <a:pt x="0" y="2"/>
                    </a:cubicBezTo>
                    <a:cubicBezTo>
                      <a:pt x="1" y="1"/>
                      <a:pt x="1"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2" name="iŝľíde"/>
              <p:cNvSpPr/>
              <p:nvPr/>
            </p:nvSpPr>
            <p:spPr bwMode="auto">
              <a:xfrm>
                <a:off x="3480" y="2022"/>
                <a:ext cx="52" cy="29"/>
              </a:xfrm>
              <a:custGeom>
                <a:avLst/>
                <a:gdLst>
                  <a:gd name="T0" fmla="*/ 1 w 25"/>
                  <a:gd name="T1" fmla="*/ 0 h 14"/>
                  <a:gd name="T2" fmla="*/ 25 w 25"/>
                  <a:gd name="T3" fmla="*/ 12 h 14"/>
                  <a:gd name="T4" fmla="*/ 25 w 25"/>
                  <a:gd name="T5" fmla="*/ 14 h 14"/>
                  <a:gd name="T6" fmla="*/ 0 w 25"/>
                  <a:gd name="T7" fmla="*/ 1 h 14"/>
                  <a:gd name="T8" fmla="*/ 1 w 25"/>
                  <a:gd name="T9" fmla="*/ 0 h 14"/>
                </a:gdLst>
                <a:ahLst/>
                <a:cxnLst>
                  <a:cxn ang="0">
                    <a:pos x="T0" y="T1"/>
                  </a:cxn>
                  <a:cxn ang="0">
                    <a:pos x="T2" y="T3"/>
                  </a:cxn>
                  <a:cxn ang="0">
                    <a:pos x="T4" y="T5"/>
                  </a:cxn>
                  <a:cxn ang="0">
                    <a:pos x="T6" y="T7"/>
                  </a:cxn>
                  <a:cxn ang="0">
                    <a:pos x="T8" y="T9"/>
                  </a:cxn>
                </a:cxnLst>
                <a:rect l="0" t="0" r="r" b="b"/>
                <a:pathLst>
                  <a:path w="25" h="14">
                    <a:moveTo>
                      <a:pt x="1" y="0"/>
                    </a:moveTo>
                    <a:cubicBezTo>
                      <a:pt x="9" y="4"/>
                      <a:pt x="17" y="8"/>
                      <a:pt x="25" y="12"/>
                    </a:cubicBezTo>
                    <a:cubicBezTo>
                      <a:pt x="25" y="13"/>
                      <a:pt x="25" y="13"/>
                      <a:pt x="25" y="14"/>
                    </a:cubicBezTo>
                    <a:cubicBezTo>
                      <a:pt x="17" y="10"/>
                      <a:pt x="8" y="5"/>
                      <a:pt x="0" y="1"/>
                    </a:cubicBezTo>
                    <a:cubicBezTo>
                      <a:pt x="0" y="1"/>
                      <a:pt x="1"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3" name="išļiḓé"/>
              <p:cNvSpPr/>
              <p:nvPr/>
            </p:nvSpPr>
            <p:spPr bwMode="auto">
              <a:xfrm>
                <a:off x="3478" y="2026"/>
                <a:ext cx="52" cy="29"/>
              </a:xfrm>
              <a:custGeom>
                <a:avLst/>
                <a:gdLst>
                  <a:gd name="T0" fmla="*/ 1 w 25"/>
                  <a:gd name="T1" fmla="*/ 0 h 14"/>
                  <a:gd name="T2" fmla="*/ 25 w 25"/>
                  <a:gd name="T3" fmla="*/ 13 h 14"/>
                  <a:gd name="T4" fmla="*/ 25 w 25"/>
                  <a:gd name="T5" fmla="*/ 14 h 14"/>
                  <a:gd name="T6" fmla="*/ 0 w 25"/>
                  <a:gd name="T7" fmla="*/ 1 h 14"/>
                  <a:gd name="T8" fmla="*/ 1 w 25"/>
                  <a:gd name="T9" fmla="*/ 0 h 14"/>
                </a:gdLst>
                <a:ahLst/>
                <a:cxnLst>
                  <a:cxn ang="0">
                    <a:pos x="T0" y="T1"/>
                  </a:cxn>
                  <a:cxn ang="0">
                    <a:pos x="T2" y="T3"/>
                  </a:cxn>
                  <a:cxn ang="0">
                    <a:pos x="T4" y="T5"/>
                  </a:cxn>
                  <a:cxn ang="0">
                    <a:pos x="T6" y="T7"/>
                  </a:cxn>
                  <a:cxn ang="0">
                    <a:pos x="T8" y="T9"/>
                  </a:cxn>
                </a:cxnLst>
                <a:rect l="0" t="0" r="r" b="b"/>
                <a:pathLst>
                  <a:path w="25" h="14">
                    <a:moveTo>
                      <a:pt x="1" y="0"/>
                    </a:moveTo>
                    <a:cubicBezTo>
                      <a:pt x="9" y="4"/>
                      <a:pt x="17" y="8"/>
                      <a:pt x="25" y="13"/>
                    </a:cubicBezTo>
                    <a:cubicBezTo>
                      <a:pt x="25" y="13"/>
                      <a:pt x="25" y="14"/>
                      <a:pt x="25" y="14"/>
                    </a:cubicBezTo>
                    <a:cubicBezTo>
                      <a:pt x="16" y="10"/>
                      <a:pt x="8" y="6"/>
                      <a:pt x="0" y="1"/>
                    </a:cubicBezTo>
                    <a:cubicBezTo>
                      <a:pt x="0" y="1"/>
                      <a:pt x="0"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4" name="iS1îḍè"/>
              <p:cNvSpPr/>
              <p:nvPr/>
            </p:nvSpPr>
            <p:spPr bwMode="auto">
              <a:xfrm>
                <a:off x="3476" y="2030"/>
                <a:ext cx="52" cy="29"/>
              </a:xfrm>
              <a:custGeom>
                <a:avLst/>
                <a:gdLst>
                  <a:gd name="T0" fmla="*/ 1 w 25"/>
                  <a:gd name="T1" fmla="*/ 0 h 14"/>
                  <a:gd name="T2" fmla="*/ 25 w 25"/>
                  <a:gd name="T3" fmla="*/ 13 h 14"/>
                  <a:gd name="T4" fmla="*/ 24 w 25"/>
                  <a:gd name="T5" fmla="*/ 14 h 14"/>
                  <a:gd name="T6" fmla="*/ 0 w 25"/>
                  <a:gd name="T7" fmla="*/ 2 h 14"/>
                  <a:gd name="T8" fmla="*/ 1 w 25"/>
                  <a:gd name="T9" fmla="*/ 0 h 14"/>
                </a:gdLst>
                <a:ahLst/>
                <a:cxnLst>
                  <a:cxn ang="0">
                    <a:pos x="T0" y="T1"/>
                  </a:cxn>
                  <a:cxn ang="0">
                    <a:pos x="T2" y="T3"/>
                  </a:cxn>
                  <a:cxn ang="0">
                    <a:pos x="T4" y="T5"/>
                  </a:cxn>
                  <a:cxn ang="0">
                    <a:pos x="T6" y="T7"/>
                  </a:cxn>
                  <a:cxn ang="0">
                    <a:pos x="T8" y="T9"/>
                  </a:cxn>
                </a:cxnLst>
                <a:rect l="0" t="0" r="r" b="b"/>
                <a:pathLst>
                  <a:path w="25" h="14">
                    <a:moveTo>
                      <a:pt x="1" y="0"/>
                    </a:moveTo>
                    <a:cubicBezTo>
                      <a:pt x="9" y="4"/>
                      <a:pt x="17" y="9"/>
                      <a:pt x="25" y="13"/>
                    </a:cubicBezTo>
                    <a:cubicBezTo>
                      <a:pt x="25" y="13"/>
                      <a:pt x="25" y="14"/>
                      <a:pt x="24" y="14"/>
                    </a:cubicBezTo>
                    <a:cubicBezTo>
                      <a:pt x="16" y="10"/>
                      <a:pt x="8" y="6"/>
                      <a:pt x="0" y="2"/>
                    </a:cubicBezTo>
                    <a:cubicBezTo>
                      <a:pt x="0" y="1"/>
                      <a:pt x="0"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5" name="ïšḻíḋe"/>
              <p:cNvSpPr/>
              <p:nvPr/>
            </p:nvSpPr>
            <p:spPr bwMode="auto">
              <a:xfrm>
                <a:off x="3474" y="2036"/>
                <a:ext cx="52" cy="30"/>
              </a:xfrm>
              <a:custGeom>
                <a:avLst/>
                <a:gdLst>
                  <a:gd name="T0" fmla="*/ 0 w 25"/>
                  <a:gd name="T1" fmla="*/ 0 h 14"/>
                  <a:gd name="T2" fmla="*/ 25 w 25"/>
                  <a:gd name="T3" fmla="*/ 12 h 14"/>
                  <a:gd name="T4" fmla="*/ 24 w 25"/>
                  <a:gd name="T5" fmla="*/ 14 h 14"/>
                  <a:gd name="T6" fmla="*/ 0 w 25"/>
                  <a:gd name="T7" fmla="*/ 1 h 14"/>
                  <a:gd name="T8" fmla="*/ 0 w 25"/>
                  <a:gd name="T9" fmla="*/ 0 h 14"/>
                </a:gdLst>
                <a:ahLst/>
                <a:cxnLst>
                  <a:cxn ang="0">
                    <a:pos x="T0" y="T1"/>
                  </a:cxn>
                  <a:cxn ang="0">
                    <a:pos x="T2" y="T3"/>
                  </a:cxn>
                  <a:cxn ang="0">
                    <a:pos x="T4" y="T5"/>
                  </a:cxn>
                  <a:cxn ang="0">
                    <a:pos x="T6" y="T7"/>
                  </a:cxn>
                  <a:cxn ang="0">
                    <a:pos x="T8" y="T9"/>
                  </a:cxn>
                </a:cxnLst>
                <a:rect l="0" t="0" r="r" b="b"/>
                <a:pathLst>
                  <a:path w="25" h="14">
                    <a:moveTo>
                      <a:pt x="0" y="0"/>
                    </a:moveTo>
                    <a:cubicBezTo>
                      <a:pt x="8" y="4"/>
                      <a:pt x="17" y="8"/>
                      <a:pt x="25" y="12"/>
                    </a:cubicBezTo>
                    <a:cubicBezTo>
                      <a:pt x="25" y="13"/>
                      <a:pt x="24" y="13"/>
                      <a:pt x="24" y="14"/>
                    </a:cubicBezTo>
                    <a:cubicBezTo>
                      <a:pt x="16" y="10"/>
                      <a:pt x="8" y="5"/>
                      <a:pt x="0" y="1"/>
                    </a:cubicBezTo>
                    <a:cubicBezTo>
                      <a:pt x="0" y="1"/>
                      <a:pt x="0" y="0"/>
                      <a:pt x="0"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6" name="íSľiḑe"/>
              <p:cNvSpPr/>
              <p:nvPr/>
            </p:nvSpPr>
            <p:spPr bwMode="auto">
              <a:xfrm>
                <a:off x="3470" y="2041"/>
                <a:ext cx="54" cy="29"/>
              </a:xfrm>
              <a:custGeom>
                <a:avLst/>
                <a:gdLst>
                  <a:gd name="T0" fmla="*/ 1 w 26"/>
                  <a:gd name="T1" fmla="*/ 0 h 14"/>
                  <a:gd name="T2" fmla="*/ 26 w 26"/>
                  <a:gd name="T3" fmla="*/ 13 h 14"/>
                  <a:gd name="T4" fmla="*/ 25 w 26"/>
                  <a:gd name="T5" fmla="*/ 14 h 14"/>
                  <a:gd name="T6" fmla="*/ 0 w 26"/>
                  <a:gd name="T7" fmla="*/ 1 h 14"/>
                  <a:gd name="T8" fmla="*/ 1 w 26"/>
                  <a:gd name="T9" fmla="*/ 0 h 14"/>
                </a:gdLst>
                <a:ahLst/>
                <a:cxnLst>
                  <a:cxn ang="0">
                    <a:pos x="T0" y="T1"/>
                  </a:cxn>
                  <a:cxn ang="0">
                    <a:pos x="T2" y="T3"/>
                  </a:cxn>
                  <a:cxn ang="0">
                    <a:pos x="T4" y="T5"/>
                  </a:cxn>
                  <a:cxn ang="0">
                    <a:pos x="T6" y="T7"/>
                  </a:cxn>
                  <a:cxn ang="0">
                    <a:pos x="T8" y="T9"/>
                  </a:cxn>
                </a:cxnLst>
                <a:rect l="0" t="0" r="r" b="b"/>
                <a:pathLst>
                  <a:path w="26" h="14">
                    <a:moveTo>
                      <a:pt x="1" y="0"/>
                    </a:moveTo>
                    <a:cubicBezTo>
                      <a:pt x="9" y="4"/>
                      <a:pt x="17" y="8"/>
                      <a:pt x="26" y="13"/>
                    </a:cubicBezTo>
                    <a:cubicBezTo>
                      <a:pt x="25" y="13"/>
                      <a:pt x="25" y="14"/>
                      <a:pt x="25" y="14"/>
                    </a:cubicBezTo>
                    <a:cubicBezTo>
                      <a:pt x="17" y="10"/>
                      <a:pt x="9" y="6"/>
                      <a:pt x="0" y="1"/>
                    </a:cubicBezTo>
                    <a:cubicBezTo>
                      <a:pt x="1" y="1"/>
                      <a:pt x="1"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7" name="išlïḑé"/>
              <p:cNvSpPr/>
              <p:nvPr/>
            </p:nvSpPr>
            <p:spPr bwMode="auto">
              <a:xfrm>
                <a:off x="3468" y="2045"/>
                <a:ext cx="52" cy="31"/>
              </a:xfrm>
              <a:custGeom>
                <a:avLst/>
                <a:gdLst>
                  <a:gd name="T0" fmla="*/ 1 w 25"/>
                  <a:gd name="T1" fmla="*/ 0 h 15"/>
                  <a:gd name="T2" fmla="*/ 25 w 25"/>
                  <a:gd name="T3" fmla="*/ 13 h 15"/>
                  <a:gd name="T4" fmla="*/ 25 w 25"/>
                  <a:gd name="T5" fmla="*/ 15 h 15"/>
                  <a:gd name="T6" fmla="*/ 0 w 25"/>
                  <a:gd name="T7" fmla="*/ 2 h 15"/>
                  <a:gd name="T8" fmla="*/ 1 w 25"/>
                  <a:gd name="T9" fmla="*/ 0 h 15"/>
                </a:gdLst>
                <a:ahLst/>
                <a:cxnLst>
                  <a:cxn ang="0">
                    <a:pos x="T0" y="T1"/>
                  </a:cxn>
                  <a:cxn ang="0">
                    <a:pos x="T2" y="T3"/>
                  </a:cxn>
                  <a:cxn ang="0">
                    <a:pos x="T4" y="T5"/>
                  </a:cxn>
                  <a:cxn ang="0">
                    <a:pos x="T6" y="T7"/>
                  </a:cxn>
                  <a:cxn ang="0">
                    <a:pos x="T8" y="T9"/>
                  </a:cxn>
                </a:cxnLst>
                <a:rect l="0" t="0" r="r" b="b"/>
                <a:pathLst>
                  <a:path w="25" h="15">
                    <a:moveTo>
                      <a:pt x="1" y="0"/>
                    </a:moveTo>
                    <a:cubicBezTo>
                      <a:pt x="9" y="5"/>
                      <a:pt x="17" y="9"/>
                      <a:pt x="25" y="13"/>
                    </a:cubicBezTo>
                    <a:cubicBezTo>
                      <a:pt x="25" y="14"/>
                      <a:pt x="25" y="14"/>
                      <a:pt x="25" y="15"/>
                    </a:cubicBezTo>
                    <a:cubicBezTo>
                      <a:pt x="17" y="10"/>
                      <a:pt x="8" y="6"/>
                      <a:pt x="0" y="2"/>
                    </a:cubicBezTo>
                    <a:cubicBezTo>
                      <a:pt x="0" y="1"/>
                      <a:pt x="1"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8" name="íṡľídè"/>
              <p:cNvSpPr/>
              <p:nvPr/>
            </p:nvSpPr>
            <p:spPr bwMode="auto">
              <a:xfrm>
                <a:off x="3466" y="2051"/>
                <a:ext cx="52" cy="29"/>
              </a:xfrm>
              <a:custGeom>
                <a:avLst/>
                <a:gdLst>
                  <a:gd name="T0" fmla="*/ 1 w 25"/>
                  <a:gd name="T1" fmla="*/ 0 h 14"/>
                  <a:gd name="T2" fmla="*/ 25 w 25"/>
                  <a:gd name="T3" fmla="*/ 12 h 14"/>
                  <a:gd name="T4" fmla="*/ 25 w 25"/>
                  <a:gd name="T5" fmla="*/ 14 h 14"/>
                  <a:gd name="T6" fmla="*/ 0 w 25"/>
                  <a:gd name="T7" fmla="*/ 1 h 14"/>
                  <a:gd name="T8" fmla="*/ 1 w 25"/>
                  <a:gd name="T9" fmla="*/ 0 h 14"/>
                </a:gdLst>
                <a:ahLst/>
                <a:cxnLst>
                  <a:cxn ang="0">
                    <a:pos x="T0" y="T1"/>
                  </a:cxn>
                  <a:cxn ang="0">
                    <a:pos x="T2" y="T3"/>
                  </a:cxn>
                  <a:cxn ang="0">
                    <a:pos x="T4" y="T5"/>
                  </a:cxn>
                  <a:cxn ang="0">
                    <a:pos x="T6" y="T7"/>
                  </a:cxn>
                  <a:cxn ang="0">
                    <a:pos x="T8" y="T9"/>
                  </a:cxn>
                </a:cxnLst>
                <a:rect l="0" t="0" r="r" b="b"/>
                <a:pathLst>
                  <a:path w="25" h="14">
                    <a:moveTo>
                      <a:pt x="1" y="0"/>
                    </a:moveTo>
                    <a:cubicBezTo>
                      <a:pt x="9" y="4"/>
                      <a:pt x="17" y="8"/>
                      <a:pt x="25" y="12"/>
                    </a:cubicBezTo>
                    <a:cubicBezTo>
                      <a:pt x="25" y="13"/>
                      <a:pt x="25" y="13"/>
                      <a:pt x="25" y="14"/>
                    </a:cubicBezTo>
                    <a:cubicBezTo>
                      <a:pt x="16" y="10"/>
                      <a:pt x="8" y="5"/>
                      <a:pt x="0" y="1"/>
                    </a:cubicBezTo>
                    <a:cubicBezTo>
                      <a:pt x="0" y="1"/>
                      <a:pt x="0"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9" name="îṥḻiḓe"/>
              <p:cNvSpPr/>
              <p:nvPr/>
            </p:nvSpPr>
            <p:spPr bwMode="auto">
              <a:xfrm>
                <a:off x="3464" y="2055"/>
                <a:ext cx="52" cy="29"/>
              </a:xfrm>
              <a:custGeom>
                <a:avLst/>
                <a:gdLst>
                  <a:gd name="T0" fmla="*/ 1 w 25"/>
                  <a:gd name="T1" fmla="*/ 0 h 14"/>
                  <a:gd name="T2" fmla="*/ 25 w 25"/>
                  <a:gd name="T3" fmla="*/ 13 h 14"/>
                  <a:gd name="T4" fmla="*/ 24 w 25"/>
                  <a:gd name="T5" fmla="*/ 14 h 14"/>
                  <a:gd name="T6" fmla="*/ 0 w 25"/>
                  <a:gd name="T7" fmla="*/ 1 h 14"/>
                  <a:gd name="T8" fmla="*/ 1 w 25"/>
                  <a:gd name="T9" fmla="*/ 0 h 14"/>
                </a:gdLst>
                <a:ahLst/>
                <a:cxnLst>
                  <a:cxn ang="0">
                    <a:pos x="T0" y="T1"/>
                  </a:cxn>
                  <a:cxn ang="0">
                    <a:pos x="T2" y="T3"/>
                  </a:cxn>
                  <a:cxn ang="0">
                    <a:pos x="T4" y="T5"/>
                  </a:cxn>
                  <a:cxn ang="0">
                    <a:pos x="T6" y="T7"/>
                  </a:cxn>
                  <a:cxn ang="0">
                    <a:pos x="T8" y="T9"/>
                  </a:cxn>
                </a:cxnLst>
                <a:rect l="0" t="0" r="r" b="b"/>
                <a:pathLst>
                  <a:path w="25" h="14">
                    <a:moveTo>
                      <a:pt x="1" y="0"/>
                    </a:moveTo>
                    <a:cubicBezTo>
                      <a:pt x="9" y="4"/>
                      <a:pt x="17" y="8"/>
                      <a:pt x="25" y="13"/>
                    </a:cubicBezTo>
                    <a:cubicBezTo>
                      <a:pt x="25" y="13"/>
                      <a:pt x="25" y="14"/>
                      <a:pt x="24" y="14"/>
                    </a:cubicBezTo>
                    <a:cubicBezTo>
                      <a:pt x="16" y="10"/>
                      <a:pt x="8" y="6"/>
                      <a:pt x="0" y="1"/>
                    </a:cubicBezTo>
                    <a:cubicBezTo>
                      <a:pt x="0" y="1"/>
                      <a:pt x="0"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0" name="îsḻïḍè"/>
              <p:cNvSpPr/>
              <p:nvPr/>
            </p:nvSpPr>
            <p:spPr bwMode="auto">
              <a:xfrm>
                <a:off x="3462" y="2059"/>
                <a:ext cx="52" cy="31"/>
              </a:xfrm>
              <a:custGeom>
                <a:avLst/>
                <a:gdLst>
                  <a:gd name="T0" fmla="*/ 0 w 25"/>
                  <a:gd name="T1" fmla="*/ 0 h 15"/>
                  <a:gd name="T2" fmla="*/ 25 w 25"/>
                  <a:gd name="T3" fmla="*/ 13 h 15"/>
                  <a:gd name="T4" fmla="*/ 24 w 25"/>
                  <a:gd name="T5" fmla="*/ 15 h 15"/>
                  <a:gd name="T6" fmla="*/ 0 w 25"/>
                  <a:gd name="T7" fmla="*/ 2 h 15"/>
                  <a:gd name="T8" fmla="*/ 0 w 25"/>
                  <a:gd name="T9" fmla="*/ 0 h 15"/>
                </a:gdLst>
                <a:ahLst/>
                <a:cxnLst>
                  <a:cxn ang="0">
                    <a:pos x="T0" y="T1"/>
                  </a:cxn>
                  <a:cxn ang="0">
                    <a:pos x="T2" y="T3"/>
                  </a:cxn>
                  <a:cxn ang="0">
                    <a:pos x="T4" y="T5"/>
                  </a:cxn>
                  <a:cxn ang="0">
                    <a:pos x="T6" y="T7"/>
                  </a:cxn>
                  <a:cxn ang="0">
                    <a:pos x="T8" y="T9"/>
                  </a:cxn>
                </a:cxnLst>
                <a:rect l="0" t="0" r="r" b="b"/>
                <a:pathLst>
                  <a:path w="25" h="15">
                    <a:moveTo>
                      <a:pt x="0" y="0"/>
                    </a:moveTo>
                    <a:cubicBezTo>
                      <a:pt x="9" y="5"/>
                      <a:pt x="17" y="9"/>
                      <a:pt x="25" y="13"/>
                    </a:cubicBezTo>
                    <a:cubicBezTo>
                      <a:pt x="25" y="14"/>
                      <a:pt x="24" y="14"/>
                      <a:pt x="24" y="15"/>
                    </a:cubicBezTo>
                    <a:cubicBezTo>
                      <a:pt x="16" y="10"/>
                      <a:pt x="8" y="6"/>
                      <a:pt x="0" y="2"/>
                    </a:cubicBezTo>
                    <a:cubicBezTo>
                      <a:pt x="0" y="1"/>
                      <a:pt x="0" y="1"/>
                      <a:pt x="0"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1" name="işļidê"/>
              <p:cNvSpPr/>
              <p:nvPr/>
            </p:nvSpPr>
            <p:spPr bwMode="auto">
              <a:xfrm>
                <a:off x="3457" y="2066"/>
                <a:ext cx="55" cy="29"/>
              </a:xfrm>
              <a:custGeom>
                <a:avLst/>
                <a:gdLst>
                  <a:gd name="T0" fmla="*/ 1 w 26"/>
                  <a:gd name="T1" fmla="*/ 0 h 14"/>
                  <a:gd name="T2" fmla="*/ 26 w 26"/>
                  <a:gd name="T3" fmla="*/ 12 h 14"/>
                  <a:gd name="T4" fmla="*/ 25 w 26"/>
                  <a:gd name="T5" fmla="*/ 14 h 14"/>
                  <a:gd name="T6" fmla="*/ 0 w 26"/>
                  <a:gd name="T7" fmla="*/ 1 h 14"/>
                  <a:gd name="T8" fmla="*/ 1 w 26"/>
                  <a:gd name="T9" fmla="*/ 0 h 14"/>
                </a:gdLst>
                <a:ahLst/>
                <a:cxnLst>
                  <a:cxn ang="0">
                    <a:pos x="T0" y="T1"/>
                  </a:cxn>
                  <a:cxn ang="0">
                    <a:pos x="T2" y="T3"/>
                  </a:cxn>
                  <a:cxn ang="0">
                    <a:pos x="T4" y="T5"/>
                  </a:cxn>
                  <a:cxn ang="0">
                    <a:pos x="T6" y="T7"/>
                  </a:cxn>
                  <a:cxn ang="0">
                    <a:pos x="T8" y="T9"/>
                  </a:cxn>
                </a:cxnLst>
                <a:rect l="0" t="0" r="r" b="b"/>
                <a:pathLst>
                  <a:path w="26" h="14">
                    <a:moveTo>
                      <a:pt x="1" y="0"/>
                    </a:moveTo>
                    <a:cubicBezTo>
                      <a:pt x="9" y="4"/>
                      <a:pt x="17" y="8"/>
                      <a:pt x="26" y="12"/>
                    </a:cubicBezTo>
                    <a:cubicBezTo>
                      <a:pt x="25" y="13"/>
                      <a:pt x="25" y="13"/>
                      <a:pt x="25" y="14"/>
                    </a:cubicBezTo>
                    <a:cubicBezTo>
                      <a:pt x="17" y="10"/>
                      <a:pt x="9" y="5"/>
                      <a:pt x="0" y="1"/>
                    </a:cubicBezTo>
                    <a:cubicBezTo>
                      <a:pt x="1" y="1"/>
                      <a:pt x="1"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2" name="ïşlíďê"/>
              <p:cNvSpPr/>
              <p:nvPr/>
            </p:nvSpPr>
            <p:spPr bwMode="auto">
              <a:xfrm>
                <a:off x="3455" y="2070"/>
                <a:ext cx="54" cy="29"/>
              </a:xfrm>
              <a:custGeom>
                <a:avLst/>
                <a:gdLst>
                  <a:gd name="T0" fmla="*/ 1 w 26"/>
                  <a:gd name="T1" fmla="*/ 0 h 14"/>
                  <a:gd name="T2" fmla="*/ 26 w 26"/>
                  <a:gd name="T3" fmla="*/ 13 h 14"/>
                  <a:gd name="T4" fmla="*/ 25 w 26"/>
                  <a:gd name="T5" fmla="*/ 14 h 14"/>
                  <a:gd name="T6" fmla="*/ 0 w 26"/>
                  <a:gd name="T7" fmla="*/ 2 h 14"/>
                  <a:gd name="T8" fmla="*/ 1 w 26"/>
                  <a:gd name="T9" fmla="*/ 0 h 14"/>
                </a:gdLst>
                <a:ahLst/>
                <a:cxnLst>
                  <a:cxn ang="0">
                    <a:pos x="T0" y="T1"/>
                  </a:cxn>
                  <a:cxn ang="0">
                    <a:pos x="T2" y="T3"/>
                  </a:cxn>
                  <a:cxn ang="0">
                    <a:pos x="T4" y="T5"/>
                  </a:cxn>
                  <a:cxn ang="0">
                    <a:pos x="T6" y="T7"/>
                  </a:cxn>
                  <a:cxn ang="0">
                    <a:pos x="T8" y="T9"/>
                  </a:cxn>
                </a:cxnLst>
                <a:rect l="0" t="0" r="r" b="b"/>
                <a:pathLst>
                  <a:path w="26" h="14">
                    <a:moveTo>
                      <a:pt x="1" y="0"/>
                    </a:moveTo>
                    <a:cubicBezTo>
                      <a:pt x="9" y="4"/>
                      <a:pt x="17" y="9"/>
                      <a:pt x="26" y="13"/>
                    </a:cubicBezTo>
                    <a:cubicBezTo>
                      <a:pt x="25" y="13"/>
                      <a:pt x="25" y="14"/>
                      <a:pt x="25" y="14"/>
                    </a:cubicBezTo>
                    <a:cubicBezTo>
                      <a:pt x="17" y="10"/>
                      <a:pt x="8" y="6"/>
                      <a:pt x="0" y="2"/>
                    </a:cubicBezTo>
                    <a:cubicBezTo>
                      <a:pt x="0" y="1"/>
                      <a:pt x="1"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3" name="í$ľíḍe"/>
              <p:cNvSpPr/>
              <p:nvPr/>
            </p:nvSpPr>
            <p:spPr bwMode="auto">
              <a:xfrm>
                <a:off x="3453" y="2074"/>
                <a:ext cx="52" cy="31"/>
              </a:xfrm>
              <a:custGeom>
                <a:avLst/>
                <a:gdLst>
                  <a:gd name="T0" fmla="*/ 1 w 25"/>
                  <a:gd name="T1" fmla="*/ 0 h 15"/>
                  <a:gd name="T2" fmla="*/ 25 w 25"/>
                  <a:gd name="T3" fmla="*/ 13 h 15"/>
                  <a:gd name="T4" fmla="*/ 25 w 25"/>
                  <a:gd name="T5" fmla="*/ 15 h 15"/>
                  <a:gd name="T6" fmla="*/ 0 w 25"/>
                  <a:gd name="T7" fmla="*/ 2 h 15"/>
                  <a:gd name="T8" fmla="*/ 1 w 25"/>
                  <a:gd name="T9" fmla="*/ 0 h 15"/>
                </a:gdLst>
                <a:ahLst/>
                <a:cxnLst>
                  <a:cxn ang="0">
                    <a:pos x="T0" y="T1"/>
                  </a:cxn>
                  <a:cxn ang="0">
                    <a:pos x="T2" y="T3"/>
                  </a:cxn>
                  <a:cxn ang="0">
                    <a:pos x="T4" y="T5"/>
                  </a:cxn>
                  <a:cxn ang="0">
                    <a:pos x="T6" y="T7"/>
                  </a:cxn>
                  <a:cxn ang="0">
                    <a:pos x="T8" y="T9"/>
                  </a:cxn>
                </a:cxnLst>
                <a:rect l="0" t="0" r="r" b="b"/>
                <a:pathLst>
                  <a:path w="25" h="15">
                    <a:moveTo>
                      <a:pt x="1" y="0"/>
                    </a:moveTo>
                    <a:cubicBezTo>
                      <a:pt x="9" y="5"/>
                      <a:pt x="17" y="9"/>
                      <a:pt x="25" y="13"/>
                    </a:cubicBezTo>
                    <a:cubicBezTo>
                      <a:pt x="25" y="14"/>
                      <a:pt x="25" y="14"/>
                      <a:pt x="25" y="15"/>
                    </a:cubicBezTo>
                    <a:cubicBezTo>
                      <a:pt x="16" y="10"/>
                      <a:pt x="8" y="6"/>
                      <a:pt x="0" y="2"/>
                    </a:cubicBezTo>
                    <a:cubicBezTo>
                      <a:pt x="0" y="1"/>
                      <a:pt x="0"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4" name="ïṩḷíḑé"/>
              <p:cNvSpPr/>
              <p:nvPr/>
            </p:nvSpPr>
            <p:spPr bwMode="auto">
              <a:xfrm>
                <a:off x="3451" y="2080"/>
                <a:ext cx="52" cy="29"/>
              </a:xfrm>
              <a:custGeom>
                <a:avLst/>
                <a:gdLst>
                  <a:gd name="T0" fmla="*/ 1 w 25"/>
                  <a:gd name="T1" fmla="*/ 0 h 14"/>
                  <a:gd name="T2" fmla="*/ 25 w 25"/>
                  <a:gd name="T3" fmla="*/ 12 h 14"/>
                  <a:gd name="T4" fmla="*/ 24 w 25"/>
                  <a:gd name="T5" fmla="*/ 14 h 14"/>
                  <a:gd name="T6" fmla="*/ 0 w 25"/>
                  <a:gd name="T7" fmla="*/ 1 h 14"/>
                  <a:gd name="T8" fmla="*/ 1 w 25"/>
                  <a:gd name="T9" fmla="*/ 0 h 14"/>
                </a:gdLst>
                <a:ahLst/>
                <a:cxnLst>
                  <a:cxn ang="0">
                    <a:pos x="T0" y="T1"/>
                  </a:cxn>
                  <a:cxn ang="0">
                    <a:pos x="T2" y="T3"/>
                  </a:cxn>
                  <a:cxn ang="0">
                    <a:pos x="T4" y="T5"/>
                  </a:cxn>
                  <a:cxn ang="0">
                    <a:pos x="T6" y="T7"/>
                  </a:cxn>
                  <a:cxn ang="0">
                    <a:pos x="T8" y="T9"/>
                  </a:cxn>
                </a:cxnLst>
                <a:rect l="0" t="0" r="r" b="b"/>
                <a:pathLst>
                  <a:path w="25" h="14">
                    <a:moveTo>
                      <a:pt x="1" y="0"/>
                    </a:moveTo>
                    <a:cubicBezTo>
                      <a:pt x="9" y="4"/>
                      <a:pt x="17" y="8"/>
                      <a:pt x="25" y="12"/>
                    </a:cubicBezTo>
                    <a:cubicBezTo>
                      <a:pt x="25" y="13"/>
                      <a:pt x="25" y="13"/>
                      <a:pt x="24" y="14"/>
                    </a:cubicBezTo>
                    <a:cubicBezTo>
                      <a:pt x="16" y="10"/>
                      <a:pt x="8" y="5"/>
                      <a:pt x="0" y="1"/>
                    </a:cubicBezTo>
                    <a:cubicBezTo>
                      <a:pt x="0" y="1"/>
                      <a:pt x="0"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5" name="ísliḑé"/>
              <p:cNvSpPr/>
              <p:nvPr/>
            </p:nvSpPr>
            <p:spPr bwMode="auto">
              <a:xfrm>
                <a:off x="3449" y="2084"/>
                <a:ext cx="52" cy="29"/>
              </a:xfrm>
              <a:custGeom>
                <a:avLst/>
                <a:gdLst>
                  <a:gd name="T0" fmla="*/ 0 w 25"/>
                  <a:gd name="T1" fmla="*/ 0 h 14"/>
                  <a:gd name="T2" fmla="*/ 25 w 25"/>
                  <a:gd name="T3" fmla="*/ 13 h 14"/>
                  <a:gd name="T4" fmla="*/ 24 w 25"/>
                  <a:gd name="T5" fmla="*/ 14 h 14"/>
                  <a:gd name="T6" fmla="*/ 0 w 25"/>
                  <a:gd name="T7" fmla="*/ 2 h 14"/>
                  <a:gd name="T8" fmla="*/ 0 w 25"/>
                  <a:gd name="T9" fmla="*/ 0 h 14"/>
                </a:gdLst>
                <a:ahLst/>
                <a:cxnLst>
                  <a:cxn ang="0">
                    <a:pos x="T0" y="T1"/>
                  </a:cxn>
                  <a:cxn ang="0">
                    <a:pos x="T2" y="T3"/>
                  </a:cxn>
                  <a:cxn ang="0">
                    <a:pos x="T4" y="T5"/>
                  </a:cxn>
                  <a:cxn ang="0">
                    <a:pos x="T6" y="T7"/>
                  </a:cxn>
                  <a:cxn ang="0">
                    <a:pos x="T8" y="T9"/>
                  </a:cxn>
                </a:cxnLst>
                <a:rect l="0" t="0" r="r" b="b"/>
                <a:pathLst>
                  <a:path w="25" h="14">
                    <a:moveTo>
                      <a:pt x="0" y="0"/>
                    </a:moveTo>
                    <a:cubicBezTo>
                      <a:pt x="9" y="4"/>
                      <a:pt x="17" y="9"/>
                      <a:pt x="25" y="13"/>
                    </a:cubicBezTo>
                    <a:cubicBezTo>
                      <a:pt x="25" y="13"/>
                      <a:pt x="24" y="14"/>
                      <a:pt x="24" y="14"/>
                    </a:cubicBezTo>
                    <a:cubicBezTo>
                      <a:pt x="16" y="10"/>
                      <a:pt x="8" y="6"/>
                      <a:pt x="0" y="2"/>
                    </a:cubicBezTo>
                    <a:cubicBezTo>
                      <a:pt x="0" y="1"/>
                      <a:pt x="0" y="1"/>
                      <a:pt x="0"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6" name="i$ľïďé"/>
              <p:cNvSpPr/>
              <p:nvPr/>
            </p:nvSpPr>
            <p:spPr bwMode="auto">
              <a:xfrm>
                <a:off x="3445" y="2088"/>
                <a:ext cx="54" cy="32"/>
              </a:xfrm>
              <a:custGeom>
                <a:avLst/>
                <a:gdLst>
                  <a:gd name="T0" fmla="*/ 1 w 26"/>
                  <a:gd name="T1" fmla="*/ 0 h 15"/>
                  <a:gd name="T2" fmla="*/ 26 w 26"/>
                  <a:gd name="T3" fmla="*/ 13 h 15"/>
                  <a:gd name="T4" fmla="*/ 25 w 26"/>
                  <a:gd name="T5" fmla="*/ 15 h 15"/>
                  <a:gd name="T6" fmla="*/ 0 w 26"/>
                  <a:gd name="T7" fmla="*/ 2 h 15"/>
                  <a:gd name="T8" fmla="*/ 1 w 26"/>
                  <a:gd name="T9" fmla="*/ 0 h 15"/>
                </a:gdLst>
                <a:ahLst/>
                <a:cxnLst>
                  <a:cxn ang="0">
                    <a:pos x="T0" y="T1"/>
                  </a:cxn>
                  <a:cxn ang="0">
                    <a:pos x="T2" y="T3"/>
                  </a:cxn>
                  <a:cxn ang="0">
                    <a:pos x="T4" y="T5"/>
                  </a:cxn>
                  <a:cxn ang="0">
                    <a:pos x="T6" y="T7"/>
                  </a:cxn>
                  <a:cxn ang="0">
                    <a:pos x="T8" y="T9"/>
                  </a:cxn>
                </a:cxnLst>
                <a:rect l="0" t="0" r="r" b="b"/>
                <a:pathLst>
                  <a:path w="26" h="15">
                    <a:moveTo>
                      <a:pt x="1" y="0"/>
                    </a:moveTo>
                    <a:cubicBezTo>
                      <a:pt x="9" y="5"/>
                      <a:pt x="18" y="9"/>
                      <a:pt x="26" y="13"/>
                    </a:cubicBezTo>
                    <a:cubicBezTo>
                      <a:pt x="25" y="14"/>
                      <a:pt x="25" y="14"/>
                      <a:pt x="25" y="15"/>
                    </a:cubicBezTo>
                    <a:cubicBezTo>
                      <a:pt x="17" y="10"/>
                      <a:pt x="9" y="6"/>
                      <a:pt x="0" y="2"/>
                    </a:cubicBezTo>
                    <a:cubicBezTo>
                      <a:pt x="1" y="1"/>
                      <a:pt x="1"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7" name="islíḑe"/>
              <p:cNvSpPr/>
              <p:nvPr/>
            </p:nvSpPr>
            <p:spPr bwMode="auto">
              <a:xfrm>
                <a:off x="3443" y="2095"/>
                <a:ext cx="54" cy="29"/>
              </a:xfrm>
              <a:custGeom>
                <a:avLst/>
                <a:gdLst>
                  <a:gd name="T0" fmla="*/ 1 w 26"/>
                  <a:gd name="T1" fmla="*/ 0 h 14"/>
                  <a:gd name="T2" fmla="*/ 26 w 26"/>
                  <a:gd name="T3" fmla="*/ 13 h 14"/>
                  <a:gd name="T4" fmla="*/ 25 w 26"/>
                  <a:gd name="T5" fmla="*/ 14 h 14"/>
                  <a:gd name="T6" fmla="*/ 0 w 26"/>
                  <a:gd name="T7" fmla="*/ 1 h 14"/>
                  <a:gd name="T8" fmla="*/ 1 w 26"/>
                  <a:gd name="T9" fmla="*/ 0 h 14"/>
                </a:gdLst>
                <a:ahLst/>
                <a:cxnLst>
                  <a:cxn ang="0">
                    <a:pos x="T0" y="T1"/>
                  </a:cxn>
                  <a:cxn ang="0">
                    <a:pos x="T2" y="T3"/>
                  </a:cxn>
                  <a:cxn ang="0">
                    <a:pos x="T4" y="T5"/>
                  </a:cxn>
                  <a:cxn ang="0">
                    <a:pos x="T6" y="T7"/>
                  </a:cxn>
                  <a:cxn ang="0">
                    <a:pos x="T8" y="T9"/>
                  </a:cxn>
                </a:cxnLst>
                <a:rect l="0" t="0" r="r" b="b"/>
                <a:pathLst>
                  <a:path w="26" h="14">
                    <a:moveTo>
                      <a:pt x="1" y="0"/>
                    </a:moveTo>
                    <a:cubicBezTo>
                      <a:pt x="9" y="4"/>
                      <a:pt x="17" y="8"/>
                      <a:pt x="26" y="13"/>
                    </a:cubicBezTo>
                    <a:cubicBezTo>
                      <a:pt x="25" y="13"/>
                      <a:pt x="25" y="14"/>
                      <a:pt x="25" y="14"/>
                    </a:cubicBezTo>
                    <a:cubicBezTo>
                      <a:pt x="17" y="10"/>
                      <a:pt x="8" y="6"/>
                      <a:pt x="0" y="1"/>
                    </a:cubicBezTo>
                    <a:cubicBezTo>
                      <a:pt x="0" y="1"/>
                      <a:pt x="1"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8" name="iṡḷïḓé"/>
              <p:cNvSpPr/>
              <p:nvPr/>
            </p:nvSpPr>
            <p:spPr bwMode="auto">
              <a:xfrm>
                <a:off x="3451" y="2068"/>
                <a:ext cx="106" cy="79"/>
              </a:xfrm>
              <a:custGeom>
                <a:avLst/>
                <a:gdLst>
                  <a:gd name="T0" fmla="*/ 19 w 51"/>
                  <a:gd name="T1" fmla="*/ 0 h 38"/>
                  <a:gd name="T2" fmla="*/ 0 w 51"/>
                  <a:gd name="T3" fmla="*/ 38 h 38"/>
                  <a:gd name="T4" fmla="*/ 51 w 51"/>
                  <a:gd name="T5" fmla="*/ 17 h 38"/>
                  <a:gd name="T6" fmla="*/ 19 w 51"/>
                  <a:gd name="T7" fmla="*/ 0 h 38"/>
                </a:gdLst>
                <a:ahLst/>
                <a:cxnLst>
                  <a:cxn ang="0">
                    <a:pos x="T0" y="T1"/>
                  </a:cxn>
                  <a:cxn ang="0">
                    <a:pos x="T2" y="T3"/>
                  </a:cxn>
                  <a:cxn ang="0">
                    <a:pos x="T4" y="T5"/>
                  </a:cxn>
                  <a:cxn ang="0">
                    <a:pos x="T6" y="T7"/>
                  </a:cxn>
                </a:cxnLst>
                <a:rect l="0" t="0" r="r" b="b"/>
                <a:pathLst>
                  <a:path w="51" h="38">
                    <a:moveTo>
                      <a:pt x="19" y="0"/>
                    </a:moveTo>
                    <a:cubicBezTo>
                      <a:pt x="13" y="21"/>
                      <a:pt x="8" y="30"/>
                      <a:pt x="0" y="38"/>
                    </a:cubicBezTo>
                    <a:cubicBezTo>
                      <a:pt x="17" y="31"/>
                      <a:pt x="34" y="24"/>
                      <a:pt x="51" y="17"/>
                    </a:cubicBezTo>
                    <a:cubicBezTo>
                      <a:pt x="41" y="16"/>
                      <a:pt x="33" y="12"/>
                      <a:pt x="19" y="0"/>
                    </a:cubicBezTo>
                    <a:close/>
                  </a:path>
                </a:pathLst>
              </a:custGeom>
              <a:solidFill>
                <a:srgbClr val="A5BB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9" name="ï$ḷïdê"/>
              <p:cNvSpPr/>
              <p:nvPr/>
            </p:nvSpPr>
            <p:spPr bwMode="auto">
              <a:xfrm>
                <a:off x="3474" y="1783"/>
                <a:ext cx="123" cy="75"/>
              </a:xfrm>
              <a:custGeom>
                <a:avLst/>
                <a:gdLst>
                  <a:gd name="T0" fmla="*/ 3 w 59"/>
                  <a:gd name="T1" fmla="*/ 0 h 36"/>
                  <a:gd name="T2" fmla="*/ 31 w 59"/>
                  <a:gd name="T3" fmla="*/ 14 h 36"/>
                  <a:gd name="T4" fmla="*/ 59 w 59"/>
                  <a:gd name="T5" fmla="*/ 29 h 36"/>
                  <a:gd name="T6" fmla="*/ 55 w 59"/>
                  <a:gd name="T7" fmla="*/ 36 h 36"/>
                  <a:gd name="T8" fmla="*/ 27 w 59"/>
                  <a:gd name="T9" fmla="*/ 21 h 36"/>
                  <a:gd name="T10" fmla="*/ 0 w 59"/>
                  <a:gd name="T11" fmla="*/ 7 h 36"/>
                  <a:gd name="T12" fmla="*/ 3 w 59"/>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59" h="36">
                    <a:moveTo>
                      <a:pt x="3" y="0"/>
                    </a:moveTo>
                    <a:cubicBezTo>
                      <a:pt x="12" y="5"/>
                      <a:pt x="22" y="9"/>
                      <a:pt x="31" y="14"/>
                    </a:cubicBezTo>
                    <a:cubicBezTo>
                      <a:pt x="40" y="19"/>
                      <a:pt x="50" y="24"/>
                      <a:pt x="59" y="29"/>
                    </a:cubicBezTo>
                    <a:cubicBezTo>
                      <a:pt x="58" y="31"/>
                      <a:pt x="57" y="33"/>
                      <a:pt x="55" y="36"/>
                    </a:cubicBezTo>
                    <a:cubicBezTo>
                      <a:pt x="46" y="31"/>
                      <a:pt x="37" y="26"/>
                      <a:pt x="27" y="21"/>
                    </a:cubicBezTo>
                    <a:cubicBezTo>
                      <a:pt x="18" y="16"/>
                      <a:pt x="9" y="11"/>
                      <a:pt x="0" y="7"/>
                    </a:cubicBezTo>
                    <a:cubicBezTo>
                      <a:pt x="1" y="4"/>
                      <a:pt x="2" y="2"/>
                      <a:pt x="3"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0" name="îṣlïďê"/>
              <p:cNvSpPr/>
              <p:nvPr/>
            </p:nvSpPr>
            <p:spPr bwMode="auto">
              <a:xfrm>
                <a:off x="3532" y="1924"/>
                <a:ext cx="31" cy="38"/>
              </a:xfrm>
              <a:custGeom>
                <a:avLst/>
                <a:gdLst>
                  <a:gd name="T0" fmla="*/ 8 w 15"/>
                  <a:gd name="T1" fmla="*/ 18 h 18"/>
                  <a:gd name="T2" fmla="*/ 15 w 15"/>
                  <a:gd name="T3" fmla="*/ 3 h 18"/>
                  <a:gd name="T4" fmla="*/ 0 w 15"/>
                  <a:gd name="T5" fmla="*/ 3 h 18"/>
                  <a:gd name="T6" fmla="*/ 8 w 15"/>
                  <a:gd name="T7" fmla="*/ 18 h 18"/>
                </a:gdLst>
                <a:ahLst/>
                <a:cxnLst>
                  <a:cxn ang="0">
                    <a:pos x="T0" y="T1"/>
                  </a:cxn>
                  <a:cxn ang="0">
                    <a:pos x="T2" y="T3"/>
                  </a:cxn>
                  <a:cxn ang="0">
                    <a:pos x="T4" y="T5"/>
                  </a:cxn>
                  <a:cxn ang="0">
                    <a:pos x="T6" y="T7"/>
                  </a:cxn>
                </a:cxnLst>
                <a:rect l="0" t="0" r="r" b="b"/>
                <a:pathLst>
                  <a:path w="15" h="18">
                    <a:moveTo>
                      <a:pt x="8" y="18"/>
                    </a:moveTo>
                    <a:cubicBezTo>
                      <a:pt x="10" y="13"/>
                      <a:pt x="13" y="8"/>
                      <a:pt x="15" y="3"/>
                    </a:cubicBezTo>
                    <a:cubicBezTo>
                      <a:pt x="11" y="0"/>
                      <a:pt x="5" y="0"/>
                      <a:pt x="0" y="3"/>
                    </a:cubicBezTo>
                    <a:cubicBezTo>
                      <a:pt x="3" y="8"/>
                      <a:pt x="5" y="13"/>
                      <a:pt x="8" y="18"/>
                    </a:cubicBezTo>
                    <a:close/>
                  </a:path>
                </a:pathLst>
              </a:custGeom>
              <a:solidFill>
                <a:srgbClr val="F380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1" name="îṣľîdé"/>
              <p:cNvSpPr/>
              <p:nvPr/>
            </p:nvSpPr>
            <p:spPr bwMode="auto">
              <a:xfrm>
                <a:off x="3549" y="1931"/>
                <a:ext cx="37" cy="64"/>
              </a:xfrm>
              <a:custGeom>
                <a:avLst/>
                <a:gdLst>
                  <a:gd name="T0" fmla="*/ 7 w 18"/>
                  <a:gd name="T1" fmla="*/ 0 h 31"/>
                  <a:gd name="T2" fmla="*/ 0 w 18"/>
                  <a:gd name="T3" fmla="*/ 15 h 31"/>
                  <a:gd name="T4" fmla="*/ 5 w 18"/>
                  <a:gd name="T5" fmla="*/ 31 h 31"/>
                  <a:gd name="T6" fmla="*/ 13 w 18"/>
                  <a:gd name="T7" fmla="*/ 25 h 31"/>
                  <a:gd name="T8" fmla="*/ 16 w 18"/>
                  <a:gd name="T9" fmla="*/ 20 h 31"/>
                  <a:gd name="T10" fmla="*/ 10 w 18"/>
                  <a:gd name="T11" fmla="*/ 1 h 31"/>
                  <a:gd name="T12" fmla="*/ 7 w 18"/>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8" h="31">
                    <a:moveTo>
                      <a:pt x="7" y="0"/>
                    </a:moveTo>
                    <a:cubicBezTo>
                      <a:pt x="5" y="5"/>
                      <a:pt x="2" y="10"/>
                      <a:pt x="0" y="15"/>
                    </a:cubicBezTo>
                    <a:cubicBezTo>
                      <a:pt x="2" y="20"/>
                      <a:pt x="3" y="26"/>
                      <a:pt x="5" y="31"/>
                    </a:cubicBezTo>
                    <a:cubicBezTo>
                      <a:pt x="8" y="30"/>
                      <a:pt x="11" y="28"/>
                      <a:pt x="13" y="25"/>
                    </a:cubicBezTo>
                    <a:cubicBezTo>
                      <a:pt x="15" y="23"/>
                      <a:pt x="15" y="21"/>
                      <a:pt x="16" y="20"/>
                    </a:cubicBezTo>
                    <a:cubicBezTo>
                      <a:pt x="18" y="13"/>
                      <a:pt x="15" y="6"/>
                      <a:pt x="10" y="1"/>
                    </a:cubicBezTo>
                    <a:cubicBezTo>
                      <a:pt x="9" y="1"/>
                      <a:pt x="8" y="0"/>
                      <a:pt x="7" y="0"/>
                    </a:cubicBezTo>
                    <a:close/>
                  </a:path>
                </a:pathLst>
              </a:custGeom>
              <a:solidFill>
                <a:srgbClr val="FFC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2" name="íṣlïḋe"/>
              <p:cNvSpPr/>
              <p:nvPr/>
            </p:nvSpPr>
            <p:spPr bwMode="auto">
              <a:xfrm>
                <a:off x="3387" y="1843"/>
                <a:ext cx="133" cy="73"/>
              </a:xfrm>
              <a:custGeom>
                <a:avLst/>
                <a:gdLst>
                  <a:gd name="T0" fmla="*/ 1 w 64"/>
                  <a:gd name="T1" fmla="*/ 0 h 35"/>
                  <a:gd name="T2" fmla="*/ 32 w 64"/>
                  <a:gd name="T3" fmla="*/ 17 h 35"/>
                  <a:gd name="T4" fmla="*/ 64 w 64"/>
                  <a:gd name="T5" fmla="*/ 33 h 35"/>
                  <a:gd name="T6" fmla="*/ 63 w 64"/>
                  <a:gd name="T7" fmla="*/ 35 h 35"/>
                  <a:gd name="T8" fmla="*/ 31 w 64"/>
                  <a:gd name="T9" fmla="*/ 18 h 35"/>
                  <a:gd name="T10" fmla="*/ 0 w 64"/>
                  <a:gd name="T11" fmla="*/ 2 h 35"/>
                  <a:gd name="T12" fmla="*/ 1 w 64"/>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64" h="35">
                    <a:moveTo>
                      <a:pt x="1" y="0"/>
                    </a:moveTo>
                    <a:cubicBezTo>
                      <a:pt x="11" y="6"/>
                      <a:pt x="22" y="11"/>
                      <a:pt x="32" y="17"/>
                    </a:cubicBezTo>
                    <a:cubicBezTo>
                      <a:pt x="43" y="22"/>
                      <a:pt x="53" y="28"/>
                      <a:pt x="64" y="33"/>
                    </a:cubicBezTo>
                    <a:cubicBezTo>
                      <a:pt x="63" y="34"/>
                      <a:pt x="63" y="34"/>
                      <a:pt x="63" y="35"/>
                    </a:cubicBezTo>
                    <a:cubicBezTo>
                      <a:pt x="52" y="29"/>
                      <a:pt x="42" y="24"/>
                      <a:pt x="31" y="18"/>
                    </a:cubicBezTo>
                    <a:cubicBezTo>
                      <a:pt x="21" y="13"/>
                      <a:pt x="10" y="7"/>
                      <a:pt x="0" y="2"/>
                    </a:cubicBezTo>
                    <a:cubicBezTo>
                      <a:pt x="0" y="1"/>
                      <a:pt x="1"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3" name="îṩḻîḋè"/>
              <p:cNvSpPr/>
              <p:nvPr/>
            </p:nvSpPr>
            <p:spPr bwMode="auto">
              <a:xfrm>
                <a:off x="3385" y="1850"/>
                <a:ext cx="131" cy="70"/>
              </a:xfrm>
              <a:custGeom>
                <a:avLst/>
                <a:gdLst>
                  <a:gd name="T0" fmla="*/ 1 w 63"/>
                  <a:gd name="T1" fmla="*/ 0 h 34"/>
                  <a:gd name="T2" fmla="*/ 32 w 63"/>
                  <a:gd name="T3" fmla="*/ 16 h 34"/>
                  <a:gd name="T4" fmla="*/ 63 w 63"/>
                  <a:gd name="T5" fmla="*/ 32 h 34"/>
                  <a:gd name="T6" fmla="*/ 63 w 63"/>
                  <a:gd name="T7" fmla="*/ 34 h 34"/>
                  <a:gd name="T8" fmla="*/ 31 w 63"/>
                  <a:gd name="T9" fmla="*/ 18 h 34"/>
                  <a:gd name="T10" fmla="*/ 0 w 63"/>
                  <a:gd name="T11" fmla="*/ 1 h 34"/>
                  <a:gd name="T12" fmla="*/ 1 w 63"/>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63" h="34">
                    <a:moveTo>
                      <a:pt x="1" y="0"/>
                    </a:moveTo>
                    <a:cubicBezTo>
                      <a:pt x="11" y="5"/>
                      <a:pt x="22" y="11"/>
                      <a:pt x="32" y="16"/>
                    </a:cubicBezTo>
                    <a:cubicBezTo>
                      <a:pt x="42" y="22"/>
                      <a:pt x="53" y="27"/>
                      <a:pt x="63" y="32"/>
                    </a:cubicBezTo>
                    <a:cubicBezTo>
                      <a:pt x="63" y="33"/>
                      <a:pt x="63" y="34"/>
                      <a:pt x="63" y="34"/>
                    </a:cubicBezTo>
                    <a:cubicBezTo>
                      <a:pt x="52" y="29"/>
                      <a:pt x="42" y="23"/>
                      <a:pt x="31" y="18"/>
                    </a:cubicBezTo>
                    <a:cubicBezTo>
                      <a:pt x="21" y="12"/>
                      <a:pt x="10" y="7"/>
                      <a:pt x="0" y="1"/>
                    </a:cubicBezTo>
                    <a:cubicBezTo>
                      <a:pt x="0" y="1"/>
                      <a:pt x="0"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4" name="ïṡľîḋè"/>
              <p:cNvSpPr/>
              <p:nvPr/>
            </p:nvSpPr>
            <p:spPr bwMode="auto">
              <a:xfrm>
                <a:off x="3383" y="1854"/>
                <a:ext cx="131" cy="70"/>
              </a:xfrm>
              <a:custGeom>
                <a:avLst/>
                <a:gdLst>
                  <a:gd name="T0" fmla="*/ 0 w 63"/>
                  <a:gd name="T1" fmla="*/ 0 h 34"/>
                  <a:gd name="T2" fmla="*/ 32 w 63"/>
                  <a:gd name="T3" fmla="*/ 16 h 34"/>
                  <a:gd name="T4" fmla="*/ 63 w 63"/>
                  <a:gd name="T5" fmla="*/ 33 h 34"/>
                  <a:gd name="T6" fmla="*/ 62 w 63"/>
                  <a:gd name="T7" fmla="*/ 34 h 34"/>
                  <a:gd name="T8" fmla="*/ 31 w 63"/>
                  <a:gd name="T9" fmla="*/ 18 h 34"/>
                  <a:gd name="T10" fmla="*/ 0 w 63"/>
                  <a:gd name="T11" fmla="*/ 2 h 34"/>
                  <a:gd name="T12" fmla="*/ 0 w 63"/>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63" h="34">
                    <a:moveTo>
                      <a:pt x="0" y="0"/>
                    </a:moveTo>
                    <a:cubicBezTo>
                      <a:pt x="11" y="6"/>
                      <a:pt x="21" y="11"/>
                      <a:pt x="32" y="16"/>
                    </a:cubicBezTo>
                    <a:cubicBezTo>
                      <a:pt x="42" y="22"/>
                      <a:pt x="53" y="27"/>
                      <a:pt x="63" y="33"/>
                    </a:cubicBezTo>
                    <a:cubicBezTo>
                      <a:pt x="63" y="33"/>
                      <a:pt x="63" y="34"/>
                      <a:pt x="62" y="34"/>
                    </a:cubicBezTo>
                    <a:cubicBezTo>
                      <a:pt x="52" y="29"/>
                      <a:pt x="42" y="23"/>
                      <a:pt x="31" y="18"/>
                    </a:cubicBezTo>
                    <a:cubicBezTo>
                      <a:pt x="21" y="13"/>
                      <a:pt x="10" y="7"/>
                      <a:pt x="0" y="2"/>
                    </a:cubicBezTo>
                    <a:cubicBezTo>
                      <a:pt x="0" y="1"/>
                      <a:pt x="0" y="1"/>
                      <a:pt x="0"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5" name="ïś1îdè"/>
              <p:cNvSpPr/>
              <p:nvPr/>
            </p:nvSpPr>
            <p:spPr bwMode="auto">
              <a:xfrm>
                <a:off x="3378" y="1860"/>
                <a:ext cx="134" cy="71"/>
              </a:xfrm>
              <a:custGeom>
                <a:avLst/>
                <a:gdLst>
                  <a:gd name="T0" fmla="*/ 1 w 64"/>
                  <a:gd name="T1" fmla="*/ 0 h 34"/>
                  <a:gd name="T2" fmla="*/ 33 w 64"/>
                  <a:gd name="T3" fmla="*/ 16 h 34"/>
                  <a:gd name="T4" fmla="*/ 64 w 64"/>
                  <a:gd name="T5" fmla="*/ 32 h 34"/>
                  <a:gd name="T6" fmla="*/ 63 w 64"/>
                  <a:gd name="T7" fmla="*/ 34 h 34"/>
                  <a:gd name="T8" fmla="*/ 32 w 64"/>
                  <a:gd name="T9" fmla="*/ 17 h 34"/>
                  <a:gd name="T10" fmla="*/ 0 w 64"/>
                  <a:gd name="T11" fmla="*/ 1 h 34"/>
                  <a:gd name="T12" fmla="*/ 1 w 64"/>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64" h="34">
                    <a:moveTo>
                      <a:pt x="1" y="0"/>
                    </a:moveTo>
                    <a:cubicBezTo>
                      <a:pt x="12" y="5"/>
                      <a:pt x="22" y="10"/>
                      <a:pt x="33" y="16"/>
                    </a:cubicBezTo>
                    <a:cubicBezTo>
                      <a:pt x="43" y="21"/>
                      <a:pt x="54" y="27"/>
                      <a:pt x="64" y="32"/>
                    </a:cubicBezTo>
                    <a:cubicBezTo>
                      <a:pt x="64" y="33"/>
                      <a:pt x="64" y="33"/>
                      <a:pt x="63" y="34"/>
                    </a:cubicBezTo>
                    <a:cubicBezTo>
                      <a:pt x="53" y="28"/>
                      <a:pt x="42" y="23"/>
                      <a:pt x="32" y="17"/>
                    </a:cubicBezTo>
                    <a:cubicBezTo>
                      <a:pt x="21" y="12"/>
                      <a:pt x="11" y="6"/>
                      <a:pt x="0" y="1"/>
                    </a:cubicBezTo>
                    <a:cubicBezTo>
                      <a:pt x="1" y="1"/>
                      <a:pt x="1"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6" name="í$líḓê"/>
              <p:cNvSpPr/>
              <p:nvPr/>
            </p:nvSpPr>
            <p:spPr bwMode="auto">
              <a:xfrm>
                <a:off x="3376" y="1864"/>
                <a:ext cx="133" cy="71"/>
              </a:xfrm>
              <a:custGeom>
                <a:avLst/>
                <a:gdLst>
                  <a:gd name="T0" fmla="*/ 1 w 64"/>
                  <a:gd name="T1" fmla="*/ 0 h 34"/>
                  <a:gd name="T2" fmla="*/ 32 w 64"/>
                  <a:gd name="T3" fmla="*/ 16 h 34"/>
                  <a:gd name="T4" fmla="*/ 64 w 64"/>
                  <a:gd name="T5" fmla="*/ 33 h 34"/>
                  <a:gd name="T6" fmla="*/ 63 w 64"/>
                  <a:gd name="T7" fmla="*/ 34 h 34"/>
                  <a:gd name="T8" fmla="*/ 32 w 64"/>
                  <a:gd name="T9" fmla="*/ 18 h 34"/>
                  <a:gd name="T10" fmla="*/ 0 w 64"/>
                  <a:gd name="T11" fmla="*/ 1 h 34"/>
                  <a:gd name="T12" fmla="*/ 1 w 64"/>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64" h="34">
                    <a:moveTo>
                      <a:pt x="1" y="0"/>
                    </a:moveTo>
                    <a:cubicBezTo>
                      <a:pt x="11" y="5"/>
                      <a:pt x="22" y="11"/>
                      <a:pt x="32" y="16"/>
                    </a:cubicBezTo>
                    <a:cubicBezTo>
                      <a:pt x="43" y="22"/>
                      <a:pt x="53" y="27"/>
                      <a:pt x="64" y="33"/>
                    </a:cubicBezTo>
                    <a:cubicBezTo>
                      <a:pt x="64" y="33"/>
                      <a:pt x="63" y="34"/>
                      <a:pt x="63" y="34"/>
                    </a:cubicBezTo>
                    <a:cubicBezTo>
                      <a:pt x="53" y="29"/>
                      <a:pt x="42" y="23"/>
                      <a:pt x="32" y="18"/>
                    </a:cubicBezTo>
                    <a:cubicBezTo>
                      <a:pt x="21" y="12"/>
                      <a:pt x="11" y="7"/>
                      <a:pt x="0" y="1"/>
                    </a:cubicBezTo>
                    <a:cubicBezTo>
                      <a:pt x="0" y="1"/>
                      <a:pt x="1"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7" name="îṩliḍe"/>
              <p:cNvSpPr/>
              <p:nvPr/>
            </p:nvSpPr>
            <p:spPr bwMode="auto">
              <a:xfrm>
                <a:off x="3374" y="1868"/>
                <a:ext cx="133" cy="71"/>
              </a:xfrm>
              <a:custGeom>
                <a:avLst/>
                <a:gdLst>
                  <a:gd name="T0" fmla="*/ 1 w 64"/>
                  <a:gd name="T1" fmla="*/ 0 h 34"/>
                  <a:gd name="T2" fmla="*/ 32 w 64"/>
                  <a:gd name="T3" fmla="*/ 17 h 34"/>
                  <a:gd name="T4" fmla="*/ 64 w 64"/>
                  <a:gd name="T5" fmla="*/ 33 h 34"/>
                  <a:gd name="T6" fmla="*/ 63 w 64"/>
                  <a:gd name="T7" fmla="*/ 34 h 34"/>
                  <a:gd name="T8" fmla="*/ 31 w 64"/>
                  <a:gd name="T9" fmla="*/ 18 h 34"/>
                  <a:gd name="T10" fmla="*/ 0 w 64"/>
                  <a:gd name="T11" fmla="*/ 2 h 34"/>
                  <a:gd name="T12" fmla="*/ 1 w 64"/>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64" h="34">
                    <a:moveTo>
                      <a:pt x="1" y="0"/>
                    </a:moveTo>
                    <a:cubicBezTo>
                      <a:pt x="11" y="6"/>
                      <a:pt x="22" y="11"/>
                      <a:pt x="32" y="17"/>
                    </a:cubicBezTo>
                    <a:cubicBezTo>
                      <a:pt x="43" y="22"/>
                      <a:pt x="53" y="27"/>
                      <a:pt x="64" y="33"/>
                    </a:cubicBezTo>
                    <a:cubicBezTo>
                      <a:pt x="63" y="33"/>
                      <a:pt x="63" y="34"/>
                      <a:pt x="63" y="34"/>
                    </a:cubicBezTo>
                    <a:cubicBezTo>
                      <a:pt x="52" y="29"/>
                      <a:pt x="42" y="24"/>
                      <a:pt x="31" y="18"/>
                    </a:cubicBezTo>
                    <a:cubicBezTo>
                      <a:pt x="21" y="13"/>
                      <a:pt x="10" y="7"/>
                      <a:pt x="0" y="2"/>
                    </a:cubicBezTo>
                    <a:cubicBezTo>
                      <a:pt x="0" y="1"/>
                      <a:pt x="1"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8" name="íSḻîḋé"/>
              <p:cNvSpPr/>
              <p:nvPr/>
            </p:nvSpPr>
            <p:spPr bwMode="auto">
              <a:xfrm>
                <a:off x="3372" y="1875"/>
                <a:ext cx="131" cy="70"/>
              </a:xfrm>
              <a:custGeom>
                <a:avLst/>
                <a:gdLst>
                  <a:gd name="T0" fmla="*/ 1 w 63"/>
                  <a:gd name="T1" fmla="*/ 0 h 34"/>
                  <a:gd name="T2" fmla="*/ 32 w 63"/>
                  <a:gd name="T3" fmla="*/ 16 h 34"/>
                  <a:gd name="T4" fmla="*/ 63 w 63"/>
                  <a:gd name="T5" fmla="*/ 32 h 34"/>
                  <a:gd name="T6" fmla="*/ 63 w 63"/>
                  <a:gd name="T7" fmla="*/ 34 h 34"/>
                  <a:gd name="T8" fmla="*/ 31 w 63"/>
                  <a:gd name="T9" fmla="*/ 17 h 34"/>
                  <a:gd name="T10" fmla="*/ 0 w 63"/>
                  <a:gd name="T11" fmla="*/ 1 h 34"/>
                  <a:gd name="T12" fmla="*/ 1 w 63"/>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63" h="34">
                    <a:moveTo>
                      <a:pt x="1" y="0"/>
                    </a:moveTo>
                    <a:cubicBezTo>
                      <a:pt x="11" y="5"/>
                      <a:pt x="22" y="10"/>
                      <a:pt x="32" y="16"/>
                    </a:cubicBezTo>
                    <a:cubicBezTo>
                      <a:pt x="42" y="21"/>
                      <a:pt x="53" y="27"/>
                      <a:pt x="63" y="32"/>
                    </a:cubicBezTo>
                    <a:cubicBezTo>
                      <a:pt x="63" y="33"/>
                      <a:pt x="63" y="33"/>
                      <a:pt x="63" y="34"/>
                    </a:cubicBezTo>
                    <a:cubicBezTo>
                      <a:pt x="52" y="28"/>
                      <a:pt x="42" y="23"/>
                      <a:pt x="31" y="17"/>
                    </a:cubicBezTo>
                    <a:cubicBezTo>
                      <a:pt x="21" y="12"/>
                      <a:pt x="10" y="7"/>
                      <a:pt x="0" y="1"/>
                    </a:cubicBezTo>
                    <a:cubicBezTo>
                      <a:pt x="0" y="1"/>
                      <a:pt x="0"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9" name="işľïďè"/>
              <p:cNvSpPr/>
              <p:nvPr/>
            </p:nvSpPr>
            <p:spPr bwMode="auto">
              <a:xfrm>
                <a:off x="3370" y="1879"/>
                <a:ext cx="131" cy="70"/>
              </a:xfrm>
              <a:custGeom>
                <a:avLst/>
                <a:gdLst>
                  <a:gd name="T0" fmla="*/ 0 w 63"/>
                  <a:gd name="T1" fmla="*/ 0 h 34"/>
                  <a:gd name="T2" fmla="*/ 32 w 63"/>
                  <a:gd name="T3" fmla="*/ 16 h 34"/>
                  <a:gd name="T4" fmla="*/ 63 w 63"/>
                  <a:gd name="T5" fmla="*/ 33 h 34"/>
                  <a:gd name="T6" fmla="*/ 63 w 63"/>
                  <a:gd name="T7" fmla="*/ 34 h 34"/>
                  <a:gd name="T8" fmla="*/ 31 w 63"/>
                  <a:gd name="T9" fmla="*/ 18 h 34"/>
                  <a:gd name="T10" fmla="*/ 0 w 63"/>
                  <a:gd name="T11" fmla="*/ 1 h 34"/>
                  <a:gd name="T12" fmla="*/ 0 w 63"/>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63" h="34">
                    <a:moveTo>
                      <a:pt x="0" y="0"/>
                    </a:moveTo>
                    <a:cubicBezTo>
                      <a:pt x="11" y="5"/>
                      <a:pt x="21" y="11"/>
                      <a:pt x="32" y="16"/>
                    </a:cubicBezTo>
                    <a:cubicBezTo>
                      <a:pt x="42" y="22"/>
                      <a:pt x="53" y="27"/>
                      <a:pt x="63" y="33"/>
                    </a:cubicBezTo>
                    <a:cubicBezTo>
                      <a:pt x="63" y="33"/>
                      <a:pt x="63" y="34"/>
                      <a:pt x="63" y="34"/>
                    </a:cubicBezTo>
                    <a:cubicBezTo>
                      <a:pt x="52" y="29"/>
                      <a:pt x="42" y="23"/>
                      <a:pt x="31" y="18"/>
                    </a:cubicBezTo>
                    <a:cubicBezTo>
                      <a:pt x="21" y="12"/>
                      <a:pt x="10" y="7"/>
                      <a:pt x="0" y="1"/>
                    </a:cubicBezTo>
                    <a:cubicBezTo>
                      <a:pt x="0" y="1"/>
                      <a:pt x="0" y="0"/>
                      <a:pt x="0"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0" name="îşliďê"/>
              <p:cNvSpPr/>
              <p:nvPr/>
            </p:nvSpPr>
            <p:spPr bwMode="auto">
              <a:xfrm>
                <a:off x="3366" y="1883"/>
                <a:ext cx="133" cy="70"/>
              </a:xfrm>
              <a:custGeom>
                <a:avLst/>
                <a:gdLst>
                  <a:gd name="T0" fmla="*/ 1 w 64"/>
                  <a:gd name="T1" fmla="*/ 0 h 34"/>
                  <a:gd name="T2" fmla="*/ 33 w 64"/>
                  <a:gd name="T3" fmla="*/ 17 h 34"/>
                  <a:gd name="T4" fmla="*/ 64 w 64"/>
                  <a:gd name="T5" fmla="*/ 33 h 34"/>
                  <a:gd name="T6" fmla="*/ 63 w 64"/>
                  <a:gd name="T7" fmla="*/ 34 h 34"/>
                  <a:gd name="T8" fmla="*/ 32 w 64"/>
                  <a:gd name="T9" fmla="*/ 18 h 34"/>
                  <a:gd name="T10" fmla="*/ 0 w 64"/>
                  <a:gd name="T11" fmla="*/ 2 h 34"/>
                  <a:gd name="T12" fmla="*/ 1 w 64"/>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64" h="34">
                    <a:moveTo>
                      <a:pt x="1" y="0"/>
                    </a:moveTo>
                    <a:cubicBezTo>
                      <a:pt x="12" y="6"/>
                      <a:pt x="22" y="11"/>
                      <a:pt x="33" y="17"/>
                    </a:cubicBezTo>
                    <a:cubicBezTo>
                      <a:pt x="43" y="22"/>
                      <a:pt x="54" y="27"/>
                      <a:pt x="64" y="33"/>
                    </a:cubicBezTo>
                    <a:cubicBezTo>
                      <a:pt x="64" y="33"/>
                      <a:pt x="64" y="34"/>
                      <a:pt x="63" y="34"/>
                    </a:cubicBezTo>
                    <a:cubicBezTo>
                      <a:pt x="53" y="29"/>
                      <a:pt x="42" y="24"/>
                      <a:pt x="32" y="18"/>
                    </a:cubicBezTo>
                    <a:cubicBezTo>
                      <a:pt x="21" y="13"/>
                      <a:pt x="11" y="7"/>
                      <a:pt x="0" y="2"/>
                    </a:cubicBezTo>
                    <a:cubicBezTo>
                      <a:pt x="1" y="1"/>
                      <a:pt x="1"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1" name="îšľiḍe"/>
              <p:cNvSpPr/>
              <p:nvPr/>
            </p:nvSpPr>
            <p:spPr bwMode="auto">
              <a:xfrm>
                <a:off x="3364" y="1889"/>
                <a:ext cx="133" cy="71"/>
              </a:xfrm>
              <a:custGeom>
                <a:avLst/>
                <a:gdLst>
                  <a:gd name="T0" fmla="*/ 1 w 64"/>
                  <a:gd name="T1" fmla="*/ 0 h 34"/>
                  <a:gd name="T2" fmla="*/ 32 w 64"/>
                  <a:gd name="T3" fmla="*/ 16 h 34"/>
                  <a:gd name="T4" fmla="*/ 64 w 64"/>
                  <a:gd name="T5" fmla="*/ 32 h 34"/>
                  <a:gd name="T6" fmla="*/ 63 w 64"/>
                  <a:gd name="T7" fmla="*/ 34 h 34"/>
                  <a:gd name="T8" fmla="*/ 32 w 64"/>
                  <a:gd name="T9" fmla="*/ 17 h 34"/>
                  <a:gd name="T10" fmla="*/ 0 w 64"/>
                  <a:gd name="T11" fmla="*/ 1 h 34"/>
                  <a:gd name="T12" fmla="*/ 1 w 64"/>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64" h="34">
                    <a:moveTo>
                      <a:pt x="1" y="0"/>
                    </a:moveTo>
                    <a:cubicBezTo>
                      <a:pt x="11" y="5"/>
                      <a:pt x="22" y="11"/>
                      <a:pt x="32" y="16"/>
                    </a:cubicBezTo>
                    <a:cubicBezTo>
                      <a:pt x="43" y="21"/>
                      <a:pt x="53" y="27"/>
                      <a:pt x="64" y="32"/>
                    </a:cubicBezTo>
                    <a:cubicBezTo>
                      <a:pt x="64" y="33"/>
                      <a:pt x="63" y="33"/>
                      <a:pt x="63" y="34"/>
                    </a:cubicBezTo>
                    <a:cubicBezTo>
                      <a:pt x="53" y="28"/>
                      <a:pt x="42" y="23"/>
                      <a:pt x="32" y="17"/>
                    </a:cubicBezTo>
                    <a:cubicBezTo>
                      <a:pt x="21" y="12"/>
                      <a:pt x="11" y="7"/>
                      <a:pt x="0" y="1"/>
                    </a:cubicBezTo>
                    <a:cubicBezTo>
                      <a:pt x="0" y="1"/>
                      <a:pt x="1"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2" name="ïśḷïďê"/>
              <p:cNvSpPr/>
              <p:nvPr/>
            </p:nvSpPr>
            <p:spPr bwMode="auto">
              <a:xfrm>
                <a:off x="3362" y="1893"/>
                <a:ext cx="133" cy="71"/>
              </a:xfrm>
              <a:custGeom>
                <a:avLst/>
                <a:gdLst>
                  <a:gd name="T0" fmla="*/ 1 w 64"/>
                  <a:gd name="T1" fmla="*/ 0 h 34"/>
                  <a:gd name="T2" fmla="*/ 32 w 64"/>
                  <a:gd name="T3" fmla="*/ 16 h 34"/>
                  <a:gd name="T4" fmla="*/ 64 w 64"/>
                  <a:gd name="T5" fmla="*/ 33 h 34"/>
                  <a:gd name="T6" fmla="*/ 63 w 64"/>
                  <a:gd name="T7" fmla="*/ 34 h 34"/>
                  <a:gd name="T8" fmla="*/ 31 w 64"/>
                  <a:gd name="T9" fmla="*/ 18 h 34"/>
                  <a:gd name="T10" fmla="*/ 0 w 64"/>
                  <a:gd name="T11" fmla="*/ 1 h 34"/>
                  <a:gd name="T12" fmla="*/ 1 w 64"/>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64" h="34">
                    <a:moveTo>
                      <a:pt x="1" y="0"/>
                    </a:moveTo>
                    <a:cubicBezTo>
                      <a:pt x="11" y="5"/>
                      <a:pt x="22" y="11"/>
                      <a:pt x="32" y="16"/>
                    </a:cubicBezTo>
                    <a:cubicBezTo>
                      <a:pt x="43" y="22"/>
                      <a:pt x="53" y="27"/>
                      <a:pt x="64" y="33"/>
                    </a:cubicBezTo>
                    <a:cubicBezTo>
                      <a:pt x="63" y="33"/>
                      <a:pt x="63" y="34"/>
                      <a:pt x="63" y="34"/>
                    </a:cubicBezTo>
                    <a:cubicBezTo>
                      <a:pt x="52" y="29"/>
                      <a:pt x="42" y="23"/>
                      <a:pt x="31" y="18"/>
                    </a:cubicBezTo>
                    <a:cubicBezTo>
                      <a:pt x="21" y="12"/>
                      <a:pt x="11" y="7"/>
                      <a:pt x="0" y="1"/>
                    </a:cubicBezTo>
                    <a:cubicBezTo>
                      <a:pt x="0" y="1"/>
                      <a:pt x="1"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3" name="işḻiḍè"/>
              <p:cNvSpPr/>
              <p:nvPr/>
            </p:nvSpPr>
            <p:spPr bwMode="auto">
              <a:xfrm>
                <a:off x="3029" y="1717"/>
                <a:ext cx="54" cy="72"/>
              </a:xfrm>
              <a:custGeom>
                <a:avLst/>
                <a:gdLst>
                  <a:gd name="T0" fmla="*/ 16 w 26"/>
                  <a:gd name="T1" fmla="*/ 0 h 35"/>
                  <a:gd name="T2" fmla="*/ 4 w 26"/>
                  <a:gd name="T3" fmla="*/ 19 h 35"/>
                  <a:gd name="T4" fmla="*/ 2 w 26"/>
                  <a:gd name="T5" fmla="*/ 33 h 35"/>
                  <a:gd name="T6" fmla="*/ 11 w 26"/>
                  <a:gd name="T7" fmla="*/ 26 h 35"/>
                  <a:gd name="T8" fmla="*/ 16 w 26"/>
                  <a:gd name="T9" fmla="*/ 0 h 35"/>
                </a:gdLst>
                <a:ahLst/>
                <a:cxnLst>
                  <a:cxn ang="0">
                    <a:pos x="T0" y="T1"/>
                  </a:cxn>
                  <a:cxn ang="0">
                    <a:pos x="T2" y="T3"/>
                  </a:cxn>
                  <a:cxn ang="0">
                    <a:pos x="T4" y="T5"/>
                  </a:cxn>
                  <a:cxn ang="0">
                    <a:pos x="T6" y="T7"/>
                  </a:cxn>
                  <a:cxn ang="0">
                    <a:pos x="T8" y="T9"/>
                  </a:cxn>
                </a:cxnLst>
                <a:rect l="0" t="0" r="r" b="b"/>
                <a:pathLst>
                  <a:path w="26" h="35">
                    <a:moveTo>
                      <a:pt x="16" y="0"/>
                    </a:moveTo>
                    <a:cubicBezTo>
                      <a:pt x="4" y="19"/>
                      <a:pt x="4" y="19"/>
                      <a:pt x="4" y="19"/>
                    </a:cubicBezTo>
                    <a:cubicBezTo>
                      <a:pt x="3" y="21"/>
                      <a:pt x="0" y="32"/>
                      <a:pt x="2" y="33"/>
                    </a:cubicBezTo>
                    <a:cubicBezTo>
                      <a:pt x="4" y="35"/>
                      <a:pt x="10" y="29"/>
                      <a:pt x="11" y="26"/>
                    </a:cubicBezTo>
                    <a:cubicBezTo>
                      <a:pt x="16" y="18"/>
                      <a:pt x="26" y="6"/>
                      <a:pt x="16" y="0"/>
                    </a:cubicBezTo>
                    <a:close/>
                  </a:path>
                </a:pathLst>
              </a:custGeom>
              <a:solidFill>
                <a:srgbClr val="F0CC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4" name="í$ḻíḑe"/>
              <p:cNvSpPr/>
              <p:nvPr/>
            </p:nvSpPr>
            <p:spPr bwMode="auto">
              <a:xfrm>
                <a:off x="3025" y="1688"/>
                <a:ext cx="127" cy="149"/>
              </a:xfrm>
              <a:custGeom>
                <a:avLst/>
                <a:gdLst>
                  <a:gd name="T0" fmla="*/ 41 w 61"/>
                  <a:gd name="T1" fmla="*/ 9 h 72"/>
                  <a:gd name="T2" fmla="*/ 27 w 61"/>
                  <a:gd name="T3" fmla="*/ 30 h 72"/>
                  <a:gd name="T4" fmla="*/ 28 w 61"/>
                  <a:gd name="T5" fmla="*/ 30 h 72"/>
                  <a:gd name="T6" fmla="*/ 48 w 61"/>
                  <a:gd name="T7" fmla="*/ 10 h 72"/>
                  <a:gd name="T8" fmla="*/ 53 w 61"/>
                  <a:gd name="T9" fmla="*/ 14 h 72"/>
                  <a:gd name="T10" fmla="*/ 33 w 61"/>
                  <a:gd name="T11" fmla="*/ 36 h 72"/>
                  <a:gd name="T12" fmla="*/ 34 w 61"/>
                  <a:gd name="T13" fmla="*/ 36 h 72"/>
                  <a:gd name="T14" fmla="*/ 54 w 61"/>
                  <a:gd name="T15" fmla="*/ 19 h 72"/>
                  <a:gd name="T16" fmla="*/ 59 w 61"/>
                  <a:gd name="T17" fmla="*/ 19 h 72"/>
                  <a:gd name="T18" fmla="*/ 58 w 61"/>
                  <a:gd name="T19" fmla="*/ 24 h 72"/>
                  <a:gd name="T20" fmla="*/ 40 w 61"/>
                  <a:gd name="T21" fmla="*/ 42 h 72"/>
                  <a:gd name="T22" fmla="*/ 40 w 61"/>
                  <a:gd name="T23" fmla="*/ 43 h 72"/>
                  <a:gd name="T24" fmla="*/ 54 w 61"/>
                  <a:gd name="T25" fmla="*/ 33 h 72"/>
                  <a:gd name="T26" fmla="*/ 60 w 61"/>
                  <a:gd name="T27" fmla="*/ 32 h 72"/>
                  <a:gd name="T28" fmla="*/ 57 w 61"/>
                  <a:gd name="T29" fmla="*/ 37 h 72"/>
                  <a:gd name="T30" fmla="*/ 45 w 61"/>
                  <a:gd name="T31" fmla="*/ 48 h 72"/>
                  <a:gd name="T32" fmla="*/ 18 w 61"/>
                  <a:gd name="T33" fmla="*/ 70 h 72"/>
                  <a:gd name="T34" fmla="*/ 1 w 61"/>
                  <a:gd name="T35" fmla="*/ 52 h 72"/>
                  <a:gd name="T36" fmla="*/ 4 w 61"/>
                  <a:gd name="T37" fmla="*/ 41 h 72"/>
                  <a:gd name="T38" fmla="*/ 20 w 61"/>
                  <a:gd name="T39" fmla="*/ 25 h 72"/>
                  <a:gd name="T40" fmla="*/ 35 w 61"/>
                  <a:gd name="T41" fmla="*/ 5 h 72"/>
                  <a:gd name="T42" fmla="*/ 41 w 61"/>
                  <a:gd name="T43" fmla="*/ 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72">
                    <a:moveTo>
                      <a:pt x="41" y="9"/>
                    </a:moveTo>
                    <a:cubicBezTo>
                      <a:pt x="27" y="30"/>
                      <a:pt x="27" y="30"/>
                      <a:pt x="27" y="30"/>
                    </a:cubicBezTo>
                    <a:cubicBezTo>
                      <a:pt x="28" y="30"/>
                      <a:pt x="28" y="30"/>
                      <a:pt x="28" y="30"/>
                    </a:cubicBezTo>
                    <a:cubicBezTo>
                      <a:pt x="48" y="10"/>
                      <a:pt x="48" y="10"/>
                      <a:pt x="48" y="10"/>
                    </a:cubicBezTo>
                    <a:cubicBezTo>
                      <a:pt x="52" y="6"/>
                      <a:pt x="57" y="10"/>
                      <a:pt x="53" y="14"/>
                    </a:cubicBezTo>
                    <a:cubicBezTo>
                      <a:pt x="33" y="36"/>
                      <a:pt x="33" y="36"/>
                      <a:pt x="33" y="36"/>
                    </a:cubicBezTo>
                    <a:cubicBezTo>
                      <a:pt x="34" y="36"/>
                      <a:pt x="34" y="36"/>
                      <a:pt x="34" y="36"/>
                    </a:cubicBezTo>
                    <a:cubicBezTo>
                      <a:pt x="54" y="19"/>
                      <a:pt x="54" y="19"/>
                      <a:pt x="54" y="19"/>
                    </a:cubicBezTo>
                    <a:cubicBezTo>
                      <a:pt x="56" y="17"/>
                      <a:pt x="58" y="17"/>
                      <a:pt x="59" y="19"/>
                    </a:cubicBezTo>
                    <a:cubicBezTo>
                      <a:pt x="61" y="21"/>
                      <a:pt x="59" y="22"/>
                      <a:pt x="58" y="24"/>
                    </a:cubicBezTo>
                    <a:cubicBezTo>
                      <a:pt x="40" y="42"/>
                      <a:pt x="40" y="42"/>
                      <a:pt x="40" y="42"/>
                    </a:cubicBezTo>
                    <a:cubicBezTo>
                      <a:pt x="40" y="43"/>
                      <a:pt x="40" y="43"/>
                      <a:pt x="40" y="43"/>
                    </a:cubicBezTo>
                    <a:cubicBezTo>
                      <a:pt x="54" y="33"/>
                      <a:pt x="54" y="33"/>
                      <a:pt x="54" y="33"/>
                    </a:cubicBezTo>
                    <a:cubicBezTo>
                      <a:pt x="56" y="32"/>
                      <a:pt x="58" y="30"/>
                      <a:pt x="60" y="32"/>
                    </a:cubicBezTo>
                    <a:cubicBezTo>
                      <a:pt x="61" y="34"/>
                      <a:pt x="59" y="35"/>
                      <a:pt x="57" y="37"/>
                    </a:cubicBezTo>
                    <a:cubicBezTo>
                      <a:pt x="45" y="48"/>
                      <a:pt x="45" y="48"/>
                      <a:pt x="45" y="48"/>
                    </a:cubicBezTo>
                    <a:cubicBezTo>
                      <a:pt x="40" y="55"/>
                      <a:pt x="26" y="66"/>
                      <a:pt x="18" y="70"/>
                    </a:cubicBezTo>
                    <a:cubicBezTo>
                      <a:pt x="7" y="72"/>
                      <a:pt x="0" y="58"/>
                      <a:pt x="1" y="52"/>
                    </a:cubicBezTo>
                    <a:cubicBezTo>
                      <a:pt x="2" y="47"/>
                      <a:pt x="2" y="43"/>
                      <a:pt x="4" y="41"/>
                    </a:cubicBezTo>
                    <a:cubicBezTo>
                      <a:pt x="20" y="25"/>
                      <a:pt x="20" y="25"/>
                      <a:pt x="20" y="25"/>
                    </a:cubicBezTo>
                    <a:cubicBezTo>
                      <a:pt x="35" y="5"/>
                      <a:pt x="35" y="5"/>
                      <a:pt x="35" y="5"/>
                    </a:cubicBezTo>
                    <a:cubicBezTo>
                      <a:pt x="40" y="0"/>
                      <a:pt x="45" y="4"/>
                      <a:pt x="41" y="9"/>
                    </a:cubicBezTo>
                    <a:close/>
                  </a:path>
                </a:pathLst>
              </a:custGeom>
              <a:solidFill>
                <a:srgbClr val="F0CC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5" name="ïṡlïḓê"/>
              <p:cNvSpPr/>
              <p:nvPr/>
            </p:nvSpPr>
            <p:spPr bwMode="auto">
              <a:xfrm>
                <a:off x="2896" y="1794"/>
                <a:ext cx="185" cy="222"/>
              </a:xfrm>
              <a:custGeom>
                <a:avLst/>
                <a:gdLst>
                  <a:gd name="T0" fmla="*/ 0 w 89"/>
                  <a:gd name="T1" fmla="*/ 69 h 107"/>
                  <a:gd name="T2" fmla="*/ 62 w 89"/>
                  <a:gd name="T3" fmla="*/ 2 h 107"/>
                  <a:gd name="T4" fmla="*/ 89 w 89"/>
                  <a:gd name="T5" fmla="*/ 16 h 107"/>
                  <a:gd name="T6" fmla="*/ 24 w 89"/>
                  <a:gd name="T7" fmla="*/ 105 h 107"/>
                  <a:gd name="T8" fmla="*/ 0 w 89"/>
                  <a:gd name="T9" fmla="*/ 69 h 107"/>
                </a:gdLst>
                <a:ahLst/>
                <a:cxnLst>
                  <a:cxn ang="0">
                    <a:pos x="T0" y="T1"/>
                  </a:cxn>
                  <a:cxn ang="0">
                    <a:pos x="T2" y="T3"/>
                  </a:cxn>
                  <a:cxn ang="0">
                    <a:pos x="T4" y="T5"/>
                  </a:cxn>
                  <a:cxn ang="0">
                    <a:pos x="T6" y="T7"/>
                  </a:cxn>
                  <a:cxn ang="0">
                    <a:pos x="T8" y="T9"/>
                  </a:cxn>
                </a:cxnLst>
                <a:rect l="0" t="0" r="r" b="b"/>
                <a:pathLst>
                  <a:path w="89" h="107">
                    <a:moveTo>
                      <a:pt x="0" y="69"/>
                    </a:moveTo>
                    <a:cubicBezTo>
                      <a:pt x="4" y="68"/>
                      <a:pt x="59" y="0"/>
                      <a:pt x="62" y="2"/>
                    </a:cubicBezTo>
                    <a:cubicBezTo>
                      <a:pt x="65" y="5"/>
                      <a:pt x="89" y="16"/>
                      <a:pt x="89" y="16"/>
                    </a:cubicBezTo>
                    <a:cubicBezTo>
                      <a:pt x="89" y="16"/>
                      <a:pt x="38" y="103"/>
                      <a:pt x="24" y="105"/>
                    </a:cubicBezTo>
                    <a:cubicBezTo>
                      <a:pt x="10" y="107"/>
                      <a:pt x="0" y="69"/>
                      <a:pt x="0" y="69"/>
                    </a:cubicBezTo>
                    <a:close/>
                  </a:path>
                </a:pathLst>
              </a:custGeom>
              <a:solidFill>
                <a:srgbClr val="D1D0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6" name="îṣļîḑé"/>
              <p:cNvSpPr/>
              <p:nvPr/>
            </p:nvSpPr>
            <p:spPr bwMode="auto">
              <a:xfrm>
                <a:off x="3811" y="1997"/>
                <a:ext cx="77" cy="79"/>
              </a:xfrm>
              <a:custGeom>
                <a:avLst/>
                <a:gdLst>
                  <a:gd name="T0" fmla="*/ 37 w 37"/>
                  <a:gd name="T1" fmla="*/ 28 h 38"/>
                  <a:gd name="T2" fmla="*/ 19 w 37"/>
                  <a:gd name="T3" fmla="*/ 9 h 38"/>
                  <a:gd name="T4" fmla="*/ 2 w 37"/>
                  <a:gd name="T5" fmla="*/ 2 h 38"/>
                  <a:gd name="T6" fmla="*/ 8 w 37"/>
                  <a:gd name="T7" fmla="*/ 15 h 38"/>
                  <a:gd name="T8" fmla="*/ 37 w 37"/>
                  <a:gd name="T9" fmla="*/ 28 h 38"/>
                </a:gdLst>
                <a:ahLst/>
                <a:cxnLst>
                  <a:cxn ang="0">
                    <a:pos x="T0" y="T1"/>
                  </a:cxn>
                  <a:cxn ang="0">
                    <a:pos x="T2" y="T3"/>
                  </a:cxn>
                  <a:cxn ang="0">
                    <a:pos x="T4" y="T5"/>
                  </a:cxn>
                  <a:cxn ang="0">
                    <a:pos x="T6" y="T7"/>
                  </a:cxn>
                  <a:cxn ang="0">
                    <a:pos x="T8" y="T9"/>
                  </a:cxn>
                </a:cxnLst>
                <a:rect l="0" t="0" r="r" b="b"/>
                <a:pathLst>
                  <a:path w="37" h="38">
                    <a:moveTo>
                      <a:pt x="37" y="28"/>
                    </a:moveTo>
                    <a:cubicBezTo>
                      <a:pt x="19" y="9"/>
                      <a:pt x="19" y="9"/>
                      <a:pt x="19" y="9"/>
                    </a:cubicBezTo>
                    <a:cubicBezTo>
                      <a:pt x="16" y="6"/>
                      <a:pt x="5" y="0"/>
                      <a:pt x="2" y="2"/>
                    </a:cubicBezTo>
                    <a:cubicBezTo>
                      <a:pt x="0" y="4"/>
                      <a:pt x="5" y="13"/>
                      <a:pt x="8" y="15"/>
                    </a:cubicBezTo>
                    <a:cubicBezTo>
                      <a:pt x="16" y="22"/>
                      <a:pt x="27" y="38"/>
                      <a:pt x="37" y="28"/>
                    </a:cubicBezTo>
                    <a:close/>
                  </a:path>
                </a:pathLst>
              </a:custGeom>
              <a:solidFill>
                <a:srgbClr val="D4AA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7" name="îśļîḑê"/>
              <p:cNvSpPr/>
              <p:nvPr/>
            </p:nvSpPr>
            <p:spPr bwMode="auto">
              <a:xfrm>
                <a:off x="3751" y="1985"/>
                <a:ext cx="160" cy="172"/>
              </a:xfrm>
              <a:custGeom>
                <a:avLst/>
                <a:gdLst>
                  <a:gd name="T0" fmla="*/ 65 w 77"/>
                  <a:gd name="T1" fmla="*/ 63 h 83"/>
                  <a:gd name="T2" fmla="*/ 45 w 77"/>
                  <a:gd name="T3" fmla="*/ 41 h 83"/>
                  <a:gd name="T4" fmla="*/ 44 w 77"/>
                  <a:gd name="T5" fmla="*/ 41 h 83"/>
                  <a:gd name="T6" fmla="*/ 63 w 77"/>
                  <a:gd name="T7" fmla="*/ 71 h 83"/>
                  <a:gd name="T8" fmla="*/ 56 w 77"/>
                  <a:gd name="T9" fmla="*/ 75 h 83"/>
                  <a:gd name="T10" fmla="*/ 36 w 77"/>
                  <a:gd name="T11" fmla="*/ 46 h 83"/>
                  <a:gd name="T12" fmla="*/ 35 w 77"/>
                  <a:gd name="T13" fmla="*/ 46 h 83"/>
                  <a:gd name="T14" fmla="*/ 49 w 77"/>
                  <a:gd name="T15" fmla="*/ 75 h 83"/>
                  <a:gd name="T16" fmla="*/ 48 w 77"/>
                  <a:gd name="T17" fmla="*/ 82 h 83"/>
                  <a:gd name="T18" fmla="*/ 43 w 77"/>
                  <a:gd name="T19" fmla="*/ 78 h 83"/>
                  <a:gd name="T20" fmla="*/ 26 w 77"/>
                  <a:gd name="T21" fmla="*/ 52 h 83"/>
                  <a:gd name="T22" fmla="*/ 26 w 77"/>
                  <a:gd name="T23" fmla="*/ 52 h 83"/>
                  <a:gd name="T24" fmla="*/ 33 w 77"/>
                  <a:gd name="T25" fmla="*/ 72 h 83"/>
                  <a:gd name="T26" fmla="*/ 32 w 77"/>
                  <a:gd name="T27" fmla="*/ 78 h 83"/>
                  <a:gd name="T28" fmla="*/ 28 w 77"/>
                  <a:gd name="T29" fmla="*/ 74 h 83"/>
                  <a:gd name="T30" fmla="*/ 19 w 77"/>
                  <a:gd name="T31" fmla="*/ 56 h 83"/>
                  <a:gd name="T32" fmla="*/ 0 w 77"/>
                  <a:gd name="T33" fmla="*/ 18 h 83"/>
                  <a:gd name="T34" fmla="*/ 27 w 77"/>
                  <a:gd name="T35" fmla="*/ 3 h 83"/>
                  <a:gd name="T36" fmla="*/ 38 w 77"/>
                  <a:gd name="T37" fmla="*/ 10 h 83"/>
                  <a:gd name="T38" fmla="*/ 53 w 77"/>
                  <a:gd name="T39" fmla="*/ 34 h 83"/>
                  <a:gd name="T40" fmla="*/ 72 w 77"/>
                  <a:gd name="T41" fmla="*/ 58 h 83"/>
                  <a:gd name="T42" fmla="*/ 65 w 77"/>
                  <a:gd name="T43" fmla="*/ 6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83">
                    <a:moveTo>
                      <a:pt x="65" y="63"/>
                    </a:moveTo>
                    <a:cubicBezTo>
                      <a:pt x="45" y="41"/>
                      <a:pt x="45" y="41"/>
                      <a:pt x="45" y="41"/>
                    </a:cubicBezTo>
                    <a:cubicBezTo>
                      <a:pt x="44" y="41"/>
                      <a:pt x="44" y="41"/>
                      <a:pt x="44" y="41"/>
                    </a:cubicBezTo>
                    <a:cubicBezTo>
                      <a:pt x="63" y="71"/>
                      <a:pt x="63" y="71"/>
                      <a:pt x="63" y="71"/>
                    </a:cubicBezTo>
                    <a:cubicBezTo>
                      <a:pt x="66" y="77"/>
                      <a:pt x="60" y="81"/>
                      <a:pt x="56" y="75"/>
                    </a:cubicBezTo>
                    <a:cubicBezTo>
                      <a:pt x="36" y="46"/>
                      <a:pt x="36" y="46"/>
                      <a:pt x="36" y="46"/>
                    </a:cubicBezTo>
                    <a:cubicBezTo>
                      <a:pt x="35" y="46"/>
                      <a:pt x="35" y="46"/>
                      <a:pt x="35" y="46"/>
                    </a:cubicBezTo>
                    <a:cubicBezTo>
                      <a:pt x="49" y="75"/>
                      <a:pt x="49" y="75"/>
                      <a:pt x="49" y="75"/>
                    </a:cubicBezTo>
                    <a:cubicBezTo>
                      <a:pt x="52" y="79"/>
                      <a:pt x="50" y="80"/>
                      <a:pt x="48" y="82"/>
                    </a:cubicBezTo>
                    <a:cubicBezTo>
                      <a:pt x="46" y="83"/>
                      <a:pt x="44" y="81"/>
                      <a:pt x="43" y="78"/>
                    </a:cubicBezTo>
                    <a:cubicBezTo>
                      <a:pt x="26" y="52"/>
                      <a:pt x="26" y="52"/>
                      <a:pt x="26" y="52"/>
                    </a:cubicBezTo>
                    <a:cubicBezTo>
                      <a:pt x="26" y="52"/>
                      <a:pt x="26" y="52"/>
                      <a:pt x="26" y="52"/>
                    </a:cubicBezTo>
                    <a:cubicBezTo>
                      <a:pt x="33" y="72"/>
                      <a:pt x="33" y="72"/>
                      <a:pt x="33" y="72"/>
                    </a:cubicBezTo>
                    <a:cubicBezTo>
                      <a:pt x="34" y="75"/>
                      <a:pt x="36" y="76"/>
                      <a:pt x="32" y="78"/>
                    </a:cubicBezTo>
                    <a:cubicBezTo>
                      <a:pt x="29" y="80"/>
                      <a:pt x="29" y="77"/>
                      <a:pt x="28" y="74"/>
                    </a:cubicBezTo>
                    <a:cubicBezTo>
                      <a:pt x="19" y="56"/>
                      <a:pt x="19" y="56"/>
                      <a:pt x="19" y="56"/>
                    </a:cubicBezTo>
                    <a:cubicBezTo>
                      <a:pt x="11" y="48"/>
                      <a:pt x="2" y="29"/>
                      <a:pt x="0" y="18"/>
                    </a:cubicBezTo>
                    <a:cubicBezTo>
                      <a:pt x="1" y="4"/>
                      <a:pt x="19" y="0"/>
                      <a:pt x="27" y="3"/>
                    </a:cubicBezTo>
                    <a:cubicBezTo>
                      <a:pt x="32" y="6"/>
                      <a:pt x="36" y="7"/>
                      <a:pt x="38" y="10"/>
                    </a:cubicBezTo>
                    <a:cubicBezTo>
                      <a:pt x="53" y="34"/>
                      <a:pt x="53" y="34"/>
                      <a:pt x="53" y="34"/>
                    </a:cubicBezTo>
                    <a:cubicBezTo>
                      <a:pt x="72" y="58"/>
                      <a:pt x="72" y="58"/>
                      <a:pt x="72" y="58"/>
                    </a:cubicBezTo>
                    <a:cubicBezTo>
                      <a:pt x="77" y="65"/>
                      <a:pt x="70" y="69"/>
                      <a:pt x="65" y="63"/>
                    </a:cubicBezTo>
                    <a:close/>
                  </a:path>
                </a:pathLst>
              </a:custGeom>
              <a:solidFill>
                <a:srgbClr val="DBA7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8" name="ïS1îďe"/>
              <p:cNvSpPr/>
              <p:nvPr/>
            </p:nvSpPr>
            <p:spPr bwMode="auto">
              <a:xfrm>
                <a:off x="4040" y="1316"/>
                <a:ext cx="99" cy="91"/>
              </a:xfrm>
              <a:custGeom>
                <a:avLst/>
                <a:gdLst>
                  <a:gd name="T0" fmla="*/ 23 w 48"/>
                  <a:gd name="T1" fmla="*/ 0 h 44"/>
                  <a:gd name="T2" fmla="*/ 43 w 48"/>
                  <a:gd name="T3" fmla="*/ 31 h 44"/>
                  <a:gd name="T4" fmla="*/ 38 w 48"/>
                  <a:gd name="T5" fmla="*/ 44 h 44"/>
                  <a:gd name="T6" fmla="*/ 2 w 48"/>
                  <a:gd name="T7" fmla="*/ 29 h 44"/>
                  <a:gd name="T8" fmla="*/ 23 w 48"/>
                  <a:gd name="T9" fmla="*/ 0 h 44"/>
                </a:gdLst>
                <a:ahLst/>
                <a:cxnLst>
                  <a:cxn ang="0">
                    <a:pos x="T0" y="T1"/>
                  </a:cxn>
                  <a:cxn ang="0">
                    <a:pos x="T2" y="T3"/>
                  </a:cxn>
                  <a:cxn ang="0">
                    <a:pos x="T4" y="T5"/>
                  </a:cxn>
                  <a:cxn ang="0">
                    <a:pos x="T6" y="T7"/>
                  </a:cxn>
                  <a:cxn ang="0">
                    <a:pos x="T8" y="T9"/>
                  </a:cxn>
                </a:cxnLst>
                <a:rect l="0" t="0" r="r" b="b"/>
                <a:pathLst>
                  <a:path w="48" h="44">
                    <a:moveTo>
                      <a:pt x="23" y="0"/>
                    </a:moveTo>
                    <a:cubicBezTo>
                      <a:pt x="23" y="0"/>
                      <a:pt x="39" y="21"/>
                      <a:pt x="43" y="31"/>
                    </a:cubicBezTo>
                    <a:cubicBezTo>
                      <a:pt x="46" y="40"/>
                      <a:pt x="48" y="44"/>
                      <a:pt x="38" y="44"/>
                    </a:cubicBezTo>
                    <a:cubicBezTo>
                      <a:pt x="28" y="44"/>
                      <a:pt x="0" y="31"/>
                      <a:pt x="2" y="29"/>
                    </a:cubicBezTo>
                    <a:cubicBezTo>
                      <a:pt x="3" y="28"/>
                      <a:pt x="23" y="0"/>
                      <a:pt x="23" y="0"/>
                    </a:cubicBezTo>
                    <a:close/>
                  </a:path>
                </a:pathLst>
              </a:custGeom>
              <a:solidFill>
                <a:srgbClr val="3E3B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9" name="îṡľiḑé"/>
              <p:cNvSpPr/>
              <p:nvPr/>
            </p:nvSpPr>
            <p:spPr bwMode="auto">
              <a:xfrm>
                <a:off x="3532" y="1297"/>
                <a:ext cx="273" cy="744"/>
              </a:xfrm>
              <a:custGeom>
                <a:avLst/>
                <a:gdLst>
                  <a:gd name="T0" fmla="*/ 0 w 131"/>
                  <a:gd name="T1" fmla="*/ 0 h 358"/>
                  <a:gd name="T2" fmla="*/ 28 w 131"/>
                  <a:gd name="T3" fmla="*/ 217 h 358"/>
                  <a:gd name="T4" fmla="*/ 107 w 131"/>
                  <a:gd name="T5" fmla="*/ 358 h 358"/>
                  <a:gd name="T6" fmla="*/ 131 w 131"/>
                  <a:gd name="T7" fmla="*/ 335 h 358"/>
                  <a:gd name="T8" fmla="*/ 78 w 131"/>
                  <a:gd name="T9" fmla="*/ 211 h 358"/>
                  <a:gd name="T10" fmla="*/ 54 w 131"/>
                  <a:gd name="T11" fmla="*/ 57 h 358"/>
                  <a:gd name="T12" fmla="*/ 0 w 131"/>
                  <a:gd name="T13" fmla="*/ 0 h 358"/>
                </a:gdLst>
                <a:ahLst/>
                <a:cxnLst>
                  <a:cxn ang="0">
                    <a:pos x="T0" y="T1"/>
                  </a:cxn>
                  <a:cxn ang="0">
                    <a:pos x="T2" y="T3"/>
                  </a:cxn>
                  <a:cxn ang="0">
                    <a:pos x="T4" y="T5"/>
                  </a:cxn>
                  <a:cxn ang="0">
                    <a:pos x="T6" y="T7"/>
                  </a:cxn>
                  <a:cxn ang="0">
                    <a:pos x="T8" y="T9"/>
                  </a:cxn>
                  <a:cxn ang="0">
                    <a:pos x="T10" y="T11"/>
                  </a:cxn>
                  <a:cxn ang="0">
                    <a:pos x="T12" y="T13"/>
                  </a:cxn>
                </a:cxnLst>
                <a:rect l="0" t="0" r="r" b="b"/>
                <a:pathLst>
                  <a:path w="131" h="358">
                    <a:moveTo>
                      <a:pt x="0" y="0"/>
                    </a:moveTo>
                    <a:cubicBezTo>
                      <a:pt x="28" y="217"/>
                      <a:pt x="28" y="217"/>
                      <a:pt x="28" y="217"/>
                    </a:cubicBezTo>
                    <a:cubicBezTo>
                      <a:pt x="40" y="252"/>
                      <a:pt x="59" y="301"/>
                      <a:pt x="107" y="358"/>
                    </a:cubicBezTo>
                    <a:cubicBezTo>
                      <a:pt x="115" y="350"/>
                      <a:pt x="123" y="342"/>
                      <a:pt x="131" y="335"/>
                    </a:cubicBezTo>
                    <a:cubicBezTo>
                      <a:pt x="104" y="284"/>
                      <a:pt x="95" y="254"/>
                      <a:pt x="78" y="211"/>
                    </a:cubicBezTo>
                    <a:cubicBezTo>
                      <a:pt x="69" y="142"/>
                      <a:pt x="59" y="53"/>
                      <a:pt x="54" y="57"/>
                    </a:cubicBezTo>
                    <a:lnTo>
                      <a:pt x="0" y="0"/>
                    </a:lnTo>
                    <a:close/>
                  </a:path>
                </a:pathLst>
              </a:custGeom>
              <a:solidFill>
                <a:srgbClr val="DBA7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0" name="ïSľíde"/>
              <p:cNvSpPr/>
              <p:nvPr/>
            </p:nvSpPr>
            <p:spPr bwMode="auto">
              <a:xfrm>
                <a:off x="3532" y="1081"/>
                <a:ext cx="574" cy="355"/>
              </a:xfrm>
              <a:custGeom>
                <a:avLst/>
                <a:gdLst>
                  <a:gd name="T0" fmla="*/ 65 w 276"/>
                  <a:gd name="T1" fmla="*/ 165 h 171"/>
                  <a:gd name="T2" fmla="*/ 172 w 276"/>
                  <a:gd name="T3" fmla="*/ 171 h 171"/>
                  <a:gd name="T4" fmla="*/ 177 w 276"/>
                  <a:gd name="T5" fmla="*/ 171 h 171"/>
                  <a:gd name="T6" fmla="*/ 185 w 276"/>
                  <a:gd name="T7" fmla="*/ 165 h 171"/>
                  <a:gd name="T8" fmla="*/ 187 w 276"/>
                  <a:gd name="T9" fmla="*/ 163 h 171"/>
                  <a:gd name="T10" fmla="*/ 217 w 276"/>
                  <a:gd name="T11" fmla="*/ 140 h 171"/>
                  <a:gd name="T12" fmla="*/ 276 w 276"/>
                  <a:gd name="T13" fmla="*/ 96 h 171"/>
                  <a:gd name="T14" fmla="*/ 265 w 276"/>
                  <a:gd name="T15" fmla="*/ 13 h 171"/>
                  <a:gd name="T16" fmla="*/ 0 w 276"/>
                  <a:gd name="T17" fmla="*/ 104 h 171"/>
                  <a:gd name="T18" fmla="*/ 65 w 276"/>
                  <a:gd name="T19" fmla="*/ 16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171">
                    <a:moveTo>
                      <a:pt x="65" y="165"/>
                    </a:moveTo>
                    <a:cubicBezTo>
                      <a:pt x="100" y="167"/>
                      <a:pt x="136" y="169"/>
                      <a:pt x="172" y="171"/>
                    </a:cubicBezTo>
                    <a:cubicBezTo>
                      <a:pt x="177" y="171"/>
                      <a:pt x="177" y="171"/>
                      <a:pt x="177" y="171"/>
                    </a:cubicBezTo>
                    <a:cubicBezTo>
                      <a:pt x="185" y="165"/>
                      <a:pt x="185" y="165"/>
                      <a:pt x="185" y="165"/>
                    </a:cubicBezTo>
                    <a:cubicBezTo>
                      <a:pt x="187" y="163"/>
                      <a:pt x="187" y="163"/>
                      <a:pt x="187" y="163"/>
                    </a:cubicBezTo>
                    <a:cubicBezTo>
                      <a:pt x="217" y="140"/>
                      <a:pt x="217" y="140"/>
                      <a:pt x="217" y="140"/>
                    </a:cubicBezTo>
                    <a:cubicBezTo>
                      <a:pt x="276" y="96"/>
                      <a:pt x="276" y="96"/>
                      <a:pt x="276" y="96"/>
                    </a:cubicBezTo>
                    <a:cubicBezTo>
                      <a:pt x="265" y="13"/>
                      <a:pt x="265" y="13"/>
                      <a:pt x="265" y="13"/>
                    </a:cubicBezTo>
                    <a:cubicBezTo>
                      <a:pt x="207" y="0"/>
                      <a:pt x="108" y="36"/>
                      <a:pt x="0" y="104"/>
                    </a:cubicBezTo>
                    <a:lnTo>
                      <a:pt x="65" y="165"/>
                    </a:lnTo>
                    <a:close/>
                  </a:path>
                </a:pathLst>
              </a:custGeom>
              <a:solidFill>
                <a:srgbClr val="E3E0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1" name="ïsľïḋè"/>
              <p:cNvSpPr/>
              <p:nvPr/>
            </p:nvSpPr>
            <p:spPr bwMode="auto">
              <a:xfrm>
                <a:off x="4104" y="1148"/>
                <a:ext cx="187" cy="216"/>
              </a:xfrm>
              <a:custGeom>
                <a:avLst/>
                <a:gdLst>
                  <a:gd name="T0" fmla="*/ 14 w 90"/>
                  <a:gd name="T1" fmla="*/ 0 h 104"/>
                  <a:gd name="T2" fmla="*/ 40 w 90"/>
                  <a:gd name="T3" fmla="*/ 12 h 104"/>
                  <a:gd name="T4" fmla="*/ 82 w 90"/>
                  <a:gd name="T5" fmla="*/ 84 h 104"/>
                  <a:gd name="T6" fmla="*/ 32 w 90"/>
                  <a:gd name="T7" fmla="*/ 89 h 104"/>
                  <a:gd name="T8" fmla="*/ 1 w 90"/>
                  <a:gd name="T9" fmla="*/ 53 h 104"/>
                  <a:gd name="T10" fmla="*/ 14 w 90"/>
                  <a:gd name="T11" fmla="*/ 0 h 104"/>
                </a:gdLst>
                <a:ahLst/>
                <a:cxnLst>
                  <a:cxn ang="0">
                    <a:pos x="T0" y="T1"/>
                  </a:cxn>
                  <a:cxn ang="0">
                    <a:pos x="T2" y="T3"/>
                  </a:cxn>
                  <a:cxn ang="0">
                    <a:pos x="T4" y="T5"/>
                  </a:cxn>
                  <a:cxn ang="0">
                    <a:pos x="T6" y="T7"/>
                  </a:cxn>
                  <a:cxn ang="0">
                    <a:pos x="T8" y="T9"/>
                  </a:cxn>
                  <a:cxn ang="0">
                    <a:pos x="T10" y="T11"/>
                  </a:cxn>
                </a:cxnLst>
                <a:rect l="0" t="0" r="r" b="b"/>
                <a:pathLst>
                  <a:path w="90" h="104">
                    <a:moveTo>
                      <a:pt x="14" y="0"/>
                    </a:moveTo>
                    <a:cubicBezTo>
                      <a:pt x="40" y="12"/>
                      <a:pt x="40" y="12"/>
                      <a:pt x="40" y="12"/>
                    </a:cubicBezTo>
                    <a:cubicBezTo>
                      <a:pt x="40" y="12"/>
                      <a:pt x="90" y="75"/>
                      <a:pt x="82" y="84"/>
                    </a:cubicBezTo>
                    <a:cubicBezTo>
                      <a:pt x="73" y="92"/>
                      <a:pt x="38" y="104"/>
                      <a:pt x="32" y="89"/>
                    </a:cubicBezTo>
                    <a:cubicBezTo>
                      <a:pt x="26" y="75"/>
                      <a:pt x="1" y="58"/>
                      <a:pt x="1" y="53"/>
                    </a:cubicBezTo>
                    <a:cubicBezTo>
                      <a:pt x="0" y="47"/>
                      <a:pt x="14" y="0"/>
                      <a:pt x="14" y="0"/>
                    </a:cubicBezTo>
                    <a:close/>
                  </a:path>
                </a:pathLst>
              </a:custGeom>
              <a:solidFill>
                <a:srgbClr val="A23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2" name="iṥľíḍe"/>
              <p:cNvSpPr/>
              <p:nvPr/>
            </p:nvSpPr>
            <p:spPr bwMode="auto">
              <a:xfrm>
                <a:off x="4035" y="1106"/>
                <a:ext cx="179" cy="175"/>
              </a:xfrm>
              <a:custGeom>
                <a:avLst/>
                <a:gdLst>
                  <a:gd name="T0" fmla="*/ 0 w 86"/>
                  <a:gd name="T1" fmla="*/ 12 h 84"/>
                  <a:gd name="T2" fmla="*/ 30 w 86"/>
                  <a:gd name="T3" fmla="*/ 0 h 84"/>
                  <a:gd name="T4" fmla="*/ 71 w 86"/>
                  <a:gd name="T5" fmla="*/ 28 h 84"/>
                  <a:gd name="T6" fmla="*/ 34 w 86"/>
                  <a:gd name="T7" fmla="*/ 84 h 84"/>
                  <a:gd name="T8" fmla="*/ 0 w 86"/>
                  <a:gd name="T9" fmla="*/ 12 h 84"/>
                </a:gdLst>
                <a:ahLst/>
                <a:cxnLst>
                  <a:cxn ang="0">
                    <a:pos x="T0" y="T1"/>
                  </a:cxn>
                  <a:cxn ang="0">
                    <a:pos x="T2" y="T3"/>
                  </a:cxn>
                  <a:cxn ang="0">
                    <a:pos x="T4" y="T5"/>
                  </a:cxn>
                  <a:cxn ang="0">
                    <a:pos x="T6" y="T7"/>
                  </a:cxn>
                  <a:cxn ang="0">
                    <a:pos x="T8" y="T9"/>
                  </a:cxn>
                </a:cxnLst>
                <a:rect l="0" t="0" r="r" b="b"/>
                <a:pathLst>
                  <a:path w="86" h="84">
                    <a:moveTo>
                      <a:pt x="0" y="12"/>
                    </a:moveTo>
                    <a:cubicBezTo>
                      <a:pt x="8" y="8"/>
                      <a:pt x="23" y="0"/>
                      <a:pt x="30" y="0"/>
                    </a:cubicBezTo>
                    <a:cubicBezTo>
                      <a:pt x="36" y="0"/>
                      <a:pt x="56" y="2"/>
                      <a:pt x="71" y="28"/>
                    </a:cubicBezTo>
                    <a:cubicBezTo>
                      <a:pt x="86" y="55"/>
                      <a:pt x="34" y="84"/>
                      <a:pt x="34" y="84"/>
                    </a:cubicBezTo>
                    <a:lnTo>
                      <a:pt x="0" y="12"/>
                    </a:lnTo>
                    <a:close/>
                  </a:path>
                </a:pathLst>
              </a:custGeom>
              <a:solidFill>
                <a:srgbClr val="A23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3" name="îṧļiḍé"/>
              <p:cNvSpPr/>
              <p:nvPr/>
            </p:nvSpPr>
            <p:spPr bwMode="auto">
              <a:xfrm>
                <a:off x="3992" y="1233"/>
                <a:ext cx="428" cy="384"/>
              </a:xfrm>
              <a:custGeom>
                <a:avLst/>
                <a:gdLst>
                  <a:gd name="T0" fmla="*/ 112 w 428"/>
                  <a:gd name="T1" fmla="*/ 0 h 384"/>
                  <a:gd name="T2" fmla="*/ 0 w 428"/>
                  <a:gd name="T3" fmla="*/ 233 h 384"/>
                  <a:gd name="T4" fmla="*/ 316 w 428"/>
                  <a:gd name="T5" fmla="*/ 384 h 384"/>
                  <a:gd name="T6" fmla="*/ 428 w 428"/>
                  <a:gd name="T7" fmla="*/ 152 h 384"/>
                  <a:gd name="T8" fmla="*/ 112 w 428"/>
                  <a:gd name="T9" fmla="*/ 0 h 384"/>
                </a:gdLst>
                <a:ahLst/>
                <a:cxnLst>
                  <a:cxn ang="0">
                    <a:pos x="T0" y="T1"/>
                  </a:cxn>
                  <a:cxn ang="0">
                    <a:pos x="T2" y="T3"/>
                  </a:cxn>
                  <a:cxn ang="0">
                    <a:pos x="T4" y="T5"/>
                  </a:cxn>
                  <a:cxn ang="0">
                    <a:pos x="T6" y="T7"/>
                  </a:cxn>
                  <a:cxn ang="0">
                    <a:pos x="T8" y="T9"/>
                  </a:cxn>
                </a:cxnLst>
                <a:rect l="0" t="0" r="r" b="b"/>
                <a:pathLst>
                  <a:path w="428" h="384">
                    <a:moveTo>
                      <a:pt x="112" y="0"/>
                    </a:moveTo>
                    <a:lnTo>
                      <a:pt x="0" y="233"/>
                    </a:lnTo>
                    <a:lnTo>
                      <a:pt x="316" y="384"/>
                    </a:lnTo>
                    <a:lnTo>
                      <a:pt x="428" y="152"/>
                    </a:lnTo>
                    <a:lnTo>
                      <a:pt x="112" y="0"/>
                    </a:lnTo>
                    <a:close/>
                  </a:path>
                </a:pathLst>
              </a:custGeom>
              <a:solidFill>
                <a:srgbClr val="CFBC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4" name="iṡľiḋè"/>
              <p:cNvSpPr/>
              <p:nvPr/>
            </p:nvSpPr>
            <p:spPr bwMode="auto">
              <a:xfrm>
                <a:off x="4000" y="1216"/>
                <a:ext cx="426" cy="384"/>
              </a:xfrm>
              <a:custGeom>
                <a:avLst/>
                <a:gdLst>
                  <a:gd name="T0" fmla="*/ 112 w 426"/>
                  <a:gd name="T1" fmla="*/ 0 h 384"/>
                  <a:gd name="T2" fmla="*/ 0 w 426"/>
                  <a:gd name="T3" fmla="*/ 235 h 384"/>
                  <a:gd name="T4" fmla="*/ 316 w 426"/>
                  <a:gd name="T5" fmla="*/ 384 h 384"/>
                  <a:gd name="T6" fmla="*/ 426 w 426"/>
                  <a:gd name="T7" fmla="*/ 152 h 384"/>
                  <a:gd name="T8" fmla="*/ 112 w 426"/>
                  <a:gd name="T9" fmla="*/ 0 h 384"/>
                </a:gdLst>
                <a:ahLst/>
                <a:cxnLst>
                  <a:cxn ang="0">
                    <a:pos x="T0" y="T1"/>
                  </a:cxn>
                  <a:cxn ang="0">
                    <a:pos x="T2" y="T3"/>
                  </a:cxn>
                  <a:cxn ang="0">
                    <a:pos x="T4" y="T5"/>
                  </a:cxn>
                  <a:cxn ang="0">
                    <a:pos x="T6" y="T7"/>
                  </a:cxn>
                  <a:cxn ang="0">
                    <a:pos x="T8" y="T9"/>
                  </a:cxn>
                </a:cxnLst>
                <a:rect l="0" t="0" r="r" b="b"/>
                <a:pathLst>
                  <a:path w="426" h="384">
                    <a:moveTo>
                      <a:pt x="112" y="0"/>
                    </a:moveTo>
                    <a:lnTo>
                      <a:pt x="0" y="235"/>
                    </a:lnTo>
                    <a:lnTo>
                      <a:pt x="316" y="384"/>
                    </a:lnTo>
                    <a:lnTo>
                      <a:pt x="426" y="152"/>
                    </a:lnTo>
                    <a:lnTo>
                      <a:pt x="112" y="0"/>
                    </a:lnTo>
                    <a:close/>
                  </a:path>
                </a:pathLst>
              </a:custGeom>
              <a:solidFill>
                <a:srgbClr val="F9D5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5" name="íṣḻïḓè"/>
              <p:cNvSpPr/>
              <p:nvPr/>
            </p:nvSpPr>
            <p:spPr bwMode="auto">
              <a:xfrm>
                <a:off x="4025" y="1241"/>
                <a:ext cx="378" cy="337"/>
              </a:xfrm>
              <a:custGeom>
                <a:avLst/>
                <a:gdLst>
                  <a:gd name="T0" fmla="*/ 0 w 378"/>
                  <a:gd name="T1" fmla="*/ 202 h 337"/>
                  <a:gd name="T2" fmla="*/ 283 w 378"/>
                  <a:gd name="T3" fmla="*/ 337 h 337"/>
                  <a:gd name="T4" fmla="*/ 378 w 378"/>
                  <a:gd name="T5" fmla="*/ 135 h 337"/>
                  <a:gd name="T6" fmla="*/ 96 w 378"/>
                  <a:gd name="T7" fmla="*/ 0 h 337"/>
                  <a:gd name="T8" fmla="*/ 0 w 378"/>
                  <a:gd name="T9" fmla="*/ 202 h 337"/>
                </a:gdLst>
                <a:ahLst/>
                <a:cxnLst>
                  <a:cxn ang="0">
                    <a:pos x="T0" y="T1"/>
                  </a:cxn>
                  <a:cxn ang="0">
                    <a:pos x="T2" y="T3"/>
                  </a:cxn>
                  <a:cxn ang="0">
                    <a:pos x="T4" y="T5"/>
                  </a:cxn>
                  <a:cxn ang="0">
                    <a:pos x="T6" y="T7"/>
                  </a:cxn>
                  <a:cxn ang="0">
                    <a:pos x="T8" y="T9"/>
                  </a:cxn>
                </a:cxnLst>
                <a:rect l="0" t="0" r="r" b="b"/>
                <a:pathLst>
                  <a:path w="378" h="337">
                    <a:moveTo>
                      <a:pt x="0" y="202"/>
                    </a:moveTo>
                    <a:lnTo>
                      <a:pt x="283" y="337"/>
                    </a:lnTo>
                    <a:lnTo>
                      <a:pt x="378" y="135"/>
                    </a:lnTo>
                    <a:lnTo>
                      <a:pt x="96" y="0"/>
                    </a:lnTo>
                    <a:lnTo>
                      <a:pt x="0" y="202"/>
                    </a:lnTo>
                    <a:close/>
                  </a:path>
                </a:pathLst>
              </a:custGeom>
              <a:noFill/>
              <a:ln w="31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1026" name="iṩlîḓè"/>
              <p:cNvSpPr/>
              <p:nvPr/>
            </p:nvSpPr>
            <p:spPr bwMode="auto">
              <a:xfrm>
                <a:off x="4258" y="1370"/>
                <a:ext cx="85" cy="160"/>
              </a:xfrm>
              <a:custGeom>
                <a:avLst/>
                <a:gdLst>
                  <a:gd name="T0" fmla="*/ 73 w 85"/>
                  <a:gd name="T1" fmla="*/ 0 h 160"/>
                  <a:gd name="T2" fmla="*/ 0 w 85"/>
                  <a:gd name="T3" fmla="*/ 154 h 160"/>
                  <a:gd name="T4" fmla="*/ 10 w 85"/>
                  <a:gd name="T5" fmla="*/ 160 h 160"/>
                  <a:gd name="T6" fmla="*/ 85 w 85"/>
                  <a:gd name="T7" fmla="*/ 6 h 160"/>
                  <a:gd name="T8" fmla="*/ 73 w 85"/>
                  <a:gd name="T9" fmla="*/ 0 h 160"/>
                </a:gdLst>
                <a:ahLst/>
                <a:cxnLst>
                  <a:cxn ang="0">
                    <a:pos x="T0" y="T1"/>
                  </a:cxn>
                  <a:cxn ang="0">
                    <a:pos x="T2" y="T3"/>
                  </a:cxn>
                  <a:cxn ang="0">
                    <a:pos x="T4" y="T5"/>
                  </a:cxn>
                  <a:cxn ang="0">
                    <a:pos x="T6" y="T7"/>
                  </a:cxn>
                  <a:cxn ang="0">
                    <a:pos x="T8" y="T9"/>
                  </a:cxn>
                </a:cxnLst>
                <a:rect l="0" t="0" r="r" b="b"/>
                <a:pathLst>
                  <a:path w="85" h="160">
                    <a:moveTo>
                      <a:pt x="73" y="0"/>
                    </a:moveTo>
                    <a:lnTo>
                      <a:pt x="0" y="154"/>
                    </a:lnTo>
                    <a:lnTo>
                      <a:pt x="10" y="160"/>
                    </a:lnTo>
                    <a:lnTo>
                      <a:pt x="85" y="6"/>
                    </a:lnTo>
                    <a:lnTo>
                      <a:pt x="7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7" name="íSḷîḍè"/>
              <p:cNvSpPr/>
              <p:nvPr/>
            </p:nvSpPr>
            <p:spPr bwMode="auto">
              <a:xfrm>
                <a:off x="4256" y="1397"/>
                <a:ext cx="48" cy="87"/>
              </a:xfrm>
              <a:custGeom>
                <a:avLst/>
                <a:gdLst>
                  <a:gd name="T0" fmla="*/ 39 w 48"/>
                  <a:gd name="T1" fmla="*/ 0 h 87"/>
                  <a:gd name="T2" fmla="*/ 0 w 48"/>
                  <a:gd name="T3" fmla="*/ 83 h 87"/>
                  <a:gd name="T4" fmla="*/ 6 w 48"/>
                  <a:gd name="T5" fmla="*/ 87 h 87"/>
                  <a:gd name="T6" fmla="*/ 48 w 48"/>
                  <a:gd name="T7" fmla="*/ 2 h 87"/>
                  <a:gd name="T8" fmla="*/ 39 w 48"/>
                  <a:gd name="T9" fmla="*/ 0 h 87"/>
                </a:gdLst>
                <a:ahLst/>
                <a:cxnLst>
                  <a:cxn ang="0">
                    <a:pos x="T0" y="T1"/>
                  </a:cxn>
                  <a:cxn ang="0">
                    <a:pos x="T2" y="T3"/>
                  </a:cxn>
                  <a:cxn ang="0">
                    <a:pos x="T4" y="T5"/>
                  </a:cxn>
                  <a:cxn ang="0">
                    <a:pos x="T6" y="T7"/>
                  </a:cxn>
                  <a:cxn ang="0">
                    <a:pos x="T8" y="T9"/>
                  </a:cxn>
                </a:cxnLst>
                <a:rect l="0" t="0" r="r" b="b"/>
                <a:pathLst>
                  <a:path w="48" h="87">
                    <a:moveTo>
                      <a:pt x="39" y="0"/>
                    </a:moveTo>
                    <a:lnTo>
                      <a:pt x="0" y="83"/>
                    </a:lnTo>
                    <a:lnTo>
                      <a:pt x="6" y="87"/>
                    </a:lnTo>
                    <a:lnTo>
                      <a:pt x="48" y="2"/>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8" name="îsḻíḍê"/>
              <p:cNvSpPr/>
              <p:nvPr/>
            </p:nvSpPr>
            <p:spPr bwMode="auto">
              <a:xfrm>
                <a:off x="4087" y="1328"/>
                <a:ext cx="29" cy="54"/>
              </a:xfrm>
              <a:custGeom>
                <a:avLst/>
                <a:gdLst>
                  <a:gd name="T0" fmla="*/ 25 w 29"/>
                  <a:gd name="T1" fmla="*/ 0 h 54"/>
                  <a:gd name="T2" fmla="*/ 0 w 29"/>
                  <a:gd name="T3" fmla="*/ 52 h 54"/>
                  <a:gd name="T4" fmla="*/ 4 w 29"/>
                  <a:gd name="T5" fmla="*/ 54 h 54"/>
                  <a:gd name="T6" fmla="*/ 29 w 29"/>
                  <a:gd name="T7" fmla="*/ 3 h 54"/>
                  <a:gd name="T8" fmla="*/ 25 w 29"/>
                  <a:gd name="T9" fmla="*/ 0 h 54"/>
                </a:gdLst>
                <a:ahLst/>
                <a:cxnLst>
                  <a:cxn ang="0">
                    <a:pos x="T0" y="T1"/>
                  </a:cxn>
                  <a:cxn ang="0">
                    <a:pos x="T2" y="T3"/>
                  </a:cxn>
                  <a:cxn ang="0">
                    <a:pos x="T4" y="T5"/>
                  </a:cxn>
                  <a:cxn ang="0">
                    <a:pos x="T6" y="T7"/>
                  </a:cxn>
                  <a:cxn ang="0">
                    <a:pos x="T8" y="T9"/>
                  </a:cxn>
                </a:cxnLst>
                <a:rect l="0" t="0" r="r" b="b"/>
                <a:pathLst>
                  <a:path w="29" h="54">
                    <a:moveTo>
                      <a:pt x="25" y="0"/>
                    </a:moveTo>
                    <a:lnTo>
                      <a:pt x="0" y="52"/>
                    </a:lnTo>
                    <a:lnTo>
                      <a:pt x="4" y="54"/>
                    </a:lnTo>
                    <a:lnTo>
                      <a:pt x="29" y="3"/>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9" name="iŝļïdé"/>
              <p:cNvSpPr/>
              <p:nvPr/>
            </p:nvSpPr>
            <p:spPr bwMode="auto">
              <a:xfrm>
                <a:off x="3532" y="1077"/>
                <a:ext cx="574" cy="347"/>
              </a:xfrm>
              <a:custGeom>
                <a:avLst/>
                <a:gdLst>
                  <a:gd name="T0" fmla="*/ 65 w 276"/>
                  <a:gd name="T1" fmla="*/ 167 h 167"/>
                  <a:gd name="T2" fmla="*/ 175 w 276"/>
                  <a:gd name="T3" fmla="*/ 154 h 167"/>
                  <a:gd name="T4" fmla="*/ 276 w 276"/>
                  <a:gd name="T5" fmla="*/ 98 h 167"/>
                  <a:gd name="T6" fmla="*/ 272 w 276"/>
                  <a:gd name="T7" fmla="*/ 14 h 167"/>
                  <a:gd name="T8" fmla="*/ 0 w 276"/>
                  <a:gd name="T9" fmla="*/ 106 h 167"/>
                  <a:gd name="T10" fmla="*/ 65 w 276"/>
                  <a:gd name="T11" fmla="*/ 167 h 167"/>
                </a:gdLst>
                <a:ahLst/>
                <a:cxnLst>
                  <a:cxn ang="0">
                    <a:pos x="T0" y="T1"/>
                  </a:cxn>
                  <a:cxn ang="0">
                    <a:pos x="T2" y="T3"/>
                  </a:cxn>
                  <a:cxn ang="0">
                    <a:pos x="T4" y="T5"/>
                  </a:cxn>
                  <a:cxn ang="0">
                    <a:pos x="T6" y="T7"/>
                  </a:cxn>
                  <a:cxn ang="0">
                    <a:pos x="T8" y="T9"/>
                  </a:cxn>
                  <a:cxn ang="0">
                    <a:pos x="T10" y="T11"/>
                  </a:cxn>
                </a:cxnLst>
                <a:rect l="0" t="0" r="r" b="b"/>
                <a:pathLst>
                  <a:path w="276" h="167">
                    <a:moveTo>
                      <a:pt x="65" y="167"/>
                    </a:moveTo>
                    <a:cubicBezTo>
                      <a:pt x="175" y="154"/>
                      <a:pt x="175" y="154"/>
                      <a:pt x="175" y="154"/>
                    </a:cubicBezTo>
                    <a:cubicBezTo>
                      <a:pt x="276" y="98"/>
                      <a:pt x="276" y="98"/>
                      <a:pt x="276" y="98"/>
                    </a:cubicBezTo>
                    <a:cubicBezTo>
                      <a:pt x="272" y="14"/>
                      <a:pt x="272" y="14"/>
                      <a:pt x="272" y="14"/>
                    </a:cubicBezTo>
                    <a:cubicBezTo>
                      <a:pt x="213" y="0"/>
                      <a:pt x="111" y="33"/>
                      <a:pt x="0" y="106"/>
                    </a:cubicBezTo>
                    <a:lnTo>
                      <a:pt x="65" y="167"/>
                    </a:lnTo>
                    <a:close/>
                  </a:path>
                </a:pathLst>
              </a:custGeom>
              <a:solidFill>
                <a:srgbClr val="AF42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0" name="îṣḻiḑé"/>
              <p:cNvSpPr/>
              <p:nvPr/>
            </p:nvSpPr>
            <p:spPr bwMode="auto">
              <a:xfrm>
                <a:off x="3653" y="1258"/>
                <a:ext cx="453" cy="318"/>
              </a:xfrm>
              <a:custGeom>
                <a:avLst/>
                <a:gdLst>
                  <a:gd name="T0" fmla="*/ 0 w 218"/>
                  <a:gd name="T1" fmla="*/ 73 h 153"/>
                  <a:gd name="T2" fmla="*/ 132 w 218"/>
                  <a:gd name="T3" fmla="*/ 79 h 153"/>
                  <a:gd name="T4" fmla="*/ 218 w 218"/>
                  <a:gd name="T5" fmla="*/ 11 h 153"/>
                  <a:gd name="T6" fmla="*/ 218 w 218"/>
                  <a:gd name="T7" fmla="*/ 0 h 153"/>
                  <a:gd name="T8" fmla="*/ 0 w 218"/>
                  <a:gd name="T9" fmla="*/ 73 h 153"/>
                </a:gdLst>
                <a:ahLst/>
                <a:cxnLst>
                  <a:cxn ang="0">
                    <a:pos x="T0" y="T1"/>
                  </a:cxn>
                  <a:cxn ang="0">
                    <a:pos x="T2" y="T3"/>
                  </a:cxn>
                  <a:cxn ang="0">
                    <a:pos x="T4" y="T5"/>
                  </a:cxn>
                  <a:cxn ang="0">
                    <a:pos x="T6" y="T7"/>
                  </a:cxn>
                  <a:cxn ang="0">
                    <a:pos x="T8" y="T9"/>
                  </a:cxn>
                </a:cxnLst>
                <a:rect l="0" t="0" r="r" b="b"/>
                <a:pathLst>
                  <a:path w="218" h="153">
                    <a:moveTo>
                      <a:pt x="0" y="73"/>
                    </a:moveTo>
                    <a:cubicBezTo>
                      <a:pt x="9" y="80"/>
                      <a:pt x="42" y="153"/>
                      <a:pt x="132" y="79"/>
                    </a:cubicBezTo>
                    <a:cubicBezTo>
                      <a:pt x="199" y="87"/>
                      <a:pt x="218" y="54"/>
                      <a:pt x="218" y="11"/>
                    </a:cubicBezTo>
                    <a:cubicBezTo>
                      <a:pt x="218" y="7"/>
                      <a:pt x="218" y="0"/>
                      <a:pt x="218" y="0"/>
                    </a:cubicBezTo>
                    <a:cubicBezTo>
                      <a:pt x="0" y="73"/>
                      <a:pt x="0" y="73"/>
                      <a:pt x="0" y="73"/>
                    </a:cubicBezTo>
                    <a:close/>
                  </a:path>
                </a:pathLst>
              </a:custGeom>
              <a:solidFill>
                <a:srgbClr val="AF42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1" name="íṩḷïḋê"/>
              <p:cNvSpPr/>
              <p:nvPr/>
            </p:nvSpPr>
            <p:spPr bwMode="auto">
              <a:xfrm>
                <a:off x="3740" y="2024"/>
                <a:ext cx="67" cy="87"/>
              </a:xfrm>
              <a:custGeom>
                <a:avLst/>
                <a:gdLst>
                  <a:gd name="T0" fmla="*/ 20 w 32"/>
                  <a:gd name="T1" fmla="*/ 0 h 42"/>
                  <a:gd name="T2" fmla="*/ 6 w 32"/>
                  <a:gd name="T3" fmla="*/ 22 h 42"/>
                  <a:gd name="T4" fmla="*/ 2 w 32"/>
                  <a:gd name="T5" fmla="*/ 40 h 42"/>
                  <a:gd name="T6" fmla="*/ 14 w 32"/>
                  <a:gd name="T7" fmla="*/ 32 h 42"/>
                  <a:gd name="T8" fmla="*/ 20 w 32"/>
                  <a:gd name="T9" fmla="*/ 0 h 42"/>
                </a:gdLst>
                <a:ahLst/>
                <a:cxnLst>
                  <a:cxn ang="0">
                    <a:pos x="T0" y="T1"/>
                  </a:cxn>
                  <a:cxn ang="0">
                    <a:pos x="T2" y="T3"/>
                  </a:cxn>
                  <a:cxn ang="0">
                    <a:pos x="T4" y="T5"/>
                  </a:cxn>
                  <a:cxn ang="0">
                    <a:pos x="T6" y="T7"/>
                  </a:cxn>
                  <a:cxn ang="0">
                    <a:pos x="T8" y="T9"/>
                  </a:cxn>
                </a:cxnLst>
                <a:rect l="0" t="0" r="r" b="b"/>
                <a:pathLst>
                  <a:path w="32" h="42">
                    <a:moveTo>
                      <a:pt x="20" y="0"/>
                    </a:moveTo>
                    <a:cubicBezTo>
                      <a:pt x="6" y="22"/>
                      <a:pt x="6" y="22"/>
                      <a:pt x="6" y="22"/>
                    </a:cubicBezTo>
                    <a:cubicBezTo>
                      <a:pt x="4" y="25"/>
                      <a:pt x="0" y="38"/>
                      <a:pt x="2" y="40"/>
                    </a:cubicBezTo>
                    <a:cubicBezTo>
                      <a:pt x="5" y="42"/>
                      <a:pt x="12" y="35"/>
                      <a:pt x="14" y="32"/>
                    </a:cubicBezTo>
                    <a:cubicBezTo>
                      <a:pt x="19" y="22"/>
                      <a:pt x="32" y="7"/>
                      <a:pt x="20" y="0"/>
                    </a:cubicBezTo>
                    <a:close/>
                  </a:path>
                </a:pathLst>
              </a:custGeom>
              <a:solidFill>
                <a:srgbClr val="D4AA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2" name="ïsḻiḑè"/>
              <p:cNvSpPr/>
              <p:nvPr/>
            </p:nvSpPr>
            <p:spPr bwMode="auto">
              <a:xfrm>
                <a:off x="3736" y="1989"/>
                <a:ext cx="156" cy="180"/>
              </a:xfrm>
              <a:custGeom>
                <a:avLst/>
                <a:gdLst>
                  <a:gd name="T0" fmla="*/ 51 w 75"/>
                  <a:gd name="T1" fmla="*/ 12 h 87"/>
                  <a:gd name="T2" fmla="*/ 33 w 75"/>
                  <a:gd name="T3" fmla="*/ 37 h 87"/>
                  <a:gd name="T4" fmla="*/ 34 w 75"/>
                  <a:gd name="T5" fmla="*/ 37 h 87"/>
                  <a:gd name="T6" fmla="*/ 59 w 75"/>
                  <a:gd name="T7" fmla="*/ 13 h 87"/>
                  <a:gd name="T8" fmla="*/ 65 w 75"/>
                  <a:gd name="T9" fmla="*/ 18 h 87"/>
                  <a:gd name="T10" fmla="*/ 41 w 75"/>
                  <a:gd name="T11" fmla="*/ 44 h 87"/>
                  <a:gd name="T12" fmla="*/ 41 w 75"/>
                  <a:gd name="T13" fmla="*/ 45 h 87"/>
                  <a:gd name="T14" fmla="*/ 66 w 75"/>
                  <a:gd name="T15" fmla="*/ 25 h 87"/>
                  <a:gd name="T16" fmla="*/ 73 w 75"/>
                  <a:gd name="T17" fmla="*/ 24 h 87"/>
                  <a:gd name="T18" fmla="*/ 71 w 75"/>
                  <a:gd name="T19" fmla="*/ 30 h 87"/>
                  <a:gd name="T20" fmla="*/ 48 w 75"/>
                  <a:gd name="T21" fmla="*/ 52 h 87"/>
                  <a:gd name="T22" fmla="*/ 48 w 75"/>
                  <a:gd name="T23" fmla="*/ 52 h 87"/>
                  <a:gd name="T24" fmla="*/ 66 w 75"/>
                  <a:gd name="T25" fmla="*/ 41 h 87"/>
                  <a:gd name="T26" fmla="*/ 73 w 75"/>
                  <a:gd name="T27" fmla="*/ 40 h 87"/>
                  <a:gd name="T28" fmla="*/ 70 w 75"/>
                  <a:gd name="T29" fmla="*/ 46 h 87"/>
                  <a:gd name="T30" fmla="*/ 54 w 75"/>
                  <a:gd name="T31" fmla="*/ 59 h 87"/>
                  <a:gd name="T32" fmla="*/ 21 w 75"/>
                  <a:gd name="T33" fmla="*/ 85 h 87"/>
                  <a:gd name="T34" fmla="*/ 1 w 75"/>
                  <a:gd name="T35" fmla="*/ 63 h 87"/>
                  <a:gd name="T36" fmla="*/ 5 w 75"/>
                  <a:gd name="T37" fmla="*/ 49 h 87"/>
                  <a:gd name="T38" fmla="*/ 25 w 75"/>
                  <a:gd name="T39" fmla="*/ 30 h 87"/>
                  <a:gd name="T40" fmla="*/ 44 w 75"/>
                  <a:gd name="T41" fmla="*/ 7 h 87"/>
                  <a:gd name="T42" fmla="*/ 51 w 75"/>
                  <a:gd name="T43" fmla="*/ 1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87">
                    <a:moveTo>
                      <a:pt x="51" y="12"/>
                    </a:moveTo>
                    <a:cubicBezTo>
                      <a:pt x="33" y="37"/>
                      <a:pt x="33" y="37"/>
                      <a:pt x="33" y="37"/>
                    </a:cubicBezTo>
                    <a:cubicBezTo>
                      <a:pt x="34" y="37"/>
                      <a:pt x="34" y="37"/>
                      <a:pt x="34" y="37"/>
                    </a:cubicBezTo>
                    <a:cubicBezTo>
                      <a:pt x="59" y="13"/>
                      <a:pt x="59" y="13"/>
                      <a:pt x="59" y="13"/>
                    </a:cubicBezTo>
                    <a:cubicBezTo>
                      <a:pt x="64" y="8"/>
                      <a:pt x="70" y="13"/>
                      <a:pt x="65" y="18"/>
                    </a:cubicBezTo>
                    <a:cubicBezTo>
                      <a:pt x="41" y="44"/>
                      <a:pt x="41" y="44"/>
                      <a:pt x="41" y="44"/>
                    </a:cubicBezTo>
                    <a:cubicBezTo>
                      <a:pt x="41" y="45"/>
                      <a:pt x="41" y="45"/>
                      <a:pt x="41" y="45"/>
                    </a:cubicBezTo>
                    <a:cubicBezTo>
                      <a:pt x="66" y="25"/>
                      <a:pt x="66" y="25"/>
                      <a:pt x="66" y="25"/>
                    </a:cubicBezTo>
                    <a:cubicBezTo>
                      <a:pt x="69" y="22"/>
                      <a:pt x="71" y="22"/>
                      <a:pt x="73" y="24"/>
                    </a:cubicBezTo>
                    <a:cubicBezTo>
                      <a:pt x="74" y="27"/>
                      <a:pt x="72" y="28"/>
                      <a:pt x="71" y="30"/>
                    </a:cubicBezTo>
                    <a:cubicBezTo>
                      <a:pt x="48" y="52"/>
                      <a:pt x="48" y="52"/>
                      <a:pt x="48" y="52"/>
                    </a:cubicBezTo>
                    <a:cubicBezTo>
                      <a:pt x="48" y="52"/>
                      <a:pt x="48" y="52"/>
                      <a:pt x="48" y="52"/>
                    </a:cubicBezTo>
                    <a:cubicBezTo>
                      <a:pt x="66" y="41"/>
                      <a:pt x="66" y="41"/>
                      <a:pt x="66" y="41"/>
                    </a:cubicBezTo>
                    <a:cubicBezTo>
                      <a:pt x="69" y="40"/>
                      <a:pt x="70" y="38"/>
                      <a:pt x="73" y="40"/>
                    </a:cubicBezTo>
                    <a:cubicBezTo>
                      <a:pt x="75" y="43"/>
                      <a:pt x="72" y="44"/>
                      <a:pt x="70" y="46"/>
                    </a:cubicBezTo>
                    <a:cubicBezTo>
                      <a:pt x="54" y="59"/>
                      <a:pt x="54" y="59"/>
                      <a:pt x="54" y="59"/>
                    </a:cubicBezTo>
                    <a:cubicBezTo>
                      <a:pt x="48" y="68"/>
                      <a:pt x="31" y="81"/>
                      <a:pt x="21" y="85"/>
                    </a:cubicBezTo>
                    <a:cubicBezTo>
                      <a:pt x="7" y="87"/>
                      <a:pt x="0" y="70"/>
                      <a:pt x="1" y="63"/>
                    </a:cubicBezTo>
                    <a:cubicBezTo>
                      <a:pt x="2" y="57"/>
                      <a:pt x="2" y="52"/>
                      <a:pt x="5" y="49"/>
                    </a:cubicBezTo>
                    <a:cubicBezTo>
                      <a:pt x="25" y="30"/>
                      <a:pt x="25" y="30"/>
                      <a:pt x="25" y="30"/>
                    </a:cubicBezTo>
                    <a:cubicBezTo>
                      <a:pt x="44" y="7"/>
                      <a:pt x="44" y="7"/>
                      <a:pt x="44" y="7"/>
                    </a:cubicBezTo>
                    <a:cubicBezTo>
                      <a:pt x="50" y="0"/>
                      <a:pt x="56" y="6"/>
                      <a:pt x="51" y="12"/>
                    </a:cubicBezTo>
                    <a:close/>
                  </a:path>
                </a:pathLst>
              </a:custGeom>
              <a:solidFill>
                <a:srgbClr val="E2B4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3" name="îṩḻïḑe"/>
              <p:cNvSpPr/>
              <p:nvPr/>
            </p:nvSpPr>
            <p:spPr bwMode="auto">
              <a:xfrm>
                <a:off x="3006" y="1962"/>
                <a:ext cx="96" cy="112"/>
              </a:xfrm>
              <a:custGeom>
                <a:avLst/>
                <a:gdLst>
                  <a:gd name="T0" fmla="*/ 0 w 46"/>
                  <a:gd name="T1" fmla="*/ 29 h 54"/>
                  <a:gd name="T2" fmla="*/ 28 w 46"/>
                  <a:gd name="T3" fmla="*/ 3 h 54"/>
                  <a:gd name="T4" fmla="*/ 45 w 46"/>
                  <a:gd name="T5" fmla="*/ 17 h 54"/>
                  <a:gd name="T6" fmla="*/ 27 w 46"/>
                  <a:gd name="T7" fmla="*/ 52 h 54"/>
                  <a:gd name="T8" fmla="*/ 0 w 46"/>
                  <a:gd name="T9" fmla="*/ 29 h 54"/>
                </a:gdLst>
                <a:ahLst/>
                <a:cxnLst>
                  <a:cxn ang="0">
                    <a:pos x="T0" y="T1"/>
                  </a:cxn>
                  <a:cxn ang="0">
                    <a:pos x="T2" y="T3"/>
                  </a:cxn>
                  <a:cxn ang="0">
                    <a:pos x="T4" y="T5"/>
                  </a:cxn>
                  <a:cxn ang="0">
                    <a:pos x="T6" y="T7"/>
                  </a:cxn>
                  <a:cxn ang="0">
                    <a:pos x="T8" y="T9"/>
                  </a:cxn>
                </a:cxnLst>
                <a:rect l="0" t="0" r="r" b="b"/>
                <a:pathLst>
                  <a:path w="46" h="54">
                    <a:moveTo>
                      <a:pt x="0" y="29"/>
                    </a:moveTo>
                    <a:cubicBezTo>
                      <a:pt x="0" y="29"/>
                      <a:pt x="19" y="5"/>
                      <a:pt x="28" y="3"/>
                    </a:cubicBezTo>
                    <a:cubicBezTo>
                      <a:pt x="38" y="0"/>
                      <a:pt x="46" y="8"/>
                      <a:pt x="45" y="17"/>
                    </a:cubicBezTo>
                    <a:cubicBezTo>
                      <a:pt x="44" y="27"/>
                      <a:pt x="29" y="54"/>
                      <a:pt x="27" y="52"/>
                    </a:cubicBezTo>
                    <a:cubicBezTo>
                      <a:pt x="26" y="51"/>
                      <a:pt x="0" y="29"/>
                      <a:pt x="0" y="29"/>
                    </a:cubicBezTo>
                    <a:close/>
                  </a:path>
                </a:pathLst>
              </a:custGeom>
              <a:solidFill>
                <a:srgbClr val="3E3B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4" name="íşliḑê"/>
              <p:cNvSpPr/>
              <p:nvPr/>
            </p:nvSpPr>
            <p:spPr bwMode="auto">
              <a:xfrm>
                <a:off x="3119" y="2120"/>
                <a:ext cx="677" cy="421"/>
              </a:xfrm>
              <a:custGeom>
                <a:avLst/>
                <a:gdLst>
                  <a:gd name="T0" fmla="*/ 0 w 326"/>
                  <a:gd name="T1" fmla="*/ 201 h 203"/>
                  <a:gd name="T2" fmla="*/ 197 w 326"/>
                  <a:gd name="T3" fmla="*/ 132 h 203"/>
                  <a:gd name="T4" fmla="*/ 326 w 326"/>
                  <a:gd name="T5" fmla="*/ 18 h 203"/>
                  <a:gd name="T6" fmla="*/ 298 w 326"/>
                  <a:gd name="T7" fmla="*/ 0 h 203"/>
                  <a:gd name="T8" fmla="*/ 178 w 326"/>
                  <a:gd name="T9" fmla="*/ 83 h 203"/>
                  <a:gd name="T10" fmla="*/ 43 w 326"/>
                  <a:gd name="T11" fmla="*/ 129 h 203"/>
                  <a:gd name="T12" fmla="*/ 0 w 326"/>
                  <a:gd name="T13" fmla="*/ 201 h 203"/>
                </a:gdLst>
                <a:ahLst/>
                <a:cxnLst>
                  <a:cxn ang="0">
                    <a:pos x="T0" y="T1"/>
                  </a:cxn>
                  <a:cxn ang="0">
                    <a:pos x="T2" y="T3"/>
                  </a:cxn>
                  <a:cxn ang="0">
                    <a:pos x="T4" y="T5"/>
                  </a:cxn>
                  <a:cxn ang="0">
                    <a:pos x="T6" y="T7"/>
                  </a:cxn>
                  <a:cxn ang="0">
                    <a:pos x="T8" y="T9"/>
                  </a:cxn>
                  <a:cxn ang="0">
                    <a:pos x="T10" y="T11"/>
                  </a:cxn>
                  <a:cxn ang="0">
                    <a:pos x="T12" y="T13"/>
                  </a:cxn>
                </a:cxnLst>
                <a:rect l="0" t="0" r="r" b="b"/>
                <a:pathLst>
                  <a:path w="326" h="203">
                    <a:moveTo>
                      <a:pt x="0" y="201"/>
                    </a:moveTo>
                    <a:cubicBezTo>
                      <a:pt x="21" y="203"/>
                      <a:pt x="172" y="158"/>
                      <a:pt x="197" y="132"/>
                    </a:cubicBezTo>
                    <a:cubicBezTo>
                      <a:pt x="229" y="112"/>
                      <a:pt x="281" y="77"/>
                      <a:pt x="326" y="18"/>
                    </a:cubicBezTo>
                    <a:cubicBezTo>
                      <a:pt x="317" y="12"/>
                      <a:pt x="308" y="6"/>
                      <a:pt x="298" y="0"/>
                    </a:cubicBezTo>
                    <a:cubicBezTo>
                      <a:pt x="261" y="40"/>
                      <a:pt x="220" y="59"/>
                      <a:pt x="178" y="83"/>
                    </a:cubicBezTo>
                    <a:cubicBezTo>
                      <a:pt x="112" y="107"/>
                      <a:pt x="37" y="126"/>
                      <a:pt x="43" y="129"/>
                    </a:cubicBezTo>
                    <a:lnTo>
                      <a:pt x="0" y="201"/>
                    </a:lnTo>
                    <a:close/>
                  </a:path>
                </a:pathLst>
              </a:custGeom>
              <a:solidFill>
                <a:srgbClr val="E3E0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5" name="ïṡľíďe"/>
              <p:cNvSpPr/>
              <p:nvPr/>
            </p:nvSpPr>
            <p:spPr bwMode="auto">
              <a:xfrm>
                <a:off x="2813" y="1980"/>
                <a:ext cx="410" cy="557"/>
              </a:xfrm>
              <a:custGeom>
                <a:avLst/>
                <a:gdLst>
                  <a:gd name="T0" fmla="*/ 192 w 197"/>
                  <a:gd name="T1" fmla="*/ 192 h 268"/>
                  <a:gd name="T2" fmla="*/ 135 w 197"/>
                  <a:gd name="T3" fmla="*/ 48 h 268"/>
                  <a:gd name="T4" fmla="*/ 79 w 197"/>
                  <a:gd name="T5" fmla="*/ 0 h 268"/>
                  <a:gd name="T6" fmla="*/ 1 w 197"/>
                  <a:gd name="T7" fmla="*/ 29 h 268"/>
                  <a:gd name="T8" fmla="*/ 147 w 197"/>
                  <a:gd name="T9" fmla="*/ 268 h 268"/>
                  <a:gd name="T10" fmla="*/ 192 w 197"/>
                  <a:gd name="T11" fmla="*/ 192 h 268"/>
                </a:gdLst>
                <a:ahLst/>
                <a:cxnLst>
                  <a:cxn ang="0">
                    <a:pos x="T0" y="T1"/>
                  </a:cxn>
                  <a:cxn ang="0">
                    <a:pos x="T2" y="T3"/>
                  </a:cxn>
                  <a:cxn ang="0">
                    <a:pos x="T4" y="T5"/>
                  </a:cxn>
                  <a:cxn ang="0">
                    <a:pos x="T6" y="T7"/>
                  </a:cxn>
                  <a:cxn ang="0">
                    <a:pos x="T8" y="T9"/>
                  </a:cxn>
                  <a:cxn ang="0">
                    <a:pos x="T10" y="T11"/>
                  </a:cxn>
                </a:cxnLst>
                <a:rect l="0" t="0" r="r" b="b"/>
                <a:pathLst>
                  <a:path w="197" h="268">
                    <a:moveTo>
                      <a:pt x="192" y="192"/>
                    </a:moveTo>
                    <a:cubicBezTo>
                      <a:pt x="180" y="114"/>
                      <a:pt x="197" y="100"/>
                      <a:pt x="135" y="48"/>
                    </a:cubicBezTo>
                    <a:cubicBezTo>
                      <a:pt x="79" y="0"/>
                      <a:pt x="79" y="0"/>
                      <a:pt x="79" y="0"/>
                    </a:cubicBezTo>
                    <a:cubicBezTo>
                      <a:pt x="1" y="29"/>
                      <a:pt x="1" y="29"/>
                      <a:pt x="1" y="29"/>
                    </a:cubicBezTo>
                    <a:cubicBezTo>
                      <a:pt x="0" y="89"/>
                      <a:pt x="58" y="177"/>
                      <a:pt x="147" y="268"/>
                    </a:cubicBezTo>
                    <a:lnTo>
                      <a:pt x="192" y="192"/>
                    </a:lnTo>
                    <a:close/>
                  </a:path>
                </a:pathLst>
              </a:custGeom>
              <a:solidFill>
                <a:srgbClr val="E3E0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6" name="îṡľiḋê"/>
              <p:cNvSpPr/>
              <p:nvPr/>
            </p:nvSpPr>
            <p:spPr bwMode="auto">
              <a:xfrm>
                <a:off x="2801" y="1889"/>
                <a:ext cx="176" cy="195"/>
              </a:xfrm>
              <a:custGeom>
                <a:avLst/>
                <a:gdLst>
                  <a:gd name="T0" fmla="*/ 23 w 85"/>
                  <a:gd name="T1" fmla="*/ 94 h 94"/>
                  <a:gd name="T2" fmla="*/ 4 w 85"/>
                  <a:gd name="T3" fmla="*/ 67 h 94"/>
                  <a:gd name="T4" fmla="*/ 23 w 85"/>
                  <a:gd name="T5" fmla="*/ 20 h 94"/>
                  <a:gd name="T6" fmla="*/ 85 w 85"/>
                  <a:gd name="T7" fmla="*/ 44 h 94"/>
                  <a:gd name="T8" fmla="*/ 23 w 85"/>
                  <a:gd name="T9" fmla="*/ 94 h 94"/>
                </a:gdLst>
                <a:ahLst/>
                <a:cxnLst>
                  <a:cxn ang="0">
                    <a:pos x="T0" y="T1"/>
                  </a:cxn>
                  <a:cxn ang="0">
                    <a:pos x="T2" y="T3"/>
                  </a:cxn>
                  <a:cxn ang="0">
                    <a:pos x="T4" y="T5"/>
                  </a:cxn>
                  <a:cxn ang="0">
                    <a:pos x="T6" y="T7"/>
                  </a:cxn>
                  <a:cxn ang="0">
                    <a:pos x="T8" y="T9"/>
                  </a:cxn>
                </a:cxnLst>
                <a:rect l="0" t="0" r="r" b="b"/>
                <a:pathLst>
                  <a:path w="85" h="94">
                    <a:moveTo>
                      <a:pt x="23" y="94"/>
                    </a:moveTo>
                    <a:cubicBezTo>
                      <a:pt x="17" y="86"/>
                      <a:pt x="5" y="74"/>
                      <a:pt x="4" y="67"/>
                    </a:cubicBezTo>
                    <a:cubicBezTo>
                      <a:pt x="3" y="61"/>
                      <a:pt x="0" y="41"/>
                      <a:pt x="23" y="20"/>
                    </a:cubicBezTo>
                    <a:cubicBezTo>
                      <a:pt x="45" y="0"/>
                      <a:pt x="85" y="44"/>
                      <a:pt x="85" y="44"/>
                    </a:cubicBezTo>
                    <a:lnTo>
                      <a:pt x="23" y="94"/>
                    </a:lnTo>
                    <a:close/>
                  </a:path>
                </a:pathLst>
              </a:custGeom>
              <a:solidFill>
                <a:srgbClr val="E3E0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7" name="îṣḻïḍe"/>
              <p:cNvSpPr/>
              <p:nvPr/>
            </p:nvSpPr>
            <p:spPr bwMode="auto">
              <a:xfrm>
                <a:off x="2809" y="1980"/>
                <a:ext cx="403" cy="557"/>
              </a:xfrm>
              <a:custGeom>
                <a:avLst/>
                <a:gdLst>
                  <a:gd name="T0" fmla="*/ 194 w 194"/>
                  <a:gd name="T1" fmla="*/ 192 h 268"/>
                  <a:gd name="T2" fmla="*/ 158 w 194"/>
                  <a:gd name="T3" fmla="*/ 87 h 268"/>
                  <a:gd name="T4" fmla="*/ 81 w 194"/>
                  <a:gd name="T5" fmla="*/ 0 h 268"/>
                  <a:gd name="T6" fmla="*/ 0 w 194"/>
                  <a:gd name="T7" fmla="*/ 23 h 268"/>
                  <a:gd name="T8" fmla="*/ 149 w 194"/>
                  <a:gd name="T9" fmla="*/ 268 h 268"/>
                  <a:gd name="T10" fmla="*/ 194 w 194"/>
                  <a:gd name="T11" fmla="*/ 192 h 268"/>
                </a:gdLst>
                <a:ahLst/>
                <a:cxnLst>
                  <a:cxn ang="0">
                    <a:pos x="T0" y="T1"/>
                  </a:cxn>
                  <a:cxn ang="0">
                    <a:pos x="T2" y="T3"/>
                  </a:cxn>
                  <a:cxn ang="0">
                    <a:pos x="T4" y="T5"/>
                  </a:cxn>
                  <a:cxn ang="0">
                    <a:pos x="T6" y="T7"/>
                  </a:cxn>
                  <a:cxn ang="0">
                    <a:pos x="T8" y="T9"/>
                  </a:cxn>
                  <a:cxn ang="0">
                    <a:pos x="T10" y="T11"/>
                  </a:cxn>
                </a:cxnLst>
                <a:rect l="0" t="0" r="r" b="b"/>
                <a:pathLst>
                  <a:path w="194" h="268">
                    <a:moveTo>
                      <a:pt x="194" y="192"/>
                    </a:moveTo>
                    <a:cubicBezTo>
                      <a:pt x="158" y="87"/>
                      <a:pt x="158" y="87"/>
                      <a:pt x="158" y="87"/>
                    </a:cubicBezTo>
                    <a:cubicBezTo>
                      <a:pt x="81" y="0"/>
                      <a:pt x="81" y="0"/>
                      <a:pt x="81" y="0"/>
                    </a:cubicBezTo>
                    <a:cubicBezTo>
                      <a:pt x="0" y="23"/>
                      <a:pt x="0" y="23"/>
                      <a:pt x="0" y="23"/>
                    </a:cubicBezTo>
                    <a:cubicBezTo>
                      <a:pt x="0" y="84"/>
                      <a:pt x="94" y="247"/>
                      <a:pt x="149" y="268"/>
                    </a:cubicBezTo>
                    <a:lnTo>
                      <a:pt x="194" y="1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8" name="ïS1idé"/>
              <p:cNvSpPr/>
              <p:nvPr/>
            </p:nvSpPr>
            <p:spPr bwMode="auto">
              <a:xfrm>
                <a:off x="2950" y="2103"/>
                <a:ext cx="31" cy="23"/>
              </a:xfrm>
              <a:custGeom>
                <a:avLst/>
                <a:gdLst>
                  <a:gd name="T0" fmla="*/ 15 w 15"/>
                  <a:gd name="T1" fmla="*/ 1 h 11"/>
                  <a:gd name="T2" fmla="*/ 8 w 15"/>
                  <a:gd name="T3" fmla="*/ 1 h 11"/>
                  <a:gd name="T4" fmla="*/ 1 w 15"/>
                  <a:gd name="T5" fmla="*/ 5 h 11"/>
                  <a:gd name="T6" fmla="*/ 0 w 15"/>
                  <a:gd name="T7" fmla="*/ 8 h 11"/>
                  <a:gd name="T8" fmla="*/ 2 w 15"/>
                  <a:gd name="T9" fmla="*/ 11 h 11"/>
                  <a:gd name="T10" fmla="*/ 15 w 15"/>
                  <a:gd name="T11" fmla="*/ 1 h 11"/>
                </a:gdLst>
                <a:ahLst/>
                <a:cxnLst>
                  <a:cxn ang="0">
                    <a:pos x="T0" y="T1"/>
                  </a:cxn>
                  <a:cxn ang="0">
                    <a:pos x="T2" y="T3"/>
                  </a:cxn>
                  <a:cxn ang="0">
                    <a:pos x="T4" y="T5"/>
                  </a:cxn>
                  <a:cxn ang="0">
                    <a:pos x="T6" y="T7"/>
                  </a:cxn>
                  <a:cxn ang="0">
                    <a:pos x="T8" y="T9"/>
                  </a:cxn>
                  <a:cxn ang="0">
                    <a:pos x="T10" y="T11"/>
                  </a:cxn>
                </a:cxnLst>
                <a:rect l="0" t="0" r="r" b="b"/>
                <a:pathLst>
                  <a:path w="15" h="11">
                    <a:moveTo>
                      <a:pt x="15" y="1"/>
                    </a:moveTo>
                    <a:cubicBezTo>
                      <a:pt x="13" y="1"/>
                      <a:pt x="11" y="0"/>
                      <a:pt x="8" y="1"/>
                    </a:cubicBezTo>
                    <a:cubicBezTo>
                      <a:pt x="5" y="2"/>
                      <a:pt x="2" y="3"/>
                      <a:pt x="1" y="5"/>
                    </a:cubicBezTo>
                    <a:cubicBezTo>
                      <a:pt x="0" y="6"/>
                      <a:pt x="0" y="7"/>
                      <a:pt x="0" y="8"/>
                    </a:cubicBezTo>
                    <a:cubicBezTo>
                      <a:pt x="1" y="9"/>
                      <a:pt x="1" y="10"/>
                      <a:pt x="2" y="11"/>
                    </a:cubicBezTo>
                    <a:cubicBezTo>
                      <a:pt x="6" y="8"/>
                      <a:pt x="11" y="5"/>
                      <a:pt x="15" y="1"/>
                    </a:cubicBezTo>
                    <a:close/>
                  </a:path>
                </a:pathLst>
              </a:custGeom>
              <a:solidFill>
                <a:srgbClr val="DBB3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9" name="ïṣḻîḑé"/>
              <p:cNvSpPr/>
              <p:nvPr/>
            </p:nvSpPr>
            <p:spPr bwMode="auto">
              <a:xfrm>
                <a:off x="2907" y="2078"/>
                <a:ext cx="299" cy="268"/>
              </a:xfrm>
              <a:custGeom>
                <a:avLst/>
                <a:gdLst>
                  <a:gd name="T0" fmla="*/ 134 w 144"/>
                  <a:gd name="T1" fmla="*/ 63 h 129"/>
                  <a:gd name="T2" fmla="*/ 133 w 144"/>
                  <a:gd name="T3" fmla="*/ 64 h 129"/>
                  <a:gd name="T4" fmla="*/ 131 w 144"/>
                  <a:gd name="T5" fmla="*/ 49 h 129"/>
                  <a:gd name="T6" fmla="*/ 127 w 144"/>
                  <a:gd name="T7" fmla="*/ 40 h 129"/>
                  <a:gd name="T8" fmla="*/ 130 w 144"/>
                  <a:gd name="T9" fmla="*/ 38 h 129"/>
                  <a:gd name="T10" fmla="*/ 134 w 144"/>
                  <a:gd name="T11" fmla="*/ 50 h 129"/>
                  <a:gd name="T12" fmla="*/ 134 w 144"/>
                  <a:gd name="T13" fmla="*/ 64 h 129"/>
                  <a:gd name="T14" fmla="*/ 134 w 144"/>
                  <a:gd name="T15" fmla="*/ 63 h 129"/>
                  <a:gd name="T16" fmla="*/ 134 w 144"/>
                  <a:gd name="T17" fmla="*/ 63 h 129"/>
                  <a:gd name="T18" fmla="*/ 125 w 144"/>
                  <a:gd name="T19" fmla="*/ 17 h 129"/>
                  <a:gd name="T20" fmla="*/ 92 w 144"/>
                  <a:gd name="T21" fmla="*/ 1 h 129"/>
                  <a:gd name="T22" fmla="*/ 73 w 144"/>
                  <a:gd name="T23" fmla="*/ 2 h 129"/>
                  <a:gd name="T24" fmla="*/ 70 w 144"/>
                  <a:gd name="T25" fmla="*/ 3 h 129"/>
                  <a:gd name="T26" fmla="*/ 63 w 144"/>
                  <a:gd name="T27" fmla="*/ 7 h 129"/>
                  <a:gd name="T28" fmla="*/ 45 w 144"/>
                  <a:gd name="T29" fmla="*/ 10 h 129"/>
                  <a:gd name="T30" fmla="*/ 29 w 144"/>
                  <a:gd name="T31" fmla="*/ 17 h 129"/>
                  <a:gd name="T32" fmla="*/ 13 w 144"/>
                  <a:gd name="T33" fmla="*/ 34 h 129"/>
                  <a:gd name="T34" fmla="*/ 0 w 144"/>
                  <a:gd name="T35" fmla="*/ 57 h 129"/>
                  <a:gd name="T36" fmla="*/ 10 w 144"/>
                  <a:gd name="T37" fmla="*/ 97 h 129"/>
                  <a:gd name="T38" fmla="*/ 40 w 144"/>
                  <a:gd name="T39" fmla="*/ 125 h 129"/>
                  <a:gd name="T40" fmla="*/ 66 w 144"/>
                  <a:gd name="T41" fmla="*/ 125 h 129"/>
                  <a:gd name="T42" fmla="*/ 81 w 144"/>
                  <a:gd name="T43" fmla="*/ 122 h 129"/>
                  <a:gd name="T44" fmla="*/ 89 w 144"/>
                  <a:gd name="T45" fmla="*/ 119 h 129"/>
                  <a:gd name="T46" fmla="*/ 96 w 144"/>
                  <a:gd name="T47" fmla="*/ 115 h 129"/>
                  <a:gd name="T48" fmla="*/ 103 w 144"/>
                  <a:gd name="T49" fmla="*/ 108 h 129"/>
                  <a:gd name="T50" fmla="*/ 115 w 144"/>
                  <a:gd name="T51" fmla="*/ 95 h 129"/>
                  <a:gd name="T52" fmla="*/ 124 w 144"/>
                  <a:gd name="T53" fmla="*/ 88 h 129"/>
                  <a:gd name="T54" fmla="*/ 134 w 144"/>
                  <a:gd name="T55" fmla="*/ 72 h 129"/>
                  <a:gd name="T56" fmla="*/ 135 w 144"/>
                  <a:gd name="T57" fmla="*/ 66 h 129"/>
                  <a:gd name="T58" fmla="*/ 135 w 144"/>
                  <a:gd name="T59" fmla="*/ 35 h 129"/>
                  <a:gd name="T60" fmla="*/ 139 w 144"/>
                  <a:gd name="T61" fmla="*/ 31 h 129"/>
                  <a:gd name="T62" fmla="*/ 143 w 144"/>
                  <a:gd name="T63" fmla="*/ 23 h 129"/>
                  <a:gd name="T64" fmla="*/ 142 w 144"/>
                  <a:gd name="T65" fmla="*/ 19 h 129"/>
                  <a:gd name="T66" fmla="*/ 138 w 144"/>
                  <a:gd name="T67" fmla="*/ 17 h 129"/>
                  <a:gd name="T68" fmla="*/ 125 w 144"/>
                  <a:gd name="T69" fmla="*/ 1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29">
                    <a:moveTo>
                      <a:pt x="134" y="63"/>
                    </a:moveTo>
                    <a:cubicBezTo>
                      <a:pt x="133" y="64"/>
                      <a:pt x="133" y="64"/>
                      <a:pt x="133" y="64"/>
                    </a:cubicBezTo>
                    <a:cubicBezTo>
                      <a:pt x="132" y="58"/>
                      <a:pt x="132" y="53"/>
                      <a:pt x="131" y="49"/>
                    </a:cubicBezTo>
                    <a:cubicBezTo>
                      <a:pt x="131" y="45"/>
                      <a:pt x="129" y="42"/>
                      <a:pt x="127" y="40"/>
                    </a:cubicBezTo>
                    <a:cubicBezTo>
                      <a:pt x="130" y="38"/>
                      <a:pt x="130" y="38"/>
                      <a:pt x="130" y="38"/>
                    </a:cubicBezTo>
                    <a:cubicBezTo>
                      <a:pt x="132" y="42"/>
                      <a:pt x="133" y="45"/>
                      <a:pt x="134" y="50"/>
                    </a:cubicBezTo>
                    <a:cubicBezTo>
                      <a:pt x="135" y="54"/>
                      <a:pt x="135" y="59"/>
                      <a:pt x="134" y="64"/>
                    </a:cubicBezTo>
                    <a:cubicBezTo>
                      <a:pt x="134" y="63"/>
                      <a:pt x="134" y="63"/>
                      <a:pt x="134" y="63"/>
                    </a:cubicBezTo>
                    <a:cubicBezTo>
                      <a:pt x="134" y="63"/>
                      <a:pt x="134" y="63"/>
                      <a:pt x="134" y="63"/>
                    </a:cubicBezTo>
                    <a:close/>
                    <a:moveTo>
                      <a:pt x="125" y="17"/>
                    </a:moveTo>
                    <a:cubicBezTo>
                      <a:pt x="115" y="9"/>
                      <a:pt x="104" y="3"/>
                      <a:pt x="92" y="1"/>
                    </a:cubicBezTo>
                    <a:cubicBezTo>
                      <a:pt x="86" y="0"/>
                      <a:pt x="78" y="1"/>
                      <a:pt x="73" y="2"/>
                    </a:cubicBezTo>
                    <a:cubicBezTo>
                      <a:pt x="72" y="2"/>
                      <a:pt x="71" y="3"/>
                      <a:pt x="70" y="3"/>
                    </a:cubicBezTo>
                    <a:cubicBezTo>
                      <a:pt x="67" y="4"/>
                      <a:pt x="65" y="5"/>
                      <a:pt x="63" y="7"/>
                    </a:cubicBezTo>
                    <a:cubicBezTo>
                      <a:pt x="57" y="7"/>
                      <a:pt x="51" y="9"/>
                      <a:pt x="45" y="10"/>
                    </a:cubicBezTo>
                    <a:cubicBezTo>
                      <a:pt x="39" y="12"/>
                      <a:pt x="35" y="13"/>
                      <a:pt x="29" y="17"/>
                    </a:cubicBezTo>
                    <a:cubicBezTo>
                      <a:pt x="24" y="21"/>
                      <a:pt x="19" y="28"/>
                      <a:pt x="13" y="34"/>
                    </a:cubicBezTo>
                    <a:cubicBezTo>
                      <a:pt x="7" y="40"/>
                      <a:pt x="1" y="47"/>
                      <a:pt x="0" y="57"/>
                    </a:cubicBezTo>
                    <a:cubicBezTo>
                      <a:pt x="0" y="68"/>
                      <a:pt x="5" y="83"/>
                      <a:pt x="10" y="97"/>
                    </a:cubicBezTo>
                    <a:cubicBezTo>
                      <a:pt x="20" y="109"/>
                      <a:pt x="30" y="120"/>
                      <a:pt x="40" y="125"/>
                    </a:cubicBezTo>
                    <a:cubicBezTo>
                      <a:pt x="49" y="129"/>
                      <a:pt x="58" y="127"/>
                      <a:pt x="66" y="125"/>
                    </a:cubicBezTo>
                    <a:cubicBezTo>
                      <a:pt x="71" y="124"/>
                      <a:pt x="76" y="123"/>
                      <a:pt x="81" y="122"/>
                    </a:cubicBezTo>
                    <a:cubicBezTo>
                      <a:pt x="84" y="121"/>
                      <a:pt x="87" y="120"/>
                      <a:pt x="89" y="119"/>
                    </a:cubicBezTo>
                    <a:cubicBezTo>
                      <a:pt x="92" y="118"/>
                      <a:pt x="94" y="116"/>
                      <a:pt x="96" y="115"/>
                    </a:cubicBezTo>
                    <a:cubicBezTo>
                      <a:pt x="99" y="113"/>
                      <a:pt x="101" y="111"/>
                      <a:pt x="103" y="108"/>
                    </a:cubicBezTo>
                    <a:cubicBezTo>
                      <a:pt x="107" y="104"/>
                      <a:pt x="111" y="99"/>
                      <a:pt x="115" y="95"/>
                    </a:cubicBezTo>
                    <a:cubicBezTo>
                      <a:pt x="118" y="93"/>
                      <a:pt x="120" y="91"/>
                      <a:pt x="124" y="88"/>
                    </a:cubicBezTo>
                    <a:cubicBezTo>
                      <a:pt x="127" y="84"/>
                      <a:pt x="131" y="78"/>
                      <a:pt x="134" y="72"/>
                    </a:cubicBezTo>
                    <a:cubicBezTo>
                      <a:pt x="134" y="70"/>
                      <a:pt x="135" y="68"/>
                      <a:pt x="135" y="66"/>
                    </a:cubicBezTo>
                    <a:cubicBezTo>
                      <a:pt x="138" y="53"/>
                      <a:pt x="138" y="48"/>
                      <a:pt x="135" y="35"/>
                    </a:cubicBezTo>
                    <a:cubicBezTo>
                      <a:pt x="135" y="35"/>
                      <a:pt x="138" y="34"/>
                      <a:pt x="139" y="31"/>
                    </a:cubicBezTo>
                    <a:cubicBezTo>
                      <a:pt x="143" y="23"/>
                      <a:pt x="143" y="23"/>
                      <a:pt x="143" y="23"/>
                    </a:cubicBezTo>
                    <a:cubicBezTo>
                      <a:pt x="144" y="21"/>
                      <a:pt x="143" y="20"/>
                      <a:pt x="142" y="19"/>
                    </a:cubicBezTo>
                    <a:cubicBezTo>
                      <a:pt x="138" y="17"/>
                      <a:pt x="138" y="17"/>
                      <a:pt x="138" y="17"/>
                    </a:cubicBezTo>
                    <a:cubicBezTo>
                      <a:pt x="135" y="16"/>
                      <a:pt x="128" y="13"/>
                      <a:pt x="125" y="17"/>
                    </a:cubicBezTo>
                    <a:close/>
                  </a:path>
                </a:pathLst>
              </a:custGeom>
              <a:solidFill>
                <a:srgbClr val="E4C1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0" name="íśḷïdê"/>
              <p:cNvSpPr/>
              <p:nvPr/>
            </p:nvSpPr>
            <p:spPr bwMode="auto">
              <a:xfrm>
                <a:off x="3075" y="2317"/>
                <a:ext cx="31" cy="23"/>
              </a:xfrm>
              <a:custGeom>
                <a:avLst/>
                <a:gdLst>
                  <a:gd name="T0" fmla="*/ 15 w 15"/>
                  <a:gd name="T1" fmla="*/ 0 h 11"/>
                  <a:gd name="T2" fmla="*/ 12 w 15"/>
                  <a:gd name="T3" fmla="*/ 6 h 11"/>
                  <a:gd name="T4" fmla="*/ 5 w 15"/>
                  <a:gd name="T5" fmla="*/ 10 h 11"/>
                  <a:gd name="T6" fmla="*/ 2 w 15"/>
                  <a:gd name="T7" fmla="*/ 9 h 11"/>
                  <a:gd name="T8" fmla="*/ 0 w 15"/>
                  <a:gd name="T9" fmla="*/ 7 h 11"/>
                  <a:gd name="T10" fmla="*/ 15 w 15"/>
                  <a:gd name="T11" fmla="*/ 0 h 11"/>
                </a:gdLst>
                <a:ahLst/>
                <a:cxnLst>
                  <a:cxn ang="0">
                    <a:pos x="T0" y="T1"/>
                  </a:cxn>
                  <a:cxn ang="0">
                    <a:pos x="T2" y="T3"/>
                  </a:cxn>
                  <a:cxn ang="0">
                    <a:pos x="T4" y="T5"/>
                  </a:cxn>
                  <a:cxn ang="0">
                    <a:pos x="T6" y="T7"/>
                  </a:cxn>
                  <a:cxn ang="0">
                    <a:pos x="T8" y="T9"/>
                  </a:cxn>
                  <a:cxn ang="0">
                    <a:pos x="T10" y="T11"/>
                  </a:cxn>
                </a:cxnLst>
                <a:rect l="0" t="0" r="r" b="b"/>
                <a:pathLst>
                  <a:path w="15" h="11">
                    <a:moveTo>
                      <a:pt x="15" y="0"/>
                    </a:moveTo>
                    <a:cubicBezTo>
                      <a:pt x="14" y="2"/>
                      <a:pt x="14" y="4"/>
                      <a:pt x="12" y="6"/>
                    </a:cubicBezTo>
                    <a:cubicBezTo>
                      <a:pt x="10" y="8"/>
                      <a:pt x="7" y="10"/>
                      <a:pt x="5" y="10"/>
                    </a:cubicBezTo>
                    <a:cubicBezTo>
                      <a:pt x="3" y="11"/>
                      <a:pt x="3" y="10"/>
                      <a:pt x="2" y="9"/>
                    </a:cubicBezTo>
                    <a:cubicBezTo>
                      <a:pt x="1" y="8"/>
                      <a:pt x="0" y="7"/>
                      <a:pt x="0" y="7"/>
                    </a:cubicBezTo>
                    <a:cubicBezTo>
                      <a:pt x="5" y="4"/>
                      <a:pt x="10" y="2"/>
                      <a:pt x="15" y="0"/>
                    </a:cubicBezTo>
                    <a:close/>
                  </a:path>
                </a:pathLst>
              </a:custGeom>
              <a:solidFill>
                <a:srgbClr val="DBB3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1" name="îṥ1ïḍe"/>
              <p:cNvSpPr/>
              <p:nvPr/>
            </p:nvSpPr>
            <p:spPr bwMode="auto">
              <a:xfrm>
                <a:off x="3171" y="2157"/>
                <a:ext cx="16" cy="54"/>
              </a:xfrm>
              <a:custGeom>
                <a:avLst/>
                <a:gdLst>
                  <a:gd name="T0" fmla="*/ 3 w 8"/>
                  <a:gd name="T1" fmla="*/ 0 h 26"/>
                  <a:gd name="T2" fmla="*/ 7 w 8"/>
                  <a:gd name="T3" fmla="*/ 12 h 26"/>
                  <a:gd name="T4" fmla="*/ 7 w 8"/>
                  <a:gd name="T5" fmla="*/ 26 h 26"/>
                  <a:gd name="T6" fmla="*/ 6 w 8"/>
                  <a:gd name="T7" fmla="*/ 26 h 26"/>
                  <a:gd name="T8" fmla="*/ 4 w 8"/>
                  <a:gd name="T9" fmla="*/ 11 h 26"/>
                  <a:gd name="T10" fmla="*/ 0 w 8"/>
                  <a:gd name="T11" fmla="*/ 2 h 26"/>
                  <a:gd name="T12" fmla="*/ 3 w 8"/>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8" h="26">
                    <a:moveTo>
                      <a:pt x="3" y="0"/>
                    </a:moveTo>
                    <a:cubicBezTo>
                      <a:pt x="5" y="4"/>
                      <a:pt x="6" y="7"/>
                      <a:pt x="7" y="12"/>
                    </a:cubicBezTo>
                    <a:cubicBezTo>
                      <a:pt x="8" y="16"/>
                      <a:pt x="8" y="21"/>
                      <a:pt x="7" y="26"/>
                    </a:cubicBezTo>
                    <a:cubicBezTo>
                      <a:pt x="8" y="26"/>
                      <a:pt x="6" y="26"/>
                      <a:pt x="6" y="26"/>
                    </a:cubicBezTo>
                    <a:cubicBezTo>
                      <a:pt x="5" y="20"/>
                      <a:pt x="5" y="15"/>
                      <a:pt x="4" y="11"/>
                    </a:cubicBezTo>
                    <a:cubicBezTo>
                      <a:pt x="4" y="7"/>
                      <a:pt x="2" y="4"/>
                      <a:pt x="0" y="2"/>
                    </a:cubicBezTo>
                    <a:cubicBezTo>
                      <a:pt x="1" y="1"/>
                      <a:pt x="2" y="1"/>
                      <a:pt x="3" y="0"/>
                    </a:cubicBezTo>
                    <a:close/>
                  </a:path>
                </a:pathLst>
              </a:custGeom>
              <a:solidFill>
                <a:srgbClr val="4B3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2" name="ïṥliḋe"/>
              <p:cNvSpPr/>
              <p:nvPr/>
            </p:nvSpPr>
            <p:spPr bwMode="auto">
              <a:xfrm>
                <a:off x="2900" y="2078"/>
                <a:ext cx="327" cy="274"/>
              </a:xfrm>
              <a:custGeom>
                <a:avLst/>
                <a:gdLst>
                  <a:gd name="T0" fmla="*/ 10 w 157"/>
                  <a:gd name="T1" fmla="*/ 98 h 132"/>
                  <a:gd name="T2" fmla="*/ 42 w 157"/>
                  <a:gd name="T3" fmla="*/ 127 h 132"/>
                  <a:gd name="T4" fmla="*/ 70 w 157"/>
                  <a:gd name="T5" fmla="*/ 128 h 132"/>
                  <a:gd name="T6" fmla="*/ 84 w 157"/>
                  <a:gd name="T7" fmla="*/ 124 h 132"/>
                  <a:gd name="T8" fmla="*/ 93 w 157"/>
                  <a:gd name="T9" fmla="*/ 121 h 132"/>
                  <a:gd name="T10" fmla="*/ 100 w 157"/>
                  <a:gd name="T11" fmla="*/ 117 h 132"/>
                  <a:gd name="T12" fmla="*/ 78 w 157"/>
                  <a:gd name="T13" fmla="*/ 12 h 132"/>
                  <a:gd name="T14" fmla="*/ 74 w 157"/>
                  <a:gd name="T15" fmla="*/ 4 h 132"/>
                  <a:gd name="T16" fmla="*/ 47 w 157"/>
                  <a:gd name="T17" fmla="*/ 8 h 132"/>
                  <a:gd name="T18" fmla="*/ 31 w 157"/>
                  <a:gd name="T19" fmla="*/ 15 h 132"/>
                  <a:gd name="T20" fmla="*/ 14 w 157"/>
                  <a:gd name="T21" fmla="*/ 33 h 132"/>
                  <a:gd name="T22" fmla="*/ 0 w 157"/>
                  <a:gd name="T23" fmla="*/ 57 h 132"/>
                  <a:gd name="T24" fmla="*/ 10 w 157"/>
                  <a:gd name="T25" fmla="*/ 9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32">
                    <a:moveTo>
                      <a:pt x="10" y="98"/>
                    </a:moveTo>
                    <a:cubicBezTo>
                      <a:pt x="21" y="110"/>
                      <a:pt x="32" y="122"/>
                      <a:pt x="42" y="127"/>
                    </a:cubicBezTo>
                    <a:cubicBezTo>
                      <a:pt x="52" y="132"/>
                      <a:pt x="61" y="130"/>
                      <a:pt x="70" y="128"/>
                    </a:cubicBezTo>
                    <a:cubicBezTo>
                      <a:pt x="75" y="126"/>
                      <a:pt x="80" y="125"/>
                      <a:pt x="84" y="124"/>
                    </a:cubicBezTo>
                    <a:cubicBezTo>
                      <a:pt x="88" y="123"/>
                      <a:pt x="91" y="122"/>
                      <a:pt x="93" y="121"/>
                    </a:cubicBezTo>
                    <a:cubicBezTo>
                      <a:pt x="96" y="120"/>
                      <a:pt x="98" y="118"/>
                      <a:pt x="100" y="117"/>
                    </a:cubicBezTo>
                    <a:cubicBezTo>
                      <a:pt x="157" y="76"/>
                      <a:pt x="148" y="24"/>
                      <a:pt x="78" y="12"/>
                    </a:cubicBezTo>
                    <a:cubicBezTo>
                      <a:pt x="76" y="9"/>
                      <a:pt x="75" y="6"/>
                      <a:pt x="74" y="4"/>
                    </a:cubicBezTo>
                    <a:cubicBezTo>
                      <a:pt x="70" y="0"/>
                      <a:pt x="52" y="6"/>
                      <a:pt x="47" y="8"/>
                    </a:cubicBezTo>
                    <a:cubicBezTo>
                      <a:pt x="41" y="9"/>
                      <a:pt x="36" y="11"/>
                      <a:pt x="31" y="15"/>
                    </a:cubicBezTo>
                    <a:cubicBezTo>
                      <a:pt x="25" y="19"/>
                      <a:pt x="20" y="26"/>
                      <a:pt x="14" y="33"/>
                    </a:cubicBezTo>
                    <a:cubicBezTo>
                      <a:pt x="7" y="39"/>
                      <a:pt x="1" y="46"/>
                      <a:pt x="0" y="57"/>
                    </a:cubicBezTo>
                    <a:cubicBezTo>
                      <a:pt x="0" y="68"/>
                      <a:pt x="5" y="83"/>
                      <a:pt x="10" y="98"/>
                    </a:cubicBezTo>
                    <a:close/>
                  </a:path>
                </a:pathLst>
              </a:custGeom>
              <a:solidFill>
                <a:srgbClr val="9A53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3" name="iṩļiḋé"/>
              <p:cNvSpPr/>
              <p:nvPr/>
            </p:nvSpPr>
            <p:spPr bwMode="auto">
              <a:xfrm>
                <a:off x="3110" y="2086"/>
                <a:ext cx="46" cy="38"/>
              </a:xfrm>
              <a:custGeom>
                <a:avLst/>
                <a:gdLst>
                  <a:gd name="T0" fmla="*/ 22 w 22"/>
                  <a:gd name="T1" fmla="*/ 16 h 18"/>
                  <a:gd name="T2" fmla="*/ 14 w 22"/>
                  <a:gd name="T3" fmla="*/ 7 h 18"/>
                  <a:gd name="T4" fmla="*/ 1 w 22"/>
                  <a:gd name="T5" fmla="*/ 0 h 18"/>
                  <a:gd name="T6" fmla="*/ 1 w 22"/>
                  <a:gd name="T7" fmla="*/ 2 h 18"/>
                  <a:gd name="T8" fmla="*/ 13 w 22"/>
                  <a:gd name="T9" fmla="*/ 10 h 18"/>
                  <a:gd name="T10" fmla="*/ 19 w 22"/>
                  <a:gd name="T11" fmla="*/ 18 h 18"/>
                  <a:gd name="T12" fmla="*/ 22 w 22"/>
                  <a:gd name="T13" fmla="*/ 16 h 18"/>
                </a:gdLst>
                <a:ahLst/>
                <a:cxnLst>
                  <a:cxn ang="0">
                    <a:pos x="T0" y="T1"/>
                  </a:cxn>
                  <a:cxn ang="0">
                    <a:pos x="T2" y="T3"/>
                  </a:cxn>
                  <a:cxn ang="0">
                    <a:pos x="T4" y="T5"/>
                  </a:cxn>
                  <a:cxn ang="0">
                    <a:pos x="T6" y="T7"/>
                  </a:cxn>
                  <a:cxn ang="0">
                    <a:pos x="T8" y="T9"/>
                  </a:cxn>
                  <a:cxn ang="0">
                    <a:pos x="T10" y="T11"/>
                  </a:cxn>
                  <a:cxn ang="0">
                    <a:pos x="T12" y="T13"/>
                  </a:cxn>
                </a:cxnLst>
                <a:rect l="0" t="0" r="r" b="b"/>
                <a:pathLst>
                  <a:path w="22" h="18">
                    <a:moveTo>
                      <a:pt x="22" y="16"/>
                    </a:moveTo>
                    <a:cubicBezTo>
                      <a:pt x="19" y="13"/>
                      <a:pt x="17" y="10"/>
                      <a:pt x="14" y="7"/>
                    </a:cubicBezTo>
                    <a:cubicBezTo>
                      <a:pt x="10" y="4"/>
                      <a:pt x="6" y="2"/>
                      <a:pt x="1" y="0"/>
                    </a:cubicBezTo>
                    <a:cubicBezTo>
                      <a:pt x="1" y="0"/>
                      <a:pt x="0" y="1"/>
                      <a:pt x="1" y="2"/>
                    </a:cubicBezTo>
                    <a:cubicBezTo>
                      <a:pt x="5" y="4"/>
                      <a:pt x="10" y="7"/>
                      <a:pt x="13" y="10"/>
                    </a:cubicBezTo>
                    <a:cubicBezTo>
                      <a:pt x="16" y="12"/>
                      <a:pt x="18" y="15"/>
                      <a:pt x="19" y="18"/>
                    </a:cubicBezTo>
                    <a:cubicBezTo>
                      <a:pt x="20" y="17"/>
                      <a:pt x="21" y="17"/>
                      <a:pt x="22" y="16"/>
                    </a:cubicBezTo>
                    <a:close/>
                  </a:path>
                </a:pathLst>
              </a:custGeom>
              <a:solidFill>
                <a:srgbClr val="4B3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4" name="ïŝlïḓè"/>
              <p:cNvSpPr/>
              <p:nvPr/>
            </p:nvSpPr>
            <p:spPr bwMode="auto">
              <a:xfrm>
                <a:off x="3738" y="2026"/>
                <a:ext cx="185" cy="152"/>
              </a:xfrm>
              <a:custGeom>
                <a:avLst/>
                <a:gdLst>
                  <a:gd name="T0" fmla="*/ 12 w 89"/>
                  <a:gd name="T1" fmla="*/ 25 h 73"/>
                  <a:gd name="T2" fmla="*/ 38 w 89"/>
                  <a:gd name="T3" fmla="*/ 41 h 73"/>
                  <a:gd name="T4" fmla="*/ 38 w 89"/>
                  <a:gd name="T5" fmla="*/ 41 h 73"/>
                  <a:gd name="T6" fmla="*/ 12 w 89"/>
                  <a:gd name="T7" fmla="*/ 17 h 73"/>
                  <a:gd name="T8" fmla="*/ 17 w 89"/>
                  <a:gd name="T9" fmla="*/ 11 h 73"/>
                  <a:gd name="T10" fmla="*/ 45 w 89"/>
                  <a:gd name="T11" fmla="*/ 33 h 73"/>
                  <a:gd name="T12" fmla="*/ 45 w 89"/>
                  <a:gd name="T13" fmla="*/ 33 h 73"/>
                  <a:gd name="T14" fmla="*/ 24 w 89"/>
                  <a:gd name="T15" fmla="*/ 10 h 73"/>
                  <a:gd name="T16" fmla="*/ 23 w 89"/>
                  <a:gd name="T17" fmla="*/ 3 h 73"/>
                  <a:gd name="T18" fmla="*/ 29 w 89"/>
                  <a:gd name="T19" fmla="*/ 4 h 73"/>
                  <a:gd name="T20" fmla="*/ 52 w 89"/>
                  <a:gd name="T21" fmla="*/ 26 h 73"/>
                  <a:gd name="T22" fmla="*/ 52 w 89"/>
                  <a:gd name="T23" fmla="*/ 25 h 73"/>
                  <a:gd name="T24" fmla="*/ 40 w 89"/>
                  <a:gd name="T25" fmla="*/ 8 h 73"/>
                  <a:gd name="T26" fmla="*/ 39 w 89"/>
                  <a:gd name="T27" fmla="*/ 2 h 73"/>
                  <a:gd name="T28" fmla="*/ 45 w 89"/>
                  <a:gd name="T29" fmla="*/ 4 h 73"/>
                  <a:gd name="T30" fmla="*/ 58 w 89"/>
                  <a:gd name="T31" fmla="*/ 19 h 73"/>
                  <a:gd name="T32" fmla="*/ 87 w 89"/>
                  <a:gd name="T33" fmla="*/ 50 h 73"/>
                  <a:gd name="T34" fmla="*/ 65 w 89"/>
                  <a:gd name="T35" fmla="*/ 72 h 73"/>
                  <a:gd name="T36" fmla="*/ 54 w 89"/>
                  <a:gd name="T37" fmla="*/ 70 h 73"/>
                  <a:gd name="T38" fmla="*/ 42 w 89"/>
                  <a:gd name="T39" fmla="*/ 67 h 73"/>
                  <a:gd name="T40" fmla="*/ 19 w 89"/>
                  <a:gd name="T41" fmla="*/ 54 h 73"/>
                  <a:gd name="T42" fmla="*/ 30 w 89"/>
                  <a:gd name="T43" fmla="*/ 48 h 73"/>
                  <a:gd name="T44" fmla="*/ 7 w 89"/>
                  <a:gd name="T45" fmla="*/ 33 h 73"/>
                  <a:gd name="T46" fmla="*/ 12 w 89"/>
                  <a:gd name="T47" fmla="*/ 2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 h="73">
                    <a:moveTo>
                      <a:pt x="12" y="25"/>
                    </a:moveTo>
                    <a:cubicBezTo>
                      <a:pt x="38" y="41"/>
                      <a:pt x="38" y="41"/>
                      <a:pt x="38" y="41"/>
                    </a:cubicBezTo>
                    <a:cubicBezTo>
                      <a:pt x="38" y="41"/>
                      <a:pt x="38" y="41"/>
                      <a:pt x="38" y="41"/>
                    </a:cubicBezTo>
                    <a:cubicBezTo>
                      <a:pt x="12" y="17"/>
                      <a:pt x="12" y="17"/>
                      <a:pt x="12" y="17"/>
                    </a:cubicBezTo>
                    <a:cubicBezTo>
                      <a:pt x="7" y="13"/>
                      <a:pt x="12" y="7"/>
                      <a:pt x="17" y="11"/>
                    </a:cubicBezTo>
                    <a:cubicBezTo>
                      <a:pt x="45" y="33"/>
                      <a:pt x="45" y="33"/>
                      <a:pt x="45" y="33"/>
                    </a:cubicBezTo>
                    <a:cubicBezTo>
                      <a:pt x="45" y="33"/>
                      <a:pt x="45" y="33"/>
                      <a:pt x="45" y="33"/>
                    </a:cubicBezTo>
                    <a:cubicBezTo>
                      <a:pt x="24" y="10"/>
                      <a:pt x="24" y="10"/>
                      <a:pt x="24" y="10"/>
                    </a:cubicBezTo>
                    <a:cubicBezTo>
                      <a:pt x="20" y="7"/>
                      <a:pt x="21" y="5"/>
                      <a:pt x="23" y="3"/>
                    </a:cubicBezTo>
                    <a:cubicBezTo>
                      <a:pt x="25" y="1"/>
                      <a:pt x="27" y="3"/>
                      <a:pt x="29" y="4"/>
                    </a:cubicBezTo>
                    <a:cubicBezTo>
                      <a:pt x="52" y="26"/>
                      <a:pt x="52" y="26"/>
                      <a:pt x="52" y="26"/>
                    </a:cubicBezTo>
                    <a:cubicBezTo>
                      <a:pt x="52" y="25"/>
                      <a:pt x="52" y="25"/>
                      <a:pt x="52" y="25"/>
                    </a:cubicBezTo>
                    <a:cubicBezTo>
                      <a:pt x="40" y="8"/>
                      <a:pt x="40" y="8"/>
                      <a:pt x="40" y="8"/>
                    </a:cubicBezTo>
                    <a:cubicBezTo>
                      <a:pt x="39" y="6"/>
                      <a:pt x="36" y="4"/>
                      <a:pt x="39" y="2"/>
                    </a:cubicBezTo>
                    <a:cubicBezTo>
                      <a:pt x="42" y="0"/>
                      <a:pt x="43" y="2"/>
                      <a:pt x="45" y="4"/>
                    </a:cubicBezTo>
                    <a:cubicBezTo>
                      <a:pt x="58" y="19"/>
                      <a:pt x="58" y="19"/>
                      <a:pt x="58" y="19"/>
                    </a:cubicBezTo>
                    <a:cubicBezTo>
                      <a:pt x="68" y="25"/>
                      <a:pt x="82" y="41"/>
                      <a:pt x="87" y="50"/>
                    </a:cubicBezTo>
                    <a:cubicBezTo>
                      <a:pt x="89" y="65"/>
                      <a:pt x="73" y="73"/>
                      <a:pt x="65" y="72"/>
                    </a:cubicBezTo>
                    <a:cubicBezTo>
                      <a:pt x="61" y="71"/>
                      <a:pt x="57" y="71"/>
                      <a:pt x="54" y="70"/>
                    </a:cubicBezTo>
                    <a:cubicBezTo>
                      <a:pt x="50" y="70"/>
                      <a:pt x="44" y="68"/>
                      <a:pt x="42" y="67"/>
                    </a:cubicBezTo>
                    <a:cubicBezTo>
                      <a:pt x="19" y="54"/>
                      <a:pt x="19" y="54"/>
                      <a:pt x="19" y="54"/>
                    </a:cubicBezTo>
                    <a:cubicBezTo>
                      <a:pt x="21" y="49"/>
                      <a:pt x="25" y="48"/>
                      <a:pt x="30" y="48"/>
                    </a:cubicBezTo>
                    <a:cubicBezTo>
                      <a:pt x="7" y="33"/>
                      <a:pt x="7" y="33"/>
                      <a:pt x="7" y="33"/>
                    </a:cubicBezTo>
                    <a:cubicBezTo>
                      <a:pt x="0" y="27"/>
                      <a:pt x="6" y="21"/>
                      <a:pt x="12" y="25"/>
                    </a:cubicBezTo>
                    <a:close/>
                  </a:path>
                </a:pathLst>
              </a:custGeom>
              <a:solidFill>
                <a:srgbClr val="E6B9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5" name="išḷïďe"/>
              <p:cNvSpPr/>
              <p:nvPr/>
            </p:nvSpPr>
            <p:spPr bwMode="auto">
              <a:xfrm>
                <a:off x="3757" y="2819"/>
                <a:ext cx="114" cy="92"/>
              </a:xfrm>
              <a:custGeom>
                <a:avLst/>
                <a:gdLst>
                  <a:gd name="T0" fmla="*/ 31 w 55"/>
                  <a:gd name="T1" fmla="*/ 44 h 44"/>
                  <a:gd name="T2" fmla="*/ 4 w 55"/>
                  <a:gd name="T3" fmla="*/ 17 h 44"/>
                  <a:gd name="T4" fmla="*/ 17 w 55"/>
                  <a:gd name="T5" fmla="*/ 0 h 44"/>
                  <a:gd name="T6" fmla="*/ 53 w 55"/>
                  <a:gd name="T7" fmla="*/ 15 h 44"/>
                  <a:gd name="T8" fmla="*/ 31 w 55"/>
                  <a:gd name="T9" fmla="*/ 44 h 44"/>
                </a:gdLst>
                <a:ahLst/>
                <a:cxnLst>
                  <a:cxn ang="0">
                    <a:pos x="T0" y="T1"/>
                  </a:cxn>
                  <a:cxn ang="0">
                    <a:pos x="T2" y="T3"/>
                  </a:cxn>
                  <a:cxn ang="0">
                    <a:pos x="T4" y="T5"/>
                  </a:cxn>
                  <a:cxn ang="0">
                    <a:pos x="T6" y="T7"/>
                  </a:cxn>
                  <a:cxn ang="0">
                    <a:pos x="T8" y="T9"/>
                  </a:cxn>
                </a:cxnLst>
                <a:rect l="0" t="0" r="r" b="b"/>
                <a:pathLst>
                  <a:path w="55" h="44">
                    <a:moveTo>
                      <a:pt x="31" y="44"/>
                    </a:moveTo>
                    <a:cubicBezTo>
                      <a:pt x="31" y="44"/>
                      <a:pt x="7" y="27"/>
                      <a:pt x="4" y="17"/>
                    </a:cubicBezTo>
                    <a:cubicBezTo>
                      <a:pt x="0" y="8"/>
                      <a:pt x="7" y="0"/>
                      <a:pt x="17" y="0"/>
                    </a:cubicBezTo>
                    <a:cubicBezTo>
                      <a:pt x="27" y="0"/>
                      <a:pt x="55" y="14"/>
                      <a:pt x="53" y="15"/>
                    </a:cubicBezTo>
                    <a:cubicBezTo>
                      <a:pt x="52" y="17"/>
                      <a:pt x="31" y="44"/>
                      <a:pt x="31" y="44"/>
                    </a:cubicBezTo>
                    <a:close/>
                  </a:path>
                </a:pathLst>
              </a:custGeom>
              <a:solidFill>
                <a:srgbClr val="3E3B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6" name="išľiḍê"/>
              <p:cNvSpPr/>
              <p:nvPr/>
            </p:nvSpPr>
            <p:spPr bwMode="auto">
              <a:xfrm>
                <a:off x="3873" y="2115"/>
                <a:ext cx="460" cy="652"/>
              </a:xfrm>
              <a:custGeom>
                <a:avLst/>
                <a:gdLst>
                  <a:gd name="T0" fmla="*/ 220 w 221"/>
                  <a:gd name="T1" fmla="*/ 314 h 314"/>
                  <a:gd name="T2" fmla="*/ 138 w 221"/>
                  <a:gd name="T3" fmla="*/ 122 h 314"/>
                  <a:gd name="T4" fmla="*/ 17 w 221"/>
                  <a:gd name="T5" fmla="*/ 0 h 314"/>
                  <a:gd name="T6" fmla="*/ 0 w 221"/>
                  <a:gd name="T7" fmla="*/ 29 h 314"/>
                  <a:gd name="T8" fmla="*/ 86 w 221"/>
                  <a:gd name="T9" fmla="*/ 132 h 314"/>
                  <a:gd name="T10" fmla="*/ 145 w 221"/>
                  <a:gd name="T11" fmla="*/ 276 h 314"/>
                  <a:gd name="T12" fmla="*/ 220 w 221"/>
                  <a:gd name="T13" fmla="*/ 314 h 314"/>
                </a:gdLst>
                <a:ahLst/>
                <a:cxnLst>
                  <a:cxn ang="0">
                    <a:pos x="T0" y="T1"/>
                  </a:cxn>
                  <a:cxn ang="0">
                    <a:pos x="T2" y="T3"/>
                  </a:cxn>
                  <a:cxn ang="0">
                    <a:pos x="T4" y="T5"/>
                  </a:cxn>
                  <a:cxn ang="0">
                    <a:pos x="T6" y="T7"/>
                  </a:cxn>
                  <a:cxn ang="0">
                    <a:pos x="T8" y="T9"/>
                  </a:cxn>
                  <a:cxn ang="0">
                    <a:pos x="T10" y="T11"/>
                  </a:cxn>
                  <a:cxn ang="0">
                    <a:pos x="T12" y="T13"/>
                  </a:cxn>
                </a:cxnLst>
                <a:rect l="0" t="0" r="r" b="b"/>
                <a:pathLst>
                  <a:path w="221" h="314">
                    <a:moveTo>
                      <a:pt x="220" y="314"/>
                    </a:moveTo>
                    <a:cubicBezTo>
                      <a:pt x="221" y="293"/>
                      <a:pt x="166" y="146"/>
                      <a:pt x="138" y="122"/>
                    </a:cubicBezTo>
                    <a:cubicBezTo>
                      <a:pt x="117" y="91"/>
                      <a:pt x="79" y="41"/>
                      <a:pt x="17" y="0"/>
                    </a:cubicBezTo>
                    <a:cubicBezTo>
                      <a:pt x="12" y="9"/>
                      <a:pt x="6" y="19"/>
                      <a:pt x="0" y="29"/>
                    </a:cubicBezTo>
                    <a:cubicBezTo>
                      <a:pt x="43" y="63"/>
                      <a:pt x="56" y="99"/>
                      <a:pt x="86" y="132"/>
                    </a:cubicBezTo>
                    <a:cubicBezTo>
                      <a:pt x="114" y="197"/>
                      <a:pt x="142" y="281"/>
                      <a:pt x="145" y="276"/>
                    </a:cubicBezTo>
                    <a:lnTo>
                      <a:pt x="220" y="314"/>
                    </a:lnTo>
                    <a:close/>
                  </a:path>
                </a:pathLst>
              </a:custGeom>
              <a:solidFill>
                <a:srgbClr val="DB79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7" name="isļïḋé"/>
              <p:cNvSpPr/>
              <p:nvPr/>
            </p:nvSpPr>
            <p:spPr bwMode="auto">
              <a:xfrm>
                <a:off x="3784" y="2682"/>
                <a:ext cx="547" cy="420"/>
              </a:xfrm>
              <a:custGeom>
                <a:avLst/>
                <a:gdLst>
                  <a:gd name="T0" fmla="*/ 184 w 263"/>
                  <a:gd name="T1" fmla="*/ 0 h 202"/>
                  <a:gd name="T2" fmla="*/ 0 w 263"/>
                  <a:gd name="T3" fmla="*/ 125 h 202"/>
                  <a:gd name="T4" fmla="*/ 33 w 263"/>
                  <a:gd name="T5" fmla="*/ 202 h 202"/>
                  <a:gd name="T6" fmla="*/ 263 w 263"/>
                  <a:gd name="T7" fmla="*/ 41 h 202"/>
                  <a:gd name="T8" fmla="*/ 184 w 263"/>
                  <a:gd name="T9" fmla="*/ 0 h 202"/>
                </a:gdLst>
                <a:ahLst/>
                <a:cxnLst>
                  <a:cxn ang="0">
                    <a:pos x="T0" y="T1"/>
                  </a:cxn>
                  <a:cxn ang="0">
                    <a:pos x="T2" y="T3"/>
                  </a:cxn>
                  <a:cxn ang="0">
                    <a:pos x="T4" y="T5"/>
                  </a:cxn>
                  <a:cxn ang="0">
                    <a:pos x="T6" y="T7"/>
                  </a:cxn>
                  <a:cxn ang="0">
                    <a:pos x="T8" y="T9"/>
                  </a:cxn>
                </a:cxnLst>
                <a:rect l="0" t="0" r="r" b="b"/>
                <a:pathLst>
                  <a:path w="263" h="202">
                    <a:moveTo>
                      <a:pt x="184" y="0"/>
                    </a:moveTo>
                    <a:cubicBezTo>
                      <a:pt x="78" y="28"/>
                      <a:pt x="55" y="41"/>
                      <a:pt x="0" y="125"/>
                    </a:cubicBezTo>
                    <a:cubicBezTo>
                      <a:pt x="33" y="202"/>
                      <a:pt x="33" y="202"/>
                      <a:pt x="33" y="202"/>
                    </a:cubicBezTo>
                    <a:cubicBezTo>
                      <a:pt x="93" y="198"/>
                      <a:pt x="178" y="136"/>
                      <a:pt x="263" y="41"/>
                    </a:cubicBezTo>
                    <a:lnTo>
                      <a:pt x="184" y="0"/>
                    </a:lnTo>
                    <a:close/>
                  </a:path>
                </a:pathLst>
              </a:custGeom>
              <a:solidFill>
                <a:srgbClr val="ED83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8" name="íṧlïḑe"/>
              <p:cNvSpPr/>
              <p:nvPr/>
            </p:nvSpPr>
            <p:spPr bwMode="auto">
              <a:xfrm>
                <a:off x="3697" y="2942"/>
                <a:ext cx="197" cy="176"/>
              </a:xfrm>
              <a:custGeom>
                <a:avLst/>
                <a:gdLst>
                  <a:gd name="T0" fmla="*/ 95 w 95"/>
                  <a:gd name="T1" fmla="*/ 59 h 85"/>
                  <a:gd name="T2" fmla="*/ 70 w 95"/>
                  <a:gd name="T3" fmla="*/ 80 h 85"/>
                  <a:gd name="T4" fmla="*/ 22 w 95"/>
                  <a:gd name="T5" fmla="*/ 64 h 85"/>
                  <a:gd name="T6" fmla="*/ 42 w 95"/>
                  <a:gd name="T7" fmla="*/ 0 h 85"/>
                  <a:gd name="T8" fmla="*/ 95 w 95"/>
                  <a:gd name="T9" fmla="*/ 59 h 85"/>
                </a:gdLst>
                <a:ahLst/>
                <a:cxnLst>
                  <a:cxn ang="0">
                    <a:pos x="T0" y="T1"/>
                  </a:cxn>
                  <a:cxn ang="0">
                    <a:pos x="T2" y="T3"/>
                  </a:cxn>
                  <a:cxn ang="0">
                    <a:pos x="T4" y="T5"/>
                  </a:cxn>
                  <a:cxn ang="0">
                    <a:pos x="T6" y="T7"/>
                  </a:cxn>
                  <a:cxn ang="0">
                    <a:pos x="T8" y="T9"/>
                  </a:cxn>
                </a:cxnLst>
                <a:rect l="0" t="0" r="r" b="b"/>
                <a:pathLst>
                  <a:path w="95" h="85">
                    <a:moveTo>
                      <a:pt x="95" y="59"/>
                    </a:moveTo>
                    <a:cubicBezTo>
                      <a:pt x="88" y="66"/>
                      <a:pt x="76" y="78"/>
                      <a:pt x="70" y="80"/>
                    </a:cubicBezTo>
                    <a:cubicBezTo>
                      <a:pt x="64" y="81"/>
                      <a:pt x="44" y="85"/>
                      <a:pt x="22" y="64"/>
                    </a:cubicBezTo>
                    <a:cubicBezTo>
                      <a:pt x="0" y="43"/>
                      <a:pt x="42" y="0"/>
                      <a:pt x="42" y="0"/>
                    </a:cubicBezTo>
                    <a:lnTo>
                      <a:pt x="95" y="59"/>
                    </a:lnTo>
                    <a:close/>
                  </a:path>
                </a:pathLst>
              </a:custGeom>
              <a:solidFill>
                <a:srgbClr val="DB79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9" name="i$1iďè"/>
              <p:cNvSpPr/>
              <p:nvPr/>
            </p:nvSpPr>
            <p:spPr bwMode="auto">
              <a:xfrm>
                <a:off x="3834" y="2869"/>
                <a:ext cx="630" cy="623"/>
              </a:xfrm>
              <a:custGeom>
                <a:avLst/>
                <a:gdLst>
                  <a:gd name="T0" fmla="*/ 278 w 303"/>
                  <a:gd name="T1" fmla="*/ 201 h 300"/>
                  <a:gd name="T2" fmla="*/ 152 w 303"/>
                  <a:gd name="T3" fmla="*/ 286 h 300"/>
                  <a:gd name="T4" fmla="*/ 92 w 303"/>
                  <a:gd name="T5" fmla="*/ 275 h 300"/>
                  <a:gd name="T6" fmla="*/ 13 w 303"/>
                  <a:gd name="T7" fmla="*/ 158 h 300"/>
                  <a:gd name="T8" fmla="*/ 25 w 303"/>
                  <a:gd name="T9" fmla="*/ 99 h 300"/>
                  <a:gd name="T10" fmla="*/ 151 w 303"/>
                  <a:gd name="T11" fmla="*/ 13 h 300"/>
                  <a:gd name="T12" fmla="*/ 211 w 303"/>
                  <a:gd name="T13" fmla="*/ 25 h 300"/>
                  <a:gd name="T14" fmla="*/ 290 w 303"/>
                  <a:gd name="T15" fmla="*/ 142 h 300"/>
                  <a:gd name="T16" fmla="*/ 278 w 303"/>
                  <a:gd name="T17" fmla="*/ 20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00">
                    <a:moveTo>
                      <a:pt x="278" y="201"/>
                    </a:moveTo>
                    <a:cubicBezTo>
                      <a:pt x="152" y="286"/>
                      <a:pt x="152" y="286"/>
                      <a:pt x="152" y="286"/>
                    </a:cubicBezTo>
                    <a:cubicBezTo>
                      <a:pt x="132" y="300"/>
                      <a:pt x="105" y="294"/>
                      <a:pt x="92" y="275"/>
                    </a:cubicBezTo>
                    <a:cubicBezTo>
                      <a:pt x="13" y="158"/>
                      <a:pt x="13" y="158"/>
                      <a:pt x="13" y="158"/>
                    </a:cubicBezTo>
                    <a:cubicBezTo>
                      <a:pt x="0" y="138"/>
                      <a:pt x="5" y="112"/>
                      <a:pt x="25" y="99"/>
                    </a:cubicBezTo>
                    <a:cubicBezTo>
                      <a:pt x="151" y="13"/>
                      <a:pt x="151" y="13"/>
                      <a:pt x="151" y="13"/>
                    </a:cubicBezTo>
                    <a:cubicBezTo>
                      <a:pt x="171" y="0"/>
                      <a:pt x="198" y="5"/>
                      <a:pt x="211" y="25"/>
                    </a:cubicBezTo>
                    <a:cubicBezTo>
                      <a:pt x="290" y="142"/>
                      <a:pt x="290" y="142"/>
                      <a:pt x="290" y="142"/>
                    </a:cubicBezTo>
                    <a:cubicBezTo>
                      <a:pt x="303" y="161"/>
                      <a:pt x="298" y="188"/>
                      <a:pt x="278" y="201"/>
                    </a:cubicBezTo>
                    <a:close/>
                  </a:path>
                </a:pathLst>
              </a:custGeom>
              <a:solidFill>
                <a:srgbClr val="0718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0" name="îṧḷïḑé"/>
              <p:cNvSpPr/>
              <p:nvPr/>
            </p:nvSpPr>
            <p:spPr bwMode="auto">
              <a:xfrm>
                <a:off x="3954" y="3112"/>
                <a:ext cx="601" cy="438"/>
              </a:xfrm>
              <a:custGeom>
                <a:avLst/>
                <a:gdLst>
                  <a:gd name="T0" fmla="*/ 4 w 289"/>
                  <a:gd name="T1" fmla="*/ 189 h 211"/>
                  <a:gd name="T2" fmla="*/ 9 w 289"/>
                  <a:gd name="T3" fmla="*/ 168 h 211"/>
                  <a:gd name="T4" fmla="*/ 148 w 289"/>
                  <a:gd name="T5" fmla="*/ 112 h 211"/>
                  <a:gd name="T6" fmla="*/ 251 w 289"/>
                  <a:gd name="T7" fmla="*/ 5 h 211"/>
                  <a:gd name="T8" fmla="*/ 271 w 289"/>
                  <a:gd name="T9" fmla="*/ 8 h 211"/>
                  <a:gd name="T10" fmla="*/ 172 w 289"/>
                  <a:gd name="T11" fmla="*/ 146 h 211"/>
                  <a:gd name="T12" fmla="*/ 4 w 289"/>
                  <a:gd name="T13" fmla="*/ 189 h 211"/>
                </a:gdLst>
                <a:ahLst/>
                <a:cxnLst>
                  <a:cxn ang="0">
                    <a:pos x="T0" y="T1"/>
                  </a:cxn>
                  <a:cxn ang="0">
                    <a:pos x="T2" y="T3"/>
                  </a:cxn>
                  <a:cxn ang="0">
                    <a:pos x="T4" y="T5"/>
                  </a:cxn>
                  <a:cxn ang="0">
                    <a:pos x="T6" y="T7"/>
                  </a:cxn>
                  <a:cxn ang="0">
                    <a:pos x="T8" y="T9"/>
                  </a:cxn>
                  <a:cxn ang="0">
                    <a:pos x="T10" y="T11"/>
                  </a:cxn>
                  <a:cxn ang="0">
                    <a:pos x="T12" y="T13"/>
                  </a:cxn>
                </a:cxnLst>
                <a:rect l="0" t="0" r="r" b="b"/>
                <a:pathLst>
                  <a:path w="289" h="211">
                    <a:moveTo>
                      <a:pt x="4" y="189"/>
                    </a:moveTo>
                    <a:cubicBezTo>
                      <a:pt x="0" y="182"/>
                      <a:pt x="2" y="173"/>
                      <a:pt x="9" y="168"/>
                    </a:cubicBezTo>
                    <a:cubicBezTo>
                      <a:pt x="9" y="168"/>
                      <a:pt x="75" y="162"/>
                      <a:pt x="148" y="112"/>
                    </a:cubicBezTo>
                    <a:cubicBezTo>
                      <a:pt x="222" y="62"/>
                      <a:pt x="251" y="5"/>
                      <a:pt x="251" y="5"/>
                    </a:cubicBezTo>
                    <a:cubicBezTo>
                      <a:pt x="258" y="0"/>
                      <a:pt x="267" y="2"/>
                      <a:pt x="271" y="8"/>
                    </a:cubicBezTo>
                    <a:cubicBezTo>
                      <a:pt x="289" y="33"/>
                      <a:pt x="221" y="113"/>
                      <a:pt x="172" y="146"/>
                    </a:cubicBezTo>
                    <a:cubicBezTo>
                      <a:pt x="122" y="180"/>
                      <a:pt x="19" y="211"/>
                      <a:pt x="4" y="189"/>
                    </a:cubicBezTo>
                    <a:close/>
                  </a:path>
                </a:pathLst>
              </a:custGeom>
              <a:solidFill>
                <a:srgbClr val="061E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1" name="í$ļiďè"/>
              <p:cNvSpPr/>
              <p:nvPr/>
            </p:nvSpPr>
            <p:spPr bwMode="auto">
              <a:xfrm>
                <a:off x="3784" y="2682"/>
                <a:ext cx="547" cy="426"/>
              </a:xfrm>
              <a:custGeom>
                <a:avLst/>
                <a:gdLst>
                  <a:gd name="T0" fmla="*/ 185 w 263"/>
                  <a:gd name="T1" fmla="*/ 0 h 205"/>
                  <a:gd name="T2" fmla="*/ 81 w 263"/>
                  <a:gd name="T3" fmla="*/ 43 h 205"/>
                  <a:gd name="T4" fmla="*/ 0 w 263"/>
                  <a:gd name="T5" fmla="*/ 125 h 205"/>
                  <a:gd name="T6" fmla="*/ 28 w 263"/>
                  <a:gd name="T7" fmla="*/ 205 h 205"/>
                  <a:gd name="T8" fmla="*/ 263 w 263"/>
                  <a:gd name="T9" fmla="*/ 41 h 205"/>
                  <a:gd name="T10" fmla="*/ 185 w 263"/>
                  <a:gd name="T11" fmla="*/ 0 h 205"/>
                </a:gdLst>
                <a:ahLst/>
                <a:cxnLst>
                  <a:cxn ang="0">
                    <a:pos x="T0" y="T1"/>
                  </a:cxn>
                  <a:cxn ang="0">
                    <a:pos x="T2" y="T3"/>
                  </a:cxn>
                  <a:cxn ang="0">
                    <a:pos x="T4" y="T5"/>
                  </a:cxn>
                  <a:cxn ang="0">
                    <a:pos x="T6" y="T7"/>
                  </a:cxn>
                  <a:cxn ang="0">
                    <a:pos x="T8" y="T9"/>
                  </a:cxn>
                  <a:cxn ang="0">
                    <a:pos x="T10" y="T11"/>
                  </a:cxn>
                </a:cxnLst>
                <a:rect l="0" t="0" r="r" b="b"/>
                <a:pathLst>
                  <a:path w="263" h="205">
                    <a:moveTo>
                      <a:pt x="185" y="0"/>
                    </a:moveTo>
                    <a:cubicBezTo>
                      <a:pt x="81" y="43"/>
                      <a:pt x="81" y="43"/>
                      <a:pt x="81" y="43"/>
                    </a:cubicBezTo>
                    <a:cubicBezTo>
                      <a:pt x="0" y="125"/>
                      <a:pt x="0" y="125"/>
                      <a:pt x="0" y="125"/>
                    </a:cubicBezTo>
                    <a:cubicBezTo>
                      <a:pt x="28" y="205"/>
                      <a:pt x="28" y="205"/>
                      <a:pt x="28" y="205"/>
                    </a:cubicBezTo>
                    <a:cubicBezTo>
                      <a:pt x="88" y="201"/>
                      <a:pt x="177" y="142"/>
                      <a:pt x="263" y="41"/>
                    </a:cubicBezTo>
                    <a:lnTo>
                      <a:pt x="185" y="0"/>
                    </a:lnTo>
                    <a:close/>
                  </a:path>
                </a:pathLst>
              </a:custGeom>
              <a:solidFill>
                <a:srgbClr val="ED83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2" name="îs1ïďe"/>
              <p:cNvSpPr/>
              <p:nvPr/>
            </p:nvSpPr>
            <p:spPr bwMode="auto">
              <a:xfrm>
                <a:off x="3863" y="2018"/>
                <a:ext cx="75" cy="83"/>
              </a:xfrm>
              <a:custGeom>
                <a:avLst/>
                <a:gdLst>
                  <a:gd name="T0" fmla="*/ 12 w 36"/>
                  <a:gd name="T1" fmla="*/ 40 h 40"/>
                  <a:gd name="T2" fmla="*/ 29 w 36"/>
                  <a:gd name="T3" fmla="*/ 20 h 40"/>
                  <a:gd name="T4" fmla="*/ 34 w 36"/>
                  <a:gd name="T5" fmla="*/ 3 h 40"/>
                  <a:gd name="T6" fmla="*/ 21 w 36"/>
                  <a:gd name="T7" fmla="*/ 10 h 40"/>
                  <a:gd name="T8" fmla="*/ 12 w 36"/>
                  <a:gd name="T9" fmla="*/ 40 h 40"/>
                </a:gdLst>
                <a:ahLst/>
                <a:cxnLst>
                  <a:cxn ang="0">
                    <a:pos x="T0" y="T1"/>
                  </a:cxn>
                  <a:cxn ang="0">
                    <a:pos x="T2" y="T3"/>
                  </a:cxn>
                  <a:cxn ang="0">
                    <a:pos x="T4" y="T5"/>
                  </a:cxn>
                  <a:cxn ang="0">
                    <a:pos x="T6" y="T7"/>
                  </a:cxn>
                  <a:cxn ang="0">
                    <a:pos x="T8" y="T9"/>
                  </a:cxn>
                </a:cxnLst>
                <a:rect l="0" t="0" r="r" b="b"/>
                <a:pathLst>
                  <a:path w="36" h="40">
                    <a:moveTo>
                      <a:pt x="12" y="40"/>
                    </a:moveTo>
                    <a:cubicBezTo>
                      <a:pt x="29" y="20"/>
                      <a:pt x="29" y="20"/>
                      <a:pt x="29" y="20"/>
                    </a:cubicBezTo>
                    <a:cubicBezTo>
                      <a:pt x="31" y="17"/>
                      <a:pt x="36" y="5"/>
                      <a:pt x="34" y="3"/>
                    </a:cubicBezTo>
                    <a:cubicBezTo>
                      <a:pt x="32" y="0"/>
                      <a:pt x="23" y="7"/>
                      <a:pt x="21" y="10"/>
                    </a:cubicBezTo>
                    <a:cubicBezTo>
                      <a:pt x="15" y="18"/>
                      <a:pt x="0" y="32"/>
                      <a:pt x="12" y="40"/>
                    </a:cubicBezTo>
                    <a:close/>
                  </a:path>
                </a:pathLst>
              </a:custGeom>
              <a:solidFill>
                <a:srgbClr val="F0CC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3" name="išļîḍê"/>
              <p:cNvSpPr/>
              <p:nvPr/>
            </p:nvSpPr>
            <p:spPr bwMode="auto">
              <a:xfrm>
                <a:off x="3782" y="1962"/>
                <a:ext cx="164" cy="168"/>
              </a:xfrm>
              <a:custGeom>
                <a:avLst/>
                <a:gdLst>
                  <a:gd name="T0" fmla="*/ 21 w 79"/>
                  <a:gd name="T1" fmla="*/ 69 h 81"/>
                  <a:gd name="T2" fmla="*/ 42 w 79"/>
                  <a:gd name="T3" fmla="*/ 46 h 81"/>
                  <a:gd name="T4" fmla="*/ 41 w 79"/>
                  <a:gd name="T5" fmla="*/ 46 h 81"/>
                  <a:gd name="T6" fmla="*/ 14 w 79"/>
                  <a:gd name="T7" fmla="*/ 67 h 81"/>
                  <a:gd name="T8" fmla="*/ 8 w 79"/>
                  <a:gd name="T9" fmla="*/ 61 h 81"/>
                  <a:gd name="T10" fmla="*/ 35 w 79"/>
                  <a:gd name="T11" fmla="*/ 38 h 81"/>
                  <a:gd name="T12" fmla="*/ 35 w 79"/>
                  <a:gd name="T13" fmla="*/ 38 h 81"/>
                  <a:gd name="T14" fmla="*/ 8 w 79"/>
                  <a:gd name="T15" fmla="*/ 55 h 81"/>
                  <a:gd name="T16" fmla="*/ 1 w 79"/>
                  <a:gd name="T17" fmla="*/ 54 h 81"/>
                  <a:gd name="T18" fmla="*/ 4 w 79"/>
                  <a:gd name="T19" fmla="*/ 49 h 81"/>
                  <a:gd name="T20" fmla="*/ 29 w 79"/>
                  <a:gd name="T21" fmla="*/ 29 h 81"/>
                  <a:gd name="T22" fmla="*/ 29 w 79"/>
                  <a:gd name="T23" fmla="*/ 29 h 81"/>
                  <a:gd name="T24" fmla="*/ 10 w 79"/>
                  <a:gd name="T25" fmla="*/ 38 h 81"/>
                  <a:gd name="T26" fmla="*/ 3 w 79"/>
                  <a:gd name="T27" fmla="*/ 38 h 81"/>
                  <a:gd name="T28" fmla="*/ 6 w 79"/>
                  <a:gd name="T29" fmla="*/ 33 h 81"/>
                  <a:gd name="T30" fmla="*/ 24 w 79"/>
                  <a:gd name="T31" fmla="*/ 22 h 81"/>
                  <a:gd name="T32" fmla="*/ 59 w 79"/>
                  <a:gd name="T33" fmla="*/ 0 h 81"/>
                  <a:gd name="T34" fmla="*/ 77 w 79"/>
                  <a:gd name="T35" fmla="*/ 25 h 81"/>
                  <a:gd name="T36" fmla="*/ 71 w 79"/>
                  <a:gd name="T37" fmla="*/ 37 h 81"/>
                  <a:gd name="T38" fmla="*/ 49 w 79"/>
                  <a:gd name="T39" fmla="*/ 54 h 81"/>
                  <a:gd name="T40" fmla="*/ 28 w 79"/>
                  <a:gd name="T41" fmla="*/ 75 h 81"/>
                  <a:gd name="T42" fmla="*/ 21 w 79"/>
                  <a:gd name="T43"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 h="81">
                    <a:moveTo>
                      <a:pt x="21" y="69"/>
                    </a:moveTo>
                    <a:cubicBezTo>
                      <a:pt x="42" y="46"/>
                      <a:pt x="42" y="46"/>
                      <a:pt x="42" y="46"/>
                    </a:cubicBezTo>
                    <a:cubicBezTo>
                      <a:pt x="41" y="46"/>
                      <a:pt x="41" y="46"/>
                      <a:pt x="41" y="46"/>
                    </a:cubicBezTo>
                    <a:cubicBezTo>
                      <a:pt x="14" y="67"/>
                      <a:pt x="14" y="67"/>
                      <a:pt x="14" y="67"/>
                    </a:cubicBezTo>
                    <a:cubicBezTo>
                      <a:pt x="8" y="72"/>
                      <a:pt x="3" y="66"/>
                      <a:pt x="8" y="61"/>
                    </a:cubicBezTo>
                    <a:cubicBezTo>
                      <a:pt x="35" y="38"/>
                      <a:pt x="35" y="38"/>
                      <a:pt x="35" y="38"/>
                    </a:cubicBezTo>
                    <a:cubicBezTo>
                      <a:pt x="35" y="38"/>
                      <a:pt x="35" y="38"/>
                      <a:pt x="35" y="38"/>
                    </a:cubicBezTo>
                    <a:cubicBezTo>
                      <a:pt x="8" y="55"/>
                      <a:pt x="8" y="55"/>
                      <a:pt x="8" y="55"/>
                    </a:cubicBezTo>
                    <a:cubicBezTo>
                      <a:pt x="5" y="57"/>
                      <a:pt x="3" y="56"/>
                      <a:pt x="1" y="54"/>
                    </a:cubicBezTo>
                    <a:cubicBezTo>
                      <a:pt x="0" y="52"/>
                      <a:pt x="2" y="50"/>
                      <a:pt x="4" y="49"/>
                    </a:cubicBezTo>
                    <a:cubicBezTo>
                      <a:pt x="29" y="29"/>
                      <a:pt x="29" y="29"/>
                      <a:pt x="29" y="29"/>
                    </a:cubicBezTo>
                    <a:cubicBezTo>
                      <a:pt x="29" y="29"/>
                      <a:pt x="29" y="29"/>
                      <a:pt x="29" y="29"/>
                    </a:cubicBezTo>
                    <a:cubicBezTo>
                      <a:pt x="10" y="38"/>
                      <a:pt x="10" y="38"/>
                      <a:pt x="10" y="38"/>
                    </a:cubicBezTo>
                    <a:cubicBezTo>
                      <a:pt x="7" y="39"/>
                      <a:pt x="5" y="41"/>
                      <a:pt x="3" y="38"/>
                    </a:cubicBezTo>
                    <a:cubicBezTo>
                      <a:pt x="1" y="35"/>
                      <a:pt x="4" y="35"/>
                      <a:pt x="6" y="33"/>
                    </a:cubicBezTo>
                    <a:cubicBezTo>
                      <a:pt x="24" y="22"/>
                      <a:pt x="24" y="22"/>
                      <a:pt x="24" y="22"/>
                    </a:cubicBezTo>
                    <a:cubicBezTo>
                      <a:pt x="31" y="14"/>
                      <a:pt x="49" y="3"/>
                      <a:pt x="59" y="0"/>
                    </a:cubicBezTo>
                    <a:cubicBezTo>
                      <a:pt x="74" y="0"/>
                      <a:pt x="79" y="17"/>
                      <a:pt x="77" y="25"/>
                    </a:cubicBezTo>
                    <a:cubicBezTo>
                      <a:pt x="75" y="30"/>
                      <a:pt x="74" y="35"/>
                      <a:pt x="71" y="37"/>
                    </a:cubicBezTo>
                    <a:cubicBezTo>
                      <a:pt x="49" y="54"/>
                      <a:pt x="49" y="54"/>
                      <a:pt x="49" y="54"/>
                    </a:cubicBezTo>
                    <a:cubicBezTo>
                      <a:pt x="28" y="75"/>
                      <a:pt x="28" y="75"/>
                      <a:pt x="28" y="75"/>
                    </a:cubicBezTo>
                    <a:cubicBezTo>
                      <a:pt x="21" y="81"/>
                      <a:pt x="16" y="74"/>
                      <a:pt x="21" y="69"/>
                    </a:cubicBezTo>
                    <a:close/>
                  </a:path>
                </a:pathLst>
              </a:custGeom>
              <a:solidFill>
                <a:srgbClr val="F0CC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4" name="ï$ľîḓé"/>
              <p:cNvSpPr/>
              <p:nvPr/>
            </p:nvSpPr>
            <p:spPr bwMode="auto">
              <a:xfrm>
                <a:off x="4557" y="2136"/>
                <a:ext cx="100" cy="108"/>
              </a:xfrm>
              <a:custGeom>
                <a:avLst/>
                <a:gdLst>
                  <a:gd name="T0" fmla="*/ 48 w 48"/>
                  <a:gd name="T1" fmla="*/ 28 h 52"/>
                  <a:gd name="T2" fmla="*/ 17 w 48"/>
                  <a:gd name="T3" fmla="*/ 51 h 52"/>
                  <a:gd name="T4" fmla="*/ 2 w 48"/>
                  <a:gd name="T5" fmla="*/ 34 h 52"/>
                  <a:gd name="T6" fmla="*/ 23 w 48"/>
                  <a:gd name="T7" fmla="*/ 2 h 52"/>
                  <a:gd name="T8" fmla="*/ 48 w 48"/>
                  <a:gd name="T9" fmla="*/ 28 h 52"/>
                </a:gdLst>
                <a:ahLst/>
                <a:cxnLst>
                  <a:cxn ang="0">
                    <a:pos x="T0" y="T1"/>
                  </a:cxn>
                  <a:cxn ang="0">
                    <a:pos x="T2" y="T3"/>
                  </a:cxn>
                  <a:cxn ang="0">
                    <a:pos x="T4" y="T5"/>
                  </a:cxn>
                  <a:cxn ang="0">
                    <a:pos x="T6" y="T7"/>
                  </a:cxn>
                  <a:cxn ang="0">
                    <a:pos x="T8" y="T9"/>
                  </a:cxn>
                </a:cxnLst>
                <a:rect l="0" t="0" r="r" b="b"/>
                <a:pathLst>
                  <a:path w="48" h="52">
                    <a:moveTo>
                      <a:pt x="48" y="28"/>
                    </a:moveTo>
                    <a:cubicBezTo>
                      <a:pt x="48" y="28"/>
                      <a:pt x="26" y="49"/>
                      <a:pt x="17" y="51"/>
                    </a:cubicBezTo>
                    <a:cubicBezTo>
                      <a:pt x="7" y="52"/>
                      <a:pt x="0" y="44"/>
                      <a:pt x="2" y="34"/>
                    </a:cubicBezTo>
                    <a:cubicBezTo>
                      <a:pt x="4" y="25"/>
                      <a:pt x="22" y="0"/>
                      <a:pt x="23" y="2"/>
                    </a:cubicBezTo>
                    <a:cubicBezTo>
                      <a:pt x="25" y="3"/>
                      <a:pt x="48" y="28"/>
                      <a:pt x="48" y="28"/>
                    </a:cubicBezTo>
                    <a:close/>
                  </a:path>
                </a:pathLst>
              </a:custGeom>
              <a:solidFill>
                <a:srgbClr val="3E3B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5" name="ïSḻiḍé"/>
              <p:cNvSpPr/>
              <p:nvPr/>
            </p:nvSpPr>
            <p:spPr bwMode="auto">
              <a:xfrm>
                <a:off x="3888" y="1661"/>
                <a:ext cx="717" cy="353"/>
              </a:xfrm>
              <a:custGeom>
                <a:avLst/>
                <a:gdLst>
                  <a:gd name="T0" fmla="*/ 345 w 345"/>
                  <a:gd name="T1" fmla="*/ 4 h 170"/>
                  <a:gd name="T2" fmla="*/ 141 w 345"/>
                  <a:gd name="T3" fmla="*/ 50 h 170"/>
                  <a:gd name="T4" fmla="*/ 0 w 345"/>
                  <a:gd name="T5" fmla="*/ 148 h 170"/>
                  <a:gd name="T6" fmla="*/ 25 w 345"/>
                  <a:gd name="T7" fmla="*/ 170 h 170"/>
                  <a:gd name="T8" fmla="*/ 143 w 345"/>
                  <a:gd name="T9" fmla="*/ 103 h 170"/>
                  <a:gd name="T10" fmla="*/ 294 w 345"/>
                  <a:gd name="T11" fmla="*/ 71 h 170"/>
                  <a:gd name="T12" fmla="*/ 345 w 345"/>
                  <a:gd name="T13" fmla="*/ 4 h 170"/>
                </a:gdLst>
                <a:ahLst/>
                <a:cxnLst>
                  <a:cxn ang="0">
                    <a:pos x="T0" y="T1"/>
                  </a:cxn>
                  <a:cxn ang="0">
                    <a:pos x="T2" y="T3"/>
                  </a:cxn>
                  <a:cxn ang="0">
                    <a:pos x="T4" y="T5"/>
                  </a:cxn>
                  <a:cxn ang="0">
                    <a:pos x="T6" y="T7"/>
                  </a:cxn>
                  <a:cxn ang="0">
                    <a:pos x="T8" y="T9"/>
                  </a:cxn>
                  <a:cxn ang="0">
                    <a:pos x="T10" y="T11"/>
                  </a:cxn>
                  <a:cxn ang="0">
                    <a:pos x="T12" y="T13"/>
                  </a:cxn>
                </a:cxnLst>
                <a:rect l="0" t="0" r="r" b="b"/>
                <a:pathLst>
                  <a:path w="345" h="170">
                    <a:moveTo>
                      <a:pt x="345" y="4"/>
                    </a:moveTo>
                    <a:cubicBezTo>
                      <a:pt x="325" y="0"/>
                      <a:pt x="170" y="28"/>
                      <a:pt x="141" y="50"/>
                    </a:cubicBezTo>
                    <a:cubicBezTo>
                      <a:pt x="108" y="66"/>
                      <a:pt x="52" y="94"/>
                      <a:pt x="0" y="148"/>
                    </a:cubicBezTo>
                    <a:cubicBezTo>
                      <a:pt x="9" y="155"/>
                      <a:pt x="17" y="162"/>
                      <a:pt x="25" y="170"/>
                    </a:cubicBezTo>
                    <a:cubicBezTo>
                      <a:pt x="67" y="134"/>
                      <a:pt x="105" y="128"/>
                      <a:pt x="143" y="103"/>
                    </a:cubicBezTo>
                    <a:cubicBezTo>
                      <a:pt x="211" y="87"/>
                      <a:pt x="299" y="75"/>
                      <a:pt x="294" y="71"/>
                    </a:cubicBezTo>
                    <a:lnTo>
                      <a:pt x="345" y="4"/>
                    </a:lnTo>
                    <a:close/>
                  </a:path>
                </a:pathLst>
              </a:custGeom>
              <a:solidFill>
                <a:srgbClr val="318D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6" name="iśľiḑe"/>
              <p:cNvSpPr/>
              <p:nvPr/>
            </p:nvSpPr>
            <p:spPr bwMode="auto">
              <a:xfrm>
                <a:off x="4478" y="1669"/>
                <a:ext cx="387" cy="569"/>
              </a:xfrm>
              <a:custGeom>
                <a:avLst/>
                <a:gdLst>
                  <a:gd name="T0" fmla="*/ 7 w 186"/>
                  <a:gd name="T1" fmla="*/ 71 h 274"/>
                  <a:gd name="T2" fmla="*/ 97 w 186"/>
                  <a:gd name="T3" fmla="*/ 274 h 274"/>
                  <a:gd name="T4" fmla="*/ 179 w 186"/>
                  <a:gd name="T5" fmla="*/ 255 h 274"/>
                  <a:gd name="T6" fmla="*/ 61 w 186"/>
                  <a:gd name="T7" fmla="*/ 0 h 274"/>
                  <a:gd name="T8" fmla="*/ 7 w 186"/>
                  <a:gd name="T9" fmla="*/ 71 h 274"/>
                </a:gdLst>
                <a:ahLst/>
                <a:cxnLst>
                  <a:cxn ang="0">
                    <a:pos x="T0" y="T1"/>
                  </a:cxn>
                  <a:cxn ang="0">
                    <a:pos x="T2" y="T3"/>
                  </a:cxn>
                  <a:cxn ang="0">
                    <a:pos x="T4" y="T5"/>
                  </a:cxn>
                  <a:cxn ang="0">
                    <a:pos x="T6" y="T7"/>
                  </a:cxn>
                  <a:cxn ang="0">
                    <a:pos x="T8" y="T9"/>
                  </a:cxn>
                </a:cxnLst>
                <a:rect l="0" t="0" r="r" b="b"/>
                <a:pathLst>
                  <a:path w="186" h="274">
                    <a:moveTo>
                      <a:pt x="7" y="71"/>
                    </a:moveTo>
                    <a:cubicBezTo>
                      <a:pt x="13" y="178"/>
                      <a:pt x="0" y="164"/>
                      <a:pt x="97" y="274"/>
                    </a:cubicBezTo>
                    <a:cubicBezTo>
                      <a:pt x="179" y="255"/>
                      <a:pt x="179" y="255"/>
                      <a:pt x="179" y="255"/>
                    </a:cubicBezTo>
                    <a:cubicBezTo>
                      <a:pt x="186" y="195"/>
                      <a:pt x="90" y="11"/>
                      <a:pt x="61" y="0"/>
                    </a:cubicBezTo>
                    <a:lnTo>
                      <a:pt x="7" y="71"/>
                    </a:lnTo>
                    <a:close/>
                  </a:path>
                </a:pathLst>
              </a:custGeom>
              <a:solidFill>
                <a:srgbClr val="318D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7" name="ï$ḻïḍè"/>
              <p:cNvSpPr/>
              <p:nvPr/>
            </p:nvSpPr>
            <p:spPr bwMode="auto">
              <a:xfrm>
                <a:off x="4680" y="2151"/>
                <a:ext cx="174" cy="189"/>
              </a:xfrm>
              <a:custGeom>
                <a:avLst/>
                <a:gdLst>
                  <a:gd name="T0" fmla="*/ 68 w 84"/>
                  <a:gd name="T1" fmla="*/ 0 h 91"/>
                  <a:gd name="T2" fmla="*/ 84 w 84"/>
                  <a:gd name="T3" fmla="*/ 29 h 91"/>
                  <a:gd name="T4" fmla="*/ 60 w 84"/>
                  <a:gd name="T5" fmla="*/ 73 h 91"/>
                  <a:gd name="T6" fmla="*/ 0 w 84"/>
                  <a:gd name="T7" fmla="*/ 42 h 91"/>
                  <a:gd name="T8" fmla="*/ 68 w 84"/>
                  <a:gd name="T9" fmla="*/ 0 h 91"/>
                </a:gdLst>
                <a:ahLst/>
                <a:cxnLst>
                  <a:cxn ang="0">
                    <a:pos x="T0" y="T1"/>
                  </a:cxn>
                  <a:cxn ang="0">
                    <a:pos x="T2" y="T3"/>
                  </a:cxn>
                  <a:cxn ang="0">
                    <a:pos x="T4" y="T5"/>
                  </a:cxn>
                  <a:cxn ang="0">
                    <a:pos x="T6" y="T7"/>
                  </a:cxn>
                  <a:cxn ang="0">
                    <a:pos x="T8" y="T9"/>
                  </a:cxn>
                </a:cxnLst>
                <a:rect l="0" t="0" r="r" b="b"/>
                <a:pathLst>
                  <a:path w="84" h="91">
                    <a:moveTo>
                      <a:pt x="68" y="0"/>
                    </a:moveTo>
                    <a:cubicBezTo>
                      <a:pt x="73" y="9"/>
                      <a:pt x="83" y="22"/>
                      <a:pt x="84" y="29"/>
                    </a:cubicBezTo>
                    <a:cubicBezTo>
                      <a:pt x="84" y="35"/>
                      <a:pt x="84" y="55"/>
                      <a:pt x="60" y="73"/>
                    </a:cubicBezTo>
                    <a:cubicBezTo>
                      <a:pt x="35" y="91"/>
                      <a:pt x="0" y="42"/>
                      <a:pt x="0" y="42"/>
                    </a:cubicBezTo>
                    <a:lnTo>
                      <a:pt x="68" y="0"/>
                    </a:lnTo>
                    <a:close/>
                  </a:path>
                </a:pathLst>
              </a:custGeom>
              <a:solidFill>
                <a:srgbClr val="318D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8" name="ï$lïde"/>
              <p:cNvSpPr/>
              <p:nvPr/>
            </p:nvSpPr>
            <p:spPr bwMode="auto">
              <a:xfrm>
                <a:off x="4493" y="1669"/>
                <a:ext cx="376" cy="569"/>
              </a:xfrm>
              <a:custGeom>
                <a:avLst/>
                <a:gdLst>
                  <a:gd name="T0" fmla="*/ 0 w 181"/>
                  <a:gd name="T1" fmla="*/ 71 h 274"/>
                  <a:gd name="T2" fmla="*/ 90 w 181"/>
                  <a:gd name="T3" fmla="*/ 274 h 274"/>
                  <a:gd name="T4" fmla="*/ 174 w 181"/>
                  <a:gd name="T5" fmla="*/ 261 h 274"/>
                  <a:gd name="T6" fmla="*/ 54 w 181"/>
                  <a:gd name="T7" fmla="*/ 0 h 274"/>
                  <a:gd name="T8" fmla="*/ 0 w 181"/>
                  <a:gd name="T9" fmla="*/ 71 h 274"/>
                </a:gdLst>
                <a:ahLst/>
                <a:cxnLst>
                  <a:cxn ang="0">
                    <a:pos x="T0" y="T1"/>
                  </a:cxn>
                  <a:cxn ang="0">
                    <a:pos x="T2" y="T3"/>
                  </a:cxn>
                  <a:cxn ang="0">
                    <a:pos x="T4" y="T5"/>
                  </a:cxn>
                  <a:cxn ang="0">
                    <a:pos x="T6" y="T7"/>
                  </a:cxn>
                  <a:cxn ang="0">
                    <a:pos x="T8" y="T9"/>
                  </a:cxn>
                </a:cxnLst>
                <a:rect l="0" t="0" r="r" b="b"/>
                <a:pathLst>
                  <a:path w="181" h="274">
                    <a:moveTo>
                      <a:pt x="0" y="71"/>
                    </a:moveTo>
                    <a:cubicBezTo>
                      <a:pt x="90" y="274"/>
                      <a:pt x="90" y="274"/>
                      <a:pt x="90" y="274"/>
                    </a:cubicBezTo>
                    <a:cubicBezTo>
                      <a:pt x="174" y="261"/>
                      <a:pt x="174" y="261"/>
                      <a:pt x="174" y="261"/>
                    </a:cubicBezTo>
                    <a:cubicBezTo>
                      <a:pt x="181" y="201"/>
                      <a:pt x="138" y="103"/>
                      <a:pt x="54" y="0"/>
                    </a:cubicBezTo>
                    <a:lnTo>
                      <a:pt x="0" y="71"/>
                    </a:lnTo>
                    <a:close/>
                  </a:path>
                </a:pathLst>
              </a:custGeom>
              <a:solidFill>
                <a:srgbClr val="3C94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9" name="ïSľïďè"/>
              <p:cNvSpPr/>
              <p:nvPr/>
            </p:nvSpPr>
            <p:spPr bwMode="auto">
              <a:xfrm>
                <a:off x="4536" y="2099"/>
                <a:ext cx="106" cy="16"/>
              </a:xfrm>
              <a:custGeom>
                <a:avLst/>
                <a:gdLst>
                  <a:gd name="T0" fmla="*/ 2 w 106"/>
                  <a:gd name="T1" fmla="*/ 16 h 16"/>
                  <a:gd name="T2" fmla="*/ 102 w 106"/>
                  <a:gd name="T3" fmla="*/ 6 h 16"/>
                  <a:gd name="T4" fmla="*/ 106 w 106"/>
                  <a:gd name="T5" fmla="*/ 0 h 16"/>
                  <a:gd name="T6" fmla="*/ 27 w 106"/>
                  <a:gd name="T7" fmla="*/ 8 h 16"/>
                  <a:gd name="T8" fmla="*/ 0 w 106"/>
                  <a:gd name="T9" fmla="*/ 12 h 16"/>
                  <a:gd name="T10" fmla="*/ 2 w 106"/>
                  <a:gd name="T11" fmla="*/ 16 h 16"/>
                </a:gdLst>
                <a:ahLst/>
                <a:cxnLst>
                  <a:cxn ang="0">
                    <a:pos x="T0" y="T1"/>
                  </a:cxn>
                  <a:cxn ang="0">
                    <a:pos x="T2" y="T3"/>
                  </a:cxn>
                  <a:cxn ang="0">
                    <a:pos x="T4" y="T5"/>
                  </a:cxn>
                  <a:cxn ang="0">
                    <a:pos x="T6" y="T7"/>
                  </a:cxn>
                  <a:cxn ang="0">
                    <a:pos x="T8" y="T9"/>
                  </a:cxn>
                  <a:cxn ang="0">
                    <a:pos x="T10" y="T11"/>
                  </a:cxn>
                </a:cxnLst>
                <a:rect l="0" t="0" r="r" b="b"/>
                <a:pathLst>
                  <a:path w="106" h="16">
                    <a:moveTo>
                      <a:pt x="2" y="16"/>
                    </a:moveTo>
                    <a:lnTo>
                      <a:pt x="102" y="6"/>
                    </a:lnTo>
                    <a:lnTo>
                      <a:pt x="106" y="0"/>
                    </a:lnTo>
                    <a:lnTo>
                      <a:pt x="27" y="8"/>
                    </a:lnTo>
                    <a:lnTo>
                      <a:pt x="0" y="12"/>
                    </a:lnTo>
                    <a:lnTo>
                      <a:pt x="2" y="16"/>
                    </a:lnTo>
                    <a:close/>
                  </a:path>
                </a:pathLst>
              </a:custGeom>
              <a:solidFill>
                <a:srgbClr val="3435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0" name="iṣľïḋê"/>
              <p:cNvSpPr/>
              <p:nvPr/>
            </p:nvSpPr>
            <p:spPr bwMode="auto">
              <a:xfrm>
                <a:off x="4474" y="1885"/>
                <a:ext cx="94" cy="60"/>
              </a:xfrm>
              <a:custGeom>
                <a:avLst/>
                <a:gdLst>
                  <a:gd name="T0" fmla="*/ 0 w 94"/>
                  <a:gd name="T1" fmla="*/ 54 h 60"/>
                  <a:gd name="T2" fmla="*/ 83 w 94"/>
                  <a:gd name="T3" fmla="*/ 0 h 60"/>
                  <a:gd name="T4" fmla="*/ 94 w 94"/>
                  <a:gd name="T5" fmla="*/ 2 h 60"/>
                  <a:gd name="T6" fmla="*/ 25 w 94"/>
                  <a:gd name="T7" fmla="*/ 46 h 60"/>
                  <a:gd name="T8" fmla="*/ 2 w 94"/>
                  <a:gd name="T9" fmla="*/ 60 h 60"/>
                  <a:gd name="T10" fmla="*/ 0 w 94"/>
                  <a:gd name="T11" fmla="*/ 54 h 60"/>
                </a:gdLst>
                <a:ahLst/>
                <a:cxnLst>
                  <a:cxn ang="0">
                    <a:pos x="T0" y="T1"/>
                  </a:cxn>
                  <a:cxn ang="0">
                    <a:pos x="T2" y="T3"/>
                  </a:cxn>
                  <a:cxn ang="0">
                    <a:pos x="T4" y="T5"/>
                  </a:cxn>
                  <a:cxn ang="0">
                    <a:pos x="T6" y="T7"/>
                  </a:cxn>
                  <a:cxn ang="0">
                    <a:pos x="T8" y="T9"/>
                  </a:cxn>
                  <a:cxn ang="0">
                    <a:pos x="T10" y="T11"/>
                  </a:cxn>
                </a:cxnLst>
                <a:rect l="0" t="0" r="r" b="b"/>
                <a:pathLst>
                  <a:path w="94" h="60">
                    <a:moveTo>
                      <a:pt x="0" y="54"/>
                    </a:moveTo>
                    <a:lnTo>
                      <a:pt x="83" y="0"/>
                    </a:lnTo>
                    <a:lnTo>
                      <a:pt x="94" y="2"/>
                    </a:lnTo>
                    <a:lnTo>
                      <a:pt x="25" y="46"/>
                    </a:lnTo>
                    <a:lnTo>
                      <a:pt x="2" y="60"/>
                    </a:lnTo>
                    <a:lnTo>
                      <a:pt x="0" y="54"/>
                    </a:lnTo>
                    <a:close/>
                  </a:path>
                </a:pathLst>
              </a:custGeom>
              <a:solidFill>
                <a:srgbClr val="3435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1" name="îṥḷíḓé"/>
              <p:cNvSpPr/>
              <p:nvPr/>
            </p:nvSpPr>
            <p:spPr bwMode="auto">
              <a:xfrm>
                <a:off x="4474" y="1997"/>
                <a:ext cx="60" cy="56"/>
              </a:xfrm>
              <a:custGeom>
                <a:avLst/>
                <a:gdLst>
                  <a:gd name="T0" fmla="*/ 15 w 29"/>
                  <a:gd name="T1" fmla="*/ 2 h 27"/>
                  <a:gd name="T2" fmla="*/ 27 w 29"/>
                  <a:gd name="T3" fmla="*/ 10 h 27"/>
                  <a:gd name="T4" fmla="*/ 23 w 29"/>
                  <a:gd name="T5" fmla="*/ 25 h 27"/>
                  <a:gd name="T6" fmla="*/ 3 w 29"/>
                  <a:gd name="T7" fmla="*/ 19 h 27"/>
                  <a:gd name="T8" fmla="*/ 15 w 29"/>
                  <a:gd name="T9" fmla="*/ 2 h 27"/>
                </a:gdLst>
                <a:ahLst/>
                <a:cxnLst>
                  <a:cxn ang="0">
                    <a:pos x="T0" y="T1"/>
                  </a:cxn>
                  <a:cxn ang="0">
                    <a:pos x="T2" y="T3"/>
                  </a:cxn>
                  <a:cxn ang="0">
                    <a:pos x="T4" y="T5"/>
                  </a:cxn>
                  <a:cxn ang="0">
                    <a:pos x="T6" y="T7"/>
                  </a:cxn>
                  <a:cxn ang="0">
                    <a:pos x="T8" y="T9"/>
                  </a:cxn>
                </a:cxnLst>
                <a:rect l="0" t="0" r="r" b="b"/>
                <a:pathLst>
                  <a:path w="29" h="27">
                    <a:moveTo>
                      <a:pt x="15" y="2"/>
                    </a:moveTo>
                    <a:cubicBezTo>
                      <a:pt x="20" y="0"/>
                      <a:pt x="26" y="5"/>
                      <a:pt x="27" y="10"/>
                    </a:cubicBezTo>
                    <a:cubicBezTo>
                      <a:pt x="29" y="15"/>
                      <a:pt x="28" y="23"/>
                      <a:pt x="23" y="25"/>
                    </a:cubicBezTo>
                    <a:cubicBezTo>
                      <a:pt x="17" y="27"/>
                      <a:pt x="5" y="27"/>
                      <a:pt x="3" y="19"/>
                    </a:cubicBezTo>
                    <a:cubicBezTo>
                      <a:pt x="0" y="11"/>
                      <a:pt x="9" y="4"/>
                      <a:pt x="15" y="2"/>
                    </a:cubicBezTo>
                    <a:close/>
                  </a:path>
                </a:pathLst>
              </a:custGeom>
              <a:solidFill>
                <a:srgbClr val="F0CC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2" name="îSlíḑe"/>
              <p:cNvSpPr/>
              <p:nvPr/>
            </p:nvSpPr>
            <p:spPr bwMode="auto">
              <a:xfrm>
                <a:off x="4499" y="1841"/>
                <a:ext cx="247" cy="270"/>
              </a:xfrm>
              <a:custGeom>
                <a:avLst/>
                <a:gdLst>
                  <a:gd name="T0" fmla="*/ 47 w 119"/>
                  <a:gd name="T1" fmla="*/ 10 h 130"/>
                  <a:gd name="T2" fmla="*/ 106 w 119"/>
                  <a:gd name="T3" fmla="*/ 54 h 130"/>
                  <a:gd name="T4" fmla="*/ 91 w 119"/>
                  <a:gd name="T5" fmla="*/ 125 h 130"/>
                  <a:gd name="T6" fmla="*/ 29 w 119"/>
                  <a:gd name="T7" fmla="*/ 121 h 130"/>
                  <a:gd name="T8" fmla="*/ 7 w 119"/>
                  <a:gd name="T9" fmla="*/ 89 h 130"/>
                  <a:gd name="T10" fmla="*/ 3 w 119"/>
                  <a:gd name="T11" fmla="*/ 50 h 130"/>
                  <a:gd name="T12" fmla="*/ 47 w 119"/>
                  <a:gd name="T13" fmla="*/ 10 h 130"/>
                </a:gdLst>
                <a:ahLst/>
                <a:cxnLst>
                  <a:cxn ang="0">
                    <a:pos x="T0" y="T1"/>
                  </a:cxn>
                  <a:cxn ang="0">
                    <a:pos x="T2" y="T3"/>
                  </a:cxn>
                  <a:cxn ang="0">
                    <a:pos x="T4" y="T5"/>
                  </a:cxn>
                  <a:cxn ang="0">
                    <a:pos x="T6" y="T7"/>
                  </a:cxn>
                  <a:cxn ang="0">
                    <a:pos x="T8" y="T9"/>
                  </a:cxn>
                  <a:cxn ang="0">
                    <a:pos x="T10" y="T11"/>
                  </a:cxn>
                  <a:cxn ang="0">
                    <a:pos x="T12" y="T13"/>
                  </a:cxn>
                </a:cxnLst>
                <a:rect l="0" t="0" r="r" b="b"/>
                <a:pathLst>
                  <a:path w="119" h="130">
                    <a:moveTo>
                      <a:pt x="47" y="10"/>
                    </a:moveTo>
                    <a:cubicBezTo>
                      <a:pt x="76" y="0"/>
                      <a:pt x="95" y="24"/>
                      <a:pt x="106" y="54"/>
                    </a:cubicBezTo>
                    <a:cubicBezTo>
                      <a:pt x="117" y="85"/>
                      <a:pt x="119" y="115"/>
                      <a:pt x="91" y="125"/>
                    </a:cubicBezTo>
                    <a:cubicBezTo>
                      <a:pt x="76" y="130"/>
                      <a:pt x="34" y="125"/>
                      <a:pt x="29" y="121"/>
                    </a:cubicBezTo>
                    <a:cubicBezTo>
                      <a:pt x="20" y="114"/>
                      <a:pt x="12" y="103"/>
                      <a:pt x="7" y="89"/>
                    </a:cubicBezTo>
                    <a:cubicBezTo>
                      <a:pt x="1" y="74"/>
                      <a:pt x="0" y="55"/>
                      <a:pt x="3" y="50"/>
                    </a:cubicBezTo>
                    <a:cubicBezTo>
                      <a:pt x="6" y="44"/>
                      <a:pt x="32" y="16"/>
                      <a:pt x="47" y="10"/>
                    </a:cubicBezTo>
                    <a:close/>
                  </a:path>
                </a:pathLst>
              </a:custGeom>
              <a:solidFill>
                <a:srgbClr val="F0CC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3" name="isḻiḓé"/>
              <p:cNvSpPr/>
              <p:nvPr/>
            </p:nvSpPr>
            <p:spPr bwMode="auto">
              <a:xfrm>
                <a:off x="4580" y="1833"/>
                <a:ext cx="69" cy="37"/>
              </a:xfrm>
              <a:custGeom>
                <a:avLst/>
                <a:gdLst>
                  <a:gd name="T0" fmla="*/ 31 w 33"/>
                  <a:gd name="T1" fmla="*/ 11 h 18"/>
                  <a:gd name="T2" fmla="*/ 30 w 33"/>
                  <a:gd name="T3" fmla="*/ 1 h 18"/>
                  <a:gd name="T4" fmla="*/ 10 w 33"/>
                  <a:gd name="T5" fmla="*/ 8 h 18"/>
                  <a:gd name="T6" fmla="*/ 4 w 33"/>
                  <a:gd name="T7" fmla="*/ 17 h 18"/>
                  <a:gd name="T8" fmla="*/ 31 w 33"/>
                  <a:gd name="T9" fmla="*/ 11 h 18"/>
                </a:gdLst>
                <a:ahLst/>
                <a:cxnLst>
                  <a:cxn ang="0">
                    <a:pos x="T0" y="T1"/>
                  </a:cxn>
                  <a:cxn ang="0">
                    <a:pos x="T2" y="T3"/>
                  </a:cxn>
                  <a:cxn ang="0">
                    <a:pos x="T4" y="T5"/>
                  </a:cxn>
                  <a:cxn ang="0">
                    <a:pos x="T6" y="T7"/>
                  </a:cxn>
                  <a:cxn ang="0">
                    <a:pos x="T8" y="T9"/>
                  </a:cxn>
                </a:cxnLst>
                <a:rect l="0" t="0" r="r" b="b"/>
                <a:pathLst>
                  <a:path w="33" h="18">
                    <a:moveTo>
                      <a:pt x="31" y="11"/>
                    </a:moveTo>
                    <a:cubicBezTo>
                      <a:pt x="32" y="9"/>
                      <a:pt x="33" y="2"/>
                      <a:pt x="30" y="1"/>
                    </a:cubicBezTo>
                    <a:cubicBezTo>
                      <a:pt x="27" y="0"/>
                      <a:pt x="17" y="3"/>
                      <a:pt x="10" y="8"/>
                    </a:cubicBezTo>
                    <a:cubicBezTo>
                      <a:pt x="4" y="13"/>
                      <a:pt x="0" y="16"/>
                      <a:pt x="4" y="17"/>
                    </a:cubicBezTo>
                    <a:cubicBezTo>
                      <a:pt x="9" y="18"/>
                      <a:pt x="31" y="11"/>
                      <a:pt x="31" y="11"/>
                    </a:cubicBezTo>
                    <a:close/>
                  </a:path>
                </a:pathLst>
              </a:custGeom>
              <a:solidFill>
                <a:srgbClr val="F0CC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4" name="îşḻïdè"/>
              <p:cNvSpPr/>
              <p:nvPr/>
            </p:nvSpPr>
            <p:spPr bwMode="auto">
              <a:xfrm>
                <a:off x="4703" y="2066"/>
                <a:ext cx="68" cy="41"/>
              </a:xfrm>
              <a:custGeom>
                <a:avLst/>
                <a:gdLst>
                  <a:gd name="T0" fmla="*/ 24 w 33"/>
                  <a:gd name="T1" fmla="*/ 0 h 20"/>
                  <a:gd name="T2" fmla="*/ 31 w 33"/>
                  <a:gd name="T3" fmla="*/ 7 h 20"/>
                  <a:gd name="T4" fmla="*/ 13 w 33"/>
                  <a:gd name="T5" fmla="*/ 17 h 20"/>
                  <a:gd name="T6" fmla="*/ 2 w 33"/>
                  <a:gd name="T7" fmla="*/ 16 h 20"/>
                  <a:gd name="T8" fmla="*/ 24 w 33"/>
                  <a:gd name="T9" fmla="*/ 0 h 20"/>
                </a:gdLst>
                <a:ahLst/>
                <a:cxnLst>
                  <a:cxn ang="0">
                    <a:pos x="T0" y="T1"/>
                  </a:cxn>
                  <a:cxn ang="0">
                    <a:pos x="T2" y="T3"/>
                  </a:cxn>
                  <a:cxn ang="0">
                    <a:pos x="T4" y="T5"/>
                  </a:cxn>
                  <a:cxn ang="0">
                    <a:pos x="T6" y="T7"/>
                  </a:cxn>
                  <a:cxn ang="0">
                    <a:pos x="T8" y="T9"/>
                  </a:cxn>
                </a:cxnLst>
                <a:rect l="0" t="0" r="r" b="b"/>
                <a:pathLst>
                  <a:path w="33" h="20">
                    <a:moveTo>
                      <a:pt x="24" y="0"/>
                    </a:moveTo>
                    <a:cubicBezTo>
                      <a:pt x="26" y="0"/>
                      <a:pt x="33" y="4"/>
                      <a:pt x="31" y="7"/>
                    </a:cubicBezTo>
                    <a:cubicBezTo>
                      <a:pt x="30" y="10"/>
                      <a:pt x="21" y="16"/>
                      <a:pt x="13" y="17"/>
                    </a:cubicBezTo>
                    <a:cubicBezTo>
                      <a:pt x="5" y="19"/>
                      <a:pt x="0" y="20"/>
                      <a:pt x="2" y="16"/>
                    </a:cubicBezTo>
                    <a:cubicBezTo>
                      <a:pt x="4" y="12"/>
                      <a:pt x="24" y="0"/>
                      <a:pt x="24" y="0"/>
                    </a:cubicBezTo>
                    <a:close/>
                  </a:path>
                </a:pathLst>
              </a:custGeom>
              <a:solidFill>
                <a:srgbClr val="F0CC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5" name="isľiďê"/>
              <p:cNvSpPr/>
              <p:nvPr/>
            </p:nvSpPr>
            <p:spPr bwMode="auto">
              <a:xfrm>
                <a:off x="4513" y="1783"/>
                <a:ext cx="354" cy="364"/>
              </a:xfrm>
              <a:custGeom>
                <a:avLst/>
                <a:gdLst>
                  <a:gd name="T0" fmla="*/ 12 w 170"/>
                  <a:gd name="T1" fmla="*/ 59 h 175"/>
                  <a:gd name="T2" fmla="*/ 52 w 170"/>
                  <a:gd name="T3" fmla="*/ 32 h 175"/>
                  <a:gd name="T4" fmla="*/ 150 w 170"/>
                  <a:gd name="T5" fmla="*/ 64 h 175"/>
                  <a:gd name="T6" fmla="*/ 83 w 170"/>
                  <a:gd name="T7" fmla="*/ 158 h 175"/>
                  <a:gd name="T8" fmla="*/ 53 w 170"/>
                  <a:gd name="T9" fmla="*/ 172 h 175"/>
                  <a:gd name="T10" fmla="*/ 44 w 170"/>
                  <a:gd name="T11" fmla="*/ 161 h 175"/>
                  <a:gd name="T12" fmla="*/ 34 w 170"/>
                  <a:gd name="T13" fmla="*/ 167 h 175"/>
                  <a:gd name="T14" fmla="*/ 27 w 170"/>
                  <a:gd name="T15" fmla="*/ 153 h 175"/>
                  <a:gd name="T16" fmla="*/ 24 w 170"/>
                  <a:gd name="T17" fmla="*/ 159 h 175"/>
                  <a:gd name="T18" fmla="*/ 18 w 170"/>
                  <a:gd name="T19" fmla="*/ 151 h 175"/>
                  <a:gd name="T20" fmla="*/ 14 w 170"/>
                  <a:gd name="T21" fmla="*/ 135 h 175"/>
                  <a:gd name="T22" fmla="*/ 10 w 170"/>
                  <a:gd name="T23" fmla="*/ 139 h 175"/>
                  <a:gd name="T24" fmla="*/ 8 w 170"/>
                  <a:gd name="T25" fmla="*/ 133 h 175"/>
                  <a:gd name="T26" fmla="*/ 6 w 170"/>
                  <a:gd name="T27" fmla="*/ 109 h 175"/>
                  <a:gd name="T28" fmla="*/ 1 w 170"/>
                  <a:gd name="T29" fmla="*/ 115 h 175"/>
                  <a:gd name="T30" fmla="*/ 1 w 170"/>
                  <a:gd name="T31" fmla="*/ 102 h 175"/>
                  <a:gd name="T32" fmla="*/ 6 w 170"/>
                  <a:gd name="T33" fmla="*/ 76 h 175"/>
                  <a:gd name="T34" fmla="*/ 2 w 170"/>
                  <a:gd name="T35" fmla="*/ 77 h 175"/>
                  <a:gd name="T36" fmla="*/ 15 w 170"/>
                  <a:gd name="T37" fmla="*/ 59 h 175"/>
                  <a:gd name="T38" fmla="*/ 12 w 170"/>
                  <a:gd name="T39" fmla="*/ 5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75">
                    <a:moveTo>
                      <a:pt x="12" y="59"/>
                    </a:moveTo>
                    <a:cubicBezTo>
                      <a:pt x="16" y="47"/>
                      <a:pt x="42" y="35"/>
                      <a:pt x="52" y="32"/>
                    </a:cubicBezTo>
                    <a:cubicBezTo>
                      <a:pt x="63" y="29"/>
                      <a:pt x="126" y="0"/>
                      <a:pt x="150" y="64"/>
                    </a:cubicBezTo>
                    <a:cubicBezTo>
                      <a:pt x="170" y="117"/>
                      <a:pt x="125" y="144"/>
                      <a:pt x="83" y="158"/>
                    </a:cubicBezTo>
                    <a:cubicBezTo>
                      <a:pt x="65" y="164"/>
                      <a:pt x="54" y="169"/>
                      <a:pt x="53" y="172"/>
                    </a:cubicBezTo>
                    <a:cubicBezTo>
                      <a:pt x="52" y="175"/>
                      <a:pt x="44" y="161"/>
                      <a:pt x="44" y="161"/>
                    </a:cubicBezTo>
                    <a:cubicBezTo>
                      <a:pt x="34" y="167"/>
                      <a:pt x="34" y="167"/>
                      <a:pt x="34" y="167"/>
                    </a:cubicBezTo>
                    <a:cubicBezTo>
                      <a:pt x="34" y="167"/>
                      <a:pt x="26" y="154"/>
                      <a:pt x="27" y="153"/>
                    </a:cubicBezTo>
                    <a:cubicBezTo>
                      <a:pt x="27" y="152"/>
                      <a:pt x="24" y="159"/>
                      <a:pt x="24" y="159"/>
                    </a:cubicBezTo>
                    <a:cubicBezTo>
                      <a:pt x="24" y="159"/>
                      <a:pt x="22" y="158"/>
                      <a:pt x="18" y="151"/>
                    </a:cubicBezTo>
                    <a:cubicBezTo>
                      <a:pt x="14" y="144"/>
                      <a:pt x="14" y="135"/>
                      <a:pt x="14" y="135"/>
                    </a:cubicBezTo>
                    <a:cubicBezTo>
                      <a:pt x="14" y="135"/>
                      <a:pt x="11" y="138"/>
                      <a:pt x="10" y="139"/>
                    </a:cubicBezTo>
                    <a:cubicBezTo>
                      <a:pt x="9" y="140"/>
                      <a:pt x="10" y="139"/>
                      <a:pt x="8" y="133"/>
                    </a:cubicBezTo>
                    <a:cubicBezTo>
                      <a:pt x="7" y="126"/>
                      <a:pt x="6" y="109"/>
                      <a:pt x="6" y="109"/>
                    </a:cubicBezTo>
                    <a:cubicBezTo>
                      <a:pt x="6" y="109"/>
                      <a:pt x="1" y="113"/>
                      <a:pt x="1" y="115"/>
                    </a:cubicBezTo>
                    <a:cubicBezTo>
                      <a:pt x="0" y="118"/>
                      <a:pt x="0" y="111"/>
                      <a:pt x="1" y="102"/>
                    </a:cubicBezTo>
                    <a:cubicBezTo>
                      <a:pt x="2" y="93"/>
                      <a:pt x="6" y="76"/>
                      <a:pt x="6" y="76"/>
                    </a:cubicBezTo>
                    <a:cubicBezTo>
                      <a:pt x="2" y="77"/>
                      <a:pt x="2" y="77"/>
                      <a:pt x="2" y="77"/>
                    </a:cubicBezTo>
                    <a:cubicBezTo>
                      <a:pt x="2" y="77"/>
                      <a:pt x="5" y="69"/>
                      <a:pt x="15" y="59"/>
                    </a:cubicBezTo>
                    <a:cubicBezTo>
                      <a:pt x="14" y="59"/>
                      <a:pt x="13" y="59"/>
                      <a:pt x="12" y="59"/>
                    </a:cubicBezTo>
                    <a:close/>
                  </a:path>
                </a:pathLst>
              </a:custGeom>
              <a:solidFill>
                <a:srgbClr val="683A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6" name="îS1iḍê"/>
              <p:cNvSpPr/>
              <p:nvPr/>
            </p:nvSpPr>
            <p:spPr bwMode="auto">
              <a:xfrm>
                <a:off x="4644" y="1808"/>
                <a:ext cx="215" cy="282"/>
              </a:xfrm>
              <a:custGeom>
                <a:avLst/>
                <a:gdLst>
                  <a:gd name="T0" fmla="*/ 0 w 103"/>
                  <a:gd name="T1" fmla="*/ 16 h 136"/>
                  <a:gd name="T2" fmla="*/ 87 w 103"/>
                  <a:gd name="T3" fmla="*/ 52 h 136"/>
                  <a:gd name="T4" fmla="*/ 45 w 103"/>
                  <a:gd name="T5" fmla="*/ 136 h 136"/>
                  <a:gd name="T6" fmla="*/ 29 w 103"/>
                  <a:gd name="T7" fmla="*/ 22 h 136"/>
                  <a:gd name="T8" fmla="*/ 0 w 103"/>
                  <a:gd name="T9" fmla="*/ 16 h 136"/>
                </a:gdLst>
                <a:ahLst/>
                <a:cxnLst>
                  <a:cxn ang="0">
                    <a:pos x="T0" y="T1"/>
                  </a:cxn>
                  <a:cxn ang="0">
                    <a:pos x="T2" y="T3"/>
                  </a:cxn>
                  <a:cxn ang="0">
                    <a:pos x="T4" y="T5"/>
                  </a:cxn>
                  <a:cxn ang="0">
                    <a:pos x="T6" y="T7"/>
                  </a:cxn>
                  <a:cxn ang="0">
                    <a:pos x="T8" y="T9"/>
                  </a:cxn>
                </a:cxnLst>
                <a:rect l="0" t="0" r="r" b="b"/>
                <a:pathLst>
                  <a:path w="103" h="136">
                    <a:moveTo>
                      <a:pt x="0" y="16"/>
                    </a:moveTo>
                    <a:cubicBezTo>
                      <a:pt x="22" y="9"/>
                      <a:pt x="67" y="0"/>
                      <a:pt x="87" y="52"/>
                    </a:cubicBezTo>
                    <a:cubicBezTo>
                      <a:pt x="103" y="94"/>
                      <a:pt x="77" y="120"/>
                      <a:pt x="45" y="136"/>
                    </a:cubicBezTo>
                    <a:cubicBezTo>
                      <a:pt x="69" y="102"/>
                      <a:pt x="88" y="46"/>
                      <a:pt x="29" y="22"/>
                    </a:cubicBezTo>
                    <a:cubicBezTo>
                      <a:pt x="20" y="18"/>
                      <a:pt x="10" y="17"/>
                      <a:pt x="0" y="16"/>
                    </a:cubicBezTo>
                    <a:close/>
                  </a:path>
                </a:pathLst>
              </a:custGeom>
              <a:solidFill>
                <a:srgbClr val="683A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7" name="îṥľîḍe"/>
              <p:cNvSpPr/>
              <p:nvPr/>
            </p:nvSpPr>
            <p:spPr bwMode="auto">
              <a:xfrm>
                <a:off x="4501" y="2036"/>
                <a:ext cx="23" cy="19"/>
              </a:xfrm>
              <a:custGeom>
                <a:avLst/>
                <a:gdLst>
                  <a:gd name="T0" fmla="*/ 7 w 11"/>
                  <a:gd name="T1" fmla="*/ 3 h 9"/>
                  <a:gd name="T2" fmla="*/ 10 w 11"/>
                  <a:gd name="T3" fmla="*/ 8 h 9"/>
                  <a:gd name="T4" fmla="*/ 4 w 11"/>
                  <a:gd name="T5" fmla="*/ 7 h 9"/>
                  <a:gd name="T6" fmla="*/ 1 w 11"/>
                  <a:gd name="T7" fmla="*/ 2 h 9"/>
                  <a:gd name="T8" fmla="*/ 7 w 11"/>
                  <a:gd name="T9" fmla="*/ 3 h 9"/>
                </a:gdLst>
                <a:ahLst/>
                <a:cxnLst>
                  <a:cxn ang="0">
                    <a:pos x="T0" y="T1"/>
                  </a:cxn>
                  <a:cxn ang="0">
                    <a:pos x="T2" y="T3"/>
                  </a:cxn>
                  <a:cxn ang="0">
                    <a:pos x="T4" y="T5"/>
                  </a:cxn>
                  <a:cxn ang="0">
                    <a:pos x="T6" y="T7"/>
                  </a:cxn>
                  <a:cxn ang="0">
                    <a:pos x="T8" y="T9"/>
                  </a:cxn>
                </a:cxnLst>
                <a:rect l="0" t="0" r="r" b="b"/>
                <a:pathLst>
                  <a:path w="11" h="9">
                    <a:moveTo>
                      <a:pt x="7" y="3"/>
                    </a:moveTo>
                    <a:cubicBezTo>
                      <a:pt x="10" y="5"/>
                      <a:pt x="11" y="7"/>
                      <a:pt x="10" y="8"/>
                    </a:cubicBezTo>
                    <a:cubicBezTo>
                      <a:pt x="9" y="9"/>
                      <a:pt x="6" y="9"/>
                      <a:pt x="4" y="7"/>
                    </a:cubicBezTo>
                    <a:cubicBezTo>
                      <a:pt x="1" y="5"/>
                      <a:pt x="0" y="3"/>
                      <a:pt x="1" y="2"/>
                    </a:cubicBezTo>
                    <a:cubicBezTo>
                      <a:pt x="2" y="0"/>
                      <a:pt x="5" y="1"/>
                      <a:pt x="7" y="3"/>
                    </a:cubicBezTo>
                    <a:close/>
                  </a:path>
                </a:pathLst>
              </a:custGeom>
              <a:solidFill>
                <a:srgbClr val="CFD1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8" name="ïṩľíďé"/>
              <p:cNvSpPr/>
              <p:nvPr/>
            </p:nvSpPr>
            <p:spPr bwMode="auto">
              <a:xfrm>
                <a:off x="4491" y="1997"/>
                <a:ext cx="14" cy="23"/>
              </a:xfrm>
              <a:custGeom>
                <a:avLst/>
                <a:gdLst>
                  <a:gd name="T0" fmla="*/ 6 w 7"/>
                  <a:gd name="T1" fmla="*/ 6 h 11"/>
                  <a:gd name="T2" fmla="*/ 5 w 7"/>
                  <a:gd name="T3" fmla="*/ 0 h 11"/>
                  <a:gd name="T4" fmla="*/ 1 w 7"/>
                  <a:gd name="T5" fmla="*/ 5 h 11"/>
                  <a:gd name="T6" fmla="*/ 3 w 7"/>
                  <a:gd name="T7" fmla="*/ 10 h 11"/>
                  <a:gd name="T8" fmla="*/ 6 w 7"/>
                  <a:gd name="T9" fmla="*/ 6 h 11"/>
                </a:gdLst>
                <a:ahLst/>
                <a:cxnLst>
                  <a:cxn ang="0">
                    <a:pos x="T0" y="T1"/>
                  </a:cxn>
                  <a:cxn ang="0">
                    <a:pos x="T2" y="T3"/>
                  </a:cxn>
                  <a:cxn ang="0">
                    <a:pos x="T4" y="T5"/>
                  </a:cxn>
                  <a:cxn ang="0">
                    <a:pos x="T6" y="T7"/>
                  </a:cxn>
                  <a:cxn ang="0">
                    <a:pos x="T8" y="T9"/>
                  </a:cxn>
                </a:cxnLst>
                <a:rect l="0" t="0" r="r" b="b"/>
                <a:pathLst>
                  <a:path w="7" h="11">
                    <a:moveTo>
                      <a:pt x="6" y="6"/>
                    </a:moveTo>
                    <a:cubicBezTo>
                      <a:pt x="7" y="3"/>
                      <a:pt x="6" y="0"/>
                      <a:pt x="5" y="0"/>
                    </a:cubicBezTo>
                    <a:cubicBezTo>
                      <a:pt x="3" y="0"/>
                      <a:pt x="1" y="2"/>
                      <a:pt x="1" y="5"/>
                    </a:cubicBezTo>
                    <a:cubicBezTo>
                      <a:pt x="0" y="7"/>
                      <a:pt x="1" y="10"/>
                      <a:pt x="3" y="10"/>
                    </a:cubicBezTo>
                    <a:cubicBezTo>
                      <a:pt x="4" y="11"/>
                      <a:pt x="6" y="9"/>
                      <a:pt x="6" y="6"/>
                    </a:cubicBezTo>
                    <a:close/>
                  </a:path>
                </a:pathLst>
              </a:custGeom>
              <a:solidFill>
                <a:srgbClr val="CFD1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9" name="îsḻïḍè"/>
              <p:cNvSpPr/>
              <p:nvPr/>
            </p:nvSpPr>
            <p:spPr bwMode="auto">
              <a:xfrm>
                <a:off x="4472" y="1939"/>
                <a:ext cx="68" cy="176"/>
              </a:xfrm>
              <a:custGeom>
                <a:avLst/>
                <a:gdLst>
                  <a:gd name="T0" fmla="*/ 1 w 33"/>
                  <a:gd name="T1" fmla="*/ 0 h 85"/>
                  <a:gd name="T2" fmla="*/ 2 w 33"/>
                  <a:gd name="T3" fmla="*/ 1 h 85"/>
                  <a:gd name="T4" fmla="*/ 16 w 33"/>
                  <a:gd name="T5" fmla="*/ 43 h 85"/>
                  <a:gd name="T6" fmla="*/ 33 w 33"/>
                  <a:gd name="T7" fmla="*/ 84 h 85"/>
                  <a:gd name="T8" fmla="*/ 32 w 33"/>
                  <a:gd name="T9" fmla="*/ 85 h 85"/>
                  <a:gd name="T10" fmla="*/ 31 w 33"/>
                  <a:gd name="T11" fmla="*/ 85 h 85"/>
                  <a:gd name="T12" fmla="*/ 12 w 33"/>
                  <a:gd name="T13" fmla="*/ 44 h 85"/>
                  <a:gd name="T14" fmla="*/ 1 w 33"/>
                  <a:gd name="T15" fmla="*/ 1 h 85"/>
                  <a:gd name="T16" fmla="*/ 1 w 33"/>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85">
                    <a:moveTo>
                      <a:pt x="1" y="0"/>
                    </a:moveTo>
                    <a:cubicBezTo>
                      <a:pt x="2" y="0"/>
                      <a:pt x="2" y="0"/>
                      <a:pt x="2" y="1"/>
                    </a:cubicBezTo>
                    <a:cubicBezTo>
                      <a:pt x="2" y="1"/>
                      <a:pt x="9" y="24"/>
                      <a:pt x="16" y="43"/>
                    </a:cubicBezTo>
                    <a:cubicBezTo>
                      <a:pt x="23" y="63"/>
                      <a:pt x="33" y="84"/>
                      <a:pt x="33" y="84"/>
                    </a:cubicBezTo>
                    <a:cubicBezTo>
                      <a:pt x="33" y="85"/>
                      <a:pt x="33" y="85"/>
                      <a:pt x="32" y="85"/>
                    </a:cubicBezTo>
                    <a:cubicBezTo>
                      <a:pt x="32" y="85"/>
                      <a:pt x="31" y="85"/>
                      <a:pt x="31" y="85"/>
                    </a:cubicBezTo>
                    <a:cubicBezTo>
                      <a:pt x="31" y="85"/>
                      <a:pt x="22" y="70"/>
                      <a:pt x="12" y="44"/>
                    </a:cubicBezTo>
                    <a:cubicBezTo>
                      <a:pt x="3" y="18"/>
                      <a:pt x="1" y="1"/>
                      <a:pt x="1" y="1"/>
                    </a:cubicBezTo>
                    <a:cubicBezTo>
                      <a:pt x="0" y="1"/>
                      <a:pt x="1" y="0"/>
                      <a:pt x="1" y="0"/>
                    </a:cubicBezTo>
                    <a:close/>
                  </a:path>
                </a:pathLst>
              </a:custGeom>
              <a:solidFill>
                <a:srgbClr val="3435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0" name="ïṣľíḍé"/>
              <p:cNvSpPr/>
              <p:nvPr/>
            </p:nvSpPr>
            <p:spPr bwMode="auto">
              <a:xfrm>
                <a:off x="3888" y="2726"/>
                <a:ext cx="214" cy="216"/>
              </a:xfrm>
              <a:custGeom>
                <a:avLst/>
                <a:gdLst>
                  <a:gd name="T0" fmla="*/ 48 w 103"/>
                  <a:gd name="T1" fmla="*/ 10 h 104"/>
                  <a:gd name="T2" fmla="*/ 48 w 103"/>
                  <a:gd name="T3" fmla="*/ 10 h 104"/>
                  <a:gd name="T4" fmla="*/ 31 w 103"/>
                  <a:gd name="T5" fmla="*/ 1 h 104"/>
                  <a:gd name="T6" fmla="*/ 24 w 103"/>
                  <a:gd name="T7" fmla="*/ 18 h 104"/>
                  <a:gd name="T8" fmla="*/ 25 w 103"/>
                  <a:gd name="T9" fmla="*/ 18 h 104"/>
                  <a:gd name="T10" fmla="*/ 7 w 103"/>
                  <a:gd name="T11" fmla="*/ 70 h 104"/>
                  <a:gd name="T12" fmla="*/ 65 w 103"/>
                  <a:gd name="T13" fmla="*/ 96 h 104"/>
                  <a:gd name="T14" fmla="*/ 95 w 103"/>
                  <a:gd name="T15" fmla="*/ 38 h 104"/>
                  <a:gd name="T16" fmla="*/ 48 w 103"/>
                  <a:gd name="T17" fmla="*/ 1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4">
                    <a:moveTo>
                      <a:pt x="48" y="10"/>
                    </a:moveTo>
                    <a:cubicBezTo>
                      <a:pt x="48" y="10"/>
                      <a:pt x="48" y="10"/>
                      <a:pt x="48" y="10"/>
                    </a:cubicBezTo>
                    <a:cubicBezTo>
                      <a:pt x="46" y="5"/>
                      <a:pt x="35" y="0"/>
                      <a:pt x="31" y="1"/>
                    </a:cubicBezTo>
                    <a:cubicBezTo>
                      <a:pt x="28" y="2"/>
                      <a:pt x="23" y="13"/>
                      <a:pt x="24" y="18"/>
                    </a:cubicBezTo>
                    <a:cubicBezTo>
                      <a:pt x="25" y="18"/>
                      <a:pt x="25" y="18"/>
                      <a:pt x="25" y="18"/>
                    </a:cubicBezTo>
                    <a:cubicBezTo>
                      <a:pt x="2" y="31"/>
                      <a:pt x="0" y="51"/>
                      <a:pt x="7" y="70"/>
                    </a:cubicBezTo>
                    <a:cubicBezTo>
                      <a:pt x="15" y="93"/>
                      <a:pt x="41" y="104"/>
                      <a:pt x="65" y="96"/>
                    </a:cubicBezTo>
                    <a:cubicBezTo>
                      <a:pt x="90" y="87"/>
                      <a:pt x="103" y="61"/>
                      <a:pt x="95" y="38"/>
                    </a:cubicBezTo>
                    <a:cubicBezTo>
                      <a:pt x="87" y="18"/>
                      <a:pt x="74" y="5"/>
                      <a:pt x="48" y="10"/>
                    </a:cubicBezTo>
                    <a:close/>
                  </a:path>
                </a:pathLst>
              </a:custGeom>
              <a:solidFill>
                <a:srgbClr val="DBA7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1" name="íṥ1íďé"/>
              <p:cNvSpPr/>
              <p:nvPr/>
            </p:nvSpPr>
            <p:spPr bwMode="auto">
              <a:xfrm>
                <a:off x="3879" y="2896"/>
                <a:ext cx="36" cy="54"/>
              </a:xfrm>
              <a:custGeom>
                <a:avLst/>
                <a:gdLst>
                  <a:gd name="T0" fmla="*/ 17 w 17"/>
                  <a:gd name="T1" fmla="*/ 20 h 26"/>
                  <a:gd name="T2" fmla="*/ 5 w 17"/>
                  <a:gd name="T3" fmla="*/ 25 h 26"/>
                  <a:gd name="T4" fmla="*/ 2 w 17"/>
                  <a:gd name="T5" fmla="*/ 5 h 26"/>
                  <a:gd name="T6" fmla="*/ 7 w 17"/>
                  <a:gd name="T7" fmla="*/ 4 h 26"/>
                  <a:gd name="T8" fmla="*/ 17 w 17"/>
                  <a:gd name="T9" fmla="*/ 20 h 26"/>
                </a:gdLst>
                <a:ahLst/>
                <a:cxnLst>
                  <a:cxn ang="0">
                    <a:pos x="T0" y="T1"/>
                  </a:cxn>
                  <a:cxn ang="0">
                    <a:pos x="T2" y="T3"/>
                  </a:cxn>
                  <a:cxn ang="0">
                    <a:pos x="T4" y="T5"/>
                  </a:cxn>
                  <a:cxn ang="0">
                    <a:pos x="T6" y="T7"/>
                  </a:cxn>
                  <a:cxn ang="0">
                    <a:pos x="T8" y="T9"/>
                  </a:cxn>
                </a:cxnLst>
                <a:rect l="0" t="0" r="r" b="b"/>
                <a:pathLst>
                  <a:path w="17" h="26">
                    <a:moveTo>
                      <a:pt x="17" y="20"/>
                    </a:moveTo>
                    <a:cubicBezTo>
                      <a:pt x="13" y="25"/>
                      <a:pt x="8" y="26"/>
                      <a:pt x="5" y="25"/>
                    </a:cubicBezTo>
                    <a:cubicBezTo>
                      <a:pt x="3" y="23"/>
                      <a:pt x="0" y="8"/>
                      <a:pt x="2" y="5"/>
                    </a:cubicBezTo>
                    <a:cubicBezTo>
                      <a:pt x="3" y="1"/>
                      <a:pt x="4" y="0"/>
                      <a:pt x="7" y="4"/>
                    </a:cubicBezTo>
                    <a:cubicBezTo>
                      <a:pt x="10" y="9"/>
                      <a:pt x="17" y="20"/>
                      <a:pt x="17" y="20"/>
                    </a:cubicBezTo>
                    <a:close/>
                  </a:path>
                </a:pathLst>
              </a:custGeom>
              <a:solidFill>
                <a:srgbClr val="DBA7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2" name="işḷiḍè"/>
              <p:cNvSpPr/>
              <p:nvPr/>
            </p:nvSpPr>
            <p:spPr bwMode="auto">
              <a:xfrm>
                <a:off x="4106" y="2809"/>
                <a:ext cx="33" cy="52"/>
              </a:xfrm>
              <a:custGeom>
                <a:avLst/>
                <a:gdLst>
                  <a:gd name="T0" fmla="*/ 8 w 16"/>
                  <a:gd name="T1" fmla="*/ 24 h 25"/>
                  <a:gd name="T2" fmla="*/ 16 w 16"/>
                  <a:gd name="T3" fmla="*/ 23 h 25"/>
                  <a:gd name="T4" fmla="*/ 8 w 16"/>
                  <a:gd name="T5" fmla="*/ 7 h 25"/>
                  <a:gd name="T6" fmla="*/ 1 w 16"/>
                  <a:gd name="T7" fmla="*/ 4 h 25"/>
                  <a:gd name="T8" fmla="*/ 8 w 16"/>
                  <a:gd name="T9" fmla="*/ 24 h 25"/>
                </a:gdLst>
                <a:ahLst/>
                <a:cxnLst>
                  <a:cxn ang="0">
                    <a:pos x="T0" y="T1"/>
                  </a:cxn>
                  <a:cxn ang="0">
                    <a:pos x="T2" y="T3"/>
                  </a:cxn>
                  <a:cxn ang="0">
                    <a:pos x="T4" y="T5"/>
                  </a:cxn>
                  <a:cxn ang="0">
                    <a:pos x="T6" y="T7"/>
                  </a:cxn>
                  <a:cxn ang="0">
                    <a:pos x="T8" y="T9"/>
                  </a:cxn>
                </a:cxnLst>
                <a:rect l="0" t="0" r="r" b="b"/>
                <a:pathLst>
                  <a:path w="16" h="25">
                    <a:moveTo>
                      <a:pt x="8" y="24"/>
                    </a:moveTo>
                    <a:cubicBezTo>
                      <a:pt x="9" y="25"/>
                      <a:pt x="16" y="25"/>
                      <a:pt x="16" y="23"/>
                    </a:cubicBezTo>
                    <a:cubicBezTo>
                      <a:pt x="16" y="20"/>
                      <a:pt x="13" y="12"/>
                      <a:pt x="8" y="7"/>
                    </a:cubicBezTo>
                    <a:cubicBezTo>
                      <a:pt x="4" y="3"/>
                      <a:pt x="1" y="0"/>
                      <a:pt x="1" y="4"/>
                    </a:cubicBezTo>
                    <a:cubicBezTo>
                      <a:pt x="0" y="7"/>
                      <a:pt x="8" y="24"/>
                      <a:pt x="8" y="24"/>
                    </a:cubicBezTo>
                    <a:close/>
                  </a:path>
                </a:pathLst>
              </a:custGeom>
              <a:solidFill>
                <a:srgbClr val="DBA7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3" name="işļîdé"/>
              <p:cNvSpPr/>
              <p:nvPr/>
            </p:nvSpPr>
            <p:spPr bwMode="auto">
              <a:xfrm>
                <a:off x="3879" y="2740"/>
                <a:ext cx="312" cy="297"/>
              </a:xfrm>
              <a:custGeom>
                <a:avLst/>
                <a:gdLst>
                  <a:gd name="T0" fmla="*/ 86 w 150"/>
                  <a:gd name="T1" fmla="*/ 8 h 143"/>
                  <a:gd name="T2" fmla="*/ 81 w 150"/>
                  <a:gd name="T3" fmla="*/ 5 h 143"/>
                  <a:gd name="T4" fmla="*/ 78 w 150"/>
                  <a:gd name="T5" fmla="*/ 4 h 143"/>
                  <a:gd name="T6" fmla="*/ 75 w 150"/>
                  <a:gd name="T7" fmla="*/ 3 h 143"/>
                  <a:gd name="T8" fmla="*/ 71 w 150"/>
                  <a:gd name="T9" fmla="*/ 1 h 143"/>
                  <a:gd name="T10" fmla="*/ 69 w 150"/>
                  <a:gd name="T11" fmla="*/ 1 h 143"/>
                  <a:gd name="T12" fmla="*/ 68 w 150"/>
                  <a:gd name="T13" fmla="*/ 0 h 143"/>
                  <a:gd name="T14" fmla="*/ 68 w 150"/>
                  <a:gd name="T15" fmla="*/ 1 h 143"/>
                  <a:gd name="T16" fmla="*/ 68 w 150"/>
                  <a:gd name="T17" fmla="*/ 2 h 143"/>
                  <a:gd name="T18" fmla="*/ 70 w 150"/>
                  <a:gd name="T19" fmla="*/ 4 h 143"/>
                  <a:gd name="T20" fmla="*/ 71 w 150"/>
                  <a:gd name="T21" fmla="*/ 5 h 143"/>
                  <a:gd name="T22" fmla="*/ 72 w 150"/>
                  <a:gd name="T23" fmla="*/ 7 h 143"/>
                  <a:gd name="T24" fmla="*/ 51 w 150"/>
                  <a:gd name="T25" fmla="*/ 5 h 143"/>
                  <a:gd name="T26" fmla="*/ 21 w 150"/>
                  <a:gd name="T27" fmla="*/ 16 h 143"/>
                  <a:gd name="T28" fmla="*/ 17 w 150"/>
                  <a:gd name="T29" fmla="*/ 19 h 143"/>
                  <a:gd name="T30" fmla="*/ 14 w 150"/>
                  <a:gd name="T31" fmla="*/ 21 h 143"/>
                  <a:gd name="T32" fmla="*/ 13 w 150"/>
                  <a:gd name="T33" fmla="*/ 22 h 143"/>
                  <a:gd name="T34" fmla="*/ 12 w 150"/>
                  <a:gd name="T35" fmla="*/ 23 h 143"/>
                  <a:gd name="T36" fmla="*/ 12 w 150"/>
                  <a:gd name="T37" fmla="*/ 23 h 143"/>
                  <a:gd name="T38" fmla="*/ 15 w 150"/>
                  <a:gd name="T39" fmla="*/ 22 h 143"/>
                  <a:gd name="T40" fmla="*/ 16 w 150"/>
                  <a:gd name="T41" fmla="*/ 22 h 143"/>
                  <a:gd name="T42" fmla="*/ 17 w 150"/>
                  <a:gd name="T43" fmla="*/ 22 h 143"/>
                  <a:gd name="T44" fmla="*/ 16 w 150"/>
                  <a:gd name="T45" fmla="*/ 23 h 143"/>
                  <a:gd name="T46" fmla="*/ 15 w 150"/>
                  <a:gd name="T47" fmla="*/ 24 h 143"/>
                  <a:gd name="T48" fmla="*/ 13 w 150"/>
                  <a:gd name="T49" fmla="*/ 26 h 143"/>
                  <a:gd name="T50" fmla="*/ 11 w 150"/>
                  <a:gd name="T51" fmla="*/ 27 h 143"/>
                  <a:gd name="T52" fmla="*/ 8 w 150"/>
                  <a:gd name="T53" fmla="*/ 30 h 143"/>
                  <a:gd name="T54" fmla="*/ 2 w 150"/>
                  <a:gd name="T55" fmla="*/ 46 h 143"/>
                  <a:gd name="T56" fmla="*/ 0 w 150"/>
                  <a:gd name="T57" fmla="*/ 53 h 143"/>
                  <a:gd name="T58" fmla="*/ 0 w 150"/>
                  <a:gd name="T59" fmla="*/ 57 h 143"/>
                  <a:gd name="T60" fmla="*/ 0 w 150"/>
                  <a:gd name="T61" fmla="*/ 65 h 143"/>
                  <a:gd name="T62" fmla="*/ 1 w 150"/>
                  <a:gd name="T63" fmla="*/ 70 h 143"/>
                  <a:gd name="T64" fmla="*/ 2 w 150"/>
                  <a:gd name="T65" fmla="*/ 78 h 143"/>
                  <a:gd name="T66" fmla="*/ 3 w 150"/>
                  <a:gd name="T67" fmla="*/ 82 h 143"/>
                  <a:gd name="T68" fmla="*/ 5 w 150"/>
                  <a:gd name="T69" fmla="*/ 88 h 143"/>
                  <a:gd name="T70" fmla="*/ 7 w 150"/>
                  <a:gd name="T71" fmla="*/ 95 h 143"/>
                  <a:gd name="T72" fmla="*/ 9 w 150"/>
                  <a:gd name="T73" fmla="*/ 100 h 143"/>
                  <a:gd name="T74" fmla="*/ 12 w 150"/>
                  <a:gd name="T75" fmla="*/ 107 h 143"/>
                  <a:gd name="T76" fmla="*/ 16 w 150"/>
                  <a:gd name="T77" fmla="*/ 113 h 143"/>
                  <a:gd name="T78" fmla="*/ 20 w 150"/>
                  <a:gd name="T79" fmla="*/ 119 h 143"/>
                  <a:gd name="T80" fmla="*/ 23 w 150"/>
                  <a:gd name="T81" fmla="*/ 123 h 143"/>
                  <a:gd name="T82" fmla="*/ 28 w 150"/>
                  <a:gd name="T83" fmla="*/ 129 h 143"/>
                  <a:gd name="T84" fmla="*/ 32 w 150"/>
                  <a:gd name="T85" fmla="*/ 132 h 143"/>
                  <a:gd name="T86" fmla="*/ 39 w 150"/>
                  <a:gd name="T87" fmla="*/ 136 h 143"/>
                  <a:gd name="T88" fmla="*/ 42 w 150"/>
                  <a:gd name="T89" fmla="*/ 138 h 143"/>
                  <a:gd name="T90" fmla="*/ 47 w 150"/>
                  <a:gd name="T91" fmla="*/ 140 h 143"/>
                  <a:gd name="T92" fmla="*/ 54 w 150"/>
                  <a:gd name="T93" fmla="*/ 142 h 143"/>
                  <a:gd name="T94" fmla="*/ 60 w 150"/>
                  <a:gd name="T95" fmla="*/ 143 h 143"/>
                  <a:gd name="T96" fmla="*/ 67 w 150"/>
                  <a:gd name="T97" fmla="*/ 143 h 143"/>
                  <a:gd name="T98" fmla="*/ 73 w 150"/>
                  <a:gd name="T99" fmla="*/ 142 h 143"/>
                  <a:gd name="T100" fmla="*/ 97 w 150"/>
                  <a:gd name="T101" fmla="*/ 1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43">
                    <a:moveTo>
                      <a:pt x="97" y="18"/>
                    </a:moveTo>
                    <a:cubicBezTo>
                      <a:pt x="94" y="15"/>
                      <a:pt x="92" y="12"/>
                      <a:pt x="88" y="10"/>
                    </a:cubicBezTo>
                    <a:cubicBezTo>
                      <a:pt x="88" y="9"/>
                      <a:pt x="87" y="9"/>
                      <a:pt x="86" y="8"/>
                    </a:cubicBezTo>
                    <a:cubicBezTo>
                      <a:pt x="86" y="8"/>
                      <a:pt x="86" y="8"/>
                      <a:pt x="86" y="8"/>
                    </a:cubicBezTo>
                    <a:cubicBezTo>
                      <a:pt x="86" y="8"/>
                      <a:pt x="86" y="8"/>
                      <a:pt x="86" y="8"/>
                    </a:cubicBezTo>
                    <a:cubicBezTo>
                      <a:pt x="84" y="7"/>
                      <a:pt x="83" y="6"/>
                      <a:pt x="81" y="5"/>
                    </a:cubicBezTo>
                    <a:cubicBezTo>
                      <a:pt x="81" y="5"/>
                      <a:pt x="81" y="5"/>
                      <a:pt x="81" y="5"/>
                    </a:cubicBezTo>
                    <a:cubicBezTo>
                      <a:pt x="81" y="5"/>
                      <a:pt x="81" y="5"/>
                      <a:pt x="81" y="5"/>
                    </a:cubicBezTo>
                    <a:cubicBezTo>
                      <a:pt x="80" y="5"/>
                      <a:pt x="79" y="4"/>
                      <a:pt x="78" y="4"/>
                    </a:cubicBezTo>
                    <a:cubicBezTo>
                      <a:pt x="78" y="4"/>
                      <a:pt x="78" y="4"/>
                      <a:pt x="78" y="4"/>
                    </a:cubicBezTo>
                    <a:cubicBezTo>
                      <a:pt x="77" y="3"/>
                      <a:pt x="76" y="3"/>
                      <a:pt x="76" y="3"/>
                    </a:cubicBezTo>
                    <a:cubicBezTo>
                      <a:pt x="76" y="3"/>
                      <a:pt x="75" y="3"/>
                      <a:pt x="75" y="3"/>
                    </a:cubicBezTo>
                    <a:cubicBezTo>
                      <a:pt x="75" y="2"/>
                      <a:pt x="74" y="2"/>
                      <a:pt x="73" y="2"/>
                    </a:cubicBezTo>
                    <a:cubicBezTo>
                      <a:pt x="73" y="2"/>
                      <a:pt x="73" y="2"/>
                      <a:pt x="73" y="2"/>
                    </a:cubicBezTo>
                    <a:cubicBezTo>
                      <a:pt x="72" y="2"/>
                      <a:pt x="72" y="1"/>
                      <a:pt x="71" y="1"/>
                    </a:cubicBezTo>
                    <a:cubicBezTo>
                      <a:pt x="71" y="1"/>
                      <a:pt x="71" y="1"/>
                      <a:pt x="71" y="1"/>
                    </a:cubicBezTo>
                    <a:cubicBezTo>
                      <a:pt x="70" y="1"/>
                      <a:pt x="70" y="1"/>
                      <a:pt x="70" y="1"/>
                    </a:cubicBezTo>
                    <a:cubicBezTo>
                      <a:pt x="69" y="1"/>
                      <a:pt x="69" y="1"/>
                      <a:pt x="69" y="1"/>
                    </a:cubicBezTo>
                    <a:cubicBezTo>
                      <a:pt x="69" y="1"/>
                      <a:pt x="68" y="0"/>
                      <a:pt x="68" y="0"/>
                    </a:cubicBezTo>
                    <a:cubicBezTo>
                      <a:pt x="68" y="0"/>
                      <a:pt x="68" y="0"/>
                      <a:pt x="68" y="0"/>
                    </a:cubicBezTo>
                    <a:cubicBezTo>
                      <a:pt x="68" y="0"/>
                      <a:pt x="68" y="0"/>
                      <a:pt x="68" y="0"/>
                    </a:cubicBezTo>
                    <a:cubicBezTo>
                      <a:pt x="67" y="0"/>
                      <a:pt x="67" y="0"/>
                      <a:pt x="67" y="0"/>
                    </a:cubicBezTo>
                    <a:cubicBezTo>
                      <a:pt x="67" y="0"/>
                      <a:pt x="67" y="0"/>
                      <a:pt x="67" y="0"/>
                    </a:cubicBezTo>
                    <a:cubicBezTo>
                      <a:pt x="67" y="0"/>
                      <a:pt x="67" y="1"/>
                      <a:pt x="68" y="1"/>
                    </a:cubicBezTo>
                    <a:cubicBezTo>
                      <a:pt x="68" y="1"/>
                      <a:pt x="68" y="1"/>
                      <a:pt x="68" y="1"/>
                    </a:cubicBezTo>
                    <a:cubicBezTo>
                      <a:pt x="68" y="1"/>
                      <a:pt x="68" y="1"/>
                      <a:pt x="68" y="2"/>
                    </a:cubicBezTo>
                    <a:cubicBezTo>
                      <a:pt x="68" y="2"/>
                      <a:pt x="68" y="2"/>
                      <a:pt x="68" y="2"/>
                    </a:cubicBezTo>
                    <a:cubicBezTo>
                      <a:pt x="69" y="2"/>
                      <a:pt x="69" y="2"/>
                      <a:pt x="69" y="2"/>
                    </a:cubicBezTo>
                    <a:cubicBezTo>
                      <a:pt x="69" y="3"/>
                      <a:pt x="69" y="3"/>
                      <a:pt x="69" y="3"/>
                    </a:cubicBezTo>
                    <a:cubicBezTo>
                      <a:pt x="69" y="3"/>
                      <a:pt x="70" y="3"/>
                      <a:pt x="70" y="4"/>
                    </a:cubicBezTo>
                    <a:cubicBezTo>
                      <a:pt x="70" y="4"/>
                      <a:pt x="70" y="4"/>
                      <a:pt x="70" y="4"/>
                    </a:cubicBezTo>
                    <a:cubicBezTo>
                      <a:pt x="70" y="4"/>
                      <a:pt x="70" y="5"/>
                      <a:pt x="71" y="5"/>
                    </a:cubicBezTo>
                    <a:cubicBezTo>
                      <a:pt x="71" y="5"/>
                      <a:pt x="71" y="5"/>
                      <a:pt x="71" y="5"/>
                    </a:cubicBezTo>
                    <a:cubicBezTo>
                      <a:pt x="71" y="6"/>
                      <a:pt x="71" y="6"/>
                      <a:pt x="71" y="6"/>
                    </a:cubicBezTo>
                    <a:cubicBezTo>
                      <a:pt x="71" y="6"/>
                      <a:pt x="71" y="6"/>
                      <a:pt x="72" y="6"/>
                    </a:cubicBezTo>
                    <a:cubicBezTo>
                      <a:pt x="72" y="7"/>
                      <a:pt x="72" y="7"/>
                      <a:pt x="72" y="7"/>
                    </a:cubicBezTo>
                    <a:cubicBezTo>
                      <a:pt x="72" y="7"/>
                      <a:pt x="72" y="7"/>
                      <a:pt x="72" y="7"/>
                    </a:cubicBezTo>
                    <a:cubicBezTo>
                      <a:pt x="72" y="7"/>
                      <a:pt x="72" y="7"/>
                      <a:pt x="72" y="8"/>
                    </a:cubicBezTo>
                    <a:cubicBezTo>
                      <a:pt x="73" y="8"/>
                      <a:pt x="60" y="5"/>
                      <a:pt x="51" y="5"/>
                    </a:cubicBezTo>
                    <a:cubicBezTo>
                      <a:pt x="42" y="6"/>
                      <a:pt x="38" y="7"/>
                      <a:pt x="38" y="7"/>
                    </a:cubicBezTo>
                    <a:cubicBezTo>
                      <a:pt x="42" y="9"/>
                      <a:pt x="42" y="9"/>
                      <a:pt x="42" y="9"/>
                    </a:cubicBezTo>
                    <a:cubicBezTo>
                      <a:pt x="42" y="9"/>
                      <a:pt x="28" y="12"/>
                      <a:pt x="21" y="16"/>
                    </a:cubicBezTo>
                    <a:cubicBezTo>
                      <a:pt x="21" y="17"/>
                      <a:pt x="20" y="17"/>
                      <a:pt x="19" y="18"/>
                    </a:cubicBezTo>
                    <a:cubicBezTo>
                      <a:pt x="19" y="18"/>
                      <a:pt x="19" y="18"/>
                      <a:pt x="18" y="18"/>
                    </a:cubicBezTo>
                    <a:cubicBezTo>
                      <a:pt x="18" y="18"/>
                      <a:pt x="17" y="19"/>
                      <a:pt x="17" y="19"/>
                    </a:cubicBezTo>
                    <a:cubicBezTo>
                      <a:pt x="17" y="19"/>
                      <a:pt x="16" y="19"/>
                      <a:pt x="16" y="20"/>
                    </a:cubicBezTo>
                    <a:cubicBezTo>
                      <a:pt x="16" y="20"/>
                      <a:pt x="15" y="20"/>
                      <a:pt x="15" y="20"/>
                    </a:cubicBezTo>
                    <a:cubicBezTo>
                      <a:pt x="15" y="20"/>
                      <a:pt x="15" y="21"/>
                      <a:pt x="14" y="21"/>
                    </a:cubicBezTo>
                    <a:cubicBezTo>
                      <a:pt x="14" y="21"/>
                      <a:pt x="14" y="21"/>
                      <a:pt x="14" y="21"/>
                    </a:cubicBezTo>
                    <a:cubicBezTo>
                      <a:pt x="14" y="21"/>
                      <a:pt x="14" y="21"/>
                      <a:pt x="13" y="21"/>
                    </a:cubicBezTo>
                    <a:cubicBezTo>
                      <a:pt x="13" y="22"/>
                      <a:pt x="13" y="22"/>
                      <a:pt x="13" y="22"/>
                    </a:cubicBezTo>
                    <a:cubicBezTo>
                      <a:pt x="13" y="22"/>
                      <a:pt x="13" y="22"/>
                      <a:pt x="13" y="22"/>
                    </a:cubicBezTo>
                    <a:cubicBezTo>
                      <a:pt x="13" y="22"/>
                      <a:pt x="12" y="22"/>
                      <a:pt x="12" y="22"/>
                    </a:cubicBezTo>
                    <a:cubicBezTo>
                      <a:pt x="12" y="22"/>
                      <a:pt x="12" y="23"/>
                      <a:pt x="12" y="23"/>
                    </a:cubicBezTo>
                    <a:cubicBezTo>
                      <a:pt x="12" y="23"/>
                      <a:pt x="12" y="23"/>
                      <a:pt x="12" y="23"/>
                    </a:cubicBezTo>
                    <a:cubicBezTo>
                      <a:pt x="12" y="23"/>
                      <a:pt x="12" y="23"/>
                      <a:pt x="12" y="23"/>
                    </a:cubicBezTo>
                    <a:cubicBezTo>
                      <a:pt x="12" y="23"/>
                      <a:pt x="12" y="23"/>
                      <a:pt x="12" y="23"/>
                    </a:cubicBezTo>
                    <a:cubicBezTo>
                      <a:pt x="13" y="23"/>
                      <a:pt x="13" y="23"/>
                      <a:pt x="14" y="22"/>
                    </a:cubicBezTo>
                    <a:cubicBezTo>
                      <a:pt x="14" y="22"/>
                      <a:pt x="14" y="22"/>
                      <a:pt x="14" y="22"/>
                    </a:cubicBezTo>
                    <a:cubicBezTo>
                      <a:pt x="14" y="22"/>
                      <a:pt x="15" y="22"/>
                      <a:pt x="15" y="22"/>
                    </a:cubicBezTo>
                    <a:cubicBezTo>
                      <a:pt x="15" y="22"/>
                      <a:pt x="15" y="22"/>
                      <a:pt x="15" y="22"/>
                    </a:cubicBezTo>
                    <a:cubicBezTo>
                      <a:pt x="15" y="22"/>
                      <a:pt x="16" y="22"/>
                      <a:pt x="16" y="22"/>
                    </a:cubicBezTo>
                    <a:cubicBezTo>
                      <a:pt x="16" y="22"/>
                      <a:pt x="16" y="22"/>
                      <a:pt x="16" y="22"/>
                    </a:cubicBezTo>
                    <a:cubicBezTo>
                      <a:pt x="16" y="22"/>
                      <a:pt x="16"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3"/>
                      <a:pt x="16" y="23"/>
                    </a:cubicBezTo>
                    <a:cubicBezTo>
                      <a:pt x="16" y="23"/>
                      <a:pt x="16" y="23"/>
                      <a:pt x="16" y="23"/>
                    </a:cubicBezTo>
                    <a:cubicBezTo>
                      <a:pt x="16" y="23"/>
                      <a:pt x="15" y="23"/>
                      <a:pt x="15" y="24"/>
                    </a:cubicBezTo>
                    <a:cubicBezTo>
                      <a:pt x="15" y="24"/>
                      <a:pt x="15" y="24"/>
                      <a:pt x="15" y="24"/>
                    </a:cubicBezTo>
                    <a:cubicBezTo>
                      <a:pt x="15" y="24"/>
                      <a:pt x="15" y="24"/>
                      <a:pt x="14" y="24"/>
                    </a:cubicBezTo>
                    <a:cubicBezTo>
                      <a:pt x="14" y="24"/>
                      <a:pt x="14" y="24"/>
                      <a:pt x="14" y="25"/>
                    </a:cubicBezTo>
                    <a:cubicBezTo>
                      <a:pt x="14" y="25"/>
                      <a:pt x="13" y="25"/>
                      <a:pt x="13" y="26"/>
                    </a:cubicBezTo>
                    <a:cubicBezTo>
                      <a:pt x="13" y="26"/>
                      <a:pt x="13" y="26"/>
                      <a:pt x="12" y="26"/>
                    </a:cubicBezTo>
                    <a:cubicBezTo>
                      <a:pt x="12" y="26"/>
                      <a:pt x="12" y="26"/>
                      <a:pt x="12" y="26"/>
                    </a:cubicBezTo>
                    <a:cubicBezTo>
                      <a:pt x="12" y="27"/>
                      <a:pt x="11" y="27"/>
                      <a:pt x="11" y="27"/>
                    </a:cubicBezTo>
                    <a:cubicBezTo>
                      <a:pt x="11" y="27"/>
                      <a:pt x="10" y="28"/>
                      <a:pt x="10" y="28"/>
                    </a:cubicBezTo>
                    <a:cubicBezTo>
                      <a:pt x="10" y="28"/>
                      <a:pt x="10" y="29"/>
                      <a:pt x="9" y="29"/>
                    </a:cubicBezTo>
                    <a:cubicBezTo>
                      <a:pt x="9" y="29"/>
                      <a:pt x="9" y="30"/>
                      <a:pt x="8" y="30"/>
                    </a:cubicBezTo>
                    <a:cubicBezTo>
                      <a:pt x="8" y="30"/>
                      <a:pt x="8" y="30"/>
                      <a:pt x="8" y="31"/>
                    </a:cubicBezTo>
                    <a:cubicBezTo>
                      <a:pt x="7" y="31"/>
                      <a:pt x="7" y="32"/>
                      <a:pt x="6" y="33"/>
                    </a:cubicBezTo>
                    <a:cubicBezTo>
                      <a:pt x="3" y="38"/>
                      <a:pt x="1" y="43"/>
                      <a:pt x="2" y="46"/>
                    </a:cubicBezTo>
                    <a:cubicBezTo>
                      <a:pt x="2" y="47"/>
                      <a:pt x="1" y="48"/>
                      <a:pt x="1" y="49"/>
                    </a:cubicBezTo>
                    <a:cubicBezTo>
                      <a:pt x="1" y="50"/>
                      <a:pt x="1" y="50"/>
                      <a:pt x="1" y="50"/>
                    </a:cubicBezTo>
                    <a:cubicBezTo>
                      <a:pt x="1" y="51"/>
                      <a:pt x="0" y="52"/>
                      <a:pt x="0" y="53"/>
                    </a:cubicBezTo>
                    <a:cubicBezTo>
                      <a:pt x="0" y="53"/>
                      <a:pt x="0" y="53"/>
                      <a:pt x="0" y="54"/>
                    </a:cubicBezTo>
                    <a:cubicBezTo>
                      <a:pt x="0" y="55"/>
                      <a:pt x="0" y="56"/>
                      <a:pt x="0" y="57"/>
                    </a:cubicBezTo>
                    <a:cubicBezTo>
                      <a:pt x="0" y="57"/>
                      <a:pt x="0" y="57"/>
                      <a:pt x="0" y="57"/>
                    </a:cubicBezTo>
                    <a:cubicBezTo>
                      <a:pt x="0" y="59"/>
                      <a:pt x="0" y="60"/>
                      <a:pt x="0" y="61"/>
                    </a:cubicBezTo>
                    <a:cubicBezTo>
                      <a:pt x="0" y="61"/>
                      <a:pt x="0" y="62"/>
                      <a:pt x="0" y="62"/>
                    </a:cubicBezTo>
                    <a:cubicBezTo>
                      <a:pt x="0" y="63"/>
                      <a:pt x="0" y="64"/>
                      <a:pt x="0" y="65"/>
                    </a:cubicBezTo>
                    <a:cubicBezTo>
                      <a:pt x="0" y="65"/>
                      <a:pt x="0" y="66"/>
                      <a:pt x="0" y="66"/>
                    </a:cubicBezTo>
                    <a:cubicBezTo>
                      <a:pt x="0" y="67"/>
                      <a:pt x="0" y="68"/>
                      <a:pt x="0" y="69"/>
                    </a:cubicBezTo>
                    <a:cubicBezTo>
                      <a:pt x="0" y="69"/>
                      <a:pt x="1" y="70"/>
                      <a:pt x="1" y="70"/>
                    </a:cubicBezTo>
                    <a:cubicBezTo>
                      <a:pt x="1" y="71"/>
                      <a:pt x="1" y="73"/>
                      <a:pt x="1" y="74"/>
                    </a:cubicBezTo>
                    <a:cubicBezTo>
                      <a:pt x="1" y="74"/>
                      <a:pt x="1" y="74"/>
                      <a:pt x="1" y="74"/>
                    </a:cubicBezTo>
                    <a:cubicBezTo>
                      <a:pt x="2" y="75"/>
                      <a:pt x="2" y="77"/>
                      <a:pt x="2" y="78"/>
                    </a:cubicBezTo>
                    <a:cubicBezTo>
                      <a:pt x="2" y="78"/>
                      <a:pt x="2" y="78"/>
                      <a:pt x="2" y="78"/>
                    </a:cubicBezTo>
                    <a:cubicBezTo>
                      <a:pt x="2" y="78"/>
                      <a:pt x="2" y="79"/>
                      <a:pt x="3" y="79"/>
                    </a:cubicBezTo>
                    <a:cubicBezTo>
                      <a:pt x="3" y="80"/>
                      <a:pt x="3" y="81"/>
                      <a:pt x="3" y="82"/>
                    </a:cubicBezTo>
                    <a:cubicBezTo>
                      <a:pt x="4" y="82"/>
                      <a:pt x="4" y="83"/>
                      <a:pt x="4" y="83"/>
                    </a:cubicBezTo>
                    <a:cubicBezTo>
                      <a:pt x="4" y="84"/>
                      <a:pt x="4" y="86"/>
                      <a:pt x="5" y="87"/>
                    </a:cubicBezTo>
                    <a:cubicBezTo>
                      <a:pt x="5" y="87"/>
                      <a:pt x="5" y="87"/>
                      <a:pt x="5" y="88"/>
                    </a:cubicBezTo>
                    <a:cubicBezTo>
                      <a:pt x="5" y="89"/>
                      <a:pt x="6" y="90"/>
                      <a:pt x="6" y="91"/>
                    </a:cubicBezTo>
                    <a:cubicBezTo>
                      <a:pt x="6" y="91"/>
                      <a:pt x="6" y="91"/>
                      <a:pt x="6" y="92"/>
                    </a:cubicBezTo>
                    <a:cubicBezTo>
                      <a:pt x="7" y="93"/>
                      <a:pt x="7" y="94"/>
                      <a:pt x="7" y="95"/>
                    </a:cubicBezTo>
                    <a:cubicBezTo>
                      <a:pt x="8" y="96"/>
                      <a:pt x="9" y="98"/>
                      <a:pt x="9" y="100"/>
                    </a:cubicBezTo>
                    <a:cubicBezTo>
                      <a:pt x="9" y="100"/>
                      <a:pt x="9" y="100"/>
                      <a:pt x="9" y="100"/>
                    </a:cubicBezTo>
                    <a:cubicBezTo>
                      <a:pt x="9" y="100"/>
                      <a:pt x="9" y="100"/>
                      <a:pt x="9" y="100"/>
                    </a:cubicBezTo>
                    <a:cubicBezTo>
                      <a:pt x="10" y="102"/>
                      <a:pt x="11" y="104"/>
                      <a:pt x="12" y="107"/>
                    </a:cubicBezTo>
                    <a:cubicBezTo>
                      <a:pt x="12" y="107"/>
                      <a:pt x="12" y="107"/>
                      <a:pt x="12" y="107"/>
                    </a:cubicBezTo>
                    <a:cubicBezTo>
                      <a:pt x="12" y="107"/>
                      <a:pt x="12" y="107"/>
                      <a:pt x="12" y="107"/>
                    </a:cubicBezTo>
                    <a:cubicBezTo>
                      <a:pt x="13" y="109"/>
                      <a:pt x="14" y="111"/>
                      <a:pt x="15" y="112"/>
                    </a:cubicBezTo>
                    <a:cubicBezTo>
                      <a:pt x="15" y="113"/>
                      <a:pt x="15" y="113"/>
                      <a:pt x="16" y="113"/>
                    </a:cubicBezTo>
                    <a:cubicBezTo>
                      <a:pt x="16" y="113"/>
                      <a:pt x="16" y="113"/>
                      <a:pt x="16" y="113"/>
                    </a:cubicBezTo>
                    <a:cubicBezTo>
                      <a:pt x="16" y="114"/>
                      <a:pt x="17" y="115"/>
                      <a:pt x="17" y="116"/>
                    </a:cubicBezTo>
                    <a:cubicBezTo>
                      <a:pt x="17" y="116"/>
                      <a:pt x="18" y="116"/>
                      <a:pt x="18" y="116"/>
                    </a:cubicBezTo>
                    <a:cubicBezTo>
                      <a:pt x="19" y="117"/>
                      <a:pt x="19" y="118"/>
                      <a:pt x="20" y="119"/>
                    </a:cubicBezTo>
                    <a:cubicBezTo>
                      <a:pt x="20" y="120"/>
                      <a:pt x="20" y="120"/>
                      <a:pt x="20" y="120"/>
                    </a:cubicBezTo>
                    <a:cubicBezTo>
                      <a:pt x="21" y="121"/>
                      <a:pt x="22" y="121"/>
                      <a:pt x="22" y="122"/>
                    </a:cubicBezTo>
                    <a:cubicBezTo>
                      <a:pt x="22" y="123"/>
                      <a:pt x="23" y="123"/>
                      <a:pt x="23" y="123"/>
                    </a:cubicBezTo>
                    <a:cubicBezTo>
                      <a:pt x="24" y="124"/>
                      <a:pt x="24" y="125"/>
                      <a:pt x="25" y="125"/>
                    </a:cubicBezTo>
                    <a:cubicBezTo>
                      <a:pt x="25" y="126"/>
                      <a:pt x="25" y="126"/>
                      <a:pt x="25" y="126"/>
                    </a:cubicBezTo>
                    <a:cubicBezTo>
                      <a:pt x="26" y="127"/>
                      <a:pt x="27" y="128"/>
                      <a:pt x="28" y="129"/>
                    </a:cubicBezTo>
                    <a:cubicBezTo>
                      <a:pt x="28" y="129"/>
                      <a:pt x="29" y="129"/>
                      <a:pt x="29" y="129"/>
                    </a:cubicBezTo>
                    <a:cubicBezTo>
                      <a:pt x="30" y="130"/>
                      <a:pt x="30" y="131"/>
                      <a:pt x="31" y="131"/>
                    </a:cubicBezTo>
                    <a:cubicBezTo>
                      <a:pt x="31" y="131"/>
                      <a:pt x="32" y="132"/>
                      <a:pt x="32" y="132"/>
                    </a:cubicBezTo>
                    <a:cubicBezTo>
                      <a:pt x="33" y="133"/>
                      <a:pt x="34" y="133"/>
                      <a:pt x="35" y="134"/>
                    </a:cubicBezTo>
                    <a:cubicBezTo>
                      <a:pt x="35" y="134"/>
                      <a:pt x="35" y="134"/>
                      <a:pt x="35" y="134"/>
                    </a:cubicBezTo>
                    <a:cubicBezTo>
                      <a:pt x="36" y="135"/>
                      <a:pt x="37" y="136"/>
                      <a:pt x="39" y="136"/>
                    </a:cubicBezTo>
                    <a:cubicBezTo>
                      <a:pt x="39" y="136"/>
                      <a:pt x="39" y="136"/>
                      <a:pt x="39" y="136"/>
                    </a:cubicBezTo>
                    <a:cubicBezTo>
                      <a:pt x="39" y="137"/>
                      <a:pt x="39" y="137"/>
                      <a:pt x="40" y="137"/>
                    </a:cubicBezTo>
                    <a:cubicBezTo>
                      <a:pt x="40" y="137"/>
                      <a:pt x="41" y="138"/>
                      <a:pt x="42" y="138"/>
                    </a:cubicBezTo>
                    <a:cubicBezTo>
                      <a:pt x="42" y="138"/>
                      <a:pt x="43" y="138"/>
                      <a:pt x="43" y="138"/>
                    </a:cubicBezTo>
                    <a:cubicBezTo>
                      <a:pt x="44" y="139"/>
                      <a:pt x="45" y="139"/>
                      <a:pt x="45" y="139"/>
                    </a:cubicBezTo>
                    <a:cubicBezTo>
                      <a:pt x="46" y="140"/>
                      <a:pt x="46" y="140"/>
                      <a:pt x="47" y="140"/>
                    </a:cubicBezTo>
                    <a:cubicBezTo>
                      <a:pt x="47" y="140"/>
                      <a:pt x="48" y="140"/>
                      <a:pt x="49" y="141"/>
                    </a:cubicBezTo>
                    <a:cubicBezTo>
                      <a:pt x="50" y="141"/>
                      <a:pt x="50" y="141"/>
                      <a:pt x="50" y="141"/>
                    </a:cubicBezTo>
                    <a:cubicBezTo>
                      <a:pt x="51" y="141"/>
                      <a:pt x="53" y="142"/>
                      <a:pt x="54" y="142"/>
                    </a:cubicBezTo>
                    <a:cubicBezTo>
                      <a:pt x="54" y="142"/>
                      <a:pt x="55" y="142"/>
                      <a:pt x="55" y="142"/>
                    </a:cubicBezTo>
                    <a:cubicBezTo>
                      <a:pt x="56" y="142"/>
                      <a:pt x="57" y="142"/>
                      <a:pt x="58" y="142"/>
                    </a:cubicBezTo>
                    <a:cubicBezTo>
                      <a:pt x="59" y="142"/>
                      <a:pt x="59" y="142"/>
                      <a:pt x="60" y="143"/>
                    </a:cubicBezTo>
                    <a:cubicBezTo>
                      <a:pt x="61" y="143"/>
                      <a:pt x="62" y="143"/>
                      <a:pt x="63" y="143"/>
                    </a:cubicBezTo>
                    <a:cubicBezTo>
                      <a:pt x="63" y="143"/>
                      <a:pt x="64" y="143"/>
                      <a:pt x="64" y="143"/>
                    </a:cubicBezTo>
                    <a:cubicBezTo>
                      <a:pt x="65" y="143"/>
                      <a:pt x="66" y="143"/>
                      <a:pt x="67" y="143"/>
                    </a:cubicBezTo>
                    <a:cubicBezTo>
                      <a:pt x="68" y="143"/>
                      <a:pt x="68" y="143"/>
                      <a:pt x="69" y="143"/>
                    </a:cubicBezTo>
                    <a:cubicBezTo>
                      <a:pt x="70" y="142"/>
                      <a:pt x="71" y="142"/>
                      <a:pt x="73" y="142"/>
                    </a:cubicBezTo>
                    <a:cubicBezTo>
                      <a:pt x="73" y="142"/>
                      <a:pt x="73" y="142"/>
                      <a:pt x="73" y="142"/>
                    </a:cubicBezTo>
                    <a:cubicBezTo>
                      <a:pt x="73" y="142"/>
                      <a:pt x="73" y="142"/>
                      <a:pt x="73" y="142"/>
                    </a:cubicBezTo>
                    <a:cubicBezTo>
                      <a:pt x="79" y="141"/>
                      <a:pt x="86" y="140"/>
                      <a:pt x="92" y="137"/>
                    </a:cubicBezTo>
                    <a:cubicBezTo>
                      <a:pt x="150" y="116"/>
                      <a:pt x="123" y="34"/>
                      <a:pt x="97" y="18"/>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4" name="ïṧlîḑê"/>
              <p:cNvSpPr/>
              <p:nvPr/>
            </p:nvSpPr>
            <p:spPr bwMode="auto">
              <a:xfrm>
                <a:off x="3736" y="1210"/>
                <a:ext cx="322" cy="278"/>
              </a:xfrm>
              <a:custGeom>
                <a:avLst/>
                <a:gdLst>
                  <a:gd name="T0" fmla="*/ 0 w 155"/>
                  <a:gd name="T1" fmla="*/ 46 h 134"/>
                  <a:gd name="T2" fmla="*/ 120 w 155"/>
                  <a:gd name="T3" fmla="*/ 0 h 134"/>
                  <a:gd name="T4" fmla="*/ 0 w 155"/>
                  <a:gd name="T5" fmla="*/ 46 h 134"/>
                </a:gdLst>
                <a:ahLst/>
                <a:cxnLst>
                  <a:cxn ang="0">
                    <a:pos x="T0" y="T1"/>
                  </a:cxn>
                  <a:cxn ang="0">
                    <a:pos x="T2" y="T3"/>
                  </a:cxn>
                  <a:cxn ang="0">
                    <a:pos x="T4" y="T5"/>
                  </a:cxn>
                </a:cxnLst>
                <a:rect l="0" t="0" r="r" b="b"/>
                <a:pathLst>
                  <a:path w="155" h="134">
                    <a:moveTo>
                      <a:pt x="0" y="46"/>
                    </a:moveTo>
                    <a:cubicBezTo>
                      <a:pt x="15" y="134"/>
                      <a:pt x="155" y="93"/>
                      <a:pt x="120" y="0"/>
                    </a:cubicBezTo>
                    <a:lnTo>
                      <a:pt x="0" y="46"/>
                    </a:lnTo>
                    <a:close/>
                  </a:path>
                </a:pathLst>
              </a:custGeom>
              <a:solidFill>
                <a:srgbClr val="DBA7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5" name="iŝļïdé"/>
              <p:cNvSpPr/>
              <p:nvPr/>
            </p:nvSpPr>
            <p:spPr bwMode="auto">
              <a:xfrm>
                <a:off x="3985" y="1196"/>
                <a:ext cx="27" cy="51"/>
              </a:xfrm>
              <a:custGeom>
                <a:avLst/>
                <a:gdLst>
                  <a:gd name="T0" fmla="*/ 0 w 13"/>
                  <a:gd name="T1" fmla="*/ 15 h 25"/>
                  <a:gd name="T2" fmla="*/ 7 w 13"/>
                  <a:gd name="T3" fmla="*/ 1 h 25"/>
                  <a:gd name="T4" fmla="*/ 13 w 13"/>
                  <a:gd name="T5" fmla="*/ 13 h 25"/>
                  <a:gd name="T6" fmla="*/ 8 w 13"/>
                  <a:gd name="T7" fmla="*/ 23 h 25"/>
                  <a:gd name="T8" fmla="*/ 0 w 13"/>
                  <a:gd name="T9" fmla="*/ 15 h 25"/>
                </a:gdLst>
                <a:ahLst/>
                <a:cxnLst>
                  <a:cxn ang="0">
                    <a:pos x="T0" y="T1"/>
                  </a:cxn>
                  <a:cxn ang="0">
                    <a:pos x="T2" y="T3"/>
                  </a:cxn>
                  <a:cxn ang="0">
                    <a:pos x="T4" y="T5"/>
                  </a:cxn>
                  <a:cxn ang="0">
                    <a:pos x="T6" y="T7"/>
                  </a:cxn>
                  <a:cxn ang="0">
                    <a:pos x="T8" y="T9"/>
                  </a:cxn>
                </a:cxnLst>
                <a:rect l="0" t="0" r="r" b="b"/>
                <a:pathLst>
                  <a:path w="13" h="25">
                    <a:moveTo>
                      <a:pt x="0" y="15"/>
                    </a:moveTo>
                    <a:cubicBezTo>
                      <a:pt x="0" y="13"/>
                      <a:pt x="3" y="2"/>
                      <a:pt x="7" y="1"/>
                    </a:cubicBezTo>
                    <a:cubicBezTo>
                      <a:pt x="11" y="0"/>
                      <a:pt x="13" y="6"/>
                      <a:pt x="13" y="13"/>
                    </a:cubicBezTo>
                    <a:cubicBezTo>
                      <a:pt x="12" y="20"/>
                      <a:pt x="11" y="25"/>
                      <a:pt x="8" y="23"/>
                    </a:cubicBezTo>
                    <a:cubicBezTo>
                      <a:pt x="4" y="20"/>
                      <a:pt x="0" y="15"/>
                      <a:pt x="0" y="15"/>
                    </a:cubicBezTo>
                    <a:close/>
                  </a:path>
                </a:pathLst>
              </a:custGeom>
              <a:solidFill>
                <a:srgbClr val="DBA7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6" name="ís1ïḋê"/>
              <p:cNvSpPr/>
              <p:nvPr/>
            </p:nvSpPr>
            <p:spPr bwMode="auto">
              <a:xfrm>
                <a:off x="3699" y="1291"/>
                <a:ext cx="37" cy="44"/>
              </a:xfrm>
              <a:custGeom>
                <a:avLst/>
                <a:gdLst>
                  <a:gd name="T0" fmla="*/ 18 w 18"/>
                  <a:gd name="T1" fmla="*/ 7 h 21"/>
                  <a:gd name="T2" fmla="*/ 4 w 18"/>
                  <a:gd name="T3" fmla="*/ 2 h 21"/>
                  <a:gd name="T4" fmla="*/ 7 w 18"/>
                  <a:gd name="T5" fmla="*/ 13 h 21"/>
                  <a:gd name="T6" fmla="*/ 17 w 18"/>
                  <a:gd name="T7" fmla="*/ 17 h 21"/>
                  <a:gd name="T8" fmla="*/ 18 w 18"/>
                  <a:gd name="T9" fmla="*/ 7 h 21"/>
                </a:gdLst>
                <a:ahLst/>
                <a:cxnLst>
                  <a:cxn ang="0">
                    <a:pos x="T0" y="T1"/>
                  </a:cxn>
                  <a:cxn ang="0">
                    <a:pos x="T2" y="T3"/>
                  </a:cxn>
                  <a:cxn ang="0">
                    <a:pos x="T4" y="T5"/>
                  </a:cxn>
                  <a:cxn ang="0">
                    <a:pos x="T6" y="T7"/>
                  </a:cxn>
                  <a:cxn ang="0">
                    <a:pos x="T8" y="T9"/>
                  </a:cxn>
                </a:cxnLst>
                <a:rect l="0" t="0" r="r" b="b"/>
                <a:pathLst>
                  <a:path w="18" h="21">
                    <a:moveTo>
                      <a:pt x="18" y="7"/>
                    </a:moveTo>
                    <a:cubicBezTo>
                      <a:pt x="16" y="6"/>
                      <a:pt x="7" y="0"/>
                      <a:pt x="4" y="2"/>
                    </a:cubicBezTo>
                    <a:cubicBezTo>
                      <a:pt x="0" y="4"/>
                      <a:pt x="3" y="9"/>
                      <a:pt x="7" y="13"/>
                    </a:cubicBezTo>
                    <a:cubicBezTo>
                      <a:pt x="12" y="18"/>
                      <a:pt x="16" y="21"/>
                      <a:pt x="17" y="17"/>
                    </a:cubicBezTo>
                    <a:cubicBezTo>
                      <a:pt x="18" y="13"/>
                      <a:pt x="18" y="7"/>
                      <a:pt x="18" y="7"/>
                    </a:cubicBezTo>
                    <a:close/>
                  </a:path>
                </a:pathLst>
              </a:custGeom>
              <a:solidFill>
                <a:srgbClr val="DBA7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7" name="ïṩļïḋê"/>
              <p:cNvSpPr/>
              <p:nvPr/>
            </p:nvSpPr>
            <p:spPr bwMode="auto">
              <a:xfrm>
                <a:off x="3591" y="1075"/>
                <a:ext cx="239" cy="114"/>
              </a:xfrm>
              <a:custGeom>
                <a:avLst/>
                <a:gdLst>
                  <a:gd name="T0" fmla="*/ 115 w 115"/>
                  <a:gd name="T1" fmla="*/ 24 h 55"/>
                  <a:gd name="T2" fmla="*/ 87 w 115"/>
                  <a:gd name="T3" fmla="*/ 3 h 55"/>
                  <a:gd name="T4" fmla="*/ 0 w 115"/>
                  <a:gd name="T5" fmla="*/ 7 h 55"/>
                  <a:gd name="T6" fmla="*/ 91 w 115"/>
                  <a:gd name="T7" fmla="*/ 37 h 55"/>
                  <a:gd name="T8" fmla="*/ 115 w 115"/>
                  <a:gd name="T9" fmla="*/ 24 h 55"/>
                </a:gdLst>
                <a:ahLst/>
                <a:cxnLst>
                  <a:cxn ang="0">
                    <a:pos x="T0" y="T1"/>
                  </a:cxn>
                  <a:cxn ang="0">
                    <a:pos x="T2" y="T3"/>
                  </a:cxn>
                  <a:cxn ang="0">
                    <a:pos x="T4" y="T5"/>
                  </a:cxn>
                  <a:cxn ang="0">
                    <a:pos x="T6" y="T7"/>
                  </a:cxn>
                  <a:cxn ang="0">
                    <a:pos x="T8" y="T9"/>
                  </a:cxn>
                </a:cxnLst>
                <a:rect l="0" t="0" r="r" b="b"/>
                <a:pathLst>
                  <a:path w="115" h="55">
                    <a:moveTo>
                      <a:pt x="115" y="24"/>
                    </a:moveTo>
                    <a:cubicBezTo>
                      <a:pt x="112" y="17"/>
                      <a:pt x="108" y="10"/>
                      <a:pt x="87" y="3"/>
                    </a:cubicBezTo>
                    <a:cubicBezTo>
                      <a:pt x="76" y="0"/>
                      <a:pt x="36" y="17"/>
                      <a:pt x="0" y="7"/>
                    </a:cubicBezTo>
                    <a:cubicBezTo>
                      <a:pt x="17" y="34"/>
                      <a:pt x="55" y="55"/>
                      <a:pt x="91" y="37"/>
                    </a:cubicBezTo>
                    <a:cubicBezTo>
                      <a:pt x="108" y="29"/>
                      <a:pt x="115" y="24"/>
                      <a:pt x="115" y="24"/>
                    </a:cubicBezTo>
                    <a:close/>
                  </a:path>
                </a:pathLst>
              </a:custGeom>
              <a:solidFill>
                <a:srgbClr val="703E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8" name="iṡļîḓè"/>
              <p:cNvSpPr/>
              <p:nvPr/>
            </p:nvSpPr>
            <p:spPr bwMode="auto">
              <a:xfrm>
                <a:off x="3678" y="1096"/>
                <a:ext cx="357" cy="370"/>
              </a:xfrm>
              <a:custGeom>
                <a:avLst/>
                <a:gdLst>
                  <a:gd name="T0" fmla="*/ 17 w 172"/>
                  <a:gd name="T1" fmla="*/ 101 h 178"/>
                  <a:gd name="T2" fmla="*/ 123 w 172"/>
                  <a:gd name="T3" fmla="*/ 163 h 178"/>
                  <a:gd name="T4" fmla="*/ 123 w 172"/>
                  <a:gd name="T5" fmla="*/ 163 h 178"/>
                  <a:gd name="T6" fmla="*/ 124 w 172"/>
                  <a:gd name="T7" fmla="*/ 162 h 178"/>
                  <a:gd name="T8" fmla="*/ 125 w 172"/>
                  <a:gd name="T9" fmla="*/ 162 h 178"/>
                  <a:gd name="T10" fmla="*/ 125 w 172"/>
                  <a:gd name="T11" fmla="*/ 161 h 178"/>
                  <a:gd name="T12" fmla="*/ 152 w 172"/>
                  <a:gd name="T13" fmla="*/ 43 h 178"/>
                  <a:gd name="T14" fmla="*/ 83 w 172"/>
                  <a:gd name="T15" fmla="*/ 6 h 178"/>
                  <a:gd name="T16" fmla="*/ 38 w 172"/>
                  <a:gd name="T17" fmla="*/ 25 h 178"/>
                  <a:gd name="T18" fmla="*/ 17 w 172"/>
                  <a:gd name="T19" fmla="*/ 10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78">
                    <a:moveTo>
                      <a:pt x="17" y="101"/>
                    </a:moveTo>
                    <a:cubicBezTo>
                      <a:pt x="37" y="147"/>
                      <a:pt x="83" y="178"/>
                      <a:pt x="123" y="163"/>
                    </a:cubicBezTo>
                    <a:cubicBezTo>
                      <a:pt x="123" y="163"/>
                      <a:pt x="123" y="163"/>
                      <a:pt x="123" y="163"/>
                    </a:cubicBezTo>
                    <a:cubicBezTo>
                      <a:pt x="123" y="162"/>
                      <a:pt x="124" y="162"/>
                      <a:pt x="124" y="162"/>
                    </a:cubicBezTo>
                    <a:cubicBezTo>
                      <a:pt x="125" y="162"/>
                      <a:pt x="125" y="162"/>
                      <a:pt x="125" y="162"/>
                    </a:cubicBezTo>
                    <a:cubicBezTo>
                      <a:pt x="125" y="161"/>
                      <a:pt x="125" y="161"/>
                      <a:pt x="125" y="161"/>
                    </a:cubicBezTo>
                    <a:cubicBezTo>
                      <a:pt x="164" y="143"/>
                      <a:pt x="172" y="89"/>
                      <a:pt x="152" y="43"/>
                    </a:cubicBezTo>
                    <a:cubicBezTo>
                      <a:pt x="135" y="4"/>
                      <a:pt x="108" y="0"/>
                      <a:pt x="83" y="6"/>
                    </a:cubicBezTo>
                    <a:cubicBezTo>
                      <a:pt x="73" y="4"/>
                      <a:pt x="48" y="11"/>
                      <a:pt x="38" y="25"/>
                    </a:cubicBezTo>
                    <a:cubicBezTo>
                      <a:pt x="16" y="39"/>
                      <a:pt x="0" y="62"/>
                      <a:pt x="17" y="101"/>
                    </a:cubicBezTo>
                    <a:close/>
                  </a:path>
                </a:pathLst>
              </a:custGeom>
              <a:solidFill>
                <a:srgbClr val="81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9" name="îśļîḑé"/>
              <p:cNvSpPr/>
              <p:nvPr/>
            </p:nvSpPr>
            <p:spPr bwMode="auto">
              <a:xfrm>
                <a:off x="3455" y="1283"/>
                <a:ext cx="266" cy="521"/>
              </a:xfrm>
              <a:custGeom>
                <a:avLst/>
                <a:gdLst>
                  <a:gd name="T0" fmla="*/ 88 w 128"/>
                  <a:gd name="T1" fmla="*/ 36 h 251"/>
                  <a:gd name="T2" fmla="*/ 44 w 128"/>
                  <a:gd name="T3" fmla="*/ 2 h 251"/>
                  <a:gd name="T4" fmla="*/ 57 w 128"/>
                  <a:gd name="T5" fmla="*/ 221 h 251"/>
                  <a:gd name="T6" fmla="*/ 65 w 128"/>
                  <a:gd name="T7" fmla="*/ 251 h 251"/>
                  <a:gd name="T8" fmla="*/ 128 w 128"/>
                  <a:gd name="T9" fmla="*/ 230 h 251"/>
                  <a:gd name="T10" fmla="*/ 106 w 128"/>
                  <a:gd name="T11" fmla="*/ 133 h 251"/>
                  <a:gd name="T12" fmla="*/ 95 w 128"/>
                  <a:gd name="T13" fmla="*/ 42 h 251"/>
                  <a:gd name="T14" fmla="*/ 88 w 128"/>
                  <a:gd name="T15" fmla="*/ 36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251">
                    <a:moveTo>
                      <a:pt x="88" y="36"/>
                    </a:moveTo>
                    <a:cubicBezTo>
                      <a:pt x="84" y="34"/>
                      <a:pt x="49" y="0"/>
                      <a:pt x="44" y="2"/>
                    </a:cubicBezTo>
                    <a:cubicBezTo>
                      <a:pt x="0" y="22"/>
                      <a:pt x="54" y="181"/>
                      <a:pt x="57" y="221"/>
                    </a:cubicBezTo>
                    <a:cubicBezTo>
                      <a:pt x="59" y="243"/>
                      <a:pt x="65" y="251"/>
                      <a:pt x="65" y="251"/>
                    </a:cubicBezTo>
                    <a:cubicBezTo>
                      <a:pt x="65" y="251"/>
                      <a:pt x="128" y="233"/>
                      <a:pt x="128" y="230"/>
                    </a:cubicBezTo>
                    <a:cubicBezTo>
                      <a:pt x="128" y="227"/>
                      <a:pt x="110" y="156"/>
                      <a:pt x="106" y="133"/>
                    </a:cubicBezTo>
                    <a:cubicBezTo>
                      <a:pt x="102" y="109"/>
                      <a:pt x="101" y="47"/>
                      <a:pt x="95" y="42"/>
                    </a:cubicBezTo>
                    <a:cubicBezTo>
                      <a:pt x="88" y="36"/>
                      <a:pt x="88" y="36"/>
                      <a:pt x="88" y="36"/>
                    </a:cubicBezTo>
                    <a:close/>
                  </a:path>
                </a:pathLst>
              </a:custGeom>
              <a:solidFill>
                <a:srgbClr val="A23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0" name="íṥḻíḋe"/>
              <p:cNvSpPr/>
              <p:nvPr/>
            </p:nvSpPr>
            <p:spPr bwMode="auto">
              <a:xfrm>
                <a:off x="3559" y="1708"/>
                <a:ext cx="179" cy="108"/>
              </a:xfrm>
              <a:custGeom>
                <a:avLst/>
                <a:gdLst>
                  <a:gd name="T0" fmla="*/ 80 w 86"/>
                  <a:gd name="T1" fmla="*/ 0 h 52"/>
                  <a:gd name="T2" fmla="*/ 2 w 86"/>
                  <a:gd name="T3" fmla="*/ 17 h 52"/>
                  <a:gd name="T4" fmla="*/ 12 w 86"/>
                  <a:gd name="T5" fmla="*/ 52 h 52"/>
                  <a:gd name="T6" fmla="*/ 85 w 86"/>
                  <a:gd name="T7" fmla="*/ 30 h 52"/>
                  <a:gd name="T8" fmla="*/ 80 w 86"/>
                  <a:gd name="T9" fmla="*/ 0 h 52"/>
                </a:gdLst>
                <a:ahLst/>
                <a:cxnLst>
                  <a:cxn ang="0">
                    <a:pos x="T0" y="T1"/>
                  </a:cxn>
                  <a:cxn ang="0">
                    <a:pos x="T2" y="T3"/>
                  </a:cxn>
                  <a:cxn ang="0">
                    <a:pos x="T4" y="T5"/>
                  </a:cxn>
                  <a:cxn ang="0">
                    <a:pos x="T6" y="T7"/>
                  </a:cxn>
                  <a:cxn ang="0">
                    <a:pos x="T8" y="T9"/>
                  </a:cxn>
                </a:cxnLst>
                <a:rect l="0" t="0" r="r" b="b"/>
                <a:pathLst>
                  <a:path w="86" h="52">
                    <a:moveTo>
                      <a:pt x="80" y="0"/>
                    </a:moveTo>
                    <a:cubicBezTo>
                      <a:pt x="77" y="0"/>
                      <a:pt x="3" y="12"/>
                      <a:pt x="2" y="17"/>
                    </a:cubicBezTo>
                    <a:cubicBezTo>
                      <a:pt x="0" y="23"/>
                      <a:pt x="5" y="52"/>
                      <a:pt x="12" y="52"/>
                    </a:cubicBezTo>
                    <a:cubicBezTo>
                      <a:pt x="19" y="52"/>
                      <a:pt x="84" y="36"/>
                      <a:pt x="85" y="30"/>
                    </a:cubicBezTo>
                    <a:cubicBezTo>
                      <a:pt x="86" y="24"/>
                      <a:pt x="80" y="0"/>
                      <a:pt x="80" y="0"/>
                    </a:cubicBezTo>
                    <a:close/>
                  </a:path>
                </a:pathLst>
              </a:custGeom>
              <a:solidFill>
                <a:srgbClr val="F2DE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1" name="ïśḻiḓè"/>
              <p:cNvSpPr/>
              <p:nvPr/>
            </p:nvSpPr>
            <p:spPr bwMode="auto">
              <a:xfrm>
                <a:off x="2422" y="2184"/>
                <a:ext cx="628" cy="629"/>
              </a:xfrm>
              <a:custGeom>
                <a:avLst/>
                <a:gdLst>
                  <a:gd name="T0" fmla="*/ 110 w 302"/>
                  <a:gd name="T1" fmla="*/ 282 h 303"/>
                  <a:gd name="T2" fmla="*/ 15 w 302"/>
                  <a:gd name="T3" fmla="*/ 163 h 303"/>
                  <a:gd name="T4" fmla="*/ 21 w 302"/>
                  <a:gd name="T5" fmla="*/ 103 h 303"/>
                  <a:gd name="T6" fmla="*/ 131 w 302"/>
                  <a:gd name="T7" fmla="*/ 14 h 303"/>
                  <a:gd name="T8" fmla="*/ 191 w 302"/>
                  <a:gd name="T9" fmla="*/ 21 h 303"/>
                  <a:gd name="T10" fmla="*/ 287 w 302"/>
                  <a:gd name="T11" fmla="*/ 140 h 303"/>
                  <a:gd name="T12" fmla="*/ 280 w 302"/>
                  <a:gd name="T13" fmla="*/ 200 h 303"/>
                  <a:gd name="T14" fmla="*/ 171 w 302"/>
                  <a:gd name="T15" fmla="*/ 288 h 303"/>
                  <a:gd name="T16" fmla="*/ 110 w 302"/>
                  <a:gd name="T17" fmla="*/ 28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3">
                    <a:moveTo>
                      <a:pt x="110" y="282"/>
                    </a:moveTo>
                    <a:cubicBezTo>
                      <a:pt x="15" y="163"/>
                      <a:pt x="15" y="163"/>
                      <a:pt x="15" y="163"/>
                    </a:cubicBezTo>
                    <a:cubicBezTo>
                      <a:pt x="0" y="145"/>
                      <a:pt x="3" y="118"/>
                      <a:pt x="21" y="103"/>
                    </a:cubicBezTo>
                    <a:cubicBezTo>
                      <a:pt x="131" y="14"/>
                      <a:pt x="131" y="14"/>
                      <a:pt x="131" y="14"/>
                    </a:cubicBezTo>
                    <a:cubicBezTo>
                      <a:pt x="149" y="0"/>
                      <a:pt x="176" y="3"/>
                      <a:pt x="191" y="21"/>
                    </a:cubicBezTo>
                    <a:cubicBezTo>
                      <a:pt x="287" y="140"/>
                      <a:pt x="287" y="140"/>
                      <a:pt x="287" y="140"/>
                    </a:cubicBezTo>
                    <a:cubicBezTo>
                      <a:pt x="302" y="158"/>
                      <a:pt x="299" y="185"/>
                      <a:pt x="280" y="200"/>
                    </a:cubicBezTo>
                    <a:cubicBezTo>
                      <a:pt x="171" y="288"/>
                      <a:pt x="171" y="288"/>
                      <a:pt x="171" y="288"/>
                    </a:cubicBezTo>
                    <a:cubicBezTo>
                      <a:pt x="152" y="303"/>
                      <a:pt x="125" y="300"/>
                      <a:pt x="110" y="282"/>
                    </a:cubicBezTo>
                    <a:close/>
                  </a:path>
                </a:pathLst>
              </a:custGeom>
              <a:solidFill>
                <a:srgbClr val="0718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2" name="iśḷïḓé"/>
              <p:cNvSpPr/>
              <p:nvPr/>
            </p:nvSpPr>
            <p:spPr bwMode="auto">
              <a:xfrm>
                <a:off x="2354" y="2329"/>
                <a:ext cx="478" cy="573"/>
              </a:xfrm>
              <a:custGeom>
                <a:avLst/>
                <a:gdLst>
                  <a:gd name="T0" fmla="*/ 21 w 230"/>
                  <a:gd name="T1" fmla="*/ 5 h 276"/>
                  <a:gd name="T2" fmla="*/ 41 w 230"/>
                  <a:gd name="T3" fmla="*/ 9 h 276"/>
                  <a:gd name="T4" fmla="*/ 109 w 230"/>
                  <a:gd name="T5" fmla="*/ 143 h 276"/>
                  <a:gd name="T6" fmla="*/ 225 w 230"/>
                  <a:gd name="T7" fmla="*/ 236 h 276"/>
                  <a:gd name="T8" fmla="*/ 224 w 230"/>
                  <a:gd name="T9" fmla="*/ 257 h 276"/>
                  <a:gd name="T10" fmla="*/ 77 w 230"/>
                  <a:gd name="T11" fmla="*/ 170 h 276"/>
                  <a:gd name="T12" fmla="*/ 21 w 230"/>
                  <a:gd name="T13" fmla="*/ 5 h 276"/>
                </a:gdLst>
                <a:ahLst/>
                <a:cxnLst>
                  <a:cxn ang="0">
                    <a:pos x="T0" y="T1"/>
                  </a:cxn>
                  <a:cxn ang="0">
                    <a:pos x="T2" y="T3"/>
                  </a:cxn>
                  <a:cxn ang="0">
                    <a:pos x="T4" y="T5"/>
                  </a:cxn>
                  <a:cxn ang="0">
                    <a:pos x="T6" y="T7"/>
                  </a:cxn>
                  <a:cxn ang="0">
                    <a:pos x="T8" y="T9"/>
                  </a:cxn>
                  <a:cxn ang="0">
                    <a:pos x="T10" y="T11"/>
                  </a:cxn>
                  <a:cxn ang="0">
                    <a:pos x="T12" y="T13"/>
                  </a:cxn>
                </a:cxnLst>
                <a:rect l="0" t="0" r="r" b="b"/>
                <a:pathLst>
                  <a:path w="230" h="276">
                    <a:moveTo>
                      <a:pt x="21" y="5"/>
                    </a:moveTo>
                    <a:cubicBezTo>
                      <a:pt x="27" y="0"/>
                      <a:pt x="36" y="2"/>
                      <a:pt x="41" y="9"/>
                    </a:cubicBezTo>
                    <a:cubicBezTo>
                      <a:pt x="41" y="9"/>
                      <a:pt x="53" y="74"/>
                      <a:pt x="109" y="143"/>
                    </a:cubicBezTo>
                    <a:cubicBezTo>
                      <a:pt x="165" y="212"/>
                      <a:pt x="225" y="236"/>
                      <a:pt x="225" y="236"/>
                    </a:cubicBezTo>
                    <a:cubicBezTo>
                      <a:pt x="230" y="242"/>
                      <a:pt x="230" y="252"/>
                      <a:pt x="224" y="257"/>
                    </a:cubicBezTo>
                    <a:cubicBezTo>
                      <a:pt x="200" y="276"/>
                      <a:pt x="114" y="216"/>
                      <a:pt x="77" y="170"/>
                    </a:cubicBezTo>
                    <a:cubicBezTo>
                      <a:pt x="39" y="123"/>
                      <a:pt x="0" y="22"/>
                      <a:pt x="21" y="5"/>
                    </a:cubicBezTo>
                    <a:close/>
                  </a:path>
                </a:pathLst>
              </a:custGeom>
              <a:solidFill>
                <a:srgbClr val="061E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3" name="işľíḓe"/>
              <p:cNvSpPr/>
              <p:nvPr/>
            </p:nvSpPr>
            <p:spPr bwMode="auto">
              <a:xfrm>
                <a:off x="4634" y="2321"/>
                <a:ext cx="71" cy="56"/>
              </a:xfrm>
              <a:custGeom>
                <a:avLst/>
                <a:gdLst>
                  <a:gd name="T0" fmla="*/ 24 w 34"/>
                  <a:gd name="T1" fmla="*/ 1 h 27"/>
                  <a:gd name="T2" fmla="*/ 4 w 34"/>
                  <a:gd name="T3" fmla="*/ 3 h 27"/>
                  <a:gd name="T4" fmla="*/ 5 w 34"/>
                  <a:gd name="T5" fmla="*/ 11 h 27"/>
                  <a:gd name="T6" fmla="*/ 1 w 34"/>
                  <a:gd name="T7" fmla="*/ 21 h 27"/>
                  <a:gd name="T8" fmla="*/ 21 w 34"/>
                  <a:gd name="T9" fmla="*/ 27 h 27"/>
                  <a:gd name="T10" fmla="*/ 34 w 34"/>
                  <a:gd name="T11" fmla="*/ 15 h 27"/>
                  <a:gd name="T12" fmla="*/ 24 w 34"/>
                  <a:gd name="T13" fmla="*/ 1 h 27"/>
                </a:gdLst>
                <a:ahLst/>
                <a:cxnLst>
                  <a:cxn ang="0">
                    <a:pos x="T0" y="T1"/>
                  </a:cxn>
                  <a:cxn ang="0">
                    <a:pos x="T2" y="T3"/>
                  </a:cxn>
                  <a:cxn ang="0">
                    <a:pos x="T4" y="T5"/>
                  </a:cxn>
                  <a:cxn ang="0">
                    <a:pos x="T6" y="T7"/>
                  </a:cxn>
                  <a:cxn ang="0">
                    <a:pos x="T8" y="T9"/>
                  </a:cxn>
                  <a:cxn ang="0">
                    <a:pos x="T10" y="T11"/>
                  </a:cxn>
                  <a:cxn ang="0">
                    <a:pos x="T12" y="T13"/>
                  </a:cxn>
                </a:cxnLst>
                <a:rect l="0" t="0" r="r" b="b"/>
                <a:pathLst>
                  <a:path w="34" h="27">
                    <a:moveTo>
                      <a:pt x="24" y="1"/>
                    </a:moveTo>
                    <a:cubicBezTo>
                      <a:pt x="19" y="2"/>
                      <a:pt x="5" y="0"/>
                      <a:pt x="4" y="3"/>
                    </a:cubicBezTo>
                    <a:cubicBezTo>
                      <a:pt x="3" y="7"/>
                      <a:pt x="6" y="10"/>
                      <a:pt x="5" y="11"/>
                    </a:cubicBezTo>
                    <a:cubicBezTo>
                      <a:pt x="3" y="13"/>
                      <a:pt x="0" y="16"/>
                      <a:pt x="1" y="21"/>
                    </a:cubicBezTo>
                    <a:cubicBezTo>
                      <a:pt x="3" y="26"/>
                      <a:pt x="18" y="27"/>
                      <a:pt x="21" y="27"/>
                    </a:cubicBezTo>
                    <a:cubicBezTo>
                      <a:pt x="25" y="26"/>
                      <a:pt x="33" y="17"/>
                      <a:pt x="34" y="15"/>
                    </a:cubicBezTo>
                    <a:cubicBezTo>
                      <a:pt x="34" y="13"/>
                      <a:pt x="24" y="1"/>
                      <a:pt x="24" y="1"/>
                    </a:cubicBezTo>
                    <a:close/>
                  </a:path>
                </a:pathLst>
              </a:custGeom>
              <a:solidFill>
                <a:srgbClr val="F0CC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4" name="iṥḻídê"/>
              <p:cNvSpPr/>
              <p:nvPr/>
            </p:nvSpPr>
            <p:spPr bwMode="auto">
              <a:xfrm>
                <a:off x="4661" y="2250"/>
                <a:ext cx="181" cy="131"/>
              </a:xfrm>
              <a:custGeom>
                <a:avLst/>
                <a:gdLst>
                  <a:gd name="T0" fmla="*/ 87 w 87"/>
                  <a:gd name="T1" fmla="*/ 6 h 63"/>
                  <a:gd name="T2" fmla="*/ 35 w 87"/>
                  <a:gd name="T3" fmla="*/ 49 h 63"/>
                  <a:gd name="T4" fmla="*/ 4 w 87"/>
                  <a:gd name="T5" fmla="*/ 52 h 63"/>
                  <a:gd name="T6" fmla="*/ 1 w 87"/>
                  <a:gd name="T7" fmla="*/ 39 h 63"/>
                  <a:gd name="T8" fmla="*/ 17 w 87"/>
                  <a:gd name="T9" fmla="*/ 0 h 63"/>
                  <a:gd name="T10" fmla="*/ 87 w 87"/>
                  <a:gd name="T11" fmla="*/ 6 h 63"/>
                </a:gdLst>
                <a:ahLst/>
                <a:cxnLst>
                  <a:cxn ang="0">
                    <a:pos x="T0" y="T1"/>
                  </a:cxn>
                  <a:cxn ang="0">
                    <a:pos x="T2" y="T3"/>
                  </a:cxn>
                  <a:cxn ang="0">
                    <a:pos x="T4" y="T5"/>
                  </a:cxn>
                  <a:cxn ang="0">
                    <a:pos x="T6" y="T7"/>
                  </a:cxn>
                  <a:cxn ang="0">
                    <a:pos x="T8" y="T9"/>
                  </a:cxn>
                  <a:cxn ang="0">
                    <a:pos x="T10" y="T11"/>
                  </a:cxn>
                </a:cxnLst>
                <a:rect l="0" t="0" r="r" b="b"/>
                <a:pathLst>
                  <a:path w="87" h="63">
                    <a:moveTo>
                      <a:pt x="87" y="6"/>
                    </a:moveTo>
                    <a:cubicBezTo>
                      <a:pt x="70" y="32"/>
                      <a:pt x="64" y="34"/>
                      <a:pt x="35" y="49"/>
                    </a:cubicBezTo>
                    <a:cubicBezTo>
                      <a:pt x="9" y="63"/>
                      <a:pt x="6" y="53"/>
                      <a:pt x="4" y="52"/>
                    </a:cubicBezTo>
                    <a:cubicBezTo>
                      <a:pt x="1" y="51"/>
                      <a:pt x="0" y="42"/>
                      <a:pt x="1" y="39"/>
                    </a:cubicBezTo>
                    <a:cubicBezTo>
                      <a:pt x="3" y="36"/>
                      <a:pt x="17" y="0"/>
                      <a:pt x="17" y="0"/>
                    </a:cubicBezTo>
                    <a:lnTo>
                      <a:pt x="87" y="6"/>
                    </a:lnTo>
                    <a:close/>
                  </a:path>
                </a:pathLst>
              </a:custGeom>
              <a:solidFill>
                <a:srgbClr val="318D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5" name="iṣļîḍé"/>
              <p:cNvSpPr/>
              <p:nvPr/>
            </p:nvSpPr>
            <p:spPr bwMode="auto">
              <a:xfrm>
                <a:off x="4164" y="1501"/>
                <a:ext cx="36" cy="77"/>
              </a:xfrm>
              <a:custGeom>
                <a:avLst/>
                <a:gdLst>
                  <a:gd name="T0" fmla="*/ 5 w 17"/>
                  <a:gd name="T1" fmla="*/ 34 h 37"/>
                  <a:gd name="T2" fmla="*/ 15 w 17"/>
                  <a:gd name="T3" fmla="*/ 29 h 37"/>
                  <a:gd name="T4" fmla="*/ 9 w 17"/>
                  <a:gd name="T5" fmla="*/ 11 h 37"/>
                  <a:gd name="T6" fmla="*/ 0 w 17"/>
                  <a:gd name="T7" fmla="*/ 14 h 37"/>
                  <a:gd name="T8" fmla="*/ 5 w 17"/>
                  <a:gd name="T9" fmla="*/ 34 h 37"/>
                </a:gdLst>
                <a:ahLst/>
                <a:cxnLst>
                  <a:cxn ang="0">
                    <a:pos x="T0" y="T1"/>
                  </a:cxn>
                  <a:cxn ang="0">
                    <a:pos x="T2" y="T3"/>
                  </a:cxn>
                  <a:cxn ang="0">
                    <a:pos x="T4" y="T5"/>
                  </a:cxn>
                  <a:cxn ang="0">
                    <a:pos x="T6" y="T7"/>
                  </a:cxn>
                  <a:cxn ang="0">
                    <a:pos x="T8" y="T9"/>
                  </a:cxn>
                </a:cxnLst>
                <a:rect l="0" t="0" r="r" b="b"/>
                <a:pathLst>
                  <a:path w="17" h="37">
                    <a:moveTo>
                      <a:pt x="5" y="34"/>
                    </a:moveTo>
                    <a:cubicBezTo>
                      <a:pt x="6" y="37"/>
                      <a:pt x="17" y="34"/>
                      <a:pt x="15" y="29"/>
                    </a:cubicBezTo>
                    <a:cubicBezTo>
                      <a:pt x="9" y="11"/>
                      <a:pt x="9" y="11"/>
                      <a:pt x="9" y="11"/>
                    </a:cubicBezTo>
                    <a:cubicBezTo>
                      <a:pt x="5" y="0"/>
                      <a:pt x="0" y="5"/>
                      <a:pt x="0" y="14"/>
                    </a:cubicBezTo>
                    <a:cubicBezTo>
                      <a:pt x="0" y="22"/>
                      <a:pt x="5" y="33"/>
                      <a:pt x="5" y="34"/>
                    </a:cubicBezTo>
                    <a:close/>
                  </a:path>
                </a:pathLst>
              </a:custGeom>
              <a:solidFill>
                <a:srgbClr val="F0CC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6" name="ïṣlídê"/>
              <p:cNvSpPr/>
              <p:nvPr/>
            </p:nvSpPr>
            <p:spPr bwMode="auto">
              <a:xfrm>
                <a:off x="4141" y="1497"/>
                <a:ext cx="34" cy="79"/>
              </a:xfrm>
              <a:custGeom>
                <a:avLst/>
                <a:gdLst>
                  <a:gd name="T0" fmla="*/ 5 w 16"/>
                  <a:gd name="T1" fmla="*/ 35 h 38"/>
                  <a:gd name="T2" fmla="*/ 14 w 16"/>
                  <a:gd name="T3" fmla="*/ 30 h 38"/>
                  <a:gd name="T4" fmla="*/ 9 w 16"/>
                  <a:gd name="T5" fmla="*/ 12 h 38"/>
                  <a:gd name="T6" fmla="*/ 0 w 16"/>
                  <a:gd name="T7" fmla="*/ 14 h 38"/>
                  <a:gd name="T8" fmla="*/ 5 w 16"/>
                  <a:gd name="T9" fmla="*/ 35 h 38"/>
                </a:gdLst>
                <a:ahLst/>
                <a:cxnLst>
                  <a:cxn ang="0">
                    <a:pos x="T0" y="T1"/>
                  </a:cxn>
                  <a:cxn ang="0">
                    <a:pos x="T2" y="T3"/>
                  </a:cxn>
                  <a:cxn ang="0">
                    <a:pos x="T4" y="T5"/>
                  </a:cxn>
                  <a:cxn ang="0">
                    <a:pos x="T6" y="T7"/>
                  </a:cxn>
                  <a:cxn ang="0">
                    <a:pos x="T8" y="T9"/>
                  </a:cxn>
                </a:cxnLst>
                <a:rect l="0" t="0" r="r" b="b"/>
                <a:pathLst>
                  <a:path w="16" h="38">
                    <a:moveTo>
                      <a:pt x="5" y="35"/>
                    </a:moveTo>
                    <a:cubicBezTo>
                      <a:pt x="5" y="38"/>
                      <a:pt x="16" y="34"/>
                      <a:pt x="14" y="30"/>
                    </a:cubicBezTo>
                    <a:cubicBezTo>
                      <a:pt x="9" y="12"/>
                      <a:pt x="9" y="12"/>
                      <a:pt x="9" y="12"/>
                    </a:cubicBezTo>
                    <a:cubicBezTo>
                      <a:pt x="4" y="0"/>
                      <a:pt x="0" y="6"/>
                      <a:pt x="0" y="14"/>
                    </a:cubicBezTo>
                    <a:cubicBezTo>
                      <a:pt x="0" y="22"/>
                      <a:pt x="4" y="34"/>
                      <a:pt x="5" y="35"/>
                    </a:cubicBezTo>
                    <a:close/>
                  </a:path>
                </a:pathLst>
              </a:custGeom>
              <a:solidFill>
                <a:srgbClr val="F0CC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7" name="iSḷíḍé"/>
              <p:cNvSpPr/>
              <p:nvPr/>
            </p:nvSpPr>
            <p:spPr bwMode="auto">
              <a:xfrm>
                <a:off x="4119" y="1484"/>
                <a:ext cx="35" cy="79"/>
              </a:xfrm>
              <a:custGeom>
                <a:avLst/>
                <a:gdLst>
                  <a:gd name="T0" fmla="*/ 5 w 17"/>
                  <a:gd name="T1" fmla="*/ 35 h 38"/>
                  <a:gd name="T2" fmla="*/ 15 w 17"/>
                  <a:gd name="T3" fmla="*/ 30 h 38"/>
                  <a:gd name="T4" fmla="*/ 9 w 17"/>
                  <a:gd name="T5" fmla="*/ 12 h 38"/>
                  <a:gd name="T6" fmla="*/ 0 w 17"/>
                  <a:gd name="T7" fmla="*/ 14 h 38"/>
                  <a:gd name="T8" fmla="*/ 5 w 17"/>
                  <a:gd name="T9" fmla="*/ 35 h 38"/>
                </a:gdLst>
                <a:ahLst/>
                <a:cxnLst>
                  <a:cxn ang="0">
                    <a:pos x="T0" y="T1"/>
                  </a:cxn>
                  <a:cxn ang="0">
                    <a:pos x="T2" y="T3"/>
                  </a:cxn>
                  <a:cxn ang="0">
                    <a:pos x="T4" y="T5"/>
                  </a:cxn>
                  <a:cxn ang="0">
                    <a:pos x="T6" y="T7"/>
                  </a:cxn>
                  <a:cxn ang="0">
                    <a:pos x="T8" y="T9"/>
                  </a:cxn>
                </a:cxnLst>
                <a:rect l="0" t="0" r="r" b="b"/>
                <a:pathLst>
                  <a:path w="17" h="38">
                    <a:moveTo>
                      <a:pt x="5" y="35"/>
                    </a:moveTo>
                    <a:cubicBezTo>
                      <a:pt x="6" y="38"/>
                      <a:pt x="17" y="35"/>
                      <a:pt x="15" y="30"/>
                    </a:cubicBezTo>
                    <a:cubicBezTo>
                      <a:pt x="9" y="12"/>
                      <a:pt x="9" y="12"/>
                      <a:pt x="9" y="12"/>
                    </a:cubicBezTo>
                    <a:cubicBezTo>
                      <a:pt x="4" y="0"/>
                      <a:pt x="0" y="6"/>
                      <a:pt x="0" y="14"/>
                    </a:cubicBezTo>
                    <a:cubicBezTo>
                      <a:pt x="0" y="23"/>
                      <a:pt x="5" y="34"/>
                      <a:pt x="5" y="35"/>
                    </a:cubicBezTo>
                    <a:close/>
                  </a:path>
                </a:pathLst>
              </a:custGeom>
              <a:solidFill>
                <a:srgbClr val="F0CC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8" name="îšļïḑé"/>
              <p:cNvSpPr/>
              <p:nvPr/>
            </p:nvSpPr>
            <p:spPr bwMode="auto">
              <a:xfrm>
                <a:off x="4102" y="1488"/>
                <a:ext cx="31" cy="71"/>
              </a:xfrm>
              <a:custGeom>
                <a:avLst/>
                <a:gdLst>
                  <a:gd name="T0" fmla="*/ 4 w 15"/>
                  <a:gd name="T1" fmla="*/ 31 h 34"/>
                  <a:gd name="T2" fmla="*/ 13 w 15"/>
                  <a:gd name="T3" fmla="*/ 27 h 34"/>
                  <a:gd name="T4" fmla="*/ 8 w 15"/>
                  <a:gd name="T5" fmla="*/ 10 h 34"/>
                  <a:gd name="T6" fmla="*/ 0 w 15"/>
                  <a:gd name="T7" fmla="*/ 12 h 34"/>
                  <a:gd name="T8" fmla="*/ 4 w 15"/>
                  <a:gd name="T9" fmla="*/ 31 h 34"/>
                </a:gdLst>
                <a:ahLst/>
                <a:cxnLst>
                  <a:cxn ang="0">
                    <a:pos x="T0" y="T1"/>
                  </a:cxn>
                  <a:cxn ang="0">
                    <a:pos x="T2" y="T3"/>
                  </a:cxn>
                  <a:cxn ang="0">
                    <a:pos x="T4" y="T5"/>
                  </a:cxn>
                  <a:cxn ang="0">
                    <a:pos x="T6" y="T7"/>
                  </a:cxn>
                  <a:cxn ang="0">
                    <a:pos x="T8" y="T9"/>
                  </a:cxn>
                </a:cxnLst>
                <a:rect l="0" t="0" r="r" b="b"/>
                <a:pathLst>
                  <a:path w="15" h="34">
                    <a:moveTo>
                      <a:pt x="4" y="31"/>
                    </a:moveTo>
                    <a:cubicBezTo>
                      <a:pt x="5" y="34"/>
                      <a:pt x="15" y="31"/>
                      <a:pt x="13" y="27"/>
                    </a:cubicBezTo>
                    <a:cubicBezTo>
                      <a:pt x="8" y="10"/>
                      <a:pt x="8" y="10"/>
                      <a:pt x="8" y="10"/>
                    </a:cubicBezTo>
                    <a:cubicBezTo>
                      <a:pt x="4" y="0"/>
                      <a:pt x="0" y="5"/>
                      <a:pt x="0" y="12"/>
                    </a:cubicBezTo>
                    <a:cubicBezTo>
                      <a:pt x="0" y="20"/>
                      <a:pt x="4" y="30"/>
                      <a:pt x="4" y="31"/>
                    </a:cubicBezTo>
                    <a:close/>
                  </a:path>
                </a:pathLst>
              </a:custGeom>
              <a:solidFill>
                <a:srgbClr val="F0CC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9" name="isḻïḋé"/>
              <p:cNvSpPr/>
              <p:nvPr/>
            </p:nvSpPr>
            <p:spPr bwMode="auto">
              <a:xfrm>
                <a:off x="3938" y="2392"/>
                <a:ext cx="41" cy="45"/>
              </a:xfrm>
              <a:custGeom>
                <a:avLst/>
                <a:gdLst>
                  <a:gd name="T0" fmla="*/ 11 w 20"/>
                  <a:gd name="T1" fmla="*/ 0 h 22"/>
                  <a:gd name="T2" fmla="*/ 19 w 20"/>
                  <a:gd name="T3" fmla="*/ 5 h 22"/>
                  <a:gd name="T4" fmla="*/ 20 w 20"/>
                  <a:gd name="T5" fmla="*/ 9 h 22"/>
                  <a:gd name="T6" fmla="*/ 13 w 20"/>
                  <a:gd name="T7" fmla="*/ 20 h 22"/>
                  <a:gd name="T8" fmla="*/ 9 w 20"/>
                  <a:gd name="T9" fmla="*/ 21 h 22"/>
                  <a:gd name="T10" fmla="*/ 2 w 20"/>
                  <a:gd name="T11" fmla="*/ 17 h 22"/>
                  <a:gd name="T12" fmla="*/ 1 w 20"/>
                  <a:gd name="T13" fmla="*/ 13 h 22"/>
                  <a:gd name="T14" fmla="*/ 8 w 20"/>
                  <a:gd name="T15" fmla="*/ 1 h 22"/>
                  <a:gd name="T16" fmla="*/ 11 w 20"/>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2">
                    <a:moveTo>
                      <a:pt x="11" y="0"/>
                    </a:moveTo>
                    <a:cubicBezTo>
                      <a:pt x="19" y="5"/>
                      <a:pt x="19" y="5"/>
                      <a:pt x="19" y="5"/>
                    </a:cubicBezTo>
                    <a:cubicBezTo>
                      <a:pt x="20" y="5"/>
                      <a:pt x="20" y="7"/>
                      <a:pt x="20" y="9"/>
                    </a:cubicBezTo>
                    <a:cubicBezTo>
                      <a:pt x="13" y="20"/>
                      <a:pt x="13" y="20"/>
                      <a:pt x="13" y="20"/>
                    </a:cubicBezTo>
                    <a:cubicBezTo>
                      <a:pt x="12" y="21"/>
                      <a:pt x="11" y="22"/>
                      <a:pt x="9" y="21"/>
                    </a:cubicBezTo>
                    <a:cubicBezTo>
                      <a:pt x="2" y="17"/>
                      <a:pt x="2" y="17"/>
                      <a:pt x="2" y="17"/>
                    </a:cubicBezTo>
                    <a:cubicBezTo>
                      <a:pt x="1" y="16"/>
                      <a:pt x="0" y="14"/>
                      <a:pt x="1" y="13"/>
                    </a:cubicBezTo>
                    <a:cubicBezTo>
                      <a:pt x="8" y="1"/>
                      <a:pt x="8" y="1"/>
                      <a:pt x="8" y="1"/>
                    </a:cubicBezTo>
                    <a:cubicBezTo>
                      <a:pt x="8" y="0"/>
                      <a:pt x="10" y="0"/>
                      <a:pt x="11" y="0"/>
                    </a:cubicBezTo>
                    <a:close/>
                  </a:path>
                </a:pathLst>
              </a:custGeom>
              <a:solidFill>
                <a:srgbClr val="90C7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0" name="íṣliďe"/>
              <p:cNvSpPr/>
              <p:nvPr/>
            </p:nvSpPr>
            <p:spPr bwMode="auto">
              <a:xfrm>
                <a:off x="3917" y="2427"/>
                <a:ext cx="44" cy="46"/>
              </a:xfrm>
              <a:custGeom>
                <a:avLst/>
                <a:gdLst>
                  <a:gd name="T0" fmla="*/ 11 w 21"/>
                  <a:gd name="T1" fmla="*/ 0 h 22"/>
                  <a:gd name="T2" fmla="*/ 19 w 21"/>
                  <a:gd name="T3" fmla="*/ 5 h 22"/>
                  <a:gd name="T4" fmla="*/ 20 w 21"/>
                  <a:gd name="T5" fmla="*/ 9 h 22"/>
                  <a:gd name="T6" fmla="*/ 13 w 21"/>
                  <a:gd name="T7" fmla="*/ 20 h 22"/>
                  <a:gd name="T8" fmla="*/ 9 w 21"/>
                  <a:gd name="T9" fmla="*/ 21 h 22"/>
                  <a:gd name="T10" fmla="*/ 2 w 21"/>
                  <a:gd name="T11" fmla="*/ 17 h 22"/>
                  <a:gd name="T12" fmla="*/ 1 w 21"/>
                  <a:gd name="T13" fmla="*/ 13 h 22"/>
                  <a:gd name="T14" fmla="*/ 8 w 21"/>
                  <a:gd name="T15" fmla="*/ 1 h 22"/>
                  <a:gd name="T16" fmla="*/ 11 w 21"/>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11" y="0"/>
                    </a:moveTo>
                    <a:cubicBezTo>
                      <a:pt x="19" y="5"/>
                      <a:pt x="19" y="5"/>
                      <a:pt x="19" y="5"/>
                    </a:cubicBezTo>
                    <a:cubicBezTo>
                      <a:pt x="20" y="5"/>
                      <a:pt x="21" y="7"/>
                      <a:pt x="20" y="9"/>
                    </a:cubicBezTo>
                    <a:cubicBezTo>
                      <a:pt x="13" y="20"/>
                      <a:pt x="13" y="20"/>
                      <a:pt x="13" y="20"/>
                    </a:cubicBezTo>
                    <a:cubicBezTo>
                      <a:pt x="12" y="21"/>
                      <a:pt x="11" y="22"/>
                      <a:pt x="9" y="21"/>
                    </a:cubicBezTo>
                    <a:cubicBezTo>
                      <a:pt x="2" y="17"/>
                      <a:pt x="2" y="17"/>
                      <a:pt x="2" y="17"/>
                    </a:cubicBezTo>
                    <a:cubicBezTo>
                      <a:pt x="1" y="16"/>
                      <a:pt x="0" y="14"/>
                      <a:pt x="1" y="13"/>
                    </a:cubicBezTo>
                    <a:cubicBezTo>
                      <a:pt x="8" y="1"/>
                      <a:pt x="8" y="1"/>
                      <a:pt x="8" y="1"/>
                    </a:cubicBezTo>
                    <a:cubicBezTo>
                      <a:pt x="8" y="0"/>
                      <a:pt x="10" y="0"/>
                      <a:pt x="11" y="0"/>
                    </a:cubicBezTo>
                    <a:close/>
                  </a:path>
                </a:pathLst>
              </a:custGeom>
              <a:solidFill>
                <a:srgbClr val="F8ED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1" name="îṣḻiďe"/>
              <p:cNvSpPr/>
              <p:nvPr/>
            </p:nvSpPr>
            <p:spPr bwMode="auto">
              <a:xfrm>
                <a:off x="3896" y="2462"/>
                <a:ext cx="44" cy="46"/>
              </a:xfrm>
              <a:custGeom>
                <a:avLst/>
                <a:gdLst>
                  <a:gd name="T0" fmla="*/ 11 w 21"/>
                  <a:gd name="T1" fmla="*/ 0 h 22"/>
                  <a:gd name="T2" fmla="*/ 19 w 21"/>
                  <a:gd name="T3" fmla="*/ 5 h 22"/>
                  <a:gd name="T4" fmla="*/ 20 w 21"/>
                  <a:gd name="T5" fmla="*/ 8 h 22"/>
                  <a:gd name="T6" fmla="*/ 13 w 21"/>
                  <a:gd name="T7" fmla="*/ 20 h 22"/>
                  <a:gd name="T8" fmla="*/ 9 w 21"/>
                  <a:gd name="T9" fmla="*/ 21 h 22"/>
                  <a:gd name="T10" fmla="*/ 2 w 21"/>
                  <a:gd name="T11" fmla="*/ 16 h 22"/>
                  <a:gd name="T12" fmla="*/ 1 w 21"/>
                  <a:gd name="T13" fmla="*/ 13 h 22"/>
                  <a:gd name="T14" fmla="*/ 8 w 21"/>
                  <a:gd name="T15" fmla="*/ 1 h 22"/>
                  <a:gd name="T16" fmla="*/ 11 w 21"/>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11" y="0"/>
                    </a:moveTo>
                    <a:cubicBezTo>
                      <a:pt x="19" y="5"/>
                      <a:pt x="19" y="5"/>
                      <a:pt x="19" y="5"/>
                    </a:cubicBezTo>
                    <a:cubicBezTo>
                      <a:pt x="20" y="5"/>
                      <a:pt x="21" y="7"/>
                      <a:pt x="20" y="8"/>
                    </a:cubicBezTo>
                    <a:cubicBezTo>
                      <a:pt x="13" y="20"/>
                      <a:pt x="13" y="20"/>
                      <a:pt x="13" y="20"/>
                    </a:cubicBezTo>
                    <a:cubicBezTo>
                      <a:pt x="12" y="21"/>
                      <a:pt x="11" y="22"/>
                      <a:pt x="9" y="21"/>
                    </a:cubicBezTo>
                    <a:cubicBezTo>
                      <a:pt x="2" y="16"/>
                      <a:pt x="2" y="16"/>
                      <a:pt x="2" y="16"/>
                    </a:cubicBezTo>
                    <a:cubicBezTo>
                      <a:pt x="1" y="16"/>
                      <a:pt x="0" y="14"/>
                      <a:pt x="1" y="13"/>
                    </a:cubicBezTo>
                    <a:cubicBezTo>
                      <a:pt x="8" y="1"/>
                      <a:pt x="8" y="1"/>
                      <a:pt x="8" y="1"/>
                    </a:cubicBezTo>
                    <a:cubicBezTo>
                      <a:pt x="8" y="0"/>
                      <a:pt x="10" y="0"/>
                      <a:pt x="11" y="0"/>
                    </a:cubicBezTo>
                    <a:close/>
                  </a:path>
                </a:pathLst>
              </a:custGeom>
              <a:solidFill>
                <a:srgbClr val="F280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2" name="íṧḻíḋé"/>
              <p:cNvSpPr/>
              <p:nvPr/>
            </p:nvSpPr>
            <p:spPr bwMode="auto">
              <a:xfrm>
                <a:off x="3875" y="2497"/>
                <a:ext cx="44" cy="46"/>
              </a:xfrm>
              <a:custGeom>
                <a:avLst/>
                <a:gdLst>
                  <a:gd name="T0" fmla="*/ 12 w 21"/>
                  <a:gd name="T1" fmla="*/ 0 h 22"/>
                  <a:gd name="T2" fmla="*/ 19 w 21"/>
                  <a:gd name="T3" fmla="*/ 5 h 22"/>
                  <a:gd name="T4" fmla="*/ 20 w 21"/>
                  <a:gd name="T5" fmla="*/ 8 h 22"/>
                  <a:gd name="T6" fmla="*/ 13 w 21"/>
                  <a:gd name="T7" fmla="*/ 20 h 22"/>
                  <a:gd name="T8" fmla="*/ 9 w 21"/>
                  <a:gd name="T9" fmla="*/ 21 h 22"/>
                  <a:gd name="T10" fmla="*/ 2 w 21"/>
                  <a:gd name="T11" fmla="*/ 16 h 22"/>
                  <a:gd name="T12" fmla="*/ 1 w 21"/>
                  <a:gd name="T13" fmla="*/ 13 h 22"/>
                  <a:gd name="T14" fmla="*/ 8 w 21"/>
                  <a:gd name="T15" fmla="*/ 1 h 22"/>
                  <a:gd name="T16" fmla="*/ 12 w 21"/>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12" y="0"/>
                    </a:moveTo>
                    <a:cubicBezTo>
                      <a:pt x="19" y="5"/>
                      <a:pt x="19" y="5"/>
                      <a:pt x="19" y="5"/>
                    </a:cubicBezTo>
                    <a:cubicBezTo>
                      <a:pt x="20" y="5"/>
                      <a:pt x="21" y="7"/>
                      <a:pt x="20" y="8"/>
                    </a:cubicBezTo>
                    <a:cubicBezTo>
                      <a:pt x="13" y="20"/>
                      <a:pt x="13" y="20"/>
                      <a:pt x="13" y="20"/>
                    </a:cubicBezTo>
                    <a:cubicBezTo>
                      <a:pt x="12" y="21"/>
                      <a:pt x="11" y="22"/>
                      <a:pt x="9" y="21"/>
                    </a:cubicBezTo>
                    <a:cubicBezTo>
                      <a:pt x="2" y="16"/>
                      <a:pt x="2" y="16"/>
                      <a:pt x="2" y="16"/>
                    </a:cubicBezTo>
                    <a:cubicBezTo>
                      <a:pt x="1" y="16"/>
                      <a:pt x="0" y="14"/>
                      <a:pt x="1" y="13"/>
                    </a:cubicBezTo>
                    <a:cubicBezTo>
                      <a:pt x="8" y="1"/>
                      <a:pt x="8" y="1"/>
                      <a:pt x="8" y="1"/>
                    </a:cubicBezTo>
                    <a:cubicBezTo>
                      <a:pt x="8" y="0"/>
                      <a:pt x="10" y="0"/>
                      <a:pt x="12" y="0"/>
                    </a:cubicBezTo>
                    <a:close/>
                  </a:path>
                </a:pathLst>
              </a:custGeom>
              <a:solidFill>
                <a:srgbClr val="1BA5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3" name="íṧ1íḑe"/>
              <p:cNvSpPr/>
              <p:nvPr/>
            </p:nvSpPr>
            <p:spPr bwMode="auto">
              <a:xfrm>
                <a:off x="3586" y="2259"/>
                <a:ext cx="385" cy="409"/>
              </a:xfrm>
              <a:custGeom>
                <a:avLst/>
                <a:gdLst>
                  <a:gd name="T0" fmla="*/ 165 w 385"/>
                  <a:gd name="T1" fmla="*/ 0 h 409"/>
                  <a:gd name="T2" fmla="*/ 385 w 385"/>
                  <a:gd name="T3" fmla="*/ 130 h 409"/>
                  <a:gd name="T4" fmla="*/ 223 w 385"/>
                  <a:gd name="T5" fmla="*/ 409 h 409"/>
                  <a:gd name="T6" fmla="*/ 0 w 385"/>
                  <a:gd name="T7" fmla="*/ 278 h 409"/>
                  <a:gd name="T8" fmla="*/ 165 w 385"/>
                  <a:gd name="T9" fmla="*/ 0 h 409"/>
                </a:gdLst>
                <a:ahLst/>
                <a:cxnLst>
                  <a:cxn ang="0">
                    <a:pos x="T0" y="T1"/>
                  </a:cxn>
                  <a:cxn ang="0">
                    <a:pos x="T2" y="T3"/>
                  </a:cxn>
                  <a:cxn ang="0">
                    <a:pos x="T4" y="T5"/>
                  </a:cxn>
                  <a:cxn ang="0">
                    <a:pos x="T6" y="T7"/>
                  </a:cxn>
                  <a:cxn ang="0">
                    <a:pos x="T8" y="T9"/>
                  </a:cxn>
                </a:cxnLst>
                <a:rect l="0" t="0" r="r" b="b"/>
                <a:pathLst>
                  <a:path w="385" h="409">
                    <a:moveTo>
                      <a:pt x="165" y="0"/>
                    </a:moveTo>
                    <a:lnTo>
                      <a:pt x="385" y="130"/>
                    </a:lnTo>
                    <a:lnTo>
                      <a:pt x="223" y="409"/>
                    </a:lnTo>
                    <a:lnTo>
                      <a:pt x="0" y="278"/>
                    </a:lnTo>
                    <a:lnTo>
                      <a:pt x="165" y="0"/>
                    </a:lnTo>
                    <a:close/>
                  </a:path>
                </a:pathLst>
              </a:custGeom>
              <a:solidFill>
                <a:srgbClr val="C587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4" name="ís1iḍe"/>
              <p:cNvSpPr/>
              <p:nvPr/>
            </p:nvSpPr>
            <p:spPr bwMode="auto">
              <a:xfrm>
                <a:off x="3803" y="2385"/>
                <a:ext cx="168" cy="283"/>
              </a:xfrm>
              <a:custGeom>
                <a:avLst/>
                <a:gdLst>
                  <a:gd name="T0" fmla="*/ 164 w 168"/>
                  <a:gd name="T1" fmla="*/ 0 h 283"/>
                  <a:gd name="T2" fmla="*/ 168 w 168"/>
                  <a:gd name="T3" fmla="*/ 4 h 283"/>
                  <a:gd name="T4" fmla="*/ 6 w 168"/>
                  <a:gd name="T5" fmla="*/ 283 h 283"/>
                  <a:gd name="T6" fmla="*/ 0 w 168"/>
                  <a:gd name="T7" fmla="*/ 281 h 283"/>
                  <a:gd name="T8" fmla="*/ 164 w 168"/>
                  <a:gd name="T9" fmla="*/ 0 h 283"/>
                </a:gdLst>
                <a:ahLst/>
                <a:cxnLst>
                  <a:cxn ang="0">
                    <a:pos x="T0" y="T1"/>
                  </a:cxn>
                  <a:cxn ang="0">
                    <a:pos x="T2" y="T3"/>
                  </a:cxn>
                  <a:cxn ang="0">
                    <a:pos x="T4" y="T5"/>
                  </a:cxn>
                  <a:cxn ang="0">
                    <a:pos x="T6" y="T7"/>
                  </a:cxn>
                  <a:cxn ang="0">
                    <a:pos x="T8" y="T9"/>
                  </a:cxn>
                </a:cxnLst>
                <a:rect l="0" t="0" r="r" b="b"/>
                <a:pathLst>
                  <a:path w="168" h="283">
                    <a:moveTo>
                      <a:pt x="164" y="0"/>
                    </a:moveTo>
                    <a:lnTo>
                      <a:pt x="168" y="4"/>
                    </a:lnTo>
                    <a:lnTo>
                      <a:pt x="6" y="283"/>
                    </a:lnTo>
                    <a:lnTo>
                      <a:pt x="0" y="281"/>
                    </a:lnTo>
                    <a:lnTo>
                      <a:pt x="164" y="0"/>
                    </a:lnTo>
                    <a:close/>
                  </a:path>
                </a:pathLst>
              </a:custGeom>
              <a:solidFill>
                <a:srgbClr val="9766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5" name="îşľîdè"/>
              <p:cNvSpPr/>
              <p:nvPr/>
            </p:nvSpPr>
            <p:spPr bwMode="auto">
              <a:xfrm>
                <a:off x="3586" y="2259"/>
                <a:ext cx="190" cy="292"/>
              </a:xfrm>
              <a:custGeom>
                <a:avLst/>
                <a:gdLst>
                  <a:gd name="T0" fmla="*/ 165 w 190"/>
                  <a:gd name="T1" fmla="*/ 0 h 292"/>
                  <a:gd name="T2" fmla="*/ 190 w 190"/>
                  <a:gd name="T3" fmla="*/ 14 h 292"/>
                  <a:gd name="T4" fmla="*/ 25 w 190"/>
                  <a:gd name="T5" fmla="*/ 292 h 292"/>
                  <a:gd name="T6" fmla="*/ 0 w 190"/>
                  <a:gd name="T7" fmla="*/ 278 h 292"/>
                  <a:gd name="T8" fmla="*/ 165 w 190"/>
                  <a:gd name="T9" fmla="*/ 0 h 292"/>
                </a:gdLst>
                <a:ahLst/>
                <a:cxnLst>
                  <a:cxn ang="0">
                    <a:pos x="T0" y="T1"/>
                  </a:cxn>
                  <a:cxn ang="0">
                    <a:pos x="T2" y="T3"/>
                  </a:cxn>
                  <a:cxn ang="0">
                    <a:pos x="T4" y="T5"/>
                  </a:cxn>
                  <a:cxn ang="0">
                    <a:pos x="T6" y="T7"/>
                  </a:cxn>
                  <a:cxn ang="0">
                    <a:pos x="T8" y="T9"/>
                  </a:cxn>
                </a:cxnLst>
                <a:rect l="0" t="0" r="r" b="b"/>
                <a:pathLst>
                  <a:path w="190" h="292">
                    <a:moveTo>
                      <a:pt x="165" y="0"/>
                    </a:moveTo>
                    <a:lnTo>
                      <a:pt x="190" y="14"/>
                    </a:lnTo>
                    <a:lnTo>
                      <a:pt x="25" y="292"/>
                    </a:lnTo>
                    <a:lnTo>
                      <a:pt x="0" y="278"/>
                    </a:lnTo>
                    <a:lnTo>
                      <a:pt x="165" y="0"/>
                    </a:lnTo>
                    <a:close/>
                  </a:path>
                </a:pathLst>
              </a:custGeom>
              <a:solidFill>
                <a:srgbClr val="BC78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6" name="ïS1îḓê"/>
              <p:cNvSpPr/>
              <p:nvPr/>
            </p:nvSpPr>
            <p:spPr bwMode="auto">
              <a:xfrm>
                <a:off x="3746" y="2273"/>
                <a:ext cx="11" cy="13"/>
              </a:xfrm>
              <a:custGeom>
                <a:avLst/>
                <a:gdLst>
                  <a:gd name="T0" fmla="*/ 4 w 5"/>
                  <a:gd name="T1" fmla="*/ 1 h 6"/>
                  <a:gd name="T2" fmla="*/ 5 w 5"/>
                  <a:gd name="T3" fmla="*/ 4 h 6"/>
                  <a:gd name="T4" fmla="*/ 2 w 5"/>
                  <a:gd name="T5" fmla="*/ 5 h 6"/>
                  <a:gd name="T6" fmla="*/ 1 w 5"/>
                  <a:gd name="T7" fmla="*/ 2 h 6"/>
                  <a:gd name="T8" fmla="*/ 4 w 5"/>
                  <a:gd name="T9" fmla="*/ 1 h 6"/>
                </a:gdLst>
                <a:ahLst/>
                <a:cxnLst>
                  <a:cxn ang="0">
                    <a:pos x="T0" y="T1"/>
                  </a:cxn>
                  <a:cxn ang="0">
                    <a:pos x="T2" y="T3"/>
                  </a:cxn>
                  <a:cxn ang="0">
                    <a:pos x="T4" y="T5"/>
                  </a:cxn>
                  <a:cxn ang="0">
                    <a:pos x="T6" y="T7"/>
                  </a:cxn>
                  <a:cxn ang="0">
                    <a:pos x="T8" y="T9"/>
                  </a:cxn>
                </a:cxnLst>
                <a:rect l="0" t="0" r="r" b="b"/>
                <a:pathLst>
                  <a:path w="5" h="6">
                    <a:moveTo>
                      <a:pt x="4" y="1"/>
                    </a:moveTo>
                    <a:cubicBezTo>
                      <a:pt x="5" y="2"/>
                      <a:pt x="5" y="3"/>
                      <a:pt x="5" y="4"/>
                    </a:cubicBezTo>
                    <a:cubicBezTo>
                      <a:pt x="4" y="5"/>
                      <a:pt x="3" y="6"/>
                      <a:pt x="2" y="5"/>
                    </a:cubicBezTo>
                    <a:cubicBezTo>
                      <a:pt x="1" y="4"/>
                      <a:pt x="0" y="3"/>
                      <a:pt x="1" y="2"/>
                    </a:cubicBezTo>
                    <a:cubicBezTo>
                      <a:pt x="2" y="1"/>
                      <a:pt x="3" y="0"/>
                      <a:pt x="4" y="1"/>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7" name="îṥḻíḓê"/>
              <p:cNvSpPr/>
              <p:nvPr/>
            </p:nvSpPr>
            <p:spPr bwMode="auto">
              <a:xfrm>
                <a:off x="3748" y="2275"/>
                <a:ext cx="9" cy="11"/>
              </a:xfrm>
              <a:custGeom>
                <a:avLst/>
                <a:gdLst>
                  <a:gd name="T0" fmla="*/ 4 w 4"/>
                  <a:gd name="T1" fmla="*/ 2 h 5"/>
                  <a:gd name="T2" fmla="*/ 4 w 4"/>
                  <a:gd name="T3" fmla="*/ 3 h 5"/>
                  <a:gd name="T4" fmla="*/ 1 w 4"/>
                  <a:gd name="T5" fmla="*/ 4 h 5"/>
                  <a:gd name="T6" fmla="*/ 0 w 4"/>
                  <a:gd name="T7" fmla="*/ 3 h 5"/>
                  <a:gd name="T8" fmla="*/ 0 w 4"/>
                  <a:gd name="T9" fmla="*/ 2 h 5"/>
                  <a:gd name="T10" fmla="*/ 3 w 4"/>
                  <a:gd name="T11" fmla="*/ 1 h 5"/>
                  <a:gd name="T12" fmla="*/ 4 w 4"/>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2"/>
                    </a:moveTo>
                    <a:cubicBezTo>
                      <a:pt x="4" y="2"/>
                      <a:pt x="4" y="3"/>
                      <a:pt x="4" y="3"/>
                    </a:cubicBezTo>
                    <a:cubicBezTo>
                      <a:pt x="3" y="4"/>
                      <a:pt x="2" y="5"/>
                      <a:pt x="1" y="4"/>
                    </a:cubicBezTo>
                    <a:cubicBezTo>
                      <a:pt x="0" y="4"/>
                      <a:pt x="0" y="3"/>
                      <a:pt x="0" y="3"/>
                    </a:cubicBezTo>
                    <a:cubicBezTo>
                      <a:pt x="0" y="2"/>
                      <a:pt x="0" y="2"/>
                      <a:pt x="0" y="2"/>
                    </a:cubicBezTo>
                    <a:cubicBezTo>
                      <a:pt x="1" y="1"/>
                      <a:pt x="2" y="0"/>
                      <a:pt x="3" y="1"/>
                    </a:cubicBezTo>
                    <a:cubicBezTo>
                      <a:pt x="4" y="1"/>
                      <a:pt x="4" y="2"/>
                      <a:pt x="4" y="2"/>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8" name="îŝḻiḍé"/>
              <p:cNvSpPr/>
              <p:nvPr/>
            </p:nvSpPr>
            <p:spPr bwMode="auto">
              <a:xfrm>
                <a:off x="3736" y="2269"/>
                <a:ext cx="19" cy="13"/>
              </a:xfrm>
              <a:custGeom>
                <a:avLst/>
                <a:gdLst>
                  <a:gd name="T0" fmla="*/ 2 w 9"/>
                  <a:gd name="T1" fmla="*/ 0 h 6"/>
                  <a:gd name="T2" fmla="*/ 8 w 9"/>
                  <a:gd name="T3" fmla="*/ 4 h 6"/>
                  <a:gd name="T4" fmla="*/ 9 w 9"/>
                  <a:gd name="T5" fmla="*/ 5 h 6"/>
                  <a:gd name="T6" fmla="*/ 9 w 9"/>
                  <a:gd name="T7" fmla="*/ 5 h 6"/>
                  <a:gd name="T8" fmla="*/ 7 w 9"/>
                  <a:gd name="T9" fmla="*/ 6 h 6"/>
                  <a:gd name="T10" fmla="*/ 1 w 9"/>
                  <a:gd name="T11" fmla="*/ 2 h 6"/>
                  <a:gd name="T12" fmla="*/ 0 w 9"/>
                  <a:gd name="T13" fmla="*/ 0 h 6"/>
                  <a:gd name="T14" fmla="*/ 0 w 9"/>
                  <a:gd name="T15" fmla="*/ 0 h 6"/>
                  <a:gd name="T16" fmla="*/ 2 w 9"/>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2" y="0"/>
                    </a:moveTo>
                    <a:cubicBezTo>
                      <a:pt x="8" y="4"/>
                      <a:pt x="8" y="4"/>
                      <a:pt x="8" y="4"/>
                    </a:cubicBezTo>
                    <a:cubicBezTo>
                      <a:pt x="9" y="4"/>
                      <a:pt x="9" y="5"/>
                      <a:pt x="9" y="5"/>
                    </a:cubicBezTo>
                    <a:cubicBezTo>
                      <a:pt x="9" y="5"/>
                      <a:pt x="9" y="5"/>
                      <a:pt x="9" y="5"/>
                    </a:cubicBezTo>
                    <a:cubicBezTo>
                      <a:pt x="8" y="6"/>
                      <a:pt x="8" y="6"/>
                      <a:pt x="7" y="6"/>
                    </a:cubicBezTo>
                    <a:cubicBezTo>
                      <a:pt x="1" y="2"/>
                      <a:pt x="1" y="2"/>
                      <a:pt x="1" y="2"/>
                    </a:cubicBezTo>
                    <a:cubicBezTo>
                      <a:pt x="0" y="2"/>
                      <a:pt x="0" y="1"/>
                      <a:pt x="0" y="0"/>
                    </a:cubicBezTo>
                    <a:cubicBezTo>
                      <a:pt x="0" y="0"/>
                      <a:pt x="0" y="0"/>
                      <a:pt x="0" y="0"/>
                    </a:cubicBezTo>
                    <a:cubicBezTo>
                      <a:pt x="0" y="0"/>
                      <a:pt x="1" y="0"/>
                      <a:pt x="2"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9" name="îS1ïḓê"/>
              <p:cNvSpPr/>
              <p:nvPr/>
            </p:nvSpPr>
            <p:spPr bwMode="auto">
              <a:xfrm>
                <a:off x="3736" y="2269"/>
                <a:ext cx="19" cy="13"/>
              </a:xfrm>
              <a:custGeom>
                <a:avLst/>
                <a:gdLst>
                  <a:gd name="T0" fmla="*/ 6 w 9"/>
                  <a:gd name="T1" fmla="*/ 4 h 6"/>
                  <a:gd name="T2" fmla="*/ 3 w 9"/>
                  <a:gd name="T3" fmla="*/ 2 h 6"/>
                  <a:gd name="T4" fmla="*/ 0 w 9"/>
                  <a:gd name="T5" fmla="*/ 0 h 6"/>
                  <a:gd name="T6" fmla="*/ 1 w 9"/>
                  <a:gd name="T7" fmla="*/ 2 h 6"/>
                  <a:gd name="T8" fmla="*/ 2 w 9"/>
                  <a:gd name="T9" fmla="*/ 3 h 6"/>
                  <a:gd name="T10" fmla="*/ 6 w 9"/>
                  <a:gd name="T11" fmla="*/ 5 h 6"/>
                  <a:gd name="T12" fmla="*/ 7 w 9"/>
                  <a:gd name="T13" fmla="*/ 6 h 6"/>
                  <a:gd name="T14" fmla="*/ 9 w 9"/>
                  <a:gd name="T15" fmla="*/ 5 h 6"/>
                  <a:gd name="T16" fmla="*/ 6 w 9"/>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6" y="4"/>
                    </a:moveTo>
                    <a:cubicBezTo>
                      <a:pt x="3" y="2"/>
                      <a:pt x="3" y="2"/>
                      <a:pt x="3" y="2"/>
                    </a:cubicBezTo>
                    <a:cubicBezTo>
                      <a:pt x="0" y="0"/>
                      <a:pt x="0" y="0"/>
                      <a:pt x="0" y="0"/>
                    </a:cubicBezTo>
                    <a:cubicBezTo>
                      <a:pt x="0" y="1"/>
                      <a:pt x="0" y="2"/>
                      <a:pt x="1" y="2"/>
                    </a:cubicBezTo>
                    <a:cubicBezTo>
                      <a:pt x="2" y="3"/>
                      <a:pt x="2" y="3"/>
                      <a:pt x="2" y="3"/>
                    </a:cubicBezTo>
                    <a:cubicBezTo>
                      <a:pt x="6" y="5"/>
                      <a:pt x="6" y="5"/>
                      <a:pt x="6" y="5"/>
                    </a:cubicBezTo>
                    <a:cubicBezTo>
                      <a:pt x="7" y="6"/>
                      <a:pt x="7" y="6"/>
                      <a:pt x="7" y="6"/>
                    </a:cubicBezTo>
                    <a:cubicBezTo>
                      <a:pt x="8" y="6"/>
                      <a:pt x="8" y="6"/>
                      <a:pt x="9" y="5"/>
                    </a:cubicBezTo>
                    <a:lnTo>
                      <a:pt x="6" y="4"/>
                    </a:lnTo>
                    <a:close/>
                  </a:path>
                </a:pathLst>
              </a:custGeom>
              <a:solidFill>
                <a:srgbClr val="BBCB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0" name="iṣlîḍê"/>
              <p:cNvSpPr/>
              <p:nvPr/>
            </p:nvSpPr>
            <p:spPr bwMode="auto">
              <a:xfrm>
                <a:off x="3736" y="2296"/>
                <a:ext cx="10" cy="10"/>
              </a:xfrm>
              <a:custGeom>
                <a:avLst/>
                <a:gdLst>
                  <a:gd name="T0" fmla="*/ 3 w 5"/>
                  <a:gd name="T1" fmla="*/ 0 h 5"/>
                  <a:gd name="T2" fmla="*/ 4 w 5"/>
                  <a:gd name="T3" fmla="*/ 3 h 5"/>
                  <a:gd name="T4" fmla="*/ 1 w 5"/>
                  <a:gd name="T5" fmla="*/ 4 h 5"/>
                  <a:gd name="T6" fmla="*/ 0 w 5"/>
                  <a:gd name="T7" fmla="*/ 1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4" y="1"/>
                      <a:pt x="5" y="2"/>
                      <a:pt x="4" y="3"/>
                    </a:cubicBezTo>
                    <a:cubicBezTo>
                      <a:pt x="3" y="4"/>
                      <a:pt x="2" y="5"/>
                      <a:pt x="1" y="4"/>
                    </a:cubicBezTo>
                    <a:cubicBezTo>
                      <a:pt x="0" y="3"/>
                      <a:pt x="0" y="2"/>
                      <a:pt x="0" y="1"/>
                    </a:cubicBezTo>
                    <a:cubicBezTo>
                      <a:pt x="1" y="0"/>
                      <a:pt x="2" y="0"/>
                      <a:pt x="3" y="0"/>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1" name="îŝḷîḑe"/>
              <p:cNvSpPr/>
              <p:nvPr/>
            </p:nvSpPr>
            <p:spPr bwMode="auto">
              <a:xfrm>
                <a:off x="3736" y="2296"/>
                <a:ext cx="8" cy="10"/>
              </a:xfrm>
              <a:custGeom>
                <a:avLst/>
                <a:gdLst>
                  <a:gd name="T0" fmla="*/ 4 w 4"/>
                  <a:gd name="T1" fmla="*/ 2 h 5"/>
                  <a:gd name="T2" fmla="*/ 4 w 4"/>
                  <a:gd name="T3" fmla="*/ 3 h 5"/>
                  <a:gd name="T4" fmla="*/ 1 w 4"/>
                  <a:gd name="T5" fmla="*/ 4 h 5"/>
                  <a:gd name="T6" fmla="*/ 0 w 4"/>
                  <a:gd name="T7" fmla="*/ 3 h 5"/>
                  <a:gd name="T8" fmla="*/ 0 w 4"/>
                  <a:gd name="T9" fmla="*/ 2 h 5"/>
                  <a:gd name="T10" fmla="*/ 3 w 4"/>
                  <a:gd name="T11" fmla="*/ 1 h 5"/>
                  <a:gd name="T12" fmla="*/ 4 w 4"/>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2"/>
                    </a:moveTo>
                    <a:cubicBezTo>
                      <a:pt x="4" y="2"/>
                      <a:pt x="4" y="3"/>
                      <a:pt x="4" y="3"/>
                    </a:cubicBezTo>
                    <a:cubicBezTo>
                      <a:pt x="3" y="4"/>
                      <a:pt x="2" y="5"/>
                      <a:pt x="1" y="4"/>
                    </a:cubicBezTo>
                    <a:cubicBezTo>
                      <a:pt x="0" y="4"/>
                      <a:pt x="0" y="3"/>
                      <a:pt x="0" y="3"/>
                    </a:cubicBezTo>
                    <a:cubicBezTo>
                      <a:pt x="0" y="2"/>
                      <a:pt x="0" y="2"/>
                      <a:pt x="0" y="2"/>
                    </a:cubicBezTo>
                    <a:cubicBezTo>
                      <a:pt x="1" y="1"/>
                      <a:pt x="2" y="0"/>
                      <a:pt x="3" y="1"/>
                    </a:cubicBezTo>
                    <a:cubicBezTo>
                      <a:pt x="4" y="1"/>
                      <a:pt x="4" y="2"/>
                      <a:pt x="4" y="2"/>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2" name="îš1iḑe"/>
              <p:cNvSpPr/>
              <p:nvPr/>
            </p:nvSpPr>
            <p:spPr bwMode="auto">
              <a:xfrm>
                <a:off x="3724" y="2290"/>
                <a:ext cx="18" cy="12"/>
              </a:xfrm>
              <a:custGeom>
                <a:avLst/>
                <a:gdLst>
                  <a:gd name="T0" fmla="*/ 2 w 9"/>
                  <a:gd name="T1" fmla="*/ 0 h 6"/>
                  <a:gd name="T2" fmla="*/ 8 w 9"/>
                  <a:gd name="T3" fmla="*/ 4 h 6"/>
                  <a:gd name="T4" fmla="*/ 9 w 9"/>
                  <a:gd name="T5" fmla="*/ 6 h 6"/>
                  <a:gd name="T6" fmla="*/ 9 w 9"/>
                  <a:gd name="T7" fmla="*/ 6 h 6"/>
                  <a:gd name="T8" fmla="*/ 7 w 9"/>
                  <a:gd name="T9" fmla="*/ 6 h 6"/>
                  <a:gd name="T10" fmla="*/ 1 w 9"/>
                  <a:gd name="T11" fmla="*/ 2 h 6"/>
                  <a:gd name="T12" fmla="*/ 0 w 9"/>
                  <a:gd name="T13" fmla="*/ 0 h 6"/>
                  <a:gd name="T14" fmla="*/ 2 w 9"/>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2" y="0"/>
                    </a:moveTo>
                    <a:cubicBezTo>
                      <a:pt x="8" y="4"/>
                      <a:pt x="8" y="4"/>
                      <a:pt x="8" y="4"/>
                    </a:cubicBezTo>
                    <a:cubicBezTo>
                      <a:pt x="9" y="4"/>
                      <a:pt x="9" y="5"/>
                      <a:pt x="9" y="6"/>
                    </a:cubicBezTo>
                    <a:cubicBezTo>
                      <a:pt x="9" y="6"/>
                      <a:pt x="9" y="6"/>
                      <a:pt x="9" y="6"/>
                    </a:cubicBezTo>
                    <a:cubicBezTo>
                      <a:pt x="9" y="6"/>
                      <a:pt x="8" y="6"/>
                      <a:pt x="7" y="6"/>
                    </a:cubicBezTo>
                    <a:cubicBezTo>
                      <a:pt x="1" y="2"/>
                      <a:pt x="1" y="2"/>
                      <a:pt x="1" y="2"/>
                    </a:cubicBezTo>
                    <a:cubicBezTo>
                      <a:pt x="0" y="2"/>
                      <a:pt x="0" y="1"/>
                      <a:pt x="0" y="0"/>
                    </a:cubicBezTo>
                    <a:cubicBezTo>
                      <a:pt x="1" y="0"/>
                      <a:pt x="1" y="0"/>
                      <a:pt x="2"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3" name="íšľíḑé"/>
              <p:cNvSpPr/>
              <p:nvPr/>
            </p:nvSpPr>
            <p:spPr bwMode="auto">
              <a:xfrm>
                <a:off x="3724" y="2290"/>
                <a:ext cx="18" cy="12"/>
              </a:xfrm>
              <a:custGeom>
                <a:avLst/>
                <a:gdLst>
                  <a:gd name="T0" fmla="*/ 6 w 9"/>
                  <a:gd name="T1" fmla="*/ 4 h 6"/>
                  <a:gd name="T2" fmla="*/ 3 w 9"/>
                  <a:gd name="T3" fmla="*/ 2 h 6"/>
                  <a:gd name="T4" fmla="*/ 0 w 9"/>
                  <a:gd name="T5" fmla="*/ 0 h 6"/>
                  <a:gd name="T6" fmla="*/ 1 w 9"/>
                  <a:gd name="T7" fmla="*/ 2 h 6"/>
                  <a:gd name="T8" fmla="*/ 2 w 9"/>
                  <a:gd name="T9" fmla="*/ 3 h 6"/>
                  <a:gd name="T10" fmla="*/ 6 w 9"/>
                  <a:gd name="T11" fmla="*/ 5 h 6"/>
                  <a:gd name="T12" fmla="*/ 7 w 9"/>
                  <a:gd name="T13" fmla="*/ 6 h 6"/>
                  <a:gd name="T14" fmla="*/ 9 w 9"/>
                  <a:gd name="T15" fmla="*/ 6 h 6"/>
                  <a:gd name="T16" fmla="*/ 6 w 9"/>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6" y="4"/>
                    </a:moveTo>
                    <a:cubicBezTo>
                      <a:pt x="3" y="2"/>
                      <a:pt x="3" y="2"/>
                      <a:pt x="3" y="2"/>
                    </a:cubicBezTo>
                    <a:cubicBezTo>
                      <a:pt x="0" y="0"/>
                      <a:pt x="0" y="0"/>
                      <a:pt x="0" y="0"/>
                    </a:cubicBezTo>
                    <a:cubicBezTo>
                      <a:pt x="0" y="1"/>
                      <a:pt x="0" y="2"/>
                      <a:pt x="1" y="2"/>
                    </a:cubicBezTo>
                    <a:cubicBezTo>
                      <a:pt x="2" y="3"/>
                      <a:pt x="2" y="3"/>
                      <a:pt x="2" y="3"/>
                    </a:cubicBezTo>
                    <a:cubicBezTo>
                      <a:pt x="6" y="5"/>
                      <a:pt x="6" y="5"/>
                      <a:pt x="6" y="5"/>
                    </a:cubicBezTo>
                    <a:cubicBezTo>
                      <a:pt x="7" y="6"/>
                      <a:pt x="7" y="6"/>
                      <a:pt x="7" y="6"/>
                    </a:cubicBezTo>
                    <a:cubicBezTo>
                      <a:pt x="8" y="6"/>
                      <a:pt x="9" y="6"/>
                      <a:pt x="9" y="6"/>
                    </a:cubicBezTo>
                    <a:lnTo>
                      <a:pt x="6" y="4"/>
                    </a:lnTo>
                    <a:close/>
                  </a:path>
                </a:pathLst>
              </a:custGeom>
              <a:solidFill>
                <a:srgbClr val="BBCB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4" name="íṩļïďê"/>
              <p:cNvSpPr/>
              <p:nvPr/>
            </p:nvSpPr>
            <p:spPr bwMode="auto">
              <a:xfrm>
                <a:off x="3724" y="2317"/>
                <a:ext cx="10" cy="10"/>
              </a:xfrm>
              <a:custGeom>
                <a:avLst/>
                <a:gdLst>
                  <a:gd name="T0" fmla="*/ 3 w 5"/>
                  <a:gd name="T1" fmla="*/ 0 h 5"/>
                  <a:gd name="T2" fmla="*/ 4 w 5"/>
                  <a:gd name="T3" fmla="*/ 3 h 5"/>
                  <a:gd name="T4" fmla="*/ 1 w 5"/>
                  <a:gd name="T5" fmla="*/ 4 h 5"/>
                  <a:gd name="T6" fmla="*/ 0 w 5"/>
                  <a:gd name="T7" fmla="*/ 1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4" y="1"/>
                      <a:pt x="5" y="2"/>
                      <a:pt x="4" y="3"/>
                    </a:cubicBezTo>
                    <a:cubicBezTo>
                      <a:pt x="3" y="4"/>
                      <a:pt x="2" y="5"/>
                      <a:pt x="1" y="4"/>
                    </a:cubicBezTo>
                    <a:cubicBezTo>
                      <a:pt x="0" y="3"/>
                      <a:pt x="0" y="2"/>
                      <a:pt x="0" y="1"/>
                    </a:cubicBezTo>
                    <a:cubicBezTo>
                      <a:pt x="1" y="0"/>
                      <a:pt x="2" y="0"/>
                      <a:pt x="3" y="0"/>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5" name="íšľíḑe"/>
              <p:cNvSpPr/>
              <p:nvPr/>
            </p:nvSpPr>
            <p:spPr bwMode="auto">
              <a:xfrm>
                <a:off x="3724" y="2317"/>
                <a:ext cx="8" cy="10"/>
              </a:xfrm>
              <a:custGeom>
                <a:avLst/>
                <a:gdLst>
                  <a:gd name="T0" fmla="*/ 4 w 4"/>
                  <a:gd name="T1" fmla="*/ 2 h 5"/>
                  <a:gd name="T2" fmla="*/ 4 w 4"/>
                  <a:gd name="T3" fmla="*/ 3 h 5"/>
                  <a:gd name="T4" fmla="*/ 1 w 4"/>
                  <a:gd name="T5" fmla="*/ 4 h 5"/>
                  <a:gd name="T6" fmla="*/ 0 w 4"/>
                  <a:gd name="T7" fmla="*/ 3 h 5"/>
                  <a:gd name="T8" fmla="*/ 0 w 4"/>
                  <a:gd name="T9" fmla="*/ 2 h 5"/>
                  <a:gd name="T10" fmla="*/ 3 w 4"/>
                  <a:gd name="T11" fmla="*/ 1 h 5"/>
                  <a:gd name="T12" fmla="*/ 4 w 4"/>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2"/>
                    </a:moveTo>
                    <a:cubicBezTo>
                      <a:pt x="4" y="2"/>
                      <a:pt x="4" y="3"/>
                      <a:pt x="4" y="3"/>
                    </a:cubicBezTo>
                    <a:cubicBezTo>
                      <a:pt x="3" y="4"/>
                      <a:pt x="2" y="5"/>
                      <a:pt x="1" y="4"/>
                    </a:cubicBezTo>
                    <a:cubicBezTo>
                      <a:pt x="1" y="4"/>
                      <a:pt x="0" y="3"/>
                      <a:pt x="0" y="3"/>
                    </a:cubicBezTo>
                    <a:cubicBezTo>
                      <a:pt x="0" y="2"/>
                      <a:pt x="0" y="2"/>
                      <a:pt x="0" y="2"/>
                    </a:cubicBezTo>
                    <a:cubicBezTo>
                      <a:pt x="1" y="1"/>
                      <a:pt x="2" y="0"/>
                      <a:pt x="3" y="1"/>
                    </a:cubicBezTo>
                    <a:cubicBezTo>
                      <a:pt x="4" y="1"/>
                      <a:pt x="4" y="2"/>
                      <a:pt x="4" y="2"/>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6" name="îş1ïḓê"/>
              <p:cNvSpPr/>
              <p:nvPr/>
            </p:nvSpPr>
            <p:spPr bwMode="auto">
              <a:xfrm>
                <a:off x="3711" y="2311"/>
                <a:ext cx="19" cy="12"/>
              </a:xfrm>
              <a:custGeom>
                <a:avLst/>
                <a:gdLst>
                  <a:gd name="T0" fmla="*/ 2 w 9"/>
                  <a:gd name="T1" fmla="*/ 0 h 6"/>
                  <a:gd name="T2" fmla="*/ 9 w 9"/>
                  <a:gd name="T3" fmla="*/ 4 h 6"/>
                  <a:gd name="T4" fmla="*/ 9 w 9"/>
                  <a:gd name="T5" fmla="*/ 6 h 6"/>
                  <a:gd name="T6" fmla="*/ 9 w 9"/>
                  <a:gd name="T7" fmla="*/ 6 h 6"/>
                  <a:gd name="T8" fmla="*/ 7 w 9"/>
                  <a:gd name="T9" fmla="*/ 6 h 6"/>
                  <a:gd name="T10" fmla="*/ 1 w 9"/>
                  <a:gd name="T11" fmla="*/ 2 h 6"/>
                  <a:gd name="T12" fmla="*/ 0 w 9"/>
                  <a:gd name="T13" fmla="*/ 0 h 6"/>
                  <a:gd name="T14" fmla="*/ 0 w 9"/>
                  <a:gd name="T15" fmla="*/ 0 h 6"/>
                  <a:gd name="T16" fmla="*/ 2 w 9"/>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2" y="0"/>
                    </a:moveTo>
                    <a:cubicBezTo>
                      <a:pt x="9" y="4"/>
                      <a:pt x="9" y="4"/>
                      <a:pt x="9" y="4"/>
                    </a:cubicBezTo>
                    <a:cubicBezTo>
                      <a:pt x="9" y="4"/>
                      <a:pt x="9" y="5"/>
                      <a:pt x="9" y="6"/>
                    </a:cubicBezTo>
                    <a:cubicBezTo>
                      <a:pt x="9" y="6"/>
                      <a:pt x="9" y="6"/>
                      <a:pt x="9" y="6"/>
                    </a:cubicBezTo>
                    <a:cubicBezTo>
                      <a:pt x="9" y="6"/>
                      <a:pt x="8" y="6"/>
                      <a:pt x="7" y="6"/>
                    </a:cubicBezTo>
                    <a:cubicBezTo>
                      <a:pt x="1" y="2"/>
                      <a:pt x="1" y="2"/>
                      <a:pt x="1" y="2"/>
                    </a:cubicBezTo>
                    <a:cubicBezTo>
                      <a:pt x="0" y="2"/>
                      <a:pt x="0" y="1"/>
                      <a:pt x="0" y="0"/>
                    </a:cubicBezTo>
                    <a:cubicBezTo>
                      <a:pt x="0" y="0"/>
                      <a:pt x="0" y="0"/>
                      <a:pt x="0" y="0"/>
                    </a:cubicBezTo>
                    <a:cubicBezTo>
                      <a:pt x="1" y="0"/>
                      <a:pt x="1" y="0"/>
                      <a:pt x="2"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7" name="ïş1ïḓè"/>
              <p:cNvSpPr/>
              <p:nvPr/>
            </p:nvSpPr>
            <p:spPr bwMode="auto">
              <a:xfrm>
                <a:off x="3711" y="2311"/>
                <a:ext cx="19" cy="12"/>
              </a:xfrm>
              <a:custGeom>
                <a:avLst/>
                <a:gdLst>
                  <a:gd name="T0" fmla="*/ 6 w 9"/>
                  <a:gd name="T1" fmla="*/ 4 h 6"/>
                  <a:gd name="T2" fmla="*/ 3 w 9"/>
                  <a:gd name="T3" fmla="*/ 2 h 6"/>
                  <a:gd name="T4" fmla="*/ 0 w 9"/>
                  <a:gd name="T5" fmla="*/ 0 h 6"/>
                  <a:gd name="T6" fmla="*/ 1 w 9"/>
                  <a:gd name="T7" fmla="*/ 2 h 6"/>
                  <a:gd name="T8" fmla="*/ 2 w 9"/>
                  <a:gd name="T9" fmla="*/ 3 h 6"/>
                  <a:gd name="T10" fmla="*/ 6 w 9"/>
                  <a:gd name="T11" fmla="*/ 5 h 6"/>
                  <a:gd name="T12" fmla="*/ 7 w 9"/>
                  <a:gd name="T13" fmla="*/ 6 h 6"/>
                  <a:gd name="T14" fmla="*/ 9 w 9"/>
                  <a:gd name="T15" fmla="*/ 6 h 6"/>
                  <a:gd name="T16" fmla="*/ 6 w 9"/>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6" y="4"/>
                    </a:moveTo>
                    <a:cubicBezTo>
                      <a:pt x="3" y="2"/>
                      <a:pt x="3" y="2"/>
                      <a:pt x="3" y="2"/>
                    </a:cubicBezTo>
                    <a:cubicBezTo>
                      <a:pt x="0" y="0"/>
                      <a:pt x="0" y="0"/>
                      <a:pt x="0" y="0"/>
                    </a:cubicBezTo>
                    <a:cubicBezTo>
                      <a:pt x="0" y="1"/>
                      <a:pt x="0" y="2"/>
                      <a:pt x="1" y="2"/>
                    </a:cubicBezTo>
                    <a:cubicBezTo>
                      <a:pt x="2" y="3"/>
                      <a:pt x="2" y="3"/>
                      <a:pt x="2" y="3"/>
                    </a:cubicBezTo>
                    <a:cubicBezTo>
                      <a:pt x="6" y="5"/>
                      <a:pt x="6" y="5"/>
                      <a:pt x="6" y="5"/>
                    </a:cubicBezTo>
                    <a:cubicBezTo>
                      <a:pt x="7" y="6"/>
                      <a:pt x="7" y="6"/>
                      <a:pt x="7" y="6"/>
                    </a:cubicBezTo>
                    <a:cubicBezTo>
                      <a:pt x="8" y="6"/>
                      <a:pt x="9" y="6"/>
                      <a:pt x="9" y="6"/>
                    </a:cubicBezTo>
                    <a:lnTo>
                      <a:pt x="6" y="4"/>
                    </a:lnTo>
                    <a:close/>
                  </a:path>
                </a:pathLst>
              </a:custGeom>
              <a:solidFill>
                <a:srgbClr val="BBCB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8" name="íṩľïḑê"/>
              <p:cNvSpPr/>
              <p:nvPr/>
            </p:nvSpPr>
            <p:spPr bwMode="auto">
              <a:xfrm>
                <a:off x="3711" y="2338"/>
                <a:ext cx="10" cy="10"/>
              </a:xfrm>
              <a:custGeom>
                <a:avLst/>
                <a:gdLst>
                  <a:gd name="T0" fmla="*/ 3 w 5"/>
                  <a:gd name="T1" fmla="*/ 0 h 5"/>
                  <a:gd name="T2" fmla="*/ 4 w 5"/>
                  <a:gd name="T3" fmla="*/ 3 h 5"/>
                  <a:gd name="T4" fmla="*/ 1 w 5"/>
                  <a:gd name="T5" fmla="*/ 4 h 5"/>
                  <a:gd name="T6" fmla="*/ 0 w 5"/>
                  <a:gd name="T7" fmla="*/ 1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4" y="1"/>
                      <a:pt x="5" y="2"/>
                      <a:pt x="4" y="3"/>
                    </a:cubicBezTo>
                    <a:cubicBezTo>
                      <a:pt x="4" y="4"/>
                      <a:pt x="2" y="5"/>
                      <a:pt x="1" y="4"/>
                    </a:cubicBezTo>
                    <a:cubicBezTo>
                      <a:pt x="0" y="3"/>
                      <a:pt x="0" y="2"/>
                      <a:pt x="0" y="1"/>
                    </a:cubicBezTo>
                    <a:cubicBezTo>
                      <a:pt x="1" y="0"/>
                      <a:pt x="2" y="0"/>
                      <a:pt x="3" y="0"/>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9" name="íŝ1îḍê"/>
              <p:cNvSpPr/>
              <p:nvPr/>
            </p:nvSpPr>
            <p:spPr bwMode="auto">
              <a:xfrm>
                <a:off x="3711" y="2338"/>
                <a:ext cx="8" cy="10"/>
              </a:xfrm>
              <a:custGeom>
                <a:avLst/>
                <a:gdLst>
                  <a:gd name="T0" fmla="*/ 4 w 4"/>
                  <a:gd name="T1" fmla="*/ 2 h 5"/>
                  <a:gd name="T2" fmla="*/ 4 w 4"/>
                  <a:gd name="T3" fmla="*/ 3 h 5"/>
                  <a:gd name="T4" fmla="*/ 1 w 4"/>
                  <a:gd name="T5" fmla="*/ 4 h 5"/>
                  <a:gd name="T6" fmla="*/ 0 w 4"/>
                  <a:gd name="T7" fmla="*/ 3 h 5"/>
                  <a:gd name="T8" fmla="*/ 0 w 4"/>
                  <a:gd name="T9" fmla="*/ 2 h 5"/>
                  <a:gd name="T10" fmla="*/ 4 w 4"/>
                  <a:gd name="T11" fmla="*/ 1 h 5"/>
                  <a:gd name="T12" fmla="*/ 4 w 4"/>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2"/>
                    </a:moveTo>
                    <a:cubicBezTo>
                      <a:pt x="4" y="3"/>
                      <a:pt x="4" y="3"/>
                      <a:pt x="4" y="3"/>
                    </a:cubicBezTo>
                    <a:cubicBezTo>
                      <a:pt x="4" y="4"/>
                      <a:pt x="2" y="5"/>
                      <a:pt x="1" y="4"/>
                    </a:cubicBezTo>
                    <a:cubicBezTo>
                      <a:pt x="1" y="4"/>
                      <a:pt x="0" y="3"/>
                      <a:pt x="0" y="3"/>
                    </a:cubicBezTo>
                    <a:cubicBezTo>
                      <a:pt x="0" y="3"/>
                      <a:pt x="0" y="2"/>
                      <a:pt x="0" y="2"/>
                    </a:cubicBezTo>
                    <a:cubicBezTo>
                      <a:pt x="1" y="1"/>
                      <a:pt x="2" y="0"/>
                      <a:pt x="4" y="1"/>
                    </a:cubicBezTo>
                    <a:cubicBezTo>
                      <a:pt x="4" y="1"/>
                      <a:pt x="4" y="2"/>
                      <a:pt x="4" y="2"/>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0" name="íšḷïḋê"/>
              <p:cNvSpPr/>
              <p:nvPr/>
            </p:nvSpPr>
            <p:spPr bwMode="auto">
              <a:xfrm>
                <a:off x="3699" y="2331"/>
                <a:ext cx="18" cy="13"/>
              </a:xfrm>
              <a:custGeom>
                <a:avLst/>
                <a:gdLst>
                  <a:gd name="T0" fmla="*/ 2 w 9"/>
                  <a:gd name="T1" fmla="*/ 0 h 6"/>
                  <a:gd name="T2" fmla="*/ 9 w 9"/>
                  <a:gd name="T3" fmla="*/ 4 h 6"/>
                  <a:gd name="T4" fmla="*/ 9 w 9"/>
                  <a:gd name="T5" fmla="*/ 6 h 6"/>
                  <a:gd name="T6" fmla="*/ 9 w 9"/>
                  <a:gd name="T7" fmla="*/ 6 h 6"/>
                  <a:gd name="T8" fmla="*/ 7 w 9"/>
                  <a:gd name="T9" fmla="*/ 6 h 6"/>
                  <a:gd name="T10" fmla="*/ 1 w 9"/>
                  <a:gd name="T11" fmla="*/ 2 h 6"/>
                  <a:gd name="T12" fmla="*/ 0 w 9"/>
                  <a:gd name="T13" fmla="*/ 1 h 6"/>
                  <a:gd name="T14" fmla="*/ 0 w 9"/>
                  <a:gd name="T15" fmla="*/ 1 h 6"/>
                  <a:gd name="T16" fmla="*/ 2 w 9"/>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2" y="0"/>
                    </a:moveTo>
                    <a:cubicBezTo>
                      <a:pt x="9" y="4"/>
                      <a:pt x="9" y="4"/>
                      <a:pt x="9" y="4"/>
                    </a:cubicBezTo>
                    <a:cubicBezTo>
                      <a:pt x="9" y="4"/>
                      <a:pt x="9" y="5"/>
                      <a:pt x="9" y="6"/>
                    </a:cubicBezTo>
                    <a:cubicBezTo>
                      <a:pt x="9" y="6"/>
                      <a:pt x="9" y="6"/>
                      <a:pt x="9" y="6"/>
                    </a:cubicBezTo>
                    <a:cubicBezTo>
                      <a:pt x="9" y="6"/>
                      <a:pt x="8" y="6"/>
                      <a:pt x="7" y="6"/>
                    </a:cubicBezTo>
                    <a:cubicBezTo>
                      <a:pt x="1" y="2"/>
                      <a:pt x="1" y="2"/>
                      <a:pt x="1" y="2"/>
                    </a:cubicBezTo>
                    <a:cubicBezTo>
                      <a:pt x="0" y="2"/>
                      <a:pt x="0" y="1"/>
                      <a:pt x="0" y="1"/>
                    </a:cubicBezTo>
                    <a:cubicBezTo>
                      <a:pt x="0" y="1"/>
                      <a:pt x="0" y="1"/>
                      <a:pt x="0" y="1"/>
                    </a:cubicBezTo>
                    <a:cubicBezTo>
                      <a:pt x="1" y="0"/>
                      <a:pt x="1" y="0"/>
                      <a:pt x="2"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1" name="ïsľïḑé"/>
              <p:cNvSpPr/>
              <p:nvPr/>
            </p:nvSpPr>
            <p:spPr bwMode="auto">
              <a:xfrm>
                <a:off x="3699" y="2333"/>
                <a:ext cx="18" cy="11"/>
              </a:xfrm>
              <a:custGeom>
                <a:avLst/>
                <a:gdLst>
                  <a:gd name="T0" fmla="*/ 6 w 9"/>
                  <a:gd name="T1" fmla="*/ 3 h 5"/>
                  <a:gd name="T2" fmla="*/ 3 w 9"/>
                  <a:gd name="T3" fmla="*/ 1 h 5"/>
                  <a:gd name="T4" fmla="*/ 0 w 9"/>
                  <a:gd name="T5" fmla="*/ 0 h 5"/>
                  <a:gd name="T6" fmla="*/ 1 w 9"/>
                  <a:gd name="T7" fmla="*/ 1 h 5"/>
                  <a:gd name="T8" fmla="*/ 2 w 9"/>
                  <a:gd name="T9" fmla="*/ 2 h 5"/>
                  <a:gd name="T10" fmla="*/ 6 w 9"/>
                  <a:gd name="T11" fmla="*/ 4 h 5"/>
                  <a:gd name="T12" fmla="*/ 7 w 9"/>
                  <a:gd name="T13" fmla="*/ 5 h 5"/>
                  <a:gd name="T14" fmla="*/ 9 w 9"/>
                  <a:gd name="T15" fmla="*/ 5 h 5"/>
                  <a:gd name="T16" fmla="*/ 6 w 9"/>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
                    <a:moveTo>
                      <a:pt x="6" y="3"/>
                    </a:moveTo>
                    <a:cubicBezTo>
                      <a:pt x="3" y="1"/>
                      <a:pt x="3" y="1"/>
                      <a:pt x="3" y="1"/>
                    </a:cubicBezTo>
                    <a:cubicBezTo>
                      <a:pt x="0" y="0"/>
                      <a:pt x="0" y="0"/>
                      <a:pt x="0" y="0"/>
                    </a:cubicBezTo>
                    <a:cubicBezTo>
                      <a:pt x="0" y="0"/>
                      <a:pt x="0" y="1"/>
                      <a:pt x="1" y="1"/>
                    </a:cubicBezTo>
                    <a:cubicBezTo>
                      <a:pt x="2" y="2"/>
                      <a:pt x="2" y="2"/>
                      <a:pt x="2" y="2"/>
                    </a:cubicBezTo>
                    <a:cubicBezTo>
                      <a:pt x="6" y="4"/>
                      <a:pt x="6" y="4"/>
                      <a:pt x="6" y="4"/>
                    </a:cubicBezTo>
                    <a:cubicBezTo>
                      <a:pt x="7" y="5"/>
                      <a:pt x="7" y="5"/>
                      <a:pt x="7" y="5"/>
                    </a:cubicBezTo>
                    <a:cubicBezTo>
                      <a:pt x="8" y="5"/>
                      <a:pt x="9" y="5"/>
                      <a:pt x="9" y="5"/>
                    </a:cubicBezTo>
                    <a:lnTo>
                      <a:pt x="6" y="3"/>
                    </a:lnTo>
                    <a:close/>
                  </a:path>
                </a:pathLst>
              </a:custGeom>
              <a:solidFill>
                <a:srgbClr val="BBCB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2" name="ïṡ1íḍé"/>
              <p:cNvSpPr/>
              <p:nvPr/>
            </p:nvSpPr>
            <p:spPr bwMode="auto">
              <a:xfrm>
                <a:off x="3699" y="2358"/>
                <a:ext cx="10" cy="11"/>
              </a:xfrm>
              <a:custGeom>
                <a:avLst/>
                <a:gdLst>
                  <a:gd name="T0" fmla="*/ 3 w 5"/>
                  <a:gd name="T1" fmla="*/ 0 h 5"/>
                  <a:gd name="T2" fmla="*/ 4 w 5"/>
                  <a:gd name="T3" fmla="*/ 3 h 5"/>
                  <a:gd name="T4" fmla="*/ 1 w 5"/>
                  <a:gd name="T5" fmla="*/ 4 h 5"/>
                  <a:gd name="T6" fmla="*/ 0 w 5"/>
                  <a:gd name="T7" fmla="*/ 1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5" y="1"/>
                      <a:pt x="5" y="2"/>
                      <a:pt x="4" y="3"/>
                    </a:cubicBezTo>
                    <a:cubicBezTo>
                      <a:pt x="4" y="4"/>
                      <a:pt x="2" y="5"/>
                      <a:pt x="1" y="4"/>
                    </a:cubicBezTo>
                    <a:cubicBezTo>
                      <a:pt x="0" y="3"/>
                      <a:pt x="0" y="2"/>
                      <a:pt x="0" y="1"/>
                    </a:cubicBezTo>
                    <a:cubicBezTo>
                      <a:pt x="1" y="0"/>
                      <a:pt x="2" y="0"/>
                      <a:pt x="3" y="0"/>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3" name="îṥḷiḍé"/>
              <p:cNvSpPr/>
              <p:nvPr/>
            </p:nvSpPr>
            <p:spPr bwMode="auto">
              <a:xfrm>
                <a:off x="3699" y="2358"/>
                <a:ext cx="10" cy="11"/>
              </a:xfrm>
              <a:custGeom>
                <a:avLst/>
                <a:gdLst>
                  <a:gd name="T0" fmla="*/ 5 w 5"/>
                  <a:gd name="T1" fmla="*/ 2 h 5"/>
                  <a:gd name="T2" fmla="*/ 4 w 5"/>
                  <a:gd name="T3" fmla="*/ 3 h 5"/>
                  <a:gd name="T4" fmla="*/ 1 w 5"/>
                  <a:gd name="T5" fmla="*/ 4 h 5"/>
                  <a:gd name="T6" fmla="*/ 0 w 5"/>
                  <a:gd name="T7" fmla="*/ 3 h 5"/>
                  <a:gd name="T8" fmla="*/ 1 w 5"/>
                  <a:gd name="T9" fmla="*/ 2 h 5"/>
                  <a:gd name="T10" fmla="*/ 4 w 5"/>
                  <a:gd name="T11" fmla="*/ 1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3"/>
                      <a:pt x="4" y="3"/>
                      <a:pt x="4" y="3"/>
                    </a:cubicBezTo>
                    <a:cubicBezTo>
                      <a:pt x="4" y="4"/>
                      <a:pt x="2" y="5"/>
                      <a:pt x="1" y="4"/>
                    </a:cubicBezTo>
                    <a:cubicBezTo>
                      <a:pt x="1" y="4"/>
                      <a:pt x="0" y="3"/>
                      <a:pt x="0" y="3"/>
                    </a:cubicBezTo>
                    <a:cubicBezTo>
                      <a:pt x="0" y="3"/>
                      <a:pt x="0" y="2"/>
                      <a:pt x="1" y="2"/>
                    </a:cubicBezTo>
                    <a:cubicBezTo>
                      <a:pt x="1" y="1"/>
                      <a:pt x="3" y="0"/>
                      <a:pt x="4" y="1"/>
                    </a:cubicBezTo>
                    <a:cubicBezTo>
                      <a:pt x="4" y="1"/>
                      <a:pt x="4" y="2"/>
                      <a:pt x="5" y="2"/>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4" name="îṩlídê"/>
              <p:cNvSpPr/>
              <p:nvPr/>
            </p:nvSpPr>
            <p:spPr bwMode="auto">
              <a:xfrm>
                <a:off x="3686" y="2352"/>
                <a:ext cx="21" cy="13"/>
              </a:xfrm>
              <a:custGeom>
                <a:avLst/>
                <a:gdLst>
                  <a:gd name="T0" fmla="*/ 2 w 10"/>
                  <a:gd name="T1" fmla="*/ 0 h 6"/>
                  <a:gd name="T2" fmla="*/ 9 w 10"/>
                  <a:gd name="T3" fmla="*/ 4 h 6"/>
                  <a:gd name="T4" fmla="*/ 9 w 10"/>
                  <a:gd name="T5" fmla="*/ 6 h 6"/>
                  <a:gd name="T6" fmla="*/ 8 w 10"/>
                  <a:gd name="T7" fmla="*/ 6 h 6"/>
                  <a:gd name="T8" fmla="*/ 1 w 10"/>
                  <a:gd name="T9" fmla="*/ 2 h 6"/>
                  <a:gd name="T10" fmla="*/ 1 w 10"/>
                  <a:gd name="T11" fmla="*/ 1 h 6"/>
                  <a:gd name="T12" fmla="*/ 1 w 10"/>
                  <a:gd name="T13" fmla="*/ 1 h 6"/>
                  <a:gd name="T14" fmla="*/ 2 w 10"/>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
                    <a:moveTo>
                      <a:pt x="2" y="0"/>
                    </a:moveTo>
                    <a:cubicBezTo>
                      <a:pt x="9" y="4"/>
                      <a:pt x="9" y="4"/>
                      <a:pt x="9" y="4"/>
                    </a:cubicBezTo>
                    <a:cubicBezTo>
                      <a:pt x="9" y="4"/>
                      <a:pt x="10" y="5"/>
                      <a:pt x="9" y="6"/>
                    </a:cubicBezTo>
                    <a:cubicBezTo>
                      <a:pt x="9" y="6"/>
                      <a:pt x="8" y="6"/>
                      <a:pt x="8" y="6"/>
                    </a:cubicBezTo>
                    <a:cubicBezTo>
                      <a:pt x="1" y="2"/>
                      <a:pt x="1" y="2"/>
                      <a:pt x="1" y="2"/>
                    </a:cubicBezTo>
                    <a:cubicBezTo>
                      <a:pt x="0" y="2"/>
                      <a:pt x="0" y="1"/>
                      <a:pt x="1" y="1"/>
                    </a:cubicBezTo>
                    <a:cubicBezTo>
                      <a:pt x="1" y="1"/>
                      <a:pt x="1" y="1"/>
                      <a:pt x="1" y="1"/>
                    </a:cubicBezTo>
                    <a:cubicBezTo>
                      <a:pt x="1" y="0"/>
                      <a:pt x="2" y="0"/>
                      <a:pt x="2"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5" name="iSļíḑê"/>
              <p:cNvSpPr/>
              <p:nvPr/>
            </p:nvSpPr>
            <p:spPr bwMode="auto">
              <a:xfrm>
                <a:off x="3686" y="2354"/>
                <a:ext cx="19" cy="11"/>
              </a:xfrm>
              <a:custGeom>
                <a:avLst/>
                <a:gdLst>
                  <a:gd name="T0" fmla="*/ 6 w 9"/>
                  <a:gd name="T1" fmla="*/ 3 h 5"/>
                  <a:gd name="T2" fmla="*/ 3 w 9"/>
                  <a:gd name="T3" fmla="*/ 1 h 5"/>
                  <a:gd name="T4" fmla="*/ 1 w 9"/>
                  <a:gd name="T5" fmla="*/ 0 h 5"/>
                  <a:gd name="T6" fmla="*/ 1 w 9"/>
                  <a:gd name="T7" fmla="*/ 1 h 5"/>
                  <a:gd name="T8" fmla="*/ 3 w 9"/>
                  <a:gd name="T9" fmla="*/ 2 h 5"/>
                  <a:gd name="T10" fmla="*/ 6 w 9"/>
                  <a:gd name="T11" fmla="*/ 4 h 5"/>
                  <a:gd name="T12" fmla="*/ 8 w 9"/>
                  <a:gd name="T13" fmla="*/ 5 h 5"/>
                  <a:gd name="T14" fmla="*/ 9 w 9"/>
                  <a:gd name="T15" fmla="*/ 5 h 5"/>
                  <a:gd name="T16" fmla="*/ 6 w 9"/>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
                    <a:moveTo>
                      <a:pt x="6" y="3"/>
                    </a:moveTo>
                    <a:cubicBezTo>
                      <a:pt x="3" y="1"/>
                      <a:pt x="3" y="1"/>
                      <a:pt x="3" y="1"/>
                    </a:cubicBezTo>
                    <a:cubicBezTo>
                      <a:pt x="1" y="0"/>
                      <a:pt x="1" y="0"/>
                      <a:pt x="1" y="0"/>
                    </a:cubicBezTo>
                    <a:cubicBezTo>
                      <a:pt x="0" y="0"/>
                      <a:pt x="0" y="1"/>
                      <a:pt x="1" y="1"/>
                    </a:cubicBezTo>
                    <a:cubicBezTo>
                      <a:pt x="3" y="2"/>
                      <a:pt x="3" y="2"/>
                      <a:pt x="3" y="2"/>
                    </a:cubicBezTo>
                    <a:cubicBezTo>
                      <a:pt x="6" y="4"/>
                      <a:pt x="6" y="4"/>
                      <a:pt x="6" y="4"/>
                    </a:cubicBezTo>
                    <a:cubicBezTo>
                      <a:pt x="8" y="5"/>
                      <a:pt x="8" y="5"/>
                      <a:pt x="8" y="5"/>
                    </a:cubicBezTo>
                    <a:cubicBezTo>
                      <a:pt x="8" y="5"/>
                      <a:pt x="9" y="5"/>
                      <a:pt x="9" y="5"/>
                    </a:cubicBezTo>
                    <a:lnTo>
                      <a:pt x="6" y="3"/>
                    </a:lnTo>
                    <a:close/>
                  </a:path>
                </a:pathLst>
              </a:custGeom>
              <a:solidFill>
                <a:srgbClr val="BBCB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6" name="ísḷidé"/>
              <p:cNvSpPr/>
              <p:nvPr/>
            </p:nvSpPr>
            <p:spPr bwMode="auto">
              <a:xfrm>
                <a:off x="3686" y="2379"/>
                <a:ext cx="11" cy="10"/>
              </a:xfrm>
              <a:custGeom>
                <a:avLst/>
                <a:gdLst>
                  <a:gd name="T0" fmla="*/ 4 w 5"/>
                  <a:gd name="T1" fmla="*/ 0 h 5"/>
                  <a:gd name="T2" fmla="*/ 4 w 5"/>
                  <a:gd name="T3" fmla="*/ 3 h 5"/>
                  <a:gd name="T4" fmla="*/ 1 w 5"/>
                  <a:gd name="T5" fmla="*/ 4 h 5"/>
                  <a:gd name="T6" fmla="*/ 1 w 5"/>
                  <a:gd name="T7" fmla="*/ 1 h 5"/>
                  <a:gd name="T8" fmla="*/ 4 w 5"/>
                  <a:gd name="T9" fmla="*/ 0 h 5"/>
                </a:gdLst>
                <a:ahLst/>
                <a:cxnLst>
                  <a:cxn ang="0">
                    <a:pos x="T0" y="T1"/>
                  </a:cxn>
                  <a:cxn ang="0">
                    <a:pos x="T2" y="T3"/>
                  </a:cxn>
                  <a:cxn ang="0">
                    <a:pos x="T4" y="T5"/>
                  </a:cxn>
                  <a:cxn ang="0">
                    <a:pos x="T6" y="T7"/>
                  </a:cxn>
                  <a:cxn ang="0">
                    <a:pos x="T8" y="T9"/>
                  </a:cxn>
                </a:cxnLst>
                <a:rect l="0" t="0" r="r" b="b"/>
                <a:pathLst>
                  <a:path w="5" h="5">
                    <a:moveTo>
                      <a:pt x="4" y="0"/>
                    </a:moveTo>
                    <a:cubicBezTo>
                      <a:pt x="5" y="1"/>
                      <a:pt x="5" y="2"/>
                      <a:pt x="4" y="3"/>
                    </a:cubicBezTo>
                    <a:cubicBezTo>
                      <a:pt x="4" y="4"/>
                      <a:pt x="2" y="5"/>
                      <a:pt x="1" y="4"/>
                    </a:cubicBezTo>
                    <a:cubicBezTo>
                      <a:pt x="0" y="4"/>
                      <a:pt x="0" y="2"/>
                      <a:pt x="1" y="1"/>
                    </a:cubicBezTo>
                    <a:cubicBezTo>
                      <a:pt x="1" y="0"/>
                      <a:pt x="3" y="0"/>
                      <a:pt x="4" y="0"/>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7" name="iṩḻîďè"/>
              <p:cNvSpPr/>
              <p:nvPr/>
            </p:nvSpPr>
            <p:spPr bwMode="auto">
              <a:xfrm>
                <a:off x="3686" y="2379"/>
                <a:ext cx="11" cy="10"/>
              </a:xfrm>
              <a:custGeom>
                <a:avLst/>
                <a:gdLst>
                  <a:gd name="T0" fmla="*/ 5 w 5"/>
                  <a:gd name="T1" fmla="*/ 2 h 5"/>
                  <a:gd name="T2" fmla="*/ 4 w 5"/>
                  <a:gd name="T3" fmla="*/ 3 h 5"/>
                  <a:gd name="T4" fmla="*/ 1 w 5"/>
                  <a:gd name="T5" fmla="*/ 4 h 5"/>
                  <a:gd name="T6" fmla="*/ 0 w 5"/>
                  <a:gd name="T7" fmla="*/ 3 h 5"/>
                  <a:gd name="T8" fmla="*/ 1 w 5"/>
                  <a:gd name="T9" fmla="*/ 2 h 5"/>
                  <a:gd name="T10" fmla="*/ 4 w 5"/>
                  <a:gd name="T11" fmla="*/ 1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3"/>
                      <a:pt x="5" y="3"/>
                      <a:pt x="4" y="3"/>
                    </a:cubicBezTo>
                    <a:cubicBezTo>
                      <a:pt x="4" y="4"/>
                      <a:pt x="2" y="5"/>
                      <a:pt x="1" y="4"/>
                    </a:cubicBezTo>
                    <a:cubicBezTo>
                      <a:pt x="1" y="4"/>
                      <a:pt x="1" y="3"/>
                      <a:pt x="0" y="3"/>
                    </a:cubicBezTo>
                    <a:cubicBezTo>
                      <a:pt x="0" y="3"/>
                      <a:pt x="1" y="2"/>
                      <a:pt x="1" y="2"/>
                    </a:cubicBezTo>
                    <a:cubicBezTo>
                      <a:pt x="1" y="1"/>
                      <a:pt x="3" y="0"/>
                      <a:pt x="4" y="1"/>
                    </a:cubicBezTo>
                    <a:cubicBezTo>
                      <a:pt x="4" y="1"/>
                      <a:pt x="5" y="2"/>
                      <a:pt x="5" y="2"/>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8" name="îšľíďê"/>
              <p:cNvSpPr/>
              <p:nvPr/>
            </p:nvSpPr>
            <p:spPr bwMode="auto">
              <a:xfrm>
                <a:off x="3674" y="2373"/>
                <a:ext cx="20" cy="12"/>
              </a:xfrm>
              <a:custGeom>
                <a:avLst/>
                <a:gdLst>
                  <a:gd name="T0" fmla="*/ 2 w 10"/>
                  <a:gd name="T1" fmla="*/ 0 h 6"/>
                  <a:gd name="T2" fmla="*/ 9 w 10"/>
                  <a:gd name="T3" fmla="*/ 4 h 6"/>
                  <a:gd name="T4" fmla="*/ 9 w 10"/>
                  <a:gd name="T5" fmla="*/ 6 h 6"/>
                  <a:gd name="T6" fmla="*/ 9 w 10"/>
                  <a:gd name="T7" fmla="*/ 6 h 6"/>
                  <a:gd name="T8" fmla="*/ 8 w 10"/>
                  <a:gd name="T9" fmla="*/ 6 h 6"/>
                  <a:gd name="T10" fmla="*/ 1 w 10"/>
                  <a:gd name="T11" fmla="*/ 2 h 6"/>
                  <a:gd name="T12" fmla="*/ 1 w 10"/>
                  <a:gd name="T13" fmla="*/ 1 h 6"/>
                  <a:gd name="T14" fmla="*/ 1 w 10"/>
                  <a:gd name="T15" fmla="*/ 1 h 6"/>
                  <a:gd name="T16" fmla="*/ 2 w 10"/>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6">
                    <a:moveTo>
                      <a:pt x="2" y="0"/>
                    </a:moveTo>
                    <a:cubicBezTo>
                      <a:pt x="9" y="4"/>
                      <a:pt x="9" y="4"/>
                      <a:pt x="9" y="4"/>
                    </a:cubicBezTo>
                    <a:cubicBezTo>
                      <a:pt x="9" y="4"/>
                      <a:pt x="10" y="5"/>
                      <a:pt x="9" y="6"/>
                    </a:cubicBezTo>
                    <a:cubicBezTo>
                      <a:pt x="9" y="6"/>
                      <a:pt x="9" y="6"/>
                      <a:pt x="9" y="6"/>
                    </a:cubicBezTo>
                    <a:cubicBezTo>
                      <a:pt x="9" y="6"/>
                      <a:pt x="8" y="6"/>
                      <a:pt x="8" y="6"/>
                    </a:cubicBezTo>
                    <a:cubicBezTo>
                      <a:pt x="1" y="2"/>
                      <a:pt x="1" y="2"/>
                      <a:pt x="1" y="2"/>
                    </a:cubicBezTo>
                    <a:cubicBezTo>
                      <a:pt x="1" y="2"/>
                      <a:pt x="0" y="1"/>
                      <a:pt x="1" y="1"/>
                    </a:cubicBezTo>
                    <a:cubicBezTo>
                      <a:pt x="1" y="1"/>
                      <a:pt x="1" y="1"/>
                      <a:pt x="1" y="1"/>
                    </a:cubicBezTo>
                    <a:cubicBezTo>
                      <a:pt x="1" y="0"/>
                      <a:pt x="2" y="0"/>
                      <a:pt x="2"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9" name="isľiḋê"/>
              <p:cNvSpPr/>
              <p:nvPr/>
            </p:nvSpPr>
            <p:spPr bwMode="auto">
              <a:xfrm>
                <a:off x="3674" y="2375"/>
                <a:ext cx="18" cy="10"/>
              </a:xfrm>
              <a:custGeom>
                <a:avLst/>
                <a:gdLst>
                  <a:gd name="T0" fmla="*/ 7 w 9"/>
                  <a:gd name="T1" fmla="*/ 3 h 5"/>
                  <a:gd name="T2" fmla="*/ 3 w 9"/>
                  <a:gd name="T3" fmla="*/ 1 h 5"/>
                  <a:gd name="T4" fmla="*/ 1 w 9"/>
                  <a:gd name="T5" fmla="*/ 0 h 5"/>
                  <a:gd name="T6" fmla="*/ 1 w 9"/>
                  <a:gd name="T7" fmla="*/ 1 h 5"/>
                  <a:gd name="T8" fmla="*/ 3 w 9"/>
                  <a:gd name="T9" fmla="*/ 2 h 5"/>
                  <a:gd name="T10" fmla="*/ 6 w 9"/>
                  <a:gd name="T11" fmla="*/ 4 h 5"/>
                  <a:gd name="T12" fmla="*/ 8 w 9"/>
                  <a:gd name="T13" fmla="*/ 5 h 5"/>
                  <a:gd name="T14" fmla="*/ 9 w 9"/>
                  <a:gd name="T15" fmla="*/ 5 h 5"/>
                  <a:gd name="T16" fmla="*/ 7 w 9"/>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
                    <a:moveTo>
                      <a:pt x="7" y="3"/>
                    </a:moveTo>
                    <a:cubicBezTo>
                      <a:pt x="3" y="1"/>
                      <a:pt x="3" y="1"/>
                      <a:pt x="3" y="1"/>
                    </a:cubicBezTo>
                    <a:cubicBezTo>
                      <a:pt x="1" y="0"/>
                      <a:pt x="1" y="0"/>
                      <a:pt x="1" y="0"/>
                    </a:cubicBezTo>
                    <a:cubicBezTo>
                      <a:pt x="0" y="0"/>
                      <a:pt x="1" y="1"/>
                      <a:pt x="1" y="1"/>
                    </a:cubicBezTo>
                    <a:cubicBezTo>
                      <a:pt x="3" y="2"/>
                      <a:pt x="3" y="2"/>
                      <a:pt x="3" y="2"/>
                    </a:cubicBezTo>
                    <a:cubicBezTo>
                      <a:pt x="6" y="4"/>
                      <a:pt x="6" y="4"/>
                      <a:pt x="6" y="4"/>
                    </a:cubicBezTo>
                    <a:cubicBezTo>
                      <a:pt x="8" y="5"/>
                      <a:pt x="8" y="5"/>
                      <a:pt x="8" y="5"/>
                    </a:cubicBezTo>
                    <a:cubicBezTo>
                      <a:pt x="8" y="5"/>
                      <a:pt x="9" y="5"/>
                      <a:pt x="9" y="5"/>
                    </a:cubicBezTo>
                    <a:lnTo>
                      <a:pt x="7" y="3"/>
                    </a:lnTo>
                    <a:close/>
                  </a:path>
                </a:pathLst>
              </a:custGeom>
              <a:solidFill>
                <a:srgbClr val="BBCB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0" name="îś1îďè"/>
              <p:cNvSpPr/>
              <p:nvPr/>
            </p:nvSpPr>
            <p:spPr bwMode="auto">
              <a:xfrm>
                <a:off x="3674" y="2400"/>
                <a:ext cx="10" cy="10"/>
              </a:xfrm>
              <a:custGeom>
                <a:avLst/>
                <a:gdLst>
                  <a:gd name="T0" fmla="*/ 4 w 5"/>
                  <a:gd name="T1" fmla="*/ 0 h 5"/>
                  <a:gd name="T2" fmla="*/ 4 w 5"/>
                  <a:gd name="T3" fmla="*/ 3 h 5"/>
                  <a:gd name="T4" fmla="*/ 1 w 5"/>
                  <a:gd name="T5" fmla="*/ 4 h 5"/>
                  <a:gd name="T6" fmla="*/ 1 w 5"/>
                  <a:gd name="T7" fmla="*/ 1 h 5"/>
                  <a:gd name="T8" fmla="*/ 4 w 5"/>
                  <a:gd name="T9" fmla="*/ 0 h 5"/>
                </a:gdLst>
                <a:ahLst/>
                <a:cxnLst>
                  <a:cxn ang="0">
                    <a:pos x="T0" y="T1"/>
                  </a:cxn>
                  <a:cxn ang="0">
                    <a:pos x="T2" y="T3"/>
                  </a:cxn>
                  <a:cxn ang="0">
                    <a:pos x="T4" y="T5"/>
                  </a:cxn>
                  <a:cxn ang="0">
                    <a:pos x="T6" y="T7"/>
                  </a:cxn>
                  <a:cxn ang="0">
                    <a:pos x="T8" y="T9"/>
                  </a:cxn>
                </a:cxnLst>
                <a:rect l="0" t="0" r="r" b="b"/>
                <a:pathLst>
                  <a:path w="5" h="5">
                    <a:moveTo>
                      <a:pt x="4" y="0"/>
                    </a:moveTo>
                    <a:cubicBezTo>
                      <a:pt x="5" y="1"/>
                      <a:pt x="5" y="2"/>
                      <a:pt x="4" y="3"/>
                    </a:cubicBezTo>
                    <a:cubicBezTo>
                      <a:pt x="4" y="4"/>
                      <a:pt x="3" y="5"/>
                      <a:pt x="1" y="4"/>
                    </a:cubicBezTo>
                    <a:cubicBezTo>
                      <a:pt x="0" y="4"/>
                      <a:pt x="0" y="2"/>
                      <a:pt x="1" y="1"/>
                    </a:cubicBezTo>
                    <a:cubicBezTo>
                      <a:pt x="1" y="0"/>
                      <a:pt x="3" y="0"/>
                      <a:pt x="4" y="0"/>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1" name="iŝḷíḋè"/>
              <p:cNvSpPr/>
              <p:nvPr/>
            </p:nvSpPr>
            <p:spPr bwMode="auto">
              <a:xfrm>
                <a:off x="3676" y="2400"/>
                <a:ext cx="8" cy="10"/>
              </a:xfrm>
              <a:custGeom>
                <a:avLst/>
                <a:gdLst>
                  <a:gd name="T0" fmla="*/ 4 w 4"/>
                  <a:gd name="T1" fmla="*/ 2 h 5"/>
                  <a:gd name="T2" fmla="*/ 3 w 4"/>
                  <a:gd name="T3" fmla="*/ 3 h 5"/>
                  <a:gd name="T4" fmla="*/ 0 w 4"/>
                  <a:gd name="T5" fmla="*/ 4 h 5"/>
                  <a:gd name="T6" fmla="*/ 0 w 4"/>
                  <a:gd name="T7" fmla="*/ 3 h 5"/>
                  <a:gd name="T8" fmla="*/ 0 w 4"/>
                  <a:gd name="T9" fmla="*/ 2 h 5"/>
                  <a:gd name="T10" fmla="*/ 3 w 4"/>
                  <a:gd name="T11" fmla="*/ 1 h 5"/>
                  <a:gd name="T12" fmla="*/ 4 w 4"/>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2"/>
                    </a:moveTo>
                    <a:cubicBezTo>
                      <a:pt x="4" y="3"/>
                      <a:pt x="4" y="3"/>
                      <a:pt x="3" y="3"/>
                    </a:cubicBezTo>
                    <a:cubicBezTo>
                      <a:pt x="3" y="4"/>
                      <a:pt x="2" y="5"/>
                      <a:pt x="0" y="4"/>
                    </a:cubicBezTo>
                    <a:cubicBezTo>
                      <a:pt x="0" y="4"/>
                      <a:pt x="0" y="3"/>
                      <a:pt x="0" y="3"/>
                    </a:cubicBezTo>
                    <a:cubicBezTo>
                      <a:pt x="0" y="3"/>
                      <a:pt x="0" y="2"/>
                      <a:pt x="0" y="2"/>
                    </a:cubicBezTo>
                    <a:cubicBezTo>
                      <a:pt x="0" y="1"/>
                      <a:pt x="2" y="0"/>
                      <a:pt x="3" y="1"/>
                    </a:cubicBezTo>
                    <a:cubicBezTo>
                      <a:pt x="3" y="1"/>
                      <a:pt x="4" y="2"/>
                      <a:pt x="4" y="2"/>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2" name="ïṡľidê"/>
              <p:cNvSpPr/>
              <p:nvPr/>
            </p:nvSpPr>
            <p:spPr bwMode="auto">
              <a:xfrm>
                <a:off x="3661" y="2394"/>
                <a:ext cx="21" cy="12"/>
              </a:xfrm>
              <a:custGeom>
                <a:avLst/>
                <a:gdLst>
                  <a:gd name="T0" fmla="*/ 2 w 10"/>
                  <a:gd name="T1" fmla="*/ 0 h 6"/>
                  <a:gd name="T2" fmla="*/ 9 w 10"/>
                  <a:gd name="T3" fmla="*/ 4 h 6"/>
                  <a:gd name="T4" fmla="*/ 9 w 10"/>
                  <a:gd name="T5" fmla="*/ 6 h 6"/>
                  <a:gd name="T6" fmla="*/ 9 w 10"/>
                  <a:gd name="T7" fmla="*/ 6 h 6"/>
                  <a:gd name="T8" fmla="*/ 8 w 10"/>
                  <a:gd name="T9" fmla="*/ 6 h 6"/>
                  <a:gd name="T10" fmla="*/ 1 w 10"/>
                  <a:gd name="T11" fmla="*/ 2 h 6"/>
                  <a:gd name="T12" fmla="*/ 1 w 10"/>
                  <a:gd name="T13" fmla="*/ 1 h 6"/>
                  <a:gd name="T14" fmla="*/ 1 w 10"/>
                  <a:gd name="T15" fmla="*/ 1 h 6"/>
                  <a:gd name="T16" fmla="*/ 2 w 10"/>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6">
                    <a:moveTo>
                      <a:pt x="2" y="0"/>
                    </a:moveTo>
                    <a:cubicBezTo>
                      <a:pt x="9" y="4"/>
                      <a:pt x="9" y="4"/>
                      <a:pt x="9" y="4"/>
                    </a:cubicBezTo>
                    <a:cubicBezTo>
                      <a:pt x="10" y="4"/>
                      <a:pt x="10" y="5"/>
                      <a:pt x="9" y="6"/>
                    </a:cubicBezTo>
                    <a:cubicBezTo>
                      <a:pt x="9" y="6"/>
                      <a:pt x="9" y="6"/>
                      <a:pt x="9" y="6"/>
                    </a:cubicBezTo>
                    <a:cubicBezTo>
                      <a:pt x="9" y="6"/>
                      <a:pt x="8" y="6"/>
                      <a:pt x="8" y="6"/>
                    </a:cubicBezTo>
                    <a:cubicBezTo>
                      <a:pt x="1" y="2"/>
                      <a:pt x="1" y="2"/>
                      <a:pt x="1" y="2"/>
                    </a:cubicBezTo>
                    <a:cubicBezTo>
                      <a:pt x="1" y="2"/>
                      <a:pt x="0" y="1"/>
                      <a:pt x="1" y="1"/>
                    </a:cubicBezTo>
                    <a:cubicBezTo>
                      <a:pt x="1" y="1"/>
                      <a:pt x="1" y="1"/>
                      <a:pt x="1" y="1"/>
                    </a:cubicBezTo>
                    <a:cubicBezTo>
                      <a:pt x="1" y="0"/>
                      <a:pt x="2" y="0"/>
                      <a:pt x="2"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3" name="îşľïḓe"/>
              <p:cNvSpPr/>
              <p:nvPr/>
            </p:nvSpPr>
            <p:spPr bwMode="auto">
              <a:xfrm>
                <a:off x="3661" y="2396"/>
                <a:ext cx="19" cy="10"/>
              </a:xfrm>
              <a:custGeom>
                <a:avLst/>
                <a:gdLst>
                  <a:gd name="T0" fmla="*/ 7 w 9"/>
                  <a:gd name="T1" fmla="*/ 3 h 5"/>
                  <a:gd name="T2" fmla="*/ 3 w 9"/>
                  <a:gd name="T3" fmla="*/ 1 h 5"/>
                  <a:gd name="T4" fmla="*/ 1 w 9"/>
                  <a:gd name="T5" fmla="*/ 0 h 5"/>
                  <a:gd name="T6" fmla="*/ 1 w 9"/>
                  <a:gd name="T7" fmla="*/ 1 h 5"/>
                  <a:gd name="T8" fmla="*/ 3 w 9"/>
                  <a:gd name="T9" fmla="*/ 2 h 5"/>
                  <a:gd name="T10" fmla="*/ 6 w 9"/>
                  <a:gd name="T11" fmla="*/ 4 h 5"/>
                  <a:gd name="T12" fmla="*/ 8 w 9"/>
                  <a:gd name="T13" fmla="*/ 5 h 5"/>
                  <a:gd name="T14" fmla="*/ 9 w 9"/>
                  <a:gd name="T15" fmla="*/ 5 h 5"/>
                  <a:gd name="T16" fmla="*/ 7 w 9"/>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
                    <a:moveTo>
                      <a:pt x="7" y="3"/>
                    </a:moveTo>
                    <a:cubicBezTo>
                      <a:pt x="3" y="1"/>
                      <a:pt x="3" y="1"/>
                      <a:pt x="3" y="1"/>
                    </a:cubicBezTo>
                    <a:cubicBezTo>
                      <a:pt x="1" y="0"/>
                      <a:pt x="1" y="0"/>
                      <a:pt x="1" y="0"/>
                    </a:cubicBezTo>
                    <a:cubicBezTo>
                      <a:pt x="0" y="0"/>
                      <a:pt x="1" y="1"/>
                      <a:pt x="1" y="1"/>
                    </a:cubicBezTo>
                    <a:cubicBezTo>
                      <a:pt x="3" y="2"/>
                      <a:pt x="3" y="2"/>
                      <a:pt x="3" y="2"/>
                    </a:cubicBezTo>
                    <a:cubicBezTo>
                      <a:pt x="6" y="4"/>
                      <a:pt x="6" y="4"/>
                      <a:pt x="6" y="4"/>
                    </a:cubicBezTo>
                    <a:cubicBezTo>
                      <a:pt x="8" y="5"/>
                      <a:pt x="8" y="5"/>
                      <a:pt x="8" y="5"/>
                    </a:cubicBezTo>
                    <a:cubicBezTo>
                      <a:pt x="8" y="5"/>
                      <a:pt x="9" y="5"/>
                      <a:pt x="9" y="5"/>
                    </a:cubicBezTo>
                    <a:lnTo>
                      <a:pt x="7" y="3"/>
                    </a:lnTo>
                    <a:close/>
                  </a:path>
                </a:pathLst>
              </a:custGeom>
              <a:solidFill>
                <a:srgbClr val="BBCB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4" name="íṥ1ïdé"/>
              <p:cNvSpPr/>
              <p:nvPr/>
            </p:nvSpPr>
            <p:spPr bwMode="auto">
              <a:xfrm>
                <a:off x="3661" y="2421"/>
                <a:ext cx="11" cy="10"/>
              </a:xfrm>
              <a:custGeom>
                <a:avLst/>
                <a:gdLst>
                  <a:gd name="T0" fmla="*/ 4 w 5"/>
                  <a:gd name="T1" fmla="*/ 0 h 5"/>
                  <a:gd name="T2" fmla="*/ 5 w 5"/>
                  <a:gd name="T3" fmla="*/ 3 h 5"/>
                  <a:gd name="T4" fmla="*/ 2 w 5"/>
                  <a:gd name="T5" fmla="*/ 4 h 5"/>
                  <a:gd name="T6" fmla="*/ 1 w 5"/>
                  <a:gd name="T7" fmla="*/ 1 h 5"/>
                  <a:gd name="T8" fmla="*/ 4 w 5"/>
                  <a:gd name="T9" fmla="*/ 0 h 5"/>
                </a:gdLst>
                <a:ahLst/>
                <a:cxnLst>
                  <a:cxn ang="0">
                    <a:pos x="T0" y="T1"/>
                  </a:cxn>
                  <a:cxn ang="0">
                    <a:pos x="T2" y="T3"/>
                  </a:cxn>
                  <a:cxn ang="0">
                    <a:pos x="T4" y="T5"/>
                  </a:cxn>
                  <a:cxn ang="0">
                    <a:pos x="T6" y="T7"/>
                  </a:cxn>
                  <a:cxn ang="0">
                    <a:pos x="T8" y="T9"/>
                  </a:cxn>
                </a:cxnLst>
                <a:rect l="0" t="0" r="r" b="b"/>
                <a:pathLst>
                  <a:path w="5" h="5">
                    <a:moveTo>
                      <a:pt x="4" y="0"/>
                    </a:moveTo>
                    <a:cubicBezTo>
                      <a:pt x="5" y="1"/>
                      <a:pt x="5" y="2"/>
                      <a:pt x="5" y="3"/>
                    </a:cubicBezTo>
                    <a:cubicBezTo>
                      <a:pt x="4" y="4"/>
                      <a:pt x="3" y="5"/>
                      <a:pt x="2" y="4"/>
                    </a:cubicBezTo>
                    <a:cubicBezTo>
                      <a:pt x="1" y="4"/>
                      <a:pt x="0" y="2"/>
                      <a:pt x="1" y="1"/>
                    </a:cubicBezTo>
                    <a:cubicBezTo>
                      <a:pt x="1" y="0"/>
                      <a:pt x="3" y="0"/>
                      <a:pt x="4" y="0"/>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5" name="ísḻïḑê"/>
              <p:cNvSpPr/>
              <p:nvPr/>
            </p:nvSpPr>
            <p:spPr bwMode="auto">
              <a:xfrm>
                <a:off x="3663" y="2423"/>
                <a:ext cx="9" cy="8"/>
              </a:xfrm>
              <a:custGeom>
                <a:avLst/>
                <a:gdLst>
                  <a:gd name="T0" fmla="*/ 4 w 4"/>
                  <a:gd name="T1" fmla="*/ 1 h 4"/>
                  <a:gd name="T2" fmla="*/ 4 w 4"/>
                  <a:gd name="T3" fmla="*/ 2 h 4"/>
                  <a:gd name="T4" fmla="*/ 1 w 4"/>
                  <a:gd name="T5" fmla="*/ 3 h 4"/>
                  <a:gd name="T6" fmla="*/ 0 w 4"/>
                  <a:gd name="T7" fmla="*/ 2 h 4"/>
                  <a:gd name="T8" fmla="*/ 0 w 4"/>
                  <a:gd name="T9" fmla="*/ 1 h 4"/>
                  <a:gd name="T10" fmla="*/ 3 w 4"/>
                  <a:gd name="T11" fmla="*/ 0 h 4"/>
                  <a:gd name="T12" fmla="*/ 4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1"/>
                    </a:moveTo>
                    <a:cubicBezTo>
                      <a:pt x="4" y="2"/>
                      <a:pt x="4" y="2"/>
                      <a:pt x="4" y="2"/>
                    </a:cubicBezTo>
                    <a:cubicBezTo>
                      <a:pt x="3" y="3"/>
                      <a:pt x="2" y="4"/>
                      <a:pt x="1" y="3"/>
                    </a:cubicBezTo>
                    <a:cubicBezTo>
                      <a:pt x="0" y="3"/>
                      <a:pt x="0" y="3"/>
                      <a:pt x="0" y="2"/>
                    </a:cubicBezTo>
                    <a:cubicBezTo>
                      <a:pt x="0" y="2"/>
                      <a:pt x="0" y="1"/>
                      <a:pt x="0" y="1"/>
                    </a:cubicBezTo>
                    <a:cubicBezTo>
                      <a:pt x="1" y="0"/>
                      <a:pt x="2" y="0"/>
                      <a:pt x="3" y="0"/>
                    </a:cubicBezTo>
                    <a:cubicBezTo>
                      <a:pt x="3" y="0"/>
                      <a:pt x="4" y="1"/>
                      <a:pt x="4" y="1"/>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6" name="îṥļîḑè"/>
              <p:cNvSpPr/>
              <p:nvPr/>
            </p:nvSpPr>
            <p:spPr bwMode="auto">
              <a:xfrm>
                <a:off x="3651" y="2414"/>
                <a:ext cx="18" cy="15"/>
              </a:xfrm>
              <a:custGeom>
                <a:avLst/>
                <a:gdLst>
                  <a:gd name="T0" fmla="*/ 1 w 9"/>
                  <a:gd name="T1" fmla="*/ 0 h 7"/>
                  <a:gd name="T2" fmla="*/ 8 w 9"/>
                  <a:gd name="T3" fmla="*/ 4 h 7"/>
                  <a:gd name="T4" fmla="*/ 9 w 9"/>
                  <a:gd name="T5" fmla="*/ 6 h 7"/>
                  <a:gd name="T6" fmla="*/ 9 w 9"/>
                  <a:gd name="T7" fmla="*/ 6 h 7"/>
                  <a:gd name="T8" fmla="*/ 7 w 9"/>
                  <a:gd name="T9" fmla="*/ 6 h 7"/>
                  <a:gd name="T10" fmla="*/ 0 w 9"/>
                  <a:gd name="T11" fmla="*/ 2 h 7"/>
                  <a:gd name="T12" fmla="*/ 0 w 9"/>
                  <a:gd name="T13" fmla="*/ 1 h 7"/>
                  <a:gd name="T14" fmla="*/ 0 w 9"/>
                  <a:gd name="T15" fmla="*/ 1 h 7"/>
                  <a:gd name="T16" fmla="*/ 1 w 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1" y="0"/>
                    </a:moveTo>
                    <a:cubicBezTo>
                      <a:pt x="8" y="4"/>
                      <a:pt x="8" y="4"/>
                      <a:pt x="8" y="4"/>
                    </a:cubicBezTo>
                    <a:cubicBezTo>
                      <a:pt x="9" y="5"/>
                      <a:pt x="9" y="5"/>
                      <a:pt x="9" y="6"/>
                    </a:cubicBezTo>
                    <a:cubicBezTo>
                      <a:pt x="9" y="6"/>
                      <a:pt x="9" y="6"/>
                      <a:pt x="9" y="6"/>
                    </a:cubicBezTo>
                    <a:cubicBezTo>
                      <a:pt x="8" y="6"/>
                      <a:pt x="7" y="7"/>
                      <a:pt x="7" y="6"/>
                    </a:cubicBezTo>
                    <a:cubicBezTo>
                      <a:pt x="0" y="2"/>
                      <a:pt x="0" y="2"/>
                      <a:pt x="0" y="2"/>
                    </a:cubicBezTo>
                    <a:cubicBezTo>
                      <a:pt x="0" y="2"/>
                      <a:pt x="0" y="1"/>
                      <a:pt x="0" y="1"/>
                    </a:cubicBezTo>
                    <a:cubicBezTo>
                      <a:pt x="0" y="1"/>
                      <a:pt x="0" y="1"/>
                      <a:pt x="0" y="1"/>
                    </a:cubicBezTo>
                    <a:cubicBezTo>
                      <a:pt x="0" y="0"/>
                      <a:pt x="1"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7" name="îṩḷiḑé"/>
              <p:cNvSpPr/>
              <p:nvPr/>
            </p:nvSpPr>
            <p:spPr bwMode="auto">
              <a:xfrm>
                <a:off x="3651" y="2416"/>
                <a:ext cx="18" cy="13"/>
              </a:xfrm>
              <a:custGeom>
                <a:avLst/>
                <a:gdLst>
                  <a:gd name="T0" fmla="*/ 6 w 9"/>
                  <a:gd name="T1" fmla="*/ 3 h 6"/>
                  <a:gd name="T2" fmla="*/ 2 w 9"/>
                  <a:gd name="T3" fmla="*/ 1 h 6"/>
                  <a:gd name="T4" fmla="*/ 0 w 9"/>
                  <a:gd name="T5" fmla="*/ 0 h 6"/>
                  <a:gd name="T6" fmla="*/ 0 w 9"/>
                  <a:gd name="T7" fmla="*/ 1 h 6"/>
                  <a:gd name="T8" fmla="*/ 2 w 9"/>
                  <a:gd name="T9" fmla="*/ 2 h 6"/>
                  <a:gd name="T10" fmla="*/ 5 w 9"/>
                  <a:gd name="T11" fmla="*/ 4 h 6"/>
                  <a:gd name="T12" fmla="*/ 7 w 9"/>
                  <a:gd name="T13" fmla="*/ 5 h 6"/>
                  <a:gd name="T14" fmla="*/ 9 w 9"/>
                  <a:gd name="T15" fmla="*/ 5 h 6"/>
                  <a:gd name="T16" fmla="*/ 6 w 9"/>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6" y="3"/>
                    </a:moveTo>
                    <a:cubicBezTo>
                      <a:pt x="2" y="1"/>
                      <a:pt x="2" y="1"/>
                      <a:pt x="2" y="1"/>
                    </a:cubicBezTo>
                    <a:cubicBezTo>
                      <a:pt x="0" y="0"/>
                      <a:pt x="0" y="0"/>
                      <a:pt x="0" y="0"/>
                    </a:cubicBezTo>
                    <a:cubicBezTo>
                      <a:pt x="0" y="0"/>
                      <a:pt x="0" y="1"/>
                      <a:pt x="0" y="1"/>
                    </a:cubicBezTo>
                    <a:cubicBezTo>
                      <a:pt x="2" y="2"/>
                      <a:pt x="2" y="2"/>
                      <a:pt x="2" y="2"/>
                    </a:cubicBezTo>
                    <a:cubicBezTo>
                      <a:pt x="5" y="4"/>
                      <a:pt x="5" y="4"/>
                      <a:pt x="5" y="4"/>
                    </a:cubicBezTo>
                    <a:cubicBezTo>
                      <a:pt x="7" y="5"/>
                      <a:pt x="7" y="5"/>
                      <a:pt x="7" y="5"/>
                    </a:cubicBezTo>
                    <a:cubicBezTo>
                      <a:pt x="7" y="6"/>
                      <a:pt x="8" y="5"/>
                      <a:pt x="9" y="5"/>
                    </a:cubicBezTo>
                    <a:lnTo>
                      <a:pt x="6" y="3"/>
                    </a:lnTo>
                    <a:close/>
                  </a:path>
                </a:pathLst>
              </a:custGeom>
              <a:solidFill>
                <a:srgbClr val="BBCB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8" name="íşḻîḑe"/>
              <p:cNvSpPr/>
              <p:nvPr/>
            </p:nvSpPr>
            <p:spPr bwMode="auto">
              <a:xfrm>
                <a:off x="3649" y="2441"/>
                <a:ext cx="10" cy="11"/>
              </a:xfrm>
              <a:custGeom>
                <a:avLst/>
                <a:gdLst>
                  <a:gd name="T0" fmla="*/ 4 w 5"/>
                  <a:gd name="T1" fmla="*/ 0 h 5"/>
                  <a:gd name="T2" fmla="*/ 5 w 5"/>
                  <a:gd name="T3" fmla="*/ 3 h 5"/>
                  <a:gd name="T4" fmla="*/ 2 w 5"/>
                  <a:gd name="T5" fmla="*/ 4 h 5"/>
                  <a:gd name="T6" fmla="*/ 1 w 5"/>
                  <a:gd name="T7" fmla="*/ 1 h 5"/>
                  <a:gd name="T8" fmla="*/ 4 w 5"/>
                  <a:gd name="T9" fmla="*/ 0 h 5"/>
                </a:gdLst>
                <a:ahLst/>
                <a:cxnLst>
                  <a:cxn ang="0">
                    <a:pos x="T0" y="T1"/>
                  </a:cxn>
                  <a:cxn ang="0">
                    <a:pos x="T2" y="T3"/>
                  </a:cxn>
                  <a:cxn ang="0">
                    <a:pos x="T4" y="T5"/>
                  </a:cxn>
                  <a:cxn ang="0">
                    <a:pos x="T6" y="T7"/>
                  </a:cxn>
                  <a:cxn ang="0">
                    <a:pos x="T8" y="T9"/>
                  </a:cxn>
                </a:cxnLst>
                <a:rect l="0" t="0" r="r" b="b"/>
                <a:pathLst>
                  <a:path w="5" h="5">
                    <a:moveTo>
                      <a:pt x="4" y="0"/>
                    </a:moveTo>
                    <a:cubicBezTo>
                      <a:pt x="5" y="1"/>
                      <a:pt x="5" y="2"/>
                      <a:pt x="5" y="3"/>
                    </a:cubicBezTo>
                    <a:cubicBezTo>
                      <a:pt x="4" y="5"/>
                      <a:pt x="3" y="5"/>
                      <a:pt x="2" y="4"/>
                    </a:cubicBezTo>
                    <a:cubicBezTo>
                      <a:pt x="1" y="4"/>
                      <a:pt x="0" y="2"/>
                      <a:pt x="1" y="1"/>
                    </a:cubicBezTo>
                    <a:cubicBezTo>
                      <a:pt x="2" y="0"/>
                      <a:pt x="3" y="0"/>
                      <a:pt x="4" y="0"/>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9" name="íŝļïdè"/>
              <p:cNvSpPr/>
              <p:nvPr/>
            </p:nvSpPr>
            <p:spPr bwMode="auto">
              <a:xfrm>
                <a:off x="3651" y="2443"/>
                <a:ext cx="8" cy="9"/>
              </a:xfrm>
              <a:custGeom>
                <a:avLst/>
                <a:gdLst>
                  <a:gd name="T0" fmla="*/ 4 w 4"/>
                  <a:gd name="T1" fmla="*/ 1 h 4"/>
                  <a:gd name="T2" fmla="*/ 4 w 4"/>
                  <a:gd name="T3" fmla="*/ 2 h 4"/>
                  <a:gd name="T4" fmla="*/ 1 w 4"/>
                  <a:gd name="T5" fmla="*/ 3 h 4"/>
                  <a:gd name="T6" fmla="*/ 0 w 4"/>
                  <a:gd name="T7" fmla="*/ 2 h 4"/>
                  <a:gd name="T8" fmla="*/ 0 w 4"/>
                  <a:gd name="T9" fmla="*/ 1 h 4"/>
                  <a:gd name="T10" fmla="*/ 3 w 4"/>
                  <a:gd name="T11" fmla="*/ 0 h 4"/>
                  <a:gd name="T12" fmla="*/ 4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1"/>
                    </a:moveTo>
                    <a:cubicBezTo>
                      <a:pt x="4" y="2"/>
                      <a:pt x="4" y="2"/>
                      <a:pt x="4" y="2"/>
                    </a:cubicBezTo>
                    <a:cubicBezTo>
                      <a:pt x="3" y="4"/>
                      <a:pt x="2" y="4"/>
                      <a:pt x="1" y="3"/>
                    </a:cubicBezTo>
                    <a:cubicBezTo>
                      <a:pt x="0" y="3"/>
                      <a:pt x="0" y="3"/>
                      <a:pt x="0" y="2"/>
                    </a:cubicBezTo>
                    <a:cubicBezTo>
                      <a:pt x="0" y="2"/>
                      <a:pt x="0" y="1"/>
                      <a:pt x="0" y="1"/>
                    </a:cubicBezTo>
                    <a:cubicBezTo>
                      <a:pt x="1" y="0"/>
                      <a:pt x="2" y="0"/>
                      <a:pt x="3" y="0"/>
                    </a:cubicBezTo>
                    <a:cubicBezTo>
                      <a:pt x="4" y="0"/>
                      <a:pt x="4" y="1"/>
                      <a:pt x="4" y="1"/>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0" name="íśļiḓe"/>
              <p:cNvSpPr/>
              <p:nvPr/>
            </p:nvSpPr>
            <p:spPr bwMode="auto">
              <a:xfrm>
                <a:off x="3638" y="2435"/>
                <a:ext cx="19" cy="15"/>
              </a:xfrm>
              <a:custGeom>
                <a:avLst/>
                <a:gdLst>
                  <a:gd name="T0" fmla="*/ 2 w 9"/>
                  <a:gd name="T1" fmla="*/ 0 h 7"/>
                  <a:gd name="T2" fmla="*/ 8 w 9"/>
                  <a:gd name="T3" fmla="*/ 4 h 7"/>
                  <a:gd name="T4" fmla="*/ 9 w 9"/>
                  <a:gd name="T5" fmla="*/ 6 h 7"/>
                  <a:gd name="T6" fmla="*/ 7 w 9"/>
                  <a:gd name="T7" fmla="*/ 6 h 7"/>
                  <a:gd name="T8" fmla="*/ 0 w 9"/>
                  <a:gd name="T9" fmla="*/ 2 h 7"/>
                  <a:gd name="T10" fmla="*/ 0 w 9"/>
                  <a:gd name="T11" fmla="*/ 1 h 7"/>
                  <a:gd name="T12" fmla="*/ 0 w 9"/>
                  <a:gd name="T13" fmla="*/ 1 h 7"/>
                  <a:gd name="T14" fmla="*/ 2 w 9"/>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7">
                    <a:moveTo>
                      <a:pt x="2" y="0"/>
                    </a:moveTo>
                    <a:cubicBezTo>
                      <a:pt x="8" y="4"/>
                      <a:pt x="8" y="4"/>
                      <a:pt x="8" y="4"/>
                    </a:cubicBezTo>
                    <a:cubicBezTo>
                      <a:pt x="9" y="5"/>
                      <a:pt x="9" y="5"/>
                      <a:pt x="9" y="6"/>
                    </a:cubicBezTo>
                    <a:cubicBezTo>
                      <a:pt x="8" y="6"/>
                      <a:pt x="8" y="7"/>
                      <a:pt x="7" y="6"/>
                    </a:cubicBezTo>
                    <a:cubicBezTo>
                      <a:pt x="0" y="2"/>
                      <a:pt x="0" y="2"/>
                      <a:pt x="0" y="2"/>
                    </a:cubicBezTo>
                    <a:cubicBezTo>
                      <a:pt x="0" y="2"/>
                      <a:pt x="0" y="1"/>
                      <a:pt x="0" y="1"/>
                    </a:cubicBezTo>
                    <a:cubicBezTo>
                      <a:pt x="0" y="1"/>
                      <a:pt x="0" y="1"/>
                      <a:pt x="0" y="1"/>
                    </a:cubicBezTo>
                    <a:cubicBezTo>
                      <a:pt x="0" y="0"/>
                      <a:pt x="1" y="0"/>
                      <a:pt x="2"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1" name="íşḷîḑé"/>
              <p:cNvSpPr/>
              <p:nvPr/>
            </p:nvSpPr>
            <p:spPr bwMode="auto">
              <a:xfrm>
                <a:off x="3638" y="2437"/>
                <a:ext cx="19" cy="13"/>
              </a:xfrm>
              <a:custGeom>
                <a:avLst/>
                <a:gdLst>
                  <a:gd name="T0" fmla="*/ 6 w 9"/>
                  <a:gd name="T1" fmla="*/ 3 h 6"/>
                  <a:gd name="T2" fmla="*/ 3 w 9"/>
                  <a:gd name="T3" fmla="*/ 1 h 6"/>
                  <a:gd name="T4" fmla="*/ 0 w 9"/>
                  <a:gd name="T5" fmla="*/ 0 h 6"/>
                  <a:gd name="T6" fmla="*/ 0 w 9"/>
                  <a:gd name="T7" fmla="*/ 1 h 6"/>
                  <a:gd name="T8" fmla="*/ 2 w 9"/>
                  <a:gd name="T9" fmla="*/ 2 h 6"/>
                  <a:gd name="T10" fmla="*/ 6 w 9"/>
                  <a:gd name="T11" fmla="*/ 4 h 6"/>
                  <a:gd name="T12" fmla="*/ 7 w 9"/>
                  <a:gd name="T13" fmla="*/ 5 h 6"/>
                  <a:gd name="T14" fmla="*/ 9 w 9"/>
                  <a:gd name="T15" fmla="*/ 5 h 6"/>
                  <a:gd name="T16" fmla="*/ 6 w 9"/>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6" y="3"/>
                    </a:moveTo>
                    <a:cubicBezTo>
                      <a:pt x="3" y="1"/>
                      <a:pt x="3" y="1"/>
                      <a:pt x="3" y="1"/>
                    </a:cubicBezTo>
                    <a:cubicBezTo>
                      <a:pt x="0" y="0"/>
                      <a:pt x="0" y="0"/>
                      <a:pt x="0" y="0"/>
                    </a:cubicBezTo>
                    <a:cubicBezTo>
                      <a:pt x="0" y="0"/>
                      <a:pt x="0" y="1"/>
                      <a:pt x="0" y="1"/>
                    </a:cubicBezTo>
                    <a:cubicBezTo>
                      <a:pt x="2" y="2"/>
                      <a:pt x="2" y="2"/>
                      <a:pt x="2" y="2"/>
                    </a:cubicBezTo>
                    <a:cubicBezTo>
                      <a:pt x="6" y="4"/>
                      <a:pt x="6" y="4"/>
                      <a:pt x="6" y="4"/>
                    </a:cubicBezTo>
                    <a:cubicBezTo>
                      <a:pt x="7" y="5"/>
                      <a:pt x="7" y="5"/>
                      <a:pt x="7" y="5"/>
                    </a:cubicBezTo>
                    <a:cubicBezTo>
                      <a:pt x="8" y="6"/>
                      <a:pt x="8" y="5"/>
                      <a:pt x="9" y="5"/>
                    </a:cubicBezTo>
                    <a:lnTo>
                      <a:pt x="6" y="3"/>
                    </a:lnTo>
                    <a:close/>
                  </a:path>
                </a:pathLst>
              </a:custGeom>
              <a:solidFill>
                <a:srgbClr val="BBCB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913" name="íSľiḍè"/>
            <p:cNvSpPr/>
            <p:nvPr/>
          </p:nvSpPr>
          <p:spPr bwMode="auto">
            <a:xfrm>
              <a:off x="5759591" y="4126989"/>
              <a:ext cx="18880" cy="18880"/>
            </a:xfrm>
            <a:custGeom>
              <a:avLst/>
              <a:gdLst>
                <a:gd name="T0" fmla="*/ 4 w 5"/>
                <a:gd name="T1" fmla="*/ 0 h 5"/>
                <a:gd name="T2" fmla="*/ 5 w 5"/>
                <a:gd name="T3" fmla="*/ 4 h 5"/>
                <a:gd name="T4" fmla="*/ 2 w 5"/>
                <a:gd name="T5" fmla="*/ 4 h 5"/>
                <a:gd name="T6" fmla="*/ 1 w 5"/>
                <a:gd name="T7" fmla="*/ 1 h 5"/>
                <a:gd name="T8" fmla="*/ 4 w 5"/>
                <a:gd name="T9" fmla="*/ 0 h 5"/>
              </a:gdLst>
              <a:ahLst/>
              <a:cxnLst>
                <a:cxn ang="0">
                  <a:pos x="T0" y="T1"/>
                </a:cxn>
                <a:cxn ang="0">
                  <a:pos x="T2" y="T3"/>
                </a:cxn>
                <a:cxn ang="0">
                  <a:pos x="T4" y="T5"/>
                </a:cxn>
                <a:cxn ang="0">
                  <a:pos x="T6" y="T7"/>
                </a:cxn>
                <a:cxn ang="0">
                  <a:pos x="T8" y="T9"/>
                </a:cxn>
              </a:cxnLst>
              <a:rect l="0" t="0" r="r" b="b"/>
              <a:pathLst>
                <a:path w="5" h="5">
                  <a:moveTo>
                    <a:pt x="4" y="0"/>
                  </a:moveTo>
                  <a:cubicBezTo>
                    <a:pt x="5" y="1"/>
                    <a:pt x="5" y="2"/>
                    <a:pt x="5" y="4"/>
                  </a:cubicBezTo>
                  <a:cubicBezTo>
                    <a:pt x="4" y="5"/>
                    <a:pt x="3" y="5"/>
                    <a:pt x="2" y="4"/>
                  </a:cubicBezTo>
                  <a:cubicBezTo>
                    <a:pt x="1" y="4"/>
                    <a:pt x="0" y="2"/>
                    <a:pt x="1" y="1"/>
                  </a:cubicBezTo>
                  <a:cubicBezTo>
                    <a:pt x="2" y="0"/>
                    <a:pt x="3" y="0"/>
                    <a:pt x="4" y="0"/>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4" name="îṡḻîḍe"/>
            <p:cNvSpPr/>
            <p:nvPr/>
          </p:nvSpPr>
          <p:spPr bwMode="auto">
            <a:xfrm>
              <a:off x="5763024" y="4130422"/>
              <a:ext cx="15447" cy="15447"/>
            </a:xfrm>
            <a:custGeom>
              <a:avLst/>
              <a:gdLst>
                <a:gd name="T0" fmla="*/ 4 w 4"/>
                <a:gd name="T1" fmla="*/ 1 h 4"/>
                <a:gd name="T2" fmla="*/ 4 w 4"/>
                <a:gd name="T3" fmla="*/ 3 h 4"/>
                <a:gd name="T4" fmla="*/ 1 w 4"/>
                <a:gd name="T5" fmla="*/ 3 h 4"/>
                <a:gd name="T6" fmla="*/ 0 w 4"/>
                <a:gd name="T7" fmla="*/ 2 h 4"/>
                <a:gd name="T8" fmla="*/ 0 w 4"/>
                <a:gd name="T9" fmla="*/ 1 h 4"/>
                <a:gd name="T10" fmla="*/ 3 w 4"/>
                <a:gd name="T11" fmla="*/ 0 h 4"/>
                <a:gd name="T12" fmla="*/ 4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1"/>
                  </a:moveTo>
                  <a:cubicBezTo>
                    <a:pt x="4" y="2"/>
                    <a:pt x="4" y="2"/>
                    <a:pt x="4" y="3"/>
                  </a:cubicBezTo>
                  <a:cubicBezTo>
                    <a:pt x="3" y="4"/>
                    <a:pt x="2" y="4"/>
                    <a:pt x="1" y="3"/>
                  </a:cubicBezTo>
                  <a:cubicBezTo>
                    <a:pt x="0" y="3"/>
                    <a:pt x="0" y="3"/>
                    <a:pt x="0" y="2"/>
                  </a:cubicBezTo>
                  <a:cubicBezTo>
                    <a:pt x="0" y="2"/>
                    <a:pt x="0" y="1"/>
                    <a:pt x="0" y="1"/>
                  </a:cubicBezTo>
                  <a:cubicBezTo>
                    <a:pt x="1" y="0"/>
                    <a:pt x="2" y="0"/>
                    <a:pt x="3" y="0"/>
                  </a:cubicBezTo>
                  <a:cubicBezTo>
                    <a:pt x="4" y="1"/>
                    <a:pt x="4" y="1"/>
                    <a:pt x="4" y="1"/>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5" name="îšľîḑê"/>
            <p:cNvSpPr/>
            <p:nvPr/>
          </p:nvSpPr>
          <p:spPr bwMode="auto">
            <a:xfrm>
              <a:off x="5742428" y="4116691"/>
              <a:ext cx="32611" cy="24029"/>
            </a:xfrm>
            <a:custGeom>
              <a:avLst/>
              <a:gdLst>
                <a:gd name="T0" fmla="*/ 2 w 9"/>
                <a:gd name="T1" fmla="*/ 0 h 7"/>
                <a:gd name="T2" fmla="*/ 8 w 9"/>
                <a:gd name="T3" fmla="*/ 4 h 7"/>
                <a:gd name="T4" fmla="*/ 9 w 9"/>
                <a:gd name="T5" fmla="*/ 6 h 7"/>
                <a:gd name="T6" fmla="*/ 7 w 9"/>
                <a:gd name="T7" fmla="*/ 6 h 7"/>
                <a:gd name="T8" fmla="*/ 0 w 9"/>
                <a:gd name="T9" fmla="*/ 2 h 7"/>
                <a:gd name="T10" fmla="*/ 0 w 9"/>
                <a:gd name="T11" fmla="*/ 1 h 7"/>
                <a:gd name="T12" fmla="*/ 0 w 9"/>
                <a:gd name="T13" fmla="*/ 1 h 7"/>
                <a:gd name="T14" fmla="*/ 2 w 9"/>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7">
                  <a:moveTo>
                    <a:pt x="2" y="0"/>
                  </a:moveTo>
                  <a:cubicBezTo>
                    <a:pt x="8" y="4"/>
                    <a:pt x="8" y="4"/>
                    <a:pt x="8" y="4"/>
                  </a:cubicBezTo>
                  <a:cubicBezTo>
                    <a:pt x="9" y="5"/>
                    <a:pt x="9" y="5"/>
                    <a:pt x="9" y="6"/>
                  </a:cubicBezTo>
                  <a:cubicBezTo>
                    <a:pt x="8" y="6"/>
                    <a:pt x="8" y="7"/>
                    <a:pt x="7" y="6"/>
                  </a:cubicBezTo>
                  <a:cubicBezTo>
                    <a:pt x="0" y="2"/>
                    <a:pt x="0" y="2"/>
                    <a:pt x="0" y="2"/>
                  </a:cubicBezTo>
                  <a:cubicBezTo>
                    <a:pt x="0" y="2"/>
                    <a:pt x="0" y="1"/>
                    <a:pt x="0" y="1"/>
                  </a:cubicBezTo>
                  <a:cubicBezTo>
                    <a:pt x="0" y="1"/>
                    <a:pt x="0" y="1"/>
                    <a:pt x="0" y="1"/>
                  </a:cubicBezTo>
                  <a:cubicBezTo>
                    <a:pt x="0" y="0"/>
                    <a:pt x="1" y="0"/>
                    <a:pt x="2"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6" name="iŝľiḋè"/>
            <p:cNvSpPr/>
            <p:nvPr/>
          </p:nvSpPr>
          <p:spPr bwMode="auto">
            <a:xfrm>
              <a:off x="5742428" y="4120124"/>
              <a:ext cx="32611" cy="20596"/>
            </a:xfrm>
            <a:custGeom>
              <a:avLst/>
              <a:gdLst>
                <a:gd name="T0" fmla="*/ 6 w 9"/>
                <a:gd name="T1" fmla="*/ 3 h 6"/>
                <a:gd name="T2" fmla="*/ 3 w 9"/>
                <a:gd name="T3" fmla="*/ 1 h 6"/>
                <a:gd name="T4" fmla="*/ 0 w 9"/>
                <a:gd name="T5" fmla="*/ 0 h 6"/>
                <a:gd name="T6" fmla="*/ 0 w 9"/>
                <a:gd name="T7" fmla="*/ 1 h 6"/>
                <a:gd name="T8" fmla="*/ 2 w 9"/>
                <a:gd name="T9" fmla="*/ 2 h 6"/>
                <a:gd name="T10" fmla="*/ 6 w 9"/>
                <a:gd name="T11" fmla="*/ 4 h 6"/>
                <a:gd name="T12" fmla="*/ 7 w 9"/>
                <a:gd name="T13" fmla="*/ 5 h 6"/>
                <a:gd name="T14" fmla="*/ 9 w 9"/>
                <a:gd name="T15" fmla="*/ 5 h 6"/>
                <a:gd name="T16" fmla="*/ 6 w 9"/>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6" y="3"/>
                  </a:moveTo>
                  <a:cubicBezTo>
                    <a:pt x="3" y="1"/>
                    <a:pt x="3" y="1"/>
                    <a:pt x="3" y="1"/>
                  </a:cubicBezTo>
                  <a:cubicBezTo>
                    <a:pt x="0" y="0"/>
                    <a:pt x="0" y="0"/>
                    <a:pt x="0" y="0"/>
                  </a:cubicBezTo>
                  <a:cubicBezTo>
                    <a:pt x="0" y="0"/>
                    <a:pt x="0" y="1"/>
                    <a:pt x="0" y="1"/>
                  </a:cubicBezTo>
                  <a:cubicBezTo>
                    <a:pt x="2" y="2"/>
                    <a:pt x="2" y="2"/>
                    <a:pt x="2" y="2"/>
                  </a:cubicBezTo>
                  <a:cubicBezTo>
                    <a:pt x="6" y="4"/>
                    <a:pt x="6" y="4"/>
                    <a:pt x="6" y="4"/>
                  </a:cubicBezTo>
                  <a:cubicBezTo>
                    <a:pt x="7" y="5"/>
                    <a:pt x="7" y="5"/>
                    <a:pt x="7" y="5"/>
                  </a:cubicBezTo>
                  <a:cubicBezTo>
                    <a:pt x="8" y="6"/>
                    <a:pt x="8" y="5"/>
                    <a:pt x="9" y="5"/>
                  </a:cubicBezTo>
                  <a:lnTo>
                    <a:pt x="6" y="3"/>
                  </a:lnTo>
                  <a:close/>
                </a:path>
              </a:pathLst>
            </a:custGeom>
            <a:solidFill>
              <a:srgbClr val="BBCB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7" name="ïṡļîḓé"/>
            <p:cNvSpPr/>
            <p:nvPr/>
          </p:nvSpPr>
          <p:spPr bwMode="auto">
            <a:xfrm>
              <a:off x="5742428" y="4163033"/>
              <a:ext cx="17164" cy="17164"/>
            </a:xfrm>
            <a:custGeom>
              <a:avLst/>
              <a:gdLst>
                <a:gd name="T0" fmla="*/ 3 w 5"/>
                <a:gd name="T1" fmla="*/ 1 h 5"/>
                <a:gd name="T2" fmla="*/ 4 w 5"/>
                <a:gd name="T3" fmla="*/ 4 h 5"/>
                <a:gd name="T4" fmla="*/ 1 w 5"/>
                <a:gd name="T5" fmla="*/ 4 h 5"/>
                <a:gd name="T6" fmla="*/ 0 w 5"/>
                <a:gd name="T7" fmla="*/ 1 h 5"/>
                <a:gd name="T8" fmla="*/ 3 w 5"/>
                <a:gd name="T9" fmla="*/ 1 h 5"/>
              </a:gdLst>
              <a:ahLst/>
              <a:cxnLst>
                <a:cxn ang="0">
                  <a:pos x="T0" y="T1"/>
                </a:cxn>
                <a:cxn ang="0">
                  <a:pos x="T2" y="T3"/>
                </a:cxn>
                <a:cxn ang="0">
                  <a:pos x="T4" y="T5"/>
                </a:cxn>
                <a:cxn ang="0">
                  <a:pos x="T6" y="T7"/>
                </a:cxn>
                <a:cxn ang="0">
                  <a:pos x="T8" y="T9"/>
                </a:cxn>
              </a:cxnLst>
              <a:rect l="0" t="0" r="r" b="b"/>
              <a:pathLst>
                <a:path w="5" h="5">
                  <a:moveTo>
                    <a:pt x="3" y="1"/>
                  </a:moveTo>
                  <a:cubicBezTo>
                    <a:pt x="4" y="1"/>
                    <a:pt x="5" y="3"/>
                    <a:pt x="4" y="4"/>
                  </a:cubicBezTo>
                  <a:cubicBezTo>
                    <a:pt x="3" y="5"/>
                    <a:pt x="2" y="5"/>
                    <a:pt x="1" y="4"/>
                  </a:cubicBezTo>
                  <a:cubicBezTo>
                    <a:pt x="0" y="4"/>
                    <a:pt x="0" y="2"/>
                    <a:pt x="0" y="1"/>
                  </a:cubicBezTo>
                  <a:cubicBezTo>
                    <a:pt x="1" y="0"/>
                    <a:pt x="2" y="0"/>
                    <a:pt x="3" y="1"/>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8" name="ïŝlíḋé"/>
            <p:cNvSpPr/>
            <p:nvPr/>
          </p:nvSpPr>
          <p:spPr bwMode="auto">
            <a:xfrm>
              <a:off x="5742428" y="4166466"/>
              <a:ext cx="13731" cy="13731"/>
            </a:xfrm>
            <a:custGeom>
              <a:avLst/>
              <a:gdLst>
                <a:gd name="T0" fmla="*/ 4 w 4"/>
                <a:gd name="T1" fmla="*/ 1 h 4"/>
                <a:gd name="T2" fmla="*/ 4 w 4"/>
                <a:gd name="T3" fmla="*/ 3 h 4"/>
                <a:gd name="T4" fmla="*/ 1 w 4"/>
                <a:gd name="T5" fmla="*/ 3 h 4"/>
                <a:gd name="T6" fmla="*/ 0 w 4"/>
                <a:gd name="T7" fmla="*/ 2 h 4"/>
                <a:gd name="T8" fmla="*/ 0 w 4"/>
                <a:gd name="T9" fmla="*/ 1 h 4"/>
                <a:gd name="T10" fmla="*/ 3 w 4"/>
                <a:gd name="T11" fmla="*/ 0 h 4"/>
                <a:gd name="T12" fmla="*/ 4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1"/>
                  </a:moveTo>
                  <a:cubicBezTo>
                    <a:pt x="4" y="2"/>
                    <a:pt x="4" y="2"/>
                    <a:pt x="4" y="3"/>
                  </a:cubicBezTo>
                  <a:cubicBezTo>
                    <a:pt x="3" y="4"/>
                    <a:pt x="2" y="4"/>
                    <a:pt x="1" y="3"/>
                  </a:cubicBezTo>
                  <a:cubicBezTo>
                    <a:pt x="0" y="3"/>
                    <a:pt x="0" y="3"/>
                    <a:pt x="0" y="2"/>
                  </a:cubicBezTo>
                  <a:cubicBezTo>
                    <a:pt x="0" y="2"/>
                    <a:pt x="0" y="1"/>
                    <a:pt x="0" y="1"/>
                  </a:cubicBezTo>
                  <a:cubicBezTo>
                    <a:pt x="1" y="0"/>
                    <a:pt x="2" y="0"/>
                    <a:pt x="3" y="0"/>
                  </a:cubicBezTo>
                  <a:cubicBezTo>
                    <a:pt x="4" y="1"/>
                    <a:pt x="4" y="1"/>
                    <a:pt x="4" y="1"/>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9" name="ï$liḍé"/>
            <p:cNvSpPr/>
            <p:nvPr/>
          </p:nvSpPr>
          <p:spPr bwMode="auto">
            <a:xfrm>
              <a:off x="5720115" y="4152735"/>
              <a:ext cx="32611" cy="24029"/>
            </a:xfrm>
            <a:custGeom>
              <a:avLst/>
              <a:gdLst>
                <a:gd name="T0" fmla="*/ 2 w 9"/>
                <a:gd name="T1" fmla="*/ 0 h 7"/>
                <a:gd name="T2" fmla="*/ 8 w 9"/>
                <a:gd name="T3" fmla="*/ 4 h 7"/>
                <a:gd name="T4" fmla="*/ 9 w 9"/>
                <a:gd name="T5" fmla="*/ 6 h 7"/>
                <a:gd name="T6" fmla="*/ 7 w 9"/>
                <a:gd name="T7" fmla="*/ 6 h 7"/>
                <a:gd name="T8" fmla="*/ 1 w 9"/>
                <a:gd name="T9" fmla="*/ 2 h 7"/>
                <a:gd name="T10" fmla="*/ 0 w 9"/>
                <a:gd name="T11" fmla="*/ 1 h 7"/>
                <a:gd name="T12" fmla="*/ 2 w 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9" h="7">
                  <a:moveTo>
                    <a:pt x="2" y="0"/>
                  </a:moveTo>
                  <a:cubicBezTo>
                    <a:pt x="8" y="4"/>
                    <a:pt x="8" y="4"/>
                    <a:pt x="8" y="4"/>
                  </a:cubicBezTo>
                  <a:cubicBezTo>
                    <a:pt x="9" y="5"/>
                    <a:pt x="9" y="5"/>
                    <a:pt x="9" y="6"/>
                  </a:cubicBezTo>
                  <a:cubicBezTo>
                    <a:pt x="8" y="6"/>
                    <a:pt x="8" y="7"/>
                    <a:pt x="7" y="6"/>
                  </a:cubicBezTo>
                  <a:cubicBezTo>
                    <a:pt x="1" y="2"/>
                    <a:pt x="1" y="2"/>
                    <a:pt x="1" y="2"/>
                  </a:cubicBezTo>
                  <a:cubicBezTo>
                    <a:pt x="0" y="2"/>
                    <a:pt x="0" y="1"/>
                    <a:pt x="0" y="1"/>
                  </a:cubicBezTo>
                  <a:cubicBezTo>
                    <a:pt x="1" y="0"/>
                    <a:pt x="1" y="0"/>
                    <a:pt x="2"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0" name="íṧḻíḑê"/>
            <p:cNvSpPr/>
            <p:nvPr/>
          </p:nvSpPr>
          <p:spPr bwMode="auto">
            <a:xfrm>
              <a:off x="5720115" y="4156168"/>
              <a:ext cx="32611" cy="20596"/>
            </a:xfrm>
            <a:custGeom>
              <a:avLst/>
              <a:gdLst>
                <a:gd name="T0" fmla="*/ 6 w 9"/>
                <a:gd name="T1" fmla="*/ 3 h 6"/>
                <a:gd name="T2" fmla="*/ 3 w 9"/>
                <a:gd name="T3" fmla="*/ 1 h 6"/>
                <a:gd name="T4" fmla="*/ 0 w 9"/>
                <a:gd name="T5" fmla="*/ 0 h 6"/>
                <a:gd name="T6" fmla="*/ 1 w 9"/>
                <a:gd name="T7" fmla="*/ 1 h 6"/>
                <a:gd name="T8" fmla="*/ 2 w 9"/>
                <a:gd name="T9" fmla="*/ 2 h 6"/>
                <a:gd name="T10" fmla="*/ 6 w 9"/>
                <a:gd name="T11" fmla="*/ 5 h 6"/>
                <a:gd name="T12" fmla="*/ 7 w 9"/>
                <a:gd name="T13" fmla="*/ 5 h 6"/>
                <a:gd name="T14" fmla="*/ 9 w 9"/>
                <a:gd name="T15" fmla="*/ 5 h 6"/>
                <a:gd name="T16" fmla="*/ 6 w 9"/>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6" y="3"/>
                  </a:moveTo>
                  <a:cubicBezTo>
                    <a:pt x="3" y="1"/>
                    <a:pt x="3" y="1"/>
                    <a:pt x="3" y="1"/>
                  </a:cubicBezTo>
                  <a:cubicBezTo>
                    <a:pt x="0" y="0"/>
                    <a:pt x="0" y="0"/>
                    <a:pt x="0" y="0"/>
                  </a:cubicBezTo>
                  <a:cubicBezTo>
                    <a:pt x="0" y="0"/>
                    <a:pt x="0" y="1"/>
                    <a:pt x="1" y="1"/>
                  </a:cubicBezTo>
                  <a:cubicBezTo>
                    <a:pt x="2" y="2"/>
                    <a:pt x="2" y="2"/>
                    <a:pt x="2" y="2"/>
                  </a:cubicBezTo>
                  <a:cubicBezTo>
                    <a:pt x="6" y="5"/>
                    <a:pt x="6" y="5"/>
                    <a:pt x="6" y="5"/>
                  </a:cubicBezTo>
                  <a:cubicBezTo>
                    <a:pt x="7" y="5"/>
                    <a:pt x="7" y="5"/>
                    <a:pt x="7" y="5"/>
                  </a:cubicBezTo>
                  <a:cubicBezTo>
                    <a:pt x="8" y="6"/>
                    <a:pt x="8" y="5"/>
                    <a:pt x="9" y="5"/>
                  </a:cubicBezTo>
                  <a:lnTo>
                    <a:pt x="6" y="3"/>
                  </a:lnTo>
                  <a:close/>
                </a:path>
              </a:pathLst>
            </a:custGeom>
            <a:solidFill>
              <a:srgbClr val="BBCB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1" name="îṥľïḍê"/>
            <p:cNvSpPr/>
            <p:nvPr/>
          </p:nvSpPr>
          <p:spPr bwMode="auto">
            <a:xfrm>
              <a:off x="5720115" y="4199077"/>
              <a:ext cx="18880" cy="17164"/>
            </a:xfrm>
            <a:custGeom>
              <a:avLst/>
              <a:gdLst>
                <a:gd name="T0" fmla="*/ 3 w 5"/>
                <a:gd name="T1" fmla="*/ 1 h 5"/>
                <a:gd name="T2" fmla="*/ 4 w 5"/>
                <a:gd name="T3" fmla="*/ 4 h 5"/>
                <a:gd name="T4" fmla="*/ 1 w 5"/>
                <a:gd name="T5" fmla="*/ 4 h 5"/>
                <a:gd name="T6" fmla="*/ 0 w 5"/>
                <a:gd name="T7" fmla="*/ 1 h 5"/>
                <a:gd name="T8" fmla="*/ 3 w 5"/>
                <a:gd name="T9" fmla="*/ 1 h 5"/>
              </a:gdLst>
              <a:ahLst/>
              <a:cxnLst>
                <a:cxn ang="0">
                  <a:pos x="T0" y="T1"/>
                </a:cxn>
                <a:cxn ang="0">
                  <a:pos x="T2" y="T3"/>
                </a:cxn>
                <a:cxn ang="0">
                  <a:pos x="T4" y="T5"/>
                </a:cxn>
                <a:cxn ang="0">
                  <a:pos x="T6" y="T7"/>
                </a:cxn>
                <a:cxn ang="0">
                  <a:pos x="T8" y="T9"/>
                </a:cxn>
              </a:cxnLst>
              <a:rect l="0" t="0" r="r" b="b"/>
              <a:pathLst>
                <a:path w="5" h="5">
                  <a:moveTo>
                    <a:pt x="3" y="1"/>
                  </a:moveTo>
                  <a:cubicBezTo>
                    <a:pt x="4" y="1"/>
                    <a:pt x="5" y="3"/>
                    <a:pt x="4" y="4"/>
                  </a:cubicBezTo>
                  <a:cubicBezTo>
                    <a:pt x="3" y="5"/>
                    <a:pt x="2" y="5"/>
                    <a:pt x="1" y="4"/>
                  </a:cubicBezTo>
                  <a:cubicBezTo>
                    <a:pt x="0" y="4"/>
                    <a:pt x="0" y="2"/>
                    <a:pt x="0" y="1"/>
                  </a:cubicBezTo>
                  <a:cubicBezTo>
                    <a:pt x="1" y="0"/>
                    <a:pt x="2" y="0"/>
                    <a:pt x="3" y="1"/>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2" name="iSḻïḍe"/>
            <p:cNvSpPr/>
            <p:nvPr/>
          </p:nvSpPr>
          <p:spPr bwMode="auto">
            <a:xfrm>
              <a:off x="5720115" y="4202510"/>
              <a:ext cx="15447" cy="13731"/>
            </a:xfrm>
            <a:custGeom>
              <a:avLst/>
              <a:gdLst>
                <a:gd name="T0" fmla="*/ 4 w 4"/>
                <a:gd name="T1" fmla="*/ 1 h 4"/>
                <a:gd name="T2" fmla="*/ 4 w 4"/>
                <a:gd name="T3" fmla="*/ 3 h 4"/>
                <a:gd name="T4" fmla="*/ 1 w 4"/>
                <a:gd name="T5" fmla="*/ 3 h 4"/>
                <a:gd name="T6" fmla="*/ 0 w 4"/>
                <a:gd name="T7" fmla="*/ 2 h 4"/>
                <a:gd name="T8" fmla="*/ 0 w 4"/>
                <a:gd name="T9" fmla="*/ 1 h 4"/>
                <a:gd name="T10" fmla="*/ 3 w 4"/>
                <a:gd name="T11" fmla="*/ 0 h 4"/>
                <a:gd name="T12" fmla="*/ 4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1"/>
                  </a:moveTo>
                  <a:cubicBezTo>
                    <a:pt x="4" y="2"/>
                    <a:pt x="4" y="2"/>
                    <a:pt x="4" y="3"/>
                  </a:cubicBezTo>
                  <a:cubicBezTo>
                    <a:pt x="3" y="4"/>
                    <a:pt x="2" y="4"/>
                    <a:pt x="1" y="3"/>
                  </a:cubicBezTo>
                  <a:cubicBezTo>
                    <a:pt x="1" y="3"/>
                    <a:pt x="0" y="3"/>
                    <a:pt x="0" y="2"/>
                  </a:cubicBezTo>
                  <a:cubicBezTo>
                    <a:pt x="0" y="2"/>
                    <a:pt x="0" y="1"/>
                    <a:pt x="0" y="1"/>
                  </a:cubicBezTo>
                  <a:cubicBezTo>
                    <a:pt x="1" y="0"/>
                    <a:pt x="2" y="0"/>
                    <a:pt x="3" y="0"/>
                  </a:cubicBezTo>
                  <a:cubicBezTo>
                    <a:pt x="4" y="1"/>
                    <a:pt x="4" y="1"/>
                    <a:pt x="4" y="1"/>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3" name="îšļiḓé"/>
            <p:cNvSpPr/>
            <p:nvPr/>
          </p:nvSpPr>
          <p:spPr bwMode="auto">
            <a:xfrm>
              <a:off x="5699519" y="4187062"/>
              <a:ext cx="32611" cy="25746"/>
            </a:xfrm>
            <a:custGeom>
              <a:avLst/>
              <a:gdLst>
                <a:gd name="T0" fmla="*/ 2 w 9"/>
                <a:gd name="T1" fmla="*/ 0 h 7"/>
                <a:gd name="T2" fmla="*/ 9 w 9"/>
                <a:gd name="T3" fmla="*/ 4 h 7"/>
                <a:gd name="T4" fmla="*/ 9 w 9"/>
                <a:gd name="T5" fmla="*/ 6 h 7"/>
                <a:gd name="T6" fmla="*/ 9 w 9"/>
                <a:gd name="T7" fmla="*/ 6 h 7"/>
                <a:gd name="T8" fmla="*/ 7 w 9"/>
                <a:gd name="T9" fmla="*/ 6 h 7"/>
                <a:gd name="T10" fmla="*/ 1 w 9"/>
                <a:gd name="T11" fmla="*/ 2 h 7"/>
                <a:gd name="T12" fmla="*/ 0 w 9"/>
                <a:gd name="T13" fmla="*/ 1 h 7"/>
                <a:gd name="T14" fmla="*/ 2 w 9"/>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7">
                  <a:moveTo>
                    <a:pt x="2" y="0"/>
                  </a:moveTo>
                  <a:cubicBezTo>
                    <a:pt x="9" y="4"/>
                    <a:pt x="9" y="4"/>
                    <a:pt x="9" y="4"/>
                  </a:cubicBezTo>
                  <a:cubicBezTo>
                    <a:pt x="9" y="5"/>
                    <a:pt x="9" y="5"/>
                    <a:pt x="9" y="6"/>
                  </a:cubicBezTo>
                  <a:cubicBezTo>
                    <a:pt x="9" y="6"/>
                    <a:pt x="9" y="6"/>
                    <a:pt x="9" y="6"/>
                  </a:cubicBezTo>
                  <a:cubicBezTo>
                    <a:pt x="9" y="7"/>
                    <a:pt x="8" y="7"/>
                    <a:pt x="7" y="6"/>
                  </a:cubicBezTo>
                  <a:cubicBezTo>
                    <a:pt x="1" y="2"/>
                    <a:pt x="1" y="2"/>
                    <a:pt x="1" y="2"/>
                  </a:cubicBezTo>
                  <a:cubicBezTo>
                    <a:pt x="0" y="2"/>
                    <a:pt x="0" y="1"/>
                    <a:pt x="0" y="1"/>
                  </a:cubicBezTo>
                  <a:cubicBezTo>
                    <a:pt x="1" y="0"/>
                    <a:pt x="1" y="0"/>
                    <a:pt x="2"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4" name="ïśḷïďè"/>
            <p:cNvSpPr/>
            <p:nvPr/>
          </p:nvSpPr>
          <p:spPr bwMode="auto">
            <a:xfrm>
              <a:off x="5699519" y="4192212"/>
              <a:ext cx="32611" cy="20596"/>
            </a:xfrm>
            <a:custGeom>
              <a:avLst/>
              <a:gdLst>
                <a:gd name="T0" fmla="*/ 6 w 9"/>
                <a:gd name="T1" fmla="*/ 3 h 6"/>
                <a:gd name="T2" fmla="*/ 3 w 9"/>
                <a:gd name="T3" fmla="*/ 1 h 6"/>
                <a:gd name="T4" fmla="*/ 0 w 9"/>
                <a:gd name="T5" fmla="*/ 0 h 6"/>
                <a:gd name="T6" fmla="*/ 1 w 9"/>
                <a:gd name="T7" fmla="*/ 1 h 6"/>
                <a:gd name="T8" fmla="*/ 2 w 9"/>
                <a:gd name="T9" fmla="*/ 2 h 6"/>
                <a:gd name="T10" fmla="*/ 6 w 9"/>
                <a:gd name="T11" fmla="*/ 5 h 6"/>
                <a:gd name="T12" fmla="*/ 7 w 9"/>
                <a:gd name="T13" fmla="*/ 5 h 6"/>
                <a:gd name="T14" fmla="*/ 9 w 9"/>
                <a:gd name="T15" fmla="*/ 5 h 6"/>
                <a:gd name="T16" fmla="*/ 6 w 9"/>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6" y="3"/>
                  </a:moveTo>
                  <a:cubicBezTo>
                    <a:pt x="3" y="1"/>
                    <a:pt x="3" y="1"/>
                    <a:pt x="3" y="1"/>
                  </a:cubicBezTo>
                  <a:cubicBezTo>
                    <a:pt x="0" y="0"/>
                    <a:pt x="0" y="0"/>
                    <a:pt x="0" y="0"/>
                  </a:cubicBezTo>
                  <a:cubicBezTo>
                    <a:pt x="0" y="0"/>
                    <a:pt x="0" y="1"/>
                    <a:pt x="1" y="1"/>
                  </a:cubicBezTo>
                  <a:cubicBezTo>
                    <a:pt x="2" y="2"/>
                    <a:pt x="2" y="2"/>
                    <a:pt x="2" y="2"/>
                  </a:cubicBezTo>
                  <a:cubicBezTo>
                    <a:pt x="6" y="5"/>
                    <a:pt x="6" y="5"/>
                    <a:pt x="6" y="5"/>
                  </a:cubicBezTo>
                  <a:cubicBezTo>
                    <a:pt x="7" y="5"/>
                    <a:pt x="7" y="5"/>
                    <a:pt x="7" y="5"/>
                  </a:cubicBezTo>
                  <a:cubicBezTo>
                    <a:pt x="8" y="6"/>
                    <a:pt x="9" y="6"/>
                    <a:pt x="9" y="5"/>
                  </a:cubicBezTo>
                  <a:lnTo>
                    <a:pt x="6" y="3"/>
                  </a:lnTo>
                  <a:close/>
                </a:path>
              </a:pathLst>
            </a:custGeom>
            <a:solidFill>
              <a:srgbClr val="BBCB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5" name="îşlïḓè"/>
            <p:cNvSpPr/>
            <p:nvPr/>
          </p:nvSpPr>
          <p:spPr bwMode="auto">
            <a:xfrm>
              <a:off x="5699519" y="4233404"/>
              <a:ext cx="17164" cy="18880"/>
            </a:xfrm>
            <a:custGeom>
              <a:avLst/>
              <a:gdLst>
                <a:gd name="T0" fmla="*/ 3 w 5"/>
                <a:gd name="T1" fmla="*/ 1 h 5"/>
                <a:gd name="T2" fmla="*/ 4 w 5"/>
                <a:gd name="T3" fmla="*/ 4 h 5"/>
                <a:gd name="T4" fmla="*/ 1 w 5"/>
                <a:gd name="T5" fmla="*/ 4 h 5"/>
                <a:gd name="T6" fmla="*/ 0 w 5"/>
                <a:gd name="T7" fmla="*/ 1 h 5"/>
                <a:gd name="T8" fmla="*/ 3 w 5"/>
                <a:gd name="T9" fmla="*/ 1 h 5"/>
              </a:gdLst>
              <a:ahLst/>
              <a:cxnLst>
                <a:cxn ang="0">
                  <a:pos x="T0" y="T1"/>
                </a:cxn>
                <a:cxn ang="0">
                  <a:pos x="T2" y="T3"/>
                </a:cxn>
                <a:cxn ang="0">
                  <a:pos x="T4" y="T5"/>
                </a:cxn>
                <a:cxn ang="0">
                  <a:pos x="T6" y="T7"/>
                </a:cxn>
                <a:cxn ang="0">
                  <a:pos x="T8" y="T9"/>
                </a:cxn>
              </a:cxnLst>
              <a:rect l="0" t="0" r="r" b="b"/>
              <a:pathLst>
                <a:path w="5" h="5">
                  <a:moveTo>
                    <a:pt x="3" y="1"/>
                  </a:moveTo>
                  <a:cubicBezTo>
                    <a:pt x="4" y="1"/>
                    <a:pt x="5" y="3"/>
                    <a:pt x="4" y="4"/>
                  </a:cubicBezTo>
                  <a:cubicBezTo>
                    <a:pt x="4" y="5"/>
                    <a:pt x="2" y="5"/>
                    <a:pt x="1" y="4"/>
                  </a:cubicBezTo>
                  <a:cubicBezTo>
                    <a:pt x="0" y="4"/>
                    <a:pt x="0" y="2"/>
                    <a:pt x="0" y="1"/>
                  </a:cubicBezTo>
                  <a:cubicBezTo>
                    <a:pt x="1" y="0"/>
                    <a:pt x="2" y="0"/>
                    <a:pt x="3" y="1"/>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6" name="íṡḷîde"/>
            <p:cNvSpPr/>
            <p:nvPr/>
          </p:nvSpPr>
          <p:spPr bwMode="auto">
            <a:xfrm>
              <a:off x="5699519" y="4238554"/>
              <a:ext cx="13731" cy="13731"/>
            </a:xfrm>
            <a:custGeom>
              <a:avLst/>
              <a:gdLst>
                <a:gd name="T0" fmla="*/ 4 w 4"/>
                <a:gd name="T1" fmla="*/ 2 h 4"/>
                <a:gd name="T2" fmla="*/ 4 w 4"/>
                <a:gd name="T3" fmla="*/ 3 h 4"/>
                <a:gd name="T4" fmla="*/ 1 w 4"/>
                <a:gd name="T5" fmla="*/ 3 h 4"/>
                <a:gd name="T6" fmla="*/ 0 w 4"/>
                <a:gd name="T7" fmla="*/ 2 h 4"/>
                <a:gd name="T8" fmla="*/ 0 w 4"/>
                <a:gd name="T9" fmla="*/ 1 h 4"/>
                <a:gd name="T10" fmla="*/ 3 w 4"/>
                <a:gd name="T11" fmla="*/ 0 h 4"/>
                <a:gd name="T12" fmla="*/ 4 w 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2"/>
                  </a:moveTo>
                  <a:cubicBezTo>
                    <a:pt x="4" y="2"/>
                    <a:pt x="4" y="2"/>
                    <a:pt x="4" y="3"/>
                  </a:cubicBezTo>
                  <a:cubicBezTo>
                    <a:pt x="4" y="4"/>
                    <a:pt x="2" y="4"/>
                    <a:pt x="1" y="3"/>
                  </a:cubicBezTo>
                  <a:cubicBezTo>
                    <a:pt x="1" y="3"/>
                    <a:pt x="0" y="3"/>
                    <a:pt x="0" y="2"/>
                  </a:cubicBezTo>
                  <a:cubicBezTo>
                    <a:pt x="0" y="2"/>
                    <a:pt x="0" y="1"/>
                    <a:pt x="0" y="1"/>
                  </a:cubicBezTo>
                  <a:cubicBezTo>
                    <a:pt x="1" y="0"/>
                    <a:pt x="2" y="0"/>
                    <a:pt x="3" y="0"/>
                  </a:cubicBezTo>
                  <a:cubicBezTo>
                    <a:pt x="4" y="1"/>
                    <a:pt x="4" y="1"/>
                    <a:pt x="4" y="2"/>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7" name="íSlíḋe"/>
            <p:cNvSpPr/>
            <p:nvPr/>
          </p:nvSpPr>
          <p:spPr bwMode="auto">
            <a:xfrm>
              <a:off x="5677206" y="4223106"/>
              <a:ext cx="32611" cy="25746"/>
            </a:xfrm>
            <a:custGeom>
              <a:avLst/>
              <a:gdLst>
                <a:gd name="T0" fmla="*/ 2 w 9"/>
                <a:gd name="T1" fmla="*/ 1 h 7"/>
                <a:gd name="T2" fmla="*/ 9 w 9"/>
                <a:gd name="T3" fmla="*/ 4 h 7"/>
                <a:gd name="T4" fmla="*/ 9 w 9"/>
                <a:gd name="T5" fmla="*/ 6 h 7"/>
                <a:gd name="T6" fmla="*/ 9 w 9"/>
                <a:gd name="T7" fmla="*/ 6 h 7"/>
                <a:gd name="T8" fmla="*/ 7 w 9"/>
                <a:gd name="T9" fmla="*/ 6 h 7"/>
                <a:gd name="T10" fmla="*/ 1 w 9"/>
                <a:gd name="T11" fmla="*/ 3 h 7"/>
                <a:gd name="T12" fmla="*/ 0 w 9"/>
                <a:gd name="T13" fmla="*/ 1 h 7"/>
                <a:gd name="T14" fmla="*/ 0 w 9"/>
                <a:gd name="T15" fmla="*/ 1 h 7"/>
                <a:gd name="T16" fmla="*/ 2 w 9"/>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2" y="1"/>
                  </a:moveTo>
                  <a:cubicBezTo>
                    <a:pt x="9" y="4"/>
                    <a:pt x="9" y="4"/>
                    <a:pt x="9" y="4"/>
                  </a:cubicBezTo>
                  <a:cubicBezTo>
                    <a:pt x="9" y="5"/>
                    <a:pt x="9" y="5"/>
                    <a:pt x="9" y="6"/>
                  </a:cubicBezTo>
                  <a:cubicBezTo>
                    <a:pt x="9" y="6"/>
                    <a:pt x="9" y="6"/>
                    <a:pt x="9" y="6"/>
                  </a:cubicBezTo>
                  <a:cubicBezTo>
                    <a:pt x="9" y="7"/>
                    <a:pt x="8" y="7"/>
                    <a:pt x="7" y="6"/>
                  </a:cubicBezTo>
                  <a:cubicBezTo>
                    <a:pt x="1" y="3"/>
                    <a:pt x="1" y="3"/>
                    <a:pt x="1" y="3"/>
                  </a:cubicBezTo>
                  <a:cubicBezTo>
                    <a:pt x="0" y="2"/>
                    <a:pt x="0" y="1"/>
                    <a:pt x="0" y="1"/>
                  </a:cubicBezTo>
                  <a:cubicBezTo>
                    <a:pt x="0" y="1"/>
                    <a:pt x="0" y="1"/>
                    <a:pt x="0" y="1"/>
                  </a:cubicBezTo>
                  <a:cubicBezTo>
                    <a:pt x="1" y="0"/>
                    <a:pt x="1" y="0"/>
                    <a:pt x="2" y="1"/>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8" name="îšḷíḑè"/>
            <p:cNvSpPr/>
            <p:nvPr/>
          </p:nvSpPr>
          <p:spPr bwMode="auto">
            <a:xfrm>
              <a:off x="5677206" y="4226539"/>
              <a:ext cx="32611" cy="22313"/>
            </a:xfrm>
            <a:custGeom>
              <a:avLst/>
              <a:gdLst>
                <a:gd name="T0" fmla="*/ 6 w 9"/>
                <a:gd name="T1" fmla="*/ 3 h 6"/>
                <a:gd name="T2" fmla="*/ 3 w 9"/>
                <a:gd name="T3" fmla="*/ 1 h 6"/>
                <a:gd name="T4" fmla="*/ 0 w 9"/>
                <a:gd name="T5" fmla="*/ 0 h 6"/>
                <a:gd name="T6" fmla="*/ 1 w 9"/>
                <a:gd name="T7" fmla="*/ 2 h 6"/>
                <a:gd name="T8" fmla="*/ 2 w 9"/>
                <a:gd name="T9" fmla="*/ 2 h 6"/>
                <a:gd name="T10" fmla="*/ 6 w 9"/>
                <a:gd name="T11" fmla="*/ 5 h 6"/>
                <a:gd name="T12" fmla="*/ 7 w 9"/>
                <a:gd name="T13" fmla="*/ 5 h 6"/>
                <a:gd name="T14" fmla="*/ 9 w 9"/>
                <a:gd name="T15" fmla="*/ 5 h 6"/>
                <a:gd name="T16" fmla="*/ 6 w 9"/>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6" y="3"/>
                  </a:moveTo>
                  <a:cubicBezTo>
                    <a:pt x="3" y="1"/>
                    <a:pt x="3" y="1"/>
                    <a:pt x="3" y="1"/>
                  </a:cubicBezTo>
                  <a:cubicBezTo>
                    <a:pt x="0" y="0"/>
                    <a:pt x="0" y="0"/>
                    <a:pt x="0" y="0"/>
                  </a:cubicBezTo>
                  <a:cubicBezTo>
                    <a:pt x="0" y="0"/>
                    <a:pt x="0" y="1"/>
                    <a:pt x="1" y="2"/>
                  </a:cubicBezTo>
                  <a:cubicBezTo>
                    <a:pt x="2" y="2"/>
                    <a:pt x="2" y="2"/>
                    <a:pt x="2" y="2"/>
                  </a:cubicBezTo>
                  <a:cubicBezTo>
                    <a:pt x="6" y="5"/>
                    <a:pt x="6" y="5"/>
                    <a:pt x="6" y="5"/>
                  </a:cubicBezTo>
                  <a:cubicBezTo>
                    <a:pt x="7" y="5"/>
                    <a:pt x="7" y="5"/>
                    <a:pt x="7" y="5"/>
                  </a:cubicBezTo>
                  <a:cubicBezTo>
                    <a:pt x="8" y="6"/>
                    <a:pt x="9" y="6"/>
                    <a:pt x="9" y="5"/>
                  </a:cubicBezTo>
                  <a:lnTo>
                    <a:pt x="6" y="3"/>
                  </a:lnTo>
                  <a:close/>
                </a:path>
              </a:pathLst>
            </a:custGeom>
            <a:solidFill>
              <a:srgbClr val="BBCB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9" name="iś1iḍè"/>
            <p:cNvSpPr/>
            <p:nvPr/>
          </p:nvSpPr>
          <p:spPr bwMode="auto">
            <a:xfrm>
              <a:off x="6010181" y="3948487"/>
              <a:ext cx="195666" cy="121862"/>
            </a:xfrm>
            <a:custGeom>
              <a:avLst/>
              <a:gdLst>
                <a:gd name="T0" fmla="*/ 4 w 114"/>
                <a:gd name="T1" fmla="*/ 0 h 71"/>
                <a:gd name="T2" fmla="*/ 114 w 114"/>
                <a:gd name="T3" fmla="*/ 65 h 71"/>
                <a:gd name="T4" fmla="*/ 110 w 114"/>
                <a:gd name="T5" fmla="*/ 71 h 71"/>
                <a:gd name="T6" fmla="*/ 0 w 114"/>
                <a:gd name="T7" fmla="*/ 7 h 71"/>
                <a:gd name="T8" fmla="*/ 4 w 114"/>
                <a:gd name="T9" fmla="*/ 0 h 71"/>
              </a:gdLst>
              <a:ahLst/>
              <a:cxnLst>
                <a:cxn ang="0">
                  <a:pos x="T0" y="T1"/>
                </a:cxn>
                <a:cxn ang="0">
                  <a:pos x="T2" y="T3"/>
                </a:cxn>
                <a:cxn ang="0">
                  <a:pos x="T4" y="T5"/>
                </a:cxn>
                <a:cxn ang="0">
                  <a:pos x="T6" y="T7"/>
                </a:cxn>
                <a:cxn ang="0">
                  <a:pos x="T8" y="T9"/>
                </a:cxn>
              </a:cxnLst>
              <a:rect l="0" t="0" r="r" b="b"/>
              <a:pathLst>
                <a:path w="114" h="71">
                  <a:moveTo>
                    <a:pt x="4" y="0"/>
                  </a:moveTo>
                  <a:lnTo>
                    <a:pt x="114" y="65"/>
                  </a:lnTo>
                  <a:lnTo>
                    <a:pt x="110" y="71"/>
                  </a:lnTo>
                  <a:lnTo>
                    <a:pt x="0" y="7"/>
                  </a:lnTo>
                  <a:lnTo>
                    <a:pt x="4" y="0"/>
                  </a:lnTo>
                  <a:close/>
                </a:path>
              </a:pathLst>
            </a:custGeom>
            <a:solidFill>
              <a:srgbClr val="7458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0" name="iṣḷiḋè"/>
            <p:cNvSpPr/>
            <p:nvPr/>
          </p:nvSpPr>
          <p:spPr bwMode="auto">
            <a:xfrm>
              <a:off x="5994734" y="3974233"/>
              <a:ext cx="197383" cy="120146"/>
            </a:xfrm>
            <a:custGeom>
              <a:avLst/>
              <a:gdLst>
                <a:gd name="T0" fmla="*/ 5 w 115"/>
                <a:gd name="T1" fmla="*/ 0 h 70"/>
                <a:gd name="T2" fmla="*/ 115 w 115"/>
                <a:gd name="T3" fmla="*/ 64 h 70"/>
                <a:gd name="T4" fmla="*/ 111 w 115"/>
                <a:gd name="T5" fmla="*/ 70 h 70"/>
                <a:gd name="T6" fmla="*/ 0 w 115"/>
                <a:gd name="T7" fmla="*/ 6 h 70"/>
                <a:gd name="T8" fmla="*/ 5 w 115"/>
                <a:gd name="T9" fmla="*/ 0 h 70"/>
              </a:gdLst>
              <a:ahLst/>
              <a:cxnLst>
                <a:cxn ang="0">
                  <a:pos x="T0" y="T1"/>
                </a:cxn>
                <a:cxn ang="0">
                  <a:pos x="T2" y="T3"/>
                </a:cxn>
                <a:cxn ang="0">
                  <a:pos x="T4" y="T5"/>
                </a:cxn>
                <a:cxn ang="0">
                  <a:pos x="T6" y="T7"/>
                </a:cxn>
                <a:cxn ang="0">
                  <a:pos x="T8" y="T9"/>
                </a:cxn>
              </a:cxnLst>
              <a:rect l="0" t="0" r="r" b="b"/>
              <a:pathLst>
                <a:path w="115" h="70">
                  <a:moveTo>
                    <a:pt x="5" y="0"/>
                  </a:moveTo>
                  <a:lnTo>
                    <a:pt x="115" y="64"/>
                  </a:lnTo>
                  <a:lnTo>
                    <a:pt x="111" y="70"/>
                  </a:lnTo>
                  <a:lnTo>
                    <a:pt x="0" y="6"/>
                  </a:lnTo>
                  <a:lnTo>
                    <a:pt x="5" y="0"/>
                  </a:lnTo>
                  <a:close/>
                </a:path>
              </a:pathLst>
            </a:custGeom>
            <a:solidFill>
              <a:srgbClr val="7458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1" name="îṡlíḑê"/>
            <p:cNvSpPr/>
            <p:nvPr/>
          </p:nvSpPr>
          <p:spPr bwMode="auto">
            <a:xfrm>
              <a:off x="5981003" y="3998262"/>
              <a:ext cx="195666" cy="121862"/>
            </a:xfrm>
            <a:custGeom>
              <a:avLst/>
              <a:gdLst>
                <a:gd name="T0" fmla="*/ 4 w 114"/>
                <a:gd name="T1" fmla="*/ 0 h 71"/>
                <a:gd name="T2" fmla="*/ 114 w 114"/>
                <a:gd name="T3" fmla="*/ 63 h 71"/>
                <a:gd name="T4" fmla="*/ 110 w 114"/>
                <a:gd name="T5" fmla="*/ 71 h 71"/>
                <a:gd name="T6" fmla="*/ 0 w 114"/>
                <a:gd name="T7" fmla="*/ 7 h 71"/>
                <a:gd name="T8" fmla="*/ 4 w 114"/>
                <a:gd name="T9" fmla="*/ 0 h 71"/>
              </a:gdLst>
              <a:ahLst/>
              <a:cxnLst>
                <a:cxn ang="0">
                  <a:pos x="T0" y="T1"/>
                </a:cxn>
                <a:cxn ang="0">
                  <a:pos x="T2" y="T3"/>
                </a:cxn>
                <a:cxn ang="0">
                  <a:pos x="T4" y="T5"/>
                </a:cxn>
                <a:cxn ang="0">
                  <a:pos x="T6" y="T7"/>
                </a:cxn>
                <a:cxn ang="0">
                  <a:pos x="T8" y="T9"/>
                </a:cxn>
              </a:cxnLst>
              <a:rect l="0" t="0" r="r" b="b"/>
              <a:pathLst>
                <a:path w="114" h="71">
                  <a:moveTo>
                    <a:pt x="4" y="0"/>
                  </a:moveTo>
                  <a:lnTo>
                    <a:pt x="114" y="63"/>
                  </a:lnTo>
                  <a:lnTo>
                    <a:pt x="110" y="71"/>
                  </a:lnTo>
                  <a:lnTo>
                    <a:pt x="0" y="7"/>
                  </a:lnTo>
                  <a:lnTo>
                    <a:pt x="4" y="0"/>
                  </a:lnTo>
                  <a:close/>
                </a:path>
              </a:pathLst>
            </a:custGeom>
            <a:solidFill>
              <a:srgbClr val="7458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132" name="组合 1131"/>
          <p:cNvGrpSpPr/>
          <p:nvPr/>
        </p:nvGrpSpPr>
        <p:grpSpPr>
          <a:xfrm>
            <a:off x="362700" y="196035"/>
            <a:ext cx="540060" cy="540060"/>
            <a:chOff x="2180903" y="1240061"/>
            <a:chExt cx="648072" cy="648072"/>
          </a:xfrm>
        </p:grpSpPr>
        <p:sp>
          <p:nvSpPr>
            <p:cNvPr id="1133" name="椭圆 1132"/>
            <p:cNvSpPr/>
            <p:nvPr/>
          </p:nvSpPr>
          <p:spPr>
            <a:xfrm>
              <a:off x="2180903" y="1240061"/>
              <a:ext cx="648072" cy="6480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134" name="文本框 1133"/>
            <p:cNvSpPr txBox="1"/>
            <p:nvPr/>
          </p:nvSpPr>
          <p:spPr>
            <a:xfrm>
              <a:off x="2180903" y="1302487"/>
              <a:ext cx="648072" cy="461665"/>
            </a:xfrm>
            <a:prstGeom prst="rect">
              <a:avLst/>
            </a:prstGeom>
            <a:noFill/>
          </p:spPr>
          <p:txBody>
            <a:bodyPr wrap="square" rtlCol="0">
              <a:spAutoFit/>
            </a:bodyPr>
            <a:lstStyle/>
            <a:p>
              <a:pPr algn="ctr"/>
              <a:r>
                <a:rPr lang="zh-CN" altLang="en-US" sz="2400" dirty="0">
                  <a:solidFill>
                    <a:schemeClr val="bg1"/>
                  </a:solidFill>
                  <a:latin typeface="+mn-ea"/>
                  <a:ea typeface="+mn-ea"/>
                </a:rPr>
                <a:t>一</a:t>
              </a:r>
              <a:endParaRPr lang="en-US" altLang="zh-CN" sz="2400" dirty="0">
                <a:solidFill>
                  <a:schemeClr val="bg1"/>
                </a:solidFill>
                <a:latin typeface="+mn-ea"/>
                <a:ea typeface="+mn-ea"/>
              </a:endParaRPr>
            </a:p>
          </p:txBody>
        </p:sp>
      </p:grpSp>
      <p:sp>
        <p:nvSpPr>
          <p:cNvPr id="1135" name="文本框 1134"/>
          <p:cNvSpPr txBox="1"/>
          <p:nvPr/>
        </p:nvSpPr>
        <p:spPr>
          <a:xfrm>
            <a:off x="902761" y="196035"/>
            <a:ext cx="4266473" cy="584775"/>
          </a:xfrm>
          <a:prstGeom prst="rect">
            <a:avLst/>
          </a:prstGeom>
          <a:noFill/>
        </p:spPr>
        <p:txBody>
          <a:bodyPr wrap="square" rtlCol="0">
            <a:spAutoFit/>
          </a:bodyPr>
          <a:lstStyle/>
          <a:p>
            <a:pPr algn="ctr"/>
            <a:r>
              <a:rPr lang="zh-CN" altLang="en-US" sz="3200" b="1" cap="all" spc="300" dirty="0">
                <a:solidFill>
                  <a:srgbClr val="C00000"/>
                </a:solidFill>
                <a:latin typeface="+mj-ea"/>
                <a:ea typeface="+mj-ea"/>
                <a:cs typeface="+mn-ea"/>
              </a:rPr>
              <a:t>党支部书记工作职责</a:t>
            </a:r>
            <a:endParaRPr lang="en-US" altLang="zh-CN" sz="3200" b="1" cap="all" spc="300" dirty="0">
              <a:solidFill>
                <a:srgbClr val="C00000"/>
              </a:solidFill>
              <a:latin typeface="+mj-ea"/>
              <a:ea typeface="+mj-ea"/>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0162" y="879475"/>
            <a:ext cx="12888912" cy="54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0" y="6640513"/>
            <a:ext cx="12858750" cy="602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878130" y="6710985"/>
            <a:ext cx="4980620" cy="461665"/>
          </a:xfrm>
          <a:prstGeom prst="rect">
            <a:avLst/>
          </a:prstGeom>
          <a:noFill/>
        </p:spPr>
        <p:txBody>
          <a:bodyPr wrap="square" rtlCol="0">
            <a:spAutoFit/>
          </a:bodyPr>
          <a:lstStyle/>
          <a:p>
            <a:pPr algn="ctr"/>
            <a:r>
              <a:rPr lang="zh-CN" altLang="en-US" sz="2400" cap="all" spc="300" dirty="0">
                <a:solidFill>
                  <a:schemeClr val="bg1"/>
                </a:solidFill>
                <a:latin typeface="+mj-ea"/>
                <a:ea typeface="+mj-ea"/>
                <a:cs typeface="+mn-ea"/>
              </a:rPr>
              <a:t>党支部书记（委员）工作职责</a:t>
            </a:r>
          </a:p>
        </p:txBody>
      </p:sp>
      <p:grpSp>
        <p:nvGrpSpPr>
          <p:cNvPr id="15" name="组合 14"/>
          <p:cNvGrpSpPr/>
          <p:nvPr/>
        </p:nvGrpSpPr>
        <p:grpSpPr>
          <a:xfrm>
            <a:off x="881341" y="2068168"/>
            <a:ext cx="6196106" cy="720080"/>
            <a:chOff x="3570994" y="1273100"/>
            <a:chExt cx="5760640" cy="720080"/>
          </a:xfrm>
        </p:grpSpPr>
        <p:sp>
          <p:nvSpPr>
            <p:cNvPr id="16" name="圆角矩形 15"/>
            <p:cNvSpPr/>
            <p:nvPr/>
          </p:nvSpPr>
          <p:spPr>
            <a:xfrm>
              <a:off x="3570994" y="1273100"/>
              <a:ext cx="5760640" cy="720080"/>
            </a:xfrm>
            <a:prstGeom prst="roundRect">
              <a:avLst>
                <a:gd name="adj" fmla="val 50000"/>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570994" y="1381097"/>
              <a:ext cx="5716761" cy="523220"/>
            </a:xfrm>
            <a:prstGeom prst="rect">
              <a:avLst/>
            </a:prstGeom>
            <a:noFill/>
          </p:spPr>
          <p:txBody>
            <a:bodyPr wrap="square" rtlCol="0">
              <a:spAutoFit/>
            </a:bodyPr>
            <a:lstStyle/>
            <a:p>
              <a:pPr algn="ctr"/>
              <a:r>
                <a:rPr lang="zh-CN" altLang="en-US" sz="2800" dirty="0">
                  <a:solidFill>
                    <a:schemeClr val="bg1"/>
                  </a:solidFill>
                  <a:latin typeface="+mn-ea"/>
                  <a:ea typeface="+mn-ea"/>
                </a:rPr>
                <a:t>抓好党员教育管理工作</a:t>
              </a:r>
              <a:endParaRPr lang="en-US" altLang="zh-CN" sz="2800" dirty="0">
                <a:solidFill>
                  <a:schemeClr val="bg1"/>
                </a:solidFill>
                <a:latin typeface="+mn-ea"/>
                <a:ea typeface="+mn-ea"/>
              </a:endParaRPr>
            </a:p>
          </p:txBody>
        </p:sp>
      </p:grpSp>
      <p:sp>
        <p:nvSpPr>
          <p:cNvPr id="18" name="文本框 17"/>
          <p:cNvSpPr txBox="1"/>
          <p:nvPr/>
        </p:nvSpPr>
        <p:spPr>
          <a:xfrm>
            <a:off x="902761" y="2896245"/>
            <a:ext cx="6174686" cy="1754326"/>
          </a:xfrm>
          <a:prstGeom prst="rect">
            <a:avLst/>
          </a:prstGeom>
          <a:noFill/>
        </p:spPr>
        <p:txBody>
          <a:bodyPr wrap="square" rtlCol="0">
            <a:spAutoFit/>
          </a:bodyPr>
          <a:lstStyle/>
          <a:p>
            <a:pPr algn="just">
              <a:lnSpc>
                <a:spcPct val="150000"/>
              </a:lnSpc>
            </a:pPr>
            <a:r>
              <a:rPr lang="zh-CN" altLang="en-US" sz="2400" dirty="0">
                <a:latin typeface="+mn-ea"/>
                <a:ea typeface="+mn-ea"/>
              </a:rPr>
              <a:t>充分调动党员的积极性、主动性和创造性，加强对入党积极分子的培养、教育和考察工作，做好经常性的发展党员工作。</a:t>
            </a:r>
            <a:endParaRPr lang="en-US" altLang="zh-CN" sz="2400" dirty="0">
              <a:latin typeface="+mn-ea"/>
              <a:ea typeface="+mn-ea"/>
            </a:endParaRPr>
          </a:p>
        </p:txBody>
      </p:sp>
      <p:grpSp>
        <p:nvGrpSpPr>
          <p:cNvPr id="903" name="组合 90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7187875" y="1744117"/>
            <a:ext cx="4392488" cy="4104456"/>
            <a:chOff x="3481388" y="1127125"/>
            <a:chExt cx="5091112" cy="4376738"/>
          </a:xfrm>
        </p:grpSpPr>
        <p:sp>
          <p:nvSpPr>
            <p:cNvPr id="904" name="ïśḻïďê"/>
            <p:cNvSpPr/>
            <p:nvPr/>
          </p:nvSpPr>
          <p:spPr bwMode="auto">
            <a:xfrm>
              <a:off x="7340600" y="1439863"/>
              <a:ext cx="1108075" cy="1357313"/>
            </a:xfrm>
            <a:custGeom>
              <a:avLst/>
              <a:gdLst>
                <a:gd name="T0" fmla="*/ 698 w 698"/>
                <a:gd name="T1" fmla="*/ 404 h 855"/>
                <a:gd name="T2" fmla="*/ 698 w 698"/>
                <a:gd name="T3" fmla="*/ 855 h 855"/>
                <a:gd name="T4" fmla="*/ 0 w 698"/>
                <a:gd name="T5" fmla="*/ 451 h 855"/>
                <a:gd name="T6" fmla="*/ 0 w 698"/>
                <a:gd name="T7" fmla="*/ 0 h 855"/>
                <a:gd name="T8" fmla="*/ 698 w 698"/>
                <a:gd name="T9" fmla="*/ 404 h 855"/>
              </a:gdLst>
              <a:ahLst/>
              <a:cxnLst>
                <a:cxn ang="0">
                  <a:pos x="T0" y="T1"/>
                </a:cxn>
                <a:cxn ang="0">
                  <a:pos x="T2" y="T3"/>
                </a:cxn>
                <a:cxn ang="0">
                  <a:pos x="T4" y="T5"/>
                </a:cxn>
                <a:cxn ang="0">
                  <a:pos x="T6" y="T7"/>
                </a:cxn>
                <a:cxn ang="0">
                  <a:pos x="T8" y="T9"/>
                </a:cxn>
              </a:cxnLst>
              <a:rect l="0" t="0" r="r" b="b"/>
              <a:pathLst>
                <a:path w="698" h="855">
                  <a:moveTo>
                    <a:pt x="698" y="404"/>
                  </a:moveTo>
                  <a:lnTo>
                    <a:pt x="698" y="855"/>
                  </a:lnTo>
                  <a:lnTo>
                    <a:pt x="0" y="451"/>
                  </a:lnTo>
                  <a:lnTo>
                    <a:pt x="0" y="0"/>
                  </a:lnTo>
                  <a:lnTo>
                    <a:pt x="698" y="404"/>
                  </a:lnTo>
                  <a:close/>
                </a:path>
              </a:pathLst>
            </a:custGeom>
            <a:solidFill>
              <a:srgbClr val="6EC7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5" name="ïşḻiḓè"/>
            <p:cNvSpPr/>
            <p:nvPr/>
          </p:nvSpPr>
          <p:spPr bwMode="auto">
            <a:xfrm>
              <a:off x="7340600" y="1439863"/>
              <a:ext cx="1108075" cy="1357313"/>
            </a:xfrm>
            <a:custGeom>
              <a:avLst/>
              <a:gdLst>
                <a:gd name="T0" fmla="*/ 698 w 698"/>
                <a:gd name="T1" fmla="*/ 404 h 855"/>
                <a:gd name="T2" fmla="*/ 698 w 698"/>
                <a:gd name="T3" fmla="*/ 855 h 855"/>
                <a:gd name="T4" fmla="*/ 0 w 698"/>
                <a:gd name="T5" fmla="*/ 451 h 855"/>
                <a:gd name="T6" fmla="*/ 0 w 698"/>
                <a:gd name="T7" fmla="*/ 0 h 855"/>
                <a:gd name="T8" fmla="*/ 698 w 698"/>
                <a:gd name="T9" fmla="*/ 404 h 855"/>
              </a:gdLst>
              <a:ahLst/>
              <a:cxnLst>
                <a:cxn ang="0">
                  <a:pos x="T0" y="T1"/>
                </a:cxn>
                <a:cxn ang="0">
                  <a:pos x="T2" y="T3"/>
                </a:cxn>
                <a:cxn ang="0">
                  <a:pos x="T4" y="T5"/>
                </a:cxn>
                <a:cxn ang="0">
                  <a:pos x="T6" y="T7"/>
                </a:cxn>
                <a:cxn ang="0">
                  <a:pos x="T8" y="T9"/>
                </a:cxn>
              </a:cxnLst>
              <a:rect l="0" t="0" r="r" b="b"/>
              <a:pathLst>
                <a:path w="698" h="855">
                  <a:moveTo>
                    <a:pt x="698" y="404"/>
                  </a:moveTo>
                  <a:lnTo>
                    <a:pt x="698" y="855"/>
                  </a:lnTo>
                  <a:lnTo>
                    <a:pt x="0" y="451"/>
                  </a:lnTo>
                  <a:lnTo>
                    <a:pt x="0" y="0"/>
                  </a:lnTo>
                  <a:lnTo>
                    <a:pt x="698" y="4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6" name="îšľíḑê"/>
            <p:cNvSpPr/>
            <p:nvPr/>
          </p:nvSpPr>
          <p:spPr bwMode="auto">
            <a:xfrm>
              <a:off x="3552825" y="3276600"/>
              <a:ext cx="5010150" cy="2227263"/>
            </a:xfrm>
            <a:custGeom>
              <a:avLst/>
              <a:gdLst>
                <a:gd name="T0" fmla="*/ 1508 w 1537"/>
                <a:gd name="T1" fmla="*/ 2 h 684"/>
                <a:gd name="T2" fmla="*/ 1433 w 1537"/>
                <a:gd name="T3" fmla="*/ 50 h 684"/>
                <a:gd name="T4" fmla="*/ 1399 w 1537"/>
                <a:gd name="T5" fmla="*/ 81 h 684"/>
                <a:gd name="T6" fmla="*/ 117 w 1537"/>
                <a:gd name="T7" fmla="*/ 357 h 684"/>
                <a:gd name="T8" fmla="*/ 95 w 1537"/>
                <a:gd name="T9" fmla="*/ 337 h 684"/>
                <a:gd name="T10" fmla="*/ 0 w 1537"/>
                <a:gd name="T11" fmla="*/ 317 h 684"/>
                <a:gd name="T12" fmla="*/ 0 w 1537"/>
                <a:gd name="T13" fmla="*/ 391 h 684"/>
                <a:gd name="T14" fmla="*/ 7 w 1537"/>
                <a:gd name="T15" fmla="*/ 402 h 684"/>
                <a:gd name="T16" fmla="*/ 22 w 1537"/>
                <a:gd name="T17" fmla="*/ 411 h 684"/>
                <a:gd name="T18" fmla="*/ 486 w 1537"/>
                <a:gd name="T19" fmla="*/ 680 h 684"/>
                <a:gd name="T20" fmla="*/ 509 w 1537"/>
                <a:gd name="T21" fmla="*/ 680 h 684"/>
                <a:gd name="T22" fmla="*/ 1467 w 1537"/>
                <a:gd name="T23" fmla="*/ 127 h 684"/>
                <a:gd name="T24" fmla="*/ 1525 w 1537"/>
                <a:gd name="T25" fmla="*/ 93 h 684"/>
                <a:gd name="T26" fmla="*/ 1536 w 1537"/>
                <a:gd name="T27" fmla="*/ 73 h 684"/>
                <a:gd name="T28" fmla="*/ 1536 w 1537"/>
                <a:gd name="T29" fmla="*/ 73 h 684"/>
                <a:gd name="T30" fmla="*/ 1536 w 1537"/>
                <a:gd name="T31" fmla="*/ 0 h 684"/>
                <a:gd name="T32" fmla="*/ 1508 w 1537"/>
                <a:gd name="T33" fmla="*/ 2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7" h="684">
                  <a:moveTo>
                    <a:pt x="1508" y="2"/>
                  </a:moveTo>
                  <a:cubicBezTo>
                    <a:pt x="1433" y="50"/>
                    <a:pt x="1433" y="50"/>
                    <a:pt x="1433" y="50"/>
                  </a:cubicBezTo>
                  <a:cubicBezTo>
                    <a:pt x="1399" y="81"/>
                    <a:pt x="1399" y="81"/>
                    <a:pt x="1399" y="81"/>
                  </a:cubicBezTo>
                  <a:cubicBezTo>
                    <a:pt x="117" y="357"/>
                    <a:pt x="117" y="357"/>
                    <a:pt x="117" y="357"/>
                  </a:cubicBezTo>
                  <a:cubicBezTo>
                    <a:pt x="95" y="337"/>
                    <a:pt x="95" y="337"/>
                    <a:pt x="95" y="337"/>
                  </a:cubicBezTo>
                  <a:cubicBezTo>
                    <a:pt x="0" y="317"/>
                    <a:pt x="0" y="317"/>
                    <a:pt x="0" y="317"/>
                  </a:cubicBezTo>
                  <a:cubicBezTo>
                    <a:pt x="0" y="391"/>
                    <a:pt x="0" y="391"/>
                    <a:pt x="0" y="391"/>
                  </a:cubicBezTo>
                  <a:cubicBezTo>
                    <a:pt x="0" y="395"/>
                    <a:pt x="2" y="400"/>
                    <a:pt x="7" y="402"/>
                  </a:cubicBezTo>
                  <a:cubicBezTo>
                    <a:pt x="22" y="411"/>
                    <a:pt x="22" y="411"/>
                    <a:pt x="22" y="411"/>
                  </a:cubicBezTo>
                  <a:cubicBezTo>
                    <a:pt x="486" y="680"/>
                    <a:pt x="486" y="680"/>
                    <a:pt x="486" y="680"/>
                  </a:cubicBezTo>
                  <a:cubicBezTo>
                    <a:pt x="493" y="684"/>
                    <a:pt x="502" y="684"/>
                    <a:pt x="509" y="680"/>
                  </a:cubicBezTo>
                  <a:cubicBezTo>
                    <a:pt x="1467" y="127"/>
                    <a:pt x="1467" y="127"/>
                    <a:pt x="1467" y="127"/>
                  </a:cubicBezTo>
                  <a:cubicBezTo>
                    <a:pt x="1525" y="93"/>
                    <a:pt x="1525" y="93"/>
                    <a:pt x="1525" y="93"/>
                  </a:cubicBezTo>
                  <a:cubicBezTo>
                    <a:pt x="1533" y="89"/>
                    <a:pt x="1537" y="81"/>
                    <a:pt x="1536" y="73"/>
                  </a:cubicBezTo>
                  <a:cubicBezTo>
                    <a:pt x="1536" y="73"/>
                    <a:pt x="1536" y="73"/>
                    <a:pt x="1536" y="73"/>
                  </a:cubicBezTo>
                  <a:cubicBezTo>
                    <a:pt x="1536" y="0"/>
                    <a:pt x="1536" y="0"/>
                    <a:pt x="1536" y="0"/>
                  </a:cubicBezTo>
                  <a:cubicBezTo>
                    <a:pt x="1508" y="2"/>
                    <a:pt x="1508" y="2"/>
                    <a:pt x="1508" y="2"/>
                  </a:cubicBezTo>
                </a:path>
              </a:pathLst>
            </a:custGeom>
            <a:solidFill>
              <a:srgbClr val="5D5D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7" name="ïṩḷïḍe"/>
            <p:cNvSpPr/>
            <p:nvPr/>
          </p:nvSpPr>
          <p:spPr bwMode="auto">
            <a:xfrm>
              <a:off x="5186363" y="3276600"/>
              <a:ext cx="3376612" cy="2220913"/>
            </a:xfrm>
            <a:custGeom>
              <a:avLst/>
              <a:gdLst>
                <a:gd name="T0" fmla="*/ 1035 w 1036"/>
                <a:gd name="T1" fmla="*/ 73 h 682"/>
                <a:gd name="T2" fmla="*/ 1035 w 1036"/>
                <a:gd name="T3" fmla="*/ 73 h 682"/>
                <a:gd name="T4" fmla="*/ 1035 w 1036"/>
                <a:gd name="T5" fmla="*/ 0 h 682"/>
                <a:gd name="T6" fmla="*/ 1007 w 1036"/>
                <a:gd name="T7" fmla="*/ 2 h 682"/>
                <a:gd name="T8" fmla="*/ 932 w 1036"/>
                <a:gd name="T9" fmla="*/ 50 h 682"/>
                <a:gd name="T10" fmla="*/ 898 w 1036"/>
                <a:gd name="T11" fmla="*/ 81 h 682"/>
                <a:gd name="T12" fmla="*/ 477 w 1036"/>
                <a:gd name="T13" fmla="*/ 172 h 682"/>
                <a:gd name="T14" fmla="*/ 0 w 1036"/>
                <a:gd name="T15" fmla="*/ 584 h 682"/>
                <a:gd name="T16" fmla="*/ 0 w 1036"/>
                <a:gd name="T17" fmla="*/ 682 h 682"/>
                <a:gd name="T18" fmla="*/ 8 w 1036"/>
                <a:gd name="T19" fmla="*/ 680 h 682"/>
                <a:gd name="T20" fmla="*/ 966 w 1036"/>
                <a:gd name="T21" fmla="*/ 127 h 682"/>
                <a:gd name="T22" fmla="*/ 1024 w 1036"/>
                <a:gd name="T23" fmla="*/ 93 h 682"/>
                <a:gd name="T24" fmla="*/ 1035 w 1036"/>
                <a:gd name="T25" fmla="*/ 73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 h="682">
                  <a:moveTo>
                    <a:pt x="1035" y="73"/>
                  </a:moveTo>
                  <a:cubicBezTo>
                    <a:pt x="1035" y="73"/>
                    <a:pt x="1035" y="73"/>
                    <a:pt x="1035" y="73"/>
                  </a:cubicBezTo>
                  <a:cubicBezTo>
                    <a:pt x="1035" y="0"/>
                    <a:pt x="1035" y="0"/>
                    <a:pt x="1035" y="0"/>
                  </a:cubicBezTo>
                  <a:cubicBezTo>
                    <a:pt x="1007" y="2"/>
                    <a:pt x="1007" y="2"/>
                    <a:pt x="1007" y="2"/>
                  </a:cubicBezTo>
                  <a:cubicBezTo>
                    <a:pt x="932" y="50"/>
                    <a:pt x="932" y="50"/>
                    <a:pt x="932" y="50"/>
                  </a:cubicBezTo>
                  <a:cubicBezTo>
                    <a:pt x="898" y="81"/>
                    <a:pt x="898" y="81"/>
                    <a:pt x="898" y="81"/>
                  </a:cubicBezTo>
                  <a:cubicBezTo>
                    <a:pt x="477" y="172"/>
                    <a:pt x="477" y="172"/>
                    <a:pt x="477" y="172"/>
                  </a:cubicBezTo>
                  <a:cubicBezTo>
                    <a:pt x="0" y="584"/>
                    <a:pt x="0" y="584"/>
                    <a:pt x="0" y="584"/>
                  </a:cubicBezTo>
                  <a:cubicBezTo>
                    <a:pt x="0" y="682"/>
                    <a:pt x="0" y="682"/>
                    <a:pt x="0" y="682"/>
                  </a:cubicBezTo>
                  <a:cubicBezTo>
                    <a:pt x="3" y="682"/>
                    <a:pt x="6" y="681"/>
                    <a:pt x="8" y="680"/>
                  </a:cubicBezTo>
                  <a:cubicBezTo>
                    <a:pt x="966" y="127"/>
                    <a:pt x="966" y="127"/>
                    <a:pt x="966" y="127"/>
                  </a:cubicBezTo>
                  <a:cubicBezTo>
                    <a:pt x="1024" y="93"/>
                    <a:pt x="1024" y="93"/>
                    <a:pt x="1024" y="93"/>
                  </a:cubicBezTo>
                  <a:cubicBezTo>
                    <a:pt x="1032" y="89"/>
                    <a:pt x="1036" y="81"/>
                    <a:pt x="1035" y="73"/>
                  </a:cubicBezTo>
                </a:path>
              </a:pathLst>
            </a:custGeom>
            <a:solidFill>
              <a:srgbClr val="6C6C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8" name="îṣľiḋè"/>
            <p:cNvSpPr/>
            <p:nvPr/>
          </p:nvSpPr>
          <p:spPr bwMode="auto">
            <a:xfrm>
              <a:off x="3660775" y="4471988"/>
              <a:ext cx="84137" cy="139700"/>
            </a:xfrm>
            <a:custGeom>
              <a:avLst/>
              <a:gdLst>
                <a:gd name="T0" fmla="*/ 53 w 53"/>
                <a:gd name="T1" fmla="*/ 31 h 88"/>
                <a:gd name="T2" fmla="*/ 53 w 53"/>
                <a:gd name="T3" fmla="*/ 88 h 88"/>
                <a:gd name="T4" fmla="*/ 0 w 53"/>
                <a:gd name="T5" fmla="*/ 57 h 88"/>
                <a:gd name="T6" fmla="*/ 0 w 53"/>
                <a:gd name="T7" fmla="*/ 0 h 88"/>
                <a:gd name="T8" fmla="*/ 53 w 53"/>
                <a:gd name="T9" fmla="*/ 31 h 88"/>
              </a:gdLst>
              <a:ahLst/>
              <a:cxnLst>
                <a:cxn ang="0">
                  <a:pos x="T0" y="T1"/>
                </a:cxn>
                <a:cxn ang="0">
                  <a:pos x="T2" y="T3"/>
                </a:cxn>
                <a:cxn ang="0">
                  <a:pos x="T4" y="T5"/>
                </a:cxn>
                <a:cxn ang="0">
                  <a:pos x="T6" y="T7"/>
                </a:cxn>
                <a:cxn ang="0">
                  <a:pos x="T8" y="T9"/>
                </a:cxn>
              </a:cxnLst>
              <a:rect l="0" t="0" r="r" b="b"/>
              <a:pathLst>
                <a:path w="53" h="88">
                  <a:moveTo>
                    <a:pt x="53" y="31"/>
                  </a:moveTo>
                  <a:lnTo>
                    <a:pt x="53" y="88"/>
                  </a:lnTo>
                  <a:lnTo>
                    <a:pt x="0" y="57"/>
                  </a:lnTo>
                  <a:lnTo>
                    <a:pt x="0" y="0"/>
                  </a:lnTo>
                  <a:lnTo>
                    <a:pt x="53" y="31"/>
                  </a:lnTo>
                  <a:close/>
                </a:path>
              </a:pathLst>
            </a:custGeom>
            <a:solidFill>
              <a:srgbClr val="4140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9" name="ïṥḷîḋe"/>
            <p:cNvSpPr/>
            <p:nvPr/>
          </p:nvSpPr>
          <p:spPr bwMode="auto">
            <a:xfrm>
              <a:off x="3778250" y="4537075"/>
              <a:ext cx="84137" cy="139700"/>
            </a:xfrm>
            <a:custGeom>
              <a:avLst/>
              <a:gdLst>
                <a:gd name="T0" fmla="*/ 53 w 53"/>
                <a:gd name="T1" fmla="*/ 31 h 88"/>
                <a:gd name="T2" fmla="*/ 53 w 53"/>
                <a:gd name="T3" fmla="*/ 88 h 88"/>
                <a:gd name="T4" fmla="*/ 0 w 53"/>
                <a:gd name="T5" fmla="*/ 57 h 88"/>
                <a:gd name="T6" fmla="*/ 0 w 53"/>
                <a:gd name="T7" fmla="*/ 0 h 88"/>
                <a:gd name="T8" fmla="*/ 53 w 53"/>
                <a:gd name="T9" fmla="*/ 31 h 88"/>
              </a:gdLst>
              <a:ahLst/>
              <a:cxnLst>
                <a:cxn ang="0">
                  <a:pos x="T0" y="T1"/>
                </a:cxn>
                <a:cxn ang="0">
                  <a:pos x="T2" y="T3"/>
                </a:cxn>
                <a:cxn ang="0">
                  <a:pos x="T4" y="T5"/>
                </a:cxn>
                <a:cxn ang="0">
                  <a:pos x="T6" y="T7"/>
                </a:cxn>
                <a:cxn ang="0">
                  <a:pos x="T8" y="T9"/>
                </a:cxn>
              </a:cxnLst>
              <a:rect l="0" t="0" r="r" b="b"/>
              <a:pathLst>
                <a:path w="53" h="88">
                  <a:moveTo>
                    <a:pt x="53" y="31"/>
                  </a:moveTo>
                  <a:lnTo>
                    <a:pt x="53" y="88"/>
                  </a:lnTo>
                  <a:lnTo>
                    <a:pt x="0" y="57"/>
                  </a:lnTo>
                  <a:lnTo>
                    <a:pt x="0" y="0"/>
                  </a:lnTo>
                  <a:lnTo>
                    <a:pt x="53" y="31"/>
                  </a:lnTo>
                  <a:close/>
                </a:path>
              </a:pathLst>
            </a:custGeom>
            <a:solidFill>
              <a:srgbClr val="4140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0" name="işlíḑê"/>
            <p:cNvSpPr/>
            <p:nvPr/>
          </p:nvSpPr>
          <p:spPr bwMode="auto">
            <a:xfrm>
              <a:off x="3892550" y="4602163"/>
              <a:ext cx="84137" cy="142875"/>
            </a:xfrm>
            <a:custGeom>
              <a:avLst/>
              <a:gdLst>
                <a:gd name="T0" fmla="*/ 53 w 53"/>
                <a:gd name="T1" fmla="*/ 33 h 90"/>
                <a:gd name="T2" fmla="*/ 53 w 53"/>
                <a:gd name="T3" fmla="*/ 90 h 90"/>
                <a:gd name="T4" fmla="*/ 0 w 53"/>
                <a:gd name="T5" fmla="*/ 59 h 90"/>
                <a:gd name="T6" fmla="*/ 0 w 53"/>
                <a:gd name="T7" fmla="*/ 0 h 90"/>
                <a:gd name="T8" fmla="*/ 53 w 53"/>
                <a:gd name="T9" fmla="*/ 33 h 90"/>
              </a:gdLst>
              <a:ahLst/>
              <a:cxnLst>
                <a:cxn ang="0">
                  <a:pos x="T0" y="T1"/>
                </a:cxn>
                <a:cxn ang="0">
                  <a:pos x="T2" y="T3"/>
                </a:cxn>
                <a:cxn ang="0">
                  <a:pos x="T4" y="T5"/>
                </a:cxn>
                <a:cxn ang="0">
                  <a:pos x="T6" y="T7"/>
                </a:cxn>
                <a:cxn ang="0">
                  <a:pos x="T8" y="T9"/>
                </a:cxn>
              </a:cxnLst>
              <a:rect l="0" t="0" r="r" b="b"/>
              <a:pathLst>
                <a:path w="53" h="90">
                  <a:moveTo>
                    <a:pt x="53" y="33"/>
                  </a:moveTo>
                  <a:lnTo>
                    <a:pt x="53" y="90"/>
                  </a:lnTo>
                  <a:lnTo>
                    <a:pt x="0" y="59"/>
                  </a:lnTo>
                  <a:lnTo>
                    <a:pt x="0" y="0"/>
                  </a:lnTo>
                  <a:lnTo>
                    <a:pt x="53" y="33"/>
                  </a:lnTo>
                  <a:close/>
                </a:path>
              </a:pathLst>
            </a:custGeom>
            <a:solidFill>
              <a:srgbClr val="4140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1" name="iṥľíḑé"/>
            <p:cNvSpPr/>
            <p:nvPr/>
          </p:nvSpPr>
          <p:spPr bwMode="auto">
            <a:xfrm>
              <a:off x="4799013" y="5129213"/>
              <a:ext cx="263525" cy="247650"/>
            </a:xfrm>
            <a:custGeom>
              <a:avLst/>
              <a:gdLst>
                <a:gd name="T0" fmla="*/ 166 w 166"/>
                <a:gd name="T1" fmla="*/ 97 h 156"/>
                <a:gd name="T2" fmla="*/ 166 w 166"/>
                <a:gd name="T3" fmla="*/ 156 h 156"/>
                <a:gd name="T4" fmla="*/ 0 w 166"/>
                <a:gd name="T5" fmla="*/ 60 h 156"/>
                <a:gd name="T6" fmla="*/ 0 w 166"/>
                <a:gd name="T7" fmla="*/ 0 h 156"/>
                <a:gd name="T8" fmla="*/ 166 w 166"/>
                <a:gd name="T9" fmla="*/ 97 h 156"/>
              </a:gdLst>
              <a:ahLst/>
              <a:cxnLst>
                <a:cxn ang="0">
                  <a:pos x="T0" y="T1"/>
                </a:cxn>
                <a:cxn ang="0">
                  <a:pos x="T2" y="T3"/>
                </a:cxn>
                <a:cxn ang="0">
                  <a:pos x="T4" y="T5"/>
                </a:cxn>
                <a:cxn ang="0">
                  <a:pos x="T6" y="T7"/>
                </a:cxn>
                <a:cxn ang="0">
                  <a:pos x="T8" y="T9"/>
                </a:cxn>
              </a:cxnLst>
              <a:rect l="0" t="0" r="r" b="b"/>
              <a:pathLst>
                <a:path w="166" h="156">
                  <a:moveTo>
                    <a:pt x="166" y="97"/>
                  </a:moveTo>
                  <a:lnTo>
                    <a:pt x="166" y="156"/>
                  </a:lnTo>
                  <a:lnTo>
                    <a:pt x="0" y="60"/>
                  </a:lnTo>
                  <a:lnTo>
                    <a:pt x="0" y="0"/>
                  </a:lnTo>
                  <a:lnTo>
                    <a:pt x="166" y="97"/>
                  </a:lnTo>
                  <a:close/>
                </a:path>
              </a:pathLst>
            </a:custGeom>
            <a:solidFill>
              <a:srgbClr val="4140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2" name="íṥļïḋè"/>
            <p:cNvSpPr/>
            <p:nvPr/>
          </p:nvSpPr>
          <p:spPr bwMode="auto">
            <a:xfrm>
              <a:off x="5570538" y="4964113"/>
              <a:ext cx="265112" cy="247650"/>
            </a:xfrm>
            <a:custGeom>
              <a:avLst/>
              <a:gdLst>
                <a:gd name="T0" fmla="*/ 0 w 167"/>
                <a:gd name="T1" fmla="*/ 98 h 156"/>
                <a:gd name="T2" fmla="*/ 0 w 167"/>
                <a:gd name="T3" fmla="*/ 156 h 156"/>
                <a:gd name="T4" fmla="*/ 167 w 167"/>
                <a:gd name="T5" fmla="*/ 59 h 156"/>
                <a:gd name="T6" fmla="*/ 167 w 167"/>
                <a:gd name="T7" fmla="*/ 0 h 156"/>
                <a:gd name="T8" fmla="*/ 0 w 167"/>
                <a:gd name="T9" fmla="*/ 98 h 156"/>
              </a:gdLst>
              <a:ahLst/>
              <a:cxnLst>
                <a:cxn ang="0">
                  <a:pos x="T0" y="T1"/>
                </a:cxn>
                <a:cxn ang="0">
                  <a:pos x="T2" y="T3"/>
                </a:cxn>
                <a:cxn ang="0">
                  <a:pos x="T4" y="T5"/>
                </a:cxn>
                <a:cxn ang="0">
                  <a:pos x="T6" y="T7"/>
                </a:cxn>
                <a:cxn ang="0">
                  <a:pos x="T8" y="T9"/>
                </a:cxn>
              </a:cxnLst>
              <a:rect l="0" t="0" r="r" b="b"/>
              <a:pathLst>
                <a:path w="167" h="156">
                  <a:moveTo>
                    <a:pt x="0" y="98"/>
                  </a:moveTo>
                  <a:lnTo>
                    <a:pt x="0" y="156"/>
                  </a:lnTo>
                  <a:lnTo>
                    <a:pt x="167" y="59"/>
                  </a:lnTo>
                  <a:lnTo>
                    <a:pt x="167" y="0"/>
                  </a:lnTo>
                  <a:lnTo>
                    <a:pt x="0" y="98"/>
                  </a:lnTo>
                  <a:close/>
                </a:path>
              </a:pathLst>
            </a:custGeom>
            <a:solidFill>
              <a:srgbClr val="4140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3" name="íṧḻîḍe"/>
            <p:cNvSpPr/>
            <p:nvPr/>
          </p:nvSpPr>
          <p:spPr bwMode="auto">
            <a:xfrm>
              <a:off x="3921125" y="2511425"/>
              <a:ext cx="4378325" cy="2524125"/>
            </a:xfrm>
            <a:custGeom>
              <a:avLst/>
              <a:gdLst>
                <a:gd name="T0" fmla="*/ 0 w 2758"/>
                <a:gd name="T1" fmla="*/ 1038 h 1590"/>
                <a:gd name="T2" fmla="*/ 1803 w 2758"/>
                <a:gd name="T3" fmla="*/ 0 h 1590"/>
                <a:gd name="T4" fmla="*/ 2758 w 2758"/>
                <a:gd name="T5" fmla="*/ 550 h 1590"/>
                <a:gd name="T6" fmla="*/ 955 w 2758"/>
                <a:gd name="T7" fmla="*/ 1590 h 1590"/>
                <a:gd name="T8" fmla="*/ 0 w 2758"/>
                <a:gd name="T9" fmla="*/ 1038 h 1590"/>
              </a:gdLst>
              <a:ahLst/>
              <a:cxnLst>
                <a:cxn ang="0">
                  <a:pos x="T0" y="T1"/>
                </a:cxn>
                <a:cxn ang="0">
                  <a:pos x="T2" y="T3"/>
                </a:cxn>
                <a:cxn ang="0">
                  <a:pos x="T4" y="T5"/>
                </a:cxn>
                <a:cxn ang="0">
                  <a:pos x="T6" y="T7"/>
                </a:cxn>
                <a:cxn ang="0">
                  <a:pos x="T8" y="T9"/>
                </a:cxn>
              </a:cxnLst>
              <a:rect l="0" t="0" r="r" b="b"/>
              <a:pathLst>
                <a:path w="2758" h="1590">
                  <a:moveTo>
                    <a:pt x="0" y="1038"/>
                  </a:moveTo>
                  <a:lnTo>
                    <a:pt x="1803" y="0"/>
                  </a:lnTo>
                  <a:lnTo>
                    <a:pt x="2758" y="550"/>
                  </a:lnTo>
                  <a:lnTo>
                    <a:pt x="955" y="1590"/>
                  </a:lnTo>
                  <a:lnTo>
                    <a:pt x="0" y="1038"/>
                  </a:lnTo>
                  <a:close/>
                </a:path>
              </a:pathLst>
            </a:custGeom>
            <a:solidFill>
              <a:srgbClr val="6EC7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4" name="îŝḷîde"/>
            <p:cNvSpPr/>
            <p:nvPr/>
          </p:nvSpPr>
          <p:spPr bwMode="auto">
            <a:xfrm>
              <a:off x="3921125" y="2511425"/>
              <a:ext cx="4378325" cy="2524125"/>
            </a:xfrm>
            <a:custGeom>
              <a:avLst/>
              <a:gdLst>
                <a:gd name="T0" fmla="*/ 0 w 2758"/>
                <a:gd name="T1" fmla="*/ 1038 h 1590"/>
                <a:gd name="T2" fmla="*/ 1803 w 2758"/>
                <a:gd name="T3" fmla="*/ 0 h 1590"/>
                <a:gd name="T4" fmla="*/ 2758 w 2758"/>
                <a:gd name="T5" fmla="*/ 550 h 1590"/>
                <a:gd name="T6" fmla="*/ 955 w 2758"/>
                <a:gd name="T7" fmla="*/ 1590 h 1590"/>
                <a:gd name="T8" fmla="*/ 0 w 2758"/>
                <a:gd name="T9" fmla="*/ 1038 h 1590"/>
              </a:gdLst>
              <a:ahLst/>
              <a:cxnLst>
                <a:cxn ang="0">
                  <a:pos x="T0" y="T1"/>
                </a:cxn>
                <a:cxn ang="0">
                  <a:pos x="T2" y="T3"/>
                </a:cxn>
                <a:cxn ang="0">
                  <a:pos x="T4" y="T5"/>
                </a:cxn>
                <a:cxn ang="0">
                  <a:pos x="T6" y="T7"/>
                </a:cxn>
                <a:cxn ang="0">
                  <a:pos x="T8" y="T9"/>
                </a:cxn>
              </a:cxnLst>
              <a:rect l="0" t="0" r="r" b="b"/>
              <a:pathLst>
                <a:path w="2758" h="1590">
                  <a:moveTo>
                    <a:pt x="0" y="1038"/>
                  </a:moveTo>
                  <a:lnTo>
                    <a:pt x="1803" y="0"/>
                  </a:lnTo>
                  <a:lnTo>
                    <a:pt x="2758" y="550"/>
                  </a:lnTo>
                  <a:lnTo>
                    <a:pt x="955" y="1590"/>
                  </a:lnTo>
                  <a:lnTo>
                    <a:pt x="0" y="10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5" name="îsḷíḋé"/>
            <p:cNvSpPr/>
            <p:nvPr/>
          </p:nvSpPr>
          <p:spPr bwMode="auto">
            <a:xfrm>
              <a:off x="3921125" y="2511425"/>
              <a:ext cx="2862262" cy="2524125"/>
            </a:xfrm>
            <a:custGeom>
              <a:avLst/>
              <a:gdLst>
                <a:gd name="T0" fmla="*/ 1803 w 1803"/>
                <a:gd name="T1" fmla="*/ 0 h 1590"/>
                <a:gd name="T2" fmla="*/ 955 w 1803"/>
                <a:gd name="T3" fmla="*/ 1590 h 1590"/>
                <a:gd name="T4" fmla="*/ 0 w 1803"/>
                <a:gd name="T5" fmla="*/ 1038 h 1590"/>
                <a:gd name="T6" fmla="*/ 1803 w 1803"/>
                <a:gd name="T7" fmla="*/ 0 h 1590"/>
              </a:gdLst>
              <a:ahLst/>
              <a:cxnLst>
                <a:cxn ang="0">
                  <a:pos x="T0" y="T1"/>
                </a:cxn>
                <a:cxn ang="0">
                  <a:pos x="T2" y="T3"/>
                </a:cxn>
                <a:cxn ang="0">
                  <a:pos x="T4" y="T5"/>
                </a:cxn>
                <a:cxn ang="0">
                  <a:pos x="T6" y="T7"/>
                </a:cxn>
              </a:cxnLst>
              <a:rect l="0" t="0" r="r" b="b"/>
              <a:pathLst>
                <a:path w="1803" h="1590">
                  <a:moveTo>
                    <a:pt x="1803" y="0"/>
                  </a:moveTo>
                  <a:lnTo>
                    <a:pt x="955" y="1590"/>
                  </a:lnTo>
                  <a:lnTo>
                    <a:pt x="0" y="1038"/>
                  </a:lnTo>
                  <a:lnTo>
                    <a:pt x="1803" y="0"/>
                  </a:lnTo>
                  <a:close/>
                </a:path>
              </a:pathLst>
            </a:custGeom>
            <a:solidFill>
              <a:srgbClr val="6ED5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6" name="îṥḷïḓê"/>
            <p:cNvSpPr/>
            <p:nvPr/>
          </p:nvSpPr>
          <p:spPr bwMode="auto">
            <a:xfrm>
              <a:off x="3921125" y="2511425"/>
              <a:ext cx="2862262" cy="2524125"/>
            </a:xfrm>
            <a:custGeom>
              <a:avLst/>
              <a:gdLst>
                <a:gd name="T0" fmla="*/ 1803 w 1803"/>
                <a:gd name="T1" fmla="*/ 0 h 1590"/>
                <a:gd name="T2" fmla="*/ 955 w 1803"/>
                <a:gd name="T3" fmla="*/ 1590 h 1590"/>
                <a:gd name="T4" fmla="*/ 0 w 1803"/>
                <a:gd name="T5" fmla="*/ 1038 h 1590"/>
                <a:gd name="T6" fmla="*/ 1803 w 1803"/>
                <a:gd name="T7" fmla="*/ 0 h 1590"/>
              </a:gdLst>
              <a:ahLst/>
              <a:cxnLst>
                <a:cxn ang="0">
                  <a:pos x="T0" y="T1"/>
                </a:cxn>
                <a:cxn ang="0">
                  <a:pos x="T2" y="T3"/>
                </a:cxn>
                <a:cxn ang="0">
                  <a:pos x="T4" y="T5"/>
                </a:cxn>
                <a:cxn ang="0">
                  <a:pos x="T6" y="T7"/>
                </a:cxn>
              </a:cxnLst>
              <a:rect l="0" t="0" r="r" b="b"/>
              <a:pathLst>
                <a:path w="1803" h="1590">
                  <a:moveTo>
                    <a:pt x="1803" y="0"/>
                  </a:moveTo>
                  <a:lnTo>
                    <a:pt x="955" y="1590"/>
                  </a:lnTo>
                  <a:lnTo>
                    <a:pt x="0" y="1038"/>
                  </a:lnTo>
                  <a:lnTo>
                    <a:pt x="18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7" name="ïś1îďé"/>
            <p:cNvSpPr/>
            <p:nvPr/>
          </p:nvSpPr>
          <p:spPr bwMode="auto">
            <a:xfrm>
              <a:off x="6665913" y="2511425"/>
              <a:ext cx="1633537" cy="941388"/>
            </a:xfrm>
            <a:custGeom>
              <a:avLst/>
              <a:gdLst>
                <a:gd name="T0" fmla="*/ 955 w 1029"/>
                <a:gd name="T1" fmla="*/ 593 h 593"/>
                <a:gd name="T2" fmla="*/ 1029 w 1029"/>
                <a:gd name="T3" fmla="*/ 550 h 593"/>
                <a:gd name="T4" fmla="*/ 74 w 1029"/>
                <a:gd name="T5" fmla="*/ 0 h 593"/>
                <a:gd name="T6" fmla="*/ 0 w 1029"/>
                <a:gd name="T7" fmla="*/ 43 h 593"/>
                <a:gd name="T8" fmla="*/ 955 w 1029"/>
                <a:gd name="T9" fmla="*/ 593 h 593"/>
              </a:gdLst>
              <a:ahLst/>
              <a:cxnLst>
                <a:cxn ang="0">
                  <a:pos x="T0" y="T1"/>
                </a:cxn>
                <a:cxn ang="0">
                  <a:pos x="T2" y="T3"/>
                </a:cxn>
                <a:cxn ang="0">
                  <a:pos x="T4" y="T5"/>
                </a:cxn>
                <a:cxn ang="0">
                  <a:pos x="T6" y="T7"/>
                </a:cxn>
                <a:cxn ang="0">
                  <a:pos x="T8" y="T9"/>
                </a:cxn>
              </a:cxnLst>
              <a:rect l="0" t="0" r="r" b="b"/>
              <a:pathLst>
                <a:path w="1029" h="593">
                  <a:moveTo>
                    <a:pt x="955" y="593"/>
                  </a:moveTo>
                  <a:lnTo>
                    <a:pt x="1029" y="550"/>
                  </a:lnTo>
                  <a:lnTo>
                    <a:pt x="74" y="0"/>
                  </a:lnTo>
                  <a:lnTo>
                    <a:pt x="0" y="43"/>
                  </a:lnTo>
                  <a:lnTo>
                    <a:pt x="955" y="593"/>
                  </a:lnTo>
                  <a:close/>
                </a:path>
              </a:pathLst>
            </a:custGeom>
            <a:solidFill>
              <a:srgbClr val="6EA7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8" name="î$líḋè"/>
            <p:cNvSpPr/>
            <p:nvPr/>
          </p:nvSpPr>
          <p:spPr bwMode="auto">
            <a:xfrm>
              <a:off x="6665913" y="2511425"/>
              <a:ext cx="1633537" cy="941388"/>
            </a:xfrm>
            <a:custGeom>
              <a:avLst/>
              <a:gdLst>
                <a:gd name="T0" fmla="*/ 955 w 1029"/>
                <a:gd name="T1" fmla="*/ 593 h 593"/>
                <a:gd name="T2" fmla="*/ 1029 w 1029"/>
                <a:gd name="T3" fmla="*/ 550 h 593"/>
                <a:gd name="T4" fmla="*/ 74 w 1029"/>
                <a:gd name="T5" fmla="*/ 0 h 593"/>
                <a:gd name="T6" fmla="*/ 0 w 1029"/>
                <a:gd name="T7" fmla="*/ 43 h 593"/>
                <a:gd name="T8" fmla="*/ 955 w 1029"/>
                <a:gd name="T9" fmla="*/ 593 h 593"/>
              </a:gdLst>
              <a:ahLst/>
              <a:cxnLst>
                <a:cxn ang="0">
                  <a:pos x="T0" y="T1"/>
                </a:cxn>
                <a:cxn ang="0">
                  <a:pos x="T2" y="T3"/>
                </a:cxn>
                <a:cxn ang="0">
                  <a:pos x="T4" y="T5"/>
                </a:cxn>
                <a:cxn ang="0">
                  <a:pos x="T6" y="T7"/>
                </a:cxn>
                <a:cxn ang="0">
                  <a:pos x="T8" y="T9"/>
                </a:cxn>
              </a:cxnLst>
              <a:rect l="0" t="0" r="r" b="b"/>
              <a:pathLst>
                <a:path w="1029" h="593">
                  <a:moveTo>
                    <a:pt x="955" y="593"/>
                  </a:moveTo>
                  <a:lnTo>
                    <a:pt x="1029" y="550"/>
                  </a:lnTo>
                  <a:lnTo>
                    <a:pt x="74" y="0"/>
                  </a:lnTo>
                  <a:lnTo>
                    <a:pt x="0" y="43"/>
                  </a:lnTo>
                  <a:lnTo>
                    <a:pt x="955" y="5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9" name="iṡļiďê"/>
            <p:cNvSpPr/>
            <p:nvPr/>
          </p:nvSpPr>
          <p:spPr bwMode="auto">
            <a:xfrm>
              <a:off x="3946893" y="4108449"/>
              <a:ext cx="1633537" cy="944563"/>
            </a:xfrm>
            <a:custGeom>
              <a:avLst/>
              <a:gdLst>
                <a:gd name="T0" fmla="*/ 955 w 1029"/>
                <a:gd name="T1" fmla="*/ 595 h 595"/>
                <a:gd name="T2" fmla="*/ 1029 w 1029"/>
                <a:gd name="T3" fmla="*/ 552 h 595"/>
                <a:gd name="T4" fmla="*/ 76 w 1029"/>
                <a:gd name="T5" fmla="*/ 0 h 595"/>
                <a:gd name="T6" fmla="*/ 0 w 1029"/>
                <a:gd name="T7" fmla="*/ 43 h 595"/>
                <a:gd name="T8" fmla="*/ 955 w 1029"/>
                <a:gd name="T9" fmla="*/ 595 h 595"/>
              </a:gdLst>
              <a:ahLst/>
              <a:cxnLst>
                <a:cxn ang="0">
                  <a:pos x="T0" y="T1"/>
                </a:cxn>
                <a:cxn ang="0">
                  <a:pos x="T2" y="T3"/>
                </a:cxn>
                <a:cxn ang="0">
                  <a:pos x="T4" y="T5"/>
                </a:cxn>
                <a:cxn ang="0">
                  <a:pos x="T6" y="T7"/>
                </a:cxn>
                <a:cxn ang="0">
                  <a:pos x="T8" y="T9"/>
                </a:cxn>
              </a:cxnLst>
              <a:rect l="0" t="0" r="r" b="b"/>
              <a:pathLst>
                <a:path w="1029" h="595">
                  <a:moveTo>
                    <a:pt x="955" y="595"/>
                  </a:moveTo>
                  <a:lnTo>
                    <a:pt x="1029" y="552"/>
                  </a:lnTo>
                  <a:lnTo>
                    <a:pt x="76" y="0"/>
                  </a:lnTo>
                  <a:lnTo>
                    <a:pt x="0" y="43"/>
                  </a:lnTo>
                  <a:lnTo>
                    <a:pt x="955" y="595"/>
                  </a:lnTo>
                  <a:close/>
                </a:path>
              </a:pathLst>
            </a:custGeom>
            <a:solidFill>
              <a:srgbClr val="6EA7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0" name="iŝľiḓè"/>
            <p:cNvSpPr/>
            <p:nvPr/>
          </p:nvSpPr>
          <p:spPr bwMode="auto">
            <a:xfrm>
              <a:off x="8135938" y="3357563"/>
              <a:ext cx="127000" cy="74613"/>
            </a:xfrm>
            <a:custGeom>
              <a:avLst/>
              <a:gdLst>
                <a:gd name="T0" fmla="*/ 80 w 80"/>
                <a:gd name="T1" fmla="*/ 17 h 47"/>
                <a:gd name="T2" fmla="*/ 51 w 80"/>
                <a:gd name="T3" fmla="*/ 0 h 47"/>
                <a:gd name="T4" fmla="*/ 0 w 80"/>
                <a:gd name="T5" fmla="*/ 29 h 47"/>
                <a:gd name="T6" fmla="*/ 29 w 80"/>
                <a:gd name="T7" fmla="*/ 47 h 47"/>
                <a:gd name="T8" fmla="*/ 80 w 80"/>
                <a:gd name="T9" fmla="*/ 17 h 47"/>
              </a:gdLst>
              <a:ahLst/>
              <a:cxnLst>
                <a:cxn ang="0">
                  <a:pos x="T0" y="T1"/>
                </a:cxn>
                <a:cxn ang="0">
                  <a:pos x="T2" y="T3"/>
                </a:cxn>
                <a:cxn ang="0">
                  <a:pos x="T4" y="T5"/>
                </a:cxn>
                <a:cxn ang="0">
                  <a:pos x="T6" y="T7"/>
                </a:cxn>
                <a:cxn ang="0">
                  <a:pos x="T8" y="T9"/>
                </a:cxn>
              </a:cxnLst>
              <a:rect l="0" t="0" r="r" b="b"/>
              <a:pathLst>
                <a:path w="80" h="47">
                  <a:moveTo>
                    <a:pt x="80" y="17"/>
                  </a:moveTo>
                  <a:lnTo>
                    <a:pt x="51" y="0"/>
                  </a:lnTo>
                  <a:lnTo>
                    <a:pt x="0" y="29"/>
                  </a:lnTo>
                  <a:lnTo>
                    <a:pt x="29" y="47"/>
                  </a:lnTo>
                  <a:lnTo>
                    <a:pt x="80" y="17"/>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1" name="iSlïdê"/>
            <p:cNvSpPr/>
            <p:nvPr/>
          </p:nvSpPr>
          <p:spPr bwMode="auto">
            <a:xfrm>
              <a:off x="8077200" y="3325813"/>
              <a:ext cx="127000" cy="71438"/>
            </a:xfrm>
            <a:custGeom>
              <a:avLst/>
              <a:gdLst>
                <a:gd name="T0" fmla="*/ 80 w 80"/>
                <a:gd name="T1" fmla="*/ 16 h 45"/>
                <a:gd name="T2" fmla="*/ 51 w 80"/>
                <a:gd name="T3" fmla="*/ 0 h 45"/>
                <a:gd name="T4" fmla="*/ 0 w 80"/>
                <a:gd name="T5" fmla="*/ 28 h 45"/>
                <a:gd name="T6" fmla="*/ 31 w 80"/>
                <a:gd name="T7" fmla="*/ 45 h 45"/>
                <a:gd name="T8" fmla="*/ 80 w 80"/>
                <a:gd name="T9" fmla="*/ 16 h 45"/>
              </a:gdLst>
              <a:ahLst/>
              <a:cxnLst>
                <a:cxn ang="0">
                  <a:pos x="T0" y="T1"/>
                </a:cxn>
                <a:cxn ang="0">
                  <a:pos x="T2" y="T3"/>
                </a:cxn>
                <a:cxn ang="0">
                  <a:pos x="T4" y="T5"/>
                </a:cxn>
                <a:cxn ang="0">
                  <a:pos x="T6" y="T7"/>
                </a:cxn>
                <a:cxn ang="0">
                  <a:pos x="T8" y="T9"/>
                </a:cxn>
              </a:cxnLst>
              <a:rect l="0" t="0" r="r" b="b"/>
              <a:pathLst>
                <a:path w="80" h="45">
                  <a:moveTo>
                    <a:pt x="80" y="16"/>
                  </a:moveTo>
                  <a:lnTo>
                    <a:pt x="51" y="0"/>
                  </a:lnTo>
                  <a:lnTo>
                    <a:pt x="0" y="28"/>
                  </a:lnTo>
                  <a:lnTo>
                    <a:pt x="31" y="45"/>
                  </a:lnTo>
                  <a:lnTo>
                    <a:pt x="80" y="16"/>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2" name="îṡ1iďe"/>
            <p:cNvSpPr/>
            <p:nvPr/>
          </p:nvSpPr>
          <p:spPr bwMode="auto">
            <a:xfrm>
              <a:off x="8021638" y="3292475"/>
              <a:ext cx="127000" cy="71438"/>
            </a:xfrm>
            <a:custGeom>
              <a:avLst/>
              <a:gdLst>
                <a:gd name="T0" fmla="*/ 80 w 80"/>
                <a:gd name="T1" fmla="*/ 17 h 45"/>
                <a:gd name="T2" fmla="*/ 50 w 80"/>
                <a:gd name="T3" fmla="*/ 0 h 45"/>
                <a:gd name="T4" fmla="*/ 0 w 80"/>
                <a:gd name="T5" fmla="*/ 29 h 45"/>
                <a:gd name="T6" fmla="*/ 29 w 80"/>
                <a:gd name="T7" fmla="*/ 45 h 45"/>
                <a:gd name="T8" fmla="*/ 80 w 80"/>
                <a:gd name="T9" fmla="*/ 17 h 45"/>
              </a:gdLst>
              <a:ahLst/>
              <a:cxnLst>
                <a:cxn ang="0">
                  <a:pos x="T0" y="T1"/>
                </a:cxn>
                <a:cxn ang="0">
                  <a:pos x="T2" y="T3"/>
                </a:cxn>
                <a:cxn ang="0">
                  <a:pos x="T4" y="T5"/>
                </a:cxn>
                <a:cxn ang="0">
                  <a:pos x="T6" y="T7"/>
                </a:cxn>
                <a:cxn ang="0">
                  <a:pos x="T8" y="T9"/>
                </a:cxn>
              </a:cxnLst>
              <a:rect l="0" t="0" r="r" b="b"/>
              <a:pathLst>
                <a:path w="80" h="45">
                  <a:moveTo>
                    <a:pt x="80" y="17"/>
                  </a:moveTo>
                  <a:lnTo>
                    <a:pt x="50" y="0"/>
                  </a:lnTo>
                  <a:lnTo>
                    <a:pt x="0" y="29"/>
                  </a:lnTo>
                  <a:lnTo>
                    <a:pt x="29" y="45"/>
                  </a:lnTo>
                  <a:lnTo>
                    <a:pt x="80" y="17"/>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3" name="išḻiďê"/>
            <p:cNvSpPr/>
            <p:nvPr/>
          </p:nvSpPr>
          <p:spPr bwMode="auto">
            <a:xfrm>
              <a:off x="7962900" y="3257550"/>
              <a:ext cx="127000" cy="74613"/>
            </a:xfrm>
            <a:custGeom>
              <a:avLst/>
              <a:gdLst>
                <a:gd name="T0" fmla="*/ 80 w 80"/>
                <a:gd name="T1" fmla="*/ 18 h 47"/>
                <a:gd name="T2" fmla="*/ 52 w 80"/>
                <a:gd name="T3" fmla="*/ 0 h 47"/>
                <a:gd name="T4" fmla="*/ 0 w 80"/>
                <a:gd name="T5" fmla="*/ 30 h 47"/>
                <a:gd name="T6" fmla="*/ 29 w 80"/>
                <a:gd name="T7" fmla="*/ 47 h 47"/>
                <a:gd name="T8" fmla="*/ 80 w 80"/>
                <a:gd name="T9" fmla="*/ 18 h 47"/>
              </a:gdLst>
              <a:ahLst/>
              <a:cxnLst>
                <a:cxn ang="0">
                  <a:pos x="T0" y="T1"/>
                </a:cxn>
                <a:cxn ang="0">
                  <a:pos x="T2" y="T3"/>
                </a:cxn>
                <a:cxn ang="0">
                  <a:pos x="T4" y="T5"/>
                </a:cxn>
                <a:cxn ang="0">
                  <a:pos x="T6" y="T7"/>
                </a:cxn>
                <a:cxn ang="0">
                  <a:pos x="T8" y="T9"/>
                </a:cxn>
              </a:cxnLst>
              <a:rect l="0" t="0" r="r" b="b"/>
              <a:pathLst>
                <a:path w="80" h="47">
                  <a:moveTo>
                    <a:pt x="80" y="18"/>
                  </a:moveTo>
                  <a:lnTo>
                    <a:pt x="52" y="0"/>
                  </a:lnTo>
                  <a:lnTo>
                    <a:pt x="0" y="30"/>
                  </a:lnTo>
                  <a:lnTo>
                    <a:pt x="29" y="47"/>
                  </a:lnTo>
                  <a:lnTo>
                    <a:pt x="80" y="18"/>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4" name="iṡḷídê"/>
            <p:cNvSpPr/>
            <p:nvPr/>
          </p:nvSpPr>
          <p:spPr bwMode="auto">
            <a:xfrm>
              <a:off x="7367588" y="2914650"/>
              <a:ext cx="214312" cy="123825"/>
            </a:xfrm>
            <a:custGeom>
              <a:avLst/>
              <a:gdLst>
                <a:gd name="T0" fmla="*/ 135 w 135"/>
                <a:gd name="T1" fmla="*/ 49 h 78"/>
                <a:gd name="T2" fmla="*/ 51 w 135"/>
                <a:gd name="T3" fmla="*/ 0 h 78"/>
                <a:gd name="T4" fmla="*/ 0 w 135"/>
                <a:gd name="T5" fmla="*/ 29 h 78"/>
                <a:gd name="T6" fmla="*/ 84 w 135"/>
                <a:gd name="T7" fmla="*/ 78 h 78"/>
                <a:gd name="T8" fmla="*/ 135 w 135"/>
                <a:gd name="T9" fmla="*/ 49 h 78"/>
              </a:gdLst>
              <a:ahLst/>
              <a:cxnLst>
                <a:cxn ang="0">
                  <a:pos x="T0" y="T1"/>
                </a:cxn>
                <a:cxn ang="0">
                  <a:pos x="T2" y="T3"/>
                </a:cxn>
                <a:cxn ang="0">
                  <a:pos x="T4" y="T5"/>
                </a:cxn>
                <a:cxn ang="0">
                  <a:pos x="T6" y="T7"/>
                </a:cxn>
                <a:cxn ang="0">
                  <a:pos x="T8" y="T9"/>
                </a:cxn>
              </a:cxnLst>
              <a:rect l="0" t="0" r="r" b="b"/>
              <a:pathLst>
                <a:path w="135" h="78">
                  <a:moveTo>
                    <a:pt x="135" y="49"/>
                  </a:moveTo>
                  <a:lnTo>
                    <a:pt x="51" y="0"/>
                  </a:lnTo>
                  <a:lnTo>
                    <a:pt x="0" y="29"/>
                  </a:lnTo>
                  <a:lnTo>
                    <a:pt x="84" y="78"/>
                  </a:lnTo>
                  <a:lnTo>
                    <a:pt x="135" y="49"/>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5" name="ïṣļïḓe"/>
            <p:cNvSpPr/>
            <p:nvPr/>
          </p:nvSpPr>
          <p:spPr bwMode="auto">
            <a:xfrm>
              <a:off x="5297488" y="4884738"/>
              <a:ext cx="214312" cy="123825"/>
            </a:xfrm>
            <a:custGeom>
              <a:avLst/>
              <a:gdLst>
                <a:gd name="T0" fmla="*/ 135 w 135"/>
                <a:gd name="T1" fmla="*/ 50 h 78"/>
                <a:gd name="T2" fmla="*/ 51 w 135"/>
                <a:gd name="T3" fmla="*/ 0 h 78"/>
                <a:gd name="T4" fmla="*/ 0 w 135"/>
                <a:gd name="T5" fmla="*/ 29 h 78"/>
                <a:gd name="T6" fmla="*/ 84 w 135"/>
                <a:gd name="T7" fmla="*/ 78 h 78"/>
                <a:gd name="T8" fmla="*/ 135 w 135"/>
                <a:gd name="T9" fmla="*/ 50 h 78"/>
              </a:gdLst>
              <a:ahLst/>
              <a:cxnLst>
                <a:cxn ang="0">
                  <a:pos x="T0" y="T1"/>
                </a:cxn>
                <a:cxn ang="0">
                  <a:pos x="T2" y="T3"/>
                </a:cxn>
                <a:cxn ang="0">
                  <a:pos x="T4" y="T5"/>
                </a:cxn>
                <a:cxn ang="0">
                  <a:pos x="T6" y="T7"/>
                </a:cxn>
                <a:cxn ang="0">
                  <a:pos x="T8" y="T9"/>
                </a:cxn>
              </a:cxnLst>
              <a:rect l="0" t="0" r="r" b="b"/>
              <a:pathLst>
                <a:path w="135" h="78">
                  <a:moveTo>
                    <a:pt x="135" y="50"/>
                  </a:moveTo>
                  <a:lnTo>
                    <a:pt x="51" y="0"/>
                  </a:lnTo>
                  <a:lnTo>
                    <a:pt x="0" y="29"/>
                  </a:lnTo>
                  <a:lnTo>
                    <a:pt x="84" y="78"/>
                  </a:lnTo>
                  <a:lnTo>
                    <a:pt x="135" y="50"/>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6" name="íṣļîḑê"/>
            <p:cNvSpPr/>
            <p:nvPr/>
          </p:nvSpPr>
          <p:spPr bwMode="auto">
            <a:xfrm>
              <a:off x="4592638" y="4478338"/>
              <a:ext cx="212725" cy="123825"/>
            </a:xfrm>
            <a:custGeom>
              <a:avLst/>
              <a:gdLst>
                <a:gd name="T0" fmla="*/ 134 w 134"/>
                <a:gd name="T1" fmla="*/ 49 h 78"/>
                <a:gd name="T2" fmla="*/ 52 w 134"/>
                <a:gd name="T3" fmla="*/ 0 h 78"/>
                <a:gd name="T4" fmla="*/ 0 w 134"/>
                <a:gd name="T5" fmla="*/ 29 h 78"/>
                <a:gd name="T6" fmla="*/ 82 w 134"/>
                <a:gd name="T7" fmla="*/ 78 h 78"/>
                <a:gd name="T8" fmla="*/ 134 w 134"/>
                <a:gd name="T9" fmla="*/ 49 h 78"/>
              </a:gdLst>
              <a:ahLst/>
              <a:cxnLst>
                <a:cxn ang="0">
                  <a:pos x="T0" y="T1"/>
                </a:cxn>
                <a:cxn ang="0">
                  <a:pos x="T2" y="T3"/>
                </a:cxn>
                <a:cxn ang="0">
                  <a:pos x="T4" y="T5"/>
                </a:cxn>
                <a:cxn ang="0">
                  <a:pos x="T6" y="T7"/>
                </a:cxn>
                <a:cxn ang="0">
                  <a:pos x="T8" y="T9"/>
                </a:cxn>
              </a:cxnLst>
              <a:rect l="0" t="0" r="r" b="b"/>
              <a:pathLst>
                <a:path w="134" h="78">
                  <a:moveTo>
                    <a:pt x="134" y="49"/>
                  </a:moveTo>
                  <a:lnTo>
                    <a:pt x="52" y="0"/>
                  </a:lnTo>
                  <a:lnTo>
                    <a:pt x="0" y="29"/>
                  </a:lnTo>
                  <a:lnTo>
                    <a:pt x="82" y="78"/>
                  </a:lnTo>
                  <a:lnTo>
                    <a:pt x="134" y="49"/>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7" name="îṧ1íḑê"/>
            <p:cNvSpPr/>
            <p:nvPr/>
          </p:nvSpPr>
          <p:spPr bwMode="auto">
            <a:xfrm>
              <a:off x="3967163" y="4116388"/>
              <a:ext cx="212725" cy="123825"/>
            </a:xfrm>
            <a:custGeom>
              <a:avLst/>
              <a:gdLst>
                <a:gd name="T0" fmla="*/ 134 w 134"/>
                <a:gd name="T1" fmla="*/ 47 h 78"/>
                <a:gd name="T2" fmla="*/ 51 w 134"/>
                <a:gd name="T3" fmla="*/ 0 h 78"/>
                <a:gd name="T4" fmla="*/ 0 w 134"/>
                <a:gd name="T5" fmla="*/ 29 h 78"/>
                <a:gd name="T6" fmla="*/ 84 w 134"/>
                <a:gd name="T7" fmla="*/ 78 h 78"/>
                <a:gd name="T8" fmla="*/ 134 w 134"/>
                <a:gd name="T9" fmla="*/ 47 h 78"/>
              </a:gdLst>
              <a:ahLst/>
              <a:cxnLst>
                <a:cxn ang="0">
                  <a:pos x="T0" y="T1"/>
                </a:cxn>
                <a:cxn ang="0">
                  <a:pos x="T2" y="T3"/>
                </a:cxn>
                <a:cxn ang="0">
                  <a:pos x="T4" y="T5"/>
                </a:cxn>
                <a:cxn ang="0">
                  <a:pos x="T6" y="T7"/>
                </a:cxn>
                <a:cxn ang="0">
                  <a:pos x="T8" y="T9"/>
                </a:cxn>
              </a:cxnLst>
              <a:rect l="0" t="0" r="r" b="b"/>
              <a:pathLst>
                <a:path w="134" h="78">
                  <a:moveTo>
                    <a:pt x="134" y="47"/>
                  </a:moveTo>
                  <a:lnTo>
                    <a:pt x="51" y="0"/>
                  </a:lnTo>
                  <a:lnTo>
                    <a:pt x="0" y="29"/>
                  </a:lnTo>
                  <a:lnTo>
                    <a:pt x="84" y="78"/>
                  </a:lnTo>
                  <a:lnTo>
                    <a:pt x="134" y="47"/>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8" name="ísļîďe"/>
            <p:cNvSpPr/>
            <p:nvPr/>
          </p:nvSpPr>
          <p:spPr bwMode="auto">
            <a:xfrm>
              <a:off x="3546475" y="2325688"/>
              <a:ext cx="5026025" cy="2936875"/>
            </a:xfrm>
            <a:custGeom>
              <a:avLst/>
              <a:gdLst>
                <a:gd name="T0" fmla="*/ 1527 w 1542"/>
                <a:gd name="T1" fmla="*/ 273 h 902"/>
                <a:gd name="T2" fmla="*/ 1527 w 1542"/>
                <a:gd name="T3" fmla="*/ 273 h 902"/>
                <a:gd name="T4" fmla="*/ 1062 w 1542"/>
                <a:gd name="T5" fmla="*/ 4 h 902"/>
                <a:gd name="T6" fmla="*/ 1062 w 1542"/>
                <a:gd name="T7" fmla="*/ 4 h 902"/>
                <a:gd name="T8" fmla="*/ 1039 w 1542"/>
                <a:gd name="T9" fmla="*/ 4 h 902"/>
                <a:gd name="T10" fmla="*/ 104 w 1542"/>
                <a:gd name="T11" fmla="*/ 544 h 902"/>
                <a:gd name="T12" fmla="*/ 9 w 1542"/>
                <a:gd name="T13" fmla="*/ 599 h 902"/>
                <a:gd name="T14" fmla="*/ 9 w 1542"/>
                <a:gd name="T15" fmla="*/ 620 h 902"/>
                <a:gd name="T16" fmla="*/ 24 w 1542"/>
                <a:gd name="T17" fmla="*/ 629 h 902"/>
                <a:gd name="T18" fmla="*/ 488 w 1542"/>
                <a:gd name="T19" fmla="*/ 898 h 902"/>
                <a:gd name="T20" fmla="*/ 511 w 1542"/>
                <a:gd name="T21" fmla="*/ 898 h 902"/>
                <a:gd name="T22" fmla="*/ 1469 w 1542"/>
                <a:gd name="T23" fmla="*/ 345 h 902"/>
                <a:gd name="T24" fmla="*/ 1527 w 1542"/>
                <a:gd name="T25" fmla="*/ 311 h 902"/>
                <a:gd name="T26" fmla="*/ 1527 w 1542"/>
                <a:gd name="T27" fmla="*/ 273 h 902"/>
                <a:gd name="T28" fmla="*/ 580 w 1542"/>
                <a:gd name="T29" fmla="*/ 832 h 902"/>
                <a:gd name="T30" fmla="*/ 115 w 1542"/>
                <a:gd name="T31" fmla="*/ 563 h 902"/>
                <a:gd name="T32" fmla="*/ 993 w 1542"/>
                <a:gd name="T33" fmla="*/ 57 h 902"/>
                <a:gd name="T34" fmla="*/ 1458 w 1542"/>
                <a:gd name="T35" fmla="*/ 325 h 902"/>
                <a:gd name="T36" fmla="*/ 580 w 1542"/>
                <a:gd name="T37" fmla="*/ 83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2" h="902">
                  <a:moveTo>
                    <a:pt x="1527" y="273"/>
                  </a:moveTo>
                  <a:cubicBezTo>
                    <a:pt x="1527" y="273"/>
                    <a:pt x="1527" y="273"/>
                    <a:pt x="1527" y="273"/>
                  </a:cubicBezTo>
                  <a:cubicBezTo>
                    <a:pt x="1062" y="4"/>
                    <a:pt x="1062" y="4"/>
                    <a:pt x="1062" y="4"/>
                  </a:cubicBezTo>
                  <a:cubicBezTo>
                    <a:pt x="1062" y="4"/>
                    <a:pt x="1062" y="4"/>
                    <a:pt x="1062" y="4"/>
                  </a:cubicBezTo>
                  <a:cubicBezTo>
                    <a:pt x="1055" y="0"/>
                    <a:pt x="1046" y="0"/>
                    <a:pt x="1039" y="4"/>
                  </a:cubicBezTo>
                  <a:cubicBezTo>
                    <a:pt x="104" y="544"/>
                    <a:pt x="104" y="544"/>
                    <a:pt x="104" y="544"/>
                  </a:cubicBezTo>
                  <a:cubicBezTo>
                    <a:pt x="9" y="599"/>
                    <a:pt x="9" y="599"/>
                    <a:pt x="9" y="599"/>
                  </a:cubicBezTo>
                  <a:cubicBezTo>
                    <a:pt x="0" y="604"/>
                    <a:pt x="0" y="616"/>
                    <a:pt x="9" y="620"/>
                  </a:cubicBezTo>
                  <a:cubicBezTo>
                    <a:pt x="24" y="629"/>
                    <a:pt x="24" y="629"/>
                    <a:pt x="24" y="629"/>
                  </a:cubicBezTo>
                  <a:cubicBezTo>
                    <a:pt x="488" y="898"/>
                    <a:pt x="488" y="898"/>
                    <a:pt x="488" y="898"/>
                  </a:cubicBezTo>
                  <a:cubicBezTo>
                    <a:pt x="495" y="902"/>
                    <a:pt x="504" y="902"/>
                    <a:pt x="511" y="898"/>
                  </a:cubicBezTo>
                  <a:cubicBezTo>
                    <a:pt x="1469" y="345"/>
                    <a:pt x="1469" y="345"/>
                    <a:pt x="1469" y="345"/>
                  </a:cubicBezTo>
                  <a:cubicBezTo>
                    <a:pt x="1527" y="311"/>
                    <a:pt x="1527" y="311"/>
                    <a:pt x="1527" y="311"/>
                  </a:cubicBezTo>
                  <a:cubicBezTo>
                    <a:pt x="1542" y="303"/>
                    <a:pt x="1542" y="282"/>
                    <a:pt x="1527" y="273"/>
                  </a:cubicBezTo>
                  <a:moveTo>
                    <a:pt x="580" y="832"/>
                  </a:moveTo>
                  <a:cubicBezTo>
                    <a:pt x="115" y="563"/>
                    <a:pt x="115" y="563"/>
                    <a:pt x="115" y="563"/>
                  </a:cubicBezTo>
                  <a:cubicBezTo>
                    <a:pt x="993" y="57"/>
                    <a:pt x="993" y="57"/>
                    <a:pt x="993" y="57"/>
                  </a:cubicBezTo>
                  <a:cubicBezTo>
                    <a:pt x="1458" y="325"/>
                    <a:pt x="1458" y="325"/>
                    <a:pt x="1458" y="325"/>
                  </a:cubicBezTo>
                  <a:cubicBezTo>
                    <a:pt x="580" y="832"/>
                    <a:pt x="580" y="832"/>
                    <a:pt x="580" y="832"/>
                  </a:cubicBezTo>
                </a:path>
              </a:pathLst>
            </a:custGeom>
            <a:solidFill>
              <a:srgbClr val="4140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9" name="iSḻîdè"/>
            <p:cNvSpPr/>
            <p:nvPr/>
          </p:nvSpPr>
          <p:spPr bwMode="auto">
            <a:xfrm>
              <a:off x="8151813" y="3565525"/>
              <a:ext cx="114300" cy="144463"/>
            </a:xfrm>
            <a:custGeom>
              <a:avLst/>
              <a:gdLst>
                <a:gd name="T0" fmla="*/ 11 w 35"/>
                <a:gd name="T1" fmla="*/ 43 h 44"/>
                <a:gd name="T2" fmla="*/ 11 w 35"/>
                <a:gd name="T3" fmla="*/ 43 h 44"/>
                <a:gd name="T4" fmla="*/ 10 w 35"/>
                <a:gd name="T5" fmla="*/ 42 h 44"/>
                <a:gd name="T6" fmla="*/ 9 w 35"/>
                <a:gd name="T7" fmla="*/ 40 h 44"/>
                <a:gd name="T8" fmla="*/ 9 w 35"/>
                <a:gd name="T9" fmla="*/ 40 h 44"/>
                <a:gd name="T10" fmla="*/ 8 w 35"/>
                <a:gd name="T11" fmla="*/ 39 h 44"/>
                <a:gd name="T12" fmla="*/ 8 w 35"/>
                <a:gd name="T13" fmla="*/ 37 h 44"/>
                <a:gd name="T14" fmla="*/ 8 w 35"/>
                <a:gd name="T15" fmla="*/ 36 h 44"/>
                <a:gd name="T16" fmla="*/ 8 w 35"/>
                <a:gd name="T17" fmla="*/ 35 h 44"/>
                <a:gd name="T18" fmla="*/ 8 w 35"/>
                <a:gd name="T19" fmla="*/ 33 h 44"/>
                <a:gd name="T20" fmla="*/ 8 w 35"/>
                <a:gd name="T21" fmla="*/ 31 h 44"/>
                <a:gd name="T22" fmla="*/ 8 w 35"/>
                <a:gd name="T23" fmla="*/ 30 h 44"/>
                <a:gd name="T24" fmla="*/ 9 w 35"/>
                <a:gd name="T25" fmla="*/ 28 h 44"/>
                <a:gd name="T26" fmla="*/ 9 w 35"/>
                <a:gd name="T27" fmla="*/ 27 h 44"/>
                <a:gd name="T28" fmla="*/ 9 w 35"/>
                <a:gd name="T29" fmla="*/ 25 h 44"/>
                <a:gd name="T30" fmla="*/ 10 w 35"/>
                <a:gd name="T31" fmla="*/ 24 h 44"/>
                <a:gd name="T32" fmla="*/ 10 w 35"/>
                <a:gd name="T33" fmla="*/ 23 h 44"/>
                <a:gd name="T34" fmla="*/ 11 w 35"/>
                <a:gd name="T35" fmla="*/ 21 h 44"/>
                <a:gd name="T36" fmla="*/ 12 w 35"/>
                <a:gd name="T37" fmla="*/ 20 h 44"/>
                <a:gd name="T38" fmla="*/ 13 w 35"/>
                <a:gd name="T39" fmla="*/ 18 h 44"/>
                <a:gd name="T40" fmla="*/ 14 w 35"/>
                <a:gd name="T41" fmla="*/ 16 h 44"/>
                <a:gd name="T42" fmla="*/ 15 w 35"/>
                <a:gd name="T43" fmla="*/ 14 h 44"/>
                <a:gd name="T44" fmla="*/ 17 w 35"/>
                <a:gd name="T45" fmla="*/ 13 h 44"/>
                <a:gd name="T46" fmla="*/ 18 w 35"/>
                <a:gd name="T47" fmla="*/ 12 h 44"/>
                <a:gd name="T48" fmla="*/ 19 w 35"/>
                <a:gd name="T49" fmla="*/ 10 h 44"/>
                <a:gd name="T50" fmla="*/ 20 w 35"/>
                <a:gd name="T51" fmla="*/ 9 h 44"/>
                <a:gd name="T52" fmla="*/ 21 w 35"/>
                <a:gd name="T53" fmla="*/ 9 h 44"/>
                <a:gd name="T54" fmla="*/ 22 w 35"/>
                <a:gd name="T55" fmla="*/ 8 h 44"/>
                <a:gd name="T56" fmla="*/ 24 w 35"/>
                <a:gd name="T57" fmla="*/ 7 h 44"/>
                <a:gd name="T58" fmla="*/ 25 w 35"/>
                <a:gd name="T59" fmla="*/ 6 h 44"/>
                <a:gd name="T60" fmla="*/ 27 w 35"/>
                <a:gd name="T61" fmla="*/ 5 h 44"/>
                <a:gd name="T62" fmla="*/ 28 w 35"/>
                <a:gd name="T63" fmla="*/ 5 h 44"/>
                <a:gd name="T64" fmla="*/ 29 w 35"/>
                <a:gd name="T65" fmla="*/ 5 h 44"/>
                <a:gd name="T66" fmla="*/ 30 w 35"/>
                <a:gd name="T67" fmla="*/ 5 h 44"/>
                <a:gd name="T68" fmla="*/ 31 w 35"/>
                <a:gd name="T69" fmla="*/ 5 h 44"/>
                <a:gd name="T70" fmla="*/ 32 w 35"/>
                <a:gd name="T71" fmla="*/ 5 h 44"/>
                <a:gd name="T72" fmla="*/ 33 w 35"/>
                <a:gd name="T73" fmla="*/ 5 h 44"/>
                <a:gd name="T74" fmla="*/ 34 w 35"/>
                <a:gd name="T75" fmla="*/ 5 h 44"/>
                <a:gd name="T76" fmla="*/ 27 w 35"/>
                <a:gd name="T77" fmla="*/ 1 h 44"/>
                <a:gd name="T78" fmla="*/ 19 w 35"/>
                <a:gd name="T79" fmla="*/ 1 h 44"/>
                <a:gd name="T80" fmla="*/ 13 w 35"/>
                <a:gd name="T81" fmla="*/ 5 h 44"/>
                <a:gd name="T82" fmla="*/ 2 w 35"/>
                <a:gd name="T83" fmla="*/ 37 h 44"/>
                <a:gd name="T84" fmla="*/ 3 w 35"/>
                <a:gd name="T85" fmla="*/ 38 h 44"/>
                <a:gd name="T86" fmla="*/ 3 w 35"/>
                <a:gd name="T87" fmla="*/ 39 h 44"/>
                <a:gd name="T88" fmla="*/ 4 w 35"/>
                <a:gd name="T89" fmla="*/ 39 h 44"/>
                <a:gd name="T90" fmla="*/ 5 w 35"/>
                <a:gd name="T91" fmla="*/ 40 h 44"/>
                <a:gd name="T92" fmla="*/ 12 w 35"/>
                <a:gd name="T9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 h="44">
                  <a:moveTo>
                    <a:pt x="12" y="44"/>
                  </a:moveTo>
                  <a:cubicBezTo>
                    <a:pt x="11" y="44"/>
                    <a:pt x="11" y="44"/>
                    <a:pt x="11" y="44"/>
                  </a:cubicBezTo>
                  <a:cubicBezTo>
                    <a:pt x="11" y="43"/>
                    <a:pt x="11" y="43"/>
                    <a:pt x="11" y="43"/>
                  </a:cubicBezTo>
                  <a:cubicBezTo>
                    <a:pt x="11" y="43"/>
                    <a:pt x="11" y="43"/>
                    <a:pt x="11" y="43"/>
                  </a:cubicBezTo>
                  <a:cubicBezTo>
                    <a:pt x="11" y="43"/>
                    <a:pt x="11" y="43"/>
                    <a:pt x="11" y="43"/>
                  </a:cubicBezTo>
                  <a:cubicBezTo>
                    <a:pt x="11" y="43"/>
                    <a:pt x="11" y="43"/>
                    <a:pt x="11" y="43"/>
                  </a:cubicBezTo>
                  <a:cubicBezTo>
                    <a:pt x="10" y="42"/>
                    <a:pt x="10" y="42"/>
                    <a:pt x="10" y="42"/>
                  </a:cubicBezTo>
                  <a:cubicBezTo>
                    <a:pt x="10" y="42"/>
                    <a:pt x="10" y="42"/>
                    <a:pt x="10" y="42"/>
                  </a:cubicBezTo>
                  <a:cubicBezTo>
                    <a:pt x="10" y="42"/>
                    <a:pt x="10" y="42"/>
                    <a:pt x="10" y="42"/>
                  </a:cubicBezTo>
                  <a:cubicBezTo>
                    <a:pt x="10" y="42"/>
                    <a:pt x="10" y="42"/>
                    <a:pt x="10" y="42"/>
                  </a:cubicBezTo>
                  <a:cubicBezTo>
                    <a:pt x="9" y="41"/>
                    <a:pt x="9" y="41"/>
                    <a:pt x="9" y="41"/>
                  </a:cubicBezTo>
                  <a:cubicBezTo>
                    <a:pt x="9" y="40"/>
                    <a:pt x="9" y="40"/>
                    <a:pt x="9" y="40"/>
                  </a:cubicBezTo>
                  <a:cubicBezTo>
                    <a:pt x="9" y="40"/>
                    <a:pt x="9" y="40"/>
                    <a:pt x="9" y="40"/>
                  </a:cubicBezTo>
                  <a:cubicBezTo>
                    <a:pt x="9" y="40"/>
                    <a:pt x="9" y="40"/>
                    <a:pt x="9" y="40"/>
                  </a:cubicBezTo>
                  <a:cubicBezTo>
                    <a:pt x="9" y="40"/>
                    <a:pt x="9" y="40"/>
                    <a:pt x="9" y="40"/>
                  </a:cubicBezTo>
                  <a:cubicBezTo>
                    <a:pt x="9" y="39"/>
                    <a:pt x="9" y="39"/>
                    <a:pt x="9" y="39"/>
                  </a:cubicBezTo>
                  <a:cubicBezTo>
                    <a:pt x="9" y="39"/>
                    <a:pt x="9" y="39"/>
                    <a:pt x="9" y="39"/>
                  </a:cubicBezTo>
                  <a:cubicBezTo>
                    <a:pt x="8" y="39"/>
                    <a:pt x="8" y="39"/>
                    <a:pt x="8" y="39"/>
                  </a:cubicBezTo>
                  <a:cubicBezTo>
                    <a:pt x="8" y="38"/>
                    <a:pt x="8" y="38"/>
                    <a:pt x="8" y="38"/>
                  </a:cubicBezTo>
                  <a:cubicBezTo>
                    <a:pt x="8" y="38"/>
                    <a:pt x="8" y="38"/>
                    <a:pt x="8" y="38"/>
                  </a:cubicBezTo>
                  <a:cubicBezTo>
                    <a:pt x="8" y="37"/>
                    <a:pt x="8" y="37"/>
                    <a:pt x="8" y="37"/>
                  </a:cubicBezTo>
                  <a:cubicBezTo>
                    <a:pt x="8" y="37"/>
                    <a:pt x="8" y="37"/>
                    <a:pt x="8" y="37"/>
                  </a:cubicBezTo>
                  <a:cubicBezTo>
                    <a:pt x="8" y="37"/>
                    <a:pt x="8" y="37"/>
                    <a:pt x="8" y="37"/>
                  </a:cubicBezTo>
                  <a:cubicBezTo>
                    <a:pt x="8" y="36"/>
                    <a:pt x="8" y="36"/>
                    <a:pt x="8" y="36"/>
                  </a:cubicBezTo>
                  <a:cubicBezTo>
                    <a:pt x="8" y="36"/>
                    <a:pt x="8" y="36"/>
                    <a:pt x="8" y="36"/>
                  </a:cubicBezTo>
                  <a:cubicBezTo>
                    <a:pt x="8" y="35"/>
                    <a:pt x="8" y="35"/>
                    <a:pt x="8" y="35"/>
                  </a:cubicBezTo>
                  <a:cubicBezTo>
                    <a:pt x="8" y="35"/>
                    <a:pt x="8" y="35"/>
                    <a:pt x="8" y="35"/>
                  </a:cubicBezTo>
                  <a:cubicBezTo>
                    <a:pt x="8" y="34"/>
                    <a:pt x="8" y="34"/>
                    <a:pt x="8" y="34"/>
                  </a:cubicBezTo>
                  <a:cubicBezTo>
                    <a:pt x="8" y="33"/>
                    <a:pt x="8" y="33"/>
                    <a:pt x="8" y="33"/>
                  </a:cubicBezTo>
                  <a:cubicBezTo>
                    <a:pt x="8" y="33"/>
                    <a:pt x="8" y="33"/>
                    <a:pt x="8" y="33"/>
                  </a:cubicBezTo>
                  <a:cubicBezTo>
                    <a:pt x="8" y="32"/>
                    <a:pt x="8" y="32"/>
                    <a:pt x="8" y="32"/>
                  </a:cubicBezTo>
                  <a:cubicBezTo>
                    <a:pt x="8" y="32"/>
                    <a:pt x="8" y="32"/>
                    <a:pt x="8" y="32"/>
                  </a:cubicBezTo>
                  <a:cubicBezTo>
                    <a:pt x="8" y="31"/>
                    <a:pt x="8" y="31"/>
                    <a:pt x="8" y="31"/>
                  </a:cubicBezTo>
                  <a:cubicBezTo>
                    <a:pt x="8" y="31"/>
                    <a:pt x="8" y="31"/>
                    <a:pt x="8" y="31"/>
                  </a:cubicBezTo>
                  <a:cubicBezTo>
                    <a:pt x="8" y="30"/>
                    <a:pt x="8" y="30"/>
                    <a:pt x="8" y="30"/>
                  </a:cubicBezTo>
                  <a:cubicBezTo>
                    <a:pt x="8" y="30"/>
                    <a:pt x="8" y="30"/>
                    <a:pt x="8" y="30"/>
                  </a:cubicBezTo>
                  <a:cubicBezTo>
                    <a:pt x="8" y="29"/>
                    <a:pt x="8" y="29"/>
                    <a:pt x="8" y="29"/>
                  </a:cubicBezTo>
                  <a:cubicBezTo>
                    <a:pt x="8" y="29"/>
                    <a:pt x="8" y="29"/>
                    <a:pt x="8" y="29"/>
                  </a:cubicBezTo>
                  <a:cubicBezTo>
                    <a:pt x="9" y="28"/>
                    <a:pt x="9" y="28"/>
                    <a:pt x="9" y="28"/>
                  </a:cubicBezTo>
                  <a:cubicBezTo>
                    <a:pt x="9" y="28"/>
                    <a:pt x="9" y="28"/>
                    <a:pt x="9" y="28"/>
                  </a:cubicBezTo>
                  <a:cubicBezTo>
                    <a:pt x="9" y="28"/>
                    <a:pt x="9" y="28"/>
                    <a:pt x="9" y="28"/>
                  </a:cubicBezTo>
                  <a:cubicBezTo>
                    <a:pt x="9" y="27"/>
                    <a:pt x="9" y="27"/>
                    <a:pt x="9" y="27"/>
                  </a:cubicBezTo>
                  <a:cubicBezTo>
                    <a:pt x="9" y="27"/>
                    <a:pt x="9" y="27"/>
                    <a:pt x="9" y="27"/>
                  </a:cubicBezTo>
                  <a:cubicBezTo>
                    <a:pt x="9" y="26"/>
                    <a:pt x="9" y="26"/>
                    <a:pt x="9" y="26"/>
                  </a:cubicBezTo>
                  <a:cubicBezTo>
                    <a:pt x="9" y="25"/>
                    <a:pt x="9" y="25"/>
                    <a:pt x="9" y="25"/>
                  </a:cubicBezTo>
                  <a:cubicBezTo>
                    <a:pt x="9" y="25"/>
                    <a:pt x="9" y="25"/>
                    <a:pt x="9" y="25"/>
                  </a:cubicBezTo>
                  <a:cubicBezTo>
                    <a:pt x="10" y="24"/>
                    <a:pt x="10" y="24"/>
                    <a:pt x="10" y="24"/>
                  </a:cubicBezTo>
                  <a:cubicBezTo>
                    <a:pt x="10" y="24"/>
                    <a:pt x="10" y="24"/>
                    <a:pt x="10" y="24"/>
                  </a:cubicBezTo>
                  <a:cubicBezTo>
                    <a:pt x="10" y="24"/>
                    <a:pt x="10" y="24"/>
                    <a:pt x="10" y="24"/>
                  </a:cubicBezTo>
                  <a:cubicBezTo>
                    <a:pt x="10" y="23"/>
                    <a:pt x="10" y="23"/>
                    <a:pt x="10" y="23"/>
                  </a:cubicBezTo>
                  <a:cubicBezTo>
                    <a:pt x="10" y="23"/>
                    <a:pt x="10" y="23"/>
                    <a:pt x="10" y="23"/>
                  </a:cubicBezTo>
                  <a:cubicBezTo>
                    <a:pt x="11" y="22"/>
                    <a:pt x="11" y="22"/>
                    <a:pt x="11" y="22"/>
                  </a:cubicBezTo>
                  <a:cubicBezTo>
                    <a:pt x="11" y="21"/>
                    <a:pt x="11" y="21"/>
                    <a:pt x="11" y="21"/>
                  </a:cubicBezTo>
                  <a:cubicBezTo>
                    <a:pt x="11" y="21"/>
                    <a:pt x="11" y="21"/>
                    <a:pt x="11" y="21"/>
                  </a:cubicBezTo>
                  <a:cubicBezTo>
                    <a:pt x="11" y="21"/>
                    <a:pt x="11" y="21"/>
                    <a:pt x="11" y="21"/>
                  </a:cubicBezTo>
                  <a:cubicBezTo>
                    <a:pt x="12" y="20"/>
                    <a:pt x="12" y="20"/>
                    <a:pt x="12" y="20"/>
                  </a:cubicBezTo>
                  <a:cubicBezTo>
                    <a:pt x="12" y="20"/>
                    <a:pt x="12" y="20"/>
                    <a:pt x="12" y="20"/>
                  </a:cubicBezTo>
                  <a:cubicBezTo>
                    <a:pt x="12" y="19"/>
                    <a:pt x="12" y="19"/>
                    <a:pt x="13" y="18"/>
                  </a:cubicBezTo>
                  <a:cubicBezTo>
                    <a:pt x="13" y="18"/>
                    <a:pt x="13" y="18"/>
                    <a:pt x="13" y="18"/>
                  </a:cubicBezTo>
                  <a:cubicBezTo>
                    <a:pt x="13" y="18"/>
                    <a:pt x="13" y="18"/>
                    <a:pt x="13" y="18"/>
                  </a:cubicBezTo>
                  <a:cubicBezTo>
                    <a:pt x="13" y="17"/>
                    <a:pt x="13" y="17"/>
                    <a:pt x="13" y="17"/>
                  </a:cubicBezTo>
                  <a:cubicBezTo>
                    <a:pt x="14" y="17"/>
                    <a:pt x="14" y="17"/>
                    <a:pt x="14" y="17"/>
                  </a:cubicBezTo>
                  <a:cubicBezTo>
                    <a:pt x="14" y="16"/>
                    <a:pt x="14" y="16"/>
                    <a:pt x="14" y="16"/>
                  </a:cubicBezTo>
                  <a:cubicBezTo>
                    <a:pt x="14" y="16"/>
                    <a:pt x="15" y="15"/>
                    <a:pt x="15" y="15"/>
                  </a:cubicBezTo>
                  <a:cubicBezTo>
                    <a:pt x="15" y="15"/>
                    <a:pt x="15" y="15"/>
                    <a:pt x="15" y="15"/>
                  </a:cubicBezTo>
                  <a:cubicBezTo>
                    <a:pt x="15" y="14"/>
                    <a:pt x="15" y="14"/>
                    <a:pt x="15" y="14"/>
                  </a:cubicBezTo>
                  <a:cubicBezTo>
                    <a:pt x="16" y="13"/>
                    <a:pt x="16" y="13"/>
                    <a:pt x="16" y="13"/>
                  </a:cubicBezTo>
                  <a:cubicBezTo>
                    <a:pt x="16" y="13"/>
                    <a:pt x="16" y="13"/>
                    <a:pt x="16" y="13"/>
                  </a:cubicBezTo>
                  <a:cubicBezTo>
                    <a:pt x="17" y="13"/>
                    <a:pt x="17" y="13"/>
                    <a:pt x="17" y="13"/>
                  </a:cubicBezTo>
                  <a:cubicBezTo>
                    <a:pt x="17" y="12"/>
                    <a:pt x="17" y="12"/>
                    <a:pt x="17" y="12"/>
                  </a:cubicBezTo>
                  <a:cubicBezTo>
                    <a:pt x="17" y="12"/>
                    <a:pt x="17" y="12"/>
                    <a:pt x="17" y="12"/>
                  </a:cubicBezTo>
                  <a:cubicBezTo>
                    <a:pt x="18" y="12"/>
                    <a:pt x="18" y="12"/>
                    <a:pt x="18" y="12"/>
                  </a:cubicBezTo>
                  <a:cubicBezTo>
                    <a:pt x="18" y="11"/>
                    <a:pt x="18" y="11"/>
                    <a:pt x="18" y="11"/>
                  </a:cubicBezTo>
                  <a:cubicBezTo>
                    <a:pt x="18" y="11"/>
                    <a:pt x="18" y="11"/>
                    <a:pt x="18" y="11"/>
                  </a:cubicBezTo>
                  <a:cubicBezTo>
                    <a:pt x="19" y="10"/>
                    <a:pt x="19" y="10"/>
                    <a:pt x="19" y="10"/>
                  </a:cubicBezTo>
                  <a:cubicBezTo>
                    <a:pt x="19" y="10"/>
                    <a:pt x="19" y="10"/>
                    <a:pt x="19" y="10"/>
                  </a:cubicBezTo>
                  <a:cubicBezTo>
                    <a:pt x="20" y="10"/>
                    <a:pt x="20" y="10"/>
                    <a:pt x="20" y="10"/>
                  </a:cubicBezTo>
                  <a:cubicBezTo>
                    <a:pt x="20" y="9"/>
                    <a:pt x="20" y="9"/>
                    <a:pt x="20" y="9"/>
                  </a:cubicBezTo>
                  <a:cubicBezTo>
                    <a:pt x="20" y="9"/>
                    <a:pt x="20" y="9"/>
                    <a:pt x="20" y="9"/>
                  </a:cubicBezTo>
                  <a:cubicBezTo>
                    <a:pt x="21" y="9"/>
                    <a:pt x="21" y="9"/>
                    <a:pt x="21" y="9"/>
                  </a:cubicBezTo>
                  <a:cubicBezTo>
                    <a:pt x="21" y="9"/>
                    <a:pt x="21" y="9"/>
                    <a:pt x="21" y="9"/>
                  </a:cubicBezTo>
                  <a:cubicBezTo>
                    <a:pt x="21" y="8"/>
                    <a:pt x="21" y="8"/>
                    <a:pt x="21" y="8"/>
                  </a:cubicBezTo>
                  <a:cubicBezTo>
                    <a:pt x="22" y="8"/>
                    <a:pt x="22" y="8"/>
                    <a:pt x="22" y="8"/>
                  </a:cubicBezTo>
                  <a:cubicBezTo>
                    <a:pt x="22" y="8"/>
                    <a:pt x="22" y="8"/>
                    <a:pt x="22" y="8"/>
                  </a:cubicBezTo>
                  <a:cubicBezTo>
                    <a:pt x="23" y="7"/>
                    <a:pt x="23" y="7"/>
                    <a:pt x="23" y="7"/>
                  </a:cubicBezTo>
                  <a:cubicBezTo>
                    <a:pt x="23" y="7"/>
                    <a:pt x="23" y="7"/>
                    <a:pt x="23" y="7"/>
                  </a:cubicBezTo>
                  <a:cubicBezTo>
                    <a:pt x="24" y="7"/>
                    <a:pt x="24" y="7"/>
                    <a:pt x="24" y="7"/>
                  </a:cubicBezTo>
                  <a:cubicBezTo>
                    <a:pt x="24" y="6"/>
                    <a:pt x="24" y="6"/>
                    <a:pt x="24" y="6"/>
                  </a:cubicBezTo>
                  <a:cubicBezTo>
                    <a:pt x="25" y="6"/>
                    <a:pt x="25" y="6"/>
                    <a:pt x="25" y="6"/>
                  </a:cubicBezTo>
                  <a:cubicBezTo>
                    <a:pt x="25" y="6"/>
                    <a:pt x="25" y="6"/>
                    <a:pt x="25" y="6"/>
                  </a:cubicBezTo>
                  <a:cubicBezTo>
                    <a:pt x="25" y="6"/>
                    <a:pt x="25" y="6"/>
                    <a:pt x="25" y="6"/>
                  </a:cubicBezTo>
                  <a:cubicBezTo>
                    <a:pt x="26" y="6"/>
                    <a:pt x="26" y="6"/>
                    <a:pt x="26" y="6"/>
                  </a:cubicBezTo>
                  <a:cubicBezTo>
                    <a:pt x="27" y="5"/>
                    <a:pt x="27" y="5"/>
                    <a:pt x="27" y="5"/>
                  </a:cubicBezTo>
                  <a:cubicBezTo>
                    <a:pt x="27" y="5"/>
                    <a:pt x="27" y="5"/>
                    <a:pt x="27" y="5"/>
                  </a:cubicBezTo>
                  <a:cubicBezTo>
                    <a:pt x="28" y="5"/>
                    <a:pt x="28" y="5"/>
                    <a:pt x="28" y="5"/>
                  </a:cubicBezTo>
                  <a:cubicBezTo>
                    <a:pt x="28" y="5"/>
                    <a:pt x="28" y="5"/>
                    <a:pt x="28" y="5"/>
                  </a:cubicBezTo>
                  <a:cubicBezTo>
                    <a:pt x="28" y="5"/>
                    <a:pt x="28" y="5"/>
                    <a:pt x="28" y="5"/>
                  </a:cubicBezTo>
                  <a:cubicBezTo>
                    <a:pt x="29" y="5"/>
                    <a:pt x="29" y="5"/>
                    <a:pt x="29" y="5"/>
                  </a:cubicBezTo>
                  <a:cubicBezTo>
                    <a:pt x="29" y="5"/>
                    <a:pt x="29" y="5"/>
                    <a:pt x="29" y="5"/>
                  </a:cubicBezTo>
                  <a:cubicBezTo>
                    <a:pt x="29" y="5"/>
                    <a:pt x="29" y="5"/>
                    <a:pt x="29" y="5"/>
                  </a:cubicBezTo>
                  <a:cubicBezTo>
                    <a:pt x="30" y="5"/>
                    <a:pt x="30" y="5"/>
                    <a:pt x="30" y="5"/>
                  </a:cubicBezTo>
                  <a:cubicBezTo>
                    <a:pt x="30" y="5"/>
                    <a:pt x="30" y="5"/>
                    <a:pt x="30" y="5"/>
                  </a:cubicBezTo>
                  <a:cubicBezTo>
                    <a:pt x="30" y="5"/>
                    <a:pt x="30" y="5"/>
                    <a:pt x="30" y="5"/>
                  </a:cubicBezTo>
                  <a:cubicBezTo>
                    <a:pt x="31" y="5"/>
                    <a:pt x="31" y="5"/>
                    <a:pt x="31" y="5"/>
                  </a:cubicBezTo>
                  <a:cubicBezTo>
                    <a:pt x="31" y="5"/>
                    <a:pt x="31" y="5"/>
                    <a:pt x="31" y="5"/>
                  </a:cubicBezTo>
                  <a:cubicBezTo>
                    <a:pt x="31" y="5"/>
                    <a:pt x="31" y="5"/>
                    <a:pt x="31" y="5"/>
                  </a:cubicBezTo>
                  <a:cubicBezTo>
                    <a:pt x="32" y="5"/>
                    <a:pt x="32" y="5"/>
                    <a:pt x="32" y="5"/>
                  </a:cubicBezTo>
                  <a:cubicBezTo>
                    <a:pt x="32" y="5"/>
                    <a:pt x="32" y="5"/>
                    <a:pt x="32" y="5"/>
                  </a:cubicBezTo>
                  <a:cubicBezTo>
                    <a:pt x="33" y="5"/>
                    <a:pt x="33" y="5"/>
                    <a:pt x="33" y="5"/>
                  </a:cubicBezTo>
                  <a:cubicBezTo>
                    <a:pt x="33" y="5"/>
                    <a:pt x="33" y="5"/>
                    <a:pt x="33" y="5"/>
                  </a:cubicBezTo>
                  <a:cubicBezTo>
                    <a:pt x="33" y="5"/>
                    <a:pt x="33" y="5"/>
                    <a:pt x="33" y="5"/>
                  </a:cubicBezTo>
                  <a:cubicBezTo>
                    <a:pt x="33" y="5"/>
                    <a:pt x="33" y="5"/>
                    <a:pt x="33" y="5"/>
                  </a:cubicBezTo>
                  <a:cubicBezTo>
                    <a:pt x="34" y="5"/>
                    <a:pt x="34" y="5"/>
                    <a:pt x="34" y="5"/>
                  </a:cubicBezTo>
                  <a:cubicBezTo>
                    <a:pt x="34" y="5"/>
                    <a:pt x="34" y="5"/>
                    <a:pt x="34" y="5"/>
                  </a:cubicBezTo>
                  <a:cubicBezTo>
                    <a:pt x="34" y="5"/>
                    <a:pt x="34" y="5"/>
                    <a:pt x="34" y="5"/>
                  </a:cubicBezTo>
                  <a:cubicBezTo>
                    <a:pt x="35" y="6"/>
                    <a:pt x="35" y="6"/>
                    <a:pt x="35" y="6"/>
                  </a:cubicBezTo>
                  <a:cubicBezTo>
                    <a:pt x="27" y="1"/>
                    <a:pt x="27" y="1"/>
                    <a:pt x="27" y="1"/>
                  </a:cubicBezTo>
                  <a:cubicBezTo>
                    <a:pt x="27" y="1"/>
                    <a:pt x="27" y="1"/>
                    <a:pt x="27" y="1"/>
                  </a:cubicBezTo>
                  <a:cubicBezTo>
                    <a:pt x="27" y="1"/>
                    <a:pt x="27" y="1"/>
                    <a:pt x="27" y="1"/>
                  </a:cubicBezTo>
                  <a:cubicBezTo>
                    <a:pt x="24" y="0"/>
                    <a:pt x="22" y="0"/>
                    <a:pt x="19" y="1"/>
                  </a:cubicBezTo>
                  <a:cubicBezTo>
                    <a:pt x="17" y="2"/>
                    <a:pt x="15" y="3"/>
                    <a:pt x="13" y="4"/>
                  </a:cubicBezTo>
                  <a:cubicBezTo>
                    <a:pt x="13" y="4"/>
                    <a:pt x="13" y="4"/>
                    <a:pt x="13" y="4"/>
                  </a:cubicBezTo>
                  <a:cubicBezTo>
                    <a:pt x="13" y="5"/>
                    <a:pt x="13" y="5"/>
                    <a:pt x="13" y="5"/>
                  </a:cubicBezTo>
                  <a:cubicBezTo>
                    <a:pt x="6" y="10"/>
                    <a:pt x="1" y="19"/>
                    <a:pt x="0" y="28"/>
                  </a:cubicBezTo>
                  <a:cubicBezTo>
                    <a:pt x="0" y="31"/>
                    <a:pt x="1" y="35"/>
                    <a:pt x="2" y="37"/>
                  </a:cubicBezTo>
                  <a:cubicBezTo>
                    <a:pt x="2" y="37"/>
                    <a:pt x="2" y="37"/>
                    <a:pt x="2" y="37"/>
                  </a:cubicBezTo>
                  <a:cubicBezTo>
                    <a:pt x="2" y="37"/>
                    <a:pt x="2" y="37"/>
                    <a:pt x="2" y="37"/>
                  </a:cubicBezTo>
                  <a:cubicBezTo>
                    <a:pt x="3" y="38"/>
                    <a:pt x="3" y="38"/>
                    <a:pt x="3" y="38"/>
                  </a:cubicBezTo>
                  <a:cubicBezTo>
                    <a:pt x="3" y="38"/>
                    <a:pt x="3" y="38"/>
                    <a:pt x="3" y="38"/>
                  </a:cubicBezTo>
                  <a:cubicBezTo>
                    <a:pt x="3" y="38"/>
                    <a:pt x="3" y="38"/>
                    <a:pt x="3" y="38"/>
                  </a:cubicBezTo>
                  <a:cubicBezTo>
                    <a:pt x="3" y="38"/>
                    <a:pt x="3" y="38"/>
                    <a:pt x="3" y="38"/>
                  </a:cubicBezTo>
                  <a:cubicBezTo>
                    <a:pt x="3" y="39"/>
                    <a:pt x="3" y="39"/>
                    <a:pt x="3" y="39"/>
                  </a:cubicBezTo>
                  <a:cubicBezTo>
                    <a:pt x="3" y="39"/>
                    <a:pt x="3" y="39"/>
                    <a:pt x="3" y="39"/>
                  </a:cubicBezTo>
                  <a:cubicBezTo>
                    <a:pt x="4" y="39"/>
                    <a:pt x="4" y="39"/>
                    <a:pt x="4" y="39"/>
                  </a:cubicBezTo>
                  <a:cubicBezTo>
                    <a:pt x="4" y="39"/>
                    <a:pt x="4" y="39"/>
                    <a:pt x="4" y="39"/>
                  </a:cubicBezTo>
                  <a:cubicBezTo>
                    <a:pt x="4" y="39"/>
                    <a:pt x="4" y="39"/>
                    <a:pt x="4" y="39"/>
                  </a:cubicBezTo>
                  <a:cubicBezTo>
                    <a:pt x="4" y="40"/>
                    <a:pt x="4" y="40"/>
                    <a:pt x="4" y="40"/>
                  </a:cubicBezTo>
                  <a:cubicBezTo>
                    <a:pt x="5" y="40"/>
                    <a:pt x="5" y="40"/>
                    <a:pt x="5" y="40"/>
                  </a:cubicBezTo>
                  <a:cubicBezTo>
                    <a:pt x="12" y="44"/>
                    <a:pt x="12" y="44"/>
                    <a:pt x="12" y="44"/>
                  </a:cubicBezTo>
                  <a:cubicBezTo>
                    <a:pt x="12" y="44"/>
                    <a:pt x="12" y="44"/>
                    <a:pt x="12" y="44"/>
                  </a:cubicBezTo>
                  <a:cubicBezTo>
                    <a:pt x="12" y="44"/>
                    <a:pt x="12" y="44"/>
                    <a:pt x="12" y="44"/>
                  </a:cubicBezTo>
                  <a:close/>
                </a:path>
              </a:pathLst>
            </a:custGeom>
            <a:solidFill>
              <a:srgbClr val="5656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0" name="îṧḻíďè"/>
            <p:cNvSpPr/>
            <p:nvPr/>
          </p:nvSpPr>
          <p:spPr bwMode="auto">
            <a:xfrm>
              <a:off x="8178800" y="3573463"/>
              <a:ext cx="103187" cy="149225"/>
            </a:xfrm>
            <a:custGeom>
              <a:avLst/>
              <a:gdLst>
                <a:gd name="T0" fmla="*/ 16 w 32"/>
                <a:gd name="T1" fmla="*/ 5 h 46"/>
                <a:gd name="T2" fmla="*/ 0 w 32"/>
                <a:gd name="T3" fmla="*/ 32 h 46"/>
                <a:gd name="T4" fmla="*/ 16 w 32"/>
                <a:gd name="T5" fmla="*/ 41 h 46"/>
                <a:gd name="T6" fmla="*/ 32 w 32"/>
                <a:gd name="T7" fmla="*/ 14 h 46"/>
                <a:gd name="T8" fmla="*/ 16 w 32"/>
                <a:gd name="T9" fmla="*/ 5 h 46"/>
              </a:gdLst>
              <a:ahLst/>
              <a:cxnLst>
                <a:cxn ang="0">
                  <a:pos x="T0" y="T1"/>
                </a:cxn>
                <a:cxn ang="0">
                  <a:pos x="T2" y="T3"/>
                </a:cxn>
                <a:cxn ang="0">
                  <a:pos x="T4" y="T5"/>
                </a:cxn>
                <a:cxn ang="0">
                  <a:pos x="T6" y="T7"/>
                </a:cxn>
                <a:cxn ang="0">
                  <a:pos x="T8" y="T9"/>
                </a:cxn>
              </a:cxnLst>
              <a:rect l="0" t="0" r="r" b="b"/>
              <a:pathLst>
                <a:path w="32" h="46">
                  <a:moveTo>
                    <a:pt x="16" y="5"/>
                  </a:moveTo>
                  <a:cubicBezTo>
                    <a:pt x="7" y="10"/>
                    <a:pt x="0" y="22"/>
                    <a:pt x="0" y="32"/>
                  </a:cubicBezTo>
                  <a:cubicBezTo>
                    <a:pt x="0" y="42"/>
                    <a:pt x="7" y="46"/>
                    <a:pt x="16" y="41"/>
                  </a:cubicBezTo>
                  <a:cubicBezTo>
                    <a:pt x="24" y="36"/>
                    <a:pt x="32" y="24"/>
                    <a:pt x="32" y="14"/>
                  </a:cubicBezTo>
                  <a:cubicBezTo>
                    <a:pt x="31" y="4"/>
                    <a:pt x="24" y="0"/>
                    <a:pt x="16" y="5"/>
                  </a:cubicBezTo>
                  <a:close/>
                </a:path>
              </a:pathLst>
            </a:custGeom>
            <a:solidFill>
              <a:srgbClr val="8787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1" name="išļiḑe"/>
            <p:cNvSpPr/>
            <p:nvPr/>
          </p:nvSpPr>
          <p:spPr bwMode="auto">
            <a:xfrm>
              <a:off x="7885113" y="3719513"/>
              <a:ext cx="114300" cy="142875"/>
            </a:xfrm>
            <a:custGeom>
              <a:avLst/>
              <a:gdLst>
                <a:gd name="T0" fmla="*/ 11 w 35"/>
                <a:gd name="T1" fmla="*/ 43 h 44"/>
                <a:gd name="T2" fmla="*/ 11 w 35"/>
                <a:gd name="T3" fmla="*/ 43 h 44"/>
                <a:gd name="T4" fmla="*/ 10 w 35"/>
                <a:gd name="T5" fmla="*/ 42 h 44"/>
                <a:gd name="T6" fmla="*/ 9 w 35"/>
                <a:gd name="T7" fmla="*/ 41 h 44"/>
                <a:gd name="T8" fmla="*/ 9 w 35"/>
                <a:gd name="T9" fmla="*/ 40 h 44"/>
                <a:gd name="T10" fmla="*/ 9 w 35"/>
                <a:gd name="T11" fmla="*/ 39 h 44"/>
                <a:gd name="T12" fmla="*/ 8 w 35"/>
                <a:gd name="T13" fmla="*/ 38 h 44"/>
                <a:gd name="T14" fmla="*/ 8 w 35"/>
                <a:gd name="T15" fmla="*/ 36 h 44"/>
                <a:gd name="T16" fmla="*/ 8 w 35"/>
                <a:gd name="T17" fmla="*/ 35 h 44"/>
                <a:gd name="T18" fmla="*/ 8 w 35"/>
                <a:gd name="T19" fmla="*/ 33 h 44"/>
                <a:gd name="T20" fmla="*/ 8 w 35"/>
                <a:gd name="T21" fmla="*/ 32 h 44"/>
                <a:gd name="T22" fmla="*/ 8 w 35"/>
                <a:gd name="T23" fmla="*/ 30 h 44"/>
                <a:gd name="T24" fmla="*/ 9 w 35"/>
                <a:gd name="T25" fmla="*/ 29 h 44"/>
                <a:gd name="T26" fmla="*/ 9 w 35"/>
                <a:gd name="T27" fmla="*/ 27 h 44"/>
                <a:gd name="T28" fmla="*/ 10 w 35"/>
                <a:gd name="T29" fmla="*/ 26 h 44"/>
                <a:gd name="T30" fmla="*/ 10 w 35"/>
                <a:gd name="T31" fmla="*/ 24 h 44"/>
                <a:gd name="T32" fmla="*/ 11 w 35"/>
                <a:gd name="T33" fmla="*/ 23 h 44"/>
                <a:gd name="T34" fmla="*/ 11 w 35"/>
                <a:gd name="T35" fmla="*/ 21 h 44"/>
                <a:gd name="T36" fmla="*/ 12 w 35"/>
                <a:gd name="T37" fmla="*/ 20 h 44"/>
                <a:gd name="T38" fmla="*/ 13 w 35"/>
                <a:gd name="T39" fmla="*/ 18 h 44"/>
                <a:gd name="T40" fmla="*/ 14 w 35"/>
                <a:gd name="T41" fmla="*/ 16 h 44"/>
                <a:gd name="T42" fmla="*/ 16 w 35"/>
                <a:gd name="T43" fmla="*/ 14 h 44"/>
                <a:gd name="T44" fmla="*/ 17 w 35"/>
                <a:gd name="T45" fmla="*/ 13 h 44"/>
                <a:gd name="T46" fmla="*/ 18 w 35"/>
                <a:gd name="T47" fmla="*/ 12 h 44"/>
                <a:gd name="T48" fmla="*/ 19 w 35"/>
                <a:gd name="T49" fmla="*/ 11 h 44"/>
                <a:gd name="T50" fmla="*/ 20 w 35"/>
                <a:gd name="T51" fmla="*/ 10 h 44"/>
                <a:gd name="T52" fmla="*/ 21 w 35"/>
                <a:gd name="T53" fmla="*/ 9 h 44"/>
                <a:gd name="T54" fmla="*/ 22 w 35"/>
                <a:gd name="T55" fmla="*/ 8 h 44"/>
                <a:gd name="T56" fmla="*/ 24 w 35"/>
                <a:gd name="T57" fmla="*/ 7 h 44"/>
                <a:gd name="T58" fmla="*/ 25 w 35"/>
                <a:gd name="T59" fmla="*/ 6 h 44"/>
                <a:gd name="T60" fmla="*/ 27 w 35"/>
                <a:gd name="T61" fmla="*/ 6 h 44"/>
                <a:gd name="T62" fmla="*/ 28 w 35"/>
                <a:gd name="T63" fmla="*/ 5 h 44"/>
                <a:gd name="T64" fmla="*/ 29 w 35"/>
                <a:gd name="T65" fmla="*/ 5 h 44"/>
                <a:gd name="T66" fmla="*/ 30 w 35"/>
                <a:gd name="T67" fmla="*/ 5 h 44"/>
                <a:gd name="T68" fmla="*/ 32 w 35"/>
                <a:gd name="T69" fmla="*/ 5 h 44"/>
                <a:gd name="T70" fmla="*/ 32 w 35"/>
                <a:gd name="T71" fmla="*/ 5 h 44"/>
                <a:gd name="T72" fmla="*/ 33 w 35"/>
                <a:gd name="T73" fmla="*/ 5 h 44"/>
                <a:gd name="T74" fmla="*/ 34 w 35"/>
                <a:gd name="T75" fmla="*/ 5 h 44"/>
                <a:gd name="T76" fmla="*/ 28 w 35"/>
                <a:gd name="T77" fmla="*/ 1 h 44"/>
                <a:gd name="T78" fmla="*/ 20 w 35"/>
                <a:gd name="T79" fmla="*/ 1 h 44"/>
                <a:gd name="T80" fmla="*/ 13 w 35"/>
                <a:gd name="T81" fmla="*/ 5 h 44"/>
                <a:gd name="T82" fmla="*/ 2 w 35"/>
                <a:gd name="T83" fmla="*/ 37 h 44"/>
                <a:gd name="T84" fmla="*/ 3 w 35"/>
                <a:gd name="T85" fmla="*/ 38 h 44"/>
                <a:gd name="T86" fmla="*/ 4 w 35"/>
                <a:gd name="T87" fmla="*/ 39 h 44"/>
                <a:gd name="T88" fmla="*/ 4 w 35"/>
                <a:gd name="T89" fmla="*/ 39 h 44"/>
                <a:gd name="T90" fmla="*/ 5 w 35"/>
                <a:gd name="T91" fmla="*/ 40 h 44"/>
                <a:gd name="T92" fmla="*/ 12 w 35"/>
                <a:gd name="T9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 h="44">
                  <a:moveTo>
                    <a:pt x="12" y="44"/>
                  </a:moveTo>
                  <a:cubicBezTo>
                    <a:pt x="12" y="44"/>
                    <a:pt x="12" y="44"/>
                    <a:pt x="12" y="44"/>
                  </a:cubicBezTo>
                  <a:cubicBezTo>
                    <a:pt x="11" y="43"/>
                    <a:pt x="11" y="43"/>
                    <a:pt x="11" y="43"/>
                  </a:cubicBezTo>
                  <a:cubicBezTo>
                    <a:pt x="11" y="43"/>
                    <a:pt x="11" y="43"/>
                    <a:pt x="11" y="43"/>
                  </a:cubicBezTo>
                  <a:cubicBezTo>
                    <a:pt x="11" y="43"/>
                    <a:pt x="11" y="43"/>
                    <a:pt x="11" y="43"/>
                  </a:cubicBezTo>
                  <a:cubicBezTo>
                    <a:pt x="11" y="43"/>
                    <a:pt x="11" y="43"/>
                    <a:pt x="11" y="43"/>
                  </a:cubicBezTo>
                  <a:cubicBezTo>
                    <a:pt x="11" y="42"/>
                    <a:pt x="11" y="42"/>
                    <a:pt x="11" y="42"/>
                  </a:cubicBezTo>
                  <a:cubicBezTo>
                    <a:pt x="10" y="42"/>
                    <a:pt x="10" y="42"/>
                    <a:pt x="10" y="42"/>
                  </a:cubicBezTo>
                  <a:cubicBezTo>
                    <a:pt x="10" y="42"/>
                    <a:pt x="10" y="42"/>
                    <a:pt x="10" y="42"/>
                  </a:cubicBezTo>
                  <a:cubicBezTo>
                    <a:pt x="10" y="42"/>
                    <a:pt x="10" y="42"/>
                    <a:pt x="10" y="42"/>
                  </a:cubicBezTo>
                  <a:cubicBezTo>
                    <a:pt x="10" y="41"/>
                    <a:pt x="10" y="41"/>
                    <a:pt x="10" y="41"/>
                  </a:cubicBezTo>
                  <a:cubicBezTo>
                    <a:pt x="9" y="41"/>
                    <a:pt x="9" y="41"/>
                    <a:pt x="9" y="41"/>
                  </a:cubicBezTo>
                  <a:cubicBezTo>
                    <a:pt x="9" y="41"/>
                    <a:pt x="9" y="41"/>
                    <a:pt x="9" y="41"/>
                  </a:cubicBezTo>
                  <a:cubicBezTo>
                    <a:pt x="9" y="40"/>
                    <a:pt x="9" y="40"/>
                    <a:pt x="9" y="40"/>
                  </a:cubicBezTo>
                  <a:cubicBezTo>
                    <a:pt x="9" y="40"/>
                    <a:pt x="9" y="40"/>
                    <a:pt x="9" y="40"/>
                  </a:cubicBezTo>
                  <a:cubicBezTo>
                    <a:pt x="9" y="40"/>
                    <a:pt x="9" y="40"/>
                    <a:pt x="9" y="40"/>
                  </a:cubicBezTo>
                  <a:cubicBezTo>
                    <a:pt x="9" y="39"/>
                    <a:pt x="9" y="39"/>
                    <a:pt x="9" y="39"/>
                  </a:cubicBezTo>
                  <a:cubicBezTo>
                    <a:pt x="9" y="39"/>
                    <a:pt x="9" y="39"/>
                    <a:pt x="9" y="39"/>
                  </a:cubicBezTo>
                  <a:cubicBezTo>
                    <a:pt x="9" y="38"/>
                    <a:pt x="9" y="38"/>
                    <a:pt x="9" y="38"/>
                  </a:cubicBezTo>
                  <a:cubicBezTo>
                    <a:pt x="9" y="38"/>
                    <a:pt x="9" y="38"/>
                    <a:pt x="9" y="38"/>
                  </a:cubicBezTo>
                  <a:cubicBezTo>
                    <a:pt x="8" y="38"/>
                    <a:pt x="8" y="38"/>
                    <a:pt x="8" y="38"/>
                  </a:cubicBezTo>
                  <a:cubicBezTo>
                    <a:pt x="8" y="37"/>
                    <a:pt x="8" y="37"/>
                    <a:pt x="8" y="37"/>
                  </a:cubicBezTo>
                  <a:cubicBezTo>
                    <a:pt x="8" y="37"/>
                    <a:pt x="8" y="37"/>
                    <a:pt x="8" y="37"/>
                  </a:cubicBezTo>
                  <a:cubicBezTo>
                    <a:pt x="8" y="36"/>
                    <a:pt x="8" y="36"/>
                    <a:pt x="8" y="36"/>
                  </a:cubicBezTo>
                  <a:cubicBezTo>
                    <a:pt x="8" y="36"/>
                    <a:pt x="8" y="36"/>
                    <a:pt x="8" y="36"/>
                  </a:cubicBezTo>
                  <a:cubicBezTo>
                    <a:pt x="8" y="35"/>
                    <a:pt x="8" y="35"/>
                    <a:pt x="8" y="35"/>
                  </a:cubicBezTo>
                  <a:cubicBezTo>
                    <a:pt x="8" y="35"/>
                    <a:pt x="8" y="35"/>
                    <a:pt x="8" y="35"/>
                  </a:cubicBezTo>
                  <a:cubicBezTo>
                    <a:pt x="8" y="34"/>
                    <a:pt x="8" y="34"/>
                    <a:pt x="8" y="34"/>
                  </a:cubicBezTo>
                  <a:cubicBezTo>
                    <a:pt x="8" y="33"/>
                    <a:pt x="8" y="33"/>
                    <a:pt x="8" y="33"/>
                  </a:cubicBezTo>
                  <a:cubicBezTo>
                    <a:pt x="8" y="33"/>
                    <a:pt x="8" y="33"/>
                    <a:pt x="8" y="33"/>
                  </a:cubicBezTo>
                  <a:cubicBezTo>
                    <a:pt x="8" y="33"/>
                    <a:pt x="8" y="33"/>
                    <a:pt x="8" y="33"/>
                  </a:cubicBezTo>
                  <a:cubicBezTo>
                    <a:pt x="8" y="32"/>
                    <a:pt x="8" y="32"/>
                    <a:pt x="8" y="32"/>
                  </a:cubicBezTo>
                  <a:cubicBezTo>
                    <a:pt x="8" y="32"/>
                    <a:pt x="8" y="32"/>
                    <a:pt x="8" y="32"/>
                  </a:cubicBezTo>
                  <a:cubicBezTo>
                    <a:pt x="8" y="31"/>
                    <a:pt x="8" y="31"/>
                    <a:pt x="8" y="31"/>
                  </a:cubicBezTo>
                  <a:cubicBezTo>
                    <a:pt x="8" y="30"/>
                    <a:pt x="8" y="30"/>
                    <a:pt x="8" y="30"/>
                  </a:cubicBezTo>
                  <a:cubicBezTo>
                    <a:pt x="8" y="30"/>
                    <a:pt x="8" y="30"/>
                    <a:pt x="8" y="30"/>
                  </a:cubicBezTo>
                  <a:cubicBezTo>
                    <a:pt x="9" y="30"/>
                    <a:pt x="9" y="30"/>
                    <a:pt x="9" y="30"/>
                  </a:cubicBezTo>
                  <a:cubicBezTo>
                    <a:pt x="9" y="29"/>
                    <a:pt x="9" y="29"/>
                    <a:pt x="9" y="29"/>
                  </a:cubicBezTo>
                  <a:cubicBezTo>
                    <a:pt x="9" y="29"/>
                    <a:pt x="9" y="29"/>
                    <a:pt x="9" y="29"/>
                  </a:cubicBezTo>
                  <a:cubicBezTo>
                    <a:pt x="9" y="28"/>
                    <a:pt x="9" y="28"/>
                    <a:pt x="9" y="28"/>
                  </a:cubicBezTo>
                  <a:cubicBezTo>
                    <a:pt x="9" y="28"/>
                    <a:pt x="9" y="28"/>
                    <a:pt x="9" y="28"/>
                  </a:cubicBezTo>
                  <a:cubicBezTo>
                    <a:pt x="9" y="27"/>
                    <a:pt x="9" y="27"/>
                    <a:pt x="9" y="27"/>
                  </a:cubicBezTo>
                  <a:cubicBezTo>
                    <a:pt x="9" y="27"/>
                    <a:pt x="9" y="27"/>
                    <a:pt x="9" y="27"/>
                  </a:cubicBezTo>
                  <a:cubicBezTo>
                    <a:pt x="9" y="26"/>
                    <a:pt x="9" y="26"/>
                    <a:pt x="9" y="26"/>
                  </a:cubicBezTo>
                  <a:cubicBezTo>
                    <a:pt x="10" y="26"/>
                    <a:pt x="10" y="26"/>
                    <a:pt x="10" y="26"/>
                  </a:cubicBezTo>
                  <a:cubicBezTo>
                    <a:pt x="10" y="25"/>
                    <a:pt x="10" y="25"/>
                    <a:pt x="10" y="25"/>
                  </a:cubicBezTo>
                  <a:cubicBezTo>
                    <a:pt x="10" y="25"/>
                    <a:pt x="10" y="25"/>
                    <a:pt x="10" y="25"/>
                  </a:cubicBezTo>
                  <a:cubicBezTo>
                    <a:pt x="10" y="24"/>
                    <a:pt x="10" y="24"/>
                    <a:pt x="10" y="24"/>
                  </a:cubicBezTo>
                  <a:cubicBezTo>
                    <a:pt x="10" y="24"/>
                    <a:pt x="10" y="24"/>
                    <a:pt x="10" y="24"/>
                  </a:cubicBezTo>
                  <a:cubicBezTo>
                    <a:pt x="10" y="23"/>
                    <a:pt x="10" y="23"/>
                    <a:pt x="10" y="23"/>
                  </a:cubicBezTo>
                  <a:cubicBezTo>
                    <a:pt x="11" y="23"/>
                    <a:pt x="11" y="23"/>
                    <a:pt x="11" y="23"/>
                  </a:cubicBezTo>
                  <a:cubicBezTo>
                    <a:pt x="11" y="23"/>
                    <a:pt x="11" y="23"/>
                    <a:pt x="11" y="23"/>
                  </a:cubicBezTo>
                  <a:cubicBezTo>
                    <a:pt x="11" y="22"/>
                    <a:pt x="11" y="22"/>
                    <a:pt x="11" y="22"/>
                  </a:cubicBezTo>
                  <a:cubicBezTo>
                    <a:pt x="11" y="21"/>
                    <a:pt x="11" y="21"/>
                    <a:pt x="11" y="21"/>
                  </a:cubicBezTo>
                  <a:cubicBezTo>
                    <a:pt x="12" y="21"/>
                    <a:pt x="12" y="21"/>
                    <a:pt x="12" y="21"/>
                  </a:cubicBezTo>
                  <a:cubicBezTo>
                    <a:pt x="12" y="20"/>
                    <a:pt x="12" y="20"/>
                    <a:pt x="12" y="20"/>
                  </a:cubicBezTo>
                  <a:cubicBezTo>
                    <a:pt x="12" y="20"/>
                    <a:pt x="12" y="20"/>
                    <a:pt x="12" y="20"/>
                  </a:cubicBezTo>
                  <a:cubicBezTo>
                    <a:pt x="12" y="19"/>
                    <a:pt x="13" y="19"/>
                    <a:pt x="13" y="19"/>
                  </a:cubicBezTo>
                  <a:cubicBezTo>
                    <a:pt x="13" y="18"/>
                    <a:pt x="13" y="18"/>
                    <a:pt x="13" y="18"/>
                  </a:cubicBezTo>
                  <a:cubicBezTo>
                    <a:pt x="13" y="18"/>
                    <a:pt x="13" y="18"/>
                    <a:pt x="13" y="18"/>
                  </a:cubicBezTo>
                  <a:cubicBezTo>
                    <a:pt x="14" y="17"/>
                    <a:pt x="14" y="17"/>
                    <a:pt x="14" y="17"/>
                  </a:cubicBezTo>
                  <a:cubicBezTo>
                    <a:pt x="14" y="17"/>
                    <a:pt x="14" y="17"/>
                    <a:pt x="14" y="17"/>
                  </a:cubicBezTo>
                  <a:cubicBezTo>
                    <a:pt x="14" y="16"/>
                    <a:pt x="14" y="16"/>
                    <a:pt x="14" y="16"/>
                  </a:cubicBezTo>
                  <a:cubicBezTo>
                    <a:pt x="14" y="16"/>
                    <a:pt x="15" y="16"/>
                    <a:pt x="15" y="15"/>
                  </a:cubicBezTo>
                  <a:cubicBezTo>
                    <a:pt x="15" y="15"/>
                    <a:pt x="15" y="15"/>
                    <a:pt x="15" y="15"/>
                  </a:cubicBezTo>
                  <a:cubicBezTo>
                    <a:pt x="16" y="14"/>
                    <a:pt x="16" y="14"/>
                    <a:pt x="16" y="14"/>
                  </a:cubicBezTo>
                  <a:cubicBezTo>
                    <a:pt x="16" y="14"/>
                    <a:pt x="16" y="14"/>
                    <a:pt x="16" y="14"/>
                  </a:cubicBezTo>
                  <a:cubicBezTo>
                    <a:pt x="16" y="14"/>
                    <a:pt x="16" y="14"/>
                    <a:pt x="16" y="14"/>
                  </a:cubicBezTo>
                  <a:cubicBezTo>
                    <a:pt x="17" y="13"/>
                    <a:pt x="17" y="13"/>
                    <a:pt x="17" y="13"/>
                  </a:cubicBezTo>
                  <a:cubicBezTo>
                    <a:pt x="17" y="13"/>
                    <a:pt x="17" y="13"/>
                    <a:pt x="17" y="13"/>
                  </a:cubicBezTo>
                  <a:cubicBezTo>
                    <a:pt x="18" y="12"/>
                    <a:pt x="18" y="12"/>
                    <a:pt x="18" y="12"/>
                  </a:cubicBezTo>
                  <a:cubicBezTo>
                    <a:pt x="18" y="12"/>
                    <a:pt x="18" y="12"/>
                    <a:pt x="18" y="12"/>
                  </a:cubicBezTo>
                  <a:cubicBezTo>
                    <a:pt x="18" y="11"/>
                    <a:pt x="18" y="11"/>
                    <a:pt x="18" y="11"/>
                  </a:cubicBezTo>
                  <a:cubicBezTo>
                    <a:pt x="19" y="11"/>
                    <a:pt x="19" y="11"/>
                    <a:pt x="19" y="11"/>
                  </a:cubicBezTo>
                  <a:cubicBezTo>
                    <a:pt x="19" y="11"/>
                    <a:pt x="19" y="11"/>
                    <a:pt x="19" y="11"/>
                  </a:cubicBezTo>
                  <a:cubicBezTo>
                    <a:pt x="19" y="10"/>
                    <a:pt x="19" y="10"/>
                    <a:pt x="19" y="10"/>
                  </a:cubicBezTo>
                  <a:cubicBezTo>
                    <a:pt x="20" y="10"/>
                    <a:pt x="20" y="10"/>
                    <a:pt x="20" y="10"/>
                  </a:cubicBezTo>
                  <a:cubicBezTo>
                    <a:pt x="20" y="10"/>
                    <a:pt x="20" y="10"/>
                    <a:pt x="20" y="10"/>
                  </a:cubicBezTo>
                  <a:cubicBezTo>
                    <a:pt x="21" y="9"/>
                    <a:pt x="21" y="9"/>
                    <a:pt x="21" y="9"/>
                  </a:cubicBezTo>
                  <a:cubicBezTo>
                    <a:pt x="21" y="9"/>
                    <a:pt x="21" y="9"/>
                    <a:pt x="21" y="9"/>
                  </a:cubicBezTo>
                  <a:cubicBezTo>
                    <a:pt x="21" y="9"/>
                    <a:pt x="21" y="9"/>
                    <a:pt x="21" y="9"/>
                  </a:cubicBezTo>
                  <a:cubicBezTo>
                    <a:pt x="22" y="9"/>
                    <a:pt x="22" y="9"/>
                    <a:pt x="22" y="9"/>
                  </a:cubicBezTo>
                  <a:cubicBezTo>
                    <a:pt x="22" y="8"/>
                    <a:pt x="22" y="8"/>
                    <a:pt x="22" y="8"/>
                  </a:cubicBezTo>
                  <a:cubicBezTo>
                    <a:pt x="22" y="8"/>
                    <a:pt x="22" y="8"/>
                    <a:pt x="22" y="8"/>
                  </a:cubicBezTo>
                  <a:cubicBezTo>
                    <a:pt x="23" y="7"/>
                    <a:pt x="23" y="7"/>
                    <a:pt x="23" y="7"/>
                  </a:cubicBezTo>
                  <a:cubicBezTo>
                    <a:pt x="23" y="7"/>
                    <a:pt x="23" y="7"/>
                    <a:pt x="23" y="7"/>
                  </a:cubicBezTo>
                  <a:cubicBezTo>
                    <a:pt x="24" y="7"/>
                    <a:pt x="24" y="7"/>
                    <a:pt x="24" y="7"/>
                  </a:cubicBezTo>
                  <a:cubicBezTo>
                    <a:pt x="25" y="7"/>
                    <a:pt x="25" y="7"/>
                    <a:pt x="25" y="7"/>
                  </a:cubicBezTo>
                  <a:cubicBezTo>
                    <a:pt x="25" y="6"/>
                    <a:pt x="25" y="6"/>
                    <a:pt x="25" y="6"/>
                  </a:cubicBezTo>
                  <a:cubicBezTo>
                    <a:pt x="25" y="6"/>
                    <a:pt x="25" y="6"/>
                    <a:pt x="25" y="6"/>
                  </a:cubicBezTo>
                  <a:cubicBezTo>
                    <a:pt x="26" y="6"/>
                    <a:pt x="26" y="6"/>
                    <a:pt x="26" y="6"/>
                  </a:cubicBezTo>
                  <a:cubicBezTo>
                    <a:pt x="26" y="6"/>
                    <a:pt x="26" y="6"/>
                    <a:pt x="26" y="6"/>
                  </a:cubicBezTo>
                  <a:cubicBezTo>
                    <a:pt x="27" y="6"/>
                    <a:pt x="27" y="6"/>
                    <a:pt x="27" y="6"/>
                  </a:cubicBezTo>
                  <a:cubicBezTo>
                    <a:pt x="27" y="5"/>
                    <a:pt x="27" y="5"/>
                    <a:pt x="27" y="5"/>
                  </a:cubicBezTo>
                  <a:cubicBezTo>
                    <a:pt x="28" y="5"/>
                    <a:pt x="28" y="5"/>
                    <a:pt x="28" y="5"/>
                  </a:cubicBezTo>
                  <a:cubicBezTo>
                    <a:pt x="28" y="5"/>
                    <a:pt x="28" y="5"/>
                    <a:pt x="28" y="5"/>
                  </a:cubicBezTo>
                  <a:cubicBezTo>
                    <a:pt x="29" y="5"/>
                    <a:pt x="29" y="5"/>
                    <a:pt x="29" y="5"/>
                  </a:cubicBezTo>
                  <a:cubicBezTo>
                    <a:pt x="29" y="5"/>
                    <a:pt x="29" y="5"/>
                    <a:pt x="29" y="5"/>
                  </a:cubicBezTo>
                  <a:cubicBezTo>
                    <a:pt x="29" y="5"/>
                    <a:pt x="29" y="5"/>
                    <a:pt x="29" y="5"/>
                  </a:cubicBezTo>
                  <a:cubicBezTo>
                    <a:pt x="30" y="5"/>
                    <a:pt x="30" y="5"/>
                    <a:pt x="30" y="5"/>
                  </a:cubicBezTo>
                  <a:cubicBezTo>
                    <a:pt x="30" y="5"/>
                    <a:pt x="30" y="5"/>
                    <a:pt x="30" y="5"/>
                  </a:cubicBezTo>
                  <a:cubicBezTo>
                    <a:pt x="30" y="5"/>
                    <a:pt x="30" y="5"/>
                    <a:pt x="30" y="5"/>
                  </a:cubicBezTo>
                  <a:cubicBezTo>
                    <a:pt x="31" y="5"/>
                    <a:pt x="31" y="5"/>
                    <a:pt x="31" y="5"/>
                  </a:cubicBezTo>
                  <a:cubicBezTo>
                    <a:pt x="31" y="5"/>
                    <a:pt x="31" y="5"/>
                    <a:pt x="31" y="5"/>
                  </a:cubicBezTo>
                  <a:cubicBezTo>
                    <a:pt x="32" y="5"/>
                    <a:pt x="32" y="5"/>
                    <a:pt x="32" y="5"/>
                  </a:cubicBezTo>
                  <a:cubicBezTo>
                    <a:pt x="32" y="5"/>
                    <a:pt x="32" y="5"/>
                    <a:pt x="32" y="5"/>
                  </a:cubicBezTo>
                  <a:cubicBezTo>
                    <a:pt x="32" y="5"/>
                    <a:pt x="32" y="5"/>
                    <a:pt x="32" y="5"/>
                  </a:cubicBezTo>
                  <a:cubicBezTo>
                    <a:pt x="32" y="5"/>
                    <a:pt x="32" y="5"/>
                    <a:pt x="32" y="5"/>
                  </a:cubicBezTo>
                  <a:cubicBezTo>
                    <a:pt x="33" y="5"/>
                    <a:pt x="33" y="5"/>
                    <a:pt x="33" y="5"/>
                  </a:cubicBezTo>
                  <a:cubicBezTo>
                    <a:pt x="33" y="5"/>
                    <a:pt x="33" y="5"/>
                    <a:pt x="33" y="5"/>
                  </a:cubicBezTo>
                  <a:cubicBezTo>
                    <a:pt x="33" y="5"/>
                    <a:pt x="33" y="5"/>
                    <a:pt x="33" y="5"/>
                  </a:cubicBezTo>
                  <a:cubicBezTo>
                    <a:pt x="34" y="5"/>
                    <a:pt x="34" y="5"/>
                    <a:pt x="34" y="5"/>
                  </a:cubicBezTo>
                  <a:cubicBezTo>
                    <a:pt x="34" y="5"/>
                    <a:pt x="34" y="5"/>
                    <a:pt x="34" y="5"/>
                  </a:cubicBezTo>
                  <a:cubicBezTo>
                    <a:pt x="34" y="5"/>
                    <a:pt x="34" y="5"/>
                    <a:pt x="34" y="5"/>
                  </a:cubicBezTo>
                  <a:cubicBezTo>
                    <a:pt x="35" y="6"/>
                    <a:pt x="35" y="6"/>
                    <a:pt x="35" y="6"/>
                  </a:cubicBezTo>
                  <a:cubicBezTo>
                    <a:pt x="35" y="6"/>
                    <a:pt x="35" y="6"/>
                    <a:pt x="35" y="6"/>
                  </a:cubicBezTo>
                  <a:cubicBezTo>
                    <a:pt x="28" y="1"/>
                    <a:pt x="28" y="1"/>
                    <a:pt x="28" y="1"/>
                  </a:cubicBezTo>
                  <a:cubicBezTo>
                    <a:pt x="27" y="1"/>
                    <a:pt x="27" y="1"/>
                    <a:pt x="27" y="1"/>
                  </a:cubicBezTo>
                  <a:cubicBezTo>
                    <a:pt x="27" y="1"/>
                    <a:pt x="27" y="1"/>
                    <a:pt x="27" y="1"/>
                  </a:cubicBezTo>
                  <a:cubicBezTo>
                    <a:pt x="25" y="0"/>
                    <a:pt x="22" y="0"/>
                    <a:pt x="20" y="1"/>
                  </a:cubicBezTo>
                  <a:cubicBezTo>
                    <a:pt x="18" y="2"/>
                    <a:pt x="15" y="3"/>
                    <a:pt x="13" y="5"/>
                  </a:cubicBezTo>
                  <a:cubicBezTo>
                    <a:pt x="13" y="5"/>
                    <a:pt x="13" y="5"/>
                    <a:pt x="13" y="5"/>
                  </a:cubicBezTo>
                  <a:cubicBezTo>
                    <a:pt x="13" y="5"/>
                    <a:pt x="13" y="5"/>
                    <a:pt x="13" y="5"/>
                  </a:cubicBezTo>
                  <a:cubicBezTo>
                    <a:pt x="6" y="11"/>
                    <a:pt x="1" y="19"/>
                    <a:pt x="1" y="28"/>
                  </a:cubicBezTo>
                  <a:cubicBezTo>
                    <a:pt x="0" y="31"/>
                    <a:pt x="1" y="35"/>
                    <a:pt x="2" y="37"/>
                  </a:cubicBezTo>
                  <a:cubicBezTo>
                    <a:pt x="2" y="37"/>
                    <a:pt x="2" y="37"/>
                    <a:pt x="2" y="37"/>
                  </a:cubicBezTo>
                  <a:cubicBezTo>
                    <a:pt x="3" y="37"/>
                    <a:pt x="3" y="37"/>
                    <a:pt x="3" y="37"/>
                  </a:cubicBezTo>
                  <a:cubicBezTo>
                    <a:pt x="3" y="38"/>
                    <a:pt x="3" y="38"/>
                    <a:pt x="3" y="38"/>
                  </a:cubicBezTo>
                  <a:cubicBezTo>
                    <a:pt x="3" y="38"/>
                    <a:pt x="3" y="38"/>
                    <a:pt x="3" y="38"/>
                  </a:cubicBezTo>
                  <a:cubicBezTo>
                    <a:pt x="3" y="38"/>
                    <a:pt x="3" y="38"/>
                    <a:pt x="3" y="38"/>
                  </a:cubicBezTo>
                  <a:cubicBezTo>
                    <a:pt x="3" y="38"/>
                    <a:pt x="3" y="38"/>
                    <a:pt x="3" y="38"/>
                  </a:cubicBezTo>
                  <a:cubicBezTo>
                    <a:pt x="4" y="39"/>
                    <a:pt x="4" y="39"/>
                    <a:pt x="4" y="39"/>
                  </a:cubicBezTo>
                  <a:cubicBezTo>
                    <a:pt x="4" y="39"/>
                    <a:pt x="4" y="39"/>
                    <a:pt x="4" y="39"/>
                  </a:cubicBezTo>
                  <a:cubicBezTo>
                    <a:pt x="4" y="39"/>
                    <a:pt x="4" y="39"/>
                    <a:pt x="4" y="39"/>
                  </a:cubicBezTo>
                  <a:cubicBezTo>
                    <a:pt x="4" y="39"/>
                    <a:pt x="4" y="39"/>
                    <a:pt x="4" y="39"/>
                  </a:cubicBezTo>
                  <a:cubicBezTo>
                    <a:pt x="5" y="40"/>
                    <a:pt x="5" y="40"/>
                    <a:pt x="5" y="40"/>
                  </a:cubicBezTo>
                  <a:cubicBezTo>
                    <a:pt x="5" y="40"/>
                    <a:pt x="5" y="40"/>
                    <a:pt x="5" y="40"/>
                  </a:cubicBezTo>
                  <a:cubicBezTo>
                    <a:pt x="5" y="40"/>
                    <a:pt x="5" y="40"/>
                    <a:pt x="5" y="40"/>
                  </a:cubicBezTo>
                  <a:cubicBezTo>
                    <a:pt x="13" y="44"/>
                    <a:pt x="13" y="44"/>
                    <a:pt x="13" y="44"/>
                  </a:cubicBezTo>
                  <a:cubicBezTo>
                    <a:pt x="12" y="44"/>
                    <a:pt x="12" y="44"/>
                    <a:pt x="12" y="44"/>
                  </a:cubicBezTo>
                  <a:cubicBezTo>
                    <a:pt x="12" y="44"/>
                    <a:pt x="12" y="44"/>
                    <a:pt x="12" y="44"/>
                  </a:cubicBezTo>
                  <a:close/>
                </a:path>
              </a:pathLst>
            </a:custGeom>
            <a:solidFill>
              <a:srgbClr val="5656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2" name="îṥliḑe"/>
            <p:cNvSpPr/>
            <p:nvPr/>
          </p:nvSpPr>
          <p:spPr bwMode="auto">
            <a:xfrm>
              <a:off x="7910513" y="3725863"/>
              <a:ext cx="104775" cy="149225"/>
            </a:xfrm>
            <a:custGeom>
              <a:avLst/>
              <a:gdLst>
                <a:gd name="T0" fmla="*/ 16 w 32"/>
                <a:gd name="T1" fmla="*/ 5 h 46"/>
                <a:gd name="T2" fmla="*/ 0 w 32"/>
                <a:gd name="T3" fmla="*/ 32 h 46"/>
                <a:gd name="T4" fmla="*/ 16 w 32"/>
                <a:gd name="T5" fmla="*/ 41 h 46"/>
                <a:gd name="T6" fmla="*/ 32 w 32"/>
                <a:gd name="T7" fmla="*/ 14 h 46"/>
                <a:gd name="T8" fmla="*/ 16 w 32"/>
                <a:gd name="T9" fmla="*/ 5 h 46"/>
              </a:gdLst>
              <a:ahLst/>
              <a:cxnLst>
                <a:cxn ang="0">
                  <a:pos x="T0" y="T1"/>
                </a:cxn>
                <a:cxn ang="0">
                  <a:pos x="T2" y="T3"/>
                </a:cxn>
                <a:cxn ang="0">
                  <a:pos x="T4" y="T5"/>
                </a:cxn>
                <a:cxn ang="0">
                  <a:pos x="T6" y="T7"/>
                </a:cxn>
                <a:cxn ang="0">
                  <a:pos x="T8" y="T9"/>
                </a:cxn>
              </a:cxnLst>
              <a:rect l="0" t="0" r="r" b="b"/>
              <a:pathLst>
                <a:path w="32" h="46">
                  <a:moveTo>
                    <a:pt x="16" y="5"/>
                  </a:moveTo>
                  <a:cubicBezTo>
                    <a:pt x="7" y="10"/>
                    <a:pt x="0" y="22"/>
                    <a:pt x="0" y="32"/>
                  </a:cubicBezTo>
                  <a:cubicBezTo>
                    <a:pt x="0" y="42"/>
                    <a:pt x="7" y="46"/>
                    <a:pt x="16" y="41"/>
                  </a:cubicBezTo>
                  <a:cubicBezTo>
                    <a:pt x="25" y="36"/>
                    <a:pt x="32" y="24"/>
                    <a:pt x="32" y="14"/>
                  </a:cubicBezTo>
                  <a:cubicBezTo>
                    <a:pt x="32" y="4"/>
                    <a:pt x="25" y="0"/>
                    <a:pt x="16" y="5"/>
                  </a:cubicBezTo>
                  <a:close/>
                </a:path>
              </a:pathLst>
            </a:custGeom>
            <a:solidFill>
              <a:srgbClr val="8787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3" name="ïṥḷïďê"/>
            <p:cNvSpPr/>
            <p:nvPr/>
          </p:nvSpPr>
          <p:spPr bwMode="auto">
            <a:xfrm>
              <a:off x="7324725" y="1319213"/>
              <a:ext cx="1195387" cy="1570038"/>
            </a:xfrm>
            <a:custGeom>
              <a:avLst/>
              <a:gdLst>
                <a:gd name="T0" fmla="*/ 355 w 367"/>
                <a:gd name="T1" fmla="*/ 196 h 482"/>
                <a:gd name="T2" fmla="*/ 20 w 367"/>
                <a:gd name="T3" fmla="*/ 2 h 482"/>
                <a:gd name="T4" fmla="*/ 13 w 367"/>
                <a:gd name="T5" fmla="*/ 2 h 482"/>
                <a:gd name="T6" fmla="*/ 13 w 367"/>
                <a:gd name="T7" fmla="*/ 2 h 482"/>
                <a:gd name="T8" fmla="*/ 13 w 367"/>
                <a:gd name="T9" fmla="*/ 2 h 482"/>
                <a:gd name="T10" fmla="*/ 13 w 367"/>
                <a:gd name="T11" fmla="*/ 2 h 482"/>
                <a:gd name="T12" fmla="*/ 0 w 367"/>
                <a:gd name="T13" fmla="*/ 9 h 482"/>
                <a:gd name="T14" fmla="*/ 10 w 367"/>
                <a:gd name="T15" fmla="*/ 43 h 482"/>
                <a:gd name="T16" fmla="*/ 10 w 367"/>
                <a:gd name="T17" fmla="*/ 265 h 482"/>
                <a:gd name="T18" fmla="*/ 21 w 367"/>
                <a:gd name="T19" fmla="*/ 285 h 482"/>
                <a:gd name="T20" fmla="*/ 344 w 367"/>
                <a:gd name="T21" fmla="*/ 472 h 482"/>
                <a:gd name="T22" fmla="*/ 348 w 367"/>
                <a:gd name="T23" fmla="*/ 482 h 482"/>
                <a:gd name="T24" fmla="*/ 361 w 367"/>
                <a:gd name="T25" fmla="*/ 474 h 482"/>
                <a:gd name="T26" fmla="*/ 361 w 367"/>
                <a:gd name="T27" fmla="*/ 474 h 482"/>
                <a:gd name="T28" fmla="*/ 367 w 367"/>
                <a:gd name="T29" fmla="*/ 464 h 482"/>
                <a:gd name="T30" fmla="*/ 367 w 367"/>
                <a:gd name="T31" fmla="*/ 216 h 482"/>
                <a:gd name="T32" fmla="*/ 355 w 367"/>
                <a:gd name="T33" fmla="*/ 19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7" h="482">
                  <a:moveTo>
                    <a:pt x="355" y="196"/>
                  </a:moveTo>
                  <a:cubicBezTo>
                    <a:pt x="20" y="2"/>
                    <a:pt x="20" y="2"/>
                    <a:pt x="20" y="2"/>
                  </a:cubicBezTo>
                  <a:cubicBezTo>
                    <a:pt x="18" y="0"/>
                    <a:pt x="15" y="0"/>
                    <a:pt x="13" y="2"/>
                  </a:cubicBezTo>
                  <a:cubicBezTo>
                    <a:pt x="13" y="2"/>
                    <a:pt x="13" y="2"/>
                    <a:pt x="13" y="2"/>
                  </a:cubicBezTo>
                  <a:cubicBezTo>
                    <a:pt x="13" y="2"/>
                    <a:pt x="13" y="2"/>
                    <a:pt x="13" y="2"/>
                  </a:cubicBezTo>
                  <a:cubicBezTo>
                    <a:pt x="13" y="2"/>
                    <a:pt x="13" y="2"/>
                    <a:pt x="13" y="2"/>
                  </a:cubicBezTo>
                  <a:cubicBezTo>
                    <a:pt x="0" y="9"/>
                    <a:pt x="0" y="9"/>
                    <a:pt x="0" y="9"/>
                  </a:cubicBezTo>
                  <a:cubicBezTo>
                    <a:pt x="10" y="43"/>
                    <a:pt x="10" y="43"/>
                    <a:pt x="10" y="43"/>
                  </a:cubicBezTo>
                  <a:cubicBezTo>
                    <a:pt x="10" y="265"/>
                    <a:pt x="10" y="265"/>
                    <a:pt x="10" y="265"/>
                  </a:cubicBezTo>
                  <a:cubicBezTo>
                    <a:pt x="10" y="273"/>
                    <a:pt x="14" y="281"/>
                    <a:pt x="21" y="285"/>
                  </a:cubicBezTo>
                  <a:cubicBezTo>
                    <a:pt x="344" y="472"/>
                    <a:pt x="344" y="472"/>
                    <a:pt x="344" y="472"/>
                  </a:cubicBezTo>
                  <a:cubicBezTo>
                    <a:pt x="348" y="482"/>
                    <a:pt x="348" y="482"/>
                    <a:pt x="348" y="482"/>
                  </a:cubicBezTo>
                  <a:cubicBezTo>
                    <a:pt x="361" y="474"/>
                    <a:pt x="361" y="474"/>
                    <a:pt x="361" y="474"/>
                  </a:cubicBezTo>
                  <a:cubicBezTo>
                    <a:pt x="361" y="474"/>
                    <a:pt x="361" y="474"/>
                    <a:pt x="361" y="474"/>
                  </a:cubicBezTo>
                  <a:cubicBezTo>
                    <a:pt x="365" y="472"/>
                    <a:pt x="367" y="468"/>
                    <a:pt x="367" y="464"/>
                  </a:cubicBezTo>
                  <a:cubicBezTo>
                    <a:pt x="367" y="216"/>
                    <a:pt x="367" y="216"/>
                    <a:pt x="367" y="216"/>
                  </a:cubicBezTo>
                  <a:cubicBezTo>
                    <a:pt x="367" y="208"/>
                    <a:pt x="363" y="200"/>
                    <a:pt x="355" y="196"/>
                  </a:cubicBezTo>
                </a:path>
              </a:pathLst>
            </a:custGeom>
            <a:solidFill>
              <a:srgbClr val="6C6C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4" name="íṩḷîḓé"/>
            <p:cNvSpPr/>
            <p:nvPr/>
          </p:nvSpPr>
          <p:spPr bwMode="auto">
            <a:xfrm>
              <a:off x="7315200" y="1338263"/>
              <a:ext cx="1163637" cy="1563688"/>
            </a:xfrm>
            <a:custGeom>
              <a:avLst/>
              <a:gdLst>
                <a:gd name="T0" fmla="*/ 357 w 357"/>
                <a:gd name="T1" fmla="*/ 218 h 480"/>
                <a:gd name="T2" fmla="*/ 357 w 357"/>
                <a:gd name="T3" fmla="*/ 465 h 480"/>
                <a:gd name="T4" fmla="*/ 339 w 357"/>
                <a:gd name="T5" fmla="*/ 476 h 480"/>
                <a:gd name="T6" fmla="*/ 11 w 357"/>
                <a:gd name="T7" fmla="*/ 286 h 480"/>
                <a:gd name="T8" fmla="*/ 0 w 357"/>
                <a:gd name="T9" fmla="*/ 267 h 480"/>
                <a:gd name="T10" fmla="*/ 0 w 357"/>
                <a:gd name="T11" fmla="*/ 9 h 480"/>
                <a:gd name="T12" fmla="*/ 10 w 357"/>
                <a:gd name="T13" fmla="*/ 3 h 480"/>
                <a:gd name="T14" fmla="*/ 345 w 357"/>
                <a:gd name="T15" fmla="*/ 197 h 480"/>
                <a:gd name="T16" fmla="*/ 357 w 357"/>
                <a:gd name="T17" fmla="*/ 21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480">
                  <a:moveTo>
                    <a:pt x="357" y="218"/>
                  </a:moveTo>
                  <a:cubicBezTo>
                    <a:pt x="357" y="465"/>
                    <a:pt x="357" y="465"/>
                    <a:pt x="357" y="465"/>
                  </a:cubicBezTo>
                  <a:cubicBezTo>
                    <a:pt x="357" y="475"/>
                    <a:pt x="347" y="480"/>
                    <a:pt x="339" y="476"/>
                  </a:cubicBezTo>
                  <a:cubicBezTo>
                    <a:pt x="11" y="286"/>
                    <a:pt x="11" y="286"/>
                    <a:pt x="11" y="286"/>
                  </a:cubicBezTo>
                  <a:cubicBezTo>
                    <a:pt x="4" y="282"/>
                    <a:pt x="0" y="275"/>
                    <a:pt x="0" y="267"/>
                  </a:cubicBezTo>
                  <a:cubicBezTo>
                    <a:pt x="0" y="9"/>
                    <a:pt x="0" y="9"/>
                    <a:pt x="0" y="9"/>
                  </a:cubicBezTo>
                  <a:cubicBezTo>
                    <a:pt x="0" y="4"/>
                    <a:pt x="5" y="0"/>
                    <a:pt x="10" y="3"/>
                  </a:cubicBezTo>
                  <a:cubicBezTo>
                    <a:pt x="345" y="197"/>
                    <a:pt x="345" y="197"/>
                    <a:pt x="345" y="197"/>
                  </a:cubicBezTo>
                  <a:cubicBezTo>
                    <a:pt x="353" y="201"/>
                    <a:pt x="357" y="209"/>
                    <a:pt x="357" y="218"/>
                  </a:cubicBezTo>
                </a:path>
              </a:pathLst>
            </a:custGeom>
            <a:solidFill>
              <a:srgbClr val="4140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5" name="išľiďê"/>
            <p:cNvSpPr/>
            <p:nvPr/>
          </p:nvSpPr>
          <p:spPr bwMode="auto">
            <a:xfrm>
              <a:off x="7340600" y="1439863"/>
              <a:ext cx="1108075" cy="1357313"/>
            </a:xfrm>
            <a:custGeom>
              <a:avLst/>
              <a:gdLst>
                <a:gd name="T0" fmla="*/ 698 w 698"/>
                <a:gd name="T1" fmla="*/ 404 h 855"/>
                <a:gd name="T2" fmla="*/ 698 w 698"/>
                <a:gd name="T3" fmla="*/ 855 h 855"/>
                <a:gd name="T4" fmla="*/ 0 w 698"/>
                <a:gd name="T5" fmla="*/ 451 h 855"/>
                <a:gd name="T6" fmla="*/ 0 w 698"/>
                <a:gd name="T7" fmla="*/ 0 h 855"/>
                <a:gd name="T8" fmla="*/ 698 w 698"/>
                <a:gd name="T9" fmla="*/ 404 h 855"/>
              </a:gdLst>
              <a:ahLst/>
              <a:cxnLst>
                <a:cxn ang="0">
                  <a:pos x="T0" y="T1"/>
                </a:cxn>
                <a:cxn ang="0">
                  <a:pos x="T2" y="T3"/>
                </a:cxn>
                <a:cxn ang="0">
                  <a:pos x="T4" y="T5"/>
                </a:cxn>
                <a:cxn ang="0">
                  <a:pos x="T6" y="T7"/>
                </a:cxn>
                <a:cxn ang="0">
                  <a:pos x="T8" y="T9"/>
                </a:cxn>
              </a:cxnLst>
              <a:rect l="0" t="0" r="r" b="b"/>
              <a:pathLst>
                <a:path w="698" h="855">
                  <a:moveTo>
                    <a:pt x="698" y="404"/>
                  </a:moveTo>
                  <a:lnTo>
                    <a:pt x="698" y="855"/>
                  </a:lnTo>
                  <a:lnTo>
                    <a:pt x="0" y="451"/>
                  </a:lnTo>
                  <a:lnTo>
                    <a:pt x="0" y="0"/>
                  </a:lnTo>
                  <a:lnTo>
                    <a:pt x="698" y="404"/>
                  </a:lnTo>
                  <a:close/>
                </a:path>
              </a:pathLst>
            </a:custGeom>
            <a:solidFill>
              <a:srgbClr val="EC98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6" name="ï$ḷîḋé"/>
            <p:cNvSpPr/>
            <p:nvPr/>
          </p:nvSpPr>
          <p:spPr bwMode="auto">
            <a:xfrm>
              <a:off x="7340600" y="1439863"/>
              <a:ext cx="1108075" cy="1357313"/>
            </a:xfrm>
            <a:custGeom>
              <a:avLst/>
              <a:gdLst>
                <a:gd name="T0" fmla="*/ 698 w 698"/>
                <a:gd name="T1" fmla="*/ 404 h 855"/>
                <a:gd name="T2" fmla="*/ 698 w 698"/>
                <a:gd name="T3" fmla="*/ 855 h 855"/>
                <a:gd name="T4" fmla="*/ 0 w 698"/>
                <a:gd name="T5" fmla="*/ 451 h 855"/>
                <a:gd name="T6" fmla="*/ 0 w 698"/>
                <a:gd name="T7" fmla="*/ 0 h 855"/>
                <a:gd name="T8" fmla="*/ 698 w 698"/>
                <a:gd name="T9" fmla="*/ 404 h 855"/>
              </a:gdLst>
              <a:ahLst/>
              <a:cxnLst>
                <a:cxn ang="0">
                  <a:pos x="T0" y="T1"/>
                </a:cxn>
                <a:cxn ang="0">
                  <a:pos x="T2" y="T3"/>
                </a:cxn>
                <a:cxn ang="0">
                  <a:pos x="T4" y="T5"/>
                </a:cxn>
                <a:cxn ang="0">
                  <a:pos x="T6" y="T7"/>
                </a:cxn>
                <a:cxn ang="0">
                  <a:pos x="T8" y="T9"/>
                </a:cxn>
              </a:cxnLst>
              <a:rect l="0" t="0" r="r" b="b"/>
              <a:pathLst>
                <a:path w="698" h="855">
                  <a:moveTo>
                    <a:pt x="698" y="404"/>
                  </a:moveTo>
                  <a:lnTo>
                    <a:pt x="698" y="855"/>
                  </a:lnTo>
                  <a:lnTo>
                    <a:pt x="0" y="451"/>
                  </a:lnTo>
                  <a:lnTo>
                    <a:pt x="0" y="0"/>
                  </a:lnTo>
                  <a:lnTo>
                    <a:pt x="698" y="4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7" name="í$ľíďè"/>
            <p:cNvSpPr/>
            <p:nvPr/>
          </p:nvSpPr>
          <p:spPr bwMode="auto">
            <a:xfrm>
              <a:off x="7389813" y="1533525"/>
              <a:ext cx="234950" cy="163513"/>
            </a:xfrm>
            <a:custGeom>
              <a:avLst/>
              <a:gdLst>
                <a:gd name="T0" fmla="*/ 148 w 148"/>
                <a:gd name="T1" fmla="*/ 103 h 103"/>
                <a:gd name="T2" fmla="*/ 148 w 148"/>
                <a:gd name="T3" fmla="*/ 86 h 103"/>
                <a:gd name="T4" fmla="*/ 0 w 148"/>
                <a:gd name="T5" fmla="*/ 0 h 103"/>
                <a:gd name="T6" fmla="*/ 0 w 148"/>
                <a:gd name="T7" fmla="*/ 17 h 103"/>
                <a:gd name="T8" fmla="*/ 148 w 148"/>
                <a:gd name="T9" fmla="*/ 103 h 103"/>
              </a:gdLst>
              <a:ahLst/>
              <a:cxnLst>
                <a:cxn ang="0">
                  <a:pos x="T0" y="T1"/>
                </a:cxn>
                <a:cxn ang="0">
                  <a:pos x="T2" y="T3"/>
                </a:cxn>
                <a:cxn ang="0">
                  <a:pos x="T4" y="T5"/>
                </a:cxn>
                <a:cxn ang="0">
                  <a:pos x="T6" y="T7"/>
                </a:cxn>
                <a:cxn ang="0">
                  <a:pos x="T8" y="T9"/>
                </a:cxn>
              </a:cxnLst>
              <a:rect l="0" t="0" r="r" b="b"/>
              <a:pathLst>
                <a:path w="148" h="103">
                  <a:moveTo>
                    <a:pt x="148" y="103"/>
                  </a:moveTo>
                  <a:lnTo>
                    <a:pt x="148" y="86"/>
                  </a:lnTo>
                  <a:lnTo>
                    <a:pt x="0" y="0"/>
                  </a:lnTo>
                  <a:lnTo>
                    <a:pt x="0" y="17"/>
                  </a:lnTo>
                  <a:lnTo>
                    <a:pt x="148" y="103"/>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8" name="ïşļïḑé"/>
            <p:cNvSpPr/>
            <p:nvPr/>
          </p:nvSpPr>
          <p:spPr bwMode="auto">
            <a:xfrm>
              <a:off x="7389813" y="1533525"/>
              <a:ext cx="234950" cy="163513"/>
            </a:xfrm>
            <a:custGeom>
              <a:avLst/>
              <a:gdLst>
                <a:gd name="T0" fmla="*/ 148 w 148"/>
                <a:gd name="T1" fmla="*/ 103 h 103"/>
                <a:gd name="T2" fmla="*/ 148 w 148"/>
                <a:gd name="T3" fmla="*/ 86 h 103"/>
                <a:gd name="T4" fmla="*/ 0 w 148"/>
                <a:gd name="T5" fmla="*/ 0 h 103"/>
                <a:gd name="T6" fmla="*/ 0 w 148"/>
                <a:gd name="T7" fmla="*/ 17 h 103"/>
                <a:gd name="T8" fmla="*/ 148 w 148"/>
                <a:gd name="T9" fmla="*/ 103 h 103"/>
              </a:gdLst>
              <a:ahLst/>
              <a:cxnLst>
                <a:cxn ang="0">
                  <a:pos x="T0" y="T1"/>
                </a:cxn>
                <a:cxn ang="0">
                  <a:pos x="T2" y="T3"/>
                </a:cxn>
                <a:cxn ang="0">
                  <a:pos x="T4" y="T5"/>
                </a:cxn>
                <a:cxn ang="0">
                  <a:pos x="T6" y="T7"/>
                </a:cxn>
                <a:cxn ang="0">
                  <a:pos x="T8" y="T9"/>
                </a:cxn>
              </a:cxnLst>
              <a:rect l="0" t="0" r="r" b="b"/>
              <a:pathLst>
                <a:path w="148" h="103">
                  <a:moveTo>
                    <a:pt x="148" y="103"/>
                  </a:moveTo>
                  <a:lnTo>
                    <a:pt x="148" y="86"/>
                  </a:lnTo>
                  <a:lnTo>
                    <a:pt x="0" y="0"/>
                  </a:lnTo>
                  <a:lnTo>
                    <a:pt x="0" y="17"/>
                  </a:lnTo>
                  <a:lnTo>
                    <a:pt x="148"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9" name="íṧḻïďè"/>
            <p:cNvSpPr/>
            <p:nvPr/>
          </p:nvSpPr>
          <p:spPr bwMode="auto">
            <a:xfrm>
              <a:off x="7389813" y="1585913"/>
              <a:ext cx="234950" cy="160338"/>
            </a:xfrm>
            <a:custGeom>
              <a:avLst/>
              <a:gdLst>
                <a:gd name="T0" fmla="*/ 148 w 148"/>
                <a:gd name="T1" fmla="*/ 101 h 101"/>
                <a:gd name="T2" fmla="*/ 148 w 148"/>
                <a:gd name="T3" fmla="*/ 84 h 101"/>
                <a:gd name="T4" fmla="*/ 0 w 148"/>
                <a:gd name="T5" fmla="*/ 0 h 101"/>
                <a:gd name="T6" fmla="*/ 0 w 148"/>
                <a:gd name="T7" fmla="*/ 17 h 101"/>
                <a:gd name="T8" fmla="*/ 148 w 148"/>
                <a:gd name="T9" fmla="*/ 101 h 101"/>
              </a:gdLst>
              <a:ahLst/>
              <a:cxnLst>
                <a:cxn ang="0">
                  <a:pos x="T0" y="T1"/>
                </a:cxn>
                <a:cxn ang="0">
                  <a:pos x="T2" y="T3"/>
                </a:cxn>
                <a:cxn ang="0">
                  <a:pos x="T4" y="T5"/>
                </a:cxn>
                <a:cxn ang="0">
                  <a:pos x="T6" y="T7"/>
                </a:cxn>
                <a:cxn ang="0">
                  <a:pos x="T8" y="T9"/>
                </a:cxn>
              </a:cxnLst>
              <a:rect l="0" t="0" r="r" b="b"/>
              <a:pathLst>
                <a:path w="148" h="101">
                  <a:moveTo>
                    <a:pt x="148" y="101"/>
                  </a:moveTo>
                  <a:lnTo>
                    <a:pt x="148" y="84"/>
                  </a:lnTo>
                  <a:lnTo>
                    <a:pt x="0" y="0"/>
                  </a:lnTo>
                  <a:lnTo>
                    <a:pt x="0" y="17"/>
                  </a:lnTo>
                  <a:lnTo>
                    <a:pt x="148" y="101"/>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0" name="îṥ1ïďê"/>
            <p:cNvSpPr/>
            <p:nvPr/>
          </p:nvSpPr>
          <p:spPr bwMode="auto">
            <a:xfrm>
              <a:off x="7389813" y="1585913"/>
              <a:ext cx="234950" cy="160338"/>
            </a:xfrm>
            <a:custGeom>
              <a:avLst/>
              <a:gdLst>
                <a:gd name="T0" fmla="*/ 148 w 148"/>
                <a:gd name="T1" fmla="*/ 101 h 101"/>
                <a:gd name="T2" fmla="*/ 148 w 148"/>
                <a:gd name="T3" fmla="*/ 84 h 101"/>
                <a:gd name="T4" fmla="*/ 0 w 148"/>
                <a:gd name="T5" fmla="*/ 0 h 101"/>
                <a:gd name="T6" fmla="*/ 0 w 148"/>
                <a:gd name="T7" fmla="*/ 17 h 101"/>
                <a:gd name="T8" fmla="*/ 148 w 148"/>
                <a:gd name="T9" fmla="*/ 101 h 101"/>
              </a:gdLst>
              <a:ahLst/>
              <a:cxnLst>
                <a:cxn ang="0">
                  <a:pos x="T0" y="T1"/>
                </a:cxn>
                <a:cxn ang="0">
                  <a:pos x="T2" y="T3"/>
                </a:cxn>
                <a:cxn ang="0">
                  <a:pos x="T4" y="T5"/>
                </a:cxn>
                <a:cxn ang="0">
                  <a:pos x="T6" y="T7"/>
                </a:cxn>
                <a:cxn ang="0">
                  <a:pos x="T8" y="T9"/>
                </a:cxn>
              </a:cxnLst>
              <a:rect l="0" t="0" r="r" b="b"/>
              <a:pathLst>
                <a:path w="148" h="101">
                  <a:moveTo>
                    <a:pt x="148" y="101"/>
                  </a:moveTo>
                  <a:lnTo>
                    <a:pt x="148" y="84"/>
                  </a:lnTo>
                  <a:lnTo>
                    <a:pt x="0" y="0"/>
                  </a:lnTo>
                  <a:lnTo>
                    <a:pt x="0" y="17"/>
                  </a:lnTo>
                  <a:lnTo>
                    <a:pt x="148" y="1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1" name="îśļídè"/>
            <p:cNvSpPr/>
            <p:nvPr/>
          </p:nvSpPr>
          <p:spPr bwMode="auto">
            <a:xfrm>
              <a:off x="7389813" y="1635125"/>
              <a:ext cx="234950" cy="161925"/>
            </a:xfrm>
            <a:custGeom>
              <a:avLst/>
              <a:gdLst>
                <a:gd name="T0" fmla="*/ 148 w 148"/>
                <a:gd name="T1" fmla="*/ 102 h 102"/>
                <a:gd name="T2" fmla="*/ 148 w 148"/>
                <a:gd name="T3" fmla="*/ 86 h 102"/>
                <a:gd name="T4" fmla="*/ 0 w 148"/>
                <a:gd name="T5" fmla="*/ 0 h 102"/>
                <a:gd name="T6" fmla="*/ 0 w 148"/>
                <a:gd name="T7" fmla="*/ 16 h 102"/>
                <a:gd name="T8" fmla="*/ 148 w 148"/>
                <a:gd name="T9" fmla="*/ 102 h 102"/>
              </a:gdLst>
              <a:ahLst/>
              <a:cxnLst>
                <a:cxn ang="0">
                  <a:pos x="T0" y="T1"/>
                </a:cxn>
                <a:cxn ang="0">
                  <a:pos x="T2" y="T3"/>
                </a:cxn>
                <a:cxn ang="0">
                  <a:pos x="T4" y="T5"/>
                </a:cxn>
                <a:cxn ang="0">
                  <a:pos x="T6" y="T7"/>
                </a:cxn>
                <a:cxn ang="0">
                  <a:pos x="T8" y="T9"/>
                </a:cxn>
              </a:cxnLst>
              <a:rect l="0" t="0" r="r" b="b"/>
              <a:pathLst>
                <a:path w="148" h="102">
                  <a:moveTo>
                    <a:pt x="148" y="102"/>
                  </a:moveTo>
                  <a:lnTo>
                    <a:pt x="148" y="86"/>
                  </a:lnTo>
                  <a:lnTo>
                    <a:pt x="0" y="0"/>
                  </a:lnTo>
                  <a:lnTo>
                    <a:pt x="0" y="16"/>
                  </a:lnTo>
                  <a:lnTo>
                    <a:pt x="148" y="102"/>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2" name="iśliḍé"/>
            <p:cNvSpPr/>
            <p:nvPr/>
          </p:nvSpPr>
          <p:spPr bwMode="auto">
            <a:xfrm>
              <a:off x="7389813" y="1635125"/>
              <a:ext cx="234950" cy="161925"/>
            </a:xfrm>
            <a:custGeom>
              <a:avLst/>
              <a:gdLst>
                <a:gd name="T0" fmla="*/ 148 w 148"/>
                <a:gd name="T1" fmla="*/ 102 h 102"/>
                <a:gd name="T2" fmla="*/ 148 w 148"/>
                <a:gd name="T3" fmla="*/ 86 h 102"/>
                <a:gd name="T4" fmla="*/ 0 w 148"/>
                <a:gd name="T5" fmla="*/ 0 h 102"/>
                <a:gd name="T6" fmla="*/ 0 w 148"/>
                <a:gd name="T7" fmla="*/ 16 h 102"/>
                <a:gd name="T8" fmla="*/ 148 w 148"/>
                <a:gd name="T9" fmla="*/ 102 h 102"/>
              </a:gdLst>
              <a:ahLst/>
              <a:cxnLst>
                <a:cxn ang="0">
                  <a:pos x="T0" y="T1"/>
                </a:cxn>
                <a:cxn ang="0">
                  <a:pos x="T2" y="T3"/>
                </a:cxn>
                <a:cxn ang="0">
                  <a:pos x="T4" y="T5"/>
                </a:cxn>
                <a:cxn ang="0">
                  <a:pos x="T6" y="T7"/>
                </a:cxn>
                <a:cxn ang="0">
                  <a:pos x="T8" y="T9"/>
                </a:cxn>
              </a:cxnLst>
              <a:rect l="0" t="0" r="r" b="b"/>
              <a:pathLst>
                <a:path w="148" h="102">
                  <a:moveTo>
                    <a:pt x="148" y="102"/>
                  </a:moveTo>
                  <a:lnTo>
                    <a:pt x="148" y="86"/>
                  </a:lnTo>
                  <a:lnTo>
                    <a:pt x="0" y="0"/>
                  </a:lnTo>
                  <a:lnTo>
                    <a:pt x="0" y="16"/>
                  </a:lnTo>
                  <a:lnTo>
                    <a:pt x="148" y="1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3" name="íşľíḓê"/>
            <p:cNvSpPr/>
            <p:nvPr/>
          </p:nvSpPr>
          <p:spPr bwMode="auto">
            <a:xfrm>
              <a:off x="7754938" y="1749425"/>
              <a:ext cx="234950" cy="161925"/>
            </a:xfrm>
            <a:custGeom>
              <a:avLst/>
              <a:gdLst>
                <a:gd name="T0" fmla="*/ 0 w 148"/>
                <a:gd name="T1" fmla="*/ 0 h 102"/>
                <a:gd name="T2" fmla="*/ 0 w 148"/>
                <a:gd name="T3" fmla="*/ 16 h 102"/>
                <a:gd name="T4" fmla="*/ 148 w 148"/>
                <a:gd name="T5" fmla="*/ 102 h 102"/>
                <a:gd name="T6" fmla="*/ 148 w 148"/>
                <a:gd name="T7" fmla="*/ 86 h 102"/>
                <a:gd name="T8" fmla="*/ 0 w 148"/>
                <a:gd name="T9" fmla="*/ 0 h 102"/>
              </a:gdLst>
              <a:ahLst/>
              <a:cxnLst>
                <a:cxn ang="0">
                  <a:pos x="T0" y="T1"/>
                </a:cxn>
                <a:cxn ang="0">
                  <a:pos x="T2" y="T3"/>
                </a:cxn>
                <a:cxn ang="0">
                  <a:pos x="T4" y="T5"/>
                </a:cxn>
                <a:cxn ang="0">
                  <a:pos x="T6" y="T7"/>
                </a:cxn>
                <a:cxn ang="0">
                  <a:pos x="T8" y="T9"/>
                </a:cxn>
              </a:cxnLst>
              <a:rect l="0" t="0" r="r" b="b"/>
              <a:pathLst>
                <a:path w="148" h="102">
                  <a:moveTo>
                    <a:pt x="0" y="0"/>
                  </a:moveTo>
                  <a:lnTo>
                    <a:pt x="0" y="16"/>
                  </a:lnTo>
                  <a:lnTo>
                    <a:pt x="148" y="102"/>
                  </a:lnTo>
                  <a:lnTo>
                    <a:pt x="148" y="86"/>
                  </a:lnTo>
                  <a:lnTo>
                    <a:pt x="0" y="0"/>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4" name="iṡlïḓe"/>
            <p:cNvSpPr/>
            <p:nvPr/>
          </p:nvSpPr>
          <p:spPr bwMode="auto">
            <a:xfrm>
              <a:off x="7754938" y="1749425"/>
              <a:ext cx="234950" cy="161925"/>
            </a:xfrm>
            <a:custGeom>
              <a:avLst/>
              <a:gdLst>
                <a:gd name="T0" fmla="*/ 0 w 148"/>
                <a:gd name="T1" fmla="*/ 0 h 102"/>
                <a:gd name="T2" fmla="*/ 0 w 148"/>
                <a:gd name="T3" fmla="*/ 16 h 102"/>
                <a:gd name="T4" fmla="*/ 148 w 148"/>
                <a:gd name="T5" fmla="*/ 102 h 102"/>
                <a:gd name="T6" fmla="*/ 148 w 148"/>
                <a:gd name="T7" fmla="*/ 86 h 102"/>
                <a:gd name="T8" fmla="*/ 0 w 148"/>
                <a:gd name="T9" fmla="*/ 0 h 102"/>
              </a:gdLst>
              <a:ahLst/>
              <a:cxnLst>
                <a:cxn ang="0">
                  <a:pos x="T0" y="T1"/>
                </a:cxn>
                <a:cxn ang="0">
                  <a:pos x="T2" y="T3"/>
                </a:cxn>
                <a:cxn ang="0">
                  <a:pos x="T4" y="T5"/>
                </a:cxn>
                <a:cxn ang="0">
                  <a:pos x="T6" y="T7"/>
                </a:cxn>
                <a:cxn ang="0">
                  <a:pos x="T8" y="T9"/>
                </a:cxn>
              </a:cxnLst>
              <a:rect l="0" t="0" r="r" b="b"/>
              <a:pathLst>
                <a:path w="148" h="102">
                  <a:moveTo>
                    <a:pt x="0" y="0"/>
                  </a:moveTo>
                  <a:lnTo>
                    <a:pt x="0" y="16"/>
                  </a:lnTo>
                  <a:lnTo>
                    <a:pt x="148" y="102"/>
                  </a:lnTo>
                  <a:lnTo>
                    <a:pt x="148" y="8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5" name="iSlíďé"/>
            <p:cNvSpPr/>
            <p:nvPr/>
          </p:nvSpPr>
          <p:spPr bwMode="auto">
            <a:xfrm>
              <a:off x="7754938" y="1797050"/>
              <a:ext cx="234950" cy="163513"/>
            </a:xfrm>
            <a:custGeom>
              <a:avLst/>
              <a:gdLst>
                <a:gd name="T0" fmla="*/ 0 w 148"/>
                <a:gd name="T1" fmla="*/ 17 h 103"/>
                <a:gd name="T2" fmla="*/ 148 w 148"/>
                <a:gd name="T3" fmla="*/ 103 h 103"/>
                <a:gd name="T4" fmla="*/ 148 w 148"/>
                <a:gd name="T5" fmla="*/ 87 h 103"/>
                <a:gd name="T6" fmla="*/ 0 w 148"/>
                <a:gd name="T7" fmla="*/ 0 h 103"/>
                <a:gd name="T8" fmla="*/ 0 w 148"/>
                <a:gd name="T9" fmla="*/ 17 h 103"/>
              </a:gdLst>
              <a:ahLst/>
              <a:cxnLst>
                <a:cxn ang="0">
                  <a:pos x="T0" y="T1"/>
                </a:cxn>
                <a:cxn ang="0">
                  <a:pos x="T2" y="T3"/>
                </a:cxn>
                <a:cxn ang="0">
                  <a:pos x="T4" y="T5"/>
                </a:cxn>
                <a:cxn ang="0">
                  <a:pos x="T6" y="T7"/>
                </a:cxn>
                <a:cxn ang="0">
                  <a:pos x="T8" y="T9"/>
                </a:cxn>
              </a:cxnLst>
              <a:rect l="0" t="0" r="r" b="b"/>
              <a:pathLst>
                <a:path w="148" h="103">
                  <a:moveTo>
                    <a:pt x="0" y="17"/>
                  </a:moveTo>
                  <a:lnTo>
                    <a:pt x="148" y="103"/>
                  </a:lnTo>
                  <a:lnTo>
                    <a:pt x="148" y="87"/>
                  </a:lnTo>
                  <a:lnTo>
                    <a:pt x="0" y="0"/>
                  </a:lnTo>
                  <a:lnTo>
                    <a:pt x="0" y="17"/>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6" name="îṩľîḓé"/>
            <p:cNvSpPr/>
            <p:nvPr/>
          </p:nvSpPr>
          <p:spPr bwMode="auto">
            <a:xfrm>
              <a:off x="7754938" y="1797050"/>
              <a:ext cx="234950" cy="163513"/>
            </a:xfrm>
            <a:custGeom>
              <a:avLst/>
              <a:gdLst>
                <a:gd name="T0" fmla="*/ 0 w 148"/>
                <a:gd name="T1" fmla="*/ 17 h 103"/>
                <a:gd name="T2" fmla="*/ 148 w 148"/>
                <a:gd name="T3" fmla="*/ 103 h 103"/>
                <a:gd name="T4" fmla="*/ 148 w 148"/>
                <a:gd name="T5" fmla="*/ 87 h 103"/>
                <a:gd name="T6" fmla="*/ 0 w 148"/>
                <a:gd name="T7" fmla="*/ 0 h 103"/>
                <a:gd name="T8" fmla="*/ 0 w 148"/>
                <a:gd name="T9" fmla="*/ 17 h 103"/>
              </a:gdLst>
              <a:ahLst/>
              <a:cxnLst>
                <a:cxn ang="0">
                  <a:pos x="T0" y="T1"/>
                </a:cxn>
                <a:cxn ang="0">
                  <a:pos x="T2" y="T3"/>
                </a:cxn>
                <a:cxn ang="0">
                  <a:pos x="T4" y="T5"/>
                </a:cxn>
                <a:cxn ang="0">
                  <a:pos x="T6" y="T7"/>
                </a:cxn>
                <a:cxn ang="0">
                  <a:pos x="T8" y="T9"/>
                </a:cxn>
              </a:cxnLst>
              <a:rect l="0" t="0" r="r" b="b"/>
              <a:pathLst>
                <a:path w="148" h="103">
                  <a:moveTo>
                    <a:pt x="0" y="17"/>
                  </a:moveTo>
                  <a:lnTo>
                    <a:pt x="148" y="103"/>
                  </a:lnTo>
                  <a:lnTo>
                    <a:pt x="148" y="87"/>
                  </a:lnTo>
                  <a:lnTo>
                    <a:pt x="0" y="0"/>
                  </a:lnTo>
                  <a:lnTo>
                    <a:pt x="0"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7" name="ïṥḻiḑè"/>
            <p:cNvSpPr/>
            <p:nvPr/>
          </p:nvSpPr>
          <p:spPr bwMode="auto">
            <a:xfrm>
              <a:off x="7754938" y="1849438"/>
              <a:ext cx="234950" cy="160338"/>
            </a:xfrm>
            <a:custGeom>
              <a:avLst/>
              <a:gdLst>
                <a:gd name="T0" fmla="*/ 0 w 148"/>
                <a:gd name="T1" fmla="*/ 17 h 101"/>
                <a:gd name="T2" fmla="*/ 148 w 148"/>
                <a:gd name="T3" fmla="*/ 101 h 101"/>
                <a:gd name="T4" fmla="*/ 148 w 148"/>
                <a:gd name="T5" fmla="*/ 84 h 101"/>
                <a:gd name="T6" fmla="*/ 0 w 148"/>
                <a:gd name="T7" fmla="*/ 0 h 101"/>
                <a:gd name="T8" fmla="*/ 0 w 148"/>
                <a:gd name="T9" fmla="*/ 17 h 101"/>
              </a:gdLst>
              <a:ahLst/>
              <a:cxnLst>
                <a:cxn ang="0">
                  <a:pos x="T0" y="T1"/>
                </a:cxn>
                <a:cxn ang="0">
                  <a:pos x="T2" y="T3"/>
                </a:cxn>
                <a:cxn ang="0">
                  <a:pos x="T4" y="T5"/>
                </a:cxn>
                <a:cxn ang="0">
                  <a:pos x="T6" y="T7"/>
                </a:cxn>
                <a:cxn ang="0">
                  <a:pos x="T8" y="T9"/>
                </a:cxn>
              </a:cxnLst>
              <a:rect l="0" t="0" r="r" b="b"/>
              <a:pathLst>
                <a:path w="148" h="101">
                  <a:moveTo>
                    <a:pt x="0" y="17"/>
                  </a:moveTo>
                  <a:lnTo>
                    <a:pt x="148" y="101"/>
                  </a:lnTo>
                  <a:lnTo>
                    <a:pt x="148" y="84"/>
                  </a:lnTo>
                  <a:lnTo>
                    <a:pt x="0" y="0"/>
                  </a:lnTo>
                  <a:lnTo>
                    <a:pt x="0" y="17"/>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8" name="íṡliḍe"/>
            <p:cNvSpPr/>
            <p:nvPr/>
          </p:nvSpPr>
          <p:spPr bwMode="auto">
            <a:xfrm>
              <a:off x="7754938" y="1849438"/>
              <a:ext cx="234950" cy="160338"/>
            </a:xfrm>
            <a:custGeom>
              <a:avLst/>
              <a:gdLst>
                <a:gd name="T0" fmla="*/ 0 w 148"/>
                <a:gd name="T1" fmla="*/ 17 h 101"/>
                <a:gd name="T2" fmla="*/ 148 w 148"/>
                <a:gd name="T3" fmla="*/ 101 h 101"/>
                <a:gd name="T4" fmla="*/ 148 w 148"/>
                <a:gd name="T5" fmla="*/ 84 h 101"/>
                <a:gd name="T6" fmla="*/ 0 w 148"/>
                <a:gd name="T7" fmla="*/ 0 h 101"/>
                <a:gd name="T8" fmla="*/ 0 w 148"/>
                <a:gd name="T9" fmla="*/ 17 h 101"/>
              </a:gdLst>
              <a:ahLst/>
              <a:cxnLst>
                <a:cxn ang="0">
                  <a:pos x="T0" y="T1"/>
                </a:cxn>
                <a:cxn ang="0">
                  <a:pos x="T2" y="T3"/>
                </a:cxn>
                <a:cxn ang="0">
                  <a:pos x="T4" y="T5"/>
                </a:cxn>
                <a:cxn ang="0">
                  <a:pos x="T6" y="T7"/>
                </a:cxn>
                <a:cxn ang="0">
                  <a:pos x="T8" y="T9"/>
                </a:cxn>
              </a:cxnLst>
              <a:rect l="0" t="0" r="r" b="b"/>
              <a:pathLst>
                <a:path w="148" h="101">
                  <a:moveTo>
                    <a:pt x="0" y="17"/>
                  </a:moveTo>
                  <a:lnTo>
                    <a:pt x="148" y="101"/>
                  </a:lnTo>
                  <a:lnTo>
                    <a:pt x="148" y="84"/>
                  </a:lnTo>
                  <a:lnTo>
                    <a:pt x="0" y="0"/>
                  </a:lnTo>
                  <a:lnTo>
                    <a:pt x="0"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9" name="iṡḻiḓè"/>
            <p:cNvSpPr/>
            <p:nvPr/>
          </p:nvSpPr>
          <p:spPr bwMode="auto">
            <a:xfrm>
              <a:off x="7754938" y="1973263"/>
              <a:ext cx="234950" cy="163513"/>
            </a:xfrm>
            <a:custGeom>
              <a:avLst/>
              <a:gdLst>
                <a:gd name="T0" fmla="*/ 0 w 148"/>
                <a:gd name="T1" fmla="*/ 17 h 103"/>
                <a:gd name="T2" fmla="*/ 148 w 148"/>
                <a:gd name="T3" fmla="*/ 103 h 103"/>
                <a:gd name="T4" fmla="*/ 148 w 148"/>
                <a:gd name="T5" fmla="*/ 86 h 103"/>
                <a:gd name="T6" fmla="*/ 0 w 148"/>
                <a:gd name="T7" fmla="*/ 0 h 103"/>
                <a:gd name="T8" fmla="*/ 0 w 148"/>
                <a:gd name="T9" fmla="*/ 17 h 103"/>
              </a:gdLst>
              <a:ahLst/>
              <a:cxnLst>
                <a:cxn ang="0">
                  <a:pos x="T0" y="T1"/>
                </a:cxn>
                <a:cxn ang="0">
                  <a:pos x="T2" y="T3"/>
                </a:cxn>
                <a:cxn ang="0">
                  <a:pos x="T4" y="T5"/>
                </a:cxn>
                <a:cxn ang="0">
                  <a:pos x="T6" y="T7"/>
                </a:cxn>
                <a:cxn ang="0">
                  <a:pos x="T8" y="T9"/>
                </a:cxn>
              </a:cxnLst>
              <a:rect l="0" t="0" r="r" b="b"/>
              <a:pathLst>
                <a:path w="148" h="103">
                  <a:moveTo>
                    <a:pt x="0" y="17"/>
                  </a:moveTo>
                  <a:lnTo>
                    <a:pt x="148" y="103"/>
                  </a:lnTo>
                  <a:lnTo>
                    <a:pt x="148" y="86"/>
                  </a:lnTo>
                  <a:lnTo>
                    <a:pt x="0" y="0"/>
                  </a:lnTo>
                  <a:lnTo>
                    <a:pt x="0" y="17"/>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0" name="îṧļíḋe"/>
            <p:cNvSpPr/>
            <p:nvPr/>
          </p:nvSpPr>
          <p:spPr bwMode="auto">
            <a:xfrm>
              <a:off x="7754938" y="1973263"/>
              <a:ext cx="234950" cy="163513"/>
            </a:xfrm>
            <a:custGeom>
              <a:avLst/>
              <a:gdLst>
                <a:gd name="T0" fmla="*/ 0 w 148"/>
                <a:gd name="T1" fmla="*/ 17 h 103"/>
                <a:gd name="T2" fmla="*/ 148 w 148"/>
                <a:gd name="T3" fmla="*/ 103 h 103"/>
                <a:gd name="T4" fmla="*/ 148 w 148"/>
                <a:gd name="T5" fmla="*/ 86 h 103"/>
                <a:gd name="T6" fmla="*/ 0 w 148"/>
                <a:gd name="T7" fmla="*/ 0 h 103"/>
                <a:gd name="T8" fmla="*/ 0 w 148"/>
                <a:gd name="T9" fmla="*/ 17 h 103"/>
              </a:gdLst>
              <a:ahLst/>
              <a:cxnLst>
                <a:cxn ang="0">
                  <a:pos x="T0" y="T1"/>
                </a:cxn>
                <a:cxn ang="0">
                  <a:pos x="T2" y="T3"/>
                </a:cxn>
                <a:cxn ang="0">
                  <a:pos x="T4" y="T5"/>
                </a:cxn>
                <a:cxn ang="0">
                  <a:pos x="T6" y="T7"/>
                </a:cxn>
                <a:cxn ang="0">
                  <a:pos x="T8" y="T9"/>
                </a:cxn>
              </a:cxnLst>
              <a:rect l="0" t="0" r="r" b="b"/>
              <a:pathLst>
                <a:path w="148" h="103">
                  <a:moveTo>
                    <a:pt x="0" y="17"/>
                  </a:moveTo>
                  <a:lnTo>
                    <a:pt x="148" y="103"/>
                  </a:lnTo>
                  <a:lnTo>
                    <a:pt x="148" y="86"/>
                  </a:lnTo>
                  <a:lnTo>
                    <a:pt x="0" y="0"/>
                  </a:lnTo>
                  <a:lnTo>
                    <a:pt x="0"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1" name="išľîḍe"/>
            <p:cNvSpPr/>
            <p:nvPr/>
          </p:nvSpPr>
          <p:spPr bwMode="auto">
            <a:xfrm>
              <a:off x="7754938" y="2025650"/>
              <a:ext cx="234950" cy="160338"/>
            </a:xfrm>
            <a:custGeom>
              <a:avLst/>
              <a:gdLst>
                <a:gd name="T0" fmla="*/ 0 w 148"/>
                <a:gd name="T1" fmla="*/ 16 h 101"/>
                <a:gd name="T2" fmla="*/ 148 w 148"/>
                <a:gd name="T3" fmla="*/ 101 h 101"/>
                <a:gd name="T4" fmla="*/ 148 w 148"/>
                <a:gd name="T5" fmla="*/ 84 h 101"/>
                <a:gd name="T6" fmla="*/ 0 w 148"/>
                <a:gd name="T7" fmla="*/ 0 h 101"/>
                <a:gd name="T8" fmla="*/ 0 w 148"/>
                <a:gd name="T9" fmla="*/ 16 h 101"/>
              </a:gdLst>
              <a:ahLst/>
              <a:cxnLst>
                <a:cxn ang="0">
                  <a:pos x="T0" y="T1"/>
                </a:cxn>
                <a:cxn ang="0">
                  <a:pos x="T2" y="T3"/>
                </a:cxn>
                <a:cxn ang="0">
                  <a:pos x="T4" y="T5"/>
                </a:cxn>
                <a:cxn ang="0">
                  <a:pos x="T6" y="T7"/>
                </a:cxn>
                <a:cxn ang="0">
                  <a:pos x="T8" y="T9"/>
                </a:cxn>
              </a:cxnLst>
              <a:rect l="0" t="0" r="r" b="b"/>
              <a:pathLst>
                <a:path w="148" h="101">
                  <a:moveTo>
                    <a:pt x="0" y="16"/>
                  </a:moveTo>
                  <a:lnTo>
                    <a:pt x="148" y="101"/>
                  </a:lnTo>
                  <a:lnTo>
                    <a:pt x="148" y="84"/>
                  </a:lnTo>
                  <a:lnTo>
                    <a:pt x="0" y="0"/>
                  </a:lnTo>
                  <a:lnTo>
                    <a:pt x="0" y="16"/>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2" name="íṧlïḑe"/>
            <p:cNvSpPr/>
            <p:nvPr/>
          </p:nvSpPr>
          <p:spPr bwMode="auto">
            <a:xfrm>
              <a:off x="7754938" y="2025650"/>
              <a:ext cx="234950" cy="160338"/>
            </a:xfrm>
            <a:custGeom>
              <a:avLst/>
              <a:gdLst>
                <a:gd name="T0" fmla="*/ 0 w 148"/>
                <a:gd name="T1" fmla="*/ 16 h 101"/>
                <a:gd name="T2" fmla="*/ 148 w 148"/>
                <a:gd name="T3" fmla="*/ 101 h 101"/>
                <a:gd name="T4" fmla="*/ 148 w 148"/>
                <a:gd name="T5" fmla="*/ 84 h 101"/>
                <a:gd name="T6" fmla="*/ 0 w 148"/>
                <a:gd name="T7" fmla="*/ 0 h 101"/>
                <a:gd name="T8" fmla="*/ 0 w 148"/>
                <a:gd name="T9" fmla="*/ 16 h 101"/>
              </a:gdLst>
              <a:ahLst/>
              <a:cxnLst>
                <a:cxn ang="0">
                  <a:pos x="T0" y="T1"/>
                </a:cxn>
                <a:cxn ang="0">
                  <a:pos x="T2" y="T3"/>
                </a:cxn>
                <a:cxn ang="0">
                  <a:pos x="T4" y="T5"/>
                </a:cxn>
                <a:cxn ang="0">
                  <a:pos x="T6" y="T7"/>
                </a:cxn>
                <a:cxn ang="0">
                  <a:pos x="T8" y="T9"/>
                </a:cxn>
              </a:cxnLst>
              <a:rect l="0" t="0" r="r" b="b"/>
              <a:pathLst>
                <a:path w="148" h="101">
                  <a:moveTo>
                    <a:pt x="0" y="16"/>
                  </a:moveTo>
                  <a:lnTo>
                    <a:pt x="148" y="101"/>
                  </a:lnTo>
                  <a:lnTo>
                    <a:pt x="148" y="84"/>
                  </a:lnTo>
                  <a:lnTo>
                    <a:pt x="0" y="0"/>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3" name="işḷïḑè"/>
            <p:cNvSpPr/>
            <p:nvPr/>
          </p:nvSpPr>
          <p:spPr bwMode="auto">
            <a:xfrm>
              <a:off x="7754938" y="2074863"/>
              <a:ext cx="234950" cy="161925"/>
            </a:xfrm>
            <a:custGeom>
              <a:avLst/>
              <a:gdLst>
                <a:gd name="T0" fmla="*/ 0 w 148"/>
                <a:gd name="T1" fmla="*/ 16 h 102"/>
                <a:gd name="T2" fmla="*/ 148 w 148"/>
                <a:gd name="T3" fmla="*/ 102 h 102"/>
                <a:gd name="T4" fmla="*/ 148 w 148"/>
                <a:gd name="T5" fmla="*/ 86 h 102"/>
                <a:gd name="T6" fmla="*/ 0 w 148"/>
                <a:gd name="T7" fmla="*/ 0 h 102"/>
                <a:gd name="T8" fmla="*/ 0 w 148"/>
                <a:gd name="T9" fmla="*/ 16 h 102"/>
              </a:gdLst>
              <a:ahLst/>
              <a:cxnLst>
                <a:cxn ang="0">
                  <a:pos x="T0" y="T1"/>
                </a:cxn>
                <a:cxn ang="0">
                  <a:pos x="T2" y="T3"/>
                </a:cxn>
                <a:cxn ang="0">
                  <a:pos x="T4" y="T5"/>
                </a:cxn>
                <a:cxn ang="0">
                  <a:pos x="T6" y="T7"/>
                </a:cxn>
                <a:cxn ang="0">
                  <a:pos x="T8" y="T9"/>
                </a:cxn>
              </a:cxnLst>
              <a:rect l="0" t="0" r="r" b="b"/>
              <a:pathLst>
                <a:path w="148" h="102">
                  <a:moveTo>
                    <a:pt x="0" y="16"/>
                  </a:moveTo>
                  <a:lnTo>
                    <a:pt x="148" y="102"/>
                  </a:lnTo>
                  <a:lnTo>
                    <a:pt x="148" y="86"/>
                  </a:lnTo>
                  <a:lnTo>
                    <a:pt x="0" y="0"/>
                  </a:lnTo>
                  <a:lnTo>
                    <a:pt x="0" y="16"/>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4" name="ïšļiḋè"/>
            <p:cNvSpPr/>
            <p:nvPr/>
          </p:nvSpPr>
          <p:spPr bwMode="auto">
            <a:xfrm>
              <a:off x="7754938" y="2074863"/>
              <a:ext cx="234950" cy="161925"/>
            </a:xfrm>
            <a:custGeom>
              <a:avLst/>
              <a:gdLst>
                <a:gd name="T0" fmla="*/ 0 w 148"/>
                <a:gd name="T1" fmla="*/ 16 h 102"/>
                <a:gd name="T2" fmla="*/ 148 w 148"/>
                <a:gd name="T3" fmla="*/ 102 h 102"/>
                <a:gd name="T4" fmla="*/ 148 w 148"/>
                <a:gd name="T5" fmla="*/ 86 h 102"/>
                <a:gd name="T6" fmla="*/ 0 w 148"/>
                <a:gd name="T7" fmla="*/ 0 h 102"/>
                <a:gd name="T8" fmla="*/ 0 w 148"/>
                <a:gd name="T9" fmla="*/ 16 h 102"/>
              </a:gdLst>
              <a:ahLst/>
              <a:cxnLst>
                <a:cxn ang="0">
                  <a:pos x="T0" y="T1"/>
                </a:cxn>
                <a:cxn ang="0">
                  <a:pos x="T2" y="T3"/>
                </a:cxn>
                <a:cxn ang="0">
                  <a:pos x="T4" y="T5"/>
                </a:cxn>
                <a:cxn ang="0">
                  <a:pos x="T6" y="T7"/>
                </a:cxn>
                <a:cxn ang="0">
                  <a:pos x="T8" y="T9"/>
                </a:cxn>
              </a:cxnLst>
              <a:rect l="0" t="0" r="r" b="b"/>
              <a:pathLst>
                <a:path w="148" h="102">
                  <a:moveTo>
                    <a:pt x="0" y="16"/>
                  </a:moveTo>
                  <a:lnTo>
                    <a:pt x="148" y="102"/>
                  </a:lnTo>
                  <a:lnTo>
                    <a:pt x="148" y="86"/>
                  </a:lnTo>
                  <a:lnTo>
                    <a:pt x="0" y="0"/>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5" name="ïṥḷïdê"/>
            <p:cNvSpPr/>
            <p:nvPr/>
          </p:nvSpPr>
          <p:spPr bwMode="auto">
            <a:xfrm>
              <a:off x="7754938" y="2201863"/>
              <a:ext cx="234950" cy="161925"/>
            </a:xfrm>
            <a:custGeom>
              <a:avLst/>
              <a:gdLst>
                <a:gd name="T0" fmla="*/ 0 w 148"/>
                <a:gd name="T1" fmla="*/ 16 h 102"/>
                <a:gd name="T2" fmla="*/ 148 w 148"/>
                <a:gd name="T3" fmla="*/ 102 h 102"/>
                <a:gd name="T4" fmla="*/ 148 w 148"/>
                <a:gd name="T5" fmla="*/ 86 h 102"/>
                <a:gd name="T6" fmla="*/ 0 w 148"/>
                <a:gd name="T7" fmla="*/ 0 h 102"/>
                <a:gd name="T8" fmla="*/ 0 w 148"/>
                <a:gd name="T9" fmla="*/ 16 h 102"/>
              </a:gdLst>
              <a:ahLst/>
              <a:cxnLst>
                <a:cxn ang="0">
                  <a:pos x="T0" y="T1"/>
                </a:cxn>
                <a:cxn ang="0">
                  <a:pos x="T2" y="T3"/>
                </a:cxn>
                <a:cxn ang="0">
                  <a:pos x="T4" y="T5"/>
                </a:cxn>
                <a:cxn ang="0">
                  <a:pos x="T6" y="T7"/>
                </a:cxn>
                <a:cxn ang="0">
                  <a:pos x="T8" y="T9"/>
                </a:cxn>
              </a:cxnLst>
              <a:rect l="0" t="0" r="r" b="b"/>
              <a:pathLst>
                <a:path w="148" h="102">
                  <a:moveTo>
                    <a:pt x="0" y="16"/>
                  </a:moveTo>
                  <a:lnTo>
                    <a:pt x="148" y="102"/>
                  </a:lnTo>
                  <a:lnTo>
                    <a:pt x="148" y="86"/>
                  </a:lnTo>
                  <a:lnTo>
                    <a:pt x="0" y="0"/>
                  </a:lnTo>
                  <a:lnTo>
                    <a:pt x="0" y="16"/>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6" name="iṡlïdé"/>
            <p:cNvSpPr/>
            <p:nvPr/>
          </p:nvSpPr>
          <p:spPr bwMode="auto">
            <a:xfrm>
              <a:off x="7754938" y="2251075"/>
              <a:ext cx="234950" cy="161925"/>
            </a:xfrm>
            <a:custGeom>
              <a:avLst/>
              <a:gdLst>
                <a:gd name="T0" fmla="*/ 0 w 148"/>
                <a:gd name="T1" fmla="*/ 16 h 102"/>
                <a:gd name="T2" fmla="*/ 148 w 148"/>
                <a:gd name="T3" fmla="*/ 102 h 102"/>
                <a:gd name="T4" fmla="*/ 148 w 148"/>
                <a:gd name="T5" fmla="*/ 86 h 102"/>
                <a:gd name="T6" fmla="*/ 0 w 148"/>
                <a:gd name="T7" fmla="*/ 0 h 102"/>
                <a:gd name="T8" fmla="*/ 0 w 148"/>
                <a:gd name="T9" fmla="*/ 16 h 102"/>
              </a:gdLst>
              <a:ahLst/>
              <a:cxnLst>
                <a:cxn ang="0">
                  <a:pos x="T0" y="T1"/>
                </a:cxn>
                <a:cxn ang="0">
                  <a:pos x="T2" y="T3"/>
                </a:cxn>
                <a:cxn ang="0">
                  <a:pos x="T4" y="T5"/>
                </a:cxn>
                <a:cxn ang="0">
                  <a:pos x="T6" y="T7"/>
                </a:cxn>
                <a:cxn ang="0">
                  <a:pos x="T8" y="T9"/>
                </a:cxn>
              </a:cxnLst>
              <a:rect l="0" t="0" r="r" b="b"/>
              <a:pathLst>
                <a:path w="148" h="102">
                  <a:moveTo>
                    <a:pt x="0" y="16"/>
                  </a:moveTo>
                  <a:lnTo>
                    <a:pt x="148" y="102"/>
                  </a:lnTo>
                  <a:lnTo>
                    <a:pt x="148" y="86"/>
                  </a:lnTo>
                  <a:lnTo>
                    <a:pt x="0" y="0"/>
                  </a:lnTo>
                  <a:lnTo>
                    <a:pt x="0" y="16"/>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7" name="ïŝḻíḓé"/>
            <p:cNvSpPr/>
            <p:nvPr/>
          </p:nvSpPr>
          <p:spPr bwMode="auto">
            <a:xfrm>
              <a:off x="7754938" y="2301875"/>
              <a:ext cx="234950" cy="160338"/>
            </a:xfrm>
            <a:custGeom>
              <a:avLst/>
              <a:gdLst>
                <a:gd name="T0" fmla="*/ 0 w 148"/>
                <a:gd name="T1" fmla="*/ 17 h 101"/>
                <a:gd name="T2" fmla="*/ 148 w 148"/>
                <a:gd name="T3" fmla="*/ 101 h 101"/>
                <a:gd name="T4" fmla="*/ 148 w 148"/>
                <a:gd name="T5" fmla="*/ 85 h 101"/>
                <a:gd name="T6" fmla="*/ 0 w 148"/>
                <a:gd name="T7" fmla="*/ 0 h 101"/>
                <a:gd name="T8" fmla="*/ 0 w 148"/>
                <a:gd name="T9" fmla="*/ 17 h 101"/>
              </a:gdLst>
              <a:ahLst/>
              <a:cxnLst>
                <a:cxn ang="0">
                  <a:pos x="T0" y="T1"/>
                </a:cxn>
                <a:cxn ang="0">
                  <a:pos x="T2" y="T3"/>
                </a:cxn>
                <a:cxn ang="0">
                  <a:pos x="T4" y="T5"/>
                </a:cxn>
                <a:cxn ang="0">
                  <a:pos x="T6" y="T7"/>
                </a:cxn>
                <a:cxn ang="0">
                  <a:pos x="T8" y="T9"/>
                </a:cxn>
              </a:cxnLst>
              <a:rect l="0" t="0" r="r" b="b"/>
              <a:pathLst>
                <a:path w="148" h="101">
                  <a:moveTo>
                    <a:pt x="0" y="17"/>
                  </a:moveTo>
                  <a:lnTo>
                    <a:pt x="148" y="101"/>
                  </a:lnTo>
                  <a:lnTo>
                    <a:pt x="148" y="85"/>
                  </a:lnTo>
                  <a:lnTo>
                    <a:pt x="0" y="0"/>
                  </a:lnTo>
                  <a:lnTo>
                    <a:pt x="0" y="17"/>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8" name="ïśḷîdé"/>
            <p:cNvSpPr/>
            <p:nvPr/>
          </p:nvSpPr>
          <p:spPr bwMode="auto">
            <a:xfrm>
              <a:off x="7389813" y="1687513"/>
              <a:ext cx="234950" cy="158750"/>
            </a:xfrm>
            <a:custGeom>
              <a:avLst/>
              <a:gdLst>
                <a:gd name="T0" fmla="*/ 148 w 148"/>
                <a:gd name="T1" fmla="*/ 100 h 100"/>
                <a:gd name="T2" fmla="*/ 148 w 148"/>
                <a:gd name="T3" fmla="*/ 84 h 100"/>
                <a:gd name="T4" fmla="*/ 0 w 148"/>
                <a:gd name="T5" fmla="*/ 0 h 100"/>
                <a:gd name="T6" fmla="*/ 0 w 148"/>
                <a:gd name="T7" fmla="*/ 16 h 100"/>
                <a:gd name="T8" fmla="*/ 148 w 148"/>
                <a:gd name="T9" fmla="*/ 100 h 100"/>
              </a:gdLst>
              <a:ahLst/>
              <a:cxnLst>
                <a:cxn ang="0">
                  <a:pos x="T0" y="T1"/>
                </a:cxn>
                <a:cxn ang="0">
                  <a:pos x="T2" y="T3"/>
                </a:cxn>
                <a:cxn ang="0">
                  <a:pos x="T4" y="T5"/>
                </a:cxn>
                <a:cxn ang="0">
                  <a:pos x="T6" y="T7"/>
                </a:cxn>
                <a:cxn ang="0">
                  <a:pos x="T8" y="T9"/>
                </a:cxn>
              </a:cxnLst>
              <a:rect l="0" t="0" r="r" b="b"/>
              <a:pathLst>
                <a:path w="148" h="100">
                  <a:moveTo>
                    <a:pt x="148" y="100"/>
                  </a:moveTo>
                  <a:lnTo>
                    <a:pt x="148" y="84"/>
                  </a:lnTo>
                  <a:lnTo>
                    <a:pt x="0" y="0"/>
                  </a:lnTo>
                  <a:lnTo>
                    <a:pt x="0" y="16"/>
                  </a:lnTo>
                  <a:lnTo>
                    <a:pt x="148" y="100"/>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9" name="îṧ1iḑè"/>
            <p:cNvSpPr/>
            <p:nvPr/>
          </p:nvSpPr>
          <p:spPr bwMode="auto">
            <a:xfrm>
              <a:off x="8083550" y="2239963"/>
              <a:ext cx="82550" cy="323850"/>
            </a:xfrm>
            <a:custGeom>
              <a:avLst/>
              <a:gdLst>
                <a:gd name="T0" fmla="*/ 52 w 52"/>
                <a:gd name="T1" fmla="*/ 31 h 204"/>
                <a:gd name="T2" fmla="*/ 0 w 52"/>
                <a:gd name="T3" fmla="*/ 0 h 204"/>
                <a:gd name="T4" fmla="*/ 0 w 52"/>
                <a:gd name="T5" fmla="*/ 173 h 204"/>
                <a:gd name="T6" fmla="*/ 52 w 52"/>
                <a:gd name="T7" fmla="*/ 204 h 204"/>
                <a:gd name="T8" fmla="*/ 52 w 52"/>
                <a:gd name="T9" fmla="*/ 31 h 204"/>
              </a:gdLst>
              <a:ahLst/>
              <a:cxnLst>
                <a:cxn ang="0">
                  <a:pos x="T0" y="T1"/>
                </a:cxn>
                <a:cxn ang="0">
                  <a:pos x="T2" y="T3"/>
                </a:cxn>
                <a:cxn ang="0">
                  <a:pos x="T4" y="T5"/>
                </a:cxn>
                <a:cxn ang="0">
                  <a:pos x="T6" y="T7"/>
                </a:cxn>
                <a:cxn ang="0">
                  <a:pos x="T8" y="T9"/>
                </a:cxn>
              </a:cxnLst>
              <a:rect l="0" t="0" r="r" b="b"/>
              <a:pathLst>
                <a:path w="52" h="204">
                  <a:moveTo>
                    <a:pt x="52" y="31"/>
                  </a:moveTo>
                  <a:lnTo>
                    <a:pt x="0" y="0"/>
                  </a:lnTo>
                  <a:lnTo>
                    <a:pt x="0" y="173"/>
                  </a:lnTo>
                  <a:lnTo>
                    <a:pt x="52" y="204"/>
                  </a:lnTo>
                  <a:lnTo>
                    <a:pt x="52" y="31"/>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0" name="íşļïḓê"/>
            <p:cNvSpPr/>
            <p:nvPr/>
          </p:nvSpPr>
          <p:spPr bwMode="auto">
            <a:xfrm>
              <a:off x="8083550" y="2239963"/>
              <a:ext cx="82550" cy="323850"/>
            </a:xfrm>
            <a:custGeom>
              <a:avLst/>
              <a:gdLst>
                <a:gd name="T0" fmla="*/ 52 w 52"/>
                <a:gd name="T1" fmla="*/ 31 h 204"/>
                <a:gd name="T2" fmla="*/ 0 w 52"/>
                <a:gd name="T3" fmla="*/ 0 h 204"/>
                <a:gd name="T4" fmla="*/ 0 w 52"/>
                <a:gd name="T5" fmla="*/ 173 h 204"/>
                <a:gd name="T6" fmla="*/ 52 w 52"/>
                <a:gd name="T7" fmla="*/ 204 h 204"/>
                <a:gd name="T8" fmla="*/ 52 w 52"/>
                <a:gd name="T9" fmla="*/ 31 h 204"/>
              </a:gdLst>
              <a:ahLst/>
              <a:cxnLst>
                <a:cxn ang="0">
                  <a:pos x="T0" y="T1"/>
                </a:cxn>
                <a:cxn ang="0">
                  <a:pos x="T2" y="T3"/>
                </a:cxn>
                <a:cxn ang="0">
                  <a:pos x="T4" y="T5"/>
                </a:cxn>
                <a:cxn ang="0">
                  <a:pos x="T6" y="T7"/>
                </a:cxn>
                <a:cxn ang="0">
                  <a:pos x="T8" y="T9"/>
                </a:cxn>
              </a:cxnLst>
              <a:rect l="0" t="0" r="r" b="b"/>
              <a:pathLst>
                <a:path w="52" h="204">
                  <a:moveTo>
                    <a:pt x="52" y="31"/>
                  </a:moveTo>
                  <a:lnTo>
                    <a:pt x="0" y="0"/>
                  </a:lnTo>
                  <a:lnTo>
                    <a:pt x="0" y="173"/>
                  </a:lnTo>
                  <a:lnTo>
                    <a:pt x="52" y="204"/>
                  </a:lnTo>
                  <a:lnTo>
                    <a:pt x="52"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1" name="iṥļíḑe"/>
            <p:cNvSpPr/>
            <p:nvPr/>
          </p:nvSpPr>
          <p:spPr bwMode="auto">
            <a:xfrm>
              <a:off x="8191500" y="2159000"/>
              <a:ext cx="84137" cy="466725"/>
            </a:xfrm>
            <a:custGeom>
              <a:avLst/>
              <a:gdLst>
                <a:gd name="T0" fmla="*/ 53 w 53"/>
                <a:gd name="T1" fmla="*/ 29 h 294"/>
                <a:gd name="T2" fmla="*/ 0 w 53"/>
                <a:gd name="T3" fmla="*/ 0 h 294"/>
                <a:gd name="T4" fmla="*/ 0 w 53"/>
                <a:gd name="T5" fmla="*/ 263 h 294"/>
                <a:gd name="T6" fmla="*/ 53 w 53"/>
                <a:gd name="T7" fmla="*/ 294 h 294"/>
                <a:gd name="T8" fmla="*/ 53 w 53"/>
                <a:gd name="T9" fmla="*/ 29 h 294"/>
              </a:gdLst>
              <a:ahLst/>
              <a:cxnLst>
                <a:cxn ang="0">
                  <a:pos x="T0" y="T1"/>
                </a:cxn>
                <a:cxn ang="0">
                  <a:pos x="T2" y="T3"/>
                </a:cxn>
                <a:cxn ang="0">
                  <a:pos x="T4" y="T5"/>
                </a:cxn>
                <a:cxn ang="0">
                  <a:pos x="T6" y="T7"/>
                </a:cxn>
                <a:cxn ang="0">
                  <a:pos x="T8" y="T9"/>
                </a:cxn>
              </a:cxnLst>
              <a:rect l="0" t="0" r="r" b="b"/>
              <a:pathLst>
                <a:path w="53" h="294">
                  <a:moveTo>
                    <a:pt x="53" y="29"/>
                  </a:moveTo>
                  <a:lnTo>
                    <a:pt x="0" y="0"/>
                  </a:lnTo>
                  <a:lnTo>
                    <a:pt x="0" y="263"/>
                  </a:lnTo>
                  <a:lnTo>
                    <a:pt x="53" y="294"/>
                  </a:lnTo>
                  <a:lnTo>
                    <a:pt x="53" y="29"/>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2" name="ïśḻiďê"/>
            <p:cNvSpPr/>
            <p:nvPr/>
          </p:nvSpPr>
          <p:spPr bwMode="auto">
            <a:xfrm>
              <a:off x="8191500" y="2159000"/>
              <a:ext cx="84137" cy="466725"/>
            </a:xfrm>
            <a:custGeom>
              <a:avLst/>
              <a:gdLst>
                <a:gd name="T0" fmla="*/ 53 w 53"/>
                <a:gd name="T1" fmla="*/ 29 h 294"/>
                <a:gd name="T2" fmla="*/ 0 w 53"/>
                <a:gd name="T3" fmla="*/ 0 h 294"/>
                <a:gd name="T4" fmla="*/ 0 w 53"/>
                <a:gd name="T5" fmla="*/ 263 h 294"/>
                <a:gd name="T6" fmla="*/ 53 w 53"/>
                <a:gd name="T7" fmla="*/ 294 h 294"/>
                <a:gd name="T8" fmla="*/ 53 w 53"/>
                <a:gd name="T9" fmla="*/ 29 h 294"/>
              </a:gdLst>
              <a:ahLst/>
              <a:cxnLst>
                <a:cxn ang="0">
                  <a:pos x="T0" y="T1"/>
                </a:cxn>
                <a:cxn ang="0">
                  <a:pos x="T2" y="T3"/>
                </a:cxn>
                <a:cxn ang="0">
                  <a:pos x="T4" y="T5"/>
                </a:cxn>
                <a:cxn ang="0">
                  <a:pos x="T6" y="T7"/>
                </a:cxn>
                <a:cxn ang="0">
                  <a:pos x="T8" y="T9"/>
                </a:cxn>
              </a:cxnLst>
              <a:rect l="0" t="0" r="r" b="b"/>
              <a:pathLst>
                <a:path w="53" h="294">
                  <a:moveTo>
                    <a:pt x="53" y="29"/>
                  </a:moveTo>
                  <a:lnTo>
                    <a:pt x="0" y="0"/>
                  </a:lnTo>
                  <a:lnTo>
                    <a:pt x="0" y="263"/>
                  </a:lnTo>
                  <a:lnTo>
                    <a:pt x="53" y="294"/>
                  </a:lnTo>
                  <a:lnTo>
                    <a:pt x="53"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3" name="íṩ1ïḍe"/>
            <p:cNvSpPr/>
            <p:nvPr/>
          </p:nvSpPr>
          <p:spPr bwMode="auto">
            <a:xfrm>
              <a:off x="8302625" y="2074863"/>
              <a:ext cx="84137" cy="615950"/>
            </a:xfrm>
            <a:custGeom>
              <a:avLst/>
              <a:gdLst>
                <a:gd name="T0" fmla="*/ 53 w 53"/>
                <a:gd name="T1" fmla="*/ 31 h 388"/>
                <a:gd name="T2" fmla="*/ 0 w 53"/>
                <a:gd name="T3" fmla="*/ 0 h 388"/>
                <a:gd name="T4" fmla="*/ 0 w 53"/>
                <a:gd name="T5" fmla="*/ 357 h 388"/>
                <a:gd name="T6" fmla="*/ 53 w 53"/>
                <a:gd name="T7" fmla="*/ 388 h 388"/>
                <a:gd name="T8" fmla="*/ 53 w 53"/>
                <a:gd name="T9" fmla="*/ 31 h 388"/>
              </a:gdLst>
              <a:ahLst/>
              <a:cxnLst>
                <a:cxn ang="0">
                  <a:pos x="T0" y="T1"/>
                </a:cxn>
                <a:cxn ang="0">
                  <a:pos x="T2" y="T3"/>
                </a:cxn>
                <a:cxn ang="0">
                  <a:pos x="T4" y="T5"/>
                </a:cxn>
                <a:cxn ang="0">
                  <a:pos x="T6" y="T7"/>
                </a:cxn>
                <a:cxn ang="0">
                  <a:pos x="T8" y="T9"/>
                </a:cxn>
              </a:cxnLst>
              <a:rect l="0" t="0" r="r" b="b"/>
              <a:pathLst>
                <a:path w="53" h="388">
                  <a:moveTo>
                    <a:pt x="53" y="31"/>
                  </a:moveTo>
                  <a:lnTo>
                    <a:pt x="0" y="0"/>
                  </a:lnTo>
                  <a:lnTo>
                    <a:pt x="0" y="357"/>
                  </a:lnTo>
                  <a:lnTo>
                    <a:pt x="53" y="388"/>
                  </a:lnTo>
                  <a:lnTo>
                    <a:pt x="53" y="31"/>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4" name="îsľiḋè"/>
            <p:cNvSpPr/>
            <p:nvPr/>
          </p:nvSpPr>
          <p:spPr bwMode="auto">
            <a:xfrm>
              <a:off x="8302625" y="2074863"/>
              <a:ext cx="84137" cy="615950"/>
            </a:xfrm>
            <a:custGeom>
              <a:avLst/>
              <a:gdLst>
                <a:gd name="T0" fmla="*/ 53 w 53"/>
                <a:gd name="T1" fmla="*/ 31 h 388"/>
                <a:gd name="T2" fmla="*/ 0 w 53"/>
                <a:gd name="T3" fmla="*/ 0 h 388"/>
                <a:gd name="T4" fmla="*/ 0 w 53"/>
                <a:gd name="T5" fmla="*/ 357 h 388"/>
                <a:gd name="T6" fmla="*/ 53 w 53"/>
                <a:gd name="T7" fmla="*/ 388 h 388"/>
                <a:gd name="T8" fmla="*/ 53 w 53"/>
                <a:gd name="T9" fmla="*/ 31 h 388"/>
              </a:gdLst>
              <a:ahLst/>
              <a:cxnLst>
                <a:cxn ang="0">
                  <a:pos x="T0" y="T1"/>
                </a:cxn>
                <a:cxn ang="0">
                  <a:pos x="T2" y="T3"/>
                </a:cxn>
                <a:cxn ang="0">
                  <a:pos x="T4" y="T5"/>
                </a:cxn>
                <a:cxn ang="0">
                  <a:pos x="T6" y="T7"/>
                </a:cxn>
                <a:cxn ang="0">
                  <a:pos x="T8" y="T9"/>
                </a:cxn>
              </a:cxnLst>
              <a:rect l="0" t="0" r="r" b="b"/>
              <a:pathLst>
                <a:path w="53" h="388">
                  <a:moveTo>
                    <a:pt x="53" y="31"/>
                  </a:moveTo>
                  <a:lnTo>
                    <a:pt x="0" y="0"/>
                  </a:lnTo>
                  <a:lnTo>
                    <a:pt x="0" y="357"/>
                  </a:lnTo>
                  <a:lnTo>
                    <a:pt x="53" y="388"/>
                  </a:lnTo>
                  <a:lnTo>
                    <a:pt x="53"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5" name="ïşḷïḋe"/>
            <p:cNvSpPr/>
            <p:nvPr/>
          </p:nvSpPr>
          <p:spPr bwMode="auto">
            <a:xfrm>
              <a:off x="7389813" y="1833563"/>
              <a:ext cx="260350" cy="381000"/>
            </a:xfrm>
            <a:custGeom>
              <a:avLst/>
              <a:gdLst>
                <a:gd name="T0" fmla="*/ 42 w 80"/>
                <a:gd name="T1" fmla="*/ 61 h 117"/>
                <a:gd name="T2" fmla="*/ 42 w 80"/>
                <a:gd name="T3" fmla="*/ 14 h 117"/>
                <a:gd name="T4" fmla="*/ 40 w 80"/>
                <a:gd name="T5" fmla="*/ 13 h 117"/>
                <a:gd name="T6" fmla="*/ 0 w 80"/>
                <a:gd name="T7" fmla="*/ 35 h 117"/>
                <a:gd name="T8" fmla="*/ 40 w 80"/>
                <a:gd name="T9" fmla="*/ 105 h 117"/>
                <a:gd name="T10" fmla="*/ 80 w 80"/>
                <a:gd name="T11" fmla="*/ 82 h 117"/>
                <a:gd name="T12" fmla="*/ 80 w 80"/>
                <a:gd name="T13" fmla="*/ 81 h 117"/>
                <a:gd name="T14" fmla="*/ 42 w 80"/>
                <a:gd name="T15" fmla="*/ 61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17">
                  <a:moveTo>
                    <a:pt x="42" y="61"/>
                  </a:moveTo>
                  <a:cubicBezTo>
                    <a:pt x="42" y="14"/>
                    <a:pt x="42" y="14"/>
                    <a:pt x="42" y="14"/>
                  </a:cubicBezTo>
                  <a:cubicBezTo>
                    <a:pt x="41" y="14"/>
                    <a:pt x="41" y="13"/>
                    <a:pt x="40" y="13"/>
                  </a:cubicBezTo>
                  <a:cubicBezTo>
                    <a:pt x="18" y="0"/>
                    <a:pt x="0" y="10"/>
                    <a:pt x="0" y="35"/>
                  </a:cubicBezTo>
                  <a:cubicBezTo>
                    <a:pt x="0" y="61"/>
                    <a:pt x="17" y="92"/>
                    <a:pt x="40" y="105"/>
                  </a:cubicBezTo>
                  <a:cubicBezTo>
                    <a:pt x="62" y="117"/>
                    <a:pt x="80" y="107"/>
                    <a:pt x="80" y="82"/>
                  </a:cubicBezTo>
                  <a:cubicBezTo>
                    <a:pt x="80" y="81"/>
                    <a:pt x="80" y="81"/>
                    <a:pt x="80" y="81"/>
                  </a:cubicBezTo>
                  <a:lnTo>
                    <a:pt x="42" y="61"/>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6" name="işḻidè"/>
            <p:cNvSpPr/>
            <p:nvPr/>
          </p:nvSpPr>
          <p:spPr bwMode="auto">
            <a:xfrm>
              <a:off x="7235825" y="3351213"/>
              <a:ext cx="547687" cy="349250"/>
            </a:xfrm>
            <a:custGeom>
              <a:avLst/>
              <a:gdLst>
                <a:gd name="T0" fmla="*/ 162 w 168"/>
                <a:gd name="T1" fmla="*/ 41 h 107"/>
                <a:gd name="T2" fmla="*/ 97 w 168"/>
                <a:gd name="T3" fmla="*/ 4 h 107"/>
                <a:gd name="T4" fmla="*/ 75 w 168"/>
                <a:gd name="T5" fmla="*/ 4 h 107"/>
                <a:gd name="T6" fmla="*/ 7 w 168"/>
                <a:gd name="T7" fmla="*/ 43 h 107"/>
                <a:gd name="T8" fmla="*/ 0 w 168"/>
                <a:gd name="T9" fmla="*/ 56 h 107"/>
                <a:gd name="T10" fmla="*/ 7 w 168"/>
                <a:gd name="T11" fmla="*/ 68 h 107"/>
                <a:gd name="T12" fmla="*/ 68 w 168"/>
                <a:gd name="T13" fmla="*/ 104 h 107"/>
                <a:gd name="T14" fmla="*/ 82 w 168"/>
                <a:gd name="T15" fmla="*/ 107 h 107"/>
                <a:gd name="T16" fmla="*/ 95 w 168"/>
                <a:gd name="T17" fmla="*/ 104 h 107"/>
                <a:gd name="T18" fmla="*/ 162 w 168"/>
                <a:gd name="T19" fmla="*/ 65 h 107"/>
                <a:gd name="T20" fmla="*/ 168 w 168"/>
                <a:gd name="T21" fmla="*/ 53 h 107"/>
                <a:gd name="T22" fmla="*/ 162 w 168"/>
                <a:gd name="T23" fmla="*/ 41 h 107"/>
                <a:gd name="T24" fmla="*/ 158 w 168"/>
                <a:gd name="T25" fmla="*/ 58 h 107"/>
                <a:gd name="T26" fmla="*/ 91 w 168"/>
                <a:gd name="T27" fmla="*/ 96 h 107"/>
                <a:gd name="T28" fmla="*/ 72 w 168"/>
                <a:gd name="T29" fmla="*/ 96 h 107"/>
                <a:gd name="T30" fmla="*/ 12 w 168"/>
                <a:gd name="T31" fmla="*/ 61 h 107"/>
                <a:gd name="T32" fmla="*/ 8 w 168"/>
                <a:gd name="T33" fmla="*/ 56 h 107"/>
                <a:gd name="T34" fmla="*/ 12 w 168"/>
                <a:gd name="T35" fmla="*/ 50 h 107"/>
                <a:gd name="T36" fmla="*/ 79 w 168"/>
                <a:gd name="T37" fmla="*/ 11 h 107"/>
                <a:gd name="T38" fmla="*/ 86 w 168"/>
                <a:gd name="T39" fmla="*/ 9 h 107"/>
                <a:gd name="T40" fmla="*/ 93 w 168"/>
                <a:gd name="T41" fmla="*/ 11 h 107"/>
                <a:gd name="T42" fmla="*/ 158 w 168"/>
                <a:gd name="T43" fmla="*/ 49 h 107"/>
                <a:gd name="T44" fmla="*/ 160 w 168"/>
                <a:gd name="T45" fmla="*/ 53 h 107"/>
                <a:gd name="T46" fmla="*/ 158 w 168"/>
                <a:gd name="T47" fmla="*/ 5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8" h="107">
                  <a:moveTo>
                    <a:pt x="162" y="41"/>
                  </a:moveTo>
                  <a:cubicBezTo>
                    <a:pt x="97" y="4"/>
                    <a:pt x="97" y="4"/>
                    <a:pt x="97" y="4"/>
                  </a:cubicBezTo>
                  <a:cubicBezTo>
                    <a:pt x="90" y="0"/>
                    <a:pt x="82" y="0"/>
                    <a:pt x="75" y="4"/>
                  </a:cubicBezTo>
                  <a:cubicBezTo>
                    <a:pt x="7" y="43"/>
                    <a:pt x="7" y="43"/>
                    <a:pt x="7" y="43"/>
                  </a:cubicBezTo>
                  <a:cubicBezTo>
                    <a:pt x="3" y="45"/>
                    <a:pt x="0" y="50"/>
                    <a:pt x="0" y="56"/>
                  </a:cubicBezTo>
                  <a:cubicBezTo>
                    <a:pt x="0" y="61"/>
                    <a:pt x="3" y="66"/>
                    <a:pt x="7" y="68"/>
                  </a:cubicBezTo>
                  <a:cubicBezTo>
                    <a:pt x="68" y="104"/>
                    <a:pt x="68" y="104"/>
                    <a:pt x="68" y="104"/>
                  </a:cubicBezTo>
                  <a:cubicBezTo>
                    <a:pt x="72" y="106"/>
                    <a:pt x="77" y="107"/>
                    <a:pt x="82" y="107"/>
                  </a:cubicBezTo>
                  <a:cubicBezTo>
                    <a:pt x="86" y="107"/>
                    <a:pt x="91" y="106"/>
                    <a:pt x="95" y="104"/>
                  </a:cubicBezTo>
                  <a:cubicBezTo>
                    <a:pt x="162" y="65"/>
                    <a:pt x="162" y="65"/>
                    <a:pt x="162" y="65"/>
                  </a:cubicBezTo>
                  <a:cubicBezTo>
                    <a:pt x="166" y="63"/>
                    <a:pt x="168" y="58"/>
                    <a:pt x="168" y="53"/>
                  </a:cubicBezTo>
                  <a:cubicBezTo>
                    <a:pt x="168" y="48"/>
                    <a:pt x="166" y="44"/>
                    <a:pt x="162" y="41"/>
                  </a:cubicBezTo>
                  <a:close/>
                  <a:moveTo>
                    <a:pt x="158" y="58"/>
                  </a:moveTo>
                  <a:cubicBezTo>
                    <a:pt x="91" y="96"/>
                    <a:pt x="91" y="96"/>
                    <a:pt x="91" y="96"/>
                  </a:cubicBezTo>
                  <a:cubicBezTo>
                    <a:pt x="85" y="100"/>
                    <a:pt x="78" y="100"/>
                    <a:pt x="72" y="96"/>
                  </a:cubicBezTo>
                  <a:cubicBezTo>
                    <a:pt x="12" y="61"/>
                    <a:pt x="12" y="61"/>
                    <a:pt x="12" y="61"/>
                  </a:cubicBezTo>
                  <a:cubicBezTo>
                    <a:pt x="10" y="60"/>
                    <a:pt x="8" y="58"/>
                    <a:pt x="8" y="56"/>
                  </a:cubicBezTo>
                  <a:cubicBezTo>
                    <a:pt x="8" y="53"/>
                    <a:pt x="10" y="51"/>
                    <a:pt x="12" y="50"/>
                  </a:cubicBezTo>
                  <a:cubicBezTo>
                    <a:pt x="79" y="11"/>
                    <a:pt x="79" y="11"/>
                    <a:pt x="79" y="11"/>
                  </a:cubicBezTo>
                  <a:cubicBezTo>
                    <a:pt x="81" y="10"/>
                    <a:pt x="83" y="9"/>
                    <a:pt x="86" y="9"/>
                  </a:cubicBezTo>
                  <a:cubicBezTo>
                    <a:pt x="88" y="9"/>
                    <a:pt x="91" y="10"/>
                    <a:pt x="93" y="11"/>
                  </a:cubicBezTo>
                  <a:cubicBezTo>
                    <a:pt x="158" y="49"/>
                    <a:pt x="158" y="49"/>
                    <a:pt x="158" y="49"/>
                  </a:cubicBezTo>
                  <a:cubicBezTo>
                    <a:pt x="159" y="50"/>
                    <a:pt x="160" y="51"/>
                    <a:pt x="160" y="53"/>
                  </a:cubicBezTo>
                  <a:cubicBezTo>
                    <a:pt x="160" y="55"/>
                    <a:pt x="159" y="57"/>
                    <a:pt x="158" y="58"/>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7" name="iṡļîḓê"/>
            <p:cNvSpPr/>
            <p:nvPr/>
          </p:nvSpPr>
          <p:spPr bwMode="auto">
            <a:xfrm>
              <a:off x="6737350" y="3060700"/>
              <a:ext cx="547687" cy="352425"/>
            </a:xfrm>
            <a:custGeom>
              <a:avLst/>
              <a:gdLst>
                <a:gd name="T0" fmla="*/ 168 w 168"/>
                <a:gd name="T1" fmla="*/ 54 h 108"/>
                <a:gd name="T2" fmla="*/ 162 w 168"/>
                <a:gd name="T3" fmla="*/ 42 h 108"/>
                <a:gd name="T4" fmla="*/ 97 w 168"/>
                <a:gd name="T5" fmla="*/ 4 h 108"/>
                <a:gd name="T6" fmla="*/ 75 w 168"/>
                <a:gd name="T7" fmla="*/ 4 h 108"/>
                <a:gd name="T8" fmla="*/ 7 w 168"/>
                <a:gd name="T9" fmla="*/ 43 h 108"/>
                <a:gd name="T10" fmla="*/ 0 w 168"/>
                <a:gd name="T11" fmla="*/ 56 h 108"/>
                <a:gd name="T12" fmla="*/ 7 w 168"/>
                <a:gd name="T13" fmla="*/ 69 h 108"/>
                <a:gd name="T14" fmla="*/ 68 w 168"/>
                <a:gd name="T15" fmla="*/ 104 h 108"/>
                <a:gd name="T16" fmla="*/ 82 w 168"/>
                <a:gd name="T17" fmla="*/ 108 h 108"/>
                <a:gd name="T18" fmla="*/ 95 w 168"/>
                <a:gd name="T19" fmla="*/ 104 h 108"/>
                <a:gd name="T20" fmla="*/ 162 w 168"/>
                <a:gd name="T21" fmla="*/ 65 h 108"/>
                <a:gd name="T22" fmla="*/ 168 w 168"/>
                <a:gd name="T23" fmla="*/ 54 h 108"/>
                <a:gd name="T24" fmla="*/ 158 w 168"/>
                <a:gd name="T25" fmla="*/ 58 h 108"/>
                <a:gd name="T26" fmla="*/ 91 w 168"/>
                <a:gd name="T27" fmla="*/ 97 h 108"/>
                <a:gd name="T28" fmla="*/ 72 w 168"/>
                <a:gd name="T29" fmla="*/ 97 h 108"/>
                <a:gd name="T30" fmla="*/ 12 w 168"/>
                <a:gd name="T31" fmla="*/ 62 h 108"/>
                <a:gd name="T32" fmla="*/ 8 w 168"/>
                <a:gd name="T33" fmla="*/ 56 h 108"/>
                <a:gd name="T34" fmla="*/ 12 w 168"/>
                <a:gd name="T35" fmla="*/ 50 h 108"/>
                <a:gd name="T36" fmla="*/ 79 w 168"/>
                <a:gd name="T37" fmla="*/ 11 h 108"/>
                <a:gd name="T38" fmla="*/ 86 w 168"/>
                <a:gd name="T39" fmla="*/ 10 h 108"/>
                <a:gd name="T40" fmla="*/ 93 w 168"/>
                <a:gd name="T41" fmla="*/ 11 h 108"/>
                <a:gd name="T42" fmla="*/ 158 w 168"/>
                <a:gd name="T43" fmla="*/ 49 h 108"/>
                <a:gd name="T44" fmla="*/ 160 w 168"/>
                <a:gd name="T45" fmla="*/ 54 h 108"/>
                <a:gd name="T46" fmla="*/ 158 w 168"/>
                <a:gd name="T47" fmla="*/ 5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8" h="108">
                  <a:moveTo>
                    <a:pt x="168" y="54"/>
                  </a:moveTo>
                  <a:cubicBezTo>
                    <a:pt x="168" y="49"/>
                    <a:pt x="166" y="44"/>
                    <a:pt x="162" y="42"/>
                  </a:cubicBezTo>
                  <a:cubicBezTo>
                    <a:pt x="97" y="4"/>
                    <a:pt x="97" y="4"/>
                    <a:pt x="97" y="4"/>
                  </a:cubicBezTo>
                  <a:cubicBezTo>
                    <a:pt x="90" y="0"/>
                    <a:pt x="82" y="0"/>
                    <a:pt x="75" y="4"/>
                  </a:cubicBezTo>
                  <a:cubicBezTo>
                    <a:pt x="7" y="43"/>
                    <a:pt x="7" y="43"/>
                    <a:pt x="7" y="43"/>
                  </a:cubicBezTo>
                  <a:cubicBezTo>
                    <a:pt x="3" y="46"/>
                    <a:pt x="0" y="51"/>
                    <a:pt x="0" y="56"/>
                  </a:cubicBezTo>
                  <a:cubicBezTo>
                    <a:pt x="0" y="61"/>
                    <a:pt x="3" y="66"/>
                    <a:pt x="7" y="69"/>
                  </a:cubicBezTo>
                  <a:cubicBezTo>
                    <a:pt x="68" y="104"/>
                    <a:pt x="68" y="104"/>
                    <a:pt x="68" y="104"/>
                  </a:cubicBezTo>
                  <a:cubicBezTo>
                    <a:pt x="72" y="106"/>
                    <a:pt x="77" y="108"/>
                    <a:pt x="82" y="108"/>
                  </a:cubicBezTo>
                  <a:cubicBezTo>
                    <a:pt x="86" y="108"/>
                    <a:pt x="91" y="106"/>
                    <a:pt x="95" y="104"/>
                  </a:cubicBezTo>
                  <a:cubicBezTo>
                    <a:pt x="162" y="65"/>
                    <a:pt x="162" y="65"/>
                    <a:pt x="162" y="65"/>
                  </a:cubicBezTo>
                  <a:cubicBezTo>
                    <a:pt x="166" y="63"/>
                    <a:pt x="168" y="59"/>
                    <a:pt x="168" y="54"/>
                  </a:cubicBezTo>
                  <a:close/>
                  <a:moveTo>
                    <a:pt x="158" y="58"/>
                  </a:moveTo>
                  <a:cubicBezTo>
                    <a:pt x="91" y="97"/>
                    <a:pt x="91" y="97"/>
                    <a:pt x="91" y="97"/>
                  </a:cubicBezTo>
                  <a:cubicBezTo>
                    <a:pt x="85" y="100"/>
                    <a:pt x="78" y="100"/>
                    <a:pt x="72" y="97"/>
                  </a:cubicBezTo>
                  <a:cubicBezTo>
                    <a:pt x="12" y="62"/>
                    <a:pt x="12" y="62"/>
                    <a:pt x="12" y="62"/>
                  </a:cubicBezTo>
                  <a:cubicBezTo>
                    <a:pt x="10" y="60"/>
                    <a:pt x="8" y="58"/>
                    <a:pt x="8" y="56"/>
                  </a:cubicBezTo>
                  <a:cubicBezTo>
                    <a:pt x="8" y="54"/>
                    <a:pt x="10" y="51"/>
                    <a:pt x="12" y="50"/>
                  </a:cubicBezTo>
                  <a:cubicBezTo>
                    <a:pt x="79" y="11"/>
                    <a:pt x="79" y="11"/>
                    <a:pt x="79" y="11"/>
                  </a:cubicBezTo>
                  <a:cubicBezTo>
                    <a:pt x="81" y="10"/>
                    <a:pt x="83" y="10"/>
                    <a:pt x="86" y="10"/>
                  </a:cubicBezTo>
                  <a:cubicBezTo>
                    <a:pt x="88" y="10"/>
                    <a:pt x="91" y="10"/>
                    <a:pt x="93" y="11"/>
                  </a:cubicBezTo>
                  <a:cubicBezTo>
                    <a:pt x="158" y="49"/>
                    <a:pt x="158" y="49"/>
                    <a:pt x="158" y="49"/>
                  </a:cubicBezTo>
                  <a:cubicBezTo>
                    <a:pt x="159" y="50"/>
                    <a:pt x="160" y="52"/>
                    <a:pt x="160" y="54"/>
                  </a:cubicBezTo>
                  <a:cubicBezTo>
                    <a:pt x="160" y="56"/>
                    <a:pt x="159" y="57"/>
                    <a:pt x="158" y="58"/>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8" name="ïṥḻiḓe"/>
            <p:cNvSpPr/>
            <p:nvPr/>
          </p:nvSpPr>
          <p:spPr bwMode="auto">
            <a:xfrm>
              <a:off x="6238875" y="2774950"/>
              <a:ext cx="547687" cy="347663"/>
            </a:xfrm>
            <a:custGeom>
              <a:avLst/>
              <a:gdLst>
                <a:gd name="T0" fmla="*/ 168 w 168"/>
                <a:gd name="T1" fmla="*/ 53 h 107"/>
                <a:gd name="T2" fmla="*/ 162 w 168"/>
                <a:gd name="T3" fmla="*/ 41 h 107"/>
                <a:gd name="T4" fmla="*/ 97 w 168"/>
                <a:gd name="T5" fmla="*/ 4 h 107"/>
                <a:gd name="T6" fmla="*/ 75 w 168"/>
                <a:gd name="T7" fmla="*/ 4 h 107"/>
                <a:gd name="T8" fmla="*/ 7 w 168"/>
                <a:gd name="T9" fmla="*/ 43 h 107"/>
                <a:gd name="T10" fmla="*/ 0 w 168"/>
                <a:gd name="T11" fmla="*/ 55 h 107"/>
                <a:gd name="T12" fmla="*/ 7 w 168"/>
                <a:gd name="T13" fmla="*/ 68 h 107"/>
                <a:gd name="T14" fmla="*/ 68 w 168"/>
                <a:gd name="T15" fmla="*/ 103 h 107"/>
                <a:gd name="T16" fmla="*/ 82 w 168"/>
                <a:gd name="T17" fmla="*/ 107 h 107"/>
                <a:gd name="T18" fmla="*/ 95 w 168"/>
                <a:gd name="T19" fmla="*/ 103 h 107"/>
                <a:gd name="T20" fmla="*/ 162 w 168"/>
                <a:gd name="T21" fmla="*/ 65 h 107"/>
                <a:gd name="T22" fmla="*/ 168 w 168"/>
                <a:gd name="T23" fmla="*/ 53 h 107"/>
                <a:gd name="T24" fmla="*/ 158 w 168"/>
                <a:gd name="T25" fmla="*/ 58 h 107"/>
                <a:gd name="T26" fmla="*/ 91 w 168"/>
                <a:gd name="T27" fmla="*/ 96 h 107"/>
                <a:gd name="T28" fmla="*/ 72 w 168"/>
                <a:gd name="T29" fmla="*/ 96 h 107"/>
                <a:gd name="T30" fmla="*/ 12 w 168"/>
                <a:gd name="T31" fmla="*/ 61 h 107"/>
                <a:gd name="T32" fmla="*/ 8 w 168"/>
                <a:gd name="T33" fmla="*/ 55 h 107"/>
                <a:gd name="T34" fmla="*/ 12 w 168"/>
                <a:gd name="T35" fmla="*/ 50 h 107"/>
                <a:gd name="T36" fmla="*/ 79 w 168"/>
                <a:gd name="T37" fmla="*/ 11 h 107"/>
                <a:gd name="T38" fmla="*/ 86 w 168"/>
                <a:gd name="T39" fmla="*/ 9 h 107"/>
                <a:gd name="T40" fmla="*/ 93 w 168"/>
                <a:gd name="T41" fmla="*/ 11 h 107"/>
                <a:gd name="T42" fmla="*/ 158 w 168"/>
                <a:gd name="T43" fmla="*/ 48 h 107"/>
                <a:gd name="T44" fmla="*/ 160 w 168"/>
                <a:gd name="T45" fmla="*/ 53 h 107"/>
                <a:gd name="T46" fmla="*/ 158 w 168"/>
                <a:gd name="T47" fmla="*/ 5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8" h="107">
                  <a:moveTo>
                    <a:pt x="168" y="53"/>
                  </a:moveTo>
                  <a:cubicBezTo>
                    <a:pt x="168" y="48"/>
                    <a:pt x="166" y="44"/>
                    <a:pt x="162" y="41"/>
                  </a:cubicBezTo>
                  <a:cubicBezTo>
                    <a:pt x="97" y="4"/>
                    <a:pt x="97" y="4"/>
                    <a:pt x="97" y="4"/>
                  </a:cubicBezTo>
                  <a:cubicBezTo>
                    <a:pt x="90" y="0"/>
                    <a:pt x="82" y="0"/>
                    <a:pt x="75" y="4"/>
                  </a:cubicBezTo>
                  <a:cubicBezTo>
                    <a:pt x="7" y="43"/>
                    <a:pt x="7" y="43"/>
                    <a:pt x="7" y="43"/>
                  </a:cubicBezTo>
                  <a:cubicBezTo>
                    <a:pt x="3" y="45"/>
                    <a:pt x="0" y="50"/>
                    <a:pt x="0" y="55"/>
                  </a:cubicBezTo>
                  <a:cubicBezTo>
                    <a:pt x="0" y="61"/>
                    <a:pt x="3" y="65"/>
                    <a:pt x="7" y="68"/>
                  </a:cubicBezTo>
                  <a:cubicBezTo>
                    <a:pt x="68" y="103"/>
                    <a:pt x="68" y="103"/>
                    <a:pt x="68" y="103"/>
                  </a:cubicBezTo>
                  <a:cubicBezTo>
                    <a:pt x="72" y="106"/>
                    <a:pt x="77" y="107"/>
                    <a:pt x="82" y="107"/>
                  </a:cubicBezTo>
                  <a:cubicBezTo>
                    <a:pt x="86" y="107"/>
                    <a:pt x="91" y="106"/>
                    <a:pt x="95" y="103"/>
                  </a:cubicBezTo>
                  <a:cubicBezTo>
                    <a:pt x="162" y="65"/>
                    <a:pt x="162" y="65"/>
                    <a:pt x="162" y="65"/>
                  </a:cubicBezTo>
                  <a:cubicBezTo>
                    <a:pt x="166" y="62"/>
                    <a:pt x="168" y="58"/>
                    <a:pt x="168" y="53"/>
                  </a:cubicBezTo>
                  <a:moveTo>
                    <a:pt x="158" y="58"/>
                  </a:moveTo>
                  <a:cubicBezTo>
                    <a:pt x="91" y="96"/>
                    <a:pt x="91" y="96"/>
                    <a:pt x="91" y="96"/>
                  </a:cubicBezTo>
                  <a:cubicBezTo>
                    <a:pt x="85" y="100"/>
                    <a:pt x="78" y="100"/>
                    <a:pt x="72" y="96"/>
                  </a:cubicBezTo>
                  <a:cubicBezTo>
                    <a:pt x="12" y="61"/>
                    <a:pt x="12" y="61"/>
                    <a:pt x="12" y="61"/>
                  </a:cubicBezTo>
                  <a:cubicBezTo>
                    <a:pt x="10" y="60"/>
                    <a:pt x="8" y="58"/>
                    <a:pt x="8" y="55"/>
                  </a:cubicBezTo>
                  <a:cubicBezTo>
                    <a:pt x="8" y="53"/>
                    <a:pt x="10" y="51"/>
                    <a:pt x="12" y="50"/>
                  </a:cubicBezTo>
                  <a:cubicBezTo>
                    <a:pt x="79" y="11"/>
                    <a:pt x="79" y="11"/>
                    <a:pt x="79" y="11"/>
                  </a:cubicBezTo>
                  <a:cubicBezTo>
                    <a:pt x="81" y="10"/>
                    <a:pt x="84" y="9"/>
                    <a:pt x="86" y="9"/>
                  </a:cubicBezTo>
                  <a:cubicBezTo>
                    <a:pt x="88" y="9"/>
                    <a:pt x="91" y="10"/>
                    <a:pt x="93" y="11"/>
                  </a:cubicBezTo>
                  <a:cubicBezTo>
                    <a:pt x="158" y="48"/>
                    <a:pt x="158" y="48"/>
                    <a:pt x="158" y="48"/>
                  </a:cubicBezTo>
                  <a:cubicBezTo>
                    <a:pt x="159" y="49"/>
                    <a:pt x="160" y="51"/>
                    <a:pt x="160" y="53"/>
                  </a:cubicBezTo>
                  <a:cubicBezTo>
                    <a:pt x="160" y="55"/>
                    <a:pt x="159" y="57"/>
                    <a:pt x="158" y="58"/>
                  </a:cubicBezTo>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9" name="iṥļíḋé"/>
            <p:cNvSpPr/>
            <p:nvPr/>
          </p:nvSpPr>
          <p:spPr bwMode="auto">
            <a:xfrm>
              <a:off x="4919663" y="1127125"/>
              <a:ext cx="1111250" cy="1360488"/>
            </a:xfrm>
            <a:custGeom>
              <a:avLst/>
              <a:gdLst>
                <a:gd name="T0" fmla="*/ 0 w 700"/>
                <a:gd name="T1" fmla="*/ 404 h 857"/>
                <a:gd name="T2" fmla="*/ 0 w 700"/>
                <a:gd name="T3" fmla="*/ 857 h 857"/>
                <a:gd name="T4" fmla="*/ 700 w 700"/>
                <a:gd name="T5" fmla="*/ 453 h 857"/>
                <a:gd name="T6" fmla="*/ 700 w 700"/>
                <a:gd name="T7" fmla="*/ 0 h 857"/>
                <a:gd name="T8" fmla="*/ 0 w 700"/>
                <a:gd name="T9" fmla="*/ 404 h 857"/>
              </a:gdLst>
              <a:ahLst/>
              <a:cxnLst>
                <a:cxn ang="0">
                  <a:pos x="T0" y="T1"/>
                </a:cxn>
                <a:cxn ang="0">
                  <a:pos x="T2" y="T3"/>
                </a:cxn>
                <a:cxn ang="0">
                  <a:pos x="T4" y="T5"/>
                </a:cxn>
                <a:cxn ang="0">
                  <a:pos x="T6" y="T7"/>
                </a:cxn>
                <a:cxn ang="0">
                  <a:pos x="T8" y="T9"/>
                </a:cxn>
              </a:cxnLst>
              <a:rect l="0" t="0" r="r" b="b"/>
              <a:pathLst>
                <a:path w="700" h="857">
                  <a:moveTo>
                    <a:pt x="0" y="404"/>
                  </a:moveTo>
                  <a:lnTo>
                    <a:pt x="0" y="857"/>
                  </a:lnTo>
                  <a:lnTo>
                    <a:pt x="700" y="453"/>
                  </a:lnTo>
                  <a:lnTo>
                    <a:pt x="700" y="0"/>
                  </a:lnTo>
                  <a:lnTo>
                    <a:pt x="0" y="404"/>
                  </a:lnTo>
                  <a:close/>
                </a:path>
              </a:pathLst>
            </a:custGeom>
            <a:solidFill>
              <a:srgbClr val="6EC7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0" name="íslíḑé"/>
            <p:cNvSpPr/>
            <p:nvPr/>
          </p:nvSpPr>
          <p:spPr bwMode="auto">
            <a:xfrm>
              <a:off x="3481388" y="2322513"/>
              <a:ext cx="1111250" cy="1357313"/>
            </a:xfrm>
            <a:custGeom>
              <a:avLst/>
              <a:gdLst>
                <a:gd name="T0" fmla="*/ 0 w 700"/>
                <a:gd name="T1" fmla="*/ 404 h 855"/>
                <a:gd name="T2" fmla="*/ 0 w 700"/>
                <a:gd name="T3" fmla="*/ 855 h 855"/>
                <a:gd name="T4" fmla="*/ 700 w 700"/>
                <a:gd name="T5" fmla="*/ 451 h 855"/>
                <a:gd name="T6" fmla="*/ 700 w 700"/>
                <a:gd name="T7" fmla="*/ 0 h 855"/>
                <a:gd name="T8" fmla="*/ 0 w 700"/>
                <a:gd name="T9" fmla="*/ 404 h 855"/>
              </a:gdLst>
              <a:ahLst/>
              <a:cxnLst>
                <a:cxn ang="0">
                  <a:pos x="T0" y="T1"/>
                </a:cxn>
                <a:cxn ang="0">
                  <a:pos x="T2" y="T3"/>
                </a:cxn>
                <a:cxn ang="0">
                  <a:pos x="T4" y="T5"/>
                </a:cxn>
                <a:cxn ang="0">
                  <a:pos x="T6" y="T7"/>
                </a:cxn>
                <a:cxn ang="0">
                  <a:pos x="T8" y="T9"/>
                </a:cxn>
              </a:cxnLst>
              <a:rect l="0" t="0" r="r" b="b"/>
              <a:pathLst>
                <a:path w="700" h="855">
                  <a:moveTo>
                    <a:pt x="0" y="404"/>
                  </a:moveTo>
                  <a:lnTo>
                    <a:pt x="0" y="855"/>
                  </a:lnTo>
                  <a:lnTo>
                    <a:pt x="700" y="451"/>
                  </a:lnTo>
                  <a:lnTo>
                    <a:pt x="700" y="0"/>
                  </a:lnTo>
                  <a:lnTo>
                    <a:pt x="0" y="404"/>
                  </a:lnTo>
                  <a:close/>
                </a:path>
              </a:pathLst>
            </a:custGeom>
            <a:solidFill>
              <a:srgbClr val="6EC7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1" name="íşḻïďê"/>
            <p:cNvSpPr/>
            <p:nvPr/>
          </p:nvSpPr>
          <p:spPr bwMode="auto">
            <a:xfrm>
              <a:off x="7851775" y="3181350"/>
              <a:ext cx="123825" cy="68263"/>
            </a:xfrm>
            <a:custGeom>
              <a:avLst/>
              <a:gdLst>
                <a:gd name="T0" fmla="*/ 38 w 38"/>
                <a:gd name="T1" fmla="*/ 19 h 21"/>
                <a:gd name="T2" fmla="*/ 37 w 38"/>
                <a:gd name="T3" fmla="*/ 15 h 21"/>
                <a:gd name="T4" fmla="*/ 36 w 38"/>
                <a:gd name="T5" fmla="*/ 13 h 21"/>
                <a:gd name="T6" fmla="*/ 34 w 38"/>
                <a:gd name="T7" fmla="*/ 10 h 21"/>
                <a:gd name="T8" fmla="*/ 28 w 38"/>
                <a:gd name="T9" fmla="*/ 6 h 21"/>
                <a:gd name="T10" fmla="*/ 20 w 38"/>
                <a:gd name="T11" fmla="*/ 2 h 21"/>
                <a:gd name="T12" fmla="*/ 9 w 38"/>
                <a:gd name="T13" fmla="*/ 0 h 21"/>
                <a:gd name="T14" fmla="*/ 6 w 38"/>
                <a:gd name="T15" fmla="*/ 0 h 21"/>
                <a:gd name="T16" fmla="*/ 3 w 38"/>
                <a:gd name="T17" fmla="*/ 0 h 21"/>
                <a:gd name="T18" fmla="*/ 1 w 38"/>
                <a:gd name="T19" fmla="*/ 1 h 21"/>
                <a:gd name="T20" fmla="*/ 0 w 38"/>
                <a:gd name="T21" fmla="*/ 2 h 21"/>
                <a:gd name="T22" fmla="*/ 1 w 38"/>
                <a:gd name="T23" fmla="*/ 4 h 21"/>
                <a:gd name="T24" fmla="*/ 6 w 38"/>
                <a:gd name="T25" fmla="*/ 4 h 21"/>
                <a:gd name="T26" fmla="*/ 24 w 38"/>
                <a:gd name="T27" fmla="*/ 8 h 21"/>
                <a:gd name="T28" fmla="*/ 31 w 38"/>
                <a:gd name="T29" fmla="*/ 18 h 21"/>
                <a:gd name="T30" fmla="*/ 31 w 38"/>
                <a:gd name="T31" fmla="*/ 20 h 21"/>
                <a:gd name="T32" fmla="*/ 32 w 38"/>
                <a:gd name="T33" fmla="*/ 21 h 21"/>
                <a:gd name="T34" fmla="*/ 34 w 38"/>
                <a:gd name="T35" fmla="*/ 21 h 21"/>
                <a:gd name="T36" fmla="*/ 37 w 38"/>
                <a:gd name="T37" fmla="*/ 21 h 21"/>
                <a:gd name="T38" fmla="*/ 38 w 38"/>
                <a:gd name="T39"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21">
                  <a:moveTo>
                    <a:pt x="38" y="19"/>
                  </a:moveTo>
                  <a:cubicBezTo>
                    <a:pt x="38" y="17"/>
                    <a:pt x="37" y="16"/>
                    <a:pt x="37" y="15"/>
                  </a:cubicBezTo>
                  <a:cubicBezTo>
                    <a:pt x="37" y="15"/>
                    <a:pt x="37" y="14"/>
                    <a:pt x="36" y="13"/>
                  </a:cubicBezTo>
                  <a:cubicBezTo>
                    <a:pt x="36" y="12"/>
                    <a:pt x="35" y="11"/>
                    <a:pt x="34" y="10"/>
                  </a:cubicBezTo>
                  <a:cubicBezTo>
                    <a:pt x="32" y="8"/>
                    <a:pt x="30" y="7"/>
                    <a:pt x="28" y="6"/>
                  </a:cubicBezTo>
                  <a:cubicBezTo>
                    <a:pt x="26" y="4"/>
                    <a:pt x="23" y="3"/>
                    <a:pt x="20" y="2"/>
                  </a:cubicBezTo>
                  <a:cubicBezTo>
                    <a:pt x="16" y="1"/>
                    <a:pt x="13" y="1"/>
                    <a:pt x="9" y="0"/>
                  </a:cubicBezTo>
                  <a:cubicBezTo>
                    <a:pt x="8" y="0"/>
                    <a:pt x="7" y="0"/>
                    <a:pt x="6" y="0"/>
                  </a:cubicBezTo>
                  <a:cubicBezTo>
                    <a:pt x="5" y="0"/>
                    <a:pt x="4" y="0"/>
                    <a:pt x="3" y="0"/>
                  </a:cubicBezTo>
                  <a:cubicBezTo>
                    <a:pt x="3" y="0"/>
                    <a:pt x="2" y="1"/>
                    <a:pt x="1" y="1"/>
                  </a:cubicBezTo>
                  <a:cubicBezTo>
                    <a:pt x="1" y="1"/>
                    <a:pt x="0" y="2"/>
                    <a:pt x="0" y="2"/>
                  </a:cubicBezTo>
                  <a:cubicBezTo>
                    <a:pt x="0" y="3"/>
                    <a:pt x="1" y="3"/>
                    <a:pt x="1" y="4"/>
                  </a:cubicBezTo>
                  <a:cubicBezTo>
                    <a:pt x="3" y="4"/>
                    <a:pt x="4" y="4"/>
                    <a:pt x="6" y="4"/>
                  </a:cubicBezTo>
                  <a:cubicBezTo>
                    <a:pt x="12" y="4"/>
                    <a:pt x="19" y="5"/>
                    <a:pt x="24" y="8"/>
                  </a:cubicBezTo>
                  <a:cubicBezTo>
                    <a:pt x="28" y="11"/>
                    <a:pt x="31" y="14"/>
                    <a:pt x="31" y="18"/>
                  </a:cubicBezTo>
                  <a:cubicBezTo>
                    <a:pt x="31" y="20"/>
                    <a:pt x="31" y="20"/>
                    <a:pt x="31" y="20"/>
                  </a:cubicBezTo>
                  <a:cubicBezTo>
                    <a:pt x="31" y="20"/>
                    <a:pt x="31" y="21"/>
                    <a:pt x="32" y="21"/>
                  </a:cubicBezTo>
                  <a:cubicBezTo>
                    <a:pt x="33" y="21"/>
                    <a:pt x="34" y="21"/>
                    <a:pt x="34" y="21"/>
                  </a:cubicBezTo>
                  <a:cubicBezTo>
                    <a:pt x="35" y="21"/>
                    <a:pt x="36" y="21"/>
                    <a:pt x="37" y="21"/>
                  </a:cubicBezTo>
                  <a:cubicBezTo>
                    <a:pt x="38" y="20"/>
                    <a:pt x="38" y="19"/>
                    <a:pt x="38" y="19"/>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2" name="ïśľïďê"/>
            <p:cNvSpPr/>
            <p:nvPr/>
          </p:nvSpPr>
          <p:spPr bwMode="auto">
            <a:xfrm>
              <a:off x="7851775" y="3205163"/>
              <a:ext cx="85725" cy="49213"/>
            </a:xfrm>
            <a:custGeom>
              <a:avLst/>
              <a:gdLst>
                <a:gd name="T0" fmla="*/ 26 w 26"/>
                <a:gd name="T1" fmla="*/ 11 h 15"/>
                <a:gd name="T2" fmla="*/ 24 w 26"/>
                <a:gd name="T3" fmla="*/ 7 h 15"/>
                <a:gd name="T4" fmla="*/ 20 w 26"/>
                <a:gd name="T5" fmla="*/ 4 h 15"/>
                <a:gd name="T6" fmla="*/ 7 w 26"/>
                <a:gd name="T7" fmla="*/ 1 h 15"/>
                <a:gd name="T8" fmla="*/ 3 w 26"/>
                <a:gd name="T9" fmla="*/ 1 h 15"/>
                <a:gd name="T10" fmla="*/ 0 w 26"/>
                <a:gd name="T11" fmla="*/ 3 h 15"/>
                <a:gd name="T12" fmla="*/ 1 w 26"/>
                <a:gd name="T13" fmla="*/ 4 h 15"/>
                <a:gd name="T14" fmla="*/ 4 w 26"/>
                <a:gd name="T15" fmla="*/ 5 h 15"/>
                <a:gd name="T16" fmla="*/ 7 w 26"/>
                <a:gd name="T17" fmla="*/ 5 h 15"/>
                <a:gd name="T18" fmla="*/ 15 w 26"/>
                <a:gd name="T19" fmla="*/ 7 h 15"/>
                <a:gd name="T20" fmla="*/ 18 w 26"/>
                <a:gd name="T21" fmla="*/ 9 h 15"/>
                <a:gd name="T22" fmla="*/ 19 w 26"/>
                <a:gd name="T23" fmla="*/ 11 h 15"/>
                <a:gd name="T24" fmla="*/ 18 w 26"/>
                <a:gd name="T25" fmla="*/ 13 h 15"/>
                <a:gd name="T26" fmla="*/ 19 w 26"/>
                <a:gd name="T27" fmla="*/ 14 h 15"/>
                <a:gd name="T28" fmla="*/ 26 w 26"/>
                <a:gd name="T29" fmla="*/ 12 h 15"/>
                <a:gd name="T30" fmla="*/ 26 w 26"/>
                <a:gd name="T31"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15">
                  <a:moveTo>
                    <a:pt x="26" y="11"/>
                  </a:moveTo>
                  <a:cubicBezTo>
                    <a:pt x="26" y="10"/>
                    <a:pt x="25" y="8"/>
                    <a:pt x="24" y="7"/>
                  </a:cubicBezTo>
                  <a:cubicBezTo>
                    <a:pt x="23" y="6"/>
                    <a:pt x="22" y="5"/>
                    <a:pt x="20" y="4"/>
                  </a:cubicBezTo>
                  <a:cubicBezTo>
                    <a:pt x="16" y="1"/>
                    <a:pt x="11" y="1"/>
                    <a:pt x="7" y="1"/>
                  </a:cubicBezTo>
                  <a:cubicBezTo>
                    <a:pt x="5" y="1"/>
                    <a:pt x="4" y="0"/>
                    <a:pt x="3" y="1"/>
                  </a:cubicBezTo>
                  <a:cubicBezTo>
                    <a:pt x="2" y="1"/>
                    <a:pt x="0" y="2"/>
                    <a:pt x="0" y="3"/>
                  </a:cubicBezTo>
                  <a:cubicBezTo>
                    <a:pt x="0" y="3"/>
                    <a:pt x="1" y="4"/>
                    <a:pt x="1" y="4"/>
                  </a:cubicBezTo>
                  <a:cubicBezTo>
                    <a:pt x="2" y="4"/>
                    <a:pt x="3" y="5"/>
                    <a:pt x="4" y="5"/>
                  </a:cubicBezTo>
                  <a:cubicBezTo>
                    <a:pt x="7" y="5"/>
                    <a:pt x="7" y="5"/>
                    <a:pt x="7" y="5"/>
                  </a:cubicBezTo>
                  <a:cubicBezTo>
                    <a:pt x="10" y="5"/>
                    <a:pt x="13" y="5"/>
                    <a:pt x="15" y="7"/>
                  </a:cubicBezTo>
                  <a:cubicBezTo>
                    <a:pt x="16" y="7"/>
                    <a:pt x="17" y="8"/>
                    <a:pt x="18" y="9"/>
                  </a:cubicBezTo>
                  <a:cubicBezTo>
                    <a:pt x="18" y="10"/>
                    <a:pt x="18" y="10"/>
                    <a:pt x="19" y="11"/>
                  </a:cubicBezTo>
                  <a:cubicBezTo>
                    <a:pt x="19" y="12"/>
                    <a:pt x="18" y="12"/>
                    <a:pt x="18" y="13"/>
                  </a:cubicBezTo>
                  <a:cubicBezTo>
                    <a:pt x="19" y="13"/>
                    <a:pt x="19" y="14"/>
                    <a:pt x="19" y="14"/>
                  </a:cubicBezTo>
                  <a:cubicBezTo>
                    <a:pt x="21" y="15"/>
                    <a:pt x="25" y="15"/>
                    <a:pt x="26" y="12"/>
                  </a:cubicBezTo>
                  <a:lnTo>
                    <a:pt x="26" y="11"/>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3" name="íSľîḋé"/>
            <p:cNvSpPr/>
            <p:nvPr/>
          </p:nvSpPr>
          <p:spPr bwMode="auto">
            <a:xfrm>
              <a:off x="7851775" y="3230563"/>
              <a:ext cx="39687" cy="23813"/>
            </a:xfrm>
            <a:custGeom>
              <a:avLst/>
              <a:gdLst>
                <a:gd name="T0" fmla="*/ 10 w 12"/>
                <a:gd name="T1" fmla="*/ 1 h 7"/>
                <a:gd name="T2" fmla="*/ 2 w 12"/>
                <a:gd name="T3" fmla="*/ 1 h 7"/>
                <a:gd name="T4" fmla="*/ 2 w 12"/>
                <a:gd name="T5" fmla="*/ 6 h 7"/>
                <a:gd name="T6" fmla="*/ 10 w 12"/>
                <a:gd name="T7" fmla="*/ 6 h 7"/>
                <a:gd name="T8" fmla="*/ 10 w 12"/>
                <a:gd name="T9" fmla="*/ 1 h 7"/>
              </a:gdLst>
              <a:ahLst/>
              <a:cxnLst>
                <a:cxn ang="0">
                  <a:pos x="T0" y="T1"/>
                </a:cxn>
                <a:cxn ang="0">
                  <a:pos x="T2" y="T3"/>
                </a:cxn>
                <a:cxn ang="0">
                  <a:pos x="T4" y="T5"/>
                </a:cxn>
                <a:cxn ang="0">
                  <a:pos x="T6" y="T7"/>
                </a:cxn>
                <a:cxn ang="0">
                  <a:pos x="T8" y="T9"/>
                </a:cxn>
              </a:cxnLst>
              <a:rect l="0" t="0" r="r" b="b"/>
              <a:pathLst>
                <a:path w="12" h="7">
                  <a:moveTo>
                    <a:pt x="10" y="1"/>
                  </a:moveTo>
                  <a:cubicBezTo>
                    <a:pt x="8" y="0"/>
                    <a:pt x="4" y="0"/>
                    <a:pt x="2" y="1"/>
                  </a:cubicBezTo>
                  <a:cubicBezTo>
                    <a:pt x="0" y="2"/>
                    <a:pt x="0" y="5"/>
                    <a:pt x="2" y="6"/>
                  </a:cubicBezTo>
                  <a:cubicBezTo>
                    <a:pt x="4" y="7"/>
                    <a:pt x="8" y="7"/>
                    <a:pt x="10" y="6"/>
                  </a:cubicBezTo>
                  <a:cubicBezTo>
                    <a:pt x="12" y="5"/>
                    <a:pt x="12" y="2"/>
                    <a:pt x="10" y="1"/>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4" name="íṣ1îḓé"/>
            <p:cNvSpPr/>
            <p:nvPr/>
          </p:nvSpPr>
          <p:spPr bwMode="auto">
            <a:xfrm>
              <a:off x="5529263" y="4565650"/>
              <a:ext cx="322262" cy="300038"/>
            </a:xfrm>
            <a:custGeom>
              <a:avLst/>
              <a:gdLst>
                <a:gd name="T0" fmla="*/ 49 w 99"/>
                <a:gd name="T1" fmla="*/ 0 h 92"/>
                <a:gd name="T2" fmla="*/ 0 w 99"/>
                <a:gd name="T3" fmla="*/ 92 h 92"/>
                <a:gd name="T4" fmla="*/ 0 w 99"/>
                <a:gd name="T5" fmla="*/ 92 h 92"/>
                <a:gd name="T6" fmla="*/ 4 w 99"/>
                <a:gd name="T7" fmla="*/ 91 h 92"/>
                <a:gd name="T8" fmla="*/ 93 w 99"/>
                <a:gd name="T9" fmla="*/ 40 h 92"/>
                <a:gd name="T10" fmla="*/ 93 w 99"/>
                <a:gd name="T11" fmla="*/ 25 h 92"/>
                <a:gd name="T12" fmla="*/ 49 w 99"/>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99" h="92">
                  <a:moveTo>
                    <a:pt x="49" y="0"/>
                  </a:moveTo>
                  <a:cubicBezTo>
                    <a:pt x="0" y="92"/>
                    <a:pt x="0" y="92"/>
                    <a:pt x="0" y="92"/>
                  </a:cubicBezTo>
                  <a:cubicBezTo>
                    <a:pt x="0" y="92"/>
                    <a:pt x="0" y="92"/>
                    <a:pt x="0" y="92"/>
                  </a:cubicBezTo>
                  <a:cubicBezTo>
                    <a:pt x="1" y="92"/>
                    <a:pt x="3" y="91"/>
                    <a:pt x="4" y="91"/>
                  </a:cubicBezTo>
                  <a:cubicBezTo>
                    <a:pt x="93" y="40"/>
                    <a:pt x="93" y="40"/>
                    <a:pt x="93" y="40"/>
                  </a:cubicBezTo>
                  <a:cubicBezTo>
                    <a:pt x="99" y="36"/>
                    <a:pt x="99" y="28"/>
                    <a:pt x="93" y="25"/>
                  </a:cubicBezTo>
                  <a:cubicBezTo>
                    <a:pt x="49" y="0"/>
                    <a:pt x="49" y="0"/>
                    <a:pt x="49" y="0"/>
                  </a:cubicBezTo>
                </a:path>
              </a:pathLst>
            </a:custGeom>
            <a:solidFill>
              <a:srgbClr val="5CA8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5" name="íṣļíḓê"/>
            <p:cNvSpPr/>
            <p:nvPr/>
          </p:nvSpPr>
          <p:spPr bwMode="auto">
            <a:xfrm>
              <a:off x="5205413" y="4475163"/>
              <a:ext cx="482600" cy="390525"/>
            </a:xfrm>
            <a:custGeom>
              <a:avLst/>
              <a:gdLst>
                <a:gd name="T0" fmla="*/ 98 w 148"/>
                <a:gd name="T1" fmla="*/ 0 h 120"/>
                <a:gd name="T2" fmla="*/ 94 w 148"/>
                <a:gd name="T3" fmla="*/ 1 h 120"/>
                <a:gd name="T4" fmla="*/ 5 w 148"/>
                <a:gd name="T5" fmla="*/ 52 h 120"/>
                <a:gd name="T6" fmla="*/ 5 w 148"/>
                <a:gd name="T7" fmla="*/ 67 h 120"/>
                <a:gd name="T8" fmla="*/ 95 w 148"/>
                <a:gd name="T9" fmla="*/ 119 h 120"/>
                <a:gd name="T10" fmla="*/ 99 w 148"/>
                <a:gd name="T11" fmla="*/ 120 h 120"/>
                <a:gd name="T12" fmla="*/ 148 w 148"/>
                <a:gd name="T13" fmla="*/ 28 h 120"/>
                <a:gd name="T14" fmla="*/ 103 w 148"/>
                <a:gd name="T15" fmla="*/ 1 h 120"/>
                <a:gd name="T16" fmla="*/ 98 w 148"/>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20">
                  <a:moveTo>
                    <a:pt x="98" y="0"/>
                  </a:moveTo>
                  <a:cubicBezTo>
                    <a:pt x="97" y="0"/>
                    <a:pt x="95" y="1"/>
                    <a:pt x="94" y="1"/>
                  </a:cubicBezTo>
                  <a:cubicBezTo>
                    <a:pt x="5" y="52"/>
                    <a:pt x="5" y="52"/>
                    <a:pt x="5" y="52"/>
                  </a:cubicBezTo>
                  <a:cubicBezTo>
                    <a:pt x="0" y="56"/>
                    <a:pt x="0" y="64"/>
                    <a:pt x="5" y="67"/>
                  </a:cubicBezTo>
                  <a:cubicBezTo>
                    <a:pt x="95" y="119"/>
                    <a:pt x="95" y="119"/>
                    <a:pt x="95" y="119"/>
                  </a:cubicBezTo>
                  <a:cubicBezTo>
                    <a:pt x="96" y="119"/>
                    <a:pt x="97" y="120"/>
                    <a:pt x="99" y="120"/>
                  </a:cubicBezTo>
                  <a:cubicBezTo>
                    <a:pt x="148" y="28"/>
                    <a:pt x="148" y="28"/>
                    <a:pt x="148" y="28"/>
                  </a:cubicBezTo>
                  <a:cubicBezTo>
                    <a:pt x="103" y="1"/>
                    <a:pt x="103" y="1"/>
                    <a:pt x="103" y="1"/>
                  </a:cubicBezTo>
                  <a:cubicBezTo>
                    <a:pt x="101" y="1"/>
                    <a:pt x="100" y="0"/>
                    <a:pt x="98" y="0"/>
                  </a:cubicBezTo>
                </a:path>
              </a:pathLst>
            </a:custGeom>
            <a:solidFill>
              <a:srgbClr val="5CB4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6" name="ïṧḻïdê"/>
            <p:cNvSpPr/>
            <p:nvPr/>
          </p:nvSpPr>
          <p:spPr bwMode="auto">
            <a:xfrm>
              <a:off x="4241800" y="3898900"/>
              <a:ext cx="644525" cy="387350"/>
            </a:xfrm>
            <a:custGeom>
              <a:avLst/>
              <a:gdLst>
                <a:gd name="T0" fmla="*/ 99 w 198"/>
                <a:gd name="T1" fmla="*/ 0 h 119"/>
                <a:gd name="T2" fmla="*/ 95 w 198"/>
                <a:gd name="T3" fmla="*/ 1 h 119"/>
                <a:gd name="T4" fmla="*/ 6 w 198"/>
                <a:gd name="T5" fmla="*/ 52 h 119"/>
                <a:gd name="T6" fmla="*/ 6 w 198"/>
                <a:gd name="T7" fmla="*/ 67 h 119"/>
                <a:gd name="T8" fmla="*/ 95 w 198"/>
                <a:gd name="T9" fmla="*/ 118 h 119"/>
                <a:gd name="T10" fmla="*/ 100 w 198"/>
                <a:gd name="T11" fmla="*/ 119 h 119"/>
                <a:gd name="T12" fmla="*/ 104 w 198"/>
                <a:gd name="T13" fmla="*/ 118 h 119"/>
                <a:gd name="T14" fmla="*/ 193 w 198"/>
                <a:gd name="T15" fmla="*/ 67 h 119"/>
                <a:gd name="T16" fmla="*/ 193 w 198"/>
                <a:gd name="T17" fmla="*/ 52 h 119"/>
                <a:gd name="T18" fmla="*/ 103 w 198"/>
                <a:gd name="T19" fmla="*/ 1 h 119"/>
                <a:gd name="T20" fmla="*/ 99 w 198"/>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19">
                  <a:moveTo>
                    <a:pt x="99" y="0"/>
                  </a:moveTo>
                  <a:cubicBezTo>
                    <a:pt x="98" y="0"/>
                    <a:pt x="96" y="0"/>
                    <a:pt x="95" y="1"/>
                  </a:cubicBezTo>
                  <a:cubicBezTo>
                    <a:pt x="6" y="52"/>
                    <a:pt x="6" y="52"/>
                    <a:pt x="6" y="52"/>
                  </a:cubicBezTo>
                  <a:cubicBezTo>
                    <a:pt x="0" y="55"/>
                    <a:pt x="0" y="63"/>
                    <a:pt x="6" y="67"/>
                  </a:cubicBezTo>
                  <a:cubicBezTo>
                    <a:pt x="95" y="118"/>
                    <a:pt x="95" y="118"/>
                    <a:pt x="95" y="118"/>
                  </a:cubicBezTo>
                  <a:cubicBezTo>
                    <a:pt x="97" y="119"/>
                    <a:pt x="98" y="119"/>
                    <a:pt x="100" y="119"/>
                  </a:cubicBezTo>
                  <a:cubicBezTo>
                    <a:pt x="101" y="119"/>
                    <a:pt x="102" y="119"/>
                    <a:pt x="104" y="118"/>
                  </a:cubicBezTo>
                  <a:cubicBezTo>
                    <a:pt x="193" y="67"/>
                    <a:pt x="193" y="67"/>
                    <a:pt x="193" y="67"/>
                  </a:cubicBezTo>
                  <a:cubicBezTo>
                    <a:pt x="198" y="64"/>
                    <a:pt x="198" y="56"/>
                    <a:pt x="193" y="52"/>
                  </a:cubicBezTo>
                  <a:cubicBezTo>
                    <a:pt x="103" y="1"/>
                    <a:pt x="103" y="1"/>
                    <a:pt x="103" y="1"/>
                  </a:cubicBezTo>
                  <a:cubicBezTo>
                    <a:pt x="102" y="0"/>
                    <a:pt x="100" y="0"/>
                    <a:pt x="99" y="0"/>
                  </a:cubicBezTo>
                </a:path>
              </a:pathLst>
            </a:custGeom>
            <a:solidFill>
              <a:srgbClr val="5CB4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7" name="ïSļïḋé"/>
            <p:cNvSpPr/>
            <p:nvPr/>
          </p:nvSpPr>
          <p:spPr bwMode="auto">
            <a:xfrm>
              <a:off x="4843463" y="3546475"/>
              <a:ext cx="646112" cy="390525"/>
            </a:xfrm>
            <a:custGeom>
              <a:avLst/>
              <a:gdLst>
                <a:gd name="T0" fmla="*/ 99 w 198"/>
                <a:gd name="T1" fmla="*/ 0 h 120"/>
                <a:gd name="T2" fmla="*/ 94 w 198"/>
                <a:gd name="T3" fmla="*/ 1 h 120"/>
                <a:gd name="T4" fmla="*/ 6 w 198"/>
                <a:gd name="T5" fmla="*/ 52 h 120"/>
                <a:gd name="T6" fmla="*/ 6 w 198"/>
                <a:gd name="T7" fmla="*/ 67 h 120"/>
                <a:gd name="T8" fmla="*/ 95 w 198"/>
                <a:gd name="T9" fmla="*/ 119 h 120"/>
                <a:gd name="T10" fmla="*/ 99 w 198"/>
                <a:gd name="T11" fmla="*/ 120 h 120"/>
                <a:gd name="T12" fmla="*/ 103 w 198"/>
                <a:gd name="T13" fmla="*/ 119 h 120"/>
                <a:gd name="T14" fmla="*/ 192 w 198"/>
                <a:gd name="T15" fmla="*/ 67 h 120"/>
                <a:gd name="T16" fmla="*/ 192 w 198"/>
                <a:gd name="T17" fmla="*/ 53 h 120"/>
                <a:gd name="T18" fmla="*/ 103 w 198"/>
                <a:gd name="T19" fmla="*/ 1 h 120"/>
                <a:gd name="T20" fmla="*/ 99 w 198"/>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20">
                  <a:moveTo>
                    <a:pt x="99" y="0"/>
                  </a:moveTo>
                  <a:cubicBezTo>
                    <a:pt x="97" y="0"/>
                    <a:pt x="96" y="0"/>
                    <a:pt x="94" y="1"/>
                  </a:cubicBezTo>
                  <a:cubicBezTo>
                    <a:pt x="6" y="52"/>
                    <a:pt x="6" y="52"/>
                    <a:pt x="6" y="52"/>
                  </a:cubicBezTo>
                  <a:cubicBezTo>
                    <a:pt x="0" y="56"/>
                    <a:pt x="0" y="64"/>
                    <a:pt x="6" y="67"/>
                  </a:cubicBezTo>
                  <a:cubicBezTo>
                    <a:pt x="95" y="119"/>
                    <a:pt x="95" y="119"/>
                    <a:pt x="95" y="119"/>
                  </a:cubicBezTo>
                  <a:cubicBezTo>
                    <a:pt x="96" y="119"/>
                    <a:pt x="98" y="120"/>
                    <a:pt x="99" y="120"/>
                  </a:cubicBezTo>
                  <a:cubicBezTo>
                    <a:pt x="101" y="120"/>
                    <a:pt x="102" y="119"/>
                    <a:pt x="103" y="119"/>
                  </a:cubicBezTo>
                  <a:cubicBezTo>
                    <a:pt x="192" y="67"/>
                    <a:pt x="192" y="67"/>
                    <a:pt x="192" y="67"/>
                  </a:cubicBezTo>
                  <a:cubicBezTo>
                    <a:pt x="198" y="64"/>
                    <a:pt x="198" y="56"/>
                    <a:pt x="192" y="53"/>
                  </a:cubicBezTo>
                  <a:cubicBezTo>
                    <a:pt x="103" y="1"/>
                    <a:pt x="103" y="1"/>
                    <a:pt x="103" y="1"/>
                  </a:cubicBezTo>
                  <a:cubicBezTo>
                    <a:pt x="102" y="0"/>
                    <a:pt x="100" y="0"/>
                    <a:pt x="99" y="0"/>
                  </a:cubicBezTo>
                </a:path>
              </a:pathLst>
            </a:custGeom>
            <a:solidFill>
              <a:srgbClr val="5CB4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8" name="ïṡļîdè"/>
            <p:cNvSpPr/>
            <p:nvPr/>
          </p:nvSpPr>
          <p:spPr bwMode="auto">
            <a:xfrm>
              <a:off x="5378450" y="3233738"/>
              <a:ext cx="646112" cy="390525"/>
            </a:xfrm>
            <a:custGeom>
              <a:avLst/>
              <a:gdLst>
                <a:gd name="T0" fmla="*/ 99 w 198"/>
                <a:gd name="T1" fmla="*/ 0 h 120"/>
                <a:gd name="T2" fmla="*/ 95 w 198"/>
                <a:gd name="T3" fmla="*/ 2 h 120"/>
                <a:gd name="T4" fmla="*/ 6 w 198"/>
                <a:gd name="T5" fmla="*/ 53 h 120"/>
                <a:gd name="T6" fmla="*/ 6 w 198"/>
                <a:gd name="T7" fmla="*/ 67 h 120"/>
                <a:gd name="T8" fmla="*/ 95 w 198"/>
                <a:gd name="T9" fmla="*/ 119 h 120"/>
                <a:gd name="T10" fmla="*/ 100 w 198"/>
                <a:gd name="T11" fmla="*/ 120 h 120"/>
                <a:gd name="T12" fmla="*/ 104 w 198"/>
                <a:gd name="T13" fmla="*/ 119 h 120"/>
                <a:gd name="T14" fmla="*/ 193 w 198"/>
                <a:gd name="T15" fmla="*/ 68 h 120"/>
                <a:gd name="T16" fmla="*/ 193 w 198"/>
                <a:gd name="T17" fmla="*/ 53 h 120"/>
                <a:gd name="T18" fmla="*/ 103 w 198"/>
                <a:gd name="T19" fmla="*/ 2 h 120"/>
                <a:gd name="T20" fmla="*/ 99 w 198"/>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20">
                  <a:moveTo>
                    <a:pt x="99" y="0"/>
                  </a:moveTo>
                  <a:cubicBezTo>
                    <a:pt x="98" y="0"/>
                    <a:pt x="96" y="1"/>
                    <a:pt x="95" y="2"/>
                  </a:cubicBezTo>
                  <a:cubicBezTo>
                    <a:pt x="6" y="53"/>
                    <a:pt x="6" y="53"/>
                    <a:pt x="6" y="53"/>
                  </a:cubicBezTo>
                  <a:cubicBezTo>
                    <a:pt x="0" y="56"/>
                    <a:pt x="0" y="64"/>
                    <a:pt x="6" y="67"/>
                  </a:cubicBezTo>
                  <a:cubicBezTo>
                    <a:pt x="95" y="119"/>
                    <a:pt x="95" y="119"/>
                    <a:pt x="95" y="119"/>
                  </a:cubicBezTo>
                  <a:cubicBezTo>
                    <a:pt x="97" y="120"/>
                    <a:pt x="98" y="120"/>
                    <a:pt x="100" y="120"/>
                  </a:cubicBezTo>
                  <a:cubicBezTo>
                    <a:pt x="101" y="120"/>
                    <a:pt x="102" y="120"/>
                    <a:pt x="104" y="119"/>
                  </a:cubicBezTo>
                  <a:cubicBezTo>
                    <a:pt x="193" y="68"/>
                    <a:pt x="193" y="68"/>
                    <a:pt x="193" y="68"/>
                  </a:cubicBezTo>
                  <a:cubicBezTo>
                    <a:pt x="198" y="65"/>
                    <a:pt x="198" y="56"/>
                    <a:pt x="193" y="53"/>
                  </a:cubicBezTo>
                  <a:cubicBezTo>
                    <a:pt x="103" y="2"/>
                    <a:pt x="103" y="2"/>
                    <a:pt x="103" y="2"/>
                  </a:cubicBezTo>
                  <a:cubicBezTo>
                    <a:pt x="102" y="1"/>
                    <a:pt x="100" y="0"/>
                    <a:pt x="99" y="0"/>
                  </a:cubicBezTo>
                </a:path>
              </a:pathLst>
            </a:custGeom>
            <a:solidFill>
              <a:srgbClr val="5CB4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9" name="išḻîḓê"/>
            <p:cNvSpPr/>
            <p:nvPr/>
          </p:nvSpPr>
          <p:spPr bwMode="auto">
            <a:xfrm>
              <a:off x="5818188" y="4116388"/>
              <a:ext cx="639762" cy="390525"/>
            </a:xfrm>
            <a:custGeom>
              <a:avLst/>
              <a:gdLst>
                <a:gd name="T0" fmla="*/ 96 w 196"/>
                <a:gd name="T1" fmla="*/ 0 h 120"/>
                <a:gd name="T2" fmla="*/ 92 w 196"/>
                <a:gd name="T3" fmla="*/ 1 h 120"/>
                <a:gd name="T4" fmla="*/ 6 w 196"/>
                <a:gd name="T5" fmla="*/ 51 h 120"/>
                <a:gd name="T6" fmla="*/ 0 w 196"/>
                <a:gd name="T7" fmla="*/ 63 h 120"/>
                <a:gd name="T8" fmla="*/ 3 w 196"/>
                <a:gd name="T9" fmla="*/ 67 h 120"/>
                <a:gd name="T10" fmla="*/ 93 w 196"/>
                <a:gd name="T11" fmla="*/ 118 h 120"/>
                <a:gd name="T12" fmla="*/ 97 w 196"/>
                <a:gd name="T13" fmla="*/ 120 h 120"/>
                <a:gd name="T14" fmla="*/ 101 w 196"/>
                <a:gd name="T15" fmla="*/ 118 h 120"/>
                <a:gd name="T16" fmla="*/ 190 w 196"/>
                <a:gd name="T17" fmla="*/ 67 h 120"/>
                <a:gd name="T18" fmla="*/ 190 w 196"/>
                <a:gd name="T19" fmla="*/ 53 h 120"/>
                <a:gd name="T20" fmla="*/ 101 w 196"/>
                <a:gd name="T21" fmla="*/ 1 h 120"/>
                <a:gd name="T22" fmla="*/ 96 w 196"/>
                <a:gd name="T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20">
                  <a:moveTo>
                    <a:pt x="96" y="0"/>
                  </a:moveTo>
                  <a:cubicBezTo>
                    <a:pt x="95" y="0"/>
                    <a:pt x="94" y="0"/>
                    <a:pt x="92" y="1"/>
                  </a:cubicBezTo>
                  <a:cubicBezTo>
                    <a:pt x="6" y="51"/>
                    <a:pt x="6" y="51"/>
                    <a:pt x="6" y="51"/>
                  </a:cubicBezTo>
                  <a:cubicBezTo>
                    <a:pt x="0" y="63"/>
                    <a:pt x="0" y="63"/>
                    <a:pt x="0" y="63"/>
                  </a:cubicBezTo>
                  <a:cubicBezTo>
                    <a:pt x="1" y="64"/>
                    <a:pt x="2" y="66"/>
                    <a:pt x="3" y="67"/>
                  </a:cubicBezTo>
                  <a:cubicBezTo>
                    <a:pt x="93" y="118"/>
                    <a:pt x="93" y="118"/>
                    <a:pt x="93" y="118"/>
                  </a:cubicBezTo>
                  <a:cubicBezTo>
                    <a:pt x="94" y="119"/>
                    <a:pt x="96" y="120"/>
                    <a:pt x="97" y="120"/>
                  </a:cubicBezTo>
                  <a:cubicBezTo>
                    <a:pt x="98" y="120"/>
                    <a:pt x="100" y="119"/>
                    <a:pt x="101" y="118"/>
                  </a:cubicBezTo>
                  <a:cubicBezTo>
                    <a:pt x="190" y="67"/>
                    <a:pt x="190" y="67"/>
                    <a:pt x="190" y="67"/>
                  </a:cubicBezTo>
                  <a:cubicBezTo>
                    <a:pt x="196" y="64"/>
                    <a:pt x="196" y="56"/>
                    <a:pt x="190" y="53"/>
                  </a:cubicBezTo>
                  <a:cubicBezTo>
                    <a:pt x="101" y="1"/>
                    <a:pt x="101" y="1"/>
                    <a:pt x="101" y="1"/>
                  </a:cubicBezTo>
                  <a:cubicBezTo>
                    <a:pt x="99" y="0"/>
                    <a:pt x="98" y="0"/>
                    <a:pt x="96" y="0"/>
                  </a:cubicBezTo>
                </a:path>
              </a:pathLst>
            </a:custGeom>
            <a:solidFill>
              <a:srgbClr val="5CA8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0" name="îşlíḍè"/>
            <p:cNvSpPr/>
            <p:nvPr/>
          </p:nvSpPr>
          <p:spPr bwMode="auto">
            <a:xfrm>
              <a:off x="5811838" y="4283075"/>
              <a:ext cx="26987" cy="38100"/>
            </a:xfrm>
            <a:custGeom>
              <a:avLst/>
              <a:gdLst>
                <a:gd name="T0" fmla="*/ 8 w 8"/>
                <a:gd name="T1" fmla="*/ 0 h 12"/>
                <a:gd name="T2" fmla="*/ 5 w 8"/>
                <a:gd name="T3" fmla="*/ 1 h 12"/>
                <a:gd name="T4" fmla="*/ 2 w 8"/>
                <a:gd name="T5" fmla="*/ 12 h 12"/>
                <a:gd name="T6" fmla="*/ 8 w 8"/>
                <a:gd name="T7" fmla="*/ 0 h 12"/>
              </a:gdLst>
              <a:ahLst/>
              <a:cxnLst>
                <a:cxn ang="0">
                  <a:pos x="T0" y="T1"/>
                </a:cxn>
                <a:cxn ang="0">
                  <a:pos x="T2" y="T3"/>
                </a:cxn>
                <a:cxn ang="0">
                  <a:pos x="T4" y="T5"/>
                </a:cxn>
                <a:cxn ang="0">
                  <a:pos x="T6" y="T7"/>
                </a:cxn>
              </a:cxnLst>
              <a:rect l="0" t="0" r="r" b="b"/>
              <a:pathLst>
                <a:path w="8" h="12">
                  <a:moveTo>
                    <a:pt x="8" y="0"/>
                  </a:moveTo>
                  <a:cubicBezTo>
                    <a:pt x="5" y="1"/>
                    <a:pt x="5" y="1"/>
                    <a:pt x="5" y="1"/>
                  </a:cubicBezTo>
                  <a:cubicBezTo>
                    <a:pt x="2" y="3"/>
                    <a:pt x="0" y="8"/>
                    <a:pt x="2" y="12"/>
                  </a:cubicBezTo>
                  <a:cubicBezTo>
                    <a:pt x="8" y="0"/>
                    <a:pt x="8" y="0"/>
                    <a:pt x="8" y="0"/>
                  </a:cubicBezTo>
                </a:path>
              </a:pathLst>
            </a:custGeom>
            <a:solidFill>
              <a:srgbClr val="5CB4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1" name="íṥļíďe"/>
            <p:cNvSpPr/>
            <p:nvPr/>
          </p:nvSpPr>
          <p:spPr bwMode="auto">
            <a:xfrm>
              <a:off x="6356350" y="3803650"/>
              <a:ext cx="646112" cy="390525"/>
            </a:xfrm>
            <a:custGeom>
              <a:avLst/>
              <a:gdLst>
                <a:gd name="T0" fmla="*/ 99 w 198"/>
                <a:gd name="T1" fmla="*/ 0 h 120"/>
                <a:gd name="T2" fmla="*/ 95 w 198"/>
                <a:gd name="T3" fmla="*/ 1 h 120"/>
                <a:gd name="T4" fmla="*/ 6 w 198"/>
                <a:gd name="T5" fmla="*/ 53 h 120"/>
                <a:gd name="T6" fmla="*/ 6 w 198"/>
                <a:gd name="T7" fmla="*/ 67 h 120"/>
                <a:gd name="T8" fmla="*/ 95 w 198"/>
                <a:gd name="T9" fmla="*/ 119 h 120"/>
                <a:gd name="T10" fmla="*/ 99 w 198"/>
                <a:gd name="T11" fmla="*/ 120 h 120"/>
                <a:gd name="T12" fmla="*/ 104 w 198"/>
                <a:gd name="T13" fmla="*/ 119 h 120"/>
                <a:gd name="T14" fmla="*/ 192 w 198"/>
                <a:gd name="T15" fmla="*/ 68 h 120"/>
                <a:gd name="T16" fmla="*/ 192 w 198"/>
                <a:gd name="T17" fmla="*/ 53 h 120"/>
                <a:gd name="T18" fmla="*/ 103 w 198"/>
                <a:gd name="T19" fmla="*/ 1 h 120"/>
                <a:gd name="T20" fmla="*/ 99 w 198"/>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20">
                  <a:moveTo>
                    <a:pt x="99" y="0"/>
                  </a:moveTo>
                  <a:cubicBezTo>
                    <a:pt x="97" y="0"/>
                    <a:pt x="96" y="1"/>
                    <a:pt x="95" y="1"/>
                  </a:cubicBezTo>
                  <a:cubicBezTo>
                    <a:pt x="6" y="53"/>
                    <a:pt x="6" y="53"/>
                    <a:pt x="6" y="53"/>
                  </a:cubicBezTo>
                  <a:cubicBezTo>
                    <a:pt x="0" y="56"/>
                    <a:pt x="0" y="64"/>
                    <a:pt x="6" y="67"/>
                  </a:cubicBezTo>
                  <a:cubicBezTo>
                    <a:pt x="95" y="119"/>
                    <a:pt x="95" y="119"/>
                    <a:pt x="95" y="119"/>
                  </a:cubicBezTo>
                  <a:cubicBezTo>
                    <a:pt x="96" y="119"/>
                    <a:pt x="98" y="120"/>
                    <a:pt x="99" y="120"/>
                  </a:cubicBezTo>
                  <a:cubicBezTo>
                    <a:pt x="101" y="120"/>
                    <a:pt x="102" y="119"/>
                    <a:pt x="104" y="119"/>
                  </a:cubicBezTo>
                  <a:cubicBezTo>
                    <a:pt x="192" y="68"/>
                    <a:pt x="192" y="68"/>
                    <a:pt x="192" y="68"/>
                  </a:cubicBezTo>
                  <a:cubicBezTo>
                    <a:pt x="198" y="64"/>
                    <a:pt x="198" y="56"/>
                    <a:pt x="192" y="53"/>
                  </a:cubicBezTo>
                  <a:cubicBezTo>
                    <a:pt x="103" y="1"/>
                    <a:pt x="103" y="1"/>
                    <a:pt x="103" y="1"/>
                  </a:cubicBezTo>
                  <a:cubicBezTo>
                    <a:pt x="102" y="1"/>
                    <a:pt x="100" y="0"/>
                    <a:pt x="99" y="0"/>
                  </a:cubicBezTo>
                </a:path>
              </a:pathLst>
            </a:custGeom>
            <a:solidFill>
              <a:srgbClr val="5CA8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2" name="iṥḻîḓe"/>
            <p:cNvSpPr/>
            <p:nvPr/>
          </p:nvSpPr>
          <p:spPr bwMode="auto">
            <a:xfrm>
              <a:off x="5780088" y="3249613"/>
              <a:ext cx="152400" cy="107950"/>
            </a:xfrm>
            <a:custGeom>
              <a:avLst/>
              <a:gdLst>
                <a:gd name="T0" fmla="*/ 18 w 47"/>
                <a:gd name="T1" fmla="*/ 6 h 33"/>
                <a:gd name="T2" fmla="*/ 32 w 47"/>
                <a:gd name="T3" fmla="*/ 3 h 33"/>
                <a:gd name="T4" fmla="*/ 37 w 47"/>
                <a:gd name="T5" fmla="*/ 20 h 33"/>
                <a:gd name="T6" fmla="*/ 10 w 47"/>
                <a:gd name="T7" fmla="*/ 32 h 33"/>
                <a:gd name="T8" fmla="*/ 1 w 47"/>
                <a:gd name="T9" fmla="*/ 29 h 33"/>
                <a:gd name="T10" fmla="*/ 0 w 47"/>
                <a:gd name="T11" fmla="*/ 5 h 33"/>
                <a:gd name="T12" fmla="*/ 18 w 47"/>
                <a:gd name="T13" fmla="*/ 6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8" y="6"/>
                  </a:moveTo>
                  <a:cubicBezTo>
                    <a:pt x="18" y="6"/>
                    <a:pt x="27" y="6"/>
                    <a:pt x="32" y="3"/>
                  </a:cubicBezTo>
                  <a:cubicBezTo>
                    <a:pt x="36" y="0"/>
                    <a:pt x="47" y="13"/>
                    <a:pt x="37" y="20"/>
                  </a:cubicBezTo>
                  <a:cubicBezTo>
                    <a:pt x="26" y="26"/>
                    <a:pt x="15" y="33"/>
                    <a:pt x="10" y="32"/>
                  </a:cubicBezTo>
                  <a:cubicBezTo>
                    <a:pt x="4" y="31"/>
                    <a:pt x="1" y="30"/>
                    <a:pt x="1" y="29"/>
                  </a:cubicBezTo>
                  <a:cubicBezTo>
                    <a:pt x="0" y="28"/>
                    <a:pt x="0" y="5"/>
                    <a:pt x="0" y="5"/>
                  </a:cubicBezTo>
                  <a:lnTo>
                    <a:pt x="18" y="6"/>
                  </a:lnTo>
                  <a:close/>
                </a:path>
              </a:pathLst>
            </a:custGeom>
            <a:solidFill>
              <a:srgbClr val="3631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3" name="iṥľîḓè"/>
            <p:cNvSpPr/>
            <p:nvPr/>
          </p:nvSpPr>
          <p:spPr bwMode="auto">
            <a:xfrm>
              <a:off x="5759450" y="3214688"/>
              <a:ext cx="92075" cy="104775"/>
            </a:xfrm>
            <a:custGeom>
              <a:avLst/>
              <a:gdLst>
                <a:gd name="T0" fmla="*/ 28 w 28"/>
                <a:gd name="T1" fmla="*/ 0 h 32"/>
                <a:gd name="T2" fmla="*/ 28 w 28"/>
                <a:gd name="T3" fmla="*/ 26 h 32"/>
                <a:gd name="T4" fmla="*/ 4 w 28"/>
                <a:gd name="T5" fmla="*/ 28 h 32"/>
                <a:gd name="T6" fmla="*/ 0 w 28"/>
                <a:gd name="T7" fmla="*/ 11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cubicBezTo>
                    <a:pt x="28" y="26"/>
                    <a:pt x="28" y="26"/>
                    <a:pt x="28" y="26"/>
                  </a:cubicBezTo>
                  <a:cubicBezTo>
                    <a:pt x="28" y="26"/>
                    <a:pt x="13" y="32"/>
                    <a:pt x="4" y="28"/>
                  </a:cubicBezTo>
                  <a:cubicBezTo>
                    <a:pt x="0" y="11"/>
                    <a:pt x="0" y="11"/>
                    <a:pt x="0" y="11"/>
                  </a:cubicBezTo>
                  <a:lnTo>
                    <a:pt x="28" y="0"/>
                  </a:lnTo>
                  <a:close/>
                </a:path>
              </a:pathLst>
            </a:custGeom>
            <a:solidFill>
              <a:srgbClr val="A559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4" name="išļíḋê"/>
            <p:cNvSpPr/>
            <p:nvPr/>
          </p:nvSpPr>
          <p:spPr bwMode="auto">
            <a:xfrm>
              <a:off x="5913438" y="3298825"/>
              <a:ext cx="152400" cy="107950"/>
            </a:xfrm>
            <a:custGeom>
              <a:avLst/>
              <a:gdLst>
                <a:gd name="T0" fmla="*/ 18 w 47"/>
                <a:gd name="T1" fmla="*/ 6 h 33"/>
                <a:gd name="T2" fmla="*/ 32 w 47"/>
                <a:gd name="T3" fmla="*/ 3 h 33"/>
                <a:gd name="T4" fmla="*/ 37 w 47"/>
                <a:gd name="T5" fmla="*/ 19 h 33"/>
                <a:gd name="T6" fmla="*/ 10 w 47"/>
                <a:gd name="T7" fmla="*/ 32 h 33"/>
                <a:gd name="T8" fmla="*/ 1 w 47"/>
                <a:gd name="T9" fmla="*/ 29 h 33"/>
                <a:gd name="T10" fmla="*/ 0 w 47"/>
                <a:gd name="T11" fmla="*/ 5 h 33"/>
                <a:gd name="T12" fmla="*/ 18 w 47"/>
                <a:gd name="T13" fmla="*/ 6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8" y="6"/>
                  </a:moveTo>
                  <a:cubicBezTo>
                    <a:pt x="18" y="6"/>
                    <a:pt x="27" y="6"/>
                    <a:pt x="32" y="3"/>
                  </a:cubicBezTo>
                  <a:cubicBezTo>
                    <a:pt x="36" y="0"/>
                    <a:pt x="47" y="13"/>
                    <a:pt x="37" y="19"/>
                  </a:cubicBezTo>
                  <a:cubicBezTo>
                    <a:pt x="26" y="26"/>
                    <a:pt x="15" y="33"/>
                    <a:pt x="10" y="32"/>
                  </a:cubicBezTo>
                  <a:cubicBezTo>
                    <a:pt x="4" y="31"/>
                    <a:pt x="1" y="30"/>
                    <a:pt x="1" y="29"/>
                  </a:cubicBezTo>
                  <a:cubicBezTo>
                    <a:pt x="0" y="27"/>
                    <a:pt x="0" y="5"/>
                    <a:pt x="0" y="5"/>
                  </a:cubicBezTo>
                  <a:lnTo>
                    <a:pt x="18" y="6"/>
                  </a:lnTo>
                  <a:close/>
                </a:path>
              </a:pathLst>
            </a:custGeom>
            <a:solidFill>
              <a:srgbClr val="3631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5" name="iś1ïḋe"/>
            <p:cNvSpPr/>
            <p:nvPr/>
          </p:nvSpPr>
          <p:spPr bwMode="auto">
            <a:xfrm>
              <a:off x="5919788" y="2849563"/>
              <a:ext cx="90487" cy="104775"/>
            </a:xfrm>
            <a:custGeom>
              <a:avLst/>
              <a:gdLst>
                <a:gd name="T0" fmla="*/ 14 w 28"/>
                <a:gd name="T1" fmla="*/ 32 h 32"/>
                <a:gd name="T2" fmla="*/ 21 w 28"/>
                <a:gd name="T3" fmla="*/ 21 h 32"/>
                <a:gd name="T4" fmla="*/ 24 w 28"/>
                <a:gd name="T5" fmla="*/ 7 h 32"/>
                <a:gd name="T6" fmla="*/ 9 w 28"/>
                <a:gd name="T7" fmla="*/ 0 h 32"/>
                <a:gd name="T8" fmla="*/ 2 w 28"/>
                <a:gd name="T9" fmla="*/ 7 h 32"/>
                <a:gd name="T10" fmla="*/ 0 w 28"/>
                <a:gd name="T11" fmla="*/ 21 h 32"/>
                <a:gd name="T12" fmla="*/ 14 w 28"/>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8" h="32">
                  <a:moveTo>
                    <a:pt x="14" y="32"/>
                  </a:moveTo>
                  <a:cubicBezTo>
                    <a:pt x="14" y="32"/>
                    <a:pt x="18" y="25"/>
                    <a:pt x="21" y="21"/>
                  </a:cubicBezTo>
                  <a:cubicBezTo>
                    <a:pt x="24" y="17"/>
                    <a:pt x="28" y="10"/>
                    <a:pt x="24" y="7"/>
                  </a:cubicBezTo>
                  <a:cubicBezTo>
                    <a:pt x="20" y="4"/>
                    <a:pt x="13" y="0"/>
                    <a:pt x="9" y="0"/>
                  </a:cubicBezTo>
                  <a:cubicBezTo>
                    <a:pt x="6" y="0"/>
                    <a:pt x="0" y="5"/>
                    <a:pt x="2" y="7"/>
                  </a:cubicBezTo>
                  <a:cubicBezTo>
                    <a:pt x="4" y="9"/>
                    <a:pt x="0" y="21"/>
                    <a:pt x="0" y="21"/>
                  </a:cubicBezTo>
                  <a:lnTo>
                    <a:pt x="14" y="32"/>
                  </a:lnTo>
                  <a:close/>
                </a:path>
              </a:pathLst>
            </a:custGeom>
            <a:solidFill>
              <a:srgbClr val="F7CA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6" name="íṣļiḑé"/>
            <p:cNvSpPr/>
            <p:nvPr/>
          </p:nvSpPr>
          <p:spPr bwMode="auto">
            <a:xfrm>
              <a:off x="5486400" y="2700338"/>
              <a:ext cx="300037" cy="504825"/>
            </a:xfrm>
            <a:custGeom>
              <a:avLst/>
              <a:gdLst>
                <a:gd name="T0" fmla="*/ 11 w 92"/>
                <a:gd name="T1" fmla="*/ 5 h 155"/>
                <a:gd name="T2" fmla="*/ 26 w 92"/>
                <a:gd name="T3" fmla="*/ 1 h 155"/>
                <a:gd name="T4" fmla="*/ 37 w 92"/>
                <a:gd name="T5" fmla="*/ 4 h 155"/>
                <a:gd name="T6" fmla="*/ 67 w 92"/>
                <a:gd name="T7" fmla="*/ 19 h 155"/>
                <a:gd name="T8" fmla="*/ 88 w 92"/>
                <a:gd name="T9" fmla="*/ 30 h 155"/>
                <a:gd name="T10" fmla="*/ 90 w 92"/>
                <a:gd name="T11" fmla="*/ 97 h 155"/>
                <a:gd name="T12" fmla="*/ 92 w 92"/>
                <a:gd name="T13" fmla="*/ 130 h 155"/>
                <a:gd name="T14" fmla="*/ 80 w 92"/>
                <a:gd name="T15" fmla="*/ 141 h 155"/>
                <a:gd name="T16" fmla="*/ 19 w 92"/>
                <a:gd name="T17" fmla="*/ 130 h 155"/>
                <a:gd name="T18" fmla="*/ 0 w 92"/>
                <a:gd name="T19" fmla="*/ 34 h 155"/>
                <a:gd name="T20" fmla="*/ 11 w 92"/>
                <a:gd name="T21" fmla="*/ 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55">
                  <a:moveTo>
                    <a:pt x="11" y="5"/>
                  </a:moveTo>
                  <a:cubicBezTo>
                    <a:pt x="15" y="1"/>
                    <a:pt x="20" y="0"/>
                    <a:pt x="26" y="1"/>
                  </a:cubicBezTo>
                  <a:cubicBezTo>
                    <a:pt x="37" y="4"/>
                    <a:pt x="37" y="4"/>
                    <a:pt x="37" y="4"/>
                  </a:cubicBezTo>
                  <a:cubicBezTo>
                    <a:pt x="67" y="19"/>
                    <a:pt x="67" y="19"/>
                    <a:pt x="67" y="19"/>
                  </a:cubicBezTo>
                  <a:cubicBezTo>
                    <a:pt x="88" y="30"/>
                    <a:pt x="88" y="30"/>
                    <a:pt x="88" y="30"/>
                  </a:cubicBezTo>
                  <a:cubicBezTo>
                    <a:pt x="90" y="97"/>
                    <a:pt x="90" y="97"/>
                    <a:pt x="90" y="97"/>
                  </a:cubicBezTo>
                  <a:cubicBezTo>
                    <a:pt x="92" y="130"/>
                    <a:pt x="92" y="130"/>
                    <a:pt x="92" y="130"/>
                  </a:cubicBezTo>
                  <a:cubicBezTo>
                    <a:pt x="80" y="141"/>
                    <a:pt x="80" y="141"/>
                    <a:pt x="80" y="141"/>
                  </a:cubicBezTo>
                  <a:cubicBezTo>
                    <a:pt x="65" y="155"/>
                    <a:pt x="19" y="130"/>
                    <a:pt x="19" y="130"/>
                  </a:cubicBezTo>
                  <a:cubicBezTo>
                    <a:pt x="11" y="105"/>
                    <a:pt x="0" y="34"/>
                    <a:pt x="0" y="34"/>
                  </a:cubicBezTo>
                  <a:cubicBezTo>
                    <a:pt x="1" y="20"/>
                    <a:pt x="6" y="11"/>
                    <a:pt x="11" y="5"/>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7" name="ïṩľîḍé"/>
            <p:cNvSpPr/>
            <p:nvPr/>
          </p:nvSpPr>
          <p:spPr bwMode="auto">
            <a:xfrm>
              <a:off x="5570538" y="3038475"/>
              <a:ext cx="417512" cy="328613"/>
            </a:xfrm>
            <a:custGeom>
              <a:avLst/>
              <a:gdLst>
                <a:gd name="T0" fmla="*/ 61 w 128"/>
                <a:gd name="T1" fmla="*/ 9 h 101"/>
                <a:gd name="T2" fmla="*/ 113 w 128"/>
                <a:gd name="T3" fmla="*/ 0 h 101"/>
                <a:gd name="T4" fmla="*/ 126 w 128"/>
                <a:gd name="T5" fmla="*/ 12 h 101"/>
                <a:gd name="T6" fmla="*/ 126 w 128"/>
                <a:gd name="T7" fmla="*/ 91 h 101"/>
                <a:gd name="T8" fmla="*/ 114 w 128"/>
                <a:gd name="T9" fmla="*/ 98 h 101"/>
                <a:gd name="T10" fmla="*/ 101 w 128"/>
                <a:gd name="T11" fmla="*/ 91 h 101"/>
                <a:gd name="T12" fmla="*/ 99 w 128"/>
                <a:gd name="T13" fmla="*/ 48 h 101"/>
                <a:gd name="T14" fmla="*/ 92 w 128"/>
                <a:gd name="T15" fmla="*/ 51 h 101"/>
                <a:gd name="T16" fmla="*/ 48 w 128"/>
                <a:gd name="T17" fmla="*/ 63 h 101"/>
                <a:gd name="T18" fmla="*/ 0 w 128"/>
                <a:gd name="T19" fmla="*/ 25 h 101"/>
                <a:gd name="T20" fmla="*/ 61 w 128"/>
                <a:gd name="T21" fmla="*/ 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01">
                  <a:moveTo>
                    <a:pt x="61" y="9"/>
                  </a:moveTo>
                  <a:cubicBezTo>
                    <a:pt x="61" y="9"/>
                    <a:pt x="93" y="2"/>
                    <a:pt x="113" y="0"/>
                  </a:cubicBezTo>
                  <a:cubicBezTo>
                    <a:pt x="120" y="0"/>
                    <a:pt x="126" y="5"/>
                    <a:pt x="126" y="12"/>
                  </a:cubicBezTo>
                  <a:cubicBezTo>
                    <a:pt x="127" y="30"/>
                    <a:pt x="128" y="64"/>
                    <a:pt x="126" y="91"/>
                  </a:cubicBezTo>
                  <a:cubicBezTo>
                    <a:pt x="114" y="98"/>
                    <a:pt x="114" y="98"/>
                    <a:pt x="114" y="98"/>
                  </a:cubicBezTo>
                  <a:cubicBezTo>
                    <a:pt x="109" y="101"/>
                    <a:pt x="102" y="98"/>
                    <a:pt x="101" y="91"/>
                  </a:cubicBezTo>
                  <a:cubicBezTo>
                    <a:pt x="99" y="48"/>
                    <a:pt x="99" y="48"/>
                    <a:pt x="99" y="48"/>
                  </a:cubicBezTo>
                  <a:cubicBezTo>
                    <a:pt x="99" y="44"/>
                    <a:pt x="94" y="49"/>
                    <a:pt x="92" y="51"/>
                  </a:cubicBezTo>
                  <a:cubicBezTo>
                    <a:pt x="83" y="59"/>
                    <a:pt x="61" y="67"/>
                    <a:pt x="48" y="63"/>
                  </a:cubicBezTo>
                  <a:cubicBezTo>
                    <a:pt x="48" y="63"/>
                    <a:pt x="9" y="51"/>
                    <a:pt x="0" y="25"/>
                  </a:cubicBezTo>
                  <a:lnTo>
                    <a:pt x="61" y="9"/>
                  </a:lnTo>
                  <a:close/>
                </a:path>
              </a:pathLst>
            </a:custGeom>
            <a:solidFill>
              <a:srgbClr val="A559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8" name="íṣ1îḑe"/>
            <p:cNvSpPr/>
            <p:nvPr/>
          </p:nvSpPr>
          <p:spPr bwMode="auto">
            <a:xfrm>
              <a:off x="5688013" y="3249613"/>
              <a:ext cx="55562" cy="339725"/>
            </a:xfrm>
            <a:custGeom>
              <a:avLst/>
              <a:gdLst>
                <a:gd name="T0" fmla="*/ 6 w 17"/>
                <a:gd name="T1" fmla="*/ 6 h 104"/>
                <a:gd name="T2" fmla="*/ 17 w 17"/>
                <a:gd name="T3" fmla="*/ 0 h 104"/>
                <a:gd name="T4" fmla="*/ 11 w 17"/>
                <a:gd name="T5" fmla="*/ 98 h 104"/>
                <a:gd name="T6" fmla="*/ 9 w 17"/>
                <a:gd name="T7" fmla="*/ 102 h 104"/>
                <a:gd name="T8" fmla="*/ 5 w 17"/>
                <a:gd name="T9" fmla="*/ 104 h 104"/>
                <a:gd name="T10" fmla="*/ 0 w 17"/>
                <a:gd name="T11" fmla="*/ 98 h 104"/>
                <a:gd name="T12" fmla="*/ 6 w 17"/>
                <a:gd name="T13" fmla="*/ 6 h 104"/>
              </a:gdLst>
              <a:ahLst/>
              <a:cxnLst>
                <a:cxn ang="0">
                  <a:pos x="T0" y="T1"/>
                </a:cxn>
                <a:cxn ang="0">
                  <a:pos x="T2" y="T3"/>
                </a:cxn>
                <a:cxn ang="0">
                  <a:pos x="T4" y="T5"/>
                </a:cxn>
                <a:cxn ang="0">
                  <a:pos x="T6" y="T7"/>
                </a:cxn>
                <a:cxn ang="0">
                  <a:pos x="T8" y="T9"/>
                </a:cxn>
                <a:cxn ang="0">
                  <a:pos x="T10" y="T11"/>
                </a:cxn>
                <a:cxn ang="0">
                  <a:pos x="T12" y="T13"/>
                </a:cxn>
              </a:cxnLst>
              <a:rect l="0" t="0" r="r" b="b"/>
              <a:pathLst>
                <a:path w="17" h="104">
                  <a:moveTo>
                    <a:pt x="6" y="6"/>
                  </a:moveTo>
                  <a:cubicBezTo>
                    <a:pt x="17" y="0"/>
                    <a:pt x="17" y="0"/>
                    <a:pt x="17" y="0"/>
                  </a:cubicBezTo>
                  <a:cubicBezTo>
                    <a:pt x="11" y="98"/>
                    <a:pt x="11" y="98"/>
                    <a:pt x="11" y="98"/>
                  </a:cubicBezTo>
                  <a:cubicBezTo>
                    <a:pt x="11" y="99"/>
                    <a:pt x="10" y="101"/>
                    <a:pt x="9" y="102"/>
                  </a:cubicBezTo>
                  <a:cubicBezTo>
                    <a:pt x="8" y="103"/>
                    <a:pt x="6" y="104"/>
                    <a:pt x="5" y="104"/>
                  </a:cubicBezTo>
                  <a:cubicBezTo>
                    <a:pt x="2" y="104"/>
                    <a:pt x="0" y="101"/>
                    <a:pt x="0" y="98"/>
                  </a:cubicBezTo>
                  <a:lnTo>
                    <a:pt x="6" y="6"/>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9" name="íSlïḋè"/>
            <p:cNvSpPr/>
            <p:nvPr/>
          </p:nvSpPr>
          <p:spPr bwMode="auto">
            <a:xfrm>
              <a:off x="5424488" y="3119438"/>
              <a:ext cx="58737" cy="312738"/>
            </a:xfrm>
            <a:custGeom>
              <a:avLst/>
              <a:gdLst>
                <a:gd name="T0" fmla="*/ 7 w 18"/>
                <a:gd name="T1" fmla="*/ 5 h 96"/>
                <a:gd name="T2" fmla="*/ 18 w 18"/>
                <a:gd name="T3" fmla="*/ 0 h 96"/>
                <a:gd name="T4" fmla="*/ 11 w 18"/>
                <a:gd name="T5" fmla="*/ 89 h 96"/>
                <a:gd name="T6" fmla="*/ 9 w 18"/>
                <a:gd name="T7" fmla="*/ 93 h 96"/>
                <a:gd name="T8" fmla="*/ 6 w 18"/>
                <a:gd name="T9" fmla="*/ 95 h 96"/>
                <a:gd name="T10" fmla="*/ 0 w 18"/>
                <a:gd name="T11" fmla="*/ 89 h 96"/>
                <a:gd name="T12" fmla="*/ 7 w 18"/>
                <a:gd name="T13" fmla="*/ 5 h 96"/>
              </a:gdLst>
              <a:ahLst/>
              <a:cxnLst>
                <a:cxn ang="0">
                  <a:pos x="T0" y="T1"/>
                </a:cxn>
                <a:cxn ang="0">
                  <a:pos x="T2" y="T3"/>
                </a:cxn>
                <a:cxn ang="0">
                  <a:pos x="T4" y="T5"/>
                </a:cxn>
                <a:cxn ang="0">
                  <a:pos x="T6" y="T7"/>
                </a:cxn>
                <a:cxn ang="0">
                  <a:pos x="T8" y="T9"/>
                </a:cxn>
                <a:cxn ang="0">
                  <a:pos x="T10" y="T11"/>
                </a:cxn>
                <a:cxn ang="0">
                  <a:pos x="T12" y="T13"/>
                </a:cxn>
              </a:cxnLst>
              <a:rect l="0" t="0" r="r" b="b"/>
              <a:pathLst>
                <a:path w="18" h="96">
                  <a:moveTo>
                    <a:pt x="7" y="5"/>
                  </a:moveTo>
                  <a:cubicBezTo>
                    <a:pt x="18" y="0"/>
                    <a:pt x="18" y="0"/>
                    <a:pt x="18" y="0"/>
                  </a:cubicBezTo>
                  <a:cubicBezTo>
                    <a:pt x="11" y="89"/>
                    <a:pt x="11" y="89"/>
                    <a:pt x="11" y="89"/>
                  </a:cubicBezTo>
                  <a:cubicBezTo>
                    <a:pt x="11" y="91"/>
                    <a:pt x="10" y="92"/>
                    <a:pt x="9" y="93"/>
                  </a:cubicBezTo>
                  <a:cubicBezTo>
                    <a:pt x="8" y="94"/>
                    <a:pt x="7" y="95"/>
                    <a:pt x="6" y="95"/>
                  </a:cubicBezTo>
                  <a:cubicBezTo>
                    <a:pt x="3" y="96"/>
                    <a:pt x="0" y="93"/>
                    <a:pt x="0" y="89"/>
                  </a:cubicBezTo>
                  <a:lnTo>
                    <a:pt x="7" y="5"/>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0" name="ïşľïḋé"/>
            <p:cNvSpPr/>
            <p:nvPr/>
          </p:nvSpPr>
          <p:spPr bwMode="auto">
            <a:xfrm>
              <a:off x="5897563" y="3201988"/>
              <a:ext cx="74612" cy="273050"/>
            </a:xfrm>
            <a:custGeom>
              <a:avLst/>
              <a:gdLst>
                <a:gd name="T0" fmla="*/ 10 w 23"/>
                <a:gd name="T1" fmla="*/ 0 h 84"/>
                <a:gd name="T2" fmla="*/ 23 w 23"/>
                <a:gd name="T3" fmla="*/ 78 h 84"/>
                <a:gd name="T4" fmla="*/ 22 w 23"/>
                <a:gd name="T5" fmla="*/ 82 h 84"/>
                <a:gd name="T6" fmla="*/ 19 w 23"/>
                <a:gd name="T7" fmla="*/ 84 h 84"/>
                <a:gd name="T8" fmla="*/ 15 w 23"/>
                <a:gd name="T9" fmla="*/ 80 h 84"/>
                <a:gd name="T10" fmla="*/ 0 w 23"/>
                <a:gd name="T11" fmla="*/ 3 h 84"/>
                <a:gd name="T12" fmla="*/ 10 w 23"/>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3" h="84">
                  <a:moveTo>
                    <a:pt x="10" y="0"/>
                  </a:moveTo>
                  <a:cubicBezTo>
                    <a:pt x="23" y="78"/>
                    <a:pt x="23" y="78"/>
                    <a:pt x="23" y="78"/>
                  </a:cubicBezTo>
                  <a:cubicBezTo>
                    <a:pt x="23" y="79"/>
                    <a:pt x="23" y="81"/>
                    <a:pt x="22" y="82"/>
                  </a:cubicBezTo>
                  <a:cubicBezTo>
                    <a:pt x="21" y="83"/>
                    <a:pt x="20" y="84"/>
                    <a:pt x="19" y="84"/>
                  </a:cubicBezTo>
                  <a:cubicBezTo>
                    <a:pt x="17" y="84"/>
                    <a:pt x="16" y="83"/>
                    <a:pt x="15" y="80"/>
                  </a:cubicBezTo>
                  <a:cubicBezTo>
                    <a:pt x="0" y="3"/>
                    <a:pt x="0" y="3"/>
                    <a:pt x="0" y="3"/>
                  </a:cubicBezTo>
                  <a:lnTo>
                    <a:pt x="10" y="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1" name="i$lîde"/>
            <p:cNvSpPr/>
            <p:nvPr/>
          </p:nvSpPr>
          <p:spPr bwMode="auto">
            <a:xfrm>
              <a:off x="5567363" y="2514600"/>
              <a:ext cx="212725" cy="238125"/>
            </a:xfrm>
            <a:custGeom>
              <a:avLst/>
              <a:gdLst>
                <a:gd name="T0" fmla="*/ 22 w 65"/>
                <a:gd name="T1" fmla="*/ 3 h 73"/>
                <a:gd name="T2" fmla="*/ 41 w 65"/>
                <a:gd name="T3" fmla="*/ 3 h 73"/>
                <a:gd name="T4" fmla="*/ 62 w 65"/>
                <a:gd name="T5" fmla="*/ 28 h 73"/>
                <a:gd name="T6" fmla="*/ 59 w 65"/>
                <a:gd name="T7" fmla="*/ 67 h 73"/>
                <a:gd name="T8" fmla="*/ 39 w 65"/>
                <a:gd name="T9" fmla="*/ 71 h 73"/>
                <a:gd name="T10" fmla="*/ 15 w 65"/>
                <a:gd name="T11" fmla="*/ 60 h 73"/>
                <a:gd name="T12" fmla="*/ 1 w 65"/>
                <a:gd name="T13" fmla="*/ 28 h 73"/>
                <a:gd name="T14" fmla="*/ 22 w 65"/>
                <a:gd name="T15" fmla="*/ 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73">
                  <a:moveTo>
                    <a:pt x="22" y="3"/>
                  </a:moveTo>
                  <a:cubicBezTo>
                    <a:pt x="29" y="2"/>
                    <a:pt x="34" y="0"/>
                    <a:pt x="41" y="3"/>
                  </a:cubicBezTo>
                  <a:cubicBezTo>
                    <a:pt x="52" y="6"/>
                    <a:pt x="59" y="17"/>
                    <a:pt x="62" y="28"/>
                  </a:cubicBezTo>
                  <a:cubicBezTo>
                    <a:pt x="64" y="40"/>
                    <a:pt x="65" y="56"/>
                    <a:pt x="59" y="67"/>
                  </a:cubicBezTo>
                  <a:cubicBezTo>
                    <a:pt x="55" y="73"/>
                    <a:pt x="46" y="72"/>
                    <a:pt x="39" y="71"/>
                  </a:cubicBezTo>
                  <a:cubicBezTo>
                    <a:pt x="31" y="68"/>
                    <a:pt x="21" y="65"/>
                    <a:pt x="15" y="60"/>
                  </a:cubicBezTo>
                  <a:cubicBezTo>
                    <a:pt x="6" y="54"/>
                    <a:pt x="1" y="39"/>
                    <a:pt x="1" y="28"/>
                  </a:cubicBezTo>
                  <a:cubicBezTo>
                    <a:pt x="0" y="19"/>
                    <a:pt x="11" y="5"/>
                    <a:pt x="22" y="3"/>
                  </a:cubicBezTo>
                  <a:close/>
                </a:path>
              </a:pathLst>
            </a:custGeom>
            <a:solidFill>
              <a:srgbClr val="F7CA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2" name="îşḻïḑe"/>
            <p:cNvSpPr/>
            <p:nvPr/>
          </p:nvSpPr>
          <p:spPr bwMode="auto">
            <a:xfrm>
              <a:off x="5607050" y="2700338"/>
              <a:ext cx="100012" cy="68263"/>
            </a:xfrm>
            <a:custGeom>
              <a:avLst/>
              <a:gdLst>
                <a:gd name="T0" fmla="*/ 0 w 31"/>
                <a:gd name="T1" fmla="*/ 0 h 21"/>
                <a:gd name="T2" fmla="*/ 3 w 31"/>
                <a:gd name="T3" fmla="*/ 3 h 21"/>
                <a:gd name="T4" fmla="*/ 27 w 31"/>
                <a:gd name="T5" fmla="*/ 14 h 21"/>
                <a:gd name="T6" fmla="*/ 31 w 31"/>
                <a:gd name="T7" fmla="*/ 14 h 21"/>
                <a:gd name="T8" fmla="*/ 30 w 31"/>
                <a:gd name="T9" fmla="*/ 19 h 21"/>
                <a:gd name="T10" fmla="*/ 8 w 31"/>
                <a:gd name="T11" fmla="*/ 20 h 21"/>
                <a:gd name="T12" fmla="*/ 0 w 31"/>
                <a:gd name="T13" fmla="*/ 11 h 21"/>
                <a:gd name="T14" fmla="*/ 0 w 31"/>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1">
                  <a:moveTo>
                    <a:pt x="0" y="0"/>
                  </a:moveTo>
                  <a:cubicBezTo>
                    <a:pt x="1" y="1"/>
                    <a:pt x="2" y="2"/>
                    <a:pt x="3" y="3"/>
                  </a:cubicBezTo>
                  <a:cubicBezTo>
                    <a:pt x="9" y="8"/>
                    <a:pt x="19" y="11"/>
                    <a:pt x="27" y="14"/>
                  </a:cubicBezTo>
                  <a:cubicBezTo>
                    <a:pt x="29" y="14"/>
                    <a:pt x="30" y="14"/>
                    <a:pt x="31" y="14"/>
                  </a:cubicBezTo>
                  <a:cubicBezTo>
                    <a:pt x="30" y="19"/>
                    <a:pt x="30" y="19"/>
                    <a:pt x="30" y="19"/>
                  </a:cubicBezTo>
                  <a:cubicBezTo>
                    <a:pt x="22" y="21"/>
                    <a:pt x="14" y="21"/>
                    <a:pt x="8" y="20"/>
                  </a:cubicBezTo>
                  <a:cubicBezTo>
                    <a:pt x="3" y="19"/>
                    <a:pt x="0" y="16"/>
                    <a:pt x="0" y="11"/>
                  </a:cubicBezTo>
                  <a:cubicBezTo>
                    <a:pt x="0" y="0"/>
                    <a:pt x="0" y="0"/>
                    <a:pt x="0" y="0"/>
                  </a:cubicBezTo>
                  <a:close/>
                </a:path>
              </a:pathLst>
            </a:custGeom>
            <a:solidFill>
              <a:srgbClr val="F7B3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3" name="ïṥľiďé"/>
            <p:cNvSpPr/>
            <p:nvPr/>
          </p:nvSpPr>
          <p:spPr bwMode="auto">
            <a:xfrm>
              <a:off x="5672138" y="2787650"/>
              <a:ext cx="300037" cy="296863"/>
            </a:xfrm>
            <a:custGeom>
              <a:avLst/>
              <a:gdLst>
                <a:gd name="T0" fmla="*/ 20 w 92"/>
                <a:gd name="T1" fmla="*/ 1 h 91"/>
                <a:gd name="T2" fmla="*/ 42 w 92"/>
                <a:gd name="T3" fmla="*/ 13 h 91"/>
                <a:gd name="T4" fmla="*/ 56 w 92"/>
                <a:gd name="T5" fmla="*/ 49 h 91"/>
                <a:gd name="T6" fmla="*/ 77 w 92"/>
                <a:gd name="T7" fmla="*/ 36 h 91"/>
                <a:gd name="T8" fmla="*/ 92 w 92"/>
                <a:gd name="T9" fmla="*/ 49 h 91"/>
                <a:gd name="T10" fmla="*/ 51 w 92"/>
                <a:gd name="T11" fmla="*/ 91 h 91"/>
                <a:gd name="T12" fmla="*/ 14 w 92"/>
                <a:gd name="T13" fmla="*/ 35 h 91"/>
                <a:gd name="T14" fmla="*/ 20 w 92"/>
                <a:gd name="T15" fmla="*/ 1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1">
                  <a:moveTo>
                    <a:pt x="20" y="1"/>
                  </a:moveTo>
                  <a:cubicBezTo>
                    <a:pt x="20" y="1"/>
                    <a:pt x="38" y="0"/>
                    <a:pt x="42" y="13"/>
                  </a:cubicBezTo>
                  <a:cubicBezTo>
                    <a:pt x="46" y="25"/>
                    <a:pt x="56" y="49"/>
                    <a:pt x="56" y="49"/>
                  </a:cubicBezTo>
                  <a:cubicBezTo>
                    <a:pt x="56" y="49"/>
                    <a:pt x="71" y="38"/>
                    <a:pt x="77" y="36"/>
                  </a:cubicBezTo>
                  <a:cubicBezTo>
                    <a:pt x="77" y="36"/>
                    <a:pt x="89" y="43"/>
                    <a:pt x="92" y="49"/>
                  </a:cubicBezTo>
                  <a:cubicBezTo>
                    <a:pt x="92" y="49"/>
                    <a:pt x="73" y="81"/>
                    <a:pt x="51" y="91"/>
                  </a:cubicBezTo>
                  <a:cubicBezTo>
                    <a:pt x="51" y="91"/>
                    <a:pt x="26" y="68"/>
                    <a:pt x="14" y="35"/>
                  </a:cubicBezTo>
                  <a:cubicBezTo>
                    <a:pt x="14" y="35"/>
                    <a:pt x="0" y="11"/>
                    <a:pt x="20" y="1"/>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4" name="îśḷïḍe"/>
            <p:cNvSpPr/>
            <p:nvPr/>
          </p:nvSpPr>
          <p:spPr bwMode="auto">
            <a:xfrm>
              <a:off x="5434013" y="2820988"/>
              <a:ext cx="287337" cy="455613"/>
            </a:xfrm>
            <a:custGeom>
              <a:avLst/>
              <a:gdLst>
                <a:gd name="T0" fmla="*/ 9 w 88"/>
                <a:gd name="T1" fmla="*/ 1 h 140"/>
                <a:gd name="T2" fmla="*/ 85 w 88"/>
                <a:gd name="T3" fmla="*/ 44 h 140"/>
                <a:gd name="T4" fmla="*/ 88 w 88"/>
                <a:gd name="T5" fmla="*/ 52 h 140"/>
                <a:gd name="T6" fmla="*/ 88 w 88"/>
                <a:gd name="T7" fmla="*/ 140 h 140"/>
                <a:gd name="T8" fmla="*/ 0 w 88"/>
                <a:gd name="T9" fmla="*/ 94 h 140"/>
                <a:gd name="T10" fmla="*/ 0 w 88"/>
                <a:gd name="T11" fmla="*/ 8 h 140"/>
                <a:gd name="T12" fmla="*/ 9 w 88"/>
                <a:gd name="T13" fmla="*/ 1 h 140"/>
              </a:gdLst>
              <a:ahLst/>
              <a:cxnLst>
                <a:cxn ang="0">
                  <a:pos x="T0" y="T1"/>
                </a:cxn>
                <a:cxn ang="0">
                  <a:pos x="T2" y="T3"/>
                </a:cxn>
                <a:cxn ang="0">
                  <a:pos x="T4" y="T5"/>
                </a:cxn>
                <a:cxn ang="0">
                  <a:pos x="T6" y="T7"/>
                </a:cxn>
                <a:cxn ang="0">
                  <a:pos x="T8" y="T9"/>
                </a:cxn>
                <a:cxn ang="0">
                  <a:pos x="T10" y="T11"/>
                </a:cxn>
                <a:cxn ang="0">
                  <a:pos x="T12" y="T13"/>
                </a:cxn>
              </a:cxnLst>
              <a:rect l="0" t="0" r="r" b="b"/>
              <a:pathLst>
                <a:path w="88" h="140">
                  <a:moveTo>
                    <a:pt x="9" y="1"/>
                  </a:moveTo>
                  <a:cubicBezTo>
                    <a:pt x="55" y="11"/>
                    <a:pt x="78" y="35"/>
                    <a:pt x="85" y="44"/>
                  </a:cubicBezTo>
                  <a:cubicBezTo>
                    <a:pt x="87" y="47"/>
                    <a:pt x="88" y="49"/>
                    <a:pt x="88" y="52"/>
                  </a:cubicBezTo>
                  <a:cubicBezTo>
                    <a:pt x="88" y="140"/>
                    <a:pt x="88" y="140"/>
                    <a:pt x="88" y="140"/>
                  </a:cubicBezTo>
                  <a:cubicBezTo>
                    <a:pt x="26" y="130"/>
                    <a:pt x="0" y="94"/>
                    <a:pt x="0" y="94"/>
                  </a:cubicBezTo>
                  <a:cubicBezTo>
                    <a:pt x="0" y="8"/>
                    <a:pt x="0" y="8"/>
                    <a:pt x="0" y="8"/>
                  </a:cubicBezTo>
                  <a:cubicBezTo>
                    <a:pt x="0" y="4"/>
                    <a:pt x="4" y="0"/>
                    <a:pt x="9" y="1"/>
                  </a:cubicBezTo>
                  <a:close/>
                </a:path>
              </a:pathLst>
            </a:custGeom>
            <a:solidFill>
              <a:srgbClr val="1C75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5" name="ïṥľiḍé"/>
            <p:cNvSpPr/>
            <p:nvPr/>
          </p:nvSpPr>
          <p:spPr bwMode="auto">
            <a:xfrm>
              <a:off x="5721350" y="3159125"/>
              <a:ext cx="230187" cy="117475"/>
            </a:xfrm>
            <a:custGeom>
              <a:avLst/>
              <a:gdLst>
                <a:gd name="T0" fmla="*/ 0 w 71"/>
                <a:gd name="T1" fmla="*/ 36 h 36"/>
                <a:gd name="T2" fmla="*/ 69 w 71"/>
                <a:gd name="T3" fmla="*/ 13 h 36"/>
                <a:gd name="T4" fmla="*/ 66 w 71"/>
                <a:gd name="T5" fmla="*/ 2 h 36"/>
                <a:gd name="T6" fmla="*/ 0 w 71"/>
                <a:gd name="T7" fmla="*/ 22 h 36"/>
                <a:gd name="T8" fmla="*/ 0 w 71"/>
                <a:gd name="T9" fmla="*/ 36 h 36"/>
              </a:gdLst>
              <a:ahLst/>
              <a:cxnLst>
                <a:cxn ang="0">
                  <a:pos x="T0" y="T1"/>
                </a:cxn>
                <a:cxn ang="0">
                  <a:pos x="T2" y="T3"/>
                </a:cxn>
                <a:cxn ang="0">
                  <a:pos x="T4" y="T5"/>
                </a:cxn>
                <a:cxn ang="0">
                  <a:pos x="T6" y="T7"/>
                </a:cxn>
                <a:cxn ang="0">
                  <a:pos x="T8" y="T9"/>
                </a:cxn>
              </a:cxnLst>
              <a:rect l="0" t="0" r="r" b="b"/>
              <a:pathLst>
                <a:path w="71" h="36">
                  <a:moveTo>
                    <a:pt x="0" y="36"/>
                  </a:moveTo>
                  <a:cubicBezTo>
                    <a:pt x="0" y="36"/>
                    <a:pt x="53" y="31"/>
                    <a:pt x="69" y="13"/>
                  </a:cubicBezTo>
                  <a:cubicBezTo>
                    <a:pt x="69" y="13"/>
                    <a:pt x="71" y="0"/>
                    <a:pt x="66" y="2"/>
                  </a:cubicBezTo>
                  <a:cubicBezTo>
                    <a:pt x="61" y="4"/>
                    <a:pt x="37" y="18"/>
                    <a:pt x="0" y="22"/>
                  </a:cubicBezTo>
                  <a:lnTo>
                    <a:pt x="0" y="36"/>
                  </a:lnTo>
                  <a:close/>
                </a:path>
              </a:pathLst>
            </a:custGeom>
            <a:solidFill>
              <a:srgbClr val="1C75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6" name="í$lïḍè"/>
            <p:cNvSpPr/>
            <p:nvPr/>
          </p:nvSpPr>
          <p:spPr bwMode="auto">
            <a:xfrm>
              <a:off x="5567363" y="2501900"/>
              <a:ext cx="238125" cy="236538"/>
            </a:xfrm>
            <a:custGeom>
              <a:avLst/>
              <a:gdLst>
                <a:gd name="T0" fmla="*/ 58 w 73"/>
                <a:gd name="T1" fmla="*/ 13 h 73"/>
                <a:gd name="T2" fmla="*/ 66 w 73"/>
                <a:gd name="T3" fmla="*/ 9 h 73"/>
                <a:gd name="T4" fmla="*/ 22 w 73"/>
                <a:gd name="T5" fmla="*/ 5 h 73"/>
                <a:gd name="T6" fmla="*/ 16 w 73"/>
                <a:gd name="T7" fmla="*/ 7 h 73"/>
                <a:gd name="T8" fmla="*/ 1 w 73"/>
                <a:gd name="T9" fmla="*/ 32 h 73"/>
                <a:gd name="T10" fmla="*/ 15 w 73"/>
                <a:gd name="T11" fmla="*/ 64 h 73"/>
                <a:gd name="T12" fmla="*/ 34 w 73"/>
                <a:gd name="T13" fmla="*/ 73 h 73"/>
                <a:gd name="T14" fmla="*/ 38 w 73"/>
                <a:gd name="T15" fmla="*/ 62 h 73"/>
                <a:gd name="T16" fmla="*/ 35 w 73"/>
                <a:gd name="T17" fmla="*/ 45 h 73"/>
                <a:gd name="T18" fmla="*/ 42 w 73"/>
                <a:gd name="T19" fmla="*/ 51 h 73"/>
                <a:gd name="T20" fmla="*/ 46 w 73"/>
                <a:gd name="T21" fmla="*/ 43 h 73"/>
                <a:gd name="T22" fmla="*/ 45 w 73"/>
                <a:gd name="T23" fmla="*/ 38 h 73"/>
                <a:gd name="T24" fmla="*/ 50 w 73"/>
                <a:gd name="T25" fmla="*/ 33 h 73"/>
                <a:gd name="T26" fmla="*/ 53 w 73"/>
                <a:gd name="T27" fmla="*/ 33 h 73"/>
                <a:gd name="T28" fmla="*/ 73 w 73"/>
                <a:gd name="T29" fmla="*/ 33 h 73"/>
                <a:gd name="T30" fmla="*/ 58 w 73"/>
                <a:gd name="T31" fmla="*/ 1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73">
                  <a:moveTo>
                    <a:pt x="58" y="13"/>
                  </a:moveTo>
                  <a:cubicBezTo>
                    <a:pt x="66" y="9"/>
                    <a:pt x="66" y="9"/>
                    <a:pt x="66" y="9"/>
                  </a:cubicBezTo>
                  <a:cubicBezTo>
                    <a:pt x="49" y="0"/>
                    <a:pt x="31" y="3"/>
                    <a:pt x="22" y="5"/>
                  </a:cubicBezTo>
                  <a:cubicBezTo>
                    <a:pt x="20" y="6"/>
                    <a:pt x="18" y="6"/>
                    <a:pt x="16" y="7"/>
                  </a:cubicBezTo>
                  <a:cubicBezTo>
                    <a:pt x="8" y="11"/>
                    <a:pt x="0" y="23"/>
                    <a:pt x="1" y="32"/>
                  </a:cubicBezTo>
                  <a:cubicBezTo>
                    <a:pt x="1" y="43"/>
                    <a:pt x="6" y="58"/>
                    <a:pt x="15" y="64"/>
                  </a:cubicBezTo>
                  <a:cubicBezTo>
                    <a:pt x="20" y="68"/>
                    <a:pt x="27" y="71"/>
                    <a:pt x="34" y="73"/>
                  </a:cubicBezTo>
                  <a:cubicBezTo>
                    <a:pt x="35" y="72"/>
                    <a:pt x="38" y="62"/>
                    <a:pt x="38" y="62"/>
                  </a:cubicBezTo>
                  <a:cubicBezTo>
                    <a:pt x="34" y="60"/>
                    <a:pt x="32" y="47"/>
                    <a:pt x="35" y="45"/>
                  </a:cubicBezTo>
                  <a:cubicBezTo>
                    <a:pt x="39" y="43"/>
                    <a:pt x="42" y="51"/>
                    <a:pt x="42" y="51"/>
                  </a:cubicBezTo>
                  <a:cubicBezTo>
                    <a:pt x="44" y="50"/>
                    <a:pt x="48" y="47"/>
                    <a:pt x="46" y="43"/>
                  </a:cubicBezTo>
                  <a:cubicBezTo>
                    <a:pt x="45" y="41"/>
                    <a:pt x="45" y="40"/>
                    <a:pt x="45" y="38"/>
                  </a:cubicBezTo>
                  <a:cubicBezTo>
                    <a:pt x="45" y="36"/>
                    <a:pt x="47" y="33"/>
                    <a:pt x="50" y="33"/>
                  </a:cubicBezTo>
                  <a:cubicBezTo>
                    <a:pt x="51" y="33"/>
                    <a:pt x="52" y="33"/>
                    <a:pt x="53" y="33"/>
                  </a:cubicBezTo>
                  <a:cubicBezTo>
                    <a:pt x="65" y="32"/>
                    <a:pt x="73" y="33"/>
                    <a:pt x="73" y="33"/>
                  </a:cubicBezTo>
                  <a:cubicBezTo>
                    <a:pt x="68" y="22"/>
                    <a:pt x="58" y="13"/>
                    <a:pt x="58" y="13"/>
                  </a:cubicBezTo>
                  <a:close/>
                </a:path>
              </a:pathLst>
            </a:custGeom>
            <a:solidFill>
              <a:srgbClr val="B64D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7" name="íṧļiḋé"/>
            <p:cNvSpPr/>
            <p:nvPr/>
          </p:nvSpPr>
          <p:spPr bwMode="auto">
            <a:xfrm>
              <a:off x="6754813" y="3819525"/>
              <a:ext cx="152400" cy="107950"/>
            </a:xfrm>
            <a:custGeom>
              <a:avLst/>
              <a:gdLst>
                <a:gd name="T0" fmla="*/ 18 w 47"/>
                <a:gd name="T1" fmla="*/ 6 h 33"/>
                <a:gd name="T2" fmla="*/ 32 w 47"/>
                <a:gd name="T3" fmla="*/ 3 h 33"/>
                <a:gd name="T4" fmla="*/ 36 w 47"/>
                <a:gd name="T5" fmla="*/ 19 h 33"/>
                <a:gd name="T6" fmla="*/ 10 w 47"/>
                <a:gd name="T7" fmla="*/ 32 h 33"/>
                <a:gd name="T8" fmla="*/ 0 w 47"/>
                <a:gd name="T9" fmla="*/ 29 h 33"/>
                <a:gd name="T10" fmla="*/ 0 w 47"/>
                <a:gd name="T11" fmla="*/ 5 h 33"/>
                <a:gd name="T12" fmla="*/ 18 w 47"/>
                <a:gd name="T13" fmla="*/ 6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8" y="6"/>
                  </a:moveTo>
                  <a:cubicBezTo>
                    <a:pt x="18" y="6"/>
                    <a:pt x="27" y="6"/>
                    <a:pt x="32" y="3"/>
                  </a:cubicBezTo>
                  <a:cubicBezTo>
                    <a:pt x="36" y="0"/>
                    <a:pt x="47" y="13"/>
                    <a:pt x="36" y="19"/>
                  </a:cubicBezTo>
                  <a:cubicBezTo>
                    <a:pt x="26" y="26"/>
                    <a:pt x="15" y="33"/>
                    <a:pt x="10" y="32"/>
                  </a:cubicBezTo>
                  <a:cubicBezTo>
                    <a:pt x="4" y="31"/>
                    <a:pt x="1" y="30"/>
                    <a:pt x="0" y="29"/>
                  </a:cubicBezTo>
                  <a:cubicBezTo>
                    <a:pt x="0" y="27"/>
                    <a:pt x="0" y="5"/>
                    <a:pt x="0" y="5"/>
                  </a:cubicBezTo>
                  <a:lnTo>
                    <a:pt x="18" y="6"/>
                  </a:lnTo>
                  <a:close/>
                </a:path>
              </a:pathLst>
            </a:custGeom>
            <a:solidFill>
              <a:srgbClr val="9D59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8" name="íŝľidé"/>
            <p:cNvSpPr/>
            <p:nvPr/>
          </p:nvSpPr>
          <p:spPr bwMode="auto">
            <a:xfrm>
              <a:off x="6734175" y="3784600"/>
              <a:ext cx="92075" cy="104775"/>
            </a:xfrm>
            <a:custGeom>
              <a:avLst/>
              <a:gdLst>
                <a:gd name="T0" fmla="*/ 28 w 28"/>
                <a:gd name="T1" fmla="*/ 0 h 32"/>
                <a:gd name="T2" fmla="*/ 28 w 28"/>
                <a:gd name="T3" fmla="*/ 26 h 32"/>
                <a:gd name="T4" fmla="*/ 4 w 28"/>
                <a:gd name="T5" fmla="*/ 28 h 32"/>
                <a:gd name="T6" fmla="*/ 0 w 28"/>
                <a:gd name="T7" fmla="*/ 11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cubicBezTo>
                    <a:pt x="28" y="26"/>
                    <a:pt x="28" y="26"/>
                    <a:pt x="28" y="26"/>
                  </a:cubicBezTo>
                  <a:cubicBezTo>
                    <a:pt x="28" y="26"/>
                    <a:pt x="13" y="32"/>
                    <a:pt x="4" y="28"/>
                  </a:cubicBezTo>
                  <a:cubicBezTo>
                    <a:pt x="0" y="11"/>
                    <a:pt x="0" y="11"/>
                    <a:pt x="0" y="11"/>
                  </a:cubicBezTo>
                  <a:lnTo>
                    <a:pt x="28" y="0"/>
                  </a:lnTo>
                  <a:close/>
                </a:path>
              </a:pathLst>
            </a:custGeom>
            <a:solidFill>
              <a:srgbClr val="3631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9" name="iŝ1ïdê"/>
            <p:cNvSpPr/>
            <p:nvPr/>
          </p:nvSpPr>
          <p:spPr bwMode="auto">
            <a:xfrm>
              <a:off x="6888163" y="3868738"/>
              <a:ext cx="152400" cy="107950"/>
            </a:xfrm>
            <a:custGeom>
              <a:avLst/>
              <a:gdLst>
                <a:gd name="T0" fmla="*/ 18 w 47"/>
                <a:gd name="T1" fmla="*/ 6 h 33"/>
                <a:gd name="T2" fmla="*/ 32 w 47"/>
                <a:gd name="T3" fmla="*/ 3 h 33"/>
                <a:gd name="T4" fmla="*/ 36 w 47"/>
                <a:gd name="T5" fmla="*/ 19 h 33"/>
                <a:gd name="T6" fmla="*/ 10 w 47"/>
                <a:gd name="T7" fmla="*/ 32 h 33"/>
                <a:gd name="T8" fmla="*/ 0 w 47"/>
                <a:gd name="T9" fmla="*/ 28 h 33"/>
                <a:gd name="T10" fmla="*/ 0 w 47"/>
                <a:gd name="T11" fmla="*/ 5 h 33"/>
                <a:gd name="T12" fmla="*/ 18 w 47"/>
                <a:gd name="T13" fmla="*/ 6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8" y="6"/>
                  </a:moveTo>
                  <a:cubicBezTo>
                    <a:pt x="18" y="6"/>
                    <a:pt x="27" y="6"/>
                    <a:pt x="32" y="3"/>
                  </a:cubicBezTo>
                  <a:cubicBezTo>
                    <a:pt x="36" y="0"/>
                    <a:pt x="47" y="12"/>
                    <a:pt x="36" y="19"/>
                  </a:cubicBezTo>
                  <a:cubicBezTo>
                    <a:pt x="26" y="26"/>
                    <a:pt x="15" y="33"/>
                    <a:pt x="10" y="32"/>
                  </a:cubicBezTo>
                  <a:cubicBezTo>
                    <a:pt x="4" y="31"/>
                    <a:pt x="1" y="30"/>
                    <a:pt x="0" y="28"/>
                  </a:cubicBezTo>
                  <a:cubicBezTo>
                    <a:pt x="0" y="27"/>
                    <a:pt x="0" y="5"/>
                    <a:pt x="0" y="5"/>
                  </a:cubicBezTo>
                  <a:lnTo>
                    <a:pt x="18" y="6"/>
                  </a:lnTo>
                  <a:close/>
                </a:path>
              </a:pathLst>
            </a:custGeom>
            <a:solidFill>
              <a:srgbClr val="9D59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0" name="ïṡḷiḑé"/>
            <p:cNvSpPr/>
            <p:nvPr/>
          </p:nvSpPr>
          <p:spPr bwMode="auto">
            <a:xfrm>
              <a:off x="6470650" y="3270250"/>
              <a:ext cx="290512" cy="504825"/>
            </a:xfrm>
            <a:custGeom>
              <a:avLst/>
              <a:gdLst>
                <a:gd name="T0" fmla="*/ 9 w 89"/>
                <a:gd name="T1" fmla="*/ 6 h 155"/>
                <a:gd name="T2" fmla="*/ 24 w 89"/>
                <a:gd name="T3" fmla="*/ 2 h 155"/>
                <a:gd name="T4" fmla="*/ 34 w 89"/>
                <a:gd name="T5" fmla="*/ 4 h 155"/>
                <a:gd name="T6" fmla="*/ 64 w 89"/>
                <a:gd name="T7" fmla="*/ 19 h 155"/>
                <a:gd name="T8" fmla="*/ 85 w 89"/>
                <a:gd name="T9" fmla="*/ 30 h 155"/>
                <a:gd name="T10" fmla="*/ 87 w 89"/>
                <a:gd name="T11" fmla="*/ 97 h 155"/>
                <a:gd name="T12" fmla="*/ 89 w 89"/>
                <a:gd name="T13" fmla="*/ 130 h 155"/>
                <a:gd name="T14" fmla="*/ 77 w 89"/>
                <a:gd name="T15" fmla="*/ 141 h 155"/>
                <a:gd name="T16" fmla="*/ 16 w 89"/>
                <a:gd name="T17" fmla="*/ 130 h 155"/>
                <a:gd name="T18" fmla="*/ 0 w 89"/>
                <a:gd name="T19" fmla="*/ 35 h 155"/>
                <a:gd name="T20" fmla="*/ 9 w 89"/>
                <a:gd name="T21" fmla="*/ 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55">
                  <a:moveTo>
                    <a:pt x="9" y="6"/>
                  </a:moveTo>
                  <a:cubicBezTo>
                    <a:pt x="13" y="2"/>
                    <a:pt x="19" y="0"/>
                    <a:pt x="24" y="2"/>
                  </a:cubicBezTo>
                  <a:cubicBezTo>
                    <a:pt x="34" y="4"/>
                    <a:pt x="34" y="4"/>
                    <a:pt x="34" y="4"/>
                  </a:cubicBezTo>
                  <a:cubicBezTo>
                    <a:pt x="64" y="19"/>
                    <a:pt x="64" y="19"/>
                    <a:pt x="64" y="19"/>
                  </a:cubicBezTo>
                  <a:cubicBezTo>
                    <a:pt x="85" y="30"/>
                    <a:pt x="85" y="30"/>
                    <a:pt x="85" y="30"/>
                  </a:cubicBezTo>
                  <a:cubicBezTo>
                    <a:pt x="87" y="97"/>
                    <a:pt x="87" y="97"/>
                    <a:pt x="87" y="97"/>
                  </a:cubicBezTo>
                  <a:cubicBezTo>
                    <a:pt x="89" y="130"/>
                    <a:pt x="89" y="130"/>
                    <a:pt x="89" y="130"/>
                  </a:cubicBezTo>
                  <a:cubicBezTo>
                    <a:pt x="77" y="141"/>
                    <a:pt x="77" y="141"/>
                    <a:pt x="77" y="141"/>
                  </a:cubicBezTo>
                  <a:cubicBezTo>
                    <a:pt x="62" y="155"/>
                    <a:pt x="16" y="130"/>
                    <a:pt x="16" y="130"/>
                  </a:cubicBezTo>
                  <a:cubicBezTo>
                    <a:pt x="8" y="104"/>
                    <a:pt x="0" y="35"/>
                    <a:pt x="0" y="35"/>
                  </a:cubicBezTo>
                  <a:cubicBezTo>
                    <a:pt x="0" y="21"/>
                    <a:pt x="4" y="12"/>
                    <a:pt x="9" y="6"/>
                  </a:cubicBezTo>
                  <a:close/>
                </a:path>
              </a:pathLst>
            </a:custGeom>
            <a:solidFill>
              <a:srgbClr val="C49A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1" name="îṡļíḍè"/>
            <p:cNvSpPr/>
            <p:nvPr/>
          </p:nvSpPr>
          <p:spPr bwMode="auto">
            <a:xfrm>
              <a:off x="6545263" y="3605213"/>
              <a:ext cx="430212" cy="331788"/>
            </a:xfrm>
            <a:custGeom>
              <a:avLst/>
              <a:gdLst>
                <a:gd name="T0" fmla="*/ 61 w 132"/>
                <a:gd name="T1" fmla="*/ 10 h 102"/>
                <a:gd name="T2" fmla="*/ 117 w 132"/>
                <a:gd name="T3" fmla="*/ 0 h 102"/>
                <a:gd name="T4" fmla="*/ 131 w 132"/>
                <a:gd name="T5" fmla="*/ 12 h 102"/>
                <a:gd name="T6" fmla="*/ 126 w 132"/>
                <a:gd name="T7" fmla="*/ 91 h 102"/>
                <a:gd name="T8" fmla="*/ 114 w 132"/>
                <a:gd name="T9" fmla="*/ 99 h 102"/>
                <a:gd name="T10" fmla="*/ 101 w 132"/>
                <a:gd name="T11" fmla="*/ 92 h 102"/>
                <a:gd name="T12" fmla="*/ 99 w 132"/>
                <a:gd name="T13" fmla="*/ 49 h 102"/>
                <a:gd name="T14" fmla="*/ 91 w 132"/>
                <a:gd name="T15" fmla="*/ 52 h 102"/>
                <a:gd name="T16" fmla="*/ 48 w 132"/>
                <a:gd name="T17" fmla="*/ 64 h 102"/>
                <a:gd name="T18" fmla="*/ 0 w 132"/>
                <a:gd name="T19" fmla="*/ 26 h 102"/>
                <a:gd name="T20" fmla="*/ 61 w 132"/>
                <a:gd name="T21" fmla="*/ 1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02">
                  <a:moveTo>
                    <a:pt x="61" y="10"/>
                  </a:moveTo>
                  <a:cubicBezTo>
                    <a:pt x="61" y="10"/>
                    <a:pt x="98" y="2"/>
                    <a:pt x="117" y="0"/>
                  </a:cubicBezTo>
                  <a:cubicBezTo>
                    <a:pt x="124" y="0"/>
                    <a:pt x="131" y="5"/>
                    <a:pt x="131" y="12"/>
                  </a:cubicBezTo>
                  <a:cubicBezTo>
                    <a:pt x="132" y="30"/>
                    <a:pt x="128" y="65"/>
                    <a:pt x="126" y="91"/>
                  </a:cubicBezTo>
                  <a:cubicBezTo>
                    <a:pt x="114" y="99"/>
                    <a:pt x="114" y="99"/>
                    <a:pt x="114" y="99"/>
                  </a:cubicBezTo>
                  <a:cubicBezTo>
                    <a:pt x="108" y="102"/>
                    <a:pt x="101" y="99"/>
                    <a:pt x="101" y="92"/>
                  </a:cubicBezTo>
                  <a:cubicBezTo>
                    <a:pt x="99" y="49"/>
                    <a:pt x="99" y="49"/>
                    <a:pt x="99" y="49"/>
                  </a:cubicBezTo>
                  <a:cubicBezTo>
                    <a:pt x="99" y="45"/>
                    <a:pt x="94" y="49"/>
                    <a:pt x="91" y="52"/>
                  </a:cubicBezTo>
                  <a:cubicBezTo>
                    <a:pt x="83" y="60"/>
                    <a:pt x="61" y="68"/>
                    <a:pt x="48" y="64"/>
                  </a:cubicBezTo>
                  <a:cubicBezTo>
                    <a:pt x="48" y="64"/>
                    <a:pt x="9" y="52"/>
                    <a:pt x="0" y="26"/>
                  </a:cubicBezTo>
                  <a:lnTo>
                    <a:pt x="61" y="10"/>
                  </a:lnTo>
                  <a:close/>
                </a:path>
              </a:pathLst>
            </a:custGeom>
            <a:solidFill>
              <a:srgbClr val="4140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2" name="iS1iḓe"/>
            <p:cNvSpPr/>
            <p:nvPr/>
          </p:nvSpPr>
          <p:spPr bwMode="auto">
            <a:xfrm>
              <a:off x="6662738" y="3819525"/>
              <a:ext cx="55562" cy="339725"/>
            </a:xfrm>
            <a:custGeom>
              <a:avLst/>
              <a:gdLst>
                <a:gd name="T0" fmla="*/ 6 w 17"/>
                <a:gd name="T1" fmla="*/ 6 h 104"/>
                <a:gd name="T2" fmla="*/ 17 w 17"/>
                <a:gd name="T3" fmla="*/ 0 h 104"/>
                <a:gd name="T4" fmla="*/ 11 w 17"/>
                <a:gd name="T5" fmla="*/ 97 h 104"/>
                <a:gd name="T6" fmla="*/ 9 w 17"/>
                <a:gd name="T7" fmla="*/ 102 h 104"/>
                <a:gd name="T8" fmla="*/ 5 w 17"/>
                <a:gd name="T9" fmla="*/ 104 h 104"/>
                <a:gd name="T10" fmla="*/ 0 w 17"/>
                <a:gd name="T11" fmla="*/ 98 h 104"/>
                <a:gd name="T12" fmla="*/ 6 w 17"/>
                <a:gd name="T13" fmla="*/ 6 h 104"/>
              </a:gdLst>
              <a:ahLst/>
              <a:cxnLst>
                <a:cxn ang="0">
                  <a:pos x="T0" y="T1"/>
                </a:cxn>
                <a:cxn ang="0">
                  <a:pos x="T2" y="T3"/>
                </a:cxn>
                <a:cxn ang="0">
                  <a:pos x="T4" y="T5"/>
                </a:cxn>
                <a:cxn ang="0">
                  <a:pos x="T6" y="T7"/>
                </a:cxn>
                <a:cxn ang="0">
                  <a:pos x="T8" y="T9"/>
                </a:cxn>
                <a:cxn ang="0">
                  <a:pos x="T10" y="T11"/>
                </a:cxn>
                <a:cxn ang="0">
                  <a:pos x="T12" y="T13"/>
                </a:cxn>
              </a:cxnLst>
              <a:rect l="0" t="0" r="r" b="b"/>
              <a:pathLst>
                <a:path w="17" h="104">
                  <a:moveTo>
                    <a:pt x="6" y="6"/>
                  </a:moveTo>
                  <a:cubicBezTo>
                    <a:pt x="17" y="0"/>
                    <a:pt x="17" y="0"/>
                    <a:pt x="17" y="0"/>
                  </a:cubicBezTo>
                  <a:cubicBezTo>
                    <a:pt x="11" y="97"/>
                    <a:pt x="11" y="97"/>
                    <a:pt x="11" y="97"/>
                  </a:cubicBezTo>
                  <a:cubicBezTo>
                    <a:pt x="11" y="99"/>
                    <a:pt x="10" y="101"/>
                    <a:pt x="9" y="102"/>
                  </a:cubicBezTo>
                  <a:cubicBezTo>
                    <a:pt x="7" y="103"/>
                    <a:pt x="6" y="103"/>
                    <a:pt x="5" y="104"/>
                  </a:cubicBezTo>
                  <a:cubicBezTo>
                    <a:pt x="2" y="104"/>
                    <a:pt x="0" y="101"/>
                    <a:pt x="0" y="98"/>
                  </a:cubicBezTo>
                  <a:lnTo>
                    <a:pt x="6" y="6"/>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3" name="ïṣ1iḍé"/>
            <p:cNvSpPr/>
            <p:nvPr/>
          </p:nvSpPr>
          <p:spPr bwMode="auto">
            <a:xfrm>
              <a:off x="6399213" y="3686175"/>
              <a:ext cx="58737" cy="315913"/>
            </a:xfrm>
            <a:custGeom>
              <a:avLst/>
              <a:gdLst>
                <a:gd name="T0" fmla="*/ 7 w 18"/>
                <a:gd name="T1" fmla="*/ 6 h 97"/>
                <a:gd name="T2" fmla="*/ 18 w 18"/>
                <a:gd name="T3" fmla="*/ 0 h 97"/>
                <a:gd name="T4" fmla="*/ 11 w 18"/>
                <a:gd name="T5" fmla="*/ 90 h 97"/>
                <a:gd name="T6" fmla="*/ 9 w 18"/>
                <a:gd name="T7" fmla="*/ 94 h 97"/>
                <a:gd name="T8" fmla="*/ 6 w 18"/>
                <a:gd name="T9" fmla="*/ 96 h 97"/>
                <a:gd name="T10" fmla="*/ 0 w 18"/>
                <a:gd name="T11" fmla="*/ 90 h 97"/>
                <a:gd name="T12" fmla="*/ 7 w 18"/>
                <a:gd name="T13" fmla="*/ 6 h 97"/>
              </a:gdLst>
              <a:ahLst/>
              <a:cxnLst>
                <a:cxn ang="0">
                  <a:pos x="T0" y="T1"/>
                </a:cxn>
                <a:cxn ang="0">
                  <a:pos x="T2" y="T3"/>
                </a:cxn>
                <a:cxn ang="0">
                  <a:pos x="T4" y="T5"/>
                </a:cxn>
                <a:cxn ang="0">
                  <a:pos x="T6" y="T7"/>
                </a:cxn>
                <a:cxn ang="0">
                  <a:pos x="T8" y="T9"/>
                </a:cxn>
                <a:cxn ang="0">
                  <a:pos x="T10" y="T11"/>
                </a:cxn>
                <a:cxn ang="0">
                  <a:pos x="T12" y="T13"/>
                </a:cxn>
              </a:cxnLst>
              <a:rect l="0" t="0" r="r" b="b"/>
              <a:pathLst>
                <a:path w="18" h="97">
                  <a:moveTo>
                    <a:pt x="7" y="6"/>
                  </a:moveTo>
                  <a:cubicBezTo>
                    <a:pt x="18" y="0"/>
                    <a:pt x="18" y="0"/>
                    <a:pt x="18" y="0"/>
                  </a:cubicBezTo>
                  <a:cubicBezTo>
                    <a:pt x="11" y="90"/>
                    <a:pt x="11" y="90"/>
                    <a:pt x="11" y="90"/>
                  </a:cubicBezTo>
                  <a:cubicBezTo>
                    <a:pt x="11" y="92"/>
                    <a:pt x="10" y="93"/>
                    <a:pt x="9" y="94"/>
                  </a:cubicBezTo>
                  <a:cubicBezTo>
                    <a:pt x="8" y="95"/>
                    <a:pt x="7" y="96"/>
                    <a:pt x="6" y="96"/>
                  </a:cubicBezTo>
                  <a:cubicBezTo>
                    <a:pt x="3" y="97"/>
                    <a:pt x="0" y="94"/>
                    <a:pt x="0" y="90"/>
                  </a:cubicBezTo>
                  <a:lnTo>
                    <a:pt x="7" y="6"/>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4" name="îşľïdé"/>
            <p:cNvSpPr/>
            <p:nvPr/>
          </p:nvSpPr>
          <p:spPr bwMode="auto">
            <a:xfrm>
              <a:off x="6870700" y="3771900"/>
              <a:ext cx="76200" cy="273050"/>
            </a:xfrm>
            <a:custGeom>
              <a:avLst/>
              <a:gdLst>
                <a:gd name="T0" fmla="*/ 10 w 23"/>
                <a:gd name="T1" fmla="*/ 0 h 84"/>
                <a:gd name="T2" fmla="*/ 23 w 23"/>
                <a:gd name="T3" fmla="*/ 78 h 84"/>
                <a:gd name="T4" fmla="*/ 21 w 23"/>
                <a:gd name="T5" fmla="*/ 82 h 84"/>
                <a:gd name="T6" fmla="*/ 19 w 23"/>
                <a:gd name="T7" fmla="*/ 84 h 84"/>
                <a:gd name="T8" fmla="*/ 15 w 23"/>
                <a:gd name="T9" fmla="*/ 80 h 84"/>
                <a:gd name="T10" fmla="*/ 0 w 23"/>
                <a:gd name="T11" fmla="*/ 3 h 84"/>
                <a:gd name="T12" fmla="*/ 10 w 23"/>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3" h="84">
                  <a:moveTo>
                    <a:pt x="10" y="0"/>
                  </a:moveTo>
                  <a:cubicBezTo>
                    <a:pt x="23" y="78"/>
                    <a:pt x="23" y="78"/>
                    <a:pt x="23" y="78"/>
                  </a:cubicBezTo>
                  <a:cubicBezTo>
                    <a:pt x="23" y="79"/>
                    <a:pt x="22" y="81"/>
                    <a:pt x="21" y="82"/>
                  </a:cubicBezTo>
                  <a:cubicBezTo>
                    <a:pt x="21" y="83"/>
                    <a:pt x="20" y="83"/>
                    <a:pt x="19" y="84"/>
                  </a:cubicBezTo>
                  <a:cubicBezTo>
                    <a:pt x="17" y="84"/>
                    <a:pt x="16" y="83"/>
                    <a:pt x="15" y="80"/>
                  </a:cubicBezTo>
                  <a:cubicBezTo>
                    <a:pt x="0" y="3"/>
                    <a:pt x="0" y="3"/>
                    <a:pt x="0" y="3"/>
                  </a:cubicBezTo>
                  <a:lnTo>
                    <a:pt x="10" y="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5" name="îṡ1iďe"/>
            <p:cNvSpPr/>
            <p:nvPr/>
          </p:nvSpPr>
          <p:spPr bwMode="auto">
            <a:xfrm>
              <a:off x="6542088" y="3084513"/>
              <a:ext cx="212725" cy="238125"/>
            </a:xfrm>
            <a:custGeom>
              <a:avLst/>
              <a:gdLst>
                <a:gd name="T0" fmla="*/ 22 w 65"/>
                <a:gd name="T1" fmla="*/ 3 h 73"/>
                <a:gd name="T2" fmla="*/ 40 w 65"/>
                <a:gd name="T3" fmla="*/ 2 h 73"/>
                <a:gd name="T4" fmla="*/ 61 w 65"/>
                <a:gd name="T5" fmla="*/ 28 h 73"/>
                <a:gd name="T6" fmla="*/ 59 w 65"/>
                <a:gd name="T7" fmla="*/ 67 h 73"/>
                <a:gd name="T8" fmla="*/ 39 w 65"/>
                <a:gd name="T9" fmla="*/ 70 h 73"/>
                <a:gd name="T10" fmla="*/ 15 w 65"/>
                <a:gd name="T11" fmla="*/ 60 h 73"/>
                <a:gd name="T12" fmla="*/ 1 w 65"/>
                <a:gd name="T13" fmla="*/ 28 h 73"/>
                <a:gd name="T14" fmla="*/ 22 w 65"/>
                <a:gd name="T15" fmla="*/ 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73">
                  <a:moveTo>
                    <a:pt x="22" y="3"/>
                  </a:moveTo>
                  <a:cubicBezTo>
                    <a:pt x="29" y="2"/>
                    <a:pt x="33" y="0"/>
                    <a:pt x="40" y="2"/>
                  </a:cubicBezTo>
                  <a:cubicBezTo>
                    <a:pt x="52" y="6"/>
                    <a:pt x="59" y="17"/>
                    <a:pt x="61" y="28"/>
                  </a:cubicBezTo>
                  <a:cubicBezTo>
                    <a:pt x="64" y="40"/>
                    <a:pt x="65" y="56"/>
                    <a:pt x="59" y="67"/>
                  </a:cubicBezTo>
                  <a:cubicBezTo>
                    <a:pt x="55" y="73"/>
                    <a:pt x="46" y="72"/>
                    <a:pt x="39" y="70"/>
                  </a:cubicBezTo>
                  <a:cubicBezTo>
                    <a:pt x="31" y="68"/>
                    <a:pt x="21" y="65"/>
                    <a:pt x="15" y="60"/>
                  </a:cubicBezTo>
                  <a:cubicBezTo>
                    <a:pt x="6" y="53"/>
                    <a:pt x="1" y="39"/>
                    <a:pt x="1" y="28"/>
                  </a:cubicBezTo>
                  <a:cubicBezTo>
                    <a:pt x="0" y="19"/>
                    <a:pt x="11" y="5"/>
                    <a:pt x="22" y="3"/>
                  </a:cubicBezTo>
                  <a:close/>
                </a:path>
              </a:pathLst>
            </a:custGeom>
            <a:solidFill>
              <a:srgbClr val="F7CA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6" name="îś1iḍê"/>
            <p:cNvSpPr/>
            <p:nvPr/>
          </p:nvSpPr>
          <p:spPr bwMode="auto">
            <a:xfrm>
              <a:off x="6581775" y="3270250"/>
              <a:ext cx="100012" cy="68263"/>
            </a:xfrm>
            <a:custGeom>
              <a:avLst/>
              <a:gdLst>
                <a:gd name="T0" fmla="*/ 27 w 31"/>
                <a:gd name="T1" fmla="*/ 13 h 21"/>
                <a:gd name="T2" fmla="*/ 3 w 31"/>
                <a:gd name="T3" fmla="*/ 3 h 21"/>
                <a:gd name="T4" fmla="*/ 0 w 31"/>
                <a:gd name="T5" fmla="*/ 0 h 21"/>
                <a:gd name="T6" fmla="*/ 0 w 31"/>
                <a:gd name="T7" fmla="*/ 0 h 21"/>
                <a:gd name="T8" fmla="*/ 0 w 31"/>
                <a:gd name="T9" fmla="*/ 11 h 21"/>
                <a:gd name="T10" fmla="*/ 11 w 31"/>
                <a:gd name="T11" fmla="*/ 18 h 21"/>
                <a:gd name="T12" fmla="*/ 30 w 31"/>
                <a:gd name="T13" fmla="*/ 19 h 21"/>
                <a:gd name="T14" fmla="*/ 31 w 31"/>
                <a:gd name="T15" fmla="*/ 14 h 21"/>
                <a:gd name="T16" fmla="*/ 27 w 31"/>
                <a:gd name="T17"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1">
                  <a:moveTo>
                    <a:pt x="27" y="13"/>
                  </a:moveTo>
                  <a:cubicBezTo>
                    <a:pt x="19" y="11"/>
                    <a:pt x="9" y="8"/>
                    <a:pt x="3" y="3"/>
                  </a:cubicBezTo>
                  <a:cubicBezTo>
                    <a:pt x="2" y="2"/>
                    <a:pt x="1" y="1"/>
                    <a:pt x="0" y="0"/>
                  </a:cubicBezTo>
                  <a:cubicBezTo>
                    <a:pt x="0" y="0"/>
                    <a:pt x="0" y="0"/>
                    <a:pt x="0" y="0"/>
                  </a:cubicBezTo>
                  <a:cubicBezTo>
                    <a:pt x="0" y="11"/>
                    <a:pt x="0" y="11"/>
                    <a:pt x="0" y="11"/>
                  </a:cubicBezTo>
                  <a:cubicBezTo>
                    <a:pt x="2" y="15"/>
                    <a:pt x="7" y="17"/>
                    <a:pt x="11" y="18"/>
                  </a:cubicBezTo>
                  <a:cubicBezTo>
                    <a:pt x="17" y="18"/>
                    <a:pt x="22" y="21"/>
                    <a:pt x="30" y="19"/>
                  </a:cubicBezTo>
                  <a:cubicBezTo>
                    <a:pt x="31" y="14"/>
                    <a:pt x="31" y="14"/>
                    <a:pt x="31" y="14"/>
                  </a:cubicBezTo>
                  <a:cubicBezTo>
                    <a:pt x="30" y="14"/>
                    <a:pt x="28" y="14"/>
                    <a:pt x="27" y="13"/>
                  </a:cubicBezTo>
                  <a:close/>
                </a:path>
              </a:pathLst>
            </a:custGeom>
            <a:solidFill>
              <a:srgbClr val="F7B3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7" name="iSlide"/>
            <p:cNvSpPr/>
            <p:nvPr/>
          </p:nvSpPr>
          <p:spPr bwMode="auto">
            <a:xfrm>
              <a:off x="6408738" y="3390900"/>
              <a:ext cx="287337" cy="455613"/>
            </a:xfrm>
            <a:custGeom>
              <a:avLst/>
              <a:gdLst>
                <a:gd name="T0" fmla="*/ 8 w 88"/>
                <a:gd name="T1" fmla="*/ 1 h 140"/>
                <a:gd name="T2" fmla="*/ 85 w 88"/>
                <a:gd name="T3" fmla="*/ 44 h 140"/>
                <a:gd name="T4" fmla="*/ 88 w 88"/>
                <a:gd name="T5" fmla="*/ 52 h 140"/>
                <a:gd name="T6" fmla="*/ 88 w 88"/>
                <a:gd name="T7" fmla="*/ 140 h 140"/>
                <a:gd name="T8" fmla="*/ 0 w 88"/>
                <a:gd name="T9" fmla="*/ 94 h 140"/>
                <a:gd name="T10" fmla="*/ 0 w 88"/>
                <a:gd name="T11" fmla="*/ 8 h 140"/>
                <a:gd name="T12" fmla="*/ 8 w 88"/>
                <a:gd name="T13" fmla="*/ 1 h 140"/>
              </a:gdLst>
              <a:ahLst/>
              <a:cxnLst>
                <a:cxn ang="0">
                  <a:pos x="T0" y="T1"/>
                </a:cxn>
                <a:cxn ang="0">
                  <a:pos x="T2" y="T3"/>
                </a:cxn>
                <a:cxn ang="0">
                  <a:pos x="T4" y="T5"/>
                </a:cxn>
                <a:cxn ang="0">
                  <a:pos x="T6" y="T7"/>
                </a:cxn>
                <a:cxn ang="0">
                  <a:pos x="T8" y="T9"/>
                </a:cxn>
                <a:cxn ang="0">
                  <a:pos x="T10" y="T11"/>
                </a:cxn>
                <a:cxn ang="0">
                  <a:pos x="T12" y="T13"/>
                </a:cxn>
              </a:cxnLst>
              <a:rect l="0" t="0" r="r" b="b"/>
              <a:pathLst>
                <a:path w="88" h="140">
                  <a:moveTo>
                    <a:pt x="8" y="1"/>
                  </a:moveTo>
                  <a:cubicBezTo>
                    <a:pt x="54" y="11"/>
                    <a:pt x="78" y="35"/>
                    <a:pt x="85" y="44"/>
                  </a:cubicBezTo>
                  <a:cubicBezTo>
                    <a:pt x="87" y="46"/>
                    <a:pt x="88" y="49"/>
                    <a:pt x="88" y="52"/>
                  </a:cubicBezTo>
                  <a:cubicBezTo>
                    <a:pt x="88" y="140"/>
                    <a:pt x="88" y="140"/>
                    <a:pt x="88" y="140"/>
                  </a:cubicBezTo>
                  <a:cubicBezTo>
                    <a:pt x="26" y="130"/>
                    <a:pt x="0" y="94"/>
                    <a:pt x="0" y="94"/>
                  </a:cubicBezTo>
                  <a:cubicBezTo>
                    <a:pt x="0" y="8"/>
                    <a:pt x="0" y="8"/>
                    <a:pt x="0" y="8"/>
                  </a:cubicBezTo>
                  <a:cubicBezTo>
                    <a:pt x="0" y="3"/>
                    <a:pt x="4" y="0"/>
                    <a:pt x="8" y="1"/>
                  </a:cubicBezTo>
                  <a:close/>
                </a:path>
              </a:pathLst>
            </a:custGeom>
            <a:solidFill>
              <a:srgbClr val="1C75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8" name="íşḻiďé"/>
            <p:cNvSpPr/>
            <p:nvPr/>
          </p:nvSpPr>
          <p:spPr bwMode="auto">
            <a:xfrm>
              <a:off x="6696075" y="3729038"/>
              <a:ext cx="227012" cy="117475"/>
            </a:xfrm>
            <a:custGeom>
              <a:avLst/>
              <a:gdLst>
                <a:gd name="T0" fmla="*/ 0 w 70"/>
                <a:gd name="T1" fmla="*/ 36 h 36"/>
                <a:gd name="T2" fmla="*/ 69 w 70"/>
                <a:gd name="T3" fmla="*/ 13 h 36"/>
                <a:gd name="T4" fmla="*/ 65 w 70"/>
                <a:gd name="T5" fmla="*/ 2 h 36"/>
                <a:gd name="T6" fmla="*/ 0 w 70"/>
                <a:gd name="T7" fmla="*/ 22 h 36"/>
                <a:gd name="T8" fmla="*/ 0 w 70"/>
                <a:gd name="T9" fmla="*/ 36 h 36"/>
              </a:gdLst>
              <a:ahLst/>
              <a:cxnLst>
                <a:cxn ang="0">
                  <a:pos x="T0" y="T1"/>
                </a:cxn>
                <a:cxn ang="0">
                  <a:pos x="T2" y="T3"/>
                </a:cxn>
                <a:cxn ang="0">
                  <a:pos x="T4" y="T5"/>
                </a:cxn>
                <a:cxn ang="0">
                  <a:pos x="T6" y="T7"/>
                </a:cxn>
                <a:cxn ang="0">
                  <a:pos x="T8" y="T9"/>
                </a:cxn>
              </a:cxnLst>
              <a:rect l="0" t="0" r="r" b="b"/>
              <a:pathLst>
                <a:path w="70" h="36">
                  <a:moveTo>
                    <a:pt x="0" y="36"/>
                  </a:moveTo>
                  <a:cubicBezTo>
                    <a:pt x="0" y="36"/>
                    <a:pt x="53" y="31"/>
                    <a:pt x="69" y="13"/>
                  </a:cubicBezTo>
                  <a:cubicBezTo>
                    <a:pt x="69" y="13"/>
                    <a:pt x="70" y="0"/>
                    <a:pt x="65" y="2"/>
                  </a:cubicBezTo>
                  <a:cubicBezTo>
                    <a:pt x="60" y="4"/>
                    <a:pt x="36" y="18"/>
                    <a:pt x="0" y="22"/>
                  </a:cubicBezTo>
                  <a:lnTo>
                    <a:pt x="0" y="36"/>
                  </a:lnTo>
                  <a:close/>
                </a:path>
              </a:pathLst>
            </a:custGeom>
            <a:solidFill>
              <a:srgbClr val="1C75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9" name="ïŝḻiḋé"/>
            <p:cNvSpPr/>
            <p:nvPr/>
          </p:nvSpPr>
          <p:spPr bwMode="auto">
            <a:xfrm>
              <a:off x="6572250" y="3276600"/>
              <a:ext cx="120650" cy="87313"/>
            </a:xfrm>
            <a:custGeom>
              <a:avLst/>
              <a:gdLst>
                <a:gd name="T0" fmla="*/ 2 w 37"/>
                <a:gd name="T1" fmla="*/ 0 h 27"/>
                <a:gd name="T2" fmla="*/ 0 w 37"/>
                <a:gd name="T3" fmla="*/ 8 h 27"/>
                <a:gd name="T4" fmla="*/ 37 w 37"/>
                <a:gd name="T5" fmla="*/ 19 h 27"/>
                <a:gd name="T6" fmla="*/ 34 w 37"/>
                <a:gd name="T7" fmla="*/ 14 h 27"/>
                <a:gd name="T8" fmla="*/ 2 w 37"/>
                <a:gd name="T9" fmla="*/ 0 h 27"/>
              </a:gdLst>
              <a:ahLst/>
              <a:cxnLst>
                <a:cxn ang="0">
                  <a:pos x="T0" y="T1"/>
                </a:cxn>
                <a:cxn ang="0">
                  <a:pos x="T2" y="T3"/>
                </a:cxn>
                <a:cxn ang="0">
                  <a:pos x="T4" y="T5"/>
                </a:cxn>
                <a:cxn ang="0">
                  <a:pos x="T6" y="T7"/>
                </a:cxn>
                <a:cxn ang="0">
                  <a:pos x="T8" y="T9"/>
                </a:cxn>
              </a:cxnLst>
              <a:rect l="0" t="0" r="r" b="b"/>
              <a:pathLst>
                <a:path w="37" h="27">
                  <a:moveTo>
                    <a:pt x="2" y="0"/>
                  </a:moveTo>
                  <a:cubicBezTo>
                    <a:pt x="0" y="8"/>
                    <a:pt x="0" y="8"/>
                    <a:pt x="0" y="8"/>
                  </a:cubicBezTo>
                  <a:cubicBezTo>
                    <a:pt x="0" y="8"/>
                    <a:pt x="14" y="27"/>
                    <a:pt x="37" y="19"/>
                  </a:cubicBezTo>
                  <a:cubicBezTo>
                    <a:pt x="34" y="14"/>
                    <a:pt x="34" y="14"/>
                    <a:pt x="34" y="14"/>
                  </a:cubicBezTo>
                  <a:cubicBezTo>
                    <a:pt x="34" y="14"/>
                    <a:pt x="12" y="15"/>
                    <a:pt x="2"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0" name="išlïḓe"/>
            <p:cNvSpPr/>
            <p:nvPr/>
          </p:nvSpPr>
          <p:spPr bwMode="auto">
            <a:xfrm>
              <a:off x="6937375" y="3576638"/>
              <a:ext cx="65087" cy="84138"/>
            </a:xfrm>
            <a:custGeom>
              <a:avLst/>
              <a:gdLst>
                <a:gd name="T0" fmla="*/ 0 w 20"/>
                <a:gd name="T1" fmla="*/ 1 h 26"/>
                <a:gd name="T2" fmla="*/ 7 w 20"/>
                <a:gd name="T3" fmla="*/ 0 h 26"/>
                <a:gd name="T4" fmla="*/ 14 w 20"/>
                <a:gd name="T5" fmla="*/ 5 h 26"/>
                <a:gd name="T6" fmla="*/ 20 w 20"/>
                <a:gd name="T7" fmla="*/ 15 h 26"/>
                <a:gd name="T8" fmla="*/ 15 w 20"/>
                <a:gd name="T9" fmla="*/ 25 h 26"/>
                <a:gd name="T10" fmla="*/ 11 w 20"/>
                <a:gd name="T11" fmla="*/ 24 h 26"/>
                <a:gd name="T12" fmla="*/ 6 w 20"/>
                <a:gd name="T13" fmla="*/ 15 h 26"/>
                <a:gd name="T14" fmla="*/ 0 w 20"/>
                <a:gd name="T15" fmla="*/ 1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6">
                  <a:moveTo>
                    <a:pt x="0" y="1"/>
                  </a:moveTo>
                  <a:cubicBezTo>
                    <a:pt x="0" y="1"/>
                    <a:pt x="4" y="0"/>
                    <a:pt x="7" y="0"/>
                  </a:cubicBezTo>
                  <a:cubicBezTo>
                    <a:pt x="10" y="0"/>
                    <a:pt x="12" y="4"/>
                    <a:pt x="14" y="5"/>
                  </a:cubicBezTo>
                  <a:cubicBezTo>
                    <a:pt x="16" y="6"/>
                    <a:pt x="20" y="10"/>
                    <a:pt x="20" y="15"/>
                  </a:cubicBezTo>
                  <a:cubicBezTo>
                    <a:pt x="20" y="20"/>
                    <a:pt x="18" y="25"/>
                    <a:pt x="15" y="25"/>
                  </a:cubicBezTo>
                  <a:cubicBezTo>
                    <a:pt x="12" y="25"/>
                    <a:pt x="12" y="26"/>
                    <a:pt x="11" y="24"/>
                  </a:cubicBezTo>
                  <a:cubicBezTo>
                    <a:pt x="10" y="22"/>
                    <a:pt x="6" y="15"/>
                    <a:pt x="6" y="15"/>
                  </a:cubicBezTo>
                  <a:lnTo>
                    <a:pt x="0" y="1"/>
                  </a:lnTo>
                  <a:close/>
                </a:path>
              </a:pathLst>
            </a:custGeom>
            <a:solidFill>
              <a:srgbClr val="F7CA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1" name="íṧ1iḑè"/>
            <p:cNvSpPr/>
            <p:nvPr/>
          </p:nvSpPr>
          <p:spPr bwMode="auto">
            <a:xfrm>
              <a:off x="6678613" y="3363913"/>
              <a:ext cx="280987" cy="303213"/>
            </a:xfrm>
            <a:custGeom>
              <a:avLst/>
              <a:gdLst>
                <a:gd name="T0" fmla="*/ 81 w 86"/>
                <a:gd name="T1" fmla="*/ 63 h 93"/>
                <a:gd name="T2" fmla="*/ 45 w 86"/>
                <a:gd name="T3" fmla="*/ 67 h 93"/>
                <a:gd name="T4" fmla="*/ 37 w 86"/>
                <a:gd name="T5" fmla="*/ 15 h 93"/>
                <a:gd name="T6" fmla="*/ 21 w 86"/>
                <a:gd name="T7" fmla="*/ 0 h 93"/>
                <a:gd name="T8" fmla="*/ 11 w 86"/>
                <a:gd name="T9" fmla="*/ 36 h 93"/>
                <a:gd name="T10" fmla="*/ 24 w 86"/>
                <a:gd name="T11" fmla="*/ 86 h 93"/>
                <a:gd name="T12" fmla="*/ 33 w 86"/>
                <a:gd name="T13" fmla="*/ 92 h 93"/>
                <a:gd name="T14" fmla="*/ 86 w 86"/>
                <a:gd name="T15" fmla="*/ 82 h 93"/>
                <a:gd name="T16" fmla="*/ 81 w 86"/>
                <a:gd name="T17" fmla="*/ 6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93">
                  <a:moveTo>
                    <a:pt x="81" y="63"/>
                  </a:moveTo>
                  <a:cubicBezTo>
                    <a:pt x="75" y="65"/>
                    <a:pt x="45" y="67"/>
                    <a:pt x="45" y="67"/>
                  </a:cubicBezTo>
                  <a:cubicBezTo>
                    <a:pt x="45" y="67"/>
                    <a:pt x="41" y="28"/>
                    <a:pt x="37" y="15"/>
                  </a:cubicBezTo>
                  <a:cubicBezTo>
                    <a:pt x="32" y="3"/>
                    <a:pt x="21" y="0"/>
                    <a:pt x="21" y="0"/>
                  </a:cubicBezTo>
                  <a:cubicBezTo>
                    <a:pt x="0" y="10"/>
                    <a:pt x="11" y="36"/>
                    <a:pt x="11" y="36"/>
                  </a:cubicBezTo>
                  <a:cubicBezTo>
                    <a:pt x="19" y="58"/>
                    <a:pt x="23" y="76"/>
                    <a:pt x="24" y="86"/>
                  </a:cubicBezTo>
                  <a:cubicBezTo>
                    <a:pt x="25" y="90"/>
                    <a:pt x="29" y="93"/>
                    <a:pt x="33" y="92"/>
                  </a:cubicBezTo>
                  <a:cubicBezTo>
                    <a:pt x="61" y="88"/>
                    <a:pt x="86" y="82"/>
                    <a:pt x="86" y="82"/>
                  </a:cubicBezTo>
                  <a:cubicBezTo>
                    <a:pt x="86" y="71"/>
                    <a:pt x="81" y="63"/>
                    <a:pt x="81" y="63"/>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2" name="ïšlídè"/>
            <p:cNvSpPr/>
            <p:nvPr/>
          </p:nvSpPr>
          <p:spPr bwMode="auto">
            <a:xfrm>
              <a:off x="6542088" y="3065463"/>
              <a:ext cx="234950" cy="242888"/>
            </a:xfrm>
            <a:custGeom>
              <a:avLst/>
              <a:gdLst>
                <a:gd name="T0" fmla="*/ 61 w 72"/>
                <a:gd name="T1" fmla="*/ 14 h 75"/>
                <a:gd name="T2" fmla="*/ 21 w 72"/>
                <a:gd name="T3" fmla="*/ 7 h 75"/>
                <a:gd name="T4" fmla="*/ 21 w 72"/>
                <a:gd name="T5" fmla="*/ 7 h 75"/>
                <a:gd name="T6" fmla="*/ 16 w 72"/>
                <a:gd name="T7" fmla="*/ 9 h 75"/>
                <a:gd name="T8" fmla="*/ 1 w 72"/>
                <a:gd name="T9" fmla="*/ 34 h 75"/>
                <a:gd name="T10" fmla="*/ 15 w 72"/>
                <a:gd name="T11" fmla="*/ 66 h 75"/>
                <a:gd name="T12" fmla="*/ 33 w 72"/>
                <a:gd name="T13" fmla="*/ 75 h 75"/>
                <a:gd name="T14" fmla="*/ 38 w 72"/>
                <a:gd name="T15" fmla="*/ 64 h 75"/>
                <a:gd name="T16" fmla="*/ 35 w 72"/>
                <a:gd name="T17" fmla="*/ 47 h 75"/>
                <a:gd name="T18" fmla="*/ 42 w 72"/>
                <a:gd name="T19" fmla="*/ 53 h 75"/>
                <a:gd name="T20" fmla="*/ 46 w 72"/>
                <a:gd name="T21" fmla="*/ 45 h 75"/>
                <a:gd name="T22" fmla="*/ 46 w 72"/>
                <a:gd name="T23" fmla="*/ 35 h 75"/>
                <a:gd name="T24" fmla="*/ 64 w 72"/>
                <a:gd name="T25" fmla="*/ 41 h 75"/>
                <a:gd name="T26" fmla="*/ 61 w 72"/>
                <a:gd name="T27"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75">
                  <a:moveTo>
                    <a:pt x="61" y="14"/>
                  </a:moveTo>
                  <a:cubicBezTo>
                    <a:pt x="44" y="0"/>
                    <a:pt x="21" y="7"/>
                    <a:pt x="21" y="7"/>
                  </a:cubicBezTo>
                  <a:cubicBezTo>
                    <a:pt x="21" y="7"/>
                    <a:pt x="21" y="7"/>
                    <a:pt x="21" y="7"/>
                  </a:cubicBezTo>
                  <a:cubicBezTo>
                    <a:pt x="19" y="8"/>
                    <a:pt x="17" y="8"/>
                    <a:pt x="16" y="9"/>
                  </a:cubicBezTo>
                  <a:cubicBezTo>
                    <a:pt x="8" y="13"/>
                    <a:pt x="0" y="25"/>
                    <a:pt x="1" y="34"/>
                  </a:cubicBezTo>
                  <a:cubicBezTo>
                    <a:pt x="1" y="45"/>
                    <a:pt x="6" y="59"/>
                    <a:pt x="15" y="66"/>
                  </a:cubicBezTo>
                  <a:cubicBezTo>
                    <a:pt x="20" y="70"/>
                    <a:pt x="27" y="73"/>
                    <a:pt x="33" y="75"/>
                  </a:cubicBezTo>
                  <a:cubicBezTo>
                    <a:pt x="35" y="74"/>
                    <a:pt x="38" y="64"/>
                    <a:pt x="38" y="64"/>
                  </a:cubicBezTo>
                  <a:cubicBezTo>
                    <a:pt x="34" y="62"/>
                    <a:pt x="31" y="49"/>
                    <a:pt x="35" y="47"/>
                  </a:cubicBezTo>
                  <a:cubicBezTo>
                    <a:pt x="39" y="45"/>
                    <a:pt x="42" y="53"/>
                    <a:pt x="42" y="53"/>
                  </a:cubicBezTo>
                  <a:cubicBezTo>
                    <a:pt x="44" y="52"/>
                    <a:pt x="48" y="49"/>
                    <a:pt x="46" y="45"/>
                  </a:cubicBezTo>
                  <a:cubicBezTo>
                    <a:pt x="44" y="40"/>
                    <a:pt x="46" y="35"/>
                    <a:pt x="46" y="35"/>
                  </a:cubicBezTo>
                  <a:cubicBezTo>
                    <a:pt x="62" y="35"/>
                    <a:pt x="64" y="41"/>
                    <a:pt x="64" y="41"/>
                  </a:cubicBezTo>
                  <a:cubicBezTo>
                    <a:pt x="72" y="25"/>
                    <a:pt x="61" y="14"/>
                    <a:pt x="61" y="14"/>
                  </a:cubicBezTo>
                  <a:close/>
                </a:path>
              </a:pathLst>
            </a:custGeom>
            <a:solidFill>
              <a:srgbClr val="8E4D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3" name="íṣḻíḋe"/>
            <p:cNvSpPr/>
            <p:nvPr/>
          </p:nvSpPr>
          <p:spPr bwMode="auto">
            <a:xfrm>
              <a:off x="5238750" y="3562350"/>
              <a:ext cx="152400" cy="107950"/>
            </a:xfrm>
            <a:custGeom>
              <a:avLst/>
              <a:gdLst>
                <a:gd name="T0" fmla="*/ 18 w 47"/>
                <a:gd name="T1" fmla="*/ 6 h 33"/>
                <a:gd name="T2" fmla="*/ 32 w 47"/>
                <a:gd name="T3" fmla="*/ 3 h 33"/>
                <a:gd name="T4" fmla="*/ 36 w 47"/>
                <a:gd name="T5" fmla="*/ 19 h 33"/>
                <a:gd name="T6" fmla="*/ 9 w 47"/>
                <a:gd name="T7" fmla="*/ 32 h 33"/>
                <a:gd name="T8" fmla="*/ 0 w 47"/>
                <a:gd name="T9" fmla="*/ 28 h 33"/>
                <a:gd name="T10" fmla="*/ 0 w 47"/>
                <a:gd name="T11" fmla="*/ 5 h 33"/>
                <a:gd name="T12" fmla="*/ 18 w 47"/>
                <a:gd name="T13" fmla="*/ 6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8" y="6"/>
                  </a:moveTo>
                  <a:cubicBezTo>
                    <a:pt x="18" y="6"/>
                    <a:pt x="27" y="6"/>
                    <a:pt x="32" y="3"/>
                  </a:cubicBezTo>
                  <a:cubicBezTo>
                    <a:pt x="36" y="0"/>
                    <a:pt x="47" y="12"/>
                    <a:pt x="36" y="19"/>
                  </a:cubicBezTo>
                  <a:cubicBezTo>
                    <a:pt x="26" y="26"/>
                    <a:pt x="15" y="33"/>
                    <a:pt x="9" y="32"/>
                  </a:cubicBezTo>
                  <a:cubicBezTo>
                    <a:pt x="4" y="31"/>
                    <a:pt x="1" y="30"/>
                    <a:pt x="0" y="28"/>
                  </a:cubicBezTo>
                  <a:cubicBezTo>
                    <a:pt x="0" y="27"/>
                    <a:pt x="0" y="5"/>
                    <a:pt x="0" y="5"/>
                  </a:cubicBezTo>
                  <a:lnTo>
                    <a:pt x="18" y="6"/>
                  </a:lnTo>
                  <a:close/>
                </a:path>
              </a:pathLst>
            </a:custGeom>
            <a:solidFill>
              <a:srgbClr val="1C75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4" name="ïṩľíḍe"/>
            <p:cNvSpPr/>
            <p:nvPr/>
          </p:nvSpPr>
          <p:spPr bwMode="auto">
            <a:xfrm>
              <a:off x="5218113" y="3527425"/>
              <a:ext cx="88900" cy="103188"/>
            </a:xfrm>
            <a:custGeom>
              <a:avLst/>
              <a:gdLst>
                <a:gd name="T0" fmla="*/ 27 w 27"/>
                <a:gd name="T1" fmla="*/ 0 h 32"/>
                <a:gd name="T2" fmla="*/ 27 w 27"/>
                <a:gd name="T3" fmla="*/ 25 h 32"/>
                <a:gd name="T4" fmla="*/ 3 w 27"/>
                <a:gd name="T5" fmla="*/ 28 h 32"/>
                <a:gd name="T6" fmla="*/ 0 w 27"/>
                <a:gd name="T7" fmla="*/ 11 h 32"/>
                <a:gd name="T8" fmla="*/ 27 w 27"/>
                <a:gd name="T9" fmla="*/ 0 h 32"/>
              </a:gdLst>
              <a:ahLst/>
              <a:cxnLst>
                <a:cxn ang="0">
                  <a:pos x="T0" y="T1"/>
                </a:cxn>
                <a:cxn ang="0">
                  <a:pos x="T2" y="T3"/>
                </a:cxn>
                <a:cxn ang="0">
                  <a:pos x="T4" y="T5"/>
                </a:cxn>
                <a:cxn ang="0">
                  <a:pos x="T6" y="T7"/>
                </a:cxn>
                <a:cxn ang="0">
                  <a:pos x="T8" y="T9"/>
                </a:cxn>
              </a:cxnLst>
              <a:rect l="0" t="0" r="r" b="b"/>
              <a:pathLst>
                <a:path w="27" h="32">
                  <a:moveTo>
                    <a:pt x="27" y="0"/>
                  </a:moveTo>
                  <a:cubicBezTo>
                    <a:pt x="27" y="25"/>
                    <a:pt x="27" y="25"/>
                    <a:pt x="27" y="25"/>
                  </a:cubicBezTo>
                  <a:cubicBezTo>
                    <a:pt x="27" y="25"/>
                    <a:pt x="13" y="32"/>
                    <a:pt x="3" y="28"/>
                  </a:cubicBezTo>
                  <a:cubicBezTo>
                    <a:pt x="0" y="11"/>
                    <a:pt x="0" y="11"/>
                    <a:pt x="0" y="11"/>
                  </a:cubicBezTo>
                  <a:lnTo>
                    <a:pt x="27" y="0"/>
                  </a:lnTo>
                  <a:close/>
                </a:path>
              </a:pathLst>
            </a:custGeom>
            <a:solidFill>
              <a:srgbClr val="3631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5" name="iṩ1íďè"/>
            <p:cNvSpPr/>
            <p:nvPr/>
          </p:nvSpPr>
          <p:spPr bwMode="auto">
            <a:xfrm>
              <a:off x="5372100" y="3608388"/>
              <a:ext cx="152400" cy="107950"/>
            </a:xfrm>
            <a:custGeom>
              <a:avLst/>
              <a:gdLst>
                <a:gd name="T0" fmla="*/ 18 w 47"/>
                <a:gd name="T1" fmla="*/ 6 h 33"/>
                <a:gd name="T2" fmla="*/ 32 w 47"/>
                <a:gd name="T3" fmla="*/ 4 h 33"/>
                <a:gd name="T4" fmla="*/ 36 w 47"/>
                <a:gd name="T5" fmla="*/ 20 h 33"/>
                <a:gd name="T6" fmla="*/ 9 w 47"/>
                <a:gd name="T7" fmla="*/ 32 h 33"/>
                <a:gd name="T8" fmla="*/ 0 w 47"/>
                <a:gd name="T9" fmla="*/ 29 h 33"/>
                <a:gd name="T10" fmla="*/ 0 w 47"/>
                <a:gd name="T11" fmla="*/ 5 h 33"/>
                <a:gd name="T12" fmla="*/ 18 w 47"/>
                <a:gd name="T13" fmla="*/ 6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8" y="6"/>
                  </a:moveTo>
                  <a:cubicBezTo>
                    <a:pt x="18" y="6"/>
                    <a:pt x="27" y="7"/>
                    <a:pt x="32" y="4"/>
                  </a:cubicBezTo>
                  <a:cubicBezTo>
                    <a:pt x="36" y="0"/>
                    <a:pt x="47" y="13"/>
                    <a:pt x="36" y="20"/>
                  </a:cubicBezTo>
                  <a:cubicBezTo>
                    <a:pt x="26" y="27"/>
                    <a:pt x="15" y="33"/>
                    <a:pt x="9" y="32"/>
                  </a:cubicBezTo>
                  <a:cubicBezTo>
                    <a:pt x="4" y="31"/>
                    <a:pt x="1" y="30"/>
                    <a:pt x="0" y="29"/>
                  </a:cubicBezTo>
                  <a:cubicBezTo>
                    <a:pt x="0" y="28"/>
                    <a:pt x="0" y="5"/>
                    <a:pt x="0" y="5"/>
                  </a:cubicBezTo>
                  <a:lnTo>
                    <a:pt x="18" y="6"/>
                  </a:lnTo>
                  <a:close/>
                </a:path>
              </a:pathLst>
            </a:custGeom>
            <a:solidFill>
              <a:srgbClr val="1C75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6" name="îśliḓe"/>
            <p:cNvSpPr/>
            <p:nvPr/>
          </p:nvSpPr>
          <p:spPr bwMode="auto">
            <a:xfrm>
              <a:off x="4945063" y="3009900"/>
              <a:ext cx="300037" cy="504825"/>
            </a:xfrm>
            <a:custGeom>
              <a:avLst/>
              <a:gdLst>
                <a:gd name="T0" fmla="*/ 10 w 92"/>
                <a:gd name="T1" fmla="*/ 6 h 155"/>
                <a:gd name="T2" fmla="*/ 25 w 92"/>
                <a:gd name="T3" fmla="*/ 2 h 155"/>
                <a:gd name="T4" fmla="*/ 36 w 92"/>
                <a:gd name="T5" fmla="*/ 5 h 155"/>
                <a:gd name="T6" fmla="*/ 67 w 92"/>
                <a:gd name="T7" fmla="*/ 19 h 155"/>
                <a:gd name="T8" fmla="*/ 88 w 92"/>
                <a:gd name="T9" fmla="*/ 30 h 155"/>
                <a:gd name="T10" fmla="*/ 90 w 92"/>
                <a:gd name="T11" fmla="*/ 98 h 155"/>
                <a:gd name="T12" fmla="*/ 92 w 92"/>
                <a:gd name="T13" fmla="*/ 131 h 155"/>
                <a:gd name="T14" fmla="*/ 79 w 92"/>
                <a:gd name="T15" fmla="*/ 141 h 155"/>
                <a:gd name="T16" fmla="*/ 19 w 92"/>
                <a:gd name="T17" fmla="*/ 131 h 155"/>
                <a:gd name="T18" fmla="*/ 0 w 92"/>
                <a:gd name="T19" fmla="*/ 35 h 155"/>
                <a:gd name="T20" fmla="*/ 10 w 92"/>
                <a:gd name="T21" fmla="*/ 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55">
                  <a:moveTo>
                    <a:pt x="10" y="6"/>
                  </a:moveTo>
                  <a:cubicBezTo>
                    <a:pt x="14" y="2"/>
                    <a:pt x="20" y="0"/>
                    <a:pt x="25" y="2"/>
                  </a:cubicBezTo>
                  <a:cubicBezTo>
                    <a:pt x="36" y="5"/>
                    <a:pt x="36" y="5"/>
                    <a:pt x="36" y="5"/>
                  </a:cubicBezTo>
                  <a:cubicBezTo>
                    <a:pt x="67" y="19"/>
                    <a:pt x="67" y="19"/>
                    <a:pt x="67" y="19"/>
                  </a:cubicBezTo>
                  <a:cubicBezTo>
                    <a:pt x="88" y="30"/>
                    <a:pt x="88" y="30"/>
                    <a:pt x="88" y="30"/>
                  </a:cubicBezTo>
                  <a:cubicBezTo>
                    <a:pt x="90" y="98"/>
                    <a:pt x="90" y="98"/>
                    <a:pt x="90" y="98"/>
                  </a:cubicBezTo>
                  <a:cubicBezTo>
                    <a:pt x="92" y="131"/>
                    <a:pt x="92" y="131"/>
                    <a:pt x="92" y="131"/>
                  </a:cubicBezTo>
                  <a:cubicBezTo>
                    <a:pt x="79" y="141"/>
                    <a:pt x="79" y="141"/>
                    <a:pt x="79" y="141"/>
                  </a:cubicBezTo>
                  <a:cubicBezTo>
                    <a:pt x="65" y="155"/>
                    <a:pt x="19" y="131"/>
                    <a:pt x="19" y="131"/>
                  </a:cubicBezTo>
                  <a:cubicBezTo>
                    <a:pt x="11" y="105"/>
                    <a:pt x="0" y="35"/>
                    <a:pt x="0" y="35"/>
                  </a:cubicBezTo>
                  <a:cubicBezTo>
                    <a:pt x="0" y="20"/>
                    <a:pt x="6" y="11"/>
                    <a:pt x="10" y="6"/>
                  </a:cubicBezTo>
                  <a:close/>
                </a:path>
              </a:pathLst>
            </a:custGeom>
            <a:solidFill>
              <a:srgbClr val="EF46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7" name="ïṡľíde"/>
            <p:cNvSpPr/>
            <p:nvPr/>
          </p:nvSpPr>
          <p:spPr bwMode="auto">
            <a:xfrm>
              <a:off x="5026025" y="3348038"/>
              <a:ext cx="420687" cy="331788"/>
            </a:xfrm>
            <a:custGeom>
              <a:avLst/>
              <a:gdLst>
                <a:gd name="T0" fmla="*/ 62 w 129"/>
                <a:gd name="T1" fmla="*/ 9 h 102"/>
                <a:gd name="T2" fmla="*/ 113 w 129"/>
                <a:gd name="T3" fmla="*/ 1 h 102"/>
                <a:gd name="T4" fmla="*/ 127 w 129"/>
                <a:gd name="T5" fmla="*/ 13 h 102"/>
                <a:gd name="T6" fmla="*/ 126 w 129"/>
                <a:gd name="T7" fmla="*/ 91 h 102"/>
                <a:gd name="T8" fmla="*/ 115 w 129"/>
                <a:gd name="T9" fmla="*/ 99 h 102"/>
                <a:gd name="T10" fmla="*/ 102 w 129"/>
                <a:gd name="T11" fmla="*/ 92 h 102"/>
                <a:gd name="T12" fmla="*/ 100 w 129"/>
                <a:gd name="T13" fmla="*/ 48 h 102"/>
                <a:gd name="T14" fmla="*/ 92 w 129"/>
                <a:gd name="T15" fmla="*/ 52 h 102"/>
                <a:gd name="T16" fmla="*/ 49 w 129"/>
                <a:gd name="T17" fmla="*/ 63 h 102"/>
                <a:gd name="T18" fmla="*/ 0 w 129"/>
                <a:gd name="T19" fmla="*/ 26 h 102"/>
                <a:gd name="T20" fmla="*/ 62 w 129"/>
                <a:gd name="T21" fmla="*/ 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02">
                  <a:moveTo>
                    <a:pt x="62" y="9"/>
                  </a:moveTo>
                  <a:cubicBezTo>
                    <a:pt x="62" y="9"/>
                    <a:pt x="94" y="3"/>
                    <a:pt x="113" y="1"/>
                  </a:cubicBezTo>
                  <a:cubicBezTo>
                    <a:pt x="121" y="0"/>
                    <a:pt x="127" y="6"/>
                    <a:pt x="127" y="13"/>
                  </a:cubicBezTo>
                  <a:cubicBezTo>
                    <a:pt x="128" y="31"/>
                    <a:pt x="129" y="65"/>
                    <a:pt x="126" y="91"/>
                  </a:cubicBezTo>
                  <a:cubicBezTo>
                    <a:pt x="115" y="99"/>
                    <a:pt x="115" y="99"/>
                    <a:pt x="115" y="99"/>
                  </a:cubicBezTo>
                  <a:cubicBezTo>
                    <a:pt x="109" y="102"/>
                    <a:pt x="102" y="98"/>
                    <a:pt x="102" y="92"/>
                  </a:cubicBezTo>
                  <a:cubicBezTo>
                    <a:pt x="100" y="48"/>
                    <a:pt x="100" y="48"/>
                    <a:pt x="100" y="48"/>
                  </a:cubicBezTo>
                  <a:cubicBezTo>
                    <a:pt x="100" y="45"/>
                    <a:pt x="95" y="49"/>
                    <a:pt x="92" y="52"/>
                  </a:cubicBezTo>
                  <a:cubicBezTo>
                    <a:pt x="83" y="59"/>
                    <a:pt x="62" y="68"/>
                    <a:pt x="49" y="63"/>
                  </a:cubicBezTo>
                  <a:cubicBezTo>
                    <a:pt x="49" y="63"/>
                    <a:pt x="10" y="51"/>
                    <a:pt x="0" y="26"/>
                  </a:cubicBezTo>
                  <a:lnTo>
                    <a:pt x="62" y="9"/>
                  </a:lnTo>
                  <a:close/>
                </a:path>
              </a:pathLst>
            </a:custGeom>
            <a:solidFill>
              <a:srgbClr val="3631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8" name="íṥḷíḑé"/>
            <p:cNvSpPr/>
            <p:nvPr/>
          </p:nvSpPr>
          <p:spPr bwMode="auto">
            <a:xfrm>
              <a:off x="5143500" y="3562350"/>
              <a:ext cx="58737" cy="339725"/>
            </a:xfrm>
            <a:custGeom>
              <a:avLst/>
              <a:gdLst>
                <a:gd name="T0" fmla="*/ 7 w 18"/>
                <a:gd name="T1" fmla="*/ 6 h 104"/>
                <a:gd name="T2" fmla="*/ 18 w 18"/>
                <a:gd name="T3" fmla="*/ 0 h 104"/>
                <a:gd name="T4" fmla="*/ 12 w 18"/>
                <a:gd name="T5" fmla="*/ 97 h 104"/>
                <a:gd name="T6" fmla="*/ 10 w 18"/>
                <a:gd name="T7" fmla="*/ 101 h 104"/>
                <a:gd name="T8" fmla="*/ 5 w 18"/>
                <a:gd name="T9" fmla="*/ 103 h 104"/>
                <a:gd name="T10" fmla="*/ 1 w 18"/>
                <a:gd name="T11" fmla="*/ 97 h 104"/>
                <a:gd name="T12" fmla="*/ 7 w 18"/>
                <a:gd name="T13" fmla="*/ 6 h 104"/>
              </a:gdLst>
              <a:ahLst/>
              <a:cxnLst>
                <a:cxn ang="0">
                  <a:pos x="T0" y="T1"/>
                </a:cxn>
                <a:cxn ang="0">
                  <a:pos x="T2" y="T3"/>
                </a:cxn>
                <a:cxn ang="0">
                  <a:pos x="T4" y="T5"/>
                </a:cxn>
                <a:cxn ang="0">
                  <a:pos x="T6" y="T7"/>
                </a:cxn>
                <a:cxn ang="0">
                  <a:pos x="T8" y="T9"/>
                </a:cxn>
                <a:cxn ang="0">
                  <a:pos x="T10" y="T11"/>
                </a:cxn>
                <a:cxn ang="0">
                  <a:pos x="T12" y="T13"/>
                </a:cxn>
              </a:cxnLst>
              <a:rect l="0" t="0" r="r" b="b"/>
              <a:pathLst>
                <a:path w="18" h="104">
                  <a:moveTo>
                    <a:pt x="7" y="6"/>
                  </a:moveTo>
                  <a:cubicBezTo>
                    <a:pt x="18" y="0"/>
                    <a:pt x="18" y="0"/>
                    <a:pt x="18" y="0"/>
                  </a:cubicBezTo>
                  <a:cubicBezTo>
                    <a:pt x="12" y="97"/>
                    <a:pt x="12" y="97"/>
                    <a:pt x="12" y="97"/>
                  </a:cubicBezTo>
                  <a:cubicBezTo>
                    <a:pt x="11" y="99"/>
                    <a:pt x="11" y="100"/>
                    <a:pt x="10" y="101"/>
                  </a:cubicBezTo>
                  <a:cubicBezTo>
                    <a:pt x="8" y="103"/>
                    <a:pt x="7" y="103"/>
                    <a:pt x="5" y="103"/>
                  </a:cubicBezTo>
                  <a:cubicBezTo>
                    <a:pt x="3" y="104"/>
                    <a:pt x="0" y="101"/>
                    <a:pt x="1" y="97"/>
                  </a:cubicBezTo>
                  <a:lnTo>
                    <a:pt x="7" y="6"/>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9" name="ïṧļiďe"/>
            <p:cNvSpPr/>
            <p:nvPr/>
          </p:nvSpPr>
          <p:spPr bwMode="auto">
            <a:xfrm>
              <a:off x="4883150" y="3429000"/>
              <a:ext cx="58737" cy="315913"/>
            </a:xfrm>
            <a:custGeom>
              <a:avLst/>
              <a:gdLst>
                <a:gd name="T0" fmla="*/ 7 w 18"/>
                <a:gd name="T1" fmla="*/ 6 h 97"/>
                <a:gd name="T2" fmla="*/ 18 w 18"/>
                <a:gd name="T3" fmla="*/ 0 h 97"/>
                <a:gd name="T4" fmla="*/ 11 w 18"/>
                <a:gd name="T5" fmla="*/ 90 h 97"/>
                <a:gd name="T6" fmla="*/ 9 w 18"/>
                <a:gd name="T7" fmla="*/ 94 h 97"/>
                <a:gd name="T8" fmla="*/ 6 w 18"/>
                <a:gd name="T9" fmla="*/ 96 h 97"/>
                <a:gd name="T10" fmla="*/ 0 w 18"/>
                <a:gd name="T11" fmla="*/ 89 h 97"/>
                <a:gd name="T12" fmla="*/ 7 w 18"/>
                <a:gd name="T13" fmla="*/ 6 h 97"/>
              </a:gdLst>
              <a:ahLst/>
              <a:cxnLst>
                <a:cxn ang="0">
                  <a:pos x="T0" y="T1"/>
                </a:cxn>
                <a:cxn ang="0">
                  <a:pos x="T2" y="T3"/>
                </a:cxn>
                <a:cxn ang="0">
                  <a:pos x="T4" y="T5"/>
                </a:cxn>
                <a:cxn ang="0">
                  <a:pos x="T6" y="T7"/>
                </a:cxn>
                <a:cxn ang="0">
                  <a:pos x="T8" y="T9"/>
                </a:cxn>
                <a:cxn ang="0">
                  <a:pos x="T10" y="T11"/>
                </a:cxn>
                <a:cxn ang="0">
                  <a:pos x="T12" y="T13"/>
                </a:cxn>
              </a:cxnLst>
              <a:rect l="0" t="0" r="r" b="b"/>
              <a:pathLst>
                <a:path w="18" h="97">
                  <a:moveTo>
                    <a:pt x="7" y="6"/>
                  </a:moveTo>
                  <a:cubicBezTo>
                    <a:pt x="18" y="0"/>
                    <a:pt x="18" y="0"/>
                    <a:pt x="18" y="0"/>
                  </a:cubicBezTo>
                  <a:cubicBezTo>
                    <a:pt x="11" y="90"/>
                    <a:pt x="11" y="90"/>
                    <a:pt x="11" y="90"/>
                  </a:cubicBezTo>
                  <a:cubicBezTo>
                    <a:pt x="11" y="91"/>
                    <a:pt x="10" y="93"/>
                    <a:pt x="9" y="94"/>
                  </a:cubicBezTo>
                  <a:cubicBezTo>
                    <a:pt x="8" y="95"/>
                    <a:pt x="7" y="95"/>
                    <a:pt x="6" y="96"/>
                  </a:cubicBezTo>
                  <a:cubicBezTo>
                    <a:pt x="3" y="97"/>
                    <a:pt x="0" y="93"/>
                    <a:pt x="0" y="89"/>
                  </a:cubicBezTo>
                  <a:lnTo>
                    <a:pt x="7" y="6"/>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0" name="îšľïďe"/>
            <p:cNvSpPr/>
            <p:nvPr/>
          </p:nvSpPr>
          <p:spPr bwMode="auto">
            <a:xfrm>
              <a:off x="5353050" y="3511550"/>
              <a:ext cx="77787" cy="276225"/>
            </a:xfrm>
            <a:custGeom>
              <a:avLst/>
              <a:gdLst>
                <a:gd name="T0" fmla="*/ 11 w 24"/>
                <a:gd name="T1" fmla="*/ 0 h 85"/>
                <a:gd name="T2" fmla="*/ 23 w 24"/>
                <a:gd name="T3" fmla="*/ 78 h 85"/>
                <a:gd name="T4" fmla="*/ 22 w 24"/>
                <a:gd name="T5" fmla="*/ 83 h 85"/>
                <a:gd name="T6" fmla="*/ 20 w 24"/>
                <a:gd name="T7" fmla="*/ 84 h 85"/>
                <a:gd name="T8" fmla="*/ 16 w 24"/>
                <a:gd name="T9" fmla="*/ 81 h 85"/>
                <a:gd name="T10" fmla="*/ 0 w 24"/>
                <a:gd name="T11" fmla="*/ 4 h 85"/>
                <a:gd name="T12" fmla="*/ 11 w 24"/>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24" h="85">
                  <a:moveTo>
                    <a:pt x="11" y="0"/>
                  </a:moveTo>
                  <a:cubicBezTo>
                    <a:pt x="23" y="78"/>
                    <a:pt x="23" y="78"/>
                    <a:pt x="23" y="78"/>
                  </a:cubicBezTo>
                  <a:cubicBezTo>
                    <a:pt x="24" y="80"/>
                    <a:pt x="23" y="82"/>
                    <a:pt x="22" y="83"/>
                  </a:cubicBezTo>
                  <a:cubicBezTo>
                    <a:pt x="21" y="84"/>
                    <a:pt x="21" y="84"/>
                    <a:pt x="20" y="84"/>
                  </a:cubicBezTo>
                  <a:cubicBezTo>
                    <a:pt x="18" y="85"/>
                    <a:pt x="16" y="83"/>
                    <a:pt x="16" y="81"/>
                  </a:cubicBezTo>
                  <a:cubicBezTo>
                    <a:pt x="0" y="4"/>
                    <a:pt x="0" y="4"/>
                    <a:pt x="0" y="4"/>
                  </a:cubicBezTo>
                  <a:lnTo>
                    <a:pt x="11" y="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1" name="íṩḻïḓé"/>
            <p:cNvSpPr/>
            <p:nvPr/>
          </p:nvSpPr>
          <p:spPr bwMode="auto">
            <a:xfrm>
              <a:off x="5026025" y="2827338"/>
              <a:ext cx="212725" cy="238125"/>
            </a:xfrm>
            <a:custGeom>
              <a:avLst/>
              <a:gdLst>
                <a:gd name="T0" fmla="*/ 22 w 65"/>
                <a:gd name="T1" fmla="*/ 3 h 73"/>
                <a:gd name="T2" fmla="*/ 40 w 65"/>
                <a:gd name="T3" fmla="*/ 2 h 73"/>
                <a:gd name="T4" fmla="*/ 61 w 65"/>
                <a:gd name="T5" fmla="*/ 28 h 73"/>
                <a:gd name="T6" fmla="*/ 58 w 65"/>
                <a:gd name="T7" fmla="*/ 67 h 73"/>
                <a:gd name="T8" fmla="*/ 39 w 65"/>
                <a:gd name="T9" fmla="*/ 70 h 73"/>
                <a:gd name="T10" fmla="*/ 15 w 65"/>
                <a:gd name="T11" fmla="*/ 60 h 73"/>
                <a:gd name="T12" fmla="*/ 0 w 65"/>
                <a:gd name="T13" fmla="*/ 28 h 73"/>
                <a:gd name="T14" fmla="*/ 22 w 65"/>
                <a:gd name="T15" fmla="*/ 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73">
                  <a:moveTo>
                    <a:pt x="22" y="3"/>
                  </a:moveTo>
                  <a:cubicBezTo>
                    <a:pt x="29" y="2"/>
                    <a:pt x="33" y="0"/>
                    <a:pt x="40" y="2"/>
                  </a:cubicBezTo>
                  <a:cubicBezTo>
                    <a:pt x="52" y="6"/>
                    <a:pt x="58" y="17"/>
                    <a:pt x="61" y="28"/>
                  </a:cubicBezTo>
                  <a:cubicBezTo>
                    <a:pt x="64" y="40"/>
                    <a:pt x="65" y="56"/>
                    <a:pt x="58" y="67"/>
                  </a:cubicBezTo>
                  <a:cubicBezTo>
                    <a:pt x="54" y="73"/>
                    <a:pt x="45" y="72"/>
                    <a:pt x="39" y="70"/>
                  </a:cubicBezTo>
                  <a:cubicBezTo>
                    <a:pt x="31" y="68"/>
                    <a:pt x="21" y="65"/>
                    <a:pt x="15" y="60"/>
                  </a:cubicBezTo>
                  <a:cubicBezTo>
                    <a:pt x="6" y="53"/>
                    <a:pt x="1" y="38"/>
                    <a:pt x="0" y="28"/>
                  </a:cubicBezTo>
                  <a:cubicBezTo>
                    <a:pt x="0" y="19"/>
                    <a:pt x="11" y="5"/>
                    <a:pt x="22" y="3"/>
                  </a:cubicBezTo>
                  <a:close/>
                </a:path>
              </a:pathLst>
            </a:custGeom>
            <a:solidFill>
              <a:srgbClr val="F7CA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2" name="iśḻîḍê"/>
            <p:cNvSpPr/>
            <p:nvPr/>
          </p:nvSpPr>
          <p:spPr bwMode="auto">
            <a:xfrm>
              <a:off x="5062538" y="3013075"/>
              <a:ext cx="104775" cy="68263"/>
            </a:xfrm>
            <a:custGeom>
              <a:avLst/>
              <a:gdLst>
                <a:gd name="T0" fmla="*/ 0 w 32"/>
                <a:gd name="T1" fmla="*/ 0 h 21"/>
                <a:gd name="T2" fmla="*/ 4 w 32"/>
                <a:gd name="T3" fmla="*/ 3 h 21"/>
                <a:gd name="T4" fmla="*/ 28 w 32"/>
                <a:gd name="T5" fmla="*/ 13 h 21"/>
                <a:gd name="T6" fmla="*/ 32 w 32"/>
                <a:gd name="T7" fmla="*/ 14 h 21"/>
                <a:gd name="T8" fmla="*/ 31 w 32"/>
                <a:gd name="T9" fmla="*/ 18 h 21"/>
                <a:gd name="T10" fmla="*/ 12 w 32"/>
                <a:gd name="T11" fmla="*/ 18 h 21"/>
                <a:gd name="T12" fmla="*/ 0 w 32"/>
                <a:gd name="T13" fmla="*/ 11 h 21"/>
                <a:gd name="T14" fmla="*/ 0 w 32"/>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1">
                  <a:moveTo>
                    <a:pt x="0" y="0"/>
                  </a:moveTo>
                  <a:cubicBezTo>
                    <a:pt x="1" y="1"/>
                    <a:pt x="2" y="2"/>
                    <a:pt x="4" y="3"/>
                  </a:cubicBezTo>
                  <a:cubicBezTo>
                    <a:pt x="10" y="8"/>
                    <a:pt x="20" y="11"/>
                    <a:pt x="28" y="13"/>
                  </a:cubicBezTo>
                  <a:cubicBezTo>
                    <a:pt x="29" y="13"/>
                    <a:pt x="30" y="14"/>
                    <a:pt x="32" y="14"/>
                  </a:cubicBezTo>
                  <a:cubicBezTo>
                    <a:pt x="31" y="18"/>
                    <a:pt x="31" y="18"/>
                    <a:pt x="31" y="18"/>
                  </a:cubicBezTo>
                  <a:cubicBezTo>
                    <a:pt x="23" y="21"/>
                    <a:pt x="18" y="19"/>
                    <a:pt x="12" y="18"/>
                  </a:cubicBezTo>
                  <a:cubicBezTo>
                    <a:pt x="8" y="18"/>
                    <a:pt x="0" y="15"/>
                    <a:pt x="0" y="11"/>
                  </a:cubicBezTo>
                  <a:cubicBezTo>
                    <a:pt x="0" y="0"/>
                    <a:pt x="0" y="0"/>
                    <a:pt x="0" y="0"/>
                  </a:cubicBezTo>
                  <a:close/>
                </a:path>
              </a:pathLst>
            </a:custGeom>
            <a:solidFill>
              <a:srgbClr val="F7B3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3" name="ïṡľídê"/>
            <p:cNvSpPr/>
            <p:nvPr/>
          </p:nvSpPr>
          <p:spPr bwMode="auto">
            <a:xfrm>
              <a:off x="4892675" y="3133725"/>
              <a:ext cx="287337" cy="455613"/>
            </a:xfrm>
            <a:custGeom>
              <a:avLst/>
              <a:gdLst>
                <a:gd name="T0" fmla="*/ 8 w 88"/>
                <a:gd name="T1" fmla="*/ 1 h 140"/>
                <a:gd name="T2" fmla="*/ 85 w 88"/>
                <a:gd name="T3" fmla="*/ 44 h 140"/>
                <a:gd name="T4" fmla="*/ 88 w 88"/>
                <a:gd name="T5" fmla="*/ 52 h 140"/>
                <a:gd name="T6" fmla="*/ 88 w 88"/>
                <a:gd name="T7" fmla="*/ 140 h 140"/>
                <a:gd name="T8" fmla="*/ 0 w 88"/>
                <a:gd name="T9" fmla="*/ 94 h 140"/>
                <a:gd name="T10" fmla="*/ 0 w 88"/>
                <a:gd name="T11" fmla="*/ 8 h 140"/>
                <a:gd name="T12" fmla="*/ 8 w 88"/>
                <a:gd name="T13" fmla="*/ 1 h 140"/>
              </a:gdLst>
              <a:ahLst/>
              <a:cxnLst>
                <a:cxn ang="0">
                  <a:pos x="T0" y="T1"/>
                </a:cxn>
                <a:cxn ang="0">
                  <a:pos x="T2" y="T3"/>
                </a:cxn>
                <a:cxn ang="0">
                  <a:pos x="T4" y="T5"/>
                </a:cxn>
                <a:cxn ang="0">
                  <a:pos x="T6" y="T7"/>
                </a:cxn>
                <a:cxn ang="0">
                  <a:pos x="T8" y="T9"/>
                </a:cxn>
                <a:cxn ang="0">
                  <a:pos x="T10" y="T11"/>
                </a:cxn>
                <a:cxn ang="0">
                  <a:pos x="T12" y="T13"/>
                </a:cxn>
              </a:cxnLst>
              <a:rect l="0" t="0" r="r" b="b"/>
              <a:pathLst>
                <a:path w="88" h="140">
                  <a:moveTo>
                    <a:pt x="8" y="1"/>
                  </a:moveTo>
                  <a:cubicBezTo>
                    <a:pt x="54" y="10"/>
                    <a:pt x="78" y="35"/>
                    <a:pt x="85" y="44"/>
                  </a:cubicBezTo>
                  <a:cubicBezTo>
                    <a:pt x="87" y="46"/>
                    <a:pt x="88" y="49"/>
                    <a:pt x="88" y="52"/>
                  </a:cubicBezTo>
                  <a:cubicBezTo>
                    <a:pt x="88" y="140"/>
                    <a:pt x="88" y="140"/>
                    <a:pt x="88" y="140"/>
                  </a:cubicBezTo>
                  <a:cubicBezTo>
                    <a:pt x="26" y="130"/>
                    <a:pt x="0" y="94"/>
                    <a:pt x="0" y="94"/>
                  </a:cubicBezTo>
                  <a:cubicBezTo>
                    <a:pt x="0" y="8"/>
                    <a:pt x="0" y="8"/>
                    <a:pt x="0" y="8"/>
                  </a:cubicBezTo>
                  <a:cubicBezTo>
                    <a:pt x="0" y="3"/>
                    <a:pt x="4" y="0"/>
                    <a:pt x="8" y="1"/>
                  </a:cubicBezTo>
                  <a:close/>
                </a:path>
              </a:pathLst>
            </a:custGeom>
            <a:solidFill>
              <a:srgbClr val="1C75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4" name="îšḻíḑe"/>
            <p:cNvSpPr/>
            <p:nvPr/>
          </p:nvSpPr>
          <p:spPr bwMode="auto">
            <a:xfrm>
              <a:off x="5180013" y="3471863"/>
              <a:ext cx="228600" cy="117475"/>
            </a:xfrm>
            <a:custGeom>
              <a:avLst/>
              <a:gdLst>
                <a:gd name="T0" fmla="*/ 0 w 70"/>
                <a:gd name="T1" fmla="*/ 36 h 36"/>
                <a:gd name="T2" fmla="*/ 69 w 70"/>
                <a:gd name="T3" fmla="*/ 12 h 36"/>
                <a:gd name="T4" fmla="*/ 65 w 70"/>
                <a:gd name="T5" fmla="*/ 2 h 36"/>
                <a:gd name="T6" fmla="*/ 0 w 70"/>
                <a:gd name="T7" fmla="*/ 22 h 36"/>
                <a:gd name="T8" fmla="*/ 0 w 70"/>
                <a:gd name="T9" fmla="*/ 36 h 36"/>
              </a:gdLst>
              <a:ahLst/>
              <a:cxnLst>
                <a:cxn ang="0">
                  <a:pos x="T0" y="T1"/>
                </a:cxn>
                <a:cxn ang="0">
                  <a:pos x="T2" y="T3"/>
                </a:cxn>
                <a:cxn ang="0">
                  <a:pos x="T4" y="T5"/>
                </a:cxn>
                <a:cxn ang="0">
                  <a:pos x="T6" y="T7"/>
                </a:cxn>
                <a:cxn ang="0">
                  <a:pos x="T8" y="T9"/>
                </a:cxn>
              </a:cxnLst>
              <a:rect l="0" t="0" r="r" b="b"/>
              <a:pathLst>
                <a:path w="70" h="36">
                  <a:moveTo>
                    <a:pt x="0" y="36"/>
                  </a:moveTo>
                  <a:cubicBezTo>
                    <a:pt x="0" y="36"/>
                    <a:pt x="53" y="31"/>
                    <a:pt x="69" y="12"/>
                  </a:cubicBezTo>
                  <a:cubicBezTo>
                    <a:pt x="69" y="12"/>
                    <a:pt x="70" y="0"/>
                    <a:pt x="65" y="2"/>
                  </a:cubicBezTo>
                  <a:cubicBezTo>
                    <a:pt x="60" y="3"/>
                    <a:pt x="36" y="18"/>
                    <a:pt x="0" y="22"/>
                  </a:cubicBezTo>
                  <a:lnTo>
                    <a:pt x="0" y="36"/>
                  </a:lnTo>
                  <a:close/>
                </a:path>
              </a:pathLst>
            </a:custGeom>
            <a:solidFill>
              <a:srgbClr val="1C75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5" name="ïṩľiḑê"/>
            <p:cNvSpPr/>
            <p:nvPr/>
          </p:nvSpPr>
          <p:spPr bwMode="auto">
            <a:xfrm>
              <a:off x="5414963" y="3305175"/>
              <a:ext cx="65087" cy="85725"/>
            </a:xfrm>
            <a:custGeom>
              <a:avLst/>
              <a:gdLst>
                <a:gd name="T0" fmla="*/ 0 w 20"/>
                <a:gd name="T1" fmla="*/ 2 h 26"/>
                <a:gd name="T2" fmla="*/ 7 w 20"/>
                <a:gd name="T3" fmla="*/ 1 h 26"/>
                <a:gd name="T4" fmla="*/ 14 w 20"/>
                <a:gd name="T5" fmla="*/ 5 h 26"/>
                <a:gd name="T6" fmla="*/ 20 w 20"/>
                <a:gd name="T7" fmla="*/ 16 h 26"/>
                <a:gd name="T8" fmla="*/ 15 w 20"/>
                <a:gd name="T9" fmla="*/ 26 h 26"/>
                <a:gd name="T10" fmla="*/ 11 w 20"/>
                <a:gd name="T11" fmla="*/ 24 h 26"/>
                <a:gd name="T12" fmla="*/ 6 w 20"/>
                <a:gd name="T13" fmla="*/ 16 h 26"/>
                <a:gd name="T14" fmla="*/ 0 w 20"/>
                <a:gd name="T15" fmla="*/ 2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6">
                  <a:moveTo>
                    <a:pt x="0" y="2"/>
                  </a:moveTo>
                  <a:cubicBezTo>
                    <a:pt x="0" y="2"/>
                    <a:pt x="4" y="0"/>
                    <a:pt x="7" y="1"/>
                  </a:cubicBezTo>
                  <a:cubicBezTo>
                    <a:pt x="10" y="1"/>
                    <a:pt x="12" y="4"/>
                    <a:pt x="14" y="5"/>
                  </a:cubicBezTo>
                  <a:cubicBezTo>
                    <a:pt x="16" y="7"/>
                    <a:pt x="20" y="11"/>
                    <a:pt x="20" y="16"/>
                  </a:cubicBezTo>
                  <a:cubicBezTo>
                    <a:pt x="20" y="20"/>
                    <a:pt x="18" y="26"/>
                    <a:pt x="15" y="26"/>
                  </a:cubicBezTo>
                  <a:cubicBezTo>
                    <a:pt x="13" y="26"/>
                    <a:pt x="12" y="26"/>
                    <a:pt x="11" y="24"/>
                  </a:cubicBezTo>
                  <a:cubicBezTo>
                    <a:pt x="10" y="22"/>
                    <a:pt x="6" y="16"/>
                    <a:pt x="6" y="16"/>
                  </a:cubicBezTo>
                  <a:lnTo>
                    <a:pt x="0" y="2"/>
                  </a:lnTo>
                  <a:close/>
                </a:path>
              </a:pathLst>
            </a:custGeom>
            <a:solidFill>
              <a:srgbClr val="F7CA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6" name="ïSľiďé"/>
            <p:cNvSpPr/>
            <p:nvPr/>
          </p:nvSpPr>
          <p:spPr bwMode="auto">
            <a:xfrm>
              <a:off x="5405438" y="3302000"/>
              <a:ext cx="31750" cy="58738"/>
            </a:xfrm>
            <a:custGeom>
              <a:avLst/>
              <a:gdLst>
                <a:gd name="T0" fmla="*/ 0 w 10"/>
                <a:gd name="T1" fmla="*/ 1 h 18"/>
                <a:gd name="T2" fmla="*/ 5 w 10"/>
                <a:gd name="T3" fmla="*/ 0 h 18"/>
                <a:gd name="T4" fmla="*/ 10 w 10"/>
                <a:gd name="T5" fmla="*/ 17 h 18"/>
                <a:gd name="T6" fmla="*/ 5 w 10"/>
                <a:gd name="T7" fmla="*/ 18 h 18"/>
                <a:gd name="T8" fmla="*/ 0 w 10"/>
                <a:gd name="T9" fmla="*/ 1 h 18"/>
              </a:gdLst>
              <a:ahLst/>
              <a:cxnLst>
                <a:cxn ang="0">
                  <a:pos x="T0" y="T1"/>
                </a:cxn>
                <a:cxn ang="0">
                  <a:pos x="T2" y="T3"/>
                </a:cxn>
                <a:cxn ang="0">
                  <a:pos x="T4" y="T5"/>
                </a:cxn>
                <a:cxn ang="0">
                  <a:pos x="T6" y="T7"/>
                </a:cxn>
                <a:cxn ang="0">
                  <a:pos x="T8" y="T9"/>
                </a:cxn>
              </a:cxnLst>
              <a:rect l="0" t="0" r="r" b="b"/>
              <a:pathLst>
                <a:path w="10" h="18">
                  <a:moveTo>
                    <a:pt x="0" y="1"/>
                  </a:moveTo>
                  <a:cubicBezTo>
                    <a:pt x="5" y="0"/>
                    <a:pt x="5" y="0"/>
                    <a:pt x="5" y="0"/>
                  </a:cubicBezTo>
                  <a:cubicBezTo>
                    <a:pt x="5" y="0"/>
                    <a:pt x="10" y="9"/>
                    <a:pt x="10" y="17"/>
                  </a:cubicBezTo>
                  <a:cubicBezTo>
                    <a:pt x="5" y="18"/>
                    <a:pt x="5" y="18"/>
                    <a:pt x="5" y="18"/>
                  </a:cubicBezTo>
                  <a:lnTo>
                    <a:pt x="0" y="1"/>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7" name="iṥḻiḋè"/>
            <p:cNvSpPr/>
            <p:nvPr/>
          </p:nvSpPr>
          <p:spPr bwMode="auto">
            <a:xfrm>
              <a:off x="5146675" y="3097213"/>
              <a:ext cx="280987" cy="303213"/>
            </a:xfrm>
            <a:custGeom>
              <a:avLst/>
              <a:gdLst>
                <a:gd name="T0" fmla="*/ 80 w 86"/>
                <a:gd name="T1" fmla="*/ 63 h 93"/>
                <a:gd name="T2" fmla="*/ 44 w 86"/>
                <a:gd name="T3" fmla="*/ 67 h 93"/>
                <a:gd name="T4" fmla="*/ 36 w 86"/>
                <a:gd name="T5" fmla="*/ 16 h 93"/>
                <a:gd name="T6" fmla="*/ 20 w 86"/>
                <a:gd name="T7" fmla="*/ 0 h 93"/>
                <a:gd name="T8" fmla="*/ 10 w 86"/>
                <a:gd name="T9" fmla="*/ 36 h 93"/>
                <a:gd name="T10" fmla="*/ 24 w 86"/>
                <a:gd name="T11" fmla="*/ 86 h 93"/>
                <a:gd name="T12" fmla="*/ 33 w 86"/>
                <a:gd name="T13" fmla="*/ 92 h 93"/>
                <a:gd name="T14" fmla="*/ 86 w 86"/>
                <a:gd name="T15" fmla="*/ 82 h 93"/>
                <a:gd name="T16" fmla="*/ 80 w 86"/>
                <a:gd name="T17" fmla="*/ 6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93">
                  <a:moveTo>
                    <a:pt x="80" y="63"/>
                  </a:moveTo>
                  <a:cubicBezTo>
                    <a:pt x="75" y="65"/>
                    <a:pt x="44" y="67"/>
                    <a:pt x="44" y="67"/>
                  </a:cubicBezTo>
                  <a:cubicBezTo>
                    <a:pt x="44" y="67"/>
                    <a:pt x="40" y="28"/>
                    <a:pt x="36" y="16"/>
                  </a:cubicBezTo>
                  <a:cubicBezTo>
                    <a:pt x="32" y="3"/>
                    <a:pt x="20" y="0"/>
                    <a:pt x="20" y="0"/>
                  </a:cubicBezTo>
                  <a:cubicBezTo>
                    <a:pt x="0" y="10"/>
                    <a:pt x="10" y="36"/>
                    <a:pt x="10" y="36"/>
                  </a:cubicBezTo>
                  <a:cubicBezTo>
                    <a:pt x="18" y="58"/>
                    <a:pt x="22" y="76"/>
                    <a:pt x="24" y="86"/>
                  </a:cubicBezTo>
                  <a:cubicBezTo>
                    <a:pt x="24" y="90"/>
                    <a:pt x="28" y="93"/>
                    <a:pt x="33" y="92"/>
                  </a:cubicBezTo>
                  <a:cubicBezTo>
                    <a:pt x="60" y="88"/>
                    <a:pt x="86" y="82"/>
                    <a:pt x="86" y="82"/>
                  </a:cubicBezTo>
                  <a:cubicBezTo>
                    <a:pt x="86" y="71"/>
                    <a:pt x="80" y="63"/>
                    <a:pt x="80" y="63"/>
                  </a:cubicBezTo>
                  <a:close/>
                </a:path>
              </a:pathLst>
            </a:custGeom>
            <a:solidFill>
              <a:srgbClr val="EF5F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8" name="îSľîḋé"/>
            <p:cNvSpPr/>
            <p:nvPr/>
          </p:nvSpPr>
          <p:spPr bwMode="auto">
            <a:xfrm>
              <a:off x="4997450" y="2803525"/>
              <a:ext cx="293687" cy="247650"/>
            </a:xfrm>
            <a:custGeom>
              <a:avLst/>
              <a:gdLst>
                <a:gd name="T0" fmla="*/ 70 w 90"/>
                <a:gd name="T1" fmla="*/ 33 h 76"/>
                <a:gd name="T2" fmla="*/ 70 w 90"/>
                <a:gd name="T3" fmla="*/ 6 h 76"/>
                <a:gd name="T4" fmla="*/ 15 w 90"/>
                <a:gd name="T5" fmla="*/ 7 h 76"/>
                <a:gd name="T6" fmla="*/ 5 w 90"/>
                <a:gd name="T7" fmla="*/ 41 h 76"/>
                <a:gd name="T8" fmla="*/ 22 w 90"/>
                <a:gd name="T9" fmla="*/ 66 h 76"/>
                <a:gd name="T10" fmla="*/ 22 w 90"/>
                <a:gd name="T11" fmla="*/ 66 h 76"/>
                <a:gd name="T12" fmla="*/ 24 w 90"/>
                <a:gd name="T13" fmla="*/ 67 h 76"/>
                <a:gd name="T14" fmla="*/ 42 w 90"/>
                <a:gd name="T15" fmla="*/ 76 h 76"/>
                <a:gd name="T16" fmla="*/ 47 w 90"/>
                <a:gd name="T17" fmla="*/ 65 h 76"/>
                <a:gd name="T18" fmla="*/ 44 w 90"/>
                <a:gd name="T19" fmla="*/ 48 h 76"/>
                <a:gd name="T20" fmla="*/ 51 w 90"/>
                <a:gd name="T21" fmla="*/ 54 h 76"/>
                <a:gd name="T22" fmla="*/ 55 w 90"/>
                <a:gd name="T23" fmla="*/ 45 h 76"/>
                <a:gd name="T24" fmla="*/ 55 w 90"/>
                <a:gd name="T25" fmla="*/ 36 h 76"/>
                <a:gd name="T26" fmla="*/ 70 w 90"/>
                <a:gd name="T27"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6">
                  <a:moveTo>
                    <a:pt x="70" y="33"/>
                  </a:moveTo>
                  <a:cubicBezTo>
                    <a:pt x="70" y="33"/>
                    <a:pt x="90" y="12"/>
                    <a:pt x="70" y="6"/>
                  </a:cubicBezTo>
                  <a:cubicBezTo>
                    <a:pt x="49" y="0"/>
                    <a:pt x="30" y="0"/>
                    <a:pt x="15" y="7"/>
                  </a:cubicBezTo>
                  <a:cubicBezTo>
                    <a:pt x="0" y="15"/>
                    <a:pt x="2" y="36"/>
                    <a:pt x="5" y="41"/>
                  </a:cubicBezTo>
                  <a:cubicBezTo>
                    <a:pt x="8" y="47"/>
                    <a:pt x="15" y="59"/>
                    <a:pt x="22" y="66"/>
                  </a:cubicBezTo>
                  <a:cubicBezTo>
                    <a:pt x="22" y="66"/>
                    <a:pt x="22" y="66"/>
                    <a:pt x="22" y="66"/>
                  </a:cubicBezTo>
                  <a:cubicBezTo>
                    <a:pt x="24" y="67"/>
                    <a:pt x="24" y="67"/>
                    <a:pt x="24" y="67"/>
                  </a:cubicBezTo>
                  <a:cubicBezTo>
                    <a:pt x="28" y="71"/>
                    <a:pt x="36" y="73"/>
                    <a:pt x="42" y="76"/>
                  </a:cubicBezTo>
                  <a:cubicBezTo>
                    <a:pt x="44" y="75"/>
                    <a:pt x="47" y="65"/>
                    <a:pt x="47" y="65"/>
                  </a:cubicBezTo>
                  <a:cubicBezTo>
                    <a:pt x="43" y="63"/>
                    <a:pt x="40" y="50"/>
                    <a:pt x="44" y="48"/>
                  </a:cubicBezTo>
                  <a:cubicBezTo>
                    <a:pt x="48" y="46"/>
                    <a:pt x="51" y="54"/>
                    <a:pt x="51" y="54"/>
                  </a:cubicBezTo>
                  <a:cubicBezTo>
                    <a:pt x="53" y="53"/>
                    <a:pt x="56" y="50"/>
                    <a:pt x="55" y="45"/>
                  </a:cubicBezTo>
                  <a:cubicBezTo>
                    <a:pt x="53" y="41"/>
                    <a:pt x="55" y="36"/>
                    <a:pt x="55" y="36"/>
                  </a:cubicBezTo>
                  <a:cubicBezTo>
                    <a:pt x="62" y="36"/>
                    <a:pt x="67" y="35"/>
                    <a:pt x="70" y="33"/>
                  </a:cubicBezTo>
                  <a:close/>
                </a:path>
              </a:pathLst>
            </a:custGeom>
            <a:solidFill>
              <a:srgbClr val="FBA1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9" name="ï$ḷîḋe"/>
            <p:cNvSpPr/>
            <p:nvPr/>
          </p:nvSpPr>
          <p:spPr bwMode="auto">
            <a:xfrm>
              <a:off x="5053013" y="3019425"/>
              <a:ext cx="117475" cy="87313"/>
            </a:xfrm>
            <a:custGeom>
              <a:avLst/>
              <a:gdLst>
                <a:gd name="T0" fmla="*/ 3 w 36"/>
                <a:gd name="T1" fmla="*/ 0 h 27"/>
                <a:gd name="T2" fmla="*/ 0 w 36"/>
                <a:gd name="T3" fmla="*/ 7 h 27"/>
                <a:gd name="T4" fmla="*/ 36 w 36"/>
                <a:gd name="T5" fmla="*/ 18 h 27"/>
                <a:gd name="T6" fmla="*/ 35 w 36"/>
                <a:gd name="T7" fmla="*/ 13 h 27"/>
                <a:gd name="T8" fmla="*/ 3 w 36"/>
                <a:gd name="T9" fmla="*/ 0 h 27"/>
              </a:gdLst>
              <a:ahLst/>
              <a:cxnLst>
                <a:cxn ang="0">
                  <a:pos x="T0" y="T1"/>
                </a:cxn>
                <a:cxn ang="0">
                  <a:pos x="T2" y="T3"/>
                </a:cxn>
                <a:cxn ang="0">
                  <a:pos x="T4" y="T5"/>
                </a:cxn>
                <a:cxn ang="0">
                  <a:pos x="T6" y="T7"/>
                </a:cxn>
                <a:cxn ang="0">
                  <a:pos x="T8" y="T9"/>
                </a:cxn>
              </a:cxnLst>
              <a:rect l="0" t="0" r="r" b="b"/>
              <a:pathLst>
                <a:path w="36" h="27">
                  <a:moveTo>
                    <a:pt x="3" y="0"/>
                  </a:moveTo>
                  <a:cubicBezTo>
                    <a:pt x="0" y="7"/>
                    <a:pt x="0" y="7"/>
                    <a:pt x="0" y="7"/>
                  </a:cubicBezTo>
                  <a:cubicBezTo>
                    <a:pt x="0" y="7"/>
                    <a:pt x="12" y="27"/>
                    <a:pt x="36" y="18"/>
                  </a:cubicBezTo>
                  <a:cubicBezTo>
                    <a:pt x="35" y="13"/>
                    <a:pt x="35" y="13"/>
                    <a:pt x="35" y="13"/>
                  </a:cubicBezTo>
                  <a:cubicBezTo>
                    <a:pt x="35" y="13"/>
                    <a:pt x="13" y="15"/>
                    <a:pt x="3"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0" name="isḷïďe"/>
            <p:cNvSpPr/>
            <p:nvPr/>
          </p:nvSpPr>
          <p:spPr bwMode="auto">
            <a:xfrm>
              <a:off x="6210300" y="4132263"/>
              <a:ext cx="152400" cy="107950"/>
            </a:xfrm>
            <a:custGeom>
              <a:avLst/>
              <a:gdLst>
                <a:gd name="T0" fmla="*/ 18 w 47"/>
                <a:gd name="T1" fmla="*/ 6 h 33"/>
                <a:gd name="T2" fmla="*/ 32 w 47"/>
                <a:gd name="T3" fmla="*/ 3 h 33"/>
                <a:gd name="T4" fmla="*/ 37 w 47"/>
                <a:gd name="T5" fmla="*/ 19 h 33"/>
                <a:gd name="T6" fmla="*/ 10 w 47"/>
                <a:gd name="T7" fmla="*/ 32 h 33"/>
                <a:gd name="T8" fmla="*/ 1 w 47"/>
                <a:gd name="T9" fmla="*/ 28 h 33"/>
                <a:gd name="T10" fmla="*/ 0 w 47"/>
                <a:gd name="T11" fmla="*/ 5 h 33"/>
                <a:gd name="T12" fmla="*/ 18 w 47"/>
                <a:gd name="T13" fmla="*/ 6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8" y="6"/>
                  </a:moveTo>
                  <a:cubicBezTo>
                    <a:pt x="18" y="6"/>
                    <a:pt x="28" y="6"/>
                    <a:pt x="32" y="3"/>
                  </a:cubicBezTo>
                  <a:cubicBezTo>
                    <a:pt x="37" y="0"/>
                    <a:pt x="47" y="12"/>
                    <a:pt x="37" y="19"/>
                  </a:cubicBezTo>
                  <a:cubicBezTo>
                    <a:pt x="27" y="26"/>
                    <a:pt x="16" y="33"/>
                    <a:pt x="10" y="32"/>
                  </a:cubicBezTo>
                  <a:cubicBezTo>
                    <a:pt x="5" y="31"/>
                    <a:pt x="2" y="30"/>
                    <a:pt x="1" y="28"/>
                  </a:cubicBezTo>
                  <a:cubicBezTo>
                    <a:pt x="1" y="27"/>
                    <a:pt x="0" y="5"/>
                    <a:pt x="0" y="5"/>
                  </a:cubicBezTo>
                  <a:lnTo>
                    <a:pt x="18" y="6"/>
                  </a:lnTo>
                  <a:close/>
                </a:path>
              </a:pathLst>
            </a:custGeom>
            <a:solidFill>
              <a:srgbClr val="9D59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1" name="íSḷiďè"/>
            <p:cNvSpPr/>
            <p:nvPr/>
          </p:nvSpPr>
          <p:spPr bwMode="auto">
            <a:xfrm>
              <a:off x="6192838" y="4097338"/>
              <a:ext cx="88900" cy="104775"/>
            </a:xfrm>
            <a:custGeom>
              <a:avLst/>
              <a:gdLst>
                <a:gd name="T0" fmla="*/ 27 w 27"/>
                <a:gd name="T1" fmla="*/ 0 h 32"/>
                <a:gd name="T2" fmla="*/ 27 w 27"/>
                <a:gd name="T3" fmla="*/ 25 h 32"/>
                <a:gd name="T4" fmla="*/ 3 w 27"/>
                <a:gd name="T5" fmla="*/ 28 h 32"/>
                <a:gd name="T6" fmla="*/ 0 w 27"/>
                <a:gd name="T7" fmla="*/ 11 h 32"/>
                <a:gd name="T8" fmla="*/ 27 w 27"/>
                <a:gd name="T9" fmla="*/ 0 h 32"/>
              </a:gdLst>
              <a:ahLst/>
              <a:cxnLst>
                <a:cxn ang="0">
                  <a:pos x="T0" y="T1"/>
                </a:cxn>
                <a:cxn ang="0">
                  <a:pos x="T2" y="T3"/>
                </a:cxn>
                <a:cxn ang="0">
                  <a:pos x="T4" y="T5"/>
                </a:cxn>
                <a:cxn ang="0">
                  <a:pos x="T6" y="T7"/>
                </a:cxn>
                <a:cxn ang="0">
                  <a:pos x="T8" y="T9"/>
                </a:cxn>
              </a:cxnLst>
              <a:rect l="0" t="0" r="r" b="b"/>
              <a:pathLst>
                <a:path w="27" h="32">
                  <a:moveTo>
                    <a:pt x="27" y="0"/>
                  </a:moveTo>
                  <a:cubicBezTo>
                    <a:pt x="27" y="25"/>
                    <a:pt x="27" y="25"/>
                    <a:pt x="27" y="25"/>
                  </a:cubicBezTo>
                  <a:cubicBezTo>
                    <a:pt x="27" y="25"/>
                    <a:pt x="13" y="32"/>
                    <a:pt x="3" y="28"/>
                  </a:cubicBezTo>
                  <a:cubicBezTo>
                    <a:pt x="0" y="11"/>
                    <a:pt x="0" y="11"/>
                    <a:pt x="0" y="11"/>
                  </a:cubicBezTo>
                  <a:lnTo>
                    <a:pt x="27" y="0"/>
                  </a:lnTo>
                  <a:close/>
                </a:path>
              </a:pathLst>
            </a:custGeom>
            <a:solidFill>
              <a:srgbClr val="3631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2" name="íṣľîḋé"/>
            <p:cNvSpPr/>
            <p:nvPr/>
          </p:nvSpPr>
          <p:spPr bwMode="auto">
            <a:xfrm>
              <a:off x="6343650" y="4178300"/>
              <a:ext cx="152400" cy="107950"/>
            </a:xfrm>
            <a:custGeom>
              <a:avLst/>
              <a:gdLst>
                <a:gd name="T0" fmla="*/ 18 w 47"/>
                <a:gd name="T1" fmla="*/ 6 h 33"/>
                <a:gd name="T2" fmla="*/ 32 w 47"/>
                <a:gd name="T3" fmla="*/ 3 h 33"/>
                <a:gd name="T4" fmla="*/ 37 w 47"/>
                <a:gd name="T5" fmla="*/ 20 h 33"/>
                <a:gd name="T6" fmla="*/ 10 w 47"/>
                <a:gd name="T7" fmla="*/ 32 h 33"/>
                <a:gd name="T8" fmla="*/ 1 w 47"/>
                <a:gd name="T9" fmla="*/ 29 h 33"/>
                <a:gd name="T10" fmla="*/ 0 w 47"/>
                <a:gd name="T11" fmla="*/ 5 h 33"/>
                <a:gd name="T12" fmla="*/ 18 w 47"/>
                <a:gd name="T13" fmla="*/ 6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8" y="6"/>
                  </a:moveTo>
                  <a:cubicBezTo>
                    <a:pt x="18" y="6"/>
                    <a:pt x="28" y="6"/>
                    <a:pt x="32" y="3"/>
                  </a:cubicBezTo>
                  <a:cubicBezTo>
                    <a:pt x="37" y="0"/>
                    <a:pt x="47" y="13"/>
                    <a:pt x="37" y="20"/>
                  </a:cubicBezTo>
                  <a:cubicBezTo>
                    <a:pt x="27" y="27"/>
                    <a:pt x="16" y="33"/>
                    <a:pt x="10" y="32"/>
                  </a:cubicBezTo>
                  <a:cubicBezTo>
                    <a:pt x="5" y="31"/>
                    <a:pt x="2" y="30"/>
                    <a:pt x="1" y="29"/>
                  </a:cubicBezTo>
                  <a:cubicBezTo>
                    <a:pt x="1" y="28"/>
                    <a:pt x="0" y="5"/>
                    <a:pt x="0" y="5"/>
                  </a:cubicBezTo>
                  <a:lnTo>
                    <a:pt x="18" y="6"/>
                  </a:lnTo>
                  <a:close/>
                </a:path>
              </a:pathLst>
            </a:custGeom>
            <a:solidFill>
              <a:srgbClr val="9D59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3" name="ïṥļîḑé"/>
            <p:cNvSpPr/>
            <p:nvPr/>
          </p:nvSpPr>
          <p:spPr bwMode="auto">
            <a:xfrm>
              <a:off x="6353175" y="3729038"/>
              <a:ext cx="90487" cy="107950"/>
            </a:xfrm>
            <a:custGeom>
              <a:avLst/>
              <a:gdLst>
                <a:gd name="T0" fmla="*/ 13 w 28"/>
                <a:gd name="T1" fmla="*/ 33 h 33"/>
                <a:gd name="T2" fmla="*/ 20 w 28"/>
                <a:gd name="T3" fmla="*/ 22 h 33"/>
                <a:gd name="T4" fmla="*/ 24 w 28"/>
                <a:gd name="T5" fmla="*/ 8 h 33"/>
                <a:gd name="T6" fmla="*/ 9 w 28"/>
                <a:gd name="T7" fmla="*/ 1 h 33"/>
                <a:gd name="T8" fmla="*/ 1 w 28"/>
                <a:gd name="T9" fmla="*/ 8 h 33"/>
                <a:gd name="T10" fmla="*/ 0 w 28"/>
                <a:gd name="T11" fmla="*/ 21 h 33"/>
                <a:gd name="T12" fmla="*/ 13 w 28"/>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28" h="33">
                  <a:moveTo>
                    <a:pt x="13" y="33"/>
                  </a:moveTo>
                  <a:cubicBezTo>
                    <a:pt x="13" y="33"/>
                    <a:pt x="17" y="26"/>
                    <a:pt x="20" y="22"/>
                  </a:cubicBezTo>
                  <a:cubicBezTo>
                    <a:pt x="23" y="18"/>
                    <a:pt x="28" y="11"/>
                    <a:pt x="24" y="8"/>
                  </a:cubicBezTo>
                  <a:cubicBezTo>
                    <a:pt x="20" y="4"/>
                    <a:pt x="12" y="0"/>
                    <a:pt x="9" y="1"/>
                  </a:cubicBezTo>
                  <a:cubicBezTo>
                    <a:pt x="5" y="1"/>
                    <a:pt x="0" y="5"/>
                    <a:pt x="1" y="8"/>
                  </a:cubicBezTo>
                  <a:cubicBezTo>
                    <a:pt x="3" y="10"/>
                    <a:pt x="0" y="21"/>
                    <a:pt x="0" y="21"/>
                  </a:cubicBezTo>
                  <a:lnTo>
                    <a:pt x="13" y="33"/>
                  </a:lnTo>
                  <a:close/>
                </a:path>
              </a:pathLst>
            </a:custGeom>
            <a:solidFill>
              <a:srgbClr val="F7CA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4" name="ï$lîḋè"/>
            <p:cNvSpPr/>
            <p:nvPr/>
          </p:nvSpPr>
          <p:spPr bwMode="auto">
            <a:xfrm>
              <a:off x="5919788" y="3579813"/>
              <a:ext cx="300037" cy="504825"/>
            </a:xfrm>
            <a:custGeom>
              <a:avLst/>
              <a:gdLst>
                <a:gd name="T0" fmla="*/ 10 w 92"/>
                <a:gd name="T1" fmla="*/ 6 h 155"/>
                <a:gd name="T2" fmla="*/ 25 w 92"/>
                <a:gd name="T3" fmla="*/ 2 h 155"/>
                <a:gd name="T4" fmla="*/ 36 w 92"/>
                <a:gd name="T5" fmla="*/ 5 h 155"/>
                <a:gd name="T6" fmla="*/ 67 w 92"/>
                <a:gd name="T7" fmla="*/ 19 h 155"/>
                <a:gd name="T8" fmla="*/ 88 w 92"/>
                <a:gd name="T9" fmla="*/ 30 h 155"/>
                <a:gd name="T10" fmla="*/ 90 w 92"/>
                <a:gd name="T11" fmla="*/ 98 h 155"/>
                <a:gd name="T12" fmla="*/ 92 w 92"/>
                <a:gd name="T13" fmla="*/ 131 h 155"/>
                <a:gd name="T14" fmla="*/ 79 w 92"/>
                <a:gd name="T15" fmla="*/ 141 h 155"/>
                <a:gd name="T16" fmla="*/ 19 w 92"/>
                <a:gd name="T17" fmla="*/ 131 h 155"/>
                <a:gd name="T18" fmla="*/ 0 w 92"/>
                <a:gd name="T19" fmla="*/ 35 h 155"/>
                <a:gd name="T20" fmla="*/ 10 w 92"/>
                <a:gd name="T21" fmla="*/ 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55">
                  <a:moveTo>
                    <a:pt x="10" y="6"/>
                  </a:moveTo>
                  <a:cubicBezTo>
                    <a:pt x="14" y="2"/>
                    <a:pt x="20" y="0"/>
                    <a:pt x="25" y="2"/>
                  </a:cubicBezTo>
                  <a:cubicBezTo>
                    <a:pt x="36" y="5"/>
                    <a:pt x="36" y="5"/>
                    <a:pt x="36" y="5"/>
                  </a:cubicBezTo>
                  <a:cubicBezTo>
                    <a:pt x="67" y="19"/>
                    <a:pt x="67" y="19"/>
                    <a:pt x="67" y="19"/>
                  </a:cubicBezTo>
                  <a:cubicBezTo>
                    <a:pt x="88" y="30"/>
                    <a:pt x="88" y="30"/>
                    <a:pt x="88" y="30"/>
                  </a:cubicBezTo>
                  <a:cubicBezTo>
                    <a:pt x="90" y="98"/>
                    <a:pt x="90" y="98"/>
                    <a:pt x="90" y="98"/>
                  </a:cubicBezTo>
                  <a:cubicBezTo>
                    <a:pt x="92" y="131"/>
                    <a:pt x="92" y="131"/>
                    <a:pt x="92" y="131"/>
                  </a:cubicBezTo>
                  <a:cubicBezTo>
                    <a:pt x="79" y="141"/>
                    <a:pt x="79" y="141"/>
                    <a:pt x="79" y="141"/>
                  </a:cubicBezTo>
                  <a:cubicBezTo>
                    <a:pt x="64" y="155"/>
                    <a:pt x="19" y="131"/>
                    <a:pt x="19" y="131"/>
                  </a:cubicBezTo>
                  <a:cubicBezTo>
                    <a:pt x="11" y="105"/>
                    <a:pt x="0" y="35"/>
                    <a:pt x="0" y="35"/>
                  </a:cubicBezTo>
                  <a:cubicBezTo>
                    <a:pt x="0" y="20"/>
                    <a:pt x="5" y="11"/>
                    <a:pt x="10" y="6"/>
                  </a:cubicBezTo>
                  <a:close/>
                </a:path>
              </a:pathLst>
            </a:custGeom>
            <a:solidFill>
              <a:srgbClr val="F9DC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5" name="isḷíďê"/>
            <p:cNvSpPr/>
            <p:nvPr/>
          </p:nvSpPr>
          <p:spPr bwMode="auto">
            <a:xfrm>
              <a:off x="6000750" y="3917950"/>
              <a:ext cx="420687" cy="331788"/>
            </a:xfrm>
            <a:custGeom>
              <a:avLst/>
              <a:gdLst>
                <a:gd name="T0" fmla="*/ 62 w 129"/>
                <a:gd name="T1" fmla="*/ 9 h 102"/>
                <a:gd name="T2" fmla="*/ 113 w 129"/>
                <a:gd name="T3" fmla="*/ 1 h 102"/>
                <a:gd name="T4" fmla="*/ 127 w 129"/>
                <a:gd name="T5" fmla="*/ 13 h 102"/>
                <a:gd name="T6" fmla="*/ 126 w 129"/>
                <a:gd name="T7" fmla="*/ 91 h 102"/>
                <a:gd name="T8" fmla="*/ 114 w 129"/>
                <a:gd name="T9" fmla="*/ 99 h 102"/>
                <a:gd name="T10" fmla="*/ 102 w 129"/>
                <a:gd name="T11" fmla="*/ 92 h 102"/>
                <a:gd name="T12" fmla="*/ 100 w 129"/>
                <a:gd name="T13" fmla="*/ 48 h 102"/>
                <a:gd name="T14" fmla="*/ 92 w 129"/>
                <a:gd name="T15" fmla="*/ 52 h 102"/>
                <a:gd name="T16" fmla="*/ 49 w 129"/>
                <a:gd name="T17" fmla="*/ 63 h 102"/>
                <a:gd name="T18" fmla="*/ 0 w 129"/>
                <a:gd name="T19" fmla="*/ 26 h 102"/>
                <a:gd name="T20" fmla="*/ 62 w 129"/>
                <a:gd name="T21" fmla="*/ 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02">
                  <a:moveTo>
                    <a:pt x="62" y="9"/>
                  </a:moveTo>
                  <a:cubicBezTo>
                    <a:pt x="62" y="9"/>
                    <a:pt x="94" y="3"/>
                    <a:pt x="113" y="1"/>
                  </a:cubicBezTo>
                  <a:cubicBezTo>
                    <a:pt x="120" y="0"/>
                    <a:pt x="127" y="6"/>
                    <a:pt x="127" y="13"/>
                  </a:cubicBezTo>
                  <a:cubicBezTo>
                    <a:pt x="128" y="30"/>
                    <a:pt x="129" y="65"/>
                    <a:pt x="126" y="91"/>
                  </a:cubicBezTo>
                  <a:cubicBezTo>
                    <a:pt x="114" y="99"/>
                    <a:pt x="114" y="99"/>
                    <a:pt x="114" y="99"/>
                  </a:cubicBezTo>
                  <a:cubicBezTo>
                    <a:pt x="109" y="102"/>
                    <a:pt x="102" y="98"/>
                    <a:pt x="102" y="92"/>
                  </a:cubicBezTo>
                  <a:cubicBezTo>
                    <a:pt x="100" y="48"/>
                    <a:pt x="100" y="48"/>
                    <a:pt x="100" y="48"/>
                  </a:cubicBezTo>
                  <a:cubicBezTo>
                    <a:pt x="99" y="45"/>
                    <a:pt x="95" y="49"/>
                    <a:pt x="92" y="52"/>
                  </a:cubicBezTo>
                  <a:cubicBezTo>
                    <a:pt x="83" y="59"/>
                    <a:pt x="62" y="68"/>
                    <a:pt x="49" y="63"/>
                  </a:cubicBezTo>
                  <a:cubicBezTo>
                    <a:pt x="49" y="63"/>
                    <a:pt x="10" y="51"/>
                    <a:pt x="0" y="26"/>
                  </a:cubicBezTo>
                  <a:lnTo>
                    <a:pt x="62" y="9"/>
                  </a:lnTo>
                  <a:close/>
                </a:path>
              </a:pathLst>
            </a:custGeom>
            <a:solidFill>
              <a:srgbClr val="3631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6" name="ïśḷîḑe"/>
            <p:cNvSpPr/>
            <p:nvPr/>
          </p:nvSpPr>
          <p:spPr bwMode="auto">
            <a:xfrm>
              <a:off x="6118225" y="4132263"/>
              <a:ext cx="58737" cy="339725"/>
            </a:xfrm>
            <a:custGeom>
              <a:avLst/>
              <a:gdLst>
                <a:gd name="T0" fmla="*/ 7 w 18"/>
                <a:gd name="T1" fmla="*/ 6 h 104"/>
                <a:gd name="T2" fmla="*/ 18 w 18"/>
                <a:gd name="T3" fmla="*/ 0 h 104"/>
                <a:gd name="T4" fmla="*/ 11 w 18"/>
                <a:gd name="T5" fmla="*/ 97 h 104"/>
                <a:gd name="T6" fmla="*/ 9 w 18"/>
                <a:gd name="T7" fmla="*/ 101 h 104"/>
                <a:gd name="T8" fmla="*/ 5 w 18"/>
                <a:gd name="T9" fmla="*/ 103 h 104"/>
                <a:gd name="T10" fmla="*/ 0 w 18"/>
                <a:gd name="T11" fmla="*/ 97 h 104"/>
                <a:gd name="T12" fmla="*/ 7 w 18"/>
                <a:gd name="T13" fmla="*/ 6 h 104"/>
              </a:gdLst>
              <a:ahLst/>
              <a:cxnLst>
                <a:cxn ang="0">
                  <a:pos x="T0" y="T1"/>
                </a:cxn>
                <a:cxn ang="0">
                  <a:pos x="T2" y="T3"/>
                </a:cxn>
                <a:cxn ang="0">
                  <a:pos x="T4" y="T5"/>
                </a:cxn>
                <a:cxn ang="0">
                  <a:pos x="T6" y="T7"/>
                </a:cxn>
                <a:cxn ang="0">
                  <a:pos x="T8" y="T9"/>
                </a:cxn>
                <a:cxn ang="0">
                  <a:pos x="T10" y="T11"/>
                </a:cxn>
                <a:cxn ang="0">
                  <a:pos x="T12" y="T13"/>
                </a:cxn>
              </a:cxnLst>
              <a:rect l="0" t="0" r="r" b="b"/>
              <a:pathLst>
                <a:path w="18" h="104">
                  <a:moveTo>
                    <a:pt x="7" y="6"/>
                  </a:moveTo>
                  <a:cubicBezTo>
                    <a:pt x="18" y="0"/>
                    <a:pt x="18" y="0"/>
                    <a:pt x="18" y="0"/>
                  </a:cubicBezTo>
                  <a:cubicBezTo>
                    <a:pt x="11" y="97"/>
                    <a:pt x="11" y="97"/>
                    <a:pt x="11" y="97"/>
                  </a:cubicBezTo>
                  <a:cubicBezTo>
                    <a:pt x="11" y="99"/>
                    <a:pt x="11" y="100"/>
                    <a:pt x="9" y="101"/>
                  </a:cubicBezTo>
                  <a:cubicBezTo>
                    <a:pt x="8" y="103"/>
                    <a:pt x="7" y="103"/>
                    <a:pt x="5" y="103"/>
                  </a:cubicBezTo>
                  <a:cubicBezTo>
                    <a:pt x="3" y="104"/>
                    <a:pt x="0" y="101"/>
                    <a:pt x="0" y="97"/>
                  </a:cubicBezTo>
                  <a:lnTo>
                    <a:pt x="7" y="6"/>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7" name="îṣ1ïḋé"/>
            <p:cNvSpPr/>
            <p:nvPr/>
          </p:nvSpPr>
          <p:spPr bwMode="auto">
            <a:xfrm>
              <a:off x="5857875" y="3998913"/>
              <a:ext cx="58737" cy="315913"/>
            </a:xfrm>
            <a:custGeom>
              <a:avLst/>
              <a:gdLst>
                <a:gd name="T0" fmla="*/ 7 w 18"/>
                <a:gd name="T1" fmla="*/ 6 h 97"/>
                <a:gd name="T2" fmla="*/ 18 w 18"/>
                <a:gd name="T3" fmla="*/ 0 h 97"/>
                <a:gd name="T4" fmla="*/ 10 w 18"/>
                <a:gd name="T5" fmla="*/ 90 h 97"/>
                <a:gd name="T6" fmla="*/ 9 w 18"/>
                <a:gd name="T7" fmla="*/ 94 h 97"/>
                <a:gd name="T8" fmla="*/ 5 w 18"/>
                <a:gd name="T9" fmla="*/ 96 h 97"/>
                <a:gd name="T10" fmla="*/ 0 w 18"/>
                <a:gd name="T11" fmla="*/ 89 h 97"/>
                <a:gd name="T12" fmla="*/ 7 w 18"/>
                <a:gd name="T13" fmla="*/ 6 h 97"/>
              </a:gdLst>
              <a:ahLst/>
              <a:cxnLst>
                <a:cxn ang="0">
                  <a:pos x="T0" y="T1"/>
                </a:cxn>
                <a:cxn ang="0">
                  <a:pos x="T2" y="T3"/>
                </a:cxn>
                <a:cxn ang="0">
                  <a:pos x="T4" y="T5"/>
                </a:cxn>
                <a:cxn ang="0">
                  <a:pos x="T6" y="T7"/>
                </a:cxn>
                <a:cxn ang="0">
                  <a:pos x="T8" y="T9"/>
                </a:cxn>
                <a:cxn ang="0">
                  <a:pos x="T10" y="T11"/>
                </a:cxn>
                <a:cxn ang="0">
                  <a:pos x="T12" y="T13"/>
                </a:cxn>
              </a:cxnLst>
              <a:rect l="0" t="0" r="r" b="b"/>
              <a:pathLst>
                <a:path w="18" h="97">
                  <a:moveTo>
                    <a:pt x="7" y="6"/>
                  </a:moveTo>
                  <a:cubicBezTo>
                    <a:pt x="18" y="0"/>
                    <a:pt x="18" y="0"/>
                    <a:pt x="18" y="0"/>
                  </a:cubicBezTo>
                  <a:cubicBezTo>
                    <a:pt x="10" y="90"/>
                    <a:pt x="10" y="90"/>
                    <a:pt x="10" y="90"/>
                  </a:cubicBezTo>
                  <a:cubicBezTo>
                    <a:pt x="10" y="91"/>
                    <a:pt x="10" y="93"/>
                    <a:pt x="9" y="94"/>
                  </a:cubicBezTo>
                  <a:cubicBezTo>
                    <a:pt x="7" y="95"/>
                    <a:pt x="6" y="95"/>
                    <a:pt x="5" y="96"/>
                  </a:cubicBezTo>
                  <a:cubicBezTo>
                    <a:pt x="2" y="97"/>
                    <a:pt x="0" y="93"/>
                    <a:pt x="0" y="89"/>
                  </a:cubicBezTo>
                  <a:lnTo>
                    <a:pt x="7" y="6"/>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8" name="ísḻiḓê"/>
            <p:cNvSpPr/>
            <p:nvPr/>
          </p:nvSpPr>
          <p:spPr bwMode="auto">
            <a:xfrm>
              <a:off x="6327775" y="4081463"/>
              <a:ext cx="77787" cy="276225"/>
            </a:xfrm>
            <a:custGeom>
              <a:avLst/>
              <a:gdLst>
                <a:gd name="T0" fmla="*/ 10 w 24"/>
                <a:gd name="T1" fmla="*/ 0 h 85"/>
                <a:gd name="T2" fmla="*/ 23 w 24"/>
                <a:gd name="T3" fmla="*/ 78 h 85"/>
                <a:gd name="T4" fmla="*/ 22 w 24"/>
                <a:gd name="T5" fmla="*/ 83 h 85"/>
                <a:gd name="T6" fmla="*/ 20 w 24"/>
                <a:gd name="T7" fmla="*/ 84 h 85"/>
                <a:gd name="T8" fmla="*/ 16 w 24"/>
                <a:gd name="T9" fmla="*/ 81 h 85"/>
                <a:gd name="T10" fmla="*/ 0 w 24"/>
                <a:gd name="T11" fmla="*/ 4 h 85"/>
                <a:gd name="T12" fmla="*/ 10 w 24"/>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24" h="85">
                  <a:moveTo>
                    <a:pt x="10" y="0"/>
                  </a:moveTo>
                  <a:cubicBezTo>
                    <a:pt x="23" y="78"/>
                    <a:pt x="23" y="78"/>
                    <a:pt x="23" y="78"/>
                  </a:cubicBezTo>
                  <a:cubicBezTo>
                    <a:pt x="24" y="80"/>
                    <a:pt x="23" y="82"/>
                    <a:pt x="22" y="83"/>
                  </a:cubicBezTo>
                  <a:cubicBezTo>
                    <a:pt x="21" y="84"/>
                    <a:pt x="20" y="84"/>
                    <a:pt x="20" y="84"/>
                  </a:cubicBezTo>
                  <a:cubicBezTo>
                    <a:pt x="18" y="85"/>
                    <a:pt x="16" y="83"/>
                    <a:pt x="16" y="81"/>
                  </a:cubicBezTo>
                  <a:cubicBezTo>
                    <a:pt x="0" y="4"/>
                    <a:pt x="0" y="4"/>
                    <a:pt x="0" y="4"/>
                  </a:cubicBezTo>
                  <a:lnTo>
                    <a:pt x="10" y="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9" name="íṣľidé"/>
            <p:cNvSpPr/>
            <p:nvPr/>
          </p:nvSpPr>
          <p:spPr bwMode="auto">
            <a:xfrm>
              <a:off x="6000750" y="3397250"/>
              <a:ext cx="212725" cy="238125"/>
            </a:xfrm>
            <a:custGeom>
              <a:avLst/>
              <a:gdLst>
                <a:gd name="T0" fmla="*/ 22 w 65"/>
                <a:gd name="T1" fmla="*/ 3 h 73"/>
                <a:gd name="T2" fmla="*/ 40 w 65"/>
                <a:gd name="T3" fmla="*/ 2 h 73"/>
                <a:gd name="T4" fmla="*/ 61 w 65"/>
                <a:gd name="T5" fmla="*/ 28 h 73"/>
                <a:gd name="T6" fmla="*/ 58 w 65"/>
                <a:gd name="T7" fmla="*/ 66 h 73"/>
                <a:gd name="T8" fmla="*/ 39 w 65"/>
                <a:gd name="T9" fmla="*/ 70 h 73"/>
                <a:gd name="T10" fmla="*/ 14 w 65"/>
                <a:gd name="T11" fmla="*/ 60 h 73"/>
                <a:gd name="T12" fmla="*/ 0 w 65"/>
                <a:gd name="T13" fmla="*/ 28 h 73"/>
                <a:gd name="T14" fmla="*/ 22 w 65"/>
                <a:gd name="T15" fmla="*/ 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73">
                  <a:moveTo>
                    <a:pt x="22" y="3"/>
                  </a:moveTo>
                  <a:cubicBezTo>
                    <a:pt x="29" y="1"/>
                    <a:pt x="33" y="0"/>
                    <a:pt x="40" y="2"/>
                  </a:cubicBezTo>
                  <a:cubicBezTo>
                    <a:pt x="52" y="6"/>
                    <a:pt x="58" y="17"/>
                    <a:pt x="61" y="28"/>
                  </a:cubicBezTo>
                  <a:cubicBezTo>
                    <a:pt x="64" y="39"/>
                    <a:pt x="65" y="56"/>
                    <a:pt x="58" y="66"/>
                  </a:cubicBezTo>
                  <a:cubicBezTo>
                    <a:pt x="54" y="73"/>
                    <a:pt x="45" y="72"/>
                    <a:pt x="39" y="70"/>
                  </a:cubicBezTo>
                  <a:cubicBezTo>
                    <a:pt x="31" y="68"/>
                    <a:pt x="21" y="65"/>
                    <a:pt x="14" y="60"/>
                  </a:cubicBezTo>
                  <a:cubicBezTo>
                    <a:pt x="5" y="53"/>
                    <a:pt x="1" y="38"/>
                    <a:pt x="0" y="28"/>
                  </a:cubicBezTo>
                  <a:cubicBezTo>
                    <a:pt x="0" y="19"/>
                    <a:pt x="10" y="4"/>
                    <a:pt x="22" y="3"/>
                  </a:cubicBezTo>
                  <a:close/>
                </a:path>
              </a:pathLst>
            </a:custGeom>
            <a:solidFill>
              <a:srgbClr val="F7CA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0" name="iŝḻíďê"/>
            <p:cNvSpPr/>
            <p:nvPr/>
          </p:nvSpPr>
          <p:spPr bwMode="auto">
            <a:xfrm>
              <a:off x="6037263" y="3582988"/>
              <a:ext cx="104775" cy="65088"/>
            </a:xfrm>
            <a:custGeom>
              <a:avLst/>
              <a:gdLst>
                <a:gd name="T0" fmla="*/ 0 w 32"/>
                <a:gd name="T1" fmla="*/ 0 h 20"/>
                <a:gd name="T2" fmla="*/ 3 w 32"/>
                <a:gd name="T3" fmla="*/ 3 h 20"/>
                <a:gd name="T4" fmla="*/ 28 w 32"/>
                <a:gd name="T5" fmla="*/ 13 h 20"/>
                <a:gd name="T6" fmla="*/ 32 w 32"/>
                <a:gd name="T7" fmla="*/ 14 h 20"/>
                <a:gd name="T8" fmla="*/ 31 w 32"/>
                <a:gd name="T9" fmla="*/ 18 h 20"/>
                <a:gd name="T10" fmla="*/ 8 w 32"/>
                <a:gd name="T11" fmla="*/ 20 h 20"/>
                <a:gd name="T12" fmla="*/ 0 w 32"/>
                <a:gd name="T13" fmla="*/ 11 h 20"/>
                <a:gd name="T14" fmla="*/ 0 w 32"/>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0" y="0"/>
                  </a:moveTo>
                  <a:cubicBezTo>
                    <a:pt x="1" y="1"/>
                    <a:pt x="2" y="2"/>
                    <a:pt x="3" y="3"/>
                  </a:cubicBezTo>
                  <a:cubicBezTo>
                    <a:pt x="10" y="8"/>
                    <a:pt x="20" y="11"/>
                    <a:pt x="28" y="13"/>
                  </a:cubicBezTo>
                  <a:cubicBezTo>
                    <a:pt x="29" y="13"/>
                    <a:pt x="30" y="14"/>
                    <a:pt x="32" y="14"/>
                  </a:cubicBezTo>
                  <a:cubicBezTo>
                    <a:pt x="31" y="18"/>
                    <a:pt x="31" y="18"/>
                    <a:pt x="31" y="18"/>
                  </a:cubicBezTo>
                  <a:cubicBezTo>
                    <a:pt x="22" y="20"/>
                    <a:pt x="14" y="20"/>
                    <a:pt x="8" y="20"/>
                  </a:cubicBezTo>
                  <a:cubicBezTo>
                    <a:pt x="4" y="19"/>
                    <a:pt x="0" y="15"/>
                    <a:pt x="0" y="11"/>
                  </a:cubicBezTo>
                  <a:cubicBezTo>
                    <a:pt x="0" y="0"/>
                    <a:pt x="0" y="0"/>
                    <a:pt x="0" y="0"/>
                  </a:cubicBezTo>
                  <a:close/>
                </a:path>
              </a:pathLst>
            </a:custGeom>
            <a:solidFill>
              <a:srgbClr val="F7B3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1" name="îSļíďe"/>
            <p:cNvSpPr/>
            <p:nvPr/>
          </p:nvSpPr>
          <p:spPr bwMode="auto">
            <a:xfrm>
              <a:off x="6102350" y="3670300"/>
              <a:ext cx="300037" cy="293688"/>
            </a:xfrm>
            <a:custGeom>
              <a:avLst/>
              <a:gdLst>
                <a:gd name="T0" fmla="*/ 21 w 92"/>
                <a:gd name="T1" fmla="*/ 0 h 90"/>
                <a:gd name="T2" fmla="*/ 43 w 92"/>
                <a:gd name="T3" fmla="*/ 12 h 90"/>
                <a:gd name="T4" fmla="*/ 57 w 92"/>
                <a:gd name="T5" fmla="*/ 49 h 90"/>
                <a:gd name="T6" fmla="*/ 77 w 92"/>
                <a:gd name="T7" fmla="*/ 36 h 90"/>
                <a:gd name="T8" fmla="*/ 92 w 92"/>
                <a:gd name="T9" fmla="*/ 49 h 90"/>
                <a:gd name="T10" fmla="*/ 51 w 92"/>
                <a:gd name="T11" fmla="*/ 90 h 90"/>
                <a:gd name="T12" fmla="*/ 15 w 92"/>
                <a:gd name="T13" fmla="*/ 34 h 90"/>
                <a:gd name="T14" fmla="*/ 21 w 92"/>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0">
                  <a:moveTo>
                    <a:pt x="21" y="0"/>
                  </a:moveTo>
                  <a:cubicBezTo>
                    <a:pt x="21" y="0"/>
                    <a:pt x="38" y="0"/>
                    <a:pt x="43" y="12"/>
                  </a:cubicBezTo>
                  <a:cubicBezTo>
                    <a:pt x="47" y="24"/>
                    <a:pt x="57" y="49"/>
                    <a:pt x="57" y="49"/>
                  </a:cubicBezTo>
                  <a:cubicBezTo>
                    <a:pt x="57" y="49"/>
                    <a:pt x="72" y="37"/>
                    <a:pt x="77" y="36"/>
                  </a:cubicBezTo>
                  <a:cubicBezTo>
                    <a:pt x="77" y="36"/>
                    <a:pt x="89" y="42"/>
                    <a:pt x="92" y="49"/>
                  </a:cubicBezTo>
                  <a:cubicBezTo>
                    <a:pt x="92" y="49"/>
                    <a:pt x="74" y="81"/>
                    <a:pt x="51" y="90"/>
                  </a:cubicBezTo>
                  <a:cubicBezTo>
                    <a:pt x="51" y="90"/>
                    <a:pt x="27" y="67"/>
                    <a:pt x="15" y="34"/>
                  </a:cubicBezTo>
                  <a:cubicBezTo>
                    <a:pt x="15" y="34"/>
                    <a:pt x="0" y="10"/>
                    <a:pt x="21" y="0"/>
                  </a:cubicBezTo>
                  <a:close/>
                </a:path>
              </a:pathLst>
            </a:custGeom>
            <a:solidFill>
              <a:srgbClr val="FFE2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2" name="ï$ḻîďê"/>
            <p:cNvSpPr/>
            <p:nvPr/>
          </p:nvSpPr>
          <p:spPr bwMode="auto">
            <a:xfrm>
              <a:off x="5864225" y="3703638"/>
              <a:ext cx="287337" cy="455613"/>
            </a:xfrm>
            <a:custGeom>
              <a:avLst/>
              <a:gdLst>
                <a:gd name="T0" fmla="*/ 9 w 88"/>
                <a:gd name="T1" fmla="*/ 1 h 140"/>
                <a:gd name="T2" fmla="*/ 86 w 88"/>
                <a:gd name="T3" fmla="*/ 44 h 140"/>
                <a:gd name="T4" fmla="*/ 88 w 88"/>
                <a:gd name="T5" fmla="*/ 52 h 140"/>
                <a:gd name="T6" fmla="*/ 88 w 88"/>
                <a:gd name="T7" fmla="*/ 140 h 140"/>
                <a:gd name="T8" fmla="*/ 0 w 88"/>
                <a:gd name="T9" fmla="*/ 93 h 140"/>
                <a:gd name="T10" fmla="*/ 0 w 88"/>
                <a:gd name="T11" fmla="*/ 8 h 140"/>
                <a:gd name="T12" fmla="*/ 9 w 88"/>
                <a:gd name="T13" fmla="*/ 1 h 140"/>
              </a:gdLst>
              <a:ahLst/>
              <a:cxnLst>
                <a:cxn ang="0">
                  <a:pos x="T0" y="T1"/>
                </a:cxn>
                <a:cxn ang="0">
                  <a:pos x="T2" y="T3"/>
                </a:cxn>
                <a:cxn ang="0">
                  <a:pos x="T4" y="T5"/>
                </a:cxn>
                <a:cxn ang="0">
                  <a:pos x="T6" y="T7"/>
                </a:cxn>
                <a:cxn ang="0">
                  <a:pos x="T8" y="T9"/>
                </a:cxn>
                <a:cxn ang="0">
                  <a:pos x="T10" y="T11"/>
                </a:cxn>
                <a:cxn ang="0">
                  <a:pos x="T12" y="T13"/>
                </a:cxn>
              </a:cxnLst>
              <a:rect l="0" t="0" r="r" b="b"/>
              <a:pathLst>
                <a:path w="88" h="140">
                  <a:moveTo>
                    <a:pt x="9" y="1"/>
                  </a:moveTo>
                  <a:cubicBezTo>
                    <a:pt x="55" y="10"/>
                    <a:pt x="78" y="35"/>
                    <a:pt x="86" y="44"/>
                  </a:cubicBezTo>
                  <a:cubicBezTo>
                    <a:pt x="88" y="46"/>
                    <a:pt x="88" y="49"/>
                    <a:pt x="88" y="52"/>
                  </a:cubicBezTo>
                  <a:cubicBezTo>
                    <a:pt x="88" y="140"/>
                    <a:pt x="88" y="140"/>
                    <a:pt x="88" y="140"/>
                  </a:cubicBezTo>
                  <a:cubicBezTo>
                    <a:pt x="27" y="130"/>
                    <a:pt x="0" y="93"/>
                    <a:pt x="0" y="93"/>
                  </a:cubicBezTo>
                  <a:cubicBezTo>
                    <a:pt x="0" y="8"/>
                    <a:pt x="0" y="8"/>
                    <a:pt x="0" y="8"/>
                  </a:cubicBezTo>
                  <a:cubicBezTo>
                    <a:pt x="0" y="3"/>
                    <a:pt x="5" y="0"/>
                    <a:pt x="9" y="1"/>
                  </a:cubicBezTo>
                  <a:close/>
                </a:path>
              </a:pathLst>
            </a:custGeom>
            <a:solidFill>
              <a:srgbClr val="1C75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3" name="íṧ1íḍe"/>
            <p:cNvSpPr/>
            <p:nvPr/>
          </p:nvSpPr>
          <p:spPr bwMode="auto">
            <a:xfrm>
              <a:off x="6151563" y="4041775"/>
              <a:ext cx="230187" cy="117475"/>
            </a:xfrm>
            <a:custGeom>
              <a:avLst/>
              <a:gdLst>
                <a:gd name="T0" fmla="*/ 0 w 71"/>
                <a:gd name="T1" fmla="*/ 36 h 36"/>
                <a:gd name="T2" fmla="*/ 70 w 71"/>
                <a:gd name="T3" fmla="*/ 12 h 36"/>
                <a:gd name="T4" fmla="*/ 66 w 71"/>
                <a:gd name="T5" fmla="*/ 2 h 36"/>
                <a:gd name="T6" fmla="*/ 0 w 71"/>
                <a:gd name="T7" fmla="*/ 22 h 36"/>
                <a:gd name="T8" fmla="*/ 0 w 71"/>
                <a:gd name="T9" fmla="*/ 36 h 36"/>
              </a:gdLst>
              <a:ahLst/>
              <a:cxnLst>
                <a:cxn ang="0">
                  <a:pos x="T0" y="T1"/>
                </a:cxn>
                <a:cxn ang="0">
                  <a:pos x="T2" y="T3"/>
                </a:cxn>
                <a:cxn ang="0">
                  <a:pos x="T4" y="T5"/>
                </a:cxn>
                <a:cxn ang="0">
                  <a:pos x="T6" y="T7"/>
                </a:cxn>
                <a:cxn ang="0">
                  <a:pos x="T8" y="T9"/>
                </a:cxn>
              </a:cxnLst>
              <a:rect l="0" t="0" r="r" b="b"/>
              <a:pathLst>
                <a:path w="71" h="36">
                  <a:moveTo>
                    <a:pt x="0" y="36"/>
                  </a:moveTo>
                  <a:cubicBezTo>
                    <a:pt x="0" y="36"/>
                    <a:pt x="54" y="31"/>
                    <a:pt x="70" y="12"/>
                  </a:cubicBezTo>
                  <a:cubicBezTo>
                    <a:pt x="70" y="12"/>
                    <a:pt x="71" y="0"/>
                    <a:pt x="66" y="2"/>
                  </a:cubicBezTo>
                  <a:cubicBezTo>
                    <a:pt x="61" y="3"/>
                    <a:pt x="37" y="18"/>
                    <a:pt x="0" y="22"/>
                  </a:cubicBezTo>
                  <a:lnTo>
                    <a:pt x="0" y="36"/>
                  </a:lnTo>
                  <a:close/>
                </a:path>
              </a:pathLst>
            </a:custGeom>
            <a:solidFill>
              <a:srgbClr val="1C75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4" name="íşľïdè"/>
            <p:cNvSpPr/>
            <p:nvPr/>
          </p:nvSpPr>
          <p:spPr bwMode="auto">
            <a:xfrm>
              <a:off x="5984875" y="3373438"/>
              <a:ext cx="254000" cy="244475"/>
            </a:xfrm>
            <a:custGeom>
              <a:avLst/>
              <a:gdLst>
                <a:gd name="T0" fmla="*/ 65 w 78"/>
                <a:gd name="T1" fmla="*/ 33 h 75"/>
                <a:gd name="T2" fmla="*/ 69 w 78"/>
                <a:gd name="T3" fmla="*/ 16 h 75"/>
                <a:gd name="T4" fmla="*/ 62 w 78"/>
                <a:gd name="T5" fmla="*/ 11 h 75"/>
                <a:gd name="T6" fmla="*/ 53 w 78"/>
                <a:gd name="T7" fmla="*/ 3 h 75"/>
                <a:gd name="T8" fmla="*/ 44 w 78"/>
                <a:gd name="T9" fmla="*/ 5 h 75"/>
                <a:gd name="T10" fmla="*/ 29 w 78"/>
                <a:gd name="T11" fmla="*/ 2 h 75"/>
                <a:gd name="T12" fmla="*/ 24 w 78"/>
                <a:gd name="T13" fmla="*/ 5 h 75"/>
                <a:gd name="T14" fmla="*/ 10 w 78"/>
                <a:gd name="T15" fmla="*/ 12 h 75"/>
                <a:gd name="T16" fmla="*/ 5 w 78"/>
                <a:gd name="T17" fmla="*/ 22 h 75"/>
                <a:gd name="T18" fmla="*/ 0 w 78"/>
                <a:gd name="T19" fmla="*/ 32 h 75"/>
                <a:gd name="T20" fmla="*/ 3 w 78"/>
                <a:gd name="T21" fmla="*/ 36 h 75"/>
                <a:gd name="T22" fmla="*/ 4 w 78"/>
                <a:gd name="T23" fmla="*/ 42 h 75"/>
                <a:gd name="T24" fmla="*/ 8 w 78"/>
                <a:gd name="T25" fmla="*/ 55 h 75"/>
                <a:gd name="T26" fmla="*/ 19 w 78"/>
                <a:gd name="T27" fmla="*/ 67 h 75"/>
                <a:gd name="T28" fmla="*/ 38 w 78"/>
                <a:gd name="T29" fmla="*/ 75 h 75"/>
                <a:gd name="T30" fmla="*/ 43 w 78"/>
                <a:gd name="T31" fmla="*/ 65 h 75"/>
                <a:gd name="T32" fmla="*/ 40 w 78"/>
                <a:gd name="T33" fmla="*/ 48 h 75"/>
                <a:gd name="T34" fmla="*/ 47 w 78"/>
                <a:gd name="T35" fmla="*/ 53 h 75"/>
                <a:gd name="T36" fmla="*/ 50 w 78"/>
                <a:gd name="T37" fmla="*/ 45 h 75"/>
                <a:gd name="T38" fmla="*/ 50 w 78"/>
                <a:gd name="T39" fmla="*/ 36 h 75"/>
                <a:gd name="T40" fmla="*/ 65 w 78"/>
                <a:gd name="T41" fmla="*/ 3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75">
                  <a:moveTo>
                    <a:pt x="65" y="33"/>
                  </a:moveTo>
                  <a:cubicBezTo>
                    <a:pt x="65" y="33"/>
                    <a:pt x="78" y="22"/>
                    <a:pt x="69" y="16"/>
                  </a:cubicBezTo>
                  <a:cubicBezTo>
                    <a:pt x="67" y="14"/>
                    <a:pt x="64" y="14"/>
                    <a:pt x="62" y="11"/>
                  </a:cubicBezTo>
                  <a:cubicBezTo>
                    <a:pt x="59" y="8"/>
                    <a:pt x="57" y="5"/>
                    <a:pt x="53" y="3"/>
                  </a:cubicBezTo>
                  <a:cubicBezTo>
                    <a:pt x="50" y="1"/>
                    <a:pt x="47" y="5"/>
                    <a:pt x="44" y="5"/>
                  </a:cubicBezTo>
                  <a:cubicBezTo>
                    <a:pt x="39" y="7"/>
                    <a:pt x="35" y="0"/>
                    <a:pt x="29" y="2"/>
                  </a:cubicBezTo>
                  <a:cubicBezTo>
                    <a:pt x="27" y="2"/>
                    <a:pt x="26" y="4"/>
                    <a:pt x="24" y="5"/>
                  </a:cubicBezTo>
                  <a:cubicBezTo>
                    <a:pt x="20" y="7"/>
                    <a:pt x="9" y="5"/>
                    <a:pt x="10" y="12"/>
                  </a:cubicBezTo>
                  <a:cubicBezTo>
                    <a:pt x="10" y="16"/>
                    <a:pt x="8" y="20"/>
                    <a:pt x="5" y="22"/>
                  </a:cubicBezTo>
                  <a:cubicBezTo>
                    <a:pt x="2" y="24"/>
                    <a:pt x="0" y="28"/>
                    <a:pt x="0" y="32"/>
                  </a:cubicBezTo>
                  <a:cubicBezTo>
                    <a:pt x="1" y="34"/>
                    <a:pt x="2" y="35"/>
                    <a:pt x="3" y="36"/>
                  </a:cubicBezTo>
                  <a:cubicBezTo>
                    <a:pt x="3" y="38"/>
                    <a:pt x="4" y="40"/>
                    <a:pt x="4" y="42"/>
                  </a:cubicBezTo>
                  <a:cubicBezTo>
                    <a:pt x="4" y="47"/>
                    <a:pt x="5" y="51"/>
                    <a:pt x="8" y="55"/>
                  </a:cubicBezTo>
                  <a:cubicBezTo>
                    <a:pt x="11" y="59"/>
                    <a:pt x="15" y="64"/>
                    <a:pt x="19" y="67"/>
                  </a:cubicBezTo>
                  <a:cubicBezTo>
                    <a:pt x="24" y="71"/>
                    <a:pt x="31" y="73"/>
                    <a:pt x="38" y="75"/>
                  </a:cubicBezTo>
                  <a:cubicBezTo>
                    <a:pt x="40" y="75"/>
                    <a:pt x="43" y="65"/>
                    <a:pt x="43" y="65"/>
                  </a:cubicBezTo>
                  <a:cubicBezTo>
                    <a:pt x="39" y="62"/>
                    <a:pt x="36" y="50"/>
                    <a:pt x="40" y="48"/>
                  </a:cubicBezTo>
                  <a:cubicBezTo>
                    <a:pt x="44" y="46"/>
                    <a:pt x="47" y="53"/>
                    <a:pt x="47" y="53"/>
                  </a:cubicBezTo>
                  <a:cubicBezTo>
                    <a:pt x="49" y="53"/>
                    <a:pt x="52" y="50"/>
                    <a:pt x="50" y="45"/>
                  </a:cubicBezTo>
                  <a:cubicBezTo>
                    <a:pt x="48" y="41"/>
                    <a:pt x="50" y="36"/>
                    <a:pt x="50" y="36"/>
                  </a:cubicBezTo>
                  <a:cubicBezTo>
                    <a:pt x="57" y="36"/>
                    <a:pt x="63" y="35"/>
                    <a:pt x="65" y="33"/>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5" name="íṣliḑê"/>
            <p:cNvSpPr/>
            <p:nvPr/>
          </p:nvSpPr>
          <p:spPr bwMode="auto">
            <a:xfrm>
              <a:off x="4622800" y="3921125"/>
              <a:ext cx="152400" cy="107950"/>
            </a:xfrm>
            <a:custGeom>
              <a:avLst/>
              <a:gdLst>
                <a:gd name="T0" fmla="*/ 18 w 47"/>
                <a:gd name="T1" fmla="*/ 6 h 33"/>
                <a:gd name="T2" fmla="*/ 32 w 47"/>
                <a:gd name="T3" fmla="*/ 3 h 33"/>
                <a:gd name="T4" fmla="*/ 37 w 47"/>
                <a:gd name="T5" fmla="*/ 19 h 33"/>
                <a:gd name="T6" fmla="*/ 10 w 47"/>
                <a:gd name="T7" fmla="*/ 32 h 33"/>
                <a:gd name="T8" fmla="*/ 1 w 47"/>
                <a:gd name="T9" fmla="*/ 29 h 33"/>
                <a:gd name="T10" fmla="*/ 0 w 47"/>
                <a:gd name="T11" fmla="*/ 5 h 33"/>
                <a:gd name="T12" fmla="*/ 18 w 47"/>
                <a:gd name="T13" fmla="*/ 6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8" y="6"/>
                  </a:moveTo>
                  <a:cubicBezTo>
                    <a:pt x="18" y="6"/>
                    <a:pt x="28" y="6"/>
                    <a:pt x="32" y="3"/>
                  </a:cubicBezTo>
                  <a:cubicBezTo>
                    <a:pt x="37" y="0"/>
                    <a:pt x="47" y="13"/>
                    <a:pt x="37" y="19"/>
                  </a:cubicBezTo>
                  <a:cubicBezTo>
                    <a:pt x="26" y="26"/>
                    <a:pt x="16" y="33"/>
                    <a:pt x="10" y="32"/>
                  </a:cubicBezTo>
                  <a:cubicBezTo>
                    <a:pt x="4" y="31"/>
                    <a:pt x="1" y="30"/>
                    <a:pt x="1" y="29"/>
                  </a:cubicBezTo>
                  <a:cubicBezTo>
                    <a:pt x="0" y="27"/>
                    <a:pt x="0" y="5"/>
                    <a:pt x="0" y="5"/>
                  </a:cubicBezTo>
                  <a:lnTo>
                    <a:pt x="18" y="6"/>
                  </a:lnTo>
                  <a:close/>
                </a:path>
              </a:pathLst>
            </a:custGeom>
            <a:solidFill>
              <a:srgbClr val="9D59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6" name="íśḷíḋe"/>
            <p:cNvSpPr/>
            <p:nvPr/>
          </p:nvSpPr>
          <p:spPr bwMode="auto">
            <a:xfrm>
              <a:off x="4605338" y="3886200"/>
              <a:ext cx="88900" cy="103188"/>
            </a:xfrm>
            <a:custGeom>
              <a:avLst/>
              <a:gdLst>
                <a:gd name="T0" fmla="*/ 27 w 27"/>
                <a:gd name="T1" fmla="*/ 0 h 32"/>
                <a:gd name="T2" fmla="*/ 27 w 27"/>
                <a:gd name="T3" fmla="*/ 26 h 32"/>
                <a:gd name="T4" fmla="*/ 3 w 27"/>
                <a:gd name="T5" fmla="*/ 28 h 32"/>
                <a:gd name="T6" fmla="*/ 0 w 27"/>
                <a:gd name="T7" fmla="*/ 11 h 32"/>
                <a:gd name="T8" fmla="*/ 27 w 27"/>
                <a:gd name="T9" fmla="*/ 0 h 32"/>
              </a:gdLst>
              <a:ahLst/>
              <a:cxnLst>
                <a:cxn ang="0">
                  <a:pos x="T0" y="T1"/>
                </a:cxn>
                <a:cxn ang="0">
                  <a:pos x="T2" y="T3"/>
                </a:cxn>
                <a:cxn ang="0">
                  <a:pos x="T4" y="T5"/>
                </a:cxn>
                <a:cxn ang="0">
                  <a:pos x="T6" y="T7"/>
                </a:cxn>
                <a:cxn ang="0">
                  <a:pos x="T8" y="T9"/>
                </a:cxn>
              </a:cxnLst>
              <a:rect l="0" t="0" r="r" b="b"/>
              <a:pathLst>
                <a:path w="27" h="32">
                  <a:moveTo>
                    <a:pt x="27" y="0"/>
                  </a:moveTo>
                  <a:cubicBezTo>
                    <a:pt x="27" y="26"/>
                    <a:pt x="27" y="26"/>
                    <a:pt x="27" y="26"/>
                  </a:cubicBezTo>
                  <a:cubicBezTo>
                    <a:pt x="27" y="26"/>
                    <a:pt x="13" y="32"/>
                    <a:pt x="3" y="28"/>
                  </a:cubicBezTo>
                  <a:cubicBezTo>
                    <a:pt x="0" y="11"/>
                    <a:pt x="0" y="11"/>
                    <a:pt x="0" y="11"/>
                  </a:cubicBezTo>
                  <a:lnTo>
                    <a:pt x="27" y="0"/>
                  </a:lnTo>
                  <a:close/>
                </a:path>
              </a:pathLst>
            </a:custGeom>
            <a:solidFill>
              <a:srgbClr val="3631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7" name="išlïḋé"/>
            <p:cNvSpPr/>
            <p:nvPr/>
          </p:nvSpPr>
          <p:spPr bwMode="auto">
            <a:xfrm>
              <a:off x="4756150" y="3970338"/>
              <a:ext cx="152400" cy="107950"/>
            </a:xfrm>
            <a:custGeom>
              <a:avLst/>
              <a:gdLst>
                <a:gd name="T0" fmla="*/ 18 w 47"/>
                <a:gd name="T1" fmla="*/ 6 h 33"/>
                <a:gd name="T2" fmla="*/ 32 w 47"/>
                <a:gd name="T3" fmla="*/ 3 h 33"/>
                <a:gd name="T4" fmla="*/ 37 w 47"/>
                <a:gd name="T5" fmla="*/ 19 h 33"/>
                <a:gd name="T6" fmla="*/ 10 w 47"/>
                <a:gd name="T7" fmla="*/ 32 h 33"/>
                <a:gd name="T8" fmla="*/ 1 w 47"/>
                <a:gd name="T9" fmla="*/ 28 h 33"/>
                <a:gd name="T10" fmla="*/ 0 w 47"/>
                <a:gd name="T11" fmla="*/ 5 h 33"/>
                <a:gd name="T12" fmla="*/ 18 w 47"/>
                <a:gd name="T13" fmla="*/ 6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8" y="6"/>
                  </a:moveTo>
                  <a:cubicBezTo>
                    <a:pt x="18" y="6"/>
                    <a:pt x="28" y="6"/>
                    <a:pt x="32" y="3"/>
                  </a:cubicBezTo>
                  <a:cubicBezTo>
                    <a:pt x="37" y="0"/>
                    <a:pt x="47" y="12"/>
                    <a:pt x="37" y="19"/>
                  </a:cubicBezTo>
                  <a:cubicBezTo>
                    <a:pt x="26" y="26"/>
                    <a:pt x="16" y="33"/>
                    <a:pt x="10" y="32"/>
                  </a:cubicBezTo>
                  <a:cubicBezTo>
                    <a:pt x="5" y="31"/>
                    <a:pt x="1" y="30"/>
                    <a:pt x="1" y="28"/>
                  </a:cubicBezTo>
                  <a:cubicBezTo>
                    <a:pt x="0" y="27"/>
                    <a:pt x="0" y="5"/>
                    <a:pt x="0" y="5"/>
                  </a:cubicBezTo>
                  <a:lnTo>
                    <a:pt x="18" y="6"/>
                  </a:lnTo>
                  <a:close/>
                </a:path>
              </a:pathLst>
            </a:custGeom>
            <a:solidFill>
              <a:srgbClr val="9D59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8" name="ïšļíḓe"/>
            <p:cNvSpPr/>
            <p:nvPr/>
          </p:nvSpPr>
          <p:spPr bwMode="auto">
            <a:xfrm>
              <a:off x="4762500" y="3521075"/>
              <a:ext cx="95250" cy="103188"/>
            </a:xfrm>
            <a:custGeom>
              <a:avLst/>
              <a:gdLst>
                <a:gd name="T0" fmla="*/ 14 w 29"/>
                <a:gd name="T1" fmla="*/ 32 h 32"/>
                <a:gd name="T2" fmla="*/ 21 w 29"/>
                <a:gd name="T3" fmla="*/ 21 h 32"/>
                <a:gd name="T4" fmla="*/ 25 w 29"/>
                <a:gd name="T5" fmla="*/ 7 h 32"/>
                <a:gd name="T6" fmla="*/ 10 w 29"/>
                <a:gd name="T7" fmla="*/ 0 h 32"/>
                <a:gd name="T8" fmla="*/ 2 w 29"/>
                <a:gd name="T9" fmla="*/ 7 h 32"/>
                <a:gd name="T10" fmla="*/ 1 w 29"/>
                <a:gd name="T11" fmla="*/ 21 h 32"/>
                <a:gd name="T12" fmla="*/ 14 w 29"/>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9" h="32">
                  <a:moveTo>
                    <a:pt x="14" y="32"/>
                  </a:moveTo>
                  <a:cubicBezTo>
                    <a:pt x="14" y="32"/>
                    <a:pt x="18" y="25"/>
                    <a:pt x="21" y="21"/>
                  </a:cubicBezTo>
                  <a:cubicBezTo>
                    <a:pt x="24" y="17"/>
                    <a:pt x="29" y="10"/>
                    <a:pt x="25" y="7"/>
                  </a:cubicBezTo>
                  <a:cubicBezTo>
                    <a:pt x="21" y="4"/>
                    <a:pt x="13" y="0"/>
                    <a:pt x="10" y="0"/>
                  </a:cubicBezTo>
                  <a:cubicBezTo>
                    <a:pt x="6" y="0"/>
                    <a:pt x="0" y="5"/>
                    <a:pt x="2" y="7"/>
                  </a:cubicBezTo>
                  <a:cubicBezTo>
                    <a:pt x="4" y="9"/>
                    <a:pt x="1" y="21"/>
                    <a:pt x="1" y="21"/>
                  </a:cubicBezTo>
                  <a:lnTo>
                    <a:pt x="14" y="32"/>
                  </a:lnTo>
                  <a:close/>
                </a:path>
              </a:pathLst>
            </a:custGeom>
            <a:solidFill>
              <a:srgbClr val="F7CA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9" name="îṥlïďe"/>
            <p:cNvSpPr/>
            <p:nvPr/>
          </p:nvSpPr>
          <p:spPr bwMode="auto">
            <a:xfrm>
              <a:off x="4329113" y="3367088"/>
              <a:ext cx="303212" cy="508000"/>
            </a:xfrm>
            <a:custGeom>
              <a:avLst/>
              <a:gdLst>
                <a:gd name="T0" fmla="*/ 11 w 93"/>
                <a:gd name="T1" fmla="*/ 6 h 156"/>
                <a:gd name="T2" fmla="*/ 26 w 93"/>
                <a:gd name="T3" fmla="*/ 2 h 156"/>
                <a:gd name="T4" fmla="*/ 37 w 93"/>
                <a:gd name="T5" fmla="*/ 5 h 156"/>
                <a:gd name="T6" fmla="*/ 68 w 93"/>
                <a:gd name="T7" fmla="*/ 20 h 156"/>
                <a:gd name="T8" fmla="*/ 89 w 93"/>
                <a:gd name="T9" fmla="*/ 31 h 156"/>
                <a:gd name="T10" fmla="*/ 91 w 93"/>
                <a:gd name="T11" fmla="*/ 98 h 156"/>
                <a:gd name="T12" fmla="*/ 93 w 93"/>
                <a:gd name="T13" fmla="*/ 131 h 156"/>
                <a:gd name="T14" fmla="*/ 80 w 93"/>
                <a:gd name="T15" fmla="*/ 142 h 156"/>
                <a:gd name="T16" fmla="*/ 19 w 93"/>
                <a:gd name="T17" fmla="*/ 131 h 156"/>
                <a:gd name="T18" fmla="*/ 0 w 93"/>
                <a:gd name="T19" fmla="*/ 35 h 156"/>
                <a:gd name="T20" fmla="*/ 11 w 93"/>
                <a:gd name="T21" fmla="*/ 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156">
                  <a:moveTo>
                    <a:pt x="11" y="6"/>
                  </a:moveTo>
                  <a:cubicBezTo>
                    <a:pt x="15" y="2"/>
                    <a:pt x="21" y="0"/>
                    <a:pt x="26" y="2"/>
                  </a:cubicBezTo>
                  <a:cubicBezTo>
                    <a:pt x="37" y="5"/>
                    <a:pt x="37" y="5"/>
                    <a:pt x="37" y="5"/>
                  </a:cubicBezTo>
                  <a:cubicBezTo>
                    <a:pt x="68" y="20"/>
                    <a:pt x="68" y="20"/>
                    <a:pt x="68" y="20"/>
                  </a:cubicBezTo>
                  <a:cubicBezTo>
                    <a:pt x="89" y="31"/>
                    <a:pt x="89" y="31"/>
                    <a:pt x="89" y="31"/>
                  </a:cubicBezTo>
                  <a:cubicBezTo>
                    <a:pt x="91" y="98"/>
                    <a:pt x="91" y="98"/>
                    <a:pt x="91" y="98"/>
                  </a:cubicBezTo>
                  <a:cubicBezTo>
                    <a:pt x="93" y="131"/>
                    <a:pt x="93" y="131"/>
                    <a:pt x="93" y="131"/>
                  </a:cubicBezTo>
                  <a:cubicBezTo>
                    <a:pt x="80" y="142"/>
                    <a:pt x="80" y="142"/>
                    <a:pt x="80" y="142"/>
                  </a:cubicBezTo>
                  <a:cubicBezTo>
                    <a:pt x="65" y="156"/>
                    <a:pt x="19" y="131"/>
                    <a:pt x="19" y="131"/>
                  </a:cubicBezTo>
                  <a:cubicBezTo>
                    <a:pt x="12" y="105"/>
                    <a:pt x="0" y="35"/>
                    <a:pt x="0" y="35"/>
                  </a:cubicBezTo>
                  <a:cubicBezTo>
                    <a:pt x="1" y="21"/>
                    <a:pt x="6" y="11"/>
                    <a:pt x="11" y="6"/>
                  </a:cubicBezTo>
                  <a:close/>
                </a:path>
              </a:pathLst>
            </a:custGeom>
            <a:solidFill>
              <a:srgbClr val="00A7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0" name="íŝḻidè"/>
            <p:cNvSpPr/>
            <p:nvPr/>
          </p:nvSpPr>
          <p:spPr bwMode="auto">
            <a:xfrm>
              <a:off x="4413250" y="3709988"/>
              <a:ext cx="420687" cy="328613"/>
            </a:xfrm>
            <a:custGeom>
              <a:avLst/>
              <a:gdLst>
                <a:gd name="T0" fmla="*/ 62 w 129"/>
                <a:gd name="T1" fmla="*/ 9 h 101"/>
                <a:gd name="T2" fmla="*/ 113 w 129"/>
                <a:gd name="T3" fmla="*/ 0 h 101"/>
                <a:gd name="T4" fmla="*/ 127 w 129"/>
                <a:gd name="T5" fmla="*/ 12 h 101"/>
                <a:gd name="T6" fmla="*/ 126 w 129"/>
                <a:gd name="T7" fmla="*/ 91 h 101"/>
                <a:gd name="T8" fmla="*/ 114 w 129"/>
                <a:gd name="T9" fmla="*/ 98 h 101"/>
                <a:gd name="T10" fmla="*/ 102 w 129"/>
                <a:gd name="T11" fmla="*/ 91 h 101"/>
                <a:gd name="T12" fmla="*/ 99 w 129"/>
                <a:gd name="T13" fmla="*/ 48 h 101"/>
                <a:gd name="T14" fmla="*/ 92 w 129"/>
                <a:gd name="T15" fmla="*/ 51 h 101"/>
                <a:gd name="T16" fmla="*/ 49 w 129"/>
                <a:gd name="T17" fmla="*/ 63 h 101"/>
                <a:gd name="T18" fmla="*/ 0 w 129"/>
                <a:gd name="T19" fmla="*/ 25 h 101"/>
                <a:gd name="T20" fmla="*/ 62 w 129"/>
                <a:gd name="T21" fmla="*/ 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01">
                  <a:moveTo>
                    <a:pt x="62" y="9"/>
                  </a:moveTo>
                  <a:cubicBezTo>
                    <a:pt x="62" y="9"/>
                    <a:pt x="94" y="2"/>
                    <a:pt x="113" y="0"/>
                  </a:cubicBezTo>
                  <a:cubicBezTo>
                    <a:pt x="120" y="0"/>
                    <a:pt x="126" y="5"/>
                    <a:pt x="127" y="12"/>
                  </a:cubicBezTo>
                  <a:cubicBezTo>
                    <a:pt x="128" y="30"/>
                    <a:pt x="129" y="64"/>
                    <a:pt x="126" y="91"/>
                  </a:cubicBezTo>
                  <a:cubicBezTo>
                    <a:pt x="114" y="98"/>
                    <a:pt x="114" y="98"/>
                    <a:pt x="114" y="98"/>
                  </a:cubicBezTo>
                  <a:cubicBezTo>
                    <a:pt x="109" y="101"/>
                    <a:pt x="102" y="98"/>
                    <a:pt x="102" y="91"/>
                  </a:cubicBezTo>
                  <a:cubicBezTo>
                    <a:pt x="99" y="48"/>
                    <a:pt x="99" y="48"/>
                    <a:pt x="99" y="48"/>
                  </a:cubicBezTo>
                  <a:cubicBezTo>
                    <a:pt x="99" y="44"/>
                    <a:pt x="95" y="48"/>
                    <a:pt x="92" y="51"/>
                  </a:cubicBezTo>
                  <a:cubicBezTo>
                    <a:pt x="83" y="59"/>
                    <a:pt x="62" y="67"/>
                    <a:pt x="49" y="63"/>
                  </a:cubicBezTo>
                  <a:cubicBezTo>
                    <a:pt x="49" y="63"/>
                    <a:pt x="9" y="51"/>
                    <a:pt x="0" y="25"/>
                  </a:cubicBezTo>
                  <a:lnTo>
                    <a:pt x="62" y="9"/>
                  </a:lnTo>
                  <a:close/>
                </a:path>
              </a:pathLst>
            </a:custGeom>
            <a:solidFill>
              <a:srgbClr val="3631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1" name="ïšļïḋé"/>
            <p:cNvSpPr/>
            <p:nvPr/>
          </p:nvSpPr>
          <p:spPr bwMode="auto">
            <a:xfrm>
              <a:off x="4530725" y="3921125"/>
              <a:ext cx="58737" cy="338138"/>
            </a:xfrm>
            <a:custGeom>
              <a:avLst/>
              <a:gdLst>
                <a:gd name="T0" fmla="*/ 6 w 18"/>
                <a:gd name="T1" fmla="*/ 6 h 104"/>
                <a:gd name="T2" fmla="*/ 18 w 18"/>
                <a:gd name="T3" fmla="*/ 0 h 104"/>
                <a:gd name="T4" fmla="*/ 11 w 18"/>
                <a:gd name="T5" fmla="*/ 98 h 104"/>
                <a:gd name="T6" fmla="*/ 9 w 18"/>
                <a:gd name="T7" fmla="*/ 102 h 104"/>
                <a:gd name="T8" fmla="*/ 5 w 18"/>
                <a:gd name="T9" fmla="*/ 104 h 104"/>
                <a:gd name="T10" fmla="*/ 0 w 18"/>
                <a:gd name="T11" fmla="*/ 98 h 104"/>
                <a:gd name="T12" fmla="*/ 6 w 18"/>
                <a:gd name="T13" fmla="*/ 6 h 104"/>
              </a:gdLst>
              <a:ahLst/>
              <a:cxnLst>
                <a:cxn ang="0">
                  <a:pos x="T0" y="T1"/>
                </a:cxn>
                <a:cxn ang="0">
                  <a:pos x="T2" y="T3"/>
                </a:cxn>
                <a:cxn ang="0">
                  <a:pos x="T4" y="T5"/>
                </a:cxn>
                <a:cxn ang="0">
                  <a:pos x="T6" y="T7"/>
                </a:cxn>
                <a:cxn ang="0">
                  <a:pos x="T8" y="T9"/>
                </a:cxn>
                <a:cxn ang="0">
                  <a:pos x="T10" y="T11"/>
                </a:cxn>
                <a:cxn ang="0">
                  <a:pos x="T12" y="T13"/>
                </a:cxn>
              </a:cxnLst>
              <a:rect l="0" t="0" r="r" b="b"/>
              <a:pathLst>
                <a:path w="18" h="104">
                  <a:moveTo>
                    <a:pt x="6" y="6"/>
                  </a:moveTo>
                  <a:cubicBezTo>
                    <a:pt x="18" y="0"/>
                    <a:pt x="18" y="0"/>
                    <a:pt x="18" y="0"/>
                  </a:cubicBezTo>
                  <a:cubicBezTo>
                    <a:pt x="11" y="98"/>
                    <a:pt x="11" y="98"/>
                    <a:pt x="11" y="98"/>
                  </a:cubicBezTo>
                  <a:cubicBezTo>
                    <a:pt x="11" y="99"/>
                    <a:pt x="10" y="101"/>
                    <a:pt x="9" y="102"/>
                  </a:cubicBezTo>
                  <a:cubicBezTo>
                    <a:pt x="8" y="103"/>
                    <a:pt x="6" y="103"/>
                    <a:pt x="5" y="104"/>
                  </a:cubicBezTo>
                  <a:cubicBezTo>
                    <a:pt x="2" y="104"/>
                    <a:pt x="0" y="101"/>
                    <a:pt x="0" y="98"/>
                  </a:cubicBezTo>
                  <a:lnTo>
                    <a:pt x="6" y="6"/>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2" name="ísļïḍé"/>
            <p:cNvSpPr/>
            <p:nvPr/>
          </p:nvSpPr>
          <p:spPr bwMode="auto">
            <a:xfrm>
              <a:off x="4267200" y="3787775"/>
              <a:ext cx="61912" cy="315913"/>
            </a:xfrm>
            <a:custGeom>
              <a:avLst/>
              <a:gdLst>
                <a:gd name="T0" fmla="*/ 8 w 19"/>
                <a:gd name="T1" fmla="*/ 6 h 97"/>
                <a:gd name="T2" fmla="*/ 19 w 19"/>
                <a:gd name="T3" fmla="*/ 0 h 97"/>
                <a:gd name="T4" fmla="*/ 11 w 19"/>
                <a:gd name="T5" fmla="*/ 90 h 97"/>
                <a:gd name="T6" fmla="*/ 9 w 19"/>
                <a:gd name="T7" fmla="*/ 94 h 97"/>
                <a:gd name="T8" fmla="*/ 6 w 19"/>
                <a:gd name="T9" fmla="*/ 96 h 97"/>
                <a:gd name="T10" fmla="*/ 1 w 19"/>
                <a:gd name="T11" fmla="*/ 90 h 97"/>
                <a:gd name="T12" fmla="*/ 8 w 19"/>
                <a:gd name="T13" fmla="*/ 6 h 97"/>
              </a:gdLst>
              <a:ahLst/>
              <a:cxnLst>
                <a:cxn ang="0">
                  <a:pos x="T0" y="T1"/>
                </a:cxn>
                <a:cxn ang="0">
                  <a:pos x="T2" y="T3"/>
                </a:cxn>
                <a:cxn ang="0">
                  <a:pos x="T4" y="T5"/>
                </a:cxn>
                <a:cxn ang="0">
                  <a:pos x="T6" y="T7"/>
                </a:cxn>
                <a:cxn ang="0">
                  <a:pos x="T8" y="T9"/>
                </a:cxn>
                <a:cxn ang="0">
                  <a:pos x="T10" y="T11"/>
                </a:cxn>
                <a:cxn ang="0">
                  <a:pos x="T12" y="T13"/>
                </a:cxn>
              </a:cxnLst>
              <a:rect l="0" t="0" r="r" b="b"/>
              <a:pathLst>
                <a:path w="19" h="97">
                  <a:moveTo>
                    <a:pt x="8" y="6"/>
                  </a:moveTo>
                  <a:cubicBezTo>
                    <a:pt x="19" y="0"/>
                    <a:pt x="19" y="0"/>
                    <a:pt x="19" y="0"/>
                  </a:cubicBezTo>
                  <a:cubicBezTo>
                    <a:pt x="11" y="90"/>
                    <a:pt x="11" y="90"/>
                    <a:pt x="11" y="90"/>
                  </a:cubicBezTo>
                  <a:cubicBezTo>
                    <a:pt x="11" y="92"/>
                    <a:pt x="11" y="93"/>
                    <a:pt x="9" y="94"/>
                  </a:cubicBezTo>
                  <a:cubicBezTo>
                    <a:pt x="8" y="95"/>
                    <a:pt x="7" y="96"/>
                    <a:pt x="6" y="96"/>
                  </a:cubicBezTo>
                  <a:cubicBezTo>
                    <a:pt x="3" y="97"/>
                    <a:pt x="0" y="94"/>
                    <a:pt x="1" y="90"/>
                  </a:cubicBezTo>
                  <a:lnTo>
                    <a:pt x="8" y="6"/>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3" name="ïṥļïde"/>
            <p:cNvSpPr/>
            <p:nvPr/>
          </p:nvSpPr>
          <p:spPr bwMode="auto">
            <a:xfrm>
              <a:off x="4740275" y="3871913"/>
              <a:ext cx="74612" cy="274638"/>
            </a:xfrm>
            <a:custGeom>
              <a:avLst/>
              <a:gdLst>
                <a:gd name="T0" fmla="*/ 10 w 23"/>
                <a:gd name="T1" fmla="*/ 0 h 84"/>
                <a:gd name="T2" fmla="*/ 23 w 23"/>
                <a:gd name="T3" fmla="*/ 78 h 84"/>
                <a:gd name="T4" fmla="*/ 22 w 23"/>
                <a:gd name="T5" fmla="*/ 82 h 84"/>
                <a:gd name="T6" fmla="*/ 19 w 23"/>
                <a:gd name="T7" fmla="*/ 84 h 84"/>
                <a:gd name="T8" fmla="*/ 16 w 23"/>
                <a:gd name="T9" fmla="*/ 80 h 84"/>
                <a:gd name="T10" fmla="*/ 0 w 23"/>
                <a:gd name="T11" fmla="*/ 3 h 84"/>
                <a:gd name="T12" fmla="*/ 10 w 23"/>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3" h="84">
                  <a:moveTo>
                    <a:pt x="10" y="0"/>
                  </a:moveTo>
                  <a:cubicBezTo>
                    <a:pt x="23" y="78"/>
                    <a:pt x="23" y="78"/>
                    <a:pt x="23" y="78"/>
                  </a:cubicBezTo>
                  <a:cubicBezTo>
                    <a:pt x="23" y="79"/>
                    <a:pt x="23" y="81"/>
                    <a:pt x="22" y="82"/>
                  </a:cubicBezTo>
                  <a:cubicBezTo>
                    <a:pt x="21" y="83"/>
                    <a:pt x="20" y="84"/>
                    <a:pt x="19" y="84"/>
                  </a:cubicBezTo>
                  <a:cubicBezTo>
                    <a:pt x="18" y="84"/>
                    <a:pt x="16" y="83"/>
                    <a:pt x="16" y="80"/>
                  </a:cubicBezTo>
                  <a:cubicBezTo>
                    <a:pt x="0" y="3"/>
                    <a:pt x="0" y="3"/>
                    <a:pt x="0" y="3"/>
                  </a:cubicBezTo>
                  <a:lnTo>
                    <a:pt x="10" y="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4" name="îşḷïḍe"/>
            <p:cNvSpPr/>
            <p:nvPr/>
          </p:nvSpPr>
          <p:spPr bwMode="auto">
            <a:xfrm>
              <a:off x="4413250" y="3184525"/>
              <a:ext cx="212725" cy="238125"/>
            </a:xfrm>
            <a:custGeom>
              <a:avLst/>
              <a:gdLst>
                <a:gd name="T0" fmla="*/ 21 w 65"/>
                <a:gd name="T1" fmla="*/ 3 h 73"/>
                <a:gd name="T2" fmla="*/ 40 w 65"/>
                <a:gd name="T3" fmla="*/ 2 h 73"/>
                <a:gd name="T4" fmla="*/ 61 w 65"/>
                <a:gd name="T5" fmla="*/ 28 h 73"/>
                <a:gd name="T6" fmla="*/ 58 w 65"/>
                <a:gd name="T7" fmla="*/ 67 h 73"/>
                <a:gd name="T8" fmla="*/ 39 w 65"/>
                <a:gd name="T9" fmla="*/ 70 h 73"/>
                <a:gd name="T10" fmla="*/ 14 w 65"/>
                <a:gd name="T11" fmla="*/ 60 h 73"/>
                <a:gd name="T12" fmla="*/ 0 w 65"/>
                <a:gd name="T13" fmla="*/ 28 h 73"/>
                <a:gd name="T14" fmla="*/ 21 w 65"/>
                <a:gd name="T15" fmla="*/ 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73">
                  <a:moveTo>
                    <a:pt x="21" y="3"/>
                  </a:moveTo>
                  <a:cubicBezTo>
                    <a:pt x="29" y="2"/>
                    <a:pt x="33" y="0"/>
                    <a:pt x="40" y="2"/>
                  </a:cubicBezTo>
                  <a:cubicBezTo>
                    <a:pt x="52" y="6"/>
                    <a:pt x="58" y="17"/>
                    <a:pt x="61" y="28"/>
                  </a:cubicBezTo>
                  <a:cubicBezTo>
                    <a:pt x="64" y="40"/>
                    <a:pt x="65" y="56"/>
                    <a:pt x="58" y="67"/>
                  </a:cubicBezTo>
                  <a:cubicBezTo>
                    <a:pt x="54" y="73"/>
                    <a:pt x="45" y="72"/>
                    <a:pt x="39" y="70"/>
                  </a:cubicBezTo>
                  <a:cubicBezTo>
                    <a:pt x="31" y="68"/>
                    <a:pt x="21" y="65"/>
                    <a:pt x="14" y="60"/>
                  </a:cubicBezTo>
                  <a:cubicBezTo>
                    <a:pt x="5" y="53"/>
                    <a:pt x="1" y="39"/>
                    <a:pt x="0" y="28"/>
                  </a:cubicBezTo>
                  <a:cubicBezTo>
                    <a:pt x="0" y="19"/>
                    <a:pt x="10" y="5"/>
                    <a:pt x="21" y="3"/>
                  </a:cubicBezTo>
                  <a:close/>
                </a:path>
              </a:pathLst>
            </a:custGeom>
            <a:solidFill>
              <a:srgbClr val="F7CA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5" name="îṩľîďé"/>
            <p:cNvSpPr/>
            <p:nvPr/>
          </p:nvSpPr>
          <p:spPr bwMode="auto">
            <a:xfrm>
              <a:off x="4413250" y="3184525"/>
              <a:ext cx="196850" cy="225425"/>
            </a:xfrm>
            <a:custGeom>
              <a:avLst/>
              <a:gdLst>
                <a:gd name="T0" fmla="*/ 15 w 60"/>
                <a:gd name="T1" fmla="*/ 3 h 69"/>
                <a:gd name="T2" fmla="*/ 40 w 60"/>
                <a:gd name="T3" fmla="*/ 2 h 69"/>
                <a:gd name="T4" fmla="*/ 60 w 60"/>
                <a:gd name="T5" fmla="*/ 27 h 69"/>
                <a:gd name="T6" fmla="*/ 45 w 60"/>
                <a:gd name="T7" fmla="*/ 29 h 69"/>
                <a:gd name="T8" fmla="*/ 45 w 60"/>
                <a:gd name="T9" fmla="*/ 39 h 69"/>
                <a:gd name="T10" fmla="*/ 41 w 60"/>
                <a:gd name="T11" fmla="*/ 47 h 69"/>
                <a:gd name="T12" fmla="*/ 35 w 60"/>
                <a:gd name="T13" fmla="*/ 41 h 69"/>
                <a:gd name="T14" fmla="*/ 37 w 60"/>
                <a:gd name="T15" fmla="*/ 58 h 69"/>
                <a:gd name="T16" fmla="*/ 33 w 60"/>
                <a:gd name="T17" fmla="*/ 69 h 69"/>
                <a:gd name="T18" fmla="*/ 14 w 60"/>
                <a:gd name="T19" fmla="*/ 60 h 69"/>
                <a:gd name="T20" fmla="*/ 0 w 60"/>
                <a:gd name="T21" fmla="*/ 28 h 69"/>
                <a:gd name="T22" fmla="*/ 15 w 60"/>
                <a:gd name="T23"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69">
                  <a:moveTo>
                    <a:pt x="15" y="3"/>
                  </a:moveTo>
                  <a:cubicBezTo>
                    <a:pt x="22" y="0"/>
                    <a:pt x="33" y="0"/>
                    <a:pt x="40" y="2"/>
                  </a:cubicBezTo>
                  <a:cubicBezTo>
                    <a:pt x="51" y="6"/>
                    <a:pt x="57" y="16"/>
                    <a:pt x="60" y="27"/>
                  </a:cubicBezTo>
                  <a:cubicBezTo>
                    <a:pt x="58" y="28"/>
                    <a:pt x="52" y="29"/>
                    <a:pt x="45" y="29"/>
                  </a:cubicBezTo>
                  <a:cubicBezTo>
                    <a:pt x="45" y="29"/>
                    <a:pt x="43" y="34"/>
                    <a:pt x="45" y="39"/>
                  </a:cubicBezTo>
                  <a:cubicBezTo>
                    <a:pt x="47" y="43"/>
                    <a:pt x="44" y="46"/>
                    <a:pt x="41" y="47"/>
                  </a:cubicBezTo>
                  <a:cubicBezTo>
                    <a:pt x="41" y="47"/>
                    <a:pt x="39" y="39"/>
                    <a:pt x="35" y="41"/>
                  </a:cubicBezTo>
                  <a:cubicBezTo>
                    <a:pt x="31" y="43"/>
                    <a:pt x="34" y="56"/>
                    <a:pt x="37" y="58"/>
                  </a:cubicBezTo>
                  <a:cubicBezTo>
                    <a:pt x="37" y="58"/>
                    <a:pt x="35" y="68"/>
                    <a:pt x="33" y="69"/>
                  </a:cubicBezTo>
                  <a:cubicBezTo>
                    <a:pt x="26" y="67"/>
                    <a:pt x="19" y="64"/>
                    <a:pt x="14" y="60"/>
                  </a:cubicBezTo>
                  <a:cubicBezTo>
                    <a:pt x="5" y="53"/>
                    <a:pt x="1" y="39"/>
                    <a:pt x="0" y="28"/>
                  </a:cubicBezTo>
                  <a:cubicBezTo>
                    <a:pt x="0" y="19"/>
                    <a:pt x="8" y="7"/>
                    <a:pt x="15" y="3"/>
                  </a:cubicBezTo>
                  <a:close/>
                </a:path>
              </a:pathLst>
            </a:custGeom>
            <a:solidFill>
              <a:srgbClr val="B64D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6" name="išḷïdè"/>
            <p:cNvSpPr/>
            <p:nvPr/>
          </p:nvSpPr>
          <p:spPr bwMode="auto">
            <a:xfrm>
              <a:off x="4449763" y="3370263"/>
              <a:ext cx="104775" cy="68263"/>
            </a:xfrm>
            <a:custGeom>
              <a:avLst/>
              <a:gdLst>
                <a:gd name="T0" fmla="*/ 0 w 32"/>
                <a:gd name="T1" fmla="*/ 0 h 21"/>
                <a:gd name="T2" fmla="*/ 3 w 32"/>
                <a:gd name="T3" fmla="*/ 3 h 21"/>
                <a:gd name="T4" fmla="*/ 28 w 32"/>
                <a:gd name="T5" fmla="*/ 13 h 21"/>
                <a:gd name="T6" fmla="*/ 32 w 32"/>
                <a:gd name="T7" fmla="*/ 14 h 21"/>
                <a:gd name="T8" fmla="*/ 31 w 32"/>
                <a:gd name="T9" fmla="*/ 19 h 21"/>
                <a:gd name="T10" fmla="*/ 8 w 32"/>
                <a:gd name="T11" fmla="*/ 20 h 21"/>
                <a:gd name="T12" fmla="*/ 0 w 32"/>
                <a:gd name="T13" fmla="*/ 11 h 21"/>
                <a:gd name="T14" fmla="*/ 0 w 32"/>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1">
                  <a:moveTo>
                    <a:pt x="0" y="0"/>
                  </a:moveTo>
                  <a:cubicBezTo>
                    <a:pt x="1" y="1"/>
                    <a:pt x="2" y="2"/>
                    <a:pt x="3" y="3"/>
                  </a:cubicBezTo>
                  <a:cubicBezTo>
                    <a:pt x="10" y="8"/>
                    <a:pt x="20" y="11"/>
                    <a:pt x="28" y="13"/>
                  </a:cubicBezTo>
                  <a:cubicBezTo>
                    <a:pt x="29" y="14"/>
                    <a:pt x="30" y="14"/>
                    <a:pt x="32" y="14"/>
                  </a:cubicBezTo>
                  <a:cubicBezTo>
                    <a:pt x="31" y="19"/>
                    <a:pt x="31" y="19"/>
                    <a:pt x="31" y="19"/>
                  </a:cubicBezTo>
                  <a:cubicBezTo>
                    <a:pt x="22" y="21"/>
                    <a:pt x="14" y="21"/>
                    <a:pt x="8" y="20"/>
                  </a:cubicBezTo>
                  <a:cubicBezTo>
                    <a:pt x="3" y="19"/>
                    <a:pt x="0" y="16"/>
                    <a:pt x="0" y="11"/>
                  </a:cubicBezTo>
                  <a:cubicBezTo>
                    <a:pt x="0" y="0"/>
                    <a:pt x="0" y="0"/>
                    <a:pt x="0" y="0"/>
                  </a:cubicBezTo>
                  <a:close/>
                </a:path>
              </a:pathLst>
            </a:custGeom>
            <a:solidFill>
              <a:srgbClr val="F7B3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7" name="ïşļïḋé"/>
            <p:cNvSpPr/>
            <p:nvPr/>
          </p:nvSpPr>
          <p:spPr bwMode="auto">
            <a:xfrm>
              <a:off x="4514850" y="3459163"/>
              <a:ext cx="300037" cy="295275"/>
            </a:xfrm>
            <a:custGeom>
              <a:avLst/>
              <a:gdLst>
                <a:gd name="T0" fmla="*/ 20 w 92"/>
                <a:gd name="T1" fmla="*/ 1 h 91"/>
                <a:gd name="T2" fmla="*/ 42 w 92"/>
                <a:gd name="T3" fmla="*/ 12 h 91"/>
                <a:gd name="T4" fmla="*/ 57 w 92"/>
                <a:gd name="T5" fmla="*/ 49 h 91"/>
                <a:gd name="T6" fmla="*/ 77 w 92"/>
                <a:gd name="T7" fmla="*/ 36 h 91"/>
                <a:gd name="T8" fmla="*/ 92 w 92"/>
                <a:gd name="T9" fmla="*/ 49 h 91"/>
                <a:gd name="T10" fmla="*/ 51 w 92"/>
                <a:gd name="T11" fmla="*/ 91 h 91"/>
                <a:gd name="T12" fmla="*/ 15 w 92"/>
                <a:gd name="T13" fmla="*/ 35 h 91"/>
                <a:gd name="T14" fmla="*/ 20 w 92"/>
                <a:gd name="T15" fmla="*/ 1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1">
                  <a:moveTo>
                    <a:pt x="20" y="1"/>
                  </a:moveTo>
                  <a:cubicBezTo>
                    <a:pt x="20" y="1"/>
                    <a:pt x="38" y="0"/>
                    <a:pt x="42" y="12"/>
                  </a:cubicBezTo>
                  <a:cubicBezTo>
                    <a:pt x="47" y="25"/>
                    <a:pt x="57" y="49"/>
                    <a:pt x="57" y="49"/>
                  </a:cubicBezTo>
                  <a:cubicBezTo>
                    <a:pt x="57" y="49"/>
                    <a:pt x="72" y="38"/>
                    <a:pt x="77" y="36"/>
                  </a:cubicBezTo>
                  <a:cubicBezTo>
                    <a:pt x="77" y="36"/>
                    <a:pt x="89" y="43"/>
                    <a:pt x="92" y="49"/>
                  </a:cubicBezTo>
                  <a:cubicBezTo>
                    <a:pt x="92" y="49"/>
                    <a:pt x="74" y="81"/>
                    <a:pt x="51" y="91"/>
                  </a:cubicBezTo>
                  <a:cubicBezTo>
                    <a:pt x="51" y="91"/>
                    <a:pt x="27" y="68"/>
                    <a:pt x="15" y="35"/>
                  </a:cubicBezTo>
                  <a:cubicBezTo>
                    <a:pt x="15" y="35"/>
                    <a:pt x="0" y="11"/>
                    <a:pt x="20" y="1"/>
                  </a:cubicBezTo>
                  <a:close/>
                </a:path>
              </a:pathLst>
            </a:custGeom>
            <a:solidFill>
              <a:srgbClr val="10C1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8" name="îŝlîdè"/>
            <p:cNvSpPr/>
            <p:nvPr/>
          </p:nvSpPr>
          <p:spPr bwMode="auto">
            <a:xfrm>
              <a:off x="4276725" y="3490913"/>
              <a:ext cx="287337" cy="457200"/>
            </a:xfrm>
            <a:custGeom>
              <a:avLst/>
              <a:gdLst>
                <a:gd name="T0" fmla="*/ 9 w 88"/>
                <a:gd name="T1" fmla="*/ 1 h 140"/>
                <a:gd name="T2" fmla="*/ 86 w 88"/>
                <a:gd name="T3" fmla="*/ 44 h 140"/>
                <a:gd name="T4" fmla="*/ 88 w 88"/>
                <a:gd name="T5" fmla="*/ 52 h 140"/>
                <a:gd name="T6" fmla="*/ 88 w 88"/>
                <a:gd name="T7" fmla="*/ 140 h 140"/>
                <a:gd name="T8" fmla="*/ 0 w 88"/>
                <a:gd name="T9" fmla="*/ 94 h 140"/>
                <a:gd name="T10" fmla="*/ 0 w 88"/>
                <a:gd name="T11" fmla="*/ 8 h 140"/>
                <a:gd name="T12" fmla="*/ 9 w 88"/>
                <a:gd name="T13" fmla="*/ 1 h 140"/>
              </a:gdLst>
              <a:ahLst/>
              <a:cxnLst>
                <a:cxn ang="0">
                  <a:pos x="T0" y="T1"/>
                </a:cxn>
                <a:cxn ang="0">
                  <a:pos x="T2" y="T3"/>
                </a:cxn>
                <a:cxn ang="0">
                  <a:pos x="T4" y="T5"/>
                </a:cxn>
                <a:cxn ang="0">
                  <a:pos x="T6" y="T7"/>
                </a:cxn>
                <a:cxn ang="0">
                  <a:pos x="T8" y="T9"/>
                </a:cxn>
                <a:cxn ang="0">
                  <a:pos x="T10" y="T11"/>
                </a:cxn>
                <a:cxn ang="0">
                  <a:pos x="T12" y="T13"/>
                </a:cxn>
              </a:cxnLst>
              <a:rect l="0" t="0" r="r" b="b"/>
              <a:pathLst>
                <a:path w="88" h="140">
                  <a:moveTo>
                    <a:pt x="9" y="1"/>
                  </a:moveTo>
                  <a:cubicBezTo>
                    <a:pt x="55" y="11"/>
                    <a:pt x="78" y="35"/>
                    <a:pt x="86" y="44"/>
                  </a:cubicBezTo>
                  <a:cubicBezTo>
                    <a:pt x="87" y="46"/>
                    <a:pt x="88" y="49"/>
                    <a:pt x="88" y="52"/>
                  </a:cubicBezTo>
                  <a:cubicBezTo>
                    <a:pt x="88" y="140"/>
                    <a:pt x="88" y="140"/>
                    <a:pt x="88" y="140"/>
                  </a:cubicBezTo>
                  <a:cubicBezTo>
                    <a:pt x="27" y="130"/>
                    <a:pt x="0" y="94"/>
                    <a:pt x="0" y="94"/>
                  </a:cubicBezTo>
                  <a:cubicBezTo>
                    <a:pt x="0" y="8"/>
                    <a:pt x="0" y="8"/>
                    <a:pt x="0" y="8"/>
                  </a:cubicBezTo>
                  <a:cubicBezTo>
                    <a:pt x="0" y="3"/>
                    <a:pt x="5" y="0"/>
                    <a:pt x="9" y="1"/>
                  </a:cubicBezTo>
                  <a:close/>
                </a:path>
              </a:pathLst>
            </a:custGeom>
            <a:solidFill>
              <a:srgbClr val="1C75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9" name="íṩḷïḍe"/>
            <p:cNvSpPr/>
            <p:nvPr/>
          </p:nvSpPr>
          <p:spPr bwMode="auto">
            <a:xfrm>
              <a:off x="4564063" y="3830638"/>
              <a:ext cx="231775" cy="117475"/>
            </a:xfrm>
            <a:custGeom>
              <a:avLst/>
              <a:gdLst>
                <a:gd name="T0" fmla="*/ 0 w 71"/>
                <a:gd name="T1" fmla="*/ 36 h 36"/>
                <a:gd name="T2" fmla="*/ 70 w 71"/>
                <a:gd name="T3" fmla="*/ 13 h 36"/>
                <a:gd name="T4" fmla="*/ 66 w 71"/>
                <a:gd name="T5" fmla="*/ 2 h 36"/>
                <a:gd name="T6" fmla="*/ 0 w 71"/>
                <a:gd name="T7" fmla="*/ 22 h 36"/>
                <a:gd name="T8" fmla="*/ 0 w 71"/>
                <a:gd name="T9" fmla="*/ 36 h 36"/>
              </a:gdLst>
              <a:ahLst/>
              <a:cxnLst>
                <a:cxn ang="0">
                  <a:pos x="T0" y="T1"/>
                </a:cxn>
                <a:cxn ang="0">
                  <a:pos x="T2" y="T3"/>
                </a:cxn>
                <a:cxn ang="0">
                  <a:pos x="T4" y="T5"/>
                </a:cxn>
                <a:cxn ang="0">
                  <a:pos x="T6" y="T7"/>
                </a:cxn>
                <a:cxn ang="0">
                  <a:pos x="T8" y="T9"/>
                </a:cxn>
              </a:cxnLst>
              <a:rect l="0" t="0" r="r" b="b"/>
              <a:pathLst>
                <a:path w="71" h="36">
                  <a:moveTo>
                    <a:pt x="0" y="36"/>
                  </a:moveTo>
                  <a:cubicBezTo>
                    <a:pt x="0" y="36"/>
                    <a:pt x="53" y="31"/>
                    <a:pt x="70" y="13"/>
                  </a:cubicBezTo>
                  <a:cubicBezTo>
                    <a:pt x="70" y="13"/>
                    <a:pt x="71" y="0"/>
                    <a:pt x="66" y="2"/>
                  </a:cubicBezTo>
                  <a:cubicBezTo>
                    <a:pt x="61" y="4"/>
                    <a:pt x="37" y="18"/>
                    <a:pt x="0" y="22"/>
                  </a:cubicBezTo>
                  <a:lnTo>
                    <a:pt x="0" y="36"/>
                  </a:lnTo>
                  <a:close/>
                </a:path>
              </a:pathLst>
            </a:custGeom>
            <a:solidFill>
              <a:srgbClr val="1C75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0" name="íşľîḋê"/>
            <p:cNvSpPr/>
            <p:nvPr/>
          </p:nvSpPr>
          <p:spPr bwMode="auto">
            <a:xfrm>
              <a:off x="5768975" y="4233863"/>
              <a:ext cx="66675" cy="84138"/>
            </a:xfrm>
            <a:custGeom>
              <a:avLst/>
              <a:gdLst>
                <a:gd name="T0" fmla="*/ 0 w 20"/>
                <a:gd name="T1" fmla="*/ 1 h 26"/>
                <a:gd name="T2" fmla="*/ 7 w 20"/>
                <a:gd name="T3" fmla="*/ 1 h 26"/>
                <a:gd name="T4" fmla="*/ 14 w 20"/>
                <a:gd name="T5" fmla="*/ 5 h 26"/>
                <a:gd name="T6" fmla="*/ 20 w 20"/>
                <a:gd name="T7" fmla="*/ 16 h 26"/>
                <a:gd name="T8" fmla="*/ 15 w 20"/>
                <a:gd name="T9" fmla="*/ 26 h 26"/>
                <a:gd name="T10" fmla="*/ 11 w 20"/>
                <a:gd name="T11" fmla="*/ 24 h 26"/>
                <a:gd name="T12" fmla="*/ 6 w 20"/>
                <a:gd name="T13" fmla="*/ 16 h 26"/>
                <a:gd name="T14" fmla="*/ 0 w 20"/>
                <a:gd name="T15" fmla="*/ 1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6">
                  <a:moveTo>
                    <a:pt x="0" y="1"/>
                  </a:moveTo>
                  <a:cubicBezTo>
                    <a:pt x="0" y="1"/>
                    <a:pt x="5" y="0"/>
                    <a:pt x="7" y="1"/>
                  </a:cubicBezTo>
                  <a:cubicBezTo>
                    <a:pt x="10" y="1"/>
                    <a:pt x="12" y="4"/>
                    <a:pt x="14" y="5"/>
                  </a:cubicBezTo>
                  <a:cubicBezTo>
                    <a:pt x="16" y="7"/>
                    <a:pt x="20" y="11"/>
                    <a:pt x="20" y="16"/>
                  </a:cubicBezTo>
                  <a:cubicBezTo>
                    <a:pt x="20" y="20"/>
                    <a:pt x="18" y="26"/>
                    <a:pt x="15" y="26"/>
                  </a:cubicBezTo>
                  <a:cubicBezTo>
                    <a:pt x="13" y="26"/>
                    <a:pt x="12" y="26"/>
                    <a:pt x="11" y="24"/>
                  </a:cubicBezTo>
                  <a:cubicBezTo>
                    <a:pt x="11" y="22"/>
                    <a:pt x="6" y="16"/>
                    <a:pt x="6" y="16"/>
                  </a:cubicBezTo>
                  <a:lnTo>
                    <a:pt x="0" y="1"/>
                  </a:lnTo>
                  <a:close/>
                </a:path>
              </a:pathLst>
            </a:custGeom>
            <a:solidFill>
              <a:srgbClr val="F7CA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1" name="iŝ1ïḑé"/>
            <p:cNvSpPr/>
            <p:nvPr/>
          </p:nvSpPr>
          <p:spPr bwMode="auto">
            <a:xfrm>
              <a:off x="5597525" y="4491038"/>
              <a:ext cx="152400" cy="107950"/>
            </a:xfrm>
            <a:custGeom>
              <a:avLst/>
              <a:gdLst>
                <a:gd name="T0" fmla="*/ 18 w 47"/>
                <a:gd name="T1" fmla="*/ 6 h 33"/>
                <a:gd name="T2" fmla="*/ 32 w 47"/>
                <a:gd name="T3" fmla="*/ 3 h 33"/>
                <a:gd name="T4" fmla="*/ 37 w 47"/>
                <a:gd name="T5" fmla="*/ 19 h 33"/>
                <a:gd name="T6" fmla="*/ 10 w 47"/>
                <a:gd name="T7" fmla="*/ 32 h 33"/>
                <a:gd name="T8" fmla="*/ 1 w 47"/>
                <a:gd name="T9" fmla="*/ 29 h 33"/>
                <a:gd name="T10" fmla="*/ 0 w 47"/>
                <a:gd name="T11" fmla="*/ 5 h 33"/>
                <a:gd name="T12" fmla="*/ 18 w 47"/>
                <a:gd name="T13" fmla="*/ 6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8" y="6"/>
                  </a:moveTo>
                  <a:cubicBezTo>
                    <a:pt x="18" y="6"/>
                    <a:pt x="28" y="6"/>
                    <a:pt x="32" y="3"/>
                  </a:cubicBezTo>
                  <a:cubicBezTo>
                    <a:pt x="37" y="0"/>
                    <a:pt x="47" y="13"/>
                    <a:pt x="37" y="19"/>
                  </a:cubicBezTo>
                  <a:cubicBezTo>
                    <a:pt x="26" y="26"/>
                    <a:pt x="16" y="33"/>
                    <a:pt x="10" y="32"/>
                  </a:cubicBezTo>
                  <a:cubicBezTo>
                    <a:pt x="4" y="31"/>
                    <a:pt x="1" y="30"/>
                    <a:pt x="1" y="29"/>
                  </a:cubicBezTo>
                  <a:cubicBezTo>
                    <a:pt x="0" y="27"/>
                    <a:pt x="0" y="5"/>
                    <a:pt x="0" y="5"/>
                  </a:cubicBezTo>
                  <a:lnTo>
                    <a:pt x="18" y="6"/>
                  </a:lnTo>
                  <a:close/>
                </a:path>
              </a:pathLst>
            </a:custGeom>
            <a:solidFill>
              <a:srgbClr val="4140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2" name="îṧľide"/>
            <p:cNvSpPr/>
            <p:nvPr/>
          </p:nvSpPr>
          <p:spPr bwMode="auto">
            <a:xfrm>
              <a:off x="5576888" y="4456113"/>
              <a:ext cx="92075" cy="103188"/>
            </a:xfrm>
            <a:custGeom>
              <a:avLst/>
              <a:gdLst>
                <a:gd name="T0" fmla="*/ 28 w 28"/>
                <a:gd name="T1" fmla="*/ 0 h 32"/>
                <a:gd name="T2" fmla="*/ 28 w 28"/>
                <a:gd name="T3" fmla="*/ 26 h 32"/>
                <a:gd name="T4" fmla="*/ 4 w 28"/>
                <a:gd name="T5" fmla="*/ 28 h 32"/>
                <a:gd name="T6" fmla="*/ 0 w 28"/>
                <a:gd name="T7" fmla="*/ 11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cubicBezTo>
                    <a:pt x="28" y="26"/>
                    <a:pt x="28" y="26"/>
                    <a:pt x="28" y="26"/>
                  </a:cubicBezTo>
                  <a:cubicBezTo>
                    <a:pt x="28" y="26"/>
                    <a:pt x="13" y="32"/>
                    <a:pt x="4" y="28"/>
                  </a:cubicBezTo>
                  <a:cubicBezTo>
                    <a:pt x="0" y="11"/>
                    <a:pt x="0" y="11"/>
                    <a:pt x="0" y="11"/>
                  </a:cubicBezTo>
                  <a:lnTo>
                    <a:pt x="28" y="0"/>
                  </a:lnTo>
                  <a:close/>
                </a:path>
              </a:pathLst>
            </a:custGeom>
            <a:solidFill>
              <a:srgbClr val="3631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3" name="îṧḷiḋé"/>
            <p:cNvSpPr/>
            <p:nvPr/>
          </p:nvSpPr>
          <p:spPr bwMode="auto">
            <a:xfrm>
              <a:off x="5730875" y="4540250"/>
              <a:ext cx="152400" cy="107950"/>
            </a:xfrm>
            <a:custGeom>
              <a:avLst/>
              <a:gdLst>
                <a:gd name="T0" fmla="*/ 18 w 47"/>
                <a:gd name="T1" fmla="*/ 6 h 33"/>
                <a:gd name="T2" fmla="*/ 32 w 47"/>
                <a:gd name="T3" fmla="*/ 3 h 33"/>
                <a:gd name="T4" fmla="*/ 37 w 47"/>
                <a:gd name="T5" fmla="*/ 19 h 33"/>
                <a:gd name="T6" fmla="*/ 10 w 47"/>
                <a:gd name="T7" fmla="*/ 32 h 33"/>
                <a:gd name="T8" fmla="*/ 1 w 47"/>
                <a:gd name="T9" fmla="*/ 28 h 33"/>
                <a:gd name="T10" fmla="*/ 0 w 47"/>
                <a:gd name="T11" fmla="*/ 5 h 33"/>
                <a:gd name="T12" fmla="*/ 18 w 47"/>
                <a:gd name="T13" fmla="*/ 6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8" y="6"/>
                  </a:moveTo>
                  <a:cubicBezTo>
                    <a:pt x="18" y="6"/>
                    <a:pt x="28" y="6"/>
                    <a:pt x="32" y="3"/>
                  </a:cubicBezTo>
                  <a:cubicBezTo>
                    <a:pt x="37" y="0"/>
                    <a:pt x="47" y="12"/>
                    <a:pt x="37" y="19"/>
                  </a:cubicBezTo>
                  <a:cubicBezTo>
                    <a:pt x="26" y="26"/>
                    <a:pt x="16" y="33"/>
                    <a:pt x="10" y="32"/>
                  </a:cubicBezTo>
                  <a:cubicBezTo>
                    <a:pt x="4" y="31"/>
                    <a:pt x="1" y="30"/>
                    <a:pt x="1" y="28"/>
                  </a:cubicBezTo>
                  <a:cubicBezTo>
                    <a:pt x="0" y="27"/>
                    <a:pt x="0" y="5"/>
                    <a:pt x="0" y="5"/>
                  </a:cubicBezTo>
                  <a:lnTo>
                    <a:pt x="18" y="6"/>
                  </a:lnTo>
                  <a:close/>
                </a:path>
              </a:pathLst>
            </a:custGeom>
            <a:solidFill>
              <a:srgbClr val="4140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4" name="ïşľiḋé"/>
            <p:cNvSpPr/>
            <p:nvPr/>
          </p:nvSpPr>
          <p:spPr bwMode="auto">
            <a:xfrm>
              <a:off x="5303838" y="3937000"/>
              <a:ext cx="300037" cy="504825"/>
            </a:xfrm>
            <a:custGeom>
              <a:avLst/>
              <a:gdLst>
                <a:gd name="T0" fmla="*/ 11 w 92"/>
                <a:gd name="T1" fmla="*/ 6 h 155"/>
                <a:gd name="T2" fmla="*/ 26 w 92"/>
                <a:gd name="T3" fmla="*/ 2 h 155"/>
                <a:gd name="T4" fmla="*/ 37 w 92"/>
                <a:gd name="T5" fmla="*/ 5 h 155"/>
                <a:gd name="T6" fmla="*/ 67 w 92"/>
                <a:gd name="T7" fmla="*/ 19 h 155"/>
                <a:gd name="T8" fmla="*/ 81 w 92"/>
                <a:gd name="T9" fmla="*/ 27 h 155"/>
                <a:gd name="T10" fmla="*/ 90 w 92"/>
                <a:gd name="T11" fmla="*/ 98 h 155"/>
                <a:gd name="T12" fmla="*/ 92 w 92"/>
                <a:gd name="T13" fmla="*/ 131 h 155"/>
                <a:gd name="T14" fmla="*/ 80 w 92"/>
                <a:gd name="T15" fmla="*/ 141 h 155"/>
                <a:gd name="T16" fmla="*/ 19 w 92"/>
                <a:gd name="T17" fmla="*/ 131 h 155"/>
                <a:gd name="T18" fmla="*/ 0 w 92"/>
                <a:gd name="T19" fmla="*/ 35 h 155"/>
                <a:gd name="T20" fmla="*/ 11 w 92"/>
                <a:gd name="T21" fmla="*/ 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55">
                  <a:moveTo>
                    <a:pt x="11" y="6"/>
                  </a:moveTo>
                  <a:cubicBezTo>
                    <a:pt x="15" y="2"/>
                    <a:pt x="20" y="0"/>
                    <a:pt x="26" y="2"/>
                  </a:cubicBezTo>
                  <a:cubicBezTo>
                    <a:pt x="37" y="5"/>
                    <a:pt x="37" y="5"/>
                    <a:pt x="37" y="5"/>
                  </a:cubicBezTo>
                  <a:cubicBezTo>
                    <a:pt x="67" y="19"/>
                    <a:pt x="67" y="19"/>
                    <a:pt x="67" y="19"/>
                  </a:cubicBezTo>
                  <a:cubicBezTo>
                    <a:pt x="81" y="27"/>
                    <a:pt x="81" y="27"/>
                    <a:pt x="81" y="27"/>
                  </a:cubicBezTo>
                  <a:cubicBezTo>
                    <a:pt x="90" y="98"/>
                    <a:pt x="90" y="98"/>
                    <a:pt x="90" y="98"/>
                  </a:cubicBezTo>
                  <a:cubicBezTo>
                    <a:pt x="92" y="131"/>
                    <a:pt x="92" y="131"/>
                    <a:pt x="92" y="131"/>
                  </a:cubicBezTo>
                  <a:cubicBezTo>
                    <a:pt x="80" y="141"/>
                    <a:pt x="80" y="141"/>
                    <a:pt x="80" y="141"/>
                  </a:cubicBezTo>
                  <a:cubicBezTo>
                    <a:pt x="65" y="155"/>
                    <a:pt x="19" y="131"/>
                    <a:pt x="19" y="131"/>
                  </a:cubicBezTo>
                  <a:cubicBezTo>
                    <a:pt x="12" y="105"/>
                    <a:pt x="0" y="35"/>
                    <a:pt x="0" y="35"/>
                  </a:cubicBezTo>
                  <a:cubicBezTo>
                    <a:pt x="1" y="21"/>
                    <a:pt x="6" y="11"/>
                    <a:pt x="11" y="6"/>
                  </a:cubicBezTo>
                  <a:close/>
                </a:path>
              </a:pathLst>
            </a:custGeom>
            <a:solidFill>
              <a:srgbClr val="4140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5" name="ïṩľîḑe"/>
            <p:cNvSpPr/>
            <p:nvPr/>
          </p:nvSpPr>
          <p:spPr bwMode="auto">
            <a:xfrm>
              <a:off x="5387975" y="4276725"/>
              <a:ext cx="427037" cy="331788"/>
            </a:xfrm>
            <a:custGeom>
              <a:avLst/>
              <a:gdLst>
                <a:gd name="T0" fmla="*/ 61 w 131"/>
                <a:gd name="T1" fmla="*/ 10 h 102"/>
                <a:gd name="T2" fmla="*/ 116 w 131"/>
                <a:gd name="T3" fmla="*/ 1 h 102"/>
                <a:gd name="T4" fmla="*/ 130 w 131"/>
                <a:gd name="T5" fmla="*/ 13 h 102"/>
                <a:gd name="T6" fmla="*/ 126 w 131"/>
                <a:gd name="T7" fmla="*/ 91 h 102"/>
                <a:gd name="T8" fmla="*/ 114 w 131"/>
                <a:gd name="T9" fmla="*/ 99 h 102"/>
                <a:gd name="T10" fmla="*/ 101 w 131"/>
                <a:gd name="T11" fmla="*/ 92 h 102"/>
                <a:gd name="T12" fmla="*/ 99 w 131"/>
                <a:gd name="T13" fmla="*/ 49 h 102"/>
                <a:gd name="T14" fmla="*/ 92 w 131"/>
                <a:gd name="T15" fmla="*/ 52 h 102"/>
                <a:gd name="T16" fmla="*/ 48 w 131"/>
                <a:gd name="T17" fmla="*/ 64 h 102"/>
                <a:gd name="T18" fmla="*/ 0 w 131"/>
                <a:gd name="T19" fmla="*/ 26 h 102"/>
                <a:gd name="T20" fmla="*/ 61 w 131"/>
                <a:gd name="T21" fmla="*/ 1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102">
                  <a:moveTo>
                    <a:pt x="61" y="10"/>
                  </a:moveTo>
                  <a:cubicBezTo>
                    <a:pt x="61" y="10"/>
                    <a:pt x="97" y="3"/>
                    <a:pt x="116" y="1"/>
                  </a:cubicBezTo>
                  <a:cubicBezTo>
                    <a:pt x="123" y="0"/>
                    <a:pt x="130" y="6"/>
                    <a:pt x="130" y="13"/>
                  </a:cubicBezTo>
                  <a:cubicBezTo>
                    <a:pt x="131" y="31"/>
                    <a:pt x="128" y="65"/>
                    <a:pt x="126" y="91"/>
                  </a:cubicBezTo>
                  <a:cubicBezTo>
                    <a:pt x="114" y="99"/>
                    <a:pt x="114" y="99"/>
                    <a:pt x="114" y="99"/>
                  </a:cubicBezTo>
                  <a:cubicBezTo>
                    <a:pt x="109" y="102"/>
                    <a:pt x="102" y="99"/>
                    <a:pt x="101" y="92"/>
                  </a:cubicBezTo>
                  <a:cubicBezTo>
                    <a:pt x="99" y="49"/>
                    <a:pt x="99" y="49"/>
                    <a:pt x="99" y="49"/>
                  </a:cubicBezTo>
                  <a:cubicBezTo>
                    <a:pt x="99" y="45"/>
                    <a:pt x="95" y="49"/>
                    <a:pt x="92" y="52"/>
                  </a:cubicBezTo>
                  <a:cubicBezTo>
                    <a:pt x="83" y="59"/>
                    <a:pt x="61" y="68"/>
                    <a:pt x="48" y="64"/>
                  </a:cubicBezTo>
                  <a:cubicBezTo>
                    <a:pt x="48" y="64"/>
                    <a:pt x="9" y="51"/>
                    <a:pt x="0" y="26"/>
                  </a:cubicBezTo>
                  <a:lnTo>
                    <a:pt x="61" y="10"/>
                  </a:lnTo>
                  <a:close/>
                </a:path>
              </a:pathLst>
            </a:custGeom>
            <a:solidFill>
              <a:srgbClr val="3631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6" name="iṡḷïḓè"/>
            <p:cNvSpPr/>
            <p:nvPr/>
          </p:nvSpPr>
          <p:spPr bwMode="auto">
            <a:xfrm>
              <a:off x="5505450" y="4491038"/>
              <a:ext cx="55562" cy="338138"/>
            </a:xfrm>
            <a:custGeom>
              <a:avLst/>
              <a:gdLst>
                <a:gd name="T0" fmla="*/ 6 w 17"/>
                <a:gd name="T1" fmla="*/ 6 h 104"/>
                <a:gd name="T2" fmla="*/ 17 w 17"/>
                <a:gd name="T3" fmla="*/ 0 h 104"/>
                <a:gd name="T4" fmla="*/ 11 w 17"/>
                <a:gd name="T5" fmla="*/ 97 h 104"/>
                <a:gd name="T6" fmla="*/ 9 w 17"/>
                <a:gd name="T7" fmla="*/ 102 h 104"/>
                <a:gd name="T8" fmla="*/ 5 w 17"/>
                <a:gd name="T9" fmla="*/ 104 h 104"/>
                <a:gd name="T10" fmla="*/ 0 w 17"/>
                <a:gd name="T11" fmla="*/ 98 h 104"/>
                <a:gd name="T12" fmla="*/ 6 w 17"/>
                <a:gd name="T13" fmla="*/ 6 h 104"/>
              </a:gdLst>
              <a:ahLst/>
              <a:cxnLst>
                <a:cxn ang="0">
                  <a:pos x="T0" y="T1"/>
                </a:cxn>
                <a:cxn ang="0">
                  <a:pos x="T2" y="T3"/>
                </a:cxn>
                <a:cxn ang="0">
                  <a:pos x="T4" y="T5"/>
                </a:cxn>
                <a:cxn ang="0">
                  <a:pos x="T6" y="T7"/>
                </a:cxn>
                <a:cxn ang="0">
                  <a:pos x="T8" y="T9"/>
                </a:cxn>
                <a:cxn ang="0">
                  <a:pos x="T10" y="T11"/>
                </a:cxn>
                <a:cxn ang="0">
                  <a:pos x="T12" y="T13"/>
                </a:cxn>
              </a:cxnLst>
              <a:rect l="0" t="0" r="r" b="b"/>
              <a:pathLst>
                <a:path w="17" h="104">
                  <a:moveTo>
                    <a:pt x="6" y="6"/>
                  </a:moveTo>
                  <a:cubicBezTo>
                    <a:pt x="17" y="0"/>
                    <a:pt x="17" y="0"/>
                    <a:pt x="17" y="0"/>
                  </a:cubicBezTo>
                  <a:cubicBezTo>
                    <a:pt x="11" y="97"/>
                    <a:pt x="11" y="97"/>
                    <a:pt x="11" y="97"/>
                  </a:cubicBezTo>
                  <a:cubicBezTo>
                    <a:pt x="11" y="99"/>
                    <a:pt x="10" y="101"/>
                    <a:pt x="9" y="102"/>
                  </a:cubicBezTo>
                  <a:cubicBezTo>
                    <a:pt x="8" y="103"/>
                    <a:pt x="6" y="103"/>
                    <a:pt x="5" y="104"/>
                  </a:cubicBezTo>
                  <a:cubicBezTo>
                    <a:pt x="2" y="104"/>
                    <a:pt x="0" y="101"/>
                    <a:pt x="0" y="98"/>
                  </a:cubicBezTo>
                  <a:lnTo>
                    <a:pt x="6" y="6"/>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7" name="íṧ1îde"/>
            <p:cNvSpPr/>
            <p:nvPr/>
          </p:nvSpPr>
          <p:spPr bwMode="auto">
            <a:xfrm>
              <a:off x="5241925" y="4357688"/>
              <a:ext cx="58737" cy="315913"/>
            </a:xfrm>
            <a:custGeom>
              <a:avLst/>
              <a:gdLst>
                <a:gd name="T0" fmla="*/ 8 w 18"/>
                <a:gd name="T1" fmla="*/ 6 h 97"/>
                <a:gd name="T2" fmla="*/ 18 w 18"/>
                <a:gd name="T3" fmla="*/ 0 h 97"/>
                <a:gd name="T4" fmla="*/ 11 w 18"/>
                <a:gd name="T5" fmla="*/ 90 h 97"/>
                <a:gd name="T6" fmla="*/ 9 w 18"/>
                <a:gd name="T7" fmla="*/ 94 h 97"/>
                <a:gd name="T8" fmla="*/ 6 w 18"/>
                <a:gd name="T9" fmla="*/ 96 h 97"/>
                <a:gd name="T10" fmla="*/ 1 w 18"/>
                <a:gd name="T11" fmla="*/ 90 h 97"/>
                <a:gd name="T12" fmla="*/ 8 w 18"/>
                <a:gd name="T13" fmla="*/ 6 h 97"/>
              </a:gdLst>
              <a:ahLst/>
              <a:cxnLst>
                <a:cxn ang="0">
                  <a:pos x="T0" y="T1"/>
                </a:cxn>
                <a:cxn ang="0">
                  <a:pos x="T2" y="T3"/>
                </a:cxn>
                <a:cxn ang="0">
                  <a:pos x="T4" y="T5"/>
                </a:cxn>
                <a:cxn ang="0">
                  <a:pos x="T6" y="T7"/>
                </a:cxn>
                <a:cxn ang="0">
                  <a:pos x="T8" y="T9"/>
                </a:cxn>
                <a:cxn ang="0">
                  <a:pos x="T10" y="T11"/>
                </a:cxn>
                <a:cxn ang="0">
                  <a:pos x="T12" y="T13"/>
                </a:cxn>
              </a:cxnLst>
              <a:rect l="0" t="0" r="r" b="b"/>
              <a:pathLst>
                <a:path w="18" h="97">
                  <a:moveTo>
                    <a:pt x="8" y="6"/>
                  </a:moveTo>
                  <a:cubicBezTo>
                    <a:pt x="18" y="0"/>
                    <a:pt x="18" y="0"/>
                    <a:pt x="18" y="0"/>
                  </a:cubicBezTo>
                  <a:cubicBezTo>
                    <a:pt x="11" y="90"/>
                    <a:pt x="11" y="90"/>
                    <a:pt x="11" y="90"/>
                  </a:cubicBezTo>
                  <a:cubicBezTo>
                    <a:pt x="11" y="92"/>
                    <a:pt x="10" y="93"/>
                    <a:pt x="9" y="94"/>
                  </a:cubicBezTo>
                  <a:cubicBezTo>
                    <a:pt x="8" y="95"/>
                    <a:pt x="7" y="96"/>
                    <a:pt x="6" y="96"/>
                  </a:cubicBezTo>
                  <a:cubicBezTo>
                    <a:pt x="3" y="97"/>
                    <a:pt x="0" y="94"/>
                    <a:pt x="1" y="90"/>
                  </a:cubicBezTo>
                  <a:lnTo>
                    <a:pt x="8" y="6"/>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8" name="ï$ľîḋé"/>
            <p:cNvSpPr/>
            <p:nvPr/>
          </p:nvSpPr>
          <p:spPr bwMode="auto">
            <a:xfrm>
              <a:off x="5715000" y="4441825"/>
              <a:ext cx="74612" cy="274638"/>
            </a:xfrm>
            <a:custGeom>
              <a:avLst/>
              <a:gdLst>
                <a:gd name="T0" fmla="*/ 10 w 23"/>
                <a:gd name="T1" fmla="*/ 0 h 84"/>
                <a:gd name="T2" fmla="*/ 23 w 23"/>
                <a:gd name="T3" fmla="*/ 78 h 84"/>
                <a:gd name="T4" fmla="*/ 22 w 23"/>
                <a:gd name="T5" fmla="*/ 82 h 84"/>
                <a:gd name="T6" fmla="*/ 19 w 23"/>
                <a:gd name="T7" fmla="*/ 84 h 84"/>
                <a:gd name="T8" fmla="*/ 15 w 23"/>
                <a:gd name="T9" fmla="*/ 80 h 84"/>
                <a:gd name="T10" fmla="*/ 0 w 23"/>
                <a:gd name="T11" fmla="*/ 3 h 84"/>
                <a:gd name="T12" fmla="*/ 10 w 23"/>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3" h="84">
                  <a:moveTo>
                    <a:pt x="10" y="0"/>
                  </a:moveTo>
                  <a:cubicBezTo>
                    <a:pt x="23" y="78"/>
                    <a:pt x="23" y="78"/>
                    <a:pt x="23" y="78"/>
                  </a:cubicBezTo>
                  <a:cubicBezTo>
                    <a:pt x="23" y="79"/>
                    <a:pt x="23" y="81"/>
                    <a:pt x="22" y="82"/>
                  </a:cubicBezTo>
                  <a:cubicBezTo>
                    <a:pt x="21" y="83"/>
                    <a:pt x="20" y="83"/>
                    <a:pt x="19" y="84"/>
                  </a:cubicBezTo>
                  <a:cubicBezTo>
                    <a:pt x="18" y="84"/>
                    <a:pt x="16" y="83"/>
                    <a:pt x="15" y="80"/>
                  </a:cubicBezTo>
                  <a:cubicBezTo>
                    <a:pt x="0" y="3"/>
                    <a:pt x="0" y="3"/>
                    <a:pt x="0" y="3"/>
                  </a:cubicBezTo>
                  <a:lnTo>
                    <a:pt x="10" y="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9" name="í$ḷîḑè"/>
            <p:cNvSpPr/>
            <p:nvPr/>
          </p:nvSpPr>
          <p:spPr bwMode="auto">
            <a:xfrm>
              <a:off x="5384800" y="3754438"/>
              <a:ext cx="212725" cy="238125"/>
            </a:xfrm>
            <a:custGeom>
              <a:avLst/>
              <a:gdLst>
                <a:gd name="T0" fmla="*/ 22 w 65"/>
                <a:gd name="T1" fmla="*/ 3 h 73"/>
                <a:gd name="T2" fmla="*/ 41 w 65"/>
                <a:gd name="T3" fmla="*/ 2 h 73"/>
                <a:gd name="T4" fmla="*/ 62 w 65"/>
                <a:gd name="T5" fmla="*/ 28 h 73"/>
                <a:gd name="T6" fmla="*/ 59 w 65"/>
                <a:gd name="T7" fmla="*/ 67 h 73"/>
                <a:gd name="T8" fmla="*/ 39 w 65"/>
                <a:gd name="T9" fmla="*/ 70 h 73"/>
                <a:gd name="T10" fmla="*/ 15 w 65"/>
                <a:gd name="T11" fmla="*/ 60 h 73"/>
                <a:gd name="T12" fmla="*/ 1 w 65"/>
                <a:gd name="T13" fmla="*/ 28 h 73"/>
                <a:gd name="T14" fmla="*/ 22 w 65"/>
                <a:gd name="T15" fmla="*/ 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73">
                  <a:moveTo>
                    <a:pt x="22" y="3"/>
                  </a:moveTo>
                  <a:cubicBezTo>
                    <a:pt x="30" y="2"/>
                    <a:pt x="34" y="0"/>
                    <a:pt x="41" y="2"/>
                  </a:cubicBezTo>
                  <a:cubicBezTo>
                    <a:pt x="53" y="6"/>
                    <a:pt x="59" y="17"/>
                    <a:pt x="62" y="28"/>
                  </a:cubicBezTo>
                  <a:cubicBezTo>
                    <a:pt x="65" y="40"/>
                    <a:pt x="65" y="56"/>
                    <a:pt x="59" y="67"/>
                  </a:cubicBezTo>
                  <a:cubicBezTo>
                    <a:pt x="55" y="73"/>
                    <a:pt x="46" y="72"/>
                    <a:pt x="39" y="70"/>
                  </a:cubicBezTo>
                  <a:cubicBezTo>
                    <a:pt x="32" y="68"/>
                    <a:pt x="21" y="65"/>
                    <a:pt x="15" y="60"/>
                  </a:cubicBezTo>
                  <a:cubicBezTo>
                    <a:pt x="6" y="53"/>
                    <a:pt x="1" y="39"/>
                    <a:pt x="1" y="28"/>
                  </a:cubicBezTo>
                  <a:cubicBezTo>
                    <a:pt x="0" y="19"/>
                    <a:pt x="11" y="5"/>
                    <a:pt x="22" y="3"/>
                  </a:cubicBezTo>
                  <a:close/>
                </a:path>
              </a:pathLst>
            </a:custGeom>
            <a:solidFill>
              <a:srgbClr val="F7CA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0" name="ísľîde"/>
            <p:cNvSpPr/>
            <p:nvPr/>
          </p:nvSpPr>
          <p:spPr bwMode="auto">
            <a:xfrm>
              <a:off x="5424488" y="3940175"/>
              <a:ext cx="100012" cy="68263"/>
            </a:xfrm>
            <a:custGeom>
              <a:avLst/>
              <a:gdLst>
                <a:gd name="T0" fmla="*/ 0 w 31"/>
                <a:gd name="T1" fmla="*/ 0 h 21"/>
                <a:gd name="T2" fmla="*/ 3 w 31"/>
                <a:gd name="T3" fmla="*/ 3 h 21"/>
                <a:gd name="T4" fmla="*/ 27 w 31"/>
                <a:gd name="T5" fmla="*/ 13 h 21"/>
                <a:gd name="T6" fmla="*/ 31 w 31"/>
                <a:gd name="T7" fmla="*/ 14 h 21"/>
                <a:gd name="T8" fmla="*/ 30 w 31"/>
                <a:gd name="T9" fmla="*/ 18 h 21"/>
                <a:gd name="T10" fmla="*/ 10 w 31"/>
                <a:gd name="T11" fmla="*/ 17 h 21"/>
                <a:gd name="T12" fmla="*/ 0 w 31"/>
                <a:gd name="T13" fmla="*/ 11 h 21"/>
                <a:gd name="T14" fmla="*/ 0 w 31"/>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1">
                  <a:moveTo>
                    <a:pt x="0" y="0"/>
                  </a:moveTo>
                  <a:cubicBezTo>
                    <a:pt x="1" y="1"/>
                    <a:pt x="2" y="2"/>
                    <a:pt x="3" y="3"/>
                  </a:cubicBezTo>
                  <a:cubicBezTo>
                    <a:pt x="9" y="8"/>
                    <a:pt x="20" y="11"/>
                    <a:pt x="27" y="13"/>
                  </a:cubicBezTo>
                  <a:cubicBezTo>
                    <a:pt x="29" y="14"/>
                    <a:pt x="30" y="14"/>
                    <a:pt x="31" y="14"/>
                  </a:cubicBezTo>
                  <a:cubicBezTo>
                    <a:pt x="30" y="18"/>
                    <a:pt x="30" y="18"/>
                    <a:pt x="30" y="18"/>
                  </a:cubicBezTo>
                  <a:cubicBezTo>
                    <a:pt x="22" y="21"/>
                    <a:pt x="16" y="17"/>
                    <a:pt x="10" y="17"/>
                  </a:cubicBezTo>
                  <a:cubicBezTo>
                    <a:pt x="6" y="16"/>
                    <a:pt x="1" y="15"/>
                    <a:pt x="0" y="11"/>
                  </a:cubicBezTo>
                  <a:cubicBezTo>
                    <a:pt x="0" y="0"/>
                    <a:pt x="0" y="0"/>
                    <a:pt x="0" y="0"/>
                  </a:cubicBezTo>
                  <a:close/>
                </a:path>
              </a:pathLst>
            </a:custGeom>
            <a:solidFill>
              <a:srgbClr val="F7B3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1" name="iSlíḋé"/>
            <p:cNvSpPr/>
            <p:nvPr/>
          </p:nvSpPr>
          <p:spPr bwMode="auto">
            <a:xfrm>
              <a:off x="5251450" y="4060825"/>
              <a:ext cx="287337" cy="457200"/>
            </a:xfrm>
            <a:custGeom>
              <a:avLst/>
              <a:gdLst>
                <a:gd name="T0" fmla="*/ 9 w 88"/>
                <a:gd name="T1" fmla="*/ 1 h 140"/>
                <a:gd name="T2" fmla="*/ 85 w 88"/>
                <a:gd name="T3" fmla="*/ 44 h 140"/>
                <a:gd name="T4" fmla="*/ 88 w 88"/>
                <a:gd name="T5" fmla="*/ 52 h 140"/>
                <a:gd name="T6" fmla="*/ 88 w 88"/>
                <a:gd name="T7" fmla="*/ 140 h 140"/>
                <a:gd name="T8" fmla="*/ 0 w 88"/>
                <a:gd name="T9" fmla="*/ 94 h 140"/>
                <a:gd name="T10" fmla="*/ 0 w 88"/>
                <a:gd name="T11" fmla="*/ 8 h 140"/>
                <a:gd name="T12" fmla="*/ 9 w 88"/>
                <a:gd name="T13" fmla="*/ 1 h 140"/>
              </a:gdLst>
              <a:ahLst/>
              <a:cxnLst>
                <a:cxn ang="0">
                  <a:pos x="T0" y="T1"/>
                </a:cxn>
                <a:cxn ang="0">
                  <a:pos x="T2" y="T3"/>
                </a:cxn>
                <a:cxn ang="0">
                  <a:pos x="T4" y="T5"/>
                </a:cxn>
                <a:cxn ang="0">
                  <a:pos x="T6" y="T7"/>
                </a:cxn>
                <a:cxn ang="0">
                  <a:pos x="T8" y="T9"/>
                </a:cxn>
                <a:cxn ang="0">
                  <a:pos x="T10" y="T11"/>
                </a:cxn>
                <a:cxn ang="0">
                  <a:pos x="T12" y="T13"/>
                </a:cxn>
              </a:cxnLst>
              <a:rect l="0" t="0" r="r" b="b"/>
              <a:pathLst>
                <a:path w="88" h="140">
                  <a:moveTo>
                    <a:pt x="9" y="1"/>
                  </a:moveTo>
                  <a:cubicBezTo>
                    <a:pt x="55" y="10"/>
                    <a:pt x="78" y="35"/>
                    <a:pt x="85" y="44"/>
                  </a:cubicBezTo>
                  <a:cubicBezTo>
                    <a:pt x="87" y="46"/>
                    <a:pt x="88" y="49"/>
                    <a:pt x="88" y="52"/>
                  </a:cubicBezTo>
                  <a:cubicBezTo>
                    <a:pt x="88" y="140"/>
                    <a:pt x="88" y="140"/>
                    <a:pt x="88" y="140"/>
                  </a:cubicBezTo>
                  <a:cubicBezTo>
                    <a:pt x="26" y="130"/>
                    <a:pt x="0" y="94"/>
                    <a:pt x="0" y="94"/>
                  </a:cubicBezTo>
                  <a:cubicBezTo>
                    <a:pt x="0" y="8"/>
                    <a:pt x="0" y="8"/>
                    <a:pt x="0" y="8"/>
                  </a:cubicBezTo>
                  <a:cubicBezTo>
                    <a:pt x="0" y="3"/>
                    <a:pt x="4" y="0"/>
                    <a:pt x="9" y="1"/>
                  </a:cubicBezTo>
                  <a:close/>
                </a:path>
              </a:pathLst>
            </a:custGeom>
            <a:solidFill>
              <a:srgbClr val="1C75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2" name="íŝḻíḓè"/>
            <p:cNvSpPr/>
            <p:nvPr/>
          </p:nvSpPr>
          <p:spPr bwMode="auto">
            <a:xfrm>
              <a:off x="5538788" y="4400550"/>
              <a:ext cx="230187" cy="117475"/>
            </a:xfrm>
            <a:custGeom>
              <a:avLst/>
              <a:gdLst>
                <a:gd name="T0" fmla="*/ 0 w 71"/>
                <a:gd name="T1" fmla="*/ 36 h 36"/>
                <a:gd name="T2" fmla="*/ 70 w 71"/>
                <a:gd name="T3" fmla="*/ 13 h 36"/>
                <a:gd name="T4" fmla="*/ 66 w 71"/>
                <a:gd name="T5" fmla="*/ 2 h 36"/>
                <a:gd name="T6" fmla="*/ 0 w 71"/>
                <a:gd name="T7" fmla="*/ 22 h 36"/>
                <a:gd name="T8" fmla="*/ 0 w 71"/>
                <a:gd name="T9" fmla="*/ 36 h 36"/>
              </a:gdLst>
              <a:ahLst/>
              <a:cxnLst>
                <a:cxn ang="0">
                  <a:pos x="T0" y="T1"/>
                </a:cxn>
                <a:cxn ang="0">
                  <a:pos x="T2" y="T3"/>
                </a:cxn>
                <a:cxn ang="0">
                  <a:pos x="T4" y="T5"/>
                </a:cxn>
                <a:cxn ang="0">
                  <a:pos x="T6" y="T7"/>
                </a:cxn>
                <a:cxn ang="0">
                  <a:pos x="T8" y="T9"/>
                </a:cxn>
              </a:cxnLst>
              <a:rect l="0" t="0" r="r" b="b"/>
              <a:pathLst>
                <a:path w="71" h="36">
                  <a:moveTo>
                    <a:pt x="0" y="36"/>
                  </a:moveTo>
                  <a:cubicBezTo>
                    <a:pt x="0" y="36"/>
                    <a:pt x="53" y="31"/>
                    <a:pt x="70" y="13"/>
                  </a:cubicBezTo>
                  <a:cubicBezTo>
                    <a:pt x="70" y="13"/>
                    <a:pt x="71" y="0"/>
                    <a:pt x="66" y="2"/>
                  </a:cubicBezTo>
                  <a:cubicBezTo>
                    <a:pt x="61" y="4"/>
                    <a:pt x="37" y="18"/>
                    <a:pt x="0" y="22"/>
                  </a:cubicBezTo>
                  <a:lnTo>
                    <a:pt x="0" y="36"/>
                  </a:lnTo>
                  <a:close/>
                </a:path>
              </a:pathLst>
            </a:custGeom>
            <a:solidFill>
              <a:srgbClr val="1C75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3" name="î$ḻide"/>
            <p:cNvSpPr/>
            <p:nvPr/>
          </p:nvSpPr>
          <p:spPr bwMode="auto">
            <a:xfrm>
              <a:off x="5375275" y="3729038"/>
              <a:ext cx="247650" cy="250825"/>
            </a:xfrm>
            <a:custGeom>
              <a:avLst/>
              <a:gdLst>
                <a:gd name="T0" fmla="*/ 70 w 76"/>
                <a:gd name="T1" fmla="*/ 9 h 77"/>
                <a:gd name="T2" fmla="*/ 52 w 76"/>
                <a:gd name="T3" fmla="*/ 9 h 77"/>
                <a:gd name="T4" fmla="*/ 2 w 76"/>
                <a:gd name="T5" fmla="*/ 41 h 77"/>
                <a:gd name="T6" fmla="*/ 7 w 76"/>
                <a:gd name="T7" fmla="*/ 52 h 77"/>
                <a:gd name="T8" fmla="*/ 7 w 76"/>
                <a:gd name="T9" fmla="*/ 52 h 77"/>
                <a:gd name="T10" fmla="*/ 18 w 76"/>
                <a:gd name="T11" fmla="*/ 68 h 77"/>
                <a:gd name="T12" fmla="*/ 37 w 76"/>
                <a:gd name="T13" fmla="*/ 77 h 77"/>
                <a:gd name="T14" fmla="*/ 41 w 76"/>
                <a:gd name="T15" fmla="*/ 66 h 77"/>
                <a:gd name="T16" fmla="*/ 39 w 76"/>
                <a:gd name="T17" fmla="*/ 49 h 77"/>
                <a:gd name="T18" fmla="*/ 45 w 76"/>
                <a:gd name="T19" fmla="*/ 55 h 77"/>
                <a:gd name="T20" fmla="*/ 49 w 76"/>
                <a:gd name="T21" fmla="*/ 47 h 77"/>
                <a:gd name="T22" fmla="*/ 49 w 76"/>
                <a:gd name="T23" fmla="*/ 37 h 77"/>
                <a:gd name="T24" fmla="*/ 64 w 76"/>
                <a:gd name="T25" fmla="*/ 35 h 77"/>
                <a:gd name="T26" fmla="*/ 70 w 76"/>
                <a:gd name="T27" fmla="*/ 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7">
                  <a:moveTo>
                    <a:pt x="70" y="9"/>
                  </a:moveTo>
                  <a:cubicBezTo>
                    <a:pt x="70" y="9"/>
                    <a:pt x="62" y="18"/>
                    <a:pt x="52" y="9"/>
                  </a:cubicBezTo>
                  <a:cubicBezTo>
                    <a:pt x="41" y="0"/>
                    <a:pt x="0" y="3"/>
                    <a:pt x="2" y="41"/>
                  </a:cubicBezTo>
                  <a:cubicBezTo>
                    <a:pt x="7" y="52"/>
                    <a:pt x="7" y="52"/>
                    <a:pt x="7" y="52"/>
                  </a:cubicBezTo>
                  <a:cubicBezTo>
                    <a:pt x="7" y="52"/>
                    <a:pt x="7" y="52"/>
                    <a:pt x="7" y="52"/>
                  </a:cubicBezTo>
                  <a:cubicBezTo>
                    <a:pt x="10" y="59"/>
                    <a:pt x="13" y="65"/>
                    <a:pt x="18" y="68"/>
                  </a:cubicBezTo>
                  <a:cubicBezTo>
                    <a:pt x="23" y="72"/>
                    <a:pt x="30" y="75"/>
                    <a:pt x="37" y="77"/>
                  </a:cubicBezTo>
                  <a:cubicBezTo>
                    <a:pt x="39" y="76"/>
                    <a:pt x="41" y="66"/>
                    <a:pt x="41" y="66"/>
                  </a:cubicBezTo>
                  <a:cubicBezTo>
                    <a:pt x="38" y="64"/>
                    <a:pt x="35" y="51"/>
                    <a:pt x="39" y="49"/>
                  </a:cubicBezTo>
                  <a:cubicBezTo>
                    <a:pt x="43" y="47"/>
                    <a:pt x="45" y="55"/>
                    <a:pt x="45" y="55"/>
                  </a:cubicBezTo>
                  <a:cubicBezTo>
                    <a:pt x="48" y="54"/>
                    <a:pt x="51" y="51"/>
                    <a:pt x="49" y="47"/>
                  </a:cubicBezTo>
                  <a:cubicBezTo>
                    <a:pt x="47" y="42"/>
                    <a:pt x="49" y="37"/>
                    <a:pt x="49" y="37"/>
                  </a:cubicBezTo>
                  <a:cubicBezTo>
                    <a:pt x="56" y="37"/>
                    <a:pt x="62" y="36"/>
                    <a:pt x="64" y="35"/>
                  </a:cubicBezTo>
                  <a:cubicBezTo>
                    <a:pt x="64" y="35"/>
                    <a:pt x="76" y="24"/>
                    <a:pt x="70" y="9"/>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4" name="i$lîḍè"/>
            <p:cNvSpPr/>
            <p:nvPr/>
          </p:nvSpPr>
          <p:spPr bwMode="auto">
            <a:xfrm>
              <a:off x="5418138" y="3951288"/>
              <a:ext cx="120650" cy="57150"/>
            </a:xfrm>
            <a:custGeom>
              <a:avLst/>
              <a:gdLst>
                <a:gd name="T0" fmla="*/ 1 w 37"/>
                <a:gd name="T1" fmla="*/ 0 h 18"/>
                <a:gd name="T2" fmla="*/ 33 w 37"/>
                <a:gd name="T3" fmla="*/ 13 h 18"/>
                <a:gd name="T4" fmla="*/ 37 w 37"/>
                <a:gd name="T5" fmla="*/ 18 h 18"/>
                <a:gd name="T6" fmla="*/ 9 w 37"/>
                <a:gd name="T7" fmla="*/ 14 h 18"/>
                <a:gd name="T8" fmla="*/ 0 w 37"/>
                <a:gd name="T9" fmla="*/ 5 h 18"/>
                <a:gd name="T10" fmla="*/ 1 w 37"/>
                <a:gd name="T11" fmla="*/ 0 h 18"/>
              </a:gdLst>
              <a:ahLst/>
              <a:cxnLst>
                <a:cxn ang="0">
                  <a:pos x="T0" y="T1"/>
                </a:cxn>
                <a:cxn ang="0">
                  <a:pos x="T2" y="T3"/>
                </a:cxn>
                <a:cxn ang="0">
                  <a:pos x="T4" y="T5"/>
                </a:cxn>
                <a:cxn ang="0">
                  <a:pos x="T6" y="T7"/>
                </a:cxn>
                <a:cxn ang="0">
                  <a:pos x="T8" y="T9"/>
                </a:cxn>
                <a:cxn ang="0">
                  <a:pos x="T10" y="T11"/>
                </a:cxn>
              </a:cxnLst>
              <a:rect l="0" t="0" r="r" b="b"/>
              <a:pathLst>
                <a:path w="37" h="18">
                  <a:moveTo>
                    <a:pt x="1" y="0"/>
                  </a:moveTo>
                  <a:cubicBezTo>
                    <a:pt x="1" y="0"/>
                    <a:pt x="9" y="11"/>
                    <a:pt x="33" y="13"/>
                  </a:cubicBezTo>
                  <a:cubicBezTo>
                    <a:pt x="37" y="18"/>
                    <a:pt x="37" y="18"/>
                    <a:pt x="37" y="18"/>
                  </a:cubicBezTo>
                  <a:cubicBezTo>
                    <a:pt x="37" y="18"/>
                    <a:pt x="16" y="17"/>
                    <a:pt x="9" y="14"/>
                  </a:cubicBezTo>
                  <a:cubicBezTo>
                    <a:pt x="2" y="12"/>
                    <a:pt x="1" y="10"/>
                    <a:pt x="0" y="5"/>
                  </a:cubicBezTo>
                  <a:lnTo>
                    <a:pt x="1" y="0"/>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5" name="íṡḷíḍé"/>
            <p:cNvSpPr/>
            <p:nvPr/>
          </p:nvSpPr>
          <p:spPr bwMode="auto">
            <a:xfrm>
              <a:off x="5759450" y="4230688"/>
              <a:ext cx="33337" cy="58738"/>
            </a:xfrm>
            <a:custGeom>
              <a:avLst/>
              <a:gdLst>
                <a:gd name="T0" fmla="*/ 0 w 10"/>
                <a:gd name="T1" fmla="*/ 1 h 18"/>
                <a:gd name="T2" fmla="*/ 5 w 10"/>
                <a:gd name="T3" fmla="*/ 0 h 18"/>
                <a:gd name="T4" fmla="*/ 10 w 10"/>
                <a:gd name="T5" fmla="*/ 17 h 18"/>
                <a:gd name="T6" fmla="*/ 5 w 10"/>
                <a:gd name="T7" fmla="*/ 18 h 18"/>
                <a:gd name="T8" fmla="*/ 0 w 10"/>
                <a:gd name="T9" fmla="*/ 1 h 18"/>
              </a:gdLst>
              <a:ahLst/>
              <a:cxnLst>
                <a:cxn ang="0">
                  <a:pos x="T0" y="T1"/>
                </a:cxn>
                <a:cxn ang="0">
                  <a:pos x="T2" y="T3"/>
                </a:cxn>
                <a:cxn ang="0">
                  <a:pos x="T4" y="T5"/>
                </a:cxn>
                <a:cxn ang="0">
                  <a:pos x="T6" y="T7"/>
                </a:cxn>
                <a:cxn ang="0">
                  <a:pos x="T8" y="T9"/>
                </a:cxn>
              </a:cxnLst>
              <a:rect l="0" t="0" r="r" b="b"/>
              <a:pathLst>
                <a:path w="10" h="18">
                  <a:moveTo>
                    <a:pt x="0" y="1"/>
                  </a:moveTo>
                  <a:cubicBezTo>
                    <a:pt x="5" y="0"/>
                    <a:pt x="5" y="0"/>
                    <a:pt x="5" y="0"/>
                  </a:cubicBezTo>
                  <a:cubicBezTo>
                    <a:pt x="5" y="0"/>
                    <a:pt x="10" y="9"/>
                    <a:pt x="10" y="17"/>
                  </a:cubicBezTo>
                  <a:cubicBezTo>
                    <a:pt x="5" y="18"/>
                    <a:pt x="5" y="18"/>
                    <a:pt x="5" y="18"/>
                  </a:cubicBezTo>
                  <a:lnTo>
                    <a:pt x="0" y="1"/>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6" name="iṧļïḑê"/>
            <p:cNvSpPr/>
            <p:nvPr/>
          </p:nvSpPr>
          <p:spPr bwMode="auto">
            <a:xfrm>
              <a:off x="5502275" y="4025900"/>
              <a:ext cx="280987" cy="303213"/>
            </a:xfrm>
            <a:custGeom>
              <a:avLst/>
              <a:gdLst>
                <a:gd name="T0" fmla="*/ 81 w 86"/>
                <a:gd name="T1" fmla="*/ 63 h 93"/>
                <a:gd name="T2" fmla="*/ 44 w 86"/>
                <a:gd name="T3" fmla="*/ 67 h 93"/>
                <a:gd name="T4" fmla="*/ 36 w 86"/>
                <a:gd name="T5" fmla="*/ 15 h 93"/>
                <a:gd name="T6" fmla="*/ 20 w 86"/>
                <a:gd name="T7" fmla="*/ 0 h 93"/>
                <a:gd name="T8" fmla="*/ 10 w 86"/>
                <a:gd name="T9" fmla="*/ 36 h 93"/>
                <a:gd name="T10" fmla="*/ 24 w 86"/>
                <a:gd name="T11" fmla="*/ 86 h 93"/>
                <a:gd name="T12" fmla="*/ 33 w 86"/>
                <a:gd name="T13" fmla="*/ 92 h 93"/>
                <a:gd name="T14" fmla="*/ 86 w 86"/>
                <a:gd name="T15" fmla="*/ 81 h 93"/>
                <a:gd name="T16" fmla="*/ 81 w 86"/>
                <a:gd name="T17" fmla="*/ 6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93">
                  <a:moveTo>
                    <a:pt x="81" y="63"/>
                  </a:moveTo>
                  <a:cubicBezTo>
                    <a:pt x="75" y="65"/>
                    <a:pt x="44" y="67"/>
                    <a:pt x="44" y="67"/>
                  </a:cubicBezTo>
                  <a:cubicBezTo>
                    <a:pt x="44" y="67"/>
                    <a:pt x="41" y="28"/>
                    <a:pt x="36" y="15"/>
                  </a:cubicBezTo>
                  <a:cubicBezTo>
                    <a:pt x="32" y="3"/>
                    <a:pt x="20" y="0"/>
                    <a:pt x="20" y="0"/>
                  </a:cubicBezTo>
                  <a:cubicBezTo>
                    <a:pt x="0" y="10"/>
                    <a:pt x="10" y="36"/>
                    <a:pt x="10" y="36"/>
                  </a:cubicBezTo>
                  <a:cubicBezTo>
                    <a:pt x="18" y="58"/>
                    <a:pt x="22" y="76"/>
                    <a:pt x="24" y="86"/>
                  </a:cubicBezTo>
                  <a:cubicBezTo>
                    <a:pt x="25" y="90"/>
                    <a:pt x="29" y="93"/>
                    <a:pt x="33" y="92"/>
                  </a:cubicBezTo>
                  <a:cubicBezTo>
                    <a:pt x="60" y="88"/>
                    <a:pt x="86" y="81"/>
                    <a:pt x="86" y="81"/>
                  </a:cubicBezTo>
                  <a:cubicBezTo>
                    <a:pt x="86" y="71"/>
                    <a:pt x="81" y="63"/>
                    <a:pt x="81" y="63"/>
                  </a:cubicBezTo>
                  <a:close/>
                </a:path>
              </a:pathLst>
            </a:custGeom>
            <a:solidFill>
              <a:srgbClr val="5858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7" name="ïṣḻïḍè"/>
            <p:cNvSpPr/>
            <p:nvPr/>
          </p:nvSpPr>
          <p:spPr bwMode="auto">
            <a:xfrm>
              <a:off x="6737350" y="2803525"/>
              <a:ext cx="515937" cy="163513"/>
            </a:xfrm>
            <a:custGeom>
              <a:avLst/>
              <a:gdLst>
                <a:gd name="T0" fmla="*/ 83 w 158"/>
                <a:gd name="T1" fmla="*/ 0 h 50"/>
                <a:gd name="T2" fmla="*/ 0 w 158"/>
                <a:gd name="T3" fmla="*/ 25 h 50"/>
                <a:gd name="T4" fmla="*/ 1 w 158"/>
                <a:gd name="T5" fmla="*/ 27 h 50"/>
                <a:gd name="T6" fmla="*/ 9 w 158"/>
                <a:gd name="T7" fmla="*/ 32 h 50"/>
                <a:gd name="T8" fmla="*/ 15 w 158"/>
                <a:gd name="T9" fmla="*/ 39 h 50"/>
                <a:gd name="T10" fmla="*/ 83 w 158"/>
                <a:gd name="T11" fmla="*/ 50 h 50"/>
                <a:gd name="T12" fmla="*/ 158 w 158"/>
                <a:gd name="T13" fmla="*/ 35 h 50"/>
                <a:gd name="T14" fmla="*/ 99 w 158"/>
                <a:gd name="T15" fmla="*/ 0 h 50"/>
                <a:gd name="T16" fmla="*/ 83 w 158"/>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50">
                  <a:moveTo>
                    <a:pt x="83" y="0"/>
                  </a:moveTo>
                  <a:cubicBezTo>
                    <a:pt x="37" y="0"/>
                    <a:pt x="0" y="11"/>
                    <a:pt x="0" y="25"/>
                  </a:cubicBezTo>
                  <a:cubicBezTo>
                    <a:pt x="0" y="26"/>
                    <a:pt x="0" y="27"/>
                    <a:pt x="1" y="27"/>
                  </a:cubicBezTo>
                  <a:cubicBezTo>
                    <a:pt x="9" y="32"/>
                    <a:pt x="9" y="32"/>
                    <a:pt x="9" y="32"/>
                  </a:cubicBezTo>
                  <a:cubicBezTo>
                    <a:pt x="11" y="34"/>
                    <a:pt x="14" y="36"/>
                    <a:pt x="15" y="39"/>
                  </a:cubicBezTo>
                  <a:cubicBezTo>
                    <a:pt x="29" y="46"/>
                    <a:pt x="54" y="50"/>
                    <a:pt x="83" y="50"/>
                  </a:cubicBezTo>
                  <a:cubicBezTo>
                    <a:pt x="117" y="50"/>
                    <a:pt x="146" y="44"/>
                    <a:pt x="158" y="35"/>
                  </a:cubicBezTo>
                  <a:cubicBezTo>
                    <a:pt x="99" y="0"/>
                    <a:pt x="99" y="0"/>
                    <a:pt x="99" y="0"/>
                  </a:cubicBezTo>
                  <a:cubicBezTo>
                    <a:pt x="93" y="0"/>
                    <a:pt x="88" y="0"/>
                    <a:pt x="83" y="0"/>
                  </a:cubicBezTo>
                </a:path>
              </a:pathLst>
            </a:custGeom>
            <a:solidFill>
              <a:srgbClr val="5CA8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8" name="îSļídè"/>
            <p:cNvSpPr/>
            <p:nvPr/>
          </p:nvSpPr>
          <p:spPr bwMode="auto">
            <a:xfrm>
              <a:off x="7061200" y="2803525"/>
              <a:ext cx="214312" cy="114300"/>
            </a:xfrm>
            <a:custGeom>
              <a:avLst/>
              <a:gdLst>
                <a:gd name="T0" fmla="*/ 0 w 66"/>
                <a:gd name="T1" fmla="*/ 0 h 35"/>
                <a:gd name="T2" fmla="*/ 59 w 66"/>
                <a:gd name="T3" fmla="*/ 35 h 35"/>
                <a:gd name="T4" fmla="*/ 66 w 66"/>
                <a:gd name="T5" fmla="*/ 25 h 35"/>
                <a:gd name="T6" fmla="*/ 0 w 66"/>
                <a:gd name="T7" fmla="*/ 0 h 35"/>
              </a:gdLst>
              <a:ahLst/>
              <a:cxnLst>
                <a:cxn ang="0">
                  <a:pos x="T0" y="T1"/>
                </a:cxn>
                <a:cxn ang="0">
                  <a:pos x="T2" y="T3"/>
                </a:cxn>
                <a:cxn ang="0">
                  <a:pos x="T4" y="T5"/>
                </a:cxn>
                <a:cxn ang="0">
                  <a:pos x="T6" y="T7"/>
                </a:cxn>
              </a:cxnLst>
              <a:rect l="0" t="0" r="r" b="b"/>
              <a:pathLst>
                <a:path w="66" h="35">
                  <a:moveTo>
                    <a:pt x="0" y="0"/>
                  </a:moveTo>
                  <a:cubicBezTo>
                    <a:pt x="59" y="35"/>
                    <a:pt x="59" y="35"/>
                    <a:pt x="59" y="35"/>
                  </a:cubicBezTo>
                  <a:cubicBezTo>
                    <a:pt x="64" y="32"/>
                    <a:pt x="66" y="29"/>
                    <a:pt x="66" y="25"/>
                  </a:cubicBezTo>
                  <a:cubicBezTo>
                    <a:pt x="66" y="13"/>
                    <a:pt x="38" y="3"/>
                    <a:pt x="0" y="0"/>
                  </a:cubicBezTo>
                </a:path>
              </a:pathLst>
            </a:custGeom>
            <a:solidFill>
              <a:srgbClr val="5C8D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9" name="ísḻíḑê"/>
            <p:cNvSpPr/>
            <p:nvPr/>
          </p:nvSpPr>
          <p:spPr bwMode="auto">
            <a:xfrm>
              <a:off x="6740525" y="2892425"/>
              <a:ext cx="46037" cy="38100"/>
            </a:xfrm>
            <a:custGeom>
              <a:avLst/>
              <a:gdLst>
                <a:gd name="T0" fmla="*/ 0 w 14"/>
                <a:gd name="T1" fmla="*/ 0 h 12"/>
                <a:gd name="T2" fmla="*/ 14 w 14"/>
                <a:gd name="T3" fmla="*/ 12 h 12"/>
                <a:gd name="T4" fmla="*/ 8 w 14"/>
                <a:gd name="T5" fmla="*/ 5 h 12"/>
                <a:gd name="T6" fmla="*/ 0 w 14"/>
                <a:gd name="T7" fmla="*/ 0 h 12"/>
              </a:gdLst>
              <a:ahLst/>
              <a:cxnLst>
                <a:cxn ang="0">
                  <a:pos x="T0" y="T1"/>
                </a:cxn>
                <a:cxn ang="0">
                  <a:pos x="T2" y="T3"/>
                </a:cxn>
                <a:cxn ang="0">
                  <a:pos x="T4" y="T5"/>
                </a:cxn>
                <a:cxn ang="0">
                  <a:pos x="T6" y="T7"/>
                </a:cxn>
              </a:cxnLst>
              <a:rect l="0" t="0" r="r" b="b"/>
              <a:pathLst>
                <a:path w="14" h="12">
                  <a:moveTo>
                    <a:pt x="0" y="0"/>
                  </a:moveTo>
                  <a:cubicBezTo>
                    <a:pt x="1" y="5"/>
                    <a:pt x="6" y="9"/>
                    <a:pt x="14" y="12"/>
                  </a:cubicBezTo>
                  <a:cubicBezTo>
                    <a:pt x="13" y="9"/>
                    <a:pt x="10" y="7"/>
                    <a:pt x="8" y="5"/>
                  </a:cubicBezTo>
                  <a:cubicBezTo>
                    <a:pt x="0" y="0"/>
                    <a:pt x="0" y="0"/>
                    <a:pt x="0" y="0"/>
                  </a:cubicBezTo>
                </a:path>
              </a:pathLst>
            </a:custGeom>
            <a:solidFill>
              <a:srgbClr val="C0C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0" name="ïṩļïḓê"/>
            <p:cNvSpPr/>
            <p:nvPr/>
          </p:nvSpPr>
          <p:spPr bwMode="auto">
            <a:xfrm>
              <a:off x="6708775" y="2185988"/>
              <a:ext cx="93662" cy="130175"/>
            </a:xfrm>
            <a:custGeom>
              <a:avLst/>
              <a:gdLst>
                <a:gd name="T0" fmla="*/ 8 w 29"/>
                <a:gd name="T1" fmla="*/ 19 h 40"/>
                <a:gd name="T2" fmla="*/ 9 w 29"/>
                <a:gd name="T3" fmla="*/ 16 h 40"/>
                <a:gd name="T4" fmla="*/ 7 w 29"/>
                <a:gd name="T5" fmla="*/ 17 h 40"/>
                <a:gd name="T6" fmla="*/ 3 w 29"/>
                <a:gd name="T7" fmla="*/ 23 h 40"/>
                <a:gd name="T8" fmla="*/ 1 w 29"/>
                <a:gd name="T9" fmla="*/ 23 h 40"/>
                <a:gd name="T10" fmla="*/ 4 w 29"/>
                <a:gd name="T11" fmla="*/ 12 h 40"/>
                <a:gd name="T12" fmla="*/ 8 w 29"/>
                <a:gd name="T13" fmla="*/ 6 h 40"/>
                <a:gd name="T14" fmla="*/ 11 w 29"/>
                <a:gd name="T15" fmla="*/ 3 h 40"/>
                <a:gd name="T16" fmla="*/ 13 w 29"/>
                <a:gd name="T17" fmla="*/ 1 h 40"/>
                <a:gd name="T18" fmla="*/ 13 w 29"/>
                <a:gd name="T19" fmla="*/ 0 h 40"/>
                <a:gd name="T20" fmla="*/ 28 w 29"/>
                <a:gd name="T21" fmla="*/ 1 h 40"/>
                <a:gd name="T22" fmla="*/ 29 w 29"/>
                <a:gd name="T23" fmla="*/ 8 h 40"/>
                <a:gd name="T24" fmla="*/ 26 w 29"/>
                <a:gd name="T25" fmla="*/ 20 h 40"/>
                <a:gd name="T26" fmla="*/ 24 w 29"/>
                <a:gd name="T27" fmla="*/ 28 h 40"/>
                <a:gd name="T28" fmla="*/ 25 w 29"/>
                <a:gd name="T29" fmla="*/ 36 h 40"/>
                <a:gd name="T30" fmla="*/ 10 w 29"/>
                <a:gd name="T31" fmla="*/ 35 h 40"/>
                <a:gd name="T32" fmla="*/ 7 w 29"/>
                <a:gd name="T33" fmla="*/ 26 h 40"/>
                <a:gd name="T34" fmla="*/ 8 w 29"/>
                <a:gd name="T35" fmla="*/ 21 h 40"/>
                <a:gd name="T36" fmla="*/ 8 w 29"/>
                <a:gd name="T37"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40">
                  <a:moveTo>
                    <a:pt x="8" y="19"/>
                  </a:moveTo>
                  <a:cubicBezTo>
                    <a:pt x="8" y="18"/>
                    <a:pt x="9" y="17"/>
                    <a:pt x="9" y="16"/>
                  </a:cubicBezTo>
                  <a:cubicBezTo>
                    <a:pt x="8" y="15"/>
                    <a:pt x="8" y="16"/>
                    <a:pt x="7" y="17"/>
                  </a:cubicBezTo>
                  <a:cubicBezTo>
                    <a:pt x="5" y="19"/>
                    <a:pt x="4" y="21"/>
                    <a:pt x="3" y="23"/>
                  </a:cubicBezTo>
                  <a:cubicBezTo>
                    <a:pt x="2" y="23"/>
                    <a:pt x="1" y="24"/>
                    <a:pt x="1" y="23"/>
                  </a:cubicBezTo>
                  <a:cubicBezTo>
                    <a:pt x="0" y="19"/>
                    <a:pt x="3" y="15"/>
                    <a:pt x="4" y="12"/>
                  </a:cubicBezTo>
                  <a:cubicBezTo>
                    <a:pt x="6" y="10"/>
                    <a:pt x="7" y="8"/>
                    <a:pt x="8" y="6"/>
                  </a:cubicBezTo>
                  <a:cubicBezTo>
                    <a:pt x="9" y="5"/>
                    <a:pt x="10" y="4"/>
                    <a:pt x="11" y="3"/>
                  </a:cubicBezTo>
                  <a:cubicBezTo>
                    <a:pt x="11" y="2"/>
                    <a:pt x="12" y="1"/>
                    <a:pt x="13" y="1"/>
                  </a:cubicBezTo>
                  <a:cubicBezTo>
                    <a:pt x="13" y="0"/>
                    <a:pt x="13" y="1"/>
                    <a:pt x="13" y="0"/>
                  </a:cubicBezTo>
                  <a:cubicBezTo>
                    <a:pt x="28" y="1"/>
                    <a:pt x="28" y="1"/>
                    <a:pt x="28" y="1"/>
                  </a:cubicBezTo>
                  <a:cubicBezTo>
                    <a:pt x="28" y="4"/>
                    <a:pt x="29" y="6"/>
                    <a:pt x="29" y="8"/>
                  </a:cubicBezTo>
                  <a:cubicBezTo>
                    <a:pt x="29" y="13"/>
                    <a:pt x="28" y="15"/>
                    <a:pt x="26" y="20"/>
                  </a:cubicBezTo>
                  <a:cubicBezTo>
                    <a:pt x="24" y="23"/>
                    <a:pt x="24" y="25"/>
                    <a:pt x="24" y="28"/>
                  </a:cubicBezTo>
                  <a:cubicBezTo>
                    <a:pt x="24" y="31"/>
                    <a:pt x="26" y="33"/>
                    <a:pt x="25" y="36"/>
                  </a:cubicBezTo>
                  <a:cubicBezTo>
                    <a:pt x="24" y="40"/>
                    <a:pt x="15" y="40"/>
                    <a:pt x="10" y="35"/>
                  </a:cubicBezTo>
                  <a:cubicBezTo>
                    <a:pt x="8" y="33"/>
                    <a:pt x="7" y="29"/>
                    <a:pt x="7" y="26"/>
                  </a:cubicBezTo>
                  <a:cubicBezTo>
                    <a:pt x="7" y="24"/>
                    <a:pt x="7" y="22"/>
                    <a:pt x="8" y="21"/>
                  </a:cubicBezTo>
                  <a:cubicBezTo>
                    <a:pt x="8" y="20"/>
                    <a:pt x="8" y="20"/>
                    <a:pt x="8" y="19"/>
                  </a:cubicBezTo>
                  <a:close/>
                </a:path>
              </a:pathLst>
            </a:custGeom>
            <a:solidFill>
              <a:srgbClr val="F7CA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1" name="ïṧlíḋê"/>
            <p:cNvSpPr/>
            <p:nvPr/>
          </p:nvSpPr>
          <p:spPr bwMode="auto">
            <a:xfrm>
              <a:off x="6740525" y="2168525"/>
              <a:ext cx="73025" cy="36513"/>
            </a:xfrm>
            <a:custGeom>
              <a:avLst/>
              <a:gdLst>
                <a:gd name="T0" fmla="*/ 1 w 22"/>
                <a:gd name="T1" fmla="*/ 0 h 11"/>
                <a:gd name="T2" fmla="*/ 0 w 22"/>
                <a:gd name="T3" fmla="*/ 6 h 11"/>
                <a:gd name="T4" fmla="*/ 20 w 22"/>
                <a:gd name="T5" fmla="*/ 10 h 11"/>
                <a:gd name="T6" fmla="*/ 22 w 22"/>
                <a:gd name="T7" fmla="*/ 3 h 11"/>
                <a:gd name="T8" fmla="*/ 1 w 22"/>
                <a:gd name="T9" fmla="*/ 0 h 11"/>
              </a:gdLst>
              <a:ahLst/>
              <a:cxnLst>
                <a:cxn ang="0">
                  <a:pos x="T0" y="T1"/>
                </a:cxn>
                <a:cxn ang="0">
                  <a:pos x="T2" y="T3"/>
                </a:cxn>
                <a:cxn ang="0">
                  <a:pos x="T4" y="T5"/>
                </a:cxn>
                <a:cxn ang="0">
                  <a:pos x="T6" y="T7"/>
                </a:cxn>
                <a:cxn ang="0">
                  <a:pos x="T8" y="T9"/>
                </a:cxn>
              </a:cxnLst>
              <a:rect l="0" t="0" r="r" b="b"/>
              <a:pathLst>
                <a:path w="22" h="11">
                  <a:moveTo>
                    <a:pt x="1" y="0"/>
                  </a:moveTo>
                  <a:cubicBezTo>
                    <a:pt x="0" y="6"/>
                    <a:pt x="0" y="6"/>
                    <a:pt x="0" y="6"/>
                  </a:cubicBezTo>
                  <a:cubicBezTo>
                    <a:pt x="0" y="6"/>
                    <a:pt x="10" y="11"/>
                    <a:pt x="20" y="10"/>
                  </a:cubicBezTo>
                  <a:cubicBezTo>
                    <a:pt x="22" y="3"/>
                    <a:pt x="22" y="3"/>
                    <a:pt x="22" y="3"/>
                  </a:cubicBezTo>
                  <a:lnTo>
                    <a:pt x="1" y="0"/>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2" name="ïŝļïḋè"/>
            <p:cNvSpPr/>
            <p:nvPr/>
          </p:nvSpPr>
          <p:spPr bwMode="auto">
            <a:xfrm>
              <a:off x="6740525" y="1739900"/>
              <a:ext cx="107950" cy="452438"/>
            </a:xfrm>
            <a:custGeom>
              <a:avLst/>
              <a:gdLst>
                <a:gd name="T0" fmla="*/ 18 w 33"/>
                <a:gd name="T1" fmla="*/ 0 h 139"/>
                <a:gd name="T2" fmla="*/ 0 w 33"/>
                <a:gd name="T3" fmla="*/ 133 h 139"/>
                <a:gd name="T4" fmla="*/ 22 w 33"/>
                <a:gd name="T5" fmla="*/ 137 h 139"/>
                <a:gd name="T6" fmla="*/ 33 w 33"/>
                <a:gd name="T7" fmla="*/ 75 h 139"/>
                <a:gd name="T8" fmla="*/ 18 w 33"/>
                <a:gd name="T9" fmla="*/ 0 h 139"/>
              </a:gdLst>
              <a:ahLst/>
              <a:cxnLst>
                <a:cxn ang="0">
                  <a:pos x="T0" y="T1"/>
                </a:cxn>
                <a:cxn ang="0">
                  <a:pos x="T2" y="T3"/>
                </a:cxn>
                <a:cxn ang="0">
                  <a:pos x="T4" y="T5"/>
                </a:cxn>
                <a:cxn ang="0">
                  <a:pos x="T6" y="T7"/>
                </a:cxn>
                <a:cxn ang="0">
                  <a:pos x="T8" y="T9"/>
                </a:cxn>
              </a:cxnLst>
              <a:rect l="0" t="0" r="r" b="b"/>
              <a:pathLst>
                <a:path w="33" h="139">
                  <a:moveTo>
                    <a:pt x="18" y="0"/>
                  </a:moveTo>
                  <a:cubicBezTo>
                    <a:pt x="18" y="0"/>
                    <a:pt x="11" y="76"/>
                    <a:pt x="0" y="133"/>
                  </a:cubicBezTo>
                  <a:cubicBezTo>
                    <a:pt x="0" y="133"/>
                    <a:pt x="9" y="139"/>
                    <a:pt x="22" y="137"/>
                  </a:cubicBezTo>
                  <a:cubicBezTo>
                    <a:pt x="33" y="75"/>
                    <a:pt x="33" y="75"/>
                    <a:pt x="33" y="75"/>
                  </a:cubicBezTo>
                  <a:lnTo>
                    <a:pt x="18" y="0"/>
                  </a:lnTo>
                  <a:close/>
                </a:path>
              </a:pathLst>
            </a:custGeom>
            <a:solidFill>
              <a:srgbClr val="EF46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3" name="i$ḷïďè"/>
            <p:cNvSpPr/>
            <p:nvPr/>
          </p:nvSpPr>
          <p:spPr bwMode="auto">
            <a:xfrm>
              <a:off x="7073900" y="2090738"/>
              <a:ext cx="49212" cy="80963"/>
            </a:xfrm>
            <a:custGeom>
              <a:avLst/>
              <a:gdLst>
                <a:gd name="T0" fmla="*/ 15 w 15"/>
                <a:gd name="T1" fmla="*/ 10 h 25"/>
                <a:gd name="T2" fmla="*/ 11 w 15"/>
                <a:gd name="T3" fmla="*/ 14 h 25"/>
                <a:gd name="T4" fmla="*/ 2 w 15"/>
                <a:gd name="T5" fmla="*/ 24 h 25"/>
                <a:gd name="T6" fmla="*/ 2 w 15"/>
                <a:gd name="T7" fmla="*/ 7 h 25"/>
                <a:gd name="T8" fmla="*/ 5 w 15"/>
                <a:gd name="T9" fmla="*/ 0 h 25"/>
                <a:gd name="T10" fmla="*/ 15 w 15"/>
                <a:gd name="T11" fmla="*/ 10 h 25"/>
              </a:gdLst>
              <a:ahLst/>
              <a:cxnLst>
                <a:cxn ang="0">
                  <a:pos x="T0" y="T1"/>
                </a:cxn>
                <a:cxn ang="0">
                  <a:pos x="T2" y="T3"/>
                </a:cxn>
                <a:cxn ang="0">
                  <a:pos x="T4" y="T5"/>
                </a:cxn>
                <a:cxn ang="0">
                  <a:pos x="T6" y="T7"/>
                </a:cxn>
                <a:cxn ang="0">
                  <a:pos x="T8" y="T9"/>
                </a:cxn>
                <a:cxn ang="0">
                  <a:pos x="T10" y="T11"/>
                </a:cxn>
              </a:cxnLst>
              <a:rect l="0" t="0" r="r" b="b"/>
              <a:pathLst>
                <a:path w="15" h="25">
                  <a:moveTo>
                    <a:pt x="15" y="10"/>
                  </a:moveTo>
                  <a:cubicBezTo>
                    <a:pt x="15" y="10"/>
                    <a:pt x="12" y="11"/>
                    <a:pt x="11" y="14"/>
                  </a:cubicBezTo>
                  <a:cubicBezTo>
                    <a:pt x="9" y="18"/>
                    <a:pt x="4" y="25"/>
                    <a:pt x="2" y="24"/>
                  </a:cubicBezTo>
                  <a:cubicBezTo>
                    <a:pt x="0" y="23"/>
                    <a:pt x="2" y="7"/>
                    <a:pt x="2" y="7"/>
                  </a:cubicBezTo>
                  <a:cubicBezTo>
                    <a:pt x="5" y="0"/>
                    <a:pt x="5" y="0"/>
                    <a:pt x="5" y="0"/>
                  </a:cubicBezTo>
                  <a:lnTo>
                    <a:pt x="15" y="10"/>
                  </a:lnTo>
                  <a:close/>
                </a:path>
              </a:pathLst>
            </a:custGeom>
            <a:solidFill>
              <a:srgbClr val="F7B3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4" name="ï$ľídè"/>
            <p:cNvSpPr/>
            <p:nvPr/>
          </p:nvSpPr>
          <p:spPr bwMode="auto">
            <a:xfrm>
              <a:off x="7080250" y="2071688"/>
              <a:ext cx="55562" cy="65088"/>
            </a:xfrm>
            <a:custGeom>
              <a:avLst/>
              <a:gdLst>
                <a:gd name="T0" fmla="*/ 35 w 35"/>
                <a:gd name="T1" fmla="*/ 31 h 41"/>
                <a:gd name="T2" fmla="*/ 29 w 35"/>
                <a:gd name="T3" fmla="*/ 41 h 41"/>
                <a:gd name="T4" fmla="*/ 0 w 35"/>
                <a:gd name="T5" fmla="*/ 10 h 41"/>
                <a:gd name="T6" fmla="*/ 8 w 35"/>
                <a:gd name="T7" fmla="*/ 0 h 41"/>
                <a:gd name="T8" fmla="*/ 35 w 35"/>
                <a:gd name="T9" fmla="*/ 31 h 41"/>
              </a:gdLst>
              <a:ahLst/>
              <a:cxnLst>
                <a:cxn ang="0">
                  <a:pos x="T0" y="T1"/>
                </a:cxn>
                <a:cxn ang="0">
                  <a:pos x="T2" y="T3"/>
                </a:cxn>
                <a:cxn ang="0">
                  <a:pos x="T4" y="T5"/>
                </a:cxn>
                <a:cxn ang="0">
                  <a:pos x="T6" y="T7"/>
                </a:cxn>
                <a:cxn ang="0">
                  <a:pos x="T8" y="T9"/>
                </a:cxn>
              </a:cxnLst>
              <a:rect l="0" t="0" r="r" b="b"/>
              <a:pathLst>
                <a:path w="35" h="41">
                  <a:moveTo>
                    <a:pt x="35" y="31"/>
                  </a:moveTo>
                  <a:lnTo>
                    <a:pt x="29" y="41"/>
                  </a:lnTo>
                  <a:lnTo>
                    <a:pt x="0" y="10"/>
                  </a:lnTo>
                  <a:lnTo>
                    <a:pt x="8" y="0"/>
                  </a:lnTo>
                  <a:lnTo>
                    <a:pt x="35" y="31"/>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5" name="îṣlîde"/>
            <p:cNvSpPr/>
            <p:nvPr/>
          </p:nvSpPr>
          <p:spPr bwMode="auto">
            <a:xfrm>
              <a:off x="7086600" y="2765425"/>
              <a:ext cx="166687" cy="161925"/>
            </a:xfrm>
            <a:custGeom>
              <a:avLst/>
              <a:gdLst>
                <a:gd name="T0" fmla="*/ 25 w 51"/>
                <a:gd name="T1" fmla="*/ 5 h 50"/>
                <a:gd name="T2" fmla="*/ 31 w 51"/>
                <a:gd name="T3" fmla="*/ 22 h 50"/>
                <a:gd name="T4" fmla="*/ 39 w 51"/>
                <a:gd name="T5" fmla="*/ 46 h 50"/>
                <a:gd name="T6" fmla="*/ 0 w 51"/>
                <a:gd name="T7" fmla="*/ 27 h 50"/>
                <a:gd name="T8" fmla="*/ 2 w 51"/>
                <a:gd name="T9" fmla="*/ 0 h 50"/>
                <a:gd name="T10" fmla="*/ 25 w 51"/>
                <a:gd name="T11" fmla="*/ 5 h 50"/>
              </a:gdLst>
              <a:ahLst/>
              <a:cxnLst>
                <a:cxn ang="0">
                  <a:pos x="T0" y="T1"/>
                </a:cxn>
                <a:cxn ang="0">
                  <a:pos x="T2" y="T3"/>
                </a:cxn>
                <a:cxn ang="0">
                  <a:pos x="T4" y="T5"/>
                </a:cxn>
                <a:cxn ang="0">
                  <a:pos x="T6" y="T7"/>
                </a:cxn>
                <a:cxn ang="0">
                  <a:pos x="T8" y="T9"/>
                </a:cxn>
                <a:cxn ang="0">
                  <a:pos x="T10" y="T11"/>
                </a:cxn>
              </a:cxnLst>
              <a:rect l="0" t="0" r="r" b="b"/>
              <a:pathLst>
                <a:path w="51" h="50">
                  <a:moveTo>
                    <a:pt x="25" y="5"/>
                  </a:moveTo>
                  <a:cubicBezTo>
                    <a:pt x="25" y="5"/>
                    <a:pt x="26" y="17"/>
                    <a:pt x="31" y="22"/>
                  </a:cubicBezTo>
                  <a:cubicBezTo>
                    <a:pt x="45" y="33"/>
                    <a:pt x="51" y="43"/>
                    <a:pt x="39" y="46"/>
                  </a:cubicBezTo>
                  <a:cubicBezTo>
                    <a:pt x="27" y="50"/>
                    <a:pt x="2" y="36"/>
                    <a:pt x="0" y="27"/>
                  </a:cubicBezTo>
                  <a:cubicBezTo>
                    <a:pt x="2" y="0"/>
                    <a:pt x="2" y="0"/>
                    <a:pt x="2" y="0"/>
                  </a:cubicBezTo>
                  <a:lnTo>
                    <a:pt x="25" y="5"/>
                  </a:lnTo>
                  <a:close/>
                </a:path>
              </a:pathLst>
            </a:custGeom>
            <a:solidFill>
              <a:srgbClr val="3631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6" name="íSḷidé"/>
            <p:cNvSpPr/>
            <p:nvPr/>
          </p:nvSpPr>
          <p:spPr bwMode="auto">
            <a:xfrm>
              <a:off x="6767513" y="2765425"/>
              <a:ext cx="165100" cy="161925"/>
            </a:xfrm>
            <a:custGeom>
              <a:avLst/>
              <a:gdLst>
                <a:gd name="T0" fmla="*/ 26 w 51"/>
                <a:gd name="T1" fmla="*/ 5 h 50"/>
                <a:gd name="T2" fmla="*/ 20 w 51"/>
                <a:gd name="T3" fmla="*/ 22 h 50"/>
                <a:gd name="T4" fmla="*/ 12 w 51"/>
                <a:gd name="T5" fmla="*/ 46 h 50"/>
                <a:gd name="T6" fmla="*/ 51 w 51"/>
                <a:gd name="T7" fmla="*/ 27 h 50"/>
                <a:gd name="T8" fmla="*/ 49 w 51"/>
                <a:gd name="T9" fmla="*/ 0 h 50"/>
                <a:gd name="T10" fmla="*/ 26 w 51"/>
                <a:gd name="T11" fmla="*/ 5 h 50"/>
              </a:gdLst>
              <a:ahLst/>
              <a:cxnLst>
                <a:cxn ang="0">
                  <a:pos x="T0" y="T1"/>
                </a:cxn>
                <a:cxn ang="0">
                  <a:pos x="T2" y="T3"/>
                </a:cxn>
                <a:cxn ang="0">
                  <a:pos x="T4" y="T5"/>
                </a:cxn>
                <a:cxn ang="0">
                  <a:pos x="T6" y="T7"/>
                </a:cxn>
                <a:cxn ang="0">
                  <a:pos x="T8" y="T9"/>
                </a:cxn>
                <a:cxn ang="0">
                  <a:pos x="T10" y="T11"/>
                </a:cxn>
              </a:cxnLst>
              <a:rect l="0" t="0" r="r" b="b"/>
              <a:pathLst>
                <a:path w="51" h="50">
                  <a:moveTo>
                    <a:pt x="26" y="5"/>
                  </a:moveTo>
                  <a:cubicBezTo>
                    <a:pt x="26" y="5"/>
                    <a:pt x="25" y="17"/>
                    <a:pt x="20" y="22"/>
                  </a:cubicBezTo>
                  <a:cubicBezTo>
                    <a:pt x="6" y="33"/>
                    <a:pt x="0" y="43"/>
                    <a:pt x="12" y="46"/>
                  </a:cubicBezTo>
                  <a:cubicBezTo>
                    <a:pt x="24" y="50"/>
                    <a:pt x="49" y="36"/>
                    <a:pt x="51" y="27"/>
                  </a:cubicBezTo>
                  <a:cubicBezTo>
                    <a:pt x="49" y="0"/>
                    <a:pt x="49" y="0"/>
                    <a:pt x="49" y="0"/>
                  </a:cubicBezTo>
                  <a:lnTo>
                    <a:pt x="26" y="5"/>
                  </a:lnTo>
                  <a:close/>
                </a:path>
              </a:pathLst>
            </a:custGeom>
            <a:solidFill>
              <a:srgbClr val="3631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7" name="iṩḷîḍè"/>
            <p:cNvSpPr/>
            <p:nvPr/>
          </p:nvSpPr>
          <p:spPr bwMode="auto">
            <a:xfrm>
              <a:off x="6819900" y="2090738"/>
              <a:ext cx="368300" cy="752475"/>
            </a:xfrm>
            <a:custGeom>
              <a:avLst/>
              <a:gdLst>
                <a:gd name="T0" fmla="*/ 0 w 113"/>
                <a:gd name="T1" fmla="*/ 8 h 231"/>
                <a:gd name="T2" fmla="*/ 0 w 113"/>
                <a:gd name="T3" fmla="*/ 223 h 231"/>
                <a:gd name="T4" fmla="*/ 38 w 113"/>
                <a:gd name="T5" fmla="*/ 220 h 231"/>
                <a:gd name="T6" fmla="*/ 41 w 113"/>
                <a:gd name="T7" fmla="*/ 64 h 231"/>
                <a:gd name="T8" fmla="*/ 45 w 113"/>
                <a:gd name="T9" fmla="*/ 67 h 231"/>
                <a:gd name="T10" fmla="*/ 77 w 113"/>
                <a:gd name="T11" fmla="*/ 222 h 231"/>
                <a:gd name="T12" fmla="*/ 113 w 113"/>
                <a:gd name="T13" fmla="*/ 217 h 231"/>
                <a:gd name="T14" fmla="*/ 95 w 113"/>
                <a:gd name="T15" fmla="*/ 114 h 231"/>
                <a:gd name="T16" fmla="*/ 80 w 113"/>
                <a:gd name="T17" fmla="*/ 13 h 231"/>
                <a:gd name="T18" fmla="*/ 0 w 113"/>
                <a:gd name="T19" fmla="*/ 8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231">
                  <a:moveTo>
                    <a:pt x="0" y="8"/>
                  </a:moveTo>
                  <a:cubicBezTo>
                    <a:pt x="0" y="223"/>
                    <a:pt x="0" y="223"/>
                    <a:pt x="0" y="223"/>
                  </a:cubicBezTo>
                  <a:cubicBezTo>
                    <a:pt x="0" y="223"/>
                    <a:pt x="21" y="231"/>
                    <a:pt x="38" y="220"/>
                  </a:cubicBezTo>
                  <a:cubicBezTo>
                    <a:pt x="38" y="220"/>
                    <a:pt x="37" y="117"/>
                    <a:pt x="41" y="64"/>
                  </a:cubicBezTo>
                  <a:cubicBezTo>
                    <a:pt x="41" y="64"/>
                    <a:pt x="43" y="61"/>
                    <a:pt x="45" y="67"/>
                  </a:cubicBezTo>
                  <a:cubicBezTo>
                    <a:pt x="45" y="67"/>
                    <a:pt x="71" y="172"/>
                    <a:pt x="77" y="222"/>
                  </a:cubicBezTo>
                  <a:cubicBezTo>
                    <a:pt x="77" y="222"/>
                    <a:pt x="97" y="227"/>
                    <a:pt x="113" y="217"/>
                  </a:cubicBezTo>
                  <a:cubicBezTo>
                    <a:pt x="113" y="217"/>
                    <a:pt x="97" y="126"/>
                    <a:pt x="95" y="114"/>
                  </a:cubicBezTo>
                  <a:cubicBezTo>
                    <a:pt x="93" y="102"/>
                    <a:pt x="80" y="13"/>
                    <a:pt x="80" y="13"/>
                  </a:cubicBezTo>
                  <a:cubicBezTo>
                    <a:pt x="80" y="13"/>
                    <a:pt x="24" y="0"/>
                    <a:pt x="0" y="8"/>
                  </a:cubicBezTo>
                  <a:close/>
                </a:path>
              </a:pathLst>
            </a:custGeom>
            <a:solidFill>
              <a:srgbClr val="A559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8" name="ïṩḷíḋè"/>
            <p:cNvSpPr/>
            <p:nvPr/>
          </p:nvSpPr>
          <p:spPr bwMode="auto">
            <a:xfrm>
              <a:off x="7031038" y="1608138"/>
              <a:ext cx="25400" cy="39688"/>
            </a:xfrm>
            <a:custGeom>
              <a:avLst/>
              <a:gdLst>
                <a:gd name="T0" fmla="*/ 7 w 8"/>
                <a:gd name="T1" fmla="*/ 0 h 12"/>
                <a:gd name="T2" fmla="*/ 1 w 8"/>
                <a:gd name="T3" fmla="*/ 1 h 12"/>
                <a:gd name="T4" fmla="*/ 0 w 8"/>
                <a:gd name="T5" fmla="*/ 11 h 12"/>
                <a:gd name="T6" fmla="*/ 7 w 8"/>
                <a:gd name="T7" fmla="*/ 0 h 12"/>
              </a:gdLst>
              <a:ahLst/>
              <a:cxnLst>
                <a:cxn ang="0">
                  <a:pos x="T0" y="T1"/>
                </a:cxn>
                <a:cxn ang="0">
                  <a:pos x="T2" y="T3"/>
                </a:cxn>
                <a:cxn ang="0">
                  <a:pos x="T4" y="T5"/>
                </a:cxn>
                <a:cxn ang="0">
                  <a:pos x="T6" y="T7"/>
                </a:cxn>
              </a:cxnLst>
              <a:rect l="0" t="0" r="r" b="b"/>
              <a:pathLst>
                <a:path w="8" h="12">
                  <a:moveTo>
                    <a:pt x="7" y="0"/>
                  </a:moveTo>
                  <a:cubicBezTo>
                    <a:pt x="1" y="1"/>
                    <a:pt x="1" y="1"/>
                    <a:pt x="1" y="1"/>
                  </a:cubicBezTo>
                  <a:cubicBezTo>
                    <a:pt x="0" y="11"/>
                    <a:pt x="0" y="11"/>
                    <a:pt x="0" y="11"/>
                  </a:cubicBezTo>
                  <a:cubicBezTo>
                    <a:pt x="8" y="12"/>
                    <a:pt x="7" y="0"/>
                    <a:pt x="7" y="0"/>
                  </a:cubicBezTo>
                  <a:close/>
                </a:path>
              </a:pathLst>
            </a:custGeom>
            <a:solidFill>
              <a:srgbClr val="F7B3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9" name="iSľiḋé"/>
            <p:cNvSpPr/>
            <p:nvPr/>
          </p:nvSpPr>
          <p:spPr bwMode="auto">
            <a:xfrm>
              <a:off x="6867525" y="1608138"/>
              <a:ext cx="26987" cy="39688"/>
            </a:xfrm>
            <a:custGeom>
              <a:avLst/>
              <a:gdLst>
                <a:gd name="T0" fmla="*/ 1 w 8"/>
                <a:gd name="T1" fmla="*/ 0 h 12"/>
                <a:gd name="T2" fmla="*/ 8 w 8"/>
                <a:gd name="T3" fmla="*/ 1 h 12"/>
                <a:gd name="T4" fmla="*/ 8 w 8"/>
                <a:gd name="T5" fmla="*/ 11 h 12"/>
                <a:gd name="T6" fmla="*/ 1 w 8"/>
                <a:gd name="T7" fmla="*/ 0 h 12"/>
              </a:gdLst>
              <a:ahLst/>
              <a:cxnLst>
                <a:cxn ang="0">
                  <a:pos x="T0" y="T1"/>
                </a:cxn>
                <a:cxn ang="0">
                  <a:pos x="T2" y="T3"/>
                </a:cxn>
                <a:cxn ang="0">
                  <a:pos x="T4" y="T5"/>
                </a:cxn>
                <a:cxn ang="0">
                  <a:pos x="T6" y="T7"/>
                </a:cxn>
              </a:cxnLst>
              <a:rect l="0" t="0" r="r" b="b"/>
              <a:pathLst>
                <a:path w="8" h="12">
                  <a:moveTo>
                    <a:pt x="1" y="0"/>
                  </a:moveTo>
                  <a:cubicBezTo>
                    <a:pt x="8" y="1"/>
                    <a:pt x="8" y="1"/>
                    <a:pt x="8" y="1"/>
                  </a:cubicBezTo>
                  <a:cubicBezTo>
                    <a:pt x="8" y="11"/>
                    <a:pt x="8" y="11"/>
                    <a:pt x="8" y="11"/>
                  </a:cubicBezTo>
                  <a:cubicBezTo>
                    <a:pt x="0" y="12"/>
                    <a:pt x="1" y="0"/>
                    <a:pt x="1" y="0"/>
                  </a:cubicBezTo>
                  <a:close/>
                </a:path>
              </a:pathLst>
            </a:custGeom>
            <a:solidFill>
              <a:srgbClr val="F7B3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0" name="íṥḷïḑé"/>
            <p:cNvSpPr/>
            <p:nvPr/>
          </p:nvSpPr>
          <p:spPr bwMode="auto">
            <a:xfrm>
              <a:off x="6900863" y="1670050"/>
              <a:ext cx="123825" cy="52388"/>
            </a:xfrm>
            <a:custGeom>
              <a:avLst/>
              <a:gdLst>
                <a:gd name="T0" fmla="*/ 0 w 38"/>
                <a:gd name="T1" fmla="*/ 5 h 16"/>
                <a:gd name="T2" fmla="*/ 38 w 38"/>
                <a:gd name="T3" fmla="*/ 4 h 16"/>
                <a:gd name="T4" fmla="*/ 35 w 38"/>
                <a:gd name="T5" fmla="*/ 10 h 16"/>
                <a:gd name="T6" fmla="*/ 8 w 38"/>
                <a:gd name="T7" fmla="*/ 16 h 16"/>
                <a:gd name="T8" fmla="*/ 1 w 38"/>
                <a:gd name="T9" fmla="*/ 9 h 16"/>
                <a:gd name="T10" fmla="*/ 0 w 38"/>
                <a:gd name="T11" fmla="*/ 5 h 16"/>
              </a:gdLst>
              <a:ahLst/>
              <a:cxnLst>
                <a:cxn ang="0">
                  <a:pos x="T0" y="T1"/>
                </a:cxn>
                <a:cxn ang="0">
                  <a:pos x="T2" y="T3"/>
                </a:cxn>
                <a:cxn ang="0">
                  <a:pos x="T4" y="T5"/>
                </a:cxn>
                <a:cxn ang="0">
                  <a:pos x="T6" y="T7"/>
                </a:cxn>
                <a:cxn ang="0">
                  <a:pos x="T8" y="T9"/>
                </a:cxn>
                <a:cxn ang="0">
                  <a:pos x="T10" y="T11"/>
                </a:cxn>
              </a:cxnLst>
              <a:rect l="0" t="0" r="r" b="b"/>
              <a:pathLst>
                <a:path w="38" h="16">
                  <a:moveTo>
                    <a:pt x="0" y="5"/>
                  </a:moveTo>
                  <a:cubicBezTo>
                    <a:pt x="0" y="5"/>
                    <a:pt x="13" y="0"/>
                    <a:pt x="38" y="4"/>
                  </a:cubicBezTo>
                  <a:cubicBezTo>
                    <a:pt x="35" y="10"/>
                    <a:pt x="35" y="10"/>
                    <a:pt x="35" y="10"/>
                  </a:cubicBezTo>
                  <a:cubicBezTo>
                    <a:pt x="8" y="16"/>
                    <a:pt x="8" y="16"/>
                    <a:pt x="8" y="16"/>
                  </a:cubicBezTo>
                  <a:cubicBezTo>
                    <a:pt x="1" y="9"/>
                    <a:pt x="1" y="9"/>
                    <a:pt x="1" y="9"/>
                  </a:cubicBezTo>
                  <a:lnTo>
                    <a:pt x="0" y="5"/>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1" name="îSļíḑè"/>
            <p:cNvSpPr/>
            <p:nvPr/>
          </p:nvSpPr>
          <p:spPr bwMode="auto">
            <a:xfrm>
              <a:off x="6799263" y="1693863"/>
              <a:ext cx="349250" cy="492125"/>
            </a:xfrm>
            <a:custGeom>
              <a:avLst/>
              <a:gdLst>
                <a:gd name="T0" fmla="*/ 68 w 107"/>
                <a:gd name="T1" fmla="*/ 1 h 151"/>
                <a:gd name="T2" fmla="*/ 103 w 107"/>
                <a:gd name="T3" fmla="*/ 11 h 151"/>
                <a:gd name="T4" fmla="*/ 95 w 107"/>
                <a:gd name="T5" fmla="*/ 73 h 151"/>
                <a:gd name="T6" fmla="*/ 86 w 107"/>
                <a:gd name="T7" fmla="*/ 135 h 151"/>
                <a:gd name="T8" fmla="*/ 6 w 107"/>
                <a:gd name="T9" fmla="*/ 130 h 151"/>
                <a:gd name="T10" fmla="*/ 2 w 107"/>
                <a:gd name="T11" fmla="*/ 73 h 151"/>
                <a:gd name="T12" fmla="*/ 0 w 107"/>
                <a:gd name="T13" fmla="*/ 14 h 151"/>
                <a:gd name="T14" fmla="*/ 31 w 107"/>
                <a:gd name="T15" fmla="*/ 2 h 151"/>
                <a:gd name="T16" fmla="*/ 68 w 107"/>
                <a:gd name="T17" fmla="*/ 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51">
                  <a:moveTo>
                    <a:pt x="68" y="1"/>
                  </a:moveTo>
                  <a:cubicBezTo>
                    <a:pt x="68" y="1"/>
                    <a:pt x="100" y="8"/>
                    <a:pt x="103" y="11"/>
                  </a:cubicBezTo>
                  <a:cubicBezTo>
                    <a:pt x="107" y="15"/>
                    <a:pt x="99" y="63"/>
                    <a:pt x="95" y="73"/>
                  </a:cubicBezTo>
                  <a:cubicBezTo>
                    <a:pt x="92" y="83"/>
                    <a:pt x="86" y="135"/>
                    <a:pt x="86" y="135"/>
                  </a:cubicBezTo>
                  <a:cubicBezTo>
                    <a:pt x="86" y="135"/>
                    <a:pt x="50" y="151"/>
                    <a:pt x="6" y="130"/>
                  </a:cubicBezTo>
                  <a:cubicBezTo>
                    <a:pt x="6" y="130"/>
                    <a:pt x="4" y="93"/>
                    <a:pt x="2" y="73"/>
                  </a:cubicBezTo>
                  <a:cubicBezTo>
                    <a:pt x="1" y="56"/>
                    <a:pt x="0" y="14"/>
                    <a:pt x="0" y="14"/>
                  </a:cubicBezTo>
                  <a:cubicBezTo>
                    <a:pt x="0" y="14"/>
                    <a:pt x="12" y="5"/>
                    <a:pt x="31" y="2"/>
                  </a:cubicBezTo>
                  <a:cubicBezTo>
                    <a:pt x="51" y="0"/>
                    <a:pt x="68" y="1"/>
                    <a:pt x="68" y="1"/>
                  </a:cubicBezTo>
                  <a:close/>
                </a:path>
              </a:pathLst>
            </a:custGeom>
            <a:solidFill>
              <a:srgbClr val="EF5F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2" name="îşliḑè"/>
            <p:cNvSpPr/>
            <p:nvPr/>
          </p:nvSpPr>
          <p:spPr bwMode="auto">
            <a:xfrm>
              <a:off x="7061200" y="1728788"/>
              <a:ext cx="214312" cy="398463"/>
            </a:xfrm>
            <a:custGeom>
              <a:avLst/>
              <a:gdLst>
                <a:gd name="T0" fmla="*/ 23 w 66"/>
                <a:gd name="T1" fmla="*/ 0 h 122"/>
                <a:gd name="T2" fmla="*/ 66 w 66"/>
                <a:gd name="T3" fmla="*/ 77 h 122"/>
                <a:gd name="T4" fmla="*/ 23 w 66"/>
                <a:gd name="T5" fmla="*/ 122 h 122"/>
                <a:gd name="T6" fmla="*/ 9 w 66"/>
                <a:gd name="T7" fmla="*/ 106 h 122"/>
                <a:gd name="T8" fmla="*/ 37 w 66"/>
                <a:gd name="T9" fmla="*/ 77 h 122"/>
                <a:gd name="T10" fmla="*/ 21 w 66"/>
                <a:gd name="T11" fmla="*/ 48 h 122"/>
                <a:gd name="T12" fmla="*/ 0 w 66"/>
                <a:gd name="T13" fmla="*/ 19 h 122"/>
                <a:gd name="T14" fmla="*/ 23 w 66"/>
                <a:gd name="T15" fmla="*/ 0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22">
                  <a:moveTo>
                    <a:pt x="23" y="0"/>
                  </a:moveTo>
                  <a:cubicBezTo>
                    <a:pt x="23" y="0"/>
                    <a:pt x="57" y="51"/>
                    <a:pt x="66" y="77"/>
                  </a:cubicBezTo>
                  <a:cubicBezTo>
                    <a:pt x="23" y="122"/>
                    <a:pt x="23" y="122"/>
                    <a:pt x="23" y="122"/>
                  </a:cubicBezTo>
                  <a:cubicBezTo>
                    <a:pt x="9" y="106"/>
                    <a:pt x="9" y="106"/>
                    <a:pt x="9" y="106"/>
                  </a:cubicBezTo>
                  <a:cubicBezTo>
                    <a:pt x="37" y="77"/>
                    <a:pt x="37" y="77"/>
                    <a:pt x="37" y="77"/>
                  </a:cubicBezTo>
                  <a:cubicBezTo>
                    <a:pt x="21" y="48"/>
                    <a:pt x="21" y="48"/>
                    <a:pt x="21" y="48"/>
                  </a:cubicBezTo>
                  <a:cubicBezTo>
                    <a:pt x="0" y="19"/>
                    <a:pt x="0" y="19"/>
                    <a:pt x="0" y="19"/>
                  </a:cubicBezTo>
                  <a:lnTo>
                    <a:pt x="23" y="0"/>
                  </a:lnTo>
                  <a:close/>
                </a:path>
              </a:pathLst>
            </a:custGeom>
            <a:solidFill>
              <a:srgbClr val="EF5F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3" name="îsḷiḍé"/>
            <p:cNvSpPr/>
            <p:nvPr/>
          </p:nvSpPr>
          <p:spPr bwMode="auto">
            <a:xfrm>
              <a:off x="6910388" y="1612900"/>
              <a:ext cx="107950" cy="127000"/>
            </a:xfrm>
            <a:custGeom>
              <a:avLst/>
              <a:gdLst>
                <a:gd name="T0" fmla="*/ 33 w 33"/>
                <a:gd name="T1" fmla="*/ 2 h 39"/>
                <a:gd name="T2" fmla="*/ 32 w 33"/>
                <a:gd name="T3" fmla="*/ 27 h 39"/>
                <a:gd name="T4" fmla="*/ 0 w 33"/>
                <a:gd name="T5" fmla="*/ 27 h 39"/>
                <a:gd name="T6" fmla="*/ 0 w 33"/>
                <a:gd name="T7" fmla="*/ 0 h 39"/>
                <a:gd name="T8" fmla="*/ 33 w 33"/>
                <a:gd name="T9" fmla="*/ 2 h 39"/>
              </a:gdLst>
              <a:ahLst/>
              <a:cxnLst>
                <a:cxn ang="0">
                  <a:pos x="T0" y="T1"/>
                </a:cxn>
                <a:cxn ang="0">
                  <a:pos x="T2" y="T3"/>
                </a:cxn>
                <a:cxn ang="0">
                  <a:pos x="T4" y="T5"/>
                </a:cxn>
                <a:cxn ang="0">
                  <a:pos x="T6" y="T7"/>
                </a:cxn>
                <a:cxn ang="0">
                  <a:pos x="T8" y="T9"/>
                </a:cxn>
              </a:cxnLst>
              <a:rect l="0" t="0" r="r" b="b"/>
              <a:pathLst>
                <a:path w="33" h="39">
                  <a:moveTo>
                    <a:pt x="33" y="2"/>
                  </a:moveTo>
                  <a:cubicBezTo>
                    <a:pt x="32" y="27"/>
                    <a:pt x="32" y="27"/>
                    <a:pt x="32" y="27"/>
                  </a:cubicBezTo>
                  <a:cubicBezTo>
                    <a:pt x="32" y="27"/>
                    <a:pt x="20" y="39"/>
                    <a:pt x="0" y="27"/>
                  </a:cubicBezTo>
                  <a:cubicBezTo>
                    <a:pt x="0" y="0"/>
                    <a:pt x="0" y="0"/>
                    <a:pt x="0" y="0"/>
                  </a:cubicBezTo>
                  <a:lnTo>
                    <a:pt x="33" y="2"/>
                  </a:lnTo>
                  <a:close/>
                </a:path>
              </a:pathLst>
            </a:custGeom>
            <a:solidFill>
              <a:srgbClr val="F7B3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4" name="î$lïḑe"/>
            <p:cNvSpPr/>
            <p:nvPr/>
          </p:nvSpPr>
          <p:spPr bwMode="auto">
            <a:xfrm>
              <a:off x="6884988" y="1477963"/>
              <a:ext cx="155575" cy="219075"/>
            </a:xfrm>
            <a:prstGeom prst="ellipse">
              <a:avLst/>
            </a:prstGeom>
            <a:solidFill>
              <a:srgbClr val="F7CA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5" name="î$ḷiḑè"/>
            <p:cNvSpPr/>
            <p:nvPr/>
          </p:nvSpPr>
          <p:spPr bwMode="auto">
            <a:xfrm>
              <a:off x="6848475" y="1452563"/>
              <a:ext cx="241300" cy="173038"/>
            </a:xfrm>
            <a:custGeom>
              <a:avLst/>
              <a:gdLst>
                <a:gd name="T0" fmla="*/ 34 w 74"/>
                <a:gd name="T1" fmla="*/ 32 h 53"/>
                <a:gd name="T2" fmla="*/ 53 w 74"/>
                <a:gd name="T3" fmla="*/ 51 h 53"/>
                <a:gd name="T4" fmla="*/ 65 w 74"/>
                <a:gd name="T5" fmla="*/ 49 h 53"/>
                <a:gd name="T6" fmla="*/ 34 w 74"/>
                <a:gd name="T7" fmla="*/ 5 h 53"/>
                <a:gd name="T8" fmla="*/ 5 w 74"/>
                <a:gd name="T9" fmla="*/ 50 h 53"/>
                <a:gd name="T10" fmla="*/ 18 w 74"/>
                <a:gd name="T11" fmla="*/ 51 h 53"/>
                <a:gd name="T12" fmla="*/ 34 w 74"/>
                <a:gd name="T13" fmla="*/ 32 h 53"/>
              </a:gdLst>
              <a:ahLst/>
              <a:cxnLst>
                <a:cxn ang="0">
                  <a:pos x="T0" y="T1"/>
                </a:cxn>
                <a:cxn ang="0">
                  <a:pos x="T2" y="T3"/>
                </a:cxn>
                <a:cxn ang="0">
                  <a:pos x="T4" y="T5"/>
                </a:cxn>
                <a:cxn ang="0">
                  <a:pos x="T6" y="T7"/>
                </a:cxn>
                <a:cxn ang="0">
                  <a:pos x="T8" y="T9"/>
                </a:cxn>
                <a:cxn ang="0">
                  <a:pos x="T10" y="T11"/>
                </a:cxn>
                <a:cxn ang="0">
                  <a:pos x="T12" y="T13"/>
                </a:cxn>
              </a:cxnLst>
              <a:rect l="0" t="0" r="r" b="b"/>
              <a:pathLst>
                <a:path w="74" h="53">
                  <a:moveTo>
                    <a:pt x="34" y="32"/>
                  </a:moveTo>
                  <a:cubicBezTo>
                    <a:pt x="34" y="32"/>
                    <a:pt x="53" y="23"/>
                    <a:pt x="53" y="51"/>
                  </a:cubicBezTo>
                  <a:cubicBezTo>
                    <a:pt x="53" y="51"/>
                    <a:pt x="59" y="53"/>
                    <a:pt x="65" y="49"/>
                  </a:cubicBezTo>
                  <a:cubicBezTo>
                    <a:pt x="65" y="49"/>
                    <a:pt x="74" y="0"/>
                    <a:pt x="34" y="5"/>
                  </a:cubicBezTo>
                  <a:cubicBezTo>
                    <a:pt x="34" y="5"/>
                    <a:pt x="0" y="2"/>
                    <a:pt x="5" y="50"/>
                  </a:cubicBezTo>
                  <a:cubicBezTo>
                    <a:pt x="5" y="50"/>
                    <a:pt x="11" y="53"/>
                    <a:pt x="18" y="51"/>
                  </a:cubicBezTo>
                  <a:cubicBezTo>
                    <a:pt x="18" y="51"/>
                    <a:pt x="16" y="28"/>
                    <a:pt x="34" y="32"/>
                  </a:cubicBezTo>
                  <a:close/>
                </a:path>
              </a:pathLst>
            </a:custGeom>
            <a:solidFill>
              <a:srgbClr val="B64D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6" name="ïṡḻiďè"/>
            <p:cNvSpPr/>
            <p:nvPr/>
          </p:nvSpPr>
          <p:spPr bwMode="auto">
            <a:xfrm>
              <a:off x="6910388" y="1703388"/>
              <a:ext cx="95250" cy="39688"/>
            </a:xfrm>
            <a:custGeom>
              <a:avLst/>
              <a:gdLst>
                <a:gd name="T0" fmla="*/ 0 w 60"/>
                <a:gd name="T1" fmla="*/ 0 h 25"/>
                <a:gd name="T2" fmla="*/ 33 w 60"/>
                <a:gd name="T3" fmla="*/ 25 h 25"/>
                <a:gd name="T4" fmla="*/ 60 w 60"/>
                <a:gd name="T5" fmla="*/ 6 h 25"/>
                <a:gd name="T6" fmla="*/ 56 w 60"/>
                <a:gd name="T7" fmla="*/ 0 h 25"/>
                <a:gd name="T8" fmla="*/ 0 w 60"/>
                <a:gd name="T9" fmla="*/ 0 h 25"/>
              </a:gdLst>
              <a:ahLst/>
              <a:cxnLst>
                <a:cxn ang="0">
                  <a:pos x="T0" y="T1"/>
                </a:cxn>
                <a:cxn ang="0">
                  <a:pos x="T2" y="T3"/>
                </a:cxn>
                <a:cxn ang="0">
                  <a:pos x="T4" y="T5"/>
                </a:cxn>
                <a:cxn ang="0">
                  <a:pos x="T6" y="T7"/>
                </a:cxn>
                <a:cxn ang="0">
                  <a:pos x="T8" y="T9"/>
                </a:cxn>
              </a:cxnLst>
              <a:rect l="0" t="0" r="r" b="b"/>
              <a:pathLst>
                <a:path w="60" h="25">
                  <a:moveTo>
                    <a:pt x="0" y="0"/>
                  </a:moveTo>
                  <a:lnTo>
                    <a:pt x="33" y="25"/>
                  </a:lnTo>
                  <a:lnTo>
                    <a:pt x="60" y="6"/>
                  </a:lnTo>
                  <a:lnTo>
                    <a:pt x="56" y="0"/>
                  </a:lnTo>
                  <a:lnTo>
                    <a:pt x="0" y="0"/>
                  </a:lnTo>
                  <a:close/>
                </a:path>
              </a:pathLst>
            </a:custGeom>
            <a:solidFill>
              <a:srgbClr val="F7B3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7" name="îṥḻîḓè"/>
            <p:cNvSpPr/>
            <p:nvPr/>
          </p:nvSpPr>
          <p:spPr bwMode="auto">
            <a:xfrm>
              <a:off x="6962775" y="1684338"/>
              <a:ext cx="68262" cy="87313"/>
            </a:xfrm>
            <a:custGeom>
              <a:avLst/>
              <a:gdLst>
                <a:gd name="T0" fmla="*/ 39 w 43"/>
                <a:gd name="T1" fmla="*/ 0 h 55"/>
                <a:gd name="T2" fmla="*/ 0 w 43"/>
                <a:gd name="T3" fmla="*/ 37 h 55"/>
                <a:gd name="T4" fmla="*/ 29 w 43"/>
                <a:gd name="T5" fmla="*/ 55 h 55"/>
                <a:gd name="T6" fmla="*/ 43 w 43"/>
                <a:gd name="T7" fmla="*/ 10 h 55"/>
                <a:gd name="T8" fmla="*/ 39 w 43"/>
                <a:gd name="T9" fmla="*/ 0 h 55"/>
              </a:gdLst>
              <a:ahLst/>
              <a:cxnLst>
                <a:cxn ang="0">
                  <a:pos x="T0" y="T1"/>
                </a:cxn>
                <a:cxn ang="0">
                  <a:pos x="T2" y="T3"/>
                </a:cxn>
                <a:cxn ang="0">
                  <a:pos x="T4" y="T5"/>
                </a:cxn>
                <a:cxn ang="0">
                  <a:pos x="T6" y="T7"/>
                </a:cxn>
                <a:cxn ang="0">
                  <a:pos x="T8" y="T9"/>
                </a:cxn>
              </a:cxnLst>
              <a:rect l="0" t="0" r="r" b="b"/>
              <a:pathLst>
                <a:path w="43" h="55">
                  <a:moveTo>
                    <a:pt x="39" y="0"/>
                  </a:moveTo>
                  <a:lnTo>
                    <a:pt x="0" y="37"/>
                  </a:lnTo>
                  <a:lnTo>
                    <a:pt x="29" y="55"/>
                  </a:lnTo>
                  <a:lnTo>
                    <a:pt x="43" y="10"/>
                  </a:lnTo>
                  <a:lnTo>
                    <a:pt x="39" y="0"/>
                  </a:ln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8" name="iSľiḑe"/>
            <p:cNvSpPr/>
            <p:nvPr/>
          </p:nvSpPr>
          <p:spPr bwMode="auto">
            <a:xfrm>
              <a:off x="6891338" y="1687513"/>
              <a:ext cx="71437" cy="84138"/>
            </a:xfrm>
            <a:custGeom>
              <a:avLst/>
              <a:gdLst>
                <a:gd name="T0" fmla="*/ 6 w 45"/>
                <a:gd name="T1" fmla="*/ 0 h 53"/>
                <a:gd name="T2" fmla="*/ 45 w 45"/>
                <a:gd name="T3" fmla="*/ 35 h 53"/>
                <a:gd name="T4" fmla="*/ 16 w 45"/>
                <a:gd name="T5" fmla="*/ 53 h 53"/>
                <a:gd name="T6" fmla="*/ 0 w 45"/>
                <a:gd name="T7" fmla="*/ 10 h 53"/>
                <a:gd name="T8" fmla="*/ 6 w 45"/>
                <a:gd name="T9" fmla="*/ 0 h 53"/>
              </a:gdLst>
              <a:ahLst/>
              <a:cxnLst>
                <a:cxn ang="0">
                  <a:pos x="T0" y="T1"/>
                </a:cxn>
                <a:cxn ang="0">
                  <a:pos x="T2" y="T3"/>
                </a:cxn>
                <a:cxn ang="0">
                  <a:pos x="T4" y="T5"/>
                </a:cxn>
                <a:cxn ang="0">
                  <a:pos x="T6" y="T7"/>
                </a:cxn>
                <a:cxn ang="0">
                  <a:pos x="T8" y="T9"/>
                </a:cxn>
              </a:cxnLst>
              <a:rect l="0" t="0" r="r" b="b"/>
              <a:pathLst>
                <a:path w="45" h="53">
                  <a:moveTo>
                    <a:pt x="6" y="0"/>
                  </a:moveTo>
                  <a:lnTo>
                    <a:pt x="45" y="35"/>
                  </a:lnTo>
                  <a:lnTo>
                    <a:pt x="16" y="53"/>
                  </a:lnTo>
                  <a:lnTo>
                    <a:pt x="0" y="10"/>
                  </a:lnTo>
                  <a:lnTo>
                    <a:pt x="6" y="0"/>
                  </a:ln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9" name="ïṩlïḋè"/>
            <p:cNvSpPr/>
            <p:nvPr/>
          </p:nvSpPr>
          <p:spPr bwMode="auto">
            <a:xfrm>
              <a:off x="6816725" y="2038350"/>
              <a:ext cx="273050" cy="52388"/>
            </a:xfrm>
            <a:custGeom>
              <a:avLst/>
              <a:gdLst>
                <a:gd name="T0" fmla="*/ 0 w 84"/>
                <a:gd name="T1" fmla="*/ 0 h 16"/>
                <a:gd name="T2" fmla="*/ 0 w 84"/>
                <a:gd name="T3" fmla="*/ 4 h 16"/>
                <a:gd name="T4" fmla="*/ 83 w 84"/>
                <a:gd name="T5" fmla="*/ 8 h 16"/>
                <a:gd name="T6" fmla="*/ 84 w 84"/>
                <a:gd name="T7" fmla="*/ 3 h 16"/>
                <a:gd name="T8" fmla="*/ 0 w 84"/>
                <a:gd name="T9" fmla="*/ 0 h 16"/>
              </a:gdLst>
              <a:ahLst/>
              <a:cxnLst>
                <a:cxn ang="0">
                  <a:pos x="T0" y="T1"/>
                </a:cxn>
                <a:cxn ang="0">
                  <a:pos x="T2" y="T3"/>
                </a:cxn>
                <a:cxn ang="0">
                  <a:pos x="T4" y="T5"/>
                </a:cxn>
                <a:cxn ang="0">
                  <a:pos x="T6" y="T7"/>
                </a:cxn>
                <a:cxn ang="0">
                  <a:pos x="T8" y="T9"/>
                </a:cxn>
              </a:cxnLst>
              <a:rect l="0" t="0" r="r" b="b"/>
              <a:pathLst>
                <a:path w="84" h="16">
                  <a:moveTo>
                    <a:pt x="0" y="0"/>
                  </a:moveTo>
                  <a:cubicBezTo>
                    <a:pt x="0" y="1"/>
                    <a:pt x="0" y="2"/>
                    <a:pt x="0" y="4"/>
                  </a:cubicBezTo>
                  <a:cubicBezTo>
                    <a:pt x="37" y="16"/>
                    <a:pt x="71" y="10"/>
                    <a:pt x="83" y="8"/>
                  </a:cubicBezTo>
                  <a:cubicBezTo>
                    <a:pt x="83" y="6"/>
                    <a:pt x="83" y="5"/>
                    <a:pt x="84" y="3"/>
                  </a:cubicBezTo>
                  <a:cubicBezTo>
                    <a:pt x="38" y="11"/>
                    <a:pt x="11" y="4"/>
                    <a:pt x="0" y="0"/>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0" name="íṧľîḓè"/>
            <p:cNvSpPr/>
            <p:nvPr/>
          </p:nvSpPr>
          <p:spPr bwMode="auto">
            <a:xfrm>
              <a:off x="6819900" y="2078038"/>
              <a:ext cx="263525" cy="49213"/>
            </a:xfrm>
            <a:custGeom>
              <a:avLst/>
              <a:gdLst>
                <a:gd name="T0" fmla="*/ 0 w 81"/>
                <a:gd name="T1" fmla="*/ 0 h 15"/>
                <a:gd name="T2" fmla="*/ 0 w 81"/>
                <a:gd name="T3" fmla="*/ 4 h 15"/>
                <a:gd name="T4" fmla="*/ 81 w 81"/>
                <a:gd name="T5" fmla="*/ 8 h 15"/>
                <a:gd name="T6" fmla="*/ 81 w 81"/>
                <a:gd name="T7" fmla="*/ 4 h 15"/>
                <a:gd name="T8" fmla="*/ 0 w 81"/>
                <a:gd name="T9" fmla="*/ 0 h 15"/>
              </a:gdLst>
              <a:ahLst/>
              <a:cxnLst>
                <a:cxn ang="0">
                  <a:pos x="T0" y="T1"/>
                </a:cxn>
                <a:cxn ang="0">
                  <a:pos x="T2" y="T3"/>
                </a:cxn>
                <a:cxn ang="0">
                  <a:pos x="T4" y="T5"/>
                </a:cxn>
                <a:cxn ang="0">
                  <a:pos x="T6" y="T7"/>
                </a:cxn>
                <a:cxn ang="0">
                  <a:pos x="T8" y="T9"/>
                </a:cxn>
              </a:cxnLst>
              <a:rect l="0" t="0" r="r" b="b"/>
              <a:pathLst>
                <a:path w="81" h="15">
                  <a:moveTo>
                    <a:pt x="0" y="0"/>
                  </a:moveTo>
                  <a:cubicBezTo>
                    <a:pt x="0" y="2"/>
                    <a:pt x="0" y="3"/>
                    <a:pt x="0" y="4"/>
                  </a:cubicBezTo>
                  <a:cubicBezTo>
                    <a:pt x="35" y="15"/>
                    <a:pt x="68" y="11"/>
                    <a:pt x="81" y="8"/>
                  </a:cubicBezTo>
                  <a:cubicBezTo>
                    <a:pt x="81" y="7"/>
                    <a:pt x="81" y="5"/>
                    <a:pt x="81" y="4"/>
                  </a:cubicBezTo>
                  <a:cubicBezTo>
                    <a:pt x="38" y="11"/>
                    <a:pt x="11" y="4"/>
                    <a:pt x="0" y="0"/>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1" name="íṩlïḋè"/>
            <p:cNvSpPr/>
            <p:nvPr/>
          </p:nvSpPr>
          <p:spPr bwMode="auto">
            <a:xfrm>
              <a:off x="7050088" y="2087563"/>
              <a:ext cx="46037" cy="92075"/>
            </a:xfrm>
            <a:custGeom>
              <a:avLst/>
              <a:gdLst>
                <a:gd name="T0" fmla="*/ 12 w 14"/>
                <a:gd name="T1" fmla="*/ 1 h 28"/>
                <a:gd name="T2" fmla="*/ 13 w 14"/>
                <a:gd name="T3" fmla="*/ 5 h 28"/>
                <a:gd name="T4" fmla="*/ 14 w 14"/>
                <a:gd name="T5" fmla="*/ 17 h 28"/>
                <a:gd name="T6" fmla="*/ 12 w 14"/>
                <a:gd name="T7" fmla="*/ 24 h 28"/>
                <a:gd name="T8" fmla="*/ 8 w 14"/>
                <a:gd name="T9" fmla="*/ 28 h 28"/>
                <a:gd name="T10" fmla="*/ 2 w 14"/>
                <a:gd name="T11" fmla="*/ 17 h 28"/>
                <a:gd name="T12" fmla="*/ 3 w 14"/>
                <a:gd name="T13" fmla="*/ 9 h 28"/>
                <a:gd name="T14" fmla="*/ 6 w 14"/>
                <a:gd name="T15" fmla="*/ 3 h 28"/>
                <a:gd name="T16" fmla="*/ 12 w 14"/>
                <a:gd name="T17"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8">
                  <a:moveTo>
                    <a:pt x="12" y="1"/>
                  </a:moveTo>
                  <a:cubicBezTo>
                    <a:pt x="12" y="1"/>
                    <a:pt x="13" y="3"/>
                    <a:pt x="13" y="5"/>
                  </a:cubicBezTo>
                  <a:cubicBezTo>
                    <a:pt x="12" y="13"/>
                    <a:pt x="14" y="13"/>
                    <a:pt x="14" y="17"/>
                  </a:cubicBezTo>
                  <a:cubicBezTo>
                    <a:pt x="14" y="20"/>
                    <a:pt x="14" y="22"/>
                    <a:pt x="12" y="24"/>
                  </a:cubicBezTo>
                  <a:cubicBezTo>
                    <a:pt x="11" y="26"/>
                    <a:pt x="10" y="28"/>
                    <a:pt x="8" y="28"/>
                  </a:cubicBezTo>
                  <a:cubicBezTo>
                    <a:pt x="4" y="27"/>
                    <a:pt x="0" y="20"/>
                    <a:pt x="2" y="17"/>
                  </a:cubicBezTo>
                  <a:cubicBezTo>
                    <a:pt x="3" y="15"/>
                    <a:pt x="4" y="12"/>
                    <a:pt x="3" y="9"/>
                  </a:cubicBezTo>
                  <a:cubicBezTo>
                    <a:pt x="3" y="6"/>
                    <a:pt x="4" y="5"/>
                    <a:pt x="6" y="3"/>
                  </a:cubicBezTo>
                  <a:cubicBezTo>
                    <a:pt x="7" y="3"/>
                    <a:pt x="11" y="0"/>
                    <a:pt x="12" y="1"/>
                  </a:cubicBezTo>
                  <a:close/>
                </a:path>
              </a:pathLst>
            </a:custGeom>
            <a:solidFill>
              <a:srgbClr val="F7CA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2" name="îṥlíḍê"/>
            <p:cNvSpPr/>
            <p:nvPr/>
          </p:nvSpPr>
          <p:spPr bwMode="auto">
            <a:xfrm>
              <a:off x="4978400" y="1917700"/>
              <a:ext cx="84137" cy="466725"/>
            </a:xfrm>
            <a:custGeom>
              <a:avLst/>
              <a:gdLst>
                <a:gd name="T0" fmla="*/ 0 w 53"/>
                <a:gd name="T1" fmla="*/ 29 h 294"/>
                <a:gd name="T2" fmla="*/ 53 w 53"/>
                <a:gd name="T3" fmla="*/ 0 h 294"/>
                <a:gd name="T4" fmla="*/ 53 w 53"/>
                <a:gd name="T5" fmla="*/ 263 h 294"/>
                <a:gd name="T6" fmla="*/ 0 w 53"/>
                <a:gd name="T7" fmla="*/ 294 h 294"/>
                <a:gd name="T8" fmla="*/ 0 w 53"/>
                <a:gd name="T9" fmla="*/ 29 h 294"/>
              </a:gdLst>
              <a:ahLst/>
              <a:cxnLst>
                <a:cxn ang="0">
                  <a:pos x="T0" y="T1"/>
                </a:cxn>
                <a:cxn ang="0">
                  <a:pos x="T2" y="T3"/>
                </a:cxn>
                <a:cxn ang="0">
                  <a:pos x="T4" y="T5"/>
                </a:cxn>
                <a:cxn ang="0">
                  <a:pos x="T6" y="T7"/>
                </a:cxn>
                <a:cxn ang="0">
                  <a:pos x="T8" y="T9"/>
                </a:cxn>
              </a:cxnLst>
              <a:rect l="0" t="0" r="r" b="b"/>
              <a:pathLst>
                <a:path w="53" h="294">
                  <a:moveTo>
                    <a:pt x="0" y="29"/>
                  </a:moveTo>
                  <a:lnTo>
                    <a:pt x="53" y="0"/>
                  </a:lnTo>
                  <a:lnTo>
                    <a:pt x="53" y="263"/>
                  </a:lnTo>
                  <a:lnTo>
                    <a:pt x="0" y="294"/>
                  </a:lnTo>
                  <a:lnTo>
                    <a:pt x="0" y="29"/>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3" name="ïSľïḓé"/>
            <p:cNvSpPr/>
            <p:nvPr/>
          </p:nvSpPr>
          <p:spPr bwMode="auto">
            <a:xfrm>
              <a:off x="5094288" y="1849438"/>
              <a:ext cx="85725" cy="466725"/>
            </a:xfrm>
            <a:custGeom>
              <a:avLst/>
              <a:gdLst>
                <a:gd name="T0" fmla="*/ 0 w 54"/>
                <a:gd name="T1" fmla="*/ 31 h 294"/>
                <a:gd name="T2" fmla="*/ 54 w 54"/>
                <a:gd name="T3" fmla="*/ 0 h 294"/>
                <a:gd name="T4" fmla="*/ 54 w 54"/>
                <a:gd name="T5" fmla="*/ 265 h 294"/>
                <a:gd name="T6" fmla="*/ 0 w 54"/>
                <a:gd name="T7" fmla="*/ 294 h 294"/>
                <a:gd name="T8" fmla="*/ 0 w 54"/>
                <a:gd name="T9" fmla="*/ 31 h 294"/>
              </a:gdLst>
              <a:ahLst/>
              <a:cxnLst>
                <a:cxn ang="0">
                  <a:pos x="T0" y="T1"/>
                </a:cxn>
                <a:cxn ang="0">
                  <a:pos x="T2" y="T3"/>
                </a:cxn>
                <a:cxn ang="0">
                  <a:pos x="T4" y="T5"/>
                </a:cxn>
                <a:cxn ang="0">
                  <a:pos x="T6" y="T7"/>
                </a:cxn>
                <a:cxn ang="0">
                  <a:pos x="T8" y="T9"/>
                </a:cxn>
              </a:cxnLst>
              <a:rect l="0" t="0" r="r" b="b"/>
              <a:pathLst>
                <a:path w="54" h="294">
                  <a:moveTo>
                    <a:pt x="0" y="31"/>
                  </a:moveTo>
                  <a:lnTo>
                    <a:pt x="54" y="0"/>
                  </a:lnTo>
                  <a:lnTo>
                    <a:pt x="54" y="265"/>
                  </a:lnTo>
                  <a:lnTo>
                    <a:pt x="0" y="294"/>
                  </a:lnTo>
                  <a:lnTo>
                    <a:pt x="0" y="31"/>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4" name="îṣḷïḋe"/>
            <p:cNvSpPr/>
            <p:nvPr/>
          </p:nvSpPr>
          <p:spPr bwMode="auto">
            <a:xfrm>
              <a:off x="5214938" y="1781175"/>
              <a:ext cx="82550" cy="466725"/>
            </a:xfrm>
            <a:custGeom>
              <a:avLst/>
              <a:gdLst>
                <a:gd name="T0" fmla="*/ 0 w 52"/>
                <a:gd name="T1" fmla="*/ 31 h 294"/>
                <a:gd name="T2" fmla="*/ 52 w 52"/>
                <a:gd name="T3" fmla="*/ 0 h 294"/>
                <a:gd name="T4" fmla="*/ 52 w 52"/>
                <a:gd name="T5" fmla="*/ 265 h 294"/>
                <a:gd name="T6" fmla="*/ 0 w 52"/>
                <a:gd name="T7" fmla="*/ 294 h 294"/>
                <a:gd name="T8" fmla="*/ 0 w 52"/>
                <a:gd name="T9" fmla="*/ 31 h 294"/>
              </a:gdLst>
              <a:ahLst/>
              <a:cxnLst>
                <a:cxn ang="0">
                  <a:pos x="T0" y="T1"/>
                </a:cxn>
                <a:cxn ang="0">
                  <a:pos x="T2" y="T3"/>
                </a:cxn>
                <a:cxn ang="0">
                  <a:pos x="T4" y="T5"/>
                </a:cxn>
                <a:cxn ang="0">
                  <a:pos x="T6" y="T7"/>
                </a:cxn>
                <a:cxn ang="0">
                  <a:pos x="T8" y="T9"/>
                </a:cxn>
              </a:cxnLst>
              <a:rect l="0" t="0" r="r" b="b"/>
              <a:pathLst>
                <a:path w="52" h="294">
                  <a:moveTo>
                    <a:pt x="0" y="31"/>
                  </a:moveTo>
                  <a:lnTo>
                    <a:pt x="52" y="0"/>
                  </a:lnTo>
                  <a:lnTo>
                    <a:pt x="52" y="265"/>
                  </a:lnTo>
                  <a:lnTo>
                    <a:pt x="0" y="294"/>
                  </a:lnTo>
                  <a:lnTo>
                    <a:pt x="0" y="31"/>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5" name="iş1îḓe"/>
            <p:cNvSpPr/>
            <p:nvPr/>
          </p:nvSpPr>
          <p:spPr bwMode="auto">
            <a:xfrm>
              <a:off x="5332413" y="1712913"/>
              <a:ext cx="82550" cy="469900"/>
            </a:xfrm>
            <a:custGeom>
              <a:avLst/>
              <a:gdLst>
                <a:gd name="T0" fmla="*/ 0 w 52"/>
                <a:gd name="T1" fmla="*/ 31 h 296"/>
                <a:gd name="T2" fmla="*/ 52 w 52"/>
                <a:gd name="T3" fmla="*/ 0 h 296"/>
                <a:gd name="T4" fmla="*/ 52 w 52"/>
                <a:gd name="T5" fmla="*/ 265 h 296"/>
                <a:gd name="T6" fmla="*/ 0 w 52"/>
                <a:gd name="T7" fmla="*/ 296 h 296"/>
                <a:gd name="T8" fmla="*/ 0 w 52"/>
                <a:gd name="T9" fmla="*/ 31 h 296"/>
              </a:gdLst>
              <a:ahLst/>
              <a:cxnLst>
                <a:cxn ang="0">
                  <a:pos x="T0" y="T1"/>
                </a:cxn>
                <a:cxn ang="0">
                  <a:pos x="T2" y="T3"/>
                </a:cxn>
                <a:cxn ang="0">
                  <a:pos x="T4" y="T5"/>
                </a:cxn>
                <a:cxn ang="0">
                  <a:pos x="T6" y="T7"/>
                </a:cxn>
                <a:cxn ang="0">
                  <a:pos x="T8" y="T9"/>
                </a:cxn>
              </a:cxnLst>
              <a:rect l="0" t="0" r="r" b="b"/>
              <a:pathLst>
                <a:path w="52" h="296">
                  <a:moveTo>
                    <a:pt x="0" y="31"/>
                  </a:moveTo>
                  <a:lnTo>
                    <a:pt x="52" y="0"/>
                  </a:lnTo>
                  <a:lnTo>
                    <a:pt x="52" y="265"/>
                  </a:lnTo>
                  <a:lnTo>
                    <a:pt x="0" y="296"/>
                  </a:lnTo>
                  <a:lnTo>
                    <a:pt x="0" y="31"/>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6" name="ïsḷîdè"/>
            <p:cNvSpPr/>
            <p:nvPr/>
          </p:nvSpPr>
          <p:spPr bwMode="auto">
            <a:xfrm>
              <a:off x="5740400" y="1227138"/>
              <a:ext cx="234950" cy="163513"/>
            </a:xfrm>
            <a:custGeom>
              <a:avLst/>
              <a:gdLst>
                <a:gd name="T0" fmla="*/ 148 w 148"/>
                <a:gd name="T1" fmla="*/ 0 h 103"/>
                <a:gd name="T2" fmla="*/ 148 w 148"/>
                <a:gd name="T3" fmla="*/ 17 h 103"/>
                <a:gd name="T4" fmla="*/ 0 w 148"/>
                <a:gd name="T5" fmla="*/ 103 h 103"/>
                <a:gd name="T6" fmla="*/ 0 w 148"/>
                <a:gd name="T7" fmla="*/ 87 h 103"/>
                <a:gd name="T8" fmla="*/ 148 w 148"/>
                <a:gd name="T9" fmla="*/ 0 h 103"/>
              </a:gdLst>
              <a:ahLst/>
              <a:cxnLst>
                <a:cxn ang="0">
                  <a:pos x="T0" y="T1"/>
                </a:cxn>
                <a:cxn ang="0">
                  <a:pos x="T2" y="T3"/>
                </a:cxn>
                <a:cxn ang="0">
                  <a:pos x="T4" y="T5"/>
                </a:cxn>
                <a:cxn ang="0">
                  <a:pos x="T6" y="T7"/>
                </a:cxn>
                <a:cxn ang="0">
                  <a:pos x="T8" y="T9"/>
                </a:cxn>
              </a:cxnLst>
              <a:rect l="0" t="0" r="r" b="b"/>
              <a:pathLst>
                <a:path w="148" h="103">
                  <a:moveTo>
                    <a:pt x="148" y="0"/>
                  </a:moveTo>
                  <a:lnTo>
                    <a:pt x="148" y="17"/>
                  </a:lnTo>
                  <a:lnTo>
                    <a:pt x="0" y="103"/>
                  </a:lnTo>
                  <a:lnTo>
                    <a:pt x="0" y="87"/>
                  </a:lnTo>
                  <a:lnTo>
                    <a:pt x="148" y="0"/>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7" name="iṡḷiḍê"/>
            <p:cNvSpPr/>
            <p:nvPr/>
          </p:nvSpPr>
          <p:spPr bwMode="auto">
            <a:xfrm>
              <a:off x="5740400" y="1276350"/>
              <a:ext cx="234950" cy="163513"/>
            </a:xfrm>
            <a:custGeom>
              <a:avLst/>
              <a:gdLst>
                <a:gd name="T0" fmla="*/ 148 w 148"/>
                <a:gd name="T1" fmla="*/ 17 h 103"/>
                <a:gd name="T2" fmla="*/ 0 w 148"/>
                <a:gd name="T3" fmla="*/ 103 h 103"/>
                <a:gd name="T4" fmla="*/ 0 w 148"/>
                <a:gd name="T5" fmla="*/ 86 h 103"/>
                <a:gd name="T6" fmla="*/ 148 w 148"/>
                <a:gd name="T7" fmla="*/ 0 h 103"/>
                <a:gd name="T8" fmla="*/ 148 w 148"/>
                <a:gd name="T9" fmla="*/ 17 h 103"/>
              </a:gdLst>
              <a:ahLst/>
              <a:cxnLst>
                <a:cxn ang="0">
                  <a:pos x="T0" y="T1"/>
                </a:cxn>
                <a:cxn ang="0">
                  <a:pos x="T2" y="T3"/>
                </a:cxn>
                <a:cxn ang="0">
                  <a:pos x="T4" y="T5"/>
                </a:cxn>
                <a:cxn ang="0">
                  <a:pos x="T6" y="T7"/>
                </a:cxn>
                <a:cxn ang="0">
                  <a:pos x="T8" y="T9"/>
                </a:cxn>
              </a:cxnLst>
              <a:rect l="0" t="0" r="r" b="b"/>
              <a:pathLst>
                <a:path w="148" h="103">
                  <a:moveTo>
                    <a:pt x="148" y="17"/>
                  </a:moveTo>
                  <a:lnTo>
                    <a:pt x="0" y="103"/>
                  </a:lnTo>
                  <a:lnTo>
                    <a:pt x="0" y="86"/>
                  </a:lnTo>
                  <a:lnTo>
                    <a:pt x="148" y="0"/>
                  </a:lnTo>
                  <a:lnTo>
                    <a:pt x="148" y="17"/>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8" name="ïṥ1íḋe"/>
            <p:cNvSpPr/>
            <p:nvPr/>
          </p:nvSpPr>
          <p:spPr bwMode="auto">
            <a:xfrm>
              <a:off x="5740400" y="1328738"/>
              <a:ext cx="234950" cy="160338"/>
            </a:xfrm>
            <a:custGeom>
              <a:avLst/>
              <a:gdLst>
                <a:gd name="T0" fmla="*/ 148 w 148"/>
                <a:gd name="T1" fmla="*/ 16 h 101"/>
                <a:gd name="T2" fmla="*/ 0 w 148"/>
                <a:gd name="T3" fmla="*/ 101 h 101"/>
                <a:gd name="T4" fmla="*/ 0 w 148"/>
                <a:gd name="T5" fmla="*/ 84 h 101"/>
                <a:gd name="T6" fmla="*/ 148 w 148"/>
                <a:gd name="T7" fmla="*/ 0 h 101"/>
                <a:gd name="T8" fmla="*/ 148 w 148"/>
                <a:gd name="T9" fmla="*/ 16 h 101"/>
              </a:gdLst>
              <a:ahLst/>
              <a:cxnLst>
                <a:cxn ang="0">
                  <a:pos x="T0" y="T1"/>
                </a:cxn>
                <a:cxn ang="0">
                  <a:pos x="T2" y="T3"/>
                </a:cxn>
                <a:cxn ang="0">
                  <a:pos x="T4" y="T5"/>
                </a:cxn>
                <a:cxn ang="0">
                  <a:pos x="T6" y="T7"/>
                </a:cxn>
                <a:cxn ang="0">
                  <a:pos x="T8" y="T9"/>
                </a:cxn>
              </a:cxnLst>
              <a:rect l="0" t="0" r="r" b="b"/>
              <a:pathLst>
                <a:path w="148" h="101">
                  <a:moveTo>
                    <a:pt x="148" y="16"/>
                  </a:moveTo>
                  <a:lnTo>
                    <a:pt x="0" y="101"/>
                  </a:lnTo>
                  <a:lnTo>
                    <a:pt x="0" y="84"/>
                  </a:lnTo>
                  <a:lnTo>
                    <a:pt x="148" y="0"/>
                  </a:lnTo>
                  <a:lnTo>
                    <a:pt x="148" y="16"/>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9" name="ïṡḻïďe"/>
            <p:cNvSpPr/>
            <p:nvPr/>
          </p:nvSpPr>
          <p:spPr bwMode="auto">
            <a:xfrm>
              <a:off x="5740400" y="1377950"/>
              <a:ext cx="234950" cy="161925"/>
            </a:xfrm>
            <a:custGeom>
              <a:avLst/>
              <a:gdLst>
                <a:gd name="T0" fmla="*/ 148 w 148"/>
                <a:gd name="T1" fmla="*/ 16 h 102"/>
                <a:gd name="T2" fmla="*/ 0 w 148"/>
                <a:gd name="T3" fmla="*/ 102 h 102"/>
                <a:gd name="T4" fmla="*/ 0 w 148"/>
                <a:gd name="T5" fmla="*/ 86 h 102"/>
                <a:gd name="T6" fmla="*/ 148 w 148"/>
                <a:gd name="T7" fmla="*/ 0 h 102"/>
                <a:gd name="T8" fmla="*/ 148 w 148"/>
                <a:gd name="T9" fmla="*/ 16 h 102"/>
              </a:gdLst>
              <a:ahLst/>
              <a:cxnLst>
                <a:cxn ang="0">
                  <a:pos x="T0" y="T1"/>
                </a:cxn>
                <a:cxn ang="0">
                  <a:pos x="T2" y="T3"/>
                </a:cxn>
                <a:cxn ang="0">
                  <a:pos x="T4" y="T5"/>
                </a:cxn>
                <a:cxn ang="0">
                  <a:pos x="T6" y="T7"/>
                </a:cxn>
                <a:cxn ang="0">
                  <a:pos x="T8" y="T9"/>
                </a:cxn>
              </a:cxnLst>
              <a:rect l="0" t="0" r="r" b="b"/>
              <a:pathLst>
                <a:path w="148" h="102">
                  <a:moveTo>
                    <a:pt x="148" y="16"/>
                  </a:moveTo>
                  <a:lnTo>
                    <a:pt x="0" y="102"/>
                  </a:lnTo>
                  <a:lnTo>
                    <a:pt x="0" y="86"/>
                  </a:lnTo>
                  <a:lnTo>
                    <a:pt x="148" y="0"/>
                  </a:lnTo>
                  <a:lnTo>
                    <a:pt x="148" y="16"/>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0" name="îŝliḑe"/>
            <p:cNvSpPr/>
            <p:nvPr/>
          </p:nvSpPr>
          <p:spPr bwMode="auto">
            <a:xfrm>
              <a:off x="5740400" y="1489075"/>
              <a:ext cx="234950" cy="161925"/>
            </a:xfrm>
            <a:custGeom>
              <a:avLst/>
              <a:gdLst>
                <a:gd name="T0" fmla="*/ 148 w 148"/>
                <a:gd name="T1" fmla="*/ 0 h 102"/>
                <a:gd name="T2" fmla="*/ 148 w 148"/>
                <a:gd name="T3" fmla="*/ 16 h 102"/>
                <a:gd name="T4" fmla="*/ 0 w 148"/>
                <a:gd name="T5" fmla="*/ 102 h 102"/>
                <a:gd name="T6" fmla="*/ 0 w 148"/>
                <a:gd name="T7" fmla="*/ 86 h 102"/>
                <a:gd name="T8" fmla="*/ 148 w 148"/>
                <a:gd name="T9" fmla="*/ 0 h 102"/>
              </a:gdLst>
              <a:ahLst/>
              <a:cxnLst>
                <a:cxn ang="0">
                  <a:pos x="T0" y="T1"/>
                </a:cxn>
                <a:cxn ang="0">
                  <a:pos x="T2" y="T3"/>
                </a:cxn>
                <a:cxn ang="0">
                  <a:pos x="T4" y="T5"/>
                </a:cxn>
                <a:cxn ang="0">
                  <a:pos x="T6" y="T7"/>
                </a:cxn>
                <a:cxn ang="0">
                  <a:pos x="T8" y="T9"/>
                </a:cxn>
              </a:cxnLst>
              <a:rect l="0" t="0" r="r" b="b"/>
              <a:pathLst>
                <a:path w="148" h="102">
                  <a:moveTo>
                    <a:pt x="148" y="0"/>
                  </a:moveTo>
                  <a:lnTo>
                    <a:pt x="148" y="16"/>
                  </a:lnTo>
                  <a:lnTo>
                    <a:pt x="0" y="102"/>
                  </a:lnTo>
                  <a:lnTo>
                    <a:pt x="0" y="86"/>
                  </a:lnTo>
                  <a:lnTo>
                    <a:pt x="148" y="0"/>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1" name="isḷiḍe"/>
            <p:cNvSpPr/>
            <p:nvPr/>
          </p:nvSpPr>
          <p:spPr bwMode="auto">
            <a:xfrm>
              <a:off x="5740400" y="1539875"/>
              <a:ext cx="234950" cy="163513"/>
            </a:xfrm>
            <a:custGeom>
              <a:avLst/>
              <a:gdLst>
                <a:gd name="T0" fmla="*/ 148 w 148"/>
                <a:gd name="T1" fmla="*/ 17 h 103"/>
                <a:gd name="T2" fmla="*/ 0 w 148"/>
                <a:gd name="T3" fmla="*/ 103 h 103"/>
                <a:gd name="T4" fmla="*/ 0 w 148"/>
                <a:gd name="T5" fmla="*/ 87 h 103"/>
                <a:gd name="T6" fmla="*/ 148 w 148"/>
                <a:gd name="T7" fmla="*/ 0 h 103"/>
                <a:gd name="T8" fmla="*/ 148 w 148"/>
                <a:gd name="T9" fmla="*/ 17 h 103"/>
              </a:gdLst>
              <a:ahLst/>
              <a:cxnLst>
                <a:cxn ang="0">
                  <a:pos x="T0" y="T1"/>
                </a:cxn>
                <a:cxn ang="0">
                  <a:pos x="T2" y="T3"/>
                </a:cxn>
                <a:cxn ang="0">
                  <a:pos x="T4" y="T5"/>
                </a:cxn>
                <a:cxn ang="0">
                  <a:pos x="T6" y="T7"/>
                </a:cxn>
                <a:cxn ang="0">
                  <a:pos x="T8" y="T9"/>
                </a:cxn>
              </a:cxnLst>
              <a:rect l="0" t="0" r="r" b="b"/>
              <a:pathLst>
                <a:path w="148" h="103">
                  <a:moveTo>
                    <a:pt x="148" y="17"/>
                  </a:moveTo>
                  <a:lnTo>
                    <a:pt x="0" y="103"/>
                  </a:lnTo>
                  <a:lnTo>
                    <a:pt x="0" y="87"/>
                  </a:lnTo>
                  <a:lnTo>
                    <a:pt x="148" y="0"/>
                  </a:lnTo>
                  <a:lnTo>
                    <a:pt x="148" y="17"/>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2" name="iśḻiďè"/>
            <p:cNvSpPr/>
            <p:nvPr/>
          </p:nvSpPr>
          <p:spPr bwMode="auto">
            <a:xfrm>
              <a:off x="5740400" y="1589088"/>
              <a:ext cx="234950" cy="163513"/>
            </a:xfrm>
            <a:custGeom>
              <a:avLst/>
              <a:gdLst>
                <a:gd name="T0" fmla="*/ 148 w 148"/>
                <a:gd name="T1" fmla="*/ 17 h 103"/>
                <a:gd name="T2" fmla="*/ 0 w 148"/>
                <a:gd name="T3" fmla="*/ 103 h 103"/>
                <a:gd name="T4" fmla="*/ 0 w 148"/>
                <a:gd name="T5" fmla="*/ 86 h 103"/>
                <a:gd name="T6" fmla="*/ 148 w 148"/>
                <a:gd name="T7" fmla="*/ 0 h 103"/>
                <a:gd name="T8" fmla="*/ 148 w 148"/>
                <a:gd name="T9" fmla="*/ 17 h 103"/>
              </a:gdLst>
              <a:ahLst/>
              <a:cxnLst>
                <a:cxn ang="0">
                  <a:pos x="T0" y="T1"/>
                </a:cxn>
                <a:cxn ang="0">
                  <a:pos x="T2" y="T3"/>
                </a:cxn>
                <a:cxn ang="0">
                  <a:pos x="T4" y="T5"/>
                </a:cxn>
                <a:cxn ang="0">
                  <a:pos x="T6" y="T7"/>
                </a:cxn>
                <a:cxn ang="0">
                  <a:pos x="T8" y="T9"/>
                </a:cxn>
              </a:cxnLst>
              <a:rect l="0" t="0" r="r" b="b"/>
              <a:pathLst>
                <a:path w="148" h="103">
                  <a:moveTo>
                    <a:pt x="148" y="17"/>
                  </a:moveTo>
                  <a:lnTo>
                    <a:pt x="0" y="103"/>
                  </a:lnTo>
                  <a:lnTo>
                    <a:pt x="0" y="86"/>
                  </a:lnTo>
                  <a:lnTo>
                    <a:pt x="148" y="0"/>
                  </a:lnTo>
                  <a:lnTo>
                    <a:pt x="148" y="17"/>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3" name="ïṩlïďé"/>
            <p:cNvSpPr/>
            <p:nvPr/>
          </p:nvSpPr>
          <p:spPr bwMode="auto">
            <a:xfrm>
              <a:off x="5740400" y="1641475"/>
              <a:ext cx="234950" cy="160338"/>
            </a:xfrm>
            <a:custGeom>
              <a:avLst/>
              <a:gdLst>
                <a:gd name="T0" fmla="*/ 148 w 148"/>
                <a:gd name="T1" fmla="*/ 16 h 101"/>
                <a:gd name="T2" fmla="*/ 0 w 148"/>
                <a:gd name="T3" fmla="*/ 101 h 101"/>
                <a:gd name="T4" fmla="*/ 0 w 148"/>
                <a:gd name="T5" fmla="*/ 84 h 101"/>
                <a:gd name="T6" fmla="*/ 148 w 148"/>
                <a:gd name="T7" fmla="*/ 0 h 101"/>
                <a:gd name="T8" fmla="*/ 148 w 148"/>
                <a:gd name="T9" fmla="*/ 16 h 101"/>
              </a:gdLst>
              <a:ahLst/>
              <a:cxnLst>
                <a:cxn ang="0">
                  <a:pos x="T0" y="T1"/>
                </a:cxn>
                <a:cxn ang="0">
                  <a:pos x="T2" y="T3"/>
                </a:cxn>
                <a:cxn ang="0">
                  <a:pos x="T4" y="T5"/>
                </a:cxn>
                <a:cxn ang="0">
                  <a:pos x="T6" y="T7"/>
                </a:cxn>
                <a:cxn ang="0">
                  <a:pos x="T8" y="T9"/>
                </a:cxn>
              </a:cxnLst>
              <a:rect l="0" t="0" r="r" b="b"/>
              <a:pathLst>
                <a:path w="148" h="101">
                  <a:moveTo>
                    <a:pt x="148" y="16"/>
                  </a:moveTo>
                  <a:lnTo>
                    <a:pt x="0" y="101"/>
                  </a:lnTo>
                  <a:lnTo>
                    <a:pt x="0" y="84"/>
                  </a:lnTo>
                  <a:lnTo>
                    <a:pt x="148" y="0"/>
                  </a:lnTo>
                  <a:lnTo>
                    <a:pt x="148" y="16"/>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4" name="išḷïḑè"/>
            <p:cNvSpPr/>
            <p:nvPr/>
          </p:nvSpPr>
          <p:spPr bwMode="auto">
            <a:xfrm>
              <a:off x="3543300" y="2879725"/>
              <a:ext cx="234950" cy="158750"/>
            </a:xfrm>
            <a:custGeom>
              <a:avLst/>
              <a:gdLst>
                <a:gd name="T0" fmla="*/ 148 w 148"/>
                <a:gd name="T1" fmla="*/ 0 h 100"/>
                <a:gd name="T2" fmla="*/ 148 w 148"/>
                <a:gd name="T3" fmla="*/ 16 h 100"/>
                <a:gd name="T4" fmla="*/ 0 w 148"/>
                <a:gd name="T5" fmla="*/ 100 h 100"/>
                <a:gd name="T6" fmla="*/ 0 w 148"/>
                <a:gd name="T7" fmla="*/ 84 h 100"/>
                <a:gd name="T8" fmla="*/ 148 w 148"/>
                <a:gd name="T9" fmla="*/ 0 h 100"/>
              </a:gdLst>
              <a:ahLst/>
              <a:cxnLst>
                <a:cxn ang="0">
                  <a:pos x="T0" y="T1"/>
                </a:cxn>
                <a:cxn ang="0">
                  <a:pos x="T2" y="T3"/>
                </a:cxn>
                <a:cxn ang="0">
                  <a:pos x="T4" y="T5"/>
                </a:cxn>
                <a:cxn ang="0">
                  <a:pos x="T6" y="T7"/>
                </a:cxn>
                <a:cxn ang="0">
                  <a:pos x="T8" y="T9"/>
                </a:cxn>
              </a:cxnLst>
              <a:rect l="0" t="0" r="r" b="b"/>
              <a:pathLst>
                <a:path w="148" h="100">
                  <a:moveTo>
                    <a:pt x="148" y="0"/>
                  </a:moveTo>
                  <a:lnTo>
                    <a:pt x="148" y="16"/>
                  </a:lnTo>
                  <a:lnTo>
                    <a:pt x="0" y="100"/>
                  </a:lnTo>
                  <a:lnTo>
                    <a:pt x="0" y="84"/>
                  </a:lnTo>
                  <a:lnTo>
                    <a:pt x="148" y="0"/>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5" name="is1îďè"/>
            <p:cNvSpPr/>
            <p:nvPr/>
          </p:nvSpPr>
          <p:spPr bwMode="auto">
            <a:xfrm>
              <a:off x="3543300" y="2927350"/>
              <a:ext cx="234950" cy="163513"/>
            </a:xfrm>
            <a:custGeom>
              <a:avLst/>
              <a:gdLst>
                <a:gd name="T0" fmla="*/ 148 w 148"/>
                <a:gd name="T1" fmla="*/ 17 h 103"/>
                <a:gd name="T2" fmla="*/ 0 w 148"/>
                <a:gd name="T3" fmla="*/ 103 h 103"/>
                <a:gd name="T4" fmla="*/ 0 w 148"/>
                <a:gd name="T5" fmla="*/ 87 h 103"/>
                <a:gd name="T6" fmla="*/ 148 w 148"/>
                <a:gd name="T7" fmla="*/ 0 h 103"/>
                <a:gd name="T8" fmla="*/ 148 w 148"/>
                <a:gd name="T9" fmla="*/ 17 h 103"/>
              </a:gdLst>
              <a:ahLst/>
              <a:cxnLst>
                <a:cxn ang="0">
                  <a:pos x="T0" y="T1"/>
                </a:cxn>
                <a:cxn ang="0">
                  <a:pos x="T2" y="T3"/>
                </a:cxn>
                <a:cxn ang="0">
                  <a:pos x="T4" y="T5"/>
                </a:cxn>
                <a:cxn ang="0">
                  <a:pos x="T6" y="T7"/>
                </a:cxn>
                <a:cxn ang="0">
                  <a:pos x="T8" y="T9"/>
                </a:cxn>
              </a:cxnLst>
              <a:rect l="0" t="0" r="r" b="b"/>
              <a:pathLst>
                <a:path w="148" h="103">
                  <a:moveTo>
                    <a:pt x="148" y="17"/>
                  </a:moveTo>
                  <a:lnTo>
                    <a:pt x="0" y="103"/>
                  </a:lnTo>
                  <a:lnTo>
                    <a:pt x="0" y="87"/>
                  </a:lnTo>
                  <a:lnTo>
                    <a:pt x="148" y="0"/>
                  </a:lnTo>
                  <a:lnTo>
                    <a:pt x="148" y="17"/>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6" name="iSḷîďè"/>
            <p:cNvSpPr/>
            <p:nvPr/>
          </p:nvSpPr>
          <p:spPr bwMode="auto">
            <a:xfrm>
              <a:off x="3543300" y="2979738"/>
              <a:ext cx="234950" cy="160338"/>
            </a:xfrm>
            <a:custGeom>
              <a:avLst/>
              <a:gdLst>
                <a:gd name="T0" fmla="*/ 148 w 148"/>
                <a:gd name="T1" fmla="*/ 17 h 101"/>
                <a:gd name="T2" fmla="*/ 0 w 148"/>
                <a:gd name="T3" fmla="*/ 101 h 101"/>
                <a:gd name="T4" fmla="*/ 0 w 148"/>
                <a:gd name="T5" fmla="*/ 84 h 101"/>
                <a:gd name="T6" fmla="*/ 148 w 148"/>
                <a:gd name="T7" fmla="*/ 0 h 101"/>
                <a:gd name="T8" fmla="*/ 148 w 148"/>
                <a:gd name="T9" fmla="*/ 17 h 101"/>
              </a:gdLst>
              <a:ahLst/>
              <a:cxnLst>
                <a:cxn ang="0">
                  <a:pos x="T0" y="T1"/>
                </a:cxn>
                <a:cxn ang="0">
                  <a:pos x="T2" y="T3"/>
                </a:cxn>
                <a:cxn ang="0">
                  <a:pos x="T4" y="T5"/>
                </a:cxn>
                <a:cxn ang="0">
                  <a:pos x="T6" y="T7"/>
                </a:cxn>
                <a:cxn ang="0">
                  <a:pos x="T8" y="T9"/>
                </a:cxn>
              </a:cxnLst>
              <a:rect l="0" t="0" r="r" b="b"/>
              <a:pathLst>
                <a:path w="148" h="101">
                  <a:moveTo>
                    <a:pt x="148" y="17"/>
                  </a:moveTo>
                  <a:lnTo>
                    <a:pt x="0" y="101"/>
                  </a:lnTo>
                  <a:lnTo>
                    <a:pt x="0" y="84"/>
                  </a:lnTo>
                  <a:lnTo>
                    <a:pt x="148" y="0"/>
                  </a:lnTo>
                  <a:lnTo>
                    <a:pt x="148" y="17"/>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7" name="iṧlïḋê"/>
            <p:cNvSpPr/>
            <p:nvPr/>
          </p:nvSpPr>
          <p:spPr bwMode="auto">
            <a:xfrm>
              <a:off x="3543300" y="3028950"/>
              <a:ext cx="234950" cy="163513"/>
            </a:xfrm>
            <a:custGeom>
              <a:avLst/>
              <a:gdLst>
                <a:gd name="T0" fmla="*/ 148 w 148"/>
                <a:gd name="T1" fmla="*/ 16 h 103"/>
                <a:gd name="T2" fmla="*/ 0 w 148"/>
                <a:gd name="T3" fmla="*/ 103 h 103"/>
                <a:gd name="T4" fmla="*/ 0 w 148"/>
                <a:gd name="T5" fmla="*/ 86 h 103"/>
                <a:gd name="T6" fmla="*/ 148 w 148"/>
                <a:gd name="T7" fmla="*/ 0 h 103"/>
                <a:gd name="T8" fmla="*/ 148 w 148"/>
                <a:gd name="T9" fmla="*/ 16 h 103"/>
              </a:gdLst>
              <a:ahLst/>
              <a:cxnLst>
                <a:cxn ang="0">
                  <a:pos x="T0" y="T1"/>
                </a:cxn>
                <a:cxn ang="0">
                  <a:pos x="T2" y="T3"/>
                </a:cxn>
                <a:cxn ang="0">
                  <a:pos x="T4" y="T5"/>
                </a:cxn>
                <a:cxn ang="0">
                  <a:pos x="T6" y="T7"/>
                </a:cxn>
                <a:cxn ang="0">
                  <a:pos x="T8" y="T9"/>
                </a:cxn>
              </a:cxnLst>
              <a:rect l="0" t="0" r="r" b="b"/>
              <a:pathLst>
                <a:path w="148" h="103">
                  <a:moveTo>
                    <a:pt x="148" y="16"/>
                  </a:moveTo>
                  <a:lnTo>
                    <a:pt x="0" y="103"/>
                  </a:lnTo>
                  <a:lnTo>
                    <a:pt x="0" y="86"/>
                  </a:lnTo>
                  <a:lnTo>
                    <a:pt x="148" y="0"/>
                  </a:lnTo>
                  <a:lnTo>
                    <a:pt x="148" y="16"/>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8" name="íšļîdé"/>
            <p:cNvSpPr/>
            <p:nvPr/>
          </p:nvSpPr>
          <p:spPr bwMode="auto">
            <a:xfrm>
              <a:off x="3543300" y="3116263"/>
              <a:ext cx="234950" cy="163513"/>
            </a:xfrm>
            <a:custGeom>
              <a:avLst/>
              <a:gdLst>
                <a:gd name="T0" fmla="*/ 148 w 148"/>
                <a:gd name="T1" fmla="*/ 0 h 103"/>
                <a:gd name="T2" fmla="*/ 148 w 148"/>
                <a:gd name="T3" fmla="*/ 19 h 103"/>
                <a:gd name="T4" fmla="*/ 0 w 148"/>
                <a:gd name="T5" fmla="*/ 103 h 103"/>
                <a:gd name="T6" fmla="*/ 0 w 148"/>
                <a:gd name="T7" fmla="*/ 87 h 103"/>
                <a:gd name="T8" fmla="*/ 148 w 148"/>
                <a:gd name="T9" fmla="*/ 0 h 103"/>
              </a:gdLst>
              <a:ahLst/>
              <a:cxnLst>
                <a:cxn ang="0">
                  <a:pos x="T0" y="T1"/>
                </a:cxn>
                <a:cxn ang="0">
                  <a:pos x="T2" y="T3"/>
                </a:cxn>
                <a:cxn ang="0">
                  <a:pos x="T4" y="T5"/>
                </a:cxn>
                <a:cxn ang="0">
                  <a:pos x="T6" y="T7"/>
                </a:cxn>
                <a:cxn ang="0">
                  <a:pos x="T8" y="T9"/>
                </a:cxn>
              </a:cxnLst>
              <a:rect l="0" t="0" r="r" b="b"/>
              <a:pathLst>
                <a:path w="148" h="103">
                  <a:moveTo>
                    <a:pt x="148" y="0"/>
                  </a:moveTo>
                  <a:lnTo>
                    <a:pt x="148" y="19"/>
                  </a:lnTo>
                  <a:lnTo>
                    <a:pt x="0" y="103"/>
                  </a:lnTo>
                  <a:lnTo>
                    <a:pt x="0" y="87"/>
                  </a:lnTo>
                  <a:lnTo>
                    <a:pt x="148" y="0"/>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9" name="ïšḷîďé"/>
            <p:cNvSpPr/>
            <p:nvPr/>
          </p:nvSpPr>
          <p:spPr bwMode="auto">
            <a:xfrm>
              <a:off x="3543300" y="3168650"/>
              <a:ext cx="234950" cy="163513"/>
            </a:xfrm>
            <a:custGeom>
              <a:avLst/>
              <a:gdLst>
                <a:gd name="T0" fmla="*/ 148 w 148"/>
                <a:gd name="T1" fmla="*/ 17 h 103"/>
                <a:gd name="T2" fmla="*/ 0 w 148"/>
                <a:gd name="T3" fmla="*/ 103 h 103"/>
                <a:gd name="T4" fmla="*/ 0 w 148"/>
                <a:gd name="T5" fmla="*/ 86 h 103"/>
                <a:gd name="T6" fmla="*/ 148 w 148"/>
                <a:gd name="T7" fmla="*/ 0 h 103"/>
                <a:gd name="T8" fmla="*/ 148 w 148"/>
                <a:gd name="T9" fmla="*/ 17 h 103"/>
              </a:gdLst>
              <a:ahLst/>
              <a:cxnLst>
                <a:cxn ang="0">
                  <a:pos x="T0" y="T1"/>
                </a:cxn>
                <a:cxn ang="0">
                  <a:pos x="T2" y="T3"/>
                </a:cxn>
                <a:cxn ang="0">
                  <a:pos x="T4" y="T5"/>
                </a:cxn>
                <a:cxn ang="0">
                  <a:pos x="T6" y="T7"/>
                </a:cxn>
                <a:cxn ang="0">
                  <a:pos x="T8" y="T9"/>
                </a:cxn>
              </a:cxnLst>
              <a:rect l="0" t="0" r="r" b="b"/>
              <a:pathLst>
                <a:path w="148" h="103">
                  <a:moveTo>
                    <a:pt x="148" y="17"/>
                  </a:moveTo>
                  <a:lnTo>
                    <a:pt x="0" y="103"/>
                  </a:lnTo>
                  <a:lnTo>
                    <a:pt x="0" y="86"/>
                  </a:lnTo>
                  <a:lnTo>
                    <a:pt x="148" y="0"/>
                  </a:lnTo>
                  <a:lnTo>
                    <a:pt x="148" y="17"/>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0" name="íṡļíḓe"/>
            <p:cNvSpPr/>
            <p:nvPr/>
          </p:nvSpPr>
          <p:spPr bwMode="auto">
            <a:xfrm>
              <a:off x="3543300" y="3217863"/>
              <a:ext cx="234950" cy="163513"/>
            </a:xfrm>
            <a:custGeom>
              <a:avLst/>
              <a:gdLst>
                <a:gd name="T0" fmla="*/ 148 w 148"/>
                <a:gd name="T1" fmla="*/ 16 h 103"/>
                <a:gd name="T2" fmla="*/ 0 w 148"/>
                <a:gd name="T3" fmla="*/ 103 h 103"/>
                <a:gd name="T4" fmla="*/ 0 w 148"/>
                <a:gd name="T5" fmla="*/ 86 h 103"/>
                <a:gd name="T6" fmla="*/ 148 w 148"/>
                <a:gd name="T7" fmla="*/ 0 h 103"/>
                <a:gd name="T8" fmla="*/ 148 w 148"/>
                <a:gd name="T9" fmla="*/ 16 h 103"/>
              </a:gdLst>
              <a:ahLst/>
              <a:cxnLst>
                <a:cxn ang="0">
                  <a:pos x="T0" y="T1"/>
                </a:cxn>
                <a:cxn ang="0">
                  <a:pos x="T2" y="T3"/>
                </a:cxn>
                <a:cxn ang="0">
                  <a:pos x="T4" y="T5"/>
                </a:cxn>
                <a:cxn ang="0">
                  <a:pos x="T6" y="T7"/>
                </a:cxn>
                <a:cxn ang="0">
                  <a:pos x="T8" y="T9"/>
                </a:cxn>
              </a:cxnLst>
              <a:rect l="0" t="0" r="r" b="b"/>
              <a:pathLst>
                <a:path w="148" h="103">
                  <a:moveTo>
                    <a:pt x="148" y="16"/>
                  </a:moveTo>
                  <a:lnTo>
                    <a:pt x="0" y="103"/>
                  </a:lnTo>
                  <a:lnTo>
                    <a:pt x="0" y="86"/>
                  </a:lnTo>
                  <a:lnTo>
                    <a:pt x="148" y="0"/>
                  </a:lnTo>
                  <a:lnTo>
                    <a:pt x="148" y="16"/>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1" name="iṡľîďê"/>
            <p:cNvSpPr/>
            <p:nvPr/>
          </p:nvSpPr>
          <p:spPr bwMode="auto">
            <a:xfrm>
              <a:off x="3543300" y="3270250"/>
              <a:ext cx="234950" cy="161925"/>
            </a:xfrm>
            <a:custGeom>
              <a:avLst/>
              <a:gdLst>
                <a:gd name="T0" fmla="*/ 148 w 148"/>
                <a:gd name="T1" fmla="*/ 16 h 102"/>
                <a:gd name="T2" fmla="*/ 0 w 148"/>
                <a:gd name="T3" fmla="*/ 102 h 102"/>
                <a:gd name="T4" fmla="*/ 0 w 148"/>
                <a:gd name="T5" fmla="*/ 84 h 102"/>
                <a:gd name="T6" fmla="*/ 148 w 148"/>
                <a:gd name="T7" fmla="*/ 0 h 102"/>
                <a:gd name="T8" fmla="*/ 148 w 148"/>
                <a:gd name="T9" fmla="*/ 16 h 102"/>
              </a:gdLst>
              <a:ahLst/>
              <a:cxnLst>
                <a:cxn ang="0">
                  <a:pos x="T0" y="T1"/>
                </a:cxn>
                <a:cxn ang="0">
                  <a:pos x="T2" y="T3"/>
                </a:cxn>
                <a:cxn ang="0">
                  <a:pos x="T4" y="T5"/>
                </a:cxn>
                <a:cxn ang="0">
                  <a:pos x="T6" y="T7"/>
                </a:cxn>
                <a:cxn ang="0">
                  <a:pos x="T8" y="T9"/>
                </a:cxn>
              </a:cxnLst>
              <a:rect l="0" t="0" r="r" b="b"/>
              <a:pathLst>
                <a:path w="148" h="102">
                  <a:moveTo>
                    <a:pt x="148" y="16"/>
                  </a:moveTo>
                  <a:lnTo>
                    <a:pt x="0" y="102"/>
                  </a:lnTo>
                  <a:lnTo>
                    <a:pt x="0" y="84"/>
                  </a:lnTo>
                  <a:lnTo>
                    <a:pt x="148" y="0"/>
                  </a:lnTo>
                  <a:lnTo>
                    <a:pt x="148" y="16"/>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2" name="î$ļïḑe"/>
            <p:cNvSpPr/>
            <p:nvPr/>
          </p:nvSpPr>
          <p:spPr bwMode="auto">
            <a:xfrm>
              <a:off x="3521075" y="2960688"/>
              <a:ext cx="1036637" cy="647700"/>
            </a:xfrm>
            <a:custGeom>
              <a:avLst/>
              <a:gdLst>
                <a:gd name="T0" fmla="*/ 0 w 653"/>
                <a:gd name="T1" fmla="*/ 377 h 408"/>
                <a:gd name="T2" fmla="*/ 0 w 653"/>
                <a:gd name="T3" fmla="*/ 408 h 408"/>
                <a:gd name="T4" fmla="*/ 653 w 653"/>
                <a:gd name="T5" fmla="*/ 31 h 408"/>
                <a:gd name="T6" fmla="*/ 653 w 653"/>
                <a:gd name="T7" fmla="*/ 0 h 408"/>
                <a:gd name="T8" fmla="*/ 0 w 653"/>
                <a:gd name="T9" fmla="*/ 377 h 408"/>
              </a:gdLst>
              <a:ahLst/>
              <a:cxnLst>
                <a:cxn ang="0">
                  <a:pos x="T0" y="T1"/>
                </a:cxn>
                <a:cxn ang="0">
                  <a:pos x="T2" y="T3"/>
                </a:cxn>
                <a:cxn ang="0">
                  <a:pos x="T4" y="T5"/>
                </a:cxn>
                <a:cxn ang="0">
                  <a:pos x="T6" y="T7"/>
                </a:cxn>
                <a:cxn ang="0">
                  <a:pos x="T8" y="T9"/>
                </a:cxn>
              </a:cxnLst>
              <a:rect l="0" t="0" r="r" b="b"/>
              <a:pathLst>
                <a:path w="653" h="408">
                  <a:moveTo>
                    <a:pt x="0" y="377"/>
                  </a:moveTo>
                  <a:lnTo>
                    <a:pt x="0" y="408"/>
                  </a:lnTo>
                  <a:lnTo>
                    <a:pt x="653" y="31"/>
                  </a:lnTo>
                  <a:lnTo>
                    <a:pt x="653" y="0"/>
                  </a:lnTo>
                  <a:lnTo>
                    <a:pt x="0" y="377"/>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3" name="í$ļïḑé"/>
            <p:cNvSpPr/>
            <p:nvPr/>
          </p:nvSpPr>
          <p:spPr bwMode="auto">
            <a:xfrm>
              <a:off x="4205288" y="2579688"/>
              <a:ext cx="287337" cy="419100"/>
            </a:xfrm>
            <a:custGeom>
              <a:avLst/>
              <a:gdLst>
                <a:gd name="T0" fmla="*/ 44 w 88"/>
                <a:gd name="T1" fmla="*/ 14 h 129"/>
                <a:gd name="T2" fmla="*/ 0 w 88"/>
                <a:gd name="T3" fmla="*/ 90 h 129"/>
                <a:gd name="T4" fmla="*/ 44 w 88"/>
                <a:gd name="T5" fmla="*/ 115 h 129"/>
                <a:gd name="T6" fmla="*/ 88 w 88"/>
                <a:gd name="T7" fmla="*/ 39 h 129"/>
                <a:gd name="T8" fmla="*/ 44 w 88"/>
                <a:gd name="T9" fmla="*/ 14 h 129"/>
              </a:gdLst>
              <a:ahLst/>
              <a:cxnLst>
                <a:cxn ang="0">
                  <a:pos x="T0" y="T1"/>
                </a:cxn>
                <a:cxn ang="0">
                  <a:pos x="T2" y="T3"/>
                </a:cxn>
                <a:cxn ang="0">
                  <a:pos x="T4" y="T5"/>
                </a:cxn>
                <a:cxn ang="0">
                  <a:pos x="T6" y="T7"/>
                </a:cxn>
                <a:cxn ang="0">
                  <a:pos x="T8" y="T9"/>
                </a:cxn>
              </a:cxnLst>
              <a:rect l="0" t="0" r="r" b="b"/>
              <a:pathLst>
                <a:path w="88" h="129">
                  <a:moveTo>
                    <a:pt x="44" y="14"/>
                  </a:moveTo>
                  <a:cubicBezTo>
                    <a:pt x="20" y="28"/>
                    <a:pt x="0" y="62"/>
                    <a:pt x="0" y="90"/>
                  </a:cubicBezTo>
                  <a:cubicBezTo>
                    <a:pt x="0" y="118"/>
                    <a:pt x="20" y="129"/>
                    <a:pt x="44" y="115"/>
                  </a:cubicBezTo>
                  <a:cubicBezTo>
                    <a:pt x="69" y="101"/>
                    <a:pt x="88" y="67"/>
                    <a:pt x="88" y="39"/>
                  </a:cubicBezTo>
                  <a:cubicBezTo>
                    <a:pt x="88" y="11"/>
                    <a:pt x="68" y="0"/>
                    <a:pt x="44" y="14"/>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4" name="ïŝ1îďe"/>
            <p:cNvSpPr/>
            <p:nvPr/>
          </p:nvSpPr>
          <p:spPr bwMode="auto">
            <a:xfrm>
              <a:off x="7340600" y="1439863"/>
              <a:ext cx="1108075" cy="1357313"/>
            </a:xfrm>
            <a:custGeom>
              <a:avLst/>
              <a:gdLst>
                <a:gd name="T0" fmla="*/ 409 w 698"/>
                <a:gd name="T1" fmla="*/ 359 h 855"/>
                <a:gd name="T2" fmla="*/ 261 w 698"/>
                <a:gd name="T3" fmla="*/ 275 h 855"/>
                <a:gd name="T4" fmla="*/ 261 w 698"/>
                <a:gd name="T5" fmla="*/ 258 h 855"/>
                <a:gd name="T6" fmla="*/ 409 w 698"/>
                <a:gd name="T7" fmla="*/ 342 h 855"/>
                <a:gd name="T8" fmla="*/ 409 w 698"/>
                <a:gd name="T9" fmla="*/ 359 h 855"/>
                <a:gd name="T10" fmla="*/ 409 w 698"/>
                <a:gd name="T11" fmla="*/ 328 h 855"/>
                <a:gd name="T12" fmla="*/ 261 w 698"/>
                <a:gd name="T13" fmla="*/ 242 h 855"/>
                <a:gd name="T14" fmla="*/ 261 w 698"/>
                <a:gd name="T15" fmla="*/ 225 h 855"/>
                <a:gd name="T16" fmla="*/ 409 w 698"/>
                <a:gd name="T17" fmla="*/ 312 h 855"/>
                <a:gd name="T18" fmla="*/ 409 w 698"/>
                <a:gd name="T19" fmla="*/ 328 h 855"/>
                <a:gd name="T20" fmla="*/ 409 w 698"/>
                <a:gd name="T21" fmla="*/ 297 h 855"/>
                <a:gd name="T22" fmla="*/ 261 w 698"/>
                <a:gd name="T23" fmla="*/ 211 h 855"/>
                <a:gd name="T24" fmla="*/ 261 w 698"/>
                <a:gd name="T25" fmla="*/ 195 h 855"/>
                <a:gd name="T26" fmla="*/ 409 w 698"/>
                <a:gd name="T27" fmla="*/ 281 h 855"/>
                <a:gd name="T28" fmla="*/ 409 w 698"/>
                <a:gd name="T29" fmla="*/ 297 h 855"/>
                <a:gd name="T30" fmla="*/ 0 w 698"/>
                <a:gd name="T31" fmla="*/ 0 h 855"/>
                <a:gd name="T32" fmla="*/ 66 w 698"/>
                <a:gd name="T33" fmla="*/ 80 h 855"/>
                <a:gd name="T34" fmla="*/ 179 w 698"/>
                <a:gd name="T35" fmla="*/ 145 h 855"/>
                <a:gd name="T36" fmla="*/ 179 w 698"/>
                <a:gd name="T37" fmla="*/ 162 h 855"/>
                <a:gd name="T38" fmla="*/ 93 w 698"/>
                <a:gd name="T39" fmla="*/ 113 h 855"/>
                <a:gd name="T40" fmla="*/ 115 w 698"/>
                <a:gd name="T41" fmla="*/ 141 h 855"/>
                <a:gd name="T42" fmla="*/ 179 w 698"/>
                <a:gd name="T43" fmla="*/ 176 h 855"/>
                <a:gd name="T44" fmla="*/ 179 w 698"/>
                <a:gd name="T45" fmla="*/ 193 h 855"/>
                <a:gd name="T46" fmla="*/ 142 w 698"/>
                <a:gd name="T47" fmla="*/ 172 h 855"/>
                <a:gd name="T48" fmla="*/ 164 w 698"/>
                <a:gd name="T49" fmla="*/ 201 h 855"/>
                <a:gd name="T50" fmla="*/ 179 w 698"/>
                <a:gd name="T51" fmla="*/ 209 h 855"/>
                <a:gd name="T52" fmla="*/ 179 w 698"/>
                <a:gd name="T53" fmla="*/ 217 h 855"/>
                <a:gd name="T54" fmla="*/ 288 w 698"/>
                <a:gd name="T55" fmla="*/ 353 h 855"/>
                <a:gd name="T56" fmla="*/ 409 w 698"/>
                <a:gd name="T57" fmla="*/ 422 h 855"/>
                <a:gd name="T58" fmla="*/ 409 w 698"/>
                <a:gd name="T59" fmla="*/ 439 h 855"/>
                <a:gd name="T60" fmla="*/ 314 w 698"/>
                <a:gd name="T61" fmla="*/ 383 h 855"/>
                <a:gd name="T62" fmla="*/ 337 w 698"/>
                <a:gd name="T63" fmla="*/ 412 h 855"/>
                <a:gd name="T64" fmla="*/ 409 w 698"/>
                <a:gd name="T65" fmla="*/ 453 h 855"/>
                <a:gd name="T66" fmla="*/ 409 w 698"/>
                <a:gd name="T67" fmla="*/ 470 h 855"/>
                <a:gd name="T68" fmla="*/ 364 w 698"/>
                <a:gd name="T69" fmla="*/ 443 h 855"/>
                <a:gd name="T70" fmla="*/ 386 w 698"/>
                <a:gd name="T71" fmla="*/ 472 h 855"/>
                <a:gd name="T72" fmla="*/ 409 w 698"/>
                <a:gd name="T73" fmla="*/ 486 h 855"/>
                <a:gd name="T74" fmla="*/ 409 w 698"/>
                <a:gd name="T75" fmla="*/ 500 h 855"/>
                <a:gd name="T76" fmla="*/ 468 w 698"/>
                <a:gd name="T77" fmla="*/ 572 h 855"/>
                <a:gd name="T78" fmla="*/ 468 w 698"/>
                <a:gd name="T79" fmla="*/ 504 h 855"/>
                <a:gd name="T80" fmla="*/ 520 w 698"/>
                <a:gd name="T81" fmla="*/ 535 h 855"/>
                <a:gd name="T82" fmla="*/ 520 w 698"/>
                <a:gd name="T83" fmla="*/ 636 h 855"/>
                <a:gd name="T84" fmla="*/ 536 w 698"/>
                <a:gd name="T85" fmla="*/ 656 h 855"/>
                <a:gd name="T86" fmla="*/ 536 w 698"/>
                <a:gd name="T87" fmla="*/ 453 h 855"/>
                <a:gd name="T88" fmla="*/ 589 w 698"/>
                <a:gd name="T89" fmla="*/ 482 h 855"/>
                <a:gd name="T90" fmla="*/ 589 w 698"/>
                <a:gd name="T91" fmla="*/ 720 h 855"/>
                <a:gd name="T92" fmla="*/ 606 w 698"/>
                <a:gd name="T93" fmla="*/ 740 h 855"/>
                <a:gd name="T94" fmla="*/ 606 w 698"/>
                <a:gd name="T95" fmla="*/ 400 h 855"/>
                <a:gd name="T96" fmla="*/ 659 w 698"/>
                <a:gd name="T97" fmla="*/ 431 h 855"/>
                <a:gd name="T98" fmla="*/ 659 w 698"/>
                <a:gd name="T99" fmla="*/ 788 h 855"/>
                <a:gd name="T100" fmla="*/ 628 w 698"/>
                <a:gd name="T101" fmla="*/ 769 h 855"/>
                <a:gd name="T102" fmla="*/ 698 w 698"/>
                <a:gd name="T103" fmla="*/ 855 h 855"/>
                <a:gd name="T104" fmla="*/ 698 w 698"/>
                <a:gd name="T105" fmla="*/ 404 h 855"/>
                <a:gd name="T106" fmla="*/ 0 w 698"/>
                <a:gd name="T107" fmla="*/ 0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8" h="855">
                  <a:moveTo>
                    <a:pt x="409" y="359"/>
                  </a:moveTo>
                  <a:lnTo>
                    <a:pt x="261" y="275"/>
                  </a:lnTo>
                  <a:lnTo>
                    <a:pt x="261" y="258"/>
                  </a:lnTo>
                  <a:lnTo>
                    <a:pt x="409" y="342"/>
                  </a:lnTo>
                  <a:lnTo>
                    <a:pt x="409" y="359"/>
                  </a:lnTo>
                  <a:close/>
                  <a:moveTo>
                    <a:pt x="409" y="328"/>
                  </a:moveTo>
                  <a:lnTo>
                    <a:pt x="261" y="242"/>
                  </a:lnTo>
                  <a:lnTo>
                    <a:pt x="261" y="225"/>
                  </a:lnTo>
                  <a:lnTo>
                    <a:pt x="409" y="312"/>
                  </a:lnTo>
                  <a:lnTo>
                    <a:pt x="409" y="328"/>
                  </a:lnTo>
                  <a:close/>
                  <a:moveTo>
                    <a:pt x="409" y="297"/>
                  </a:moveTo>
                  <a:lnTo>
                    <a:pt x="261" y="211"/>
                  </a:lnTo>
                  <a:lnTo>
                    <a:pt x="261" y="195"/>
                  </a:lnTo>
                  <a:lnTo>
                    <a:pt x="409" y="281"/>
                  </a:lnTo>
                  <a:lnTo>
                    <a:pt x="409" y="297"/>
                  </a:lnTo>
                  <a:close/>
                  <a:moveTo>
                    <a:pt x="0" y="0"/>
                  </a:moveTo>
                  <a:lnTo>
                    <a:pt x="66" y="80"/>
                  </a:lnTo>
                  <a:lnTo>
                    <a:pt x="179" y="145"/>
                  </a:lnTo>
                  <a:lnTo>
                    <a:pt x="179" y="162"/>
                  </a:lnTo>
                  <a:lnTo>
                    <a:pt x="93" y="113"/>
                  </a:lnTo>
                  <a:lnTo>
                    <a:pt x="115" y="141"/>
                  </a:lnTo>
                  <a:lnTo>
                    <a:pt x="179" y="176"/>
                  </a:lnTo>
                  <a:lnTo>
                    <a:pt x="179" y="193"/>
                  </a:lnTo>
                  <a:lnTo>
                    <a:pt x="142" y="172"/>
                  </a:lnTo>
                  <a:lnTo>
                    <a:pt x="164" y="201"/>
                  </a:lnTo>
                  <a:lnTo>
                    <a:pt x="179" y="209"/>
                  </a:lnTo>
                  <a:lnTo>
                    <a:pt x="179" y="217"/>
                  </a:lnTo>
                  <a:lnTo>
                    <a:pt x="288" y="353"/>
                  </a:lnTo>
                  <a:lnTo>
                    <a:pt x="409" y="422"/>
                  </a:lnTo>
                  <a:lnTo>
                    <a:pt x="409" y="439"/>
                  </a:lnTo>
                  <a:lnTo>
                    <a:pt x="314" y="383"/>
                  </a:lnTo>
                  <a:lnTo>
                    <a:pt x="337" y="412"/>
                  </a:lnTo>
                  <a:lnTo>
                    <a:pt x="409" y="453"/>
                  </a:lnTo>
                  <a:lnTo>
                    <a:pt x="409" y="470"/>
                  </a:lnTo>
                  <a:lnTo>
                    <a:pt x="364" y="443"/>
                  </a:lnTo>
                  <a:lnTo>
                    <a:pt x="386" y="472"/>
                  </a:lnTo>
                  <a:lnTo>
                    <a:pt x="409" y="486"/>
                  </a:lnTo>
                  <a:lnTo>
                    <a:pt x="409" y="500"/>
                  </a:lnTo>
                  <a:lnTo>
                    <a:pt x="468" y="572"/>
                  </a:lnTo>
                  <a:lnTo>
                    <a:pt x="468" y="504"/>
                  </a:lnTo>
                  <a:lnTo>
                    <a:pt x="520" y="535"/>
                  </a:lnTo>
                  <a:lnTo>
                    <a:pt x="520" y="636"/>
                  </a:lnTo>
                  <a:lnTo>
                    <a:pt x="536" y="656"/>
                  </a:lnTo>
                  <a:lnTo>
                    <a:pt x="536" y="453"/>
                  </a:lnTo>
                  <a:lnTo>
                    <a:pt x="589" y="482"/>
                  </a:lnTo>
                  <a:lnTo>
                    <a:pt x="589" y="720"/>
                  </a:lnTo>
                  <a:lnTo>
                    <a:pt x="606" y="740"/>
                  </a:lnTo>
                  <a:lnTo>
                    <a:pt x="606" y="400"/>
                  </a:lnTo>
                  <a:lnTo>
                    <a:pt x="659" y="431"/>
                  </a:lnTo>
                  <a:lnTo>
                    <a:pt x="659" y="788"/>
                  </a:lnTo>
                  <a:lnTo>
                    <a:pt x="628" y="769"/>
                  </a:lnTo>
                  <a:lnTo>
                    <a:pt x="698" y="855"/>
                  </a:lnTo>
                  <a:lnTo>
                    <a:pt x="698" y="404"/>
                  </a:lnTo>
                  <a:lnTo>
                    <a:pt x="0" y="0"/>
                  </a:lnTo>
                  <a:close/>
                </a:path>
              </a:pathLst>
            </a:custGeom>
            <a:solidFill>
              <a:srgbClr val="FDAC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5" name="îṣ1idé"/>
            <p:cNvSpPr/>
            <p:nvPr/>
          </p:nvSpPr>
          <p:spPr bwMode="auto">
            <a:xfrm>
              <a:off x="7340600" y="1439863"/>
              <a:ext cx="1108075" cy="1357313"/>
            </a:xfrm>
            <a:custGeom>
              <a:avLst/>
              <a:gdLst>
                <a:gd name="T0" fmla="*/ 409 w 698"/>
                <a:gd name="T1" fmla="*/ 359 h 855"/>
                <a:gd name="T2" fmla="*/ 261 w 698"/>
                <a:gd name="T3" fmla="*/ 275 h 855"/>
                <a:gd name="T4" fmla="*/ 261 w 698"/>
                <a:gd name="T5" fmla="*/ 258 h 855"/>
                <a:gd name="T6" fmla="*/ 409 w 698"/>
                <a:gd name="T7" fmla="*/ 342 h 855"/>
                <a:gd name="T8" fmla="*/ 409 w 698"/>
                <a:gd name="T9" fmla="*/ 359 h 855"/>
                <a:gd name="T10" fmla="*/ 409 w 698"/>
                <a:gd name="T11" fmla="*/ 328 h 855"/>
                <a:gd name="T12" fmla="*/ 261 w 698"/>
                <a:gd name="T13" fmla="*/ 242 h 855"/>
                <a:gd name="T14" fmla="*/ 261 w 698"/>
                <a:gd name="T15" fmla="*/ 225 h 855"/>
                <a:gd name="T16" fmla="*/ 409 w 698"/>
                <a:gd name="T17" fmla="*/ 312 h 855"/>
                <a:gd name="T18" fmla="*/ 409 w 698"/>
                <a:gd name="T19" fmla="*/ 328 h 855"/>
                <a:gd name="T20" fmla="*/ 409 w 698"/>
                <a:gd name="T21" fmla="*/ 297 h 855"/>
                <a:gd name="T22" fmla="*/ 261 w 698"/>
                <a:gd name="T23" fmla="*/ 211 h 855"/>
                <a:gd name="T24" fmla="*/ 261 w 698"/>
                <a:gd name="T25" fmla="*/ 195 h 855"/>
                <a:gd name="T26" fmla="*/ 409 w 698"/>
                <a:gd name="T27" fmla="*/ 281 h 855"/>
                <a:gd name="T28" fmla="*/ 409 w 698"/>
                <a:gd name="T29" fmla="*/ 297 h 855"/>
                <a:gd name="T30" fmla="*/ 0 w 698"/>
                <a:gd name="T31" fmla="*/ 0 h 855"/>
                <a:gd name="T32" fmla="*/ 66 w 698"/>
                <a:gd name="T33" fmla="*/ 80 h 855"/>
                <a:gd name="T34" fmla="*/ 179 w 698"/>
                <a:gd name="T35" fmla="*/ 145 h 855"/>
                <a:gd name="T36" fmla="*/ 179 w 698"/>
                <a:gd name="T37" fmla="*/ 162 h 855"/>
                <a:gd name="T38" fmla="*/ 93 w 698"/>
                <a:gd name="T39" fmla="*/ 113 h 855"/>
                <a:gd name="T40" fmla="*/ 115 w 698"/>
                <a:gd name="T41" fmla="*/ 141 h 855"/>
                <a:gd name="T42" fmla="*/ 179 w 698"/>
                <a:gd name="T43" fmla="*/ 176 h 855"/>
                <a:gd name="T44" fmla="*/ 179 w 698"/>
                <a:gd name="T45" fmla="*/ 193 h 855"/>
                <a:gd name="T46" fmla="*/ 142 w 698"/>
                <a:gd name="T47" fmla="*/ 172 h 855"/>
                <a:gd name="T48" fmla="*/ 164 w 698"/>
                <a:gd name="T49" fmla="*/ 201 h 855"/>
                <a:gd name="T50" fmla="*/ 179 w 698"/>
                <a:gd name="T51" fmla="*/ 209 h 855"/>
                <a:gd name="T52" fmla="*/ 179 w 698"/>
                <a:gd name="T53" fmla="*/ 217 h 855"/>
                <a:gd name="T54" fmla="*/ 288 w 698"/>
                <a:gd name="T55" fmla="*/ 353 h 855"/>
                <a:gd name="T56" fmla="*/ 409 w 698"/>
                <a:gd name="T57" fmla="*/ 422 h 855"/>
                <a:gd name="T58" fmla="*/ 409 w 698"/>
                <a:gd name="T59" fmla="*/ 439 h 855"/>
                <a:gd name="T60" fmla="*/ 314 w 698"/>
                <a:gd name="T61" fmla="*/ 383 h 855"/>
                <a:gd name="T62" fmla="*/ 337 w 698"/>
                <a:gd name="T63" fmla="*/ 412 h 855"/>
                <a:gd name="T64" fmla="*/ 409 w 698"/>
                <a:gd name="T65" fmla="*/ 453 h 855"/>
                <a:gd name="T66" fmla="*/ 409 w 698"/>
                <a:gd name="T67" fmla="*/ 470 h 855"/>
                <a:gd name="T68" fmla="*/ 364 w 698"/>
                <a:gd name="T69" fmla="*/ 443 h 855"/>
                <a:gd name="T70" fmla="*/ 386 w 698"/>
                <a:gd name="T71" fmla="*/ 472 h 855"/>
                <a:gd name="T72" fmla="*/ 409 w 698"/>
                <a:gd name="T73" fmla="*/ 486 h 855"/>
                <a:gd name="T74" fmla="*/ 409 w 698"/>
                <a:gd name="T75" fmla="*/ 500 h 855"/>
                <a:gd name="T76" fmla="*/ 468 w 698"/>
                <a:gd name="T77" fmla="*/ 572 h 855"/>
                <a:gd name="T78" fmla="*/ 468 w 698"/>
                <a:gd name="T79" fmla="*/ 504 h 855"/>
                <a:gd name="T80" fmla="*/ 520 w 698"/>
                <a:gd name="T81" fmla="*/ 535 h 855"/>
                <a:gd name="T82" fmla="*/ 520 w 698"/>
                <a:gd name="T83" fmla="*/ 636 h 855"/>
                <a:gd name="T84" fmla="*/ 536 w 698"/>
                <a:gd name="T85" fmla="*/ 656 h 855"/>
                <a:gd name="T86" fmla="*/ 536 w 698"/>
                <a:gd name="T87" fmla="*/ 453 h 855"/>
                <a:gd name="T88" fmla="*/ 589 w 698"/>
                <a:gd name="T89" fmla="*/ 482 h 855"/>
                <a:gd name="T90" fmla="*/ 589 w 698"/>
                <a:gd name="T91" fmla="*/ 720 h 855"/>
                <a:gd name="T92" fmla="*/ 606 w 698"/>
                <a:gd name="T93" fmla="*/ 740 h 855"/>
                <a:gd name="T94" fmla="*/ 606 w 698"/>
                <a:gd name="T95" fmla="*/ 400 h 855"/>
                <a:gd name="T96" fmla="*/ 659 w 698"/>
                <a:gd name="T97" fmla="*/ 431 h 855"/>
                <a:gd name="T98" fmla="*/ 659 w 698"/>
                <a:gd name="T99" fmla="*/ 788 h 855"/>
                <a:gd name="T100" fmla="*/ 628 w 698"/>
                <a:gd name="T101" fmla="*/ 769 h 855"/>
                <a:gd name="T102" fmla="*/ 698 w 698"/>
                <a:gd name="T103" fmla="*/ 855 h 855"/>
                <a:gd name="T104" fmla="*/ 698 w 698"/>
                <a:gd name="T105" fmla="*/ 404 h 855"/>
                <a:gd name="T106" fmla="*/ 0 w 698"/>
                <a:gd name="T107" fmla="*/ 0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8" h="855">
                  <a:moveTo>
                    <a:pt x="409" y="359"/>
                  </a:moveTo>
                  <a:lnTo>
                    <a:pt x="261" y="275"/>
                  </a:lnTo>
                  <a:lnTo>
                    <a:pt x="261" y="258"/>
                  </a:lnTo>
                  <a:lnTo>
                    <a:pt x="409" y="342"/>
                  </a:lnTo>
                  <a:lnTo>
                    <a:pt x="409" y="359"/>
                  </a:lnTo>
                  <a:moveTo>
                    <a:pt x="409" y="328"/>
                  </a:moveTo>
                  <a:lnTo>
                    <a:pt x="261" y="242"/>
                  </a:lnTo>
                  <a:lnTo>
                    <a:pt x="261" y="225"/>
                  </a:lnTo>
                  <a:lnTo>
                    <a:pt x="409" y="312"/>
                  </a:lnTo>
                  <a:lnTo>
                    <a:pt x="409" y="328"/>
                  </a:lnTo>
                  <a:moveTo>
                    <a:pt x="409" y="297"/>
                  </a:moveTo>
                  <a:lnTo>
                    <a:pt x="261" y="211"/>
                  </a:lnTo>
                  <a:lnTo>
                    <a:pt x="261" y="195"/>
                  </a:lnTo>
                  <a:lnTo>
                    <a:pt x="409" y="281"/>
                  </a:lnTo>
                  <a:lnTo>
                    <a:pt x="409" y="297"/>
                  </a:lnTo>
                  <a:moveTo>
                    <a:pt x="0" y="0"/>
                  </a:moveTo>
                  <a:lnTo>
                    <a:pt x="66" y="80"/>
                  </a:lnTo>
                  <a:lnTo>
                    <a:pt x="179" y="145"/>
                  </a:lnTo>
                  <a:lnTo>
                    <a:pt x="179" y="162"/>
                  </a:lnTo>
                  <a:lnTo>
                    <a:pt x="93" y="113"/>
                  </a:lnTo>
                  <a:lnTo>
                    <a:pt x="115" y="141"/>
                  </a:lnTo>
                  <a:lnTo>
                    <a:pt x="179" y="176"/>
                  </a:lnTo>
                  <a:lnTo>
                    <a:pt x="179" y="193"/>
                  </a:lnTo>
                  <a:lnTo>
                    <a:pt x="142" y="172"/>
                  </a:lnTo>
                  <a:lnTo>
                    <a:pt x="164" y="201"/>
                  </a:lnTo>
                  <a:lnTo>
                    <a:pt x="179" y="209"/>
                  </a:lnTo>
                  <a:lnTo>
                    <a:pt x="179" y="217"/>
                  </a:lnTo>
                  <a:lnTo>
                    <a:pt x="288" y="353"/>
                  </a:lnTo>
                  <a:lnTo>
                    <a:pt x="409" y="422"/>
                  </a:lnTo>
                  <a:lnTo>
                    <a:pt x="409" y="439"/>
                  </a:lnTo>
                  <a:lnTo>
                    <a:pt x="314" y="383"/>
                  </a:lnTo>
                  <a:lnTo>
                    <a:pt x="337" y="412"/>
                  </a:lnTo>
                  <a:lnTo>
                    <a:pt x="409" y="453"/>
                  </a:lnTo>
                  <a:lnTo>
                    <a:pt x="409" y="470"/>
                  </a:lnTo>
                  <a:lnTo>
                    <a:pt x="364" y="443"/>
                  </a:lnTo>
                  <a:lnTo>
                    <a:pt x="386" y="472"/>
                  </a:lnTo>
                  <a:lnTo>
                    <a:pt x="409" y="486"/>
                  </a:lnTo>
                  <a:lnTo>
                    <a:pt x="409" y="500"/>
                  </a:lnTo>
                  <a:lnTo>
                    <a:pt x="468" y="572"/>
                  </a:lnTo>
                  <a:lnTo>
                    <a:pt x="468" y="504"/>
                  </a:lnTo>
                  <a:lnTo>
                    <a:pt x="520" y="535"/>
                  </a:lnTo>
                  <a:lnTo>
                    <a:pt x="520" y="636"/>
                  </a:lnTo>
                  <a:lnTo>
                    <a:pt x="536" y="656"/>
                  </a:lnTo>
                  <a:lnTo>
                    <a:pt x="536" y="453"/>
                  </a:lnTo>
                  <a:lnTo>
                    <a:pt x="589" y="482"/>
                  </a:lnTo>
                  <a:lnTo>
                    <a:pt x="589" y="720"/>
                  </a:lnTo>
                  <a:lnTo>
                    <a:pt x="606" y="740"/>
                  </a:lnTo>
                  <a:lnTo>
                    <a:pt x="606" y="400"/>
                  </a:lnTo>
                  <a:lnTo>
                    <a:pt x="659" y="431"/>
                  </a:lnTo>
                  <a:lnTo>
                    <a:pt x="659" y="788"/>
                  </a:lnTo>
                  <a:lnTo>
                    <a:pt x="628" y="769"/>
                  </a:lnTo>
                  <a:lnTo>
                    <a:pt x="698" y="855"/>
                  </a:lnTo>
                  <a:lnTo>
                    <a:pt x="698" y="40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6" name="ïş1ïḓê"/>
            <p:cNvSpPr/>
            <p:nvPr/>
          </p:nvSpPr>
          <p:spPr bwMode="auto">
            <a:xfrm>
              <a:off x="7445375" y="1566863"/>
              <a:ext cx="179387" cy="130175"/>
            </a:xfrm>
            <a:custGeom>
              <a:avLst/>
              <a:gdLst>
                <a:gd name="T0" fmla="*/ 0 w 113"/>
                <a:gd name="T1" fmla="*/ 0 h 82"/>
                <a:gd name="T2" fmla="*/ 27 w 113"/>
                <a:gd name="T3" fmla="*/ 33 h 82"/>
                <a:gd name="T4" fmla="*/ 113 w 113"/>
                <a:gd name="T5" fmla="*/ 82 h 82"/>
                <a:gd name="T6" fmla="*/ 113 w 113"/>
                <a:gd name="T7" fmla="*/ 65 h 82"/>
                <a:gd name="T8" fmla="*/ 0 w 113"/>
                <a:gd name="T9" fmla="*/ 0 h 82"/>
              </a:gdLst>
              <a:ahLst/>
              <a:cxnLst>
                <a:cxn ang="0">
                  <a:pos x="T0" y="T1"/>
                </a:cxn>
                <a:cxn ang="0">
                  <a:pos x="T2" y="T3"/>
                </a:cxn>
                <a:cxn ang="0">
                  <a:pos x="T4" y="T5"/>
                </a:cxn>
                <a:cxn ang="0">
                  <a:pos x="T6" y="T7"/>
                </a:cxn>
                <a:cxn ang="0">
                  <a:pos x="T8" y="T9"/>
                </a:cxn>
              </a:cxnLst>
              <a:rect l="0" t="0" r="r" b="b"/>
              <a:pathLst>
                <a:path w="113" h="82">
                  <a:moveTo>
                    <a:pt x="0" y="0"/>
                  </a:moveTo>
                  <a:lnTo>
                    <a:pt x="27" y="33"/>
                  </a:lnTo>
                  <a:lnTo>
                    <a:pt x="113" y="82"/>
                  </a:lnTo>
                  <a:lnTo>
                    <a:pt x="113" y="65"/>
                  </a:lnTo>
                  <a:lnTo>
                    <a:pt x="0" y="0"/>
                  </a:lnTo>
                  <a:close/>
                </a:path>
              </a:pathLst>
            </a:custGeom>
            <a:solidFill>
              <a:srgbClr val="FCEC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7" name="îŝḻîďê"/>
            <p:cNvSpPr/>
            <p:nvPr/>
          </p:nvSpPr>
          <p:spPr bwMode="auto">
            <a:xfrm>
              <a:off x="7445375" y="1566863"/>
              <a:ext cx="179387" cy="130175"/>
            </a:xfrm>
            <a:custGeom>
              <a:avLst/>
              <a:gdLst>
                <a:gd name="T0" fmla="*/ 0 w 113"/>
                <a:gd name="T1" fmla="*/ 0 h 82"/>
                <a:gd name="T2" fmla="*/ 27 w 113"/>
                <a:gd name="T3" fmla="*/ 33 h 82"/>
                <a:gd name="T4" fmla="*/ 113 w 113"/>
                <a:gd name="T5" fmla="*/ 82 h 82"/>
                <a:gd name="T6" fmla="*/ 113 w 113"/>
                <a:gd name="T7" fmla="*/ 65 h 82"/>
                <a:gd name="T8" fmla="*/ 0 w 113"/>
                <a:gd name="T9" fmla="*/ 0 h 82"/>
              </a:gdLst>
              <a:ahLst/>
              <a:cxnLst>
                <a:cxn ang="0">
                  <a:pos x="T0" y="T1"/>
                </a:cxn>
                <a:cxn ang="0">
                  <a:pos x="T2" y="T3"/>
                </a:cxn>
                <a:cxn ang="0">
                  <a:pos x="T4" y="T5"/>
                </a:cxn>
                <a:cxn ang="0">
                  <a:pos x="T6" y="T7"/>
                </a:cxn>
                <a:cxn ang="0">
                  <a:pos x="T8" y="T9"/>
                </a:cxn>
              </a:cxnLst>
              <a:rect l="0" t="0" r="r" b="b"/>
              <a:pathLst>
                <a:path w="113" h="82">
                  <a:moveTo>
                    <a:pt x="0" y="0"/>
                  </a:moveTo>
                  <a:lnTo>
                    <a:pt x="27" y="33"/>
                  </a:lnTo>
                  <a:lnTo>
                    <a:pt x="113" y="82"/>
                  </a:lnTo>
                  <a:lnTo>
                    <a:pt x="113" y="6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8" name="išľîdé"/>
            <p:cNvSpPr/>
            <p:nvPr/>
          </p:nvSpPr>
          <p:spPr bwMode="auto">
            <a:xfrm>
              <a:off x="7523163" y="1663700"/>
              <a:ext cx="101600" cy="82550"/>
            </a:xfrm>
            <a:custGeom>
              <a:avLst/>
              <a:gdLst>
                <a:gd name="T0" fmla="*/ 0 w 64"/>
                <a:gd name="T1" fmla="*/ 0 h 52"/>
                <a:gd name="T2" fmla="*/ 27 w 64"/>
                <a:gd name="T3" fmla="*/ 31 h 52"/>
                <a:gd name="T4" fmla="*/ 64 w 64"/>
                <a:gd name="T5" fmla="*/ 52 h 52"/>
                <a:gd name="T6" fmla="*/ 64 w 64"/>
                <a:gd name="T7" fmla="*/ 35 h 52"/>
                <a:gd name="T8" fmla="*/ 0 w 64"/>
                <a:gd name="T9" fmla="*/ 0 h 52"/>
              </a:gdLst>
              <a:ahLst/>
              <a:cxnLst>
                <a:cxn ang="0">
                  <a:pos x="T0" y="T1"/>
                </a:cxn>
                <a:cxn ang="0">
                  <a:pos x="T2" y="T3"/>
                </a:cxn>
                <a:cxn ang="0">
                  <a:pos x="T4" y="T5"/>
                </a:cxn>
                <a:cxn ang="0">
                  <a:pos x="T6" y="T7"/>
                </a:cxn>
                <a:cxn ang="0">
                  <a:pos x="T8" y="T9"/>
                </a:cxn>
              </a:cxnLst>
              <a:rect l="0" t="0" r="r" b="b"/>
              <a:pathLst>
                <a:path w="64" h="52">
                  <a:moveTo>
                    <a:pt x="0" y="0"/>
                  </a:moveTo>
                  <a:lnTo>
                    <a:pt x="27" y="31"/>
                  </a:lnTo>
                  <a:lnTo>
                    <a:pt x="64" y="52"/>
                  </a:lnTo>
                  <a:lnTo>
                    <a:pt x="64" y="35"/>
                  </a:lnTo>
                  <a:lnTo>
                    <a:pt x="0" y="0"/>
                  </a:lnTo>
                  <a:close/>
                </a:path>
              </a:pathLst>
            </a:custGeom>
            <a:solidFill>
              <a:srgbClr val="FCEC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9" name="ïṥḷïḍe"/>
            <p:cNvSpPr/>
            <p:nvPr/>
          </p:nvSpPr>
          <p:spPr bwMode="auto">
            <a:xfrm>
              <a:off x="7523163" y="1663700"/>
              <a:ext cx="101600" cy="82550"/>
            </a:xfrm>
            <a:custGeom>
              <a:avLst/>
              <a:gdLst>
                <a:gd name="T0" fmla="*/ 0 w 64"/>
                <a:gd name="T1" fmla="*/ 0 h 52"/>
                <a:gd name="T2" fmla="*/ 27 w 64"/>
                <a:gd name="T3" fmla="*/ 31 h 52"/>
                <a:gd name="T4" fmla="*/ 64 w 64"/>
                <a:gd name="T5" fmla="*/ 52 h 52"/>
                <a:gd name="T6" fmla="*/ 64 w 64"/>
                <a:gd name="T7" fmla="*/ 35 h 52"/>
                <a:gd name="T8" fmla="*/ 0 w 64"/>
                <a:gd name="T9" fmla="*/ 0 h 52"/>
              </a:gdLst>
              <a:ahLst/>
              <a:cxnLst>
                <a:cxn ang="0">
                  <a:pos x="T0" y="T1"/>
                </a:cxn>
                <a:cxn ang="0">
                  <a:pos x="T2" y="T3"/>
                </a:cxn>
                <a:cxn ang="0">
                  <a:pos x="T4" y="T5"/>
                </a:cxn>
                <a:cxn ang="0">
                  <a:pos x="T6" y="T7"/>
                </a:cxn>
                <a:cxn ang="0">
                  <a:pos x="T8" y="T9"/>
                </a:cxn>
              </a:cxnLst>
              <a:rect l="0" t="0" r="r" b="b"/>
              <a:pathLst>
                <a:path w="64" h="52">
                  <a:moveTo>
                    <a:pt x="0" y="0"/>
                  </a:moveTo>
                  <a:lnTo>
                    <a:pt x="27" y="31"/>
                  </a:lnTo>
                  <a:lnTo>
                    <a:pt x="64" y="52"/>
                  </a:lnTo>
                  <a:lnTo>
                    <a:pt x="64" y="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0" name="iṩľíďè"/>
            <p:cNvSpPr/>
            <p:nvPr/>
          </p:nvSpPr>
          <p:spPr bwMode="auto">
            <a:xfrm>
              <a:off x="7600950" y="1758950"/>
              <a:ext cx="23812" cy="25400"/>
            </a:xfrm>
            <a:custGeom>
              <a:avLst/>
              <a:gdLst>
                <a:gd name="T0" fmla="*/ 0 w 15"/>
                <a:gd name="T1" fmla="*/ 0 h 16"/>
                <a:gd name="T2" fmla="*/ 15 w 15"/>
                <a:gd name="T3" fmla="*/ 16 h 16"/>
                <a:gd name="T4" fmla="*/ 15 w 15"/>
                <a:gd name="T5" fmla="*/ 8 h 16"/>
                <a:gd name="T6" fmla="*/ 0 w 15"/>
                <a:gd name="T7" fmla="*/ 0 h 16"/>
              </a:gdLst>
              <a:ahLst/>
              <a:cxnLst>
                <a:cxn ang="0">
                  <a:pos x="T0" y="T1"/>
                </a:cxn>
                <a:cxn ang="0">
                  <a:pos x="T2" y="T3"/>
                </a:cxn>
                <a:cxn ang="0">
                  <a:pos x="T4" y="T5"/>
                </a:cxn>
                <a:cxn ang="0">
                  <a:pos x="T6" y="T7"/>
                </a:cxn>
              </a:cxnLst>
              <a:rect l="0" t="0" r="r" b="b"/>
              <a:pathLst>
                <a:path w="15" h="16">
                  <a:moveTo>
                    <a:pt x="0" y="0"/>
                  </a:moveTo>
                  <a:lnTo>
                    <a:pt x="15" y="16"/>
                  </a:lnTo>
                  <a:lnTo>
                    <a:pt x="15" y="8"/>
                  </a:lnTo>
                  <a:lnTo>
                    <a:pt x="0" y="0"/>
                  </a:lnTo>
                  <a:close/>
                </a:path>
              </a:pathLst>
            </a:custGeom>
            <a:solidFill>
              <a:srgbClr val="FCEC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1" name="ïṡ1ïdé"/>
            <p:cNvSpPr/>
            <p:nvPr/>
          </p:nvSpPr>
          <p:spPr bwMode="auto">
            <a:xfrm>
              <a:off x="7600950" y="1758950"/>
              <a:ext cx="23812" cy="25400"/>
            </a:xfrm>
            <a:custGeom>
              <a:avLst/>
              <a:gdLst>
                <a:gd name="T0" fmla="*/ 0 w 15"/>
                <a:gd name="T1" fmla="*/ 0 h 16"/>
                <a:gd name="T2" fmla="*/ 15 w 15"/>
                <a:gd name="T3" fmla="*/ 16 h 16"/>
                <a:gd name="T4" fmla="*/ 15 w 15"/>
                <a:gd name="T5" fmla="*/ 8 h 16"/>
                <a:gd name="T6" fmla="*/ 0 w 15"/>
                <a:gd name="T7" fmla="*/ 0 h 16"/>
              </a:gdLst>
              <a:ahLst/>
              <a:cxnLst>
                <a:cxn ang="0">
                  <a:pos x="T0" y="T1"/>
                </a:cxn>
                <a:cxn ang="0">
                  <a:pos x="T2" y="T3"/>
                </a:cxn>
                <a:cxn ang="0">
                  <a:pos x="T4" y="T5"/>
                </a:cxn>
                <a:cxn ang="0">
                  <a:pos x="T6" y="T7"/>
                </a:cxn>
              </a:cxnLst>
              <a:rect l="0" t="0" r="r" b="b"/>
              <a:pathLst>
                <a:path w="15" h="16">
                  <a:moveTo>
                    <a:pt x="0" y="0"/>
                  </a:moveTo>
                  <a:lnTo>
                    <a:pt x="15" y="16"/>
                  </a:lnTo>
                  <a:lnTo>
                    <a:pt x="15"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2" name="iṩľïḍê"/>
            <p:cNvSpPr/>
            <p:nvPr/>
          </p:nvSpPr>
          <p:spPr bwMode="auto">
            <a:xfrm>
              <a:off x="7754938" y="1749425"/>
              <a:ext cx="234950" cy="161925"/>
            </a:xfrm>
            <a:custGeom>
              <a:avLst/>
              <a:gdLst>
                <a:gd name="T0" fmla="*/ 0 w 148"/>
                <a:gd name="T1" fmla="*/ 0 h 102"/>
                <a:gd name="T2" fmla="*/ 0 w 148"/>
                <a:gd name="T3" fmla="*/ 16 h 102"/>
                <a:gd name="T4" fmla="*/ 148 w 148"/>
                <a:gd name="T5" fmla="*/ 102 h 102"/>
                <a:gd name="T6" fmla="*/ 148 w 148"/>
                <a:gd name="T7" fmla="*/ 86 h 102"/>
                <a:gd name="T8" fmla="*/ 0 w 148"/>
                <a:gd name="T9" fmla="*/ 0 h 102"/>
              </a:gdLst>
              <a:ahLst/>
              <a:cxnLst>
                <a:cxn ang="0">
                  <a:pos x="T0" y="T1"/>
                </a:cxn>
                <a:cxn ang="0">
                  <a:pos x="T2" y="T3"/>
                </a:cxn>
                <a:cxn ang="0">
                  <a:pos x="T4" y="T5"/>
                </a:cxn>
                <a:cxn ang="0">
                  <a:pos x="T6" y="T7"/>
                </a:cxn>
                <a:cxn ang="0">
                  <a:pos x="T8" y="T9"/>
                </a:cxn>
              </a:cxnLst>
              <a:rect l="0" t="0" r="r" b="b"/>
              <a:pathLst>
                <a:path w="148" h="102">
                  <a:moveTo>
                    <a:pt x="0" y="0"/>
                  </a:moveTo>
                  <a:lnTo>
                    <a:pt x="0" y="16"/>
                  </a:lnTo>
                  <a:lnTo>
                    <a:pt x="148" y="102"/>
                  </a:lnTo>
                  <a:lnTo>
                    <a:pt x="148" y="86"/>
                  </a:lnTo>
                  <a:lnTo>
                    <a:pt x="0" y="0"/>
                  </a:lnTo>
                  <a:close/>
                </a:path>
              </a:pathLst>
            </a:custGeom>
            <a:solidFill>
              <a:srgbClr val="FCEC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3" name="î$ḷíḑê"/>
            <p:cNvSpPr/>
            <p:nvPr/>
          </p:nvSpPr>
          <p:spPr bwMode="auto">
            <a:xfrm>
              <a:off x="7754938" y="1749425"/>
              <a:ext cx="234950" cy="161925"/>
            </a:xfrm>
            <a:custGeom>
              <a:avLst/>
              <a:gdLst>
                <a:gd name="T0" fmla="*/ 0 w 148"/>
                <a:gd name="T1" fmla="*/ 0 h 102"/>
                <a:gd name="T2" fmla="*/ 0 w 148"/>
                <a:gd name="T3" fmla="*/ 16 h 102"/>
                <a:gd name="T4" fmla="*/ 148 w 148"/>
                <a:gd name="T5" fmla="*/ 102 h 102"/>
                <a:gd name="T6" fmla="*/ 148 w 148"/>
                <a:gd name="T7" fmla="*/ 86 h 102"/>
                <a:gd name="T8" fmla="*/ 0 w 148"/>
                <a:gd name="T9" fmla="*/ 0 h 102"/>
              </a:gdLst>
              <a:ahLst/>
              <a:cxnLst>
                <a:cxn ang="0">
                  <a:pos x="T0" y="T1"/>
                </a:cxn>
                <a:cxn ang="0">
                  <a:pos x="T2" y="T3"/>
                </a:cxn>
                <a:cxn ang="0">
                  <a:pos x="T4" y="T5"/>
                </a:cxn>
                <a:cxn ang="0">
                  <a:pos x="T6" y="T7"/>
                </a:cxn>
                <a:cxn ang="0">
                  <a:pos x="T8" y="T9"/>
                </a:cxn>
              </a:cxnLst>
              <a:rect l="0" t="0" r="r" b="b"/>
              <a:pathLst>
                <a:path w="148" h="102">
                  <a:moveTo>
                    <a:pt x="0" y="0"/>
                  </a:moveTo>
                  <a:lnTo>
                    <a:pt x="0" y="16"/>
                  </a:lnTo>
                  <a:lnTo>
                    <a:pt x="148" y="102"/>
                  </a:lnTo>
                  <a:lnTo>
                    <a:pt x="148" y="8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4" name="îsļíḋé"/>
            <p:cNvSpPr/>
            <p:nvPr/>
          </p:nvSpPr>
          <p:spPr bwMode="auto">
            <a:xfrm>
              <a:off x="7754938" y="1797050"/>
              <a:ext cx="234950" cy="163513"/>
            </a:xfrm>
            <a:custGeom>
              <a:avLst/>
              <a:gdLst>
                <a:gd name="T0" fmla="*/ 0 w 148"/>
                <a:gd name="T1" fmla="*/ 0 h 103"/>
                <a:gd name="T2" fmla="*/ 0 w 148"/>
                <a:gd name="T3" fmla="*/ 17 h 103"/>
                <a:gd name="T4" fmla="*/ 148 w 148"/>
                <a:gd name="T5" fmla="*/ 103 h 103"/>
                <a:gd name="T6" fmla="*/ 148 w 148"/>
                <a:gd name="T7" fmla="*/ 87 h 103"/>
                <a:gd name="T8" fmla="*/ 0 w 148"/>
                <a:gd name="T9" fmla="*/ 0 h 103"/>
              </a:gdLst>
              <a:ahLst/>
              <a:cxnLst>
                <a:cxn ang="0">
                  <a:pos x="T0" y="T1"/>
                </a:cxn>
                <a:cxn ang="0">
                  <a:pos x="T2" y="T3"/>
                </a:cxn>
                <a:cxn ang="0">
                  <a:pos x="T4" y="T5"/>
                </a:cxn>
                <a:cxn ang="0">
                  <a:pos x="T6" y="T7"/>
                </a:cxn>
                <a:cxn ang="0">
                  <a:pos x="T8" y="T9"/>
                </a:cxn>
              </a:cxnLst>
              <a:rect l="0" t="0" r="r" b="b"/>
              <a:pathLst>
                <a:path w="148" h="103">
                  <a:moveTo>
                    <a:pt x="0" y="0"/>
                  </a:moveTo>
                  <a:lnTo>
                    <a:pt x="0" y="17"/>
                  </a:lnTo>
                  <a:lnTo>
                    <a:pt x="148" y="103"/>
                  </a:lnTo>
                  <a:lnTo>
                    <a:pt x="148" y="87"/>
                  </a:lnTo>
                  <a:lnTo>
                    <a:pt x="0" y="0"/>
                  </a:lnTo>
                  <a:close/>
                </a:path>
              </a:pathLst>
            </a:custGeom>
            <a:solidFill>
              <a:srgbClr val="FCEC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5" name="ïšļïďè"/>
            <p:cNvSpPr/>
            <p:nvPr/>
          </p:nvSpPr>
          <p:spPr bwMode="auto">
            <a:xfrm>
              <a:off x="7754938" y="1797050"/>
              <a:ext cx="234950" cy="163513"/>
            </a:xfrm>
            <a:custGeom>
              <a:avLst/>
              <a:gdLst>
                <a:gd name="T0" fmla="*/ 0 w 148"/>
                <a:gd name="T1" fmla="*/ 0 h 103"/>
                <a:gd name="T2" fmla="*/ 0 w 148"/>
                <a:gd name="T3" fmla="*/ 17 h 103"/>
                <a:gd name="T4" fmla="*/ 148 w 148"/>
                <a:gd name="T5" fmla="*/ 103 h 103"/>
                <a:gd name="T6" fmla="*/ 148 w 148"/>
                <a:gd name="T7" fmla="*/ 87 h 103"/>
                <a:gd name="T8" fmla="*/ 0 w 148"/>
                <a:gd name="T9" fmla="*/ 0 h 103"/>
              </a:gdLst>
              <a:ahLst/>
              <a:cxnLst>
                <a:cxn ang="0">
                  <a:pos x="T0" y="T1"/>
                </a:cxn>
                <a:cxn ang="0">
                  <a:pos x="T2" y="T3"/>
                </a:cxn>
                <a:cxn ang="0">
                  <a:pos x="T4" y="T5"/>
                </a:cxn>
                <a:cxn ang="0">
                  <a:pos x="T6" y="T7"/>
                </a:cxn>
                <a:cxn ang="0">
                  <a:pos x="T8" y="T9"/>
                </a:cxn>
              </a:cxnLst>
              <a:rect l="0" t="0" r="r" b="b"/>
              <a:pathLst>
                <a:path w="148" h="103">
                  <a:moveTo>
                    <a:pt x="0" y="0"/>
                  </a:moveTo>
                  <a:lnTo>
                    <a:pt x="0" y="17"/>
                  </a:lnTo>
                  <a:lnTo>
                    <a:pt x="148" y="103"/>
                  </a:lnTo>
                  <a:lnTo>
                    <a:pt x="148" y="8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6" name="í$ḻîďé"/>
            <p:cNvSpPr/>
            <p:nvPr/>
          </p:nvSpPr>
          <p:spPr bwMode="auto">
            <a:xfrm>
              <a:off x="7754938" y="1849438"/>
              <a:ext cx="234950" cy="160338"/>
            </a:xfrm>
            <a:custGeom>
              <a:avLst/>
              <a:gdLst>
                <a:gd name="T0" fmla="*/ 0 w 148"/>
                <a:gd name="T1" fmla="*/ 0 h 101"/>
                <a:gd name="T2" fmla="*/ 0 w 148"/>
                <a:gd name="T3" fmla="*/ 17 h 101"/>
                <a:gd name="T4" fmla="*/ 148 w 148"/>
                <a:gd name="T5" fmla="*/ 101 h 101"/>
                <a:gd name="T6" fmla="*/ 148 w 148"/>
                <a:gd name="T7" fmla="*/ 84 h 101"/>
                <a:gd name="T8" fmla="*/ 0 w 148"/>
                <a:gd name="T9" fmla="*/ 0 h 101"/>
              </a:gdLst>
              <a:ahLst/>
              <a:cxnLst>
                <a:cxn ang="0">
                  <a:pos x="T0" y="T1"/>
                </a:cxn>
                <a:cxn ang="0">
                  <a:pos x="T2" y="T3"/>
                </a:cxn>
                <a:cxn ang="0">
                  <a:pos x="T4" y="T5"/>
                </a:cxn>
                <a:cxn ang="0">
                  <a:pos x="T6" y="T7"/>
                </a:cxn>
                <a:cxn ang="0">
                  <a:pos x="T8" y="T9"/>
                </a:cxn>
              </a:cxnLst>
              <a:rect l="0" t="0" r="r" b="b"/>
              <a:pathLst>
                <a:path w="148" h="101">
                  <a:moveTo>
                    <a:pt x="0" y="0"/>
                  </a:moveTo>
                  <a:lnTo>
                    <a:pt x="0" y="17"/>
                  </a:lnTo>
                  <a:lnTo>
                    <a:pt x="148" y="101"/>
                  </a:lnTo>
                  <a:lnTo>
                    <a:pt x="148" y="84"/>
                  </a:lnTo>
                  <a:lnTo>
                    <a:pt x="0" y="0"/>
                  </a:lnTo>
                  <a:close/>
                </a:path>
              </a:pathLst>
            </a:custGeom>
            <a:solidFill>
              <a:srgbClr val="FCEC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7" name="îsḷîḍé"/>
            <p:cNvSpPr/>
            <p:nvPr/>
          </p:nvSpPr>
          <p:spPr bwMode="auto">
            <a:xfrm>
              <a:off x="7754938" y="1849438"/>
              <a:ext cx="234950" cy="160338"/>
            </a:xfrm>
            <a:custGeom>
              <a:avLst/>
              <a:gdLst>
                <a:gd name="T0" fmla="*/ 0 w 148"/>
                <a:gd name="T1" fmla="*/ 0 h 101"/>
                <a:gd name="T2" fmla="*/ 0 w 148"/>
                <a:gd name="T3" fmla="*/ 17 h 101"/>
                <a:gd name="T4" fmla="*/ 148 w 148"/>
                <a:gd name="T5" fmla="*/ 101 h 101"/>
                <a:gd name="T6" fmla="*/ 148 w 148"/>
                <a:gd name="T7" fmla="*/ 84 h 101"/>
                <a:gd name="T8" fmla="*/ 0 w 148"/>
                <a:gd name="T9" fmla="*/ 0 h 101"/>
              </a:gdLst>
              <a:ahLst/>
              <a:cxnLst>
                <a:cxn ang="0">
                  <a:pos x="T0" y="T1"/>
                </a:cxn>
                <a:cxn ang="0">
                  <a:pos x="T2" y="T3"/>
                </a:cxn>
                <a:cxn ang="0">
                  <a:pos x="T4" y="T5"/>
                </a:cxn>
                <a:cxn ang="0">
                  <a:pos x="T6" y="T7"/>
                </a:cxn>
                <a:cxn ang="0">
                  <a:pos x="T8" y="T9"/>
                </a:cxn>
              </a:cxnLst>
              <a:rect l="0" t="0" r="r" b="b"/>
              <a:pathLst>
                <a:path w="148" h="101">
                  <a:moveTo>
                    <a:pt x="0" y="0"/>
                  </a:moveTo>
                  <a:lnTo>
                    <a:pt x="0" y="17"/>
                  </a:lnTo>
                  <a:lnTo>
                    <a:pt x="148" y="101"/>
                  </a:lnTo>
                  <a:lnTo>
                    <a:pt x="148" y="8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8" name="í$1ïde"/>
            <p:cNvSpPr/>
            <p:nvPr/>
          </p:nvSpPr>
          <p:spPr bwMode="auto">
            <a:xfrm>
              <a:off x="7797800" y="2000250"/>
              <a:ext cx="192087" cy="136525"/>
            </a:xfrm>
            <a:custGeom>
              <a:avLst/>
              <a:gdLst>
                <a:gd name="T0" fmla="*/ 0 w 121"/>
                <a:gd name="T1" fmla="*/ 0 h 86"/>
                <a:gd name="T2" fmla="*/ 26 w 121"/>
                <a:gd name="T3" fmla="*/ 30 h 86"/>
                <a:gd name="T4" fmla="*/ 121 w 121"/>
                <a:gd name="T5" fmla="*/ 86 h 86"/>
                <a:gd name="T6" fmla="*/ 121 w 121"/>
                <a:gd name="T7" fmla="*/ 69 h 86"/>
                <a:gd name="T8" fmla="*/ 0 w 121"/>
                <a:gd name="T9" fmla="*/ 0 h 86"/>
              </a:gdLst>
              <a:ahLst/>
              <a:cxnLst>
                <a:cxn ang="0">
                  <a:pos x="T0" y="T1"/>
                </a:cxn>
                <a:cxn ang="0">
                  <a:pos x="T2" y="T3"/>
                </a:cxn>
                <a:cxn ang="0">
                  <a:pos x="T4" y="T5"/>
                </a:cxn>
                <a:cxn ang="0">
                  <a:pos x="T6" y="T7"/>
                </a:cxn>
                <a:cxn ang="0">
                  <a:pos x="T8" y="T9"/>
                </a:cxn>
              </a:cxnLst>
              <a:rect l="0" t="0" r="r" b="b"/>
              <a:pathLst>
                <a:path w="121" h="86">
                  <a:moveTo>
                    <a:pt x="0" y="0"/>
                  </a:moveTo>
                  <a:lnTo>
                    <a:pt x="26" y="30"/>
                  </a:lnTo>
                  <a:lnTo>
                    <a:pt x="121" y="86"/>
                  </a:lnTo>
                  <a:lnTo>
                    <a:pt x="121" y="69"/>
                  </a:lnTo>
                  <a:lnTo>
                    <a:pt x="0" y="0"/>
                  </a:lnTo>
                  <a:close/>
                </a:path>
              </a:pathLst>
            </a:custGeom>
            <a:solidFill>
              <a:srgbClr val="FCEC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9" name="íṧḻîḑé"/>
            <p:cNvSpPr/>
            <p:nvPr/>
          </p:nvSpPr>
          <p:spPr bwMode="auto">
            <a:xfrm>
              <a:off x="7797800" y="2000250"/>
              <a:ext cx="192087" cy="136525"/>
            </a:xfrm>
            <a:custGeom>
              <a:avLst/>
              <a:gdLst>
                <a:gd name="T0" fmla="*/ 0 w 121"/>
                <a:gd name="T1" fmla="*/ 0 h 86"/>
                <a:gd name="T2" fmla="*/ 26 w 121"/>
                <a:gd name="T3" fmla="*/ 30 h 86"/>
                <a:gd name="T4" fmla="*/ 121 w 121"/>
                <a:gd name="T5" fmla="*/ 86 h 86"/>
                <a:gd name="T6" fmla="*/ 121 w 121"/>
                <a:gd name="T7" fmla="*/ 69 h 86"/>
                <a:gd name="T8" fmla="*/ 0 w 121"/>
                <a:gd name="T9" fmla="*/ 0 h 86"/>
              </a:gdLst>
              <a:ahLst/>
              <a:cxnLst>
                <a:cxn ang="0">
                  <a:pos x="T0" y="T1"/>
                </a:cxn>
                <a:cxn ang="0">
                  <a:pos x="T2" y="T3"/>
                </a:cxn>
                <a:cxn ang="0">
                  <a:pos x="T4" y="T5"/>
                </a:cxn>
                <a:cxn ang="0">
                  <a:pos x="T6" y="T7"/>
                </a:cxn>
                <a:cxn ang="0">
                  <a:pos x="T8" y="T9"/>
                </a:cxn>
              </a:cxnLst>
              <a:rect l="0" t="0" r="r" b="b"/>
              <a:pathLst>
                <a:path w="121" h="86">
                  <a:moveTo>
                    <a:pt x="0" y="0"/>
                  </a:moveTo>
                  <a:lnTo>
                    <a:pt x="26" y="30"/>
                  </a:lnTo>
                  <a:lnTo>
                    <a:pt x="121" y="86"/>
                  </a:lnTo>
                  <a:lnTo>
                    <a:pt x="121" y="6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0" name="ïṩlîdè"/>
            <p:cNvSpPr/>
            <p:nvPr/>
          </p:nvSpPr>
          <p:spPr bwMode="auto">
            <a:xfrm>
              <a:off x="7875588" y="2093913"/>
              <a:ext cx="114300" cy="92075"/>
            </a:xfrm>
            <a:custGeom>
              <a:avLst/>
              <a:gdLst>
                <a:gd name="T0" fmla="*/ 0 w 72"/>
                <a:gd name="T1" fmla="*/ 0 h 58"/>
                <a:gd name="T2" fmla="*/ 27 w 72"/>
                <a:gd name="T3" fmla="*/ 31 h 58"/>
                <a:gd name="T4" fmla="*/ 72 w 72"/>
                <a:gd name="T5" fmla="*/ 58 h 58"/>
                <a:gd name="T6" fmla="*/ 72 w 72"/>
                <a:gd name="T7" fmla="*/ 41 h 58"/>
                <a:gd name="T8" fmla="*/ 0 w 72"/>
                <a:gd name="T9" fmla="*/ 0 h 58"/>
              </a:gdLst>
              <a:ahLst/>
              <a:cxnLst>
                <a:cxn ang="0">
                  <a:pos x="T0" y="T1"/>
                </a:cxn>
                <a:cxn ang="0">
                  <a:pos x="T2" y="T3"/>
                </a:cxn>
                <a:cxn ang="0">
                  <a:pos x="T4" y="T5"/>
                </a:cxn>
                <a:cxn ang="0">
                  <a:pos x="T6" y="T7"/>
                </a:cxn>
                <a:cxn ang="0">
                  <a:pos x="T8" y="T9"/>
                </a:cxn>
              </a:cxnLst>
              <a:rect l="0" t="0" r="r" b="b"/>
              <a:pathLst>
                <a:path w="72" h="58">
                  <a:moveTo>
                    <a:pt x="0" y="0"/>
                  </a:moveTo>
                  <a:lnTo>
                    <a:pt x="27" y="31"/>
                  </a:lnTo>
                  <a:lnTo>
                    <a:pt x="72" y="58"/>
                  </a:lnTo>
                  <a:lnTo>
                    <a:pt x="72" y="41"/>
                  </a:lnTo>
                  <a:lnTo>
                    <a:pt x="0" y="0"/>
                  </a:lnTo>
                  <a:close/>
                </a:path>
              </a:pathLst>
            </a:custGeom>
            <a:solidFill>
              <a:srgbClr val="FCEC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1" name="i$ļiḍe"/>
            <p:cNvSpPr/>
            <p:nvPr/>
          </p:nvSpPr>
          <p:spPr bwMode="auto">
            <a:xfrm>
              <a:off x="7875588" y="2093913"/>
              <a:ext cx="114300" cy="92075"/>
            </a:xfrm>
            <a:custGeom>
              <a:avLst/>
              <a:gdLst>
                <a:gd name="T0" fmla="*/ 0 w 72"/>
                <a:gd name="T1" fmla="*/ 0 h 58"/>
                <a:gd name="T2" fmla="*/ 27 w 72"/>
                <a:gd name="T3" fmla="*/ 31 h 58"/>
                <a:gd name="T4" fmla="*/ 72 w 72"/>
                <a:gd name="T5" fmla="*/ 58 h 58"/>
                <a:gd name="T6" fmla="*/ 72 w 72"/>
                <a:gd name="T7" fmla="*/ 41 h 58"/>
                <a:gd name="T8" fmla="*/ 0 w 72"/>
                <a:gd name="T9" fmla="*/ 0 h 58"/>
              </a:gdLst>
              <a:ahLst/>
              <a:cxnLst>
                <a:cxn ang="0">
                  <a:pos x="T0" y="T1"/>
                </a:cxn>
                <a:cxn ang="0">
                  <a:pos x="T2" y="T3"/>
                </a:cxn>
                <a:cxn ang="0">
                  <a:pos x="T4" y="T5"/>
                </a:cxn>
                <a:cxn ang="0">
                  <a:pos x="T6" y="T7"/>
                </a:cxn>
                <a:cxn ang="0">
                  <a:pos x="T8" y="T9"/>
                </a:cxn>
              </a:cxnLst>
              <a:rect l="0" t="0" r="r" b="b"/>
              <a:pathLst>
                <a:path w="72" h="58">
                  <a:moveTo>
                    <a:pt x="0" y="0"/>
                  </a:moveTo>
                  <a:lnTo>
                    <a:pt x="27" y="31"/>
                  </a:lnTo>
                  <a:lnTo>
                    <a:pt x="72" y="58"/>
                  </a:lnTo>
                  <a:lnTo>
                    <a:pt x="72" y="4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2" name="isľiḑè"/>
            <p:cNvSpPr/>
            <p:nvPr/>
          </p:nvSpPr>
          <p:spPr bwMode="auto">
            <a:xfrm>
              <a:off x="7953375" y="2189163"/>
              <a:ext cx="36512" cy="44450"/>
            </a:xfrm>
            <a:custGeom>
              <a:avLst/>
              <a:gdLst>
                <a:gd name="T0" fmla="*/ 0 w 23"/>
                <a:gd name="T1" fmla="*/ 0 h 28"/>
                <a:gd name="T2" fmla="*/ 23 w 23"/>
                <a:gd name="T3" fmla="*/ 28 h 28"/>
                <a:gd name="T4" fmla="*/ 23 w 23"/>
                <a:gd name="T5" fmla="*/ 14 h 28"/>
                <a:gd name="T6" fmla="*/ 0 w 23"/>
                <a:gd name="T7" fmla="*/ 0 h 28"/>
              </a:gdLst>
              <a:ahLst/>
              <a:cxnLst>
                <a:cxn ang="0">
                  <a:pos x="T0" y="T1"/>
                </a:cxn>
                <a:cxn ang="0">
                  <a:pos x="T2" y="T3"/>
                </a:cxn>
                <a:cxn ang="0">
                  <a:pos x="T4" y="T5"/>
                </a:cxn>
                <a:cxn ang="0">
                  <a:pos x="T6" y="T7"/>
                </a:cxn>
              </a:cxnLst>
              <a:rect l="0" t="0" r="r" b="b"/>
              <a:pathLst>
                <a:path w="23" h="28">
                  <a:moveTo>
                    <a:pt x="0" y="0"/>
                  </a:moveTo>
                  <a:lnTo>
                    <a:pt x="23" y="28"/>
                  </a:lnTo>
                  <a:lnTo>
                    <a:pt x="23" y="14"/>
                  </a:lnTo>
                  <a:lnTo>
                    <a:pt x="0" y="0"/>
                  </a:lnTo>
                  <a:close/>
                </a:path>
              </a:pathLst>
            </a:custGeom>
            <a:solidFill>
              <a:srgbClr val="FCEC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3" name="işḷïde"/>
            <p:cNvSpPr/>
            <p:nvPr/>
          </p:nvSpPr>
          <p:spPr bwMode="auto">
            <a:xfrm>
              <a:off x="7953375" y="2189163"/>
              <a:ext cx="36512" cy="44450"/>
            </a:xfrm>
            <a:custGeom>
              <a:avLst/>
              <a:gdLst>
                <a:gd name="T0" fmla="*/ 0 w 23"/>
                <a:gd name="T1" fmla="*/ 0 h 28"/>
                <a:gd name="T2" fmla="*/ 23 w 23"/>
                <a:gd name="T3" fmla="*/ 28 h 28"/>
                <a:gd name="T4" fmla="*/ 23 w 23"/>
                <a:gd name="T5" fmla="*/ 14 h 28"/>
                <a:gd name="T6" fmla="*/ 0 w 23"/>
                <a:gd name="T7" fmla="*/ 0 h 28"/>
              </a:gdLst>
              <a:ahLst/>
              <a:cxnLst>
                <a:cxn ang="0">
                  <a:pos x="T0" y="T1"/>
                </a:cxn>
                <a:cxn ang="0">
                  <a:pos x="T2" y="T3"/>
                </a:cxn>
                <a:cxn ang="0">
                  <a:pos x="T4" y="T5"/>
                </a:cxn>
                <a:cxn ang="0">
                  <a:pos x="T6" y="T7"/>
                </a:cxn>
              </a:cxnLst>
              <a:rect l="0" t="0" r="r" b="b"/>
              <a:pathLst>
                <a:path w="23" h="28">
                  <a:moveTo>
                    <a:pt x="0" y="0"/>
                  </a:moveTo>
                  <a:lnTo>
                    <a:pt x="23" y="28"/>
                  </a:lnTo>
                  <a:lnTo>
                    <a:pt x="23" y="1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4" name="íšḷíḑe"/>
            <p:cNvSpPr/>
            <p:nvPr/>
          </p:nvSpPr>
          <p:spPr bwMode="auto">
            <a:xfrm>
              <a:off x="8083550" y="2239963"/>
              <a:ext cx="82550" cy="209550"/>
            </a:xfrm>
            <a:custGeom>
              <a:avLst/>
              <a:gdLst>
                <a:gd name="T0" fmla="*/ 0 w 52"/>
                <a:gd name="T1" fmla="*/ 0 h 132"/>
                <a:gd name="T2" fmla="*/ 0 w 52"/>
                <a:gd name="T3" fmla="*/ 68 h 132"/>
                <a:gd name="T4" fmla="*/ 52 w 52"/>
                <a:gd name="T5" fmla="*/ 132 h 132"/>
                <a:gd name="T6" fmla="*/ 52 w 52"/>
                <a:gd name="T7" fmla="*/ 31 h 132"/>
                <a:gd name="T8" fmla="*/ 0 w 52"/>
                <a:gd name="T9" fmla="*/ 0 h 132"/>
              </a:gdLst>
              <a:ahLst/>
              <a:cxnLst>
                <a:cxn ang="0">
                  <a:pos x="T0" y="T1"/>
                </a:cxn>
                <a:cxn ang="0">
                  <a:pos x="T2" y="T3"/>
                </a:cxn>
                <a:cxn ang="0">
                  <a:pos x="T4" y="T5"/>
                </a:cxn>
                <a:cxn ang="0">
                  <a:pos x="T6" y="T7"/>
                </a:cxn>
                <a:cxn ang="0">
                  <a:pos x="T8" y="T9"/>
                </a:cxn>
              </a:cxnLst>
              <a:rect l="0" t="0" r="r" b="b"/>
              <a:pathLst>
                <a:path w="52" h="132">
                  <a:moveTo>
                    <a:pt x="0" y="0"/>
                  </a:moveTo>
                  <a:lnTo>
                    <a:pt x="0" y="68"/>
                  </a:lnTo>
                  <a:lnTo>
                    <a:pt x="52" y="132"/>
                  </a:lnTo>
                  <a:lnTo>
                    <a:pt x="52" y="31"/>
                  </a:lnTo>
                  <a:lnTo>
                    <a:pt x="0" y="0"/>
                  </a:lnTo>
                  <a:close/>
                </a:path>
              </a:pathLst>
            </a:custGeom>
            <a:solidFill>
              <a:srgbClr val="FCEC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5" name="íšļiďè"/>
            <p:cNvSpPr/>
            <p:nvPr/>
          </p:nvSpPr>
          <p:spPr bwMode="auto">
            <a:xfrm>
              <a:off x="8083550" y="2239963"/>
              <a:ext cx="82550" cy="209550"/>
            </a:xfrm>
            <a:custGeom>
              <a:avLst/>
              <a:gdLst>
                <a:gd name="T0" fmla="*/ 0 w 52"/>
                <a:gd name="T1" fmla="*/ 0 h 132"/>
                <a:gd name="T2" fmla="*/ 0 w 52"/>
                <a:gd name="T3" fmla="*/ 68 h 132"/>
                <a:gd name="T4" fmla="*/ 52 w 52"/>
                <a:gd name="T5" fmla="*/ 132 h 132"/>
                <a:gd name="T6" fmla="*/ 52 w 52"/>
                <a:gd name="T7" fmla="*/ 31 h 132"/>
                <a:gd name="T8" fmla="*/ 0 w 52"/>
                <a:gd name="T9" fmla="*/ 0 h 132"/>
              </a:gdLst>
              <a:ahLst/>
              <a:cxnLst>
                <a:cxn ang="0">
                  <a:pos x="T0" y="T1"/>
                </a:cxn>
                <a:cxn ang="0">
                  <a:pos x="T2" y="T3"/>
                </a:cxn>
                <a:cxn ang="0">
                  <a:pos x="T4" y="T5"/>
                </a:cxn>
                <a:cxn ang="0">
                  <a:pos x="T6" y="T7"/>
                </a:cxn>
                <a:cxn ang="0">
                  <a:pos x="T8" y="T9"/>
                </a:cxn>
              </a:cxnLst>
              <a:rect l="0" t="0" r="r" b="b"/>
              <a:pathLst>
                <a:path w="52" h="132">
                  <a:moveTo>
                    <a:pt x="0" y="0"/>
                  </a:moveTo>
                  <a:lnTo>
                    <a:pt x="0" y="68"/>
                  </a:lnTo>
                  <a:lnTo>
                    <a:pt x="52" y="132"/>
                  </a:lnTo>
                  <a:lnTo>
                    <a:pt x="52" y="3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6" name="ís1íḑè"/>
            <p:cNvSpPr/>
            <p:nvPr/>
          </p:nvSpPr>
          <p:spPr bwMode="auto">
            <a:xfrm>
              <a:off x="8191500" y="2159000"/>
              <a:ext cx="84137" cy="423863"/>
            </a:xfrm>
            <a:custGeom>
              <a:avLst/>
              <a:gdLst>
                <a:gd name="T0" fmla="*/ 0 w 53"/>
                <a:gd name="T1" fmla="*/ 0 h 267"/>
                <a:gd name="T2" fmla="*/ 0 w 53"/>
                <a:gd name="T3" fmla="*/ 203 h 267"/>
                <a:gd name="T4" fmla="*/ 53 w 53"/>
                <a:gd name="T5" fmla="*/ 267 h 267"/>
                <a:gd name="T6" fmla="*/ 53 w 53"/>
                <a:gd name="T7" fmla="*/ 29 h 267"/>
                <a:gd name="T8" fmla="*/ 0 w 53"/>
                <a:gd name="T9" fmla="*/ 0 h 267"/>
              </a:gdLst>
              <a:ahLst/>
              <a:cxnLst>
                <a:cxn ang="0">
                  <a:pos x="T0" y="T1"/>
                </a:cxn>
                <a:cxn ang="0">
                  <a:pos x="T2" y="T3"/>
                </a:cxn>
                <a:cxn ang="0">
                  <a:pos x="T4" y="T5"/>
                </a:cxn>
                <a:cxn ang="0">
                  <a:pos x="T6" y="T7"/>
                </a:cxn>
                <a:cxn ang="0">
                  <a:pos x="T8" y="T9"/>
                </a:cxn>
              </a:cxnLst>
              <a:rect l="0" t="0" r="r" b="b"/>
              <a:pathLst>
                <a:path w="53" h="267">
                  <a:moveTo>
                    <a:pt x="0" y="0"/>
                  </a:moveTo>
                  <a:lnTo>
                    <a:pt x="0" y="203"/>
                  </a:lnTo>
                  <a:lnTo>
                    <a:pt x="53" y="267"/>
                  </a:lnTo>
                  <a:lnTo>
                    <a:pt x="53" y="29"/>
                  </a:lnTo>
                  <a:lnTo>
                    <a:pt x="0" y="0"/>
                  </a:lnTo>
                  <a:close/>
                </a:path>
              </a:pathLst>
            </a:custGeom>
            <a:solidFill>
              <a:srgbClr val="FCEC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7" name="ïsḷïďe"/>
            <p:cNvSpPr/>
            <p:nvPr/>
          </p:nvSpPr>
          <p:spPr bwMode="auto">
            <a:xfrm>
              <a:off x="8191500" y="2159000"/>
              <a:ext cx="84137" cy="423863"/>
            </a:xfrm>
            <a:custGeom>
              <a:avLst/>
              <a:gdLst>
                <a:gd name="T0" fmla="*/ 0 w 53"/>
                <a:gd name="T1" fmla="*/ 0 h 267"/>
                <a:gd name="T2" fmla="*/ 0 w 53"/>
                <a:gd name="T3" fmla="*/ 203 h 267"/>
                <a:gd name="T4" fmla="*/ 53 w 53"/>
                <a:gd name="T5" fmla="*/ 267 h 267"/>
                <a:gd name="T6" fmla="*/ 53 w 53"/>
                <a:gd name="T7" fmla="*/ 29 h 267"/>
                <a:gd name="T8" fmla="*/ 0 w 53"/>
                <a:gd name="T9" fmla="*/ 0 h 267"/>
              </a:gdLst>
              <a:ahLst/>
              <a:cxnLst>
                <a:cxn ang="0">
                  <a:pos x="T0" y="T1"/>
                </a:cxn>
                <a:cxn ang="0">
                  <a:pos x="T2" y="T3"/>
                </a:cxn>
                <a:cxn ang="0">
                  <a:pos x="T4" y="T5"/>
                </a:cxn>
                <a:cxn ang="0">
                  <a:pos x="T6" y="T7"/>
                </a:cxn>
                <a:cxn ang="0">
                  <a:pos x="T8" y="T9"/>
                </a:cxn>
              </a:cxnLst>
              <a:rect l="0" t="0" r="r" b="b"/>
              <a:pathLst>
                <a:path w="53" h="267">
                  <a:moveTo>
                    <a:pt x="0" y="0"/>
                  </a:moveTo>
                  <a:lnTo>
                    <a:pt x="0" y="203"/>
                  </a:lnTo>
                  <a:lnTo>
                    <a:pt x="53" y="267"/>
                  </a:lnTo>
                  <a:lnTo>
                    <a:pt x="53" y="2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8" name="ï$líḋé"/>
            <p:cNvSpPr/>
            <p:nvPr/>
          </p:nvSpPr>
          <p:spPr bwMode="auto">
            <a:xfrm>
              <a:off x="8302625" y="2074863"/>
              <a:ext cx="84137" cy="615950"/>
            </a:xfrm>
            <a:custGeom>
              <a:avLst/>
              <a:gdLst>
                <a:gd name="T0" fmla="*/ 0 w 53"/>
                <a:gd name="T1" fmla="*/ 0 h 388"/>
                <a:gd name="T2" fmla="*/ 0 w 53"/>
                <a:gd name="T3" fmla="*/ 340 h 388"/>
                <a:gd name="T4" fmla="*/ 22 w 53"/>
                <a:gd name="T5" fmla="*/ 369 h 388"/>
                <a:gd name="T6" fmla="*/ 53 w 53"/>
                <a:gd name="T7" fmla="*/ 388 h 388"/>
                <a:gd name="T8" fmla="*/ 53 w 53"/>
                <a:gd name="T9" fmla="*/ 31 h 388"/>
                <a:gd name="T10" fmla="*/ 0 w 53"/>
                <a:gd name="T11" fmla="*/ 0 h 388"/>
              </a:gdLst>
              <a:ahLst/>
              <a:cxnLst>
                <a:cxn ang="0">
                  <a:pos x="T0" y="T1"/>
                </a:cxn>
                <a:cxn ang="0">
                  <a:pos x="T2" y="T3"/>
                </a:cxn>
                <a:cxn ang="0">
                  <a:pos x="T4" y="T5"/>
                </a:cxn>
                <a:cxn ang="0">
                  <a:pos x="T6" y="T7"/>
                </a:cxn>
                <a:cxn ang="0">
                  <a:pos x="T8" y="T9"/>
                </a:cxn>
                <a:cxn ang="0">
                  <a:pos x="T10" y="T11"/>
                </a:cxn>
              </a:cxnLst>
              <a:rect l="0" t="0" r="r" b="b"/>
              <a:pathLst>
                <a:path w="53" h="388">
                  <a:moveTo>
                    <a:pt x="0" y="0"/>
                  </a:moveTo>
                  <a:lnTo>
                    <a:pt x="0" y="340"/>
                  </a:lnTo>
                  <a:lnTo>
                    <a:pt x="22" y="369"/>
                  </a:lnTo>
                  <a:lnTo>
                    <a:pt x="53" y="388"/>
                  </a:lnTo>
                  <a:lnTo>
                    <a:pt x="53" y="31"/>
                  </a:lnTo>
                  <a:lnTo>
                    <a:pt x="0" y="0"/>
                  </a:lnTo>
                  <a:close/>
                </a:path>
              </a:pathLst>
            </a:custGeom>
            <a:solidFill>
              <a:srgbClr val="FCEC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9" name="iṧľidè"/>
            <p:cNvSpPr/>
            <p:nvPr/>
          </p:nvSpPr>
          <p:spPr bwMode="auto">
            <a:xfrm>
              <a:off x="8302625" y="2074863"/>
              <a:ext cx="84137" cy="615950"/>
            </a:xfrm>
            <a:custGeom>
              <a:avLst/>
              <a:gdLst>
                <a:gd name="T0" fmla="*/ 0 w 53"/>
                <a:gd name="T1" fmla="*/ 0 h 388"/>
                <a:gd name="T2" fmla="*/ 0 w 53"/>
                <a:gd name="T3" fmla="*/ 340 h 388"/>
                <a:gd name="T4" fmla="*/ 22 w 53"/>
                <a:gd name="T5" fmla="*/ 369 h 388"/>
                <a:gd name="T6" fmla="*/ 53 w 53"/>
                <a:gd name="T7" fmla="*/ 388 h 388"/>
                <a:gd name="T8" fmla="*/ 53 w 53"/>
                <a:gd name="T9" fmla="*/ 31 h 388"/>
                <a:gd name="T10" fmla="*/ 0 w 53"/>
                <a:gd name="T11" fmla="*/ 0 h 388"/>
              </a:gdLst>
              <a:ahLst/>
              <a:cxnLst>
                <a:cxn ang="0">
                  <a:pos x="T0" y="T1"/>
                </a:cxn>
                <a:cxn ang="0">
                  <a:pos x="T2" y="T3"/>
                </a:cxn>
                <a:cxn ang="0">
                  <a:pos x="T4" y="T5"/>
                </a:cxn>
                <a:cxn ang="0">
                  <a:pos x="T6" y="T7"/>
                </a:cxn>
                <a:cxn ang="0">
                  <a:pos x="T8" y="T9"/>
                </a:cxn>
                <a:cxn ang="0">
                  <a:pos x="T10" y="T11"/>
                </a:cxn>
              </a:cxnLst>
              <a:rect l="0" t="0" r="r" b="b"/>
              <a:pathLst>
                <a:path w="53" h="388">
                  <a:moveTo>
                    <a:pt x="0" y="0"/>
                  </a:moveTo>
                  <a:lnTo>
                    <a:pt x="0" y="340"/>
                  </a:lnTo>
                  <a:lnTo>
                    <a:pt x="22" y="369"/>
                  </a:lnTo>
                  <a:lnTo>
                    <a:pt x="53" y="388"/>
                  </a:lnTo>
                  <a:lnTo>
                    <a:pt x="53" y="3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150" name="组合 1149"/>
          <p:cNvGrpSpPr/>
          <p:nvPr/>
        </p:nvGrpSpPr>
        <p:grpSpPr>
          <a:xfrm>
            <a:off x="362700" y="196035"/>
            <a:ext cx="540060" cy="540060"/>
            <a:chOff x="2180903" y="1240061"/>
            <a:chExt cx="648072" cy="648072"/>
          </a:xfrm>
        </p:grpSpPr>
        <p:sp>
          <p:nvSpPr>
            <p:cNvPr id="1151" name="椭圆 1150"/>
            <p:cNvSpPr/>
            <p:nvPr/>
          </p:nvSpPr>
          <p:spPr>
            <a:xfrm>
              <a:off x="2180903" y="1240061"/>
              <a:ext cx="648072" cy="6480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152" name="文本框 1151"/>
            <p:cNvSpPr txBox="1"/>
            <p:nvPr/>
          </p:nvSpPr>
          <p:spPr>
            <a:xfrm>
              <a:off x="2180903" y="1302487"/>
              <a:ext cx="648072" cy="461665"/>
            </a:xfrm>
            <a:prstGeom prst="rect">
              <a:avLst/>
            </a:prstGeom>
            <a:noFill/>
          </p:spPr>
          <p:txBody>
            <a:bodyPr wrap="square" rtlCol="0">
              <a:spAutoFit/>
            </a:bodyPr>
            <a:lstStyle/>
            <a:p>
              <a:pPr algn="ctr"/>
              <a:r>
                <a:rPr lang="zh-CN" altLang="en-US" sz="2400" dirty="0">
                  <a:solidFill>
                    <a:schemeClr val="bg1"/>
                  </a:solidFill>
                  <a:latin typeface="+mn-ea"/>
                  <a:ea typeface="+mn-ea"/>
                </a:rPr>
                <a:t>一</a:t>
              </a:r>
              <a:endParaRPr lang="en-US" altLang="zh-CN" sz="2400" dirty="0">
                <a:solidFill>
                  <a:schemeClr val="bg1"/>
                </a:solidFill>
                <a:latin typeface="+mn-ea"/>
                <a:ea typeface="+mn-ea"/>
              </a:endParaRPr>
            </a:p>
          </p:txBody>
        </p:sp>
      </p:grpSp>
      <p:sp>
        <p:nvSpPr>
          <p:cNvPr id="1153" name="文本框 1152"/>
          <p:cNvSpPr txBox="1"/>
          <p:nvPr/>
        </p:nvSpPr>
        <p:spPr>
          <a:xfrm>
            <a:off x="902761" y="196035"/>
            <a:ext cx="4266473" cy="584775"/>
          </a:xfrm>
          <a:prstGeom prst="rect">
            <a:avLst/>
          </a:prstGeom>
          <a:noFill/>
        </p:spPr>
        <p:txBody>
          <a:bodyPr wrap="square" rtlCol="0">
            <a:spAutoFit/>
          </a:bodyPr>
          <a:lstStyle/>
          <a:p>
            <a:pPr algn="ctr"/>
            <a:r>
              <a:rPr lang="zh-CN" altLang="en-US" sz="3200" b="1" cap="all" spc="300" dirty="0">
                <a:solidFill>
                  <a:srgbClr val="C00000"/>
                </a:solidFill>
                <a:latin typeface="+mj-ea"/>
                <a:ea typeface="+mj-ea"/>
                <a:cs typeface="+mn-ea"/>
              </a:rPr>
              <a:t>党支部书记工作职责</a:t>
            </a:r>
            <a:endParaRPr lang="en-US" altLang="zh-CN" sz="3200" b="1" cap="all" spc="300" dirty="0">
              <a:solidFill>
                <a:srgbClr val="C00000"/>
              </a:solidFill>
              <a:latin typeface="+mj-ea"/>
              <a:ea typeface="+mj-ea"/>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0162" y="879475"/>
            <a:ext cx="12888912" cy="54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0" y="6640513"/>
            <a:ext cx="12858750" cy="602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878130" y="6710985"/>
            <a:ext cx="4980620" cy="461665"/>
          </a:xfrm>
          <a:prstGeom prst="rect">
            <a:avLst/>
          </a:prstGeom>
          <a:noFill/>
        </p:spPr>
        <p:txBody>
          <a:bodyPr wrap="square" rtlCol="0">
            <a:spAutoFit/>
          </a:bodyPr>
          <a:lstStyle/>
          <a:p>
            <a:pPr algn="ctr"/>
            <a:r>
              <a:rPr lang="zh-CN" altLang="en-US" sz="2400" cap="all" spc="300" dirty="0">
                <a:solidFill>
                  <a:schemeClr val="bg1"/>
                </a:solidFill>
                <a:latin typeface="+mj-ea"/>
                <a:ea typeface="+mj-ea"/>
                <a:cs typeface="+mn-ea"/>
              </a:rPr>
              <a:t>党支部书记（委员）工作职责</a:t>
            </a:r>
          </a:p>
        </p:txBody>
      </p:sp>
      <p:grpSp>
        <p:nvGrpSpPr>
          <p:cNvPr id="15" name="组合 14"/>
          <p:cNvGrpSpPr/>
          <p:nvPr/>
        </p:nvGrpSpPr>
        <p:grpSpPr>
          <a:xfrm>
            <a:off x="881341" y="2068168"/>
            <a:ext cx="6196106" cy="720080"/>
            <a:chOff x="3570994" y="1273100"/>
            <a:chExt cx="5760640" cy="720080"/>
          </a:xfrm>
        </p:grpSpPr>
        <p:sp>
          <p:nvSpPr>
            <p:cNvPr id="16" name="圆角矩形 15"/>
            <p:cNvSpPr/>
            <p:nvPr/>
          </p:nvSpPr>
          <p:spPr>
            <a:xfrm>
              <a:off x="3570994" y="1273100"/>
              <a:ext cx="5760640" cy="720080"/>
            </a:xfrm>
            <a:prstGeom prst="roundRect">
              <a:avLst>
                <a:gd name="adj" fmla="val 50000"/>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570994" y="1381097"/>
              <a:ext cx="5716761" cy="523220"/>
            </a:xfrm>
            <a:prstGeom prst="rect">
              <a:avLst/>
            </a:prstGeom>
            <a:noFill/>
          </p:spPr>
          <p:txBody>
            <a:bodyPr wrap="square" rtlCol="0">
              <a:spAutoFit/>
            </a:bodyPr>
            <a:lstStyle/>
            <a:p>
              <a:pPr algn="ctr"/>
              <a:r>
                <a:rPr lang="zh-CN" altLang="en-US" sz="2800" dirty="0">
                  <a:solidFill>
                    <a:schemeClr val="bg1"/>
                  </a:solidFill>
                  <a:latin typeface="+mn-ea"/>
                  <a:ea typeface="+mn-ea"/>
                </a:rPr>
                <a:t>经常与支部委员交流思想和工作情况</a:t>
              </a:r>
              <a:endParaRPr lang="en-US" altLang="zh-CN" sz="2800" dirty="0">
                <a:solidFill>
                  <a:schemeClr val="bg1"/>
                </a:solidFill>
                <a:latin typeface="+mn-ea"/>
                <a:ea typeface="+mn-ea"/>
              </a:endParaRPr>
            </a:p>
          </p:txBody>
        </p:sp>
      </p:grpSp>
      <p:sp>
        <p:nvSpPr>
          <p:cNvPr id="18" name="文本框 17"/>
          <p:cNvSpPr txBox="1"/>
          <p:nvPr/>
        </p:nvSpPr>
        <p:spPr>
          <a:xfrm>
            <a:off x="902761" y="2896245"/>
            <a:ext cx="6174686" cy="2308324"/>
          </a:xfrm>
          <a:prstGeom prst="rect">
            <a:avLst/>
          </a:prstGeom>
          <a:noFill/>
        </p:spPr>
        <p:txBody>
          <a:bodyPr wrap="square" rtlCol="0">
            <a:spAutoFit/>
          </a:bodyPr>
          <a:lstStyle/>
          <a:p>
            <a:pPr algn="just">
              <a:lnSpc>
                <a:spcPct val="150000"/>
              </a:lnSpc>
            </a:pPr>
            <a:r>
              <a:rPr lang="zh-CN" altLang="en-US" sz="2400" dirty="0">
                <a:latin typeface="+mn-ea"/>
                <a:ea typeface="+mn-ea"/>
              </a:rPr>
              <a:t>支持他们根据集体的决定和分工，切实履行自己的职责，协调与单位内部有关部分的关系，充分调动各方面的工作积极性，共同做好本单位党的工作。</a:t>
            </a:r>
            <a:endParaRPr lang="en-US" altLang="zh-CN" sz="2400" dirty="0">
              <a:latin typeface="+mn-ea"/>
              <a:ea typeface="+mn-ea"/>
            </a:endParaRPr>
          </a:p>
        </p:txBody>
      </p:sp>
      <p:grpSp>
        <p:nvGrpSpPr>
          <p:cNvPr id="320" name="组合 31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7014728" y="2343841"/>
            <a:ext cx="5181836" cy="2937000"/>
            <a:chOff x="1073150" y="577850"/>
            <a:chExt cx="10066338" cy="5705475"/>
          </a:xfrm>
        </p:grpSpPr>
        <p:sp>
          <p:nvSpPr>
            <p:cNvPr id="321" name="ïśļïḍe"/>
            <p:cNvSpPr/>
            <p:nvPr/>
          </p:nvSpPr>
          <p:spPr bwMode="auto">
            <a:xfrm>
              <a:off x="6927850" y="2474913"/>
              <a:ext cx="33338" cy="23813"/>
            </a:xfrm>
            <a:custGeom>
              <a:avLst/>
              <a:gdLst>
                <a:gd name="T0" fmla="*/ 4 w 10"/>
                <a:gd name="T1" fmla="*/ 1 h 7"/>
                <a:gd name="T2" fmla="*/ 10 w 10"/>
                <a:gd name="T3" fmla="*/ 0 h 7"/>
                <a:gd name="T4" fmla="*/ 10 w 10"/>
                <a:gd name="T5" fmla="*/ 0 h 7"/>
                <a:gd name="T6" fmla="*/ 5 w 10"/>
                <a:gd name="T7" fmla="*/ 6 h 7"/>
                <a:gd name="T8" fmla="*/ 4 w 10"/>
                <a:gd name="T9" fmla="*/ 1 h 7"/>
              </a:gdLst>
              <a:ahLst/>
              <a:cxnLst>
                <a:cxn ang="0">
                  <a:pos x="T0" y="T1"/>
                </a:cxn>
                <a:cxn ang="0">
                  <a:pos x="T2" y="T3"/>
                </a:cxn>
                <a:cxn ang="0">
                  <a:pos x="T4" y="T5"/>
                </a:cxn>
                <a:cxn ang="0">
                  <a:pos x="T6" y="T7"/>
                </a:cxn>
                <a:cxn ang="0">
                  <a:pos x="T8" y="T9"/>
                </a:cxn>
              </a:cxnLst>
              <a:rect l="0" t="0" r="r" b="b"/>
              <a:pathLst>
                <a:path w="10" h="7">
                  <a:moveTo>
                    <a:pt x="4" y="1"/>
                  </a:moveTo>
                  <a:cubicBezTo>
                    <a:pt x="6" y="1"/>
                    <a:pt x="8" y="1"/>
                    <a:pt x="10" y="0"/>
                  </a:cubicBezTo>
                  <a:cubicBezTo>
                    <a:pt x="10" y="0"/>
                    <a:pt x="10" y="0"/>
                    <a:pt x="10" y="0"/>
                  </a:cubicBezTo>
                  <a:cubicBezTo>
                    <a:pt x="9" y="3"/>
                    <a:pt x="8" y="5"/>
                    <a:pt x="5" y="6"/>
                  </a:cubicBezTo>
                  <a:cubicBezTo>
                    <a:pt x="1" y="7"/>
                    <a:pt x="0" y="1"/>
                    <a:pt x="4"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íṡľíḋê"/>
            <p:cNvSpPr/>
            <p:nvPr/>
          </p:nvSpPr>
          <p:spPr bwMode="auto">
            <a:xfrm>
              <a:off x="6391275" y="2251075"/>
              <a:ext cx="68263" cy="42863"/>
            </a:xfrm>
            <a:custGeom>
              <a:avLst/>
              <a:gdLst>
                <a:gd name="T0" fmla="*/ 12 w 21"/>
                <a:gd name="T1" fmla="*/ 7 h 13"/>
                <a:gd name="T2" fmla="*/ 8 w 21"/>
                <a:gd name="T3" fmla="*/ 6 h 13"/>
                <a:gd name="T4" fmla="*/ 7 w 21"/>
                <a:gd name="T5" fmla="*/ 6 h 13"/>
                <a:gd name="T6" fmla="*/ 7 w 21"/>
                <a:gd name="T7" fmla="*/ 7 h 13"/>
                <a:gd name="T8" fmla="*/ 2 w 21"/>
                <a:gd name="T9" fmla="*/ 7 h 13"/>
                <a:gd name="T10" fmla="*/ 9 w 21"/>
                <a:gd name="T11" fmla="*/ 1 h 13"/>
                <a:gd name="T12" fmla="*/ 15 w 21"/>
                <a:gd name="T13" fmla="*/ 6 h 13"/>
                <a:gd name="T14" fmla="*/ 21 w 21"/>
                <a:gd name="T15" fmla="*/ 13 h 13"/>
                <a:gd name="T16" fmla="*/ 21 w 21"/>
                <a:gd name="T17" fmla="*/ 13 h 13"/>
                <a:gd name="T18" fmla="*/ 12 w 21"/>
                <a:gd name="T1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3">
                  <a:moveTo>
                    <a:pt x="12" y="7"/>
                  </a:moveTo>
                  <a:cubicBezTo>
                    <a:pt x="11" y="6"/>
                    <a:pt x="10" y="6"/>
                    <a:pt x="8" y="6"/>
                  </a:cubicBezTo>
                  <a:cubicBezTo>
                    <a:pt x="8" y="6"/>
                    <a:pt x="8" y="6"/>
                    <a:pt x="7" y="6"/>
                  </a:cubicBezTo>
                  <a:cubicBezTo>
                    <a:pt x="7" y="7"/>
                    <a:pt x="7" y="7"/>
                    <a:pt x="7" y="7"/>
                  </a:cubicBezTo>
                  <a:cubicBezTo>
                    <a:pt x="6" y="9"/>
                    <a:pt x="3" y="9"/>
                    <a:pt x="2" y="7"/>
                  </a:cubicBezTo>
                  <a:cubicBezTo>
                    <a:pt x="0" y="2"/>
                    <a:pt x="5" y="0"/>
                    <a:pt x="9" y="1"/>
                  </a:cubicBezTo>
                  <a:cubicBezTo>
                    <a:pt x="11" y="2"/>
                    <a:pt x="13" y="4"/>
                    <a:pt x="15" y="6"/>
                  </a:cubicBezTo>
                  <a:cubicBezTo>
                    <a:pt x="17" y="8"/>
                    <a:pt x="19" y="10"/>
                    <a:pt x="21" y="13"/>
                  </a:cubicBezTo>
                  <a:cubicBezTo>
                    <a:pt x="21" y="13"/>
                    <a:pt x="21" y="13"/>
                    <a:pt x="21" y="13"/>
                  </a:cubicBezTo>
                  <a:cubicBezTo>
                    <a:pt x="18" y="10"/>
                    <a:pt x="16" y="8"/>
                    <a:pt x="12" y="7"/>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íş1íḍê"/>
            <p:cNvSpPr/>
            <p:nvPr/>
          </p:nvSpPr>
          <p:spPr bwMode="auto">
            <a:xfrm>
              <a:off x="6477000" y="2254250"/>
              <a:ext cx="79375" cy="30163"/>
            </a:xfrm>
            <a:custGeom>
              <a:avLst/>
              <a:gdLst>
                <a:gd name="T0" fmla="*/ 12 w 24"/>
                <a:gd name="T1" fmla="*/ 5 h 9"/>
                <a:gd name="T2" fmla="*/ 2 w 24"/>
                <a:gd name="T3" fmla="*/ 9 h 9"/>
                <a:gd name="T4" fmla="*/ 1 w 24"/>
                <a:gd name="T5" fmla="*/ 7 h 9"/>
                <a:gd name="T6" fmla="*/ 23 w 24"/>
                <a:gd name="T7" fmla="*/ 3 h 9"/>
                <a:gd name="T8" fmla="*/ 23 w 24"/>
                <a:gd name="T9" fmla="*/ 4 h 9"/>
                <a:gd name="T10" fmla="*/ 12 w 24"/>
                <a:gd name="T11" fmla="*/ 5 h 9"/>
              </a:gdLst>
              <a:ahLst/>
              <a:cxnLst>
                <a:cxn ang="0">
                  <a:pos x="T0" y="T1"/>
                </a:cxn>
                <a:cxn ang="0">
                  <a:pos x="T2" y="T3"/>
                </a:cxn>
                <a:cxn ang="0">
                  <a:pos x="T4" y="T5"/>
                </a:cxn>
                <a:cxn ang="0">
                  <a:pos x="T6" y="T7"/>
                </a:cxn>
                <a:cxn ang="0">
                  <a:pos x="T8" y="T9"/>
                </a:cxn>
                <a:cxn ang="0">
                  <a:pos x="T10" y="T11"/>
                </a:cxn>
              </a:cxnLst>
              <a:rect l="0" t="0" r="r" b="b"/>
              <a:pathLst>
                <a:path w="24" h="9">
                  <a:moveTo>
                    <a:pt x="12" y="5"/>
                  </a:moveTo>
                  <a:cubicBezTo>
                    <a:pt x="9" y="6"/>
                    <a:pt x="6" y="8"/>
                    <a:pt x="2" y="9"/>
                  </a:cubicBezTo>
                  <a:cubicBezTo>
                    <a:pt x="1" y="9"/>
                    <a:pt x="0" y="8"/>
                    <a:pt x="1" y="7"/>
                  </a:cubicBezTo>
                  <a:cubicBezTo>
                    <a:pt x="6" y="1"/>
                    <a:pt x="17" y="0"/>
                    <a:pt x="23" y="3"/>
                  </a:cubicBezTo>
                  <a:cubicBezTo>
                    <a:pt x="24" y="3"/>
                    <a:pt x="24" y="4"/>
                    <a:pt x="23" y="4"/>
                  </a:cubicBezTo>
                  <a:cubicBezTo>
                    <a:pt x="20" y="4"/>
                    <a:pt x="16" y="4"/>
                    <a:pt x="12" y="5"/>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iślídé"/>
            <p:cNvSpPr/>
            <p:nvPr/>
          </p:nvSpPr>
          <p:spPr bwMode="auto">
            <a:xfrm>
              <a:off x="6510338" y="2284413"/>
              <a:ext cx="34925" cy="15875"/>
            </a:xfrm>
            <a:custGeom>
              <a:avLst/>
              <a:gdLst>
                <a:gd name="T0" fmla="*/ 10 w 11"/>
                <a:gd name="T1" fmla="*/ 1 h 5"/>
                <a:gd name="T2" fmla="*/ 10 w 11"/>
                <a:gd name="T3" fmla="*/ 4 h 5"/>
                <a:gd name="T4" fmla="*/ 1 w 11"/>
                <a:gd name="T5" fmla="*/ 5 h 5"/>
                <a:gd name="T6" fmla="*/ 0 w 11"/>
                <a:gd name="T7" fmla="*/ 2 h 5"/>
                <a:gd name="T8" fmla="*/ 10 w 11"/>
                <a:gd name="T9" fmla="*/ 1 h 5"/>
              </a:gdLst>
              <a:ahLst/>
              <a:cxnLst>
                <a:cxn ang="0">
                  <a:pos x="T0" y="T1"/>
                </a:cxn>
                <a:cxn ang="0">
                  <a:pos x="T2" y="T3"/>
                </a:cxn>
                <a:cxn ang="0">
                  <a:pos x="T4" y="T5"/>
                </a:cxn>
                <a:cxn ang="0">
                  <a:pos x="T6" y="T7"/>
                </a:cxn>
                <a:cxn ang="0">
                  <a:pos x="T8" y="T9"/>
                </a:cxn>
              </a:cxnLst>
              <a:rect l="0" t="0" r="r" b="b"/>
              <a:pathLst>
                <a:path w="11" h="5">
                  <a:moveTo>
                    <a:pt x="10" y="1"/>
                  </a:moveTo>
                  <a:cubicBezTo>
                    <a:pt x="11" y="2"/>
                    <a:pt x="11" y="3"/>
                    <a:pt x="10" y="4"/>
                  </a:cubicBezTo>
                  <a:cubicBezTo>
                    <a:pt x="8" y="5"/>
                    <a:pt x="3" y="5"/>
                    <a:pt x="1" y="5"/>
                  </a:cubicBezTo>
                  <a:cubicBezTo>
                    <a:pt x="0" y="5"/>
                    <a:pt x="0" y="3"/>
                    <a:pt x="0" y="2"/>
                  </a:cubicBezTo>
                  <a:cubicBezTo>
                    <a:pt x="3" y="1"/>
                    <a:pt x="7" y="0"/>
                    <a:pt x="10"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íš1îďè"/>
            <p:cNvSpPr/>
            <p:nvPr/>
          </p:nvSpPr>
          <p:spPr bwMode="auto">
            <a:xfrm>
              <a:off x="6832600" y="2251075"/>
              <a:ext cx="184150" cy="58738"/>
            </a:xfrm>
            <a:custGeom>
              <a:avLst/>
              <a:gdLst>
                <a:gd name="T0" fmla="*/ 4 w 56"/>
                <a:gd name="T1" fmla="*/ 15 h 18"/>
                <a:gd name="T2" fmla="*/ 4 w 56"/>
                <a:gd name="T3" fmla="*/ 7 h 18"/>
                <a:gd name="T4" fmla="*/ 27 w 56"/>
                <a:gd name="T5" fmla="*/ 5 h 18"/>
                <a:gd name="T6" fmla="*/ 55 w 56"/>
                <a:gd name="T7" fmla="*/ 0 h 18"/>
                <a:gd name="T8" fmla="*/ 56 w 56"/>
                <a:gd name="T9" fmla="*/ 1 h 18"/>
                <a:gd name="T10" fmla="*/ 4 w 56"/>
                <a:gd name="T11" fmla="*/ 15 h 18"/>
              </a:gdLst>
              <a:ahLst/>
              <a:cxnLst>
                <a:cxn ang="0">
                  <a:pos x="T0" y="T1"/>
                </a:cxn>
                <a:cxn ang="0">
                  <a:pos x="T2" y="T3"/>
                </a:cxn>
                <a:cxn ang="0">
                  <a:pos x="T4" y="T5"/>
                </a:cxn>
                <a:cxn ang="0">
                  <a:pos x="T6" y="T7"/>
                </a:cxn>
                <a:cxn ang="0">
                  <a:pos x="T8" y="T9"/>
                </a:cxn>
                <a:cxn ang="0">
                  <a:pos x="T10" y="T11"/>
                </a:cxn>
              </a:cxnLst>
              <a:rect l="0" t="0" r="r" b="b"/>
              <a:pathLst>
                <a:path w="56" h="18">
                  <a:moveTo>
                    <a:pt x="4" y="15"/>
                  </a:moveTo>
                  <a:cubicBezTo>
                    <a:pt x="0" y="15"/>
                    <a:pt x="1" y="8"/>
                    <a:pt x="4" y="7"/>
                  </a:cubicBezTo>
                  <a:cubicBezTo>
                    <a:pt x="12" y="5"/>
                    <a:pt x="20" y="5"/>
                    <a:pt x="27" y="5"/>
                  </a:cubicBezTo>
                  <a:cubicBezTo>
                    <a:pt x="37" y="3"/>
                    <a:pt x="46" y="2"/>
                    <a:pt x="55" y="0"/>
                  </a:cubicBezTo>
                  <a:cubicBezTo>
                    <a:pt x="56" y="0"/>
                    <a:pt x="56" y="1"/>
                    <a:pt x="56" y="1"/>
                  </a:cubicBezTo>
                  <a:cubicBezTo>
                    <a:pt x="41" y="10"/>
                    <a:pt x="22" y="18"/>
                    <a:pt x="4" y="15"/>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iṧ1iďê"/>
            <p:cNvSpPr/>
            <p:nvPr/>
          </p:nvSpPr>
          <p:spPr bwMode="auto">
            <a:xfrm>
              <a:off x="6899275" y="2284413"/>
              <a:ext cx="92075" cy="52388"/>
            </a:xfrm>
            <a:custGeom>
              <a:avLst/>
              <a:gdLst>
                <a:gd name="T0" fmla="*/ 4 w 28"/>
                <a:gd name="T1" fmla="*/ 5 h 16"/>
                <a:gd name="T2" fmla="*/ 15 w 28"/>
                <a:gd name="T3" fmla="*/ 5 h 16"/>
                <a:gd name="T4" fmla="*/ 27 w 28"/>
                <a:gd name="T5" fmla="*/ 0 h 16"/>
                <a:gd name="T6" fmla="*/ 28 w 28"/>
                <a:gd name="T7" fmla="*/ 2 h 16"/>
                <a:gd name="T8" fmla="*/ 2 w 28"/>
                <a:gd name="T9" fmla="*/ 10 h 16"/>
                <a:gd name="T10" fmla="*/ 4 w 28"/>
                <a:gd name="T11" fmla="*/ 5 h 16"/>
              </a:gdLst>
              <a:ahLst/>
              <a:cxnLst>
                <a:cxn ang="0">
                  <a:pos x="T0" y="T1"/>
                </a:cxn>
                <a:cxn ang="0">
                  <a:pos x="T2" y="T3"/>
                </a:cxn>
                <a:cxn ang="0">
                  <a:pos x="T4" y="T5"/>
                </a:cxn>
                <a:cxn ang="0">
                  <a:pos x="T6" y="T7"/>
                </a:cxn>
                <a:cxn ang="0">
                  <a:pos x="T8" y="T9"/>
                </a:cxn>
                <a:cxn ang="0">
                  <a:pos x="T10" y="T11"/>
                </a:cxn>
              </a:cxnLst>
              <a:rect l="0" t="0" r="r" b="b"/>
              <a:pathLst>
                <a:path w="28" h="16">
                  <a:moveTo>
                    <a:pt x="4" y="5"/>
                  </a:moveTo>
                  <a:cubicBezTo>
                    <a:pt x="8" y="5"/>
                    <a:pt x="11" y="6"/>
                    <a:pt x="15" y="5"/>
                  </a:cubicBezTo>
                  <a:cubicBezTo>
                    <a:pt x="19" y="4"/>
                    <a:pt x="23" y="2"/>
                    <a:pt x="27" y="0"/>
                  </a:cubicBezTo>
                  <a:cubicBezTo>
                    <a:pt x="27" y="0"/>
                    <a:pt x="28" y="1"/>
                    <a:pt x="28" y="2"/>
                  </a:cubicBezTo>
                  <a:cubicBezTo>
                    <a:pt x="21" y="7"/>
                    <a:pt x="10" y="16"/>
                    <a:pt x="2" y="10"/>
                  </a:cubicBezTo>
                  <a:cubicBezTo>
                    <a:pt x="0" y="8"/>
                    <a:pt x="2" y="5"/>
                    <a:pt x="4" y="5"/>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ïšḻîḑè"/>
            <p:cNvSpPr/>
            <p:nvPr/>
          </p:nvSpPr>
          <p:spPr bwMode="auto">
            <a:xfrm>
              <a:off x="5402263" y="2370138"/>
              <a:ext cx="36513" cy="42863"/>
            </a:xfrm>
            <a:custGeom>
              <a:avLst/>
              <a:gdLst>
                <a:gd name="T0" fmla="*/ 0 w 11"/>
                <a:gd name="T1" fmla="*/ 0 h 13"/>
                <a:gd name="T2" fmla="*/ 11 w 11"/>
                <a:gd name="T3" fmla="*/ 13 h 13"/>
                <a:gd name="T4" fmla="*/ 0 w 11"/>
                <a:gd name="T5" fmla="*/ 0 h 13"/>
              </a:gdLst>
              <a:ahLst/>
              <a:cxnLst>
                <a:cxn ang="0">
                  <a:pos x="T0" y="T1"/>
                </a:cxn>
                <a:cxn ang="0">
                  <a:pos x="T2" y="T3"/>
                </a:cxn>
                <a:cxn ang="0">
                  <a:pos x="T4" y="T5"/>
                </a:cxn>
              </a:cxnLst>
              <a:rect l="0" t="0" r="r" b="b"/>
              <a:pathLst>
                <a:path w="11" h="13">
                  <a:moveTo>
                    <a:pt x="0" y="0"/>
                  </a:moveTo>
                  <a:cubicBezTo>
                    <a:pt x="4" y="4"/>
                    <a:pt x="7" y="9"/>
                    <a:pt x="11" y="13"/>
                  </a:cubicBezTo>
                  <a:cubicBezTo>
                    <a:pt x="7" y="9"/>
                    <a:pt x="3" y="4"/>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işľïdè"/>
            <p:cNvSpPr/>
            <p:nvPr/>
          </p:nvSpPr>
          <p:spPr bwMode="auto">
            <a:xfrm>
              <a:off x="2022475" y="3236913"/>
              <a:ext cx="165100" cy="236538"/>
            </a:xfrm>
            <a:custGeom>
              <a:avLst/>
              <a:gdLst>
                <a:gd name="T0" fmla="*/ 47 w 50"/>
                <a:gd name="T1" fmla="*/ 44 h 72"/>
                <a:gd name="T2" fmla="*/ 46 w 50"/>
                <a:gd name="T3" fmla="*/ 62 h 72"/>
                <a:gd name="T4" fmla="*/ 41 w 50"/>
                <a:gd name="T5" fmla="*/ 66 h 72"/>
                <a:gd name="T6" fmla="*/ 36 w 50"/>
                <a:gd name="T7" fmla="*/ 56 h 72"/>
                <a:gd name="T8" fmla="*/ 39 w 50"/>
                <a:gd name="T9" fmla="*/ 49 h 72"/>
                <a:gd name="T10" fmla="*/ 34 w 50"/>
                <a:gd name="T11" fmla="*/ 45 h 72"/>
                <a:gd name="T12" fmla="*/ 31 w 50"/>
                <a:gd name="T13" fmla="*/ 40 h 72"/>
                <a:gd name="T14" fmla="*/ 37 w 50"/>
                <a:gd name="T15" fmla="*/ 69 h 72"/>
                <a:gd name="T16" fmla="*/ 35 w 50"/>
                <a:gd name="T17" fmla="*/ 71 h 72"/>
                <a:gd name="T18" fmla="*/ 27 w 50"/>
                <a:gd name="T19" fmla="*/ 54 h 72"/>
                <a:gd name="T20" fmla="*/ 29 w 50"/>
                <a:gd name="T21" fmla="*/ 40 h 72"/>
                <a:gd name="T22" fmla="*/ 24 w 50"/>
                <a:gd name="T23" fmla="*/ 33 h 72"/>
                <a:gd name="T24" fmla="*/ 23 w 50"/>
                <a:gd name="T25" fmla="*/ 49 h 72"/>
                <a:gd name="T26" fmla="*/ 19 w 50"/>
                <a:gd name="T27" fmla="*/ 50 h 72"/>
                <a:gd name="T28" fmla="*/ 11 w 50"/>
                <a:gd name="T29" fmla="*/ 31 h 72"/>
                <a:gd name="T30" fmla="*/ 13 w 50"/>
                <a:gd name="T31" fmla="*/ 22 h 72"/>
                <a:gd name="T32" fmla="*/ 19 w 50"/>
                <a:gd name="T33" fmla="*/ 9 h 72"/>
                <a:gd name="T34" fmla="*/ 9 w 50"/>
                <a:gd name="T35" fmla="*/ 12 h 72"/>
                <a:gd name="T36" fmla="*/ 9 w 50"/>
                <a:gd name="T37" fmla="*/ 13 h 72"/>
                <a:gd name="T38" fmla="*/ 8 w 50"/>
                <a:gd name="T39" fmla="*/ 15 h 72"/>
                <a:gd name="T40" fmla="*/ 2 w 50"/>
                <a:gd name="T41" fmla="*/ 15 h 72"/>
                <a:gd name="T42" fmla="*/ 5 w 50"/>
                <a:gd name="T43" fmla="*/ 4 h 72"/>
                <a:gd name="T44" fmla="*/ 20 w 50"/>
                <a:gd name="T45" fmla="*/ 3 h 72"/>
                <a:gd name="T46" fmla="*/ 37 w 50"/>
                <a:gd name="T47" fmla="*/ 17 h 72"/>
                <a:gd name="T48" fmla="*/ 38 w 50"/>
                <a:gd name="T49" fmla="*/ 29 h 72"/>
                <a:gd name="T50" fmla="*/ 42 w 50"/>
                <a:gd name="T51" fmla="*/ 41 h 72"/>
                <a:gd name="T52" fmla="*/ 47 w 50"/>
                <a:gd name="T53" fmla="*/ 44 h 72"/>
                <a:gd name="T54" fmla="*/ 19 w 50"/>
                <a:gd name="T55" fmla="*/ 17 h 72"/>
                <a:gd name="T56" fmla="*/ 19 w 50"/>
                <a:gd name="T57" fmla="*/ 41 h 72"/>
                <a:gd name="T58" fmla="*/ 30 w 50"/>
                <a:gd name="T59" fmla="*/ 23 h 72"/>
                <a:gd name="T60" fmla="*/ 32 w 50"/>
                <a:gd name="T61" fmla="*/ 31 h 72"/>
                <a:gd name="T62" fmla="*/ 31 w 50"/>
                <a:gd name="T63" fmla="*/ 35 h 72"/>
                <a:gd name="T64" fmla="*/ 34 w 50"/>
                <a:gd name="T65" fmla="*/ 29 h 72"/>
                <a:gd name="T66" fmla="*/ 34 w 50"/>
                <a:gd name="T67" fmla="*/ 19 h 72"/>
                <a:gd name="T68" fmla="*/ 27 w 50"/>
                <a:gd name="T69" fmla="*/ 11 h 72"/>
                <a:gd name="T70" fmla="*/ 22 w 50"/>
                <a:gd name="T71" fmla="*/ 9 h 72"/>
                <a:gd name="T72" fmla="*/ 19 w 50"/>
                <a:gd name="T73" fmla="*/ 1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72">
                  <a:moveTo>
                    <a:pt x="47" y="44"/>
                  </a:moveTo>
                  <a:cubicBezTo>
                    <a:pt x="50" y="49"/>
                    <a:pt x="44" y="56"/>
                    <a:pt x="46" y="62"/>
                  </a:cubicBezTo>
                  <a:cubicBezTo>
                    <a:pt x="47" y="65"/>
                    <a:pt x="44" y="67"/>
                    <a:pt x="41" y="66"/>
                  </a:cubicBezTo>
                  <a:cubicBezTo>
                    <a:pt x="38" y="63"/>
                    <a:pt x="36" y="60"/>
                    <a:pt x="36" y="56"/>
                  </a:cubicBezTo>
                  <a:cubicBezTo>
                    <a:pt x="36" y="54"/>
                    <a:pt x="39" y="49"/>
                    <a:pt x="39" y="49"/>
                  </a:cubicBezTo>
                  <a:cubicBezTo>
                    <a:pt x="38" y="46"/>
                    <a:pt x="36" y="47"/>
                    <a:pt x="34" y="45"/>
                  </a:cubicBezTo>
                  <a:cubicBezTo>
                    <a:pt x="32" y="43"/>
                    <a:pt x="31" y="42"/>
                    <a:pt x="31" y="40"/>
                  </a:cubicBezTo>
                  <a:cubicBezTo>
                    <a:pt x="30" y="50"/>
                    <a:pt x="29" y="60"/>
                    <a:pt x="37" y="69"/>
                  </a:cubicBezTo>
                  <a:cubicBezTo>
                    <a:pt x="38" y="70"/>
                    <a:pt x="37" y="72"/>
                    <a:pt x="35" y="71"/>
                  </a:cubicBezTo>
                  <a:cubicBezTo>
                    <a:pt x="30" y="67"/>
                    <a:pt x="28" y="61"/>
                    <a:pt x="27" y="54"/>
                  </a:cubicBezTo>
                  <a:cubicBezTo>
                    <a:pt x="27" y="49"/>
                    <a:pt x="28" y="45"/>
                    <a:pt x="29" y="40"/>
                  </a:cubicBezTo>
                  <a:cubicBezTo>
                    <a:pt x="29" y="36"/>
                    <a:pt x="31" y="26"/>
                    <a:pt x="24" y="33"/>
                  </a:cubicBezTo>
                  <a:cubicBezTo>
                    <a:pt x="22" y="35"/>
                    <a:pt x="23" y="45"/>
                    <a:pt x="23" y="49"/>
                  </a:cubicBezTo>
                  <a:cubicBezTo>
                    <a:pt x="23" y="51"/>
                    <a:pt x="20" y="52"/>
                    <a:pt x="19" y="50"/>
                  </a:cubicBezTo>
                  <a:cubicBezTo>
                    <a:pt x="13" y="45"/>
                    <a:pt x="11" y="39"/>
                    <a:pt x="11" y="31"/>
                  </a:cubicBezTo>
                  <a:cubicBezTo>
                    <a:pt x="11" y="28"/>
                    <a:pt x="12" y="25"/>
                    <a:pt x="13" y="22"/>
                  </a:cubicBezTo>
                  <a:cubicBezTo>
                    <a:pt x="15" y="18"/>
                    <a:pt x="20" y="13"/>
                    <a:pt x="19" y="9"/>
                  </a:cubicBezTo>
                  <a:cubicBezTo>
                    <a:pt x="16" y="8"/>
                    <a:pt x="12" y="8"/>
                    <a:pt x="9" y="12"/>
                  </a:cubicBezTo>
                  <a:cubicBezTo>
                    <a:pt x="9" y="12"/>
                    <a:pt x="9" y="12"/>
                    <a:pt x="9" y="13"/>
                  </a:cubicBezTo>
                  <a:cubicBezTo>
                    <a:pt x="9" y="13"/>
                    <a:pt x="8" y="14"/>
                    <a:pt x="8" y="15"/>
                  </a:cubicBezTo>
                  <a:cubicBezTo>
                    <a:pt x="7" y="17"/>
                    <a:pt x="3" y="17"/>
                    <a:pt x="2" y="15"/>
                  </a:cubicBezTo>
                  <a:cubicBezTo>
                    <a:pt x="0" y="11"/>
                    <a:pt x="2" y="7"/>
                    <a:pt x="5" y="4"/>
                  </a:cubicBezTo>
                  <a:cubicBezTo>
                    <a:pt x="9" y="0"/>
                    <a:pt x="15" y="1"/>
                    <a:pt x="20" y="3"/>
                  </a:cubicBezTo>
                  <a:cubicBezTo>
                    <a:pt x="27" y="5"/>
                    <a:pt x="34" y="10"/>
                    <a:pt x="37" y="17"/>
                  </a:cubicBezTo>
                  <a:cubicBezTo>
                    <a:pt x="39" y="20"/>
                    <a:pt x="40" y="24"/>
                    <a:pt x="38" y="29"/>
                  </a:cubicBezTo>
                  <a:cubicBezTo>
                    <a:pt x="37" y="35"/>
                    <a:pt x="38" y="37"/>
                    <a:pt x="42" y="41"/>
                  </a:cubicBezTo>
                  <a:cubicBezTo>
                    <a:pt x="44" y="42"/>
                    <a:pt x="45" y="42"/>
                    <a:pt x="47" y="44"/>
                  </a:cubicBezTo>
                  <a:close/>
                  <a:moveTo>
                    <a:pt x="19" y="17"/>
                  </a:moveTo>
                  <a:cubicBezTo>
                    <a:pt x="15" y="26"/>
                    <a:pt x="15" y="34"/>
                    <a:pt x="19" y="41"/>
                  </a:cubicBezTo>
                  <a:cubicBezTo>
                    <a:pt x="20" y="33"/>
                    <a:pt x="23" y="20"/>
                    <a:pt x="30" y="23"/>
                  </a:cubicBezTo>
                  <a:cubicBezTo>
                    <a:pt x="32" y="24"/>
                    <a:pt x="32" y="30"/>
                    <a:pt x="32" y="31"/>
                  </a:cubicBezTo>
                  <a:cubicBezTo>
                    <a:pt x="32" y="32"/>
                    <a:pt x="32" y="33"/>
                    <a:pt x="31" y="35"/>
                  </a:cubicBezTo>
                  <a:cubicBezTo>
                    <a:pt x="32" y="33"/>
                    <a:pt x="33" y="31"/>
                    <a:pt x="34" y="29"/>
                  </a:cubicBezTo>
                  <a:cubicBezTo>
                    <a:pt x="35" y="25"/>
                    <a:pt x="35" y="21"/>
                    <a:pt x="34" y="19"/>
                  </a:cubicBezTo>
                  <a:cubicBezTo>
                    <a:pt x="32" y="16"/>
                    <a:pt x="30" y="13"/>
                    <a:pt x="27" y="11"/>
                  </a:cubicBezTo>
                  <a:cubicBezTo>
                    <a:pt x="25" y="11"/>
                    <a:pt x="24" y="10"/>
                    <a:pt x="22" y="9"/>
                  </a:cubicBezTo>
                  <a:cubicBezTo>
                    <a:pt x="22" y="12"/>
                    <a:pt x="21" y="14"/>
                    <a:pt x="19" y="17"/>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îṣļîḓè"/>
            <p:cNvSpPr/>
            <p:nvPr/>
          </p:nvSpPr>
          <p:spPr bwMode="auto">
            <a:xfrm>
              <a:off x="2154238" y="3216275"/>
              <a:ext cx="147638" cy="92075"/>
            </a:xfrm>
            <a:custGeom>
              <a:avLst/>
              <a:gdLst>
                <a:gd name="T0" fmla="*/ 44 w 45"/>
                <a:gd name="T1" fmla="*/ 3 h 28"/>
                <a:gd name="T2" fmla="*/ 25 w 45"/>
                <a:gd name="T3" fmla="*/ 12 h 28"/>
                <a:gd name="T4" fmla="*/ 8 w 45"/>
                <a:gd name="T5" fmla="*/ 24 h 28"/>
                <a:gd name="T6" fmla="*/ 7 w 45"/>
                <a:gd name="T7" fmla="*/ 27 h 28"/>
                <a:gd name="T8" fmla="*/ 5 w 45"/>
                <a:gd name="T9" fmla="*/ 27 h 28"/>
                <a:gd name="T10" fmla="*/ 2 w 45"/>
                <a:gd name="T11" fmla="*/ 22 h 28"/>
                <a:gd name="T12" fmla="*/ 43 w 45"/>
                <a:gd name="T13" fmla="*/ 0 h 28"/>
                <a:gd name="T14" fmla="*/ 44 w 45"/>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28">
                  <a:moveTo>
                    <a:pt x="44" y="3"/>
                  </a:moveTo>
                  <a:cubicBezTo>
                    <a:pt x="38" y="7"/>
                    <a:pt x="31" y="9"/>
                    <a:pt x="25" y="12"/>
                  </a:cubicBezTo>
                  <a:cubicBezTo>
                    <a:pt x="19" y="16"/>
                    <a:pt x="13" y="20"/>
                    <a:pt x="8" y="24"/>
                  </a:cubicBezTo>
                  <a:cubicBezTo>
                    <a:pt x="9" y="25"/>
                    <a:pt x="8" y="26"/>
                    <a:pt x="7" y="27"/>
                  </a:cubicBezTo>
                  <a:cubicBezTo>
                    <a:pt x="6" y="27"/>
                    <a:pt x="5" y="27"/>
                    <a:pt x="5" y="27"/>
                  </a:cubicBezTo>
                  <a:cubicBezTo>
                    <a:pt x="2" y="28"/>
                    <a:pt x="0" y="24"/>
                    <a:pt x="2" y="22"/>
                  </a:cubicBezTo>
                  <a:cubicBezTo>
                    <a:pt x="13" y="13"/>
                    <a:pt x="28" y="2"/>
                    <a:pt x="43" y="0"/>
                  </a:cubicBezTo>
                  <a:cubicBezTo>
                    <a:pt x="45" y="0"/>
                    <a:pt x="45" y="2"/>
                    <a:pt x="44" y="3"/>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íṡ1iḑè"/>
            <p:cNvSpPr/>
            <p:nvPr/>
          </p:nvSpPr>
          <p:spPr bwMode="auto">
            <a:xfrm>
              <a:off x="2184400" y="3232150"/>
              <a:ext cx="122238" cy="93663"/>
            </a:xfrm>
            <a:custGeom>
              <a:avLst/>
              <a:gdLst>
                <a:gd name="T0" fmla="*/ 16 w 37"/>
                <a:gd name="T1" fmla="*/ 13 h 28"/>
                <a:gd name="T2" fmla="*/ 32 w 37"/>
                <a:gd name="T3" fmla="*/ 2 h 28"/>
                <a:gd name="T4" fmla="*/ 34 w 37"/>
                <a:gd name="T5" fmla="*/ 5 h 28"/>
                <a:gd name="T6" fmla="*/ 19 w 37"/>
                <a:gd name="T7" fmla="*/ 17 h 28"/>
                <a:gd name="T8" fmla="*/ 4 w 37"/>
                <a:gd name="T9" fmla="*/ 27 h 28"/>
                <a:gd name="T10" fmla="*/ 1 w 37"/>
                <a:gd name="T11" fmla="*/ 24 h 28"/>
                <a:gd name="T12" fmla="*/ 16 w 37"/>
                <a:gd name="T13" fmla="*/ 13 h 28"/>
              </a:gdLst>
              <a:ahLst/>
              <a:cxnLst>
                <a:cxn ang="0">
                  <a:pos x="T0" y="T1"/>
                </a:cxn>
                <a:cxn ang="0">
                  <a:pos x="T2" y="T3"/>
                </a:cxn>
                <a:cxn ang="0">
                  <a:pos x="T4" y="T5"/>
                </a:cxn>
                <a:cxn ang="0">
                  <a:pos x="T6" y="T7"/>
                </a:cxn>
                <a:cxn ang="0">
                  <a:pos x="T8" y="T9"/>
                </a:cxn>
                <a:cxn ang="0">
                  <a:pos x="T10" y="T11"/>
                </a:cxn>
                <a:cxn ang="0">
                  <a:pos x="T12" y="T13"/>
                </a:cxn>
              </a:cxnLst>
              <a:rect l="0" t="0" r="r" b="b"/>
              <a:pathLst>
                <a:path w="37" h="28">
                  <a:moveTo>
                    <a:pt x="16" y="13"/>
                  </a:moveTo>
                  <a:cubicBezTo>
                    <a:pt x="21" y="10"/>
                    <a:pt x="27" y="6"/>
                    <a:pt x="32" y="2"/>
                  </a:cubicBezTo>
                  <a:cubicBezTo>
                    <a:pt x="35" y="0"/>
                    <a:pt x="37" y="4"/>
                    <a:pt x="34" y="5"/>
                  </a:cubicBezTo>
                  <a:cubicBezTo>
                    <a:pt x="29" y="9"/>
                    <a:pt x="24" y="13"/>
                    <a:pt x="19" y="17"/>
                  </a:cubicBezTo>
                  <a:cubicBezTo>
                    <a:pt x="14" y="20"/>
                    <a:pt x="9" y="24"/>
                    <a:pt x="4" y="27"/>
                  </a:cubicBezTo>
                  <a:cubicBezTo>
                    <a:pt x="2" y="28"/>
                    <a:pt x="0" y="26"/>
                    <a:pt x="1" y="24"/>
                  </a:cubicBezTo>
                  <a:cubicBezTo>
                    <a:pt x="6" y="20"/>
                    <a:pt x="11" y="17"/>
                    <a:pt x="16" y="13"/>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iṣľiḋè"/>
            <p:cNvSpPr/>
            <p:nvPr/>
          </p:nvSpPr>
          <p:spPr bwMode="auto">
            <a:xfrm>
              <a:off x="2555875" y="3041650"/>
              <a:ext cx="96838" cy="55563"/>
            </a:xfrm>
            <a:custGeom>
              <a:avLst/>
              <a:gdLst>
                <a:gd name="T0" fmla="*/ 7 w 29"/>
                <a:gd name="T1" fmla="*/ 9 h 17"/>
                <a:gd name="T2" fmla="*/ 16 w 29"/>
                <a:gd name="T3" fmla="*/ 2 h 17"/>
                <a:gd name="T4" fmla="*/ 27 w 29"/>
                <a:gd name="T5" fmla="*/ 7 h 17"/>
                <a:gd name="T6" fmla="*/ 20 w 29"/>
                <a:gd name="T7" fmla="*/ 17 h 17"/>
                <a:gd name="T8" fmla="*/ 10 w 29"/>
                <a:gd name="T9" fmla="*/ 17 h 17"/>
                <a:gd name="T10" fmla="*/ 2 w 29"/>
                <a:gd name="T11" fmla="*/ 17 h 17"/>
                <a:gd name="T12" fmla="*/ 1 w 29"/>
                <a:gd name="T13" fmla="*/ 16 h 17"/>
                <a:gd name="T14" fmla="*/ 7 w 2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7">
                  <a:moveTo>
                    <a:pt x="7" y="9"/>
                  </a:moveTo>
                  <a:cubicBezTo>
                    <a:pt x="10" y="6"/>
                    <a:pt x="12" y="4"/>
                    <a:pt x="16" y="2"/>
                  </a:cubicBezTo>
                  <a:cubicBezTo>
                    <a:pt x="20" y="0"/>
                    <a:pt x="26" y="2"/>
                    <a:pt x="27" y="7"/>
                  </a:cubicBezTo>
                  <a:cubicBezTo>
                    <a:pt x="29" y="12"/>
                    <a:pt x="25" y="16"/>
                    <a:pt x="20" y="17"/>
                  </a:cubicBezTo>
                  <a:cubicBezTo>
                    <a:pt x="17" y="17"/>
                    <a:pt x="13" y="17"/>
                    <a:pt x="10" y="17"/>
                  </a:cubicBezTo>
                  <a:cubicBezTo>
                    <a:pt x="7" y="17"/>
                    <a:pt x="4" y="17"/>
                    <a:pt x="2" y="17"/>
                  </a:cubicBezTo>
                  <a:cubicBezTo>
                    <a:pt x="1" y="17"/>
                    <a:pt x="0" y="16"/>
                    <a:pt x="1" y="16"/>
                  </a:cubicBezTo>
                  <a:cubicBezTo>
                    <a:pt x="2" y="13"/>
                    <a:pt x="5" y="11"/>
                    <a:pt x="7" y="9"/>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îśḻiḑé"/>
            <p:cNvSpPr/>
            <p:nvPr/>
          </p:nvSpPr>
          <p:spPr bwMode="auto">
            <a:xfrm>
              <a:off x="1073150" y="577850"/>
              <a:ext cx="10066338" cy="5705475"/>
            </a:xfrm>
            <a:custGeom>
              <a:avLst/>
              <a:gdLst>
                <a:gd name="T0" fmla="*/ 123 w 3053"/>
                <a:gd name="T1" fmla="*/ 679 h 1732"/>
                <a:gd name="T2" fmla="*/ 1124 w 3053"/>
                <a:gd name="T3" fmla="*/ 630 h 1732"/>
                <a:gd name="T4" fmla="*/ 1297 w 3053"/>
                <a:gd name="T5" fmla="*/ 532 h 1732"/>
                <a:gd name="T6" fmla="*/ 2288 w 3053"/>
                <a:gd name="T7" fmla="*/ 789 h 1732"/>
                <a:gd name="T8" fmla="*/ 2049 w 3053"/>
                <a:gd name="T9" fmla="*/ 1306 h 1732"/>
                <a:gd name="T10" fmla="*/ 2052 w 3053"/>
                <a:gd name="T11" fmla="*/ 1512 h 1732"/>
                <a:gd name="T12" fmla="*/ 1541 w 3053"/>
                <a:gd name="T13" fmla="*/ 1411 h 1732"/>
                <a:gd name="T14" fmla="*/ 1212 w 3053"/>
                <a:gd name="T15" fmla="*/ 1347 h 1732"/>
                <a:gd name="T16" fmla="*/ 789 w 3053"/>
                <a:gd name="T17" fmla="*/ 1555 h 1732"/>
                <a:gd name="T18" fmla="*/ 107 w 3053"/>
                <a:gd name="T19" fmla="*/ 1624 h 1732"/>
                <a:gd name="T20" fmla="*/ 189 w 3053"/>
                <a:gd name="T21" fmla="*/ 1314 h 1732"/>
                <a:gd name="T22" fmla="*/ 1324 w 3053"/>
                <a:gd name="T23" fmla="*/ 1224 h 1732"/>
                <a:gd name="T24" fmla="*/ 1685 w 3053"/>
                <a:gd name="T25" fmla="*/ 1188 h 1732"/>
                <a:gd name="T26" fmla="*/ 1829 w 3053"/>
                <a:gd name="T27" fmla="*/ 554 h 1732"/>
                <a:gd name="T28" fmla="*/ 1531 w 3053"/>
                <a:gd name="T29" fmla="*/ 906 h 1732"/>
                <a:gd name="T30" fmla="*/ 1494 w 3053"/>
                <a:gd name="T31" fmla="*/ 1131 h 1732"/>
                <a:gd name="T32" fmla="*/ 1638 w 3053"/>
                <a:gd name="T33" fmla="*/ 472 h 1732"/>
                <a:gd name="T34" fmla="*/ 1695 w 3053"/>
                <a:gd name="T35" fmla="*/ 1073 h 1732"/>
                <a:gd name="T36" fmla="*/ 1521 w 3053"/>
                <a:gd name="T37" fmla="*/ 1131 h 1732"/>
                <a:gd name="T38" fmla="*/ 1381 w 3053"/>
                <a:gd name="T39" fmla="*/ 642 h 1732"/>
                <a:gd name="T40" fmla="*/ 1433 w 3053"/>
                <a:gd name="T41" fmla="*/ 946 h 1732"/>
                <a:gd name="T42" fmla="*/ 1626 w 3053"/>
                <a:gd name="T43" fmla="*/ 317 h 1732"/>
                <a:gd name="T44" fmla="*/ 1793 w 3053"/>
                <a:gd name="T45" fmla="*/ 350 h 1732"/>
                <a:gd name="T46" fmla="*/ 1774 w 3053"/>
                <a:gd name="T47" fmla="*/ 1070 h 1732"/>
                <a:gd name="T48" fmla="*/ 2099 w 3053"/>
                <a:gd name="T49" fmla="*/ 1224 h 1732"/>
                <a:gd name="T50" fmla="*/ 2367 w 3053"/>
                <a:gd name="T51" fmla="*/ 1247 h 1732"/>
                <a:gd name="T52" fmla="*/ 2477 w 3053"/>
                <a:gd name="T53" fmla="*/ 956 h 1732"/>
                <a:gd name="T54" fmla="*/ 2293 w 3053"/>
                <a:gd name="T55" fmla="*/ 1047 h 1732"/>
                <a:gd name="T56" fmla="*/ 2018 w 3053"/>
                <a:gd name="T57" fmla="*/ 1198 h 1732"/>
                <a:gd name="T58" fmla="*/ 1904 w 3053"/>
                <a:gd name="T59" fmla="*/ 795 h 1732"/>
                <a:gd name="T60" fmla="*/ 2032 w 3053"/>
                <a:gd name="T61" fmla="*/ 1133 h 1732"/>
                <a:gd name="T62" fmla="*/ 2237 w 3053"/>
                <a:gd name="T63" fmla="*/ 817 h 1732"/>
                <a:gd name="T64" fmla="*/ 2563 w 3053"/>
                <a:gd name="T65" fmla="*/ 627 h 1732"/>
                <a:gd name="T66" fmla="*/ 2544 w 3053"/>
                <a:gd name="T67" fmla="*/ 530 h 1732"/>
                <a:gd name="T68" fmla="*/ 2605 w 3053"/>
                <a:gd name="T69" fmla="*/ 765 h 1732"/>
                <a:gd name="T70" fmla="*/ 2726 w 3053"/>
                <a:gd name="T71" fmla="*/ 964 h 1732"/>
                <a:gd name="T72" fmla="*/ 2679 w 3053"/>
                <a:gd name="T73" fmla="*/ 1324 h 1732"/>
                <a:gd name="T74" fmla="*/ 2339 w 3053"/>
                <a:gd name="T75" fmla="*/ 1291 h 1732"/>
                <a:gd name="T76" fmla="*/ 2163 w 3053"/>
                <a:gd name="T77" fmla="*/ 1334 h 1732"/>
                <a:gd name="T78" fmla="*/ 1891 w 3053"/>
                <a:gd name="T79" fmla="*/ 1246 h 1732"/>
                <a:gd name="T80" fmla="*/ 1686 w 3053"/>
                <a:gd name="T81" fmla="*/ 1262 h 1732"/>
                <a:gd name="T82" fmla="*/ 1519 w 3053"/>
                <a:gd name="T83" fmla="*/ 1283 h 1732"/>
                <a:gd name="T84" fmla="*/ 236 w 3053"/>
                <a:gd name="T85" fmla="*/ 1277 h 1732"/>
                <a:gd name="T86" fmla="*/ 446 w 3053"/>
                <a:gd name="T87" fmla="*/ 1001 h 1732"/>
                <a:gd name="T88" fmla="*/ 327 w 3053"/>
                <a:gd name="T89" fmla="*/ 1287 h 1732"/>
                <a:gd name="T90" fmla="*/ 509 w 3053"/>
                <a:gd name="T91" fmla="*/ 851 h 1732"/>
                <a:gd name="T92" fmla="*/ 158 w 3053"/>
                <a:gd name="T93" fmla="*/ 789 h 1732"/>
                <a:gd name="T94" fmla="*/ 485 w 3053"/>
                <a:gd name="T95" fmla="*/ 1112 h 1732"/>
                <a:gd name="T96" fmla="*/ 762 w 3053"/>
                <a:gd name="T97" fmla="*/ 1404 h 1732"/>
                <a:gd name="T98" fmla="*/ 666 w 3053"/>
                <a:gd name="T99" fmla="*/ 952 h 1732"/>
                <a:gd name="T100" fmla="*/ 739 w 3053"/>
                <a:gd name="T101" fmla="*/ 1145 h 1732"/>
                <a:gd name="T102" fmla="*/ 712 w 3053"/>
                <a:gd name="T103" fmla="*/ 881 h 1732"/>
                <a:gd name="T104" fmla="*/ 994 w 3053"/>
                <a:gd name="T105" fmla="*/ 1072 h 1732"/>
                <a:gd name="T106" fmla="*/ 935 w 3053"/>
                <a:gd name="T107" fmla="*/ 869 h 1732"/>
                <a:gd name="T108" fmla="*/ 836 w 3053"/>
                <a:gd name="T109" fmla="*/ 845 h 1732"/>
                <a:gd name="T110" fmla="*/ 822 w 3053"/>
                <a:gd name="T111" fmla="*/ 651 h 1732"/>
                <a:gd name="T112" fmla="*/ 983 w 3053"/>
                <a:gd name="T113" fmla="*/ 820 h 1732"/>
                <a:gd name="T114" fmla="*/ 1044 w 3053"/>
                <a:gd name="T115" fmla="*/ 978 h 1732"/>
                <a:gd name="T116" fmla="*/ 1043 w 3053"/>
                <a:gd name="T117" fmla="*/ 1229 h 1732"/>
                <a:gd name="T118" fmla="*/ 944 w 3053"/>
                <a:gd name="T119" fmla="*/ 1279 h 1732"/>
                <a:gd name="T120" fmla="*/ 853 w 3053"/>
                <a:gd name="T121" fmla="*/ 1501 h 1732"/>
                <a:gd name="T122" fmla="*/ 663 w 3053"/>
                <a:gd name="T123" fmla="*/ 1426 h 1732"/>
                <a:gd name="T124" fmla="*/ 305 w 3053"/>
                <a:gd name="T125" fmla="*/ 1393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53" h="1732">
                  <a:moveTo>
                    <a:pt x="3" y="1070"/>
                  </a:moveTo>
                  <a:cubicBezTo>
                    <a:pt x="53" y="1054"/>
                    <a:pt x="92" y="1091"/>
                    <a:pt x="122" y="1128"/>
                  </a:cubicBezTo>
                  <a:cubicBezTo>
                    <a:pt x="126" y="1132"/>
                    <a:pt x="131" y="1136"/>
                    <a:pt x="135" y="1139"/>
                  </a:cubicBezTo>
                  <a:cubicBezTo>
                    <a:pt x="156" y="1157"/>
                    <a:pt x="175" y="1176"/>
                    <a:pt x="193" y="1197"/>
                  </a:cubicBezTo>
                  <a:cubicBezTo>
                    <a:pt x="196" y="1200"/>
                    <a:pt x="198" y="1204"/>
                    <a:pt x="201" y="1207"/>
                  </a:cubicBezTo>
                  <a:cubicBezTo>
                    <a:pt x="201" y="1207"/>
                    <a:pt x="201" y="1207"/>
                    <a:pt x="201" y="1206"/>
                  </a:cubicBezTo>
                  <a:cubicBezTo>
                    <a:pt x="201" y="1205"/>
                    <a:pt x="201" y="1205"/>
                    <a:pt x="201" y="1204"/>
                  </a:cubicBezTo>
                  <a:cubicBezTo>
                    <a:pt x="200" y="1198"/>
                    <a:pt x="199" y="1192"/>
                    <a:pt x="198" y="1187"/>
                  </a:cubicBezTo>
                  <a:cubicBezTo>
                    <a:pt x="196" y="1176"/>
                    <a:pt x="194" y="1165"/>
                    <a:pt x="192" y="1155"/>
                  </a:cubicBezTo>
                  <a:cubicBezTo>
                    <a:pt x="190" y="1148"/>
                    <a:pt x="188" y="1141"/>
                    <a:pt x="185" y="1134"/>
                  </a:cubicBezTo>
                  <a:cubicBezTo>
                    <a:pt x="178" y="1117"/>
                    <a:pt x="147" y="1070"/>
                    <a:pt x="164" y="1053"/>
                  </a:cubicBezTo>
                  <a:cubicBezTo>
                    <a:pt x="166" y="1051"/>
                    <a:pt x="169" y="1052"/>
                    <a:pt x="170" y="1054"/>
                  </a:cubicBezTo>
                  <a:cubicBezTo>
                    <a:pt x="189" y="1102"/>
                    <a:pt x="203" y="1152"/>
                    <a:pt x="211" y="1202"/>
                  </a:cubicBezTo>
                  <a:cubicBezTo>
                    <a:pt x="217" y="1236"/>
                    <a:pt x="220" y="1270"/>
                    <a:pt x="215" y="1304"/>
                  </a:cubicBezTo>
                  <a:cubicBezTo>
                    <a:pt x="219" y="1296"/>
                    <a:pt x="222" y="1287"/>
                    <a:pt x="224" y="1277"/>
                  </a:cubicBezTo>
                  <a:cubicBezTo>
                    <a:pt x="225" y="1274"/>
                    <a:pt x="226" y="1271"/>
                    <a:pt x="227" y="1268"/>
                  </a:cubicBezTo>
                  <a:cubicBezTo>
                    <a:pt x="222" y="1259"/>
                    <a:pt x="218" y="1247"/>
                    <a:pt x="223" y="1241"/>
                  </a:cubicBezTo>
                  <a:cubicBezTo>
                    <a:pt x="227" y="1237"/>
                    <a:pt x="234" y="1238"/>
                    <a:pt x="236" y="1242"/>
                  </a:cubicBezTo>
                  <a:cubicBezTo>
                    <a:pt x="238" y="1238"/>
                    <a:pt x="240" y="1235"/>
                    <a:pt x="242" y="1232"/>
                  </a:cubicBezTo>
                  <a:cubicBezTo>
                    <a:pt x="243" y="1230"/>
                    <a:pt x="246" y="1230"/>
                    <a:pt x="247" y="1232"/>
                  </a:cubicBezTo>
                  <a:cubicBezTo>
                    <a:pt x="254" y="1247"/>
                    <a:pt x="246" y="1266"/>
                    <a:pt x="240" y="1283"/>
                  </a:cubicBezTo>
                  <a:cubicBezTo>
                    <a:pt x="240" y="1283"/>
                    <a:pt x="240" y="1284"/>
                    <a:pt x="241" y="1285"/>
                  </a:cubicBezTo>
                  <a:cubicBezTo>
                    <a:pt x="242" y="1282"/>
                    <a:pt x="246" y="1283"/>
                    <a:pt x="245" y="1286"/>
                  </a:cubicBezTo>
                  <a:cubicBezTo>
                    <a:pt x="245" y="1287"/>
                    <a:pt x="245" y="1289"/>
                    <a:pt x="244" y="1290"/>
                  </a:cubicBezTo>
                  <a:cubicBezTo>
                    <a:pt x="248" y="1295"/>
                    <a:pt x="252" y="1300"/>
                    <a:pt x="256" y="1304"/>
                  </a:cubicBezTo>
                  <a:cubicBezTo>
                    <a:pt x="256" y="1304"/>
                    <a:pt x="256" y="1304"/>
                    <a:pt x="256" y="1304"/>
                  </a:cubicBezTo>
                  <a:cubicBezTo>
                    <a:pt x="257" y="1303"/>
                    <a:pt x="258" y="1304"/>
                    <a:pt x="258" y="1305"/>
                  </a:cubicBezTo>
                  <a:cubicBezTo>
                    <a:pt x="258" y="1306"/>
                    <a:pt x="257" y="1306"/>
                    <a:pt x="257" y="1306"/>
                  </a:cubicBezTo>
                  <a:cubicBezTo>
                    <a:pt x="261" y="1311"/>
                    <a:pt x="266" y="1316"/>
                    <a:pt x="270" y="1321"/>
                  </a:cubicBezTo>
                  <a:cubicBezTo>
                    <a:pt x="272" y="1324"/>
                    <a:pt x="274" y="1326"/>
                    <a:pt x="276" y="1328"/>
                  </a:cubicBezTo>
                  <a:cubicBezTo>
                    <a:pt x="276" y="1328"/>
                    <a:pt x="276" y="1328"/>
                    <a:pt x="276" y="1328"/>
                  </a:cubicBezTo>
                  <a:cubicBezTo>
                    <a:pt x="277" y="1326"/>
                    <a:pt x="280" y="1327"/>
                    <a:pt x="279" y="1329"/>
                  </a:cubicBezTo>
                  <a:cubicBezTo>
                    <a:pt x="279" y="1330"/>
                    <a:pt x="278" y="1330"/>
                    <a:pt x="278" y="1331"/>
                  </a:cubicBezTo>
                  <a:cubicBezTo>
                    <a:pt x="282" y="1335"/>
                    <a:pt x="285" y="1339"/>
                    <a:pt x="289" y="1343"/>
                  </a:cubicBezTo>
                  <a:cubicBezTo>
                    <a:pt x="290" y="1342"/>
                    <a:pt x="291" y="1340"/>
                    <a:pt x="292" y="1339"/>
                  </a:cubicBezTo>
                  <a:cubicBezTo>
                    <a:pt x="293" y="1338"/>
                    <a:pt x="293" y="1339"/>
                    <a:pt x="293" y="1339"/>
                  </a:cubicBezTo>
                  <a:cubicBezTo>
                    <a:pt x="292" y="1341"/>
                    <a:pt x="292" y="1343"/>
                    <a:pt x="291" y="1346"/>
                  </a:cubicBezTo>
                  <a:cubicBezTo>
                    <a:pt x="296" y="1352"/>
                    <a:pt x="302" y="1359"/>
                    <a:pt x="307" y="1366"/>
                  </a:cubicBezTo>
                  <a:cubicBezTo>
                    <a:pt x="310" y="1346"/>
                    <a:pt x="314" y="1326"/>
                    <a:pt x="316" y="1306"/>
                  </a:cubicBezTo>
                  <a:cubicBezTo>
                    <a:pt x="315" y="1288"/>
                    <a:pt x="310" y="1272"/>
                    <a:pt x="302" y="1255"/>
                  </a:cubicBezTo>
                  <a:cubicBezTo>
                    <a:pt x="284" y="1218"/>
                    <a:pt x="269" y="1180"/>
                    <a:pt x="254" y="1142"/>
                  </a:cubicBezTo>
                  <a:cubicBezTo>
                    <a:pt x="241" y="1111"/>
                    <a:pt x="222" y="1084"/>
                    <a:pt x="228" y="1049"/>
                  </a:cubicBezTo>
                  <a:cubicBezTo>
                    <a:pt x="230" y="1039"/>
                    <a:pt x="234" y="1029"/>
                    <a:pt x="232" y="1019"/>
                  </a:cubicBezTo>
                  <a:cubicBezTo>
                    <a:pt x="230" y="1007"/>
                    <a:pt x="220" y="1001"/>
                    <a:pt x="211" y="993"/>
                  </a:cubicBezTo>
                  <a:cubicBezTo>
                    <a:pt x="195" y="978"/>
                    <a:pt x="179" y="963"/>
                    <a:pt x="164" y="947"/>
                  </a:cubicBezTo>
                  <a:cubicBezTo>
                    <a:pt x="162" y="945"/>
                    <a:pt x="162" y="943"/>
                    <a:pt x="163" y="941"/>
                  </a:cubicBezTo>
                  <a:cubicBezTo>
                    <a:pt x="169" y="929"/>
                    <a:pt x="174" y="917"/>
                    <a:pt x="176" y="904"/>
                  </a:cubicBezTo>
                  <a:cubicBezTo>
                    <a:pt x="178" y="891"/>
                    <a:pt x="175" y="884"/>
                    <a:pt x="168" y="878"/>
                  </a:cubicBezTo>
                  <a:cubicBezTo>
                    <a:pt x="165" y="881"/>
                    <a:pt x="160" y="881"/>
                    <a:pt x="156" y="878"/>
                  </a:cubicBezTo>
                  <a:cubicBezTo>
                    <a:pt x="152" y="881"/>
                    <a:pt x="147" y="882"/>
                    <a:pt x="142" y="885"/>
                  </a:cubicBezTo>
                  <a:cubicBezTo>
                    <a:pt x="130" y="891"/>
                    <a:pt x="119" y="900"/>
                    <a:pt x="111" y="910"/>
                  </a:cubicBezTo>
                  <a:cubicBezTo>
                    <a:pt x="103" y="919"/>
                    <a:pt x="97" y="928"/>
                    <a:pt x="87" y="935"/>
                  </a:cubicBezTo>
                  <a:cubicBezTo>
                    <a:pt x="77" y="940"/>
                    <a:pt x="66" y="944"/>
                    <a:pt x="56" y="948"/>
                  </a:cubicBezTo>
                  <a:cubicBezTo>
                    <a:pt x="54" y="949"/>
                    <a:pt x="53" y="946"/>
                    <a:pt x="54" y="945"/>
                  </a:cubicBezTo>
                  <a:cubicBezTo>
                    <a:pt x="66" y="934"/>
                    <a:pt x="78" y="926"/>
                    <a:pt x="87" y="913"/>
                  </a:cubicBezTo>
                  <a:cubicBezTo>
                    <a:pt x="95" y="902"/>
                    <a:pt x="102" y="893"/>
                    <a:pt x="112" y="885"/>
                  </a:cubicBezTo>
                  <a:cubicBezTo>
                    <a:pt x="121" y="878"/>
                    <a:pt x="137" y="868"/>
                    <a:pt x="151" y="867"/>
                  </a:cubicBezTo>
                  <a:cubicBezTo>
                    <a:pt x="144" y="852"/>
                    <a:pt x="133" y="839"/>
                    <a:pt x="126" y="824"/>
                  </a:cubicBezTo>
                  <a:cubicBezTo>
                    <a:pt x="118" y="803"/>
                    <a:pt x="116" y="780"/>
                    <a:pt x="112" y="758"/>
                  </a:cubicBezTo>
                  <a:cubicBezTo>
                    <a:pt x="109" y="737"/>
                    <a:pt x="106" y="718"/>
                    <a:pt x="115" y="697"/>
                  </a:cubicBezTo>
                  <a:cubicBezTo>
                    <a:pt x="117" y="691"/>
                    <a:pt x="120" y="685"/>
                    <a:pt x="123" y="679"/>
                  </a:cubicBezTo>
                  <a:cubicBezTo>
                    <a:pt x="123" y="676"/>
                    <a:pt x="125" y="672"/>
                    <a:pt x="128" y="669"/>
                  </a:cubicBezTo>
                  <a:cubicBezTo>
                    <a:pt x="129" y="669"/>
                    <a:pt x="129" y="669"/>
                    <a:pt x="130" y="669"/>
                  </a:cubicBezTo>
                  <a:cubicBezTo>
                    <a:pt x="131" y="668"/>
                    <a:pt x="132" y="666"/>
                    <a:pt x="132" y="665"/>
                  </a:cubicBezTo>
                  <a:cubicBezTo>
                    <a:pt x="141" y="653"/>
                    <a:pt x="147" y="645"/>
                    <a:pt x="153" y="631"/>
                  </a:cubicBezTo>
                  <a:cubicBezTo>
                    <a:pt x="166" y="600"/>
                    <a:pt x="200" y="568"/>
                    <a:pt x="236" y="567"/>
                  </a:cubicBezTo>
                  <a:cubicBezTo>
                    <a:pt x="261" y="566"/>
                    <a:pt x="287" y="573"/>
                    <a:pt x="313" y="573"/>
                  </a:cubicBezTo>
                  <a:cubicBezTo>
                    <a:pt x="326" y="573"/>
                    <a:pt x="338" y="573"/>
                    <a:pt x="351" y="572"/>
                  </a:cubicBezTo>
                  <a:cubicBezTo>
                    <a:pt x="354" y="572"/>
                    <a:pt x="396" y="569"/>
                    <a:pt x="398" y="558"/>
                  </a:cubicBezTo>
                  <a:cubicBezTo>
                    <a:pt x="397" y="557"/>
                    <a:pt x="396" y="556"/>
                    <a:pt x="396" y="555"/>
                  </a:cubicBezTo>
                  <a:cubicBezTo>
                    <a:pt x="394" y="553"/>
                    <a:pt x="394" y="551"/>
                    <a:pt x="396" y="549"/>
                  </a:cubicBezTo>
                  <a:cubicBezTo>
                    <a:pt x="410" y="534"/>
                    <a:pt x="439" y="555"/>
                    <a:pt x="447" y="568"/>
                  </a:cubicBezTo>
                  <a:cubicBezTo>
                    <a:pt x="452" y="575"/>
                    <a:pt x="456" y="583"/>
                    <a:pt x="457" y="592"/>
                  </a:cubicBezTo>
                  <a:cubicBezTo>
                    <a:pt x="459" y="595"/>
                    <a:pt x="460" y="598"/>
                    <a:pt x="460" y="601"/>
                  </a:cubicBezTo>
                  <a:cubicBezTo>
                    <a:pt x="462" y="612"/>
                    <a:pt x="460" y="629"/>
                    <a:pt x="451" y="637"/>
                  </a:cubicBezTo>
                  <a:cubicBezTo>
                    <a:pt x="451" y="637"/>
                    <a:pt x="451" y="638"/>
                    <a:pt x="451" y="638"/>
                  </a:cubicBezTo>
                  <a:cubicBezTo>
                    <a:pt x="463" y="661"/>
                    <a:pt x="476" y="684"/>
                    <a:pt x="487" y="708"/>
                  </a:cubicBezTo>
                  <a:cubicBezTo>
                    <a:pt x="496" y="731"/>
                    <a:pt x="485" y="756"/>
                    <a:pt x="503" y="776"/>
                  </a:cubicBezTo>
                  <a:cubicBezTo>
                    <a:pt x="511" y="785"/>
                    <a:pt x="535" y="796"/>
                    <a:pt x="535" y="811"/>
                  </a:cubicBezTo>
                  <a:cubicBezTo>
                    <a:pt x="536" y="821"/>
                    <a:pt x="523" y="829"/>
                    <a:pt x="514" y="833"/>
                  </a:cubicBezTo>
                  <a:cubicBezTo>
                    <a:pt x="514" y="833"/>
                    <a:pt x="514" y="833"/>
                    <a:pt x="514" y="834"/>
                  </a:cubicBezTo>
                  <a:cubicBezTo>
                    <a:pt x="514" y="837"/>
                    <a:pt x="515" y="841"/>
                    <a:pt x="516" y="845"/>
                  </a:cubicBezTo>
                  <a:cubicBezTo>
                    <a:pt x="517" y="849"/>
                    <a:pt x="519" y="853"/>
                    <a:pt x="519" y="858"/>
                  </a:cubicBezTo>
                  <a:cubicBezTo>
                    <a:pt x="519" y="861"/>
                    <a:pt x="517" y="865"/>
                    <a:pt x="515" y="867"/>
                  </a:cubicBezTo>
                  <a:cubicBezTo>
                    <a:pt x="518" y="871"/>
                    <a:pt x="518" y="877"/>
                    <a:pt x="517" y="881"/>
                  </a:cubicBezTo>
                  <a:cubicBezTo>
                    <a:pt x="516" y="884"/>
                    <a:pt x="514" y="887"/>
                    <a:pt x="511" y="890"/>
                  </a:cubicBezTo>
                  <a:cubicBezTo>
                    <a:pt x="510" y="910"/>
                    <a:pt x="520" y="936"/>
                    <a:pt x="500" y="948"/>
                  </a:cubicBezTo>
                  <a:cubicBezTo>
                    <a:pt x="489" y="959"/>
                    <a:pt x="472" y="959"/>
                    <a:pt x="455" y="957"/>
                  </a:cubicBezTo>
                  <a:cubicBezTo>
                    <a:pt x="457" y="959"/>
                    <a:pt x="458" y="961"/>
                    <a:pt x="459" y="964"/>
                  </a:cubicBezTo>
                  <a:cubicBezTo>
                    <a:pt x="463" y="972"/>
                    <a:pt x="462" y="980"/>
                    <a:pt x="461" y="987"/>
                  </a:cubicBezTo>
                  <a:cubicBezTo>
                    <a:pt x="461" y="988"/>
                    <a:pt x="462" y="989"/>
                    <a:pt x="462" y="990"/>
                  </a:cubicBezTo>
                  <a:cubicBezTo>
                    <a:pt x="471" y="1013"/>
                    <a:pt x="458" y="1056"/>
                    <a:pt x="481" y="1072"/>
                  </a:cubicBezTo>
                  <a:cubicBezTo>
                    <a:pt x="484" y="1074"/>
                    <a:pt x="485" y="1077"/>
                    <a:pt x="483" y="1080"/>
                  </a:cubicBezTo>
                  <a:cubicBezTo>
                    <a:pt x="481" y="1084"/>
                    <a:pt x="479" y="1088"/>
                    <a:pt x="478" y="1092"/>
                  </a:cubicBezTo>
                  <a:cubicBezTo>
                    <a:pt x="480" y="1094"/>
                    <a:pt x="482" y="1097"/>
                    <a:pt x="483" y="1100"/>
                  </a:cubicBezTo>
                  <a:cubicBezTo>
                    <a:pt x="483" y="1101"/>
                    <a:pt x="484" y="1102"/>
                    <a:pt x="484" y="1104"/>
                  </a:cubicBezTo>
                  <a:cubicBezTo>
                    <a:pt x="486" y="1102"/>
                    <a:pt x="488" y="1099"/>
                    <a:pt x="490" y="1097"/>
                  </a:cubicBezTo>
                  <a:cubicBezTo>
                    <a:pt x="492" y="1095"/>
                    <a:pt x="495" y="1097"/>
                    <a:pt x="494" y="1100"/>
                  </a:cubicBezTo>
                  <a:cubicBezTo>
                    <a:pt x="494" y="1102"/>
                    <a:pt x="493" y="1104"/>
                    <a:pt x="493" y="1107"/>
                  </a:cubicBezTo>
                  <a:cubicBezTo>
                    <a:pt x="496" y="1107"/>
                    <a:pt x="498" y="1110"/>
                    <a:pt x="498" y="1114"/>
                  </a:cubicBezTo>
                  <a:cubicBezTo>
                    <a:pt x="495" y="1128"/>
                    <a:pt x="536" y="1157"/>
                    <a:pt x="545" y="1167"/>
                  </a:cubicBezTo>
                  <a:cubicBezTo>
                    <a:pt x="558" y="1180"/>
                    <a:pt x="570" y="1195"/>
                    <a:pt x="586" y="1206"/>
                  </a:cubicBezTo>
                  <a:cubicBezTo>
                    <a:pt x="589" y="1208"/>
                    <a:pt x="592" y="1209"/>
                    <a:pt x="595" y="1211"/>
                  </a:cubicBezTo>
                  <a:cubicBezTo>
                    <a:pt x="596" y="1205"/>
                    <a:pt x="600" y="1199"/>
                    <a:pt x="603" y="1192"/>
                  </a:cubicBezTo>
                  <a:cubicBezTo>
                    <a:pt x="611" y="1177"/>
                    <a:pt x="617" y="1162"/>
                    <a:pt x="621" y="1145"/>
                  </a:cubicBezTo>
                  <a:cubicBezTo>
                    <a:pt x="628" y="1114"/>
                    <a:pt x="631" y="1081"/>
                    <a:pt x="633" y="1048"/>
                  </a:cubicBezTo>
                  <a:cubicBezTo>
                    <a:pt x="634" y="1022"/>
                    <a:pt x="634" y="994"/>
                    <a:pt x="642" y="968"/>
                  </a:cubicBezTo>
                  <a:cubicBezTo>
                    <a:pt x="648" y="951"/>
                    <a:pt x="656" y="929"/>
                    <a:pt x="674" y="921"/>
                  </a:cubicBezTo>
                  <a:cubicBezTo>
                    <a:pt x="673" y="920"/>
                    <a:pt x="673" y="920"/>
                    <a:pt x="672" y="920"/>
                  </a:cubicBezTo>
                  <a:cubicBezTo>
                    <a:pt x="671" y="918"/>
                    <a:pt x="671" y="916"/>
                    <a:pt x="673" y="915"/>
                  </a:cubicBezTo>
                  <a:cubicBezTo>
                    <a:pt x="676" y="912"/>
                    <a:pt x="678" y="910"/>
                    <a:pt x="681" y="907"/>
                  </a:cubicBezTo>
                  <a:cubicBezTo>
                    <a:pt x="681" y="905"/>
                    <a:pt x="681" y="903"/>
                    <a:pt x="682" y="901"/>
                  </a:cubicBezTo>
                  <a:cubicBezTo>
                    <a:pt x="685" y="889"/>
                    <a:pt x="697" y="879"/>
                    <a:pt x="706" y="872"/>
                  </a:cubicBezTo>
                  <a:cubicBezTo>
                    <a:pt x="737" y="848"/>
                    <a:pt x="770" y="832"/>
                    <a:pt x="795" y="802"/>
                  </a:cubicBezTo>
                  <a:cubicBezTo>
                    <a:pt x="796" y="799"/>
                    <a:pt x="798" y="796"/>
                    <a:pt x="800" y="794"/>
                  </a:cubicBezTo>
                  <a:cubicBezTo>
                    <a:pt x="799" y="789"/>
                    <a:pt x="800" y="784"/>
                    <a:pt x="801" y="780"/>
                  </a:cubicBezTo>
                  <a:cubicBezTo>
                    <a:pt x="804" y="772"/>
                    <a:pt x="810" y="766"/>
                    <a:pt x="813" y="758"/>
                  </a:cubicBezTo>
                  <a:cubicBezTo>
                    <a:pt x="816" y="746"/>
                    <a:pt x="813" y="733"/>
                    <a:pt x="811" y="722"/>
                  </a:cubicBezTo>
                  <a:cubicBezTo>
                    <a:pt x="808" y="707"/>
                    <a:pt x="806" y="692"/>
                    <a:pt x="803" y="677"/>
                  </a:cubicBezTo>
                  <a:cubicBezTo>
                    <a:pt x="794" y="623"/>
                    <a:pt x="822" y="579"/>
                    <a:pt x="866" y="551"/>
                  </a:cubicBezTo>
                  <a:cubicBezTo>
                    <a:pt x="913" y="521"/>
                    <a:pt x="981" y="532"/>
                    <a:pt x="1031" y="549"/>
                  </a:cubicBezTo>
                  <a:cubicBezTo>
                    <a:pt x="1066" y="561"/>
                    <a:pt x="1130" y="584"/>
                    <a:pt x="1124" y="630"/>
                  </a:cubicBezTo>
                  <a:cubicBezTo>
                    <a:pt x="1127" y="642"/>
                    <a:pt x="1124" y="654"/>
                    <a:pt x="1119" y="665"/>
                  </a:cubicBezTo>
                  <a:cubicBezTo>
                    <a:pt x="1124" y="672"/>
                    <a:pt x="1123" y="679"/>
                    <a:pt x="1124" y="688"/>
                  </a:cubicBezTo>
                  <a:cubicBezTo>
                    <a:pt x="1126" y="684"/>
                    <a:pt x="1131" y="684"/>
                    <a:pt x="1133" y="687"/>
                  </a:cubicBezTo>
                  <a:cubicBezTo>
                    <a:pt x="1134" y="690"/>
                    <a:pt x="1134" y="693"/>
                    <a:pt x="1134" y="696"/>
                  </a:cubicBezTo>
                  <a:cubicBezTo>
                    <a:pt x="1134" y="701"/>
                    <a:pt x="1134" y="705"/>
                    <a:pt x="1135" y="710"/>
                  </a:cubicBezTo>
                  <a:cubicBezTo>
                    <a:pt x="1135" y="715"/>
                    <a:pt x="1137" y="720"/>
                    <a:pt x="1134" y="723"/>
                  </a:cubicBezTo>
                  <a:cubicBezTo>
                    <a:pt x="1138" y="730"/>
                    <a:pt x="1143" y="736"/>
                    <a:pt x="1150" y="742"/>
                  </a:cubicBezTo>
                  <a:cubicBezTo>
                    <a:pt x="1171" y="759"/>
                    <a:pt x="1151" y="774"/>
                    <a:pt x="1136" y="786"/>
                  </a:cubicBezTo>
                  <a:cubicBezTo>
                    <a:pt x="1136" y="788"/>
                    <a:pt x="1137" y="790"/>
                    <a:pt x="1137" y="792"/>
                  </a:cubicBezTo>
                  <a:cubicBezTo>
                    <a:pt x="1137" y="796"/>
                    <a:pt x="1139" y="801"/>
                    <a:pt x="1137" y="804"/>
                  </a:cubicBezTo>
                  <a:cubicBezTo>
                    <a:pt x="1139" y="807"/>
                    <a:pt x="1138" y="812"/>
                    <a:pt x="1137" y="815"/>
                  </a:cubicBezTo>
                  <a:cubicBezTo>
                    <a:pt x="1136" y="816"/>
                    <a:pt x="1134" y="817"/>
                    <a:pt x="1133" y="818"/>
                  </a:cubicBezTo>
                  <a:cubicBezTo>
                    <a:pt x="1133" y="819"/>
                    <a:pt x="1134" y="819"/>
                    <a:pt x="1134" y="820"/>
                  </a:cubicBezTo>
                  <a:cubicBezTo>
                    <a:pt x="1134" y="822"/>
                    <a:pt x="1135" y="824"/>
                    <a:pt x="1136" y="826"/>
                  </a:cubicBezTo>
                  <a:cubicBezTo>
                    <a:pt x="1136" y="828"/>
                    <a:pt x="1135" y="831"/>
                    <a:pt x="1134" y="832"/>
                  </a:cubicBezTo>
                  <a:cubicBezTo>
                    <a:pt x="1133" y="832"/>
                    <a:pt x="1132" y="832"/>
                    <a:pt x="1131" y="833"/>
                  </a:cubicBezTo>
                  <a:cubicBezTo>
                    <a:pt x="1131" y="833"/>
                    <a:pt x="1131" y="833"/>
                    <a:pt x="1131" y="833"/>
                  </a:cubicBezTo>
                  <a:cubicBezTo>
                    <a:pt x="1116" y="846"/>
                    <a:pt x="1135" y="868"/>
                    <a:pt x="1117" y="881"/>
                  </a:cubicBezTo>
                  <a:cubicBezTo>
                    <a:pt x="1106" y="889"/>
                    <a:pt x="1091" y="887"/>
                    <a:pt x="1078" y="884"/>
                  </a:cubicBezTo>
                  <a:cubicBezTo>
                    <a:pt x="1074" y="885"/>
                    <a:pt x="1069" y="886"/>
                    <a:pt x="1065" y="887"/>
                  </a:cubicBezTo>
                  <a:cubicBezTo>
                    <a:pt x="1095" y="925"/>
                    <a:pt x="1056" y="984"/>
                    <a:pt x="1051" y="1023"/>
                  </a:cubicBezTo>
                  <a:cubicBezTo>
                    <a:pt x="1051" y="1024"/>
                    <a:pt x="1051" y="1024"/>
                    <a:pt x="1051" y="1025"/>
                  </a:cubicBezTo>
                  <a:cubicBezTo>
                    <a:pt x="1053" y="1038"/>
                    <a:pt x="1054" y="1050"/>
                    <a:pt x="1055" y="1063"/>
                  </a:cubicBezTo>
                  <a:cubicBezTo>
                    <a:pt x="1056" y="1071"/>
                    <a:pt x="1056" y="1076"/>
                    <a:pt x="1051" y="1082"/>
                  </a:cubicBezTo>
                  <a:cubicBezTo>
                    <a:pt x="1048" y="1086"/>
                    <a:pt x="1043" y="1088"/>
                    <a:pt x="1040" y="1091"/>
                  </a:cubicBezTo>
                  <a:cubicBezTo>
                    <a:pt x="1039" y="1092"/>
                    <a:pt x="1038" y="1093"/>
                    <a:pt x="1037" y="1095"/>
                  </a:cubicBezTo>
                  <a:cubicBezTo>
                    <a:pt x="1037" y="1126"/>
                    <a:pt x="1028" y="1159"/>
                    <a:pt x="1016" y="1188"/>
                  </a:cubicBezTo>
                  <a:cubicBezTo>
                    <a:pt x="1016" y="1189"/>
                    <a:pt x="1016" y="1190"/>
                    <a:pt x="1016" y="1190"/>
                  </a:cubicBezTo>
                  <a:cubicBezTo>
                    <a:pt x="1030" y="1192"/>
                    <a:pt x="1045" y="1196"/>
                    <a:pt x="1057" y="1201"/>
                  </a:cubicBezTo>
                  <a:cubicBezTo>
                    <a:pt x="1060" y="1202"/>
                    <a:pt x="1063" y="1205"/>
                    <a:pt x="1063" y="1208"/>
                  </a:cubicBezTo>
                  <a:cubicBezTo>
                    <a:pt x="1098" y="1204"/>
                    <a:pt x="1131" y="1222"/>
                    <a:pt x="1162" y="1238"/>
                  </a:cubicBezTo>
                  <a:cubicBezTo>
                    <a:pt x="1189" y="1243"/>
                    <a:pt x="1219" y="1256"/>
                    <a:pt x="1240" y="1273"/>
                  </a:cubicBezTo>
                  <a:cubicBezTo>
                    <a:pt x="1240" y="1273"/>
                    <a:pt x="1241" y="1274"/>
                    <a:pt x="1242" y="1275"/>
                  </a:cubicBezTo>
                  <a:cubicBezTo>
                    <a:pt x="1256" y="1267"/>
                    <a:pt x="1271" y="1259"/>
                    <a:pt x="1286" y="1257"/>
                  </a:cubicBezTo>
                  <a:cubicBezTo>
                    <a:pt x="1287" y="1257"/>
                    <a:pt x="1287" y="1257"/>
                    <a:pt x="1288" y="1257"/>
                  </a:cubicBezTo>
                  <a:cubicBezTo>
                    <a:pt x="1289" y="1256"/>
                    <a:pt x="1290" y="1256"/>
                    <a:pt x="1292" y="1256"/>
                  </a:cubicBezTo>
                  <a:cubicBezTo>
                    <a:pt x="1299" y="1254"/>
                    <a:pt x="1306" y="1255"/>
                    <a:pt x="1312" y="1257"/>
                  </a:cubicBezTo>
                  <a:cubicBezTo>
                    <a:pt x="1309" y="1249"/>
                    <a:pt x="1309" y="1240"/>
                    <a:pt x="1309" y="1231"/>
                  </a:cubicBezTo>
                  <a:cubicBezTo>
                    <a:pt x="1293" y="1240"/>
                    <a:pt x="1286" y="1227"/>
                    <a:pt x="1288" y="1211"/>
                  </a:cubicBezTo>
                  <a:cubicBezTo>
                    <a:pt x="1284" y="1211"/>
                    <a:pt x="1279" y="1212"/>
                    <a:pt x="1275" y="1212"/>
                  </a:cubicBezTo>
                  <a:cubicBezTo>
                    <a:pt x="1272" y="1212"/>
                    <a:pt x="1270" y="1210"/>
                    <a:pt x="1270" y="1208"/>
                  </a:cubicBezTo>
                  <a:cubicBezTo>
                    <a:pt x="1271" y="1205"/>
                    <a:pt x="1271" y="1202"/>
                    <a:pt x="1271" y="1199"/>
                  </a:cubicBezTo>
                  <a:cubicBezTo>
                    <a:pt x="1267" y="1198"/>
                    <a:pt x="1265" y="1196"/>
                    <a:pt x="1265" y="1191"/>
                  </a:cubicBezTo>
                  <a:cubicBezTo>
                    <a:pt x="1268" y="1138"/>
                    <a:pt x="1266" y="1086"/>
                    <a:pt x="1260" y="1032"/>
                  </a:cubicBezTo>
                  <a:cubicBezTo>
                    <a:pt x="1257" y="1007"/>
                    <a:pt x="1254" y="982"/>
                    <a:pt x="1251" y="957"/>
                  </a:cubicBezTo>
                  <a:cubicBezTo>
                    <a:pt x="1248" y="931"/>
                    <a:pt x="1243" y="905"/>
                    <a:pt x="1241" y="879"/>
                  </a:cubicBezTo>
                  <a:cubicBezTo>
                    <a:pt x="1241" y="866"/>
                    <a:pt x="1240" y="854"/>
                    <a:pt x="1240" y="842"/>
                  </a:cubicBezTo>
                  <a:cubicBezTo>
                    <a:pt x="1240" y="830"/>
                    <a:pt x="1243" y="824"/>
                    <a:pt x="1246" y="812"/>
                  </a:cubicBezTo>
                  <a:cubicBezTo>
                    <a:pt x="1251" y="789"/>
                    <a:pt x="1256" y="768"/>
                    <a:pt x="1263" y="745"/>
                  </a:cubicBezTo>
                  <a:cubicBezTo>
                    <a:pt x="1280" y="698"/>
                    <a:pt x="1289" y="650"/>
                    <a:pt x="1293" y="601"/>
                  </a:cubicBezTo>
                  <a:cubicBezTo>
                    <a:pt x="1293" y="601"/>
                    <a:pt x="1293" y="600"/>
                    <a:pt x="1293" y="600"/>
                  </a:cubicBezTo>
                  <a:cubicBezTo>
                    <a:pt x="1292" y="596"/>
                    <a:pt x="1293" y="594"/>
                    <a:pt x="1293" y="591"/>
                  </a:cubicBezTo>
                  <a:cubicBezTo>
                    <a:pt x="1293" y="587"/>
                    <a:pt x="1293" y="588"/>
                    <a:pt x="1291" y="584"/>
                  </a:cubicBezTo>
                  <a:cubicBezTo>
                    <a:pt x="1289" y="580"/>
                    <a:pt x="1289" y="575"/>
                    <a:pt x="1290" y="571"/>
                  </a:cubicBezTo>
                  <a:cubicBezTo>
                    <a:pt x="1293" y="565"/>
                    <a:pt x="1298" y="560"/>
                    <a:pt x="1303" y="556"/>
                  </a:cubicBezTo>
                  <a:cubicBezTo>
                    <a:pt x="1303" y="555"/>
                    <a:pt x="1303" y="554"/>
                    <a:pt x="1303" y="552"/>
                  </a:cubicBezTo>
                  <a:cubicBezTo>
                    <a:pt x="1302" y="551"/>
                    <a:pt x="1301" y="550"/>
                    <a:pt x="1301" y="550"/>
                  </a:cubicBezTo>
                  <a:cubicBezTo>
                    <a:pt x="1299" y="548"/>
                    <a:pt x="1299" y="546"/>
                    <a:pt x="1298" y="544"/>
                  </a:cubicBezTo>
                  <a:cubicBezTo>
                    <a:pt x="1298" y="543"/>
                    <a:pt x="1298" y="542"/>
                    <a:pt x="1299" y="541"/>
                  </a:cubicBezTo>
                  <a:cubicBezTo>
                    <a:pt x="1296" y="540"/>
                    <a:pt x="1295" y="538"/>
                    <a:pt x="1294" y="535"/>
                  </a:cubicBezTo>
                  <a:cubicBezTo>
                    <a:pt x="1294" y="534"/>
                    <a:pt x="1296" y="532"/>
                    <a:pt x="1297" y="532"/>
                  </a:cubicBezTo>
                  <a:cubicBezTo>
                    <a:pt x="1295" y="531"/>
                    <a:pt x="1294" y="528"/>
                    <a:pt x="1294" y="525"/>
                  </a:cubicBezTo>
                  <a:cubicBezTo>
                    <a:pt x="1295" y="518"/>
                    <a:pt x="1299" y="517"/>
                    <a:pt x="1301" y="512"/>
                  </a:cubicBezTo>
                  <a:cubicBezTo>
                    <a:pt x="1302" y="507"/>
                    <a:pt x="1299" y="497"/>
                    <a:pt x="1298" y="492"/>
                  </a:cubicBezTo>
                  <a:cubicBezTo>
                    <a:pt x="1298" y="491"/>
                    <a:pt x="1298" y="491"/>
                    <a:pt x="1298" y="491"/>
                  </a:cubicBezTo>
                  <a:cubicBezTo>
                    <a:pt x="1297" y="489"/>
                    <a:pt x="1295" y="486"/>
                    <a:pt x="1293" y="484"/>
                  </a:cubicBezTo>
                  <a:cubicBezTo>
                    <a:pt x="1292" y="483"/>
                    <a:pt x="1293" y="479"/>
                    <a:pt x="1295" y="480"/>
                  </a:cubicBezTo>
                  <a:cubicBezTo>
                    <a:pt x="1295" y="480"/>
                    <a:pt x="1300" y="466"/>
                    <a:pt x="1301" y="465"/>
                  </a:cubicBezTo>
                  <a:cubicBezTo>
                    <a:pt x="1303" y="463"/>
                    <a:pt x="1305" y="461"/>
                    <a:pt x="1307" y="460"/>
                  </a:cubicBezTo>
                  <a:cubicBezTo>
                    <a:pt x="1310" y="450"/>
                    <a:pt x="1324" y="442"/>
                    <a:pt x="1333" y="437"/>
                  </a:cubicBezTo>
                  <a:cubicBezTo>
                    <a:pt x="1350" y="427"/>
                    <a:pt x="1374" y="426"/>
                    <a:pt x="1394" y="423"/>
                  </a:cubicBezTo>
                  <a:cubicBezTo>
                    <a:pt x="1421" y="419"/>
                    <a:pt x="1448" y="414"/>
                    <a:pt x="1476" y="408"/>
                  </a:cubicBezTo>
                  <a:cubicBezTo>
                    <a:pt x="1495" y="404"/>
                    <a:pt x="1516" y="397"/>
                    <a:pt x="1537" y="397"/>
                  </a:cubicBezTo>
                  <a:cubicBezTo>
                    <a:pt x="1535" y="392"/>
                    <a:pt x="1534" y="387"/>
                    <a:pt x="1533" y="382"/>
                  </a:cubicBezTo>
                  <a:cubicBezTo>
                    <a:pt x="1533" y="360"/>
                    <a:pt x="1543" y="328"/>
                    <a:pt x="1564" y="316"/>
                  </a:cubicBezTo>
                  <a:cubicBezTo>
                    <a:pt x="1569" y="291"/>
                    <a:pt x="1599" y="264"/>
                    <a:pt x="1619" y="252"/>
                  </a:cubicBezTo>
                  <a:cubicBezTo>
                    <a:pt x="1625" y="249"/>
                    <a:pt x="1630" y="246"/>
                    <a:pt x="1635" y="245"/>
                  </a:cubicBezTo>
                  <a:cubicBezTo>
                    <a:pt x="1641" y="164"/>
                    <a:pt x="1641" y="82"/>
                    <a:pt x="1636" y="1"/>
                  </a:cubicBezTo>
                  <a:cubicBezTo>
                    <a:pt x="1636" y="0"/>
                    <a:pt x="1637" y="0"/>
                    <a:pt x="1637" y="1"/>
                  </a:cubicBezTo>
                  <a:cubicBezTo>
                    <a:pt x="1642" y="82"/>
                    <a:pt x="1642" y="163"/>
                    <a:pt x="1639" y="244"/>
                  </a:cubicBezTo>
                  <a:cubicBezTo>
                    <a:pt x="1664" y="239"/>
                    <a:pt x="1688" y="249"/>
                    <a:pt x="1714" y="254"/>
                  </a:cubicBezTo>
                  <a:cubicBezTo>
                    <a:pt x="1714" y="254"/>
                    <a:pt x="1714" y="254"/>
                    <a:pt x="1715" y="254"/>
                  </a:cubicBezTo>
                  <a:cubicBezTo>
                    <a:pt x="1715" y="254"/>
                    <a:pt x="1716" y="254"/>
                    <a:pt x="1716" y="255"/>
                  </a:cubicBezTo>
                  <a:cubicBezTo>
                    <a:pt x="1717" y="255"/>
                    <a:pt x="1717" y="255"/>
                    <a:pt x="1717" y="255"/>
                  </a:cubicBezTo>
                  <a:cubicBezTo>
                    <a:pt x="1750" y="261"/>
                    <a:pt x="1783" y="269"/>
                    <a:pt x="1809" y="290"/>
                  </a:cubicBezTo>
                  <a:cubicBezTo>
                    <a:pt x="1812" y="293"/>
                    <a:pt x="1814" y="295"/>
                    <a:pt x="1817" y="298"/>
                  </a:cubicBezTo>
                  <a:cubicBezTo>
                    <a:pt x="1849" y="315"/>
                    <a:pt x="1885" y="339"/>
                    <a:pt x="1883" y="376"/>
                  </a:cubicBezTo>
                  <a:cubicBezTo>
                    <a:pt x="1887" y="398"/>
                    <a:pt x="1884" y="422"/>
                    <a:pt x="1871" y="440"/>
                  </a:cubicBezTo>
                  <a:cubicBezTo>
                    <a:pt x="1895" y="449"/>
                    <a:pt x="1918" y="460"/>
                    <a:pt x="1941" y="470"/>
                  </a:cubicBezTo>
                  <a:cubicBezTo>
                    <a:pt x="1944" y="472"/>
                    <a:pt x="1946" y="477"/>
                    <a:pt x="1946" y="480"/>
                  </a:cubicBezTo>
                  <a:cubicBezTo>
                    <a:pt x="1946" y="481"/>
                    <a:pt x="1946" y="481"/>
                    <a:pt x="1946" y="481"/>
                  </a:cubicBezTo>
                  <a:cubicBezTo>
                    <a:pt x="1954" y="488"/>
                    <a:pt x="1968" y="502"/>
                    <a:pt x="1970" y="513"/>
                  </a:cubicBezTo>
                  <a:cubicBezTo>
                    <a:pt x="1972" y="521"/>
                    <a:pt x="1967" y="528"/>
                    <a:pt x="1963" y="535"/>
                  </a:cubicBezTo>
                  <a:cubicBezTo>
                    <a:pt x="1961" y="538"/>
                    <a:pt x="1959" y="541"/>
                    <a:pt x="1957" y="544"/>
                  </a:cubicBezTo>
                  <a:cubicBezTo>
                    <a:pt x="1958" y="545"/>
                    <a:pt x="1959" y="545"/>
                    <a:pt x="1959" y="545"/>
                  </a:cubicBezTo>
                  <a:cubicBezTo>
                    <a:pt x="1961" y="546"/>
                    <a:pt x="1963" y="547"/>
                    <a:pt x="1964" y="549"/>
                  </a:cubicBezTo>
                  <a:cubicBezTo>
                    <a:pt x="1965" y="551"/>
                    <a:pt x="1966" y="554"/>
                    <a:pt x="1966" y="556"/>
                  </a:cubicBezTo>
                  <a:cubicBezTo>
                    <a:pt x="1967" y="557"/>
                    <a:pt x="1968" y="558"/>
                    <a:pt x="1967" y="559"/>
                  </a:cubicBezTo>
                  <a:cubicBezTo>
                    <a:pt x="1965" y="565"/>
                    <a:pt x="1962" y="571"/>
                    <a:pt x="1960" y="577"/>
                  </a:cubicBezTo>
                  <a:cubicBezTo>
                    <a:pt x="1960" y="577"/>
                    <a:pt x="1960" y="577"/>
                    <a:pt x="1960" y="578"/>
                  </a:cubicBezTo>
                  <a:cubicBezTo>
                    <a:pt x="1975" y="625"/>
                    <a:pt x="1986" y="674"/>
                    <a:pt x="2002" y="721"/>
                  </a:cubicBezTo>
                  <a:cubicBezTo>
                    <a:pt x="2010" y="742"/>
                    <a:pt x="2016" y="763"/>
                    <a:pt x="2018" y="786"/>
                  </a:cubicBezTo>
                  <a:cubicBezTo>
                    <a:pt x="2021" y="814"/>
                    <a:pt x="2018" y="842"/>
                    <a:pt x="2024" y="870"/>
                  </a:cubicBezTo>
                  <a:cubicBezTo>
                    <a:pt x="2028" y="887"/>
                    <a:pt x="2037" y="910"/>
                    <a:pt x="2034" y="928"/>
                  </a:cubicBezTo>
                  <a:cubicBezTo>
                    <a:pt x="2034" y="931"/>
                    <a:pt x="2033" y="933"/>
                    <a:pt x="2032" y="934"/>
                  </a:cubicBezTo>
                  <a:cubicBezTo>
                    <a:pt x="2040" y="955"/>
                    <a:pt x="2037" y="976"/>
                    <a:pt x="2035" y="998"/>
                  </a:cubicBezTo>
                  <a:cubicBezTo>
                    <a:pt x="2034" y="1023"/>
                    <a:pt x="2032" y="1050"/>
                    <a:pt x="2032" y="1076"/>
                  </a:cubicBezTo>
                  <a:cubicBezTo>
                    <a:pt x="2032" y="1093"/>
                    <a:pt x="2036" y="1109"/>
                    <a:pt x="2039" y="1126"/>
                  </a:cubicBezTo>
                  <a:cubicBezTo>
                    <a:pt x="2039" y="1125"/>
                    <a:pt x="2040" y="1124"/>
                    <a:pt x="2041" y="1123"/>
                  </a:cubicBezTo>
                  <a:cubicBezTo>
                    <a:pt x="2050" y="1112"/>
                    <a:pt x="2055" y="1098"/>
                    <a:pt x="2060" y="1085"/>
                  </a:cubicBezTo>
                  <a:cubicBezTo>
                    <a:pt x="2069" y="1064"/>
                    <a:pt x="2075" y="1039"/>
                    <a:pt x="2089" y="1021"/>
                  </a:cubicBezTo>
                  <a:cubicBezTo>
                    <a:pt x="2108" y="998"/>
                    <a:pt x="2131" y="980"/>
                    <a:pt x="2149" y="956"/>
                  </a:cubicBezTo>
                  <a:cubicBezTo>
                    <a:pt x="2158" y="945"/>
                    <a:pt x="2166" y="934"/>
                    <a:pt x="2174" y="922"/>
                  </a:cubicBezTo>
                  <a:cubicBezTo>
                    <a:pt x="2181" y="912"/>
                    <a:pt x="2193" y="900"/>
                    <a:pt x="2198" y="888"/>
                  </a:cubicBezTo>
                  <a:cubicBezTo>
                    <a:pt x="2198" y="886"/>
                    <a:pt x="2198" y="883"/>
                    <a:pt x="2198" y="880"/>
                  </a:cubicBezTo>
                  <a:cubicBezTo>
                    <a:pt x="2195" y="875"/>
                    <a:pt x="2194" y="869"/>
                    <a:pt x="2197" y="863"/>
                  </a:cubicBezTo>
                  <a:cubicBezTo>
                    <a:pt x="2202" y="854"/>
                    <a:pt x="2211" y="847"/>
                    <a:pt x="2216" y="837"/>
                  </a:cubicBezTo>
                  <a:cubicBezTo>
                    <a:pt x="2220" y="831"/>
                    <a:pt x="2224" y="826"/>
                    <a:pt x="2228" y="822"/>
                  </a:cubicBezTo>
                  <a:cubicBezTo>
                    <a:pt x="2228" y="821"/>
                    <a:pt x="2228" y="820"/>
                    <a:pt x="2228" y="819"/>
                  </a:cubicBezTo>
                  <a:cubicBezTo>
                    <a:pt x="2228" y="819"/>
                    <a:pt x="2228" y="819"/>
                    <a:pt x="2228" y="819"/>
                  </a:cubicBezTo>
                  <a:cubicBezTo>
                    <a:pt x="2226" y="817"/>
                    <a:pt x="2226" y="813"/>
                    <a:pt x="2228" y="811"/>
                  </a:cubicBezTo>
                  <a:cubicBezTo>
                    <a:pt x="2242" y="798"/>
                    <a:pt x="2270" y="794"/>
                    <a:pt x="2288" y="789"/>
                  </a:cubicBezTo>
                  <a:cubicBezTo>
                    <a:pt x="2315" y="782"/>
                    <a:pt x="2341" y="773"/>
                    <a:pt x="2367" y="765"/>
                  </a:cubicBezTo>
                  <a:cubicBezTo>
                    <a:pt x="2366" y="758"/>
                    <a:pt x="2365" y="750"/>
                    <a:pt x="2362" y="742"/>
                  </a:cubicBezTo>
                  <a:cubicBezTo>
                    <a:pt x="2362" y="742"/>
                    <a:pt x="2362" y="742"/>
                    <a:pt x="2362" y="741"/>
                  </a:cubicBezTo>
                  <a:cubicBezTo>
                    <a:pt x="2356" y="731"/>
                    <a:pt x="2353" y="718"/>
                    <a:pt x="2354" y="707"/>
                  </a:cubicBezTo>
                  <a:cubicBezTo>
                    <a:pt x="2355" y="696"/>
                    <a:pt x="2357" y="684"/>
                    <a:pt x="2360" y="673"/>
                  </a:cubicBezTo>
                  <a:cubicBezTo>
                    <a:pt x="2359" y="673"/>
                    <a:pt x="2357" y="673"/>
                    <a:pt x="2356" y="672"/>
                  </a:cubicBezTo>
                  <a:cubicBezTo>
                    <a:pt x="2333" y="646"/>
                    <a:pt x="2357" y="614"/>
                    <a:pt x="2372" y="591"/>
                  </a:cubicBezTo>
                  <a:cubicBezTo>
                    <a:pt x="2380" y="577"/>
                    <a:pt x="2390" y="563"/>
                    <a:pt x="2402" y="552"/>
                  </a:cubicBezTo>
                  <a:cubicBezTo>
                    <a:pt x="2415" y="540"/>
                    <a:pt x="2431" y="539"/>
                    <a:pt x="2447" y="531"/>
                  </a:cubicBezTo>
                  <a:cubicBezTo>
                    <a:pt x="2462" y="524"/>
                    <a:pt x="2476" y="521"/>
                    <a:pt x="2493" y="518"/>
                  </a:cubicBezTo>
                  <a:cubicBezTo>
                    <a:pt x="2508" y="515"/>
                    <a:pt x="2526" y="510"/>
                    <a:pt x="2542" y="513"/>
                  </a:cubicBezTo>
                  <a:cubicBezTo>
                    <a:pt x="2560" y="515"/>
                    <a:pt x="2575" y="524"/>
                    <a:pt x="2589" y="535"/>
                  </a:cubicBezTo>
                  <a:cubicBezTo>
                    <a:pt x="2598" y="543"/>
                    <a:pt x="2611" y="552"/>
                    <a:pt x="2612" y="564"/>
                  </a:cubicBezTo>
                  <a:cubicBezTo>
                    <a:pt x="2642" y="560"/>
                    <a:pt x="2646" y="602"/>
                    <a:pt x="2647" y="623"/>
                  </a:cubicBezTo>
                  <a:cubicBezTo>
                    <a:pt x="2648" y="638"/>
                    <a:pt x="2647" y="653"/>
                    <a:pt x="2642" y="669"/>
                  </a:cubicBezTo>
                  <a:cubicBezTo>
                    <a:pt x="2637" y="683"/>
                    <a:pt x="2630" y="705"/>
                    <a:pt x="2619" y="715"/>
                  </a:cubicBezTo>
                  <a:cubicBezTo>
                    <a:pt x="2619" y="715"/>
                    <a:pt x="2618" y="715"/>
                    <a:pt x="2618" y="715"/>
                  </a:cubicBezTo>
                  <a:cubicBezTo>
                    <a:pt x="2621" y="727"/>
                    <a:pt x="2616" y="741"/>
                    <a:pt x="2611" y="752"/>
                  </a:cubicBezTo>
                  <a:cubicBezTo>
                    <a:pt x="2619" y="755"/>
                    <a:pt x="2625" y="762"/>
                    <a:pt x="2628" y="770"/>
                  </a:cubicBezTo>
                  <a:cubicBezTo>
                    <a:pt x="2657" y="764"/>
                    <a:pt x="2695" y="783"/>
                    <a:pt x="2721" y="794"/>
                  </a:cubicBezTo>
                  <a:cubicBezTo>
                    <a:pt x="2738" y="802"/>
                    <a:pt x="2746" y="810"/>
                    <a:pt x="2760" y="822"/>
                  </a:cubicBezTo>
                  <a:cubicBezTo>
                    <a:pt x="2769" y="830"/>
                    <a:pt x="2777" y="833"/>
                    <a:pt x="2780" y="843"/>
                  </a:cubicBezTo>
                  <a:cubicBezTo>
                    <a:pt x="2802" y="846"/>
                    <a:pt x="2817" y="884"/>
                    <a:pt x="2828" y="899"/>
                  </a:cubicBezTo>
                  <a:cubicBezTo>
                    <a:pt x="2854" y="937"/>
                    <a:pt x="2882" y="973"/>
                    <a:pt x="2911" y="1009"/>
                  </a:cubicBezTo>
                  <a:cubicBezTo>
                    <a:pt x="2938" y="1042"/>
                    <a:pt x="2959" y="1077"/>
                    <a:pt x="2985" y="1111"/>
                  </a:cubicBezTo>
                  <a:cubicBezTo>
                    <a:pt x="3006" y="1137"/>
                    <a:pt x="3015" y="1168"/>
                    <a:pt x="3031" y="1197"/>
                  </a:cubicBezTo>
                  <a:cubicBezTo>
                    <a:pt x="3032" y="1197"/>
                    <a:pt x="3033" y="1197"/>
                    <a:pt x="3033" y="1199"/>
                  </a:cubicBezTo>
                  <a:cubicBezTo>
                    <a:pt x="3048" y="1228"/>
                    <a:pt x="3053" y="1272"/>
                    <a:pt x="3025" y="1295"/>
                  </a:cubicBezTo>
                  <a:cubicBezTo>
                    <a:pt x="2993" y="1322"/>
                    <a:pt x="2961" y="1341"/>
                    <a:pt x="2918" y="1341"/>
                  </a:cubicBezTo>
                  <a:cubicBezTo>
                    <a:pt x="2870" y="1340"/>
                    <a:pt x="2824" y="1327"/>
                    <a:pt x="2776" y="1329"/>
                  </a:cubicBezTo>
                  <a:cubicBezTo>
                    <a:pt x="2747" y="1330"/>
                    <a:pt x="2719" y="1332"/>
                    <a:pt x="2692" y="1339"/>
                  </a:cubicBezTo>
                  <a:cubicBezTo>
                    <a:pt x="2671" y="1345"/>
                    <a:pt x="2644" y="1349"/>
                    <a:pt x="2622" y="1345"/>
                  </a:cubicBezTo>
                  <a:cubicBezTo>
                    <a:pt x="2615" y="1344"/>
                    <a:pt x="2615" y="1335"/>
                    <a:pt x="2619" y="1331"/>
                  </a:cubicBezTo>
                  <a:cubicBezTo>
                    <a:pt x="2619" y="1330"/>
                    <a:pt x="2619" y="1329"/>
                    <a:pt x="2619" y="1328"/>
                  </a:cubicBezTo>
                  <a:cubicBezTo>
                    <a:pt x="2619" y="1327"/>
                    <a:pt x="2619" y="1327"/>
                    <a:pt x="2619" y="1326"/>
                  </a:cubicBezTo>
                  <a:cubicBezTo>
                    <a:pt x="2614" y="1327"/>
                    <a:pt x="2607" y="1326"/>
                    <a:pt x="2601" y="1323"/>
                  </a:cubicBezTo>
                  <a:cubicBezTo>
                    <a:pt x="2580" y="1316"/>
                    <a:pt x="2565" y="1318"/>
                    <a:pt x="2544" y="1322"/>
                  </a:cubicBezTo>
                  <a:cubicBezTo>
                    <a:pt x="2532" y="1325"/>
                    <a:pt x="2520" y="1326"/>
                    <a:pt x="2508" y="1325"/>
                  </a:cubicBezTo>
                  <a:cubicBezTo>
                    <a:pt x="2505" y="1325"/>
                    <a:pt x="2502" y="1325"/>
                    <a:pt x="2500" y="1324"/>
                  </a:cubicBezTo>
                  <a:cubicBezTo>
                    <a:pt x="2494" y="1332"/>
                    <a:pt x="2488" y="1339"/>
                    <a:pt x="2482" y="1346"/>
                  </a:cubicBezTo>
                  <a:cubicBezTo>
                    <a:pt x="2474" y="1356"/>
                    <a:pt x="2467" y="1367"/>
                    <a:pt x="2459" y="1377"/>
                  </a:cubicBezTo>
                  <a:cubicBezTo>
                    <a:pt x="2458" y="1378"/>
                    <a:pt x="2456" y="1377"/>
                    <a:pt x="2455" y="1376"/>
                  </a:cubicBezTo>
                  <a:cubicBezTo>
                    <a:pt x="2455" y="1376"/>
                    <a:pt x="2455" y="1376"/>
                    <a:pt x="2454" y="1376"/>
                  </a:cubicBezTo>
                  <a:cubicBezTo>
                    <a:pt x="2439" y="1374"/>
                    <a:pt x="2423" y="1372"/>
                    <a:pt x="2408" y="1369"/>
                  </a:cubicBezTo>
                  <a:cubicBezTo>
                    <a:pt x="2387" y="1367"/>
                    <a:pt x="2366" y="1366"/>
                    <a:pt x="2346" y="1364"/>
                  </a:cubicBezTo>
                  <a:cubicBezTo>
                    <a:pt x="2345" y="1365"/>
                    <a:pt x="2345" y="1366"/>
                    <a:pt x="2344" y="1367"/>
                  </a:cubicBezTo>
                  <a:cubicBezTo>
                    <a:pt x="2343" y="1370"/>
                    <a:pt x="2342" y="1373"/>
                    <a:pt x="2339" y="1375"/>
                  </a:cubicBezTo>
                  <a:cubicBezTo>
                    <a:pt x="2339" y="1375"/>
                    <a:pt x="2339" y="1375"/>
                    <a:pt x="2338" y="1375"/>
                  </a:cubicBezTo>
                  <a:cubicBezTo>
                    <a:pt x="2339" y="1376"/>
                    <a:pt x="2339" y="1377"/>
                    <a:pt x="2337" y="1377"/>
                  </a:cubicBezTo>
                  <a:cubicBezTo>
                    <a:pt x="2277" y="1380"/>
                    <a:pt x="2216" y="1382"/>
                    <a:pt x="2155" y="1384"/>
                  </a:cubicBezTo>
                  <a:cubicBezTo>
                    <a:pt x="2126" y="1385"/>
                    <a:pt x="2096" y="1386"/>
                    <a:pt x="2067" y="1387"/>
                  </a:cubicBezTo>
                  <a:cubicBezTo>
                    <a:pt x="2052" y="1387"/>
                    <a:pt x="2037" y="1388"/>
                    <a:pt x="2022" y="1388"/>
                  </a:cubicBezTo>
                  <a:cubicBezTo>
                    <a:pt x="2014" y="1388"/>
                    <a:pt x="2011" y="1390"/>
                    <a:pt x="2005" y="1385"/>
                  </a:cubicBezTo>
                  <a:cubicBezTo>
                    <a:pt x="2004" y="1384"/>
                    <a:pt x="2004" y="1383"/>
                    <a:pt x="2004" y="1382"/>
                  </a:cubicBezTo>
                  <a:cubicBezTo>
                    <a:pt x="2005" y="1381"/>
                    <a:pt x="2005" y="1380"/>
                    <a:pt x="2005" y="1380"/>
                  </a:cubicBezTo>
                  <a:cubicBezTo>
                    <a:pt x="2005" y="1380"/>
                    <a:pt x="2005" y="1380"/>
                    <a:pt x="2005" y="1380"/>
                  </a:cubicBezTo>
                  <a:cubicBezTo>
                    <a:pt x="2005" y="1379"/>
                    <a:pt x="2005" y="1379"/>
                    <a:pt x="2005" y="1378"/>
                  </a:cubicBezTo>
                  <a:cubicBezTo>
                    <a:pt x="2016" y="1361"/>
                    <a:pt x="2029" y="1345"/>
                    <a:pt x="2041" y="1328"/>
                  </a:cubicBezTo>
                  <a:cubicBezTo>
                    <a:pt x="2044" y="1325"/>
                    <a:pt x="2048" y="1318"/>
                    <a:pt x="2053" y="1312"/>
                  </a:cubicBezTo>
                  <a:cubicBezTo>
                    <a:pt x="2051" y="1312"/>
                    <a:pt x="2050" y="1312"/>
                    <a:pt x="2049" y="1312"/>
                  </a:cubicBezTo>
                  <a:cubicBezTo>
                    <a:pt x="2046" y="1312"/>
                    <a:pt x="2045" y="1306"/>
                    <a:pt x="2049" y="1306"/>
                  </a:cubicBezTo>
                  <a:cubicBezTo>
                    <a:pt x="2072" y="1303"/>
                    <a:pt x="2098" y="1301"/>
                    <a:pt x="2122" y="1303"/>
                  </a:cubicBezTo>
                  <a:cubicBezTo>
                    <a:pt x="2123" y="1303"/>
                    <a:pt x="2123" y="1303"/>
                    <a:pt x="2123" y="1303"/>
                  </a:cubicBezTo>
                  <a:cubicBezTo>
                    <a:pt x="2130" y="1299"/>
                    <a:pt x="2137" y="1295"/>
                    <a:pt x="2145" y="1291"/>
                  </a:cubicBezTo>
                  <a:cubicBezTo>
                    <a:pt x="2107" y="1291"/>
                    <a:pt x="2070" y="1291"/>
                    <a:pt x="2033" y="1292"/>
                  </a:cubicBezTo>
                  <a:cubicBezTo>
                    <a:pt x="2033" y="1292"/>
                    <a:pt x="2033" y="1292"/>
                    <a:pt x="2033" y="1292"/>
                  </a:cubicBezTo>
                  <a:cubicBezTo>
                    <a:pt x="2033" y="1297"/>
                    <a:pt x="2035" y="1307"/>
                    <a:pt x="2031" y="1311"/>
                  </a:cubicBezTo>
                  <a:cubicBezTo>
                    <a:pt x="2027" y="1315"/>
                    <a:pt x="2024" y="1311"/>
                    <a:pt x="2020" y="1310"/>
                  </a:cubicBezTo>
                  <a:cubicBezTo>
                    <a:pt x="2013" y="1308"/>
                    <a:pt x="2006" y="1314"/>
                    <a:pt x="2000" y="1307"/>
                  </a:cubicBezTo>
                  <a:cubicBezTo>
                    <a:pt x="1998" y="1304"/>
                    <a:pt x="1997" y="1301"/>
                    <a:pt x="1997" y="1297"/>
                  </a:cubicBezTo>
                  <a:cubicBezTo>
                    <a:pt x="1992" y="1302"/>
                    <a:pt x="1987" y="1306"/>
                    <a:pt x="1981" y="1307"/>
                  </a:cubicBezTo>
                  <a:cubicBezTo>
                    <a:pt x="1975" y="1309"/>
                    <a:pt x="1967" y="1305"/>
                    <a:pt x="1964" y="1299"/>
                  </a:cubicBezTo>
                  <a:cubicBezTo>
                    <a:pt x="1964" y="1299"/>
                    <a:pt x="1963" y="1299"/>
                    <a:pt x="1963" y="1299"/>
                  </a:cubicBezTo>
                  <a:cubicBezTo>
                    <a:pt x="1958" y="1300"/>
                    <a:pt x="1950" y="1299"/>
                    <a:pt x="1946" y="1294"/>
                  </a:cubicBezTo>
                  <a:cubicBezTo>
                    <a:pt x="1942" y="1296"/>
                    <a:pt x="1938" y="1296"/>
                    <a:pt x="1935" y="1296"/>
                  </a:cubicBezTo>
                  <a:cubicBezTo>
                    <a:pt x="1921" y="1316"/>
                    <a:pt x="1905" y="1336"/>
                    <a:pt x="1887" y="1352"/>
                  </a:cubicBezTo>
                  <a:cubicBezTo>
                    <a:pt x="1885" y="1354"/>
                    <a:pt x="1883" y="1352"/>
                    <a:pt x="1885" y="1350"/>
                  </a:cubicBezTo>
                  <a:cubicBezTo>
                    <a:pt x="1900" y="1332"/>
                    <a:pt x="1916" y="1314"/>
                    <a:pt x="1932" y="1296"/>
                  </a:cubicBezTo>
                  <a:cubicBezTo>
                    <a:pt x="1929" y="1296"/>
                    <a:pt x="1926" y="1295"/>
                    <a:pt x="1924" y="1295"/>
                  </a:cubicBezTo>
                  <a:cubicBezTo>
                    <a:pt x="1916" y="1295"/>
                    <a:pt x="1907" y="1301"/>
                    <a:pt x="1902" y="1297"/>
                  </a:cubicBezTo>
                  <a:cubicBezTo>
                    <a:pt x="1897" y="1299"/>
                    <a:pt x="1891" y="1299"/>
                    <a:pt x="1886" y="1296"/>
                  </a:cubicBezTo>
                  <a:cubicBezTo>
                    <a:pt x="1883" y="1294"/>
                    <a:pt x="1881" y="1292"/>
                    <a:pt x="1878" y="1290"/>
                  </a:cubicBezTo>
                  <a:cubicBezTo>
                    <a:pt x="1865" y="1289"/>
                    <a:pt x="1853" y="1289"/>
                    <a:pt x="1840" y="1289"/>
                  </a:cubicBezTo>
                  <a:cubicBezTo>
                    <a:pt x="1837" y="1294"/>
                    <a:pt x="1830" y="1293"/>
                    <a:pt x="1827" y="1289"/>
                  </a:cubicBezTo>
                  <a:cubicBezTo>
                    <a:pt x="1789" y="1288"/>
                    <a:pt x="1751" y="1287"/>
                    <a:pt x="1713" y="1286"/>
                  </a:cubicBezTo>
                  <a:cubicBezTo>
                    <a:pt x="1692" y="1285"/>
                    <a:pt x="1670" y="1285"/>
                    <a:pt x="1649" y="1284"/>
                  </a:cubicBezTo>
                  <a:cubicBezTo>
                    <a:pt x="1649" y="1284"/>
                    <a:pt x="1648" y="1284"/>
                    <a:pt x="1648" y="1284"/>
                  </a:cubicBezTo>
                  <a:cubicBezTo>
                    <a:pt x="1647" y="1287"/>
                    <a:pt x="1644" y="1286"/>
                    <a:pt x="1643" y="1284"/>
                  </a:cubicBezTo>
                  <a:cubicBezTo>
                    <a:pt x="1643" y="1283"/>
                    <a:pt x="1642" y="1283"/>
                    <a:pt x="1641" y="1283"/>
                  </a:cubicBezTo>
                  <a:cubicBezTo>
                    <a:pt x="1641" y="1284"/>
                    <a:pt x="1641" y="1285"/>
                    <a:pt x="1641" y="1285"/>
                  </a:cubicBezTo>
                  <a:cubicBezTo>
                    <a:pt x="1637" y="1294"/>
                    <a:pt x="1629" y="1302"/>
                    <a:pt x="1623" y="1309"/>
                  </a:cubicBezTo>
                  <a:cubicBezTo>
                    <a:pt x="1618" y="1315"/>
                    <a:pt x="1613" y="1322"/>
                    <a:pt x="1608" y="1327"/>
                  </a:cubicBezTo>
                  <a:cubicBezTo>
                    <a:pt x="1611" y="1327"/>
                    <a:pt x="1615" y="1327"/>
                    <a:pt x="1619" y="1328"/>
                  </a:cubicBezTo>
                  <a:cubicBezTo>
                    <a:pt x="1621" y="1326"/>
                    <a:pt x="1623" y="1325"/>
                    <a:pt x="1625" y="1323"/>
                  </a:cubicBezTo>
                  <a:cubicBezTo>
                    <a:pt x="1626" y="1322"/>
                    <a:pt x="1628" y="1324"/>
                    <a:pt x="1627" y="1325"/>
                  </a:cubicBezTo>
                  <a:cubicBezTo>
                    <a:pt x="1626" y="1326"/>
                    <a:pt x="1625" y="1327"/>
                    <a:pt x="1624" y="1328"/>
                  </a:cubicBezTo>
                  <a:cubicBezTo>
                    <a:pt x="1634" y="1329"/>
                    <a:pt x="1645" y="1330"/>
                    <a:pt x="1655" y="1331"/>
                  </a:cubicBezTo>
                  <a:cubicBezTo>
                    <a:pt x="1682" y="1334"/>
                    <a:pt x="1710" y="1336"/>
                    <a:pt x="1737" y="1339"/>
                  </a:cubicBezTo>
                  <a:cubicBezTo>
                    <a:pt x="1787" y="1343"/>
                    <a:pt x="1837" y="1348"/>
                    <a:pt x="1886" y="1356"/>
                  </a:cubicBezTo>
                  <a:cubicBezTo>
                    <a:pt x="1886" y="1356"/>
                    <a:pt x="1886" y="1356"/>
                    <a:pt x="1886" y="1355"/>
                  </a:cubicBezTo>
                  <a:cubicBezTo>
                    <a:pt x="1885" y="1354"/>
                    <a:pt x="1887" y="1353"/>
                    <a:pt x="1888" y="1354"/>
                  </a:cubicBezTo>
                  <a:cubicBezTo>
                    <a:pt x="1898" y="1358"/>
                    <a:pt x="1913" y="1356"/>
                    <a:pt x="1924" y="1356"/>
                  </a:cubicBezTo>
                  <a:cubicBezTo>
                    <a:pt x="1934" y="1356"/>
                    <a:pt x="1945" y="1356"/>
                    <a:pt x="1956" y="1356"/>
                  </a:cubicBezTo>
                  <a:cubicBezTo>
                    <a:pt x="1956" y="1356"/>
                    <a:pt x="1956" y="1356"/>
                    <a:pt x="1956" y="1356"/>
                  </a:cubicBezTo>
                  <a:cubicBezTo>
                    <a:pt x="1957" y="1356"/>
                    <a:pt x="1959" y="1356"/>
                    <a:pt x="1959" y="1358"/>
                  </a:cubicBezTo>
                  <a:cubicBezTo>
                    <a:pt x="1960" y="1360"/>
                    <a:pt x="1959" y="1363"/>
                    <a:pt x="1956" y="1363"/>
                  </a:cubicBezTo>
                  <a:cubicBezTo>
                    <a:pt x="1956" y="1363"/>
                    <a:pt x="1955" y="1363"/>
                    <a:pt x="1955" y="1363"/>
                  </a:cubicBezTo>
                  <a:cubicBezTo>
                    <a:pt x="1945" y="1376"/>
                    <a:pt x="1934" y="1389"/>
                    <a:pt x="1922" y="1399"/>
                  </a:cubicBezTo>
                  <a:cubicBezTo>
                    <a:pt x="1993" y="1409"/>
                    <a:pt x="2064" y="1422"/>
                    <a:pt x="2137" y="1420"/>
                  </a:cubicBezTo>
                  <a:cubicBezTo>
                    <a:pt x="2138" y="1420"/>
                    <a:pt x="2138" y="1421"/>
                    <a:pt x="2137" y="1421"/>
                  </a:cubicBezTo>
                  <a:cubicBezTo>
                    <a:pt x="2021" y="1433"/>
                    <a:pt x="1909" y="1388"/>
                    <a:pt x="1794" y="1391"/>
                  </a:cubicBezTo>
                  <a:cubicBezTo>
                    <a:pt x="1792" y="1394"/>
                    <a:pt x="1790" y="1396"/>
                    <a:pt x="1788" y="1398"/>
                  </a:cubicBezTo>
                  <a:cubicBezTo>
                    <a:pt x="1786" y="1401"/>
                    <a:pt x="1783" y="1404"/>
                    <a:pt x="1779" y="1406"/>
                  </a:cubicBezTo>
                  <a:cubicBezTo>
                    <a:pt x="1768" y="1418"/>
                    <a:pt x="1756" y="1430"/>
                    <a:pt x="1745" y="1442"/>
                  </a:cubicBezTo>
                  <a:cubicBezTo>
                    <a:pt x="1737" y="1452"/>
                    <a:pt x="1729" y="1462"/>
                    <a:pt x="1721" y="1472"/>
                  </a:cubicBezTo>
                  <a:cubicBezTo>
                    <a:pt x="1773" y="1468"/>
                    <a:pt x="1827" y="1481"/>
                    <a:pt x="1877" y="1491"/>
                  </a:cubicBezTo>
                  <a:cubicBezTo>
                    <a:pt x="1906" y="1496"/>
                    <a:pt x="1935" y="1502"/>
                    <a:pt x="1964" y="1506"/>
                  </a:cubicBezTo>
                  <a:cubicBezTo>
                    <a:pt x="1991" y="1510"/>
                    <a:pt x="2019" y="1511"/>
                    <a:pt x="2046" y="1512"/>
                  </a:cubicBezTo>
                  <a:cubicBezTo>
                    <a:pt x="2047" y="1512"/>
                    <a:pt x="2047" y="1512"/>
                    <a:pt x="2047" y="1512"/>
                  </a:cubicBezTo>
                  <a:cubicBezTo>
                    <a:pt x="2074" y="1482"/>
                    <a:pt x="2104" y="1452"/>
                    <a:pt x="2134" y="1425"/>
                  </a:cubicBezTo>
                  <a:cubicBezTo>
                    <a:pt x="2135" y="1425"/>
                    <a:pt x="2136" y="1426"/>
                    <a:pt x="2135" y="1426"/>
                  </a:cubicBezTo>
                  <a:cubicBezTo>
                    <a:pt x="2110" y="1456"/>
                    <a:pt x="2081" y="1486"/>
                    <a:pt x="2052" y="1512"/>
                  </a:cubicBezTo>
                  <a:cubicBezTo>
                    <a:pt x="2054" y="1512"/>
                    <a:pt x="2056" y="1512"/>
                    <a:pt x="2058" y="1512"/>
                  </a:cubicBezTo>
                  <a:cubicBezTo>
                    <a:pt x="2059" y="1512"/>
                    <a:pt x="2059" y="1514"/>
                    <a:pt x="2058" y="1514"/>
                  </a:cubicBezTo>
                  <a:cubicBezTo>
                    <a:pt x="2055" y="1514"/>
                    <a:pt x="2052" y="1515"/>
                    <a:pt x="2049" y="1515"/>
                  </a:cubicBezTo>
                  <a:cubicBezTo>
                    <a:pt x="2048" y="1515"/>
                    <a:pt x="2048" y="1515"/>
                    <a:pt x="2047" y="1515"/>
                  </a:cubicBezTo>
                  <a:cubicBezTo>
                    <a:pt x="2016" y="1518"/>
                    <a:pt x="1984" y="1514"/>
                    <a:pt x="1952" y="1509"/>
                  </a:cubicBezTo>
                  <a:cubicBezTo>
                    <a:pt x="1951" y="1514"/>
                    <a:pt x="1949" y="1518"/>
                    <a:pt x="1947" y="1522"/>
                  </a:cubicBezTo>
                  <a:cubicBezTo>
                    <a:pt x="1945" y="1528"/>
                    <a:pt x="1943" y="1533"/>
                    <a:pt x="1940" y="1538"/>
                  </a:cubicBezTo>
                  <a:cubicBezTo>
                    <a:pt x="1939" y="1540"/>
                    <a:pt x="1936" y="1539"/>
                    <a:pt x="1936" y="1537"/>
                  </a:cubicBezTo>
                  <a:cubicBezTo>
                    <a:pt x="1937" y="1535"/>
                    <a:pt x="1937" y="1534"/>
                    <a:pt x="1937" y="1533"/>
                  </a:cubicBezTo>
                  <a:cubicBezTo>
                    <a:pt x="1914" y="1530"/>
                    <a:pt x="1892" y="1535"/>
                    <a:pt x="1869" y="1538"/>
                  </a:cubicBezTo>
                  <a:cubicBezTo>
                    <a:pt x="1845" y="1541"/>
                    <a:pt x="1820" y="1540"/>
                    <a:pt x="1796" y="1538"/>
                  </a:cubicBezTo>
                  <a:cubicBezTo>
                    <a:pt x="1748" y="1534"/>
                    <a:pt x="1699" y="1528"/>
                    <a:pt x="1653" y="1517"/>
                  </a:cubicBezTo>
                  <a:cubicBezTo>
                    <a:pt x="1651" y="1517"/>
                    <a:pt x="1651" y="1516"/>
                    <a:pt x="1651" y="1515"/>
                  </a:cubicBezTo>
                  <a:cubicBezTo>
                    <a:pt x="1651" y="1514"/>
                    <a:pt x="1651" y="1514"/>
                    <a:pt x="1651" y="1514"/>
                  </a:cubicBezTo>
                  <a:cubicBezTo>
                    <a:pt x="1650" y="1514"/>
                    <a:pt x="1649" y="1514"/>
                    <a:pt x="1647" y="1513"/>
                  </a:cubicBezTo>
                  <a:cubicBezTo>
                    <a:pt x="1646" y="1513"/>
                    <a:pt x="1645" y="1512"/>
                    <a:pt x="1646" y="1510"/>
                  </a:cubicBezTo>
                  <a:cubicBezTo>
                    <a:pt x="1646" y="1508"/>
                    <a:pt x="1649" y="1505"/>
                    <a:pt x="1651" y="1505"/>
                  </a:cubicBezTo>
                  <a:cubicBezTo>
                    <a:pt x="1651" y="1505"/>
                    <a:pt x="1651" y="1505"/>
                    <a:pt x="1651" y="1504"/>
                  </a:cubicBezTo>
                  <a:cubicBezTo>
                    <a:pt x="1651" y="1503"/>
                    <a:pt x="1653" y="1504"/>
                    <a:pt x="1653" y="1504"/>
                  </a:cubicBezTo>
                  <a:cubicBezTo>
                    <a:pt x="1653" y="1505"/>
                    <a:pt x="1653" y="1505"/>
                    <a:pt x="1653" y="1506"/>
                  </a:cubicBezTo>
                  <a:cubicBezTo>
                    <a:pt x="1654" y="1506"/>
                    <a:pt x="1654" y="1507"/>
                    <a:pt x="1654" y="1507"/>
                  </a:cubicBezTo>
                  <a:cubicBezTo>
                    <a:pt x="1654" y="1507"/>
                    <a:pt x="1654" y="1508"/>
                    <a:pt x="1654" y="1508"/>
                  </a:cubicBezTo>
                  <a:cubicBezTo>
                    <a:pt x="1667" y="1483"/>
                    <a:pt x="1679" y="1457"/>
                    <a:pt x="1691" y="1432"/>
                  </a:cubicBezTo>
                  <a:cubicBezTo>
                    <a:pt x="1692" y="1431"/>
                    <a:pt x="1693" y="1432"/>
                    <a:pt x="1693" y="1432"/>
                  </a:cubicBezTo>
                  <a:cubicBezTo>
                    <a:pt x="1684" y="1458"/>
                    <a:pt x="1672" y="1483"/>
                    <a:pt x="1659" y="1506"/>
                  </a:cubicBezTo>
                  <a:cubicBezTo>
                    <a:pt x="1659" y="1506"/>
                    <a:pt x="1659" y="1506"/>
                    <a:pt x="1659" y="1506"/>
                  </a:cubicBezTo>
                  <a:cubicBezTo>
                    <a:pt x="1660" y="1508"/>
                    <a:pt x="1661" y="1511"/>
                    <a:pt x="1662" y="1512"/>
                  </a:cubicBezTo>
                  <a:cubicBezTo>
                    <a:pt x="1663" y="1512"/>
                    <a:pt x="1663" y="1513"/>
                    <a:pt x="1663" y="1513"/>
                  </a:cubicBezTo>
                  <a:cubicBezTo>
                    <a:pt x="1662" y="1513"/>
                    <a:pt x="1662" y="1514"/>
                    <a:pt x="1662" y="1514"/>
                  </a:cubicBezTo>
                  <a:cubicBezTo>
                    <a:pt x="1710" y="1519"/>
                    <a:pt x="1756" y="1530"/>
                    <a:pt x="1803" y="1534"/>
                  </a:cubicBezTo>
                  <a:cubicBezTo>
                    <a:pt x="1828" y="1536"/>
                    <a:pt x="1852" y="1536"/>
                    <a:pt x="1876" y="1533"/>
                  </a:cubicBezTo>
                  <a:cubicBezTo>
                    <a:pt x="1897" y="1530"/>
                    <a:pt x="1917" y="1528"/>
                    <a:pt x="1938" y="1531"/>
                  </a:cubicBezTo>
                  <a:cubicBezTo>
                    <a:pt x="1939" y="1527"/>
                    <a:pt x="1941" y="1524"/>
                    <a:pt x="1943" y="1521"/>
                  </a:cubicBezTo>
                  <a:cubicBezTo>
                    <a:pt x="1944" y="1517"/>
                    <a:pt x="1946" y="1512"/>
                    <a:pt x="1948" y="1508"/>
                  </a:cubicBezTo>
                  <a:cubicBezTo>
                    <a:pt x="1929" y="1505"/>
                    <a:pt x="1909" y="1501"/>
                    <a:pt x="1890" y="1498"/>
                  </a:cubicBezTo>
                  <a:cubicBezTo>
                    <a:pt x="1859" y="1492"/>
                    <a:pt x="1828" y="1486"/>
                    <a:pt x="1797" y="1482"/>
                  </a:cubicBezTo>
                  <a:cubicBezTo>
                    <a:pt x="1770" y="1479"/>
                    <a:pt x="1743" y="1479"/>
                    <a:pt x="1716" y="1479"/>
                  </a:cubicBezTo>
                  <a:cubicBezTo>
                    <a:pt x="1715" y="1479"/>
                    <a:pt x="1714" y="1480"/>
                    <a:pt x="1714" y="1481"/>
                  </a:cubicBezTo>
                  <a:cubicBezTo>
                    <a:pt x="1712" y="1483"/>
                    <a:pt x="1709" y="1481"/>
                    <a:pt x="1710" y="1479"/>
                  </a:cubicBezTo>
                  <a:cubicBezTo>
                    <a:pt x="1709" y="1480"/>
                    <a:pt x="1707" y="1481"/>
                    <a:pt x="1705" y="1480"/>
                  </a:cubicBezTo>
                  <a:cubicBezTo>
                    <a:pt x="1704" y="1480"/>
                    <a:pt x="1703" y="1480"/>
                    <a:pt x="1703" y="1479"/>
                  </a:cubicBezTo>
                  <a:cubicBezTo>
                    <a:pt x="1702" y="1477"/>
                    <a:pt x="1702" y="1476"/>
                    <a:pt x="1704" y="1475"/>
                  </a:cubicBezTo>
                  <a:cubicBezTo>
                    <a:pt x="1704" y="1474"/>
                    <a:pt x="1706" y="1474"/>
                    <a:pt x="1706" y="1474"/>
                  </a:cubicBezTo>
                  <a:cubicBezTo>
                    <a:pt x="1707" y="1474"/>
                    <a:pt x="1707" y="1475"/>
                    <a:pt x="1707" y="1475"/>
                  </a:cubicBezTo>
                  <a:cubicBezTo>
                    <a:pt x="1707" y="1474"/>
                    <a:pt x="1708" y="1473"/>
                    <a:pt x="1709" y="1473"/>
                  </a:cubicBezTo>
                  <a:cubicBezTo>
                    <a:pt x="1709" y="1473"/>
                    <a:pt x="1709" y="1473"/>
                    <a:pt x="1710" y="1473"/>
                  </a:cubicBezTo>
                  <a:cubicBezTo>
                    <a:pt x="1714" y="1468"/>
                    <a:pt x="1720" y="1461"/>
                    <a:pt x="1722" y="1460"/>
                  </a:cubicBezTo>
                  <a:cubicBezTo>
                    <a:pt x="1722" y="1459"/>
                    <a:pt x="1723" y="1458"/>
                    <a:pt x="1724" y="1457"/>
                  </a:cubicBezTo>
                  <a:cubicBezTo>
                    <a:pt x="1733" y="1444"/>
                    <a:pt x="1743" y="1432"/>
                    <a:pt x="1754" y="1420"/>
                  </a:cubicBezTo>
                  <a:cubicBezTo>
                    <a:pt x="1733" y="1421"/>
                    <a:pt x="1711" y="1421"/>
                    <a:pt x="1690" y="1422"/>
                  </a:cubicBezTo>
                  <a:cubicBezTo>
                    <a:pt x="1689" y="1424"/>
                    <a:pt x="1688" y="1427"/>
                    <a:pt x="1686" y="1429"/>
                  </a:cubicBezTo>
                  <a:cubicBezTo>
                    <a:pt x="1687" y="1430"/>
                    <a:pt x="1687" y="1430"/>
                    <a:pt x="1687" y="1430"/>
                  </a:cubicBezTo>
                  <a:cubicBezTo>
                    <a:pt x="1689" y="1430"/>
                    <a:pt x="1688" y="1432"/>
                    <a:pt x="1687" y="1432"/>
                  </a:cubicBezTo>
                  <a:cubicBezTo>
                    <a:pt x="1686" y="1432"/>
                    <a:pt x="1686" y="1432"/>
                    <a:pt x="1685" y="1432"/>
                  </a:cubicBezTo>
                  <a:cubicBezTo>
                    <a:pt x="1672" y="1458"/>
                    <a:pt x="1653" y="1483"/>
                    <a:pt x="1645" y="1511"/>
                  </a:cubicBezTo>
                  <a:cubicBezTo>
                    <a:pt x="1645" y="1514"/>
                    <a:pt x="1641" y="1513"/>
                    <a:pt x="1642" y="1510"/>
                  </a:cubicBezTo>
                  <a:cubicBezTo>
                    <a:pt x="1645" y="1495"/>
                    <a:pt x="1653" y="1482"/>
                    <a:pt x="1661" y="1469"/>
                  </a:cubicBezTo>
                  <a:cubicBezTo>
                    <a:pt x="1667" y="1457"/>
                    <a:pt x="1674" y="1443"/>
                    <a:pt x="1682" y="1431"/>
                  </a:cubicBezTo>
                  <a:cubicBezTo>
                    <a:pt x="1654" y="1425"/>
                    <a:pt x="1627" y="1424"/>
                    <a:pt x="1599" y="1421"/>
                  </a:cubicBezTo>
                  <a:cubicBezTo>
                    <a:pt x="1588" y="1420"/>
                    <a:pt x="1577" y="1419"/>
                    <a:pt x="1565" y="1416"/>
                  </a:cubicBezTo>
                  <a:cubicBezTo>
                    <a:pt x="1560" y="1415"/>
                    <a:pt x="1549" y="1414"/>
                    <a:pt x="1541" y="1411"/>
                  </a:cubicBezTo>
                  <a:cubicBezTo>
                    <a:pt x="1540" y="1412"/>
                    <a:pt x="1539" y="1412"/>
                    <a:pt x="1537" y="1411"/>
                  </a:cubicBezTo>
                  <a:cubicBezTo>
                    <a:pt x="1537" y="1411"/>
                    <a:pt x="1536" y="1411"/>
                    <a:pt x="1536" y="1411"/>
                  </a:cubicBezTo>
                  <a:cubicBezTo>
                    <a:pt x="1534" y="1410"/>
                    <a:pt x="1534" y="1408"/>
                    <a:pt x="1534" y="1407"/>
                  </a:cubicBezTo>
                  <a:cubicBezTo>
                    <a:pt x="1534" y="1407"/>
                    <a:pt x="1534" y="1407"/>
                    <a:pt x="1534" y="1407"/>
                  </a:cubicBezTo>
                  <a:cubicBezTo>
                    <a:pt x="1533" y="1406"/>
                    <a:pt x="1533" y="1405"/>
                    <a:pt x="1532" y="1405"/>
                  </a:cubicBezTo>
                  <a:cubicBezTo>
                    <a:pt x="1532" y="1405"/>
                    <a:pt x="1532" y="1405"/>
                    <a:pt x="1531" y="1405"/>
                  </a:cubicBezTo>
                  <a:cubicBezTo>
                    <a:pt x="1531" y="1406"/>
                    <a:pt x="1529" y="1407"/>
                    <a:pt x="1527" y="1406"/>
                  </a:cubicBezTo>
                  <a:cubicBezTo>
                    <a:pt x="1527" y="1406"/>
                    <a:pt x="1526" y="1406"/>
                    <a:pt x="1525" y="1405"/>
                  </a:cubicBezTo>
                  <a:cubicBezTo>
                    <a:pt x="1524" y="1405"/>
                    <a:pt x="1523" y="1402"/>
                    <a:pt x="1524" y="1401"/>
                  </a:cubicBezTo>
                  <a:cubicBezTo>
                    <a:pt x="1525" y="1400"/>
                    <a:pt x="1525" y="1400"/>
                    <a:pt x="1525" y="1399"/>
                  </a:cubicBezTo>
                  <a:cubicBezTo>
                    <a:pt x="1526" y="1397"/>
                    <a:pt x="1528" y="1397"/>
                    <a:pt x="1530" y="1398"/>
                  </a:cubicBezTo>
                  <a:cubicBezTo>
                    <a:pt x="1531" y="1398"/>
                    <a:pt x="1532" y="1399"/>
                    <a:pt x="1533" y="1399"/>
                  </a:cubicBezTo>
                  <a:cubicBezTo>
                    <a:pt x="1558" y="1376"/>
                    <a:pt x="1584" y="1356"/>
                    <a:pt x="1611" y="1334"/>
                  </a:cubicBezTo>
                  <a:cubicBezTo>
                    <a:pt x="1607" y="1334"/>
                    <a:pt x="1604" y="1335"/>
                    <a:pt x="1600" y="1335"/>
                  </a:cubicBezTo>
                  <a:cubicBezTo>
                    <a:pt x="1599" y="1335"/>
                    <a:pt x="1599" y="1336"/>
                    <a:pt x="1598" y="1337"/>
                  </a:cubicBezTo>
                  <a:cubicBezTo>
                    <a:pt x="1597" y="1337"/>
                    <a:pt x="1595" y="1337"/>
                    <a:pt x="1595" y="1335"/>
                  </a:cubicBezTo>
                  <a:cubicBezTo>
                    <a:pt x="1593" y="1336"/>
                    <a:pt x="1591" y="1336"/>
                    <a:pt x="1590" y="1336"/>
                  </a:cubicBezTo>
                  <a:cubicBezTo>
                    <a:pt x="1589" y="1336"/>
                    <a:pt x="1588" y="1336"/>
                    <a:pt x="1588" y="1336"/>
                  </a:cubicBezTo>
                  <a:cubicBezTo>
                    <a:pt x="1588" y="1336"/>
                    <a:pt x="1588" y="1336"/>
                    <a:pt x="1587" y="1337"/>
                  </a:cubicBezTo>
                  <a:cubicBezTo>
                    <a:pt x="1585" y="1338"/>
                    <a:pt x="1583" y="1336"/>
                    <a:pt x="1584" y="1334"/>
                  </a:cubicBezTo>
                  <a:cubicBezTo>
                    <a:pt x="1592" y="1324"/>
                    <a:pt x="1600" y="1316"/>
                    <a:pt x="1609" y="1308"/>
                  </a:cubicBezTo>
                  <a:cubicBezTo>
                    <a:pt x="1615" y="1301"/>
                    <a:pt x="1626" y="1292"/>
                    <a:pt x="1632" y="1283"/>
                  </a:cubicBezTo>
                  <a:cubicBezTo>
                    <a:pt x="1631" y="1283"/>
                    <a:pt x="1630" y="1283"/>
                    <a:pt x="1629" y="1283"/>
                  </a:cubicBezTo>
                  <a:cubicBezTo>
                    <a:pt x="1613" y="1282"/>
                    <a:pt x="1597" y="1282"/>
                    <a:pt x="1581" y="1281"/>
                  </a:cubicBezTo>
                  <a:cubicBezTo>
                    <a:pt x="1580" y="1282"/>
                    <a:pt x="1578" y="1283"/>
                    <a:pt x="1577" y="1284"/>
                  </a:cubicBezTo>
                  <a:cubicBezTo>
                    <a:pt x="1575" y="1286"/>
                    <a:pt x="1573" y="1284"/>
                    <a:pt x="1575" y="1282"/>
                  </a:cubicBezTo>
                  <a:cubicBezTo>
                    <a:pt x="1575" y="1282"/>
                    <a:pt x="1575" y="1281"/>
                    <a:pt x="1575" y="1281"/>
                  </a:cubicBezTo>
                  <a:cubicBezTo>
                    <a:pt x="1570" y="1281"/>
                    <a:pt x="1565" y="1280"/>
                    <a:pt x="1560" y="1280"/>
                  </a:cubicBezTo>
                  <a:cubicBezTo>
                    <a:pt x="1562" y="1288"/>
                    <a:pt x="1561" y="1295"/>
                    <a:pt x="1556" y="1301"/>
                  </a:cubicBezTo>
                  <a:cubicBezTo>
                    <a:pt x="1555" y="1302"/>
                    <a:pt x="1553" y="1303"/>
                    <a:pt x="1552" y="1303"/>
                  </a:cubicBezTo>
                  <a:cubicBezTo>
                    <a:pt x="1552" y="1304"/>
                    <a:pt x="1551" y="1305"/>
                    <a:pt x="1550" y="1306"/>
                  </a:cubicBezTo>
                  <a:cubicBezTo>
                    <a:pt x="1545" y="1309"/>
                    <a:pt x="1539" y="1313"/>
                    <a:pt x="1533" y="1313"/>
                  </a:cubicBezTo>
                  <a:cubicBezTo>
                    <a:pt x="1532" y="1313"/>
                    <a:pt x="1531" y="1313"/>
                    <a:pt x="1531" y="1313"/>
                  </a:cubicBezTo>
                  <a:cubicBezTo>
                    <a:pt x="1526" y="1317"/>
                    <a:pt x="1516" y="1317"/>
                    <a:pt x="1510" y="1314"/>
                  </a:cubicBezTo>
                  <a:cubicBezTo>
                    <a:pt x="1508" y="1314"/>
                    <a:pt x="1506" y="1313"/>
                    <a:pt x="1504" y="1313"/>
                  </a:cubicBezTo>
                  <a:cubicBezTo>
                    <a:pt x="1498" y="1310"/>
                    <a:pt x="1494" y="1306"/>
                    <a:pt x="1489" y="1302"/>
                  </a:cubicBezTo>
                  <a:cubicBezTo>
                    <a:pt x="1489" y="1303"/>
                    <a:pt x="1488" y="1305"/>
                    <a:pt x="1485" y="1307"/>
                  </a:cubicBezTo>
                  <a:cubicBezTo>
                    <a:pt x="1477" y="1314"/>
                    <a:pt x="1468" y="1304"/>
                    <a:pt x="1461" y="1300"/>
                  </a:cubicBezTo>
                  <a:cubicBezTo>
                    <a:pt x="1448" y="1292"/>
                    <a:pt x="1434" y="1282"/>
                    <a:pt x="1418" y="1282"/>
                  </a:cubicBezTo>
                  <a:cubicBezTo>
                    <a:pt x="1389" y="1283"/>
                    <a:pt x="1357" y="1290"/>
                    <a:pt x="1329" y="1277"/>
                  </a:cubicBezTo>
                  <a:cubicBezTo>
                    <a:pt x="1325" y="1275"/>
                    <a:pt x="1322" y="1273"/>
                    <a:pt x="1319" y="1270"/>
                  </a:cubicBezTo>
                  <a:cubicBezTo>
                    <a:pt x="1319" y="1270"/>
                    <a:pt x="1318" y="1270"/>
                    <a:pt x="1318" y="1270"/>
                  </a:cubicBezTo>
                  <a:cubicBezTo>
                    <a:pt x="1306" y="1267"/>
                    <a:pt x="1298" y="1270"/>
                    <a:pt x="1287" y="1271"/>
                  </a:cubicBezTo>
                  <a:cubicBezTo>
                    <a:pt x="1284" y="1271"/>
                    <a:pt x="1281" y="1272"/>
                    <a:pt x="1279" y="1272"/>
                  </a:cubicBezTo>
                  <a:cubicBezTo>
                    <a:pt x="1272" y="1276"/>
                    <a:pt x="1265" y="1280"/>
                    <a:pt x="1257" y="1283"/>
                  </a:cubicBezTo>
                  <a:cubicBezTo>
                    <a:pt x="1260" y="1285"/>
                    <a:pt x="1261" y="1287"/>
                    <a:pt x="1263" y="1289"/>
                  </a:cubicBezTo>
                  <a:cubicBezTo>
                    <a:pt x="1263" y="1289"/>
                    <a:pt x="1263" y="1289"/>
                    <a:pt x="1263" y="1289"/>
                  </a:cubicBezTo>
                  <a:cubicBezTo>
                    <a:pt x="1315" y="1294"/>
                    <a:pt x="1366" y="1305"/>
                    <a:pt x="1418" y="1314"/>
                  </a:cubicBezTo>
                  <a:cubicBezTo>
                    <a:pt x="1420" y="1314"/>
                    <a:pt x="1419" y="1318"/>
                    <a:pt x="1417" y="1318"/>
                  </a:cubicBezTo>
                  <a:cubicBezTo>
                    <a:pt x="1366" y="1310"/>
                    <a:pt x="1315" y="1304"/>
                    <a:pt x="1265" y="1292"/>
                  </a:cubicBezTo>
                  <a:cubicBezTo>
                    <a:pt x="1267" y="1296"/>
                    <a:pt x="1268" y="1300"/>
                    <a:pt x="1267" y="1303"/>
                  </a:cubicBezTo>
                  <a:cubicBezTo>
                    <a:pt x="1264" y="1307"/>
                    <a:pt x="1258" y="1310"/>
                    <a:pt x="1253" y="1311"/>
                  </a:cubicBezTo>
                  <a:cubicBezTo>
                    <a:pt x="1253" y="1311"/>
                    <a:pt x="1253" y="1311"/>
                    <a:pt x="1253" y="1311"/>
                  </a:cubicBezTo>
                  <a:cubicBezTo>
                    <a:pt x="1256" y="1314"/>
                    <a:pt x="1259" y="1317"/>
                    <a:pt x="1262" y="1320"/>
                  </a:cubicBezTo>
                  <a:cubicBezTo>
                    <a:pt x="1263" y="1321"/>
                    <a:pt x="1263" y="1322"/>
                    <a:pt x="1263" y="1323"/>
                  </a:cubicBezTo>
                  <a:cubicBezTo>
                    <a:pt x="1267" y="1326"/>
                    <a:pt x="1270" y="1330"/>
                    <a:pt x="1267" y="1336"/>
                  </a:cubicBezTo>
                  <a:cubicBezTo>
                    <a:pt x="1264" y="1342"/>
                    <a:pt x="1258" y="1343"/>
                    <a:pt x="1252" y="1343"/>
                  </a:cubicBezTo>
                  <a:cubicBezTo>
                    <a:pt x="1252" y="1344"/>
                    <a:pt x="1251" y="1344"/>
                    <a:pt x="1250" y="1345"/>
                  </a:cubicBezTo>
                  <a:cubicBezTo>
                    <a:pt x="1247" y="1346"/>
                    <a:pt x="1246" y="1346"/>
                    <a:pt x="1244" y="1346"/>
                  </a:cubicBezTo>
                  <a:cubicBezTo>
                    <a:pt x="1243" y="1346"/>
                    <a:pt x="1243" y="1347"/>
                    <a:pt x="1243" y="1347"/>
                  </a:cubicBezTo>
                  <a:cubicBezTo>
                    <a:pt x="1235" y="1354"/>
                    <a:pt x="1221" y="1349"/>
                    <a:pt x="1212" y="1347"/>
                  </a:cubicBezTo>
                  <a:cubicBezTo>
                    <a:pt x="1200" y="1345"/>
                    <a:pt x="1189" y="1342"/>
                    <a:pt x="1179" y="1337"/>
                  </a:cubicBezTo>
                  <a:cubicBezTo>
                    <a:pt x="1163" y="1337"/>
                    <a:pt x="1147" y="1338"/>
                    <a:pt x="1133" y="1341"/>
                  </a:cubicBezTo>
                  <a:cubicBezTo>
                    <a:pt x="1124" y="1344"/>
                    <a:pt x="1116" y="1348"/>
                    <a:pt x="1108" y="1351"/>
                  </a:cubicBezTo>
                  <a:cubicBezTo>
                    <a:pt x="1168" y="1355"/>
                    <a:pt x="1230" y="1373"/>
                    <a:pt x="1286" y="1389"/>
                  </a:cubicBezTo>
                  <a:cubicBezTo>
                    <a:pt x="1290" y="1390"/>
                    <a:pt x="1289" y="1394"/>
                    <a:pt x="1287" y="1395"/>
                  </a:cubicBezTo>
                  <a:cubicBezTo>
                    <a:pt x="1336" y="1393"/>
                    <a:pt x="1379" y="1347"/>
                    <a:pt x="1416" y="1319"/>
                  </a:cubicBezTo>
                  <a:cubicBezTo>
                    <a:pt x="1417" y="1318"/>
                    <a:pt x="1419" y="1320"/>
                    <a:pt x="1417" y="1321"/>
                  </a:cubicBezTo>
                  <a:cubicBezTo>
                    <a:pt x="1394" y="1339"/>
                    <a:pt x="1372" y="1359"/>
                    <a:pt x="1348" y="1376"/>
                  </a:cubicBezTo>
                  <a:cubicBezTo>
                    <a:pt x="1339" y="1382"/>
                    <a:pt x="1329" y="1388"/>
                    <a:pt x="1319" y="1392"/>
                  </a:cubicBezTo>
                  <a:cubicBezTo>
                    <a:pt x="1314" y="1394"/>
                    <a:pt x="1300" y="1400"/>
                    <a:pt x="1291" y="1401"/>
                  </a:cubicBezTo>
                  <a:cubicBezTo>
                    <a:pt x="1294" y="1401"/>
                    <a:pt x="1296" y="1402"/>
                    <a:pt x="1299" y="1403"/>
                  </a:cubicBezTo>
                  <a:cubicBezTo>
                    <a:pt x="1300" y="1404"/>
                    <a:pt x="1299" y="1406"/>
                    <a:pt x="1298" y="1405"/>
                  </a:cubicBezTo>
                  <a:cubicBezTo>
                    <a:pt x="1294" y="1404"/>
                    <a:pt x="1290" y="1403"/>
                    <a:pt x="1286" y="1402"/>
                  </a:cubicBezTo>
                  <a:cubicBezTo>
                    <a:pt x="1286" y="1402"/>
                    <a:pt x="1285" y="1403"/>
                    <a:pt x="1285" y="1403"/>
                  </a:cubicBezTo>
                  <a:cubicBezTo>
                    <a:pt x="1284" y="1402"/>
                    <a:pt x="1283" y="1402"/>
                    <a:pt x="1282" y="1402"/>
                  </a:cubicBezTo>
                  <a:cubicBezTo>
                    <a:pt x="1281" y="1402"/>
                    <a:pt x="1280" y="1402"/>
                    <a:pt x="1280" y="1401"/>
                  </a:cubicBezTo>
                  <a:cubicBezTo>
                    <a:pt x="1266" y="1399"/>
                    <a:pt x="1252" y="1399"/>
                    <a:pt x="1238" y="1398"/>
                  </a:cubicBezTo>
                  <a:cubicBezTo>
                    <a:pt x="1222" y="1396"/>
                    <a:pt x="1205" y="1394"/>
                    <a:pt x="1189" y="1390"/>
                  </a:cubicBezTo>
                  <a:cubicBezTo>
                    <a:pt x="1159" y="1384"/>
                    <a:pt x="1122" y="1377"/>
                    <a:pt x="1098" y="1358"/>
                  </a:cubicBezTo>
                  <a:cubicBezTo>
                    <a:pt x="1096" y="1357"/>
                    <a:pt x="1098" y="1354"/>
                    <a:pt x="1100" y="1355"/>
                  </a:cubicBezTo>
                  <a:cubicBezTo>
                    <a:pt x="1130" y="1374"/>
                    <a:pt x="1171" y="1383"/>
                    <a:pt x="1205" y="1389"/>
                  </a:cubicBezTo>
                  <a:cubicBezTo>
                    <a:pt x="1229" y="1394"/>
                    <a:pt x="1255" y="1392"/>
                    <a:pt x="1279" y="1398"/>
                  </a:cubicBezTo>
                  <a:cubicBezTo>
                    <a:pt x="1279" y="1396"/>
                    <a:pt x="1280" y="1395"/>
                    <a:pt x="1281" y="1395"/>
                  </a:cubicBezTo>
                  <a:cubicBezTo>
                    <a:pt x="1282" y="1395"/>
                    <a:pt x="1283" y="1395"/>
                    <a:pt x="1284" y="1395"/>
                  </a:cubicBezTo>
                  <a:cubicBezTo>
                    <a:pt x="1251" y="1386"/>
                    <a:pt x="1218" y="1377"/>
                    <a:pt x="1185" y="1370"/>
                  </a:cubicBezTo>
                  <a:cubicBezTo>
                    <a:pt x="1155" y="1364"/>
                    <a:pt x="1125" y="1360"/>
                    <a:pt x="1095" y="1354"/>
                  </a:cubicBezTo>
                  <a:cubicBezTo>
                    <a:pt x="1094" y="1354"/>
                    <a:pt x="1094" y="1354"/>
                    <a:pt x="1094" y="1354"/>
                  </a:cubicBezTo>
                  <a:cubicBezTo>
                    <a:pt x="1080" y="1354"/>
                    <a:pt x="1065" y="1350"/>
                    <a:pt x="1051" y="1347"/>
                  </a:cubicBezTo>
                  <a:cubicBezTo>
                    <a:pt x="1050" y="1347"/>
                    <a:pt x="1050" y="1347"/>
                    <a:pt x="1049" y="1346"/>
                  </a:cubicBezTo>
                  <a:cubicBezTo>
                    <a:pt x="1048" y="1346"/>
                    <a:pt x="1048" y="1346"/>
                    <a:pt x="1048" y="1346"/>
                  </a:cubicBezTo>
                  <a:cubicBezTo>
                    <a:pt x="1047" y="1346"/>
                    <a:pt x="1046" y="1345"/>
                    <a:pt x="1045" y="1345"/>
                  </a:cubicBezTo>
                  <a:cubicBezTo>
                    <a:pt x="1045" y="1356"/>
                    <a:pt x="1049" y="1365"/>
                    <a:pt x="1044" y="1373"/>
                  </a:cubicBezTo>
                  <a:cubicBezTo>
                    <a:pt x="1045" y="1376"/>
                    <a:pt x="1045" y="1378"/>
                    <a:pt x="1042" y="1379"/>
                  </a:cubicBezTo>
                  <a:cubicBezTo>
                    <a:pt x="1041" y="1379"/>
                    <a:pt x="1040" y="1379"/>
                    <a:pt x="1039" y="1379"/>
                  </a:cubicBezTo>
                  <a:cubicBezTo>
                    <a:pt x="1037" y="1380"/>
                    <a:pt x="1036" y="1380"/>
                    <a:pt x="1034" y="1380"/>
                  </a:cubicBezTo>
                  <a:cubicBezTo>
                    <a:pt x="1008" y="1382"/>
                    <a:pt x="980" y="1377"/>
                    <a:pt x="954" y="1376"/>
                  </a:cubicBezTo>
                  <a:cubicBezTo>
                    <a:pt x="936" y="1375"/>
                    <a:pt x="917" y="1375"/>
                    <a:pt x="898" y="1374"/>
                  </a:cubicBezTo>
                  <a:cubicBezTo>
                    <a:pt x="881" y="1384"/>
                    <a:pt x="862" y="1391"/>
                    <a:pt x="845" y="1398"/>
                  </a:cubicBezTo>
                  <a:cubicBezTo>
                    <a:pt x="828" y="1405"/>
                    <a:pt x="810" y="1414"/>
                    <a:pt x="793" y="1418"/>
                  </a:cubicBezTo>
                  <a:cubicBezTo>
                    <a:pt x="792" y="1418"/>
                    <a:pt x="792" y="1419"/>
                    <a:pt x="792" y="1419"/>
                  </a:cubicBezTo>
                  <a:cubicBezTo>
                    <a:pt x="791" y="1420"/>
                    <a:pt x="791" y="1421"/>
                    <a:pt x="790" y="1421"/>
                  </a:cubicBezTo>
                  <a:cubicBezTo>
                    <a:pt x="790" y="1421"/>
                    <a:pt x="790" y="1421"/>
                    <a:pt x="791" y="1421"/>
                  </a:cubicBezTo>
                  <a:cubicBezTo>
                    <a:pt x="797" y="1426"/>
                    <a:pt x="803" y="1431"/>
                    <a:pt x="809" y="1436"/>
                  </a:cubicBezTo>
                  <a:cubicBezTo>
                    <a:pt x="822" y="1408"/>
                    <a:pt x="904" y="1423"/>
                    <a:pt x="922" y="1423"/>
                  </a:cubicBezTo>
                  <a:cubicBezTo>
                    <a:pt x="988" y="1426"/>
                    <a:pt x="1056" y="1424"/>
                    <a:pt x="1122" y="1431"/>
                  </a:cubicBezTo>
                  <a:cubicBezTo>
                    <a:pt x="1125" y="1432"/>
                    <a:pt x="1125" y="1436"/>
                    <a:pt x="1122" y="1436"/>
                  </a:cubicBezTo>
                  <a:cubicBezTo>
                    <a:pt x="1066" y="1438"/>
                    <a:pt x="1009" y="1433"/>
                    <a:pt x="953" y="1431"/>
                  </a:cubicBezTo>
                  <a:cubicBezTo>
                    <a:pt x="925" y="1430"/>
                    <a:pt x="898" y="1429"/>
                    <a:pt x="870" y="1429"/>
                  </a:cubicBezTo>
                  <a:cubicBezTo>
                    <a:pt x="859" y="1429"/>
                    <a:pt x="848" y="1428"/>
                    <a:pt x="837" y="1430"/>
                  </a:cubicBezTo>
                  <a:cubicBezTo>
                    <a:pt x="828" y="1432"/>
                    <a:pt x="822" y="1436"/>
                    <a:pt x="815" y="1440"/>
                  </a:cubicBezTo>
                  <a:cubicBezTo>
                    <a:pt x="823" y="1447"/>
                    <a:pt x="831" y="1454"/>
                    <a:pt x="840" y="1460"/>
                  </a:cubicBezTo>
                  <a:cubicBezTo>
                    <a:pt x="848" y="1466"/>
                    <a:pt x="860" y="1473"/>
                    <a:pt x="865" y="1482"/>
                  </a:cubicBezTo>
                  <a:cubicBezTo>
                    <a:pt x="875" y="1498"/>
                    <a:pt x="857" y="1515"/>
                    <a:pt x="843" y="1523"/>
                  </a:cubicBezTo>
                  <a:cubicBezTo>
                    <a:pt x="843" y="1527"/>
                    <a:pt x="840" y="1531"/>
                    <a:pt x="835" y="1534"/>
                  </a:cubicBezTo>
                  <a:cubicBezTo>
                    <a:pt x="824" y="1542"/>
                    <a:pt x="812" y="1542"/>
                    <a:pt x="800" y="1538"/>
                  </a:cubicBezTo>
                  <a:cubicBezTo>
                    <a:pt x="800" y="1541"/>
                    <a:pt x="798" y="1546"/>
                    <a:pt x="796" y="1549"/>
                  </a:cubicBezTo>
                  <a:cubicBezTo>
                    <a:pt x="837" y="1561"/>
                    <a:pt x="879" y="1571"/>
                    <a:pt x="921" y="1580"/>
                  </a:cubicBezTo>
                  <a:cubicBezTo>
                    <a:pt x="923" y="1580"/>
                    <a:pt x="922" y="1582"/>
                    <a:pt x="920" y="1582"/>
                  </a:cubicBezTo>
                  <a:cubicBezTo>
                    <a:pt x="877" y="1576"/>
                    <a:pt x="834" y="1566"/>
                    <a:pt x="792" y="1553"/>
                  </a:cubicBezTo>
                  <a:cubicBezTo>
                    <a:pt x="791" y="1554"/>
                    <a:pt x="790" y="1555"/>
                    <a:pt x="790" y="1555"/>
                  </a:cubicBezTo>
                  <a:cubicBezTo>
                    <a:pt x="789" y="1555"/>
                    <a:pt x="789" y="1555"/>
                    <a:pt x="789" y="1555"/>
                  </a:cubicBezTo>
                  <a:cubicBezTo>
                    <a:pt x="806" y="1559"/>
                    <a:pt x="823" y="1563"/>
                    <a:pt x="840" y="1568"/>
                  </a:cubicBezTo>
                  <a:cubicBezTo>
                    <a:pt x="854" y="1571"/>
                    <a:pt x="868" y="1575"/>
                    <a:pt x="882" y="1578"/>
                  </a:cubicBezTo>
                  <a:cubicBezTo>
                    <a:pt x="896" y="1582"/>
                    <a:pt x="913" y="1589"/>
                    <a:pt x="928" y="1585"/>
                  </a:cubicBezTo>
                  <a:cubicBezTo>
                    <a:pt x="928" y="1585"/>
                    <a:pt x="929" y="1584"/>
                    <a:pt x="929" y="1584"/>
                  </a:cubicBezTo>
                  <a:cubicBezTo>
                    <a:pt x="953" y="1555"/>
                    <a:pt x="985" y="1536"/>
                    <a:pt x="1016" y="1517"/>
                  </a:cubicBezTo>
                  <a:cubicBezTo>
                    <a:pt x="1056" y="1492"/>
                    <a:pt x="1093" y="1463"/>
                    <a:pt x="1129" y="1433"/>
                  </a:cubicBezTo>
                  <a:cubicBezTo>
                    <a:pt x="1130" y="1432"/>
                    <a:pt x="1132" y="1434"/>
                    <a:pt x="1130" y="1435"/>
                  </a:cubicBezTo>
                  <a:cubicBezTo>
                    <a:pt x="1099" y="1463"/>
                    <a:pt x="1066" y="1489"/>
                    <a:pt x="1031" y="1513"/>
                  </a:cubicBezTo>
                  <a:cubicBezTo>
                    <a:pt x="997" y="1536"/>
                    <a:pt x="960" y="1555"/>
                    <a:pt x="933" y="1588"/>
                  </a:cubicBezTo>
                  <a:cubicBezTo>
                    <a:pt x="932" y="1589"/>
                    <a:pt x="930" y="1589"/>
                    <a:pt x="929" y="1588"/>
                  </a:cubicBezTo>
                  <a:cubicBezTo>
                    <a:pt x="907" y="1596"/>
                    <a:pt x="875" y="1582"/>
                    <a:pt x="854" y="1577"/>
                  </a:cubicBezTo>
                  <a:cubicBezTo>
                    <a:pt x="823" y="1569"/>
                    <a:pt x="786" y="1564"/>
                    <a:pt x="759" y="1550"/>
                  </a:cubicBezTo>
                  <a:cubicBezTo>
                    <a:pt x="760" y="1551"/>
                    <a:pt x="759" y="1553"/>
                    <a:pt x="758" y="1553"/>
                  </a:cubicBezTo>
                  <a:cubicBezTo>
                    <a:pt x="758" y="1552"/>
                    <a:pt x="758" y="1552"/>
                    <a:pt x="757" y="1552"/>
                  </a:cubicBezTo>
                  <a:cubicBezTo>
                    <a:pt x="753" y="1562"/>
                    <a:pt x="740" y="1564"/>
                    <a:pt x="730" y="1561"/>
                  </a:cubicBezTo>
                  <a:cubicBezTo>
                    <a:pt x="720" y="1559"/>
                    <a:pt x="711" y="1556"/>
                    <a:pt x="700" y="1555"/>
                  </a:cubicBezTo>
                  <a:cubicBezTo>
                    <a:pt x="689" y="1555"/>
                    <a:pt x="677" y="1556"/>
                    <a:pt x="665" y="1555"/>
                  </a:cubicBezTo>
                  <a:cubicBezTo>
                    <a:pt x="653" y="1554"/>
                    <a:pt x="643" y="1544"/>
                    <a:pt x="634" y="1534"/>
                  </a:cubicBezTo>
                  <a:cubicBezTo>
                    <a:pt x="635" y="1537"/>
                    <a:pt x="635" y="1539"/>
                    <a:pt x="634" y="1542"/>
                  </a:cubicBezTo>
                  <a:cubicBezTo>
                    <a:pt x="629" y="1554"/>
                    <a:pt x="608" y="1552"/>
                    <a:pt x="598" y="1552"/>
                  </a:cubicBezTo>
                  <a:cubicBezTo>
                    <a:pt x="577" y="1554"/>
                    <a:pt x="556" y="1555"/>
                    <a:pt x="535" y="1556"/>
                  </a:cubicBezTo>
                  <a:cubicBezTo>
                    <a:pt x="535" y="1558"/>
                    <a:pt x="535" y="1560"/>
                    <a:pt x="535" y="1561"/>
                  </a:cubicBezTo>
                  <a:cubicBezTo>
                    <a:pt x="535" y="1565"/>
                    <a:pt x="531" y="1569"/>
                    <a:pt x="527" y="1569"/>
                  </a:cubicBezTo>
                  <a:cubicBezTo>
                    <a:pt x="439" y="1568"/>
                    <a:pt x="351" y="1565"/>
                    <a:pt x="263" y="1566"/>
                  </a:cubicBezTo>
                  <a:cubicBezTo>
                    <a:pt x="243" y="1566"/>
                    <a:pt x="222" y="1567"/>
                    <a:pt x="202" y="1567"/>
                  </a:cubicBezTo>
                  <a:cubicBezTo>
                    <a:pt x="198" y="1571"/>
                    <a:pt x="193" y="1575"/>
                    <a:pt x="187" y="1578"/>
                  </a:cubicBezTo>
                  <a:cubicBezTo>
                    <a:pt x="187" y="1580"/>
                    <a:pt x="185" y="1582"/>
                    <a:pt x="182" y="1583"/>
                  </a:cubicBezTo>
                  <a:cubicBezTo>
                    <a:pt x="181" y="1583"/>
                    <a:pt x="180" y="1584"/>
                    <a:pt x="178" y="1584"/>
                  </a:cubicBezTo>
                  <a:cubicBezTo>
                    <a:pt x="177" y="1586"/>
                    <a:pt x="175" y="1587"/>
                    <a:pt x="173" y="1588"/>
                  </a:cubicBezTo>
                  <a:cubicBezTo>
                    <a:pt x="171" y="1588"/>
                    <a:pt x="170" y="1589"/>
                    <a:pt x="168" y="1589"/>
                  </a:cubicBezTo>
                  <a:cubicBezTo>
                    <a:pt x="167" y="1589"/>
                    <a:pt x="166" y="1590"/>
                    <a:pt x="166" y="1590"/>
                  </a:cubicBezTo>
                  <a:cubicBezTo>
                    <a:pt x="166" y="1590"/>
                    <a:pt x="166" y="1590"/>
                    <a:pt x="166" y="1590"/>
                  </a:cubicBezTo>
                  <a:cubicBezTo>
                    <a:pt x="163" y="1594"/>
                    <a:pt x="159" y="1596"/>
                    <a:pt x="154" y="1599"/>
                  </a:cubicBezTo>
                  <a:cubicBezTo>
                    <a:pt x="154" y="1599"/>
                    <a:pt x="154" y="1599"/>
                    <a:pt x="154" y="1599"/>
                  </a:cubicBezTo>
                  <a:cubicBezTo>
                    <a:pt x="371" y="1607"/>
                    <a:pt x="588" y="1612"/>
                    <a:pt x="805" y="1624"/>
                  </a:cubicBezTo>
                  <a:cubicBezTo>
                    <a:pt x="915" y="1631"/>
                    <a:pt x="1025" y="1638"/>
                    <a:pt x="1134" y="1648"/>
                  </a:cubicBezTo>
                  <a:cubicBezTo>
                    <a:pt x="1242" y="1657"/>
                    <a:pt x="1349" y="1667"/>
                    <a:pt x="1457" y="1668"/>
                  </a:cubicBezTo>
                  <a:cubicBezTo>
                    <a:pt x="1575" y="1668"/>
                    <a:pt x="1695" y="1663"/>
                    <a:pt x="1812" y="1681"/>
                  </a:cubicBezTo>
                  <a:cubicBezTo>
                    <a:pt x="1813" y="1681"/>
                    <a:pt x="1813" y="1683"/>
                    <a:pt x="1812" y="1682"/>
                  </a:cubicBezTo>
                  <a:cubicBezTo>
                    <a:pt x="1702" y="1666"/>
                    <a:pt x="1591" y="1671"/>
                    <a:pt x="1480" y="1672"/>
                  </a:cubicBezTo>
                  <a:cubicBezTo>
                    <a:pt x="1375" y="1673"/>
                    <a:pt x="1271" y="1665"/>
                    <a:pt x="1166" y="1657"/>
                  </a:cubicBezTo>
                  <a:cubicBezTo>
                    <a:pt x="949" y="1638"/>
                    <a:pt x="732" y="1627"/>
                    <a:pt x="515" y="1619"/>
                  </a:cubicBezTo>
                  <a:cubicBezTo>
                    <a:pt x="396" y="1615"/>
                    <a:pt x="276" y="1611"/>
                    <a:pt x="156" y="1608"/>
                  </a:cubicBezTo>
                  <a:cubicBezTo>
                    <a:pt x="158" y="1615"/>
                    <a:pt x="158" y="1622"/>
                    <a:pt x="158" y="1630"/>
                  </a:cubicBezTo>
                  <a:cubicBezTo>
                    <a:pt x="158" y="1645"/>
                    <a:pt x="153" y="1661"/>
                    <a:pt x="168" y="1670"/>
                  </a:cubicBezTo>
                  <a:cubicBezTo>
                    <a:pt x="169" y="1671"/>
                    <a:pt x="170" y="1673"/>
                    <a:pt x="170" y="1674"/>
                  </a:cubicBezTo>
                  <a:cubicBezTo>
                    <a:pt x="342" y="1686"/>
                    <a:pt x="515" y="1689"/>
                    <a:pt x="687" y="1695"/>
                  </a:cubicBezTo>
                  <a:cubicBezTo>
                    <a:pt x="862" y="1702"/>
                    <a:pt x="1037" y="1708"/>
                    <a:pt x="1212" y="1715"/>
                  </a:cubicBezTo>
                  <a:cubicBezTo>
                    <a:pt x="1309" y="1718"/>
                    <a:pt x="1407" y="1720"/>
                    <a:pt x="1504" y="1731"/>
                  </a:cubicBezTo>
                  <a:cubicBezTo>
                    <a:pt x="1505" y="1731"/>
                    <a:pt x="1505" y="1732"/>
                    <a:pt x="1504" y="1732"/>
                  </a:cubicBezTo>
                  <a:cubicBezTo>
                    <a:pt x="1419" y="1723"/>
                    <a:pt x="1333" y="1723"/>
                    <a:pt x="1248" y="1720"/>
                  </a:cubicBezTo>
                  <a:cubicBezTo>
                    <a:pt x="986" y="1712"/>
                    <a:pt x="986" y="1712"/>
                    <a:pt x="986" y="1712"/>
                  </a:cubicBezTo>
                  <a:cubicBezTo>
                    <a:pt x="811" y="1706"/>
                    <a:pt x="636" y="1701"/>
                    <a:pt x="461" y="1696"/>
                  </a:cubicBezTo>
                  <a:cubicBezTo>
                    <a:pt x="362" y="1693"/>
                    <a:pt x="262" y="1688"/>
                    <a:pt x="162" y="1688"/>
                  </a:cubicBezTo>
                  <a:cubicBezTo>
                    <a:pt x="158" y="1688"/>
                    <a:pt x="156" y="1685"/>
                    <a:pt x="155" y="1681"/>
                  </a:cubicBezTo>
                  <a:cubicBezTo>
                    <a:pt x="148" y="1678"/>
                    <a:pt x="143" y="1670"/>
                    <a:pt x="142" y="1662"/>
                  </a:cubicBezTo>
                  <a:cubicBezTo>
                    <a:pt x="141" y="1652"/>
                    <a:pt x="143" y="1642"/>
                    <a:pt x="143" y="1633"/>
                  </a:cubicBezTo>
                  <a:cubicBezTo>
                    <a:pt x="143" y="1629"/>
                    <a:pt x="143" y="1625"/>
                    <a:pt x="143" y="1622"/>
                  </a:cubicBezTo>
                  <a:cubicBezTo>
                    <a:pt x="135" y="1631"/>
                    <a:pt x="125" y="1637"/>
                    <a:pt x="113" y="1641"/>
                  </a:cubicBezTo>
                  <a:cubicBezTo>
                    <a:pt x="105" y="1644"/>
                    <a:pt x="98" y="1632"/>
                    <a:pt x="104" y="1626"/>
                  </a:cubicBezTo>
                  <a:cubicBezTo>
                    <a:pt x="105" y="1625"/>
                    <a:pt x="106" y="1625"/>
                    <a:pt x="107" y="1624"/>
                  </a:cubicBezTo>
                  <a:cubicBezTo>
                    <a:pt x="104" y="1624"/>
                    <a:pt x="101" y="1625"/>
                    <a:pt x="98" y="1625"/>
                  </a:cubicBezTo>
                  <a:cubicBezTo>
                    <a:pt x="89" y="1627"/>
                    <a:pt x="81" y="1614"/>
                    <a:pt x="91" y="1609"/>
                  </a:cubicBezTo>
                  <a:cubicBezTo>
                    <a:pt x="82" y="1611"/>
                    <a:pt x="73" y="1613"/>
                    <a:pt x="64" y="1616"/>
                  </a:cubicBezTo>
                  <a:cubicBezTo>
                    <a:pt x="53" y="1619"/>
                    <a:pt x="48" y="1601"/>
                    <a:pt x="59" y="1598"/>
                  </a:cubicBezTo>
                  <a:cubicBezTo>
                    <a:pt x="65" y="1596"/>
                    <a:pt x="70" y="1595"/>
                    <a:pt x="75" y="1593"/>
                  </a:cubicBezTo>
                  <a:cubicBezTo>
                    <a:pt x="75" y="1591"/>
                    <a:pt x="76" y="1590"/>
                    <a:pt x="78" y="1589"/>
                  </a:cubicBezTo>
                  <a:cubicBezTo>
                    <a:pt x="86" y="1583"/>
                    <a:pt x="95" y="1579"/>
                    <a:pt x="104" y="1577"/>
                  </a:cubicBezTo>
                  <a:cubicBezTo>
                    <a:pt x="103" y="1577"/>
                    <a:pt x="102" y="1577"/>
                    <a:pt x="102" y="1577"/>
                  </a:cubicBezTo>
                  <a:cubicBezTo>
                    <a:pt x="81" y="1575"/>
                    <a:pt x="61" y="1574"/>
                    <a:pt x="42" y="1564"/>
                  </a:cubicBezTo>
                  <a:cubicBezTo>
                    <a:pt x="38" y="1562"/>
                    <a:pt x="38" y="1559"/>
                    <a:pt x="39" y="1556"/>
                  </a:cubicBezTo>
                  <a:cubicBezTo>
                    <a:pt x="31" y="1554"/>
                    <a:pt x="22" y="1551"/>
                    <a:pt x="14" y="1549"/>
                  </a:cubicBezTo>
                  <a:cubicBezTo>
                    <a:pt x="12" y="1548"/>
                    <a:pt x="12" y="1545"/>
                    <a:pt x="14" y="1546"/>
                  </a:cubicBezTo>
                  <a:cubicBezTo>
                    <a:pt x="58" y="1554"/>
                    <a:pt x="102" y="1560"/>
                    <a:pt x="147" y="1560"/>
                  </a:cubicBezTo>
                  <a:cubicBezTo>
                    <a:pt x="158" y="1560"/>
                    <a:pt x="168" y="1559"/>
                    <a:pt x="179" y="1558"/>
                  </a:cubicBezTo>
                  <a:cubicBezTo>
                    <a:pt x="180" y="1558"/>
                    <a:pt x="181" y="1557"/>
                    <a:pt x="183" y="1557"/>
                  </a:cubicBezTo>
                  <a:cubicBezTo>
                    <a:pt x="184" y="1556"/>
                    <a:pt x="185" y="1557"/>
                    <a:pt x="186" y="1558"/>
                  </a:cubicBezTo>
                  <a:cubicBezTo>
                    <a:pt x="192" y="1557"/>
                    <a:pt x="198" y="1556"/>
                    <a:pt x="205" y="1556"/>
                  </a:cubicBezTo>
                  <a:cubicBezTo>
                    <a:pt x="205" y="1555"/>
                    <a:pt x="206" y="1555"/>
                    <a:pt x="206" y="1554"/>
                  </a:cubicBezTo>
                  <a:cubicBezTo>
                    <a:pt x="208" y="1553"/>
                    <a:pt x="209" y="1554"/>
                    <a:pt x="210" y="1555"/>
                  </a:cubicBezTo>
                  <a:cubicBezTo>
                    <a:pt x="230" y="1553"/>
                    <a:pt x="249" y="1551"/>
                    <a:pt x="270" y="1551"/>
                  </a:cubicBezTo>
                  <a:cubicBezTo>
                    <a:pt x="352" y="1551"/>
                    <a:pt x="435" y="1552"/>
                    <a:pt x="517" y="1553"/>
                  </a:cubicBezTo>
                  <a:cubicBezTo>
                    <a:pt x="516" y="1551"/>
                    <a:pt x="517" y="1548"/>
                    <a:pt x="519" y="1547"/>
                  </a:cubicBezTo>
                  <a:cubicBezTo>
                    <a:pt x="519" y="1506"/>
                    <a:pt x="523" y="1466"/>
                    <a:pt x="530" y="1425"/>
                  </a:cubicBezTo>
                  <a:cubicBezTo>
                    <a:pt x="479" y="1427"/>
                    <a:pt x="429" y="1422"/>
                    <a:pt x="378" y="1417"/>
                  </a:cubicBezTo>
                  <a:cubicBezTo>
                    <a:pt x="352" y="1414"/>
                    <a:pt x="326" y="1411"/>
                    <a:pt x="300" y="1409"/>
                  </a:cubicBezTo>
                  <a:cubicBezTo>
                    <a:pt x="276" y="1406"/>
                    <a:pt x="248" y="1407"/>
                    <a:pt x="225" y="1399"/>
                  </a:cubicBezTo>
                  <a:cubicBezTo>
                    <a:pt x="223" y="1398"/>
                    <a:pt x="221" y="1396"/>
                    <a:pt x="221" y="1394"/>
                  </a:cubicBezTo>
                  <a:cubicBezTo>
                    <a:pt x="221" y="1393"/>
                    <a:pt x="221" y="1393"/>
                    <a:pt x="221" y="1392"/>
                  </a:cubicBezTo>
                  <a:cubicBezTo>
                    <a:pt x="221" y="1393"/>
                    <a:pt x="221" y="1394"/>
                    <a:pt x="220" y="1395"/>
                  </a:cubicBezTo>
                  <a:cubicBezTo>
                    <a:pt x="220" y="1397"/>
                    <a:pt x="218" y="1399"/>
                    <a:pt x="216" y="1399"/>
                  </a:cubicBezTo>
                  <a:cubicBezTo>
                    <a:pt x="213" y="1398"/>
                    <a:pt x="210" y="1398"/>
                    <a:pt x="207" y="1398"/>
                  </a:cubicBezTo>
                  <a:cubicBezTo>
                    <a:pt x="175" y="1442"/>
                    <a:pt x="151" y="1494"/>
                    <a:pt x="175" y="1546"/>
                  </a:cubicBezTo>
                  <a:cubicBezTo>
                    <a:pt x="176" y="1548"/>
                    <a:pt x="174" y="1549"/>
                    <a:pt x="173" y="1547"/>
                  </a:cubicBezTo>
                  <a:cubicBezTo>
                    <a:pt x="146" y="1495"/>
                    <a:pt x="170" y="1443"/>
                    <a:pt x="202" y="1399"/>
                  </a:cubicBezTo>
                  <a:cubicBezTo>
                    <a:pt x="201" y="1399"/>
                    <a:pt x="200" y="1399"/>
                    <a:pt x="199" y="1399"/>
                  </a:cubicBezTo>
                  <a:cubicBezTo>
                    <a:pt x="179" y="1418"/>
                    <a:pt x="161" y="1438"/>
                    <a:pt x="149" y="1462"/>
                  </a:cubicBezTo>
                  <a:cubicBezTo>
                    <a:pt x="140" y="1479"/>
                    <a:pt x="134" y="1499"/>
                    <a:pt x="134" y="1518"/>
                  </a:cubicBezTo>
                  <a:cubicBezTo>
                    <a:pt x="136" y="1526"/>
                    <a:pt x="144" y="1534"/>
                    <a:pt x="143" y="1542"/>
                  </a:cubicBezTo>
                  <a:cubicBezTo>
                    <a:pt x="142" y="1547"/>
                    <a:pt x="138" y="1550"/>
                    <a:pt x="133" y="1548"/>
                  </a:cubicBezTo>
                  <a:cubicBezTo>
                    <a:pt x="132" y="1548"/>
                    <a:pt x="131" y="1547"/>
                    <a:pt x="131" y="1547"/>
                  </a:cubicBezTo>
                  <a:cubicBezTo>
                    <a:pt x="130" y="1539"/>
                    <a:pt x="129" y="1532"/>
                    <a:pt x="129" y="1525"/>
                  </a:cubicBezTo>
                  <a:cubicBezTo>
                    <a:pt x="127" y="1520"/>
                    <a:pt x="126" y="1516"/>
                    <a:pt x="126" y="1511"/>
                  </a:cubicBezTo>
                  <a:cubicBezTo>
                    <a:pt x="124" y="1481"/>
                    <a:pt x="141" y="1451"/>
                    <a:pt x="158" y="1428"/>
                  </a:cubicBezTo>
                  <a:cubicBezTo>
                    <a:pt x="165" y="1419"/>
                    <a:pt x="172" y="1411"/>
                    <a:pt x="180" y="1404"/>
                  </a:cubicBezTo>
                  <a:cubicBezTo>
                    <a:pt x="163" y="1409"/>
                    <a:pt x="148" y="1419"/>
                    <a:pt x="133" y="1430"/>
                  </a:cubicBezTo>
                  <a:cubicBezTo>
                    <a:pt x="114" y="1453"/>
                    <a:pt x="98" y="1480"/>
                    <a:pt x="84" y="1505"/>
                  </a:cubicBezTo>
                  <a:cubicBezTo>
                    <a:pt x="81" y="1510"/>
                    <a:pt x="72" y="1508"/>
                    <a:pt x="73" y="1502"/>
                  </a:cubicBezTo>
                  <a:cubicBezTo>
                    <a:pt x="75" y="1485"/>
                    <a:pt x="81" y="1470"/>
                    <a:pt x="89" y="1456"/>
                  </a:cubicBezTo>
                  <a:cubicBezTo>
                    <a:pt x="81" y="1456"/>
                    <a:pt x="76" y="1450"/>
                    <a:pt x="77" y="1437"/>
                  </a:cubicBezTo>
                  <a:cubicBezTo>
                    <a:pt x="80" y="1410"/>
                    <a:pt x="109" y="1390"/>
                    <a:pt x="131" y="1379"/>
                  </a:cubicBezTo>
                  <a:cubicBezTo>
                    <a:pt x="152" y="1368"/>
                    <a:pt x="175" y="1361"/>
                    <a:pt x="198" y="1358"/>
                  </a:cubicBezTo>
                  <a:cubicBezTo>
                    <a:pt x="193" y="1350"/>
                    <a:pt x="188" y="1341"/>
                    <a:pt x="188" y="1331"/>
                  </a:cubicBezTo>
                  <a:cubicBezTo>
                    <a:pt x="187" y="1327"/>
                    <a:pt x="188" y="1322"/>
                    <a:pt x="188" y="1318"/>
                  </a:cubicBezTo>
                  <a:cubicBezTo>
                    <a:pt x="165" y="1297"/>
                    <a:pt x="138" y="1280"/>
                    <a:pt x="107" y="1270"/>
                  </a:cubicBezTo>
                  <a:cubicBezTo>
                    <a:pt x="90" y="1264"/>
                    <a:pt x="73" y="1260"/>
                    <a:pt x="55" y="1258"/>
                  </a:cubicBezTo>
                  <a:cubicBezTo>
                    <a:pt x="43" y="1257"/>
                    <a:pt x="39" y="1257"/>
                    <a:pt x="48" y="1267"/>
                  </a:cubicBezTo>
                  <a:cubicBezTo>
                    <a:pt x="55" y="1275"/>
                    <a:pt x="67" y="1280"/>
                    <a:pt x="77" y="1284"/>
                  </a:cubicBezTo>
                  <a:cubicBezTo>
                    <a:pt x="78" y="1285"/>
                    <a:pt x="77" y="1287"/>
                    <a:pt x="76" y="1286"/>
                  </a:cubicBezTo>
                  <a:cubicBezTo>
                    <a:pt x="58" y="1282"/>
                    <a:pt x="44" y="1272"/>
                    <a:pt x="34" y="1257"/>
                  </a:cubicBezTo>
                  <a:cubicBezTo>
                    <a:pt x="33" y="1255"/>
                    <a:pt x="34" y="1254"/>
                    <a:pt x="36" y="1254"/>
                  </a:cubicBezTo>
                  <a:cubicBezTo>
                    <a:pt x="93" y="1255"/>
                    <a:pt x="147" y="1276"/>
                    <a:pt x="189" y="1314"/>
                  </a:cubicBezTo>
                  <a:cubicBezTo>
                    <a:pt x="190" y="1307"/>
                    <a:pt x="191" y="1299"/>
                    <a:pt x="191" y="1292"/>
                  </a:cubicBezTo>
                  <a:cubicBezTo>
                    <a:pt x="191" y="1288"/>
                    <a:pt x="191" y="1284"/>
                    <a:pt x="191" y="1279"/>
                  </a:cubicBezTo>
                  <a:cubicBezTo>
                    <a:pt x="164" y="1211"/>
                    <a:pt x="115" y="1155"/>
                    <a:pt x="50" y="1120"/>
                  </a:cubicBezTo>
                  <a:cubicBezTo>
                    <a:pt x="48" y="1119"/>
                    <a:pt x="49" y="1116"/>
                    <a:pt x="51" y="1115"/>
                  </a:cubicBezTo>
                  <a:cubicBezTo>
                    <a:pt x="62" y="1111"/>
                    <a:pt x="70" y="1119"/>
                    <a:pt x="80" y="1125"/>
                  </a:cubicBezTo>
                  <a:cubicBezTo>
                    <a:pt x="94" y="1134"/>
                    <a:pt x="107" y="1143"/>
                    <a:pt x="119" y="1153"/>
                  </a:cubicBezTo>
                  <a:cubicBezTo>
                    <a:pt x="134" y="1165"/>
                    <a:pt x="147" y="1178"/>
                    <a:pt x="159" y="1192"/>
                  </a:cubicBezTo>
                  <a:cubicBezTo>
                    <a:pt x="150" y="1177"/>
                    <a:pt x="140" y="1163"/>
                    <a:pt x="130" y="1149"/>
                  </a:cubicBezTo>
                  <a:cubicBezTo>
                    <a:pt x="125" y="1142"/>
                    <a:pt x="120" y="1135"/>
                    <a:pt x="115" y="1129"/>
                  </a:cubicBezTo>
                  <a:cubicBezTo>
                    <a:pt x="84" y="1103"/>
                    <a:pt x="43" y="1072"/>
                    <a:pt x="3" y="1075"/>
                  </a:cubicBezTo>
                  <a:cubicBezTo>
                    <a:pt x="0" y="1075"/>
                    <a:pt x="0" y="1070"/>
                    <a:pt x="3" y="1070"/>
                  </a:cubicBezTo>
                  <a:close/>
                  <a:moveTo>
                    <a:pt x="166" y="1064"/>
                  </a:moveTo>
                  <a:cubicBezTo>
                    <a:pt x="164" y="1077"/>
                    <a:pt x="175" y="1099"/>
                    <a:pt x="182" y="1114"/>
                  </a:cubicBezTo>
                  <a:cubicBezTo>
                    <a:pt x="177" y="1097"/>
                    <a:pt x="172" y="1080"/>
                    <a:pt x="166" y="1064"/>
                  </a:cubicBezTo>
                  <a:close/>
                  <a:moveTo>
                    <a:pt x="1658" y="1507"/>
                  </a:moveTo>
                  <a:cubicBezTo>
                    <a:pt x="1657" y="1508"/>
                    <a:pt x="1657" y="1510"/>
                    <a:pt x="1656" y="1511"/>
                  </a:cubicBezTo>
                  <a:cubicBezTo>
                    <a:pt x="1656" y="1511"/>
                    <a:pt x="1656" y="1511"/>
                    <a:pt x="1656" y="1511"/>
                  </a:cubicBezTo>
                  <a:cubicBezTo>
                    <a:pt x="1657" y="1511"/>
                    <a:pt x="1659" y="1511"/>
                    <a:pt x="1660" y="1511"/>
                  </a:cubicBezTo>
                  <a:cubicBezTo>
                    <a:pt x="1659" y="1510"/>
                    <a:pt x="1659" y="1508"/>
                    <a:pt x="1658" y="1507"/>
                  </a:cubicBezTo>
                  <a:close/>
                  <a:moveTo>
                    <a:pt x="1778" y="1403"/>
                  </a:moveTo>
                  <a:cubicBezTo>
                    <a:pt x="1780" y="1401"/>
                    <a:pt x="1782" y="1398"/>
                    <a:pt x="1785" y="1396"/>
                  </a:cubicBezTo>
                  <a:cubicBezTo>
                    <a:pt x="1786" y="1394"/>
                    <a:pt x="1788" y="1393"/>
                    <a:pt x="1789" y="1391"/>
                  </a:cubicBezTo>
                  <a:cubicBezTo>
                    <a:pt x="1788" y="1391"/>
                    <a:pt x="1788" y="1391"/>
                    <a:pt x="1788" y="1391"/>
                  </a:cubicBezTo>
                  <a:cubicBezTo>
                    <a:pt x="1783" y="1396"/>
                    <a:pt x="1779" y="1401"/>
                    <a:pt x="1775" y="1406"/>
                  </a:cubicBezTo>
                  <a:cubicBezTo>
                    <a:pt x="1776" y="1405"/>
                    <a:pt x="1777" y="1404"/>
                    <a:pt x="1778" y="1403"/>
                  </a:cubicBezTo>
                  <a:close/>
                  <a:moveTo>
                    <a:pt x="1537" y="1401"/>
                  </a:moveTo>
                  <a:cubicBezTo>
                    <a:pt x="1538" y="1402"/>
                    <a:pt x="1539" y="1402"/>
                    <a:pt x="1540" y="1403"/>
                  </a:cubicBezTo>
                  <a:cubicBezTo>
                    <a:pt x="1561" y="1402"/>
                    <a:pt x="1584" y="1408"/>
                    <a:pt x="1604" y="1411"/>
                  </a:cubicBezTo>
                  <a:cubicBezTo>
                    <a:pt x="1630" y="1415"/>
                    <a:pt x="1655" y="1418"/>
                    <a:pt x="1681" y="1423"/>
                  </a:cubicBezTo>
                  <a:cubicBezTo>
                    <a:pt x="1682" y="1423"/>
                    <a:pt x="1682" y="1425"/>
                    <a:pt x="1681" y="1425"/>
                  </a:cubicBezTo>
                  <a:cubicBezTo>
                    <a:pt x="1658" y="1422"/>
                    <a:pt x="1634" y="1420"/>
                    <a:pt x="1611" y="1417"/>
                  </a:cubicBezTo>
                  <a:cubicBezTo>
                    <a:pt x="1603" y="1416"/>
                    <a:pt x="1594" y="1415"/>
                    <a:pt x="1585" y="1415"/>
                  </a:cubicBezTo>
                  <a:cubicBezTo>
                    <a:pt x="1617" y="1419"/>
                    <a:pt x="1651" y="1419"/>
                    <a:pt x="1683" y="1429"/>
                  </a:cubicBezTo>
                  <a:cubicBezTo>
                    <a:pt x="1684" y="1426"/>
                    <a:pt x="1686" y="1424"/>
                    <a:pt x="1687" y="1422"/>
                  </a:cubicBezTo>
                  <a:cubicBezTo>
                    <a:pt x="1687" y="1422"/>
                    <a:pt x="1687" y="1422"/>
                    <a:pt x="1687" y="1422"/>
                  </a:cubicBezTo>
                  <a:cubicBezTo>
                    <a:pt x="1683" y="1422"/>
                    <a:pt x="1683" y="1416"/>
                    <a:pt x="1687" y="1416"/>
                  </a:cubicBezTo>
                  <a:cubicBezTo>
                    <a:pt x="1710" y="1416"/>
                    <a:pt x="1733" y="1416"/>
                    <a:pt x="1756" y="1417"/>
                  </a:cubicBezTo>
                  <a:cubicBezTo>
                    <a:pt x="1765" y="1408"/>
                    <a:pt x="1773" y="1400"/>
                    <a:pt x="1782" y="1392"/>
                  </a:cubicBezTo>
                  <a:cubicBezTo>
                    <a:pt x="1780" y="1392"/>
                    <a:pt x="1779" y="1392"/>
                    <a:pt x="1778" y="1392"/>
                  </a:cubicBezTo>
                  <a:cubicBezTo>
                    <a:pt x="1773" y="1392"/>
                    <a:pt x="1773" y="1386"/>
                    <a:pt x="1778" y="1386"/>
                  </a:cubicBezTo>
                  <a:cubicBezTo>
                    <a:pt x="1825" y="1385"/>
                    <a:pt x="1872" y="1391"/>
                    <a:pt x="1918" y="1398"/>
                  </a:cubicBezTo>
                  <a:cubicBezTo>
                    <a:pt x="1918" y="1397"/>
                    <a:pt x="1918" y="1397"/>
                    <a:pt x="1919" y="1396"/>
                  </a:cubicBezTo>
                  <a:cubicBezTo>
                    <a:pt x="1929" y="1385"/>
                    <a:pt x="1940" y="1375"/>
                    <a:pt x="1951" y="1363"/>
                  </a:cubicBezTo>
                  <a:cubicBezTo>
                    <a:pt x="1936" y="1363"/>
                    <a:pt x="1922" y="1362"/>
                    <a:pt x="1907" y="1362"/>
                  </a:cubicBezTo>
                  <a:cubicBezTo>
                    <a:pt x="1901" y="1361"/>
                    <a:pt x="1893" y="1362"/>
                    <a:pt x="1889" y="1358"/>
                  </a:cubicBezTo>
                  <a:cubicBezTo>
                    <a:pt x="1839" y="1355"/>
                    <a:pt x="1790" y="1349"/>
                    <a:pt x="1741" y="1345"/>
                  </a:cubicBezTo>
                  <a:cubicBezTo>
                    <a:pt x="1716" y="1343"/>
                    <a:pt x="1692" y="1341"/>
                    <a:pt x="1667" y="1339"/>
                  </a:cubicBezTo>
                  <a:cubicBezTo>
                    <a:pt x="1650" y="1337"/>
                    <a:pt x="1633" y="1335"/>
                    <a:pt x="1616" y="1334"/>
                  </a:cubicBezTo>
                  <a:cubicBezTo>
                    <a:pt x="1590" y="1357"/>
                    <a:pt x="1564" y="1380"/>
                    <a:pt x="1537" y="1401"/>
                  </a:cubicBezTo>
                  <a:close/>
                  <a:moveTo>
                    <a:pt x="1330" y="1235"/>
                  </a:moveTo>
                  <a:cubicBezTo>
                    <a:pt x="1336" y="1227"/>
                    <a:pt x="1345" y="1220"/>
                    <a:pt x="1352" y="1216"/>
                  </a:cubicBezTo>
                  <a:cubicBezTo>
                    <a:pt x="1346" y="1217"/>
                    <a:pt x="1339" y="1218"/>
                    <a:pt x="1333" y="1220"/>
                  </a:cubicBezTo>
                  <a:cubicBezTo>
                    <a:pt x="1332" y="1225"/>
                    <a:pt x="1331" y="1230"/>
                    <a:pt x="1330" y="1235"/>
                  </a:cubicBezTo>
                  <a:close/>
                  <a:moveTo>
                    <a:pt x="1322" y="1246"/>
                  </a:moveTo>
                  <a:cubicBezTo>
                    <a:pt x="1323" y="1245"/>
                    <a:pt x="1323" y="1244"/>
                    <a:pt x="1323" y="1242"/>
                  </a:cubicBezTo>
                  <a:cubicBezTo>
                    <a:pt x="1323" y="1244"/>
                    <a:pt x="1322" y="1245"/>
                    <a:pt x="1322" y="1246"/>
                  </a:cubicBezTo>
                  <a:cubicBezTo>
                    <a:pt x="1322" y="1247"/>
                    <a:pt x="1322" y="1247"/>
                    <a:pt x="1322" y="1248"/>
                  </a:cubicBezTo>
                  <a:cubicBezTo>
                    <a:pt x="1322" y="1247"/>
                    <a:pt x="1322" y="1247"/>
                    <a:pt x="1322" y="1246"/>
                  </a:cubicBezTo>
                  <a:close/>
                  <a:moveTo>
                    <a:pt x="1325" y="1233"/>
                  </a:moveTo>
                  <a:cubicBezTo>
                    <a:pt x="1326" y="1229"/>
                    <a:pt x="1327" y="1225"/>
                    <a:pt x="1328" y="1222"/>
                  </a:cubicBezTo>
                  <a:cubicBezTo>
                    <a:pt x="1327" y="1222"/>
                    <a:pt x="1325" y="1223"/>
                    <a:pt x="1324" y="1224"/>
                  </a:cubicBezTo>
                  <a:cubicBezTo>
                    <a:pt x="1325" y="1226"/>
                    <a:pt x="1325" y="1228"/>
                    <a:pt x="1325" y="1233"/>
                  </a:cubicBezTo>
                  <a:close/>
                  <a:moveTo>
                    <a:pt x="1305" y="1212"/>
                  </a:moveTo>
                  <a:cubicBezTo>
                    <a:pt x="1303" y="1223"/>
                    <a:pt x="1319" y="1214"/>
                    <a:pt x="1326" y="1212"/>
                  </a:cubicBezTo>
                  <a:cubicBezTo>
                    <a:pt x="1335" y="1208"/>
                    <a:pt x="1346" y="1208"/>
                    <a:pt x="1356" y="1206"/>
                  </a:cubicBezTo>
                  <a:cubicBezTo>
                    <a:pt x="1375" y="1203"/>
                    <a:pt x="1395" y="1199"/>
                    <a:pt x="1414" y="1194"/>
                  </a:cubicBezTo>
                  <a:cubicBezTo>
                    <a:pt x="1414" y="1193"/>
                    <a:pt x="1415" y="1192"/>
                    <a:pt x="1415" y="1191"/>
                  </a:cubicBezTo>
                  <a:cubicBezTo>
                    <a:pt x="1413" y="1190"/>
                    <a:pt x="1412" y="1189"/>
                    <a:pt x="1411" y="1187"/>
                  </a:cubicBezTo>
                  <a:cubicBezTo>
                    <a:pt x="1393" y="1193"/>
                    <a:pt x="1370" y="1192"/>
                    <a:pt x="1353" y="1195"/>
                  </a:cubicBezTo>
                  <a:cubicBezTo>
                    <a:pt x="1336" y="1198"/>
                    <a:pt x="1321" y="1203"/>
                    <a:pt x="1305" y="1207"/>
                  </a:cubicBezTo>
                  <a:cubicBezTo>
                    <a:pt x="1306" y="1209"/>
                    <a:pt x="1306" y="1210"/>
                    <a:pt x="1305" y="1212"/>
                  </a:cubicBezTo>
                  <a:close/>
                  <a:moveTo>
                    <a:pt x="1441" y="1208"/>
                  </a:moveTo>
                  <a:cubicBezTo>
                    <a:pt x="1445" y="1209"/>
                    <a:pt x="1449" y="1209"/>
                    <a:pt x="1453" y="1210"/>
                  </a:cubicBezTo>
                  <a:cubicBezTo>
                    <a:pt x="1465" y="1199"/>
                    <a:pt x="1472" y="1184"/>
                    <a:pt x="1481" y="1170"/>
                  </a:cubicBezTo>
                  <a:cubicBezTo>
                    <a:pt x="1487" y="1162"/>
                    <a:pt x="1492" y="1153"/>
                    <a:pt x="1498" y="1144"/>
                  </a:cubicBezTo>
                  <a:cubicBezTo>
                    <a:pt x="1498" y="1144"/>
                    <a:pt x="1498" y="1143"/>
                    <a:pt x="1499" y="1143"/>
                  </a:cubicBezTo>
                  <a:cubicBezTo>
                    <a:pt x="1492" y="1148"/>
                    <a:pt x="1486" y="1153"/>
                    <a:pt x="1480" y="1158"/>
                  </a:cubicBezTo>
                  <a:cubicBezTo>
                    <a:pt x="1463" y="1172"/>
                    <a:pt x="1447" y="1185"/>
                    <a:pt x="1429" y="1197"/>
                  </a:cubicBezTo>
                  <a:cubicBezTo>
                    <a:pt x="1429" y="1198"/>
                    <a:pt x="1429" y="1199"/>
                    <a:pt x="1429" y="1201"/>
                  </a:cubicBezTo>
                  <a:cubicBezTo>
                    <a:pt x="1429" y="1202"/>
                    <a:pt x="1429" y="1203"/>
                    <a:pt x="1428" y="1204"/>
                  </a:cubicBezTo>
                  <a:cubicBezTo>
                    <a:pt x="1433" y="1205"/>
                    <a:pt x="1437" y="1207"/>
                    <a:pt x="1441" y="1208"/>
                  </a:cubicBezTo>
                  <a:close/>
                  <a:moveTo>
                    <a:pt x="1549" y="1286"/>
                  </a:moveTo>
                  <a:cubicBezTo>
                    <a:pt x="1548" y="1281"/>
                    <a:pt x="1541" y="1272"/>
                    <a:pt x="1533" y="1265"/>
                  </a:cubicBezTo>
                  <a:cubicBezTo>
                    <a:pt x="1532" y="1266"/>
                    <a:pt x="1531" y="1267"/>
                    <a:pt x="1530" y="1268"/>
                  </a:cubicBezTo>
                  <a:cubicBezTo>
                    <a:pt x="1532" y="1270"/>
                    <a:pt x="1534" y="1272"/>
                    <a:pt x="1536" y="1273"/>
                  </a:cubicBezTo>
                  <a:cubicBezTo>
                    <a:pt x="1541" y="1277"/>
                    <a:pt x="1545" y="1281"/>
                    <a:pt x="1549" y="1286"/>
                  </a:cubicBezTo>
                  <a:close/>
                  <a:moveTo>
                    <a:pt x="1551" y="1261"/>
                  </a:moveTo>
                  <a:cubicBezTo>
                    <a:pt x="1564" y="1245"/>
                    <a:pt x="1581" y="1233"/>
                    <a:pt x="1596" y="1219"/>
                  </a:cubicBezTo>
                  <a:cubicBezTo>
                    <a:pt x="1596" y="1219"/>
                    <a:pt x="1596" y="1219"/>
                    <a:pt x="1596" y="1219"/>
                  </a:cubicBezTo>
                  <a:cubicBezTo>
                    <a:pt x="1594" y="1214"/>
                    <a:pt x="1592" y="1209"/>
                    <a:pt x="1590" y="1205"/>
                  </a:cubicBezTo>
                  <a:cubicBezTo>
                    <a:pt x="1576" y="1222"/>
                    <a:pt x="1561" y="1239"/>
                    <a:pt x="1544" y="1255"/>
                  </a:cubicBezTo>
                  <a:cubicBezTo>
                    <a:pt x="1546" y="1257"/>
                    <a:pt x="1548" y="1260"/>
                    <a:pt x="1550" y="1262"/>
                  </a:cubicBezTo>
                  <a:cubicBezTo>
                    <a:pt x="1550" y="1262"/>
                    <a:pt x="1550" y="1261"/>
                    <a:pt x="1551" y="1261"/>
                  </a:cubicBezTo>
                  <a:close/>
                  <a:moveTo>
                    <a:pt x="1604" y="1236"/>
                  </a:moveTo>
                  <a:cubicBezTo>
                    <a:pt x="1599" y="1241"/>
                    <a:pt x="1593" y="1246"/>
                    <a:pt x="1588" y="1251"/>
                  </a:cubicBezTo>
                  <a:cubicBezTo>
                    <a:pt x="1583" y="1256"/>
                    <a:pt x="1577" y="1262"/>
                    <a:pt x="1571" y="1266"/>
                  </a:cubicBezTo>
                  <a:cubicBezTo>
                    <a:pt x="1578" y="1267"/>
                    <a:pt x="1584" y="1267"/>
                    <a:pt x="1590" y="1268"/>
                  </a:cubicBezTo>
                  <a:cubicBezTo>
                    <a:pt x="1597" y="1262"/>
                    <a:pt x="1604" y="1257"/>
                    <a:pt x="1611" y="1252"/>
                  </a:cubicBezTo>
                  <a:cubicBezTo>
                    <a:pt x="1611" y="1252"/>
                    <a:pt x="1611" y="1251"/>
                    <a:pt x="1610" y="1251"/>
                  </a:cubicBezTo>
                  <a:cubicBezTo>
                    <a:pt x="1608" y="1246"/>
                    <a:pt x="1606" y="1241"/>
                    <a:pt x="1604" y="1236"/>
                  </a:cubicBezTo>
                  <a:close/>
                  <a:moveTo>
                    <a:pt x="1612" y="1224"/>
                  </a:moveTo>
                  <a:cubicBezTo>
                    <a:pt x="1614" y="1224"/>
                    <a:pt x="1615" y="1225"/>
                    <a:pt x="1614" y="1227"/>
                  </a:cubicBezTo>
                  <a:cubicBezTo>
                    <a:pt x="1614" y="1227"/>
                    <a:pt x="1614" y="1227"/>
                    <a:pt x="1614" y="1227"/>
                  </a:cubicBezTo>
                  <a:cubicBezTo>
                    <a:pt x="1615" y="1230"/>
                    <a:pt x="1616" y="1233"/>
                    <a:pt x="1618" y="1237"/>
                  </a:cubicBezTo>
                  <a:cubicBezTo>
                    <a:pt x="1633" y="1222"/>
                    <a:pt x="1647" y="1207"/>
                    <a:pt x="1661" y="1191"/>
                  </a:cubicBezTo>
                  <a:cubicBezTo>
                    <a:pt x="1672" y="1179"/>
                    <a:pt x="1678" y="1169"/>
                    <a:pt x="1680" y="1152"/>
                  </a:cubicBezTo>
                  <a:cubicBezTo>
                    <a:pt x="1681" y="1140"/>
                    <a:pt x="1680" y="1127"/>
                    <a:pt x="1680" y="1116"/>
                  </a:cubicBezTo>
                  <a:cubicBezTo>
                    <a:pt x="1680" y="1065"/>
                    <a:pt x="1680" y="1014"/>
                    <a:pt x="1680" y="963"/>
                  </a:cubicBezTo>
                  <a:cubicBezTo>
                    <a:pt x="1681" y="864"/>
                    <a:pt x="1681" y="765"/>
                    <a:pt x="1681" y="665"/>
                  </a:cubicBezTo>
                  <a:cubicBezTo>
                    <a:pt x="1678" y="665"/>
                    <a:pt x="1674" y="664"/>
                    <a:pt x="1670" y="664"/>
                  </a:cubicBezTo>
                  <a:cubicBezTo>
                    <a:pt x="1668" y="663"/>
                    <a:pt x="1665" y="663"/>
                    <a:pt x="1662" y="662"/>
                  </a:cubicBezTo>
                  <a:cubicBezTo>
                    <a:pt x="1644" y="758"/>
                    <a:pt x="1637" y="856"/>
                    <a:pt x="1619" y="952"/>
                  </a:cubicBezTo>
                  <a:cubicBezTo>
                    <a:pt x="1610" y="999"/>
                    <a:pt x="1596" y="1044"/>
                    <a:pt x="1580" y="1090"/>
                  </a:cubicBezTo>
                  <a:cubicBezTo>
                    <a:pt x="1577" y="1100"/>
                    <a:pt x="1574" y="1108"/>
                    <a:pt x="1575" y="1118"/>
                  </a:cubicBezTo>
                  <a:cubicBezTo>
                    <a:pt x="1576" y="1119"/>
                    <a:pt x="1576" y="1121"/>
                    <a:pt x="1575" y="1123"/>
                  </a:cubicBezTo>
                  <a:cubicBezTo>
                    <a:pt x="1575" y="1124"/>
                    <a:pt x="1576" y="1126"/>
                    <a:pt x="1576" y="1127"/>
                  </a:cubicBezTo>
                  <a:cubicBezTo>
                    <a:pt x="1579" y="1140"/>
                    <a:pt x="1584" y="1154"/>
                    <a:pt x="1589" y="1166"/>
                  </a:cubicBezTo>
                  <a:cubicBezTo>
                    <a:pt x="1596" y="1186"/>
                    <a:pt x="1604" y="1205"/>
                    <a:pt x="1612" y="1224"/>
                  </a:cubicBezTo>
                  <a:close/>
                  <a:moveTo>
                    <a:pt x="1646" y="1272"/>
                  </a:moveTo>
                  <a:cubicBezTo>
                    <a:pt x="1646" y="1272"/>
                    <a:pt x="1646" y="1272"/>
                    <a:pt x="1646" y="1272"/>
                  </a:cubicBezTo>
                  <a:cubicBezTo>
                    <a:pt x="1646" y="1270"/>
                    <a:pt x="1647" y="1270"/>
                    <a:pt x="1648" y="1270"/>
                  </a:cubicBezTo>
                  <a:cubicBezTo>
                    <a:pt x="1660" y="1242"/>
                    <a:pt x="1672" y="1215"/>
                    <a:pt x="1685" y="1188"/>
                  </a:cubicBezTo>
                  <a:cubicBezTo>
                    <a:pt x="1683" y="1191"/>
                    <a:pt x="1680" y="1194"/>
                    <a:pt x="1677" y="1197"/>
                  </a:cubicBezTo>
                  <a:cubicBezTo>
                    <a:pt x="1672" y="1203"/>
                    <a:pt x="1667" y="1208"/>
                    <a:pt x="1662" y="1213"/>
                  </a:cubicBezTo>
                  <a:cubicBezTo>
                    <a:pt x="1654" y="1233"/>
                    <a:pt x="1647" y="1252"/>
                    <a:pt x="1639" y="1272"/>
                  </a:cubicBezTo>
                  <a:cubicBezTo>
                    <a:pt x="1642" y="1272"/>
                    <a:pt x="1644" y="1272"/>
                    <a:pt x="1646" y="1272"/>
                  </a:cubicBezTo>
                  <a:close/>
                  <a:moveTo>
                    <a:pt x="1742" y="1127"/>
                  </a:moveTo>
                  <a:cubicBezTo>
                    <a:pt x="1741" y="1124"/>
                    <a:pt x="1740" y="1121"/>
                    <a:pt x="1740" y="1118"/>
                  </a:cubicBezTo>
                  <a:cubicBezTo>
                    <a:pt x="1738" y="1118"/>
                    <a:pt x="1737" y="1118"/>
                    <a:pt x="1736" y="1118"/>
                  </a:cubicBezTo>
                  <a:cubicBezTo>
                    <a:pt x="1727" y="1119"/>
                    <a:pt x="1718" y="1121"/>
                    <a:pt x="1710" y="1124"/>
                  </a:cubicBezTo>
                  <a:cubicBezTo>
                    <a:pt x="1720" y="1125"/>
                    <a:pt x="1731" y="1126"/>
                    <a:pt x="1742" y="1127"/>
                  </a:cubicBezTo>
                  <a:close/>
                  <a:moveTo>
                    <a:pt x="1778" y="1197"/>
                  </a:moveTo>
                  <a:cubicBezTo>
                    <a:pt x="1769" y="1204"/>
                    <a:pt x="1760" y="1212"/>
                    <a:pt x="1751" y="1220"/>
                  </a:cubicBezTo>
                  <a:cubicBezTo>
                    <a:pt x="1764" y="1215"/>
                    <a:pt x="1777" y="1212"/>
                    <a:pt x="1791" y="1209"/>
                  </a:cubicBezTo>
                  <a:cubicBezTo>
                    <a:pt x="1786" y="1205"/>
                    <a:pt x="1782" y="1201"/>
                    <a:pt x="1778" y="1197"/>
                  </a:cubicBezTo>
                  <a:close/>
                  <a:moveTo>
                    <a:pt x="1776" y="1195"/>
                  </a:moveTo>
                  <a:cubicBezTo>
                    <a:pt x="1771" y="1188"/>
                    <a:pt x="1766" y="1181"/>
                    <a:pt x="1761" y="1174"/>
                  </a:cubicBezTo>
                  <a:cubicBezTo>
                    <a:pt x="1749" y="1191"/>
                    <a:pt x="1737" y="1209"/>
                    <a:pt x="1726" y="1227"/>
                  </a:cubicBezTo>
                  <a:cubicBezTo>
                    <a:pt x="1732" y="1225"/>
                    <a:pt x="1739" y="1223"/>
                    <a:pt x="1744" y="1222"/>
                  </a:cubicBezTo>
                  <a:cubicBezTo>
                    <a:pt x="1755" y="1212"/>
                    <a:pt x="1765" y="1203"/>
                    <a:pt x="1776" y="1195"/>
                  </a:cubicBezTo>
                  <a:close/>
                  <a:moveTo>
                    <a:pt x="1760" y="1172"/>
                  </a:moveTo>
                  <a:cubicBezTo>
                    <a:pt x="1758" y="1168"/>
                    <a:pt x="1756" y="1165"/>
                    <a:pt x="1755" y="1161"/>
                  </a:cubicBezTo>
                  <a:cubicBezTo>
                    <a:pt x="1754" y="1160"/>
                    <a:pt x="1753" y="1158"/>
                    <a:pt x="1753" y="1157"/>
                  </a:cubicBezTo>
                  <a:cubicBezTo>
                    <a:pt x="1736" y="1182"/>
                    <a:pt x="1720" y="1208"/>
                    <a:pt x="1705" y="1235"/>
                  </a:cubicBezTo>
                  <a:cubicBezTo>
                    <a:pt x="1710" y="1232"/>
                    <a:pt x="1716" y="1230"/>
                    <a:pt x="1721" y="1228"/>
                  </a:cubicBezTo>
                  <a:cubicBezTo>
                    <a:pt x="1734" y="1209"/>
                    <a:pt x="1747" y="1190"/>
                    <a:pt x="1760" y="1172"/>
                  </a:cubicBezTo>
                  <a:close/>
                  <a:moveTo>
                    <a:pt x="1728" y="431"/>
                  </a:moveTo>
                  <a:cubicBezTo>
                    <a:pt x="1727" y="431"/>
                    <a:pt x="1726" y="431"/>
                    <a:pt x="1726" y="430"/>
                  </a:cubicBezTo>
                  <a:cubicBezTo>
                    <a:pt x="1724" y="429"/>
                    <a:pt x="1722" y="427"/>
                    <a:pt x="1720" y="425"/>
                  </a:cubicBezTo>
                  <a:cubicBezTo>
                    <a:pt x="1723" y="437"/>
                    <a:pt x="1715" y="452"/>
                    <a:pt x="1706" y="460"/>
                  </a:cubicBezTo>
                  <a:cubicBezTo>
                    <a:pt x="1699" y="466"/>
                    <a:pt x="1690" y="470"/>
                    <a:pt x="1681" y="473"/>
                  </a:cubicBezTo>
                  <a:cubicBezTo>
                    <a:pt x="1678" y="475"/>
                    <a:pt x="1674" y="476"/>
                    <a:pt x="1671" y="477"/>
                  </a:cubicBezTo>
                  <a:cubicBezTo>
                    <a:pt x="1670" y="481"/>
                    <a:pt x="1669" y="484"/>
                    <a:pt x="1668" y="489"/>
                  </a:cubicBezTo>
                  <a:cubicBezTo>
                    <a:pt x="1668" y="494"/>
                    <a:pt x="1667" y="499"/>
                    <a:pt x="1663" y="503"/>
                  </a:cubicBezTo>
                  <a:cubicBezTo>
                    <a:pt x="1656" y="509"/>
                    <a:pt x="1645" y="510"/>
                    <a:pt x="1637" y="510"/>
                  </a:cubicBezTo>
                  <a:cubicBezTo>
                    <a:pt x="1637" y="510"/>
                    <a:pt x="1637" y="510"/>
                    <a:pt x="1637" y="510"/>
                  </a:cubicBezTo>
                  <a:cubicBezTo>
                    <a:pt x="1637" y="511"/>
                    <a:pt x="1637" y="511"/>
                    <a:pt x="1637" y="511"/>
                  </a:cubicBezTo>
                  <a:cubicBezTo>
                    <a:pt x="1636" y="510"/>
                    <a:pt x="1636" y="510"/>
                    <a:pt x="1635" y="509"/>
                  </a:cubicBezTo>
                  <a:cubicBezTo>
                    <a:pt x="1635" y="509"/>
                    <a:pt x="1634" y="509"/>
                    <a:pt x="1634" y="509"/>
                  </a:cubicBezTo>
                  <a:cubicBezTo>
                    <a:pt x="1631" y="509"/>
                    <a:pt x="1629" y="507"/>
                    <a:pt x="1629" y="505"/>
                  </a:cubicBezTo>
                  <a:cubicBezTo>
                    <a:pt x="1625" y="502"/>
                    <a:pt x="1621" y="500"/>
                    <a:pt x="1617" y="498"/>
                  </a:cubicBezTo>
                  <a:cubicBezTo>
                    <a:pt x="1617" y="499"/>
                    <a:pt x="1616" y="499"/>
                    <a:pt x="1615" y="499"/>
                  </a:cubicBezTo>
                  <a:cubicBezTo>
                    <a:pt x="1611" y="503"/>
                    <a:pt x="1608" y="506"/>
                    <a:pt x="1608" y="513"/>
                  </a:cubicBezTo>
                  <a:cubicBezTo>
                    <a:pt x="1607" y="520"/>
                    <a:pt x="1613" y="528"/>
                    <a:pt x="1617" y="533"/>
                  </a:cubicBezTo>
                  <a:cubicBezTo>
                    <a:pt x="1622" y="538"/>
                    <a:pt x="1628" y="541"/>
                    <a:pt x="1633" y="545"/>
                  </a:cubicBezTo>
                  <a:cubicBezTo>
                    <a:pt x="1634" y="546"/>
                    <a:pt x="1635" y="549"/>
                    <a:pt x="1635" y="549"/>
                  </a:cubicBezTo>
                  <a:cubicBezTo>
                    <a:pt x="1639" y="550"/>
                    <a:pt x="1641" y="543"/>
                    <a:pt x="1642" y="541"/>
                  </a:cubicBezTo>
                  <a:cubicBezTo>
                    <a:pt x="1643" y="538"/>
                    <a:pt x="1647" y="539"/>
                    <a:pt x="1646" y="542"/>
                  </a:cubicBezTo>
                  <a:cubicBezTo>
                    <a:pt x="1645" y="547"/>
                    <a:pt x="1647" y="554"/>
                    <a:pt x="1643" y="559"/>
                  </a:cubicBezTo>
                  <a:cubicBezTo>
                    <a:pt x="1641" y="562"/>
                    <a:pt x="1637" y="563"/>
                    <a:pt x="1633" y="562"/>
                  </a:cubicBezTo>
                  <a:cubicBezTo>
                    <a:pt x="1641" y="572"/>
                    <a:pt x="1650" y="581"/>
                    <a:pt x="1659" y="589"/>
                  </a:cubicBezTo>
                  <a:cubicBezTo>
                    <a:pt x="1668" y="596"/>
                    <a:pt x="1676" y="594"/>
                    <a:pt x="1684" y="592"/>
                  </a:cubicBezTo>
                  <a:cubicBezTo>
                    <a:pt x="1672" y="585"/>
                    <a:pt x="1662" y="575"/>
                    <a:pt x="1657" y="563"/>
                  </a:cubicBezTo>
                  <a:cubicBezTo>
                    <a:pt x="1656" y="562"/>
                    <a:pt x="1657" y="561"/>
                    <a:pt x="1658" y="562"/>
                  </a:cubicBezTo>
                  <a:cubicBezTo>
                    <a:pt x="1675" y="579"/>
                    <a:pt x="1691" y="586"/>
                    <a:pt x="1715" y="592"/>
                  </a:cubicBezTo>
                  <a:cubicBezTo>
                    <a:pt x="1735" y="597"/>
                    <a:pt x="1762" y="603"/>
                    <a:pt x="1781" y="591"/>
                  </a:cubicBezTo>
                  <a:cubicBezTo>
                    <a:pt x="1781" y="590"/>
                    <a:pt x="1781" y="589"/>
                    <a:pt x="1782" y="588"/>
                  </a:cubicBezTo>
                  <a:cubicBezTo>
                    <a:pt x="1785" y="586"/>
                    <a:pt x="1785" y="583"/>
                    <a:pt x="1787" y="580"/>
                  </a:cubicBezTo>
                  <a:cubicBezTo>
                    <a:pt x="1788" y="579"/>
                    <a:pt x="1789" y="578"/>
                    <a:pt x="1790" y="576"/>
                  </a:cubicBezTo>
                  <a:cubicBezTo>
                    <a:pt x="1792" y="574"/>
                    <a:pt x="1792" y="572"/>
                    <a:pt x="1793" y="569"/>
                  </a:cubicBezTo>
                  <a:cubicBezTo>
                    <a:pt x="1794" y="566"/>
                    <a:pt x="1796" y="563"/>
                    <a:pt x="1798" y="561"/>
                  </a:cubicBezTo>
                  <a:cubicBezTo>
                    <a:pt x="1794" y="556"/>
                    <a:pt x="1793" y="549"/>
                    <a:pt x="1801" y="548"/>
                  </a:cubicBezTo>
                  <a:cubicBezTo>
                    <a:pt x="1811" y="547"/>
                    <a:pt x="1818" y="558"/>
                    <a:pt x="1829" y="554"/>
                  </a:cubicBezTo>
                  <a:cubicBezTo>
                    <a:pt x="1841" y="550"/>
                    <a:pt x="1832" y="529"/>
                    <a:pt x="1830" y="519"/>
                  </a:cubicBezTo>
                  <a:cubicBezTo>
                    <a:pt x="1830" y="512"/>
                    <a:pt x="1828" y="501"/>
                    <a:pt x="1831" y="492"/>
                  </a:cubicBezTo>
                  <a:cubicBezTo>
                    <a:pt x="1831" y="492"/>
                    <a:pt x="1831" y="491"/>
                    <a:pt x="1831" y="491"/>
                  </a:cubicBezTo>
                  <a:cubicBezTo>
                    <a:pt x="1831" y="487"/>
                    <a:pt x="1834" y="485"/>
                    <a:pt x="1836" y="481"/>
                  </a:cubicBezTo>
                  <a:cubicBezTo>
                    <a:pt x="1838" y="477"/>
                    <a:pt x="1840" y="473"/>
                    <a:pt x="1842" y="470"/>
                  </a:cubicBezTo>
                  <a:cubicBezTo>
                    <a:pt x="1843" y="467"/>
                    <a:pt x="1844" y="464"/>
                    <a:pt x="1845" y="461"/>
                  </a:cubicBezTo>
                  <a:cubicBezTo>
                    <a:pt x="1808" y="477"/>
                    <a:pt x="1759" y="456"/>
                    <a:pt x="1728" y="431"/>
                  </a:cubicBezTo>
                  <a:close/>
                  <a:moveTo>
                    <a:pt x="1731" y="412"/>
                  </a:moveTo>
                  <a:cubicBezTo>
                    <a:pt x="1731" y="412"/>
                    <a:pt x="1731" y="412"/>
                    <a:pt x="1732" y="412"/>
                  </a:cubicBezTo>
                  <a:cubicBezTo>
                    <a:pt x="1732" y="412"/>
                    <a:pt x="1732" y="412"/>
                    <a:pt x="1732" y="412"/>
                  </a:cubicBezTo>
                  <a:cubicBezTo>
                    <a:pt x="1759" y="420"/>
                    <a:pt x="1784" y="424"/>
                    <a:pt x="1812" y="412"/>
                  </a:cubicBezTo>
                  <a:cubicBezTo>
                    <a:pt x="1839" y="400"/>
                    <a:pt x="1857" y="377"/>
                    <a:pt x="1864" y="350"/>
                  </a:cubicBezTo>
                  <a:cubicBezTo>
                    <a:pt x="1862" y="347"/>
                    <a:pt x="1860" y="345"/>
                    <a:pt x="1858" y="343"/>
                  </a:cubicBezTo>
                  <a:cubicBezTo>
                    <a:pt x="1849" y="366"/>
                    <a:pt x="1832" y="385"/>
                    <a:pt x="1809" y="395"/>
                  </a:cubicBezTo>
                  <a:cubicBezTo>
                    <a:pt x="1795" y="401"/>
                    <a:pt x="1780" y="404"/>
                    <a:pt x="1765" y="405"/>
                  </a:cubicBezTo>
                  <a:cubicBezTo>
                    <a:pt x="1757" y="405"/>
                    <a:pt x="1749" y="405"/>
                    <a:pt x="1741" y="404"/>
                  </a:cubicBezTo>
                  <a:cubicBezTo>
                    <a:pt x="1738" y="403"/>
                    <a:pt x="1733" y="402"/>
                    <a:pt x="1731" y="402"/>
                  </a:cubicBezTo>
                  <a:cubicBezTo>
                    <a:pt x="1726" y="403"/>
                    <a:pt x="1723" y="406"/>
                    <a:pt x="1721" y="409"/>
                  </a:cubicBezTo>
                  <a:cubicBezTo>
                    <a:pt x="1724" y="410"/>
                    <a:pt x="1728" y="411"/>
                    <a:pt x="1731" y="412"/>
                  </a:cubicBezTo>
                  <a:close/>
                  <a:moveTo>
                    <a:pt x="1867" y="357"/>
                  </a:moveTo>
                  <a:cubicBezTo>
                    <a:pt x="1867" y="357"/>
                    <a:pt x="1867" y="357"/>
                    <a:pt x="1867" y="357"/>
                  </a:cubicBezTo>
                  <a:cubicBezTo>
                    <a:pt x="1867" y="355"/>
                    <a:pt x="1866" y="354"/>
                    <a:pt x="1866" y="353"/>
                  </a:cubicBezTo>
                  <a:cubicBezTo>
                    <a:pt x="1856" y="407"/>
                    <a:pt x="1795" y="432"/>
                    <a:pt x="1743" y="420"/>
                  </a:cubicBezTo>
                  <a:cubicBezTo>
                    <a:pt x="1768" y="435"/>
                    <a:pt x="1798" y="444"/>
                    <a:pt x="1827" y="429"/>
                  </a:cubicBezTo>
                  <a:cubicBezTo>
                    <a:pt x="1852" y="417"/>
                    <a:pt x="1867" y="385"/>
                    <a:pt x="1867" y="357"/>
                  </a:cubicBezTo>
                  <a:close/>
                  <a:moveTo>
                    <a:pt x="1709" y="422"/>
                  </a:moveTo>
                  <a:cubicBezTo>
                    <a:pt x="1705" y="431"/>
                    <a:pt x="1698" y="439"/>
                    <a:pt x="1688" y="444"/>
                  </a:cubicBezTo>
                  <a:cubicBezTo>
                    <a:pt x="1673" y="452"/>
                    <a:pt x="1609" y="455"/>
                    <a:pt x="1610" y="472"/>
                  </a:cubicBezTo>
                  <a:cubicBezTo>
                    <a:pt x="1610" y="474"/>
                    <a:pt x="1607" y="474"/>
                    <a:pt x="1607" y="472"/>
                  </a:cubicBezTo>
                  <a:cubicBezTo>
                    <a:pt x="1605" y="457"/>
                    <a:pt x="1620" y="454"/>
                    <a:pt x="1632" y="453"/>
                  </a:cubicBezTo>
                  <a:cubicBezTo>
                    <a:pt x="1659" y="449"/>
                    <a:pt x="1696" y="448"/>
                    <a:pt x="1708" y="420"/>
                  </a:cubicBezTo>
                  <a:cubicBezTo>
                    <a:pt x="1707" y="419"/>
                    <a:pt x="1706" y="419"/>
                    <a:pt x="1706" y="418"/>
                  </a:cubicBezTo>
                  <a:cubicBezTo>
                    <a:pt x="1703" y="415"/>
                    <a:pt x="1701" y="412"/>
                    <a:pt x="1699" y="409"/>
                  </a:cubicBezTo>
                  <a:cubicBezTo>
                    <a:pt x="1699" y="409"/>
                    <a:pt x="1699" y="408"/>
                    <a:pt x="1699" y="407"/>
                  </a:cubicBezTo>
                  <a:cubicBezTo>
                    <a:pt x="1698" y="406"/>
                    <a:pt x="1698" y="406"/>
                    <a:pt x="1698" y="405"/>
                  </a:cubicBezTo>
                  <a:cubicBezTo>
                    <a:pt x="1694" y="421"/>
                    <a:pt x="1680" y="429"/>
                    <a:pt x="1665" y="434"/>
                  </a:cubicBezTo>
                  <a:cubicBezTo>
                    <a:pt x="1655" y="437"/>
                    <a:pt x="1643" y="438"/>
                    <a:pt x="1632" y="439"/>
                  </a:cubicBezTo>
                  <a:cubicBezTo>
                    <a:pt x="1627" y="440"/>
                    <a:pt x="1621" y="440"/>
                    <a:pt x="1616" y="440"/>
                  </a:cubicBezTo>
                  <a:cubicBezTo>
                    <a:pt x="1610" y="441"/>
                    <a:pt x="1605" y="441"/>
                    <a:pt x="1599" y="442"/>
                  </a:cubicBezTo>
                  <a:cubicBezTo>
                    <a:pt x="1589" y="443"/>
                    <a:pt x="1583" y="448"/>
                    <a:pt x="1580" y="457"/>
                  </a:cubicBezTo>
                  <a:cubicBezTo>
                    <a:pt x="1587" y="466"/>
                    <a:pt x="1594" y="475"/>
                    <a:pt x="1601" y="485"/>
                  </a:cubicBezTo>
                  <a:cubicBezTo>
                    <a:pt x="1607" y="477"/>
                    <a:pt x="1621" y="473"/>
                    <a:pt x="1630" y="470"/>
                  </a:cubicBezTo>
                  <a:cubicBezTo>
                    <a:pt x="1642" y="466"/>
                    <a:pt x="1656" y="460"/>
                    <a:pt x="1669" y="461"/>
                  </a:cubicBezTo>
                  <a:cubicBezTo>
                    <a:pt x="1677" y="457"/>
                    <a:pt x="1686" y="454"/>
                    <a:pt x="1694" y="450"/>
                  </a:cubicBezTo>
                  <a:cubicBezTo>
                    <a:pt x="1703" y="445"/>
                    <a:pt x="1716" y="435"/>
                    <a:pt x="1717" y="423"/>
                  </a:cubicBezTo>
                  <a:cubicBezTo>
                    <a:pt x="1716" y="424"/>
                    <a:pt x="1714" y="424"/>
                    <a:pt x="1713" y="424"/>
                  </a:cubicBezTo>
                  <a:cubicBezTo>
                    <a:pt x="1713" y="424"/>
                    <a:pt x="1713" y="424"/>
                    <a:pt x="1713" y="424"/>
                  </a:cubicBezTo>
                  <a:cubicBezTo>
                    <a:pt x="1713" y="424"/>
                    <a:pt x="1713" y="424"/>
                    <a:pt x="1713" y="424"/>
                  </a:cubicBezTo>
                  <a:cubicBezTo>
                    <a:pt x="1712" y="424"/>
                    <a:pt x="1712" y="424"/>
                    <a:pt x="1712" y="424"/>
                  </a:cubicBezTo>
                  <a:cubicBezTo>
                    <a:pt x="1711" y="423"/>
                    <a:pt x="1710" y="422"/>
                    <a:pt x="1709" y="422"/>
                  </a:cubicBezTo>
                  <a:close/>
                  <a:moveTo>
                    <a:pt x="1554" y="434"/>
                  </a:moveTo>
                  <a:cubicBezTo>
                    <a:pt x="1554" y="433"/>
                    <a:pt x="1554" y="432"/>
                    <a:pt x="1553" y="431"/>
                  </a:cubicBezTo>
                  <a:cubicBezTo>
                    <a:pt x="1535" y="452"/>
                    <a:pt x="1519" y="474"/>
                    <a:pt x="1503" y="497"/>
                  </a:cubicBezTo>
                  <a:cubicBezTo>
                    <a:pt x="1495" y="507"/>
                    <a:pt x="1484" y="517"/>
                    <a:pt x="1487" y="531"/>
                  </a:cubicBezTo>
                  <a:cubicBezTo>
                    <a:pt x="1491" y="547"/>
                    <a:pt x="1505" y="561"/>
                    <a:pt x="1515" y="574"/>
                  </a:cubicBezTo>
                  <a:cubicBezTo>
                    <a:pt x="1516" y="577"/>
                    <a:pt x="1515" y="580"/>
                    <a:pt x="1513" y="581"/>
                  </a:cubicBezTo>
                  <a:cubicBezTo>
                    <a:pt x="1498" y="588"/>
                    <a:pt x="1484" y="603"/>
                    <a:pt x="1474" y="616"/>
                  </a:cubicBezTo>
                  <a:cubicBezTo>
                    <a:pt x="1461" y="632"/>
                    <a:pt x="1471" y="657"/>
                    <a:pt x="1476" y="675"/>
                  </a:cubicBezTo>
                  <a:cubicBezTo>
                    <a:pt x="1485" y="710"/>
                    <a:pt x="1494" y="745"/>
                    <a:pt x="1503" y="780"/>
                  </a:cubicBezTo>
                  <a:cubicBezTo>
                    <a:pt x="1512" y="814"/>
                    <a:pt x="1521" y="849"/>
                    <a:pt x="1528" y="884"/>
                  </a:cubicBezTo>
                  <a:cubicBezTo>
                    <a:pt x="1529" y="892"/>
                    <a:pt x="1530" y="899"/>
                    <a:pt x="1531" y="906"/>
                  </a:cubicBezTo>
                  <a:cubicBezTo>
                    <a:pt x="1535" y="889"/>
                    <a:pt x="1538" y="872"/>
                    <a:pt x="1541" y="855"/>
                  </a:cubicBezTo>
                  <a:cubicBezTo>
                    <a:pt x="1553" y="793"/>
                    <a:pt x="1560" y="731"/>
                    <a:pt x="1560" y="669"/>
                  </a:cubicBezTo>
                  <a:cubicBezTo>
                    <a:pt x="1560" y="618"/>
                    <a:pt x="1548" y="560"/>
                    <a:pt x="1566" y="511"/>
                  </a:cubicBezTo>
                  <a:cubicBezTo>
                    <a:pt x="1565" y="505"/>
                    <a:pt x="1565" y="499"/>
                    <a:pt x="1565" y="492"/>
                  </a:cubicBezTo>
                  <a:cubicBezTo>
                    <a:pt x="1566" y="484"/>
                    <a:pt x="1571" y="476"/>
                    <a:pt x="1570" y="468"/>
                  </a:cubicBezTo>
                  <a:cubicBezTo>
                    <a:pt x="1570" y="467"/>
                    <a:pt x="1570" y="467"/>
                    <a:pt x="1570" y="466"/>
                  </a:cubicBezTo>
                  <a:cubicBezTo>
                    <a:pt x="1565" y="455"/>
                    <a:pt x="1560" y="444"/>
                    <a:pt x="1554" y="434"/>
                  </a:cubicBezTo>
                  <a:close/>
                  <a:moveTo>
                    <a:pt x="1515" y="1000"/>
                  </a:moveTo>
                  <a:cubicBezTo>
                    <a:pt x="1509" y="1014"/>
                    <a:pt x="1501" y="1027"/>
                    <a:pt x="1495" y="1041"/>
                  </a:cubicBezTo>
                  <a:cubicBezTo>
                    <a:pt x="1494" y="1044"/>
                    <a:pt x="1492" y="1047"/>
                    <a:pt x="1491" y="1050"/>
                  </a:cubicBezTo>
                  <a:cubicBezTo>
                    <a:pt x="1512" y="1043"/>
                    <a:pt x="1532" y="1035"/>
                    <a:pt x="1551" y="1025"/>
                  </a:cubicBezTo>
                  <a:cubicBezTo>
                    <a:pt x="1568" y="1016"/>
                    <a:pt x="1575" y="999"/>
                    <a:pt x="1589" y="987"/>
                  </a:cubicBezTo>
                  <a:cubicBezTo>
                    <a:pt x="1590" y="985"/>
                    <a:pt x="1593" y="988"/>
                    <a:pt x="1591" y="989"/>
                  </a:cubicBezTo>
                  <a:cubicBezTo>
                    <a:pt x="1577" y="1002"/>
                    <a:pt x="1570" y="1019"/>
                    <a:pt x="1553" y="1028"/>
                  </a:cubicBezTo>
                  <a:cubicBezTo>
                    <a:pt x="1534" y="1038"/>
                    <a:pt x="1514" y="1046"/>
                    <a:pt x="1494" y="1052"/>
                  </a:cubicBezTo>
                  <a:cubicBezTo>
                    <a:pt x="1519" y="1066"/>
                    <a:pt x="1548" y="1065"/>
                    <a:pt x="1574" y="1077"/>
                  </a:cubicBezTo>
                  <a:cubicBezTo>
                    <a:pt x="1579" y="1067"/>
                    <a:pt x="1582" y="1057"/>
                    <a:pt x="1586" y="1047"/>
                  </a:cubicBezTo>
                  <a:cubicBezTo>
                    <a:pt x="1595" y="1022"/>
                    <a:pt x="1602" y="997"/>
                    <a:pt x="1607" y="971"/>
                  </a:cubicBezTo>
                  <a:cubicBezTo>
                    <a:pt x="1630" y="867"/>
                    <a:pt x="1633" y="761"/>
                    <a:pt x="1651" y="656"/>
                  </a:cubicBezTo>
                  <a:cubicBezTo>
                    <a:pt x="1647" y="654"/>
                    <a:pt x="1646" y="650"/>
                    <a:pt x="1649" y="645"/>
                  </a:cubicBezTo>
                  <a:cubicBezTo>
                    <a:pt x="1647" y="644"/>
                    <a:pt x="1645" y="643"/>
                    <a:pt x="1644" y="641"/>
                  </a:cubicBezTo>
                  <a:cubicBezTo>
                    <a:pt x="1638" y="635"/>
                    <a:pt x="1636" y="625"/>
                    <a:pt x="1632" y="617"/>
                  </a:cubicBezTo>
                  <a:cubicBezTo>
                    <a:pt x="1627" y="618"/>
                    <a:pt x="1621" y="619"/>
                    <a:pt x="1618" y="618"/>
                  </a:cubicBezTo>
                  <a:cubicBezTo>
                    <a:pt x="1607" y="613"/>
                    <a:pt x="1600" y="588"/>
                    <a:pt x="1595" y="578"/>
                  </a:cubicBezTo>
                  <a:cubicBezTo>
                    <a:pt x="1589" y="567"/>
                    <a:pt x="1583" y="555"/>
                    <a:pt x="1578" y="544"/>
                  </a:cubicBezTo>
                  <a:cubicBezTo>
                    <a:pt x="1576" y="562"/>
                    <a:pt x="1574" y="581"/>
                    <a:pt x="1572" y="599"/>
                  </a:cubicBezTo>
                  <a:cubicBezTo>
                    <a:pt x="1568" y="630"/>
                    <a:pt x="1568" y="661"/>
                    <a:pt x="1567" y="692"/>
                  </a:cubicBezTo>
                  <a:cubicBezTo>
                    <a:pt x="1564" y="754"/>
                    <a:pt x="1556" y="814"/>
                    <a:pt x="1544" y="875"/>
                  </a:cubicBezTo>
                  <a:cubicBezTo>
                    <a:pt x="1541" y="893"/>
                    <a:pt x="1536" y="911"/>
                    <a:pt x="1532" y="929"/>
                  </a:cubicBezTo>
                  <a:cubicBezTo>
                    <a:pt x="1532" y="940"/>
                    <a:pt x="1530" y="950"/>
                    <a:pt x="1525" y="961"/>
                  </a:cubicBezTo>
                  <a:cubicBezTo>
                    <a:pt x="1525" y="961"/>
                    <a:pt x="1525" y="961"/>
                    <a:pt x="1525" y="961"/>
                  </a:cubicBezTo>
                  <a:cubicBezTo>
                    <a:pt x="1522" y="974"/>
                    <a:pt x="1520" y="987"/>
                    <a:pt x="1515" y="1000"/>
                  </a:cubicBezTo>
                  <a:close/>
                  <a:moveTo>
                    <a:pt x="1561" y="1127"/>
                  </a:moveTo>
                  <a:cubicBezTo>
                    <a:pt x="1561" y="1126"/>
                    <a:pt x="1561" y="1125"/>
                    <a:pt x="1560" y="1123"/>
                  </a:cubicBezTo>
                  <a:cubicBezTo>
                    <a:pt x="1534" y="1119"/>
                    <a:pt x="1508" y="1111"/>
                    <a:pt x="1481" y="1109"/>
                  </a:cubicBezTo>
                  <a:cubicBezTo>
                    <a:pt x="1481" y="1109"/>
                    <a:pt x="1481" y="1109"/>
                    <a:pt x="1481" y="1109"/>
                  </a:cubicBezTo>
                  <a:cubicBezTo>
                    <a:pt x="1484" y="1110"/>
                    <a:pt x="1487" y="1111"/>
                    <a:pt x="1490" y="1112"/>
                  </a:cubicBezTo>
                  <a:cubicBezTo>
                    <a:pt x="1492" y="1112"/>
                    <a:pt x="1494" y="1113"/>
                    <a:pt x="1495" y="1114"/>
                  </a:cubicBezTo>
                  <a:cubicBezTo>
                    <a:pt x="1501" y="1116"/>
                    <a:pt x="1507" y="1117"/>
                    <a:pt x="1513" y="1119"/>
                  </a:cubicBezTo>
                  <a:cubicBezTo>
                    <a:pt x="1514" y="1118"/>
                    <a:pt x="1515" y="1118"/>
                    <a:pt x="1516" y="1118"/>
                  </a:cubicBezTo>
                  <a:cubicBezTo>
                    <a:pt x="1517" y="1117"/>
                    <a:pt x="1519" y="1118"/>
                    <a:pt x="1519" y="1119"/>
                  </a:cubicBezTo>
                  <a:cubicBezTo>
                    <a:pt x="1519" y="1120"/>
                    <a:pt x="1519" y="1120"/>
                    <a:pt x="1519" y="1120"/>
                  </a:cubicBezTo>
                  <a:cubicBezTo>
                    <a:pt x="1533" y="1123"/>
                    <a:pt x="1548" y="1125"/>
                    <a:pt x="1561" y="1127"/>
                  </a:cubicBezTo>
                  <a:close/>
                  <a:moveTo>
                    <a:pt x="1569" y="1089"/>
                  </a:moveTo>
                  <a:cubicBezTo>
                    <a:pt x="1569" y="1089"/>
                    <a:pt x="1569" y="1089"/>
                    <a:pt x="1569" y="1088"/>
                  </a:cubicBezTo>
                  <a:cubicBezTo>
                    <a:pt x="1565" y="1088"/>
                    <a:pt x="1562" y="1088"/>
                    <a:pt x="1558" y="1088"/>
                  </a:cubicBezTo>
                  <a:cubicBezTo>
                    <a:pt x="1541" y="1087"/>
                    <a:pt x="1523" y="1084"/>
                    <a:pt x="1506" y="1081"/>
                  </a:cubicBezTo>
                  <a:cubicBezTo>
                    <a:pt x="1498" y="1079"/>
                    <a:pt x="1486" y="1071"/>
                    <a:pt x="1495" y="1081"/>
                  </a:cubicBezTo>
                  <a:cubicBezTo>
                    <a:pt x="1501" y="1088"/>
                    <a:pt x="1512" y="1094"/>
                    <a:pt x="1520" y="1099"/>
                  </a:cubicBezTo>
                  <a:cubicBezTo>
                    <a:pt x="1532" y="1106"/>
                    <a:pt x="1545" y="1111"/>
                    <a:pt x="1559" y="1114"/>
                  </a:cubicBezTo>
                  <a:cubicBezTo>
                    <a:pt x="1559" y="1113"/>
                    <a:pt x="1559" y="1113"/>
                    <a:pt x="1559" y="1112"/>
                  </a:cubicBezTo>
                  <a:cubicBezTo>
                    <a:pt x="1559" y="1104"/>
                    <a:pt x="1565" y="1096"/>
                    <a:pt x="1569" y="1089"/>
                  </a:cubicBezTo>
                  <a:close/>
                  <a:moveTo>
                    <a:pt x="1469" y="1137"/>
                  </a:moveTo>
                  <a:cubicBezTo>
                    <a:pt x="1473" y="1132"/>
                    <a:pt x="1477" y="1127"/>
                    <a:pt x="1481" y="1123"/>
                  </a:cubicBezTo>
                  <a:cubicBezTo>
                    <a:pt x="1480" y="1122"/>
                    <a:pt x="1479" y="1122"/>
                    <a:pt x="1478" y="1122"/>
                  </a:cubicBezTo>
                  <a:cubicBezTo>
                    <a:pt x="1475" y="1127"/>
                    <a:pt x="1472" y="1132"/>
                    <a:pt x="1469" y="1137"/>
                  </a:cubicBezTo>
                  <a:close/>
                  <a:moveTo>
                    <a:pt x="1508" y="1128"/>
                  </a:moveTo>
                  <a:cubicBezTo>
                    <a:pt x="1507" y="1128"/>
                    <a:pt x="1506" y="1128"/>
                    <a:pt x="1505" y="1128"/>
                  </a:cubicBezTo>
                  <a:cubicBezTo>
                    <a:pt x="1500" y="1127"/>
                    <a:pt x="1495" y="1126"/>
                    <a:pt x="1490" y="1125"/>
                  </a:cubicBezTo>
                  <a:cubicBezTo>
                    <a:pt x="1485" y="1132"/>
                    <a:pt x="1480" y="1140"/>
                    <a:pt x="1474" y="1147"/>
                  </a:cubicBezTo>
                  <a:cubicBezTo>
                    <a:pt x="1480" y="1141"/>
                    <a:pt x="1487" y="1136"/>
                    <a:pt x="1494" y="1131"/>
                  </a:cubicBezTo>
                  <a:cubicBezTo>
                    <a:pt x="1496" y="1129"/>
                    <a:pt x="1497" y="1132"/>
                    <a:pt x="1496" y="1133"/>
                  </a:cubicBezTo>
                  <a:cubicBezTo>
                    <a:pt x="1492" y="1139"/>
                    <a:pt x="1487" y="1144"/>
                    <a:pt x="1481" y="1149"/>
                  </a:cubicBezTo>
                  <a:cubicBezTo>
                    <a:pt x="1491" y="1142"/>
                    <a:pt x="1499" y="1136"/>
                    <a:pt x="1506" y="1131"/>
                  </a:cubicBezTo>
                  <a:cubicBezTo>
                    <a:pt x="1506" y="1130"/>
                    <a:pt x="1507" y="1129"/>
                    <a:pt x="1508" y="1128"/>
                  </a:cubicBezTo>
                  <a:close/>
                  <a:moveTo>
                    <a:pt x="1519" y="1105"/>
                  </a:moveTo>
                  <a:cubicBezTo>
                    <a:pt x="1506" y="1097"/>
                    <a:pt x="1494" y="1087"/>
                    <a:pt x="1483" y="1075"/>
                  </a:cubicBezTo>
                  <a:cubicBezTo>
                    <a:pt x="1482" y="1074"/>
                    <a:pt x="1483" y="1072"/>
                    <a:pt x="1485" y="1072"/>
                  </a:cubicBezTo>
                  <a:cubicBezTo>
                    <a:pt x="1504" y="1077"/>
                    <a:pt x="1524" y="1081"/>
                    <a:pt x="1543" y="1083"/>
                  </a:cubicBezTo>
                  <a:cubicBezTo>
                    <a:pt x="1549" y="1083"/>
                    <a:pt x="1560" y="1085"/>
                    <a:pt x="1566" y="1084"/>
                  </a:cubicBezTo>
                  <a:cubicBezTo>
                    <a:pt x="1583" y="1080"/>
                    <a:pt x="1560" y="1076"/>
                    <a:pt x="1555" y="1074"/>
                  </a:cubicBezTo>
                  <a:cubicBezTo>
                    <a:pt x="1533" y="1068"/>
                    <a:pt x="1509" y="1067"/>
                    <a:pt x="1490" y="1054"/>
                  </a:cubicBezTo>
                  <a:cubicBezTo>
                    <a:pt x="1484" y="1068"/>
                    <a:pt x="1479" y="1082"/>
                    <a:pt x="1473" y="1096"/>
                  </a:cubicBezTo>
                  <a:cubicBezTo>
                    <a:pt x="1488" y="1098"/>
                    <a:pt x="1504" y="1102"/>
                    <a:pt x="1519" y="1105"/>
                  </a:cubicBezTo>
                  <a:close/>
                  <a:moveTo>
                    <a:pt x="1733" y="1071"/>
                  </a:moveTo>
                  <a:cubicBezTo>
                    <a:pt x="1721" y="1072"/>
                    <a:pt x="1711" y="1076"/>
                    <a:pt x="1699" y="1079"/>
                  </a:cubicBezTo>
                  <a:cubicBezTo>
                    <a:pt x="1698" y="1079"/>
                    <a:pt x="1696" y="1079"/>
                    <a:pt x="1695" y="1079"/>
                  </a:cubicBezTo>
                  <a:cubicBezTo>
                    <a:pt x="1695" y="1082"/>
                    <a:pt x="1695" y="1085"/>
                    <a:pt x="1695" y="1089"/>
                  </a:cubicBezTo>
                  <a:cubicBezTo>
                    <a:pt x="1710" y="1087"/>
                    <a:pt x="1724" y="1084"/>
                    <a:pt x="1733" y="1072"/>
                  </a:cubicBezTo>
                  <a:cubicBezTo>
                    <a:pt x="1733" y="1072"/>
                    <a:pt x="1733" y="1072"/>
                    <a:pt x="1733" y="1071"/>
                  </a:cubicBezTo>
                  <a:close/>
                  <a:moveTo>
                    <a:pt x="1695" y="1094"/>
                  </a:moveTo>
                  <a:cubicBezTo>
                    <a:pt x="1695" y="1095"/>
                    <a:pt x="1695" y="1097"/>
                    <a:pt x="1695" y="1099"/>
                  </a:cubicBezTo>
                  <a:cubicBezTo>
                    <a:pt x="1701" y="1097"/>
                    <a:pt x="1706" y="1094"/>
                    <a:pt x="1711" y="1092"/>
                  </a:cubicBezTo>
                  <a:cubicBezTo>
                    <a:pt x="1706" y="1093"/>
                    <a:pt x="1701" y="1094"/>
                    <a:pt x="1695" y="1094"/>
                  </a:cubicBezTo>
                  <a:close/>
                  <a:moveTo>
                    <a:pt x="1696" y="1116"/>
                  </a:moveTo>
                  <a:cubicBezTo>
                    <a:pt x="1696" y="1118"/>
                    <a:pt x="1696" y="1121"/>
                    <a:pt x="1696" y="1124"/>
                  </a:cubicBezTo>
                  <a:cubicBezTo>
                    <a:pt x="1705" y="1120"/>
                    <a:pt x="1715" y="1117"/>
                    <a:pt x="1725" y="1116"/>
                  </a:cubicBezTo>
                  <a:cubicBezTo>
                    <a:pt x="1721" y="1115"/>
                    <a:pt x="1718" y="1114"/>
                    <a:pt x="1715" y="1114"/>
                  </a:cubicBezTo>
                  <a:cubicBezTo>
                    <a:pt x="1707" y="1115"/>
                    <a:pt x="1702" y="1118"/>
                    <a:pt x="1696" y="1116"/>
                  </a:cubicBezTo>
                  <a:close/>
                  <a:moveTo>
                    <a:pt x="1688" y="656"/>
                  </a:moveTo>
                  <a:cubicBezTo>
                    <a:pt x="1681" y="657"/>
                    <a:pt x="1673" y="653"/>
                    <a:pt x="1667" y="652"/>
                  </a:cubicBezTo>
                  <a:cubicBezTo>
                    <a:pt x="1663" y="651"/>
                    <a:pt x="1659" y="650"/>
                    <a:pt x="1655" y="649"/>
                  </a:cubicBezTo>
                  <a:cubicBezTo>
                    <a:pt x="1655" y="649"/>
                    <a:pt x="1655" y="650"/>
                    <a:pt x="1654" y="650"/>
                  </a:cubicBezTo>
                  <a:cubicBezTo>
                    <a:pt x="1653" y="650"/>
                    <a:pt x="1653" y="651"/>
                    <a:pt x="1653" y="651"/>
                  </a:cubicBezTo>
                  <a:cubicBezTo>
                    <a:pt x="1657" y="649"/>
                    <a:pt x="1663" y="651"/>
                    <a:pt x="1663" y="656"/>
                  </a:cubicBezTo>
                  <a:cubicBezTo>
                    <a:pt x="1667" y="657"/>
                    <a:pt x="1670" y="658"/>
                    <a:pt x="1670" y="658"/>
                  </a:cubicBezTo>
                  <a:cubicBezTo>
                    <a:pt x="1673" y="659"/>
                    <a:pt x="1677" y="659"/>
                    <a:pt x="1680" y="659"/>
                  </a:cubicBezTo>
                  <a:cubicBezTo>
                    <a:pt x="1684" y="659"/>
                    <a:pt x="1686" y="658"/>
                    <a:pt x="1688" y="656"/>
                  </a:cubicBezTo>
                  <a:close/>
                  <a:moveTo>
                    <a:pt x="1707" y="602"/>
                  </a:moveTo>
                  <a:cubicBezTo>
                    <a:pt x="1703" y="601"/>
                    <a:pt x="1699" y="599"/>
                    <a:pt x="1695" y="597"/>
                  </a:cubicBezTo>
                  <a:cubicBezTo>
                    <a:pt x="1692" y="599"/>
                    <a:pt x="1690" y="600"/>
                    <a:pt x="1687" y="602"/>
                  </a:cubicBezTo>
                  <a:cubicBezTo>
                    <a:pt x="1691" y="604"/>
                    <a:pt x="1694" y="607"/>
                    <a:pt x="1697" y="610"/>
                  </a:cubicBezTo>
                  <a:cubicBezTo>
                    <a:pt x="1698" y="612"/>
                    <a:pt x="1703" y="620"/>
                    <a:pt x="1703" y="620"/>
                  </a:cubicBezTo>
                  <a:cubicBezTo>
                    <a:pt x="1708" y="622"/>
                    <a:pt x="1707" y="604"/>
                    <a:pt x="1707" y="602"/>
                  </a:cubicBezTo>
                  <a:cubicBezTo>
                    <a:pt x="1707" y="602"/>
                    <a:pt x="1707" y="602"/>
                    <a:pt x="1707" y="602"/>
                  </a:cubicBezTo>
                  <a:close/>
                  <a:moveTo>
                    <a:pt x="1614" y="544"/>
                  </a:moveTo>
                  <a:cubicBezTo>
                    <a:pt x="1614" y="544"/>
                    <a:pt x="1613" y="543"/>
                    <a:pt x="1613" y="543"/>
                  </a:cubicBezTo>
                  <a:cubicBezTo>
                    <a:pt x="1607" y="538"/>
                    <a:pt x="1600" y="532"/>
                    <a:pt x="1595" y="525"/>
                  </a:cubicBezTo>
                  <a:cubicBezTo>
                    <a:pt x="1591" y="518"/>
                    <a:pt x="1590" y="510"/>
                    <a:pt x="1592" y="504"/>
                  </a:cubicBezTo>
                  <a:cubicBezTo>
                    <a:pt x="1591" y="503"/>
                    <a:pt x="1590" y="502"/>
                    <a:pt x="1589" y="501"/>
                  </a:cubicBezTo>
                  <a:cubicBezTo>
                    <a:pt x="1588" y="499"/>
                    <a:pt x="1587" y="498"/>
                    <a:pt x="1586" y="496"/>
                  </a:cubicBezTo>
                  <a:cubicBezTo>
                    <a:pt x="1583" y="508"/>
                    <a:pt x="1580" y="519"/>
                    <a:pt x="1583" y="532"/>
                  </a:cubicBezTo>
                  <a:cubicBezTo>
                    <a:pt x="1586" y="546"/>
                    <a:pt x="1592" y="560"/>
                    <a:pt x="1598" y="572"/>
                  </a:cubicBezTo>
                  <a:cubicBezTo>
                    <a:pt x="1603" y="581"/>
                    <a:pt x="1607" y="594"/>
                    <a:pt x="1614" y="601"/>
                  </a:cubicBezTo>
                  <a:cubicBezTo>
                    <a:pt x="1623" y="610"/>
                    <a:pt x="1626" y="601"/>
                    <a:pt x="1635" y="597"/>
                  </a:cubicBezTo>
                  <a:cubicBezTo>
                    <a:pt x="1642" y="594"/>
                    <a:pt x="1650" y="593"/>
                    <a:pt x="1658" y="594"/>
                  </a:cubicBezTo>
                  <a:cubicBezTo>
                    <a:pt x="1642" y="579"/>
                    <a:pt x="1628" y="562"/>
                    <a:pt x="1614" y="544"/>
                  </a:cubicBezTo>
                  <a:close/>
                  <a:moveTo>
                    <a:pt x="1616" y="488"/>
                  </a:moveTo>
                  <a:cubicBezTo>
                    <a:pt x="1621" y="485"/>
                    <a:pt x="1627" y="483"/>
                    <a:pt x="1631" y="481"/>
                  </a:cubicBezTo>
                  <a:cubicBezTo>
                    <a:pt x="1638" y="478"/>
                    <a:pt x="1646" y="475"/>
                    <a:pt x="1654" y="472"/>
                  </a:cubicBezTo>
                  <a:cubicBezTo>
                    <a:pt x="1657" y="469"/>
                    <a:pt x="1660" y="466"/>
                    <a:pt x="1665" y="464"/>
                  </a:cubicBezTo>
                  <a:cubicBezTo>
                    <a:pt x="1656" y="465"/>
                    <a:pt x="1646" y="469"/>
                    <a:pt x="1638" y="472"/>
                  </a:cubicBezTo>
                  <a:cubicBezTo>
                    <a:pt x="1633" y="474"/>
                    <a:pt x="1627" y="476"/>
                    <a:pt x="1621" y="478"/>
                  </a:cubicBezTo>
                  <a:cubicBezTo>
                    <a:pt x="1616" y="481"/>
                    <a:pt x="1608" y="488"/>
                    <a:pt x="1603" y="488"/>
                  </a:cubicBezTo>
                  <a:cubicBezTo>
                    <a:pt x="1604" y="488"/>
                    <a:pt x="1605" y="488"/>
                    <a:pt x="1605" y="489"/>
                  </a:cubicBezTo>
                  <a:cubicBezTo>
                    <a:pt x="1609" y="487"/>
                    <a:pt x="1613" y="487"/>
                    <a:pt x="1616" y="488"/>
                  </a:cubicBezTo>
                  <a:close/>
                  <a:moveTo>
                    <a:pt x="1631" y="500"/>
                  </a:moveTo>
                  <a:cubicBezTo>
                    <a:pt x="1631" y="500"/>
                    <a:pt x="1631" y="500"/>
                    <a:pt x="1631" y="500"/>
                  </a:cubicBezTo>
                  <a:cubicBezTo>
                    <a:pt x="1635" y="497"/>
                    <a:pt x="1639" y="495"/>
                    <a:pt x="1643" y="492"/>
                  </a:cubicBezTo>
                  <a:cubicBezTo>
                    <a:pt x="1644" y="491"/>
                    <a:pt x="1644" y="491"/>
                    <a:pt x="1645" y="491"/>
                  </a:cubicBezTo>
                  <a:cubicBezTo>
                    <a:pt x="1645" y="486"/>
                    <a:pt x="1647" y="483"/>
                    <a:pt x="1649" y="479"/>
                  </a:cubicBezTo>
                  <a:cubicBezTo>
                    <a:pt x="1639" y="483"/>
                    <a:pt x="1629" y="487"/>
                    <a:pt x="1623" y="491"/>
                  </a:cubicBezTo>
                  <a:cubicBezTo>
                    <a:pt x="1626" y="493"/>
                    <a:pt x="1628" y="497"/>
                    <a:pt x="1631" y="500"/>
                  </a:cubicBezTo>
                  <a:close/>
                  <a:moveTo>
                    <a:pt x="1688" y="621"/>
                  </a:moveTo>
                  <a:cubicBezTo>
                    <a:pt x="1683" y="614"/>
                    <a:pt x="1676" y="610"/>
                    <a:pt x="1669" y="604"/>
                  </a:cubicBezTo>
                  <a:cubicBezTo>
                    <a:pt x="1669" y="604"/>
                    <a:pt x="1669" y="604"/>
                    <a:pt x="1669" y="604"/>
                  </a:cubicBezTo>
                  <a:cubicBezTo>
                    <a:pt x="1658" y="603"/>
                    <a:pt x="1653" y="607"/>
                    <a:pt x="1646" y="611"/>
                  </a:cubicBezTo>
                  <a:cubicBezTo>
                    <a:pt x="1651" y="624"/>
                    <a:pt x="1648" y="645"/>
                    <a:pt x="1666" y="645"/>
                  </a:cubicBezTo>
                  <a:cubicBezTo>
                    <a:pt x="1670" y="644"/>
                    <a:pt x="1678" y="643"/>
                    <a:pt x="1682" y="640"/>
                  </a:cubicBezTo>
                  <a:cubicBezTo>
                    <a:pt x="1683" y="639"/>
                    <a:pt x="1683" y="639"/>
                    <a:pt x="1683" y="640"/>
                  </a:cubicBezTo>
                  <a:cubicBezTo>
                    <a:pt x="1684" y="639"/>
                    <a:pt x="1684" y="638"/>
                    <a:pt x="1685" y="637"/>
                  </a:cubicBezTo>
                  <a:cubicBezTo>
                    <a:pt x="1687" y="633"/>
                    <a:pt x="1688" y="629"/>
                    <a:pt x="1691" y="626"/>
                  </a:cubicBezTo>
                  <a:cubicBezTo>
                    <a:pt x="1690" y="624"/>
                    <a:pt x="1689" y="623"/>
                    <a:pt x="1688" y="621"/>
                  </a:cubicBezTo>
                  <a:close/>
                  <a:moveTo>
                    <a:pt x="1838" y="563"/>
                  </a:moveTo>
                  <a:cubicBezTo>
                    <a:pt x="1830" y="568"/>
                    <a:pt x="1820" y="570"/>
                    <a:pt x="1811" y="568"/>
                  </a:cubicBezTo>
                  <a:cubicBezTo>
                    <a:pt x="1811" y="569"/>
                    <a:pt x="1810" y="570"/>
                    <a:pt x="1809" y="571"/>
                  </a:cubicBezTo>
                  <a:cubicBezTo>
                    <a:pt x="1807" y="573"/>
                    <a:pt x="1806" y="574"/>
                    <a:pt x="1805" y="576"/>
                  </a:cubicBezTo>
                  <a:cubicBezTo>
                    <a:pt x="1802" y="577"/>
                    <a:pt x="1800" y="577"/>
                    <a:pt x="1798" y="579"/>
                  </a:cubicBezTo>
                  <a:cubicBezTo>
                    <a:pt x="1796" y="582"/>
                    <a:pt x="1797" y="585"/>
                    <a:pt x="1795" y="588"/>
                  </a:cubicBezTo>
                  <a:cubicBezTo>
                    <a:pt x="1795" y="588"/>
                    <a:pt x="1796" y="587"/>
                    <a:pt x="1796" y="587"/>
                  </a:cubicBezTo>
                  <a:cubicBezTo>
                    <a:pt x="1807" y="585"/>
                    <a:pt x="1818" y="583"/>
                    <a:pt x="1829" y="581"/>
                  </a:cubicBezTo>
                  <a:cubicBezTo>
                    <a:pt x="1843" y="578"/>
                    <a:pt x="1843" y="575"/>
                    <a:pt x="1838" y="563"/>
                  </a:cubicBezTo>
                  <a:close/>
                  <a:moveTo>
                    <a:pt x="1794" y="592"/>
                  </a:moveTo>
                  <a:cubicBezTo>
                    <a:pt x="1794" y="591"/>
                    <a:pt x="1794" y="590"/>
                    <a:pt x="1794" y="589"/>
                  </a:cubicBezTo>
                  <a:cubicBezTo>
                    <a:pt x="1792" y="591"/>
                    <a:pt x="1789" y="593"/>
                    <a:pt x="1787" y="594"/>
                  </a:cubicBezTo>
                  <a:cubicBezTo>
                    <a:pt x="1787" y="594"/>
                    <a:pt x="1787" y="594"/>
                    <a:pt x="1787" y="594"/>
                  </a:cubicBezTo>
                  <a:cubicBezTo>
                    <a:pt x="1777" y="615"/>
                    <a:pt x="1748" y="610"/>
                    <a:pt x="1729" y="607"/>
                  </a:cubicBezTo>
                  <a:cubicBezTo>
                    <a:pt x="1726" y="607"/>
                    <a:pt x="1723" y="606"/>
                    <a:pt x="1719" y="605"/>
                  </a:cubicBezTo>
                  <a:cubicBezTo>
                    <a:pt x="1723" y="638"/>
                    <a:pt x="1721" y="670"/>
                    <a:pt x="1721" y="703"/>
                  </a:cubicBezTo>
                  <a:cubicBezTo>
                    <a:pt x="1721" y="735"/>
                    <a:pt x="1723" y="768"/>
                    <a:pt x="1724" y="800"/>
                  </a:cubicBezTo>
                  <a:cubicBezTo>
                    <a:pt x="1724" y="833"/>
                    <a:pt x="1728" y="865"/>
                    <a:pt x="1732" y="897"/>
                  </a:cubicBezTo>
                  <a:cubicBezTo>
                    <a:pt x="1737" y="845"/>
                    <a:pt x="1761" y="793"/>
                    <a:pt x="1776" y="744"/>
                  </a:cubicBezTo>
                  <a:cubicBezTo>
                    <a:pt x="1784" y="721"/>
                    <a:pt x="1791" y="696"/>
                    <a:pt x="1803" y="674"/>
                  </a:cubicBezTo>
                  <a:cubicBezTo>
                    <a:pt x="1813" y="659"/>
                    <a:pt x="1828" y="646"/>
                    <a:pt x="1820" y="626"/>
                  </a:cubicBezTo>
                  <a:cubicBezTo>
                    <a:pt x="1816" y="613"/>
                    <a:pt x="1802" y="603"/>
                    <a:pt x="1794" y="592"/>
                  </a:cubicBezTo>
                  <a:close/>
                  <a:moveTo>
                    <a:pt x="1731" y="993"/>
                  </a:moveTo>
                  <a:cubicBezTo>
                    <a:pt x="1730" y="927"/>
                    <a:pt x="1714" y="865"/>
                    <a:pt x="1704" y="800"/>
                  </a:cubicBezTo>
                  <a:cubicBezTo>
                    <a:pt x="1697" y="747"/>
                    <a:pt x="1698" y="688"/>
                    <a:pt x="1706" y="633"/>
                  </a:cubicBezTo>
                  <a:cubicBezTo>
                    <a:pt x="1705" y="634"/>
                    <a:pt x="1703" y="634"/>
                    <a:pt x="1702" y="634"/>
                  </a:cubicBezTo>
                  <a:cubicBezTo>
                    <a:pt x="1702" y="634"/>
                    <a:pt x="1701" y="634"/>
                    <a:pt x="1701" y="634"/>
                  </a:cubicBezTo>
                  <a:cubicBezTo>
                    <a:pt x="1700" y="641"/>
                    <a:pt x="1698" y="649"/>
                    <a:pt x="1694" y="653"/>
                  </a:cubicBezTo>
                  <a:cubicBezTo>
                    <a:pt x="1694" y="653"/>
                    <a:pt x="1693" y="654"/>
                    <a:pt x="1693" y="654"/>
                  </a:cubicBezTo>
                  <a:cubicBezTo>
                    <a:pt x="1694" y="658"/>
                    <a:pt x="1692" y="661"/>
                    <a:pt x="1689" y="663"/>
                  </a:cubicBezTo>
                  <a:cubicBezTo>
                    <a:pt x="1688" y="663"/>
                    <a:pt x="1688" y="663"/>
                    <a:pt x="1688" y="664"/>
                  </a:cubicBezTo>
                  <a:cubicBezTo>
                    <a:pt x="1690" y="772"/>
                    <a:pt x="1691" y="879"/>
                    <a:pt x="1693" y="987"/>
                  </a:cubicBezTo>
                  <a:cubicBezTo>
                    <a:pt x="1694" y="1006"/>
                    <a:pt x="1694" y="1024"/>
                    <a:pt x="1694" y="1042"/>
                  </a:cubicBezTo>
                  <a:cubicBezTo>
                    <a:pt x="1705" y="1040"/>
                    <a:pt x="1712" y="1030"/>
                    <a:pt x="1718" y="1022"/>
                  </a:cubicBezTo>
                  <a:cubicBezTo>
                    <a:pt x="1723" y="1015"/>
                    <a:pt x="1727" y="1009"/>
                    <a:pt x="1731" y="1002"/>
                  </a:cubicBezTo>
                  <a:cubicBezTo>
                    <a:pt x="1731" y="999"/>
                    <a:pt x="1731" y="996"/>
                    <a:pt x="1731" y="993"/>
                  </a:cubicBezTo>
                  <a:close/>
                  <a:moveTo>
                    <a:pt x="1731" y="1003"/>
                  </a:moveTo>
                  <a:cubicBezTo>
                    <a:pt x="1726" y="1013"/>
                    <a:pt x="1721" y="1022"/>
                    <a:pt x="1714" y="1031"/>
                  </a:cubicBezTo>
                  <a:cubicBezTo>
                    <a:pt x="1709" y="1037"/>
                    <a:pt x="1703" y="1045"/>
                    <a:pt x="1694" y="1046"/>
                  </a:cubicBezTo>
                  <a:cubicBezTo>
                    <a:pt x="1695" y="1055"/>
                    <a:pt x="1695" y="1064"/>
                    <a:pt x="1695" y="1073"/>
                  </a:cubicBezTo>
                  <a:cubicBezTo>
                    <a:pt x="1698" y="1073"/>
                    <a:pt x="1700" y="1073"/>
                    <a:pt x="1703" y="1073"/>
                  </a:cubicBezTo>
                  <a:cubicBezTo>
                    <a:pt x="1709" y="1071"/>
                    <a:pt x="1716" y="1069"/>
                    <a:pt x="1717" y="1068"/>
                  </a:cubicBezTo>
                  <a:cubicBezTo>
                    <a:pt x="1718" y="1068"/>
                    <a:pt x="1719" y="1068"/>
                    <a:pt x="1720" y="1068"/>
                  </a:cubicBezTo>
                  <a:cubicBezTo>
                    <a:pt x="1725" y="1066"/>
                    <a:pt x="1729" y="1063"/>
                    <a:pt x="1732" y="1060"/>
                  </a:cubicBezTo>
                  <a:cubicBezTo>
                    <a:pt x="1731" y="1041"/>
                    <a:pt x="1731" y="1022"/>
                    <a:pt x="1731" y="1003"/>
                  </a:cubicBezTo>
                  <a:close/>
                  <a:moveTo>
                    <a:pt x="1732" y="1063"/>
                  </a:moveTo>
                  <a:cubicBezTo>
                    <a:pt x="1731" y="1065"/>
                    <a:pt x="1730" y="1066"/>
                    <a:pt x="1728" y="1067"/>
                  </a:cubicBezTo>
                  <a:cubicBezTo>
                    <a:pt x="1730" y="1067"/>
                    <a:pt x="1731" y="1066"/>
                    <a:pt x="1733" y="1066"/>
                  </a:cubicBezTo>
                  <a:cubicBezTo>
                    <a:pt x="1732" y="1065"/>
                    <a:pt x="1732" y="1064"/>
                    <a:pt x="1732" y="1063"/>
                  </a:cubicBezTo>
                  <a:close/>
                  <a:moveTo>
                    <a:pt x="1728" y="1083"/>
                  </a:moveTo>
                  <a:cubicBezTo>
                    <a:pt x="1730" y="1082"/>
                    <a:pt x="1732" y="1082"/>
                    <a:pt x="1734" y="1081"/>
                  </a:cubicBezTo>
                  <a:cubicBezTo>
                    <a:pt x="1734" y="1080"/>
                    <a:pt x="1734" y="1079"/>
                    <a:pt x="1733" y="1079"/>
                  </a:cubicBezTo>
                  <a:cubicBezTo>
                    <a:pt x="1732" y="1080"/>
                    <a:pt x="1730" y="1082"/>
                    <a:pt x="1728" y="1083"/>
                  </a:cubicBezTo>
                  <a:close/>
                  <a:moveTo>
                    <a:pt x="1708" y="1110"/>
                  </a:moveTo>
                  <a:cubicBezTo>
                    <a:pt x="1714" y="1113"/>
                    <a:pt x="1723" y="1114"/>
                    <a:pt x="1731" y="1115"/>
                  </a:cubicBezTo>
                  <a:cubicBezTo>
                    <a:pt x="1733" y="1114"/>
                    <a:pt x="1736" y="1114"/>
                    <a:pt x="1739" y="1114"/>
                  </a:cubicBezTo>
                  <a:cubicBezTo>
                    <a:pt x="1737" y="1107"/>
                    <a:pt x="1736" y="1099"/>
                    <a:pt x="1735" y="1092"/>
                  </a:cubicBezTo>
                  <a:cubicBezTo>
                    <a:pt x="1727" y="1098"/>
                    <a:pt x="1718" y="1105"/>
                    <a:pt x="1708" y="1110"/>
                  </a:cubicBezTo>
                  <a:close/>
                  <a:moveTo>
                    <a:pt x="1696" y="1130"/>
                  </a:moveTo>
                  <a:cubicBezTo>
                    <a:pt x="1696" y="1131"/>
                    <a:pt x="1696" y="1132"/>
                    <a:pt x="1696" y="1132"/>
                  </a:cubicBezTo>
                  <a:cubicBezTo>
                    <a:pt x="1705" y="1135"/>
                    <a:pt x="1715" y="1135"/>
                    <a:pt x="1725" y="1133"/>
                  </a:cubicBezTo>
                  <a:cubicBezTo>
                    <a:pt x="1716" y="1132"/>
                    <a:pt x="1706" y="1132"/>
                    <a:pt x="1696" y="1130"/>
                  </a:cubicBezTo>
                  <a:close/>
                  <a:moveTo>
                    <a:pt x="1696" y="1141"/>
                  </a:moveTo>
                  <a:cubicBezTo>
                    <a:pt x="1696" y="1143"/>
                    <a:pt x="1696" y="1145"/>
                    <a:pt x="1696" y="1148"/>
                  </a:cubicBezTo>
                  <a:cubicBezTo>
                    <a:pt x="1696" y="1156"/>
                    <a:pt x="1696" y="1163"/>
                    <a:pt x="1694" y="1169"/>
                  </a:cubicBezTo>
                  <a:cubicBezTo>
                    <a:pt x="1698" y="1160"/>
                    <a:pt x="1703" y="1151"/>
                    <a:pt x="1707" y="1143"/>
                  </a:cubicBezTo>
                  <a:cubicBezTo>
                    <a:pt x="1703" y="1143"/>
                    <a:pt x="1699" y="1142"/>
                    <a:pt x="1696" y="1141"/>
                  </a:cubicBezTo>
                  <a:close/>
                  <a:moveTo>
                    <a:pt x="1587" y="1200"/>
                  </a:moveTo>
                  <a:cubicBezTo>
                    <a:pt x="1587" y="1200"/>
                    <a:pt x="1587" y="1200"/>
                    <a:pt x="1587" y="1200"/>
                  </a:cubicBezTo>
                  <a:cubicBezTo>
                    <a:pt x="1585" y="1195"/>
                    <a:pt x="1584" y="1190"/>
                    <a:pt x="1582" y="1185"/>
                  </a:cubicBezTo>
                  <a:cubicBezTo>
                    <a:pt x="1566" y="1205"/>
                    <a:pt x="1550" y="1225"/>
                    <a:pt x="1533" y="1243"/>
                  </a:cubicBezTo>
                  <a:cubicBezTo>
                    <a:pt x="1535" y="1245"/>
                    <a:pt x="1538" y="1248"/>
                    <a:pt x="1540" y="1250"/>
                  </a:cubicBezTo>
                  <a:cubicBezTo>
                    <a:pt x="1556" y="1234"/>
                    <a:pt x="1572" y="1218"/>
                    <a:pt x="1587" y="1200"/>
                  </a:cubicBezTo>
                  <a:close/>
                  <a:moveTo>
                    <a:pt x="1529" y="1239"/>
                  </a:moveTo>
                  <a:cubicBezTo>
                    <a:pt x="1545" y="1219"/>
                    <a:pt x="1563" y="1200"/>
                    <a:pt x="1580" y="1181"/>
                  </a:cubicBezTo>
                  <a:cubicBezTo>
                    <a:pt x="1580" y="1181"/>
                    <a:pt x="1580" y="1181"/>
                    <a:pt x="1580" y="1180"/>
                  </a:cubicBezTo>
                  <a:cubicBezTo>
                    <a:pt x="1578" y="1176"/>
                    <a:pt x="1576" y="1171"/>
                    <a:pt x="1575" y="1167"/>
                  </a:cubicBezTo>
                  <a:cubicBezTo>
                    <a:pt x="1558" y="1189"/>
                    <a:pt x="1540" y="1211"/>
                    <a:pt x="1521" y="1231"/>
                  </a:cubicBezTo>
                  <a:cubicBezTo>
                    <a:pt x="1523" y="1233"/>
                    <a:pt x="1526" y="1236"/>
                    <a:pt x="1529" y="1239"/>
                  </a:cubicBezTo>
                  <a:close/>
                  <a:moveTo>
                    <a:pt x="1573" y="1163"/>
                  </a:moveTo>
                  <a:cubicBezTo>
                    <a:pt x="1571" y="1157"/>
                    <a:pt x="1569" y="1151"/>
                    <a:pt x="1568" y="1146"/>
                  </a:cubicBezTo>
                  <a:cubicBezTo>
                    <a:pt x="1553" y="1172"/>
                    <a:pt x="1534" y="1200"/>
                    <a:pt x="1514" y="1224"/>
                  </a:cubicBezTo>
                  <a:cubicBezTo>
                    <a:pt x="1514" y="1225"/>
                    <a:pt x="1515" y="1226"/>
                    <a:pt x="1516" y="1227"/>
                  </a:cubicBezTo>
                  <a:cubicBezTo>
                    <a:pt x="1535" y="1205"/>
                    <a:pt x="1555" y="1185"/>
                    <a:pt x="1573" y="1163"/>
                  </a:cubicBezTo>
                  <a:close/>
                  <a:moveTo>
                    <a:pt x="1529" y="1192"/>
                  </a:moveTo>
                  <a:cubicBezTo>
                    <a:pt x="1542" y="1176"/>
                    <a:pt x="1553" y="1158"/>
                    <a:pt x="1566" y="1141"/>
                  </a:cubicBezTo>
                  <a:cubicBezTo>
                    <a:pt x="1566" y="1141"/>
                    <a:pt x="1566" y="1141"/>
                    <a:pt x="1566" y="1141"/>
                  </a:cubicBezTo>
                  <a:cubicBezTo>
                    <a:pt x="1565" y="1139"/>
                    <a:pt x="1565" y="1137"/>
                    <a:pt x="1564" y="1135"/>
                  </a:cubicBezTo>
                  <a:cubicBezTo>
                    <a:pt x="1557" y="1135"/>
                    <a:pt x="1550" y="1135"/>
                    <a:pt x="1544" y="1134"/>
                  </a:cubicBezTo>
                  <a:cubicBezTo>
                    <a:pt x="1533" y="1153"/>
                    <a:pt x="1520" y="1170"/>
                    <a:pt x="1508" y="1188"/>
                  </a:cubicBezTo>
                  <a:cubicBezTo>
                    <a:pt x="1503" y="1197"/>
                    <a:pt x="1498" y="1206"/>
                    <a:pt x="1493" y="1215"/>
                  </a:cubicBezTo>
                  <a:cubicBezTo>
                    <a:pt x="1498" y="1216"/>
                    <a:pt x="1503" y="1217"/>
                    <a:pt x="1507" y="1220"/>
                  </a:cubicBezTo>
                  <a:cubicBezTo>
                    <a:pt x="1515" y="1211"/>
                    <a:pt x="1522" y="1202"/>
                    <a:pt x="1529" y="1192"/>
                  </a:cubicBezTo>
                  <a:close/>
                  <a:moveTo>
                    <a:pt x="1506" y="1182"/>
                  </a:moveTo>
                  <a:cubicBezTo>
                    <a:pt x="1517" y="1166"/>
                    <a:pt x="1527" y="1149"/>
                    <a:pt x="1540" y="1134"/>
                  </a:cubicBezTo>
                  <a:cubicBezTo>
                    <a:pt x="1535" y="1133"/>
                    <a:pt x="1530" y="1133"/>
                    <a:pt x="1526" y="1132"/>
                  </a:cubicBezTo>
                  <a:cubicBezTo>
                    <a:pt x="1512" y="1159"/>
                    <a:pt x="1497" y="1188"/>
                    <a:pt x="1479" y="1213"/>
                  </a:cubicBezTo>
                  <a:cubicBezTo>
                    <a:pt x="1479" y="1213"/>
                    <a:pt x="1480" y="1213"/>
                    <a:pt x="1480" y="1213"/>
                  </a:cubicBezTo>
                  <a:cubicBezTo>
                    <a:pt x="1482" y="1213"/>
                    <a:pt x="1484" y="1213"/>
                    <a:pt x="1485" y="1214"/>
                  </a:cubicBezTo>
                  <a:cubicBezTo>
                    <a:pt x="1492" y="1203"/>
                    <a:pt x="1499" y="1193"/>
                    <a:pt x="1506" y="1182"/>
                  </a:cubicBezTo>
                  <a:close/>
                  <a:moveTo>
                    <a:pt x="1521" y="1131"/>
                  </a:moveTo>
                  <a:cubicBezTo>
                    <a:pt x="1518" y="1131"/>
                    <a:pt x="1516" y="1130"/>
                    <a:pt x="1513" y="1130"/>
                  </a:cubicBezTo>
                  <a:cubicBezTo>
                    <a:pt x="1501" y="1152"/>
                    <a:pt x="1487" y="1174"/>
                    <a:pt x="1473" y="1196"/>
                  </a:cubicBezTo>
                  <a:cubicBezTo>
                    <a:pt x="1469" y="1201"/>
                    <a:pt x="1466" y="1207"/>
                    <a:pt x="1461" y="1212"/>
                  </a:cubicBezTo>
                  <a:cubicBezTo>
                    <a:pt x="1465" y="1212"/>
                    <a:pt x="1468" y="1212"/>
                    <a:pt x="1472" y="1213"/>
                  </a:cubicBezTo>
                  <a:cubicBezTo>
                    <a:pt x="1485" y="1185"/>
                    <a:pt x="1504" y="1156"/>
                    <a:pt x="1521" y="1131"/>
                  </a:cubicBezTo>
                  <a:close/>
                  <a:moveTo>
                    <a:pt x="1356" y="1177"/>
                  </a:moveTo>
                  <a:cubicBezTo>
                    <a:pt x="1371" y="1175"/>
                    <a:pt x="1395" y="1170"/>
                    <a:pt x="1412" y="1173"/>
                  </a:cubicBezTo>
                  <a:cubicBezTo>
                    <a:pt x="1411" y="1171"/>
                    <a:pt x="1410" y="1168"/>
                    <a:pt x="1410" y="1165"/>
                  </a:cubicBezTo>
                  <a:cubicBezTo>
                    <a:pt x="1384" y="1171"/>
                    <a:pt x="1357" y="1176"/>
                    <a:pt x="1331" y="1181"/>
                  </a:cubicBezTo>
                  <a:cubicBezTo>
                    <a:pt x="1316" y="1184"/>
                    <a:pt x="1303" y="1185"/>
                    <a:pt x="1290" y="1193"/>
                  </a:cubicBezTo>
                  <a:cubicBezTo>
                    <a:pt x="1287" y="1196"/>
                    <a:pt x="1285" y="1197"/>
                    <a:pt x="1282" y="1198"/>
                  </a:cubicBezTo>
                  <a:cubicBezTo>
                    <a:pt x="1282" y="1199"/>
                    <a:pt x="1281" y="1201"/>
                    <a:pt x="1281" y="1202"/>
                  </a:cubicBezTo>
                  <a:cubicBezTo>
                    <a:pt x="1306" y="1194"/>
                    <a:pt x="1329" y="1181"/>
                    <a:pt x="1356" y="1177"/>
                  </a:cubicBezTo>
                  <a:close/>
                  <a:moveTo>
                    <a:pt x="1261" y="957"/>
                  </a:moveTo>
                  <a:cubicBezTo>
                    <a:pt x="1263" y="981"/>
                    <a:pt x="1266" y="1005"/>
                    <a:pt x="1268" y="1029"/>
                  </a:cubicBezTo>
                  <a:cubicBezTo>
                    <a:pt x="1274" y="1081"/>
                    <a:pt x="1278" y="1135"/>
                    <a:pt x="1281" y="1188"/>
                  </a:cubicBezTo>
                  <a:cubicBezTo>
                    <a:pt x="1282" y="1189"/>
                    <a:pt x="1283" y="1190"/>
                    <a:pt x="1283" y="1191"/>
                  </a:cubicBezTo>
                  <a:cubicBezTo>
                    <a:pt x="1290" y="1188"/>
                    <a:pt x="1298" y="1183"/>
                    <a:pt x="1302" y="1182"/>
                  </a:cubicBezTo>
                  <a:cubicBezTo>
                    <a:pt x="1316" y="1178"/>
                    <a:pt x="1331" y="1176"/>
                    <a:pt x="1345" y="1173"/>
                  </a:cubicBezTo>
                  <a:cubicBezTo>
                    <a:pt x="1367" y="1169"/>
                    <a:pt x="1388" y="1164"/>
                    <a:pt x="1410" y="1161"/>
                  </a:cubicBezTo>
                  <a:cubicBezTo>
                    <a:pt x="1410" y="1157"/>
                    <a:pt x="1410" y="1153"/>
                    <a:pt x="1410" y="1149"/>
                  </a:cubicBezTo>
                  <a:cubicBezTo>
                    <a:pt x="1412" y="1139"/>
                    <a:pt x="1415" y="1128"/>
                    <a:pt x="1417" y="1118"/>
                  </a:cubicBezTo>
                  <a:cubicBezTo>
                    <a:pt x="1418" y="1111"/>
                    <a:pt x="1418" y="1103"/>
                    <a:pt x="1420" y="1096"/>
                  </a:cubicBezTo>
                  <a:cubicBezTo>
                    <a:pt x="1417" y="1070"/>
                    <a:pt x="1413" y="1044"/>
                    <a:pt x="1411" y="1018"/>
                  </a:cubicBezTo>
                  <a:cubicBezTo>
                    <a:pt x="1410" y="1005"/>
                    <a:pt x="1411" y="993"/>
                    <a:pt x="1412" y="980"/>
                  </a:cubicBezTo>
                  <a:cubicBezTo>
                    <a:pt x="1411" y="958"/>
                    <a:pt x="1406" y="936"/>
                    <a:pt x="1408" y="914"/>
                  </a:cubicBezTo>
                  <a:cubicBezTo>
                    <a:pt x="1408" y="909"/>
                    <a:pt x="1409" y="904"/>
                    <a:pt x="1410" y="899"/>
                  </a:cubicBezTo>
                  <a:cubicBezTo>
                    <a:pt x="1410" y="899"/>
                    <a:pt x="1410" y="899"/>
                    <a:pt x="1410" y="899"/>
                  </a:cubicBezTo>
                  <a:cubicBezTo>
                    <a:pt x="1403" y="887"/>
                    <a:pt x="1394" y="876"/>
                    <a:pt x="1383" y="867"/>
                  </a:cubicBezTo>
                  <a:cubicBezTo>
                    <a:pt x="1373" y="862"/>
                    <a:pt x="1363" y="856"/>
                    <a:pt x="1353" y="851"/>
                  </a:cubicBezTo>
                  <a:cubicBezTo>
                    <a:pt x="1341" y="848"/>
                    <a:pt x="1329" y="848"/>
                    <a:pt x="1319" y="847"/>
                  </a:cubicBezTo>
                  <a:cubicBezTo>
                    <a:pt x="1309" y="846"/>
                    <a:pt x="1299" y="844"/>
                    <a:pt x="1289" y="844"/>
                  </a:cubicBezTo>
                  <a:cubicBezTo>
                    <a:pt x="1273" y="844"/>
                    <a:pt x="1263" y="849"/>
                    <a:pt x="1258" y="859"/>
                  </a:cubicBezTo>
                  <a:cubicBezTo>
                    <a:pt x="1259" y="866"/>
                    <a:pt x="1259" y="872"/>
                    <a:pt x="1260" y="879"/>
                  </a:cubicBezTo>
                  <a:cubicBezTo>
                    <a:pt x="1261" y="905"/>
                    <a:pt x="1259" y="931"/>
                    <a:pt x="1261" y="957"/>
                  </a:cubicBezTo>
                  <a:close/>
                  <a:moveTo>
                    <a:pt x="1361" y="847"/>
                  </a:moveTo>
                  <a:cubicBezTo>
                    <a:pt x="1344" y="832"/>
                    <a:pt x="1327" y="818"/>
                    <a:pt x="1308" y="808"/>
                  </a:cubicBezTo>
                  <a:cubicBezTo>
                    <a:pt x="1304" y="805"/>
                    <a:pt x="1300" y="803"/>
                    <a:pt x="1296" y="801"/>
                  </a:cubicBezTo>
                  <a:cubicBezTo>
                    <a:pt x="1283" y="794"/>
                    <a:pt x="1297" y="804"/>
                    <a:pt x="1300" y="807"/>
                  </a:cubicBezTo>
                  <a:cubicBezTo>
                    <a:pt x="1310" y="815"/>
                    <a:pt x="1319" y="823"/>
                    <a:pt x="1329" y="830"/>
                  </a:cubicBezTo>
                  <a:cubicBezTo>
                    <a:pt x="1337" y="835"/>
                    <a:pt x="1345" y="840"/>
                    <a:pt x="1353" y="845"/>
                  </a:cubicBezTo>
                  <a:cubicBezTo>
                    <a:pt x="1356" y="846"/>
                    <a:pt x="1358" y="846"/>
                    <a:pt x="1361" y="847"/>
                  </a:cubicBezTo>
                  <a:close/>
                  <a:moveTo>
                    <a:pt x="1297" y="599"/>
                  </a:moveTo>
                  <a:cubicBezTo>
                    <a:pt x="1295" y="643"/>
                    <a:pt x="1288" y="687"/>
                    <a:pt x="1274" y="729"/>
                  </a:cubicBezTo>
                  <a:cubicBezTo>
                    <a:pt x="1267" y="754"/>
                    <a:pt x="1254" y="780"/>
                    <a:pt x="1253" y="806"/>
                  </a:cubicBezTo>
                  <a:cubicBezTo>
                    <a:pt x="1253" y="818"/>
                    <a:pt x="1257" y="830"/>
                    <a:pt x="1257" y="842"/>
                  </a:cubicBezTo>
                  <a:cubicBezTo>
                    <a:pt x="1257" y="843"/>
                    <a:pt x="1257" y="845"/>
                    <a:pt x="1258" y="846"/>
                  </a:cubicBezTo>
                  <a:cubicBezTo>
                    <a:pt x="1258" y="845"/>
                    <a:pt x="1259" y="844"/>
                    <a:pt x="1260" y="843"/>
                  </a:cubicBezTo>
                  <a:cubicBezTo>
                    <a:pt x="1271" y="834"/>
                    <a:pt x="1288" y="838"/>
                    <a:pt x="1300" y="840"/>
                  </a:cubicBezTo>
                  <a:cubicBezTo>
                    <a:pt x="1312" y="841"/>
                    <a:pt x="1326" y="841"/>
                    <a:pt x="1340" y="843"/>
                  </a:cubicBezTo>
                  <a:cubicBezTo>
                    <a:pt x="1319" y="829"/>
                    <a:pt x="1300" y="814"/>
                    <a:pt x="1283" y="795"/>
                  </a:cubicBezTo>
                  <a:cubicBezTo>
                    <a:pt x="1281" y="794"/>
                    <a:pt x="1283" y="792"/>
                    <a:pt x="1285" y="792"/>
                  </a:cubicBezTo>
                  <a:cubicBezTo>
                    <a:pt x="1315" y="805"/>
                    <a:pt x="1341" y="825"/>
                    <a:pt x="1365" y="846"/>
                  </a:cubicBezTo>
                  <a:cubicBezTo>
                    <a:pt x="1367" y="847"/>
                    <a:pt x="1368" y="849"/>
                    <a:pt x="1369" y="850"/>
                  </a:cubicBezTo>
                  <a:cubicBezTo>
                    <a:pt x="1378" y="853"/>
                    <a:pt x="1387" y="858"/>
                    <a:pt x="1393" y="866"/>
                  </a:cubicBezTo>
                  <a:cubicBezTo>
                    <a:pt x="1394" y="867"/>
                    <a:pt x="1393" y="869"/>
                    <a:pt x="1392" y="870"/>
                  </a:cubicBezTo>
                  <a:cubicBezTo>
                    <a:pt x="1399" y="877"/>
                    <a:pt x="1405" y="885"/>
                    <a:pt x="1410" y="894"/>
                  </a:cubicBezTo>
                  <a:cubicBezTo>
                    <a:pt x="1407" y="853"/>
                    <a:pt x="1404" y="812"/>
                    <a:pt x="1409" y="771"/>
                  </a:cubicBezTo>
                  <a:cubicBezTo>
                    <a:pt x="1410" y="759"/>
                    <a:pt x="1413" y="747"/>
                    <a:pt x="1412" y="735"/>
                  </a:cubicBezTo>
                  <a:cubicBezTo>
                    <a:pt x="1412" y="732"/>
                    <a:pt x="1411" y="729"/>
                    <a:pt x="1411" y="725"/>
                  </a:cubicBezTo>
                  <a:cubicBezTo>
                    <a:pt x="1402" y="697"/>
                    <a:pt x="1392" y="669"/>
                    <a:pt x="1381" y="642"/>
                  </a:cubicBezTo>
                  <a:cubicBezTo>
                    <a:pt x="1363" y="613"/>
                    <a:pt x="1342" y="586"/>
                    <a:pt x="1319" y="560"/>
                  </a:cubicBezTo>
                  <a:cubicBezTo>
                    <a:pt x="1319" y="561"/>
                    <a:pt x="1318" y="562"/>
                    <a:pt x="1317" y="562"/>
                  </a:cubicBezTo>
                  <a:cubicBezTo>
                    <a:pt x="1315" y="562"/>
                    <a:pt x="1313" y="561"/>
                    <a:pt x="1311" y="561"/>
                  </a:cubicBezTo>
                  <a:cubicBezTo>
                    <a:pt x="1310" y="564"/>
                    <a:pt x="1307" y="568"/>
                    <a:pt x="1306" y="571"/>
                  </a:cubicBezTo>
                  <a:cubicBezTo>
                    <a:pt x="1303" y="576"/>
                    <a:pt x="1306" y="579"/>
                    <a:pt x="1304" y="584"/>
                  </a:cubicBezTo>
                  <a:cubicBezTo>
                    <a:pt x="1303" y="589"/>
                    <a:pt x="1299" y="594"/>
                    <a:pt x="1297" y="599"/>
                  </a:cubicBezTo>
                  <a:close/>
                  <a:moveTo>
                    <a:pt x="1315" y="519"/>
                  </a:moveTo>
                  <a:cubicBezTo>
                    <a:pt x="1312" y="527"/>
                    <a:pt x="1306" y="527"/>
                    <a:pt x="1309" y="536"/>
                  </a:cubicBezTo>
                  <a:cubicBezTo>
                    <a:pt x="1310" y="539"/>
                    <a:pt x="1311" y="541"/>
                    <a:pt x="1313" y="544"/>
                  </a:cubicBezTo>
                  <a:cubicBezTo>
                    <a:pt x="1311" y="542"/>
                    <a:pt x="1310" y="540"/>
                    <a:pt x="1308" y="539"/>
                  </a:cubicBezTo>
                  <a:cubicBezTo>
                    <a:pt x="1308" y="539"/>
                    <a:pt x="1307" y="540"/>
                    <a:pt x="1307" y="540"/>
                  </a:cubicBezTo>
                  <a:cubicBezTo>
                    <a:pt x="1305" y="542"/>
                    <a:pt x="1310" y="546"/>
                    <a:pt x="1311" y="547"/>
                  </a:cubicBezTo>
                  <a:cubicBezTo>
                    <a:pt x="1313" y="549"/>
                    <a:pt x="1314" y="551"/>
                    <a:pt x="1314" y="553"/>
                  </a:cubicBezTo>
                  <a:cubicBezTo>
                    <a:pt x="1315" y="553"/>
                    <a:pt x="1315" y="553"/>
                    <a:pt x="1315" y="554"/>
                  </a:cubicBezTo>
                  <a:cubicBezTo>
                    <a:pt x="1315" y="554"/>
                    <a:pt x="1315" y="554"/>
                    <a:pt x="1315" y="554"/>
                  </a:cubicBezTo>
                  <a:cubicBezTo>
                    <a:pt x="1315" y="554"/>
                    <a:pt x="1315" y="554"/>
                    <a:pt x="1315" y="554"/>
                  </a:cubicBezTo>
                  <a:cubicBezTo>
                    <a:pt x="1316" y="555"/>
                    <a:pt x="1317" y="556"/>
                    <a:pt x="1318" y="557"/>
                  </a:cubicBezTo>
                  <a:cubicBezTo>
                    <a:pt x="1334" y="572"/>
                    <a:pt x="1347" y="588"/>
                    <a:pt x="1360" y="606"/>
                  </a:cubicBezTo>
                  <a:cubicBezTo>
                    <a:pt x="1359" y="605"/>
                    <a:pt x="1359" y="603"/>
                    <a:pt x="1358" y="602"/>
                  </a:cubicBezTo>
                  <a:cubicBezTo>
                    <a:pt x="1349" y="589"/>
                    <a:pt x="1340" y="577"/>
                    <a:pt x="1330" y="565"/>
                  </a:cubicBezTo>
                  <a:cubicBezTo>
                    <a:pt x="1328" y="563"/>
                    <a:pt x="1326" y="560"/>
                    <a:pt x="1324" y="557"/>
                  </a:cubicBezTo>
                  <a:cubicBezTo>
                    <a:pt x="1327" y="560"/>
                    <a:pt x="1330" y="564"/>
                    <a:pt x="1333" y="567"/>
                  </a:cubicBezTo>
                  <a:cubicBezTo>
                    <a:pt x="1344" y="581"/>
                    <a:pt x="1355" y="595"/>
                    <a:pt x="1366" y="610"/>
                  </a:cubicBezTo>
                  <a:cubicBezTo>
                    <a:pt x="1351" y="578"/>
                    <a:pt x="1335" y="546"/>
                    <a:pt x="1315" y="516"/>
                  </a:cubicBezTo>
                  <a:cubicBezTo>
                    <a:pt x="1315" y="517"/>
                    <a:pt x="1315" y="518"/>
                    <a:pt x="1315" y="519"/>
                  </a:cubicBezTo>
                  <a:close/>
                  <a:moveTo>
                    <a:pt x="1300" y="484"/>
                  </a:moveTo>
                  <a:cubicBezTo>
                    <a:pt x="1300" y="484"/>
                    <a:pt x="1300" y="484"/>
                    <a:pt x="1300" y="484"/>
                  </a:cubicBezTo>
                  <a:cubicBezTo>
                    <a:pt x="1300" y="486"/>
                    <a:pt x="1301" y="487"/>
                    <a:pt x="1301" y="488"/>
                  </a:cubicBezTo>
                  <a:cubicBezTo>
                    <a:pt x="1303" y="487"/>
                    <a:pt x="1305" y="488"/>
                    <a:pt x="1306" y="489"/>
                  </a:cubicBezTo>
                  <a:cubicBezTo>
                    <a:pt x="1310" y="496"/>
                    <a:pt x="1315" y="504"/>
                    <a:pt x="1316" y="513"/>
                  </a:cubicBezTo>
                  <a:cubicBezTo>
                    <a:pt x="1335" y="546"/>
                    <a:pt x="1357" y="579"/>
                    <a:pt x="1374" y="615"/>
                  </a:cubicBezTo>
                  <a:cubicBezTo>
                    <a:pt x="1375" y="618"/>
                    <a:pt x="1377" y="621"/>
                    <a:pt x="1378" y="624"/>
                  </a:cubicBezTo>
                  <a:cubicBezTo>
                    <a:pt x="1378" y="623"/>
                    <a:pt x="1377" y="621"/>
                    <a:pt x="1377" y="620"/>
                  </a:cubicBezTo>
                  <a:cubicBezTo>
                    <a:pt x="1359" y="571"/>
                    <a:pt x="1340" y="523"/>
                    <a:pt x="1322" y="474"/>
                  </a:cubicBezTo>
                  <a:cubicBezTo>
                    <a:pt x="1321" y="475"/>
                    <a:pt x="1320" y="475"/>
                    <a:pt x="1318" y="475"/>
                  </a:cubicBezTo>
                  <a:cubicBezTo>
                    <a:pt x="1317" y="475"/>
                    <a:pt x="1317" y="475"/>
                    <a:pt x="1316" y="475"/>
                  </a:cubicBezTo>
                  <a:cubicBezTo>
                    <a:pt x="1316" y="475"/>
                    <a:pt x="1316" y="475"/>
                    <a:pt x="1316" y="475"/>
                  </a:cubicBezTo>
                  <a:cubicBezTo>
                    <a:pt x="1316" y="475"/>
                    <a:pt x="1316" y="475"/>
                    <a:pt x="1316" y="475"/>
                  </a:cubicBezTo>
                  <a:cubicBezTo>
                    <a:pt x="1313" y="478"/>
                    <a:pt x="1309" y="477"/>
                    <a:pt x="1307" y="474"/>
                  </a:cubicBezTo>
                  <a:cubicBezTo>
                    <a:pt x="1303" y="476"/>
                    <a:pt x="1302" y="481"/>
                    <a:pt x="1300" y="484"/>
                  </a:cubicBezTo>
                  <a:close/>
                  <a:moveTo>
                    <a:pt x="1495" y="420"/>
                  </a:moveTo>
                  <a:cubicBezTo>
                    <a:pt x="1474" y="425"/>
                    <a:pt x="1452" y="430"/>
                    <a:pt x="1430" y="434"/>
                  </a:cubicBezTo>
                  <a:cubicBezTo>
                    <a:pt x="1409" y="438"/>
                    <a:pt x="1389" y="441"/>
                    <a:pt x="1368" y="444"/>
                  </a:cubicBezTo>
                  <a:cubicBezTo>
                    <a:pt x="1359" y="446"/>
                    <a:pt x="1320" y="451"/>
                    <a:pt x="1326" y="465"/>
                  </a:cubicBezTo>
                  <a:cubicBezTo>
                    <a:pt x="1327" y="468"/>
                    <a:pt x="1326" y="470"/>
                    <a:pt x="1325" y="472"/>
                  </a:cubicBezTo>
                  <a:cubicBezTo>
                    <a:pt x="1344" y="518"/>
                    <a:pt x="1361" y="565"/>
                    <a:pt x="1378" y="612"/>
                  </a:cubicBezTo>
                  <a:cubicBezTo>
                    <a:pt x="1383" y="624"/>
                    <a:pt x="1388" y="637"/>
                    <a:pt x="1393" y="651"/>
                  </a:cubicBezTo>
                  <a:cubicBezTo>
                    <a:pt x="1397" y="657"/>
                    <a:pt x="1400" y="664"/>
                    <a:pt x="1404" y="671"/>
                  </a:cubicBezTo>
                  <a:cubicBezTo>
                    <a:pt x="1404" y="672"/>
                    <a:pt x="1403" y="673"/>
                    <a:pt x="1403" y="672"/>
                  </a:cubicBezTo>
                  <a:cubicBezTo>
                    <a:pt x="1402" y="670"/>
                    <a:pt x="1401" y="669"/>
                    <a:pt x="1400" y="668"/>
                  </a:cubicBezTo>
                  <a:cubicBezTo>
                    <a:pt x="1411" y="698"/>
                    <a:pt x="1421" y="729"/>
                    <a:pt x="1424" y="760"/>
                  </a:cubicBezTo>
                  <a:cubicBezTo>
                    <a:pt x="1428" y="801"/>
                    <a:pt x="1420" y="843"/>
                    <a:pt x="1416" y="884"/>
                  </a:cubicBezTo>
                  <a:cubicBezTo>
                    <a:pt x="1419" y="877"/>
                    <a:pt x="1423" y="870"/>
                    <a:pt x="1426" y="862"/>
                  </a:cubicBezTo>
                  <a:cubicBezTo>
                    <a:pt x="1435" y="837"/>
                    <a:pt x="1439" y="808"/>
                    <a:pt x="1442" y="782"/>
                  </a:cubicBezTo>
                  <a:cubicBezTo>
                    <a:pt x="1442" y="782"/>
                    <a:pt x="1443" y="782"/>
                    <a:pt x="1443" y="782"/>
                  </a:cubicBezTo>
                  <a:cubicBezTo>
                    <a:pt x="1441" y="827"/>
                    <a:pt x="1429" y="869"/>
                    <a:pt x="1426" y="914"/>
                  </a:cubicBezTo>
                  <a:cubicBezTo>
                    <a:pt x="1425" y="929"/>
                    <a:pt x="1424" y="943"/>
                    <a:pt x="1423" y="958"/>
                  </a:cubicBezTo>
                  <a:cubicBezTo>
                    <a:pt x="1424" y="956"/>
                    <a:pt x="1425" y="954"/>
                    <a:pt x="1425" y="952"/>
                  </a:cubicBezTo>
                  <a:cubicBezTo>
                    <a:pt x="1433" y="925"/>
                    <a:pt x="1440" y="897"/>
                    <a:pt x="1446" y="870"/>
                  </a:cubicBezTo>
                  <a:cubicBezTo>
                    <a:pt x="1446" y="868"/>
                    <a:pt x="1449" y="869"/>
                    <a:pt x="1449" y="871"/>
                  </a:cubicBezTo>
                  <a:cubicBezTo>
                    <a:pt x="1443" y="896"/>
                    <a:pt x="1437" y="921"/>
                    <a:pt x="1433" y="946"/>
                  </a:cubicBezTo>
                  <a:cubicBezTo>
                    <a:pt x="1429" y="967"/>
                    <a:pt x="1435" y="996"/>
                    <a:pt x="1423" y="1015"/>
                  </a:cubicBezTo>
                  <a:cubicBezTo>
                    <a:pt x="1423" y="1015"/>
                    <a:pt x="1423" y="1015"/>
                    <a:pt x="1423" y="1016"/>
                  </a:cubicBezTo>
                  <a:cubicBezTo>
                    <a:pt x="1425" y="1039"/>
                    <a:pt x="1426" y="1062"/>
                    <a:pt x="1428" y="1085"/>
                  </a:cubicBezTo>
                  <a:cubicBezTo>
                    <a:pt x="1433" y="1089"/>
                    <a:pt x="1433" y="1106"/>
                    <a:pt x="1434" y="1110"/>
                  </a:cubicBezTo>
                  <a:cubicBezTo>
                    <a:pt x="1434" y="1114"/>
                    <a:pt x="1434" y="1118"/>
                    <a:pt x="1434" y="1121"/>
                  </a:cubicBezTo>
                  <a:cubicBezTo>
                    <a:pt x="1434" y="1121"/>
                    <a:pt x="1434" y="1121"/>
                    <a:pt x="1434" y="1120"/>
                  </a:cubicBezTo>
                  <a:cubicBezTo>
                    <a:pt x="1435" y="1120"/>
                    <a:pt x="1435" y="1120"/>
                    <a:pt x="1435" y="1120"/>
                  </a:cubicBezTo>
                  <a:cubicBezTo>
                    <a:pt x="1436" y="1118"/>
                    <a:pt x="1436" y="1117"/>
                    <a:pt x="1437" y="1116"/>
                  </a:cubicBezTo>
                  <a:cubicBezTo>
                    <a:pt x="1442" y="1105"/>
                    <a:pt x="1444" y="1094"/>
                    <a:pt x="1449" y="1083"/>
                  </a:cubicBezTo>
                  <a:cubicBezTo>
                    <a:pt x="1460" y="1061"/>
                    <a:pt x="1469" y="1038"/>
                    <a:pt x="1483" y="1017"/>
                  </a:cubicBezTo>
                  <a:cubicBezTo>
                    <a:pt x="1498" y="992"/>
                    <a:pt x="1515" y="968"/>
                    <a:pt x="1523" y="939"/>
                  </a:cubicBezTo>
                  <a:cubicBezTo>
                    <a:pt x="1524" y="938"/>
                    <a:pt x="1524" y="937"/>
                    <a:pt x="1524" y="935"/>
                  </a:cubicBezTo>
                  <a:cubicBezTo>
                    <a:pt x="1529" y="902"/>
                    <a:pt x="1519" y="866"/>
                    <a:pt x="1512" y="833"/>
                  </a:cubicBezTo>
                  <a:cubicBezTo>
                    <a:pt x="1503" y="793"/>
                    <a:pt x="1493" y="753"/>
                    <a:pt x="1482" y="713"/>
                  </a:cubicBezTo>
                  <a:cubicBezTo>
                    <a:pt x="1475" y="692"/>
                    <a:pt x="1470" y="669"/>
                    <a:pt x="1459" y="649"/>
                  </a:cubicBezTo>
                  <a:cubicBezTo>
                    <a:pt x="1454" y="639"/>
                    <a:pt x="1440" y="627"/>
                    <a:pt x="1444" y="614"/>
                  </a:cubicBezTo>
                  <a:cubicBezTo>
                    <a:pt x="1447" y="601"/>
                    <a:pt x="1468" y="591"/>
                    <a:pt x="1478" y="584"/>
                  </a:cubicBezTo>
                  <a:cubicBezTo>
                    <a:pt x="1486" y="578"/>
                    <a:pt x="1493" y="573"/>
                    <a:pt x="1502" y="572"/>
                  </a:cubicBezTo>
                  <a:cubicBezTo>
                    <a:pt x="1499" y="565"/>
                    <a:pt x="1496" y="559"/>
                    <a:pt x="1493" y="553"/>
                  </a:cubicBezTo>
                  <a:cubicBezTo>
                    <a:pt x="1487" y="542"/>
                    <a:pt x="1476" y="537"/>
                    <a:pt x="1470" y="528"/>
                  </a:cubicBezTo>
                  <a:cubicBezTo>
                    <a:pt x="1463" y="518"/>
                    <a:pt x="1468" y="509"/>
                    <a:pt x="1475" y="501"/>
                  </a:cubicBezTo>
                  <a:cubicBezTo>
                    <a:pt x="1496" y="472"/>
                    <a:pt x="1523" y="448"/>
                    <a:pt x="1551" y="427"/>
                  </a:cubicBezTo>
                  <a:cubicBezTo>
                    <a:pt x="1547" y="420"/>
                    <a:pt x="1543" y="413"/>
                    <a:pt x="1540" y="406"/>
                  </a:cubicBezTo>
                  <a:cubicBezTo>
                    <a:pt x="1526" y="414"/>
                    <a:pt x="1510" y="416"/>
                    <a:pt x="1495" y="420"/>
                  </a:cubicBezTo>
                  <a:close/>
                  <a:moveTo>
                    <a:pt x="1577" y="311"/>
                  </a:moveTo>
                  <a:cubicBezTo>
                    <a:pt x="1578" y="311"/>
                    <a:pt x="1578" y="312"/>
                    <a:pt x="1578" y="312"/>
                  </a:cubicBezTo>
                  <a:cubicBezTo>
                    <a:pt x="1572" y="315"/>
                    <a:pt x="1568" y="319"/>
                    <a:pt x="1565" y="325"/>
                  </a:cubicBezTo>
                  <a:cubicBezTo>
                    <a:pt x="1569" y="322"/>
                    <a:pt x="1573" y="320"/>
                    <a:pt x="1578" y="317"/>
                  </a:cubicBezTo>
                  <a:cubicBezTo>
                    <a:pt x="1586" y="314"/>
                    <a:pt x="1597" y="308"/>
                    <a:pt x="1607" y="309"/>
                  </a:cubicBezTo>
                  <a:cubicBezTo>
                    <a:pt x="1605" y="302"/>
                    <a:pt x="1603" y="296"/>
                    <a:pt x="1601" y="289"/>
                  </a:cubicBezTo>
                  <a:cubicBezTo>
                    <a:pt x="1593" y="296"/>
                    <a:pt x="1585" y="304"/>
                    <a:pt x="1577" y="311"/>
                  </a:cubicBezTo>
                  <a:close/>
                  <a:moveTo>
                    <a:pt x="1664" y="259"/>
                  </a:moveTo>
                  <a:cubicBezTo>
                    <a:pt x="1655" y="267"/>
                    <a:pt x="1648" y="275"/>
                    <a:pt x="1642" y="284"/>
                  </a:cubicBezTo>
                  <a:cubicBezTo>
                    <a:pt x="1642" y="284"/>
                    <a:pt x="1643" y="284"/>
                    <a:pt x="1643" y="283"/>
                  </a:cubicBezTo>
                  <a:cubicBezTo>
                    <a:pt x="1659" y="272"/>
                    <a:pt x="1680" y="266"/>
                    <a:pt x="1699" y="259"/>
                  </a:cubicBezTo>
                  <a:cubicBezTo>
                    <a:pt x="1688" y="258"/>
                    <a:pt x="1676" y="258"/>
                    <a:pt x="1664" y="259"/>
                  </a:cubicBezTo>
                  <a:close/>
                  <a:moveTo>
                    <a:pt x="1706" y="260"/>
                  </a:moveTo>
                  <a:cubicBezTo>
                    <a:pt x="1695" y="263"/>
                    <a:pt x="1683" y="269"/>
                    <a:pt x="1673" y="273"/>
                  </a:cubicBezTo>
                  <a:cubicBezTo>
                    <a:pt x="1661" y="277"/>
                    <a:pt x="1648" y="282"/>
                    <a:pt x="1639" y="291"/>
                  </a:cubicBezTo>
                  <a:cubicBezTo>
                    <a:pt x="1638" y="291"/>
                    <a:pt x="1638" y="292"/>
                    <a:pt x="1637" y="292"/>
                  </a:cubicBezTo>
                  <a:cubicBezTo>
                    <a:pt x="1653" y="284"/>
                    <a:pt x="1670" y="278"/>
                    <a:pt x="1686" y="271"/>
                  </a:cubicBezTo>
                  <a:cubicBezTo>
                    <a:pt x="1692" y="268"/>
                    <a:pt x="1701" y="262"/>
                    <a:pt x="1706" y="260"/>
                  </a:cubicBezTo>
                  <a:cubicBezTo>
                    <a:pt x="1706" y="260"/>
                    <a:pt x="1706" y="260"/>
                    <a:pt x="1706" y="260"/>
                  </a:cubicBezTo>
                  <a:close/>
                  <a:moveTo>
                    <a:pt x="1764" y="279"/>
                  </a:moveTo>
                  <a:cubicBezTo>
                    <a:pt x="1769" y="296"/>
                    <a:pt x="1750" y="312"/>
                    <a:pt x="1737" y="318"/>
                  </a:cubicBezTo>
                  <a:cubicBezTo>
                    <a:pt x="1712" y="330"/>
                    <a:pt x="1683" y="325"/>
                    <a:pt x="1657" y="320"/>
                  </a:cubicBezTo>
                  <a:cubicBezTo>
                    <a:pt x="1656" y="319"/>
                    <a:pt x="1656" y="317"/>
                    <a:pt x="1658" y="318"/>
                  </a:cubicBezTo>
                  <a:cubicBezTo>
                    <a:pt x="1683" y="322"/>
                    <a:pt x="1708" y="327"/>
                    <a:pt x="1733" y="317"/>
                  </a:cubicBezTo>
                  <a:cubicBezTo>
                    <a:pt x="1739" y="315"/>
                    <a:pt x="1744" y="312"/>
                    <a:pt x="1749" y="308"/>
                  </a:cubicBezTo>
                  <a:cubicBezTo>
                    <a:pt x="1755" y="304"/>
                    <a:pt x="1757" y="298"/>
                    <a:pt x="1754" y="290"/>
                  </a:cubicBezTo>
                  <a:cubicBezTo>
                    <a:pt x="1757" y="276"/>
                    <a:pt x="1757" y="272"/>
                    <a:pt x="1753" y="279"/>
                  </a:cubicBezTo>
                  <a:cubicBezTo>
                    <a:pt x="1750" y="281"/>
                    <a:pt x="1746" y="287"/>
                    <a:pt x="1743" y="290"/>
                  </a:cubicBezTo>
                  <a:cubicBezTo>
                    <a:pt x="1713" y="313"/>
                    <a:pt x="1670" y="297"/>
                    <a:pt x="1636" y="308"/>
                  </a:cubicBezTo>
                  <a:cubicBezTo>
                    <a:pt x="1635" y="308"/>
                    <a:pt x="1635" y="307"/>
                    <a:pt x="1636" y="307"/>
                  </a:cubicBezTo>
                  <a:cubicBezTo>
                    <a:pt x="1668" y="296"/>
                    <a:pt x="1706" y="309"/>
                    <a:pt x="1736" y="291"/>
                  </a:cubicBezTo>
                  <a:cubicBezTo>
                    <a:pt x="1740" y="289"/>
                    <a:pt x="1748" y="277"/>
                    <a:pt x="1753" y="273"/>
                  </a:cubicBezTo>
                  <a:cubicBezTo>
                    <a:pt x="1742" y="268"/>
                    <a:pt x="1731" y="264"/>
                    <a:pt x="1719" y="262"/>
                  </a:cubicBezTo>
                  <a:cubicBezTo>
                    <a:pt x="1716" y="261"/>
                    <a:pt x="1713" y="261"/>
                    <a:pt x="1710" y="261"/>
                  </a:cubicBezTo>
                  <a:cubicBezTo>
                    <a:pt x="1687" y="276"/>
                    <a:pt x="1660" y="287"/>
                    <a:pt x="1634" y="299"/>
                  </a:cubicBezTo>
                  <a:cubicBezTo>
                    <a:pt x="1632" y="305"/>
                    <a:pt x="1630" y="311"/>
                    <a:pt x="1629" y="317"/>
                  </a:cubicBezTo>
                  <a:cubicBezTo>
                    <a:pt x="1628" y="318"/>
                    <a:pt x="1627" y="318"/>
                    <a:pt x="1626" y="317"/>
                  </a:cubicBezTo>
                  <a:cubicBezTo>
                    <a:pt x="1623" y="313"/>
                    <a:pt x="1624" y="308"/>
                    <a:pt x="1626" y="303"/>
                  </a:cubicBezTo>
                  <a:cubicBezTo>
                    <a:pt x="1626" y="303"/>
                    <a:pt x="1625" y="303"/>
                    <a:pt x="1625" y="303"/>
                  </a:cubicBezTo>
                  <a:cubicBezTo>
                    <a:pt x="1624" y="304"/>
                    <a:pt x="1622" y="302"/>
                    <a:pt x="1624" y="301"/>
                  </a:cubicBezTo>
                  <a:cubicBezTo>
                    <a:pt x="1625" y="300"/>
                    <a:pt x="1627" y="299"/>
                    <a:pt x="1629" y="297"/>
                  </a:cubicBezTo>
                  <a:cubicBezTo>
                    <a:pt x="1631" y="295"/>
                    <a:pt x="1633" y="292"/>
                    <a:pt x="1636" y="290"/>
                  </a:cubicBezTo>
                  <a:cubicBezTo>
                    <a:pt x="1642" y="278"/>
                    <a:pt x="1651" y="268"/>
                    <a:pt x="1662" y="259"/>
                  </a:cubicBezTo>
                  <a:cubicBezTo>
                    <a:pt x="1654" y="260"/>
                    <a:pt x="1646" y="262"/>
                    <a:pt x="1638" y="264"/>
                  </a:cubicBezTo>
                  <a:cubicBezTo>
                    <a:pt x="1638" y="264"/>
                    <a:pt x="1638" y="264"/>
                    <a:pt x="1638" y="264"/>
                  </a:cubicBezTo>
                  <a:cubicBezTo>
                    <a:pt x="1638" y="267"/>
                    <a:pt x="1635" y="267"/>
                    <a:pt x="1634" y="266"/>
                  </a:cubicBezTo>
                  <a:cubicBezTo>
                    <a:pt x="1631" y="267"/>
                    <a:pt x="1628" y="268"/>
                    <a:pt x="1626" y="270"/>
                  </a:cubicBezTo>
                  <a:cubicBezTo>
                    <a:pt x="1618" y="275"/>
                    <a:pt x="1611" y="280"/>
                    <a:pt x="1604" y="286"/>
                  </a:cubicBezTo>
                  <a:cubicBezTo>
                    <a:pt x="1606" y="291"/>
                    <a:pt x="1607" y="296"/>
                    <a:pt x="1608" y="301"/>
                  </a:cubicBezTo>
                  <a:cubicBezTo>
                    <a:pt x="1609" y="295"/>
                    <a:pt x="1610" y="289"/>
                    <a:pt x="1612" y="283"/>
                  </a:cubicBezTo>
                  <a:cubicBezTo>
                    <a:pt x="1612" y="281"/>
                    <a:pt x="1614" y="282"/>
                    <a:pt x="1614" y="283"/>
                  </a:cubicBezTo>
                  <a:cubicBezTo>
                    <a:pt x="1616" y="288"/>
                    <a:pt x="1617" y="294"/>
                    <a:pt x="1618" y="300"/>
                  </a:cubicBezTo>
                  <a:cubicBezTo>
                    <a:pt x="1620" y="288"/>
                    <a:pt x="1625" y="277"/>
                    <a:pt x="1633" y="268"/>
                  </a:cubicBezTo>
                  <a:cubicBezTo>
                    <a:pt x="1633" y="267"/>
                    <a:pt x="1634" y="268"/>
                    <a:pt x="1634" y="269"/>
                  </a:cubicBezTo>
                  <a:cubicBezTo>
                    <a:pt x="1623" y="282"/>
                    <a:pt x="1618" y="297"/>
                    <a:pt x="1619" y="314"/>
                  </a:cubicBezTo>
                  <a:cubicBezTo>
                    <a:pt x="1619" y="315"/>
                    <a:pt x="1617" y="315"/>
                    <a:pt x="1617" y="314"/>
                  </a:cubicBezTo>
                  <a:cubicBezTo>
                    <a:pt x="1617" y="305"/>
                    <a:pt x="1615" y="297"/>
                    <a:pt x="1613" y="289"/>
                  </a:cubicBezTo>
                  <a:cubicBezTo>
                    <a:pt x="1612" y="296"/>
                    <a:pt x="1611" y="303"/>
                    <a:pt x="1610" y="310"/>
                  </a:cubicBezTo>
                  <a:cubicBezTo>
                    <a:pt x="1610" y="310"/>
                    <a:pt x="1610" y="310"/>
                    <a:pt x="1610" y="310"/>
                  </a:cubicBezTo>
                  <a:cubicBezTo>
                    <a:pt x="1612" y="311"/>
                    <a:pt x="1613" y="311"/>
                    <a:pt x="1614" y="312"/>
                  </a:cubicBezTo>
                  <a:cubicBezTo>
                    <a:pt x="1615" y="313"/>
                    <a:pt x="1614" y="314"/>
                    <a:pt x="1613" y="313"/>
                  </a:cubicBezTo>
                  <a:cubicBezTo>
                    <a:pt x="1604" y="307"/>
                    <a:pt x="1586" y="317"/>
                    <a:pt x="1578" y="321"/>
                  </a:cubicBezTo>
                  <a:cubicBezTo>
                    <a:pt x="1572" y="324"/>
                    <a:pt x="1566" y="328"/>
                    <a:pt x="1561" y="333"/>
                  </a:cubicBezTo>
                  <a:cubicBezTo>
                    <a:pt x="1560" y="336"/>
                    <a:pt x="1559" y="339"/>
                    <a:pt x="1558" y="342"/>
                  </a:cubicBezTo>
                  <a:cubicBezTo>
                    <a:pt x="1563" y="338"/>
                    <a:pt x="1568" y="334"/>
                    <a:pt x="1574" y="331"/>
                  </a:cubicBezTo>
                  <a:cubicBezTo>
                    <a:pt x="1576" y="330"/>
                    <a:pt x="1579" y="329"/>
                    <a:pt x="1582" y="327"/>
                  </a:cubicBezTo>
                  <a:cubicBezTo>
                    <a:pt x="1589" y="323"/>
                    <a:pt x="1596" y="319"/>
                    <a:pt x="1603" y="316"/>
                  </a:cubicBezTo>
                  <a:cubicBezTo>
                    <a:pt x="1605" y="315"/>
                    <a:pt x="1607" y="317"/>
                    <a:pt x="1605" y="319"/>
                  </a:cubicBezTo>
                  <a:cubicBezTo>
                    <a:pt x="1601" y="323"/>
                    <a:pt x="1595" y="326"/>
                    <a:pt x="1589" y="328"/>
                  </a:cubicBezTo>
                  <a:cubicBezTo>
                    <a:pt x="1582" y="333"/>
                    <a:pt x="1575" y="337"/>
                    <a:pt x="1568" y="342"/>
                  </a:cubicBezTo>
                  <a:cubicBezTo>
                    <a:pt x="1567" y="342"/>
                    <a:pt x="1566" y="342"/>
                    <a:pt x="1565" y="341"/>
                  </a:cubicBezTo>
                  <a:cubicBezTo>
                    <a:pt x="1563" y="343"/>
                    <a:pt x="1560" y="345"/>
                    <a:pt x="1557" y="347"/>
                  </a:cubicBezTo>
                  <a:cubicBezTo>
                    <a:pt x="1554" y="364"/>
                    <a:pt x="1554" y="383"/>
                    <a:pt x="1554" y="395"/>
                  </a:cubicBezTo>
                  <a:cubicBezTo>
                    <a:pt x="1554" y="404"/>
                    <a:pt x="1555" y="412"/>
                    <a:pt x="1558" y="419"/>
                  </a:cubicBezTo>
                  <a:cubicBezTo>
                    <a:pt x="1559" y="409"/>
                    <a:pt x="1565" y="400"/>
                    <a:pt x="1572" y="392"/>
                  </a:cubicBezTo>
                  <a:cubicBezTo>
                    <a:pt x="1572" y="392"/>
                    <a:pt x="1574" y="393"/>
                    <a:pt x="1573" y="393"/>
                  </a:cubicBezTo>
                  <a:cubicBezTo>
                    <a:pt x="1565" y="404"/>
                    <a:pt x="1557" y="417"/>
                    <a:pt x="1562" y="430"/>
                  </a:cubicBezTo>
                  <a:cubicBezTo>
                    <a:pt x="1563" y="429"/>
                    <a:pt x="1564" y="428"/>
                    <a:pt x="1565" y="427"/>
                  </a:cubicBezTo>
                  <a:cubicBezTo>
                    <a:pt x="1570" y="410"/>
                    <a:pt x="1588" y="396"/>
                    <a:pt x="1602" y="388"/>
                  </a:cubicBezTo>
                  <a:cubicBezTo>
                    <a:pt x="1603" y="388"/>
                    <a:pt x="1605" y="389"/>
                    <a:pt x="1604" y="390"/>
                  </a:cubicBezTo>
                  <a:cubicBezTo>
                    <a:pt x="1592" y="399"/>
                    <a:pt x="1581" y="408"/>
                    <a:pt x="1575" y="419"/>
                  </a:cubicBezTo>
                  <a:cubicBezTo>
                    <a:pt x="1582" y="414"/>
                    <a:pt x="1590" y="411"/>
                    <a:pt x="1598" y="408"/>
                  </a:cubicBezTo>
                  <a:cubicBezTo>
                    <a:pt x="1606" y="406"/>
                    <a:pt x="1614" y="404"/>
                    <a:pt x="1622" y="404"/>
                  </a:cubicBezTo>
                  <a:cubicBezTo>
                    <a:pt x="1635" y="403"/>
                    <a:pt x="1654" y="408"/>
                    <a:pt x="1664" y="395"/>
                  </a:cubicBezTo>
                  <a:cubicBezTo>
                    <a:pt x="1664" y="394"/>
                    <a:pt x="1665" y="395"/>
                    <a:pt x="1665" y="395"/>
                  </a:cubicBezTo>
                  <a:cubicBezTo>
                    <a:pt x="1657" y="408"/>
                    <a:pt x="1645" y="406"/>
                    <a:pt x="1632" y="407"/>
                  </a:cubicBezTo>
                  <a:cubicBezTo>
                    <a:pt x="1610" y="409"/>
                    <a:pt x="1577" y="415"/>
                    <a:pt x="1572" y="439"/>
                  </a:cubicBezTo>
                  <a:cubicBezTo>
                    <a:pt x="1572" y="440"/>
                    <a:pt x="1572" y="441"/>
                    <a:pt x="1571" y="442"/>
                  </a:cubicBezTo>
                  <a:cubicBezTo>
                    <a:pt x="1571" y="442"/>
                    <a:pt x="1571" y="443"/>
                    <a:pt x="1571" y="444"/>
                  </a:cubicBezTo>
                  <a:cubicBezTo>
                    <a:pt x="1571" y="444"/>
                    <a:pt x="1571" y="445"/>
                    <a:pt x="1571" y="445"/>
                  </a:cubicBezTo>
                  <a:cubicBezTo>
                    <a:pt x="1573" y="447"/>
                    <a:pt x="1574" y="450"/>
                    <a:pt x="1576" y="452"/>
                  </a:cubicBezTo>
                  <a:cubicBezTo>
                    <a:pt x="1581" y="444"/>
                    <a:pt x="1594" y="440"/>
                    <a:pt x="1602" y="438"/>
                  </a:cubicBezTo>
                  <a:cubicBezTo>
                    <a:pt x="1631" y="434"/>
                    <a:pt x="1688" y="442"/>
                    <a:pt x="1696" y="404"/>
                  </a:cubicBezTo>
                  <a:cubicBezTo>
                    <a:pt x="1696" y="404"/>
                    <a:pt x="1697" y="403"/>
                    <a:pt x="1697" y="403"/>
                  </a:cubicBezTo>
                  <a:cubicBezTo>
                    <a:pt x="1697" y="402"/>
                    <a:pt x="1697" y="401"/>
                    <a:pt x="1697" y="400"/>
                  </a:cubicBezTo>
                  <a:cubicBezTo>
                    <a:pt x="1701" y="390"/>
                    <a:pt x="1711" y="384"/>
                    <a:pt x="1722" y="382"/>
                  </a:cubicBezTo>
                  <a:cubicBezTo>
                    <a:pt x="1749" y="377"/>
                    <a:pt x="1780" y="383"/>
                    <a:pt x="1792" y="350"/>
                  </a:cubicBezTo>
                  <a:cubicBezTo>
                    <a:pt x="1792" y="350"/>
                    <a:pt x="1793" y="350"/>
                    <a:pt x="1793" y="350"/>
                  </a:cubicBezTo>
                  <a:cubicBezTo>
                    <a:pt x="1788" y="365"/>
                    <a:pt x="1778" y="375"/>
                    <a:pt x="1763" y="380"/>
                  </a:cubicBezTo>
                  <a:cubicBezTo>
                    <a:pt x="1754" y="384"/>
                    <a:pt x="1744" y="385"/>
                    <a:pt x="1734" y="386"/>
                  </a:cubicBezTo>
                  <a:cubicBezTo>
                    <a:pt x="1721" y="388"/>
                    <a:pt x="1713" y="394"/>
                    <a:pt x="1710" y="406"/>
                  </a:cubicBezTo>
                  <a:cubicBezTo>
                    <a:pt x="1711" y="407"/>
                    <a:pt x="1711" y="407"/>
                    <a:pt x="1711" y="408"/>
                  </a:cubicBezTo>
                  <a:cubicBezTo>
                    <a:pt x="1711" y="406"/>
                    <a:pt x="1712" y="405"/>
                    <a:pt x="1712" y="403"/>
                  </a:cubicBezTo>
                  <a:cubicBezTo>
                    <a:pt x="1715" y="395"/>
                    <a:pt x="1720" y="398"/>
                    <a:pt x="1728" y="399"/>
                  </a:cubicBezTo>
                  <a:cubicBezTo>
                    <a:pt x="1780" y="405"/>
                    <a:pt x="1836" y="396"/>
                    <a:pt x="1858" y="343"/>
                  </a:cubicBezTo>
                  <a:cubicBezTo>
                    <a:pt x="1849" y="335"/>
                    <a:pt x="1838" y="332"/>
                    <a:pt x="1828" y="326"/>
                  </a:cubicBezTo>
                  <a:cubicBezTo>
                    <a:pt x="1817" y="320"/>
                    <a:pt x="1809" y="314"/>
                    <a:pt x="1799" y="305"/>
                  </a:cubicBezTo>
                  <a:cubicBezTo>
                    <a:pt x="1787" y="295"/>
                    <a:pt x="1776" y="286"/>
                    <a:pt x="1764" y="279"/>
                  </a:cubicBezTo>
                  <a:close/>
                  <a:moveTo>
                    <a:pt x="1872" y="361"/>
                  </a:moveTo>
                  <a:cubicBezTo>
                    <a:pt x="1871" y="360"/>
                    <a:pt x="1871" y="360"/>
                    <a:pt x="1871" y="359"/>
                  </a:cubicBezTo>
                  <a:cubicBezTo>
                    <a:pt x="1870" y="359"/>
                    <a:pt x="1870" y="359"/>
                    <a:pt x="1869" y="359"/>
                  </a:cubicBezTo>
                  <a:cubicBezTo>
                    <a:pt x="1870" y="387"/>
                    <a:pt x="1856" y="417"/>
                    <a:pt x="1832" y="431"/>
                  </a:cubicBezTo>
                  <a:cubicBezTo>
                    <a:pt x="1800" y="448"/>
                    <a:pt x="1761" y="440"/>
                    <a:pt x="1734" y="417"/>
                  </a:cubicBezTo>
                  <a:cubicBezTo>
                    <a:pt x="1729" y="415"/>
                    <a:pt x="1724" y="413"/>
                    <a:pt x="1720" y="411"/>
                  </a:cubicBezTo>
                  <a:cubicBezTo>
                    <a:pt x="1719" y="414"/>
                    <a:pt x="1720" y="418"/>
                    <a:pt x="1723" y="421"/>
                  </a:cubicBezTo>
                  <a:cubicBezTo>
                    <a:pt x="1724" y="421"/>
                    <a:pt x="1724" y="421"/>
                    <a:pt x="1724" y="421"/>
                  </a:cubicBezTo>
                  <a:cubicBezTo>
                    <a:pt x="1723" y="418"/>
                    <a:pt x="1728" y="416"/>
                    <a:pt x="1729" y="420"/>
                  </a:cubicBezTo>
                  <a:cubicBezTo>
                    <a:pt x="1730" y="421"/>
                    <a:pt x="1730" y="423"/>
                    <a:pt x="1731" y="424"/>
                  </a:cubicBezTo>
                  <a:cubicBezTo>
                    <a:pt x="1761" y="438"/>
                    <a:pt x="1801" y="452"/>
                    <a:pt x="1833" y="445"/>
                  </a:cubicBezTo>
                  <a:cubicBezTo>
                    <a:pt x="1869" y="437"/>
                    <a:pt x="1879" y="394"/>
                    <a:pt x="1872" y="361"/>
                  </a:cubicBezTo>
                  <a:close/>
                  <a:moveTo>
                    <a:pt x="1859" y="453"/>
                  </a:moveTo>
                  <a:cubicBezTo>
                    <a:pt x="1859" y="453"/>
                    <a:pt x="1858" y="454"/>
                    <a:pt x="1858" y="454"/>
                  </a:cubicBezTo>
                  <a:cubicBezTo>
                    <a:pt x="1858" y="454"/>
                    <a:pt x="1858" y="454"/>
                    <a:pt x="1858" y="454"/>
                  </a:cubicBezTo>
                  <a:cubicBezTo>
                    <a:pt x="1859" y="463"/>
                    <a:pt x="1856" y="474"/>
                    <a:pt x="1851" y="481"/>
                  </a:cubicBezTo>
                  <a:cubicBezTo>
                    <a:pt x="1849" y="485"/>
                    <a:pt x="1845" y="486"/>
                    <a:pt x="1841" y="489"/>
                  </a:cubicBezTo>
                  <a:cubicBezTo>
                    <a:pt x="1841" y="489"/>
                    <a:pt x="1840" y="489"/>
                    <a:pt x="1840" y="490"/>
                  </a:cubicBezTo>
                  <a:cubicBezTo>
                    <a:pt x="1837" y="511"/>
                    <a:pt x="1837" y="534"/>
                    <a:pt x="1845" y="554"/>
                  </a:cubicBezTo>
                  <a:cubicBezTo>
                    <a:pt x="1846" y="556"/>
                    <a:pt x="1845" y="558"/>
                    <a:pt x="1844" y="559"/>
                  </a:cubicBezTo>
                  <a:cubicBezTo>
                    <a:pt x="1844" y="559"/>
                    <a:pt x="1844" y="559"/>
                    <a:pt x="1844" y="559"/>
                  </a:cubicBezTo>
                  <a:cubicBezTo>
                    <a:pt x="1846" y="566"/>
                    <a:pt x="1849" y="572"/>
                    <a:pt x="1851" y="579"/>
                  </a:cubicBezTo>
                  <a:cubicBezTo>
                    <a:pt x="1852" y="580"/>
                    <a:pt x="1850" y="583"/>
                    <a:pt x="1849" y="583"/>
                  </a:cubicBezTo>
                  <a:cubicBezTo>
                    <a:pt x="1839" y="585"/>
                    <a:pt x="1829" y="587"/>
                    <a:pt x="1820" y="589"/>
                  </a:cubicBezTo>
                  <a:cubicBezTo>
                    <a:pt x="1807" y="592"/>
                    <a:pt x="1802" y="590"/>
                    <a:pt x="1811" y="603"/>
                  </a:cubicBezTo>
                  <a:cubicBezTo>
                    <a:pt x="1817" y="612"/>
                    <a:pt x="1826" y="618"/>
                    <a:pt x="1829" y="630"/>
                  </a:cubicBezTo>
                  <a:cubicBezTo>
                    <a:pt x="1831" y="642"/>
                    <a:pt x="1827" y="649"/>
                    <a:pt x="1820" y="658"/>
                  </a:cubicBezTo>
                  <a:cubicBezTo>
                    <a:pt x="1810" y="673"/>
                    <a:pt x="1801" y="686"/>
                    <a:pt x="1795" y="703"/>
                  </a:cubicBezTo>
                  <a:cubicBezTo>
                    <a:pt x="1781" y="737"/>
                    <a:pt x="1771" y="773"/>
                    <a:pt x="1759" y="808"/>
                  </a:cubicBezTo>
                  <a:cubicBezTo>
                    <a:pt x="1748" y="842"/>
                    <a:pt x="1739" y="874"/>
                    <a:pt x="1733" y="909"/>
                  </a:cubicBezTo>
                  <a:cubicBezTo>
                    <a:pt x="1736" y="936"/>
                    <a:pt x="1739" y="962"/>
                    <a:pt x="1740" y="989"/>
                  </a:cubicBezTo>
                  <a:cubicBezTo>
                    <a:pt x="1740" y="1015"/>
                    <a:pt x="1738" y="1041"/>
                    <a:pt x="1740" y="1067"/>
                  </a:cubicBezTo>
                  <a:cubicBezTo>
                    <a:pt x="1740" y="1067"/>
                    <a:pt x="1741" y="1069"/>
                    <a:pt x="1740" y="1070"/>
                  </a:cubicBezTo>
                  <a:cubicBezTo>
                    <a:pt x="1740" y="1070"/>
                    <a:pt x="1740" y="1070"/>
                    <a:pt x="1740" y="1070"/>
                  </a:cubicBezTo>
                  <a:cubicBezTo>
                    <a:pt x="1740" y="1073"/>
                    <a:pt x="1740" y="1076"/>
                    <a:pt x="1741" y="1079"/>
                  </a:cubicBezTo>
                  <a:cubicBezTo>
                    <a:pt x="1743" y="1079"/>
                    <a:pt x="1745" y="1083"/>
                    <a:pt x="1743" y="1085"/>
                  </a:cubicBezTo>
                  <a:cubicBezTo>
                    <a:pt x="1742" y="1086"/>
                    <a:pt x="1742" y="1086"/>
                    <a:pt x="1742" y="1086"/>
                  </a:cubicBezTo>
                  <a:cubicBezTo>
                    <a:pt x="1742" y="1086"/>
                    <a:pt x="1742" y="1087"/>
                    <a:pt x="1742" y="1087"/>
                  </a:cubicBezTo>
                  <a:cubicBezTo>
                    <a:pt x="1747" y="1115"/>
                    <a:pt x="1764" y="1145"/>
                    <a:pt x="1780" y="1168"/>
                  </a:cubicBezTo>
                  <a:cubicBezTo>
                    <a:pt x="1796" y="1191"/>
                    <a:pt x="1821" y="1206"/>
                    <a:pt x="1843" y="1223"/>
                  </a:cubicBezTo>
                  <a:cubicBezTo>
                    <a:pt x="1857" y="1234"/>
                    <a:pt x="1864" y="1244"/>
                    <a:pt x="1868" y="1257"/>
                  </a:cubicBezTo>
                  <a:cubicBezTo>
                    <a:pt x="1868" y="1257"/>
                    <a:pt x="1868" y="1257"/>
                    <a:pt x="1869" y="1257"/>
                  </a:cubicBezTo>
                  <a:cubicBezTo>
                    <a:pt x="1870" y="1252"/>
                    <a:pt x="1873" y="1246"/>
                    <a:pt x="1878" y="1244"/>
                  </a:cubicBezTo>
                  <a:cubicBezTo>
                    <a:pt x="1873" y="1245"/>
                    <a:pt x="1870" y="1240"/>
                    <a:pt x="1872" y="1235"/>
                  </a:cubicBezTo>
                  <a:cubicBezTo>
                    <a:pt x="1877" y="1222"/>
                    <a:pt x="1876" y="1204"/>
                    <a:pt x="1879" y="1190"/>
                  </a:cubicBezTo>
                  <a:cubicBezTo>
                    <a:pt x="1882" y="1168"/>
                    <a:pt x="1887" y="1149"/>
                    <a:pt x="1884" y="1127"/>
                  </a:cubicBezTo>
                  <a:cubicBezTo>
                    <a:pt x="1878" y="1092"/>
                    <a:pt x="1867" y="1059"/>
                    <a:pt x="1858" y="1026"/>
                  </a:cubicBezTo>
                  <a:cubicBezTo>
                    <a:pt x="1848" y="992"/>
                    <a:pt x="1838" y="959"/>
                    <a:pt x="1827" y="925"/>
                  </a:cubicBezTo>
                  <a:cubicBezTo>
                    <a:pt x="1821" y="907"/>
                    <a:pt x="1818" y="887"/>
                    <a:pt x="1820" y="868"/>
                  </a:cubicBezTo>
                  <a:cubicBezTo>
                    <a:pt x="1814" y="882"/>
                    <a:pt x="1810" y="896"/>
                    <a:pt x="1806" y="912"/>
                  </a:cubicBezTo>
                  <a:cubicBezTo>
                    <a:pt x="1795" y="964"/>
                    <a:pt x="1784" y="1017"/>
                    <a:pt x="1774" y="1070"/>
                  </a:cubicBezTo>
                  <a:cubicBezTo>
                    <a:pt x="1774" y="1071"/>
                    <a:pt x="1772" y="1071"/>
                    <a:pt x="1772" y="1070"/>
                  </a:cubicBezTo>
                  <a:cubicBezTo>
                    <a:pt x="1771" y="1046"/>
                    <a:pt x="1777" y="1022"/>
                    <a:pt x="1782" y="999"/>
                  </a:cubicBezTo>
                  <a:cubicBezTo>
                    <a:pt x="1787" y="973"/>
                    <a:pt x="1793" y="947"/>
                    <a:pt x="1799" y="920"/>
                  </a:cubicBezTo>
                  <a:cubicBezTo>
                    <a:pt x="1803" y="897"/>
                    <a:pt x="1809" y="875"/>
                    <a:pt x="1814" y="852"/>
                  </a:cubicBezTo>
                  <a:cubicBezTo>
                    <a:pt x="1817" y="839"/>
                    <a:pt x="1822" y="827"/>
                    <a:pt x="1823" y="814"/>
                  </a:cubicBezTo>
                  <a:cubicBezTo>
                    <a:pt x="1820" y="822"/>
                    <a:pt x="1817" y="830"/>
                    <a:pt x="1814" y="838"/>
                  </a:cubicBezTo>
                  <a:cubicBezTo>
                    <a:pt x="1800" y="875"/>
                    <a:pt x="1786" y="915"/>
                    <a:pt x="1780" y="954"/>
                  </a:cubicBezTo>
                  <a:cubicBezTo>
                    <a:pt x="1779" y="957"/>
                    <a:pt x="1774" y="957"/>
                    <a:pt x="1774" y="953"/>
                  </a:cubicBezTo>
                  <a:cubicBezTo>
                    <a:pt x="1773" y="914"/>
                    <a:pt x="1778" y="880"/>
                    <a:pt x="1792" y="843"/>
                  </a:cubicBezTo>
                  <a:cubicBezTo>
                    <a:pt x="1808" y="804"/>
                    <a:pt x="1828" y="767"/>
                    <a:pt x="1846" y="729"/>
                  </a:cubicBezTo>
                  <a:cubicBezTo>
                    <a:pt x="1864" y="689"/>
                    <a:pt x="1883" y="649"/>
                    <a:pt x="1899" y="607"/>
                  </a:cubicBezTo>
                  <a:cubicBezTo>
                    <a:pt x="1913" y="569"/>
                    <a:pt x="1927" y="527"/>
                    <a:pt x="1926" y="486"/>
                  </a:cubicBezTo>
                  <a:cubicBezTo>
                    <a:pt x="1903" y="475"/>
                    <a:pt x="1880" y="465"/>
                    <a:pt x="1859" y="453"/>
                  </a:cubicBezTo>
                  <a:close/>
                  <a:moveTo>
                    <a:pt x="1941" y="1236"/>
                  </a:moveTo>
                  <a:cubicBezTo>
                    <a:pt x="1941" y="1240"/>
                    <a:pt x="1939" y="1242"/>
                    <a:pt x="1944" y="1244"/>
                  </a:cubicBezTo>
                  <a:cubicBezTo>
                    <a:pt x="1950" y="1245"/>
                    <a:pt x="1956" y="1240"/>
                    <a:pt x="1957" y="1234"/>
                  </a:cubicBezTo>
                  <a:cubicBezTo>
                    <a:pt x="1960" y="1225"/>
                    <a:pt x="1960" y="1213"/>
                    <a:pt x="1960" y="1202"/>
                  </a:cubicBezTo>
                  <a:cubicBezTo>
                    <a:pt x="1957" y="1200"/>
                    <a:pt x="1957" y="1197"/>
                    <a:pt x="1954" y="1195"/>
                  </a:cubicBezTo>
                  <a:cubicBezTo>
                    <a:pt x="1951" y="1193"/>
                    <a:pt x="1944" y="1198"/>
                    <a:pt x="1943" y="1201"/>
                  </a:cubicBezTo>
                  <a:cubicBezTo>
                    <a:pt x="1939" y="1206"/>
                    <a:pt x="1941" y="1220"/>
                    <a:pt x="1941" y="1226"/>
                  </a:cubicBezTo>
                  <a:cubicBezTo>
                    <a:pt x="1941" y="1229"/>
                    <a:pt x="1941" y="1232"/>
                    <a:pt x="1941" y="1236"/>
                  </a:cubicBezTo>
                  <a:close/>
                  <a:moveTo>
                    <a:pt x="1939" y="1186"/>
                  </a:moveTo>
                  <a:cubicBezTo>
                    <a:pt x="1948" y="1171"/>
                    <a:pt x="1966" y="1178"/>
                    <a:pt x="1971" y="1191"/>
                  </a:cubicBezTo>
                  <a:cubicBezTo>
                    <a:pt x="1972" y="1193"/>
                    <a:pt x="1972" y="1195"/>
                    <a:pt x="1971" y="1197"/>
                  </a:cubicBezTo>
                  <a:cubicBezTo>
                    <a:pt x="1971" y="1198"/>
                    <a:pt x="1972" y="1198"/>
                    <a:pt x="1972" y="1199"/>
                  </a:cubicBezTo>
                  <a:cubicBezTo>
                    <a:pt x="1973" y="1203"/>
                    <a:pt x="1974" y="1214"/>
                    <a:pt x="1974" y="1223"/>
                  </a:cubicBezTo>
                  <a:cubicBezTo>
                    <a:pt x="1974" y="1222"/>
                    <a:pt x="1975" y="1221"/>
                    <a:pt x="1975" y="1221"/>
                  </a:cubicBezTo>
                  <a:cubicBezTo>
                    <a:pt x="1978" y="1218"/>
                    <a:pt x="1982" y="1217"/>
                    <a:pt x="1986" y="1217"/>
                  </a:cubicBezTo>
                  <a:cubicBezTo>
                    <a:pt x="2001" y="1219"/>
                    <a:pt x="2001" y="1230"/>
                    <a:pt x="1998" y="1243"/>
                  </a:cubicBezTo>
                  <a:cubicBezTo>
                    <a:pt x="2001" y="1237"/>
                    <a:pt x="2007" y="1233"/>
                    <a:pt x="2014" y="1238"/>
                  </a:cubicBezTo>
                  <a:cubicBezTo>
                    <a:pt x="2016" y="1240"/>
                    <a:pt x="2018" y="1242"/>
                    <a:pt x="2019" y="1244"/>
                  </a:cubicBezTo>
                  <a:cubicBezTo>
                    <a:pt x="2020" y="1243"/>
                    <a:pt x="2020" y="1242"/>
                    <a:pt x="2021" y="1241"/>
                  </a:cubicBezTo>
                  <a:cubicBezTo>
                    <a:pt x="2020" y="1241"/>
                    <a:pt x="2020" y="1240"/>
                    <a:pt x="2020" y="1239"/>
                  </a:cubicBezTo>
                  <a:cubicBezTo>
                    <a:pt x="2021" y="1230"/>
                    <a:pt x="2021" y="1219"/>
                    <a:pt x="2020" y="1209"/>
                  </a:cubicBezTo>
                  <a:cubicBezTo>
                    <a:pt x="2020" y="1209"/>
                    <a:pt x="2020" y="1209"/>
                    <a:pt x="2020" y="1209"/>
                  </a:cubicBezTo>
                  <a:cubicBezTo>
                    <a:pt x="2018" y="1208"/>
                    <a:pt x="2016" y="1207"/>
                    <a:pt x="2017" y="1204"/>
                  </a:cubicBezTo>
                  <a:cubicBezTo>
                    <a:pt x="2017" y="1204"/>
                    <a:pt x="2017" y="1204"/>
                    <a:pt x="2017" y="1204"/>
                  </a:cubicBezTo>
                  <a:cubicBezTo>
                    <a:pt x="2001" y="1180"/>
                    <a:pt x="1968" y="1164"/>
                    <a:pt x="1941" y="1173"/>
                  </a:cubicBezTo>
                  <a:cubicBezTo>
                    <a:pt x="1927" y="1178"/>
                    <a:pt x="1923" y="1187"/>
                    <a:pt x="1918" y="1200"/>
                  </a:cubicBezTo>
                  <a:cubicBezTo>
                    <a:pt x="1915" y="1206"/>
                    <a:pt x="1914" y="1213"/>
                    <a:pt x="1913" y="1220"/>
                  </a:cubicBezTo>
                  <a:cubicBezTo>
                    <a:pt x="1921" y="1213"/>
                    <a:pt x="1928" y="1205"/>
                    <a:pt x="1936" y="1198"/>
                  </a:cubicBezTo>
                  <a:cubicBezTo>
                    <a:pt x="1936" y="1194"/>
                    <a:pt x="1937" y="1189"/>
                    <a:pt x="1939" y="1186"/>
                  </a:cubicBezTo>
                  <a:close/>
                  <a:moveTo>
                    <a:pt x="2031" y="1232"/>
                  </a:moveTo>
                  <a:cubicBezTo>
                    <a:pt x="2048" y="1238"/>
                    <a:pt x="2063" y="1247"/>
                    <a:pt x="2081" y="1252"/>
                  </a:cubicBezTo>
                  <a:cubicBezTo>
                    <a:pt x="2101" y="1258"/>
                    <a:pt x="2122" y="1265"/>
                    <a:pt x="2142" y="1271"/>
                  </a:cubicBezTo>
                  <a:cubicBezTo>
                    <a:pt x="2177" y="1280"/>
                    <a:pt x="2211" y="1285"/>
                    <a:pt x="2245" y="1288"/>
                  </a:cubicBezTo>
                  <a:cubicBezTo>
                    <a:pt x="2244" y="1287"/>
                    <a:pt x="2243" y="1286"/>
                    <a:pt x="2242" y="1285"/>
                  </a:cubicBezTo>
                  <a:cubicBezTo>
                    <a:pt x="2240" y="1283"/>
                    <a:pt x="2242" y="1280"/>
                    <a:pt x="2245" y="1279"/>
                  </a:cubicBezTo>
                  <a:cubicBezTo>
                    <a:pt x="2251" y="1279"/>
                    <a:pt x="2257" y="1280"/>
                    <a:pt x="2263" y="1280"/>
                  </a:cubicBezTo>
                  <a:cubicBezTo>
                    <a:pt x="2270" y="1281"/>
                    <a:pt x="2277" y="1283"/>
                    <a:pt x="2284" y="1284"/>
                  </a:cubicBezTo>
                  <a:cubicBezTo>
                    <a:pt x="2292" y="1278"/>
                    <a:pt x="2301" y="1278"/>
                    <a:pt x="2313" y="1277"/>
                  </a:cubicBezTo>
                  <a:cubicBezTo>
                    <a:pt x="2324" y="1244"/>
                    <a:pt x="2340" y="1212"/>
                    <a:pt x="2359" y="1183"/>
                  </a:cubicBezTo>
                  <a:cubicBezTo>
                    <a:pt x="2354" y="1182"/>
                    <a:pt x="2348" y="1183"/>
                    <a:pt x="2344" y="1183"/>
                  </a:cubicBezTo>
                  <a:cubicBezTo>
                    <a:pt x="2329" y="1182"/>
                    <a:pt x="2314" y="1181"/>
                    <a:pt x="2300" y="1179"/>
                  </a:cubicBezTo>
                  <a:cubicBezTo>
                    <a:pt x="2272" y="1174"/>
                    <a:pt x="2245" y="1163"/>
                    <a:pt x="2219" y="1152"/>
                  </a:cubicBezTo>
                  <a:cubicBezTo>
                    <a:pt x="2201" y="1150"/>
                    <a:pt x="2181" y="1157"/>
                    <a:pt x="2165" y="1162"/>
                  </a:cubicBezTo>
                  <a:cubicBezTo>
                    <a:pt x="2141" y="1169"/>
                    <a:pt x="2114" y="1179"/>
                    <a:pt x="2095" y="1196"/>
                  </a:cubicBezTo>
                  <a:cubicBezTo>
                    <a:pt x="2088" y="1203"/>
                    <a:pt x="2078" y="1213"/>
                    <a:pt x="2076" y="1224"/>
                  </a:cubicBezTo>
                  <a:cubicBezTo>
                    <a:pt x="2072" y="1229"/>
                    <a:pt x="2073" y="1232"/>
                    <a:pt x="2080" y="1234"/>
                  </a:cubicBezTo>
                  <a:cubicBezTo>
                    <a:pt x="2085" y="1240"/>
                    <a:pt x="2088" y="1240"/>
                    <a:pt x="2091" y="1234"/>
                  </a:cubicBezTo>
                  <a:cubicBezTo>
                    <a:pt x="2094" y="1231"/>
                    <a:pt x="2097" y="1227"/>
                    <a:pt x="2099" y="1224"/>
                  </a:cubicBezTo>
                  <a:cubicBezTo>
                    <a:pt x="2109" y="1213"/>
                    <a:pt x="2119" y="1206"/>
                    <a:pt x="2134" y="1206"/>
                  </a:cubicBezTo>
                  <a:cubicBezTo>
                    <a:pt x="2135" y="1206"/>
                    <a:pt x="2136" y="1208"/>
                    <a:pt x="2135" y="1209"/>
                  </a:cubicBezTo>
                  <a:cubicBezTo>
                    <a:pt x="2126" y="1222"/>
                    <a:pt x="2115" y="1232"/>
                    <a:pt x="2101" y="1238"/>
                  </a:cubicBezTo>
                  <a:cubicBezTo>
                    <a:pt x="2099" y="1239"/>
                    <a:pt x="2097" y="1236"/>
                    <a:pt x="2099" y="1235"/>
                  </a:cubicBezTo>
                  <a:cubicBezTo>
                    <a:pt x="2103" y="1233"/>
                    <a:pt x="2126" y="1220"/>
                    <a:pt x="2124" y="1217"/>
                  </a:cubicBezTo>
                  <a:cubicBezTo>
                    <a:pt x="2118" y="1204"/>
                    <a:pt x="2102" y="1226"/>
                    <a:pt x="2098" y="1231"/>
                  </a:cubicBezTo>
                  <a:cubicBezTo>
                    <a:pt x="2094" y="1236"/>
                    <a:pt x="2085" y="1250"/>
                    <a:pt x="2077" y="1249"/>
                  </a:cubicBezTo>
                  <a:cubicBezTo>
                    <a:pt x="2061" y="1247"/>
                    <a:pt x="2075" y="1217"/>
                    <a:pt x="2079" y="1211"/>
                  </a:cubicBezTo>
                  <a:cubicBezTo>
                    <a:pt x="2095" y="1184"/>
                    <a:pt x="2125" y="1172"/>
                    <a:pt x="2154" y="1162"/>
                  </a:cubicBezTo>
                  <a:cubicBezTo>
                    <a:pt x="2170" y="1157"/>
                    <a:pt x="2192" y="1149"/>
                    <a:pt x="2211" y="1150"/>
                  </a:cubicBezTo>
                  <a:cubicBezTo>
                    <a:pt x="2179" y="1137"/>
                    <a:pt x="2147" y="1126"/>
                    <a:pt x="2112" y="1127"/>
                  </a:cubicBezTo>
                  <a:cubicBezTo>
                    <a:pt x="2110" y="1127"/>
                    <a:pt x="2110" y="1124"/>
                    <a:pt x="2112" y="1123"/>
                  </a:cubicBezTo>
                  <a:cubicBezTo>
                    <a:pt x="2116" y="1123"/>
                    <a:pt x="2121" y="1123"/>
                    <a:pt x="2125" y="1122"/>
                  </a:cubicBezTo>
                  <a:cubicBezTo>
                    <a:pt x="2117" y="1121"/>
                    <a:pt x="2110" y="1120"/>
                    <a:pt x="2103" y="1120"/>
                  </a:cubicBezTo>
                  <a:cubicBezTo>
                    <a:pt x="2089" y="1119"/>
                    <a:pt x="2084" y="1119"/>
                    <a:pt x="2072" y="1131"/>
                  </a:cubicBezTo>
                  <a:cubicBezTo>
                    <a:pt x="2069" y="1133"/>
                    <a:pt x="2069" y="1136"/>
                    <a:pt x="2066" y="1139"/>
                  </a:cubicBezTo>
                  <a:cubicBezTo>
                    <a:pt x="2059" y="1144"/>
                    <a:pt x="2049" y="1141"/>
                    <a:pt x="2043" y="1147"/>
                  </a:cubicBezTo>
                  <a:cubicBezTo>
                    <a:pt x="2042" y="1148"/>
                    <a:pt x="2042" y="1148"/>
                    <a:pt x="2041" y="1148"/>
                  </a:cubicBezTo>
                  <a:cubicBezTo>
                    <a:pt x="2041" y="1158"/>
                    <a:pt x="2042" y="1167"/>
                    <a:pt x="2040" y="1176"/>
                  </a:cubicBezTo>
                  <a:cubicBezTo>
                    <a:pt x="2038" y="1187"/>
                    <a:pt x="2033" y="1193"/>
                    <a:pt x="2027" y="1201"/>
                  </a:cubicBezTo>
                  <a:cubicBezTo>
                    <a:pt x="2028" y="1209"/>
                    <a:pt x="2027" y="1217"/>
                    <a:pt x="2025" y="1225"/>
                  </a:cubicBezTo>
                  <a:cubicBezTo>
                    <a:pt x="2027" y="1227"/>
                    <a:pt x="2028" y="1229"/>
                    <a:pt x="2029" y="1232"/>
                  </a:cubicBezTo>
                  <a:cubicBezTo>
                    <a:pt x="2030" y="1232"/>
                    <a:pt x="2030" y="1232"/>
                    <a:pt x="2031" y="1232"/>
                  </a:cubicBezTo>
                  <a:close/>
                  <a:moveTo>
                    <a:pt x="2548" y="1305"/>
                  </a:moveTo>
                  <a:cubicBezTo>
                    <a:pt x="2548" y="1306"/>
                    <a:pt x="2548" y="1307"/>
                    <a:pt x="2547" y="1308"/>
                  </a:cubicBezTo>
                  <a:cubicBezTo>
                    <a:pt x="2548" y="1308"/>
                    <a:pt x="2549" y="1308"/>
                    <a:pt x="2549" y="1308"/>
                  </a:cubicBezTo>
                  <a:cubicBezTo>
                    <a:pt x="2549" y="1307"/>
                    <a:pt x="2549" y="1306"/>
                    <a:pt x="2548" y="1305"/>
                  </a:cubicBezTo>
                  <a:close/>
                  <a:moveTo>
                    <a:pt x="2537" y="1294"/>
                  </a:moveTo>
                  <a:cubicBezTo>
                    <a:pt x="2538" y="1292"/>
                    <a:pt x="2538" y="1290"/>
                    <a:pt x="2539" y="1289"/>
                  </a:cubicBezTo>
                  <a:cubicBezTo>
                    <a:pt x="2535" y="1283"/>
                    <a:pt x="2530" y="1277"/>
                    <a:pt x="2525" y="1272"/>
                  </a:cubicBezTo>
                  <a:cubicBezTo>
                    <a:pt x="2517" y="1265"/>
                    <a:pt x="2505" y="1261"/>
                    <a:pt x="2496" y="1255"/>
                  </a:cubicBezTo>
                  <a:cubicBezTo>
                    <a:pt x="2493" y="1253"/>
                    <a:pt x="2495" y="1250"/>
                    <a:pt x="2498" y="1250"/>
                  </a:cubicBezTo>
                  <a:cubicBezTo>
                    <a:pt x="2508" y="1252"/>
                    <a:pt x="2520" y="1255"/>
                    <a:pt x="2528" y="1262"/>
                  </a:cubicBezTo>
                  <a:cubicBezTo>
                    <a:pt x="2535" y="1268"/>
                    <a:pt x="2540" y="1277"/>
                    <a:pt x="2544" y="1285"/>
                  </a:cubicBezTo>
                  <a:cubicBezTo>
                    <a:pt x="2546" y="1288"/>
                    <a:pt x="2548" y="1291"/>
                    <a:pt x="2548" y="1294"/>
                  </a:cubicBezTo>
                  <a:cubicBezTo>
                    <a:pt x="2550" y="1296"/>
                    <a:pt x="2551" y="1298"/>
                    <a:pt x="2552" y="1300"/>
                  </a:cubicBezTo>
                  <a:cubicBezTo>
                    <a:pt x="2553" y="1303"/>
                    <a:pt x="2555" y="1306"/>
                    <a:pt x="2558" y="1307"/>
                  </a:cubicBezTo>
                  <a:cubicBezTo>
                    <a:pt x="2559" y="1307"/>
                    <a:pt x="2561" y="1306"/>
                    <a:pt x="2562" y="1306"/>
                  </a:cubicBezTo>
                  <a:cubicBezTo>
                    <a:pt x="2563" y="1306"/>
                    <a:pt x="2563" y="1306"/>
                    <a:pt x="2564" y="1306"/>
                  </a:cubicBezTo>
                  <a:cubicBezTo>
                    <a:pt x="2571" y="1302"/>
                    <a:pt x="2568" y="1295"/>
                    <a:pt x="2567" y="1287"/>
                  </a:cubicBezTo>
                  <a:cubicBezTo>
                    <a:pt x="2564" y="1274"/>
                    <a:pt x="2558" y="1263"/>
                    <a:pt x="2550" y="1253"/>
                  </a:cubicBezTo>
                  <a:cubicBezTo>
                    <a:pt x="2539" y="1243"/>
                    <a:pt x="2527" y="1235"/>
                    <a:pt x="2516" y="1229"/>
                  </a:cubicBezTo>
                  <a:cubicBezTo>
                    <a:pt x="2514" y="1228"/>
                    <a:pt x="2515" y="1224"/>
                    <a:pt x="2518" y="1225"/>
                  </a:cubicBezTo>
                  <a:cubicBezTo>
                    <a:pt x="2535" y="1229"/>
                    <a:pt x="2544" y="1240"/>
                    <a:pt x="2554" y="1253"/>
                  </a:cubicBezTo>
                  <a:cubicBezTo>
                    <a:pt x="2566" y="1264"/>
                    <a:pt x="2579" y="1279"/>
                    <a:pt x="2582" y="1292"/>
                  </a:cubicBezTo>
                  <a:cubicBezTo>
                    <a:pt x="2586" y="1290"/>
                    <a:pt x="2591" y="1288"/>
                    <a:pt x="2595" y="1287"/>
                  </a:cubicBezTo>
                  <a:cubicBezTo>
                    <a:pt x="2594" y="1280"/>
                    <a:pt x="2592" y="1272"/>
                    <a:pt x="2591" y="1269"/>
                  </a:cubicBezTo>
                  <a:cubicBezTo>
                    <a:pt x="2588" y="1260"/>
                    <a:pt x="2584" y="1252"/>
                    <a:pt x="2579" y="1243"/>
                  </a:cubicBezTo>
                  <a:cubicBezTo>
                    <a:pt x="2567" y="1225"/>
                    <a:pt x="2550" y="1217"/>
                    <a:pt x="2533" y="1205"/>
                  </a:cubicBezTo>
                  <a:cubicBezTo>
                    <a:pt x="2531" y="1204"/>
                    <a:pt x="2533" y="1201"/>
                    <a:pt x="2534" y="1202"/>
                  </a:cubicBezTo>
                  <a:cubicBezTo>
                    <a:pt x="2548" y="1211"/>
                    <a:pt x="2563" y="1217"/>
                    <a:pt x="2574" y="1229"/>
                  </a:cubicBezTo>
                  <a:cubicBezTo>
                    <a:pt x="2584" y="1240"/>
                    <a:pt x="2591" y="1253"/>
                    <a:pt x="2597" y="1267"/>
                  </a:cubicBezTo>
                  <a:cubicBezTo>
                    <a:pt x="2599" y="1273"/>
                    <a:pt x="2602" y="1282"/>
                    <a:pt x="2603" y="1290"/>
                  </a:cubicBezTo>
                  <a:cubicBezTo>
                    <a:pt x="2603" y="1290"/>
                    <a:pt x="2603" y="1290"/>
                    <a:pt x="2604" y="1290"/>
                  </a:cubicBezTo>
                  <a:cubicBezTo>
                    <a:pt x="2618" y="1284"/>
                    <a:pt x="2610" y="1258"/>
                    <a:pt x="2607" y="1249"/>
                  </a:cubicBezTo>
                  <a:cubicBezTo>
                    <a:pt x="2602" y="1233"/>
                    <a:pt x="2592" y="1222"/>
                    <a:pt x="2578" y="1214"/>
                  </a:cubicBezTo>
                  <a:cubicBezTo>
                    <a:pt x="2554" y="1201"/>
                    <a:pt x="2529" y="1191"/>
                    <a:pt x="2502" y="1190"/>
                  </a:cubicBezTo>
                  <a:cubicBezTo>
                    <a:pt x="2478" y="1189"/>
                    <a:pt x="2454" y="1192"/>
                    <a:pt x="2430" y="1193"/>
                  </a:cubicBezTo>
                  <a:cubicBezTo>
                    <a:pt x="2415" y="1194"/>
                    <a:pt x="2398" y="1195"/>
                    <a:pt x="2384" y="1187"/>
                  </a:cubicBezTo>
                  <a:cubicBezTo>
                    <a:pt x="2381" y="1197"/>
                    <a:pt x="2373" y="1209"/>
                    <a:pt x="2370" y="1218"/>
                  </a:cubicBezTo>
                  <a:cubicBezTo>
                    <a:pt x="2368" y="1227"/>
                    <a:pt x="2367" y="1237"/>
                    <a:pt x="2367" y="1247"/>
                  </a:cubicBezTo>
                  <a:cubicBezTo>
                    <a:pt x="2394" y="1271"/>
                    <a:pt x="2435" y="1248"/>
                    <a:pt x="2467" y="1260"/>
                  </a:cubicBezTo>
                  <a:cubicBezTo>
                    <a:pt x="2481" y="1266"/>
                    <a:pt x="2495" y="1276"/>
                    <a:pt x="2507" y="1285"/>
                  </a:cubicBezTo>
                  <a:cubicBezTo>
                    <a:pt x="2513" y="1288"/>
                    <a:pt x="2517" y="1294"/>
                    <a:pt x="2522" y="1298"/>
                  </a:cubicBezTo>
                  <a:cubicBezTo>
                    <a:pt x="2531" y="1303"/>
                    <a:pt x="2533" y="1304"/>
                    <a:pt x="2537" y="1294"/>
                  </a:cubicBezTo>
                  <a:close/>
                  <a:moveTo>
                    <a:pt x="2584" y="1299"/>
                  </a:moveTo>
                  <a:cubicBezTo>
                    <a:pt x="2585" y="1299"/>
                    <a:pt x="2585" y="1299"/>
                    <a:pt x="2585" y="1300"/>
                  </a:cubicBezTo>
                  <a:cubicBezTo>
                    <a:pt x="2592" y="1303"/>
                    <a:pt x="2594" y="1298"/>
                    <a:pt x="2595" y="1290"/>
                  </a:cubicBezTo>
                  <a:cubicBezTo>
                    <a:pt x="2593" y="1291"/>
                    <a:pt x="2591" y="1292"/>
                    <a:pt x="2589" y="1293"/>
                  </a:cubicBezTo>
                  <a:cubicBezTo>
                    <a:pt x="2583" y="1294"/>
                    <a:pt x="2582" y="1296"/>
                    <a:pt x="2584" y="1299"/>
                  </a:cubicBezTo>
                  <a:close/>
                  <a:moveTo>
                    <a:pt x="2581" y="1304"/>
                  </a:moveTo>
                  <a:cubicBezTo>
                    <a:pt x="2581" y="1304"/>
                    <a:pt x="2581" y="1304"/>
                    <a:pt x="2580" y="1304"/>
                  </a:cubicBezTo>
                  <a:cubicBezTo>
                    <a:pt x="2580" y="1305"/>
                    <a:pt x="2580" y="1305"/>
                    <a:pt x="2580" y="1305"/>
                  </a:cubicBezTo>
                  <a:cubicBezTo>
                    <a:pt x="2580" y="1305"/>
                    <a:pt x="2580" y="1305"/>
                    <a:pt x="2581" y="1305"/>
                  </a:cubicBezTo>
                  <a:cubicBezTo>
                    <a:pt x="2581" y="1305"/>
                    <a:pt x="2581" y="1305"/>
                    <a:pt x="2581" y="1305"/>
                  </a:cubicBezTo>
                  <a:cubicBezTo>
                    <a:pt x="2581" y="1305"/>
                    <a:pt x="2581" y="1305"/>
                    <a:pt x="2581" y="1304"/>
                  </a:cubicBezTo>
                  <a:close/>
                  <a:moveTo>
                    <a:pt x="2565" y="1192"/>
                  </a:moveTo>
                  <a:cubicBezTo>
                    <a:pt x="2565" y="1192"/>
                    <a:pt x="2566" y="1191"/>
                    <a:pt x="2566" y="1191"/>
                  </a:cubicBezTo>
                  <a:cubicBezTo>
                    <a:pt x="2568" y="1189"/>
                    <a:pt x="2571" y="1187"/>
                    <a:pt x="2573" y="1185"/>
                  </a:cubicBezTo>
                  <a:cubicBezTo>
                    <a:pt x="2568" y="1184"/>
                    <a:pt x="2563" y="1186"/>
                    <a:pt x="2558" y="1189"/>
                  </a:cubicBezTo>
                  <a:cubicBezTo>
                    <a:pt x="2561" y="1190"/>
                    <a:pt x="2563" y="1191"/>
                    <a:pt x="2565" y="1192"/>
                  </a:cubicBezTo>
                  <a:close/>
                  <a:moveTo>
                    <a:pt x="2516" y="1122"/>
                  </a:moveTo>
                  <a:cubicBezTo>
                    <a:pt x="2513" y="1105"/>
                    <a:pt x="2509" y="1088"/>
                    <a:pt x="2506" y="1070"/>
                  </a:cubicBezTo>
                  <a:cubicBezTo>
                    <a:pt x="2501" y="1039"/>
                    <a:pt x="2496" y="1006"/>
                    <a:pt x="2498" y="975"/>
                  </a:cubicBezTo>
                  <a:cubicBezTo>
                    <a:pt x="2494" y="975"/>
                    <a:pt x="2488" y="975"/>
                    <a:pt x="2485" y="975"/>
                  </a:cubicBezTo>
                  <a:cubicBezTo>
                    <a:pt x="2483" y="975"/>
                    <a:pt x="2480" y="975"/>
                    <a:pt x="2478" y="975"/>
                  </a:cubicBezTo>
                  <a:cubicBezTo>
                    <a:pt x="2472" y="1009"/>
                    <a:pt x="2463" y="1042"/>
                    <a:pt x="2456" y="1076"/>
                  </a:cubicBezTo>
                  <a:cubicBezTo>
                    <a:pt x="2448" y="1109"/>
                    <a:pt x="2444" y="1145"/>
                    <a:pt x="2433" y="1177"/>
                  </a:cubicBezTo>
                  <a:cubicBezTo>
                    <a:pt x="2447" y="1176"/>
                    <a:pt x="2462" y="1174"/>
                    <a:pt x="2477" y="1174"/>
                  </a:cubicBezTo>
                  <a:cubicBezTo>
                    <a:pt x="2490" y="1173"/>
                    <a:pt x="2504" y="1175"/>
                    <a:pt x="2518" y="1177"/>
                  </a:cubicBezTo>
                  <a:cubicBezTo>
                    <a:pt x="2518" y="1158"/>
                    <a:pt x="2519" y="1141"/>
                    <a:pt x="2516" y="1122"/>
                  </a:cubicBezTo>
                  <a:close/>
                  <a:moveTo>
                    <a:pt x="2524" y="1099"/>
                  </a:moveTo>
                  <a:cubicBezTo>
                    <a:pt x="2527" y="1096"/>
                    <a:pt x="2530" y="1092"/>
                    <a:pt x="2531" y="1091"/>
                  </a:cubicBezTo>
                  <a:cubicBezTo>
                    <a:pt x="2535" y="1087"/>
                    <a:pt x="2540" y="1083"/>
                    <a:pt x="2545" y="1079"/>
                  </a:cubicBezTo>
                  <a:cubicBezTo>
                    <a:pt x="2552" y="1073"/>
                    <a:pt x="2558" y="1067"/>
                    <a:pt x="2565" y="1061"/>
                  </a:cubicBezTo>
                  <a:cubicBezTo>
                    <a:pt x="2551" y="1072"/>
                    <a:pt x="2537" y="1082"/>
                    <a:pt x="2522" y="1090"/>
                  </a:cubicBezTo>
                  <a:cubicBezTo>
                    <a:pt x="2523" y="1093"/>
                    <a:pt x="2523" y="1096"/>
                    <a:pt x="2524" y="1099"/>
                  </a:cubicBezTo>
                  <a:close/>
                  <a:moveTo>
                    <a:pt x="2484" y="895"/>
                  </a:moveTo>
                  <a:cubicBezTo>
                    <a:pt x="2482" y="896"/>
                    <a:pt x="2480" y="896"/>
                    <a:pt x="2478" y="897"/>
                  </a:cubicBezTo>
                  <a:cubicBezTo>
                    <a:pt x="2477" y="897"/>
                    <a:pt x="2477" y="897"/>
                    <a:pt x="2476" y="897"/>
                  </a:cubicBezTo>
                  <a:cubicBezTo>
                    <a:pt x="2471" y="900"/>
                    <a:pt x="2465" y="903"/>
                    <a:pt x="2460" y="905"/>
                  </a:cubicBezTo>
                  <a:cubicBezTo>
                    <a:pt x="2460" y="905"/>
                    <a:pt x="2460" y="905"/>
                    <a:pt x="2460" y="906"/>
                  </a:cubicBezTo>
                  <a:cubicBezTo>
                    <a:pt x="2460" y="912"/>
                    <a:pt x="2469" y="929"/>
                    <a:pt x="2470" y="931"/>
                  </a:cubicBezTo>
                  <a:cubicBezTo>
                    <a:pt x="2471" y="935"/>
                    <a:pt x="2473" y="942"/>
                    <a:pt x="2476" y="945"/>
                  </a:cubicBezTo>
                  <a:cubicBezTo>
                    <a:pt x="2483" y="954"/>
                    <a:pt x="2488" y="949"/>
                    <a:pt x="2491" y="943"/>
                  </a:cubicBezTo>
                  <a:cubicBezTo>
                    <a:pt x="2495" y="935"/>
                    <a:pt x="2497" y="921"/>
                    <a:pt x="2505" y="915"/>
                  </a:cubicBezTo>
                  <a:cubicBezTo>
                    <a:pt x="2505" y="914"/>
                    <a:pt x="2506" y="913"/>
                    <a:pt x="2506" y="912"/>
                  </a:cubicBezTo>
                  <a:cubicBezTo>
                    <a:pt x="2506" y="912"/>
                    <a:pt x="2506" y="911"/>
                    <a:pt x="2507" y="910"/>
                  </a:cubicBezTo>
                  <a:cubicBezTo>
                    <a:pt x="2500" y="905"/>
                    <a:pt x="2493" y="901"/>
                    <a:pt x="2486" y="897"/>
                  </a:cubicBezTo>
                  <a:cubicBezTo>
                    <a:pt x="2485" y="897"/>
                    <a:pt x="2484" y="896"/>
                    <a:pt x="2484" y="895"/>
                  </a:cubicBezTo>
                  <a:close/>
                  <a:moveTo>
                    <a:pt x="2425" y="907"/>
                  </a:moveTo>
                  <a:cubicBezTo>
                    <a:pt x="2419" y="909"/>
                    <a:pt x="2415" y="908"/>
                    <a:pt x="2411" y="906"/>
                  </a:cubicBezTo>
                  <a:cubicBezTo>
                    <a:pt x="2411" y="909"/>
                    <a:pt x="2412" y="913"/>
                    <a:pt x="2413" y="916"/>
                  </a:cubicBezTo>
                  <a:cubicBezTo>
                    <a:pt x="2414" y="919"/>
                    <a:pt x="2414" y="921"/>
                    <a:pt x="2418" y="920"/>
                  </a:cubicBezTo>
                  <a:cubicBezTo>
                    <a:pt x="2420" y="919"/>
                    <a:pt x="2422" y="917"/>
                    <a:pt x="2423" y="916"/>
                  </a:cubicBezTo>
                  <a:cubicBezTo>
                    <a:pt x="2426" y="914"/>
                    <a:pt x="2429" y="912"/>
                    <a:pt x="2431" y="910"/>
                  </a:cubicBezTo>
                  <a:cubicBezTo>
                    <a:pt x="2429" y="909"/>
                    <a:pt x="2427" y="909"/>
                    <a:pt x="2425" y="907"/>
                  </a:cubicBezTo>
                  <a:close/>
                  <a:moveTo>
                    <a:pt x="2495" y="959"/>
                  </a:moveTo>
                  <a:cubicBezTo>
                    <a:pt x="2495" y="957"/>
                    <a:pt x="2495" y="956"/>
                    <a:pt x="2495" y="955"/>
                  </a:cubicBezTo>
                  <a:cubicBezTo>
                    <a:pt x="2494" y="955"/>
                    <a:pt x="2494" y="955"/>
                    <a:pt x="2494" y="955"/>
                  </a:cubicBezTo>
                  <a:cubicBezTo>
                    <a:pt x="2491" y="953"/>
                    <a:pt x="2483" y="958"/>
                    <a:pt x="2479" y="956"/>
                  </a:cubicBezTo>
                  <a:cubicBezTo>
                    <a:pt x="2478" y="956"/>
                    <a:pt x="2478" y="956"/>
                    <a:pt x="2477" y="956"/>
                  </a:cubicBezTo>
                  <a:cubicBezTo>
                    <a:pt x="2477" y="956"/>
                    <a:pt x="2477" y="957"/>
                    <a:pt x="2477" y="958"/>
                  </a:cubicBezTo>
                  <a:cubicBezTo>
                    <a:pt x="2477" y="960"/>
                    <a:pt x="2477" y="961"/>
                    <a:pt x="2477" y="963"/>
                  </a:cubicBezTo>
                  <a:cubicBezTo>
                    <a:pt x="2477" y="963"/>
                    <a:pt x="2478" y="963"/>
                    <a:pt x="2478" y="963"/>
                  </a:cubicBezTo>
                  <a:cubicBezTo>
                    <a:pt x="2482" y="962"/>
                    <a:pt x="2486" y="962"/>
                    <a:pt x="2489" y="961"/>
                  </a:cubicBezTo>
                  <a:cubicBezTo>
                    <a:pt x="2491" y="961"/>
                    <a:pt x="2493" y="961"/>
                    <a:pt x="2495" y="961"/>
                  </a:cubicBezTo>
                  <a:cubicBezTo>
                    <a:pt x="2495" y="961"/>
                    <a:pt x="2495" y="961"/>
                    <a:pt x="2495" y="961"/>
                  </a:cubicBezTo>
                  <a:cubicBezTo>
                    <a:pt x="2495" y="960"/>
                    <a:pt x="2495" y="959"/>
                    <a:pt x="2495" y="959"/>
                  </a:cubicBezTo>
                  <a:close/>
                  <a:moveTo>
                    <a:pt x="2471" y="976"/>
                  </a:moveTo>
                  <a:cubicBezTo>
                    <a:pt x="2470" y="975"/>
                    <a:pt x="2470" y="975"/>
                    <a:pt x="2470" y="975"/>
                  </a:cubicBezTo>
                  <a:cubicBezTo>
                    <a:pt x="2462" y="963"/>
                    <a:pt x="2454" y="952"/>
                    <a:pt x="2446" y="940"/>
                  </a:cubicBezTo>
                  <a:cubicBezTo>
                    <a:pt x="2443" y="936"/>
                    <a:pt x="2439" y="931"/>
                    <a:pt x="2437" y="927"/>
                  </a:cubicBezTo>
                  <a:cubicBezTo>
                    <a:pt x="2443" y="951"/>
                    <a:pt x="2452" y="973"/>
                    <a:pt x="2466" y="994"/>
                  </a:cubicBezTo>
                  <a:cubicBezTo>
                    <a:pt x="2467" y="988"/>
                    <a:pt x="2469" y="982"/>
                    <a:pt x="2471" y="976"/>
                  </a:cubicBezTo>
                  <a:close/>
                  <a:moveTo>
                    <a:pt x="2468" y="963"/>
                  </a:moveTo>
                  <a:cubicBezTo>
                    <a:pt x="2468" y="962"/>
                    <a:pt x="2468" y="961"/>
                    <a:pt x="2468" y="959"/>
                  </a:cubicBezTo>
                  <a:cubicBezTo>
                    <a:pt x="2469" y="956"/>
                    <a:pt x="2469" y="952"/>
                    <a:pt x="2470" y="948"/>
                  </a:cubicBezTo>
                  <a:cubicBezTo>
                    <a:pt x="2470" y="947"/>
                    <a:pt x="2469" y="946"/>
                    <a:pt x="2469" y="945"/>
                  </a:cubicBezTo>
                  <a:cubicBezTo>
                    <a:pt x="2465" y="937"/>
                    <a:pt x="2463" y="929"/>
                    <a:pt x="2460" y="921"/>
                  </a:cubicBezTo>
                  <a:cubicBezTo>
                    <a:pt x="2458" y="916"/>
                    <a:pt x="2455" y="912"/>
                    <a:pt x="2453" y="908"/>
                  </a:cubicBezTo>
                  <a:cubicBezTo>
                    <a:pt x="2449" y="910"/>
                    <a:pt x="2444" y="911"/>
                    <a:pt x="2440" y="911"/>
                  </a:cubicBezTo>
                  <a:cubicBezTo>
                    <a:pt x="2438" y="912"/>
                    <a:pt x="2437" y="913"/>
                    <a:pt x="2435" y="914"/>
                  </a:cubicBezTo>
                  <a:cubicBezTo>
                    <a:pt x="2446" y="930"/>
                    <a:pt x="2457" y="947"/>
                    <a:pt x="2468" y="963"/>
                  </a:cubicBezTo>
                  <a:close/>
                  <a:moveTo>
                    <a:pt x="2512" y="929"/>
                  </a:moveTo>
                  <a:cubicBezTo>
                    <a:pt x="2510" y="936"/>
                    <a:pt x="2507" y="942"/>
                    <a:pt x="2506" y="949"/>
                  </a:cubicBezTo>
                  <a:cubicBezTo>
                    <a:pt x="2507" y="955"/>
                    <a:pt x="2510" y="964"/>
                    <a:pt x="2507" y="970"/>
                  </a:cubicBezTo>
                  <a:cubicBezTo>
                    <a:pt x="2508" y="972"/>
                    <a:pt x="2508" y="975"/>
                    <a:pt x="2509" y="978"/>
                  </a:cubicBezTo>
                  <a:cubicBezTo>
                    <a:pt x="2510" y="976"/>
                    <a:pt x="2511" y="975"/>
                    <a:pt x="2513" y="974"/>
                  </a:cubicBezTo>
                  <a:cubicBezTo>
                    <a:pt x="2518" y="971"/>
                    <a:pt x="2524" y="970"/>
                    <a:pt x="2529" y="967"/>
                  </a:cubicBezTo>
                  <a:cubicBezTo>
                    <a:pt x="2539" y="961"/>
                    <a:pt x="2547" y="954"/>
                    <a:pt x="2554" y="945"/>
                  </a:cubicBezTo>
                  <a:cubicBezTo>
                    <a:pt x="2541" y="935"/>
                    <a:pt x="2528" y="925"/>
                    <a:pt x="2515" y="916"/>
                  </a:cubicBezTo>
                  <a:cubicBezTo>
                    <a:pt x="2516" y="920"/>
                    <a:pt x="2514" y="924"/>
                    <a:pt x="2512" y="929"/>
                  </a:cubicBezTo>
                  <a:close/>
                  <a:moveTo>
                    <a:pt x="2364" y="1183"/>
                  </a:moveTo>
                  <a:cubicBezTo>
                    <a:pt x="2360" y="1191"/>
                    <a:pt x="2358" y="1199"/>
                    <a:pt x="2355" y="1207"/>
                  </a:cubicBezTo>
                  <a:cubicBezTo>
                    <a:pt x="2358" y="1199"/>
                    <a:pt x="2361" y="1191"/>
                    <a:pt x="2364" y="1184"/>
                  </a:cubicBezTo>
                  <a:cubicBezTo>
                    <a:pt x="2364" y="1183"/>
                    <a:pt x="2364" y="1183"/>
                    <a:pt x="2364" y="1183"/>
                  </a:cubicBezTo>
                  <a:close/>
                  <a:moveTo>
                    <a:pt x="2318" y="1277"/>
                  </a:moveTo>
                  <a:cubicBezTo>
                    <a:pt x="2325" y="1276"/>
                    <a:pt x="2333" y="1273"/>
                    <a:pt x="2341" y="1271"/>
                  </a:cubicBezTo>
                  <a:cubicBezTo>
                    <a:pt x="2341" y="1270"/>
                    <a:pt x="2341" y="1269"/>
                    <a:pt x="2341" y="1268"/>
                  </a:cubicBezTo>
                  <a:cubicBezTo>
                    <a:pt x="2342" y="1262"/>
                    <a:pt x="2343" y="1256"/>
                    <a:pt x="2344" y="1250"/>
                  </a:cubicBezTo>
                  <a:cubicBezTo>
                    <a:pt x="2346" y="1238"/>
                    <a:pt x="2348" y="1226"/>
                    <a:pt x="2350" y="1215"/>
                  </a:cubicBezTo>
                  <a:cubicBezTo>
                    <a:pt x="2351" y="1212"/>
                    <a:pt x="2352" y="1204"/>
                    <a:pt x="2354" y="1197"/>
                  </a:cubicBezTo>
                  <a:cubicBezTo>
                    <a:pt x="2351" y="1202"/>
                    <a:pt x="2348" y="1207"/>
                    <a:pt x="2345" y="1212"/>
                  </a:cubicBezTo>
                  <a:cubicBezTo>
                    <a:pt x="2334" y="1233"/>
                    <a:pt x="2326" y="1255"/>
                    <a:pt x="2317" y="1277"/>
                  </a:cubicBezTo>
                  <a:cubicBezTo>
                    <a:pt x="2317" y="1277"/>
                    <a:pt x="2318" y="1277"/>
                    <a:pt x="2318" y="1277"/>
                  </a:cubicBezTo>
                  <a:close/>
                  <a:moveTo>
                    <a:pt x="2347" y="1257"/>
                  </a:moveTo>
                  <a:cubicBezTo>
                    <a:pt x="2346" y="1258"/>
                    <a:pt x="2346" y="1259"/>
                    <a:pt x="2346" y="1261"/>
                  </a:cubicBezTo>
                  <a:cubicBezTo>
                    <a:pt x="2346" y="1262"/>
                    <a:pt x="2346" y="1266"/>
                    <a:pt x="2345" y="1269"/>
                  </a:cubicBezTo>
                  <a:cubicBezTo>
                    <a:pt x="2347" y="1269"/>
                    <a:pt x="2349" y="1268"/>
                    <a:pt x="2350" y="1268"/>
                  </a:cubicBezTo>
                  <a:cubicBezTo>
                    <a:pt x="2346" y="1246"/>
                    <a:pt x="2358" y="1221"/>
                    <a:pt x="2367" y="1202"/>
                  </a:cubicBezTo>
                  <a:cubicBezTo>
                    <a:pt x="2371" y="1193"/>
                    <a:pt x="2375" y="1188"/>
                    <a:pt x="2367" y="1185"/>
                  </a:cubicBezTo>
                  <a:cubicBezTo>
                    <a:pt x="2358" y="1208"/>
                    <a:pt x="2351" y="1232"/>
                    <a:pt x="2347" y="1257"/>
                  </a:cubicBezTo>
                  <a:close/>
                  <a:moveTo>
                    <a:pt x="2211" y="895"/>
                  </a:moveTo>
                  <a:cubicBezTo>
                    <a:pt x="2212" y="901"/>
                    <a:pt x="2212" y="906"/>
                    <a:pt x="2213" y="911"/>
                  </a:cubicBezTo>
                  <a:cubicBezTo>
                    <a:pt x="2219" y="923"/>
                    <a:pt x="2226" y="934"/>
                    <a:pt x="2231" y="944"/>
                  </a:cubicBezTo>
                  <a:cubicBezTo>
                    <a:pt x="2242" y="965"/>
                    <a:pt x="2253" y="988"/>
                    <a:pt x="2265" y="1009"/>
                  </a:cubicBezTo>
                  <a:cubicBezTo>
                    <a:pt x="2268" y="1016"/>
                    <a:pt x="2272" y="1023"/>
                    <a:pt x="2276" y="1030"/>
                  </a:cubicBezTo>
                  <a:cubicBezTo>
                    <a:pt x="2280" y="1034"/>
                    <a:pt x="2283" y="1038"/>
                    <a:pt x="2287" y="1042"/>
                  </a:cubicBezTo>
                  <a:cubicBezTo>
                    <a:pt x="2287" y="1042"/>
                    <a:pt x="2287" y="1042"/>
                    <a:pt x="2287" y="1042"/>
                  </a:cubicBezTo>
                  <a:cubicBezTo>
                    <a:pt x="2258" y="993"/>
                    <a:pt x="2234" y="939"/>
                    <a:pt x="2212" y="886"/>
                  </a:cubicBezTo>
                  <a:cubicBezTo>
                    <a:pt x="2212" y="889"/>
                    <a:pt x="2211" y="892"/>
                    <a:pt x="2211" y="895"/>
                  </a:cubicBezTo>
                  <a:close/>
                  <a:moveTo>
                    <a:pt x="2293" y="1047"/>
                  </a:moveTo>
                  <a:cubicBezTo>
                    <a:pt x="2293" y="1048"/>
                    <a:pt x="2294" y="1050"/>
                    <a:pt x="2295" y="1052"/>
                  </a:cubicBezTo>
                  <a:cubicBezTo>
                    <a:pt x="2295" y="1052"/>
                    <a:pt x="2295" y="1052"/>
                    <a:pt x="2296" y="1052"/>
                  </a:cubicBezTo>
                  <a:cubicBezTo>
                    <a:pt x="2296" y="1052"/>
                    <a:pt x="2296" y="1052"/>
                    <a:pt x="2296" y="1052"/>
                  </a:cubicBezTo>
                  <a:cubicBezTo>
                    <a:pt x="2296" y="1051"/>
                    <a:pt x="2296" y="1050"/>
                    <a:pt x="2296" y="1049"/>
                  </a:cubicBezTo>
                  <a:cubicBezTo>
                    <a:pt x="2295" y="1049"/>
                    <a:pt x="2294" y="1049"/>
                    <a:pt x="2294" y="1047"/>
                  </a:cubicBezTo>
                  <a:cubicBezTo>
                    <a:pt x="2293" y="1047"/>
                    <a:pt x="2293" y="1046"/>
                    <a:pt x="2293" y="1046"/>
                  </a:cubicBezTo>
                  <a:cubicBezTo>
                    <a:pt x="2293" y="1046"/>
                    <a:pt x="2293" y="1047"/>
                    <a:pt x="2293" y="1047"/>
                  </a:cubicBezTo>
                  <a:close/>
                  <a:moveTo>
                    <a:pt x="2297" y="1065"/>
                  </a:moveTo>
                  <a:cubicBezTo>
                    <a:pt x="2281" y="1079"/>
                    <a:pt x="2265" y="1091"/>
                    <a:pt x="2256" y="1112"/>
                  </a:cubicBezTo>
                  <a:cubicBezTo>
                    <a:pt x="2252" y="1121"/>
                    <a:pt x="2248" y="1135"/>
                    <a:pt x="2240" y="1143"/>
                  </a:cubicBezTo>
                  <a:cubicBezTo>
                    <a:pt x="2260" y="1149"/>
                    <a:pt x="2280" y="1154"/>
                    <a:pt x="2300" y="1158"/>
                  </a:cubicBezTo>
                  <a:cubicBezTo>
                    <a:pt x="2301" y="1127"/>
                    <a:pt x="2299" y="1096"/>
                    <a:pt x="2297" y="1065"/>
                  </a:cubicBezTo>
                  <a:close/>
                  <a:moveTo>
                    <a:pt x="2198" y="1131"/>
                  </a:moveTo>
                  <a:cubicBezTo>
                    <a:pt x="2192" y="1127"/>
                    <a:pt x="2186" y="1122"/>
                    <a:pt x="2180" y="1119"/>
                  </a:cubicBezTo>
                  <a:cubicBezTo>
                    <a:pt x="2167" y="1111"/>
                    <a:pt x="2154" y="1105"/>
                    <a:pt x="2140" y="1100"/>
                  </a:cubicBezTo>
                  <a:cubicBezTo>
                    <a:pt x="2133" y="1098"/>
                    <a:pt x="2109" y="1089"/>
                    <a:pt x="2096" y="1091"/>
                  </a:cubicBezTo>
                  <a:cubicBezTo>
                    <a:pt x="2129" y="1097"/>
                    <a:pt x="2161" y="1110"/>
                    <a:pt x="2189" y="1129"/>
                  </a:cubicBezTo>
                  <a:cubicBezTo>
                    <a:pt x="2192" y="1130"/>
                    <a:pt x="2195" y="1130"/>
                    <a:pt x="2198" y="1131"/>
                  </a:cubicBezTo>
                  <a:close/>
                  <a:moveTo>
                    <a:pt x="1906" y="1130"/>
                  </a:moveTo>
                  <a:cubicBezTo>
                    <a:pt x="1906" y="1107"/>
                    <a:pt x="1905" y="1085"/>
                    <a:pt x="1904" y="1062"/>
                  </a:cubicBezTo>
                  <a:cubicBezTo>
                    <a:pt x="1903" y="1041"/>
                    <a:pt x="1902" y="1019"/>
                    <a:pt x="1900" y="998"/>
                  </a:cubicBezTo>
                  <a:cubicBezTo>
                    <a:pt x="1898" y="975"/>
                    <a:pt x="1894" y="951"/>
                    <a:pt x="1896" y="928"/>
                  </a:cubicBezTo>
                  <a:cubicBezTo>
                    <a:pt x="1892" y="929"/>
                    <a:pt x="1887" y="928"/>
                    <a:pt x="1882" y="924"/>
                  </a:cubicBezTo>
                  <a:cubicBezTo>
                    <a:pt x="1879" y="920"/>
                    <a:pt x="1879" y="916"/>
                    <a:pt x="1879" y="911"/>
                  </a:cubicBezTo>
                  <a:cubicBezTo>
                    <a:pt x="1877" y="898"/>
                    <a:pt x="1874" y="888"/>
                    <a:pt x="1870" y="876"/>
                  </a:cubicBezTo>
                  <a:cubicBezTo>
                    <a:pt x="1861" y="853"/>
                    <a:pt x="1855" y="827"/>
                    <a:pt x="1842" y="807"/>
                  </a:cubicBezTo>
                  <a:cubicBezTo>
                    <a:pt x="1840" y="804"/>
                    <a:pt x="1838" y="801"/>
                    <a:pt x="1836" y="797"/>
                  </a:cubicBezTo>
                  <a:cubicBezTo>
                    <a:pt x="1837" y="803"/>
                    <a:pt x="1837" y="809"/>
                    <a:pt x="1837" y="811"/>
                  </a:cubicBezTo>
                  <a:cubicBezTo>
                    <a:pt x="1838" y="822"/>
                    <a:pt x="1835" y="832"/>
                    <a:pt x="1830" y="842"/>
                  </a:cubicBezTo>
                  <a:cubicBezTo>
                    <a:pt x="1830" y="843"/>
                    <a:pt x="1830" y="843"/>
                    <a:pt x="1830" y="844"/>
                  </a:cubicBezTo>
                  <a:cubicBezTo>
                    <a:pt x="1830" y="879"/>
                    <a:pt x="1840" y="916"/>
                    <a:pt x="1847" y="951"/>
                  </a:cubicBezTo>
                  <a:cubicBezTo>
                    <a:pt x="1855" y="991"/>
                    <a:pt x="1865" y="1030"/>
                    <a:pt x="1876" y="1070"/>
                  </a:cubicBezTo>
                  <a:cubicBezTo>
                    <a:pt x="1885" y="1104"/>
                    <a:pt x="1892" y="1138"/>
                    <a:pt x="1894" y="1174"/>
                  </a:cubicBezTo>
                  <a:cubicBezTo>
                    <a:pt x="1895" y="1183"/>
                    <a:pt x="1897" y="1201"/>
                    <a:pt x="1896" y="1217"/>
                  </a:cubicBezTo>
                  <a:cubicBezTo>
                    <a:pt x="1896" y="1216"/>
                    <a:pt x="1896" y="1216"/>
                    <a:pt x="1897" y="1216"/>
                  </a:cubicBezTo>
                  <a:cubicBezTo>
                    <a:pt x="1902" y="1208"/>
                    <a:pt x="1908" y="1203"/>
                    <a:pt x="1912" y="1195"/>
                  </a:cubicBezTo>
                  <a:cubicBezTo>
                    <a:pt x="1910" y="1195"/>
                    <a:pt x="1908" y="1194"/>
                    <a:pt x="1907" y="1191"/>
                  </a:cubicBezTo>
                  <a:cubicBezTo>
                    <a:pt x="1904" y="1171"/>
                    <a:pt x="1906" y="1150"/>
                    <a:pt x="1906" y="1130"/>
                  </a:cubicBezTo>
                  <a:close/>
                  <a:moveTo>
                    <a:pt x="1854" y="736"/>
                  </a:moveTo>
                  <a:cubicBezTo>
                    <a:pt x="1855" y="734"/>
                    <a:pt x="1857" y="732"/>
                    <a:pt x="1858" y="730"/>
                  </a:cubicBezTo>
                  <a:cubicBezTo>
                    <a:pt x="1867" y="717"/>
                    <a:pt x="1874" y="702"/>
                    <a:pt x="1881" y="688"/>
                  </a:cubicBezTo>
                  <a:cubicBezTo>
                    <a:pt x="1871" y="704"/>
                    <a:pt x="1862" y="720"/>
                    <a:pt x="1854" y="736"/>
                  </a:cubicBezTo>
                  <a:close/>
                  <a:moveTo>
                    <a:pt x="1853" y="740"/>
                  </a:moveTo>
                  <a:cubicBezTo>
                    <a:pt x="1853" y="739"/>
                    <a:pt x="1853" y="739"/>
                    <a:pt x="1853" y="738"/>
                  </a:cubicBezTo>
                  <a:cubicBezTo>
                    <a:pt x="1852" y="739"/>
                    <a:pt x="1851" y="741"/>
                    <a:pt x="1851" y="742"/>
                  </a:cubicBezTo>
                  <a:cubicBezTo>
                    <a:pt x="1851" y="742"/>
                    <a:pt x="1851" y="742"/>
                    <a:pt x="1850" y="743"/>
                  </a:cubicBezTo>
                  <a:cubicBezTo>
                    <a:pt x="1851" y="742"/>
                    <a:pt x="1851" y="742"/>
                    <a:pt x="1851" y="742"/>
                  </a:cubicBezTo>
                  <a:cubicBezTo>
                    <a:pt x="1852" y="741"/>
                    <a:pt x="1852" y="740"/>
                    <a:pt x="1853" y="740"/>
                  </a:cubicBezTo>
                  <a:close/>
                  <a:moveTo>
                    <a:pt x="1914" y="1009"/>
                  </a:moveTo>
                  <a:cubicBezTo>
                    <a:pt x="1919" y="990"/>
                    <a:pt x="1932" y="972"/>
                    <a:pt x="1948" y="961"/>
                  </a:cubicBezTo>
                  <a:cubicBezTo>
                    <a:pt x="1952" y="958"/>
                    <a:pt x="1956" y="955"/>
                    <a:pt x="1961" y="953"/>
                  </a:cubicBezTo>
                  <a:cubicBezTo>
                    <a:pt x="1944" y="958"/>
                    <a:pt x="1927" y="962"/>
                    <a:pt x="1911" y="969"/>
                  </a:cubicBezTo>
                  <a:cubicBezTo>
                    <a:pt x="1912" y="975"/>
                    <a:pt x="1912" y="981"/>
                    <a:pt x="1913" y="986"/>
                  </a:cubicBezTo>
                  <a:cubicBezTo>
                    <a:pt x="1913" y="994"/>
                    <a:pt x="1914" y="1001"/>
                    <a:pt x="1914" y="1009"/>
                  </a:cubicBezTo>
                  <a:close/>
                  <a:moveTo>
                    <a:pt x="2024" y="1233"/>
                  </a:moveTo>
                  <a:cubicBezTo>
                    <a:pt x="2024" y="1233"/>
                    <a:pt x="2024" y="1233"/>
                    <a:pt x="2024" y="1232"/>
                  </a:cubicBezTo>
                  <a:cubicBezTo>
                    <a:pt x="2024" y="1233"/>
                    <a:pt x="2024" y="1233"/>
                    <a:pt x="2024" y="1233"/>
                  </a:cubicBezTo>
                  <a:close/>
                  <a:moveTo>
                    <a:pt x="2018" y="1198"/>
                  </a:moveTo>
                  <a:cubicBezTo>
                    <a:pt x="2014" y="1184"/>
                    <a:pt x="2005" y="1171"/>
                    <a:pt x="1989" y="1166"/>
                  </a:cubicBezTo>
                  <a:cubicBezTo>
                    <a:pt x="1982" y="1164"/>
                    <a:pt x="1970" y="1163"/>
                    <a:pt x="1959" y="1165"/>
                  </a:cubicBezTo>
                  <a:cubicBezTo>
                    <a:pt x="1980" y="1166"/>
                    <a:pt x="2006" y="1179"/>
                    <a:pt x="2018" y="1198"/>
                  </a:cubicBezTo>
                  <a:close/>
                  <a:moveTo>
                    <a:pt x="1947" y="507"/>
                  </a:moveTo>
                  <a:cubicBezTo>
                    <a:pt x="1945" y="503"/>
                    <a:pt x="1943" y="500"/>
                    <a:pt x="1941" y="497"/>
                  </a:cubicBezTo>
                  <a:cubicBezTo>
                    <a:pt x="1930" y="531"/>
                    <a:pt x="1921" y="565"/>
                    <a:pt x="1908" y="598"/>
                  </a:cubicBezTo>
                  <a:cubicBezTo>
                    <a:pt x="1894" y="635"/>
                    <a:pt x="1879" y="671"/>
                    <a:pt x="1864" y="708"/>
                  </a:cubicBezTo>
                  <a:cubicBezTo>
                    <a:pt x="1874" y="692"/>
                    <a:pt x="1884" y="676"/>
                    <a:pt x="1894" y="660"/>
                  </a:cubicBezTo>
                  <a:cubicBezTo>
                    <a:pt x="1897" y="654"/>
                    <a:pt x="1900" y="649"/>
                    <a:pt x="1902" y="643"/>
                  </a:cubicBezTo>
                  <a:cubicBezTo>
                    <a:pt x="1913" y="619"/>
                    <a:pt x="1924" y="595"/>
                    <a:pt x="1934" y="571"/>
                  </a:cubicBezTo>
                  <a:cubicBezTo>
                    <a:pt x="1940" y="558"/>
                    <a:pt x="1946" y="544"/>
                    <a:pt x="1950" y="529"/>
                  </a:cubicBezTo>
                  <a:cubicBezTo>
                    <a:pt x="1952" y="519"/>
                    <a:pt x="1952" y="516"/>
                    <a:pt x="1947" y="507"/>
                  </a:cubicBezTo>
                  <a:close/>
                  <a:moveTo>
                    <a:pt x="1959" y="567"/>
                  </a:moveTo>
                  <a:cubicBezTo>
                    <a:pt x="1958" y="567"/>
                    <a:pt x="1958" y="567"/>
                    <a:pt x="1958" y="567"/>
                  </a:cubicBezTo>
                  <a:cubicBezTo>
                    <a:pt x="1946" y="578"/>
                    <a:pt x="1942" y="596"/>
                    <a:pt x="1934" y="610"/>
                  </a:cubicBezTo>
                  <a:cubicBezTo>
                    <a:pt x="1926" y="624"/>
                    <a:pt x="1916" y="638"/>
                    <a:pt x="1907" y="651"/>
                  </a:cubicBezTo>
                  <a:cubicBezTo>
                    <a:pt x="1900" y="666"/>
                    <a:pt x="1892" y="681"/>
                    <a:pt x="1885" y="696"/>
                  </a:cubicBezTo>
                  <a:cubicBezTo>
                    <a:pt x="1914" y="655"/>
                    <a:pt x="1938" y="612"/>
                    <a:pt x="1959" y="567"/>
                  </a:cubicBezTo>
                  <a:close/>
                  <a:moveTo>
                    <a:pt x="1918" y="626"/>
                  </a:moveTo>
                  <a:cubicBezTo>
                    <a:pt x="1926" y="614"/>
                    <a:pt x="1933" y="601"/>
                    <a:pt x="1939" y="588"/>
                  </a:cubicBezTo>
                  <a:cubicBezTo>
                    <a:pt x="1943" y="579"/>
                    <a:pt x="1946" y="571"/>
                    <a:pt x="1952" y="565"/>
                  </a:cubicBezTo>
                  <a:cubicBezTo>
                    <a:pt x="1951" y="563"/>
                    <a:pt x="1950" y="561"/>
                    <a:pt x="1949" y="559"/>
                  </a:cubicBezTo>
                  <a:cubicBezTo>
                    <a:pt x="1938" y="581"/>
                    <a:pt x="1928" y="604"/>
                    <a:pt x="1918" y="626"/>
                  </a:cubicBezTo>
                  <a:close/>
                  <a:moveTo>
                    <a:pt x="2011" y="892"/>
                  </a:moveTo>
                  <a:cubicBezTo>
                    <a:pt x="2007" y="882"/>
                    <a:pt x="2006" y="872"/>
                    <a:pt x="2006" y="861"/>
                  </a:cubicBezTo>
                  <a:cubicBezTo>
                    <a:pt x="2006" y="837"/>
                    <a:pt x="2012" y="814"/>
                    <a:pt x="2010" y="789"/>
                  </a:cubicBezTo>
                  <a:cubicBezTo>
                    <a:pt x="2008" y="764"/>
                    <a:pt x="2000" y="740"/>
                    <a:pt x="1991" y="717"/>
                  </a:cubicBezTo>
                  <a:cubicBezTo>
                    <a:pt x="1974" y="673"/>
                    <a:pt x="1955" y="633"/>
                    <a:pt x="1956" y="585"/>
                  </a:cubicBezTo>
                  <a:cubicBezTo>
                    <a:pt x="1931" y="638"/>
                    <a:pt x="1901" y="687"/>
                    <a:pt x="1866" y="733"/>
                  </a:cubicBezTo>
                  <a:cubicBezTo>
                    <a:pt x="1898" y="714"/>
                    <a:pt x="1932" y="698"/>
                    <a:pt x="1954" y="665"/>
                  </a:cubicBezTo>
                  <a:cubicBezTo>
                    <a:pt x="1954" y="665"/>
                    <a:pt x="1955" y="665"/>
                    <a:pt x="1954" y="666"/>
                  </a:cubicBezTo>
                  <a:cubicBezTo>
                    <a:pt x="1945" y="682"/>
                    <a:pt x="1932" y="695"/>
                    <a:pt x="1917" y="706"/>
                  </a:cubicBezTo>
                  <a:cubicBezTo>
                    <a:pt x="1909" y="711"/>
                    <a:pt x="1873" y="729"/>
                    <a:pt x="1857" y="744"/>
                  </a:cubicBezTo>
                  <a:cubicBezTo>
                    <a:pt x="1855" y="748"/>
                    <a:pt x="1852" y="752"/>
                    <a:pt x="1849" y="756"/>
                  </a:cubicBezTo>
                  <a:cubicBezTo>
                    <a:pt x="1849" y="757"/>
                    <a:pt x="1849" y="757"/>
                    <a:pt x="1849" y="758"/>
                  </a:cubicBezTo>
                  <a:cubicBezTo>
                    <a:pt x="1859" y="750"/>
                    <a:pt x="1869" y="745"/>
                    <a:pt x="1881" y="740"/>
                  </a:cubicBezTo>
                  <a:cubicBezTo>
                    <a:pt x="1886" y="739"/>
                    <a:pt x="1888" y="746"/>
                    <a:pt x="1884" y="749"/>
                  </a:cubicBezTo>
                  <a:cubicBezTo>
                    <a:pt x="1872" y="756"/>
                    <a:pt x="1860" y="765"/>
                    <a:pt x="1849" y="773"/>
                  </a:cubicBezTo>
                  <a:cubicBezTo>
                    <a:pt x="1847" y="777"/>
                    <a:pt x="1852" y="791"/>
                    <a:pt x="1853" y="796"/>
                  </a:cubicBezTo>
                  <a:cubicBezTo>
                    <a:pt x="1853" y="798"/>
                    <a:pt x="1854" y="800"/>
                    <a:pt x="1854" y="802"/>
                  </a:cubicBezTo>
                  <a:cubicBezTo>
                    <a:pt x="1866" y="771"/>
                    <a:pt x="1887" y="743"/>
                    <a:pt x="1910" y="720"/>
                  </a:cubicBezTo>
                  <a:cubicBezTo>
                    <a:pt x="1911" y="719"/>
                    <a:pt x="1913" y="721"/>
                    <a:pt x="1912" y="722"/>
                  </a:cubicBezTo>
                  <a:cubicBezTo>
                    <a:pt x="1887" y="748"/>
                    <a:pt x="1871" y="777"/>
                    <a:pt x="1856" y="809"/>
                  </a:cubicBezTo>
                  <a:cubicBezTo>
                    <a:pt x="1860" y="822"/>
                    <a:pt x="1866" y="834"/>
                    <a:pt x="1871" y="846"/>
                  </a:cubicBezTo>
                  <a:cubicBezTo>
                    <a:pt x="1873" y="852"/>
                    <a:pt x="1876" y="858"/>
                    <a:pt x="1878" y="863"/>
                  </a:cubicBezTo>
                  <a:cubicBezTo>
                    <a:pt x="1882" y="860"/>
                    <a:pt x="1890" y="854"/>
                    <a:pt x="1894" y="855"/>
                  </a:cubicBezTo>
                  <a:cubicBezTo>
                    <a:pt x="1894" y="837"/>
                    <a:pt x="1896" y="819"/>
                    <a:pt x="1899" y="801"/>
                  </a:cubicBezTo>
                  <a:cubicBezTo>
                    <a:pt x="1889" y="811"/>
                    <a:pt x="1879" y="821"/>
                    <a:pt x="1868" y="829"/>
                  </a:cubicBezTo>
                  <a:cubicBezTo>
                    <a:pt x="1867" y="830"/>
                    <a:pt x="1866" y="828"/>
                    <a:pt x="1866" y="828"/>
                  </a:cubicBezTo>
                  <a:cubicBezTo>
                    <a:pt x="1877" y="817"/>
                    <a:pt x="1889" y="808"/>
                    <a:pt x="1899" y="797"/>
                  </a:cubicBezTo>
                  <a:cubicBezTo>
                    <a:pt x="1902" y="781"/>
                    <a:pt x="1906" y="766"/>
                    <a:pt x="1912" y="750"/>
                  </a:cubicBezTo>
                  <a:cubicBezTo>
                    <a:pt x="1896" y="772"/>
                    <a:pt x="1880" y="793"/>
                    <a:pt x="1863" y="814"/>
                  </a:cubicBezTo>
                  <a:cubicBezTo>
                    <a:pt x="1862" y="815"/>
                    <a:pt x="1859" y="813"/>
                    <a:pt x="1860" y="812"/>
                  </a:cubicBezTo>
                  <a:cubicBezTo>
                    <a:pt x="1877" y="788"/>
                    <a:pt x="1896" y="765"/>
                    <a:pt x="1915" y="742"/>
                  </a:cubicBezTo>
                  <a:cubicBezTo>
                    <a:pt x="1922" y="723"/>
                    <a:pt x="1931" y="704"/>
                    <a:pt x="1941" y="687"/>
                  </a:cubicBezTo>
                  <a:cubicBezTo>
                    <a:pt x="1941" y="687"/>
                    <a:pt x="1942" y="687"/>
                    <a:pt x="1942" y="688"/>
                  </a:cubicBezTo>
                  <a:cubicBezTo>
                    <a:pt x="1935" y="702"/>
                    <a:pt x="1928" y="717"/>
                    <a:pt x="1923" y="732"/>
                  </a:cubicBezTo>
                  <a:cubicBezTo>
                    <a:pt x="1924" y="730"/>
                    <a:pt x="1925" y="729"/>
                    <a:pt x="1926" y="728"/>
                  </a:cubicBezTo>
                  <a:cubicBezTo>
                    <a:pt x="1926" y="727"/>
                    <a:pt x="1928" y="728"/>
                    <a:pt x="1927" y="729"/>
                  </a:cubicBezTo>
                  <a:cubicBezTo>
                    <a:pt x="1925" y="732"/>
                    <a:pt x="1922" y="736"/>
                    <a:pt x="1920" y="739"/>
                  </a:cubicBezTo>
                  <a:cubicBezTo>
                    <a:pt x="1913" y="756"/>
                    <a:pt x="1908" y="774"/>
                    <a:pt x="1904" y="792"/>
                  </a:cubicBezTo>
                  <a:cubicBezTo>
                    <a:pt x="1907" y="789"/>
                    <a:pt x="1910" y="786"/>
                    <a:pt x="1913" y="783"/>
                  </a:cubicBezTo>
                  <a:cubicBezTo>
                    <a:pt x="1914" y="782"/>
                    <a:pt x="1914" y="783"/>
                    <a:pt x="1914" y="784"/>
                  </a:cubicBezTo>
                  <a:cubicBezTo>
                    <a:pt x="1911" y="787"/>
                    <a:pt x="1907" y="791"/>
                    <a:pt x="1904" y="795"/>
                  </a:cubicBezTo>
                  <a:cubicBezTo>
                    <a:pt x="1902" y="805"/>
                    <a:pt x="1900" y="815"/>
                    <a:pt x="1899" y="825"/>
                  </a:cubicBezTo>
                  <a:cubicBezTo>
                    <a:pt x="1898" y="833"/>
                    <a:pt x="1899" y="842"/>
                    <a:pt x="1897" y="850"/>
                  </a:cubicBezTo>
                  <a:cubicBezTo>
                    <a:pt x="1897" y="852"/>
                    <a:pt x="1896" y="853"/>
                    <a:pt x="1895" y="855"/>
                  </a:cubicBezTo>
                  <a:cubicBezTo>
                    <a:pt x="1896" y="856"/>
                    <a:pt x="1897" y="857"/>
                    <a:pt x="1897" y="861"/>
                  </a:cubicBezTo>
                  <a:cubicBezTo>
                    <a:pt x="1896" y="863"/>
                    <a:pt x="1894" y="863"/>
                    <a:pt x="1894" y="861"/>
                  </a:cubicBezTo>
                  <a:cubicBezTo>
                    <a:pt x="1894" y="859"/>
                    <a:pt x="1894" y="858"/>
                    <a:pt x="1894" y="856"/>
                  </a:cubicBezTo>
                  <a:cubicBezTo>
                    <a:pt x="1891" y="861"/>
                    <a:pt x="1885" y="865"/>
                    <a:pt x="1880" y="867"/>
                  </a:cubicBezTo>
                  <a:cubicBezTo>
                    <a:pt x="1883" y="874"/>
                    <a:pt x="1886" y="881"/>
                    <a:pt x="1889" y="889"/>
                  </a:cubicBezTo>
                  <a:cubicBezTo>
                    <a:pt x="1897" y="885"/>
                    <a:pt x="1907" y="885"/>
                    <a:pt x="1917" y="887"/>
                  </a:cubicBezTo>
                  <a:cubicBezTo>
                    <a:pt x="1920" y="887"/>
                    <a:pt x="1923" y="887"/>
                    <a:pt x="1926" y="887"/>
                  </a:cubicBezTo>
                  <a:cubicBezTo>
                    <a:pt x="1954" y="891"/>
                    <a:pt x="1981" y="900"/>
                    <a:pt x="2008" y="907"/>
                  </a:cubicBezTo>
                  <a:cubicBezTo>
                    <a:pt x="2011" y="907"/>
                    <a:pt x="2010" y="912"/>
                    <a:pt x="2007" y="912"/>
                  </a:cubicBezTo>
                  <a:cubicBezTo>
                    <a:pt x="1999" y="911"/>
                    <a:pt x="1990" y="911"/>
                    <a:pt x="1982" y="912"/>
                  </a:cubicBezTo>
                  <a:cubicBezTo>
                    <a:pt x="1985" y="913"/>
                    <a:pt x="1988" y="915"/>
                    <a:pt x="1991" y="917"/>
                  </a:cubicBezTo>
                  <a:cubicBezTo>
                    <a:pt x="1997" y="919"/>
                    <a:pt x="2004" y="925"/>
                    <a:pt x="2010" y="927"/>
                  </a:cubicBezTo>
                  <a:cubicBezTo>
                    <a:pt x="2012" y="928"/>
                    <a:pt x="2014" y="929"/>
                    <a:pt x="2016" y="931"/>
                  </a:cubicBezTo>
                  <a:cubicBezTo>
                    <a:pt x="2020" y="927"/>
                    <a:pt x="2023" y="924"/>
                    <a:pt x="2027" y="921"/>
                  </a:cubicBezTo>
                  <a:cubicBezTo>
                    <a:pt x="2028" y="913"/>
                    <a:pt x="2014" y="900"/>
                    <a:pt x="2011" y="892"/>
                  </a:cubicBezTo>
                  <a:close/>
                  <a:moveTo>
                    <a:pt x="1909" y="893"/>
                  </a:moveTo>
                  <a:cubicBezTo>
                    <a:pt x="1906" y="895"/>
                    <a:pt x="1903" y="897"/>
                    <a:pt x="1901" y="901"/>
                  </a:cubicBezTo>
                  <a:cubicBezTo>
                    <a:pt x="1900" y="901"/>
                    <a:pt x="1900" y="902"/>
                    <a:pt x="1900" y="902"/>
                  </a:cubicBezTo>
                  <a:cubicBezTo>
                    <a:pt x="1914" y="911"/>
                    <a:pt x="1931" y="909"/>
                    <a:pt x="1949" y="907"/>
                  </a:cubicBezTo>
                  <a:cubicBezTo>
                    <a:pt x="1952" y="906"/>
                    <a:pt x="1955" y="906"/>
                    <a:pt x="1958" y="906"/>
                  </a:cubicBezTo>
                  <a:cubicBezTo>
                    <a:pt x="1943" y="900"/>
                    <a:pt x="1924" y="892"/>
                    <a:pt x="1909" y="893"/>
                  </a:cubicBezTo>
                  <a:close/>
                  <a:moveTo>
                    <a:pt x="1965" y="904"/>
                  </a:moveTo>
                  <a:cubicBezTo>
                    <a:pt x="1966" y="905"/>
                    <a:pt x="1967" y="905"/>
                    <a:pt x="1968" y="905"/>
                  </a:cubicBezTo>
                  <a:cubicBezTo>
                    <a:pt x="1972" y="905"/>
                    <a:pt x="1976" y="905"/>
                    <a:pt x="1980" y="905"/>
                  </a:cubicBezTo>
                  <a:cubicBezTo>
                    <a:pt x="1972" y="903"/>
                    <a:pt x="1964" y="902"/>
                    <a:pt x="1957" y="900"/>
                  </a:cubicBezTo>
                  <a:cubicBezTo>
                    <a:pt x="1956" y="900"/>
                    <a:pt x="1955" y="899"/>
                    <a:pt x="1953" y="899"/>
                  </a:cubicBezTo>
                  <a:cubicBezTo>
                    <a:pt x="1958" y="901"/>
                    <a:pt x="1962" y="903"/>
                    <a:pt x="1965" y="904"/>
                  </a:cubicBezTo>
                  <a:close/>
                  <a:moveTo>
                    <a:pt x="2025" y="1069"/>
                  </a:moveTo>
                  <a:cubicBezTo>
                    <a:pt x="2025" y="1046"/>
                    <a:pt x="2026" y="1024"/>
                    <a:pt x="2025" y="1001"/>
                  </a:cubicBezTo>
                  <a:cubicBezTo>
                    <a:pt x="2023" y="980"/>
                    <a:pt x="2017" y="959"/>
                    <a:pt x="2022" y="938"/>
                  </a:cubicBezTo>
                  <a:cubicBezTo>
                    <a:pt x="2016" y="937"/>
                    <a:pt x="2009" y="932"/>
                    <a:pt x="2005" y="929"/>
                  </a:cubicBezTo>
                  <a:cubicBezTo>
                    <a:pt x="1994" y="923"/>
                    <a:pt x="1984" y="918"/>
                    <a:pt x="1973" y="913"/>
                  </a:cubicBezTo>
                  <a:cubicBezTo>
                    <a:pt x="1958" y="915"/>
                    <a:pt x="1943" y="918"/>
                    <a:pt x="1927" y="920"/>
                  </a:cubicBezTo>
                  <a:cubicBezTo>
                    <a:pt x="1915" y="921"/>
                    <a:pt x="1903" y="920"/>
                    <a:pt x="1893" y="915"/>
                  </a:cubicBezTo>
                  <a:cubicBezTo>
                    <a:pt x="1895" y="919"/>
                    <a:pt x="1899" y="921"/>
                    <a:pt x="1906" y="920"/>
                  </a:cubicBezTo>
                  <a:cubicBezTo>
                    <a:pt x="1908" y="920"/>
                    <a:pt x="1909" y="922"/>
                    <a:pt x="1907" y="923"/>
                  </a:cubicBezTo>
                  <a:cubicBezTo>
                    <a:pt x="1906" y="924"/>
                    <a:pt x="1904" y="925"/>
                    <a:pt x="1902" y="926"/>
                  </a:cubicBezTo>
                  <a:cubicBezTo>
                    <a:pt x="1902" y="926"/>
                    <a:pt x="1902" y="926"/>
                    <a:pt x="1903" y="926"/>
                  </a:cubicBezTo>
                  <a:cubicBezTo>
                    <a:pt x="1907" y="938"/>
                    <a:pt x="1909" y="951"/>
                    <a:pt x="1910" y="964"/>
                  </a:cubicBezTo>
                  <a:cubicBezTo>
                    <a:pt x="1924" y="938"/>
                    <a:pt x="1949" y="923"/>
                    <a:pt x="1978" y="923"/>
                  </a:cubicBezTo>
                  <a:cubicBezTo>
                    <a:pt x="1980" y="923"/>
                    <a:pt x="1980" y="924"/>
                    <a:pt x="1978" y="924"/>
                  </a:cubicBezTo>
                  <a:cubicBezTo>
                    <a:pt x="1964" y="925"/>
                    <a:pt x="1950" y="928"/>
                    <a:pt x="1937" y="936"/>
                  </a:cubicBezTo>
                  <a:cubicBezTo>
                    <a:pt x="1934" y="939"/>
                    <a:pt x="1908" y="963"/>
                    <a:pt x="1914" y="965"/>
                  </a:cubicBezTo>
                  <a:cubicBezTo>
                    <a:pt x="1920" y="966"/>
                    <a:pt x="1935" y="957"/>
                    <a:pt x="1942" y="955"/>
                  </a:cubicBezTo>
                  <a:cubicBezTo>
                    <a:pt x="1956" y="951"/>
                    <a:pt x="1969" y="949"/>
                    <a:pt x="1983" y="946"/>
                  </a:cubicBezTo>
                  <a:cubicBezTo>
                    <a:pt x="1985" y="946"/>
                    <a:pt x="1985" y="948"/>
                    <a:pt x="1984" y="948"/>
                  </a:cubicBezTo>
                  <a:cubicBezTo>
                    <a:pt x="1946" y="957"/>
                    <a:pt x="1924" y="984"/>
                    <a:pt x="1915" y="1021"/>
                  </a:cubicBezTo>
                  <a:cubicBezTo>
                    <a:pt x="1916" y="1033"/>
                    <a:pt x="1917" y="1046"/>
                    <a:pt x="1918" y="1058"/>
                  </a:cubicBezTo>
                  <a:cubicBezTo>
                    <a:pt x="1919" y="1081"/>
                    <a:pt x="1920" y="1103"/>
                    <a:pt x="1920" y="1126"/>
                  </a:cubicBezTo>
                  <a:cubicBezTo>
                    <a:pt x="1921" y="1143"/>
                    <a:pt x="1922" y="1161"/>
                    <a:pt x="1920" y="1178"/>
                  </a:cubicBezTo>
                  <a:cubicBezTo>
                    <a:pt x="1931" y="1170"/>
                    <a:pt x="1941" y="1163"/>
                    <a:pt x="1954" y="1159"/>
                  </a:cubicBezTo>
                  <a:cubicBezTo>
                    <a:pt x="1969" y="1156"/>
                    <a:pt x="1984" y="1156"/>
                    <a:pt x="1997" y="1162"/>
                  </a:cubicBezTo>
                  <a:cubicBezTo>
                    <a:pt x="2006" y="1166"/>
                    <a:pt x="2015" y="1173"/>
                    <a:pt x="2021" y="1182"/>
                  </a:cubicBezTo>
                  <a:cubicBezTo>
                    <a:pt x="2021" y="1178"/>
                    <a:pt x="2022" y="1175"/>
                    <a:pt x="2024" y="1171"/>
                  </a:cubicBezTo>
                  <a:cubicBezTo>
                    <a:pt x="2026" y="1166"/>
                    <a:pt x="2028" y="1160"/>
                    <a:pt x="2030" y="1155"/>
                  </a:cubicBezTo>
                  <a:cubicBezTo>
                    <a:pt x="2029" y="1154"/>
                    <a:pt x="2029" y="1154"/>
                    <a:pt x="2029" y="1154"/>
                  </a:cubicBezTo>
                  <a:cubicBezTo>
                    <a:pt x="2026" y="1152"/>
                    <a:pt x="2025" y="1150"/>
                    <a:pt x="2025" y="1146"/>
                  </a:cubicBezTo>
                  <a:cubicBezTo>
                    <a:pt x="2026" y="1141"/>
                    <a:pt x="2029" y="1137"/>
                    <a:pt x="2032" y="1133"/>
                  </a:cubicBezTo>
                  <a:cubicBezTo>
                    <a:pt x="2031" y="1111"/>
                    <a:pt x="2025" y="1091"/>
                    <a:pt x="2025" y="1069"/>
                  </a:cubicBezTo>
                  <a:close/>
                  <a:moveTo>
                    <a:pt x="2124" y="1020"/>
                  </a:moveTo>
                  <a:cubicBezTo>
                    <a:pt x="2115" y="1031"/>
                    <a:pt x="2105" y="1039"/>
                    <a:pt x="2095" y="1048"/>
                  </a:cubicBezTo>
                  <a:cubicBezTo>
                    <a:pt x="2081" y="1059"/>
                    <a:pt x="2076" y="1071"/>
                    <a:pt x="2069" y="1087"/>
                  </a:cubicBezTo>
                  <a:cubicBezTo>
                    <a:pt x="2065" y="1097"/>
                    <a:pt x="2061" y="1107"/>
                    <a:pt x="2057" y="1116"/>
                  </a:cubicBezTo>
                  <a:cubicBezTo>
                    <a:pt x="2054" y="1121"/>
                    <a:pt x="2048" y="1129"/>
                    <a:pt x="2043" y="1137"/>
                  </a:cubicBezTo>
                  <a:cubicBezTo>
                    <a:pt x="2051" y="1134"/>
                    <a:pt x="2060" y="1134"/>
                    <a:pt x="2066" y="1127"/>
                  </a:cubicBezTo>
                  <a:cubicBezTo>
                    <a:pt x="2073" y="1119"/>
                    <a:pt x="2075" y="1114"/>
                    <a:pt x="2087" y="1113"/>
                  </a:cubicBezTo>
                  <a:cubicBezTo>
                    <a:pt x="2113" y="1110"/>
                    <a:pt x="2143" y="1116"/>
                    <a:pt x="2169" y="1125"/>
                  </a:cubicBezTo>
                  <a:cubicBezTo>
                    <a:pt x="2170" y="1125"/>
                    <a:pt x="2171" y="1126"/>
                    <a:pt x="2171" y="1126"/>
                  </a:cubicBezTo>
                  <a:cubicBezTo>
                    <a:pt x="2145" y="1110"/>
                    <a:pt x="2116" y="1100"/>
                    <a:pt x="2085" y="1097"/>
                  </a:cubicBezTo>
                  <a:cubicBezTo>
                    <a:pt x="2082" y="1096"/>
                    <a:pt x="2080" y="1094"/>
                    <a:pt x="2082" y="1091"/>
                  </a:cubicBezTo>
                  <a:cubicBezTo>
                    <a:pt x="2091" y="1075"/>
                    <a:pt x="2119" y="1086"/>
                    <a:pt x="2132" y="1090"/>
                  </a:cubicBezTo>
                  <a:cubicBezTo>
                    <a:pt x="2159" y="1098"/>
                    <a:pt x="2184" y="1111"/>
                    <a:pt x="2206" y="1128"/>
                  </a:cubicBezTo>
                  <a:cubicBezTo>
                    <a:pt x="2208" y="1130"/>
                    <a:pt x="2210" y="1133"/>
                    <a:pt x="2214" y="1135"/>
                  </a:cubicBezTo>
                  <a:cubicBezTo>
                    <a:pt x="2218" y="1137"/>
                    <a:pt x="2222" y="1138"/>
                    <a:pt x="2227" y="1139"/>
                  </a:cubicBezTo>
                  <a:cubicBezTo>
                    <a:pt x="2228" y="1138"/>
                    <a:pt x="2229" y="1137"/>
                    <a:pt x="2230" y="1136"/>
                  </a:cubicBezTo>
                  <a:cubicBezTo>
                    <a:pt x="2230" y="1136"/>
                    <a:pt x="2229" y="1123"/>
                    <a:pt x="2229" y="1122"/>
                  </a:cubicBezTo>
                  <a:cubicBezTo>
                    <a:pt x="2229" y="1120"/>
                    <a:pt x="2230" y="1118"/>
                    <a:pt x="2230" y="1117"/>
                  </a:cubicBezTo>
                  <a:cubicBezTo>
                    <a:pt x="2218" y="1089"/>
                    <a:pt x="2200" y="1066"/>
                    <a:pt x="2179" y="1043"/>
                  </a:cubicBezTo>
                  <a:cubicBezTo>
                    <a:pt x="2178" y="1042"/>
                    <a:pt x="2180" y="1040"/>
                    <a:pt x="2181" y="1041"/>
                  </a:cubicBezTo>
                  <a:cubicBezTo>
                    <a:pt x="2203" y="1060"/>
                    <a:pt x="2220" y="1085"/>
                    <a:pt x="2232" y="1112"/>
                  </a:cubicBezTo>
                  <a:cubicBezTo>
                    <a:pt x="2235" y="1104"/>
                    <a:pt x="2240" y="1095"/>
                    <a:pt x="2245" y="1089"/>
                  </a:cubicBezTo>
                  <a:cubicBezTo>
                    <a:pt x="2253" y="1078"/>
                    <a:pt x="2263" y="1067"/>
                    <a:pt x="2275" y="1060"/>
                  </a:cubicBezTo>
                  <a:cubicBezTo>
                    <a:pt x="2273" y="1059"/>
                    <a:pt x="2271" y="1057"/>
                    <a:pt x="2269" y="1056"/>
                  </a:cubicBezTo>
                  <a:cubicBezTo>
                    <a:pt x="2255" y="1043"/>
                    <a:pt x="2241" y="1027"/>
                    <a:pt x="2230" y="1011"/>
                  </a:cubicBezTo>
                  <a:cubicBezTo>
                    <a:pt x="2213" y="987"/>
                    <a:pt x="2184" y="941"/>
                    <a:pt x="2192" y="910"/>
                  </a:cubicBezTo>
                  <a:cubicBezTo>
                    <a:pt x="2176" y="950"/>
                    <a:pt x="2153" y="985"/>
                    <a:pt x="2124" y="1020"/>
                  </a:cubicBezTo>
                  <a:close/>
                  <a:moveTo>
                    <a:pt x="2193" y="909"/>
                  </a:moveTo>
                  <a:cubicBezTo>
                    <a:pt x="2193" y="908"/>
                    <a:pt x="2195" y="908"/>
                    <a:pt x="2195" y="910"/>
                  </a:cubicBezTo>
                  <a:cubicBezTo>
                    <a:pt x="2193" y="942"/>
                    <a:pt x="2214" y="976"/>
                    <a:pt x="2235" y="999"/>
                  </a:cubicBezTo>
                  <a:cubicBezTo>
                    <a:pt x="2244" y="1008"/>
                    <a:pt x="2254" y="1015"/>
                    <a:pt x="2264" y="1023"/>
                  </a:cubicBezTo>
                  <a:cubicBezTo>
                    <a:pt x="2261" y="1018"/>
                    <a:pt x="2259" y="1014"/>
                    <a:pt x="2256" y="1009"/>
                  </a:cubicBezTo>
                  <a:cubicBezTo>
                    <a:pt x="2251" y="1003"/>
                    <a:pt x="2246" y="997"/>
                    <a:pt x="2241" y="990"/>
                  </a:cubicBezTo>
                  <a:cubicBezTo>
                    <a:pt x="2240" y="990"/>
                    <a:pt x="2242" y="988"/>
                    <a:pt x="2242" y="989"/>
                  </a:cubicBezTo>
                  <a:cubicBezTo>
                    <a:pt x="2246" y="993"/>
                    <a:pt x="2249" y="997"/>
                    <a:pt x="2252" y="1001"/>
                  </a:cubicBezTo>
                  <a:cubicBezTo>
                    <a:pt x="2246" y="988"/>
                    <a:pt x="2240" y="976"/>
                    <a:pt x="2234" y="965"/>
                  </a:cubicBezTo>
                  <a:cubicBezTo>
                    <a:pt x="2228" y="951"/>
                    <a:pt x="2220" y="938"/>
                    <a:pt x="2213" y="925"/>
                  </a:cubicBezTo>
                  <a:cubicBezTo>
                    <a:pt x="2213" y="925"/>
                    <a:pt x="2212" y="925"/>
                    <a:pt x="2212" y="924"/>
                  </a:cubicBezTo>
                  <a:cubicBezTo>
                    <a:pt x="2212" y="923"/>
                    <a:pt x="2211" y="922"/>
                    <a:pt x="2211" y="921"/>
                  </a:cubicBezTo>
                  <a:cubicBezTo>
                    <a:pt x="2208" y="915"/>
                    <a:pt x="2205" y="909"/>
                    <a:pt x="2203" y="903"/>
                  </a:cubicBezTo>
                  <a:cubicBezTo>
                    <a:pt x="2201" y="899"/>
                    <a:pt x="2200" y="895"/>
                    <a:pt x="2199" y="892"/>
                  </a:cubicBezTo>
                  <a:cubicBezTo>
                    <a:pt x="2197" y="898"/>
                    <a:pt x="2195" y="904"/>
                    <a:pt x="2193" y="909"/>
                  </a:cubicBezTo>
                  <a:close/>
                  <a:moveTo>
                    <a:pt x="2213" y="884"/>
                  </a:moveTo>
                  <a:cubicBezTo>
                    <a:pt x="2226" y="915"/>
                    <a:pt x="2240" y="945"/>
                    <a:pt x="2255" y="974"/>
                  </a:cubicBezTo>
                  <a:cubicBezTo>
                    <a:pt x="2263" y="989"/>
                    <a:pt x="2272" y="1004"/>
                    <a:pt x="2280" y="1019"/>
                  </a:cubicBezTo>
                  <a:cubicBezTo>
                    <a:pt x="2283" y="1024"/>
                    <a:pt x="2287" y="1028"/>
                    <a:pt x="2290" y="1033"/>
                  </a:cubicBezTo>
                  <a:cubicBezTo>
                    <a:pt x="2278" y="995"/>
                    <a:pt x="2263" y="959"/>
                    <a:pt x="2246" y="923"/>
                  </a:cubicBezTo>
                  <a:cubicBezTo>
                    <a:pt x="2236" y="904"/>
                    <a:pt x="2228" y="883"/>
                    <a:pt x="2226" y="862"/>
                  </a:cubicBezTo>
                  <a:cubicBezTo>
                    <a:pt x="2225" y="865"/>
                    <a:pt x="2224" y="868"/>
                    <a:pt x="2222" y="871"/>
                  </a:cubicBezTo>
                  <a:cubicBezTo>
                    <a:pt x="2218" y="877"/>
                    <a:pt x="2215" y="880"/>
                    <a:pt x="2213" y="884"/>
                  </a:cubicBezTo>
                  <a:close/>
                  <a:moveTo>
                    <a:pt x="2286" y="998"/>
                  </a:moveTo>
                  <a:cubicBezTo>
                    <a:pt x="2283" y="987"/>
                    <a:pt x="2280" y="977"/>
                    <a:pt x="2276" y="966"/>
                  </a:cubicBezTo>
                  <a:cubicBezTo>
                    <a:pt x="2269" y="941"/>
                    <a:pt x="2260" y="917"/>
                    <a:pt x="2250" y="892"/>
                  </a:cubicBezTo>
                  <a:cubicBezTo>
                    <a:pt x="2248" y="886"/>
                    <a:pt x="2245" y="879"/>
                    <a:pt x="2242" y="872"/>
                  </a:cubicBezTo>
                  <a:cubicBezTo>
                    <a:pt x="2247" y="894"/>
                    <a:pt x="2254" y="916"/>
                    <a:pt x="2262" y="938"/>
                  </a:cubicBezTo>
                  <a:cubicBezTo>
                    <a:pt x="2270" y="958"/>
                    <a:pt x="2278" y="978"/>
                    <a:pt x="2286" y="998"/>
                  </a:cubicBezTo>
                  <a:close/>
                  <a:moveTo>
                    <a:pt x="2308" y="792"/>
                  </a:moveTo>
                  <a:cubicBezTo>
                    <a:pt x="2298" y="795"/>
                    <a:pt x="2287" y="798"/>
                    <a:pt x="2277" y="801"/>
                  </a:cubicBezTo>
                  <a:cubicBezTo>
                    <a:pt x="2269" y="803"/>
                    <a:pt x="2243" y="809"/>
                    <a:pt x="2237" y="816"/>
                  </a:cubicBezTo>
                  <a:cubicBezTo>
                    <a:pt x="2237" y="817"/>
                    <a:pt x="2237" y="817"/>
                    <a:pt x="2237" y="817"/>
                  </a:cubicBezTo>
                  <a:cubicBezTo>
                    <a:pt x="2237" y="817"/>
                    <a:pt x="2237" y="817"/>
                    <a:pt x="2237" y="818"/>
                  </a:cubicBezTo>
                  <a:cubicBezTo>
                    <a:pt x="2237" y="818"/>
                    <a:pt x="2237" y="818"/>
                    <a:pt x="2237" y="818"/>
                  </a:cubicBezTo>
                  <a:cubicBezTo>
                    <a:pt x="2237" y="826"/>
                    <a:pt x="2238" y="833"/>
                    <a:pt x="2239" y="841"/>
                  </a:cubicBezTo>
                  <a:cubicBezTo>
                    <a:pt x="2254" y="887"/>
                    <a:pt x="2275" y="931"/>
                    <a:pt x="2288" y="978"/>
                  </a:cubicBezTo>
                  <a:cubicBezTo>
                    <a:pt x="2289" y="979"/>
                    <a:pt x="2289" y="980"/>
                    <a:pt x="2289" y="981"/>
                  </a:cubicBezTo>
                  <a:cubicBezTo>
                    <a:pt x="2284" y="929"/>
                    <a:pt x="2277" y="876"/>
                    <a:pt x="2275" y="824"/>
                  </a:cubicBezTo>
                  <a:cubicBezTo>
                    <a:pt x="2275" y="822"/>
                    <a:pt x="2278" y="822"/>
                    <a:pt x="2278" y="824"/>
                  </a:cubicBezTo>
                  <a:cubicBezTo>
                    <a:pt x="2281" y="880"/>
                    <a:pt x="2285" y="936"/>
                    <a:pt x="2292" y="992"/>
                  </a:cubicBezTo>
                  <a:cubicBezTo>
                    <a:pt x="2303" y="1032"/>
                    <a:pt x="2313" y="1075"/>
                    <a:pt x="2307" y="1116"/>
                  </a:cubicBezTo>
                  <a:cubicBezTo>
                    <a:pt x="2308" y="1131"/>
                    <a:pt x="2309" y="1145"/>
                    <a:pt x="2309" y="1160"/>
                  </a:cubicBezTo>
                  <a:cubicBezTo>
                    <a:pt x="2316" y="1161"/>
                    <a:pt x="2322" y="1162"/>
                    <a:pt x="2329" y="1162"/>
                  </a:cubicBezTo>
                  <a:cubicBezTo>
                    <a:pt x="2342" y="1163"/>
                    <a:pt x="2383" y="1156"/>
                    <a:pt x="2385" y="1178"/>
                  </a:cubicBezTo>
                  <a:cubicBezTo>
                    <a:pt x="2398" y="1177"/>
                    <a:pt x="2412" y="1179"/>
                    <a:pt x="2425" y="1178"/>
                  </a:cubicBezTo>
                  <a:cubicBezTo>
                    <a:pt x="2426" y="1166"/>
                    <a:pt x="2428" y="1153"/>
                    <a:pt x="2431" y="1141"/>
                  </a:cubicBezTo>
                  <a:cubicBezTo>
                    <a:pt x="2403" y="1059"/>
                    <a:pt x="2382" y="972"/>
                    <a:pt x="2366" y="887"/>
                  </a:cubicBezTo>
                  <a:cubicBezTo>
                    <a:pt x="2366" y="886"/>
                    <a:pt x="2366" y="886"/>
                    <a:pt x="2367" y="886"/>
                  </a:cubicBezTo>
                  <a:cubicBezTo>
                    <a:pt x="2385" y="970"/>
                    <a:pt x="2409" y="1052"/>
                    <a:pt x="2433" y="1134"/>
                  </a:cubicBezTo>
                  <a:cubicBezTo>
                    <a:pt x="2434" y="1130"/>
                    <a:pt x="2435" y="1125"/>
                    <a:pt x="2436" y="1121"/>
                  </a:cubicBezTo>
                  <a:cubicBezTo>
                    <a:pt x="2435" y="1112"/>
                    <a:pt x="2433" y="1103"/>
                    <a:pt x="2431" y="1094"/>
                  </a:cubicBezTo>
                  <a:cubicBezTo>
                    <a:pt x="2428" y="1081"/>
                    <a:pt x="2425" y="1069"/>
                    <a:pt x="2422" y="1056"/>
                  </a:cubicBezTo>
                  <a:cubicBezTo>
                    <a:pt x="2416" y="1031"/>
                    <a:pt x="2407" y="1007"/>
                    <a:pt x="2402" y="982"/>
                  </a:cubicBezTo>
                  <a:cubicBezTo>
                    <a:pt x="2402" y="980"/>
                    <a:pt x="2404" y="979"/>
                    <a:pt x="2405" y="981"/>
                  </a:cubicBezTo>
                  <a:cubicBezTo>
                    <a:pt x="2417" y="1008"/>
                    <a:pt x="2424" y="1040"/>
                    <a:pt x="2430" y="1070"/>
                  </a:cubicBezTo>
                  <a:cubicBezTo>
                    <a:pt x="2432" y="1079"/>
                    <a:pt x="2438" y="1094"/>
                    <a:pt x="2440" y="1107"/>
                  </a:cubicBezTo>
                  <a:cubicBezTo>
                    <a:pt x="2442" y="1097"/>
                    <a:pt x="2445" y="1087"/>
                    <a:pt x="2447" y="1078"/>
                  </a:cubicBezTo>
                  <a:cubicBezTo>
                    <a:pt x="2453" y="1051"/>
                    <a:pt x="2459" y="1025"/>
                    <a:pt x="2465" y="999"/>
                  </a:cubicBezTo>
                  <a:cubicBezTo>
                    <a:pt x="2446" y="979"/>
                    <a:pt x="2432" y="957"/>
                    <a:pt x="2419" y="932"/>
                  </a:cubicBezTo>
                  <a:cubicBezTo>
                    <a:pt x="2419" y="930"/>
                    <a:pt x="2421" y="929"/>
                    <a:pt x="2422" y="930"/>
                  </a:cubicBezTo>
                  <a:cubicBezTo>
                    <a:pt x="2429" y="944"/>
                    <a:pt x="2436" y="958"/>
                    <a:pt x="2444" y="971"/>
                  </a:cubicBezTo>
                  <a:cubicBezTo>
                    <a:pt x="2449" y="977"/>
                    <a:pt x="2453" y="983"/>
                    <a:pt x="2458" y="989"/>
                  </a:cubicBezTo>
                  <a:cubicBezTo>
                    <a:pt x="2460" y="991"/>
                    <a:pt x="2464" y="996"/>
                    <a:pt x="2465" y="997"/>
                  </a:cubicBezTo>
                  <a:cubicBezTo>
                    <a:pt x="2465" y="997"/>
                    <a:pt x="2465" y="997"/>
                    <a:pt x="2465" y="997"/>
                  </a:cubicBezTo>
                  <a:cubicBezTo>
                    <a:pt x="2465" y="996"/>
                    <a:pt x="2464" y="995"/>
                    <a:pt x="2462" y="992"/>
                  </a:cubicBezTo>
                  <a:cubicBezTo>
                    <a:pt x="2445" y="972"/>
                    <a:pt x="2437" y="942"/>
                    <a:pt x="2432" y="916"/>
                  </a:cubicBezTo>
                  <a:cubicBezTo>
                    <a:pt x="2430" y="917"/>
                    <a:pt x="2429" y="918"/>
                    <a:pt x="2428" y="919"/>
                  </a:cubicBezTo>
                  <a:cubicBezTo>
                    <a:pt x="2424" y="922"/>
                    <a:pt x="2419" y="929"/>
                    <a:pt x="2414" y="929"/>
                  </a:cubicBezTo>
                  <a:cubicBezTo>
                    <a:pt x="2409" y="930"/>
                    <a:pt x="2408" y="925"/>
                    <a:pt x="2407" y="921"/>
                  </a:cubicBezTo>
                  <a:cubicBezTo>
                    <a:pt x="2405" y="915"/>
                    <a:pt x="2404" y="907"/>
                    <a:pt x="2404" y="900"/>
                  </a:cubicBezTo>
                  <a:cubicBezTo>
                    <a:pt x="2395" y="890"/>
                    <a:pt x="2389" y="874"/>
                    <a:pt x="2386" y="864"/>
                  </a:cubicBezTo>
                  <a:cubicBezTo>
                    <a:pt x="2380" y="847"/>
                    <a:pt x="2372" y="830"/>
                    <a:pt x="2370" y="811"/>
                  </a:cubicBezTo>
                  <a:cubicBezTo>
                    <a:pt x="2368" y="796"/>
                    <a:pt x="2368" y="782"/>
                    <a:pt x="2367" y="767"/>
                  </a:cubicBezTo>
                  <a:cubicBezTo>
                    <a:pt x="2349" y="778"/>
                    <a:pt x="2328" y="786"/>
                    <a:pt x="2308" y="792"/>
                  </a:cubicBezTo>
                  <a:close/>
                  <a:moveTo>
                    <a:pt x="2544" y="530"/>
                  </a:moveTo>
                  <a:cubicBezTo>
                    <a:pt x="2515" y="522"/>
                    <a:pt x="2479" y="520"/>
                    <a:pt x="2451" y="534"/>
                  </a:cubicBezTo>
                  <a:cubicBezTo>
                    <a:pt x="2443" y="538"/>
                    <a:pt x="2434" y="540"/>
                    <a:pt x="2425" y="544"/>
                  </a:cubicBezTo>
                  <a:cubicBezTo>
                    <a:pt x="2407" y="550"/>
                    <a:pt x="2399" y="565"/>
                    <a:pt x="2392" y="581"/>
                  </a:cubicBezTo>
                  <a:cubicBezTo>
                    <a:pt x="2390" y="586"/>
                    <a:pt x="2388" y="591"/>
                    <a:pt x="2386" y="595"/>
                  </a:cubicBezTo>
                  <a:cubicBezTo>
                    <a:pt x="2393" y="590"/>
                    <a:pt x="2400" y="584"/>
                    <a:pt x="2408" y="579"/>
                  </a:cubicBezTo>
                  <a:cubicBezTo>
                    <a:pt x="2427" y="564"/>
                    <a:pt x="2445" y="540"/>
                    <a:pt x="2471" y="537"/>
                  </a:cubicBezTo>
                  <a:cubicBezTo>
                    <a:pt x="2496" y="533"/>
                    <a:pt x="2526" y="541"/>
                    <a:pt x="2551" y="546"/>
                  </a:cubicBezTo>
                  <a:cubicBezTo>
                    <a:pt x="2570" y="550"/>
                    <a:pt x="2589" y="557"/>
                    <a:pt x="2599" y="575"/>
                  </a:cubicBezTo>
                  <a:cubicBezTo>
                    <a:pt x="2600" y="576"/>
                    <a:pt x="2598" y="577"/>
                    <a:pt x="2598" y="576"/>
                  </a:cubicBezTo>
                  <a:cubicBezTo>
                    <a:pt x="2587" y="557"/>
                    <a:pt x="2565" y="552"/>
                    <a:pt x="2545" y="548"/>
                  </a:cubicBezTo>
                  <a:cubicBezTo>
                    <a:pt x="2520" y="543"/>
                    <a:pt x="2490" y="535"/>
                    <a:pt x="2465" y="541"/>
                  </a:cubicBezTo>
                  <a:cubicBezTo>
                    <a:pt x="2445" y="547"/>
                    <a:pt x="2430" y="566"/>
                    <a:pt x="2415" y="578"/>
                  </a:cubicBezTo>
                  <a:cubicBezTo>
                    <a:pt x="2404" y="587"/>
                    <a:pt x="2393" y="595"/>
                    <a:pt x="2382" y="604"/>
                  </a:cubicBezTo>
                  <a:cubicBezTo>
                    <a:pt x="2380" y="608"/>
                    <a:pt x="2379" y="612"/>
                    <a:pt x="2377" y="615"/>
                  </a:cubicBezTo>
                  <a:cubicBezTo>
                    <a:pt x="2374" y="621"/>
                    <a:pt x="2370" y="627"/>
                    <a:pt x="2367" y="634"/>
                  </a:cubicBezTo>
                  <a:cubicBezTo>
                    <a:pt x="2369" y="636"/>
                    <a:pt x="2372" y="638"/>
                    <a:pt x="2374" y="640"/>
                  </a:cubicBezTo>
                  <a:cubicBezTo>
                    <a:pt x="2391" y="657"/>
                    <a:pt x="2424" y="667"/>
                    <a:pt x="2448" y="667"/>
                  </a:cubicBezTo>
                  <a:cubicBezTo>
                    <a:pt x="2484" y="668"/>
                    <a:pt x="2535" y="654"/>
                    <a:pt x="2563" y="627"/>
                  </a:cubicBezTo>
                  <a:cubicBezTo>
                    <a:pt x="2543" y="638"/>
                    <a:pt x="2523" y="650"/>
                    <a:pt x="2501" y="656"/>
                  </a:cubicBezTo>
                  <a:cubicBezTo>
                    <a:pt x="2478" y="662"/>
                    <a:pt x="2454" y="660"/>
                    <a:pt x="2432" y="654"/>
                  </a:cubicBezTo>
                  <a:cubicBezTo>
                    <a:pt x="2427" y="652"/>
                    <a:pt x="2422" y="651"/>
                    <a:pt x="2417" y="649"/>
                  </a:cubicBezTo>
                  <a:cubicBezTo>
                    <a:pt x="2401" y="650"/>
                    <a:pt x="2381" y="649"/>
                    <a:pt x="2385" y="633"/>
                  </a:cubicBezTo>
                  <a:cubicBezTo>
                    <a:pt x="2386" y="632"/>
                    <a:pt x="2387" y="631"/>
                    <a:pt x="2388" y="632"/>
                  </a:cubicBezTo>
                  <a:cubicBezTo>
                    <a:pt x="2395" y="635"/>
                    <a:pt x="2403" y="639"/>
                    <a:pt x="2410" y="642"/>
                  </a:cubicBezTo>
                  <a:cubicBezTo>
                    <a:pt x="2417" y="642"/>
                    <a:pt x="2424" y="642"/>
                    <a:pt x="2430" y="642"/>
                  </a:cubicBezTo>
                  <a:cubicBezTo>
                    <a:pt x="2461" y="641"/>
                    <a:pt x="2497" y="644"/>
                    <a:pt x="2525" y="631"/>
                  </a:cubicBezTo>
                  <a:cubicBezTo>
                    <a:pt x="2528" y="629"/>
                    <a:pt x="2530" y="634"/>
                    <a:pt x="2527" y="635"/>
                  </a:cubicBezTo>
                  <a:cubicBezTo>
                    <a:pt x="2499" y="648"/>
                    <a:pt x="2465" y="647"/>
                    <a:pt x="2434" y="647"/>
                  </a:cubicBezTo>
                  <a:cubicBezTo>
                    <a:pt x="2432" y="648"/>
                    <a:pt x="2430" y="648"/>
                    <a:pt x="2427" y="648"/>
                  </a:cubicBezTo>
                  <a:cubicBezTo>
                    <a:pt x="2444" y="654"/>
                    <a:pt x="2462" y="657"/>
                    <a:pt x="2480" y="655"/>
                  </a:cubicBezTo>
                  <a:cubicBezTo>
                    <a:pt x="2514" y="653"/>
                    <a:pt x="2543" y="633"/>
                    <a:pt x="2572" y="617"/>
                  </a:cubicBezTo>
                  <a:cubicBezTo>
                    <a:pt x="2574" y="616"/>
                    <a:pt x="2576" y="618"/>
                    <a:pt x="2575" y="620"/>
                  </a:cubicBezTo>
                  <a:cubicBezTo>
                    <a:pt x="2553" y="651"/>
                    <a:pt x="2512" y="662"/>
                    <a:pt x="2476" y="669"/>
                  </a:cubicBezTo>
                  <a:cubicBezTo>
                    <a:pt x="2455" y="673"/>
                    <a:pt x="2435" y="673"/>
                    <a:pt x="2415" y="666"/>
                  </a:cubicBezTo>
                  <a:cubicBezTo>
                    <a:pt x="2406" y="664"/>
                    <a:pt x="2397" y="660"/>
                    <a:pt x="2388" y="656"/>
                  </a:cubicBezTo>
                  <a:cubicBezTo>
                    <a:pt x="2384" y="654"/>
                    <a:pt x="2373" y="645"/>
                    <a:pt x="2365" y="639"/>
                  </a:cubicBezTo>
                  <a:cubicBezTo>
                    <a:pt x="2363" y="643"/>
                    <a:pt x="2362" y="647"/>
                    <a:pt x="2362" y="651"/>
                  </a:cubicBezTo>
                  <a:cubicBezTo>
                    <a:pt x="2362" y="651"/>
                    <a:pt x="2362" y="651"/>
                    <a:pt x="2362" y="651"/>
                  </a:cubicBezTo>
                  <a:cubicBezTo>
                    <a:pt x="2364" y="652"/>
                    <a:pt x="2365" y="653"/>
                    <a:pt x="2367" y="654"/>
                  </a:cubicBezTo>
                  <a:cubicBezTo>
                    <a:pt x="2367" y="653"/>
                    <a:pt x="2368" y="652"/>
                    <a:pt x="2368" y="652"/>
                  </a:cubicBezTo>
                  <a:cubicBezTo>
                    <a:pt x="2369" y="650"/>
                    <a:pt x="2372" y="651"/>
                    <a:pt x="2372" y="653"/>
                  </a:cubicBezTo>
                  <a:cubicBezTo>
                    <a:pt x="2371" y="654"/>
                    <a:pt x="2371" y="655"/>
                    <a:pt x="2370" y="656"/>
                  </a:cubicBezTo>
                  <a:cubicBezTo>
                    <a:pt x="2403" y="674"/>
                    <a:pt x="2437" y="672"/>
                    <a:pt x="2474" y="677"/>
                  </a:cubicBezTo>
                  <a:cubicBezTo>
                    <a:pt x="2475" y="677"/>
                    <a:pt x="2475" y="678"/>
                    <a:pt x="2474" y="679"/>
                  </a:cubicBezTo>
                  <a:cubicBezTo>
                    <a:pt x="2440" y="688"/>
                    <a:pt x="2396" y="689"/>
                    <a:pt x="2368" y="665"/>
                  </a:cubicBezTo>
                  <a:cubicBezTo>
                    <a:pt x="2368" y="665"/>
                    <a:pt x="2368" y="665"/>
                    <a:pt x="2368" y="665"/>
                  </a:cubicBezTo>
                  <a:cubicBezTo>
                    <a:pt x="2377" y="677"/>
                    <a:pt x="2398" y="685"/>
                    <a:pt x="2409" y="688"/>
                  </a:cubicBezTo>
                  <a:cubicBezTo>
                    <a:pt x="2428" y="693"/>
                    <a:pt x="2444" y="692"/>
                    <a:pt x="2464" y="688"/>
                  </a:cubicBezTo>
                  <a:cubicBezTo>
                    <a:pt x="2485" y="683"/>
                    <a:pt x="2506" y="675"/>
                    <a:pt x="2527" y="669"/>
                  </a:cubicBezTo>
                  <a:cubicBezTo>
                    <a:pt x="2529" y="663"/>
                    <a:pt x="2533" y="657"/>
                    <a:pt x="2538" y="653"/>
                  </a:cubicBezTo>
                  <a:cubicBezTo>
                    <a:pt x="2539" y="653"/>
                    <a:pt x="2540" y="654"/>
                    <a:pt x="2540" y="654"/>
                  </a:cubicBezTo>
                  <a:cubicBezTo>
                    <a:pt x="2537" y="679"/>
                    <a:pt x="2542" y="698"/>
                    <a:pt x="2555" y="718"/>
                  </a:cubicBezTo>
                  <a:cubicBezTo>
                    <a:pt x="2558" y="724"/>
                    <a:pt x="2572" y="735"/>
                    <a:pt x="2566" y="741"/>
                  </a:cubicBezTo>
                  <a:cubicBezTo>
                    <a:pt x="2567" y="741"/>
                    <a:pt x="2567" y="741"/>
                    <a:pt x="2568" y="741"/>
                  </a:cubicBezTo>
                  <a:cubicBezTo>
                    <a:pt x="2569" y="741"/>
                    <a:pt x="2570" y="742"/>
                    <a:pt x="2571" y="743"/>
                  </a:cubicBezTo>
                  <a:cubicBezTo>
                    <a:pt x="2575" y="730"/>
                    <a:pt x="2583" y="718"/>
                    <a:pt x="2593" y="710"/>
                  </a:cubicBezTo>
                  <a:cubicBezTo>
                    <a:pt x="2592" y="707"/>
                    <a:pt x="2591" y="704"/>
                    <a:pt x="2591" y="701"/>
                  </a:cubicBezTo>
                  <a:cubicBezTo>
                    <a:pt x="2591" y="700"/>
                    <a:pt x="2594" y="699"/>
                    <a:pt x="2594" y="701"/>
                  </a:cubicBezTo>
                  <a:cubicBezTo>
                    <a:pt x="2595" y="704"/>
                    <a:pt x="2595" y="706"/>
                    <a:pt x="2596" y="707"/>
                  </a:cubicBezTo>
                  <a:cubicBezTo>
                    <a:pt x="2596" y="707"/>
                    <a:pt x="2596" y="707"/>
                    <a:pt x="2596" y="707"/>
                  </a:cubicBezTo>
                  <a:cubicBezTo>
                    <a:pt x="2600" y="704"/>
                    <a:pt x="2604" y="703"/>
                    <a:pt x="2607" y="703"/>
                  </a:cubicBezTo>
                  <a:cubicBezTo>
                    <a:pt x="2608" y="701"/>
                    <a:pt x="2610" y="699"/>
                    <a:pt x="2612" y="697"/>
                  </a:cubicBezTo>
                  <a:cubicBezTo>
                    <a:pt x="2612" y="697"/>
                    <a:pt x="2612" y="696"/>
                    <a:pt x="2613" y="696"/>
                  </a:cubicBezTo>
                  <a:cubicBezTo>
                    <a:pt x="2617" y="679"/>
                    <a:pt x="2620" y="661"/>
                    <a:pt x="2621" y="644"/>
                  </a:cubicBezTo>
                  <a:cubicBezTo>
                    <a:pt x="2619" y="623"/>
                    <a:pt x="2615" y="604"/>
                    <a:pt x="2608" y="585"/>
                  </a:cubicBezTo>
                  <a:cubicBezTo>
                    <a:pt x="2608" y="584"/>
                    <a:pt x="2609" y="584"/>
                    <a:pt x="2609" y="584"/>
                  </a:cubicBezTo>
                  <a:cubicBezTo>
                    <a:pt x="2624" y="596"/>
                    <a:pt x="2625" y="611"/>
                    <a:pt x="2625" y="629"/>
                  </a:cubicBezTo>
                  <a:cubicBezTo>
                    <a:pt x="2625" y="638"/>
                    <a:pt x="2625" y="647"/>
                    <a:pt x="2624" y="656"/>
                  </a:cubicBezTo>
                  <a:cubicBezTo>
                    <a:pt x="2624" y="664"/>
                    <a:pt x="2624" y="672"/>
                    <a:pt x="2623" y="679"/>
                  </a:cubicBezTo>
                  <a:cubicBezTo>
                    <a:pt x="2623" y="681"/>
                    <a:pt x="2622" y="682"/>
                    <a:pt x="2622" y="683"/>
                  </a:cubicBezTo>
                  <a:cubicBezTo>
                    <a:pt x="2625" y="680"/>
                    <a:pt x="2628" y="677"/>
                    <a:pt x="2631" y="673"/>
                  </a:cubicBezTo>
                  <a:cubicBezTo>
                    <a:pt x="2633" y="664"/>
                    <a:pt x="2634" y="655"/>
                    <a:pt x="2634" y="646"/>
                  </a:cubicBezTo>
                  <a:cubicBezTo>
                    <a:pt x="2634" y="634"/>
                    <a:pt x="2632" y="622"/>
                    <a:pt x="2629" y="611"/>
                  </a:cubicBezTo>
                  <a:cubicBezTo>
                    <a:pt x="2627" y="605"/>
                    <a:pt x="2617" y="572"/>
                    <a:pt x="2607" y="574"/>
                  </a:cubicBezTo>
                  <a:cubicBezTo>
                    <a:pt x="2606" y="574"/>
                    <a:pt x="2606" y="573"/>
                    <a:pt x="2607" y="573"/>
                  </a:cubicBezTo>
                  <a:cubicBezTo>
                    <a:pt x="2608" y="572"/>
                    <a:pt x="2609" y="572"/>
                    <a:pt x="2610" y="572"/>
                  </a:cubicBezTo>
                  <a:cubicBezTo>
                    <a:pt x="2610" y="571"/>
                    <a:pt x="2610" y="571"/>
                    <a:pt x="2609" y="571"/>
                  </a:cubicBezTo>
                  <a:cubicBezTo>
                    <a:pt x="2608" y="570"/>
                    <a:pt x="2608" y="570"/>
                    <a:pt x="2608" y="569"/>
                  </a:cubicBezTo>
                  <a:cubicBezTo>
                    <a:pt x="2585" y="558"/>
                    <a:pt x="2570" y="537"/>
                    <a:pt x="2544" y="530"/>
                  </a:cubicBezTo>
                  <a:close/>
                  <a:moveTo>
                    <a:pt x="2615" y="594"/>
                  </a:moveTo>
                  <a:cubicBezTo>
                    <a:pt x="2609" y="587"/>
                    <a:pt x="2614" y="598"/>
                    <a:pt x="2615" y="602"/>
                  </a:cubicBezTo>
                  <a:cubicBezTo>
                    <a:pt x="2617" y="607"/>
                    <a:pt x="2618" y="613"/>
                    <a:pt x="2619" y="619"/>
                  </a:cubicBezTo>
                  <a:cubicBezTo>
                    <a:pt x="2620" y="623"/>
                    <a:pt x="2621" y="628"/>
                    <a:pt x="2621" y="632"/>
                  </a:cubicBezTo>
                  <a:cubicBezTo>
                    <a:pt x="2622" y="620"/>
                    <a:pt x="2622" y="603"/>
                    <a:pt x="2615" y="594"/>
                  </a:cubicBezTo>
                  <a:close/>
                  <a:moveTo>
                    <a:pt x="2610" y="704"/>
                  </a:moveTo>
                  <a:cubicBezTo>
                    <a:pt x="2610" y="704"/>
                    <a:pt x="2611" y="704"/>
                    <a:pt x="2611" y="703"/>
                  </a:cubicBezTo>
                  <a:cubicBezTo>
                    <a:pt x="2610" y="704"/>
                    <a:pt x="2610" y="704"/>
                    <a:pt x="2610" y="704"/>
                  </a:cubicBezTo>
                  <a:cubicBezTo>
                    <a:pt x="2610" y="704"/>
                    <a:pt x="2610" y="704"/>
                    <a:pt x="2610" y="704"/>
                  </a:cubicBezTo>
                  <a:close/>
                  <a:moveTo>
                    <a:pt x="2612" y="573"/>
                  </a:moveTo>
                  <a:cubicBezTo>
                    <a:pt x="2631" y="596"/>
                    <a:pt x="2639" y="626"/>
                    <a:pt x="2637" y="655"/>
                  </a:cubicBezTo>
                  <a:cubicBezTo>
                    <a:pt x="2637" y="659"/>
                    <a:pt x="2636" y="662"/>
                    <a:pt x="2636" y="666"/>
                  </a:cubicBezTo>
                  <a:cubicBezTo>
                    <a:pt x="2638" y="663"/>
                    <a:pt x="2639" y="659"/>
                    <a:pt x="2640" y="655"/>
                  </a:cubicBezTo>
                  <a:cubicBezTo>
                    <a:pt x="2644" y="630"/>
                    <a:pt x="2634" y="587"/>
                    <a:pt x="2612" y="573"/>
                  </a:cubicBezTo>
                  <a:close/>
                  <a:moveTo>
                    <a:pt x="2605" y="719"/>
                  </a:moveTo>
                  <a:cubicBezTo>
                    <a:pt x="2601" y="721"/>
                    <a:pt x="2598" y="724"/>
                    <a:pt x="2595" y="726"/>
                  </a:cubicBezTo>
                  <a:cubicBezTo>
                    <a:pt x="2587" y="733"/>
                    <a:pt x="2580" y="741"/>
                    <a:pt x="2573" y="749"/>
                  </a:cubicBezTo>
                  <a:cubicBezTo>
                    <a:pt x="2572" y="750"/>
                    <a:pt x="2572" y="750"/>
                    <a:pt x="2571" y="750"/>
                  </a:cubicBezTo>
                  <a:cubicBezTo>
                    <a:pt x="2568" y="755"/>
                    <a:pt x="2558" y="756"/>
                    <a:pt x="2553" y="754"/>
                  </a:cubicBezTo>
                  <a:cubicBezTo>
                    <a:pt x="2550" y="753"/>
                    <a:pt x="2548" y="748"/>
                    <a:pt x="2551" y="745"/>
                  </a:cubicBezTo>
                  <a:cubicBezTo>
                    <a:pt x="2555" y="741"/>
                    <a:pt x="2554" y="735"/>
                    <a:pt x="2553" y="730"/>
                  </a:cubicBezTo>
                  <a:cubicBezTo>
                    <a:pt x="2552" y="729"/>
                    <a:pt x="2552" y="728"/>
                    <a:pt x="2552" y="727"/>
                  </a:cubicBezTo>
                  <a:cubicBezTo>
                    <a:pt x="2545" y="722"/>
                    <a:pt x="2537" y="716"/>
                    <a:pt x="2535" y="713"/>
                  </a:cubicBezTo>
                  <a:cubicBezTo>
                    <a:pt x="2530" y="707"/>
                    <a:pt x="2527" y="699"/>
                    <a:pt x="2525" y="690"/>
                  </a:cubicBezTo>
                  <a:cubicBezTo>
                    <a:pt x="2525" y="689"/>
                    <a:pt x="2525" y="688"/>
                    <a:pt x="2525" y="687"/>
                  </a:cubicBezTo>
                  <a:cubicBezTo>
                    <a:pt x="2501" y="702"/>
                    <a:pt x="2463" y="698"/>
                    <a:pt x="2439" y="696"/>
                  </a:cubicBezTo>
                  <a:cubicBezTo>
                    <a:pt x="2420" y="694"/>
                    <a:pt x="2383" y="688"/>
                    <a:pt x="2367" y="671"/>
                  </a:cubicBezTo>
                  <a:cubicBezTo>
                    <a:pt x="2364" y="682"/>
                    <a:pt x="2364" y="694"/>
                    <a:pt x="2365" y="706"/>
                  </a:cubicBezTo>
                  <a:cubicBezTo>
                    <a:pt x="2367" y="719"/>
                    <a:pt x="2371" y="731"/>
                    <a:pt x="2372" y="743"/>
                  </a:cubicBezTo>
                  <a:cubicBezTo>
                    <a:pt x="2372" y="743"/>
                    <a:pt x="2372" y="743"/>
                    <a:pt x="2372" y="743"/>
                  </a:cubicBezTo>
                  <a:cubicBezTo>
                    <a:pt x="2377" y="743"/>
                    <a:pt x="2381" y="747"/>
                    <a:pt x="2385" y="749"/>
                  </a:cubicBezTo>
                  <a:cubicBezTo>
                    <a:pt x="2389" y="752"/>
                    <a:pt x="2393" y="755"/>
                    <a:pt x="2398" y="758"/>
                  </a:cubicBezTo>
                  <a:cubicBezTo>
                    <a:pt x="2398" y="758"/>
                    <a:pt x="2398" y="758"/>
                    <a:pt x="2398" y="758"/>
                  </a:cubicBezTo>
                  <a:cubicBezTo>
                    <a:pt x="2393" y="757"/>
                    <a:pt x="2388" y="757"/>
                    <a:pt x="2383" y="756"/>
                  </a:cubicBezTo>
                  <a:cubicBezTo>
                    <a:pt x="2380" y="755"/>
                    <a:pt x="2377" y="755"/>
                    <a:pt x="2374" y="753"/>
                  </a:cubicBezTo>
                  <a:cubicBezTo>
                    <a:pt x="2379" y="774"/>
                    <a:pt x="2377" y="797"/>
                    <a:pt x="2381" y="818"/>
                  </a:cubicBezTo>
                  <a:cubicBezTo>
                    <a:pt x="2384" y="833"/>
                    <a:pt x="2388" y="848"/>
                    <a:pt x="2393" y="863"/>
                  </a:cubicBezTo>
                  <a:cubicBezTo>
                    <a:pt x="2399" y="880"/>
                    <a:pt x="2407" y="889"/>
                    <a:pt x="2421" y="897"/>
                  </a:cubicBezTo>
                  <a:cubicBezTo>
                    <a:pt x="2422" y="895"/>
                    <a:pt x="2424" y="895"/>
                    <a:pt x="2427" y="895"/>
                  </a:cubicBezTo>
                  <a:cubicBezTo>
                    <a:pt x="2450" y="903"/>
                    <a:pt x="2483" y="880"/>
                    <a:pt x="2503" y="868"/>
                  </a:cubicBezTo>
                  <a:cubicBezTo>
                    <a:pt x="2526" y="854"/>
                    <a:pt x="2546" y="837"/>
                    <a:pt x="2559" y="812"/>
                  </a:cubicBezTo>
                  <a:cubicBezTo>
                    <a:pt x="2559" y="811"/>
                    <a:pt x="2560" y="812"/>
                    <a:pt x="2560" y="813"/>
                  </a:cubicBezTo>
                  <a:cubicBezTo>
                    <a:pt x="2548" y="840"/>
                    <a:pt x="2528" y="861"/>
                    <a:pt x="2504" y="878"/>
                  </a:cubicBezTo>
                  <a:cubicBezTo>
                    <a:pt x="2522" y="870"/>
                    <a:pt x="2541" y="864"/>
                    <a:pt x="2555" y="849"/>
                  </a:cubicBezTo>
                  <a:cubicBezTo>
                    <a:pt x="2574" y="828"/>
                    <a:pt x="2584" y="800"/>
                    <a:pt x="2595" y="775"/>
                  </a:cubicBezTo>
                  <a:cubicBezTo>
                    <a:pt x="2594" y="776"/>
                    <a:pt x="2593" y="777"/>
                    <a:pt x="2591" y="777"/>
                  </a:cubicBezTo>
                  <a:cubicBezTo>
                    <a:pt x="2582" y="782"/>
                    <a:pt x="2581" y="781"/>
                    <a:pt x="2574" y="787"/>
                  </a:cubicBezTo>
                  <a:cubicBezTo>
                    <a:pt x="2570" y="790"/>
                    <a:pt x="2564" y="786"/>
                    <a:pt x="2567" y="781"/>
                  </a:cubicBezTo>
                  <a:cubicBezTo>
                    <a:pt x="2570" y="776"/>
                    <a:pt x="2575" y="771"/>
                    <a:pt x="2582" y="770"/>
                  </a:cubicBezTo>
                  <a:cubicBezTo>
                    <a:pt x="2587" y="769"/>
                    <a:pt x="2587" y="770"/>
                    <a:pt x="2592" y="767"/>
                  </a:cubicBezTo>
                  <a:cubicBezTo>
                    <a:pt x="2595" y="765"/>
                    <a:pt x="2598" y="762"/>
                    <a:pt x="2600" y="758"/>
                  </a:cubicBezTo>
                  <a:cubicBezTo>
                    <a:pt x="2599" y="755"/>
                    <a:pt x="2601" y="752"/>
                    <a:pt x="2604" y="751"/>
                  </a:cubicBezTo>
                  <a:cubicBezTo>
                    <a:pt x="2606" y="746"/>
                    <a:pt x="2609" y="742"/>
                    <a:pt x="2609" y="737"/>
                  </a:cubicBezTo>
                  <a:cubicBezTo>
                    <a:pt x="2612" y="731"/>
                    <a:pt x="2610" y="724"/>
                    <a:pt x="2605" y="719"/>
                  </a:cubicBezTo>
                  <a:close/>
                  <a:moveTo>
                    <a:pt x="2605" y="765"/>
                  </a:moveTo>
                  <a:cubicBezTo>
                    <a:pt x="2593" y="797"/>
                    <a:pt x="2588" y="832"/>
                    <a:pt x="2567" y="859"/>
                  </a:cubicBezTo>
                  <a:cubicBezTo>
                    <a:pt x="2548" y="884"/>
                    <a:pt x="2525" y="887"/>
                    <a:pt x="2499" y="892"/>
                  </a:cubicBezTo>
                  <a:cubicBezTo>
                    <a:pt x="2528" y="902"/>
                    <a:pt x="2555" y="917"/>
                    <a:pt x="2573" y="941"/>
                  </a:cubicBezTo>
                  <a:cubicBezTo>
                    <a:pt x="2587" y="933"/>
                    <a:pt x="2595" y="907"/>
                    <a:pt x="2600" y="894"/>
                  </a:cubicBezTo>
                  <a:cubicBezTo>
                    <a:pt x="2605" y="881"/>
                    <a:pt x="2609" y="868"/>
                    <a:pt x="2613" y="855"/>
                  </a:cubicBezTo>
                  <a:cubicBezTo>
                    <a:pt x="2619" y="827"/>
                    <a:pt x="2622" y="789"/>
                    <a:pt x="2605" y="765"/>
                  </a:cubicBezTo>
                  <a:close/>
                  <a:moveTo>
                    <a:pt x="2745" y="1321"/>
                  </a:moveTo>
                  <a:cubicBezTo>
                    <a:pt x="2785" y="1318"/>
                    <a:pt x="2826" y="1317"/>
                    <a:pt x="2867" y="1319"/>
                  </a:cubicBezTo>
                  <a:cubicBezTo>
                    <a:pt x="2903" y="1322"/>
                    <a:pt x="2948" y="1328"/>
                    <a:pt x="2981" y="1312"/>
                  </a:cubicBezTo>
                  <a:cubicBezTo>
                    <a:pt x="2997" y="1304"/>
                    <a:pt x="3019" y="1288"/>
                    <a:pt x="3026" y="1271"/>
                  </a:cubicBezTo>
                  <a:cubicBezTo>
                    <a:pt x="3035" y="1251"/>
                    <a:pt x="3031" y="1223"/>
                    <a:pt x="3028" y="1202"/>
                  </a:cubicBezTo>
                  <a:cubicBezTo>
                    <a:pt x="3020" y="1193"/>
                    <a:pt x="3013" y="1183"/>
                    <a:pt x="3008" y="1172"/>
                  </a:cubicBezTo>
                  <a:cubicBezTo>
                    <a:pt x="3002" y="1157"/>
                    <a:pt x="2999" y="1140"/>
                    <a:pt x="2990" y="1127"/>
                  </a:cubicBezTo>
                  <a:cubicBezTo>
                    <a:pt x="2969" y="1095"/>
                    <a:pt x="2939" y="1072"/>
                    <a:pt x="2916" y="1042"/>
                  </a:cubicBezTo>
                  <a:cubicBezTo>
                    <a:pt x="2893" y="1013"/>
                    <a:pt x="2871" y="982"/>
                    <a:pt x="2851" y="951"/>
                  </a:cubicBezTo>
                  <a:cubicBezTo>
                    <a:pt x="2840" y="935"/>
                    <a:pt x="2830" y="919"/>
                    <a:pt x="2820" y="903"/>
                  </a:cubicBezTo>
                  <a:cubicBezTo>
                    <a:pt x="2811" y="887"/>
                    <a:pt x="2799" y="852"/>
                    <a:pt x="2776" y="857"/>
                  </a:cubicBezTo>
                  <a:cubicBezTo>
                    <a:pt x="2771" y="858"/>
                    <a:pt x="2767" y="855"/>
                    <a:pt x="2767" y="850"/>
                  </a:cubicBezTo>
                  <a:cubicBezTo>
                    <a:pt x="2766" y="829"/>
                    <a:pt x="2752" y="826"/>
                    <a:pt x="2736" y="822"/>
                  </a:cubicBezTo>
                  <a:cubicBezTo>
                    <a:pt x="2722" y="819"/>
                    <a:pt x="2709" y="811"/>
                    <a:pt x="2696" y="806"/>
                  </a:cubicBezTo>
                  <a:cubicBezTo>
                    <a:pt x="2676" y="798"/>
                    <a:pt x="2649" y="794"/>
                    <a:pt x="2630" y="783"/>
                  </a:cubicBezTo>
                  <a:cubicBezTo>
                    <a:pt x="2629" y="788"/>
                    <a:pt x="2627" y="794"/>
                    <a:pt x="2626" y="799"/>
                  </a:cubicBezTo>
                  <a:cubicBezTo>
                    <a:pt x="2624" y="812"/>
                    <a:pt x="2623" y="825"/>
                    <a:pt x="2621" y="837"/>
                  </a:cubicBezTo>
                  <a:cubicBezTo>
                    <a:pt x="2615" y="878"/>
                    <a:pt x="2597" y="918"/>
                    <a:pt x="2577" y="953"/>
                  </a:cubicBezTo>
                  <a:cubicBezTo>
                    <a:pt x="2575" y="956"/>
                    <a:pt x="2571" y="957"/>
                    <a:pt x="2568" y="955"/>
                  </a:cubicBezTo>
                  <a:cubicBezTo>
                    <a:pt x="2564" y="952"/>
                    <a:pt x="2560" y="949"/>
                    <a:pt x="2556" y="946"/>
                  </a:cubicBezTo>
                  <a:cubicBezTo>
                    <a:pt x="2549" y="956"/>
                    <a:pt x="2541" y="964"/>
                    <a:pt x="2531" y="970"/>
                  </a:cubicBezTo>
                  <a:cubicBezTo>
                    <a:pt x="2528" y="972"/>
                    <a:pt x="2525" y="973"/>
                    <a:pt x="2522" y="975"/>
                  </a:cubicBezTo>
                  <a:cubicBezTo>
                    <a:pt x="2521" y="975"/>
                    <a:pt x="2518" y="976"/>
                    <a:pt x="2518" y="977"/>
                  </a:cubicBezTo>
                  <a:cubicBezTo>
                    <a:pt x="2516" y="978"/>
                    <a:pt x="2518" y="982"/>
                    <a:pt x="2520" y="982"/>
                  </a:cubicBezTo>
                  <a:cubicBezTo>
                    <a:pt x="2522" y="983"/>
                    <a:pt x="2526" y="981"/>
                    <a:pt x="2529" y="980"/>
                  </a:cubicBezTo>
                  <a:cubicBezTo>
                    <a:pt x="2529" y="979"/>
                    <a:pt x="2529" y="978"/>
                    <a:pt x="2530" y="978"/>
                  </a:cubicBezTo>
                  <a:cubicBezTo>
                    <a:pt x="2534" y="976"/>
                    <a:pt x="2538" y="974"/>
                    <a:pt x="2542" y="972"/>
                  </a:cubicBezTo>
                  <a:cubicBezTo>
                    <a:pt x="2544" y="971"/>
                    <a:pt x="2545" y="970"/>
                    <a:pt x="2546" y="969"/>
                  </a:cubicBezTo>
                  <a:cubicBezTo>
                    <a:pt x="2549" y="967"/>
                    <a:pt x="2552" y="971"/>
                    <a:pt x="2549" y="973"/>
                  </a:cubicBezTo>
                  <a:cubicBezTo>
                    <a:pt x="2541" y="979"/>
                    <a:pt x="2530" y="986"/>
                    <a:pt x="2519" y="987"/>
                  </a:cubicBezTo>
                  <a:cubicBezTo>
                    <a:pt x="2516" y="988"/>
                    <a:pt x="2512" y="987"/>
                    <a:pt x="2510" y="984"/>
                  </a:cubicBezTo>
                  <a:cubicBezTo>
                    <a:pt x="2514" y="1017"/>
                    <a:pt x="2515" y="1050"/>
                    <a:pt x="2521" y="1083"/>
                  </a:cubicBezTo>
                  <a:cubicBezTo>
                    <a:pt x="2583" y="1023"/>
                    <a:pt x="2646" y="962"/>
                    <a:pt x="2666" y="875"/>
                  </a:cubicBezTo>
                  <a:cubicBezTo>
                    <a:pt x="2667" y="873"/>
                    <a:pt x="2670" y="874"/>
                    <a:pt x="2669" y="876"/>
                  </a:cubicBezTo>
                  <a:cubicBezTo>
                    <a:pt x="2652" y="954"/>
                    <a:pt x="2598" y="1015"/>
                    <a:pt x="2543" y="1070"/>
                  </a:cubicBezTo>
                  <a:cubicBezTo>
                    <a:pt x="2571" y="1052"/>
                    <a:pt x="2597" y="1031"/>
                    <a:pt x="2620" y="1006"/>
                  </a:cubicBezTo>
                  <a:cubicBezTo>
                    <a:pt x="2621" y="1005"/>
                    <a:pt x="2623" y="1007"/>
                    <a:pt x="2622" y="1008"/>
                  </a:cubicBezTo>
                  <a:cubicBezTo>
                    <a:pt x="2621" y="1010"/>
                    <a:pt x="2619" y="1012"/>
                    <a:pt x="2617" y="1014"/>
                  </a:cubicBezTo>
                  <a:cubicBezTo>
                    <a:pt x="2617" y="1017"/>
                    <a:pt x="2611" y="1022"/>
                    <a:pt x="2605" y="1027"/>
                  </a:cubicBezTo>
                  <a:cubicBezTo>
                    <a:pt x="2592" y="1041"/>
                    <a:pt x="2579" y="1054"/>
                    <a:pt x="2565" y="1067"/>
                  </a:cubicBezTo>
                  <a:cubicBezTo>
                    <a:pt x="2555" y="1076"/>
                    <a:pt x="2546" y="1084"/>
                    <a:pt x="2537" y="1092"/>
                  </a:cubicBezTo>
                  <a:cubicBezTo>
                    <a:pt x="2533" y="1095"/>
                    <a:pt x="2529" y="1100"/>
                    <a:pt x="2525" y="1103"/>
                  </a:cubicBezTo>
                  <a:cubicBezTo>
                    <a:pt x="2530" y="1128"/>
                    <a:pt x="2535" y="1155"/>
                    <a:pt x="2527" y="1179"/>
                  </a:cubicBezTo>
                  <a:cubicBezTo>
                    <a:pt x="2535" y="1181"/>
                    <a:pt x="2543" y="1183"/>
                    <a:pt x="2550" y="1186"/>
                  </a:cubicBezTo>
                  <a:cubicBezTo>
                    <a:pt x="2581" y="1137"/>
                    <a:pt x="2611" y="1089"/>
                    <a:pt x="2645" y="1043"/>
                  </a:cubicBezTo>
                  <a:cubicBezTo>
                    <a:pt x="2646" y="1042"/>
                    <a:pt x="2648" y="1043"/>
                    <a:pt x="2647" y="1044"/>
                  </a:cubicBezTo>
                  <a:cubicBezTo>
                    <a:pt x="2615" y="1088"/>
                    <a:pt x="2585" y="1133"/>
                    <a:pt x="2560" y="1181"/>
                  </a:cubicBezTo>
                  <a:cubicBezTo>
                    <a:pt x="2567" y="1178"/>
                    <a:pt x="2574" y="1177"/>
                    <a:pt x="2582" y="1179"/>
                  </a:cubicBezTo>
                  <a:cubicBezTo>
                    <a:pt x="2585" y="1179"/>
                    <a:pt x="2586" y="1182"/>
                    <a:pt x="2585" y="1184"/>
                  </a:cubicBezTo>
                  <a:cubicBezTo>
                    <a:pt x="2580" y="1190"/>
                    <a:pt x="2577" y="1193"/>
                    <a:pt x="2572" y="1195"/>
                  </a:cubicBezTo>
                  <a:cubicBezTo>
                    <a:pt x="2585" y="1203"/>
                    <a:pt x="2596" y="1214"/>
                    <a:pt x="2604" y="1227"/>
                  </a:cubicBezTo>
                  <a:cubicBezTo>
                    <a:pt x="2602" y="1223"/>
                    <a:pt x="2601" y="1220"/>
                    <a:pt x="2600" y="1216"/>
                  </a:cubicBezTo>
                  <a:cubicBezTo>
                    <a:pt x="2600" y="1214"/>
                    <a:pt x="2601" y="1210"/>
                    <a:pt x="2604" y="1210"/>
                  </a:cubicBezTo>
                  <a:cubicBezTo>
                    <a:pt x="2607" y="1209"/>
                    <a:pt x="2611" y="1208"/>
                    <a:pt x="2615" y="1207"/>
                  </a:cubicBezTo>
                  <a:cubicBezTo>
                    <a:pt x="2623" y="1190"/>
                    <a:pt x="2647" y="1193"/>
                    <a:pt x="2667" y="1193"/>
                  </a:cubicBezTo>
                  <a:cubicBezTo>
                    <a:pt x="2692" y="1193"/>
                    <a:pt x="2717" y="1195"/>
                    <a:pt x="2743" y="1196"/>
                  </a:cubicBezTo>
                  <a:cubicBezTo>
                    <a:pt x="2738" y="1186"/>
                    <a:pt x="2737" y="1174"/>
                    <a:pt x="2738" y="1162"/>
                  </a:cubicBezTo>
                  <a:cubicBezTo>
                    <a:pt x="2736" y="1161"/>
                    <a:pt x="2736" y="1158"/>
                    <a:pt x="2738" y="1157"/>
                  </a:cubicBezTo>
                  <a:cubicBezTo>
                    <a:pt x="2738" y="1144"/>
                    <a:pt x="2739" y="1130"/>
                    <a:pt x="2737" y="1118"/>
                  </a:cubicBezTo>
                  <a:cubicBezTo>
                    <a:pt x="2734" y="1096"/>
                    <a:pt x="2726" y="1075"/>
                    <a:pt x="2728" y="1052"/>
                  </a:cubicBezTo>
                  <a:cubicBezTo>
                    <a:pt x="2723" y="1023"/>
                    <a:pt x="2720" y="994"/>
                    <a:pt x="2726" y="964"/>
                  </a:cubicBezTo>
                  <a:cubicBezTo>
                    <a:pt x="2732" y="927"/>
                    <a:pt x="2750" y="894"/>
                    <a:pt x="2769" y="862"/>
                  </a:cubicBezTo>
                  <a:cubicBezTo>
                    <a:pt x="2769" y="861"/>
                    <a:pt x="2770" y="862"/>
                    <a:pt x="2770" y="863"/>
                  </a:cubicBezTo>
                  <a:cubicBezTo>
                    <a:pt x="2752" y="895"/>
                    <a:pt x="2734" y="928"/>
                    <a:pt x="2728" y="965"/>
                  </a:cubicBezTo>
                  <a:cubicBezTo>
                    <a:pt x="2723" y="991"/>
                    <a:pt x="2725" y="1017"/>
                    <a:pt x="2728" y="1043"/>
                  </a:cubicBezTo>
                  <a:cubicBezTo>
                    <a:pt x="2728" y="1039"/>
                    <a:pt x="2729" y="1036"/>
                    <a:pt x="2729" y="1033"/>
                  </a:cubicBezTo>
                  <a:cubicBezTo>
                    <a:pt x="2729" y="1008"/>
                    <a:pt x="2731" y="983"/>
                    <a:pt x="2739" y="959"/>
                  </a:cubicBezTo>
                  <a:cubicBezTo>
                    <a:pt x="2745" y="943"/>
                    <a:pt x="2754" y="928"/>
                    <a:pt x="2762" y="912"/>
                  </a:cubicBezTo>
                  <a:cubicBezTo>
                    <a:pt x="2767" y="901"/>
                    <a:pt x="2771" y="890"/>
                    <a:pt x="2775" y="879"/>
                  </a:cubicBezTo>
                  <a:cubicBezTo>
                    <a:pt x="2776" y="878"/>
                    <a:pt x="2778" y="878"/>
                    <a:pt x="2778" y="880"/>
                  </a:cubicBezTo>
                  <a:cubicBezTo>
                    <a:pt x="2777" y="891"/>
                    <a:pt x="2773" y="900"/>
                    <a:pt x="2768" y="909"/>
                  </a:cubicBezTo>
                  <a:cubicBezTo>
                    <a:pt x="2766" y="913"/>
                    <a:pt x="2765" y="917"/>
                    <a:pt x="2764" y="921"/>
                  </a:cubicBezTo>
                  <a:cubicBezTo>
                    <a:pt x="2759" y="935"/>
                    <a:pt x="2754" y="949"/>
                    <a:pt x="2750" y="963"/>
                  </a:cubicBezTo>
                  <a:cubicBezTo>
                    <a:pt x="2741" y="993"/>
                    <a:pt x="2733" y="1025"/>
                    <a:pt x="2735" y="1057"/>
                  </a:cubicBezTo>
                  <a:cubicBezTo>
                    <a:pt x="2735" y="1066"/>
                    <a:pt x="2737" y="1075"/>
                    <a:pt x="2738" y="1084"/>
                  </a:cubicBezTo>
                  <a:cubicBezTo>
                    <a:pt x="2742" y="1094"/>
                    <a:pt x="2746" y="1104"/>
                    <a:pt x="2749" y="1114"/>
                  </a:cubicBezTo>
                  <a:cubicBezTo>
                    <a:pt x="2749" y="1113"/>
                    <a:pt x="2749" y="1113"/>
                    <a:pt x="2749" y="1113"/>
                  </a:cubicBezTo>
                  <a:cubicBezTo>
                    <a:pt x="2749" y="1098"/>
                    <a:pt x="2750" y="1082"/>
                    <a:pt x="2751" y="1066"/>
                  </a:cubicBezTo>
                  <a:cubicBezTo>
                    <a:pt x="2755" y="1036"/>
                    <a:pt x="2762" y="1007"/>
                    <a:pt x="2773" y="979"/>
                  </a:cubicBezTo>
                  <a:cubicBezTo>
                    <a:pt x="2773" y="978"/>
                    <a:pt x="2775" y="978"/>
                    <a:pt x="2774" y="979"/>
                  </a:cubicBezTo>
                  <a:cubicBezTo>
                    <a:pt x="2762" y="1014"/>
                    <a:pt x="2755" y="1051"/>
                    <a:pt x="2753" y="1088"/>
                  </a:cubicBezTo>
                  <a:cubicBezTo>
                    <a:pt x="2752" y="1100"/>
                    <a:pt x="2753" y="1111"/>
                    <a:pt x="2753" y="1122"/>
                  </a:cubicBezTo>
                  <a:cubicBezTo>
                    <a:pt x="2754" y="1123"/>
                    <a:pt x="2755" y="1123"/>
                    <a:pt x="2756" y="1123"/>
                  </a:cubicBezTo>
                  <a:cubicBezTo>
                    <a:pt x="2756" y="1123"/>
                    <a:pt x="2756" y="1123"/>
                    <a:pt x="2756" y="1123"/>
                  </a:cubicBezTo>
                  <a:cubicBezTo>
                    <a:pt x="2759" y="1120"/>
                    <a:pt x="2761" y="1109"/>
                    <a:pt x="2761" y="1107"/>
                  </a:cubicBezTo>
                  <a:cubicBezTo>
                    <a:pt x="2769" y="1060"/>
                    <a:pt x="2800" y="1019"/>
                    <a:pt x="2840" y="994"/>
                  </a:cubicBezTo>
                  <a:cubicBezTo>
                    <a:pt x="2841" y="993"/>
                    <a:pt x="2842" y="994"/>
                    <a:pt x="2841" y="995"/>
                  </a:cubicBezTo>
                  <a:cubicBezTo>
                    <a:pt x="2827" y="1015"/>
                    <a:pt x="2811" y="1034"/>
                    <a:pt x="2797" y="1054"/>
                  </a:cubicBezTo>
                  <a:cubicBezTo>
                    <a:pt x="2790" y="1064"/>
                    <a:pt x="2783" y="1073"/>
                    <a:pt x="2778" y="1083"/>
                  </a:cubicBezTo>
                  <a:cubicBezTo>
                    <a:pt x="2774" y="1089"/>
                    <a:pt x="2767" y="1100"/>
                    <a:pt x="2767" y="1107"/>
                  </a:cubicBezTo>
                  <a:cubicBezTo>
                    <a:pt x="2769" y="1113"/>
                    <a:pt x="2770" y="1118"/>
                    <a:pt x="2772" y="1123"/>
                  </a:cubicBezTo>
                  <a:cubicBezTo>
                    <a:pt x="2773" y="1123"/>
                    <a:pt x="2775" y="1124"/>
                    <a:pt x="2776" y="1124"/>
                  </a:cubicBezTo>
                  <a:cubicBezTo>
                    <a:pt x="2785" y="1133"/>
                    <a:pt x="2792" y="1145"/>
                    <a:pt x="2801" y="1153"/>
                  </a:cubicBezTo>
                  <a:cubicBezTo>
                    <a:pt x="2808" y="1159"/>
                    <a:pt x="2816" y="1162"/>
                    <a:pt x="2822" y="1169"/>
                  </a:cubicBezTo>
                  <a:cubicBezTo>
                    <a:pt x="2829" y="1178"/>
                    <a:pt x="2831" y="1185"/>
                    <a:pt x="2842" y="1190"/>
                  </a:cubicBezTo>
                  <a:cubicBezTo>
                    <a:pt x="2842" y="1191"/>
                    <a:pt x="2843" y="1191"/>
                    <a:pt x="2844" y="1192"/>
                  </a:cubicBezTo>
                  <a:cubicBezTo>
                    <a:pt x="2848" y="1192"/>
                    <a:pt x="2851" y="1193"/>
                    <a:pt x="2854" y="1194"/>
                  </a:cubicBezTo>
                  <a:cubicBezTo>
                    <a:pt x="2859" y="1190"/>
                    <a:pt x="2864" y="1186"/>
                    <a:pt x="2871" y="1185"/>
                  </a:cubicBezTo>
                  <a:cubicBezTo>
                    <a:pt x="2884" y="1182"/>
                    <a:pt x="2900" y="1187"/>
                    <a:pt x="2913" y="1188"/>
                  </a:cubicBezTo>
                  <a:cubicBezTo>
                    <a:pt x="2934" y="1191"/>
                    <a:pt x="2958" y="1192"/>
                    <a:pt x="2970" y="1212"/>
                  </a:cubicBezTo>
                  <a:cubicBezTo>
                    <a:pt x="2970" y="1212"/>
                    <a:pt x="2969" y="1213"/>
                    <a:pt x="2969" y="1212"/>
                  </a:cubicBezTo>
                  <a:cubicBezTo>
                    <a:pt x="2953" y="1195"/>
                    <a:pt x="2929" y="1195"/>
                    <a:pt x="2906" y="1192"/>
                  </a:cubicBezTo>
                  <a:cubicBezTo>
                    <a:pt x="2897" y="1191"/>
                    <a:pt x="2887" y="1189"/>
                    <a:pt x="2878" y="1190"/>
                  </a:cubicBezTo>
                  <a:cubicBezTo>
                    <a:pt x="2871" y="1191"/>
                    <a:pt x="2866" y="1194"/>
                    <a:pt x="2861" y="1198"/>
                  </a:cubicBezTo>
                  <a:cubicBezTo>
                    <a:pt x="2863" y="1199"/>
                    <a:pt x="2866" y="1199"/>
                    <a:pt x="2868" y="1200"/>
                  </a:cubicBezTo>
                  <a:cubicBezTo>
                    <a:pt x="2889" y="1198"/>
                    <a:pt x="2909" y="1200"/>
                    <a:pt x="2929" y="1207"/>
                  </a:cubicBezTo>
                  <a:cubicBezTo>
                    <a:pt x="2935" y="1210"/>
                    <a:pt x="2935" y="1219"/>
                    <a:pt x="2928" y="1219"/>
                  </a:cubicBezTo>
                  <a:cubicBezTo>
                    <a:pt x="2911" y="1218"/>
                    <a:pt x="2893" y="1214"/>
                    <a:pt x="2876" y="1211"/>
                  </a:cubicBezTo>
                  <a:cubicBezTo>
                    <a:pt x="2866" y="1211"/>
                    <a:pt x="2856" y="1212"/>
                    <a:pt x="2845" y="1213"/>
                  </a:cubicBezTo>
                  <a:cubicBezTo>
                    <a:pt x="2841" y="1213"/>
                    <a:pt x="2839" y="1209"/>
                    <a:pt x="2840" y="1206"/>
                  </a:cubicBezTo>
                  <a:cubicBezTo>
                    <a:pt x="2838" y="1206"/>
                    <a:pt x="2835" y="1206"/>
                    <a:pt x="2832" y="1206"/>
                  </a:cubicBezTo>
                  <a:cubicBezTo>
                    <a:pt x="2830" y="1206"/>
                    <a:pt x="2829" y="1206"/>
                    <a:pt x="2828" y="1205"/>
                  </a:cubicBezTo>
                  <a:cubicBezTo>
                    <a:pt x="2823" y="1206"/>
                    <a:pt x="2817" y="1208"/>
                    <a:pt x="2812" y="1208"/>
                  </a:cubicBezTo>
                  <a:cubicBezTo>
                    <a:pt x="2797" y="1210"/>
                    <a:pt x="2782" y="1211"/>
                    <a:pt x="2766" y="1212"/>
                  </a:cubicBezTo>
                  <a:cubicBezTo>
                    <a:pt x="2736" y="1212"/>
                    <a:pt x="2705" y="1210"/>
                    <a:pt x="2674" y="1209"/>
                  </a:cubicBezTo>
                  <a:cubicBezTo>
                    <a:pt x="2661" y="1209"/>
                    <a:pt x="2642" y="1207"/>
                    <a:pt x="2630" y="1211"/>
                  </a:cubicBezTo>
                  <a:cubicBezTo>
                    <a:pt x="2629" y="1212"/>
                    <a:pt x="2628" y="1212"/>
                    <a:pt x="2627" y="1212"/>
                  </a:cubicBezTo>
                  <a:cubicBezTo>
                    <a:pt x="2628" y="1214"/>
                    <a:pt x="2628" y="1216"/>
                    <a:pt x="2629" y="1218"/>
                  </a:cubicBezTo>
                  <a:cubicBezTo>
                    <a:pt x="2629" y="1217"/>
                    <a:pt x="2631" y="1217"/>
                    <a:pt x="2631" y="1218"/>
                  </a:cubicBezTo>
                  <a:cubicBezTo>
                    <a:pt x="2636" y="1240"/>
                    <a:pt x="2639" y="1263"/>
                    <a:pt x="2642" y="1285"/>
                  </a:cubicBezTo>
                  <a:cubicBezTo>
                    <a:pt x="2643" y="1299"/>
                    <a:pt x="2645" y="1313"/>
                    <a:pt x="2641" y="1326"/>
                  </a:cubicBezTo>
                  <a:cubicBezTo>
                    <a:pt x="2654" y="1324"/>
                    <a:pt x="2667" y="1324"/>
                    <a:pt x="2679" y="1324"/>
                  </a:cubicBezTo>
                  <a:cubicBezTo>
                    <a:pt x="2701" y="1323"/>
                    <a:pt x="2722" y="1323"/>
                    <a:pt x="2745" y="1321"/>
                  </a:cubicBezTo>
                  <a:close/>
                  <a:moveTo>
                    <a:pt x="2638" y="1326"/>
                  </a:moveTo>
                  <a:cubicBezTo>
                    <a:pt x="2639" y="1322"/>
                    <a:pt x="2640" y="1317"/>
                    <a:pt x="2640" y="1312"/>
                  </a:cubicBezTo>
                  <a:cubicBezTo>
                    <a:pt x="2639" y="1317"/>
                    <a:pt x="2637" y="1322"/>
                    <a:pt x="2635" y="1327"/>
                  </a:cubicBezTo>
                  <a:cubicBezTo>
                    <a:pt x="2636" y="1327"/>
                    <a:pt x="2637" y="1326"/>
                    <a:pt x="2638" y="1326"/>
                  </a:cubicBezTo>
                  <a:close/>
                  <a:moveTo>
                    <a:pt x="2632" y="1303"/>
                  </a:moveTo>
                  <a:cubicBezTo>
                    <a:pt x="2634" y="1289"/>
                    <a:pt x="2632" y="1273"/>
                    <a:pt x="2630" y="1259"/>
                  </a:cubicBezTo>
                  <a:cubicBezTo>
                    <a:pt x="2628" y="1245"/>
                    <a:pt x="2625" y="1230"/>
                    <a:pt x="2622" y="1215"/>
                  </a:cubicBezTo>
                  <a:cubicBezTo>
                    <a:pt x="2622" y="1215"/>
                    <a:pt x="2622" y="1216"/>
                    <a:pt x="2622" y="1216"/>
                  </a:cubicBezTo>
                  <a:cubicBezTo>
                    <a:pt x="2619" y="1218"/>
                    <a:pt x="2618" y="1221"/>
                    <a:pt x="2617" y="1224"/>
                  </a:cubicBezTo>
                  <a:cubicBezTo>
                    <a:pt x="2619" y="1228"/>
                    <a:pt x="2619" y="1233"/>
                    <a:pt x="2619" y="1237"/>
                  </a:cubicBezTo>
                  <a:cubicBezTo>
                    <a:pt x="2620" y="1241"/>
                    <a:pt x="2621" y="1245"/>
                    <a:pt x="2623" y="1249"/>
                  </a:cubicBezTo>
                  <a:cubicBezTo>
                    <a:pt x="2628" y="1267"/>
                    <a:pt x="2631" y="1285"/>
                    <a:pt x="2632" y="1303"/>
                  </a:cubicBezTo>
                  <a:close/>
                  <a:moveTo>
                    <a:pt x="2756" y="929"/>
                  </a:moveTo>
                  <a:cubicBezTo>
                    <a:pt x="2748" y="944"/>
                    <a:pt x="2742" y="959"/>
                    <a:pt x="2738" y="976"/>
                  </a:cubicBezTo>
                  <a:cubicBezTo>
                    <a:pt x="2735" y="991"/>
                    <a:pt x="2733" y="1006"/>
                    <a:pt x="2733" y="1021"/>
                  </a:cubicBezTo>
                  <a:cubicBezTo>
                    <a:pt x="2736" y="990"/>
                    <a:pt x="2746" y="959"/>
                    <a:pt x="2756" y="929"/>
                  </a:cubicBezTo>
                  <a:close/>
                  <a:moveTo>
                    <a:pt x="2807" y="1179"/>
                  </a:moveTo>
                  <a:cubicBezTo>
                    <a:pt x="2799" y="1170"/>
                    <a:pt x="2790" y="1165"/>
                    <a:pt x="2785" y="1156"/>
                  </a:cubicBezTo>
                  <a:cubicBezTo>
                    <a:pt x="2784" y="1155"/>
                    <a:pt x="2783" y="1154"/>
                    <a:pt x="2781" y="1153"/>
                  </a:cubicBezTo>
                  <a:cubicBezTo>
                    <a:pt x="2773" y="1149"/>
                    <a:pt x="2765" y="1148"/>
                    <a:pt x="2757" y="1145"/>
                  </a:cubicBezTo>
                  <a:cubicBezTo>
                    <a:pt x="2760" y="1162"/>
                    <a:pt x="2763" y="1181"/>
                    <a:pt x="2760" y="1196"/>
                  </a:cubicBezTo>
                  <a:cubicBezTo>
                    <a:pt x="2767" y="1196"/>
                    <a:pt x="2775" y="1196"/>
                    <a:pt x="2782" y="1196"/>
                  </a:cubicBezTo>
                  <a:cubicBezTo>
                    <a:pt x="2794" y="1196"/>
                    <a:pt x="2806" y="1194"/>
                    <a:pt x="2818" y="1193"/>
                  </a:cubicBezTo>
                  <a:cubicBezTo>
                    <a:pt x="2815" y="1189"/>
                    <a:pt x="2811" y="1184"/>
                    <a:pt x="2807" y="1179"/>
                  </a:cubicBezTo>
                  <a:close/>
                  <a:moveTo>
                    <a:pt x="2781" y="1138"/>
                  </a:moveTo>
                  <a:cubicBezTo>
                    <a:pt x="2780" y="1135"/>
                    <a:pt x="2779" y="1132"/>
                    <a:pt x="2775" y="1130"/>
                  </a:cubicBezTo>
                  <a:cubicBezTo>
                    <a:pt x="2773" y="1128"/>
                    <a:pt x="2769" y="1127"/>
                    <a:pt x="2767" y="1125"/>
                  </a:cubicBezTo>
                  <a:cubicBezTo>
                    <a:pt x="2765" y="1124"/>
                    <a:pt x="2764" y="1123"/>
                    <a:pt x="2763" y="1121"/>
                  </a:cubicBezTo>
                  <a:cubicBezTo>
                    <a:pt x="2762" y="1122"/>
                    <a:pt x="2762" y="1124"/>
                    <a:pt x="2761" y="1125"/>
                  </a:cubicBezTo>
                  <a:cubicBezTo>
                    <a:pt x="2768" y="1128"/>
                    <a:pt x="2775" y="1133"/>
                    <a:pt x="2781" y="1138"/>
                  </a:cubicBezTo>
                  <a:close/>
                  <a:moveTo>
                    <a:pt x="2769" y="1091"/>
                  </a:moveTo>
                  <a:cubicBezTo>
                    <a:pt x="2771" y="1087"/>
                    <a:pt x="2773" y="1084"/>
                    <a:pt x="2775" y="1081"/>
                  </a:cubicBezTo>
                  <a:cubicBezTo>
                    <a:pt x="2785" y="1063"/>
                    <a:pt x="2799" y="1046"/>
                    <a:pt x="2812" y="1029"/>
                  </a:cubicBezTo>
                  <a:cubicBezTo>
                    <a:pt x="2818" y="1021"/>
                    <a:pt x="2824" y="1013"/>
                    <a:pt x="2830" y="1005"/>
                  </a:cubicBezTo>
                  <a:cubicBezTo>
                    <a:pt x="2842" y="989"/>
                    <a:pt x="2822" y="1009"/>
                    <a:pt x="2817" y="1013"/>
                  </a:cubicBezTo>
                  <a:cubicBezTo>
                    <a:pt x="2801" y="1029"/>
                    <a:pt x="2787" y="1050"/>
                    <a:pt x="2776" y="1070"/>
                  </a:cubicBezTo>
                  <a:cubicBezTo>
                    <a:pt x="2773" y="1077"/>
                    <a:pt x="2771" y="1084"/>
                    <a:pt x="2769" y="1091"/>
                  </a:cubicBezTo>
                  <a:close/>
                  <a:moveTo>
                    <a:pt x="2620" y="1311"/>
                  </a:moveTo>
                  <a:cubicBezTo>
                    <a:pt x="2620" y="1310"/>
                    <a:pt x="2621" y="1309"/>
                    <a:pt x="2621" y="1309"/>
                  </a:cubicBezTo>
                  <a:cubicBezTo>
                    <a:pt x="2622" y="1292"/>
                    <a:pt x="2621" y="1275"/>
                    <a:pt x="2618" y="1258"/>
                  </a:cubicBezTo>
                  <a:cubicBezTo>
                    <a:pt x="2617" y="1253"/>
                    <a:pt x="2615" y="1249"/>
                    <a:pt x="2614" y="1244"/>
                  </a:cubicBezTo>
                  <a:cubicBezTo>
                    <a:pt x="2613" y="1244"/>
                    <a:pt x="2612" y="1244"/>
                    <a:pt x="2612" y="1244"/>
                  </a:cubicBezTo>
                  <a:cubicBezTo>
                    <a:pt x="2613" y="1248"/>
                    <a:pt x="2614" y="1252"/>
                    <a:pt x="2615" y="1257"/>
                  </a:cubicBezTo>
                  <a:cubicBezTo>
                    <a:pt x="2618" y="1268"/>
                    <a:pt x="2625" y="1298"/>
                    <a:pt x="2605" y="1297"/>
                  </a:cubicBezTo>
                  <a:cubicBezTo>
                    <a:pt x="2604" y="1297"/>
                    <a:pt x="2604" y="1297"/>
                    <a:pt x="2603" y="1297"/>
                  </a:cubicBezTo>
                  <a:cubicBezTo>
                    <a:pt x="2603" y="1303"/>
                    <a:pt x="2600" y="1307"/>
                    <a:pt x="2595" y="1309"/>
                  </a:cubicBezTo>
                  <a:cubicBezTo>
                    <a:pt x="2605" y="1312"/>
                    <a:pt x="2618" y="1315"/>
                    <a:pt x="2620" y="1311"/>
                  </a:cubicBezTo>
                  <a:close/>
                  <a:moveTo>
                    <a:pt x="2521" y="1307"/>
                  </a:moveTo>
                  <a:cubicBezTo>
                    <a:pt x="2519" y="1305"/>
                    <a:pt x="2517" y="1303"/>
                    <a:pt x="2515" y="1301"/>
                  </a:cubicBezTo>
                  <a:cubicBezTo>
                    <a:pt x="2502" y="1285"/>
                    <a:pt x="2487" y="1278"/>
                    <a:pt x="2466" y="1274"/>
                  </a:cubicBezTo>
                  <a:cubicBezTo>
                    <a:pt x="2454" y="1271"/>
                    <a:pt x="2451" y="1271"/>
                    <a:pt x="2438" y="1274"/>
                  </a:cubicBezTo>
                  <a:cubicBezTo>
                    <a:pt x="2432" y="1276"/>
                    <a:pt x="2427" y="1278"/>
                    <a:pt x="2421" y="1279"/>
                  </a:cubicBezTo>
                  <a:cubicBezTo>
                    <a:pt x="2407" y="1280"/>
                    <a:pt x="2396" y="1277"/>
                    <a:pt x="2385" y="1270"/>
                  </a:cubicBezTo>
                  <a:cubicBezTo>
                    <a:pt x="2373" y="1278"/>
                    <a:pt x="2357" y="1283"/>
                    <a:pt x="2343" y="1286"/>
                  </a:cubicBezTo>
                  <a:cubicBezTo>
                    <a:pt x="2343" y="1287"/>
                    <a:pt x="2343" y="1288"/>
                    <a:pt x="2343" y="1289"/>
                  </a:cubicBezTo>
                  <a:cubicBezTo>
                    <a:pt x="2342" y="1291"/>
                    <a:pt x="2339" y="1291"/>
                    <a:pt x="2339" y="1289"/>
                  </a:cubicBezTo>
                  <a:cubicBezTo>
                    <a:pt x="2339" y="1289"/>
                    <a:pt x="2339" y="1288"/>
                    <a:pt x="2339" y="1288"/>
                  </a:cubicBezTo>
                  <a:cubicBezTo>
                    <a:pt x="2335" y="1290"/>
                    <a:pt x="2331" y="1292"/>
                    <a:pt x="2327" y="1293"/>
                  </a:cubicBezTo>
                  <a:cubicBezTo>
                    <a:pt x="2326" y="1294"/>
                    <a:pt x="2325" y="1294"/>
                    <a:pt x="2323" y="1295"/>
                  </a:cubicBezTo>
                  <a:cubicBezTo>
                    <a:pt x="2328" y="1294"/>
                    <a:pt x="2333" y="1293"/>
                    <a:pt x="2339" y="1291"/>
                  </a:cubicBezTo>
                  <a:cubicBezTo>
                    <a:pt x="2341" y="1291"/>
                    <a:pt x="2341" y="1293"/>
                    <a:pt x="2340" y="1294"/>
                  </a:cubicBezTo>
                  <a:cubicBezTo>
                    <a:pt x="2331" y="1297"/>
                    <a:pt x="2322" y="1299"/>
                    <a:pt x="2313" y="1301"/>
                  </a:cubicBezTo>
                  <a:cubicBezTo>
                    <a:pt x="2312" y="1302"/>
                    <a:pt x="2312" y="1302"/>
                    <a:pt x="2311" y="1302"/>
                  </a:cubicBezTo>
                  <a:cubicBezTo>
                    <a:pt x="2317" y="1302"/>
                    <a:pt x="2324" y="1301"/>
                    <a:pt x="2326" y="1301"/>
                  </a:cubicBezTo>
                  <a:cubicBezTo>
                    <a:pt x="2331" y="1301"/>
                    <a:pt x="2335" y="1300"/>
                    <a:pt x="2340" y="1300"/>
                  </a:cubicBezTo>
                  <a:cubicBezTo>
                    <a:pt x="2350" y="1294"/>
                    <a:pt x="2362" y="1290"/>
                    <a:pt x="2374" y="1289"/>
                  </a:cubicBezTo>
                  <a:cubicBezTo>
                    <a:pt x="2376" y="1289"/>
                    <a:pt x="2376" y="1291"/>
                    <a:pt x="2375" y="1291"/>
                  </a:cubicBezTo>
                  <a:cubicBezTo>
                    <a:pt x="2365" y="1293"/>
                    <a:pt x="2358" y="1296"/>
                    <a:pt x="2353" y="1303"/>
                  </a:cubicBezTo>
                  <a:cubicBezTo>
                    <a:pt x="2363" y="1304"/>
                    <a:pt x="2373" y="1306"/>
                    <a:pt x="2383" y="1306"/>
                  </a:cubicBezTo>
                  <a:cubicBezTo>
                    <a:pt x="2394" y="1305"/>
                    <a:pt x="2406" y="1303"/>
                    <a:pt x="2418" y="1302"/>
                  </a:cubicBezTo>
                  <a:cubicBezTo>
                    <a:pt x="2439" y="1300"/>
                    <a:pt x="2462" y="1296"/>
                    <a:pt x="2483" y="1300"/>
                  </a:cubicBezTo>
                  <a:cubicBezTo>
                    <a:pt x="2496" y="1303"/>
                    <a:pt x="2508" y="1306"/>
                    <a:pt x="2521" y="1307"/>
                  </a:cubicBezTo>
                  <a:close/>
                  <a:moveTo>
                    <a:pt x="2455" y="1373"/>
                  </a:moveTo>
                  <a:cubicBezTo>
                    <a:pt x="2455" y="1373"/>
                    <a:pt x="2455" y="1374"/>
                    <a:pt x="2456" y="1374"/>
                  </a:cubicBezTo>
                  <a:cubicBezTo>
                    <a:pt x="2461" y="1364"/>
                    <a:pt x="2469" y="1355"/>
                    <a:pt x="2476" y="1346"/>
                  </a:cubicBezTo>
                  <a:cubicBezTo>
                    <a:pt x="2483" y="1338"/>
                    <a:pt x="2489" y="1330"/>
                    <a:pt x="2495" y="1323"/>
                  </a:cubicBezTo>
                  <a:cubicBezTo>
                    <a:pt x="2472" y="1318"/>
                    <a:pt x="2450" y="1309"/>
                    <a:pt x="2425" y="1311"/>
                  </a:cubicBezTo>
                  <a:cubicBezTo>
                    <a:pt x="2397" y="1313"/>
                    <a:pt x="2367" y="1323"/>
                    <a:pt x="2339" y="1317"/>
                  </a:cubicBezTo>
                  <a:cubicBezTo>
                    <a:pt x="2338" y="1316"/>
                    <a:pt x="2337" y="1316"/>
                    <a:pt x="2336" y="1315"/>
                  </a:cubicBezTo>
                  <a:cubicBezTo>
                    <a:pt x="2327" y="1317"/>
                    <a:pt x="2318" y="1316"/>
                    <a:pt x="2310" y="1317"/>
                  </a:cubicBezTo>
                  <a:cubicBezTo>
                    <a:pt x="2303" y="1317"/>
                    <a:pt x="2293" y="1317"/>
                    <a:pt x="2289" y="1311"/>
                  </a:cubicBezTo>
                  <a:cubicBezTo>
                    <a:pt x="2288" y="1311"/>
                    <a:pt x="2286" y="1310"/>
                    <a:pt x="2286" y="1309"/>
                  </a:cubicBezTo>
                  <a:cubicBezTo>
                    <a:pt x="2286" y="1308"/>
                    <a:pt x="2286" y="1308"/>
                    <a:pt x="2286" y="1308"/>
                  </a:cubicBezTo>
                  <a:cubicBezTo>
                    <a:pt x="2285" y="1308"/>
                    <a:pt x="2283" y="1307"/>
                    <a:pt x="2282" y="1306"/>
                  </a:cubicBezTo>
                  <a:cubicBezTo>
                    <a:pt x="2274" y="1310"/>
                    <a:pt x="2264" y="1308"/>
                    <a:pt x="2255" y="1306"/>
                  </a:cubicBezTo>
                  <a:cubicBezTo>
                    <a:pt x="2250" y="1304"/>
                    <a:pt x="2248" y="1300"/>
                    <a:pt x="2249" y="1296"/>
                  </a:cubicBezTo>
                  <a:cubicBezTo>
                    <a:pt x="2225" y="1297"/>
                    <a:pt x="2200" y="1295"/>
                    <a:pt x="2177" y="1291"/>
                  </a:cubicBezTo>
                  <a:cubicBezTo>
                    <a:pt x="2169" y="1291"/>
                    <a:pt x="2161" y="1291"/>
                    <a:pt x="2153" y="1291"/>
                  </a:cubicBezTo>
                  <a:cubicBezTo>
                    <a:pt x="2143" y="1298"/>
                    <a:pt x="2132" y="1304"/>
                    <a:pt x="2121" y="1310"/>
                  </a:cubicBezTo>
                  <a:cubicBezTo>
                    <a:pt x="2113" y="1315"/>
                    <a:pt x="2097" y="1322"/>
                    <a:pt x="2085" y="1330"/>
                  </a:cubicBezTo>
                  <a:cubicBezTo>
                    <a:pt x="2094" y="1331"/>
                    <a:pt x="2102" y="1331"/>
                    <a:pt x="2110" y="1331"/>
                  </a:cubicBezTo>
                  <a:cubicBezTo>
                    <a:pt x="2124" y="1328"/>
                    <a:pt x="2138" y="1328"/>
                    <a:pt x="2151" y="1329"/>
                  </a:cubicBezTo>
                  <a:cubicBezTo>
                    <a:pt x="2158" y="1328"/>
                    <a:pt x="2164" y="1328"/>
                    <a:pt x="2171" y="1328"/>
                  </a:cubicBezTo>
                  <a:cubicBezTo>
                    <a:pt x="2201" y="1327"/>
                    <a:pt x="2231" y="1334"/>
                    <a:pt x="2261" y="1339"/>
                  </a:cubicBezTo>
                  <a:cubicBezTo>
                    <a:pt x="2326" y="1350"/>
                    <a:pt x="2391" y="1359"/>
                    <a:pt x="2455" y="1373"/>
                  </a:cubicBezTo>
                  <a:close/>
                  <a:moveTo>
                    <a:pt x="2188" y="1334"/>
                  </a:moveTo>
                  <a:cubicBezTo>
                    <a:pt x="2209" y="1338"/>
                    <a:pt x="2229" y="1344"/>
                    <a:pt x="2248" y="1347"/>
                  </a:cubicBezTo>
                  <a:cubicBezTo>
                    <a:pt x="2278" y="1353"/>
                    <a:pt x="2308" y="1355"/>
                    <a:pt x="2338" y="1358"/>
                  </a:cubicBezTo>
                  <a:cubicBezTo>
                    <a:pt x="2313" y="1353"/>
                    <a:pt x="2288" y="1349"/>
                    <a:pt x="2264" y="1345"/>
                  </a:cubicBezTo>
                  <a:cubicBezTo>
                    <a:pt x="2239" y="1340"/>
                    <a:pt x="2214" y="1336"/>
                    <a:pt x="2188" y="1334"/>
                  </a:cubicBezTo>
                  <a:close/>
                  <a:moveTo>
                    <a:pt x="2059" y="1312"/>
                  </a:moveTo>
                  <a:cubicBezTo>
                    <a:pt x="2058" y="1312"/>
                    <a:pt x="2058" y="1313"/>
                    <a:pt x="2058" y="1313"/>
                  </a:cubicBezTo>
                  <a:cubicBezTo>
                    <a:pt x="2056" y="1317"/>
                    <a:pt x="2053" y="1320"/>
                    <a:pt x="2050" y="1324"/>
                  </a:cubicBezTo>
                  <a:cubicBezTo>
                    <a:pt x="2046" y="1331"/>
                    <a:pt x="2041" y="1338"/>
                    <a:pt x="2036" y="1345"/>
                  </a:cubicBezTo>
                  <a:cubicBezTo>
                    <a:pt x="2030" y="1353"/>
                    <a:pt x="2025" y="1362"/>
                    <a:pt x="2018" y="1370"/>
                  </a:cubicBezTo>
                  <a:cubicBezTo>
                    <a:pt x="2036" y="1352"/>
                    <a:pt x="2053" y="1334"/>
                    <a:pt x="2069" y="1315"/>
                  </a:cubicBezTo>
                  <a:cubicBezTo>
                    <a:pt x="2070" y="1314"/>
                    <a:pt x="2072" y="1316"/>
                    <a:pt x="2071" y="1318"/>
                  </a:cubicBezTo>
                  <a:cubicBezTo>
                    <a:pt x="2053" y="1339"/>
                    <a:pt x="2035" y="1360"/>
                    <a:pt x="2016" y="1381"/>
                  </a:cubicBezTo>
                  <a:cubicBezTo>
                    <a:pt x="2015" y="1382"/>
                    <a:pt x="2015" y="1382"/>
                    <a:pt x="2014" y="1382"/>
                  </a:cubicBezTo>
                  <a:cubicBezTo>
                    <a:pt x="2014" y="1382"/>
                    <a:pt x="2014" y="1382"/>
                    <a:pt x="2013" y="1383"/>
                  </a:cubicBezTo>
                  <a:cubicBezTo>
                    <a:pt x="2018" y="1382"/>
                    <a:pt x="2025" y="1381"/>
                    <a:pt x="2026" y="1381"/>
                  </a:cubicBezTo>
                  <a:cubicBezTo>
                    <a:pt x="2033" y="1381"/>
                    <a:pt x="2040" y="1381"/>
                    <a:pt x="2046" y="1381"/>
                  </a:cubicBezTo>
                  <a:cubicBezTo>
                    <a:pt x="2060" y="1381"/>
                    <a:pt x="2073" y="1380"/>
                    <a:pt x="2087" y="1380"/>
                  </a:cubicBezTo>
                  <a:cubicBezTo>
                    <a:pt x="2115" y="1379"/>
                    <a:pt x="2143" y="1378"/>
                    <a:pt x="2172" y="1378"/>
                  </a:cubicBezTo>
                  <a:cubicBezTo>
                    <a:pt x="2227" y="1376"/>
                    <a:pt x="2281" y="1375"/>
                    <a:pt x="2336" y="1374"/>
                  </a:cubicBezTo>
                  <a:cubicBezTo>
                    <a:pt x="2336" y="1374"/>
                    <a:pt x="2336" y="1374"/>
                    <a:pt x="2336" y="1373"/>
                  </a:cubicBezTo>
                  <a:cubicBezTo>
                    <a:pt x="2336" y="1370"/>
                    <a:pt x="2338" y="1367"/>
                    <a:pt x="2340" y="1365"/>
                  </a:cubicBezTo>
                  <a:cubicBezTo>
                    <a:pt x="2340" y="1364"/>
                    <a:pt x="2340" y="1364"/>
                    <a:pt x="2341" y="1364"/>
                  </a:cubicBezTo>
                  <a:cubicBezTo>
                    <a:pt x="2318" y="1362"/>
                    <a:pt x="2296" y="1359"/>
                    <a:pt x="2273" y="1356"/>
                  </a:cubicBezTo>
                  <a:cubicBezTo>
                    <a:pt x="2239" y="1352"/>
                    <a:pt x="2201" y="1338"/>
                    <a:pt x="2164" y="1334"/>
                  </a:cubicBezTo>
                  <a:cubicBezTo>
                    <a:pt x="2164" y="1334"/>
                    <a:pt x="2164" y="1334"/>
                    <a:pt x="2163" y="1334"/>
                  </a:cubicBezTo>
                  <a:cubicBezTo>
                    <a:pt x="2145" y="1335"/>
                    <a:pt x="2126" y="1337"/>
                    <a:pt x="2108" y="1337"/>
                  </a:cubicBezTo>
                  <a:cubicBezTo>
                    <a:pt x="2102" y="1339"/>
                    <a:pt x="2096" y="1341"/>
                    <a:pt x="2091" y="1344"/>
                  </a:cubicBezTo>
                  <a:cubicBezTo>
                    <a:pt x="2087" y="1346"/>
                    <a:pt x="2084" y="1340"/>
                    <a:pt x="2088" y="1338"/>
                  </a:cubicBezTo>
                  <a:cubicBezTo>
                    <a:pt x="2089" y="1338"/>
                    <a:pt x="2090" y="1337"/>
                    <a:pt x="2092" y="1337"/>
                  </a:cubicBezTo>
                  <a:cubicBezTo>
                    <a:pt x="2087" y="1336"/>
                    <a:pt x="2083" y="1336"/>
                    <a:pt x="2079" y="1335"/>
                  </a:cubicBezTo>
                  <a:cubicBezTo>
                    <a:pt x="2076" y="1338"/>
                    <a:pt x="2074" y="1341"/>
                    <a:pt x="2074" y="1344"/>
                  </a:cubicBezTo>
                  <a:cubicBezTo>
                    <a:pt x="2073" y="1348"/>
                    <a:pt x="2067" y="1346"/>
                    <a:pt x="2068" y="1342"/>
                  </a:cubicBezTo>
                  <a:cubicBezTo>
                    <a:pt x="2069" y="1339"/>
                    <a:pt x="2070" y="1336"/>
                    <a:pt x="2072" y="1334"/>
                  </a:cubicBezTo>
                  <a:cubicBezTo>
                    <a:pt x="2069" y="1333"/>
                    <a:pt x="2070" y="1327"/>
                    <a:pt x="2074" y="1328"/>
                  </a:cubicBezTo>
                  <a:cubicBezTo>
                    <a:pt x="2075" y="1328"/>
                    <a:pt x="2076" y="1329"/>
                    <a:pt x="2078" y="1329"/>
                  </a:cubicBezTo>
                  <a:cubicBezTo>
                    <a:pt x="2084" y="1324"/>
                    <a:pt x="2093" y="1320"/>
                    <a:pt x="2100" y="1317"/>
                  </a:cubicBezTo>
                  <a:cubicBezTo>
                    <a:pt x="2105" y="1313"/>
                    <a:pt x="2111" y="1310"/>
                    <a:pt x="2117" y="1307"/>
                  </a:cubicBezTo>
                  <a:cubicBezTo>
                    <a:pt x="2098" y="1310"/>
                    <a:pt x="2078" y="1312"/>
                    <a:pt x="2059" y="1312"/>
                  </a:cubicBezTo>
                  <a:close/>
                  <a:moveTo>
                    <a:pt x="2119" y="1283"/>
                  </a:moveTo>
                  <a:cubicBezTo>
                    <a:pt x="2127" y="1284"/>
                    <a:pt x="2135" y="1285"/>
                    <a:pt x="2144" y="1285"/>
                  </a:cubicBezTo>
                  <a:cubicBezTo>
                    <a:pt x="2142" y="1285"/>
                    <a:pt x="2140" y="1285"/>
                    <a:pt x="2139" y="1284"/>
                  </a:cubicBezTo>
                  <a:cubicBezTo>
                    <a:pt x="2115" y="1280"/>
                    <a:pt x="2092" y="1275"/>
                    <a:pt x="2069" y="1268"/>
                  </a:cubicBezTo>
                  <a:cubicBezTo>
                    <a:pt x="2056" y="1265"/>
                    <a:pt x="2040" y="1261"/>
                    <a:pt x="2030" y="1251"/>
                  </a:cubicBezTo>
                  <a:cubicBezTo>
                    <a:pt x="2029" y="1253"/>
                    <a:pt x="2028" y="1254"/>
                    <a:pt x="2028" y="1256"/>
                  </a:cubicBezTo>
                  <a:cubicBezTo>
                    <a:pt x="2028" y="1258"/>
                    <a:pt x="2029" y="1259"/>
                    <a:pt x="2028" y="1261"/>
                  </a:cubicBezTo>
                  <a:cubicBezTo>
                    <a:pt x="2028" y="1262"/>
                    <a:pt x="2028" y="1263"/>
                    <a:pt x="2028" y="1264"/>
                  </a:cubicBezTo>
                  <a:cubicBezTo>
                    <a:pt x="2029" y="1265"/>
                    <a:pt x="2030" y="1266"/>
                    <a:pt x="2032" y="1267"/>
                  </a:cubicBezTo>
                  <a:cubicBezTo>
                    <a:pt x="2033" y="1270"/>
                    <a:pt x="2034" y="1273"/>
                    <a:pt x="2034" y="1277"/>
                  </a:cubicBezTo>
                  <a:cubicBezTo>
                    <a:pt x="2062" y="1274"/>
                    <a:pt x="2091" y="1280"/>
                    <a:pt x="2119" y="1283"/>
                  </a:cubicBezTo>
                  <a:close/>
                  <a:moveTo>
                    <a:pt x="2020" y="1305"/>
                  </a:moveTo>
                  <a:cubicBezTo>
                    <a:pt x="2022" y="1307"/>
                    <a:pt x="2025" y="1307"/>
                    <a:pt x="2027" y="1302"/>
                  </a:cubicBezTo>
                  <a:cubicBezTo>
                    <a:pt x="2027" y="1300"/>
                    <a:pt x="2026" y="1298"/>
                    <a:pt x="2026" y="1296"/>
                  </a:cubicBezTo>
                  <a:cubicBezTo>
                    <a:pt x="2025" y="1295"/>
                    <a:pt x="2025" y="1293"/>
                    <a:pt x="2024" y="1292"/>
                  </a:cubicBezTo>
                  <a:cubicBezTo>
                    <a:pt x="2019" y="1292"/>
                    <a:pt x="2016" y="1285"/>
                    <a:pt x="2019" y="1281"/>
                  </a:cubicBezTo>
                  <a:cubicBezTo>
                    <a:pt x="2016" y="1282"/>
                    <a:pt x="2016" y="1285"/>
                    <a:pt x="2015" y="1289"/>
                  </a:cubicBezTo>
                  <a:cubicBezTo>
                    <a:pt x="2014" y="1291"/>
                    <a:pt x="2011" y="1295"/>
                    <a:pt x="2011" y="1297"/>
                  </a:cubicBezTo>
                  <a:cubicBezTo>
                    <a:pt x="2011" y="1301"/>
                    <a:pt x="2016" y="1304"/>
                    <a:pt x="2020" y="1305"/>
                  </a:cubicBezTo>
                  <a:close/>
                  <a:moveTo>
                    <a:pt x="1992" y="1297"/>
                  </a:moveTo>
                  <a:cubicBezTo>
                    <a:pt x="1995" y="1294"/>
                    <a:pt x="1997" y="1291"/>
                    <a:pt x="1999" y="1288"/>
                  </a:cubicBezTo>
                  <a:cubicBezTo>
                    <a:pt x="1999" y="1288"/>
                    <a:pt x="2000" y="1288"/>
                    <a:pt x="2000" y="1287"/>
                  </a:cubicBezTo>
                  <a:cubicBezTo>
                    <a:pt x="2002" y="1283"/>
                    <a:pt x="2004" y="1279"/>
                    <a:pt x="2007" y="1275"/>
                  </a:cubicBezTo>
                  <a:cubicBezTo>
                    <a:pt x="2010" y="1269"/>
                    <a:pt x="2012" y="1262"/>
                    <a:pt x="2008" y="1256"/>
                  </a:cubicBezTo>
                  <a:cubicBezTo>
                    <a:pt x="2002" y="1248"/>
                    <a:pt x="1999" y="1253"/>
                    <a:pt x="1994" y="1258"/>
                  </a:cubicBezTo>
                  <a:cubicBezTo>
                    <a:pt x="1993" y="1259"/>
                    <a:pt x="1992" y="1258"/>
                    <a:pt x="1992" y="1258"/>
                  </a:cubicBezTo>
                  <a:cubicBezTo>
                    <a:pt x="1988" y="1267"/>
                    <a:pt x="1982" y="1275"/>
                    <a:pt x="1980" y="1279"/>
                  </a:cubicBezTo>
                  <a:cubicBezTo>
                    <a:pt x="1978" y="1283"/>
                    <a:pt x="1976" y="1287"/>
                    <a:pt x="1974" y="1291"/>
                  </a:cubicBezTo>
                  <a:cubicBezTo>
                    <a:pt x="1977" y="1299"/>
                    <a:pt x="1985" y="1304"/>
                    <a:pt x="1992" y="1297"/>
                  </a:cubicBezTo>
                  <a:close/>
                  <a:moveTo>
                    <a:pt x="1955" y="1284"/>
                  </a:moveTo>
                  <a:cubicBezTo>
                    <a:pt x="1957" y="1289"/>
                    <a:pt x="1961" y="1290"/>
                    <a:pt x="1964" y="1288"/>
                  </a:cubicBezTo>
                  <a:cubicBezTo>
                    <a:pt x="1965" y="1287"/>
                    <a:pt x="1967" y="1286"/>
                    <a:pt x="1968" y="1286"/>
                  </a:cubicBezTo>
                  <a:cubicBezTo>
                    <a:pt x="1972" y="1283"/>
                    <a:pt x="1976" y="1279"/>
                    <a:pt x="1977" y="1277"/>
                  </a:cubicBezTo>
                  <a:cubicBezTo>
                    <a:pt x="1980" y="1274"/>
                    <a:pt x="1982" y="1270"/>
                    <a:pt x="1984" y="1266"/>
                  </a:cubicBezTo>
                  <a:cubicBezTo>
                    <a:pt x="1993" y="1253"/>
                    <a:pt x="1989" y="1246"/>
                    <a:pt x="1972" y="1242"/>
                  </a:cubicBezTo>
                  <a:cubicBezTo>
                    <a:pt x="1968" y="1246"/>
                    <a:pt x="1966" y="1250"/>
                    <a:pt x="1964" y="1255"/>
                  </a:cubicBezTo>
                  <a:cubicBezTo>
                    <a:pt x="1961" y="1262"/>
                    <a:pt x="1953" y="1277"/>
                    <a:pt x="1955" y="1284"/>
                  </a:cubicBezTo>
                  <a:close/>
                  <a:moveTo>
                    <a:pt x="1925" y="1277"/>
                  </a:moveTo>
                  <a:cubicBezTo>
                    <a:pt x="1930" y="1278"/>
                    <a:pt x="1936" y="1282"/>
                    <a:pt x="1942" y="1284"/>
                  </a:cubicBezTo>
                  <a:cubicBezTo>
                    <a:pt x="1944" y="1274"/>
                    <a:pt x="1954" y="1263"/>
                    <a:pt x="1957" y="1257"/>
                  </a:cubicBezTo>
                  <a:cubicBezTo>
                    <a:pt x="1957" y="1256"/>
                    <a:pt x="1958" y="1255"/>
                    <a:pt x="1958" y="1254"/>
                  </a:cubicBezTo>
                  <a:cubicBezTo>
                    <a:pt x="1950" y="1257"/>
                    <a:pt x="1937" y="1253"/>
                    <a:pt x="1935" y="1244"/>
                  </a:cubicBezTo>
                  <a:cubicBezTo>
                    <a:pt x="1933" y="1233"/>
                    <a:pt x="1935" y="1219"/>
                    <a:pt x="1935" y="1209"/>
                  </a:cubicBezTo>
                  <a:cubicBezTo>
                    <a:pt x="1935" y="1208"/>
                    <a:pt x="1935" y="1207"/>
                    <a:pt x="1935" y="1206"/>
                  </a:cubicBezTo>
                  <a:cubicBezTo>
                    <a:pt x="1925" y="1218"/>
                    <a:pt x="1912" y="1228"/>
                    <a:pt x="1899" y="1238"/>
                  </a:cubicBezTo>
                  <a:cubicBezTo>
                    <a:pt x="1897" y="1239"/>
                    <a:pt x="1896" y="1240"/>
                    <a:pt x="1894" y="1242"/>
                  </a:cubicBezTo>
                  <a:cubicBezTo>
                    <a:pt x="1893" y="1242"/>
                    <a:pt x="1892" y="1243"/>
                    <a:pt x="1891" y="1244"/>
                  </a:cubicBezTo>
                  <a:cubicBezTo>
                    <a:pt x="1891" y="1244"/>
                    <a:pt x="1892" y="1245"/>
                    <a:pt x="1891" y="1246"/>
                  </a:cubicBezTo>
                  <a:cubicBezTo>
                    <a:pt x="1893" y="1246"/>
                    <a:pt x="1894" y="1247"/>
                    <a:pt x="1895" y="1247"/>
                  </a:cubicBezTo>
                  <a:cubicBezTo>
                    <a:pt x="1896" y="1248"/>
                    <a:pt x="1896" y="1248"/>
                    <a:pt x="1897" y="1248"/>
                  </a:cubicBezTo>
                  <a:cubicBezTo>
                    <a:pt x="1897" y="1248"/>
                    <a:pt x="1898" y="1249"/>
                    <a:pt x="1898" y="1249"/>
                  </a:cubicBezTo>
                  <a:cubicBezTo>
                    <a:pt x="1900" y="1249"/>
                    <a:pt x="1901" y="1250"/>
                    <a:pt x="1902" y="1251"/>
                  </a:cubicBezTo>
                  <a:cubicBezTo>
                    <a:pt x="1909" y="1257"/>
                    <a:pt x="1914" y="1267"/>
                    <a:pt x="1915" y="1276"/>
                  </a:cubicBezTo>
                  <a:cubicBezTo>
                    <a:pt x="1918" y="1276"/>
                    <a:pt x="1921" y="1276"/>
                    <a:pt x="1925" y="1277"/>
                  </a:cubicBezTo>
                  <a:close/>
                  <a:moveTo>
                    <a:pt x="1896" y="1284"/>
                  </a:moveTo>
                  <a:cubicBezTo>
                    <a:pt x="1897" y="1284"/>
                    <a:pt x="1897" y="1284"/>
                    <a:pt x="1898" y="1283"/>
                  </a:cubicBezTo>
                  <a:cubicBezTo>
                    <a:pt x="1899" y="1282"/>
                    <a:pt x="1900" y="1281"/>
                    <a:pt x="1901" y="1280"/>
                  </a:cubicBezTo>
                  <a:cubicBezTo>
                    <a:pt x="1902" y="1278"/>
                    <a:pt x="1901" y="1276"/>
                    <a:pt x="1901" y="1273"/>
                  </a:cubicBezTo>
                  <a:cubicBezTo>
                    <a:pt x="1900" y="1269"/>
                    <a:pt x="1899" y="1266"/>
                    <a:pt x="1898" y="1262"/>
                  </a:cubicBezTo>
                  <a:cubicBezTo>
                    <a:pt x="1891" y="1265"/>
                    <a:pt x="1887" y="1259"/>
                    <a:pt x="1882" y="1256"/>
                  </a:cubicBezTo>
                  <a:cubicBezTo>
                    <a:pt x="1880" y="1255"/>
                    <a:pt x="1881" y="1255"/>
                    <a:pt x="1879" y="1255"/>
                  </a:cubicBezTo>
                  <a:cubicBezTo>
                    <a:pt x="1874" y="1255"/>
                    <a:pt x="1875" y="1263"/>
                    <a:pt x="1876" y="1266"/>
                  </a:cubicBezTo>
                  <a:cubicBezTo>
                    <a:pt x="1878" y="1271"/>
                    <a:pt x="1881" y="1277"/>
                    <a:pt x="1885" y="1280"/>
                  </a:cubicBezTo>
                  <a:cubicBezTo>
                    <a:pt x="1888" y="1283"/>
                    <a:pt x="1892" y="1285"/>
                    <a:pt x="1896" y="1284"/>
                  </a:cubicBezTo>
                  <a:close/>
                  <a:moveTo>
                    <a:pt x="1872" y="1279"/>
                  </a:moveTo>
                  <a:cubicBezTo>
                    <a:pt x="1870" y="1280"/>
                    <a:pt x="1867" y="1280"/>
                    <a:pt x="1866" y="1278"/>
                  </a:cubicBezTo>
                  <a:cubicBezTo>
                    <a:pt x="1861" y="1267"/>
                    <a:pt x="1846" y="1255"/>
                    <a:pt x="1836" y="1246"/>
                  </a:cubicBezTo>
                  <a:cubicBezTo>
                    <a:pt x="1835" y="1245"/>
                    <a:pt x="1833" y="1244"/>
                    <a:pt x="1832" y="1242"/>
                  </a:cubicBezTo>
                  <a:cubicBezTo>
                    <a:pt x="1833" y="1247"/>
                    <a:pt x="1835" y="1251"/>
                    <a:pt x="1836" y="1256"/>
                  </a:cubicBezTo>
                  <a:cubicBezTo>
                    <a:pt x="1839" y="1264"/>
                    <a:pt x="1842" y="1273"/>
                    <a:pt x="1842" y="1282"/>
                  </a:cubicBezTo>
                  <a:cubicBezTo>
                    <a:pt x="1852" y="1282"/>
                    <a:pt x="1863" y="1283"/>
                    <a:pt x="1874" y="1283"/>
                  </a:cubicBezTo>
                  <a:cubicBezTo>
                    <a:pt x="1873" y="1282"/>
                    <a:pt x="1872" y="1280"/>
                    <a:pt x="1872" y="1279"/>
                  </a:cubicBezTo>
                  <a:close/>
                  <a:moveTo>
                    <a:pt x="1717" y="1276"/>
                  </a:moveTo>
                  <a:cubicBezTo>
                    <a:pt x="1753" y="1278"/>
                    <a:pt x="1789" y="1280"/>
                    <a:pt x="1825" y="1281"/>
                  </a:cubicBezTo>
                  <a:cubicBezTo>
                    <a:pt x="1825" y="1281"/>
                    <a:pt x="1825" y="1280"/>
                    <a:pt x="1825" y="1280"/>
                  </a:cubicBezTo>
                  <a:cubicBezTo>
                    <a:pt x="1827" y="1271"/>
                    <a:pt x="1823" y="1260"/>
                    <a:pt x="1822" y="1252"/>
                  </a:cubicBezTo>
                  <a:cubicBezTo>
                    <a:pt x="1821" y="1245"/>
                    <a:pt x="1820" y="1239"/>
                    <a:pt x="1820" y="1233"/>
                  </a:cubicBezTo>
                  <a:cubicBezTo>
                    <a:pt x="1815" y="1229"/>
                    <a:pt x="1810" y="1225"/>
                    <a:pt x="1805" y="1221"/>
                  </a:cubicBezTo>
                  <a:cubicBezTo>
                    <a:pt x="1801" y="1218"/>
                    <a:pt x="1797" y="1215"/>
                    <a:pt x="1793" y="1212"/>
                  </a:cubicBezTo>
                  <a:cubicBezTo>
                    <a:pt x="1791" y="1212"/>
                    <a:pt x="1789" y="1213"/>
                    <a:pt x="1788" y="1213"/>
                  </a:cubicBezTo>
                  <a:cubicBezTo>
                    <a:pt x="1778" y="1216"/>
                    <a:pt x="1767" y="1219"/>
                    <a:pt x="1757" y="1222"/>
                  </a:cubicBezTo>
                  <a:cubicBezTo>
                    <a:pt x="1754" y="1223"/>
                    <a:pt x="1750" y="1224"/>
                    <a:pt x="1745" y="1225"/>
                  </a:cubicBezTo>
                  <a:cubicBezTo>
                    <a:pt x="1733" y="1237"/>
                    <a:pt x="1722" y="1249"/>
                    <a:pt x="1711" y="1262"/>
                  </a:cubicBezTo>
                  <a:cubicBezTo>
                    <a:pt x="1710" y="1263"/>
                    <a:pt x="1708" y="1261"/>
                    <a:pt x="1709" y="1259"/>
                  </a:cubicBezTo>
                  <a:cubicBezTo>
                    <a:pt x="1718" y="1248"/>
                    <a:pt x="1728" y="1237"/>
                    <a:pt x="1738" y="1227"/>
                  </a:cubicBezTo>
                  <a:cubicBezTo>
                    <a:pt x="1733" y="1229"/>
                    <a:pt x="1728" y="1231"/>
                    <a:pt x="1722" y="1233"/>
                  </a:cubicBezTo>
                  <a:cubicBezTo>
                    <a:pt x="1715" y="1245"/>
                    <a:pt x="1708" y="1257"/>
                    <a:pt x="1701" y="1269"/>
                  </a:cubicBezTo>
                  <a:cubicBezTo>
                    <a:pt x="1700" y="1271"/>
                    <a:pt x="1697" y="1269"/>
                    <a:pt x="1698" y="1267"/>
                  </a:cubicBezTo>
                  <a:cubicBezTo>
                    <a:pt x="1704" y="1256"/>
                    <a:pt x="1711" y="1246"/>
                    <a:pt x="1717" y="1235"/>
                  </a:cubicBezTo>
                  <a:cubicBezTo>
                    <a:pt x="1711" y="1238"/>
                    <a:pt x="1705" y="1240"/>
                    <a:pt x="1701" y="1243"/>
                  </a:cubicBezTo>
                  <a:cubicBezTo>
                    <a:pt x="1699" y="1246"/>
                    <a:pt x="1698" y="1249"/>
                    <a:pt x="1696" y="1252"/>
                  </a:cubicBezTo>
                  <a:cubicBezTo>
                    <a:pt x="1698" y="1252"/>
                    <a:pt x="1699" y="1252"/>
                    <a:pt x="1700" y="1253"/>
                  </a:cubicBezTo>
                  <a:cubicBezTo>
                    <a:pt x="1701" y="1253"/>
                    <a:pt x="1701" y="1254"/>
                    <a:pt x="1700" y="1255"/>
                  </a:cubicBezTo>
                  <a:cubicBezTo>
                    <a:pt x="1698" y="1258"/>
                    <a:pt x="1696" y="1258"/>
                    <a:pt x="1694" y="1257"/>
                  </a:cubicBezTo>
                  <a:cubicBezTo>
                    <a:pt x="1691" y="1262"/>
                    <a:pt x="1689" y="1266"/>
                    <a:pt x="1687" y="1271"/>
                  </a:cubicBezTo>
                  <a:cubicBezTo>
                    <a:pt x="1686" y="1274"/>
                    <a:pt x="1682" y="1271"/>
                    <a:pt x="1683" y="1269"/>
                  </a:cubicBezTo>
                  <a:cubicBezTo>
                    <a:pt x="1684" y="1267"/>
                    <a:pt x="1684" y="1266"/>
                    <a:pt x="1685" y="1264"/>
                  </a:cubicBezTo>
                  <a:cubicBezTo>
                    <a:pt x="1683" y="1258"/>
                    <a:pt x="1685" y="1253"/>
                    <a:pt x="1690" y="1252"/>
                  </a:cubicBezTo>
                  <a:cubicBezTo>
                    <a:pt x="1690" y="1248"/>
                    <a:pt x="1691" y="1244"/>
                    <a:pt x="1696" y="1240"/>
                  </a:cubicBezTo>
                  <a:cubicBezTo>
                    <a:pt x="1696" y="1240"/>
                    <a:pt x="1697" y="1239"/>
                    <a:pt x="1698" y="1239"/>
                  </a:cubicBezTo>
                  <a:cubicBezTo>
                    <a:pt x="1713" y="1209"/>
                    <a:pt x="1730" y="1180"/>
                    <a:pt x="1751" y="1153"/>
                  </a:cubicBezTo>
                  <a:cubicBezTo>
                    <a:pt x="1749" y="1148"/>
                    <a:pt x="1747" y="1143"/>
                    <a:pt x="1745" y="1138"/>
                  </a:cubicBezTo>
                  <a:cubicBezTo>
                    <a:pt x="1741" y="1139"/>
                    <a:pt x="1737" y="1140"/>
                    <a:pt x="1732" y="1140"/>
                  </a:cubicBezTo>
                  <a:cubicBezTo>
                    <a:pt x="1714" y="1185"/>
                    <a:pt x="1691" y="1229"/>
                    <a:pt x="1672" y="1274"/>
                  </a:cubicBezTo>
                  <a:cubicBezTo>
                    <a:pt x="1687" y="1274"/>
                    <a:pt x="1702" y="1275"/>
                    <a:pt x="1717" y="1276"/>
                  </a:cubicBezTo>
                  <a:close/>
                  <a:moveTo>
                    <a:pt x="1686" y="1262"/>
                  </a:moveTo>
                  <a:cubicBezTo>
                    <a:pt x="1688" y="1259"/>
                    <a:pt x="1689" y="1256"/>
                    <a:pt x="1691" y="1253"/>
                  </a:cubicBezTo>
                  <a:cubicBezTo>
                    <a:pt x="1690" y="1253"/>
                    <a:pt x="1690" y="1252"/>
                    <a:pt x="1690" y="1252"/>
                  </a:cubicBezTo>
                  <a:cubicBezTo>
                    <a:pt x="1687" y="1255"/>
                    <a:pt x="1686" y="1259"/>
                    <a:pt x="1686" y="1262"/>
                  </a:cubicBezTo>
                  <a:close/>
                  <a:moveTo>
                    <a:pt x="1691" y="1251"/>
                  </a:moveTo>
                  <a:cubicBezTo>
                    <a:pt x="1692" y="1251"/>
                    <a:pt x="1692" y="1250"/>
                    <a:pt x="1692" y="1250"/>
                  </a:cubicBezTo>
                  <a:cubicBezTo>
                    <a:pt x="1692" y="1250"/>
                    <a:pt x="1691" y="1251"/>
                    <a:pt x="1690" y="1251"/>
                  </a:cubicBezTo>
                  <a:cubicBezTo>
                    <a:pt x="1691" y="1251"/>
                    <a:pt x="1691" y="1251"/>
                    <a:pt x="1691" y="1251"/>
                  </a:cubicBezTo>
                  <a:close/>
                  <a:moveTo>
                    <a:pt x="1667" y="1273"/>
                  </a:moveTo>
                  <a:cubicBezTo>
                    <a:pt x="1668" y="1269"/>
                    <a:pt x="1669" y="1267"/>
                    <a:pt x="1671" y="1263"/>
                  </a:cubicBezTo>
                  <a:cubicBezTo>
                    <a:pt x="1671" y="1263"/>
                    <a:pt x="1671" y="1263"/>
                    <a:pt x="1671" y="1263"/>
                  </a:cubicBezTo>
                  <a:cubicBezTo>
                    <a:pt x="1689" y="1222"/>
                    <a:pt x="1706" y="1179"/>
                    <a:pt x="1728" y="1141"/>
                  </a:cubicBezTo>
                  <a:cubicBezTo>
                    <a:pt x="1722" y="1142"/>
                    <a:pt x="1716" y="1143"/>
                    <a:pt x="1710" y="1143"/>
                  </a:cubicBezTo>
                  <a:cubicBezTo>
                    <a:pt x="1692" y="1186"/>
                    <a:pt x="1672" y="1229"/>
                    <a:pt x="1653" y="1273"/>
                  </a:cubicBezTo>
                  <a:cubicBezTo>
                    <a:pt x="1658" y="1273"/>
                    <a:pt x="1662" y="1273"/>
                    <a:pt x="1667" y="1273"/>
                  </a:cubicBezTo>
                  <a:close/>
                  <a:moveTo>
                    <a:pt x="1621" y="1300"/>
                  </a:moveTo>
                  <a:cubicBezTo>
                    <a:pt x="1613" y="1310"/>
                    <a:pt x="1604" y="1320"/>
                    <a:pt x="1595" y="1329"/>
                  </a:cubicBezTo>
                  <a:cubicBezTo>
                    <a:pt x="1597" y="1328"/>
                    <a:pt x="1599" y="1328"/>
                    <a:pt x="1601" y="1328"/>
                  </a:cubicBezTo>
                  <a:cubicBezTo>
                    <a:pt x="1613" y="1313"/>
                    <a:pt x="1629" y="1301"/>
                    <a:pt x="1638" y="1283"/>
                  </a:cubicBezTo>
                  <a:cubicBezTo>
                    <a:pt x="1637" y="1283"/>
                    <a:pt x="1636" y="1283"/>
                    <a:pt x="1635" y="1283"/>
                  </a:cubicBezTo>
                  <a:cubicBezTo>
                    <a:pt x="1632" y="1290"/>
                    <a:pt x="1626" y="1295"/>
                    <a:pt x="1621" y="1300"/>
                  </a:cubicBezTo>
                  <a:close/>
                  <a:moveTo>
                    <a:pt x="1631" y="1271"/>
                  </a:moveTo>
                  <a:cubicBezTo>
                    <a:pt x="1632" y="1270"/>
                    <a:pt x="1633" y="1268"/>
                    <a:pt x="1634" y="1266"/>
                  </a:cubicBezTo>
                  <a:cubicBezTo>
                    <a:pt x="1634" y="1266"/>
                    <a:pt x="1635" y="1266"/>
                    <a:pt x="1635" y="1266"/>
                  </a:cubicBezTo>
                  <a:cubicBezTo>
                    <a:pt x="1641" y="1251"/>
                    <a:pt x="1648" y="1236"/>
                    <a:pt x="1654" y="1221"/>
                  </a:cubicBezTo>
                  <a:cubicBezTo>
                    <a:pt x="1647" y="1228"/>
                    <a:pt x="1639" y="1235"/>
                    <a:pt x="1631" y="1243"/>
                  </a:cubicBezTo>
                  <a:cubicBezTo>
                    <a:pt x="1628" y="1252"/>
                    <a:pt x="1625" y="1262"/>
                    <a:pt x="1621" y="1271"/>
                  </a:cubicBezTo>
                  <a:cubicBezTo>
                    <a:pt x="1624" y="1271"/>
                    <a:pt x="1628" y="1271"/>
                    <a:pt x="1631" y="1271"/>
                  </a:cubicBezTo>
                  <a:close/>
                  <a:moveTo>
                    <a:pt x="1615" y="1270"/>
                  </a:moveTo>
                  <a:cubicBezTo>
                    <a:pt x="1617" y="1264"/>
                    <a:pt x="1619" y="1258"/>
                    <a:pt x="1622" y="1251"/>
                  </a:cubicBezTo>
                  <a:cubicBezTo>
                    <a:pt x="1621" y="1252"/>
                    <a:pt x="1621" y="1252"/>
                    <a:pt x="1621" y="1252"/>
                  </a:cubicBezTo>
                  <a:cubicBezTo>
                    <a:pt x="1619" y="1254"/>
                    <a:pt x="1617" y="1254"/>
                    <a:pt x="1615" y="1254"/>
                  </a:cubicBezTo>
                  <a:cubicBezTo>
                    <a:pt x="1609" y="1259"/>
                    <a:pt x="1603" y="1263"/>
                    <a:pt x="1597" y="1268"/>
                  </a:cubicBezTo>
                  <a:cubicBezTo>
                    <a:pt x="1603" y="1269"/>
                    <a:pt x="1609" y="1269"/>
                    <a:pt x="1615" y="1270"/>
                  </a:cubicBezTo>
                  <a:close/>
                  <a:moveTo>
                    <a:pt x="1564" y="1266"/>
                  </a:moveTo>
                  <a:cubicBezTo>
                    <a:pt x="1570" y="1259"/>
                    <a:pt x="1578" y="1253"/>
                    <a:pt x="1585" y="1248"/>
                  </a:cubicBezTo>
                  <a:cubicBezTo>
                    <a:pt x="1591" y="1243"/>
                    <a:pt x="1596" y="1238"/>
                    <a:pt x="1602" y="1233"/>
                  </a:cubicBezTo>
                  <a:cubicBezTo>
                    <a:pt x="1601" y="1230"/>
                    <a:pt x="1599" y="1226"/>
                    <a:pt x="1598" y="1223"/>
                  </a:cubicBezTo>
                  <a:cubicBezTo>
                    <a:pt x="1583" y="1236"/>
                    <a:pt x="1569" y="1252"/>
                    <a:pt x="1553" y="1264"/>
                  </a:cubicBezTo>
                  <a:cubicBezTo>
                    <a:pt x="1552" y="1264"/>
                    <a:pt x="1552" y="1264"/>
                    <a:pt x="1551" y="1264"/>
                  </a:cubicBezTo>
                  <a:cubicBezTo>
                    <a:pt x="1552" y="1265"/>
                    <a:pt x="1552" y="1265"/>
                    <a:pt x="1553" y="1266"/>
                  </a:cubicBezTo>
                  <a:cubicBezTo>
                    <a:pt x="1557" y="1266"/>
                    <a:pt x="1560" y="1266"/>
                    <a:pt x="1564" y="1266"/>
                  </a:cubicBezTo>
                  <a:close/>
                  <a:moveTo>
                    <a:pt x="1521" y="1303"/>
                  </a:moveTo>
                  <a:cubicBezTo>
                    <a:pt x="1521" y="1303"/>
                    <a:pt x="1521" y="1303"/>
                    <a:pt x="1521" y="1303"/>
                  </a:cubicBezTo>
                  <a:cubicBezTo>
                    <a:pt x="1521" y="1303"/>
                    <a:pt x="1521" y="1303"/>
                    <a:pt x="1521" y="1303"/>
                  </a:cubicBezTo>
                  <a:cubicBezTo>
                    <a:pt x="1521" y="1303"/>
                    <a:pt x="1521" y="1303"/>
                    <a:pt x="1521" y="1303"/>
                  </a:cubicBezTo>
                  <a:close/>
                  <a:moveTo>
                    <a:pt x="1340" y="1268"/>
                  </a:moveTo>
                  <a:cubicBezTo>
                    <a:pt x="1361" y="1269"/>
                    <a:pt x="1381" y="1265"/>
                    <a:pt x="1402" y="1267"/>
                  </a:cubicBezTo>
                  <a:cubicBezTo>
                    <a:pt x="1418" y="1269"/>
                    <a:pt x="1433" y="1278"/>
                    <a:pt x="1448" y="1285"/>
                  </a:cubicBezTo>
                  <a:cubicBezTo>
                    <a:pt x="1453" y="1288"/>
                    <a:pt x="1459" y="1291"/>
                    <a:pt x="1464" y="1293"/>
                  </a:cubicBezTo>
                  <a:cubicBezTo>
                    <a:pt x="1467" y="1295"/>
                    <a:pt x="1470" y="1296"/>
                    <a:pt x="1473" y="1296"/>
                  </a:cubicBezTo>
                  <a:cubicBezTo>
                    <a:pt x="1478" y="1296"/>
                    <a:pt x="1478" y="1296"/>
                    <a:pt x="1472" y="1295"/>
                  </a:cubicBezTo>
                  <a:cubicBezTo>
                    <a:pt x="1465" y="1288"/>
                    <a:pt x="1458" y="1281"/>
                    <a:pt x="1452" y="1273"/>
                  </a:cubicBezTo>
                  <a:cubicBezTo>
                    <a:pt x="1452" y="1273"/>
                    <a:pt x="1452" y="1273"/>
                    <a:pt x="1452" y="1272"/>
                  </a:cubicBezTo>
                  <a:cubicBezTo>
                    <a:pt x="1450" y="1270"/>
                    <a:pt x="1448" y="1269"/>
                    <a:pt x="1446" y="1267"/>
                  </a:cubicBezTo>
                  <a:cubicBezTo>
                    <a:pt x="1446" y="1266"/>
                    <a:pt x="1446" y="1266"/>
                    <a:pt x="1447" y="1266"/>
                  </a:cubicBezTo>
                  <a:cubicBezTo>
                    <a:pt x="1461" y="1273"/>
                    <a:pt x="1474" y="1281"/>
                    <a:pt x="1488" y="1289"/>
                  </a:cubicBezTo>
                  <a:cubicBezTo>
                    <a:pt x="1495" y="1293"/>
                    <a:pt x="1501" y="1297"/>
                    <a:pt x="1508" y="1300"/>
                  </a:cubicBezTo>
                  <a:cubicBezTo>
                    <a:pt x="1510" y="1300"/>
                    <a:pt x="1519" y="1303"/>
                    <a:pt x="1521" y="1303"/>
                  </a:cubicBezTo>
                  <a:cubicBezTo>
                    <a:pt x="1520" y="1303"/>
                    <a:pt x="1520" y="1300"/>
                    <a:pt x="1519" y="1299"/>
                  </a:cubicBezTo>
                  <a:cubicBezTo>
                    <a:pt x="1517" y="1297"/>
                    <a:pt x="1515" y="1294"/>
                    <a:pt x="1513" y="1292"/>
                  </a:cubicBezTo>
                  <a:cubicBezTo>
                    <a:pt x="1509" y="1288"/>
                    <a:pt x="1505" y="1284"/>
                    <a:pt x="1501" y="1280"/>
                  </a:cubicBezTo>
                  <a:cubicBezTo>
                    <a:pt x="1492" y="1272"/>
                    <a:pt x="1483" y="1265"/>
                    <a:pt x="1475" y="1256"/>
                  </a:cubicBezTo>
                  <a:cubicBezTo>
                    <a:pt x="1474" y="1255"/>
                    <a:pt x="1475" y="1254"/>
                    <a:pt x="1476" y="1255"/>
                  </a:cubicBezTo>
                  <a:cubicBezTo>
                    <a:pt x="1491" y="1262"/>
                    <a:pt x="1506" y="1273"/>
                    <a:pt x="1519" y="1283"/>
                  </a:cubicBezTo>
                  <a:cubicBezTo>
                    <a:pt x="1524" y="1286"/>
                    <a:pt x="1532" y="1293"/>
                    <a:pt x="1534" y="1300"/>
                  </a:cubicBezTo>
                  <a:cubicBezTo>
                    <a:pt x="1536" y="1300"/>
                    <a:pt x="1537" y="1299"/>
                    <a:pt x="1539" y="1299"/>
                  </a:cubicBezTo>
                  <a:cubicBezTo>
                    <a:pt x="1538" y="1297"/>
                    <a:pt x="1536" y="1293"/>
                    <a:pt x="1535" y="1292"/>
                  </a:cubicBezTo>
                  <a:cubicBezTo>
                    <a:pt x="1532" y="1287"/>
                    <a:pt x="1529" y="1282"/>
                    <a:pt x="1526" y="1278"/>
                  </a:cubicBezTo>
                  <a:cubicBezTo>
                    <a:pt x="1517" y="1266"/>
                    <a:pt x="1508" y="1255"/>
                    <a:pt x="1499" y="1244"/>
                  </a:cubicBezTo>
                  <a:cubicBezTo>
                    <a:pt x="1498" y="1243"/>
                    <a:pt x="1499" y="1242"/>
                    <a:pt x="1500" y="1243"/>
                  </a:cubicBezTo>
                  <a:cubicBezTo>
                    <a:pt x="1508" y="1250"/>
                    <a:pt x="1517" y="1257"/>
                    <a:pt x="1526" y="1265"/>
                  </a:cubicBezTo>
                  <a:cubicBezTo>
                    <a:pt x="1527" y="1263"/>
                    <a:pt x="1528" y="1262"/>
                    <a:pt x="1529" y="1261"/>
                  </a:cubicBezTo>
                  <a:cubicBezTo>
                    <a:pt x="1524" y="1256"/>
                    <a:pt x="1519" y="1251"/>
                    <a:pt x="1518" y="1250"/>
                  </a:cubicBezTo>
                  <a:cubicBezTo>
                    <a:pt x="1515" y="1247"/>
                    <a:pt x="1512" y="1244"/>
                    <a:pt x="1510" y="1241"/>
                  </a:cubicBezTo>
                  <a:cubicBezTo>
                    <a:pt x="1510" y="1241"/>
                    <a:pt x="1510" y="1241"/>
                    <a:pt x="1510" y="1241"/>
                  </a:cubicBezTo>
                  <a:cubicBezTo>
                    <a:pt x="1508" y="1243"/>
                    <a:pt x="1505" y="1240"/>
                    <a:pt x="1506" y="1238"/>
                  </a:cubicBezTo>
                  <a:cubicBezTo>
                    <a:pt x="1507" y="1238"/>
                    <a:pt x="1507" y="1238"/>
                    <a:pt x="1507" y="1238"/>
                  </a:cubicBezTo>
                  <a:cubicBezTo>
                    <a:pt x="1506" y="1237"/>
                    <a:pt x="1505" y="1236"/>
                    <a:pt x="1504" y="1235"/>
                  </a:cubicBezTo>
                  <a:cubicBezTo>
                    <a:pt x="1501" y="1238"/>
                    <a:pt x="1498" y="1242"/>
                    <a:pt x="1494" y="1245"/>
                  </a:cubicBezTo>
                  <a:cubicBezTo>
                    <a:pt x="1493" y="1247"/>
                    <a:pt x="1489" y="1244"/>
                    <a:pt x="1491" y="1242"/>
                  </a:cubicBezTo>
                  <a:cubicBezTo>
                    <a:pt x="1493" y="1238"/>
                    <a:pt x="1496" y="1234"/>
                    <a:pt x="1499" y="1231"/>
                  </a:cubicBezTo>
                  <a:cubicBezTo>
                    <a:pt x="1495" y="1228"/>
                    <a:pt x="1491" y="1225"/>
                    <a:pt x="1487" y="1223"/>
                  </a:cubicBezTo>
                  <a:cubicBezTo>
                    <a:pt x="1484" y="1228"/>
                    <a:pt x="1480" y="1233"/>
                    <a:pt x="1476" y="1238"/>
                  </a:cubicBezTo>
                  <a:cubicBezTo>
                    <a:pt x="1475" y="1239"/>
                    <a:pt x="1473" y="1238"/>
                    <a:pt x="1473" y="1236"/>
                  </a:cubicBezTo>
                  <a:cubicBezTo>
                    <a:pt x="1476" y="1231"/>
                    <a:pt x="1478" y="1226"/>
                    <a:pt x="1481" y="1221"/>
                  </a:cubicBezTo>
                  <a:cubicBezTo>
                    <a:pt x="1479" y="1221"/>
                    <a:pt x="1477" y="1220"/>
                    <a:pt x="1474" y="1220"/>
                  </a:cubicBezTo>
                  <a:cubicBezTo>
                    <a:pt x="1473" y="1222"/>
                    <a:pt x="1472" y="1224"/>
                    <a:pt x="1471" y="1225"/>
                  </a:cubicBezTo>
                  <a:cubicBezTo>
                    <a:pt x="1469" y="1228"/>
                    <a:pt x="1466" y="1226"/>
                    <a:pt x="1467" y="1223"/>
                  </a:cubicBezTo>
                  <a:cubicBezTo>
                    <a:pt x="1467" y="1222"/>
                    <a:pt x="1468" y="1221"/>
                    <a:pt x="1468" y="1220"/>
                  </a:cubicBezTo>
                  <a:cubicBezTo>
                    <a:pt x="1467" y="1220"/>
                    <a:pt x="1466" y="1219"/>
                    <a:pt x="1465" y="1220"/>
                  </a:cubicBezTo>
                  <a:cubicBezTo>
                    <a:pt x="1461" y="1220"/>
                    <a:pt x="1456" y="1220"/>
                    <a:pt x="1451" y="1221"/>
                  </a:cubicBezTo>
                  <a:cubicBezTo>
                    <a:pt x="1447" y="1224"/>
                    <a:pt x="1442" y="1226"/>
                    <a:pt x="1437" y="1227"/>
                  </a:cubicBezTo>
                  <a:cubicBezTo>
                    <a:pt x="1433" y="1227"/>
                    <a:pt x="1432" y="1224"/>
                    <a:pt x="1434" y="1222"/>
                  </a:cubicBezTo>
                  <a:cubicBezTo>
                    <a:pt x="1426" y="1222"/>
                    <a:pt x="1419" y="1220"/>
                    <a:pt x="1416" y="1214"/>
                  </a:cubicBezTo>
                  <a:cubicBezTo>
                    <a:pt x="1388" y="1219"/>
                    <a:pt x="1361" y="1234"/>
                    <a:pt x="1336" y="1244"/>
                  </a:cubicBezTo>
                  <a:cubicBezTo>
                    <a:pt x="1335" y="1245"/>
                    <a:pt x="1333" y="1243"/>
                    <a:pt x="1335" y="1242"/>
                  </a:cubicBezTo>
                  <a:cubicBezTo>
                    <a:pt x="1358" y="1229"/>
                    <a:pt x="1388" y="1216"/>
                    <a:pt x="1415" y="1212"/>
                  </a:cubicBezTo>
                  <a:cubicBezTo>
                    <a:pt x="1415" y="1211"/>
                    <a:pt x="1415" y="1210"/>
                    <a:pt x="1415" y="1209"/>
                  </a:cubicBezTo>
                  <a:cubicBezTo>
                    <a:pt x="1395" y="1213"/>
                    <a:pt x="1375" y="1213"/>
                    <a:pt x="1356" y="1215"/>
                  </a:cubicBezTo>
                  <a:cubicBezTo>
                    <a:pt x="1347" y="1223"/>
                    <a:pt x="1335" y="1233"/>
                    <a:pt x="1328" y="1244"/>
                  </a:cubicBezTo>
                  <a:cubicBezTo>
                    <a:pt x="1327" y="1250"/>
                    <a:pt x="1325" y="1255"/>
                    <a:pt x="1324" y="1260"/>
                  </a:cubicBezTo>
                  <a:cubicBezTo>
                    <a:pt x="1327" y="1268"/>
                    <a:pt x="1332" y="1270"/>
                    <a:pt x="1340" y="1268"/>
                  </a:cubicBezTo>
                  <a:close/>
                  <a:moveTo>
                    <a:pt x="200" y="1270"/>
                  </a:moveTo>
                  <a:cubicBezTo>
                    <a:pt x="201" y="1275"/>
                    <a:pt x="202" y="1280"/>
                    <a:pt x="203" y="1285"/>
                  </a:cubicBezTo>
                  <a:cubicBezTo>
                    <a:pt x="205" y="1271"/>
                    <a:pt x="205" y="1256"/>
                    <a:pt x="205" y="1241"/>
                  </a:cubicBezTo>
                  <a:cubicBezTo>
                    <a:pt x="204" y="1241"/>
                    <a:pt x="204" y="1241"/>
                    <a:pt x="203" y="1241"/>
                  </a:cubicBezTo>
                  <a:cubicBezTo>
                    <a:pt x="202" y="1247"/>
                    <a:pt x="201" y="1254"/>
                    <a:pt x="199" y="1260"/>
                  </a:cubicBezTo>
                  <a:cubicBezTo>
                    <a:pt x="199" y="1260"/>
                    <a:pt x="199" y="1261"/>
                    <a:pt x="198" y="1261"/>
                  </a:cubicBezTo>
                  <a:cubicBezTo>
                    <a:pt x="199" y="1264"/>
                    <a:pt x="200" y="1267"/>
                    <a:pt x="200" y="1270"/>
                  </a:cubicBezTo>
                  <a:close/>
                  <a:moveTo>
                    <a:pt x="208" y="1338"/>
                  </a:moveTo>
                  <a:cubicBezTo>
                    <a:pt x="208" y="1339"/>
                    <a:pt x="208" y="1340"/>
                    <a:pt x="208" y="1340"/>
                  </a:cubicBezTo>
                  <a:cubicBezTo>
                    <a:pt x="208" y="1341"/>
                    <a:pt x="208" y="1341"/>
                    <a:pt x="208" y="1341"/>
                  </a:cubicBezTo>
                  <a:cubicBezTo>
                    <a:pt x="209" y="1339"/>
                    <a:pt x="210" y="1338"/>
                    <a:pt x="211" y="1336"/>
                  </a:cubicBezTo>
                  <a:cubicBezTo>
                    <a:pt x="210" y="1337"/>
                    <a:pt x="209" y="1338"/>
                    <a:pt x="208" y="1338"/>
                  </a:cubicBezTo>
                  <a:close/>
                  <a:moveTo>
                    <a:pt x="232" y="1287"/>
                  </a:moveTo>
                  <a:cubicBezTo>
                    <a:pt x="233" y="1285"/>
                    <a:pt x="234" y="1283"/>
                    <a:pt x="234" y="1281"/>
                  </a:cubicBezTo>
                  <a:cubicBezTo>
                    <a:pt x="234" y="1280"/>
                    <a:pt x="234" y="1280"/>
                    <a:pt x="233" y="1279"/>
                  </a:cubicBezTo>
                  <a:cubicBezTo>
                    <a:pt x="233" y="1282"/>
                    <a:pt x="232" y="1285"/>
                    <a:pt x="232" y="1287"/>
                  </a:cubicBezTo>
                  <a:close/>
                  <a:moveTo>
                    <a:pt x="228" y="1262"/>
                  </a:moveTo>
                  <a:cubicBezTo>
                    <a:pt x="230" y="1257"/>
                    <a:pt x="232" y="1252"/>
                    <a:pt x="234" y="1247"/>
                  </a:cubicBezTo>
                  <a:cubicBezTo>
                    <a:pt x="229" y="1252"/>
                    <a:pt x="227" y="1257"/>
                    <a:pt x="228" y="1262"/>
                  </a:cubicBezTo>
                  <a:close/>
                  <a:moveTo>
                    <a:pt x="243" y="1241"/>
                  </a:moveTo>
                  <a:cubicBezTo>
                    <a:pt x="239" y="1250"/>
                    <a:pt x="236" y="1262"/>
                    <a:pt x="234" y="1274"/>
                  </a:cubicBezTo>
                  <a:cubicBezTo>
                    <a:pt x="234" y="1274"/>
                    <a:pt x="235" y="1275"/>
                    <a:pt x="235" y="1275"/>
                  </a:cubicBezTo>
                  <a:cubicBezTo>
                    <a:pt x="235" y="1276"/>
                    <a:pt x="236" y="1276"/>
                    <a:pt x="236" y="1277"/>
                  </a:cubicBezTo>
                  <a:cubicBezTo>
                    <a:pt x="241" y="1264"/>
                    <a:pt x="245" y="1251"/>
                    <a:pt x="243" y="1241"/>
                  </a:cubicBezTo>
                  <a:close/>
                  <a:moveTo>
                    <a:pt x="235" y="1295"/>
                  </a:moveTo>
                  <a:cubicBezTo>
                    <a:pt x="228" y="1313"/>
                    <a:pt x="220" y="1330"/>
                    <a:pt x="212" y="1347"/>
                  </a:cubicBezTo>
                  <a:cubicBezTo>
                    <a:pt x="224" y="1329"/>
                    <a:pt x="234" y="1311"/>
                    <a:pt x="240" y="1289"/>
                  </a:cubicBezTo>
                  <a:cubicBezTo>
                    <a:pt x="239" y="1288"/>
                    <a:pt x="239" y="1287"/>
                    <a:pt x="238" y="1287"/>
                  </a:cubicBezTo>
                  <a:cubicBezTo>
                    <a:pt x="237" y="1290"/>
                    <a:pt x="236" y="1292"/>
                    <a:pt x="235" y="1295"/>
                  </a:cubicBezTo>
                  <a:close/>
                  <a:moveTo>
                    <a:pt x="255" y="1310"/>
                  </a:moveTo>
                  <a:cubicBezTo>
                    <a:pt x="248" y="1325"/>
                    <a:pt x="242" y="1342"/>
                    <a:pt x="234" y="1357"/>
                  </a:cubicBezTo>
                  <a:cubicBezTo>
                    <a:pt x="238" y="1357"/>
                    <a:pt x="239" y="1364"/>
                    <a:pt x="235" y="1365"/>
                  </a:cubicBezTo>
                  <a:cubicBezTo>
                    <a:pt x="234" y="1365"/>
                    <a:pt x="234" y="1365"/>
                    <a:pt x="234" y="1365"/>
                  </a:cubicBezTo>
                  <a:cubicBezTo>
                    <a:pt x="236" y="1366"/>
                    <a:pt x="237" y="1367"/>
                    <a:pt x="237" y="1369"/>
                  </a:cubicBezTo>
                  <a:cubicBezTo>
                    <a:pt x="239" y="1364"/>
                    <a:pt x="242" y="1360"/>
                    <a:pt x="244" y="1355"/>
                  </a:cubicBezTo>
                  <a:cubicBezTo>
                    <a:pt x="249" y="1343"/>
                    <a:pt x="254" y="1330"/>
                    <a:pt x="260" y="1318"/>
                  </a:cubicBezTo>
                  <a:cubicBezTo>
                    <a:pt x="260" y="1317"/>
                    <a:pt x="262" y="1318"/>
                    <a:pt x="262" y="1319"/>
                  </a:cubicBezTo>
                  <a:cubicBezTo>
                    <a:pt x="257" y="1340"/>
                    <a:pt x="246" y="1367"/>
                    <a:pt x="234" y="1386"/>
                  </a:cubicBezTo>
                  <a:cubicBezTo>
                    <a:pt x="237" y="1387"/>
                    <a:pt x="243" y="1388"/>
                    <a:pt x="248" y="1389"/>
                  </a:cubicBezTo>
                  <a:cubicBezTo>
                    <a:pt x="250" y="1385"/>
                    <a:pt x="253" y="1378"/>
                    <a:pt x="253" y="1377"/>
                  </a:cubicBezTo>
                  <a:cubicBezTo>
                    <a:pt x="260" y="1361"/>
                    <a:pt x="260" y="1361"/>
                    <a:pt x="260" y="1361"/>
                  </a:cubicBezTo>
                  <a:cubicBezTo>
                    <a:pt x="265" y="1352"/>
                    <a:pt x="269" y="1342"/>
                    <a:pt x="274" y="1332"/>
                  </a:cubicBezTo>
                  <a:cubicBezTo>
                    <a:pt x="268" y="1325"/>
                    <a:pt x="262" y="1318"/>
                    <a:pt x="255" y="1310"/>
                  </a:cubicBezTo>
                  <a:close/>
                  <a:moveTo>
                    <a:pt x="219" y="1369"/>
                  </a:moveTo>
                  <a:cubicBezTo>
                    <a:pt x="220" y="1369"/>
                    <a:pt x="220" y="1369"/>
                    <a:pt x="221" y="1369"/>
                  </a:cubicBezTo>
                  <a:cubicBezTo>
                    <a:pt x="221" y="1368"/>
                    <a:pt x="221" y="1368"/>
                    <a:pt x="221" y="1368"/>
                  </a:cubicBezTo>
                  <a:cubicBezTo>
                    <a:pt x="221" y="1368"/>
                    <a:pt x="220" y="1368"/>
                    <a:pt x="219" y="1368"/>
                  </a:cubicBezTo>
                  <a:cubicBezTo>
                    <a:pt x="219" y="1369"/>
                    <a:pt x="219" y="1369"/>
                    <a:pt x="219" y="1369"/>
                  </a:cubicBezTo>
                  <a:close/>
                  <a:moveTo>
                    <a:pt x="231" y="1382"/>
                  </a:moveTo>
                  <a:cubicBezTo>
                    <a:pt x="230" y="1383"/>
                    <a:pt x="230" y="1383"/>
                    <a:pt x="230" y="1383"/>
                  </a:cubicBezTo>
                  <a:cubicBezTo>
                    <a:pt x="232" y="1381"/>
                    <a:pt x="233" y="1378"/>
                    <a:pt x="234" y="1375"/>
                  </a:cubicBezTo>
                  <a:cubicBezTo>
                    <a:pt x="233" y="1376"/>
                    <a:pt x="231" y="1377"/>
                    <a:pt x="229" y="1378"/>
                  </a:cubicBezTo>
                  <a:cubicBezTo>
                    <a:pt x="231" y="1378"/>
                    <a:pt x="231" y="1380"/>
                    <a:pt x="231" y="1382"/>
                  </a:cubicBezTo>
                  <a:close/>
                  <a:moveTo>
                    <a:pt x="282" y="1341"/>
                  </a:moveTo>
                  <a:cubicBezTo>
                    <a:pt x="280" y="1339"/>
                    <a:pt x="278" y="1337"/>
                    <a:pt x="277" y="1335"/>
                  </a:cubicBezTo>
                  <a:cubicBezTo>
                    <a:pt x="272" y="1347"/>
                    <a:pt x="266" y="1358"/>
                    <a:pt x="261" y="1370"/>
                  </a:cubicBezTo>
                  <a:cubicBezTo>
                    <a:pt x="259" y="1374"/>
                    <a:pt x="257" y="1383"/>
                    <a:pt x="253" y="1389"/>
                  </a:cubicBezTo>
                  <a:cubicBezTo>
                    <a:pt x="255" y="1390"/>
                    <a:pt x="257" y="1390"/>
                    <a:pt x="259" y="1390"/>
                  </a:cubicBezTo>
                  <a:cubicBezTo>
                    <a:pt x="260" y="1388"/>
                    <a:pt x="261" y="1387"/>
                    <a:pt x="262" y="1385"/>
                  </a:cubicBezTo>
                  <a:cubicBezTo>
                    <a:pt x="262" y="1385"/>
                    <a:pt x="263" y="1385"/>
                    <a:pt x="263" y="1386"/>
                  </a:cubicBezTo>
                  <a:cubicBezTo>
                    <a:pt x="270" y="1372"/>
                    <a:pt x="278" y="1358"/>
                    <a:pt x="287" y="1346"/>
                  </a:cubicBezTo>
                  <a:cubicBezTo>
                    <a:pt x="285" y="1344"/>
                    <a:pt x="283" y="1342"/>
                    <a:pt x="282" y="1341"/>
                  </a:cubicBezTo>
                  <a:close/>
                  <a:moveTo>
                    <a:pt x="353" y="1398"/>
                  </a:moveTo>
                  <a:cubicBezTo>
                    <a:pt x="353" y="1398"/>
                    <a:pt x="354" y="1397"/>
                    <a:pt x="354" y="1397"/>
                  </a:cubicBezTo>
                  <a:cubicBezTo>
                    <a:pt x="356" y="1396"/>
                    <a:pt x="357" y="1393"/>
                    <a:pt x="358" y="1391"/>
                  </a:cubicBezTo>
                  <a:cubicBezTo>
                    <a:pt x="360" y="1389"/>
                    <a:pt x="362" y="1387"/>
                    <a:pt x="364" y="1386"/>
                  </a:cubicBezTo>
                  <a:cubicBezTo>
                    <a:pt x="366" y="1385"/>
                    <a:pt x="367" y="1384"/>
                    <a:pt x="369" y="1383"/>
                  </a:cubicBezTo>
                  <a:cubicBezTo>
                    <a:pt x="369" y="1383"/>
                    <a:pt x="369" y="1383"/>
                    <a:pt x="369" y="1382"/>
                  </a:cubicBezTo>
                  <a:cubicBezTo>
                    <a:pt x="369" y="1381"/>
                    <a:pt x="369" y="1380"/>
                    <a:pt x="368" y="1378"/>
                  </a:cubicBezTo>
                  <a:cubicBezTo>
                    <a:pt x="368" y="1377"/>
                    <a:pt x="369" y="1375"/>
                    <a:pt x="370" y="1375"/>
                  </a:cubicBezTo>
                  <a:cubicBezTo>
                    <a:pt x="370" y="1374"/>
                    <a:pt x="370" y="1374"/>
                    <a:pt x="370" y="1374"/>
                  </a:cubicBezTo>
                  <a:cubicBezTo>
                    <a:pt x="377" y="1363"/>
                    <a:pt x="392" y="1361"/>
                    <a:pt x="404" y="1356"/>
                  </a:cubicBezTo>
                  <a:cubicBezTo>
                    <a:pt x="413" y="1353"/>
                    <a:pt x="421" y="1350"/>
                    <a:pt x="429" y="1348"/>
                  </a:cubicBezTo>
                  <a:cubicBezTo>
                    <a:pt x="429" y="1348"/>
                    <a:pt x="429" y="1348"/>
                    <a:pt x="430" y="1347"/>
                  </a:cubicBezTo>
                  <a:cubicBezTo>
                    <a:pt x="430" y="1347"/>
                    <a:pt x="430" y="1347"/>
                    <a:pt x="430" y="1347"/>
                  </a:cubicBezTo>
                  <a:cubicBezTo>
                    <a:pt x="428" y="1345"/>
                    <a:pt x="427" y="1342"/>
                    <a:pt x="425" y="1339"/>
                  </a:cubicBezTo>
                  <a:cubicBezTo>
                    <a:pt x="414" y="1329"/>
                    <a:pt x="403" y="1319"/>
                    <a:pt x="393" y="1307"/>
                  </a:cubicBezTo>
                  <a:cubicBezTo>
                    <a:pt x="375" y="1337"/>
                    <a:pt x="355" y="1365"/>
                    <a:pt x="339" y="1397"/>
                  </a:cubicBezTo>
                  <a:cubicBezTo>
                    <a:pt x="343" y="1398"/>
                    <a:pt x="348" y="1398"/>
                    <a:pt x="353" y="1398"/>
                  </a:cubicBezTo>
                  <a:cubicBezTo>
                    <a:pt x="353" y="1398"/>
                    <a:pt x="353" y="1398"/>
                    <a:pt x="353" y="1398"/>
                  </a:cubicBezTo>
                  <a:close/>
                  <a:moveTo>
                    <a:pt x="416" y="1204"/>
                  </a:moveTo>
                  <a:cubicBezTo>
                    <a:pt x="424" y="1165"/>
                    <a:pt x="431" y="1126"/>
                    <a:pt x="437" y="1087"/>
                  </a:cubicBezTo>
                  <a:cubicBezTo>
                    <a:pt x="440" y="1066"/>
                    <a:pt x="443" y="1046"/>
                    <a:pt x="445" y="1025"/>
                  </a:cubicBezTo>
                  <a:cubicBezTo>
                    <a:pt x="446" y="1019"/>
                    <a:pt x="447" y="1010"/>
                    <a:pt x="446" y="1001"/>
                  </a:cubicBezTo>
                  <a:cubicBezTo>
                    <a:pt x="438" y="1097"/>
                    <a:pt x="421" y="1193"/>
                    <a:pt x="388" y="1283"/>
                  </a:cubicBezTo>
                  <a:cubicBezTo>
                    <a:pt x="388" y="1283"/>
                    <a:pt x="388" y="1283"/>
                    <a:pt x="388" y="1283"/>
                  </a:cubicBezTo>
                  <a:cubicBezTo>
                    <a:pt x="393" y="1275"/>
                    <a:pt x="398" y="1267"/>
                    <a:pt x="402" y="1258"/>
                  </a:cubicBezTo>
                  <a:cubicBezTo>
                    <a:pt x="410" y="1241"/>
                    <a:pt x="412" y="1222"/>
                    <a:pt x="416" y="1204"/>
                  </a:cubicBezTo>
                  <a:close/>
                  <a:moveTo>
                    <a:pt x="424" y="957"/>
                  </a:moveTo>
                  <a:cubicBezTo>
                    <a:pt x="408" y="969"/>
                    <a:pt x="395" y="982"/>
                    <a:pt x="386" y="1001"/>
                  </a:cubicBezTo>
                  <a:cubicBezTo>
                    <a:pt x="381" y="1011"/>
                    <a:pt x="378" y="1019"/>
                    <a:pt x="373" y="1025"/>
                  </a:cubicBezTo>
                  <a:cubicBezTo>
                    <a:pt x="380" y="1045"/>
                    <a:pt x="376" y="1072"/>
                    <a:pt x="372" y="1093"/>
                  </a:cubicBezTo>
                  <a:cubicBezTo>
                    <a:pt x="377" y="1131"/>
                    <a:pt x="371" y="1172"/>
                    <a:pt x="360" y="1209"/>
                  </a:cubicBezTo>
                  <a:cubicBezTo>
                    <a:pt x="357" y="1252"/>
                    <a:pt x="354" y="1294"/>
                    <a:pt x="350" y="1336"/>
                  </a:cubicBezTo>
                  <a:cubicBezTo>
                    <a:pt x="350" y="1339"/>
                    <a:pt x="350" y="1341"/>
                    <a:pt x="349" y="1345"/>
                  </a:cubicBezTo>
                  <a:cubicBezTo>
                    <a:pt x="369" y="1294"/>
                    <a:pt x="388" y="1244"/>
                    <a:pt x="404" y="1192"/>
                  </a:cubicBezTo>
                  <a:cubicBezTo>
                    <a:pt x="426" y="1124"/>
                    <a:pt x="431" y="1049"/>
                    <a:pt x="443" y="979"/>
                  </a:cubicBezTo>
                  <a:cubicBezTo>
                    <a:pt x="440" y="970"/>
                    <a:pt x="436" y="963"/>
                    <a:pt x="429" y="961"/>
                  </a:cubicBezTo>
                  <a:cubicBezTo>
                    <a:pt x="427" y="960"/>
                    <a:pt x="425" y="959"/>
                    <a:pt x="424" y="957"/>
                  </a:cubicBezTo>
                  <a:close/>
                  <a:moveTo>
                    <a:pt x="209" y="901"/>
                  </a:moveTo>
                  <a:cubicBezTo>
                    <a:pt x="209" y="901"/>
                    <a:pt x="209" y="901"/>
                    <a:pt x="209" y="901"/>
                  </a:cubicBezTo>
                  <a:cubicBezTo>
                    <a:pt x="203" y="889"/>
                    <a:pt x="195" y="878"/>
                    <a:pt x="186" y="867"/>
                  </a:cubicBezTo>
                  <a:cubicBezTo>
                    <a:pt x="189" y="873"/>
                    <a:pt x="191" y="879"/>
                    <a:pt x="194" y="885"/>
                  </a:cubicBezTo>
                  <a:cubicBezTo>
                    <a:pt x="195" y="885"/>
                    <a:pt x="194" y="886"/>
                    <a:pt x="194" y="887"/>
                  </a:cubicBezTo>
                  <a:cubicBezTo>
                    <a:pt x="199" y="893"/>
                    <a:pt x="203" y="899"/>
                    <a:pt x="208" y="905"/>
                  </a:cubicBezTo>
                  <a:cubicBezTo>
                    <a:pt x="208" y="904"/>
                    <a:pt x="209" y="903"/>
                    <a:pt x="209" y="901"/>
                  </a:cubicBezTo>
                  <a:close/>
                  <a:moveTo>
                    <a:pt x="170" y="869"/>
                  </a:moveTo>
                  <a:cubicBezTo>
                    <a:pt x="171" y="870"/>
                    <a:pt x="172" y="871"/>
                    <a:pt x="173" y="872"/>
                  </a:cubicBezTo>
                  <a:cubicBezTo>
                    <a:pt x="174" y="873"/>
                    <a:pt x="176" y="875"/>
                    <a:pt x="177" y="876"/>
                  </a:cubicBezTo>
                  <a:cubicBezTo>
                    <a:pt x="178" y="876"/>
                    <a:pt x="178" y="877"/>
                    <a:pt x="179" y="877"/>
                  </a:cubicBezTo>
                  <a:cubicBezTo>
                    <a:pt x="175" y="867"/>
                    <a:pt x="170" y="858"/>
                    <a:pt x="165" y="848"/>
                  </a:cubicBezTo>
                  <a:cubicBezTo>
                    <a:pt x="163" y="844"/>
                    <a:pt x="168" y="841"/>
                    <a:pt x="171" y="844"/>
                  </a:cubicBezTo>
                  <a:cubicBezTo>
                    <a:pt x="171" y="844"/>
                    <a:pt x="171" y="844"/>
                    <a:pt x="171" y="844"/>
                  </a:cubicBezTo>
                  <a:cubicBezTo>
                    <a:pt x="170" y="841"/>
                    <a:pt x="169" y="839"/>
                    <a:pt x="168" y="836"/>
                  </a:cubicBezTo>
                  <a:cubicBezTo>
                    <a:pt x="159" y="814"/>
                    <a:pt x="151" y="792"/>
                    <a:pt x="145" y="770"/>
                  </a:cubicBezTo>
                  <a:cubicBezTo>
                    <a:pt x="144" y="766"/>
                    <a:pt x="143" y="763"/>
                    <a:pt x="142" y="759"/>
                  </a:cubicBezTo>
                  <a:cubicBezTo>
                    <a:pt x="142" y="777"/>
                    <a:pt x="144" y="794"/>
                    <a:pt x="147" y="811"/>
                  </a:cubicBezTo>
                  <a:cubicBezTo>
                    <a:pt x="148" y="820"/>
                    <a:pt x="151" y="832"/>
                    <a:pt x="155" y="842"/>
                  </a:cubicBezTo>
                  <a:cubicBezTo>
                    <a:pt x="160" y="851"/>
                    <a:pt x="166" y="859"/>
                    <a:pt x="170" y="869"/>
                  </a:cubicBezTo>
                  <a:close/>
                  <a:moveTo>
                    <a:pt x="208" y="921"/>
                  </a:moveTo>
                  <a:cubicBezTo>
                    <a:pt x="224" y="948"/>
                    <a:pt x="239" y="975"/>
                    <a:pt x="255" y="1002"/>
                  </a:cubicBezTo>
                  <a:cubicBezTo>
                    <a:pt x="273" y="1033"/>
                    <a:pt x="285" y="1065"/>
                    <a:pt x="296" y="1098"/>
                  </a:cubicBezTo>
                  <a:cubicBezTo>
                    <a:pt x="298" y="1096"/>
                    <a:pt x="301" y="1095"/>
                    <a:pt x="303" y="1098"/>
                  </a:cubicBezTo>
                  <a:cubicBezTo>
                    <a:pt x="308" y="1103"/>
                    <a:pt x="315" y="1112"/>
                    <a:pt x="322" y="1114"/>
                  </a:cubicBezTo>
                  <a:cubicBezTo>
                    <a:pt x="326" y="1117"/>
                    <a:pt x="328" y="1117"/>
                    <a:pt x="329" y="1112"/>
                  </a:cubicBezTo>
                  <a:cubicBezTo>
                    <a:pt x="330" y="1110"/>
                    <a:pt x="331" y="1109"/>
                    <a:pt x="332" y="1107"/>
                  </a:cubicBezTo>
                  <a:cubicBezTo>
                    <a:pt x="334" y="1102"/>
                    <a:pt x="337" y="1097"/>
                    <a:pt x="339" y="1092"/>
                  </a:cubicBezTo>
                  <a:cubicBezTo>
                    <a:pt x="341" y="1086"/>
                    <a:pt x="343" y="1079"/>
                    <a:pt x="346" y="1072"/>
                  </a:cubicBezTo>
                  <a:cubicBezTo>
                    <a:pt x="347" y="1070"/>
                    <a:pt x="351" y="1065"/>
                    <a:pt x="354" y="1059"/>
                  </a:cubicBezTo>
                  <a:cubicBezTo>
                    <a:pt x="354" y="1059"/>
                    <a:pt x="354" y="1058"/>
                    <a:pt x="354" y="1057"/>
                  </a:cubicBezTo>
                  <a:cubicBezTo>
                    <a:pt x="354" y="1055"/>
                    <a:pt x="355" y="1048"/>
                    <a:pt x="357" y="1044"/>
                  </a:cubicBezTo>
                  <a:cubicBezTo>
                    <a:pt x="323" y="1022"/>
                    <a:pt x="290" y="995"/>
                    <a:pt x="259" y="970"/>
                  </a:cubicBezTo>
                  <a:cubicBezTo>
                    <a:pt x="242" y="957"/>
                    <a:pt x="222" y="940"/>
                    <a:pt x="208" y="921"/>
                  </a:cubicBezTo>
                  <a:close/>
                  <a:moveTo>
                    <a:pt x="327" y="1287"/>
                  </a:moveTo>
                  <a:cubicBezTo>
                    <a:pt x="332" y="1269"/>
                    <a:pt x="336" y="1250"/>
                    <a:pt x="340" y="1232"/>
                  </a:cubicBezTo>
                  <a:cubicBezTo>
                    <a:pt x="349" y="1187"/>
                    <a:pt x="353" y="1141"/>
                    <a:pt x="360" y="1095"/>
                  </a:cubicBezTo>
                  <a:cubicBezTo>
                    <a:pt x="360" y="1095"/>
                    <a:pt x="360" y="1095"/>
                    <a:pt x="360" y="1095"/>
                  </a:cubicBezTo>
                  <a:cubicBezTo>
                    <a:pt x="359" y="1091"/>
                    <a:pt x="360" y="1087"/>
                    <a:pt x="360" y="1083"/>
                  </a:cubicBezTo>
                  <a:cubicBezTo>
                    <a:pt x="360" y="1082"/>
                    <a:pt x="360" y="1081"/>
                    <a:pt x="359" y="1079"/>
                  </a:cubicBezTo>
                  <a:cubicBezTo>
                    <a:pt x="355" y="1087"/>
                    <a:pt x="350" y="1094"/>
                    <a:pt x="349" y="1096"/>
                  </a:cubicBezTo>
                  <a:cubicBezTo>
                    <a:pt x="345" y="1104"/>
                    <a:pt x="336" y="1121"/>
                    <a:pt x="327" y="1124"/>
                  </a:cubicBezTo>
                  <a:cubicBezTo>
                    <a:pt x="319" y="1127"/>
                    <a:pt x="306" y="1113"/>
                    <a:pt x="299" y="1107"/>
                  </a:cubicBezTo>
                  <a:cubicBezTo>
                    <a:pt x="300" y="1112"/>
                    <a:pt x="302" y="1117"/>
                    <a:pt x="303" y="1123"/>
                  </a:cubicBezTo>
                  <a:cubicBezTo>
                    <a:pt x="315" y="1164"/>
                    <a:pt x="327" y="1206"/>
                    <a:pt x="329" y="1249"/>
                  </a:cubicBezTo>
                  <a:cubicBezTo>
                    <a:pt x="329" y="1262"/>
                    <a:pt x="328" y="1275"/>
                    <a:pt x="327" y="1287"/>
                  </a:cubicBezTo>
                  <a:close/>
                  <a:moveTo>
                    <a:pt x="340" y="1307"/>
                  </a:moveTo>
                  <a:cubicBezTo>
                    <a:pt x="344" y="1283"/>
                    <a:pt x="348" y="1259"/>
                    <a:pt x="351" y="1235"/>
                  </a:cubicBezTo>
                  <a:cubicBezTo>
                    <a:pt x="334" y="1284"/>
                    <a:pt x="324" y="1335"/>
                    <a:pt x="316" y="1386"/>
                  </a:cubicBezTo>
                  <a:cubicBezTo>
                    <a:pt x="318" y="1383"/>
                    <a:pt x="322" y="1380"/>
                    <a:pt x="325" y="1376"/>
                  </a:cubicBezTo>
                  <a:cubicBezTo>
                    <a:pt x="328" y="1370"/>
                    <a:pt x="330" y="1363"/>
                    <a:pt x="331" y="1357"/>
                  </a:cubicBezTo>
                  <a:cubicBezTo>
                    <a:pt x="335" y="1341"/>
                    <a:pt x="337" y="1324"/>
                    <a:pt x="340" y="1307"/>
                  </a:cubicBezTo>
                  <a:close/>
                  <a:moveTo>
                    <a:pt x="356" y="1035"/>
                  </a:moveTo>
                  <a:cubicBezTo>
                    <a:pt x="357" y="1035"/>
                    <a:pt x="357" y="1034"/>
                    <a:pt x="357" y="1034"/>
                  </a:cubicBezTo>
                  <a:cubicBezTo>
                    <a:pt x="356" y="1034"/>
                    <a:pt x="356" y="1034"/>
                    <a:pt x="356" y="1034"/>
                  </a:cubicBezTo>
                  <a:cubicBezTo>
                    <a:pt x="356" y="1035"/>
                    <a:pt x="356" y="1035"/>
                    <a:pt x="356" y="1035"/>
                  </a:cubicBezTo>
                  <a:close/>
                  <a:moveTo>
                    <a:pt x="410" y="1193"/>
                  </a:moveTo>
                  <a:cubicBezTo>
                    <a:pt x="410" y="1193"/>
                    <a:pt x="410" y="1194"/>
                    <a:pt x="410" y="1194"/>
                  </a:cubicBezTo>
                  <a:cubicBezTo>
                    <a:pt x="398" y="1235"/>
                    <a:pt x="383" y="1275"/>
                    <a:pt x="368" y="1314"/>
                  </a:cubicBezTo>
                  <a:cubicBezTo>
                    <a:pt x="371" y="1310"/>
                    <a:pt x="373" y="1306"/>
                    <a:pt x="376" y="1302"/>
                  </a:cubicBezTo>
                  <a:cubicBezTo>
                    <a:pt x="377" y="1300"/>
                    <a:pt x="379" y="1297"/>
                    <a:pt x="381" y="1295"/>
                  </a:cubicBezTo>
                  <a:cubicBezTo>
                    <a:pt x="392" y="1261"/>
                    <a:pt x="402" y="1227"/>
                    <a:pt x="410" y="1193"/>
                  </a:cubicBezTo>
                  <a:close/>
                  <a:moveTo>
                    <a:pt x="240" y="1098"/>
                  </a:moveTo>
                  <a:cubicBezTo>
                    <a:pt x="263" y="1147"/>
                    <a:pt x="296" y="1191"/>
                    <a:pt x="316" y="1241"/>
                  </a:cubicBezTo>
                  <a:cubicBezTo>
                    <a:pt x="317" y="1243"/>
                    <a:pt x="318" y="1245"/>
                    <a:pt x="319" y="1248"/>
                  </a:cubicBezTo>
                  <a:cubicBezTo>
                    <a:pt x="317" y="1203"/>
                    <a:pt x="300" y="1161"/>
                    <a:pt x="287" y="1119"/>
                  </a:cubicBezTo>
                  <a:cubicBezTo>
                    <a:pt x="281" y="1100"/>
                    <a:pt x="276" y="1080"/>
                    <a:pt x="269" y="1061"/>
                  </a:cubicBezTo>
                  <a:cubicBezTo>
                    <a:pt x="263" y="1046"/>
                    <a:pt x="256" y="1031"/>
                    <a:pt x="248" y="1017"/>
                  </a:cubicBezTo>
                  <a:cubicBezTo>
                    <a:pt x="248" y="1026"/>
                    <a:pt x="242" y="1036"/>
                    <a:pt x="239" y="1045"/>
                  </a:cubicBezTo>
                  <a:cubicBezTo>
                    <a:pt x="232" y="1064"/>
                    <a:pt x="232" y="1079"/>
                    <a:pt x="240" y="1098"/>
                  </a:cubicBezTo>
                  <a:close/>
                  <a:moveTo>
                    <a:pt x="175" y="942"/>
                  </a:moveTo>
                  <a:cubicBezTo>
                    <a:pt x="179" y="952"/>
                    <a:pt x="198" y="963"/>
                    <a:pt x="206" y="971"/>
                  </a:cubicBezTo>
                  <a:cubicBezTo>
                    <a:pt x="213" y="977"/>
                    <a:pt x="226" y="985"/>
                    <a:pt x="235" y="994"/>
                  </a:cubicBezTo>
                  <a:cubicBezTo>
                    <a:pt x="219" y="963"/>
                    <a:pt x="202" y="933"/>
                    <a:pt x="186" y="902"/>
                  </a:cubicBezTo>
                  <a:cubicBezTo>
                    <a:pt x="185" y="901"/>
                    <a:pt x="185" y="900"/>
                    <a:pt x="185" y="899"/>
                  </a:cubicBezTo>
                  <a:cubicBezTo>
                    <a:pt x="184" y="898"/>
                    <a:pt x="184" y="897"/>
                    <a:pt x="183" y="896"/>
                  </a:cubicBezTo>
                  <a:cubicBezTo>
                    <a:pt x="183" y="900"/>
                    <a:pt x="182" y="903"/>
                    <a:pt x="182" y="905"/>
                  </a:cubicBezTo>
                  <a:cubicBezTo>
                    <a:pt x="180" y="916"/>
                    <a:pt x="172" y="932"/>
                    <a:pt x="175" y="942"/>
                  </a:cubicBezTo>
                  <a:close/>
                  <a:moveTo>
                    <a:pt x="138" y="818"/>
                  </a:moveTo>
                  <a:cubicBezTo>
                    <a:pt x="141" y="823"/>
                    <a:pt x="144" y="828"/>
                    <a:pt x="148" y="832"/>
                  </a:cubicBezTo>
                  <a:cubicBezTo>
                    <a:pt x="140" y="807"/>
                    <a:pt x="139" y="778"/>
                    <a:pt x="140" y="752"/>
                  </a:cubicBezTo>
                  <a:cubicBezTo>
                    <a:pt x="136" y="740"/>
                    <a:pt x="133" y="727"/>
                    <a:pt x="130" y="714"/>
                  </a:cubicBezTo>
                  <a:cubicBezTo>
                    <a:pt x="128" y="722"/>
                    <a:pt x="126" y="729"/>
                    <a:pt x="125" y="737"/>
                  </a:cubicBezTo>
                  <a:cubicBezTo>
                    <a:pt x="122" y="762"/>
                    <a:pt x="125" y="796"/>
                    <a:pt x="138" y="818"/>
                  </a:cubicBezTo>
                  <a:close/>
                  <a:moveTo>
                    <a:pt x="131" y="708"/>
                  </a:moveTo>
                  <a:cubicBezTo>
                    <a:pt x="134" y="718"/>
                    <a:pt x="137" y="729"/>
                    <a:pt x="140" y="739"/>
                  </a:cubicBezTo>
                  <a:cubicBezTo>
                    <a:pt x="140" y="738"/>
                    <a:pt x="140" y="737"/>
                    <a:pt x="141" y="735"/>
                  </a:cubicBezTo>
                  <a:cubicBezTo>
                    <a:pt x="140" y="735"/>
                    <a:pt x="140" y="735"/>
                    <a:pt x="140" y="734"/>
                  </a:cubicBezTo>
                  <a:cubicBezTo>
                    <a:pt x="140" y="721"/>
                    <a:pt x="139" y="708"/>
                    <a:pt x="136" y="695"/>
                  </a:cubicBezTo>
                  <a:cubicBezTo>
                    <a:pt x="134" y="699"/>
                    <a:pt x="133" y="704"/>
                    <a:pt x="131" y="708"/>
                  </a:cubicBezTo>
                  <a:close/>
                  <a:moveTo>
                    <a:pt x="138" y="690"/>
                  </a:moveTo>
                  <a:cubicBezTo>
                    <a:pt x="140" y="699"/>
                    <a:pt x="142" y="708"/>
                    <a:pt x="143" y="717"/>
                  </a:cubicBezTo>
                  <a:cubicBezTo>
                    <a:pt x="147" y="688"/>
                    <a:pt x="155" y="661"/>
                    <a:pt x="169" y="636"/>
                  </a:cubicBezTo>
                  <a:cubicBezTo>
                    <a:pt x="156" y="652"/>
                    <a:pt x="145" y="671"/>
                    <a:pt x="138" y="690"/>
                  </a:cubicBezTo>
                  <a:close/>
                  <a:moveTo>
                    <a:pt x="491" y="942"/>
                  </a:moveTo>
                  <a:cubicBezTo>
                    <a:pt x="491" y="942"/>
                    <a:pt x="491" y="942"/>
                    <a:pt x="491" y="941"/>
                  </a:cubicBezTo>
                  <a:cubicBezTo>
                    <a:pt x="495" y="937"/>
                    <a:pt x="500" y="934"/>
                    <a:pt x="503" y="929"/>
                  </a:cubicBezTo>
                  <a:cubicBezTo>
                    <a:pt x="507" y="923"/>
                    <a:pt x="506" y="916"/>
                    <a:pt x="506" y="909"/>
                  </a:cubicBezTo>
                  <a:cubicBezTo>
                    <a:pt x="506" y="903"/>
                    <a:pt x="505" y="898"/>
                    <a:pt x="507" y="892"/>
                  </a:cubicBezTo>
                  <a:cubicBezTo>
                    <a:pt x="506" y="893"/>
                    <a:pt x="504" y="894"/>
                    <a:pt x="503" y="894"/>
                  </a:cubicBezTo>
                  <a:cubicBezTo>
                    <a:pt x="502" y="894"/>
                    <a:pt x="502" y="894"/>
                    <a:pt x="501" y="893"/>
                  </a:cubicBezTo>
                  <a:cubicBezTo>
                    <a:pt x="499" y="890"/>
                    <a:pt x="503" y="885"/>
                    <a:pt x="505" y="883"/>
                  </a:cubicBezTo>
                  <a:cubicBezTo>
                    <a:pt x="509" y="878"/>
                    <a:pt x="509" y="875"/>
                    <a:pt x="508" y="871"/>
                  </a:cubicBezTo>
                  <a:cubicBezTo>
                    <a:pt x="505" y="872"/>
                    <a:pt x="503" y="874"/>
                    <a:pt x="503" y="876"/>
                  </a:cubicBezTo>
                  <a:cubicBezTo>
                    <a:pt x="502" y="885"/>
                    <a:pt x="490" y="883"/>
                    <a:pt x="492" y="875"/>
                  </a:cubicBezTo>
                  <a:cubicBezTo>
                    <a:pt x="493" y="871"/>
                    <a:pt x="495" y="869"/>
                    <a:pt x="498" y="866"/>
                  </a:cubicBezTo>
                  <a:cubicBezTo>
                    <a:pt x="505" y="862"/>
                    <a:pt x="511" y="861"/>
                    <a:pt x="509" y="851"/>
                  </a:cubicBezTo>
                  <a:cubicBezTo>
                    <a:pt x="508" y="845"/>
                    <a:pt x="506" y="839"/>
                    <a:pt x="508" y="834"/>
                  </a:cubicBezTo>
                  <a:cubicBezTo>
                    <a:pt x="506" y="832"/>
                    <a:pt x="505" y="828"/>
                    <a:pt x="508" y="827"/>
                  </a:cubicBezTo>
                  <a:cubicBezTo>
                    <a:pt x="538" y="811"/>
                    <a:pt x="512" y="795"/>
                    <a:pt x="497" y="781"/>
                  </a:cubicBezTo>
                  <a:cubicBezTo>
                    <a:pt x="489" y="773"/>
                    <a:pt x="481" y="765"/>
                    <a:pt x="481" y="753"/>
                  </a:cubicBezTo>
                  <a:cubicBezTo>
                    <a:pt x="480" y="744"/>
                    <a:pt x="483" y="734"/>
                    <a:pt x="481" y="724"/>
                  </a:cubicBezTo>
                  <a:cubicBezTo>
                    <a:pt x="481" y="727"/>
                    <a:pt x="477" y="730"/>
                    <a:pt x="474" y="732"/>
                  </a:cubicBezTo>
                  <a:cubicBezTo>
                    <a:pt x="470" y="734"/>
                    <a:pt x="468" y="733"/>
                    <a:pt x="464" y="732"/>
                  </a:cubicBezTo>
                  <a:cubicBezTo>
                    <a:pt x="458" y="732"/>
                    <a:pt x="454" y="735"/>
                    <a:pt x="449" y="734"/>
                  </a:cubicBezTo>
                  <a:cubicBezTo>
                    <a:pt x="448" y="734"/>
                    <a:pt x="448" y="732"/>
                    <a:pt x="448" y="731"/>
                  </a:cubicBezTo>
                  <a:cubicBezTo>
                    <a:pt x="452" y="729"/>
                    <a:pt x="456" y="729"/>
                    <a:pt x="459" y="727"/>
                  </a:cubicBezTo>
                  <a:cubicBezTo>
                    <a:pt x="463" y="725"/>
                    <a:pt x="465" y="722"/>
                    <a:pt x="469" y="721"/>
                  </a:cubicBezTo>
                  <a:cubicBezTo>
                    <a:pt x="470" y="721"/>
                    <a:pt x="479" y="718"/>
                    <a:pt x="480" y="719"/>
                  </a:cubicBezTo>
                  <a:cubicBezTo>
                    <a:pt x="480" y="720"/>
                    <a:pt x="480" y="720"/>
                    <a:pt x="480" y="720"/>
                  </a:cubicBezTo>
                  <a:cubicBezTo>
                    <a:pt x="478" y="711"/>
                    <a:pt x="475" y="703"/>
                    <a:pt x="471" y="695"/>
                  </a:cubicBezTo>
                  <a:cubicBezTo>
                    <a:pt x="464" y="676"/>
                    <a:pt x="457" y="657"/>
                    <a:pt x="450" y="639"/>
                  </a:cubicBezTo>
                  <a:cubicBezTo>
                    <a:pt x="449" y="639"/>
                    <a:pt x="448" y="640"/>
                    <a:pt x="447" y="640"/>
                  </a:cubicBezTo>
                  <a:cubicBezTo>
                    <a:pt x="446" y="641"/>
                    <a:pt x="444" y="641"/>
                    <a:pt x="442" y="641"/>
                  </a:cubicBezTo>
                  <a:cubicBezTo>
                    <a:pt x="424" y="647"/>
                    <a:pt x="406" y="647"/>
                    <a:pt x="388" y="655"/>
                  </a:cubicBezTo>
                  <a:cubicBezTo>
                    <a:pt x="368" y="663"/>
                    <a:pt x="362" y="693"/>
                    <a:pt x="371" y="712"/>
                  </a:cubicBezTo>
                  <a:cubicBezTo>
                    <a:pt x="376" y="722"/>
                    <a:pt x="386" y="730"/>
                    <a:pt x="384" y="743"/>
                  </a:cubicBezTo>
                  <a:cubicBezTo>
                    <a:pt x="382" y="749"/>
                    <a:pt x="378" y="755"/>
                    <a:pt x="374" y="759"/>
                  </a:cubicBezTo>
                  <a:cubicBezTo>
                    <a:pt x="367" y="768"/>
                    <a:pt x="362" y="777"/>
                    <a:pt x="356" y="786"/>
                  </a:cubicBezTo>
                  <a:cubicBezTo>
                    <a:pt x="360" y="787"/>
                    <a:pt x="364" y="787"/>
                    <a:pt x="367" y="788"/>
                  </a:cubicBezTo>
                  <a:cubicBezTo>
                    <a:pt x="371" y="788"/>
                    <a:pt x="372" y="793"/>
                    <a:pt x="369" y="795"/>
                  </a:cubicBezTo>
                  <a:cubicBezTo>
                    <a:pt x="360" y="804"/>
                    <a:pt x="345" y="810"/>
                    <a:pt x="333" y="814"/>
                  </a:cubicBezTo>
                  <a:cubicBezTo>
                    <a:pt x="328" y="816"/>
                    <a:pt x="327" y="808"/>
                    <a:pt x="331" y="807"/>
                  </a:cubicBezTo>
                  <a:cubicBezTo>
                    <a:pt x="331" y="807"/>
                    <a:pt x="331" y="807"/>
                    <a:pt x="331" y="807"/>
                  </a:cubicBezTo>
                  <a:cubicBezTo>
                    <a:pt x="339" y="804"/>
                    <a:pt x="348" y="800"/>
                    <a:pt x="355" y="795"/>
                  </a:cubicBezTo>
                  <a:cubicBezTo>
                    <a:pt x="353" y="795"/>
                    <a:pt x="352" y="794"/>
                    <a:pt x="348" y="792"/>
                  </a:cubicBezTo>
                  <a:cubicBezTo>
                    <a:pt x="346" y="791"/>
                    <a:pt x="345" y="788"/>
                    <a:pt x="346" y="786"/>
                  </a:cubicBezTo>
                  <a:cubicBezTo>
                    <a:pt x="353" y="777"/>
                    <a:pt x="358" y="768"/>
                    <a:pt x="365" y="760"/>
                  </a:cubicBezTo>
                  <a:cubicBezTo>
                    <a:pt x="373" y="750"/>
                    <a:pt x="377" y="739"/>
                    <a:pt x="372" y="727"/>
                  </a:cubicBezTo>
                  <a:cubicBezTo>
                    <a:pt x="370" y="723"/>
                    <a:pt x="366" y="720"/>
                    <a:pt x="364" y="715"/>
                  </a:cubicBezTo>
                  <a:cubicBezTo>
                    <a:pt x="356" y="698"/>
                    <a:pt x="365" y="679"/>
                    <a:pt x="371" y="662"/>
                  </a:cubicBezTo>
                  <a:cubicBezTo>
                    <a:pt x="375" y="652"/>
                    <a:pt x="374" y="645"/>
                    <a:pt x="386" y="640"/>
                  </a:cubicBezTo>
                  <a:cubicBezTo>
                    <a:pt x="401" y="633"/>
                    <a:pt x="421" y="633"/>
                    <a:pt x="438" y="635"/>
                  </a:cubicBezTo>
                  <a:cubicBezTo>
                    <a:pt x="440" y="625"/>
                    <a:pt x="444" y="616"/>
                    <a:pt x="444" y="606"/>
                  </a:cubicBezTo>
                  <a:cubicBezTo>
                    <a:pt x="445" y="595"/>
                    <a:pt x="445" y="587"/>
                    <a:pt x="441" y="579"/>
                  </a:cubicBezTo>
                  <a:cubicBezTo>
                    <a:pt x="439" y="578"/>
                    <a:pt x="438" y="576"/>
                    <a:pt x="437" y="575"/>
                  </a:cubicBezTo>
                  <a:cubicBezTo>
                    <a:pt x="431" y="568"/>
                    <a:pt x="424" y="562"/>
                    <a:pt x="415" y="560"/>
                  </a:cubicBezTo>
                  <a:cubicBezTo>
                    <a:pt x="411" y="559"/>
                    <a:pt x="408" y="559"/>
                    <a:pt x="405" y="558"/>
                  </a:cubicBezTo>
                  <a:cubicBezTo>
                    <a:pt x="406" y="559"/>
                    <a:pt x="406" y="560"/>
                    <a:pt x="406" y="561"/>
                  </a:cubicBezTo>
                  <a:cubicBezTo>
                    <a:pt x="410" y="568"/>
                    <a:pt x="415" y="574"/>
                    <a:pt x="415" y="583"/>
                  </a:cubicBezTo>
                  <a:cubicBezTo>
                    <a:pt x="414" y="593"/>
                    <a:pt x="409" y="601"/>
                    <a:pt x="401" y="605"/>
                  </a:cubicBezTo>
                  <a:cubicBezTo>
                    <a:pt x="399" y="606"/>
                    <a:pt x="397" y="603"/>
                    <a:pt x="398" y="602"/>
                  </a:cubicBezTo>
                  <a:cubicBezTo>
                    <a:pt x="409" y="590"/>
                    <a:pt x="410" y="579"/>
                    <a:pt x="405" y="567"/>
                  </a:cubicBezTo>
                  <a:cubicBezTo>
                    <a:pt x="404" y="568"/>
                    <a:pt x="404" y="569"/>
                    <a:pt x="404" y="569"/>
                  </a:cubicBezTo>
                  <a:cubicBezTo>
                    <a:pt x="395" y="582"/>
                    <a:pt x="367" y="583"/>
                    <a:pt x="355" y="585"/>
                  </a:cubicBezTo>
                  <a:cubicBezTo>
                    <a:pt x="328" y="589"/>
                    <a:pt x="302" y="589"/>
                    <a:pt x="275" y="587"/>
                  </a:cubicBezTo>
                  <a:cubicBezTo>
                    <a:pt x="245" y="584"/>
                    <a:pt x="221" y="580"/>
                    <a:pt x="197" y="603"/>
                  </a:cubicBezTo>
                  <a:cubicBezTo>
                    <a:pt x="191" y="610"/>
                    <a:pt x="184" y="617"/>
                    <a:pt x="178" y="624"/>
                  </a:cubicBezTo>
                  <a:cubicBezTo>
                    <a:pt x="159" y="655"/>
                    <a:pt x="147" y="689"/>
                    <a:pt x="143" y="727"/>
                  </a:cubicBezTo>
                  <a:cubicBezTo>
                    <a:pt x="144" y="729"/>
                    <a:pt x="144" y="732"/>
                    <a:pt x="144" y="734"/>
                  </a:cubicBezTo>
                  <a:cubicBezTo>
                    <a:pt x="144" y="735"/>
                    <a:pt x="143" y="736"/>
                    <a:pt x="143" y="736"/>
                  </a:cubicBezTo>
                  <a:cubicBezTo>
                    <a:pt x="142" y="739"/>
                    <a:pt x="142" y="742"/>
                    <a:pt x="142" y="745"/>
                  </a:cubicBezTo>
                  <a:cubicBezTo>
                    <a:pt x="143" y="748"/>
                    <a:pt x="144" y="751"/>
                    <a:pt x="145" y="755"/>
                  </a:cubicBezTo>
                  <a:cubicBezTo>
                    <a:pt x="154" y="787"/>
                    <a:pt x="165" y="819"/>
                    <a:pt x="178" y="850"/>
                  </a:cubicBezTo>
                  <a:cubicBezTo>
                    <a:pt x="191" y="862"/>
                    <a:pt x="202" y="876"/>
                    <a:pt x="210" y="892"/>
                  </a:cubicBezTo>
                  <a:cubicBezTo>
                    <a:pt x="213" y="880"/>
                    <a:pt x="213" y="869"/>
                    <a:pt x="207" y="857"/>
                  </a:cubicBezTo>
                  <a:cubicBezTo>
                    <a:pt x="200" y="847"/>
                    <a:pt x="191" y="838"/>
                    <a:pt x="183" y="828"/>
                  </a:cubicBezTo>
                  <a:cubicBezTo>
                    <a:pt x="173" y="816"/>
                    <a:pt x="164" y="804"/>
                    <a:pt x="158" y="789"/>
                  </a:cubicBezTo>
                  <a:cubicBezTo>
                    <a:pt x="158" y="789"/>
                    <a:pt x="159" y="789"/>
                    <a:pt x="159" y="789"/>
                  </a:cubicBezTo>
                  <a:cubicBezTo>
                    <a:pt x="170" y="815"/>
                    <a:pt x="192" y="830"/>
                    <a:pt x="208" y="852"/>
                  </a:cubicBezTo>
                  <a:cubicBezTo>
                    <a:pt x="218" y="866"/>
                    <a:pt x="218" y="876"/>
                    <a:pt x="216" y="888"/>
                  </a:cubicBezTo>
                  <a:cubicBezTo>
                    <a:pt x="220" y="884"/>
                    <a:pt x="224" y="880"/>
                    <a:pt x="229" y="877"/>
                  </a:cubicBezTo>
                  <a:cubicBezTo>
                    <a:pt x="243" y="869"/>
                    <a:pt x="274" y="857"/>
                    <a:pt x="280" y="839"/>
                  </a:cubicBezTo>
                  <a:cubicBezTo>
                    <a:pt x="279" y="837"/>
                    <a:pt x="278" y="836"/>
                    <a:pt x="277" y="834"/>
                  </a:cubicBezTo>
                  <a:cubicBezTo>
                    <a:pt x="270" y="821"/>
                    <a:pt x="265" y="798"/>
                    <a:pt x="283" y="791"/>
                  </a:cubicBezTo>
                  <a:cubicBezTo>
                    <a:pt x="301" y="783"/>
                    <a:pt x="321" y="802"/>
                    <a:pt x="331" y="815"/>
                  </a:cubicBezTo>
                  <a:cubicBezTo>
                    <a:pt x="332" y="816"/>
                    <a:pt x="330" y="818"/>
                    <a:pt x="329" y="817"/>
                  </a:cubicBezTo>
                  <a:cubicBezTo>
                    <a:pt x="318" y="805"/>
                    <a:pt x="286" y="782"/>
                    <a:pt x="281" y="814"/>
                  </a:cubicBezTo>
                  <a:cubicBezTo>
                    <a:pt x="280" y="819"/>
                    <a:pt x="281" y="825"/>
                    <a:pt x="283" y="831"/>
                  </a:cubicBezTo>
                  <a:cubicBezTo>
                    <a:pt x="283" y="831"/>
                    <a:pt x="284" y="831"/>
                    <a:pt x="284" y="831"/>
                  </a:cubicBezTo>
                  <a:cubicBezTo>
                    <a:pt x="284" y="832"/>
                    <a:pt x="284" y="832"/>
                    <a:pt x="284" y="833"/>
                  </a:cubicBezTo>
                  <a:cubicBezTo>
                    <a:pt x="287" y="841"/>
                    <a:pt x="292" y="849"/>
                    <a:pt x="295" y="856"/>
                  </a:cubicBezTo>
                  <a:cubicBezTo>
                    <a:pt x="300" y="868"/>
                    <a:pt x="306" y="877"/>
                    <a:pt x="317" y="886"/>
                  </a:cubicBezTo>
                  <a:cubicBezTo>
                    <a:pt x="320" y="888"/>
                    <a:pt x="323" y="890"/>
                    <a:pt x="326" y="893"/>
                  </a:cubicBezTo>
                  <a:cubicBezTo>
                    <a:pt x="329" y="896"/>
                    <a:pt x="330" y="896"/>
                    <a:pt x="330" y="892"/>
                  </a:cubicBezTo>
                  <a:cubicBezTo>
                    <a:pt x="331" y="892"/>
                    <a:pt x="336" y="886"/>
                    <a:pt x="335" y="886"/>
                  </a:cubicBezTo>
                  <a:cubicBezTo>
                    <a:pt x="337" y="884"/>
                    <a:pt x="341" y="886"/>
                    <a:pt x="341" y="889"/>
                  </a:cubicBezTo>
                  <a:cubicBezTo>
                    <a:pt x="340" y="907"/>
                    <a:pt x="331" y="908"/>
                    <a:pt x="318" y="899"/>
                  </a:cubicBezTo>
                  <a:cubicBezTo>
                    <a:pt x="309" y="893"/>
                    <a:pt x="299" y="886"/>
                    <a:pt x="295" y="876"/>
                  </a:cubicBezTo>
                  <a:cubicBezTo>
                    <a:pt x="292" y="869"/>
                    <a:pt x="292" y="861"/>
                    <a:pt x="288" y="853"/>
                  </a:cubicBezTo>
                  <a:cubicBezTo>
                    <a:pt x="287" y="850"/>
                    <a:pt x="285" y="848"/>
                    <a:pt x="284" y="845"/>
                  </a:cubicBezTo>
                  <a:cubicBezTo>
                    <a:pt x="282" y="856"/>
                    <a:pt x="275" y="864"/>
                    <a:pt x="264" y="872"/>
                  </a:cubicBezTo>
                  <a:cubicBezTo>
                    <a:pt x="254" y="880"/>
                    <a:pt x="241" y="885"/>
                    <a:pt x="231" y="894"/>
                  </a:cubicBezTo>
                  <a:cubicBezTo>
                    <a:pt x="224" y="899"/>
                    <a:pt x="222" y="908"/>
                    <a:pt x="213" y="911"/>
                  </a:cubicBezTo>
                  <a:cubicBezTo>
                    <a:pt x="213" y="911"/>
                    <a:pt x="213" y="911"/>
                    <a:pt x="213" y="911"/>
                  </a:cubicBezTo>
                  <a:cubicBezTo>
                    <a:pt x="217" y="916"/>
                    <a:pt x="221" y="922"/>
                    <a:pt x="227" y="926"/>
                  </a:cubicBezTo>
                  <a:cubicBezTo>
                    <a:pt x="241" y="939"/>
                    <a:pt x="257" y="950"/>
                    <a:pt x="272" y="963"/>
                  </a:cubicBezTo>
                  <a:cubicBezTo>
                    <a:pt x="297" y="984"/>
                    <a:pt x="324" y="1005"/>
                    <a:pt x="349" y="1028"/>
                  </a:cubicBezTo>
                  <a:cubicBezTo>
                    <a:pt x="354" y="1022"/>
                    <a:pt x="359" y="1020"/>
                    <a:pt x="364" y="1011"/>
                  </a:cubicBezTo>
                  <a:cubicBezTo>
                    <a:pt x="365" y="1007"/>
                    <a:pt x="367" y="1003"/>
                    <a:pt x="368" y="1000"/>
                  </a:cubicBezTo>
                  <a:cubicBezTo>
                    <a:pt x="373" y="991"/>
                    <a:pt x="379" y="984"/>
                    <a:pt x="386" y="977"/>
                  </a:cubicBezTo>
                  <a:cubicBezTo>
                    <a:pt x="397" y="967"/>
                    <a:pt x="409" y="957"/>
                    <a:pt x="423" y="952"/>
                  </a:cubicBezTo>
                  <a:cubicBezTo>
                    <a:pt x="423" y="951"/>
                    <a:pt x="423" y="951"/>
                    <a:pt x="423" y="951"/>
                  </a:cubicBezTo>
                  <a:cubicBezTo>
                    <a:pt x="396" y="945"/>
                    <a:pt x="373" y="938"/>
                    <a:pt x="350" y="920"/>
                  </a:cubicBezTo>
                  <a:cubicBezTo>
                    <a:pt x="348" y="919"/>
                    <a:pt x="351" y="916"/>
                    <a:pt x="352" y="917"/>
                  </a:cubicBezTo>
                  <a:cubicBezTo>
                    <a:pt x="374" y="929"/>
                    <a:pt x="401" y="936"/>
                    <a:pt x="425" y="940"/>
                  </a:cubicBezTo>
                  <a:cubicBezTo>
                    <a:pt x="438" y="942"/>
                    <a:pt x="451" y="944"/>
                    <a:pt x="464" y="945"/>
                  </a:cubicBezTo>
                  <a:cubicBezTo>
                    <a:pt x="473" y="945"/>
                    <a:pt x="482" y="943"/>
                    <a:pt x="491" y="942"/>
                  </a:cubicBezTo>
                  <a:close/>
                  <a:moveTo>
                    <a:pt x="451" y="1028"/>
                  </a:moveTo>
                  <a:cubicBezTo>
                    <a:pt x="443" y="1073"/>
                    <a:pt x="437" y="1118"/>
                    <a:pt x="429" y="1162"/>
                  </a:cubicBezTo>
                  <a:cubicBezTo>
                    <a:pt x="426" y="1178"/>
                    <a:pt x="423" y="1194"/>
                    <a:pt x="420" y="1210"/>
                  </a:cubicBezTo>
                  <a:cubicBezTo>
                    <a:pt x="433" y="1165"/>
                    <a:pt x="450" y="1121"/>
                    <a:pt x="470" y="1079"/>
                  </a:cubicBezTo>
                  <a:cubicBezTo>
                    <a:pt x="454" y="1066"/>
                    <a:pt x="451" y="1047"/>
                    <a:pt x="451" y="1028"/>
                  </a:cubicBezTo>
                  <a:close/>
                  <a:moveTo>
                    <a:pt x="457" y="1156"/>
                  </a:moveTo>
                  <a:cubicBezTo>
                    <a:pt x="464" y="1143"/>
                    <a:pt x="473" y="1130"/>
                    <a:pt x="481" y="1117"/>
                  </a:cubicBezTo>
                  <a:cubicBezTo>
                    <a:pt x="481" y="1117"/>
                    <a:pt x="481" y="1117"/>
                    <a:pt x="481" y="1117"/>
                  </a:cubicBezTo>
                  <a:cubicBezTo>
                    <a:pt x="472" y="1130"/>
                    <a:pt x="464" y="1143"/>
                    <a:pt x="457" y="1156"/>
                  </a:cubicBezTo>
                  <a:close/>
                  <a:moveTo>
                    <a:pt x="449" y="1187"/>
                  </a:moveTo>
                  <a:cubicBezTo>
                    <a:pt x="456" y="1177"/>
                    <a:pt x="463" y="1166"/>
                    <a:pt x="469" y="1156"/>
                  </a:cubicBezTo>
                  <a:cubicBezTo>
                    <a:pt x="462" y="1166"/>
                    <a:pt x="455" y="1177"/>
                    <a:pt x="449" y="1187"/>
                  </a:cubicBezTo>
                  <a:close/>
                  <a:moveTo>
                    <a:pt x="474" y="1112"/>
                  </a:moveTo>
                  <a:cubicBezTo>
                    <a:pt x="474" y="1112"/>
                    <a:pt x="474" y="1111"/>
                    <a:pt x="474" y="1111"/>
                  </a:cubicBezTo>
                  <a:cubicBezTo>
                    <a:pt x="474" y="1111"/>
                    <a:pt x="474" y="1110"/>
                    <a:pt x="474" y="1110"/>
                  </a:cubicBezTo>
                  <a:cubicBezTo>
                    <a:pt x="473" y="1108"/>
                    <a:pt x="473" y="1107"/>
                    <a:pt x="473" y="1106"/>
                  </a:cubicBezTo>
                  <a:cubicBezTo>
                    <a:pt x="473" y="1105"/>
                    <a:pt x="472" y="1105"/>
                    <a:pt x="472" y="1104"/>
                  </a:cubicBezTo>
                  <a:cubicBezTo>
                    <a:pt x="464" y="1121"/>
                    <a:pt x="457" y="1137"/>
                    <a:pt x="450" y="1154"/>
                  </a:cubicBezTo>
                  <a:cubicBezTo>
                    <a:pt x="458" y="1141"/>
                    <a:pt x="466" y="1127"/>
                    <a:pt x="476" y="1115"/>
                  </a:cubicBezTo>
                  <a:cubicBezTo>
                    <a:pt x="475" y="1114"/>
                    <a:pt x="475" y="1113"/>
                    <a:pt x="474" y="1112"/>
                  </a:cubicBezTo>
                  <a:close/>
                  <a:moveTo>
                    <a:pt x="485" y="1112"/>
                  </a:moveTo>
                  <a:cubicBezTo>
                    <a:pt x="485" y="1112"/>
                    <a:pt x="485" y="1112"/>
                    <a:pt x="485" y="1112"/>
                  </a:cubicBezTo>
                  <a:cubicBezTo>
                    <a:pt x="485" y="1112"/>
                    <a:pt x="485" y="1111"/>
                    <a:pt x="486" y="1111"/>
                  </a:cubicBezTo>
                  <a:cubicBezTo>
                    <a:pt x="485" y="1111"/>
                    <a:pt x="485" y="1112"/>
                    <a:pt x="485" y="1112"/>
                  </a:cubicBezTo>
                  <a:close/>
                  <a:moveTo>
                    <a:pt x="590" y="1230"/>
                  </a:moveTo>
                  <a:cubicBezTo>
                    <a:pt x="565" y="1212"/>
                    <a:pt x="544" y="1194"/>
                    <a:pt x="523" y="1171"/>
                  </a:cubicBezTo>
                  <a:cubicBezTo>
                    <a:pt x="513" y="1161"/>
                    <a:pt x="493" y="1146"/>
                    <a:pt x="487" y="1129"/>
                  </a:cubicBezTo>
                  <a:cubicBezTo>
                    <a:pt x="486" y="1130"/>
                    <a:pt x="486" y="1130"/>
                    <a:pt x="486" y="1131"/>
                  </a:cubicBezTo>
                  <a:cubicBezTo>
                    <a:pt x="468" y="1178"/>
                    <a:pt x="432" y="1216"/>
                    <a:pt x="413" y="1263"/>
                  </a:cubicBezTo>
                  <a:cubicBezTo>
                    <a:pt x="413" y="1264"/>
                    <a:pt x="412" y="1265"/>
                    <a:pt x="411" y="1265"/>
                  </a:cubicBezTo>
                  <a:cubicBezTo>
                    <a:pt x="410" y="1274"/>
                    <a:pt x="408" y="1281"/>
                    <a:pt x="404" y="1289"/>
                  </a:cubicBezTo>
                  <a:cubicBezTo>
                    <a:pt x="404" y="1289"/>
                    <a:pt x="404" y="1289"/>
                    <a:pt x="403" y="1289"/>
                  </a:cubicBezTo>
                  <a:cubicBezTo>
                    <a:pt x="417" y="1299"/>
                    <a:pt x="428" y="1312"/>
                    <a:pt x="435" y="1327"/>
                  </a:cubicBezTo>
                  <a:cubicBezTo>
                    <a:pt x="436" y="1325"/>
                    <a:pt x="437" y="1323"/>
                    <a:pt x="439" y="1321"/>
                  </a:cubicBezTo>
                  <a:cubicBezTo>
                    <a:pt x="448" y="1295"/>
                    <a:pt x="460" y="1272"/>
                    <a:pt x="480" y="1251"/>
                  </a:cubicBezTo>
                  <a:cubicBezTo>
                    <a:pt x="492" y="1238"/>
                    <a:pt x="506" y="1228"/>
                    <a:pt x="522" y="1220"/>
                  </a:cubicBezTo>
                  <a:cubicBezTo>
                    <a:pt x="530" y="1216"/>
                    <a:pt x="550" y="1204"/>
                    <a:pt x="560" y="1209"/>
                  </a:cubicBezTo>
                  <a:cubicBezTo>
                    <a:pt x="584" y="1221"/>
                    <a:pt x="526" y="1242"/>
                    <a:pt x="524" y="1244"/>
                  </a:cubicBezTo>
                  <a:cubicBezTo>
                    <a:pt x="498" y="1258"/>
                    <a:pt x="476" y="1279"/>
                    <a:pt x="460" y="1303"/>
                  </a:cubicBezTo>
                  <a:cubicBezTo>
                    <a:pt x="461" y="1303"/>
                    <a:pt x="462" y="1302"/>
                    <a:pt x="463" y="1301"/>
                  </a:cubicBezTo>
                  <a:cubicBezTo>
                    <a:pt x="482" y="1286"/>
                    <a:pt x="506" y="1269"/>
                    <a:pt x="532" y="1269"/>
                  </a:cubicBezTo>
                  <a:cubicBezTo>
                    <a:pt x="561" y="1270"/>
                    <a:pt x="590" y="1284"/>
                    <a:pt x="614" y="1298"/>
                  </a:cubicBezTo>
                  <a:cubicBezTo>
                    <a:pt x="623" y="1303"/>
                    <a:pt x="632" y="1309"/>
                    <a:pt x="639" y="1316"/>
                  </a:cubicBezTo>
                  <a:cubicBezTo>
                    <a:pt x="639" y="1313"/>
                    <a:pt x="638" y="1311"/>
                    <a:pt x="637" y="1309"/>
                  </a:cubicBezTo>
                  <a:cubicBezTo>
                    <a:pt x="630" y="1296"/>
                    <a:pt x="622" y="1282"/>
                    <a:pt x="614" y="1269"/>
                  </a:cubicBezTo>
                  <a:cubicBezTo>
                    <a:pt x="607" y="1256"/>
                    <a:pt x="601" y="1238"/>
                    <a:pt x="590" y="1230"/>
                  </a:cubicBezTo>
                  <a:close/>
                  <a:moveTo>
                    <a:pt x="534" y="1301"/>
                  </a:moveTo>
                  <a:cubicBezTo>
                    <a:pt x="543" y="1302"/>
                    <a:pt x="551" y="1305"/>
                    <a:pt x="559" y="1307"/>
                  </a:cubicBezTo>
                  <a:cubicBezTo>
                    <a:pt x="586" y="1310"/>
                    <a:pt x="611" y="1319"/>
                    <a:pt x="632" y="1337"/>
                  </a:cubicBezTo>
                  <a:cubicBezTo>
                    <a:pt x="637" y="1340"/>
                    <a:pt x="643" y="1344"/>
                    <a:pt x="647" y="1349"/>
                  </a:cubicBezTo>
                  <a:cubicBezTo>
                    <a:pt x="646" y="1340"/>
                    <a:pt x="645" y="1331"/>
                    <a:pt x="642" y="1323"/>
                  </a:cubicBezTo>
                  <a:cubicBezTo>
                    <a:pt x="632" y="1313"/>
                    <a:pt x="619" y="1305"/>
                    <a:pt x="606" y="1298"/>
                  </a:cubicBezTo>
                  <a:cubicBezTo>
                    <a:pt x="583" y="1286"/>
                    <a:pt x="553" y="1272"/>
                    <a:pt x="526" y="1274"/>
                  </a:cubicBezTo>
                  <a:cubicBezTo>
                    <a:pt x="500" y="1277"/>
                    <a:pt x="477" y="1296"/>
                    <a:pt x="458" y="1311"/>
                  </a:cubicBezTo>
                  <a:cubicBezTo>
                    <a:pt x="457" y="1312"/>
                    <a:pt x="455" y="1313"/>
                    <a:pt x="454" y="1314"/>
                  </a:cubicBezTo>
                  <a:cubicBezTo>
                    <a:pt x="451" y="1318"/>
                    <a:pt x="449" y="1323"/>
                    <a:pt x="447" y="1327"/>
                  </a:cubicBezTo>
                  <a:cubicBezTo>
                    <a:pt x="470" y="1306"/>
                    <a:pt x="502" y="1295"/>
                    <a:pt x="534" y="1301"/>
                  </a:cubicBezTo>
                  <a:close/>
                  <a:moveTo>
                    <a:pt x="455" y="1330"/>
                  </a:moveTo>
                  <a:cubicBezTo>
                    <a:pt x="462" y="1326"/>
                    <a:pt x="471" y="1322"/>
                    <a:pt x="472" y="1321"/>
                  </a:cubicBezTo>
                  <a:cubicBezTo>
                    <a:pt x="491" y="1314"/>
                    <a:pt x="510" y="1309"/>
                    <a:pt x="530" y="1307"/>
                  </a:cubicBezTo>
                  <a:cubicBezTo>
                    <a:pt x="502" y="1304"/>
                    <a:pt x="475" y="1312"/>
                    <a:pt x="455" y="1330"/>
                  </a:cubicBezTo>
                  <a:close/>
                  <a:moveTo>
                    <a:pt x="586" y="1317"/>
                  </a:moveTo>
                  <a:cubicBezTo>
                    <a:pt x="594" y="1320"/>
                    <a:pt x="602" y="1323"/>
                    <a:pt x="610" y="1327"/>
                  </a:cubicBezTo>
                  <a:cubicBezTo>
                    <a:pt x="602" y="1322"/>
                    <a:pt x="594" y="1319"/>
                    <a:pt x="586" y="1317"/>
                  </a:cubicBezTo>
                  <a:close/>
                  <a:moveTo>
                    <a:pt x="628" y="1506"/>
                  </a:moveTo>
                  <a:cubicBezTo>
                    <a:pt x="629" y="1495"/>
                    <a:pt x="629" y="1483"/>
                    <a:pt x="629" y="1471"/>
                  </a:cubicBezTo>
                  <a:cubicBezTo>
                    <a:pt x="629" y="1466"/>
                    <a:pt x="630" y="1461"/>
                    <a:pt x="630" y="1456"/>
                  </a:cubicBezTo>
                  <a:cubicBezTo>
                    <a:pt x="629" y="1460"/>
                    <a:pt x="628" y="1465"/>
                    <a:pt x="628" y="1469"/>
                  </a:cubicBezTo>
                  <a:cubicBezTo>
                    <a:pt x="627" y="1477"/>
                    <a:pt x="626" y="1486"/>
                    <a:pt x="626" y="1494"/>
                  </a:cubicBezTo>
                  <a:cubicBezTo>
                    <a:pt x="626" y="1499"/>
                    <a:pt x="627" y="1503"/>
                    <a:pt x="628" y="1508"/>
                  </a:cubicBezTo>
                  <a:cubicBezTo>
                    <a:pt x="628" y="1507"/>
                    <a:pt x="628" y="1507"/>
                    <a:pt x="628" y="1506"/>
                  </a:cubicBezTo>
                  <a:close/>
                  <a:moveTo>
                    <a:pt x="801" y="1373"/>
                  </a:moveTo>
                  <a:cubicBezTo>
                    <a:pt x="801" y="1373"/>
                    <a:pt x="800" y="1373"/>
                    <a:pt x="800" y="1373"/>
                  </a:cubicBezTo>
                  <a:cubicBezTo>
                    <a:pt x="799" y="1373"/>
                    <a:pt x="798" y="1373"/>
                    <a:pt x="797" y="1373"/>
                  </a:cubicBezTo>
                  <a:cubicBezTo>
                    <a:pt x="791" y="1384"/>
                    <a:pt x="784" y="1395"/>
                    <a:pt x="777" y="1406"/>
                  </a:cubicBezTo>
                  <a:cubicBezTo>
                    <a:pt x="783" y="1403"/>
                    <a:pt x="789" y="1400"/>
                    <a:pt x="795" y="1398"/>
                  </a:cubicBezTo>
                  <a:cubicBezTo>
                    <a:pt x="799" y="1389"/>
                    <a:pt x="805" y="1381"/>
                    <a:pt x="811" y="1373"/>
                  </a:cubicBezTo>
                  <a:cubicBezTo>
                    <a:pt x="808" y="1373"/>
                    <a:pt x="805" y="1373"/>
                    <a:pt x="801" y="1373"/>
                  </a:cubicBezTo>
                  <a:close/>
                  <a:moveTo>
                    <a:pt x="790" y="1373"/>
                  </a:moveTo>
                  <a:cubicBezTo>
                    <a:pt x="786" y="1373"/>
                    <a:pt x="783" y="1373"/>
                    <a:pt x="780" y="1373"/>
                  </a:cubicBezTo>
                  <a:cubicBezTo>
                    <a:pt x="775" y="1380"/>
                    <a:pt x="770" y="1387"/>
                    <a:pt x="766" y="1395"/>
                  </a:cubicBezTo>
                  <a:cubicBezTo>
                    <a:pt x="765" y="1398"/>
                    <a:pt x="763" y="1401"/>
                    <a:pt x="762" y="1404"/>
                  </a:cubicBezTo>
                  <a:cubicBezTo>
                    <a:pt x="764" y="1405"/>
                    <a:pt x="766" y="1406"/>
                    <a:pt x="768" y="1407"/>
                  </a:cubicBezTo>
                  <a:cubicBezTo>
                    <a:pt x="775" y="1395"/>
                    <a:pt x="782" y="1384"/>
                    <a:pt x="790" y="1373"/>
                  </a:cubicBezTo>
                  <a:close/>
                  <a:moveTo>
                    <a:pt x="773" y="1373"/>
                  </a:moveTo>
                  <a:cubicBezTo>
                    <a:pt x="769" y="1373"/>
                    <a:pt x="765" y="1373"/>
                    <a:pt x="761" y="1373"/>
                  </a:cubicBezTo>
                  <a:cubicBezTo>
                    <a:pt x="760" y="1373"/>
                    <a:pt x="759" y="1373"/>
                    <a:pt x="758" y="1373"/>
                  </a:cubicBezTo>
                  <a:cubicBezTo>
                    <a:pt x="752" y="1381"/>
                    <a:pt x="745" y="1390"/>
                    <a:pt x="738" y="1399"/>
                  </a:cubicBezTo>
                  <a:cubicBezTo>
                    <a:pt x="744" y="1399"/>
                    <a:pt x="750" y="1400"/>
                    <a:pt x="755" y="1402"/>
                  </a:cubicBezTo>
                  <a:cubicBezTo>
                    <a:pt x="760" y="1392"/>
                    <a:pt x="766" y="1381"/>
                    <a:pt x="773" y="1373"/>
                  </a:cubicBezTo>
                  <a:close/>
                  <a:moveTo>
                    <a:pt x="722" y="1398"/>
                  </a:moveTo>
                  <a:cubicBezTo>
                    <a:pt x="724" y="1398"/>
                    <a:pt x="726" y="1398"/>
                    <a:pt x="729" y="1398"/>
                  </a:cubicBezTo>
                  <a:cubicBezTo>
                    <a:pt x="736" y="1389"/>
                    <a:pt x="743" y="1381"/>
                    <a:pt x="751" y="1373"/>
                  </a:cubicBezTo>
                  <a:cubicBezTo>
                    <a:pt x="740" y="1373"/>
                    <a:pt x="729" y="1374"/>
                    <a:pt x="718" y="1374"/>
                  </a:cubicBezTo>
                  <a:cubicBezTo>
                    <a:pt x="714" y="1383"/>
                    <a:pt x="708" y="1392"/>
                    <a:pt x="702" y="1400"/>
                  </a:cubicBezTo>
                  <a:cubicBezTo>
                    <a:pt x="709" y="1399"/>
                    <a:pt x="715" y="1398"/>
                    <a:pt x="722" y="1398"/>
                  </a:cubicBezTo>
                  <a:close/>
                  <a:moveTo>
                    <a:pt x="677" y="1403"/>
                  </a:moveTo>
                  <a:cubicBezTo>
                    <a:pt x="678" y="1394"/>
                    <a:pt x="680" y="1384"/>
                    <a:pt x="682" y="1374"/>
                  </a:cubicBezTo>
                  <a:cubicBezTo>
                    <a:pt x="675" y="1375"/>
                    <a:pt x="671" y="1394"/>
                    <a:pt x="669" y="1404"/>
                  </a:cubicBezTo>
                  <a:cubicBezTo>
                    <a:pt x="671" y="1404"/>
                    <a:pt x="674" y="1404"/>
                    <a:pt x="677" y="1403"/>
                  </a:cubicBezTo>
                  <a:close/>
                  <a:moveTo>
                    <a:pt x="692" y="1372"/>
                  </a:moveTo>
                  <a:cubicBezTo>
                    <a:pt x="691" y="1378"/>
                    <a:pt x="690" y="1384"/>
                    <a:pt x="689" y="1390"/>
                  </a:cubicBezTo>
                  <a:cubicBezTo>
                    <a:pt x="694" y="1384"/>
                    <a:pt x="699" y="1379"/>
                    <a:pt x="706" y="1373"/>
                  </a:cubicBezTo>
                  <a:cubicBezTo>
                    <a:pt x="701" y="1373"/>
                    <a:pt x="696" y="1373"/>
                    <a:pt x="692" y="1372"/>
                  </a:cubicBezTo>
                  <a:close/>
                  <a:moveTo>
                    <a:pt x="627" y="1425"/>
                  </a:moveTo>
                  <a:cubicBezTo>
                    <a:pt x="627" y="1426"/>
                    <a:pt x="627" y="1426"/>
                    <a:pt x="626" y="1426"/>
                  </a:cubicBezTo>
                  <a:cubicBezTo>
                    <a:pt x="624" y="1440"/>
                    <a:pt x="623" y="1455"/>
                    <a:pt x="623" y="1469"/>
                  </a:cubicBezTo>
                  <a:cubicBezTo>
                    <a:pt x="626" y="1455"/>
                    <a:pt x="630" y="1440"/>
                    <a:pt x="638" y="1427"/>
                  </a:cubicBezTo>
                  <a:cubicBezTo>
                    <a:pt x="634" y="1427"/>
                    <a:pt x="630" y="1426"/>
                    <a:pt x="627" y="1425"/>
                  </a:cubicBezTo>
                  <a:close/>
                  <a:moveTo>
                    <a:pt x="459" y="1293"/>
                  </a:moveTo>
                  <a:cubicBezTo>
                    <a:pt x="479" y="1266"/>
                    <a:pt x="506" y="1244"/>
                    <a:pt x="537" y="1231"/>
                  </a:cubicBezTo>
                  <a:cubicBezTo>
                    <a:pt x="541" y="1229"/>
                    <a:pt x="545" y="1228"/>
                    <a:pt x="549" y="1227"/>
                  </a:cubicBezTo>
                  <a:cubicBezTo>
                    <a:pt x="557" y="1215"/>
                    <a:pt x="556" y="1210"/>
                    <a:pt x="547" y="1214"/>
                  </a:cubicBezTo>
                  <a:cubicBezTo>
                    <a:pt x="540" y="1214"/>
                    <a:pt x="528" y="1222"/>
                    <a:pt x="522" y="1225"/>
                  </a:cubicBezTo>
                  <a:cubicBezTo>
                    <a:pt x="509" y="1233"/>
                    <a:pt x="497" y="1242"/>
                    <a:pt x="487" y="1253"/>
                  </a:cubicBezTo>
                  <a:cubicBezTo>
                    <a:pt x="476" y="1265"/>
                    <a:pt x="466" y="1278"/>
                    <a:pt x="459" y="1293"/>
                  </a:cubicBezTo>
                  <a:close/>
                  <a:moveTo>
                    <a:pt x="666" y="952"/>
                  </a:moveTo>
                  <a:cubicBezTo>
                    <a:pt x="662" y="963"/>
                    <a:pt x="660" y="974"/>
                    <a:pt x="658" y="986"/>
                  </a:cubicBezTo>
                  <a:cubicBezTo>
                    <a:pt x="653" y="1011"/>
                    <a:pt x="648" y="1036"/>
                    <a:pt x="643" y="1062"/>
                  </a:cubicBezTo>
                  <a:cubicBezTo>
                    <a:pt x="639" y="1088"/>
                    <a:pt x="636" y="1114"/>
                    <a:pt x="631" y="1141"/>
                  </a:cubicBezTo>
                  <a:cubicBezTo>
                    <a:pt x="629" y="1152"/>
                    <a:pt x="626" y="1163"/>
                    <a:pt x="623" y="1174"/>
                  </a:cubicBezTo>
                  <a:cubicBezTo>
                    <a:pt x="619" y="1188"/>
                    <a:pt x="610" y="1202"/>
                    <a:pt x="611" y="1216"/>
                  </a:cubicBezTo>
                  <a:cubicBezTo>
                    <a:pt x="630" y="1209"/>
                    <a:pt x="653" y="1212"/>
                    <a:pt x="673" y="1214"/>
                  </a:cubicBezTo>
                  <a:cubicBezTo>
                    <a:pt x="684" y="1214"/>
                    <a:pt x="696" y="1216"/>
                    <a:pt x="707" y="1217"/>
                  </a:cubicBezTo>
                  <a:cubicBezTo>
                    <a:pt x="715" y="1195"/>
                    <a:pt x="725" y="1174"/>
                    <a:pt x="735" y="1153"/>
                  </a:cubicBezTo>
                  <a:cubicBezTo>
                    <a:pt x="706" y="1119"/>
                    <a:pt x="677" y="1085"/>
                    <a:pt x="649" y="1049"/>
                  </a:cubicBezTo>
                  <a:cubicBezTo>
                    <a:pt x="647" y="1047"/>
                    <a:pt x="649" y="1044"/>
                    <a:pt x="652" y="1045"/>
                  </a:cubicBezTo>
                  <a:cubicBezTo>
                    <a:pt x="671" y="1059"/>
                    <a:pt x="689" y="1074"/>
                    <a:pt x="705" y="1091"/>
                  </a:cubicBezTo>
                  <a:cubicBezTo>
                    <a:pt x="696" y="1075"/>
                    <a:pt x="687" y="1060"/>
                    <a:pt x="679" y="1044"/>
                  </a:cubicBezTo>
                  <a:cubicBezTo>
                    <a:pt x="678" y="1043"/>
                    <a:pt x="680" y="1042"/>
                    <a:pt x="681" y="1043"/>
                  </a:cubicBezTo>
                  <a:cubicBezTo>
                    <a:pt x="691" y="1062"/>
                    <a:pt x="702" y="1081"/>
                    <a:pt x="713" y="1100"/>
                  </a:cubicBezTo>
                  <a:cubicBezTo>
                    <a:pt x="723" y="1113"/>
                    <a:pt x="733" y="1127"/>
                    <a:pt x="741" y="1142"/>
                  </a:cubicBezTo>
                  <a:cubicBezTo>
                    <a:pt x="741" y="1141"/>
                    <a:pt x="741" y="1141"/>
                    <a:pt x="742" y="1141"/>
                  </a:cubicBezTo>
                  <a:cubicBezTo>
                    <a:pt x="730" y="1111"/>
                    <a:pt x="713" y="1085"/>
                    <a:pt x="693" y="1058"/>
                  </a:cubicBezTo>
                  <a:cubicBezTo>
                    <a:pt x="692" y="1057"/>
                    <a:pt x="695" y="1055"/>
                    <a:pt x="696" y="1056"/>
                  </a:cubicBezTo>
                  <a:cubicBezTo>
                    <a:pt x="720" y="1082"/>
                    <a:pt x="738" y="1112"/>
                    <a:pt x="754" y="1143"/>
                  </a:cubicBezTo>
                  <a:cubicBezTo>
                    <a:pt x="759" y="1153"/>
                    <a:pt x="765" y="1165"/>
                    <a:pt x="770" y="1177"/>
                  </a:cubicBezTo>
                  <a:cubicBezTo>
                    <a:pt x="769" y="1162"/>
                    <a:pt x="766" y="1146"/>
                    <a:pt x="763" y="1131"/>
                  </a:cubicBezTo>
                  <a:cubicBezTo>
                    <a:pt x="760" y="1125"/>
                    <a:pt x="758" y="1118"/>
                    <a:pt x="755" y="1112"/>
                  </a:cubicBezTo>
                  <a:cubicBezTo>
                    <a:pt x="744" y="1085"/>
                    <a:pt x="732" y="1059"/>
                    <a:pt x="721" y="1033"/>
                  </a:cubicBezTo>
                  <a:cubicBezTo>
                    <a:pt x="707" y="1002"/>
                    <a:pt x="684" y="965"/>
                    <a:pt x="681" y="929"/>
                  </a:cubicBezTo>
                  <a:cubicBezTo>
                    <a:pt x="680" y="927"/>
                    <a:pt x="678" y="926"/>
                    <a:pt x="677" y="924"/>
                  </a:cubicBezTo>
                  <a:cubicBezTo>
                    <a:pt x="674" y="934"/>
                    <a:pt x="669" y="943"/>
                    <a:pt x="666" y="952"/>
                  </a:cubicBezTo>
                  <a:close/>
                  <a:moveTo>
                    <a:pt x="720" y="1235"/>
                  </a:moveTo>
                  <a:cubicBezTo>
                    <a:pt x="724" y="1234"/>
                    <a:pt x="728" y="1233"/>
                    <a:pt x="732" y="1232"/>
                  </a:cubicBezTo>
                  <a:cubicBezTo>
                    <a:pt x="733" y="1231"/>
                    <a:pt x="734" y="1229"/>
                    <a:pt x="736" y="1227"/>
                  </a:cubicBezTo>
                  <a:cubicBezTo>
                    <a:pt x="732" y="1226"/>
                    <a:pt x="729" y="1226"/>
                    <a:pt x="726" y="1225"/>
                  </a:cubicBezTo>
                  <a:cubicBezTo>
                    <a:pt x="725" y="1226"/>
                    <a:pt x="725" y="1227"/>
                    <a:pt x="724" y="1227"/>
                  </a:cubicBezTo>
                  <a:cubicBezTo>
                    <a:pt x="725" y="1227"/>
                    <a:pt x="725" y="1226"/>
                    <a:pt x="726" y="1225"/>
                  </a:cubicBezTo>
                  <a:cubicBezTo>
                    <a:pt x="722" y="1225"/>
                    <a:pt x="718" y="1224"/>
                    <a:pt x="714" y="1224"/>
                  </a:cubicBezTo>
                  <a:cubicBezTo>
                    <a:pt x="710" y="1229"/>
                    <a:pt x="706" y="1234"/>
                    <a:pt x="702" y="1238"/>
                  </a:cubicBezTo>
                  <a:cubicBezTo>
                    <a:pt x="708" y="1237"/>
                    <a:pt x="714" y="1236"/>
                    <a:pt x="720" y="1235"/>
                  </a:cubicBezTo>
                  <a:cubicBezTo>
                    <a:pt x="720" y="1235"/>
                    <a:pt x="720" y="1235"/>
                    <a:pt x="720" y="1235"/>
                  </a:cubicBezTo>
                  <a:cubicBezTo>
                    <a:pt x="721" y="1232"/>
                    <a:pt x="723" y="1230"/>
                    <a:pt x="724" y="1227"/>
                  </a:cubicBezTo>
                  <a:cubicBezTo>
                    <a:pt x="723" y="1230"/>
                    <a:pt x="721" y="1232"/>
                    <a:pt x="720" y="1235"/>
                  </a:cubicBezTo>
                  <a:close/>
                  <a:moveTo>
                    <a:pt x="796" y="1237"/>
                  </a:moveTo>
                  <a:cubicBezTo>
                    <a:pt x="798" y="1233"/>
                    <a:pt x="802" y="1229"/>
                    <a:pt x="805" y="1225"/>
                  </a:cubicBezTo>
                  <a:cubicBezTo>
                    <a:pt x="806" y="1224"/>
                    <a:pt x="808" y="1226"/>
                    <a:pt x="807" y="1227"/>
                  </a:cubicBezTo>
                  <a:cubicBezTo>
                    <a:pt x="804" y="1231"/>
                    <a:pt x="801" y="1234"/>
                    <a:pt x="799" y="1238"/>
                  </a:cubicBezTo>
                  <a:cubicBezTo>
                    <a:pt x="804" y="1238"/>
                    <a:pt x="808" y="1239"/>
                    <a:pt x="813" y="1240"/>
                  </a:cubicBezTo>
                  <a:cubicBezTo>
                    <a:pt x="816" y="1235"/>
                    <a:pt x="819" y="1229"/>
                    <a:pt x="820" y="1228"/>
                  </a:cubicBezTo>
                  <a:cubicBezTo>
                    <a:pt x="824" y="1221"/>
                    <a:pt x="828" y="1213"/>
                    <a:pt x="831" y="1206"/>
                  </a:cubicBezTo>
                  <a:cubicBezTo>
                    <a:pt x="827" y="1203"/>
                    <a:pt x="822" y="1201"/>
                    <a:pt x="818" y="1199"/>
                  </a:cubicBezTo>
                  <a:cubicBezTo>
                    <a:pt x="813" y="1204"/>
                    <a:pt x="808" y="1210"/>
                    <a:pt x="802" y="1215"/>
                  </a:cubicBezTo>
                  <a:cubicBezTo>
                    <a:pt x="797" y="1222"/>
                    <a:pt x="792" y="1230"/>
                    <a:pt x="786" y="1235"/>
                  </a:cubicBezTo>
                  <a:cubicBezTo>
                    <a:pt x="789" y="1236"/>
                    <a:pt x="792" y="1236"/>
                    <a:pt x="796" y="1237"/>
                  </a:cubicBezTo>
                  <a:close/>
                  <a:moveTo>
                    <a:pt x="836" y="1245"/>
                  </a:moveTo>
                  <a:cubicBezTo>
                    <a:pt x="838" y="1240"/>
                    <a:pt x="841" y="1234"/>
                    <a:pt x="843" y="1229"/>
                  </a:cubicBezTo>
                  <a:cubicBezTo>
                    <a:pt x="844" y="1227"/>
                    <a:pt x="850" y="1220"/>
                    <a:pt x="849" y="1218"/>
                  </a:cubicBezTo>
                  <a:cubicBezTo>
                    <a:pt x="849" y="1213"/>
                    <a:pt x="843" y="1212"/>
                    <a:pt x="839" y="1210"/>
                  </a:cubicBezTo>
                  <a:cubicBezTo>
                    <a:pt x="838" y="1209"/>
                    <a:pt x="836" y="1208"/>
                    <a:pt x="835" y="1208"/>
                  </a:cubicBezTo>
                  <a:cubicBezTo>
                    <a:pt x="830" y="1219"/>
                    <a:pt x="824" y="1229"/>
                    <a:pt x="818" y="1240"/>
                  </a:cubicBezTo>
                  <a:cubicBezTo>
                    <a:pt x="818" y="1240"/>
                    <a:pt x="817" y="1241"/>
                    <a:pt x="817" y="1241"/>
                  </a:cubicBezTo>
                  <a:cubicBezTo>
                    <a:pt x="822" y="1242"/>
                    <a:pt x="828" y="1244"/>
                    <a:pt x="833" y="1244"/>
                  </a:cubicBezTo>
                  <a:cubicBezTo>
                    <a:pt x="834" y="1245"/>
                    <a:pt x="835" y="1245"/>
                    <a:pt x="836" y="1245"/>
                  </a:cubicBezTo>
                  <a:close/>
                  <a:moveTo>
                    <a:pt x="790" y="1183"/>
                  </a:moveTo>
                  <a:cubicBezTo>
                    <a:pt x="787" y="1193"/>
                    <a:pt x="783" y="1206"/>
                    <a:pt x="782" y="1216"/>
                  </a:cubicBezTo>
                  <a:cubicBezTo>
                    <a:pt x="788" y="1207"/>
                    <a:pt x="793" y="1197"/>
                    <a:pt x="797" y="1187"/>
                  </a:cubicBezTo>
                  <a:cubicBezTo>
                    <a:pt x="795" y="1186"/>
                    <a:pt x="793" y="1185"/>
                    <a:pt x="790" y="1183"/>
                  </a:cubicBezTo>
                  <a:cubicBezTo>
                    <a:pt x="790" y="1183"/>
                    <a:pt x="790" y="1183"/>
                    <a:pt x="790" y="1183"/>
                  </a:cubicBezTo>
                  <a:close/>
                  <a:moveTo>
                    <a:pt x="780" y="1185"/>
                  </a:moveTo>
                  <a:cubicBezTo>
                    <a:pt x="779" y="1184"/>
                    <a:pt x="778" y="1182"/>
                    <a:pt x="777" y="1179"/>
                  </a:cubicBezTo>
                  <a:cubicBezTo>
                    <a:pt x="777" y="1184"/>
                    <a:pt x="777" y="1189"/>
                    <a:pt x="777" y="1194"/>
                  </a:cubicBezTo>
                  <a:cubicBezTo>
                    <a:pt x="777" y="1195"/>
                    <a:pt x="777" y="1195"/>
                    <a:pt x="777" y="1195"/>
                  </a:cubicBezTo>
                  <a:cubicBezTo>
                    <a:pt x="777" y="1197"/>
                    <a:pt x="778" y="1199"/>
                    <a:pt x="778" y="1200"/>
                  </a:cubicBezTo>
                  <a:cubicBezTo>
                    <a:pt x="779" y="1197"/>
                    <a:pt x="781" y="1193"/>
                    <a:pt x="782" y="1189"/>
                  </a:cubicBezTo>
                  <a:cubicBezTo>
                    <a:pt x="782" y="1189"/>
                    <a:pt x="782" y="1190"/>
                    <a:pt x="781" y="1190"/>
                  </a:cubicBezTo>
                  <a:cubicBezTo>
                    <a:pt x="781" y="1190"/>
                    <a:pt x="780" y="1190"/>
                    <a:pt x="779" y="1189"/>
                  </a:cubicBezTo>
                  <a:cubicBezTo>
                    <a:pt x="779" y="1189"/>
                    <a:pt x="778" y="1188"/>
                    <a:pt x="778" y="1188"/>
                  </a:cubicBezTo>
                  <a:cubicBezTo>
                    <a:pt x="776" y="1186"/>
                    <a:pt x="778" y="1183"/>
                    <a:pt x="780" y="1185"/>
                  </a:cubicBezTo>
                  <a:close/>
                  <a:moveTo>
                    <a:pt x="742" y="1054"/>
                  </a:moveTo>
                  <a:cubicBezTo>
                    <a:pt x="735" y="1029"/>
                    <a:pt x="727" y="1005"/>
                    <a:pt x="717" y="981"/>
                  </a:cubicBezTo>
                  <a:cubicBezTo>
                    <a:pt x="709" y="967"/>
                    <a:pt x="700" y="953"/>
                    <a:pt x="690" y="940"/>
                  </a:cubicBezTo>
                  <a:cubicBezTo>
                    <a:pt x="694" y="963"/>
                    <a:pt x="705" y="985"/>
                    <a:pt x="714" y="1007"/>
                  </a:cubicBezTo>
                  <a:cubicBezTo>
                    <a:pt x="726" y="1033"/>
                    <a:pt x="738" y="1059"/>
                    <a:pt x="749" y="1086"/>
                  </a:cubicBezTo>
                  <a:cubicBezTo>
                    <a:pt x="750" y="1088"/>
                    <a:pt x="752" y="1091"/>
                    <a:pt x="754" y="1095"/>
                  </a:cubicBezTo>
                  <a:cubicBezTo>
                    <a:pt x="750" y="1081"/>
                    <a:pt x="746" y="1067"/>
                    <a:pt x="742" y="1054"/>
                  </a:cubicBezTo>
                  <a:close/>
                  <a:moveTo>
                    <a:pt x="742" y="1143"/>
                  </a:moveTo>
                  <a:cubicBezTo>
                    <a:pt x="742" y="1143"/>
                    <a:pt x="742" y="1143"/>
                    <a:pt x="742" y="1143"/>
                  </a:cubicBezTo>
                  <a:cubicBezTo>
                    <a:pt x="742" y="1143"/>
                    <a:pt x="742" y="1144"/>
                    <a:pt x="742" y="1144"/>
                  </a:cubicBezTo>
                  <a:cubicBezTo>
                    <a:pt x="742" y="1144"/>
                    <a:pt x="742" y="1143"/>
                    <a:pt x="742" y="1143"/>
                  </a:cubicBezTo>
                  <a:close/>
                  <a:moveTo>
                    <a:pt x="726" y="1125"/>
                  </a:moveTo>
                  <a:cubicBezTo>
                    <a:pt x="730" y="1132"/>
                    <a:pt x="735" y="1140"/>
                    <a:pt x="739" y="1147"/>
                  </a:cubicBezTo>
                  <a:cubicBezTo>
                    <a:pt x="739" y="1146"/>
                    <a:pt x="739" y="1146"/>
                    <a:pt x="739" y="1145"/>
                  </a:cubicBezTo>
                  <a:cubicBezTo>
                    <a:pt x="735" y="1138"/>
                    <a:pt x="731" y="1131"/>
                    <a:pt x="726" y="1125"/>
                  </a:cubicBezTo>
                  <a:close/>
                  <a:moveTo>
                    <a:pt x="715" y="1110"/>
                  </a:moveTo>
                  <a:cubicBezTo>
                    <a:pt x="700" y="1091"/>
                    <a:pt x="683" y="1075"/>
                    <a:pt x="664" y="1060"/>
                  </a:cubicBezTo>
                  <a:cubicBezTo>
                    <a:pt x="687" y="1089"/>
                    <a:pt x="711" y="1117"/>
                    <a:pt x="735" y="1145"/>
                  </a:cubicBezTo>
                  <a:cubicBezTo>
                    <a:pt x="728" y="1133"/>
                    <a:pt x="722" y="1122"/>
                    <a:pt x="715" y="1110"/>
                  </a:cubicBezTo>
                  <a:close/>
                  <a:moveTo>
                    <a:pt x="740" y="1149"/>
                  </a:moveTo>
                  <a:cubicBezTo>
                    <a:pt x="741" y="1151"/>
                    <a:pt x="742" y="1153"/>
                    <a:pt x="743" y="1155"/>
                  </a:cubicBezTo>
                  <a:cubicBezTo>
                    <a:pt x="745" y="1157"/>
                    <a:pt x="746" y="1158"/>
                    <a:pt x="747" y="1160"/>
                  </a:cubicBezTo>
                  <a:cubicBezTo>
                    <a:pt x="745" y="1156"/>
                    <a:pt x="743" y="1151"/>
                    <a:pt x="740" y="1147"/>
                  </a:cubicBezTo>
                  <a:cubicBezTo>
                    <a:pt x="740" y="1148"/>
                    <a:pt x="740" y="1148"/>
                    <a:pt x="740" y="1149"/>
                  </a:cubicBezTo>
                  <a:close/>
                  <a:moveTo>
                    <a:pt x="729" y="1220"/>
                  </a:moveTo>
                  <a:cubicBezTo>
                    <a:pt x="732" y="1221"/>
                    <a:pt x="736" y="1222"/>
                    <a:pt x="739" y="1222"/>
                  </a:cubicBezTo>
                  <a:cubicBezTo>
                    <a:pt x="741" y="1219"/>
                    <a:pt x="743" y="1216"/>
                    <a:pt x="745" y="1213"/>
                  </a:cubicBezTo>
                  <a:cubicBezTo>
                    <a:pt x="749" y="1208"/>
                    <a:pt x="752" y="1200"/>
                    <a:pt x="757" y="1197"/>
                  </a:cubicBezTo>
                  <a:cubicBezTo>
                    <a:pt x="757" y="1197"/>
                    <a:pt x="757" y="1196"/>
                    <a:pt x="757" y="1196"/>
                  </a:cubicBezTo>
                  <a:cubicBezTo>
                    <a:pt x="755" y="1191"/>
                    <a:pt x="754" y="1186"/>
                    <a:pt x="753" y="1181"/>
                  </a:cubicBezTo>
                  <a:cubicBezTo>
                    <a:pt x="753" y="1181"/>
                    <a:pt x="753" y="1181"/>
                    <a:pt x="753" y="1182"/>
                  </a:cubicBezTo>
                  <a:cubicBezTo>
                    <a:pt x="753" y="1181"/>
                    <a:pt x="753" y="1181"/>
                    <a:pt x="753" y="1181"/>
                  </a:cubicBezTo>
                  <a:cubicBezTo>
                    <a:pt x="753" y="1179"/>
                    <a:pt x="752" y="1178"/>
                    <a:pt x="752" y="1177"/>
                  </a:cubicBezTo>
                  <a:cubicBezTo>
                    <a:pt x="751" y="1175"/>
                    <a:pt x="750" y="1173"/>
                    <a:pt x="749" y="1171"/>
                  </a:cubicBezTo>
                  <a:cubicBezTo>
                    <a:pt x="740" y="1187"/>
                    <a:pt x="729" y="1203"/>
                    <a:pt x="718" y="1219"/>
                  </a:cubicBezTo>
                  <a:cubicBezTo>
                    <a:pt x="721" y="1219"/>
                    <a:pt x="725" y="1220"/>
                    <a:pt x="729" y="1220"/>
                  </a:cubicBezTo>
                  <a:cubicBezTo>
                    <a:pt x="736" y="1207"/>
                    <a:pt x="744" y="1194"/>
                    <a:pt x="753" y="1182"/>
                  </a:cubicBezTo>
                  <a:cubicBezTo>
                    <a:pt x="745" y="1195"/>
                    <a:pt x="737" y="1208"/>
                    <a:pt x="729" y="1220"/>
                  </a:cubicBezTo>
                  <a:close/>
                  <a:moveTo>
                    <a:pt x="768" y="1233"/>
                  </a:moveTo>
                  <a:cubicBezTo>
                    <a:pt x="767" y="1231"/>
                    <a:pt x="766" y="1230"/>
                    <a:pt x="765" y="1227"/>
                  </a:cubicBezTo>
                  <a:cubicBezTo>
                    <a:pt x="764" y="1226"/>
                    <a:pt x="763" y="1224"/>
                    <a:pt x="763" y="1222"/>
                  </a:cubicBezTo>
                  <a:cubicBezTo>
                    <a:pt x="762" y="1224"/>
                    <a:pt x="761" y="1225"/>
                    <a:pt x="760" y="1226"/>
                  </a:cubicBezTo>
                  <a:cubicBezTo>
                    <a:pt x="761" y="1227"/>
                    <a:pt x="762" y="1227"/>
                    <a:pt x="763" y="1227"/>
                  </a:cubicBezTo>
                  <a:cubicBezTo>
                    <a:pt x="765" y="1227"/>
                    <a:pt x="765" y="1232"/>
                    <a:pt x="763" y="1232"/>
                  </a:cubicBezTo>
                  <a:cubicBezTo>
                    <a:pt x="760" y="1233"/>
                    <a:pt x="757" y="1233"/>
                    <a:pt x="755" y="1234"/>
                  </a:cubicBezTo>
                  <a:cubicBezTo>
                    <a:pt x="755" y="1234"/>
                    <a:pt x="755" y="1234"/>
                    <a:pt x="755" y="1234"/>
                  </a:cubicBezTo>
                  <a:cubicBezTo>
                    <a:pt x="759" y="1234"/>
                    <a:pt x="763" y="1233"/>
                    <a:pt x="766" y="1234"/>
                  </a:cubicBezTo>
                  <a:cubicBezTo>
                    <a:pt x="767" y="1233"/>
                    <a:pt x="768" y="1233"/>
                    <a:pt x="768" y="1233"/>
                  </a:cubicBezTo>
                  <a:close/>
                  <a:moveTo>
                    <a:pt x="756" y="1225"/>
                  </a:moveTo>
                  <a:cubicBezTo>
                    <a:pt x="758" y="1223"/>
                    <a:pt x="760" y="1220"/>
                    <a:pt x="762" y="1218"/>
                  </a:cubicBezTo>
                  <a:cubicBezTo>
                    <a:pt x="760" y="1212"/>
                    <a:pt x="759" y="1207"/>
                    <a:pt x="758" y="1201"/>
                  </a:cubicBezTo>
                  <a:cubicBezTo>
                    <a:pt x="754" y="1205"/>
                    <a:pt x="748" y="1215"/>
                    <a:pt x="743" y="1223"/>
                  </a:cubicBezTo>
                  <a:cubicBezTo>
                    <a:pt x="747" y="1224"/>
                    <a:pt x="751" y="1225"/>
                    <a:pt x="756" y="1225"/>
                  </a:cubicBezTo>
                  <a:close/>
                  <a:moveTo>
                    <a:pt x="740" y="1228"/>
                  </a:moveTo>
                  <a:cubicBezTo>
                    <a:pt x="739" y="1229"/>
                    <a:pt x="738" y="1230"/>
                    <a:pt x="737" y="1231"/>
                  </a:cubicBezTo>
                  <a:cubicBezTo>
                    <a:pt x="741" y="1231"/>
                    <a:pt x="744" y="1230"/>
                    <a:pt x="748" y="1229"/>
                  </a:cubicBezTo>
                  <a:cubicBezTo>
                    <a:pt x="745" y="1229"/>
                    <a:pt x="742" y="1228"/>
                    <a:pt x="740" y="1228"/>
                  </a:cubicBezTo>
                  <a:close/>
                  <a:moveTo>
                    <a:pt x="792" y="1211"/>
                  </a:moveTo>
                  <a:cubicBezTo>
                    <a:pt x="798" y="1206"/>
                    <a:pt x="803" y="1200"/>
                    <a:pt x="809" y="1194"/>
                  </a:cubicBezTo>
                  <a:cubicBezTo>
                    <a:pt x="806" y="1192"/>
                    <a:pt x="803" y="1191"/>
                    <a:pt x="800" y="1189"/>
                  </a:cubicBezTo>
                  <a:cubicBezTo>
                    <a:pt x="798" y="1197"/>
                    <a:pt x="795" y="1204"/>
                    <a:pt x="792" y="1211"/>
                  </a:cubicBezTo>
                  <a:close/>
                  <a:moveTo>
                    <a:pt x="710" y="1218"/>
                  </a:moveTo>
                  <a:cubicBezTo>
                    <a:pt x="722" y="1200"/>
                    <a:pt x="734" y="1183"/>
                    <a:pt x="747" y="1168"/>
                  </a:cubicBezTo>
                  <a:cubicBezTo>
                    <a:pt x="747" y="1168"/>
                    <a:pt x="747" y="1167"/>
                    <a:pt x="746" y="1166"/>
                  </a:cubicBezTo>
                  <a:cubicBezTo>
                    <a:pt x="743" y="1163"/>
                    <a:pt x="740" y="1159"/>
                    <a:pt x="737" y="1155"/>
                  </a:cubicBezTo>
                  <a:cubicBezTo>
                    <a:pt x="727" y="1176"/>
                    <a:pt x="719" y="1197"/>
                    <a:pt x="710" y="1218"/>
                  </a:cubicBezTo>
                  <a:cubicBezTo>
                    <a:pt x="710" y="1218"/>
                    <a:pt x="710" y="1218"/>
                    <a:pt x="710" y="1218"/>
                  </a:cubicBezTo>
                  <a:close/>
                  <a:moveTo>
                    <a:pt x="689" y="926"/>
                  </a:moveTo>
                  <a:cubicBezTo>
                    <a:pt x="689" y="928"/>
                    <a:pt x="689" y="930"/>
                    <a:pt x="689" y="932"/>
                  </a:cubicBezTo>
                  <a:cubicBezTo>
                    <a:pt x="691" y="934"/>
                    <a:pt x="692" y="936"/>
                    <a:pt x="694" y="938"/>
                  </a:cubicBezTo>
                  <a:cubicBezTo>
                    <a:pt x="697" y="942"/>
                    <a:pt x="700" y="947"/>
                    <a:pt x="704" y="952"/>
                  </a:cubicBezTo>
                  <a:cubicBezTo>
                    <a:pt x="701" y="947"/>
                    <a:pt x="698" y="942"/>
                    <a:pt x="695" y="936"/>
                  </a:cubicBezTo>
                  <a:cubicBezTo>
                    <a:pt x="693" y="933"/>
                    <a:pt x="691" y="930"/>
                    <a:pt x="689" y="926"/>
                  </a:cubicBezTo>
                  <a:close/>
                  <a:moveTo>
                    <a:pt x="735" y="868"/>
                  </a:moveTo>
                  <a:cubicBezTo>
                    <a:pt x="727" y="872"/>
                    <a:pt x="719" y="877"/>
                    <a:pt x="712" y="881"/>
                  </a:cubicBezTo>
                  <a:cubicBezTo>
                    <a:pt x="709" y="883"/>
                    <a:pt x="705" y="885"/>
                    <a:pt x="702" y="888"/>
                  </a:cubicBezTo>
                  <a:cubicBezTo>
                    <a:pt x="695" y="893"/>
                    <a:pt x="690" y="909"/>
                    <a:pt x="694" y="917"/>
                  </a:cubicBezTo>
                  <a:cubicBezTo>
                    <a:pt x="698" y="925"/>
                    <a:pt x="709" y="930"/>
                    <a:pt x="715" y="937"/>
                  </a:cubicBezTo>
                  <a:cubicBezTo>
                    <a:pt x="720" y="944"/>
                    <a:pt x="724" y="951"/>
                    <a:pt x="728" y="959"/>
                  </a:cubicBezTo>
                  <a:cubicBezTo>
                    <a:pt x="745" y="993"/>
                    <a:pt x="754" y="1030"/>
                    <a:pt x="763" y="1067"/>
                  </a:cubicBezTo>
                  <a:cubicBezTo>
                    <a:pt x="769" y="1095"/>
                    <a:pt x="774" y="1122"/>
                    <a:pt x="776" y="1149"/>
                  </a:cubicBezTo>
                  <a:cubicBezTo>
                    <a:pt x="781" y="1161"/>
                    <a:pt x="784" y="1171"/>
                    <a:pt x="785" y="1179"/>
                  </a:cubicBezTo>
                  <a:cubicBezTo>
                    <a:pt x="787" y="1169"/>
                    <a:pt x="788" y="1160"/>
                    <a:pt x="789" y="1153"/>
                  </a:cubicBezTo>
                  <a:cubicBezTo>
                    <a:pt x="793" y="1134"/>
                    <a:pt x="795" y="1116"/>
                    <a:pt x="797" y="1097"/>
                  </a:cubicBezTo>
                  <a:cubicBezTo>
                    <a:pt x="800" y="1063"/>
                    <a:pt x="798" y="1030"/>
                    <a:pt x="797" y="995"/>
                  </a:cubicBezTo>
                  <a:cubicBezTo>
                    <a:pt x="797" y="994"/>
                    <a:pt x="798" y="994"/>
                    <a:pt x="798" y="995"/>
                  </a:cubicBezTo>
                  <a:cubicBezTo>
                    <a:pt x="806" y="1036"/>
                    <a:pt x="805" y="1079"/>
                    <a:pt x="800" y="1120"/>
                  </a:cubicBezTo>
                  <a:cubicBezTo>
                    <a:pt x="798" y="1139"/>
                    <a:pt x="795" y="1158"/>
                    <a:pt x="791" y="1177"/>
                  </a:cubicBezTo>
                  <a:cubicBezTo>
                    <a:pt x="791" y="1178"/>
                    <a:pt x="791" y="1178"/>
                    <a:pt x="791" y="1179"/>
                  </a:cubicBezTo>
                  <a:cubicBezTo>
                    <a:pt x="791" y="1179"/>
                    <a:pt x="792" y="1179"/>
                    <a:pt x="793" y="1179"/>
                  </a:cubicBezTo>
                  <a:cubicBezTo>
                    <a:pt x="795" y="1181"/>
                    <a:pt x="797" y="1182"/>
                    <a:pt x="799" y="1183"/>
                  </a:cubicBezTo>
                  <a:cubicBezTo>
                    <a:pt x="819" y="1135"/>
                    <a:pt x="826" y="1080"/>
                    <a:pt x="834" y="1031"/>
                  </a:cubicBezTo>
                  <a:cubicBezTo>
                    <a:pt x="835" y="1030"/>
                    <a:pt x="837" y="1030"/>
                    <a:pt x="837" y="1032"/>
                  </a:cubicBezTo>
                  <a:cubicBezTo>
                    <a:pt x="831" y="1066"/>
                    <a:pt x="826" y="1101"/>
                    <a:pt x="818" y="1135"/>
                  </a:cubicBezTo>
                  <a:cubicBezTo>
                    <a:pt x="814" y="1152"/>
                    <a:pt x="808" y="1169"/>
                    <a:pt x="802" y="1185"/>
                  </a:cubicBezTo>
                  <a:cubicBezTo>
                    <a:pt x="805" y="1186"/>
                    <a:pt x="809" y="1188"/>
                    <a:pt x="812" y="1190"/>
                  </a:cubicBezTo>
                  <a:cubicBezTo>
                    <a:pt x="814" y="1188"/>
                    <a:pt x="816" y="1185"/>
                    <a:pt x="818" y="1183"/>
                  </a:cubicBezTo>
                  <a:cubicBezTo>
                    <a:pt x="822" y="1178"/>
                    <a:pt x="829" y="1185"/>
                    <a:pt x="825" y="1190"/>
                  </a:cubicBezTo>
                  <a:cubicBezTo>
                    <a:pt x="824" y="1191"/>
                    <a:pt x="822" y="1193"/>
                    <a:pt x="821" y="1195"/>
                  </a:cubicBezTo>
                  <a:cubicBezTo>
                    <a:pt x="825" y="1197"/>
                    <a:pt x="829" y="1199"/>
                    <a:pt x="833" y="1201"/>
                  </a:cubicBezTo>
                  <a:cubicBezTo>
                    <a:pt x="833" y="1201"/>
                    <a:pt x="833" y="1201"/>
                    <a:pt x="833" y="1201"/>
                  </a:cubicBezTo>
                  <a:cubicBezTo>
                    <a:pt x="834" y="1198"/>
                    <a:pt x="838" y="1201"/>
                    <a:pt x="837" y="1203"/>
                  </a:cubicBezTo>
                  <a:cubicBezTo>
                    <a:pt x="837" y="1203"/>
                    <a:pt x="837" y="1203"/>
                    <a:pt x="837" y="1203"/>
                  </a:cubicBezTo>
                  <a:cubicBezTo>
                    <a:pt x="843" y="1206"/>
                    <a:pt x="849" y="1210"/>
                    <a:pt x="855" y="1213"/>
                  </a:cubicBezTo>
                  <a:cubicBezTo>
                    <a:pt x="856" y="1214"/>
                    <a:pt x="857" y="1215"/>
                    <a:pt x="856" y="1216"/>
                  </a:cubicBezTo>
                  <a:cubicBezTo>
                    <a:pt x="850" y="1226"/>
                    <a:pt x="845" y="1236"/>
                    <a:pt x="841" y="1246"/>
                  </a:cubicBezTo>
                  <a:cubicBezTo>
                    <a:pt x="860" y="1249"/>
                    <a:pt x="879" y="1252"/>
                    <a:pt x="899" y="1255"/>
                  </a:cubicBezTo>
                  <a:cubicBezTo>
                    <a:pt x="899" y="1255"/>
                    <a:pt x="899" y="1255"/>
                    <a:pt x="899" y="1255"/>
                  </a:cubicBezTo>
                  <a:cubicBezTo>
                    <a:pt x="899" y="1253"/>
                    <a:pt x="900" y="1251"/>
                    <a:pt x="902" y="1250"/>
                  </a:cubicBezTo>
                  <a:cubicBezTo>
                    <a:pt x="894" y="1215"/>
                    <a:pt x="896" y="1178"/>
                    <a:pt x="898" y="1142"/>
                  </a:cubicBezTo>
                  <a:cubicBezTo>
                    <a:pt x="900" y="1108"/>
                    <a:pt x="899" y="1075"/>
                    <a:pt x="891" y="1042"/>
                  </a:cubicBezTo>
                  <a:cubicBezTo>
                    <a:pt x="880" y="1026"/>
                    <a:pt x="873" y="1008"/>
                    <a:pt x="866" y="988"/>
                  </a:cubicBezTo>
                  <a:cubicBezTo>
                    <a:pt x="861" y="973"/>
                    <a:pt x="856" y="957"/>
                    <a:pt x="851" y="941"/>
                  </a:cubicBezTo>
                  <a:cubicBezTo>
                    <a:pt x="851" y="941"/>
                    <a:pt x="850" y="941"/>
                    <a:pt x="850" y="940"/>
                  </a:cubicBezTo>
                  <a:cubicBezTo>
                    <a:pt x="824" y="907"/>
                    <a:pt x="809" y="869"/>
                    <a:pt x="792" y="831"/>
                  </a:cubicBezTo>
                  <a:cubicBezTo>
                    <a:pt x="775" y="846"/>
                    <a:pt x="754" y="857"/>
                    <a:pt x="735" y="868"/>
                  </a:cubicBezTo>
                  <a:close/>
                  <a:moveTo>
                    <a:pt x="1039" y="1249"/>
                  </a:moveTo>
                  <a:cubicBezTo>
                    <a:pt x="1039" y="1244"/>
                    <a:pt x="1039" y="1239"/>
                    <a:pt x="1039" y="1234"/>
                  </a:cubicBezTo>
                  <a:cubicBezTo>
                    <a:pt x="1035" y="1238"/>
                    <a:pt x="1033" y="1243"/>
                    <a:pt x="1031" y="1248"/>
                  </a:cubicBezTo>
                  <a:cubicBezTo>
                    <a:pt x="1034" y="1248"/>
                    <a:pt x="1037" y="1249"/>
                    <a:pt x="1039" y="1249"/>
                  </a:cubicBezTo>
                  <a:close/>
                  <a:moveTo>
                    <a:pt x="973" y="1042"/>
                  </a:moveTo>
                  <a:cubicBezTo>
                    <a:pt x="970" y="1020"/>
                    <a:pt x="969" y="997"/>
                    <a:pt x="969" y="974"/>
                  </a:cubicBezTo>
                  <a:cubicBezTo>
                    <a:pt x="966" y="992"/>
                    <a:pt x="967" y="1013"/>
                    <a:pt x="968" y="1030"/>
                  </a:cubicBezTo>
                  <a:cubicBezTo>
                    <a:pt x="970" y="1034"/>
                    <a:pt x="972" y="1038"/>
                    <a:pt x="973" y="1042"/>
                  </a:cubicBezTo>
                  <a:close/>
                  <a:moveTo>
                    <a:pt x="977" y="1030"/>
                  </a:moveTo>
                  <a:cubicBezTo>
                    <a:pt x="979" y="1008"/>
                    <a:pt x="980" y="987"/>
                    <a:pt x="982" y="966"/>
                  </a:cubicBezTo>
                  <a:cubicBezTo>
                    <a:pt x="983" y="958"/>
                    <a:pt x="982" y="947"/>
                    <a:pt x="984" y="936"/>
                  </a:cubicBezTo>
                  <a:cubicBezTo>
                    <a:pt x="981" y="940"/>
                    <a:pt x="978" y="944"/>
                    <a:pt x="975" y="948"/>
                  </a:cubicBezTo>
                  <a:cubicBezTo>
                    <a:pt x="977" y="948"/>
                    <a:pt x="978" y="950"/>
                    <a:pt x="978" y="952"/>
                  </a:cubicBezTo>
                  <a:cubicBezTo>
                    <a:pt x="974" y="978"/>
                    <a:pt x="974" y="1004"/>
                    <a:pt x="977" y="1030"/>
                  </a:cubicBezTo>
                  <a:close/>
                  <a:moveTo>
                    <a:pt x="998" y="942"/>
                  </a:moveTo>
                  <a:cubicBezTo>
                    <a:pt x="1001" y="932"/>
                    <a:pt x="1005" y="922"/>
                    <a:pt x="1010" y="913"/>
                  </a:cubicBezTo>
                  <a:cubicBezTo>
                    <a:pt x="1006" y="916"/>
                    <a:pt x="1002" y="919"/>
                    <a:pt x="998" y="922"/>
                  </a:cubicBezTo>
                  <a:cubicBezTo>
                    <a:pt x="998" y="929"/>
                    <a:pt x="999" y="935"/>
                    <a:pt x="998" y="942"/>
                  </a:cubicBezTo>
                  <a:close/>
                  <a:moveTo>
                    <a:pt x="990" y="1070"/>
                  </a:moveTo>
                  <a:cubicBezTo>
                    <a:pt x="991" y="1070"/>
                    <a:pt x="993" y="1071"/>
                    <a:pt x="994" y="1072"/>
                  </a:cubicBezTo>
                  <a:cubicBezTo>
                    <a:pt x="1013" y="1041"/>
                    <a:pt x="1007" y="993"/>
                    <a:pt x="1009" y="960"/>
                  </a:cubicBezTo>
                  <a:cubicBezTo>
                    <a:pt x="1010" y="950"/>
                    <a:pt x="1009" y="925"/>
                    <a:pt x="1015" y="911"/>
                  </a:cubicBezTo>
                  <a:cubicBezTo>
                    <a:pt x="991" y="958"/>
                    <a:pt x="993" y="1018"/>
                    <a:pt x="990" y="1070"/>
                  </a:cubicBezTo>
                  <a:close/>
                  <a:moveTo>
                    <a:pt x="983" y="1010"/>
                  </a:moveTo>
                  <a:cubicBezTo>
                    <a:pt x="986" y="987"/>
                    <a:pt x="993" y="964"/>
                    <a:pt x="994" y="941"/>
                  </a:cubicBezTo>
                  <a:cubicBezTo>
                    <a:pt x="994" y="937"/>
                    <a:pt x="996" y="931"/>
                    <a:pt x="992" y="928"/>
                  </a:cubicBezTo>
                  <a:cubicBezTo>
                    <a:pt x="992" y="928"/>
                    <a:pt x="992" y="928"/>
                    <a:pt x="991" y="928"/>
                  </a:cubicBezTo>
                  <a:cubicBezTo>
                    <a:pt x="991" y="929"/>
                    <a:pt x="990" y="929"/>
                    <a:pt x="989" y="930"/>
                  </a:cubicBezTo>
                  <a:cubicBezTo>
                    <a:pt x="988" y="934"/>
                    <a:pt x="988" y="943"/>
                    <a:pt x="988" y="946"/>
                  </a:cubicBezTo>
                  <a:cubicBezTo>
                    <a:pt x="987" y="958"/>
                    <a:pt x="986" y="970"/>
                    <a:pt x="985" y="981"/>
                  </a:cubicBezTo>
                  <a:cubicBezTo>
                    <a:pt x="983" y="1006"/>
                    <a:pt x="982" y="1031"/>
                    <a:pt x="981" y="1056"/>
                  </a:cubicBezTo>
                  <a:cubicBezTo>
                    <a:pt x="981" y="1056"/>
                    <a:pt x="980" y="1057"/>
                    <a:pt x="980" y="1058"/>
                  </a:cubicBezTo>
                  <a:cubicBezTo>
                    <a:pt x="981" y="1060"/>
                    <a:pt x="982" y="1063"/>
                    <a:pt x="983" y="1066"/>
                  </a:cubicBezTo>
                  <a:cubicBezTo>
                    <a:pt x="982" y="1047"/>
                    <a:pt x="982" y="1029"/>
                    <a:pt x="983" y="1010"/>
                  </a:cubicBezTo>
                  <a:close/>
                  <a:moveTo>
                    <a:pt x="950" y="989"/>
                  </a:moveTo>
                  <a:cubicBezTo>
                    <a:pt x="950" y="989"/>
                    <a:pt x="950" y="989"/>
                    <a:pt x="950" y="988"/>
                  </a:cubicBezTo>
                  <a:cubicBezTo>
                    <a:pt x="950" y="977"/>
                    <a:pt x="955" y="966"/>
                    <a:pt x="960" y="956"/>
                  </a:cubicBezTo>
                  <a:cubicBezTo>
                    <a:pt x="968" y="938"/>
                    <a:pt x="976" y="920"/>
                    <a:pt x="991" y="908"/>
                  </a:cubicBezTo>
                  <a:cubicBezTo>
                    <a:pt x="1008" y="896"/>
                    <a:pt x="1031" y="886"/>
                    <a:pt x="1055" y="880"/>
                  </a:cubicBezTo>
                  <a:cubicBezTo>
                    <a:pt x="1027" y="877"/>
                    <a:pt x="984" y="873"/>
                    <a:pt x="975" y="848"/>
                  </a:cubicBezTo>
                  <a:cubicBezTo>
                    <a:pt x="968" y="852"/>
                    <a:pt x="959" y="851"/>
                    <a:pt x="953" y="846"/>
                  </a:cubicBezTo>
                  <a:cubicBezTo>
                    <a:pt x="951" y="845"/>
                    <a:pt x="950" y="844"/>
                    <a:pt x="948" y="842"/>
                  </a:cubicBezTo>
                  <a:cubicBezTo>
                    <a:pt x="949" y="849"/>
                    <a:pt x="948" y="856"/>
                    <a:pt x="949" y="862"/>
                  </a:cubicBezTo>
                  <a:cubicBezTo>
                    <a:pt x="950" y="873"/>
                    <a:pt x="954" y="884"/>
                    <a:pt x="957" y="895"/>
                  </a:cubicBezTo>
                  <a:cubicBezTo>
                    <a:pt x="957" y="897"/>
                    <a:pt x="954" y="898"/>
                    <a:pt x="953" y="896"/>
                  </a:cubicBezTo>
                  <a:cubicBezTo>
                    <a:pt x="952" y="896"/>
                    <a:pt x="952" y="896"/>
                    <a:pt x="952" y="896"/>
                  </a:cubicBezTo>
                  <a:cubicBezTo>
                    <a:pt x="952" y="896"/>
                    <a:pt x="951" y="896"/>
                    <a:pt x="951" y="896"/>
                  </a:cubicBezTo>
                  <a:cubicBezTo>
                    <a:pt x="940" y="892"/>
                    <a:pt x="932" y="882"/>
                    <a:pt x="928" y="871"/>
                  </a:cubicBezTo>
                  <a:cubicBezTo>
                    <a:pt x="930" y="880"/>
                    <a:pt x="932" y="889"/>
                    <a:pt x="935" y="898"/>
                  </a:cubicBezTo>
                  <a:cubicBezTo>
                    <a:pt x="936" y="899"/>
                    <a:pt x="934" y="901"/>
                    <a:pt x="933" y="899"/>
                  </a:cubicBezTo>
                  <a:cubicBezTo>
                    <a:pt x="928" y="894"/>
                    <a:pt x="924" y="889"/>
                    <a:pt x="920" y="884"/>
                  </a:cubicBezTo>
                  <a:cubicBezTo>
                    <a:pt x="918" y="886"/>
                    <a:pt x="915" y="888"/>
                    <a:pt x="911" y="888"/>
                  </a:cubicBezTo>
                  <a:cubicBezTo>
                    <a:pt x="915" y="898"/>
                    <a:pt x="919" y="909"/>
                    <a:pt x="922" y="919"/>
                  </a:cubicBezTo>
                  <a:cubicBezTo>
                    <a:pt x="931" y="942"/>
                    <a:pt x="940" y="965"/>
                    <a:pt x="950" y="989"/>
                  </a:cubicBezTo>
                  <a:close/>
                  <a:moveTo>
                    <a:pt x="966" y="802"/>
                  </a:moveTo>
                  <a:cubicBezTo>
                    <a:pt x="958" y="799"/>
                    <a:pt x="951" y="797"/>
                    <a:pt x="943" y="795"/>
                  </a:cubicBezTo>
                  <a:cubicBezTo>
                    <a:pt x="937" y="793"/>
                    <a:pt x="939" y="792"/>
                    <a:pt x="939" y="797"/>
                  </a:cubicBezTo>
                  <a:cubicBezTo>
                    <a:pt x="938" y="800"/>
                    <a:pt x="939" y="805"/>
                    <a:pt x="939" y="808"/>
                  </a:cubicBezTo>
                  <a:cubicBezTo>
                    <a:pt x="940" y="825"/>
                    <a:pt x="955" y="852"/>
                    <a:pt x="975" y="839"/>
                  </a:cubicBezTo>
                  <a:cubicBezTo>
                    <a:pt x="975" y="838"/>
                    <a:pt x="977" y="838"/>
                    <a:pt x="978" y="838"/>
                  </a:cubicBezTo>
                  <a:cubicBezTo>
                    <a:pt x="978" y="838"/>
                    <a:pt x="978" y="838"/>
                    <a:pt x="978" y="837"/>
                  </a:cubicBezTo>
                  <a:cubicBezTo>
                    <a:pt x="967" y="828"/>
                    <a:pt x="965" y="815"/>
                    <a:pt x="966" y="802"/>
                  </a:cubicBezTo>
                  <a:close/>
                  <a:moveTo>
                    <a:pt x="975" y="821"/>
                  </a:moveTo>
                  <a:cubicBezTo>
                    <a:pt x="973" y="812"/>
                    <a:pt x="972" y="803"/>
                    <a:pt x="971" y="797"/>
                  </a:cubicBezTo>
                  <a:cubicBezTo>
                    <a:pt x="971" y="795"/>
                    <a:pt x="971" y="792"/>
                    <a:pt x="971" y="790"/>
                  </a:cubicBezTo>
                  <a:cubicBezTo>
                    <a:pt x="970" y="801"/>
                    <a:pt x="971" y="812"/>
                    <a:pt x="975" y="821"/>
                  </a:cubicBezTo>
                  <a:close/>
                  <a:moveTo>
                    <a:pt x="929" y="857"/>
                  </a:moveTo>
                  <a:cubicBezTo>
                    <a:pt x="927" y="855"/>
                    <a:pt x="926" y="852"/>
                    <a:pt x="925" y="849"/>
                  </a:cubicBezTo>
                  <a:cubicBezTo>
                    <a:pt x="926" y="851"/>
                    <a:pt x="926" y="853"/>
                    <a:pt x="926" y="855"/>
                  </a:cubicBezTo>
                  <a:cubicBezTo>
                    <a:pt x="927" y="856"/>
                    <a:pt x="928" y="857"/>
                    <a:pt x="929" y="857"/>
                  </a:cubicBezTo>
                  <a:close/>
                  <a:moveTo>
                    <a:pt x="904" y="847"/>
                  </a:moveTo>
                  <a:cubicBezTo>
                    <a:pt x="906" y="846"/>
                    <a:pt x="909" y="846"/>
                    <a:pt x="911" y="848"/>
                  </a:cubicBezTo>
                  <a:cubicBezTo>
                    <a:pt x="903" y="837"/>
                    <a:pt x="897" y="826"/>
                    <a:pt x="893" y="813"/>
                  </a:cubicBezTo>
                  <a:cubicBezTo>
                    <a:pt x="893" y="825"/>
                    <a:pt x="896" y="836"/>
                    <a:pt x="904" y="847"/>
                  </a:cubicBezTo>
                  <a:close/>
                  <a:moveTo>
                    <a:pt x="922" y="859"/>
                  </a:moveTo>
                  <a:cubicBezTo>
                    <a:pt x="920" y="857"/>
                    <a:pt x="917" y="854"/>
                    <a:pt x="915" y="852"/>
                  </a:cubicBezTo>
                  <a:cubicBezTo>
                    <a:pt x="915" y="852"/>
                    <a:pt x="915" y="852"/>
                    <a:pt x="915" y="852"/>
                  </a:cubicBezTo>
                  <a:cubicBezTo>
                    <a:pt x="918" y="861"/>
                    <a:pt x="922" y="871"/>
                    <a:pt x="926" y="880"/>
                  </a:cubicBezTo>
                  <a:cubicBezTo>
                    <a:pt x="924" y="873"/>
                    <a:pt x="923" y="866"/>
                    <a:pt x="922" y="859"/>
                  </a:cubicBezTo>
                  <a:close/>
                  <a:moveTo>
                    <a:pt x="936" y="870"/>
                  </a:moveTo>
                  <a:cubicBezTo>
                    <a:pt x="936" y="870"/>
                    <a:pt x="935" y="870"/>
                    <a:pt x="935" y="869"/>
                  </a:cubicBezTo>
                  <a:cubicBezTo>
                    <a:pt x="933" y="868"/>
                    <a:pt x="931" y="867"/>
                    <a:pt x="929" y="865"/>
                  </a:cubicBezTo>
                  <a:cubicBezTo>
                    <a:pt x="932" y="875"/>
                    <a:pt x="938" y="884"/>
                    <a:pt x="945" y="889"/>
                  </a:cubicBezTo>
                  <a:cubicBezTo>
                    <a:pt x="942" y="883"/>
                    <a:pt x="939" y="877"/>
                    <a:pt x="936" y="870"/>
                  </a:cubicBezTo>
                  <a:close/>
                  <a:moveTo>
                    <a:pt x="940" y="851"/>
                  </a:moveTo>
                  <a:cubicBezTo>
                    <a:pt x="940" y="845"/>
                    <a:pt x="941" y="841"/>
                    <a:pt x="943" y="837"/>
                  </a:cubicBezTo>
                  <a:cubicBezTo>
                    <a:pt x="942" y="835"/>
                    <a:pt x="942" y="834"/>
                    <a:pt x="941" y="833"/>
                  </a:cubicBezTo>
                  <a:cubicBezTo>
                    <a:pt x="939" y="838"/>
                    <a:pt x="939" y="844"/>
                    <a:pt x="940" y="851"/>
                  </a:cubicBezTo>
                  <a:close/>
                  <a:moveTo>
                    <a:pt x="917" y="935"/>
                  </a:moveTo>
                  <a:cubicBezTo>
                    <a:pt x="908" y="913"/>
                    <a:pt x="900" y="890"/>
                    <a:pt x="892" y="867"/>
                  </a:cubicBezTo>
                  <a:cubicBezTo>
                    <a:pt x="889" y="863"/>
                    <a:pt x="886" y="859"/>
                    <a:pt x="883" y="855"/>
                  </a:cubicBezTo>
                  <a:cubicBezTo>
                    <a:pt x="882" y="878"/>
                    <a:pt x="878" y="899"/>
                    <a:pt x="887" y="923"/>
                  </a:cubicBezTo>
                  <a:cubicBezTo>
                    <a:pt x="896" y="945"/>
                    <a:pt x="908" y="966"/>
                    <a:pt x="920" y="988"/>
                  </a:cubicBezTo>
                  <a:cubicBezTo>
                    <a:pt x="928" y="1004"/>
                    <a:pt x="937" y="1020"/>
                    <a:pt x="946" y="1035"/>
                  </a:cubicBezTo>
                  <a:cubicBezTo>
                    <a:pt x="944" y="1030"/>
                    <a:pt x="942" y="1024"/>
                    <a:pt x="941" y="1018"/>
                  </a:cubicBezTo>
                  <a:cubicBezTo>
                    <a:pt x="933" y="990"/>
                    <a:pt x="925" y="963"/>
                    <a:pt x="917" y="935"/>
                  </a:cubicBezTo>
                  <a:close/>
                  <a:moveTo>
                    <a:pt x="903" y="971"/>
                  </a:moveTo>
                  <a:cubicBezTo>
                    <a:pt x="885" y="936"/>
                    <a:pt x="854" y="886"/>
                    <a:pt x="869" y="845"/>
                  </a:cubicBezTo>
                  <a:cubicBezTo>
                    <a:pt x="867" y="844"/>
                    <a:pt x="865" y="842"/>
                    <a:pt x="863" y="840"/>
                  </a:cubicBezTo>
                  <a:cubicBezTo>
                    <a:pt x="858" y="834"/>
                    <a:pt x="855" y="825"/>
                    <a:pt x="852" y="818"/>
                  </a:cubicBezTo>
                  <a:cubicBezTo>
                    <a:pt x="851" y="817"/>
                    <a:pt x="849" y="813"/>
                    <a:pt x="846" y="809"/>
                  </a:cubicBezTo>
                  <a:cubicBezTo>
                    <a:pt x="852" y="850"/>
                    <a:pt x="860" y="891"/>
                    <a:pt x="868" y="933"/>
                  </a:cubicBezTo>
                  <a:cubicBezTo>
                    <a:pt x="868" y="933"/>
                    <a:pt x="868" y="934"/>
                    <a:pt x="868" y="934"/>
                  </a:cubicBezTo>
                  <a:cubicBezTo>
                    <a:pt x="875" y="958"/>
                    <a:pt x="882" y="982"/>
                    <a:pt x="890" y="1006"/>
                  </a:cubicBezTo>
                  <a:cubicBezTo>
                    <a:pt x="896" y="1021"/>
                    <a:pt x="902" y="1040"/>
                    <a:pt x="913" y="1052"/>
                  </a:cubicBezTo>
                  <a:cubicBezTo>
                    <a:pt x="917" y="1056"/>
                    <a:pt x="921" y="1060"/>
                    <a:pt x="925" y="1064"/>
                  </a:cubicBezTo>
                  <a:cubicBezTo>
                    <a:pt x="926" y="1063"/>
                    <a:pt x="927" y="1063"/>
                    <a:pt x="928" y="1064"/>
                  </a:cubicBezTo>
                  <a:cubicBezTo>
                    <a:pt x="928" y="1065"/>
                    <a:pt x="929" y="1066"/>
                    <a:pt x="929" y="1067"/>
                  </a:cubicBezTo>
                  <a:cubicBezTo>
                    <a:pt x="934" y="1070"/>
                    <a:pt x="938" y="1073"/>
                    <a:pt x="943" y="1076"/>
                  </a:cubicBezTo>
                  <a:cubicBezTo>
                    <a:pt x="947" y="1079"/>
                    <a:pt x="951" y="1082"/>
                    <a:pt x="955" y="1085"/>
                  </a:cubicBezTo>
                  <a:cubicBezTo>
                    <a:pt x="955" y="1085"/>
                    <a:pt x="955" y="1085"/>
                    <a:pt x="955" y="1084"/>
                  </a:cubicBezTo>
                  <a:cubicBezTo>
                    <a:pt x="955" y="1083"/>
                    <a:pt x="958" y="1083"/>
                    <a:pt x="958" y="1084"/>
                  </a:cubicBezTo>
                  <a:cubicBezTo>
                    <a:pt x="958" y="1085"/>
                    <a:pt x="958" y="1086"/>
                    <a:pt x="958" y="1087"/>
                  </a:cubicBezTo>
                  <a:cubicBezTo>
                    <a:pt x="961" y="1089"/>
                    <a:pt x="963" y="1092"/>
                    <a:pt x="966" y="1094"/>
                  </a:cubicBezTo>
                  <a:cubicBezTo>
                    <a:pt x="966" y="1094"/>
                    <a:pt x="967" y="1093"/>
                    <a:pt x="968" y="1093"/>
                  </a:cubicBezTo>
                  <a:cubicBezTo>
                    <a:pt x="967" y="1090"/>
                    <a:pt x="966" y="1088"/>
                    <a:pt x="965" y="1085"/>
                  </a:cubicBezTo>
                  <a:cubicBezTo>
                    <a:pt x="963" y="1081"/>
                    <a:pt x="961" y="1077"/>
                    <a:pt x="959" y="1072"/>
                  </a:cubicBezTo>
                  <a:cubicBezTo>
                    <a:pt x="939" y="1040"/>
                    <a:pt x="921" y="1005"/>
                    <a:pt x="903" y="971"/>
                  </a:cubicBezTo>
                  <a:close/>
                  <a:moveTo>
                    <a:pt x="843" y="913"/>
                  </a:moveTo>
                  <a:cubicBezTo>
                    <a:pt x="837" y="899"/>
                    <a:pt x="831" y="886"/>
                    <a:pt x="823" y="873"/>
                  </a:cubicBezTo>
                  <a:cubicBezTo>
                    <a:pt x="814" y="858"/>
                    <a:pt x="801" y="842"/>
                    <a:pt x="794" y="828"/>
                  </a:cubicBezTo>
                  <a:cubicBezTo>
                    <a:pt x="794" y="828"/>
                    <a:pt x="794" y="828"/>
                    <a:pt x="794" y="828"/>
                  </a:cubicBezTo>
                  <a:cubicBezTo>
                    <a:pt x="810" y="864"/>
                    <a:pt x="827" y="896"/>
                    <a:pt x="848" y="929"/>
                  </a:cubicBezTo>
                  <a:cubicBezTo>
                    <a:pt x="846" y="924"/>
                    <a:pt x="845" y="918"/>
                    <a:pt x="843" y="913"/>
                  </a:cubicBezTo>
                  <a:close/>
                  <a:moveTo>
                    <a:pt x="795" y="827"/>
                  </a:moveTo>
                  <a:cubicBezTo>
                    <a:pt x="812" y="845"/>
                    <a:pt x="825" y="866"/>
                    <a:pt x="836" y="888"/>
                  </a:cubicBezTo>
                  <a:cubicBezTo>
                    <a:pt x="835" y="883"/>
                    <a:pt x="834" y="879"/>
                    <a:pt x="833" y="874"/>
                  </a:cubicBezTo>
                  <a:cubicBezTo>
                    <a:pt x="832" y="872"/>
                    <a:pt x="832" y="870"/>
                    <a:pt x="831" y="868"/>
                  </a:cubicBezTo>
                  <a:cubicBezTo>
                    <a:pt x="824" y="858"/>
                    <a:pt x="816" y="848"/>
                    <a:pt x="809" y="838"/>
                  </a:cubicBezTo>
                  <a:cubicBezTo>
                    <a:pt x="806" y="833"/>
                    <a:pt x="802" y="828"/>
                    <a:pt x="799" y="823"/>
                  </a:cubicBezTo>
                  <a:cubicBezTo>
                    <a:pt x="798" y="824"/>
                    <a:pt x="797" y="826"/>
                    <a:pt x="795" y="827"/>
                  </a:cubicBezTo>
                  <a:close/>
                  <a:moveTo>
                    <a:pt x="834" y="789"/>
                  </a:moveTo>
                  <a:cubicBezTo>
                    <a:pt x="834" y="789"/>
                    <a:pt x="834" y="789"/>
                    <a:pt x="834" y="789"/>
                  </a:cubicBezTo>
                  <a:cubicBezTo>
                    <a:pt x="834" y="788"/>
                    <a:pt x="834" y="788"/>
                    <a:pt x="834" y="788"/>
                  </a:cubicBezTo>
                  <a:cubicBezTo>
                    <a:pt x="834" y="788"/>
                    <a:pt x="834" y="789"/>
                    <a:pt x="834" y="789"/>
                  </a:cubicBezTo>
                  <a:close/>
                  <a:moveTo>
                    <a:pt x="840" y="800"/>
                  </a:moveTo>
                  <a:cubicBezTo>
                    <a:pt x="840" y="800"/>
                    <a:pt x="840" y="800"/>
                    <a:pt x="839" y="801"/>
                  </a:cubicBezTo>
                  <a:cubicBezTo>
                    <a:pt x="840" y="801"/>
                    <a:pt x="840" y="802"/>
                    <a:pt x="840" y="802"/>
                  </a:cubicBezTo>
                  <a:cubicBezTo>
                    <a:pt x="842" y="804"/>
                    <a:pt x="840" y="807"/>
                    <a:pt x="838" y="807"/>
                  </a:cubicBezTo>
                  <a:cubicBezTo>
                    <a:pt x="833" y="805"/>
                    <a:pt x="832" y="814"/>
                    <a:pt x="833" y="823"/>
                  </a:cubicBezTo>
                  <a:cubicBezTo>
                    <a:pt x="833" y="825"/>
                    <a:pt x="833" y="827"/>
                    <a:pt x="833" y="829"/>
                  </a:cubicBezTo>
                  <a:cubicBezTo>
                    <a:pt x="834" y="836"/>
                    <a:pt x="836" y="844"/>
                    <a:pt x="836" y="845"/>
                  </a:cubicBezTo>
                  <a:cubicBezTo>
                    <a:pt x="839" y="852"/>
                    <a:pt x="841" y="859"/>
                    <a:pt x="844" y="866"/>
                  </a:cubicBezTo>
                  <a:cubicBezTo>
                    <a:pt x="848" y="877"/>
                    <a:pt x="852" y="888"/>
                    <a:pt x="856" y="900"/>
                  </a:cubicBezTo>
                  <a:cubicBezTo>
                    <a:pt x="850" y="868"/>
                    <a:pt x="846" y="836"/>
                    <a:pt x="843" y="804"/>
                  </a:cubicBezTo>
                  <a:cubicBezTo>
                    <a:pt x="842" y="803"/>
                    <a:pt x="841" y="801"/>
                    <a:pt x="840" y="800"/>
                  </a:cubicBezTo>
                  <a:close/>
                  <a:moveTo>
                    <a:pt x="907" y="1247"/>
                  </a:moveTo>
                  <a:cubicBezTo>
                    <a:pt x="910" y="1241"/>
                    <a:pt x="910" y="1219"/>
                    <a:pt x="912" y="1214"/>
                  </a:cubicBezTo>
                  <a:cubicBezTo>
                    <a:pt x="916" y="1195"/>
                    <a:pt x="921" y="1179"/>
                    <a:pt x="922" y="1160"/>
                  </a:cubicBezTo>
                  <a:cubicBezTo>
                    <a:pt x="924" y="1130"/>
                    <a:pt x="922" y="1101"/>
                    <a:pt x="924" y="1072"/>
                  </a:cubicBezTo>
                  <a:cubicBezTo>
                    <a:pt x="919" y="1069"/>
                    <a:pt x="915" y="1066"/>
                    <a:pt x="911" y="1062"/>
                  </a:cubicBezTo>
                  <a:cubicBezTo>
                    <a:pt x="907" y="1059"/>
                    <a:pt x="903" y="1055"/>
                    <a:pt x="899" y="1052"/>
                  </a:cubicBezTo>
                  <a:cubicBezTo>
                    <a:pt x="916" y="1114"/>
                    <a:pt x="905" y="1184"/>
                    <a:pt x="907" y="1247"/>
                  </a:cubicBezTo>
                  <a:close/>
                  <a:moveTo>
                    <a:pt x="954" y="1243"/>
                  </a:moveTo>
                  <a:cubicBezTo>
                    <a:pt x="954" y="1243"/>
                    <a:pt x="955" y="1242"/>
                    <a:pt x="955" y="1242"/>
                  </a:cubicBezTo>
                  <a:cubicBezTo>
                    <a:pt x="955" y="1242"/>
                    <a:pt x="956" y="1241"/>
                    <a:pt x="956" y="1241"/>
                  </a:cubicBezTo>
                  <a:cubicBezTo>
                    <a:pt x="957" y="1238"/>
                    <a:pt x="957" y="1234"/>
                    <a:pt x="957" y="1230"/>
                  </a:cubicBezTo>
                  <a:cubicBezTo>
                    <a:pt x="957" y="1226"/>
                    <a:pt x="956" y="1221"/>
                    <a:pt x="956" y="1216"/>
                  </a:cubicBezTo>
                  <a:cubicBezTo>
                    <a:pt x="956" y="1212"/>
                    <a:pt x="956" y="1207"/>
                    <a:pt x="956" y="1203"/>
                  </a:cubicBezTo>
                  <a:cubicBezTo>
                    <a:pt x="955" y="1216"/>
                    <a:pt x="954" y="1230"/>
                    <a:pt x="954" y="1243"/>
                  </a:cubicBezTo>
                  <a:close/>
                  <a:moveTo>
                    <a:pt x="959" y="1170"/>
                  </a:moveTo>
                  <a:cubicBezTo>
                    <a:pt x="959" y="1171"/>
                    <a:pt x="959" y="1172"/>
                    <a:pt x="959" y="1173"/>
                  </a:cubicBezTo>
                  <a:cubicBezTo>
                    <a:pt x="961" y="1161"/>
                    <a:pt x="963" y="1150"/>
                    <a:pt x="964" y="1139"/>
                  </a:cubicBezTo>
                  <a:cubicBezTo>
                    <a:pt x="965" y="1126"/>
                    <a:pt x="964" y="1113"/>
                    <a:pt x="965" y="1100"/>
                  </a:cubicBezTo>
                  <a:cubicBezTo>
                    <a:pt x="963" y="1098"/>
                    <a:pt x="961" y="1097"/>
                    <a:pt x="959" y="1095"/>
                  </a:cubicBezTo>
                  <a:cubicBezTo>
                    <a:pt x="960" y="1120"/>
                    <a:pt x="961" y="1145"/>
                    <a:pt x="959" y="1170"/>
                  </a:cubicBezTo>
                  <a:close/>
                  <a:moveTo>
                    <a:pt x="956" y="1170"/>
                  </a:moveTo>
                  <a:cubicBezTo>
                    <a:pt x="958" y="1144"/>
                    <a:pt x="957" y="1119"/>
                    <a:pt x="956" y="1093"/>
                  </a:cubicBezTo>
                  <a:cubicBezTo>
                    <a:pt x="949" y="1088"/>
                    <a:pt x="942" y="1083"/>
                    <a:pt x="935" y="1079"/>
                  </a:cubicBezTo>
                  <a:cubicBezTo>
                    <a:pt x="942" y="1100"/>
                    <a:pt x="943" y="1123"/>
                    <a:pt x="946" y="1145"/>
                  </a:cubicBezTo>
                  <a:cubicBezTo>
                    <a:pt x="948" y="1167"/>
                    <a:pt x="950" y="1189"/>
                    <a:pt x="951" y="1211"/>
                  </a:cubicBezTo>
                  <a:cubicBezTo>
                    <a:pt x="953" y="1197"/>
                    <a:pt x="954" y="1183"/>
                    <a:pt x="956" y="1170"/>
                  </a:cubicBezTo>
                  <a:close/>
                  <a:moveTo>
                    <a:pt x="1004" y="1125"/>
                  </a:moveTo>
                  <a:cubicBezTo>
                    <a:pt x="1002" y="1149"/>
                    <a:pt x="993" y="1171"/>
                    <a:pt x="982" y="1192"/>
                  </a:cubicBezTo>
                  <a:cubicBezTo>
                    <a:pt x="981" y="1195"/>
                    <a:pt x="979" y="1195"/>
                    <a:pt x="977" y="1195"/>
                  </a:cubicBezTo>
                  <a:cubicBezTo>
                    <a:pt x="976" y="1198"/>
                    <a:pt x="975" y="1201"/>
                    <a:pt x="975" y="1204"/>
                  </a:cubicBezTo>
                  <a:cubicBezTo>
                    <a:pt x="975" y="1204"/>
                    <a:pt x="975" y="1205"/>
                    <a:pt x="975" y="1205"/>
                  </a:cubicBezTo>
                  <a:cubicBezTo>
                    <a:pt x="975" y="1205"/>
                    <a:pt x="975" y="1205"/>
                    <a:pt x="975" y="1205"/>
                  </a:cubicBezTo>
                  <a:cubicBezTo>
                    <a:pt x="997" y="1183"/>
                    <a:pt x="1008" y="1151"/>
                    <a:pt x="1015" y="1121"/>
                  </a:cubicBezTo>
                  <a:cubicBezTo>
                    <a:pt x="1012" y="1123"/>
                    <a:pt x="1008" y="1125"/>
                    <a:pt x="1004" y="1125"/>
                  </a:cubicBezTo>
                  <a:close/>
                  <a:moveTo>
                    <a:pt x="949" y="1250"/>
                  </a:moveTo>
                  <a:cubicBezTo>
                    <a:pt x="947" y="1217"/>
                    <a:pt x="945" y="1185"/>
                    <a:pt x="941" y="1153"/>
                  </a:cubicBezTo>
                  <a:cubicBezTo>
                    <a:pt x="940" y="1135"/>
                    <a:pt x="938" y="1116"/>
                    <a:pt x="935" y="1097"/>
                  </a:cubicBezTo>
                  <a:cubicBezTo>
                    <a:pt x="934" y="1095"/>
                    <a:pt x="931" y="1078"/>
                    <a:pt x="930" y="1078"/>
                  </a:cubicBezTo>
                  <a:cubicBezTo>
                    <a:pt x="923" y="1078"/>
                    <a:pt x="926" y="1092"/>
                    <a:pt x="926" y="1095"/>
                  </a:cubicBezTo>
                  <a:cubicBezTo>
                    <a:pt x="926" y="1123"/>
                    <a:pt x="929" y="1151"/>
                    <a:pt x="925" y="1179"/>
                  </a:cubicBezTo>
                  <a:cubicBezTo>
                    <a:pt x="923" y="1196"/>
                    <a:pt x="915" y="1212"/>
                    <a:pt x="914" y="1228"/>
                  </a:cubicBezTo>
                  <a:cubicBezTo>
                    <a:pt x="914" y="1237"/>
                    <a:pt x="919" y="1246"/>
                    <a:pt x="915" y="1254"/>
                  </a:cubicBezTo>
                  <a:cubicBezTo>
                    <a:pt x="915" y="1255"/>
                    <a:pt x="916" y="1256"/>
                    <a:pt x="916" y="1257"/>
                  </a:cubicBezTo>
                  <a:cubicBezTo>
                    <a:pt x="925" y="1258"/>
                    <a:pt x="935" y="1259"/>
                    <a:pt x="944" y="1260"/>
                  </a:cubicBezTo>
                  <a:cubicBezTo>
                    <a:pt x="945" y="1260"/>
                    <a:pt x="946" y="1260"/>
                    <a:pt x="947" y="1260"/>
                  </a:cubicBezTo>
                  <a:cubicBezTo>
                    <a:pt x="947" y="1257"/>
                    <a:pt x="947" y="1253"/>
                    <a:pt x="949" y="1250"/>
                  </a:cubicBezTo>
                  <a:close/>
                  <a:moveTo>
                    <a:pt x="826" y="608"/>
                  </a:moveTo>
                  <a:cubicBezTo>
                    <a:pt x="821" y="628"/>
                    <a:pt x="821" y="649"/>
                    <a:pt x="817" y="669"/>
                  </a:cubicBezTo>
                  <a:cubicBezTo>
                    <a:pt x="813" y="694"/>
                    <a:pt x="817" y="716"/>
                    <a:pt x="820" y="740"/>
                  </a:cubicBezTo>
                  <a:cubicBezTo>
                    <a:pt x="820" y="749"/>
                    <a:pt x="821" y="758"/>
                    <a:pt x="820" y="768"/>
                  </a:cubicBezTo>
                  <a:cubicBezTo>
                    <a:pt x="819" y="774"/>
                    <a:pt x="816" y="782"/>
                    <a:pt x="817" y="789"/>
                  </a:cubicBezTo>
                  <a:cubicBezTo>
                    <a:pt x="818" y="790"/>
                    <a:pt x="819" y="790"/>
                    <a:pt x="819" y="790"/>
                  </a:cubicBezTo>
                  <a:cubicBezTo>
                    <a:pt x="820" y="790"/>
                    <a:pt x="821" y="790"/>
                    <a:pt x="822" y="790"/>
                  </a:cubicBezTo>
                  <a:cubicBezTo>
                    <a:pt x="822" y="790"/>
                    <a:pt x="822" y="790"/>
                    <a:pt x="822" y="790"/>
                  </a:cubicBezTo>
                  <a:cubicBezTo>
                    <a:pt x="822" y="789"/>
                    <a:pt x="821" y="788"/>
                    <a:pt x="821" y="788"/>
                  </a:cubicBezTo>
                  <a:cubicBezTo>
                    <a:pt x="820" y="785"/>
                    <a:pt x="821" y="783"/>
                    <a:pt x="823" y="781"/>
                  </a:cubicBezTo>
                  <a:cubicBezTo>
                    <a:pt x="819" y="738"/>
                    <a:pt x="818" y="694"/>
                    <a:pt x="822" y="651"/>
                  </a:cubicBezTo>
                  <a:cubicBezTo>
                    <a:pt x="824" y="622"/>
                    <a:pt x="832" y="593"/>
                    <a:pt x="855" y="574"/>
                  </a:cubicBezTo>
                  <a:cubicBezTo>
                    <a:pt x="841" y="581"/>
                    <a:pt x="830" y="590"/>
                    <a:pt x="826" y="608"/>
                  </a:cubicBezTo>
                  <a:close/>
                  <a:moveTo>
                    <a:pt x="861" y="571"/>
                  </a:moveTo>
                  <a:cubicBezTo>
                    <a:pt x="822" y="603"/>
                    <a:pt x="824" y="661"/>
                    <a:pt x="824" y="707"/>
                  </a:cubicBezTo>
                  <a:cubicBezTo>
                    <a:pt x="824" y="713"/>
                    <a:pt x="824" y="766"/>
                    <a:pt x="826" y="780"/>
                  </a:cubicBezTo>
                  <a:cubicBezTo>
                    <a:pt x="828" y="779"/>
                    <a:pt x="830" y="779"/>
                    <a:pt x="831" y="780"/>
                  </a:cubicBezTo>
                  <a:cubicBezTo>
                    <a:pt x="831" y="780"/>
                    <a:pt x="831" y="780"/>
                    <a:pt x="832" y="780"/>
                  </a:cubicBezTo>
                  <a:cubicBezTo>
                    <a:pt x="838" y="769"/>
                    <a:pt x="830" y="722"/>
                    <a:pt x="830" y="717"/>
                  </a:cubicBezTo>
                  <a:cubicBezTo>
                    <a:pt x="826" y="676"/>
                    <a:pt x="824" y="639"/>
                    <a:pt x="848" y="604"/>
                  </a:cubicBezTo>
                  <a:cubicBezTo>
                    <a:pt x="858" y="589"/>
                    <a:pt x="871" y="576"/>
                    <a:pt x="885" y="564"/>
                  </a:cubicBezTo>
                  <a:cubicBezTo>
                    <a:pt x="886" y="563"/>
                    <a:pt x="887" y="562"/>
                    <a:pt x="888" y="560"/>
                  </a:cubicBezTo>
                  <a:cubicBezTo>
                    <a:pt x="885" y="562"/>
                    <a:pt x="882" y="563"/>
                    <a:pt x="879" y="564"/>
                  </a:cubicBezTo>
                  <a:cubicBezTo>
                    <a:pt x="873" y="566"/>
                    <a:pt x="866" y="568"/>
                    <a:pt x="861" y="571"/>
                  </a:cubicBezTo>
                  <a:close/>
                  <a:moveTo>
                    <a:pt x="1014" y="556"/>
                  </a:moveTo>
                  <a:cubicBezTo>
                    <a:pt x="989" y="548"/>
                    <a:pt x="964" y="542"/>
                    <a:pt x="938" y="547"/>
                  </a:cubicBezTo>
                  <a:cubicBezTo>
                    <a:pt x="923" y="549"/>
                    <a:pt x="909" y="553"/>
                    <a:pt x="895" y="558"/>
                  </a:cubicBezTo>
                  <a:cubicBezTo>
                    <a:pt x="889" y="563"/>
                    <a:pt x="884" y="569"/>
                    <a:pt x="880" y="573"/>
                  </a:cubicBezTo>
                  <a:cubicBezTo>
                    <a:pt x="870" y="582"/>
                    <a:pt x="861" y="592"/>
                    <a:pt x="853" y="603"/>
                  </a:cubicBezTo>
                  <a:cubicBezTo>
                    <a:pt x="836" y="627"/>
                    <a:pt x="830" y="654"/>
                    <a:pt x="831" y="684"/>
                  </a:cubicBezTo>
                  <a:cubicBezTo>
                    <a:pt x="832" y="710"/>
                    <a:pt x="839" y="737"/>
                    <a:pt x="839" y="763"/>
                  </a:cubicBezTo>
                  <a:cubicBezTo>
                    <a:pt x="840" y="770"/>
                    <a:pt x="839" y="777"/>
                    <a:pt x="836" y="783"/>
                  </a:cubicBezTo>
                  <a:cubicBezTo>
                    <a:pt x="850" y="794"/>
                    <a:pt x="857" y="815"/>
                    <a:pt x="869" y="828"/>
                  </a:cubicBezTo>
                  <a:cubicBezTo>
                    <a:pt x="865" y="819"/>
                    <a:pt x="861" y="810"/>
                    <a:pt x="858" y="804"/>
                  </a:cubicBezTo>
                  <a:cubicBezTo>
                    <a:pt x="846" y="774"/>
                    <a:pt x="851" y="744"/>
                    <a:pt x="872" y="719"/>
                  </a:cubicBezTo>
                  <a:cubicBezTo>
                    <a:pt x="920" y="662"/>
                    <a:pt x="1048" y="665"/>
                    <a:pt x="1050" y="573"/>
                  </a:cubicBezTo>
                  <a:cubicBezTo>
                    <a:pt x="1050" y="573"/>
                    <a:pt x="1051" y="573"/>
                    <a:pt x="1051" y="573"/>
                  </a:cubicBezTo>
                  <a:cubicBezTo>
                    <a:pt x="1052" y="632"/>
                    <a:pt x="992" y="658"/>
                    <a:pt x="946" y="678"/>
                  </a:cubicBezTo>
                  <a:cubicBezTo>
                    <a:pt x="915" y="691"/>
                    <a:pt x="880" y="708"/>
                    <a:pt x="865" y="740"/>
                  </a:cubicBezTo>
                  <a:cubicBezTo>
                    <a:pt x="857" y="758"/>
                    <a:pt x="859" y="780"/>
                    <a:pt x="865" y="798"/>
                  </a:cubicBezTo>
                  <a:cubicBezTo>
                    <a:pt x="869" y="810"/>
                    <a:pt x="881" y="838"/>
                    <a:pt x="896" y="849"/>
                  </a:cubicBezTo>
                  <a:cubicBezTo>
                    <a:pt x="887" y="836"/>
                    <a:pt x="883" y="820"/>
                    <a:pt x="886" y="805"/>
                  </a:cubicBezTo>
                  <a:cubicBezTo>
                    <a:pt x="877" y="761"/>
                    <a:pt x="931" y="730"/>
                    <a:pt x="963" y="714"/>
                  </a:cubicBezTo>
                  <a:cubicBezTo>
                    <a:pt x="1009" y="690"/>
                    <a:pt x="1108" y="655"/>
                    <a:pt x="1089" y="587"/>
                  </a:cubicBezTo>
                  <a:cubicBezTo>
                    <a:pt x="1066" y="572"/>
                    <a:pt x="1035" y="563"/>
                    <a:pt x="1014" y="556"/>
                  </a:cubicBezTo>
                  <a:close/>
                  <a:moveTo>
                    <a:pt x="1090" y="588"/>
                  </a:moveTo>
                  <a:cubicBezTo>
                    <a:pt x="1103" y="634"/>
                    <a:pt x="1057" y="669"/>
                    <a:pt x="1022" y="689"/>
                  </a:cubicBezTo>
                  <a:cubicBezTo>
                    <a:pt x="986" y="709"/>
                    <a:pt x="882" y="743"/>
                    <a:pt x="888" y="798"/>
                  </a:cubicBezTo>
                  <a:cubicBezTo>
                    <a:pt x="889" y="796"/>
                    <a:pt x="889" y="795"/>
                    <a:pt x="890" y="793"/>
                  </a:cubicBezTo>
                  <a:cubicBezTo>
                    <a:pt x="892" y="790"/>
                    <a:pt x="896" y="792"/>
                    <a:pt x="897" y="795"/>
                  </a:cubicBezTo>
                  <a:cubicBezTo>
                    <a:pt x="898" y="816"/>
                    <a:pt x="907" y="836"/>
                    <a:pt x="921" y="850"/>
                  </a:cubicBezTo>
                  <a:cubicBezTo>
                    <a:pt x="921" y="848"/>
                    <a:pt x="921" y="846"/>
                    <a:pt x="921" y="843"/>
                  </a:cubicBezTo>
                  <a:cubicBezTo>
                    <a:pt x="921" y="842"/>
                    <a:pt x="922" y="842"/>
                    <a:pt x="922" y="842"/>
                  </a:cubicBezTo>
                  <a:cubicBezTo>
                    <a:pt x="915" y="822"/>
                    <a:pt x="910" y="802"/>
                    <a:pt x="909" y="781"/>
                  </a:cubicBezTo>
                  <a:cubicBezTo>
                    <a:pt x="909" y="777"/>
                    <a:pt x="914" y="777"/>
                    <a:pt x="914" y="781"/>
                  </a:cubicBezTo>
                  <a:cubicBezTo>
                    <a:pt x="917" y="806"/>
                    <a:pt x="923" y="830"/>
                    <a:pt x="933" y="853"/>
                  </a:cubicBezTo>
                  <a:cubicBezTo>
                    <a:pt x="933" y="845"/>
                    <a:pt x="935" y="837"/>
                    <a:pt x="939" y="831"/>
                  </a:cubicBezTo>
                  <a:cubicBezTo>
                    <a:pt x="936" y="824"/>
                    <a:pt x="933" y="817"/>
                    <a:pt x="930" y="811"/>
                  </a:cubicBezTo>
                  <a:cubicBezTo>
                    <a:pt x="926" y="803"/>
                    <a:pt x="922" y="787"/>
                    <a:pt x="932" y="782"/>
                  </a:cubicBezTo>
                  <a:cubicBezTo>
                    <a:pt x="943" y="778"/>
                    <a:pt x="957" y="790"/>
                    <a:pt x="966" y="799"/>
                  </a:cubicBezTo>
                  <a:cubicBezTo>
                    <a:pt x="966" y="795"/>
                    <a:pt x="967" y="791"/>
                    <a:pt x="967" y="787"/>
                  </a:cubicBezTo>
                  <a:cubicBezTo>
                    <a:pt x="968" y="784"/>
                    <a:pt x="972" y="754"/>
                    <a:pt x="976" y="751"/>
                  </a:cubicBezTo>
                  <a:cubicBezTo>
                    <a:pt x="977" y="749"/>
                    <a:pt x="978" y="746"/>
                    <a:pt x="980" y="744"/>
                  </a:cubicBezTo>
                  <a:cubicBezTo>
                    <a:pt x="980" y="743"/>
                    <a:pt x="982" y="744"/>
                    <a:pt x="982" y="745"/>
                  </a:cubicBezTo>
                  <a:cubicBezTo>
                    <a:pt x="980" y="750"/>
                    <a:pt x="978" y="756"/>
                    <a:pt x="976" y="762"/>
                  </a:cubicBezTo>
                  <a:cubicBezTo>
                    <a:pt x="975" y="769"/>
                    <a:pt x="974" y="777"/>
                    <a:pt x="974" y="776"/>
                  </a:cubicBezTo>
                  <a:cubicBezTo>
                    <a:pt x="974" y="785"/>
                    <a:pt x="975" y="794"/>
                    <a:pt x="977" y="803"/>
                  </a:cubicBezTo>
                  <a:cubicBezTo>
                    <a:pt x="977" y="804"/>
                    <a:pt x="978" y="809"/>
                    <a:pt x="979" y="814"/>
                  </a:cubicBezTo>
                  <a:cubicBezTo>
                    <a:pt x="979" y="808"/>
                    <a:pt x="979" y="802"/>
                    <a:pt x="980" y="796"/>
                  </a:cubicBezTo>
                  <a:cubicBezTo>
                    <a:pt x="983" y="771"/>
                    <a:pt x="992" y="746"/>
                    <a:pt x="1004" y="723"/>
                  </a:cubicBezTo>
                  <a:cubicBezTo>
                    <a:pt x="1004" y="722"/>
                    <a:pt x="1006" y="723"/>
                    <a:pt x="1005" y="724"/>
                  </a:cubicBezTo>
                  <a:cubicBezTo>
                    <a:pt x="992" y="751"/>
                    <a:pt x="978" y="788"/>
                    <a:pt x="983" y="820"/>
                  </a:cubicBezTo>
                  <a:cubicBezTo>
                    <a:pt x="984" y="819"/>
                    <a:pt x="984" y="818"/>
                    <a:pt x="984" y="817"/>
                  </a:cubicBezTo>
                  <a:cubicBezTo>
                    <a:pt x="982" y="779"/>
                    <a:pt x="1011" y="739"/>
                    <a:pt x="1040" y="716"/>
                  </a:cubicBezTo>
                  <a:cubicBezTo>
                    <a:pt x="1040" y="716"/>
                    <a:pt x="1041" y="716"/>
                    <a:pt x="1040" y="717"/>
                  </a:cubicBezTo>
                  <a:cubicBezTo>
                    <a:pt x="1025" y="730"/>
                    <a:pt x="1013" y="747"/>
                    <a:pt x="1004" y="766"/>
                  </a:cubicBezTo>
                  <a:cubicBezTo>
                    <a:pt x="1004" y="767"/>
                    <a:pt x="1004" y="767"/>
                    <a:pt x="1003" y="768"/>
                  </a:cubicBezTo>
                  <a:cubicBezTo>
                    <a:pt x="1015" y="752"/>
                    <a:pt x="1033" y="738"/>
                    <a:pt x="1047" y="725"/>
                  </a:cubicBezTo>
                  <a:cubicBezTo>
                    <a:pt x="1062" y="711"/>
                    <a:pt x="1076" y="698"/>
                    <a:pt x="1090" y="684"/>
                  </a:cubicBezTo>
                  <a:cubicBezTo>
                    <a:pt x="1097" y="676"/>
                    <a:pt x="1106" y="668"/>
                    <a:pt x="1112" y="658"/>
                  </a:cubicBezTo>
                  <a:cubicBezTo>
                    <a:pt x="1118" y="646"/>
                    <a:pt x="1117" y="632"/>
                    <a:pt x="1117" y="619"/>
                  </a:cubicBezTo>
                  <a:cubicBezTo>
                    <a:pt x="1112" y="606"/>
                    <a:pt x="1102" y="596"/>
                    <a:pt x="1090" y="588"/>
                  </a:cubicBezTo>
                  <a:close/>
                  <a:moveTo>
                    <a:pt x="1090" y="704"/>
                  </a:moveTo>
                  <a:cubicBezTo>
                    <a:pt x="1076" y="718"/>
                    <a:pt x="1061" y="732"/>
                    <a:pt x="1045" y="743"/>
                  </a:cubicBezTo>
                  <a:cubicBezTo>
                    <a:pt x="1041" y="745"/>
                    <a:pt x="1037" y="748"/>
                    <a:pt x="1034" y="750"/>
                  </a:cubicBezTo>
                  <a:cubicBezTo>
                    <a:pt x="1045" y="749"/>
                    <a:pt x="1056" y="749"/>
                    <a:pt x="1067" y="748"/>
                  </a:cubicBezTo>
                  <a:cubicBezTo>
                    <a:pt x="1079" y="748"/>
                    <a:pt x="1092" y="746"/>
                    <a:pt x="1104" y="748"/>
                  </a:cubicBezTo>
                  <a:cubicBezTo>
                    <a:pt x="1104" y="746"/>
                    <a:pt x="1103" y="744"/>
                    <a:pt x="1104" y="742"/>
                  </a:cubicBezTo>
                  <a:cubicBezTo>
                    <a:pt x="1105" y="733"/>
                    <a:pt x="1112" y="721"/>
                    <a:pt x="1119" y="714"/>
                  </a:cubicBezTo>
                  <a:cubicBezTo>
                    <a:pt x="1113" y="701"/>
                    <a:pt x="1112" y="690"/>
                    <a:pt x="1113" y="676"/>
                  </a:cubicBezTo>
                  <a:cubicBezTo>
                    <a:pt x="1106" y="686"/>
                    <a:pt x="1098" y="696"/>
                    <a:pt x="1090" y="704"/>
                  </a:cubicBezTo>
                  <a:close/>
                  <a:moveTo>
                    <a:pt x="1113" y="760"/>
                  </a:moveTo>
                  <a:cubicBezTo>
                    <a:pt x="1115" y="767"/>
                    <a:pt x="1115" y="759"/>
                    <a:pt x="1115" y="757"/>
                  </a:cubicBezTo>
                  <a:cubicBezTo>
                    <a:pt x="1116" y="752"/>
                    <a:pt x="1117" y="747"/>
                    <a:pt x="1117" y="742"/>
                  </a:cubicBezTo>
                  <a:cubicBezTo>
                    <a:pt x="1117" y="740"/>
                    <a:pt x="1117" y="737"/>
                    <a:pt x="1117" y="735"/>
                  </a:cubicBezTo>
                  <a:cubicBezTo>
                    <a:pt x="1113" y="743"/>
                    <a:pt x="1111" y="752"/>
                    <a:pt x="1113" y="760"/>
                  </a:cubicBezTo>
                  <a:close/>
                  <a:moveTo>
                    <a:pt x="1102" y="874"/>
                  </a:moveTo>
                  <a:cubicBezTo>
                    <a:pt x="1126" y="864"/>
                    <a:pt x="1113" y="854"/>
                    <a:pt x="1117" y="841"/>
                  </a:cubicBezTo>
                  <a:cubicBezTo>
                    <a:pt x="1119" y="836"/>
                    <a:pt x="1121" y="833"/>
                    <a:pt x="1125" y="832"/>
                  </a:cubicBezTo>
                  <a:cubicBezTo>
                    <a:pt x="1124" y="831"/>
                    <a:pt x="1124" y="830"/>
                    <a:pt x="1125" y="829"/>
                  </a:cubicBezTo>
                  <a:cubicBezTo>
                    <a:pt x="1125" y="828"/>
                    <a:pt x="1125" y="827"/>
                    <a:pt x="1126" y="826"/>
                  </a:cubicBezTo>
                  <a:cubicBezTo>
                    <a:pt x="1126" y="825"/>
                    <a:pt x="1125" y="824"/>
                    <a:pt x="1125" y="823"/>
                  </a:cubicBezTo>
                  <a:cubicBezTo>
                    <a:pt x="1122" y="824"/>
                    <a:pt x="1119" y="826"/>
                    <a:pt x="1117" y="829"/>
                  </a:cubicBezTo>
                  <a:cubicBezTo>
                    <a:pt x="1116" y="830"/>
                    <a:pt x="1115" y="830"/>
                    <a:pt x="1114" y="828"/>
                  </a:cubicBezTo>
                  <a:cubicBezTo>
                    <a:pt x="1112" y="819"/>
                    <a:pt x="1123" y="816"/>
                    <a:pt x="1127" y="811"/>
                  </a:cubicBezTo>
                  <a:cubicBezTo>
                    <a:pt x="1127" y="810"/>
                    <a:pt x="1127" y="810"/>
                    <a:pt x="1127" y="809"/>
                  </a:cubicBezTo>
                  <a:cubicBezTo>
                    <a:pt x="1127" y="808"/>
                    <a:pt x="1127" y="807"/>
                    <a:pt x="1128" y="806"/>
                  </a:cubicBezTo>
                  <a:cubicBezTo>
                    <a:pt x="1126" y="803"/>
                    <a:pt x="1126" y="799"/>
                    <a:pt x="1126" y="796"/>
                  </a:cubicBezTo>
                  <a:cubicBezTo>
                    <a:pt x="1126" y="794"/>
                    <a:pt x="1126" y="792"/>
                    <a:pt x="1126" y="790"/>
                  </a:cubicBezTo>
                  <a:cubicBezTo>
                    <a:pt x="1126" y="790"/>
                    <a:pt x="1125" y="790"/>
                    <a:pt x="1125" y="789"/>
                  </a:cubicBezTo>
                  <a:cubicBezTo>
                    <a:pt x="1122" y="788"/>
                    <a:pt x="1121" y="785"/>
                    <a:pt x="1122" y="782"/>
                  </a:cubicBezTo>
                  <a:cubicBezTo>
                    <a:pt x="1125" y="769"/>
                    <a:pt x="1134" y="771"/>
                    <a:pt x="1140" y="762"/>
                  </a:cubicBezTo>
                  <a:cubicBezTo>
                    <a:pt x="1149" y="750"/>
                    <a:pt x="1135" y="737"/>
                    <a:pt x="1127" y="727"/>
                  </a:cubicBezTo>
                  <a:cubicBezTo>
                    <a:pt x="1128" y="737"/>
                    <a:pt x="1125" y="749"/>
                    <a:pt x="1123" y="758"/>
                  </a:cubicBezTo>
                  <a:cubicBezTo>
                    <a:pt x="1122" y="764"/>
                    <a:pt x="1120" y="777"/>
                    <a:pt x="1111" y="776"/>
                  </a:cubicBezTo>
                  <a:cubicBezTo>
                    <a:pt x="1108" y="775"/>
                    <a:pt x="1106" y="774"/>
                    <a:pt x="1105" y="771"/>
                  </a:cubicBezTo>
                  <a:cubicBezTo>
                    <a:pt x="1104" y="767"/>
                    <a:pt x="1105" y="762"/>
                    <a:pt x="1105" y="757"/>
                  </a:cubicBezTo>
                  <a:cubicBezTo>
                    <a:pt x="1105" y="756"/>
                    <a:pt x="1105" y="755"/>
                    <a:pt x="1105" y="754"/>
                  </a:cubicBezTo>
                  <a:cubicBezTo>
                    <a:pt x="1092" y="757"/>
                    <a:pt x="1079" y="757"/>
                    <a:pt x="1067" y="758"/>
                  </a:cubicBezTo>
                  <a:cubicBezTo>
                    <a:pt x="1053" y="758"/>
                    <a:pt x="1037" y="761"/>
                    <a:pt x="1023" y="758"/>
                  </a:cubicBezTo>
                  <a:cubicBezTo>
                    <a:pt x="1012" y="768"/>
                    <a:pt x="1004" y="778"/>
                    <a:pt x="998" y="792"/>
                  </a:cubicBezTo>
                  <a:cubicBezTo>
                    <a:pt x="997" y="799"/>
                    <a:pt x="995" y="806"/>
                    <a:pt x="994" y="813"/>
                  </a:cubicBezTo>
                  <a:cubicBezTo>
                    <a:pt x="993" y="822"/>
                    <a:pt x="991" y="831"/>
                    <a:pt x="995" y="840"/>
                  </a:cubicBezTo>
                  <a:cubicBezTo>
                    <a:pt x="996" y="843"/>
                    <a:pt x="998" y="846"/>
                    <a:pt x="1000" y="849"/>
                  </a:cubicBezTo>
                  <a:cubicBezTo>
                    <a:pt x="1005" y="853"/>
                    <a:pt x="1010" y="857"/>
                    <a:pt x="1016" y="859"/>
                  </a:cubicBezTo>
                  <a:cubicBezTo>
                    <a:pt x="1033" y="867"/>
                    <a:pt x="1051" y="870"/>
                    <a:pt x="1069" y="873"/>
                  </a:cubicBezTo>
                  <a:cubicBezTo>
                    <a:pt x="1079" y="874"/>
                    <a:pt x="1093" y="878"/>
                    <a:pt x="1102" y="874"/>
                  </a:cubicBezTo>
                  <a:close/>
                  <a:moveTo>
                    <a:pt x="1044" y="978"/>
                  </a:moveTo>
                  <a:cubicBezTo>
                    <a:pt x="1045" y="979"/>
                    <a:pt x="1045" y="981"/>
                    <a:pt x="1045" y="982"/>
                  </a:cubicBezTo>
                  <a:cubicBezTo>
                    <a:pt x="1046" y="976"/>
                    <a:pt x="1047" y="971"/>
                    <a:pt x="1049" y="965"/>
                  </a:cubicBezTo>
                  <a:cubicBezTo>
                    <a:pt x="1057" y="943"/>
                    <a:pt x="1064" y="914"/>
                    <a:pt x="1049" y="893"/>
                  </a:cubicBezTo>
                  <a:cubicBezTo>
                    <a:pt x="1045" y="894"/>
                    <a:pt x="1041" y="896"/>
                    <a:pt x="1038" y="898"/>
                  </a:cubicBezTo>
                  <a:cubicBezTo>
                    <a:pt x="1040" y="924"/>
                    <a:pt x="1042" y="951"/>
                    <a:pt x="1044" y="978"/>
                  </a:cubicBezTo>
                  <a:close/>
                  <a:moveTo>
                    <a:pt x="1035" y="1029"/>
                  </a:moveTo>
                  <a:cubicBezTo>
                    <a:pt x="1032" y="986"/>
                    <a:pt x="1029" y="943"/>
                    <a:pt x="1031" y="901"/>
                  </a:cubicBezTo>
                  <a:cubicBezTo>
                    <a:pt x="1029" y="902"/>
                    <a:pt x="1027" y="903"/>
                    <a:pt x="1025" y="904"/>
                  </a:cubicBezTo>
                  <a:cubicBezTo>
                    <a:pt x="1010" y="929"/>
                    <a:pt x="1016" y="973"/>
                    <a:pt x="1015" y="1001"/>
                  </a:cubicBezTo>
                  <a:cubicBezTo>
                    <a:pt x="1014" y="1031"/>
                    <a:pt x="1008" y="1059"/>
                    <a:pt x="1004" y="1088"/>
                  </a:cubicBezTo>
                  <a:cubicBezTo>
                    <a:pt x="1004" y="1089"/>
                    <a:pt x="1003" y="1089"/>
                    <a:pt x="1003" y="1090"/>
                  </a:cubicBezTo>
                  <a:cubicBezTo>
                    <a:pt x="1028" y="1096"/>
                    <a:pt x="1025" y="1044"/>
                    <a:pt x="1025" y="1034"/>
                  </a:cubicBezTo>
                  <a:cubicBezTo>
                    <a:pt x="1027" y="999"/>
                    <a:pt x="1027" y="965"/>
                    <a:pt x="1026" y="930"/>
                  </a:cubicBezTo>
                  <a:cubicBezTo>
                    <a:pt x="1026" y="928"/>
                    <a:pt x="1030" y="928"/>
                    <a:pt x="1030" y="930"/>
                  </a:cubicBezTo>
                  <a:cubicBezTo>
                    <a:pt x="1031" y="976"/>
                    <a:pt x="1031" y="1022"/>
                    <a:pt x="1028" y="1068"/>
                  </a:cubicBezTo>
                  <a:cubicBezTo>
                    <a:pt x="1026" y="1087"/>
                    <a:pt x="1014" y="1108"/>
                    <a:pt x="995" y="1095"/>
                  </a:cubicBezTo>
                  <a:cubicBezTo>
                    <a:pt x="993" y="1095"/>
                    <a:pt x="992" y="1094"/>
                    <a:pt x="990" y="1094"/>
                  </a:cubicBezTo>
                  <a:cubicBezTo>
                    <a:pt x="985" y="1091"/>
                    <a:pt x="981" y="1086"/>
                    <a:pt x="982" y="1080"/>
                  </a:cubicBezTo>
                  <a:cubicBezTo>
                    <a:pt x="976" y="1070"/>
                    <a:pt x="972" y="1058"/>
                    <a:pt x="967" y="1049"/>
                  </a:cubicBezTo>
                  <a:cubicBezTo>
                    <a:pt x="966" y="1046"/>
                    <a:pt x="965" y="1043"/>
                    <a:pt x="963" y="1040"/>
                  </a:cubicBezTo>
                  <a:cubicBezTo>
                    <a:pt x="961" y="1040"/>
                    <a:pt x="959" y="1039"/>
                    <a:pt x="959" y="1037"/>
                  </a:cubicBezTo>
                  <a:cubicBezTo>
                    <a:pt x="958" y="1033"/>
                    <a:pt x="957" y="1029"/>
                    <a:pt x="956" y="1025"/>
                  </a:cubicBezTo>
                  <a:cubicBezTo>
                    <a:pt x="951" y="1013"/>
                    <a:pt x="946" y="1001"/>
                    <a:pt x="940" y="989"/>
                  </a:cubicBezTo>
                  <a:cubicBezTo>
                    <a:pt x="950" y="1025"/>
                    <a:pt x="961" y="1060"/>
                    <a:pt x="979" y="1093"/>
                  </a:cubicBezTo>
                  <a:cubicBezTo>
                    <a:pt x="980" y="1094"/>
                    <a:pt x="981" y="1096"/>
                    <a:pt x="982" y="1098"/>
                  </a:cubicBezTo>
                  <a:cubicBezTo>
                    <a:pt x="983" y="1101"/>
                    <a:pt x="984" y="1103"/>
                    <a:pt x="986" y="1106"/>
                  </a:cubicBezTo>
                  <a:cubicBezTo>
                    <a:pt x="987" y="1109"/>
                    <a:pt x="989" y="1111"/>
                    <a:pt x="991" y="1113"/>
                  </a:cubicBezTo>
                  <a:cubicBezTo>
                    <a:pt x="1022" y="1106"/>
                    <a:pt x="1022" y="1106"/>
                    <a:pt x="1022" y="1106"/>
                  </a:cubicBezTo>
                  <a:cubicBezTo>
                    <a:pt x="1022" y="1104"/>
                    <a:pt x="1023" y="1102"/>
                    <a:pt x="1024" y="1101"/>
                  </a:cubicBezTo>
                  <a:cubicBezTo>
                    <a:pt x="1026" y="1097"/>
                    <a:pt x="1028" y="1093"/>
                    <a:pt x="1029" y="1090"/>
                  </a:cubicBezTo>
                  <a:cubicBezTo>
                    <a:pt x="1034" y="1079"/>
                    <a:pt x="1038" y="1072"/>
                    <a:pt x="1038" y="1060"/>
                  </a:cubicBezTo>
                  <a:cubicBezTo>
                    <a:pt x="1038" y="1049"/>
                    <a:pt x="1036" y="1039"/>
                    <a:pt x="1035" y="1029"/>
                  </a:cubicBezTo>
                  <a:close/>
                  <a:moveTo>
                    <a:pt x="1028" y="1107"/>
                  </a:moveTo>
                  <a:cubicBezTo>
                    <a:pt x="1028" y="1108"/>
                    <a:pt x="1027" y="1109"/>
                    <a:pt x="1027" y="1109"/>
                  </a:cubicBezTo>
                  <a:cubicBezTo>
                    <a:pt x="1025" y="1112"/>
                    <a:pt x="1022" y="1115"/>
                    <a:pt x="1019" y="1118"/>
                  </a:cubicBezTo>
                  <a:cubicBezTo>
                    <a:pt x="1014" y="1152"/>
                    <a:pt x="1003" y="1191"/>
                    <a:pt x="976" y="1213"/>
                  </a:cubicBezTo>
                  <a:cubicBezTo>
                    <a:pt x="975" y="1214"/>
                    <a:pt x="975" y="1214"/>
                    <a:pt x="975" y="1214"/>
                  </a:cubicBezTo>
                  <a:cubicBezTo>
                    <a:pt x="975" y="1220"/>
                    <a:pt x="975" y="1227"/>
                    <a:pt x="974" y="1233"/>
                  </a:cubicBezTo>
                  <a:cubicBezTo>
                    <a:pt x="993" y="1216"/>
                    <a:pt x="1004" y="1188"/>
                    <a:pt x="1012" y="1165"/>
                  </a:cubicBezTo>
                  <a:cubicBezTo>
                    <a:pt x="1019" y="1146"/>
                    <a:pt x="1023" y="1127"/>
                    <a:pt x="1028" y="1107"/>
                  </a:cubicBezTo>
                  <a:close/>
                  <a:moveTo>
                    <a:pt x="1010" y="1205"/>
                  </a:moveTo>
                  <a:cubicBezTo>
                    <a:pt x="1002" y="1224"/>
                    <a:pt x="992" y="1244"/>
                    <a:pt x="974" y="1251"/>
                  </a:cubicBezTo>
                  <a:cubicBezTo>
                    <a:pt x="974" y="1251"/>
                    <a:pt x="974" y="1251"/>
                    <a:pt x="974" y="1251"/>
                  </a:cubicBezTo>
                  <a:cubicBezTo>
                    <a:pt x="976" y="1251"/>
                    <a:pt x="978" y="1251"/>
                    <a:pt x="981" y="1252"/>
                  </a:cubicBezTo>
                  <a:cubicBezTo>
                    <a:pt x="989" y="1253"/>
                    <a:pt x="997" y="1257"/>
                    <a:pt x="1005" y="1261"/>
                  </a:cubicBezTo>
                  <a:cubicBezTo>
                    <a:pt x="1012" y="1244"/>
                    <a:pt x="1020" y="1230"/>
                    <a:pt x="1032" y="1218"/>
                  </a:cubicBezTo>
                  <a:cubicBezTo>
                    <a:pt x="1032" y="1218"/>
                    <a:pt x="1033" y="1217"/>
                    <a:pt x="1034" y="1216"/>
                  </a:cubicBezTo>
                  <a:cubicBezTo>
                    <a:pt x="1025" y="1213"/>
                    <a:pt x="1017" y="1209"/>
                    <a:pt x="1010" y="1205"/>
                  </a:cubicBezTo>
                  <a:close/>
                  <a:moveTo>
                    <a:pt x="1011" y="1265"/>
                  </a:moveTo>
                  <a:cubicBezTo>
                    <a:pt x="1011" y="1265"/>
                    <a:pt x="1011" y="1265"/>
                    <a:pt x="1011" y="1265"/>
                  </a:cubicBezTo>
                  <a:cubicBezTo>
                    <a:pt x="1011" y="1265"/>
                    <a:pt x="1011" y="1265"/>
                    <a:pt x="1011" y="1265"/>
                  </a:cubicBezTo>
                  <a:cubicBezTo>
                    <a:pt x="1011" y="1265"/>
                    <a:pt x="1011" y="1265"/>
                    <a:pt x="1011" y="1265"/>
                  </a:cubicBezTo>
                  <a:close/>
                  <a:moveTo>
                    <a:pt x="1039" y="1217"/>
                  </a:moveTo>
                  <a:cubicBezTo>
                    <a:pt x="1036" y="1220"/>
                    <a:pt x="1033" y="1223"/>
                    <a:pt x="1031" y="1226"/>
                  </a:cubicBezTo>
                  <a:cubicBezTo>
                    <a:pt x="1028" y="1231"/>
                    <a:pt x="1026" y="1236"/>
                    <a:pt x="1024" y="1240"/>
                  </a:cubicBezTo>
                  <a:cubicBezTo>
                    <a:pt x="1023" y="1242"/>
                    <a:pt x="1022" y="1243"/>
                    <a:pt x="1022" y="1245"/>
                  </a:cubicBezTo>
                  <a:cubicBezTo>
                    <a:pt x="1025" y="1240"/>
                    <a:pt x="1028" y="1234"/>
                    <a:pt x="1032" y="1229"/>
                  </a:cubicBezTo>
                  <a:cubicBezTo>
                    <a:pt x="1034" y="1227"/>
                    <a:pt x="1041" y="1223"/>
                    <a:pt x="1046" y="1218"/>
                  </a:cubicBezTo>
                  <a:cubicBezTo>
                    <a:pt x="1044" y="1218"/>
                    <a:pt x="1041" y="1218"/>
                    <a:pt x="1039" y="1217"/>
                  </a:cubicBezTo>
                  <a:close/>
                  <a:moveTo>
                    <a:pt x="1043" y="1229"/>
                  </a:moveTo>
                  <a:cubicBezTo>
                    <a:pt x="1042" y="1237"/>
                    <a:pt x="1042" y="1244"/>
                    <a:pt x="1043" y="1251"/>
                  </a:cubicBezTo>
                  <a:cubicBezTo>
                    <a:pt x="1043" y="1251"/>
                    <a:pt x="1044" y="1251"/>
                    <a:pt x="1044" y="1251"/>
                  </a:cubicBezTo>
                  <a:cubicBezTo>
                    <a:pt x="1047" y="1239"/>
                    <a:pt x="1053" y="1228"/>
                    <a:pt x="1062" y="1220"/>
                  </a:cubicBezTo>
                  <a:cubicBezTo>
                    <a:pt x="1061" y="1220"/>
                    <a:pt x="1059" y="1219"/>
                    <a:pt x="1057" y="1219"/>
                  </a:cubicBezTo>
                  <a:cubicBezTo>
                    <a:pt x="1054" y="1221"/>
                    <a:pt x="1051" y="1223"/>
                    <a:pt x="1048" y="1225"/>
                  </a:cubicBezTo>
                  <a:cubicBezTo>
                    <a:pt x="1046" y="1227"/>
                    <a:pt x="1044" y="1228"/>
                    <a:pt x="1043" y="1229"/>
                  </a:cubicBezTo>
                  <a:close/>
                  <a:moveTo>
                    <a:pt x="1065" y="1221"/>
                  </a:moveTo>
                  <a:cubicBezTo>
                    <a:pt x="1055" y="1228"/>
                    <a:pt x="1050" y="1241"/>
                    <a:pt x="1047" y="1253"/>
                  </a:cubicBezTo>
                  <a:cubicBezTo>
                    <a:pt x="1050" y="1255"/>
                    <a:pt x="1053" y="1258"/>
                    <a:pt x="1056" y="1261"/>
                  </a:cubicBezTo>
                  <a:cubicBezTo>
                    <a:pt x="1057" y="1261"/>
                    <a:pt x="1059" y="1262"/>
                    <a:pt x="1060" y="1262"/>
                  </a:cubicBezTo>
                  <a:cubicBezTo>
                    <a:pt x="1068" y="1266"/>
                    <a:pt x="1079" y="1267"/>
                    <a:pt x="1086" y="1272"/>
                  </a:cubicBezTo>
                  <a:cubicBezTo>
                    <a:pt x="1089" y="1272"/>
                    <a:pt x="1093" y="1272"/>
                    <a:pt x="1096" y="1272"/>
                  </a:cubicBezTo>
                  <a:cubicBezTo>
                    <a:pt x="1101" y="1272"/>
                    <a:pt x="1107" y="1271"/>
                    <a:pt x="1113" y="1271"/>
                  </a:cubicBezTo>
                  <a:cubicBezTo>
                    <a:pt x="1116" y="1267"/>
                    <a:pt x="1122" y="1263"/>
                    <a:pt x="1127" y="1264"/>
                  </a:cubicBezTo>
                  <a:cubicBezTo>
                    <a:pt x="1132" y="1265"/>
                    <a:pt x="1135" y="1268"/>
                    <a:pt x="1139" y="1270"/>
                  </a:cubicBezTo>
                  <a:cubicBezTo>
                    <a:pt x="1145" y="1268"/>
                    <a:pt x="1153" y="1263"/>
                    <a:pt x="1160" y="1266"/>
                  </a:cubicBezTo>
                  <a:cubicBezTo>
                    <a:pt x="1163" y="1267"/>
                    <a:pt x="1163" y="1269"/>
                    <a:pt x="1166" y="1271"/>
                  </a:cubicBezTo>
                  <a:cubicBezTo>
                    <a:pt x="1175" y="1278"/>
                    <a:pt x="1179" y="1278"/>
                    <a:pt x="1190" y="1279"/>
                  </a:cubicBezTo>
                  <a:cubicBezTo>
                    <a:pt x="1205" y="1281"/>
                    <a:pt x="1214" y="1285"/>
                    <a:pt x="1223" y="1295"/>
                  </a:cubicBezTo>
                  <a:cubicBezTo>
                    <a:pt x="1231" y="1298"/>
                    <a:pt x="1238" y="1301"/>
                    <a:pt x="1244" y="1305"/>
                  </a:cubicBezTo>
                  <a:cubicBezTo>
                    <a:pt x="1244" y="1305"/>
                    <a:pt x="1245" y="1305"/>
                    <a:pt x="1245" y="1305"/>
                  </a:cubicBezTo>
                  <a:cubicBezTo>
                    <a:pt x="1246" y="1305"/>
                    <a:pt x="1231" y="1281"/>
                    <a:pt x="1230" y="1280"/>
                  </a:cubicBezTo>
                  <a:cubicBezTo>
                    <a:pt x="1222" y="1273"/>
                    <a:pt x="1213" y="1270"/>
                    <a:pt x="1203" y="1267"/>
                  </a:cubicBezTo>
                  <a:cubicBezTo>
                    <a:pt x="1188" y="1261"/>
                    <a:pt x="1174" y="1253"/>
                    <a:pt x="1159" y="1245"/>
                  </a:cubicBezTo>
                  <a:cubicBezTo>
                    <a:pt x="1129" y="1229"/>
                    <a:pt x="1097" y="1228"/>
                    <a:pt x="1065" y="1221"/>
                  </a:cubicBezTo>
                  <a:close/>
                  <a:moveTo>
                    <a:pt x="1252" y="1296"/>
                  </a:moveTo>
                  <a:cubicBezTo>
                    <a:pt x="1252" y="1293"/>
                    <a:pt x="1251" y="1290"/>
                    <a:pt x="1247" y="1287"/>
                  </a:cubicBezTo>
                  <a:cubicBezTo>
                    <a:pt x="1247" y="1287"/>
                    <a:pt x="1247" y="1287"/>
                    <a:pt x="1247" y="1287"/>
                  </a:cubicBezTo>
                  <a:cubicBezTo>
                    <a:pt x="1246" y="1287"/>
                    <a:pt x="1246" y="1287"/>
                    <a:pt x="1246" y="1287"/>
                  </a:cubicBezTo>
                  <a:cubicBezTo>
                    <a:pt x="1248" y="1290"/>
                    <a:pt x="1250" y="1293"/>
                    <a:pt x="1252" y="1296"/>
                  </a:cubicBezTo>
                  <a:close/>
                  <a:moveTo>
                    <a:pt x="1258" y="1293"/>
                  </a:moveTo>
                  <a:cubicBezTo>
                    <a:pt x="1259" y="1296"/>
                    <a:pt x="1259" y="1298"/>
                    <a:pt x="1257" y="1300"/>
                  </a:cubicBezTo>
                  <a:cubicBezTo>
                    <a:pt x="1259" y="1300"/>
                    <a:pt x="1260" y="1299"/>
                    <a:pt x="1260" y="1299"/>
                  </a:cubicBezTo>
                  <a:cubicBezTo>
                    <a:pt x="1260" y="1298"/>
                    <a:pt x="1259" y="1295"/>
                    <a:pt x="1258" y="1293"/>
                  </a:cubicBezTo>
                  <a:close/>
                  <a:moveTo>
                    <a:pt x="1095" y="1336"/>
                  </a:moveTo>
                  <a:cubicBezTo>
                    <a:pt x="1107" y="1335"/>
                    <a:pt x="1117" y="1329"/>
                    <a:pt x="1129" y="1326"/>
                  </a:cubicBezTo>
                  <a:cubicBezTo>
                    <a:pt x="1142" y="1323"/>
                    <a:pt x="1154" y="1324"/>
                    <a:pt x="1166" y="1327"/>
                  </a:cubicBezTo>
                  <a:cubicBezTo>
                    <a:pt x="1167" y="1326"/>
                    <a:pt x="1168" y="1326"/>
                    <a:pt x="1169" y="1326"/>
                  </a:cubicBezTo>
                  <a:cubicBezTo>
                    <a:pt x="1180" y="1326"/>
                    <a:pt x="1187" y="1332"/>
                    <a:pt x="1196" y="1336"/>
                  </a:cubicBezTo>
                  <a:cubicBezTo>
                    <a:pt x="1203" y="1339"/>
                    <a:pt x="1219" y="1344"/>
                    <a:pt x="1229" y="1343"/>
                  </a:cubicBezTo>
                  <a:cubicBezTo>
                    <a:pt x="1214" y="1334"/>
                    <a:pt x="1198" y="1328"/>
                    <a:pt x="1181" y="1320"/>
                  </a:cubicBezTo>
                  <a:cubicBezTo>
                    <a:pt x="1180" y="1319"/>
                    <a:pt x="1181" y="1317"/>
                    <a:pt x="1182" y="1317"/>
                  </a:cubicBezTo>
                  <a:cubicBezTo>
                    <a:pt x="1202" y="1317"/>
                    <a:pt x="1223" y="1328"/>
                    <a:pt x="1240" y="1338"/>
                  </a:cubicBezTo>
                  <a:cubicBezTo>
                    <a:pt x="1233" y="1332"/>
                    <a:pt x="1223" y="1327"/>
                    <a:pt x="1215" y="1323"/>
                  </a:cubicBezTo>
                  <a:cubicBezTo>
                    <a:pt x="1204" y="1317"/>
                    <a:pt x="1194" y="1311"/>
                    <a:pt x="1183" y="1308"/>
                  </a:cubicBezTo>
                  <a:cubicBezTo>
                    <a:pt x="1182" y="1307"/>
                    <a:pt x="1182" y="1306"/>
                    <a:pt x="1183" y="1306"/>
                  </a:cubicBezTo>
                  <a:cubicBezTo>
                    <a:pt x="1196" y="1306"/>
                    <a:pt x="1206" y="1313"/>
                    <a:pt x="1217" y="1318"/>
                  </a:cubicBezTo>
                  <a:cubicBezTo>
                    <a:pt x="1227" y="1323"/>
                    <a:pt x="1240" y="1326"/>
                    <a:pt x="1248" y="1333"/>
                  </a:cubicBezTo>
                  <a:cubicBezTo>
                    <a:pt x="1251" y="1332"/>
                    <a:pt x="1253" y="1331"/>
                    <a:pt x="1253" y="1331"/>
                  </a:cubicBezTo>
                  <a:cubicBezTo>
                    <a:pt x="1257" y="1330"/>
                    <a:pt x="1257" y="1329"/>
                    <a:pt x="1253" y="1329"/>
                  </a:cubicBezTo>
                  <a:cubicBezTo>
                    <a:pt x="1249" y="1326"/>
                    <a:pt x="1249" y="1326"/>
                    <a:pt x="1249" y="1326"/>
                  </a:cubicBezTo>
                  <a:cubicBezTo>
                    <a:pt x="1240" y="1320"/>
                    <a:pt x="1232" y="1315"/>
                    <a:pt x="1221" y="1311"/>
                  </a:cubicBezTo>
                  <a:cubicBezTo>
                    <a:pt x="1205" y="1306"/>
                    <a:pt x="1188" y="1303"/>
                    <a:pt x="1173" y="1292"/>
                  </a:cubicBezTo>
                  <a:cubicBezTo>
                    <a:pt x="1173" y="1292"/>
                    <a:pt x="1173" y="1291"/>
                    <a:pt x="1174" y="1291"/>
                  </a:cubicBezTo>
                  <a:cubicBezTo>
                    <a:pt x="1191" y="1299"/>
                    <a:pt x="1210" y="1302"/>
                    <a:pt x="1228" y="1308"/>
                  </a:cubicBezTo>
                  <a:cubicBezTo>
                    <a:pt x="1199" y="1292"/>
                    <a:pt x="1164" y="1283"/>
                    <a:pt x="1134" y="1286"/>
                  </a:cubicBezTo>
                  <a:cubicBezTo>
                    <a:pt x="1116" y="1287"/>
                    <a:pt x="1099" y="1289"/>
                    <a:pt x="1082" y="1289"/>
                  </a:cubicBezTo>
                  <a:cubicBezTo>
                    <a:pt x="1071" y="1289"/>
                    <a:pt x="1059" y="1290"/>
                    <a:pt x="1049" y="1287"/>
                  </a:cubicBezTo>
                  <a:cubicBezTo>
                    <a:pt x="1047" y="1301"/>
                    <a:pt x="1046" y="1315"/>
                    <a:pt x="1048" y="1329"/>
                  </a:cubicBezTo>
                  <a:cubicBezTo>
                    <a:pt x="1050" y="1315"/>
                    <a:pt x="1054" y="1303"/>
                    <a:pt x="1060" y="1291"/>
                  </a:cubicBezTo>
                  <a:cubicBezTo>
                    <a:pt x="1061" y="1290"/>
                    <a:pt x="1062" y="1291"/>
                    <a:pt x="1062" y="1292"/>
                  </a:cubicBezTo>
                  <a:cubicBezTo>
                    <a:pt x="1055" y="1306"/>
                    <a:pt x="1052" y="1320"/>
                    <a:pt x="1052" y="1336"/>
                  </a:cubicBezTo>
                  <a:cubicBezTo>
                    <a:pt x="1061" y="1334"/>
                    <a:pt x="1092" y="1337"/>
                    <a:pt x="1095" y="1336"/>
                  </a:cubicBezTo>
                  <a:close/>
                  <a:moveTo>
                    <a:pt x="1029" y="1366"/>
                  </a:moveTo>
                  <a:cubicBezTo>
                    <a:pt x="1030" y="1356"/>
                    <a:pt x="1029" y="1345"/>
                    <a:pt x="1031" y="1334"/>
                  </a:cubicBezTo>
                  <a:cubicBezTo>
                    <a:pt x="1034" y="1317"/>
                    <a:pt x="1035" y="1300"/>
                    <a:pt x="1036" y="1282"/>
                  </a:cubicBezTo>
                  <a:cubicBezTo>
                    <a:pt x="1006" y="1287"/>
                    <a:pt x="974" y="1282"/>
                    <a:pt x="944" y="1279"/>
                  </a:cubicBezTo>
                  <a:cubicBezTo>
                    <a:pt x="910" y="1276"/>
                    <a:pt x="876" y="1271"/>
                    <a:pt x="843" y="1266"/>
                  </a:cubicBezTo>
                  <a:cubicBezTo>
                    <a:pt x="808" y="1260"/>
                    <a:pt x="773" y="1251"/>
                    <a:pt x="738" y="1251"/>
                  </a:cubicBezTo>
                  <a:cubicBezTo>
                    <a:pt x="736" y="1252"/>
                    <a:pt x="735" y="1253"/>
                    <a:pt x="733" y="1254"/>
                  </a:cubicBezTo>
                  <a:cubicBezTo>
                    <a:pt x="732" y="1255"/>
                    <a:pt x="731" y="1254"/>
                    <a:pt x="732" y="1253"/>
                  </a:cubicBezTo>
                  <a:cubicBezTo>
                    <a:pt x="732" y="1252"/>
                    <a:pt x="733" y="1252"/>
                    <a:pt x="733" y="1251"/>
                  </a:cubicBezTo>
                  <a:cubicBezTo>
                    <a:pt x="713" y="1252"/>
                    <a:pt x="700" y="1262"/>
                    <a:pt x="684" y="1273"/>
                  </a:cubicBezTo>
                  <a:cubicBezTo>
                    <a:pt x="676" y="1279"/>
                    <a:pt x="671" y="1282"/>
                    <a:pt x="661" y="1283"/>
                  </a:cubicBezTo>
                  <a:cubicBezTo>
                    <a:pt x="656" y="1283"/>
                    <a:pt x="656" y="1276"/>
                    <a:pt x="661" y="1276"/>
                  </a:cubicBezTo>
                  <a:cubicBezTo>
                    <a:pt x="677" y="1275"/>
                    <a:pt x="690" y="1257"/>
                    <a:pt x="705" y="1250"/>
                  </a:cubicBezTo>
                  <a:cubicBezTo>
                    <a:pt x="711" y="1246"/>
                    <a:pt x="718" y="1243"/>
                    <a:pt x="725" y="1241"/>
                  </a:cubicBezTo>
                  <a:cubicBezTo>
                    <a:pt x="716" y="1242"/>
                    <a:pt x="708" y="1244"/>
                    <a:pt x="699" y="1246"/>
                  </a:cubicBezTo>
                  <a:cubicBezTo>
                    <a:pt x="699" y="1246"/>
                    <a:pt x="699" y="1246"/>
                    <a:pt x="699" y="1246"/>
                  </a:cubicBezTo>
                  <a:cubicBezTo>
                    <a:pt x="697" y="1247"/>
                    <a:pt x="695" y="1247"/>
                    <a:pt x="693" y="1248"/>
                  </a:cubicBezTo>
                  <a:cubicBezTo>
                    <a:pt x="677" y="1253"/>
                    <a:pt x="662" y="1265"/>
                    <a:pt x="645" y="1260"/>
                  </a:cubicBezTo>
                  <a:cubicBezTo>
                    <a:pt x="643" y="1260"/>
                    <a:pt x="643" y="1257"/>
                    <a:pt x="644" y="1256"/>
                  </a:cubicBezTo>
                  <a:cubicBezTo>
                    <a:pt x="658" y="1245"/>
                    <a:pt x="677" y="1243"/>
                    <a:pt x="694" y="1240"/>
                  </a:cubicBezTo>
                  <a:cubicBezTo>
                    <a:pt x="696" y="1240"/>
                    <a:pt x="698" y="1239"/>
                    <a:pt x="699" y="1239"/>
                  </a:cubicBezTo>
                  <a:cubicBezTo>
                    <a:pt x="699" y="1238"/>
                    <a:pt x="698" y="1237"/>
                    <a:pt x="699" y="1236"/>
                  </a:cubicBezTo>
                  <a:cubicBezTo>
                    <a:pt x="700" y="1235"/>
                    <a:pt x="701" y="1233"/>
                    <a:pt x="702" y="1231"/>
                  </a:cubicBezTo>
                  <a:cubicBezTo>
                    <a:pt x="703" y="1228"/>
                    <a:pt x="704" y="1225"/>
                    <a:pt x="705" y="1222"/>
                  </a:cubicBezTo>
                  <a:cubicBezTo>
                    <a:pt x="697" y="1221"/>
                    <a:pt x="689" y="1220"/>
                    <a:pt x="681" y="1220"/>
                  </a:cubicBezTo>
                  <a:cubicBezTo>
                    <a:pt x="664" y="1218"/>
                    <a:pt x="642" y="1215"/>
                    <a:pt x="624" y="1218"/>
                  </a:cubicBezTo>
                  <a:cubicBezTo>
                    <a:pt x="623" y="1219"/>
                    <a:pt x="623" y="1219"/>
                    <a:pt x="623" y="1219"/>
                  </a:cubicBezTo>
                  <a:cubicBezTo>
                    <a:pt x="619" y="1221"/>
                    <a:pt x="615" y="1222"/>
                    <a:pt x="611" y="1223"/>
                  </a:cubicBezTo>
                  <a:cubicBezTo>
                    <a:pt x="611" y="1223"/>
                    <a:pt x="611" y="1223"/>
                    <a:pt x="611" y="1223"/>
                  </a:cubicBezTo>
                  <a:cubicBezTo>
                    <a:pt x="612" y="1224"/>
                    <a:pt x="612" y="1225"/>
                    <a:pt x="613" y="1226"/>
                  </a:cubicBezTo>
                  <a:cubicBezTo>
                    <a:pt x="621" y="1240"/>
                    <a:pt x="621" y="1258"/>
                    <a:pt x="628" y="1272"/>
                  </a:cubicBezTo>
                  <a:cubicBezTo>
                    <a:pt x="640" y="1297"/>
                    <a:pt x="662" y="1323"/>
                    <a:pt x="665" y="1351"/>
                  </a:cubicBezTo>
                  <a:cubicBezTo>
                    <a:pt x="665" y="1356"/>
                    <a:pt x="665" y="1361"/>
                    <a:pt x="665" y="1367"/>
                  </a:cubicBezTo>
                  <a:cubicBezTo>
                    <a:pt x="665" y="1366"/>
                    <a:pt x="666" y="1366"/>
                    <a:pt x="666" y="1365"/>
                  </a:cubicBezTo>
                  <a:cubicBezTo>
                    <a:pt x="665" y="1363"/>
                    <a:pt x="666" y="1359"/>
                    <a:pt x="669" y="1358"/>
                  </a:cubicBezTo>
                  <a:cubicBezTo>
                    <a:pt x="671" y="1358"/>
                    <a:pt x="674" y="1357"/>
                    <a:pt x="676" y="1356"/>
                  </a:cubicBezTo>
                  <a:cubicBezTo>
                    <a:pt x="677" y="1356"/>
                    <a:pt x="678" y="1356"/>
                    <a:pt x="678" y="1355"/>
                  </a:cubicBezTo>
                  <a:cubicBezTo>
                    <a:pt x="679" y="1355"/>
                    <a:pt x="680" y="1355"/>
                    <a:pt x="680" y="1356"/>
                  </a:cubicBezTo>
                  <a:cubicBezTo>
                    <a:pt x="705" y="1351"/>
                    <a:pt x="733" y="1354"/>
                    <a:pt x="757" y="1354"/>
                  </a:cubicBezTo>
                  <a:cubicBezTo>
                    <a:pt x="790" y="1355"/>
                    <a:pt x="823" y="1355"/>
                    <a:pt x="856" y="1355"/>
                  </a:cubicBezTo>
                  <a:cubicBezTo>
                    <a:pt x="887" y="1356"/>
                    <a:pt x="919" y="1357"/>
                    <a:pt x="950" y="1359"/>
                  </a:cubicBezTo>
                  <a:cubicBezTo>
                    <a:pt x="975" y="1360"/>
                    <a:pt x="1004" y="1360"/>
                    <a:pt x="1029" y="1366"/>
                  </a:cubicBezTo>
                  <a:close/>
                  <a:moveTo>
                    <a:pt x="679" y="1249"/>
                  </a:moveTo>
                  <a:cubicBezTo>
                    <a:pt x="677" y="1249"/>
                    <a:pt x="675" y="1250"/>
                    <a:pt x="673" y="1250"/>
                  </a:cubicBezTo>
                  <a:cubicBezTo>
                    <a:pt x="669" y="1251"/>
                    <a:pt x="665" y="1252"/>
                    <a:pt x="662" y="1253"/>
                  </a:cubicBezTo>
                  <a:cubicBezTo>
                    <a:pt x="645" y="1258"/>
                    <a:pt x="656" y="1257"/>
                    <a:pt x="666" y="1253"/>
                  </a:cubicBezTo>
                  <a:cubicBezTo>
                    <a:pt x="670" y="1252"/>
                    <a:pt x="675" y="1250"/>
                    <a:pt x="679" y="1249"/>
                  </a:cubicBezTo>
                  <a:close/>
                  <a:moveTo>
                    <a:pt x="872" y="1374"/>
                  </a:moveTo>
                  <a:cubicBezTo>
                    <a:pt x="867" y="1374"/>
                    <a:pt x="861" y="1374"/>
                    <a:pt x="856" y="1374"/>
                  </a:cubicBezTo>
                  <a:cubicBezTo>
                    <a:pt x="850" y="1374"/>
                    <a:pt x="844" y="1373"/>
                    <a:pt x="838" y="1373"/>
                  </a:cubicBezTo>
                  <a:cubicBezTo>
                    <a:pt x="834" y="1378"/>
                    <a:pt x="831" y="1382"/>
                    <a:pt x="828" y="1386"/>
                  </a:cubicBezTo>
                  <a:cubicBezTo>
                    <a:pt x="827" y="1387"/>
                    <a:pt x="826" y="1388"/>
                    <a:pt x="826" y="1389"/>
                  </a:cubicBezTo>
                  <a:cubicBezTo>
                    <a:pt x="832" y="1387"/>
                    <a:pt x="837" y="1386"/>
                    <a:pt x="843" y="1384"/>
                  </a:cubicBezTo>
                  <a:cubicBezTo>
                    <a:pt x="853" y="1381"/>
                    <a:pt x="862" y="1377"/>
                    <a:pt x="872" y="1374"/>
                  </a:cubicBezTo>
                  <a:close/>
                  <a:moveTo>
                    <a:pt x="816" y="1392"/>
                  </a:moveTo>
                  <a:cubicBezTo>
                    <a:pt x="819" y="1389"/>
                    <a:pt x="821" y="1386"/>
                    <a:pt x="824" y="1383"/>
                  </a:cubicBezTo>
                  <a:cubicBezTo>
                    <a:pt x="826" y="1380"/>
                    <a:pt x="829" y="1376"/>
                    <a:pt x="831" y="1373"/>
                  </a:cubicBezTo>
                  <a:cubicBezTo>
                    <a:pt x="827" y="1373"/>
                    <a:pt x="822" y="1373"/>
                    <a:pt x="817" y="1373"/>
                  </a:cubicBezTo>
                  <a:cubicBezTo>
                    <a:pt x="812" y="1380"/>
                    <a:pt x="808" y="1388"/>
                    <a:pt x="804" y="1395"/>
                  </a:cubicBezTo>
                  <a:cubicBezTo>
                    <a:pt x="808" y="1394"/>
                    <a:pt x="812" y="1393"/>
                    <a:pt x="816" y="1392"/>
                  </a:cubicBezTo>
                  <a:close/>
                  <a:moveTo>
                    <a:pt x="788" y="1419"/>
                  </a:moveTo>
                  <a:cubicBezTo>
                    <a:pt x="788" y="1419"/>
                    <a:pt x="788" y="1419"/>
                    <a:pt x="788" y="1419"/>
                  </a:cubicBezTo>
                  <a:cubicBezTo>
                    <a:pt x="788" y="1419"/>
                    <a:pt x="788" y="1419"/>
                    <a:pt x="788" y="1419"/>
                  </a:cubicBezTo>
                  <a:cubicBezTo>
                    <a:pt x="788" y="1419"/>
                    <a:pt x="788" y="1419"/>
                    <a:pt x="788" y="1419"/>
                  </a:cubicBezTo>
                  <a:close/>
                  <a:moveTo>
                    <a:pt x="853" y="1501"/>
                  </a:moveTo>
                  <a:cubicBezTo>
                    <a:pt x="854" y="1500"/>
                    <a:pt x="854" y="1498"/>
                    <a:pt x="854" y="1497"/>
                  </a:cubicBezTo>
                  <a:cubicBezTo>
                    <a:pt x="850" y="1503"/>
                    <a:pt x="846" y="1509"/>
                    <a:pt x="839" y="1511"/>
                  </a:cubicBezTo>
                  <a:cubicBezTo>
                    <a:pt x="840" y="1512"/>
                    <a:pt x="840" y="1513"/>
                    <a:pt x="841" y="1515"/>
                  </a:cubicBezTo>
                  <a:cubicBezTo>
                    <a:pt x="841" y="1516"/>
                    <a:pt x="842" y="1517"/>
                    <a:pt x="842" y="1518"/>
                  </a:cubicBezTo>
                  <a:cubicBezTo>
                    <a:pt x="848" y="1513"/>
                    <a:pt x="851" y="1510"/>
                    <a:pt x="853" y="1501"/>
                  </a:cubicBezTo>
                  <a:close/>
                  <a:moveTo>
                    <a:pt x="829" y="1527"/>
                  </a:moveTo>
                  <a:cubicBezTo>
                    <a:pt x="829" y="1527"/>
                    <a:pt x="829" y="1527"/>
                    <a:pt x="829" y="1527"/>
                  </a:cubicBezTo>
                  <a:cubicBezTo>
                    <a:pt x="827" y="1529"/>
                    <a:pt x="825" y="1531"/>
                    <a:pt x="822" y="1532"/>
                  </a:cubicBezTo>
                  <a:cubicBezTo>
                    <a:pt x="825" y="1532"/>
                    <a:pt x="827" y="1530"/>
                    <a:pt x="829" y="1527"/>
                  </a:cubicBezTo>
                  <a:close/>
                  <a:moveTo>
                    <a:pt x="763" y="1549"/>
                  </a:moveTo>
                  <a:cubicBezTo>
                    <a:pt x="761" y="1549"/>
                    <a:pt x="760" y="1548"/>
                    <a:pt x="759" y="1548"/>
                  </a:cubicBezTo>
                  <a:cubicBezTo>
                    <a:pt x="758" y="1548"/>
                    <a:pt x="758" y="1548"/>
                    <a:pt x="758" y="1548"/>
                  </a:cubicBezTo>
                  <a:cubicBezTo>
                    <a:pt x="760" y="1549"/>
                    <a:pt x="761" y="1549"/>
                    <a:pt x="763" y="1549"/>
                  </a:cubicBezTo>
                  <a:close/>
                  <a:moveTo>
                    <a:pt x="696" y="1547"/>
                  </a:moveTo>
                  <a:cubicBezTo>
                    <a:pt x="707" y="1548"/>
                    <a:pt x="717" y="1546"/>
                    <a:pt x="728" y="1546"/>
                  </a:cubicBezTo>
                  <a:cubicBezTo>
                    <a:pt x="731" y="1546"/>
                    <a:pt x="733" y="1547"/>
                    <a:pt x="735" y="1547"/>
                  </a:cubicBezTo>
                  <a:cubicBezTo>
                    <a:pt x="744" y="1546"/>
                    <a:pt x="747" y="1543"/>
                    <a:pt x="746" y="1539"/>
                  </a:cubicBezTo>
                  <a:cubicBezTo>
                    <a:pt x="742" y="1536"/>
                    <a:pt x="738" y="1532"/>
                    <a:pt x="735" y="1527"/>
                  </a:cubicBezTo>
                  <a:cubicBezTo>
                    <a:pt x="734" y="1526"/>
                    <a:pt x="736" y="1524"/>
                    <a:pt x="737" y="1525"/>
                  </a:cubicBezTo>
                  <a:cubicBezTo>
                    <a:pt x="737" y="1525"/>
                    <a:pt x="737" y="1526"/>
                    <a:pt x="738" y="1526"/>
                  </a:cubicBezTo>
                  <a:cubicBezTo>
                    <a:pt x="738" y="1526"/>
                    <a:pt x="738" y="1526"/>
                    <a:pt x="739" y="1526"/>
                  </a:cubicBezTo>
                  <a:cubicBezTo>
                    <a:pt x="745" y="1530"/>
                    <a:pt x="755" y="1535"/>
                    <a:pt x="758" y="1543"/>
                  </a:cubicBezTo>
                  <a:cubicBezTo>
                    <a:pt x="764" y="1546"/>
                    <a:pt x="771" y="1547"/>
                    <a:pt x="778" y="1544"/>
                  </a:cubicBezTo>
                  <a:cubicBezTo>
                    <a:pt x="781" y="1542"/>
                    <a:pt x="788" y="1537"/>
                    <a:pt x="788" y="1533"/>
                  </a:cubicBezTo>
                  <a:cubicBezTo>
                    <a:pt x="788" y="1533"/>
                    <a:pt x="788" y="1532"/>
                    <a:pt x="787" y="1531"/>
                  </a:cubicBezTo>
                  <a:cubicBezTo>
                    <a:pt x="777" y="1524"/>
                    <a:pt x="767" y="1515"/>
                    <a:pt x="760" y="1506"/>
                  </a:cubicBezTo>
                  <a:cubicBezTo>
                    <a:pt x="758" y="1504"/>
                    <a:pt x="761" y="1500"/>
                    <a:pt x="764" y="1502"/>
                  </a:cubicBezTo>
                  <a:cubicBezTo>
                    <a:pt x="775" y="1508"/>
                    <a:pt x="785" y="1514"/>
                    <a:pt x="796" y="1520"/>
                  </a:cubicBezTo>
                  <a:cubicBezTo>
                    <a:pt x="800" y="1522"/>
                    <a:pt x="806" y="1527"/>
                    <a:pt x="812" y="1530"/>
                  </a:cubicBezTo>
                  <a:cubicBezTo>
                    <a:pt x="816" y="1529"/>
                    <a:pt x="820" y="1529"/>
                    <a:pt x="824" y="1527"/>
                  </a:cubicBezTo>
                  <a:cubicBezTo>
                    <a:pt x="826" y="1526"/>
                    <a:pt x="828" y="1524"/>
                    <a:pt x="830" y="1522"/>
                  </a:cubicBezTo>
                  <a:cubicBezTo>
                    <a:pt x="831" y="1514"/>
                    <a:pt x="821" y="1504"/>
                    <a:pt x="816" y="1498"/>
                  </a:cubicBezTo>
                  <a:cubicBezTo>
                    <a:pt x="808" y="1488"/>
                    <a:pt x="800" y="1478"/>
                    <a:pt x="791" y="1469"/>
                  </a:cubicBezTo>
                  <a:cubicBezTo>
                    <a:pt x="790" y="1469"/>
                    <a:pt x="791" y="1468"/>
                    <a:pt x="792" y="1468"/>
                  </a:cubicBezTo>
                  <a:cubicBezTo>
                    <a:pt x="806" y="1481"/>
                    <a:pt x="821" y="1494"/>
                    <a:pt x="835" y="1508"/>
                  </a:cubicBezTo>
                  <a:cubicBezTo>
                    <a:pt x="835" y="1507"/>
                    <a:pt x="836" y="1507"/>
                    <a:pt x="836" y="1507"/>
                  </a:cubicBezTo>
                  <a:cubicBezTo>
                    <a:pt x="845" y="1507"/>
                    <a:pt x="850" y="1501"/>
                    <a:pt x="854" y="1495"/>
                  </a:cubicBezTo>
                  <a:cubicBezTo>
                    <a:pt x="855" y="1489"/>
                    <a:pt x="853" y="1486"/>
                    <a:pt x="848" y="1480"/>
                  </a:cubicBezTo>
                  <a:cubicBezTo>
                    <a:pt x="840" y="1471"/>
                    <a:pt x="831" y="1464"/>
                    <a:pt x="822" y="1457"/>
                  </a:cubicBezTo>
                  <a:cubicBezTo>
                    <a:pt x="818" y="1453"/>
                    <a:pt x="813" y="1449"/>
                    <a:pt x="808" y="1444"/>
                  </a:cubicBezTo>
                  <a:cubicBezTo>
                    <a:pt x="808" y="1444"/>
                    <a:pt x="808" y="1444"/>
                    <a:pt x="807" y="1445"/>
                  </a:cubicBezTo>
                  <a:cubicBezTo>
                    <a:pt x="807" y="1445"/>
                    <a:pt x="807" y="1445"/>
                    <a:pt x="807" y="1444"/>
                  </a:cubicBezTo>
                  <a:cubicBezTo>
                    <a:pt x="807" y="1444"/>
                    <a:pt x="807" y="1443"/>
                    <a:pt x="807" y="1443"/>
                  </a:cubicBezTo>
                  <a:cubicBezTo>
                    <a:pt x="799" y="1435"/>
                    <a:pt x="789" y="1426"/>
                    <a:pt x="780" y="1420"/>
                  </a:cubicBezTo>
                  <a:cubicBezTo>
                    <a:pt x="777" y="1420"/>
                    <a:pt x="775" y="1419"/>
                    <a:pt x="774" y="1417"/>
                  </a:cubicBezTo>
                  <a:cubicBezTo>
                    <a:pt x="773" y="1416"/>
                    <a:pt x="772" y="1416"/>
                    <a:pt x="771" y="1415"/>
                  </a:cubicBezTo>
                  <a:cubicBezTo>
                    <a:pt x="769" y="1419"/>
                    <a:pt x="767" y="1422"/>
                    <a:pt x="765" y="1425"/>
                  </a:cubicBezTo>
                  <a:cubicBezTo>
                    <a:pt x="763" y="1429"/>
                    <a:pt x="759" y="1426"/>
                    <a:pt x="760" y="1422"/>
                  </a:cubicBezTo>
                  <a:cubicBezTo>
                    <a:pt x="762" y="1419"/>
                    <a:pt x="763" y="1416"/>
                    <a:pt x="765" y="1413"/>
                  </a:cubicBezTo>
                  <a:cubicBezTo>
                    <a:pt x="763" y="1412"/>
                    <a:pt x="761" y="1412"/>
                    <a:pt x="759" y="1411"/>
                  </a:cubicBezTo>
                  <a:cubicBezTo>
                    <a:pt x="758" y="1415"/>
                    <a:pt x="756" y="1419"/>
                    <a:pt x="754" y="1422"/>
                  </a:cubicBezTo>
                  <a:cubicBezTo>
                    <a:pt x="753" y="1424"/>
                    <a:pt x="750" y="1423"/>
                    <a:pt x="750" y="1421"/>
                  </a:cubicBezTo>
                  <a:cubicBezTo>
                    <a:pt x="751" y="1418"/>
                    <a:pt x="751" y="1414"/>
                    <a:pt x="752" y="1411"/>
                  </a:cubicBezTo>
                  <a:cubicBezTo>
                    <a:pt x="740" y="1412"/>
                    <a:pt x="729" y="1417"/>
                    <a:pt x="717" y="1419"/>
                  </a:cubicBezTo>
                  <a:cubicBezTo>
                    <a:pt x="707" y="1420"/>
                    <a:pt x="697" y="1421"/>
                    <a:pt x="687" y="1422"/>
                  </a:cubicBezTo>
                  <a:cubicBezTo>
                    <a:pt x="683" y="1423"/>
                    <a:pt x="680" y="1423"/>
                    <a:pt x="676" y="1424"/>
                  </a:cubicBezTo>
                  <a:cubicBezTo>
                    <a:pt x="673" y="1426"/>
                    <a:pt x="670" y="1428"/>
                    <a:pt x="667" y="1430"/>
                  </a:cubicBezTo>
                  <a:cubicBezTo>
                    <a:pt x="666" y="1430"/>
                    <a:pt x="666" y="1430"/>
                    <a:pt x="665" y="1430"/>
                  </a:cubicBezTo>
                  <a:cubicBezTo>
                    <a:pt x="655" y="1440"/>
                    <a:pt x="647" y="1450"/>
                    <a:pt x="641" y="1462"/>
                  </a:cubicBezTo>
                  <a:cubicBezTo>
                    <a:pt x="646" y="1451"/>
                    <a:pt x="654" y="1440"/>
                    <a:pt x="664" y="1430"/>
                  </a:cubicBezTo>
                  <a:cubicBezTo>
                    <a:pt x="663" y="1429"/>
                    <a:pt x="662" y="1427"/>
                    <a:pt x="663" y="1426"/>
                  </a:cubicBezTo>
                  <a:cubicBezTo>
                    <a:pt x="656" y="1426"/>
                    <a:pt x="649" y="1427"/>
                    <a:pt x="642" y="1427"/>
                  </a:cubicBezTo>
                  <a:cubicBezTo>
                    <a:pt x="633" y="1446"/>
                    <a:pt x="633" y="1467"/>
                    <a:pt x="632" y="1489"/>
                  </a:cubicBezTo>
                  <a:cubicBezTo>
                    <a:pt x="631" y="1490"/>
                    <a:pt x="631" y="1492"/>
                    <a:pt x="630" y="1494"/>
                  </a:cubicBezTo>
                  <a:cubicBezTo>
                    <a:pt x="630" y="1496"/>
                    <a:pt x="630" y="1499"/>
                    <a:pt x="629" y="1502"/>
                  </a:cubicBezTo>
                  <a:cubicBezTo>
                    <a:pt x="630" y="1498"/>
                    <a:pt x="631" y="1495"/>
                    <a:pt x="632" y="1491"/>
                  </a:cubicBezTo>
                  <a:cubicBezTo>
                    <a:pt x="631" y="1499"/>
                    <a:pt x="631" y="1507"/>
                    <a:pt x="629" y="1514"/>
                  </a:cubicBezTo>
                  <a:cubicBezTo>
                    <a:pt x="630" y="1516"/>
                    <a:pt x="630" y="1517"/>
                    <a:pt x="631" y="1519"/>
                  </a:cubicBezTo>
                  <a:cubicBezTo>
                    <a:pt x="651" y="1532"/>
                    <a:pt x="671" y="1545"/>
                    <a:pt x="696" y="1547"/>
                  </a:cubicBezTo>
                  <a:close/>
                  <a:moveTo>
                    <a:pt x="583" y="1542"/>
                  </a:moveTo>
                  <a:cubicBezTo>
                    <a:pt x="591" y="1541"/>
                    <a:pt x="606" y="1543"/>
                    <a:pt x="613" y="1540"/>
                  </a:cubicBezTo>
                  <a:cubicBezTo>
                    <a:pt x="625" y="1535"/>
                    <a:pt x="623" y="1528"/>
                    <a:pt x="621" y="1520"/>
                  </a:cubicBezTo>
                  <a:cubicBezTo>
                    <a:pt x="621" y="1520"/>
                    <a:pt x="621" y="1520"/>
                    <a:pt x="621" y="1520"/>
                  </a:cubicBezTo>
                  <a:cubicBezTo>
                    <a:pt x="620" y="1519"/>
                    <a:pt x="620" y="1518"/>
                    <a:pt x="620" y="1517"/>
                  </a:cubicBezTo>
                  <a:cubicBezTo>
                    <a:pt x="619" y="1515"/>
                    <a:pt x="618" y="1512"/>
                    <a:pt x="617" y="1510"/>
                  </a:cubicBezTo>
                  <a:cubicBezTo>
                    <a:pt x="611" y="1479"/>
                    <a:pt x="609" y="1448"/>
                    <a:pt x="612" y="1417"/>
                  </a:cubicBezTo>
                  <a:cubicBezTo>
                    <a:pt x="598" y="1419"/>
                    <a:pt x="584" y="1421"/>
                    <a:pt x="570" y="1423"/>
                  </a:cubicBezTo>
                  <a:cubicBezTo>
                    <a:pt x="561" y="1424"/>
                    <a:pt x="553" y="1425"/>
                    <a:pt x="546" y="1425"/>
                  </a:cubicBezTo>
                  <a:cubicBezTo>
                    <a:pt x="538" y="1465"/>
                    <a:pt x="535" y="1505"/>
                    <a:pt x="535" y="1545"/>
                  </a:cubicBezTo>
                  <a:cubicBezTo>
                    <a:pt x="551" y="1544"/>
                    <a:pt x="567" y="1543"/>
                    <a:pt x="583" y="1542"/>
                  </a:cubicBezTo>
                  <a:close/>
                  <a:moveTo>
                    <a:pt x="539" y="1409"/>
                  </a:moveTo>
                  <a:cubicBezTo>
                    <a:pt x="541" y="1409"/>
                    <a:pt x="543" y="1410"/>
                    <a:pt x="544" y="1411"/>
                  </a:cubicBezTo>
                  <a:cubicBezTo>
                    <a:pt x="553" y="1408"/>
                    <a:pt x="564" y="1407"/>
                    <a:pt x="574" y="1406"/>
                  </a:cubicBezTo>
                  <a:cubicBezTo>
                    <a:pt x="590" y="1404"/>
                    <a:pt x="606" y="1402"/>
                    <a:pt x="621" y="1400"/>
                  </a:cubicBezTo>
                  <a:cubicBezTo>
                    <a:pt x="627" y="1399"/>
                    <a:pt x="630" y="1405"/>
                    <a:pt x="629" y="1410"/>
                  </a:cubicBezTo>
                  <a:cubicBezTo>
                    <a:pt x="629" y="1410"/>
                    <a:pt x="629" y="1411"/>
                    <a:pt x="629" y="1412"/>
                  </a:cubicBezTo>
                  <a:cubicBezTo>
                    <a:pt x="629" y="1412"/>
                    <a:pt x="629" y="1412"/>
                    <a:pt x="629" y="1412"/>
                  </a:cubicBezTo>
                  <a:cubicBezTo>
                    <a:pt x="630" y="1411"/>
                    <a:pt x="631" y="1410"/>
                    <a:pt x="631" y="1409"/>
                  </a:cubicBezTo>
                  <a:cubicBezTo>
                    <a:pt x="632" y="1408"/>
                    <a:pt x="632" y="1408"/>
                    <a:pt x="632" y="1407"/>
                  </a:cubicBezTo>
                  <a:cubicBezTo>
                    <a:pt x="630" y="1406"/>
                    <a:pt x="630" y="1403"/>
                    <a:pt x="632" y="1401"/>
                  </a:cubicBezTo>
                  <a:cubicBezTo>
                    <a:pt x="641" y="1389"/>
                    <a:pt x="645" y="1376"/>
                    <a:pt x="646" y="1362"/>
                  </a:cubicBezTo>
                  <a:cubicBezTo>
                    <a:pt x="641" y="1354"/>
                    <a:pt x="635" y="1347"/>
                    <a:pt x="629" y="1341"/>
                  </a:cubicBezTo>
                  <a:cubicBezTo>
                    <a:pt x="616" y="1333"/>
                    <a:pt x="600" y="1329"/>
                    <a:pt x="589" y="1325"/>
                  </a:cubicBezTo>
                  <a:cubicBezTo>
                    <a:pt x="577" y="1320"/>
                    <a:pt x="565" y="1316"/>
                    <a:pt x="553" y="1312"/>
                  </a:cubicBezTo>
                  <a:cubicBezTo>
                    <a:pt x="517" y="1311"/>
                    <a:pt x="479" y="1323"/>
                    <a:pt x="447" y="1338"/>
                  </a:cubicBezTo>
                  <a:cubicBezTo>
                    <a:pt x="445" y="1340"/>
                    <a:pt x="443" y="1343"/>
                    <a:pt x="441" y="1345"/>
                  </a:cubicBezTo>
                  <a:cubicBezTo>
                    <a:pt x="441" y="1346"/>
                    <a:pt x="441" y="1347"/>
                    <a:pt x="441" y="1347"/>
                  </a:cubicBezTo>
                  <a:cubicBezTo>
                    <a:pt x="445" y="1347"/>
                    <a:pt x="449" y="1348"/>
                    <a:pt x="453" y="1349"/>
                  </a:cubicBezTo>
                  <a:cubicBezTo>
                    <a:pt x="479" y="1357"/>
                    <a:pt x="512" y="1383"/>
                    <a:pt x="520" y="1410"/>
                  </a:cubicBezTo>
                  <a:cubicBezTo>
                    <a:pt x="526" y="1410"/>
                    <a:pt x="533" y="1410"/>
                    <a:pt x="539" y="1409"/>
                  </a:cubicBezTo>
                  <a:close/>
                  <a:moveTo>
                    <a:pt x="511" y="1410"/>
                  </a:moveTo>
                  <a:cubicBezTo>
                    <a:pt x="506" y="1402"/>
                    <a:pt x="499" y="1394"/>
                    <a:pt x="491" y="1387"/>
                  </a:cubicBezTo>
                  <a:cubicBezTo>
                    <a:pt x="494" y="1390"/>
                    <a:pt x="497" y="1394"/>
                    <a:pt x="499" y="1397"/>
                  </a:cubicBezTo>
                  <a:cubicBezTo>
                    <a:pt x="500" y="1398"/>
                    <a:pt x="498" y="1399"/>
                    <a:pt x="497" y="1398"/>
                  </a:cubicBezTo>
                  <a:cubicBezTo>
                    <a:pt x="488" y="1387"/>
                    <a:pt x="478" y="1378"/>
                    <a:pt x="467" y="1370"/>
                  </a:cubicBezTo>
                  <a:cubicBezTo>
                    <a:pt x="464" y="1368"/>
                    <a:pt x="461" y="1367"/>
                    <a:pt x="457" y="1365"/>
                  </a:cubicBezTo>
                  <a:cubicBezTo>
                    <a:pt x="444" y="1360"/>
                    <a:pt x="431" y="1360"/>
                    <a:pt x="417" y="1364"/>
                  </a:cubicBezTo>
                  <a:cubicBezTo>
                    <a:pt x="409" y="1366"/>
                    <a:pt x="390" y="1368"/>
                    <a:pt x="381" y="1374"/>
                  </a:cubicBezTo>
                  <a:cubicBezTo>
                    <a:pt x="396" y="1379"/>
                    <a:pt x="411" y="1388"/>
                    <a:pt x="420" y="1402"/>
                  </a:cubicBezTo>
                  <a:cubicBezTo>
                    <a:pt x="421" y="1403"/>
                    <a:pt x="421" y="1404"/>
                    <a:pt x="420" y="1405"/>
                  </a:cubicBezTo>
                  <a:cubicBezTo>
                    <a:pt x="451" y="1408"/>
                    <a:pt x="481" y="1410"/>
                    <a:pt x="511" y="1410"/>
                  </a:cubicBezTo>
                  <a:close/>
                  <a:moveTo>
                    <a:pt x="382" y="1401"/>
                  </a:moveTo>
                  <a:cubicBezTo>
                    <a:pt x="391" y="1402"/>
                    <a:pt x="400" y="1403"/>
                    <a:pt x="409" y="1404"/>
                  </a:cubicBezTo>
                  <a:cubicBezTo>
                    <a:pt x="400" y="1395"/>
                    <a:pt x="389" y="1390"/>
                    <a:pt x="378" y="1383"/>
                  </a:cubicBezTo>
                  <a:cubicBezTo>
                    <a:pt x="378" y="1383"/>
                    <a:pt x="378" y="1383"/>
                    <a:pt x="378" y="1383"/>
                  </a:cubicBezTo>
                  <a:cubicBezTo>
                    <a:pt x="379" y="1384"/>
                    <a:pt x="379" y="1384"/>
                    <a:pt x="378" y="1385"/>
                  </a:cubicBezTo>
                  <a:cubicBezTo>
                    <a:pt x="373" y="1387"/>
                    <a:pt x="369" y="1389"/>
                    <a:pt x="366" y="1394"/>
                  </a:cubicBezTo>
                  <a:cubicBezTo>
                    <a:pt x="365" y="1396"/>
                    <a:pt x="364" y="1398"/>
                    <a:pt x="363" y="1399"/>
                  </a:cubicBezTo>
                  <a:cubicBezTo>
                    <a:pt x="370" y="1400"/>
                    <a:pt x="376" y="1401"/>
                    <a:pt x="382" y="1401"/>
                  </a:cubicBezTo>
                  <a:close/>
                  <a:moveTo>
                    <a:pt x="304" y="1394"/>
                  </a:moveTo>
                  <a:cubicBezTo>
                    <a:pt x="305" y="1394"/>
                    <a:pt x="305" y="1394"/>
                    <a:pt x="305" y="1394"/>
                  </a:cubicBezTo>
                  <a:cubicBezTo>
                    <a:pt x="305" y="1394"/>
                    <a:pt x="305" y="1393"/>
                    <a:pt x="305" y="1393"/>
                  </a:cubicBezTo>
                  <a:cubicBezTo>
                    <a:pt x="306" y="1392"/>
                    <a:pt x="306" y="1390"/>
                    <a:pt x="306" y="1389"/>
                  </a:cubicBezTo>
                  <a:cubicBezTo>
                    <a:pt x="304" y="1388"/>
                    <a:pt x="303" y="1386"/>
                    <a:pt x="303" y="1384"/>
                  </a:cubicBezTo>
                  <a:cubicBezTo>
                    <a:pt x="304" y="1381"/>
                    <a:pt x="304" y="1378"/>
                    <a:pt x="305" y="1375"/>
                  </a:cubicBezTo>
                  <a:cubicBezTo>
                    <a:pt x="294" y="1377"/>
                    <a:pt x="285" y="1381"/>
                    <a:pt x="275" y="1384"/>
                  </a:cubicBezTo>
                  <a:cubicBezTo>
                    <a:pt x="273" y="1384"/>
                    <a:pt x="273" y="1383"/>
                    <a:pt x="274" y="1382"/>
                  </a:cubicBezTo>
                  <a:cubicBezTo>
                    <a:pt x="277" y="1380"/>
                    <a:pt x="303" y="1371"/>
                    <a:pt x="303" y="1371"/>
                  </a:cubicBezTo>
                  <a:cubicBezTo>
                    <a:pt x="305" y="1367"/>
                    <a:pt x="296" y="1357"/>
                    <a:pt x="289" y="1349"/>
                  </a:cubicBezTo>
                  <a:cubicBezTo>
                    <a:pt x="283" y="1363"/>
                    <a:pt x="275" y="1377"/>
                    <a:pt x="267" y="1390"/>
                  </a:cubicBezTo>
                  <a:cubicBezTo>
                    <a:pt x="279" y="1391"/>
                    <a:pt x="292" y="1393"/>
                    <a:pt x="304" y="1394"/>
                  </a:cubicBezTo>
                  <a:close/>
                  <a:moveTo>
                    <a:pt x="223" y="1381"/>
                  </a:moveTo>
                  <a:cubicBezTo>
                    <a:pt x="223" y="1382"/>
                    <a:pt x="222" y="1382"/>
                    <a:pt x="222" y="1382"/>
                  </a:cubicBezTo>
                  <a:cubicBezTo>
                    <a:pt x="222" y="1383"/>
                    <a:pt x="222" y="1385"/>
                    <a:pt x="222" y="1386"/>
                  </a:cubicBezTo>
                  <a:cubicBezTo>
                    <a:pt x="222" y="1384"/>
                    <a:pt x="222" y="1383"/>
                    <a:pt x="223" y="1381"/>
                  </a:cubicBezTo>
                  <a:close/>
                  <a:moveTo>
                    <a:pt x="227" y="1357"/>
                  </a:moveTo>
                  <a:cubicBezTo>
                    <a:pt x="235" y="1340"/>
                    <a:pt x="245" y="1324"/>
                    <a:pt x="254" y="1308"/>
                  </a:cubicBezTo>
                  <a:cubicBezTo>
                    <a:pt x="250" y="1304"/>
                    <a:pt x="247" y="1299"/>
                    <a:pt x="243" y="1294"/>
                  </a:cubicBezTo>
                  <a:cubicBezTo>
                    <a:pt x="238" y="1316"/>
                    <a:pt x="228" y="1338"/>
                    <a:pt x="213" y="1354"/>
                  </a:cubicBezTo>
                  <a:cubicBezTo>
                    <a:pt x="214" y="1355"/>
                    <a:pt x="214" y="1356"/>
                    <a:pt x="214" y="1357"/>
                  </a:cubicBezTo>
                  <a:cubicBezTo>
                    <a:pt x="218" y="1357"/>
                    <a:pt x="222" y="1357"/>
                    <a:pt x="227" y="1357"/>
                  </a:cubicBezTo>
                  <a:close/>
                  <a:moveTo>
                    <a:pt x="207" y="1374"/>
                  </a:moveTo>
                  <a:cubicBezTo>
                    <a:pt x="207" y="1373"/>
                    <a:pt x="207" y="1373"/>
                    <a:pt x="206" y="1373"/>
                  </a:cubicBezTo>
                  <a:cubicBezTo>
                    <a:pt x="200" y="1375"/>
                    <a:pt x="193" y="1378"/>
                    <a:pt x="187" y="1382"/>
                  </a:cubicBezTo>
                  <a:cubicBezTo>
                    <a:pt x="194" y="1379"/>
                    <a:pt x="200" y="1376"/>
                    <a:pt x="207" y="1374"/>
                  </a:cubicBezTo>
                  <a:close/>
                  <a:moveTo>
                    <a:pt x="189" y="1395"/>
                  </a:moveTo>
                  <a:cubicBezTo>
                    <a:pt x="191" y="1393"/>
                    <a:pt x="193" y="1392"/>
                    <a:pt x="195" y="1390"/>
                  </a:cubicBezTo>
                  <a:cubicBezTo>
                    <a:pt x="185" y="1394"/>
                    <a:pt x="175" y="1399"/>
                    <a:pt x="165" y="1404"/>
                  </a:cubicBezTo>
                  <a:cubicBezTo>
                    <a:pt x="173" y="1400"/>
                    <a:pt x="181" y="1397"/>
                    <a:pt x="189" y="1395"/>
                  </a:cubicBezTo>
                  <a:close/>
                  <a:moveTo>
                    <a:pt x="111" y="1398"/>
                  </a:moveTo>
                  <a:cubicBezTo>
                    <a:pt x="105" y="1402"/>
                    <a:pt x="100" y="1406"/>
                    <a:pt x="95" y="1411"/>
                  </a:cubicBezTo>
                  <a:cubicBezTo>
                    <a:pt x="92" y="1414"/>
                    <a:pt x="89" y="1418"/>
                    <a:pt x="87" y="1422"/>
                  </a:cubicBezTo>
                  <a:cubicBezTo>
                    <a:pt x="79" y="1431"/>
                    <a:pt x="81" y="1436"/>
                    <a:pt x="93" y="1440"/>
                  </a:cubicBezTo>
                  <a:cubicBezTo>
                    <a:pt x="95" y="1441"/>
                    <a:pt x="96" y="1442"/>
                    <a:pt x="98" y="1443"/>
                  </a:cubicBezTo>
                  <a:cubicBezTo>
                    <a:pt x="110" y="1428"/>
                    <a:pt x="125" y="1415"/>
                    <a:pt x="142" y="1405"/>
                  </a:cubicBezTo>
                  <a:cubicBezTo>
                    <a:pt x="157" y="1389"/>
                    <a:pt x="175" y="1377"/>
                    <a:pt x="195" y="1368"/>
                  </a:cubicBezTo>
                  <a:cubicBezTo>
                    <a:pt x="195" y="1367"/>
                    <a:pt x="195" y="1367"/>
                    <a:pt x="196" y="1366"/>
                  </a:cubicBezTo>
                  <a:cubicBezTo>
                    <a:pt x="181" y="1368"/>
                    <a:pt x="166" y="1372"/>
                    <a:pt x="152" y="1377"/>
                  </a:cubicBezTo>
                  <a:cubicBezTo>
                    <a:pt x="138" y="1382"/>
                    <a:pt x="124" y="1389"/>
                    <a:pt x="111" y="1398"/>
                  </a:cubicBezTo>
                  <a:close/>
                  <a:moveTo>
                    <a:pt x="131" y="1171"/>
                  </a:moveTo>
                  <a:cubicBezTo>
                    <a:pt x="120" y="1161"/>
                    <a:pt x="109" y="1151"/>
                    <a:pt x="97" y="1143"/>
                  </a:cubicBezTo>
                  <a:cubicBezTo>
                    <a:pt x="89" y="1137"/>
                    <a:pt x="73" y="1123"/>
                    <a:pt x="61" y="1120"/>
                  </a:cubicBezTo>
                  <a:cubicBezTo>
                    <a:pt x="115" y="1152"/>
                    <a:pt x="159" y="1199"/>
                    <a:pt x="186" y="1255"/>
                  </a:cubicBezTo>
                  <a:cubicBezTo>
                    <a:pt x="185" y="1252"/>
                    <a:pt x="184" y="1250"/>
                    <a:pt x="183" y="1247"/>
                  </a:cubicBezTo>
                  <a:cubicBezTo>
                    <a:pt x="173" y="1218"/>
                    <a:pt x="153" y="1192"/>
                    <a:pt x="131" y="1171"/>
                  </a:cubicBezTo>
                  <a:close/>
                  <a:moveTo>
                    <a:pt x="180" y="1219"/>
                  </a:moveTo>
                  <a:cubicBezTo>
                    <a:pt x="185" y="1229"/>
                    <a:pt x="192" y="1241"/>
                    <a:pt x="196" y="1254"/>
                  </a:cubicBezTo>
                  <a:cubicBezTo>
                    <a:pt x="197" y="1253"/>
                    <a:pt x="197" y="1252"/>
                    <a:pt x="197" y="1250"/>
                  </a:cubicBezTo>
                  <a:cubicBezTo>
                    <a:pt x="197" y="1245"/>
                    <a:pt x="199" y="1238"/>
                    <a:pt x="199" y="1238"/>
                  </a:cubicBezTo>
                  <a:cubicBezTo>
                    <a:pt x="200" y="1231"/>
                    <a:pt x="200" y="1223"/>
                    <a:pt x="201" y="1215"/>
                  </a:cubicBezTo>
                  <a:cubicBezTo>
                    <a:pt x="194" y="1200"/>
                    <a:pt x="176" y="1185"/>
                    <a:pt x="167" y="1175"/>
                  </a:cubicBezTo>
                  <a:cubicBezTo>
                    <a:pt x="157" y="1165"/>
                    <a:pt x="146" y="1155"/>
                    <a:pt x="135" y="1146"/>
                  </a:cubicBezTo>
                  <a:cubicBezTo>
                    <a:pt x="152" y="1169"/>
                    <a:pt x="168" y="1194"/>
                    <a:pt x="180" y="1219"/>
                  </a:cubicBezTo>
                  <a:close/>
                  <a:moveTo>
                    <a:pt x="95" y="1106"/>
                  </a:moveTo>
                  <a:cubicBezTo>
                    <a:pt x="76" y="1087"/>
                    <a:pt x="54" y="1072"/>
                    <a:pt x="28" y="1072"/>
                  </a:cubicBezTo>
                  <a:cubicBezTo>
                    <a:pt x="51" y="1077"/>
                    <a:pt x="74" y="1091"/>
                    <a:pt x="95" y="1106"/>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ïŝļïḋe"/>
            <p:cNvSpPr/>
            <p:nvPr/>
          </p:nvSpPr>
          <p:spPr bwMode="auto">
            <a:xfrm>
              <a:off x="3155950" y="5394325"/>
              <a:ext cx="30163" cy="95250"/>
            </a:xfrm>
            <a:custGeom>
              <a:avLst/>
              <a:gdLst>
                <a:gd name="T0" fmla="*/ 0 w 9"/>
                <a:gd name="T1" fmla="*/ 27 h 29"/>
                <a:gd name="T2" fmla="*/ 9 w 9"/>
                <a:gd name="T3" fmla="*/ 0 h 29"/>
                <a:gd name="T4" fmla="*/ 0 w 9"/>
                <a:gd name="T5" fmla="*/ 29 h 29"/>
                <a:gd name="T6" fmla="*/ 0 w 9"/>
                <a:gd name="T7" fmla="*/ 27 h 29"/>
              </a:gdLst>
              <a:ahLst/>
              <a:cxnLst>
                <a:cxn ang="0">
                  <a:pos x="T0" y="T1"/>
                </a:cxn>
                <a:cxn ang="0">
                  <a:pos x="T2" y="T3"/>
                </a:cxn>
                <a:cxn ang="0">
                  <a:pos x="T4" y="T5"/>
                </a:cxn>
                <a:cxn ang="0">
                  <a:pos x="T6" y="T7"/>
                </a:cxn>
              </a:cxnLst>
              <a:rect l="0" t="0" r="r" b="b"/>
              <a:pathLst>
                <a:path w="9" h="29">
                  <a:moveTo>
                    <a:pt x="0" y="27"/>
                  </a:moveTo>
                  <a:cubicBezTo>
                    <a:pt x="2" y="17"/>
                    <a:pt x="5" y="8"/>
                    <a:pt x="9" y="0"/>
                  </a:cubicBezTo>
                  <a:cubicBezTo>
                    <a:pt x="5" y="9"/>
                    <a:pt x="2" y="19"/>
                    <a:pt x="0" y="29"/>
                  </a:cubicBezTo>
                  <a:cubicBezTo>
                    <a:pt x="0" y="28"/>
                    <a:pt x="0" y="27"/>
                    <a:pt x="0" y="27"/>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iṡḻïdè"/>
            <p:cNvSpPr/>
            <p:nvPr/>
          </p:nvSpPr>
          <p:spPr bwMode="auto">
            <a:xfrm>
              <a:off x="8936038" y="3084513"/>
              <a:ext cx="177800" cy="257175"/>
            </a:xfrm>
            <a:custGeom>
              <a:avLst/>
              <a:gdLst>
                <a:gd name="T0" fmla="*/ 51 w 54"/>
                <a:gd name="T1" fmla="*/ 69 h 78"/>
                <a:gd name="T2" fmla="*/ 53 w 54"/>
                <a:gd name="T3" fmla="*/ 67 h 78"/>
                <a:gd name="T4" fmla="*/ 54 w 54"/>
                <a:gd name="T5" fmla="*/ 68 h 78"/>
                <a:gd name="T6" fmla="*/ 52 w 54"/>
                <a:gd name="T7" fmla="*/ 70 h 78"/>
                <a:gd name="T8" fmla="*/ 52 w 54"/>
                <a:gd name="T9" fmla="*/ 70 h 78"/>
                <a:gd name="T10" fmla="*/ 52 w 54"/>
                <a:gd name="T11" fmla="*/ 73 h 78"/>
                <a:gd name="T12" fmla="*/ 52 w 54"/>
                <a:gd name="T13" fmla="*/ 74 h 78"/>
                <a:gd name="T14" fmla="*/ 46 w 54"/>
                <a:gd name="T15" fmla="*/ 77 h 78"/>
                <a:gd name="T16" fmla="*/ 25 w 54"/>
                <a:gd name="T17" fmla="*/ 75 h 78"/>
                <a:gd name="T18" fmla="*/ 13 w 54"/>
                <a:gd name="T19" fmla="*/ 76 h 78"/>
                <a:gd name="T20" fmla="*/ 2 w 54"/>
                <a:gd name="T21" fmla="*/ 67 h 78"/>
                <a:gd name="T22" fmla="*/ 10 w 54"/>
                <a:gd name="T23" fmla="*/ 41 h 78"/>
                <a:gd name="T24" fmla="*/ 19 w 54"/>
                <a:gd name="T25" fmla="*/ 0 h 78"/>
                <a:gd name="T26" fmla="*/ 19 w 54"/>
                <a:gd name="T27" fmla="*/ 0 h 78"/>
                <a:gd name="T28" fmla="*/ 19 w 54"/>
                <a:gd name="T29" fmla="*/ 27 h 78"/>
                <a:gd name="T30" fmla="*/ 12 w 54"/>
                <a:gd name="T31" fmla="*/ 55 h 78"/>
                <a:gd name="T32" fmla="*/ 37 w 54"/>
                <a:gd name="T33" fmla="*/ 65 h 78"/>
                <a:gd name="T34" fmla="*/ 51 w 54"/>
                <a:gd name="T35" fmla="*/ 70 h 78"/>
                <a:gd name="T36" fmla="*/ 51 w 54"/>
                <a:gd name="T3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78">
                  <a:moveTo>
                    <a:pt x="51" y="69"/>
                  </a:moveTo>
                  <a:cubicBezTo>
                    <a:pt x="52" y="69"/>
                    <a:pt x="52" y="68"/>
                    <a:pt x="53" y="67"/>
                  </a:cubicBezTo>
                  <a:cubicBezTo>
                    <a:pt x="54" y="67"/>
                    <a:pt x="54" y="68"/>
                    <a:pt x="54" y="68"/>
                  </a:cubicBezTo>
                  <a:cubicBezTo>
                    <a:pt x="53" y="69"/>
                    <a:pt x="53" y="70"/>
                    <a:pt x="52" y="70"/>
                  </a:cubicBezTo>
                  <a:cubicBezTo>
                    <a:pt x="52" y="70"/>
                    <a:pt x="52" y="70"/>
                    <a:pt x="52" y="70"/>
                  </a:cubicBezTo>
                  <a:cubicBezTo>
                    <a:pt x="52" y="71"/>
                    <a:pt x="52" y="72"/>
                    <a:pt x="52" y="73"/>
                  </a:cubicBezTo>
                  <a:cubicBezTo>
                    <a:pt x="52" y="73"/>
                    <a:pt x="52" y="74"/>
                    <a:pt x="52" y="74"/>
                  </a:cubicBezTo>
                  <a:cubicBezTo>
                    <a:pt x="51" y="76"/>
                    <a:pt x="48" y="78"/>
                    <a:pt x="46" y="77"/>
                  </a:cubicBezTo>
                  <a:cubicBezTo>
                    <a:pt x="39" y="75"/>
                    <a:pt x="32" y="75"/>
                    <a:pt x="25" y="75"/>
                  </a:cubicBezTo>
                  <a:cubicBezTo>
                    <a:pt x="21" y="76"/>
                    <a:pt x="18" y="77"/>
                    <a:pt x="13" y="76"/>
                  </a:cubicBezTo>
                  <a:cubicBezTo>
                    <a:pt x="8" y="75"/>
                    <a:pt x="4" y="72"/>
                    <a:pt x="2" y="67"/>
                  </a:cubicBezTo>
                  <a:cubicBezTo>
                    <a:pt x="0" y="58"/>
                    <a:pt x="7" y="49"/>
                    <a:pt x="10" y="41"/>
                  </a:cubicBezTo>
                  <a:cubicBezTo>
                    <a:pt x="16" y="28"/>
                    <a:pt x="17" y="14"/>
                    <a:pt x="19" y="0"/>
                  </a:cubicBezTo>
                  <a:cubicBezTo>
                    <a:pt x="19" y="0"/>
                    <a:pt x="19" y="0"/>
                    <a:pt x="19" y="0"/>
                  </a:cubicBezTo>
                  <a:cubicBezTo>
                    <a:pt x="21" y="9"/>
                    <a:pt x="20" y="18"/>
                    <a:pt x="19" y="27"/>
                  </a:cubicBezTo>
                  <a:cubicBezTo>
                    <a:pt x="17" y="36"/>
                    <a:pt x="12" y="46"/>
                    <a:pt x="12" y="55"/>
                  </a:cubicBezTo>
                  <a:cubicBezTo>
                    <a:pt x="12" y="76"/>
                    <a:pt x="28" y="65"/>
                    <a:pt x="37" y="65"/>
                  </a:cubicBezTo>
                  <a:cubicBezTo>
                    <a:pt x="42" y="65"/>
                    <a:pt x="47" y="67"/>
                    <a:pt x="51" y="70"/>
                  </a:cubicBezTo>
                  <a:cubicBezTo>
                    <a:pt x="51" y="69"/>
                    <a:pt x="51" y="69"/>
                    <a:pt x="51" y="69"/>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ïśḻïḓé"/>
            <p:cNvSpPr/>
            <p:nvPr/>
          </p:nvSpPr>
          <p:spPr bwMode="auto">
            <a:xfrm>
              <a:off x="8907463" y="3087688"/>
              <a:ext cx="80963" cy="55563"/>
            </a:xfrm>
            <a:custGeom>
              <a:avLst/>
              <a:gdLst>
                <a:gd name="T0" fmla="*/ 0 w 25"/>
                <a:gd name="T1" fmla="*/ 3 h 17"/>
                <a:gd name="T2" fmla="*/ 3 w 25"/>
                <a:gd name="T3" fmla="*/ 0 h 17"/>
                <a:gd name="T4" fmla="*/ 12 w 25"/>
                <a:gd name="T5" fmla="*/ 3 h 17"/>
                <a:gd name="T6" fmla="*/ 22 w 25"/>
                <a:gd name="T7" fmla="*/ 5 h 17"/>
                <a:gd name="T8" fmla="*/ 23 w 25"/>
                <a:gd name="T9" fmla="*/ 10 h 17"/>
                <a:gd name="T10" fmla="*/ 0 w 25"/>
                <a:gd name="T11" fmla="*/ 3 h 17"/>
              </a:gdLst>
              <a:ahLst/>
              <a:cxnLst>
                <a:cxn ang="0">
                  <a:pos x="T0" y="T1"/>
                </a:cxn>
                <a:cxn ang="0">
                  <a:pos x="T2" y="T3"/>
                </a:cxn>
                <a:cxn ang="0">
                  <a:pos x="T4" y="T5"/>
                </a:cxn>
                <a:cxn ang="0">
                  <a:pos x="T6" y="T7"/>
                </a:cxn>
                <a:cxn ang="0">
                  <a:pos x="T8" y="T9"/>
                </a:cxn>
                <a:cxn ang="0">
                  <a:pos x="T10" y="T11"/>
                </a:cxn>
              </a:cxnLst>
              <a:rect l="0" t="0" r="r" b="b"/>
              <a:pathLst>
                <a:path w="25" h="17">
                  <a:moveTo>
                    <a:pt x="0" y="3"/>
                  </a:moveTo>
                  <a:cubicBezTo>
                    <a:pt x="1" y="2"/>
                    <a:pt x="1" y="1"/>
                    <a:pt x="3" y="0"/>
                  </a:cubicBezTo>
                  <a:cubicBezTo>
                    <a:pt x="6" y="0"/>
                    <a:pt x="9" y="2"/>
                    <a:pt x="12" y="3"/>
                  </a:cubicBezTo>
                  <a:cubicBezTo>
                    <a:pt x="15" y="4"/>
                    <a:pt x="19" y="4"/>
                    <a:pt x="22" y="5"/>
                  </a:cubicBezTo>
                  <a:cubicBezTo>
                    <a:pt x="24" y="6"/>
                    <a:pt x="25" y="9"/>
                    <a:pt x="23" y="10"/>
                  </a:cubicBezTo>
                  <a:cubicBezTo>
                    <a:pt x="17" y="17"/>
                    <a:pt x="0" y="12"/>
                    <a:pt x="0" y="3"/>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ïṧlíḑe"/>
            <p:cNvSpPr/>
            <p:nvPr/>
          </p:nvSpPr>
          <p:spPr bwMode="auto">
            <a:xfrm>
              <a:off x="9070975" y="3059113"/>
              <a:ext cx="274638" cy="58738"/>
            </a:xfrm>
            <a:custGeom>
              <a:avLst/>
              <a:gdLst>
                <a:gd name="T0" fmla="*/ 79 w 83"/>
                <a:gd name="T1" fmla="*/ 13 h 18"/>
                <a:gd name="T2" fmla="*/ 39 w 83"/>
                <a:gd name="T3" fmla="*/ 17 h 18"/>
                <a:gd name="T4" fmla="*/ 1 w 83"/>
                <a:gd name="T5" fmla="*/ 11 h 18"/>
                <a:gd name="T6" fmla="*/ 1 w 83"/>
                <a:gd name="T7" fmla="*/ 9 h 18"/>
                <a:gd name="T8" fmla="*/ 48 w 83"/>
                <a:gd name="T9" fmla="*/ 7 h 18"/>
                <a:gd name="T10" fmla="*/ 80 w 83"/>
                <a:gd name="T11" fmla="*/ 6 h 18"/>
                <a:gd name="T12" fmla="*/ 79 w 83"/>
                <a:gd name="T13" fmla="*/ 13 h 18"/>
              </a:gdLst>
              <a:ahLst/>
              <a:cxnLst>
                <a:cxn ang="0">
                  <a:pos x="T0" y="T1"/>
                </a:cxn>
                <a:cxn ang="0">
                  <a:pos x="T2" y="T3"/>
                </a:cxn>
                <a:cxn ang="0">
                  <a:pos x="T4" y="T5"/>
                </a:cxn>
                <a:cxn ang="0">
                  <a:pos x="T6" y="T7"/>
                </a:cxn>
                <a:cxn ang="0">
                  <a:pos x="T8" y="T9"/>
                </a:cxn>
                <a:cxn ang="0">
                  <a:pos x="T10" y="T11"/>
                </a:cxn>
                <a:cxn ang="0">
                  <a:pos x="T12" y="T13"/>
                </a:cxn>
              </a:cxnLst>
              <a:rect l="0" t="0" r="r" b="b"/>
              <a:pathLst>
                <a:path w="83" h="18">
                  <a:moveTo>
                    <a:pt x="79" y="13"/>
                  </a:moveTo>
                  <a:cubicBezTo>
                    <a:pt x="67" y="17"/>
                    <a:pt x="51" y="17"/>
                    <a:pt x="39" y="17"/>
                  </a:cubicBezTo>
                  <a:cubicBezTo>
                    <a:pt x="26" y="18"/>
                    <a:pt x="13" y="15"/>
                    <a:pt x="1" y="11"/>
                  </a:cubicBezTo>
                  <a:cubicBezTo>
                    <a:pt x="0" y="10"/>
                    <a:pt x="0" y="9"/>
                    <a:pt x="1" y="9"/>
                  </a:cubicBezTo>
                  <a:cubicBezTo>
                    <a:pt x="18" y="9"/>
                    <a:pt x="32" y="12"/>
                    <a:pt x="48" y="7"/>
                  </a:cubicBezTo>
                  <a:cubicBezTo>
                    <a:pt x="59" y="4"/>
                    <a:pt x="70" y="0"/>
                    <a:pt x="80" y="6"/>
                  </a:cubicBezTo>
                  <a:cubicBezTo>
                    <a:pt x="83" y="8"/>
                    <a:pt x="82" y="12"/>
                    <a:pt x="79" y="13"/>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ïsḷiḋé"/>
            <p:cNvSpPr/>
            <p:nvPr/>
          </p:nvSpPr>
          <p:spPr bwMode="auto">
            <a:xfrm>
              <a:off x="9144000" y="3130550"/>
              <a:ext cx="131763" cy="79375"/>
            </a:xfrm>
            <a:custGeom>
              <a:avLst/>
              <a:gdLst>
                <a:gd name="T0" fmla="*/ 3 w 40"/>
                <a:gd name="T1" fmla="*/ 0 h 24"/>
                <a:gd name="T2" fmla="*/ 17 w 40"/>
                <a:gd name="T3" fmla="*/ 5 h 24"/>
                <a:gd name="T4" fmla="*/ 39 w 40"/>
                <a:gd name="T5" fmla="*/ 4 h 24"/>
                <a:gd name="T6" fmla="*/ 39 w 40"/>
                <a:gd name="T7" fmla="*/ 5 h 24"/>
                <a:gd name="T8" fmla="*/ 0 w 40"/>
                <a:gd name="T9" fmla="*/ 4 h 24"/>
                <a:gd name="T10" fmla="*/ 3 w 40"/>
                <a:gd name="T11" fmla="*/ 0 h 24"/>
              </a:gdLst>
              <a:ahLst/>
              <a:cxnLst>
                <a:cxn ang="0">
                  <a:pos x="T0" y="T1"/>
                </a:cxn>
                <a:cxn ang="0">
                  <a:pos x="T2" y="T3"/>
                </a:cxn>
                <a:cxn ang="0">
                  <a:pos x="T4" y="T5"/>
                </a:cxn>
                <a:cxn ang="0">
                  <a:pos x="T6" y="T7"/>
                </a:cxn>
                <a:cxn ang="0">
                  <a:pos x="T8" y="T9"/>
                </a:cxn>
                <a:cxn ang="0">
                  <a:pos x="T10" y="T11"/>
                </a:cxn>
              </a:cxnLst>
              <a:rect l="0" t="0" r="r" b="b"/>
              <a:pathLst>
                <a:path w="40" h="24">
                  <a:moveTo>
                    <a:pt x="3" y="0"/>
                  </a:moveTo>
                  <a:cubicBezTo>
                    <a:pt x="8" y="2"/>
                    <a:pt x="12" y="4"/>
                    <a:pt x="17" y="5"/>
                  </a:cubicBezTo>
                  <a:cubicBezTo>
                    <a:pt x="24" y="7"/>
                    <a:pt x="31" y="5"/>
                    <a:pt x="39" y="4"/>
                  </a:cubicBezTo>
                  <a:cubicBezTo>
                    <a:pt x="40" y="4"/>
                    <a:pt x="40" y="5"/>
                    <a:pt x="39" y="5"/>
                  </a:cubicBezTo>
                  <a:cubicBezTo>
                    <a:pt x="30" y="11"/>
                    <a:pt x="3" y="24"/>
                    <a:pt x="0" y="4"/>
                  </a:cubicBezTo>
                  <a:cubicBezTo>
                    <a:pt x="0" y="2"/>
                    <a:pt x="1" y="0"/>
                    <a:pt x="3"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íṩ1iḓe"/>
            <p:cNvSpPr/>
            <p:nvPr/>
          </p:nvSpPr>
          <p:spPr bwMode="auto">
            <a:xfrm>
              <a:off x="9002713" y="3403600"/>
              <a:ext cx="119063" cy="26988"/>
            </a:xfrm>
            <a:custGeom>
              <a:avLst/>
              <a:gdLst>
                <a:gd name="T0" fmla="*/ 2 w 36"/>
                <a:gd name="T1" fmla="*/ 2 h 8"/>
                <a:gd name="T2" fmla="*/ 36 w 36"/>
                <a:gd name="T3" fmla="*/ 7 h 8"/>
                <a:gd name="T4" fmla="*/ 35 w 36"/>
                <a:gd name="T5" fmla="*/ 8 h 8"/>
                <a:gd name="T6" fmla="*/ 17 w 36"/>
                <a:gd name="T7" fmla="*/ 6 h 8"/>
                <a:gd name="T8" fmla="*/ 2 w 36"/>
                <a:gd name="T9" fmla="*/ 6 h 8"/>
                <a:gd name="T10" fmla="*/ 2 w 36"/>
                <a:gd name="T11" fmla="*/ 2 h 8"/>
              </a:gdLst>
              <a:ahLst/>
              <a:cxnLst>
                <a:cxn ang="0">
                  <a:pos x="T0" y="T1"/>
                </a:cxn>
                <a:cxn ang="0">
                  <a:pos x="T2" y="T3"/>
                </a:cxn>
                <a:cxn ang="0">
                  <a:pos x="T4" y="T5"/>
                </a:cxn>
                <a:cxn ang="0">
                  <a:pos x="T6" y="T7"/>
                </a:cxn>
                <a:cxn ang="0">
                  <a:pos x="T8" y="T9"/>
                </a:cxn>
                <a:cxn ang="0">
                  <a:pos x="T10" y="T11"/>
                </a:cxn>
              </a:cxnLst>
              <a:rect l="0" t="0" r="r" b="b"/>
              <a:pathLst>
                <a:path w="36" h="8">
                  <a:moveTo>
                    <a:pt x="2" y="2"/>
                  </a:moveTo>
                  <a:cubicBezTo>
                    <a:pt x="12" y="0"/>
                    <a:pt x="26" y="4"/>
                    <a:pt x="36" y="7"/>
                  </a:cubicBezTo>
                  <a:cubicBezTo>
                    <a:pt x="36" y="7"/>
                    <a:pt x="36" y="8"/>
                    <a:pt x="35" y="8"/>
                  </a:cubicBezTo>
                  <a:cubicBezTo>
                    <a:pt x="29" y="7"/>
                    <a:pt x="23" y="6"/>
                    <a:pt x="17" y="6"/>
                  </a:cubicBezTo>
                  <a:cubicBezTo>
                    <a:pt x="12" y="6"/>
                    <a:pt x="7" y="6"/>
                    <a:pt x="2" y="6"/>
                  </a:cubicBezTo>
                  <a:cubicBezTo>
                    <a:pt x="0" y="5"/>
                    <a:pt x="0" y="3"/>
                    <a:pt x="2" y="2"/>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ïṡ1iďe"/>
            <p:cNvSpPr/>
            <p:nvPr/>
          </p:nvSpPr>
          <p:spPr bwMode="auto">
            <a:xfrm>
              <a:off x="9471025" y="2713038"/>
              <a:ext cx="95250" cy="260350"/>
            </a:xfrm>
            <a:custGeom>
              <a:avLst/>
              <a:gdLst>
                <a:gd name="T0" fmla="*/ 26 w 29"/>
                <a:gd name="T1" fmla="*/ 64 h 79"/>
                <a:gd name="T2" fmla="*/ 20 w 29"/>
                <a:gd name="T3" fmla="*/ 39 h 79"/>
                <a:gd name="T4" fmla="*/ 5 w 29"/>
                <a:gd name="T5" fmla="*/ 34 h 79"/>
                <a:gd name="T6" fmla="*/ 7 w 29"/>
                <a:gd name="T7" fmla="*/ 44 h 79"/>
                <a:gd name="T8" fmla="*/ 27 w 29"/>
                <a:gd name="T9" fmla="*/ 75 h 79"/>
                <a:gd name="T10" fmla="*/ 24 w 29"/>
                <a:gd name="T11" fmla="*/ 77 h 79"/>
                <a:gd name="T12" fmla="*/ 4 w 29"/>
                <a:gd name="T13" fmla="*/ 49 h 79"/>
                <a:gd name="T14" fmla="*/ 1 w 29"/>
                <a:gd name="T15" fmla="*/ 31 h 79"/>
                <a:gd name="T16" fmla="*/ 6 w 29"/>
                <a:gd name="T17" fmla="*/ 2 h 79"/>
                <a:gd name="T18" fmla="*/ 9 w 29"/>
                <a:gd name="T19" fmla="*/ 3 h 79"/>
                <a:gd name="T20" fmla="*/ 4 w 29"/>
                <a:gd name="T21" fmla="*/ 24 h 79"/>
                <a:gd name="T22" fmla="*/ 29 w 29"/>
                <a:gd name="T23" fmla="*/ 64 h 79"/>
                <a:gd name="T24" fmla="*/ 26 w 29"/>
                <a:gd name="T25" fmla="*/ 6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79">
                  <a:moveTo>
                    <a:pt x="26" y="64"/>
                  </a:moveTo>
                  <a:cubicBezTo>
                    <a:pt x="25" y="60"/>
                    <a:pt x="24" y="43"/>
                    <a:pt x="20" y="39"/>
                  </a:cubicBezTo>
                  <a:cubicBezTo>
                    <a:pt x="15" y="37"/>
                    <a:pt x="10" y="35"/>
                    <a:pt x="5" y="34"/>
                  </a:cubicBezTo>
                  <a:cubicBezTo>
                    <a:pt x="5" y="37"/>
                    <a:pt x="6" y="40"/>
                    <a:pt x="7" y="44"/>
                  </a:cubicBezTo>
                  <a:cubicBezTo>
                    <a:pt x="11" y="56"/>
                    <a:pt x="20" y="64"/>
                    <a:pt x="27" y="75"/>
                  </a:cubicBezTo>
                  <a:cubicBezTo>
                    <a:pt x="28" y="77"/>
                    <a:pt x="25" y="79"/>
                    <a:pt x="24" y="77"/>
                  </a:cubicBezTo>
                  <a:cubicBezTo>
                    <a:pt x="15" y="70"/>
                    <a:pt x="8" y="61"/>
                    <a:pt x="4" y="49"/>
                  </a:cubicBezTo>
                  <a:cubicBezTo>
                    <a:pt x="2" y="45"/>
                    <a:pt x="0" y="37"/>
                    <a:pt x="1" y="31"/>
                  </a:cubicBezTo>
                  <a:cubicBezTo>
                    <a:pt x="0" y="21"/>
                    <a:pt x="2" y="11"/>
                    <a:pt x="6" y="2"/>
                  </a:cubicBezTo>
                  <a:cubicBezTo>
                    <a:pt x="7" y="0"/>
                    <a:pt x="9" y="1"/>
                    <a:pt x="9" y="3"/>
                  </a:cubicBezTo>
                  <a:cubicBezTo>
                    <a:pt x="6" y="10"/>
                    <a:pt x="5" y="17"/>
                    <a:pt x="4" y="24"/>
                  </a:cubicBezTo>
                  <a:cubicBezTo>
                    <a:pt x="18" y="12"/>
                    <a:pt x="28" y="59"/>
                    <a:pt x="29" y="64"/>
                  </a:cubicBezTo>
                  <a:cubicBezTo>
                    <a:pt x="29" y="66"/>
                    <a:pt x="26" y="66"/>
                    <a:pt x="26" y="64"/>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î$ļiḋê"/>
            <p:cNvSpPr/>
            <p:nvPr/>
          </p:nvSpPr>
          <p:spPr bwMode="auto">
            <a:xfrm>
              <a:off x="1260475" y="4922838"/>
              <a:ext cx="336550" cy="52388"/>
            </a:xfrm>
            <a:custGeom>
              <a:avLst/>
              <a:gdLst>
                <a:gd name="T0" fmla="*/ 6 w 102"/>
                <a:gd name="T1" fmla="*/ 15 h 16"/>
                <a:gd name="T2" fmla="*/ 3 w 102"/>
                <a:gd name="T3" fmla="*/ 11 h 16"/>
                <a:gd name="T4" fmla="*/ 3 w 102"/>
                <a:gd name="T5" fmla="*/ 9 h 16"/>
                <a:gd name="T6" fmla="*/ 27 w 102"/>
                <a:gd name="T7" fmla="*/ 1 h 16"/>
                <a:gd name="T8" fmla="*/ 64 w 102"/>
                <a:gd name="T9" fmla="*/ 7 h 16"/>
                <a:gd name="T10" fmla="*/ 87 w 102"/>
                <a:gd name="T11" fmla="*/ 11 h 16"/>
                <a:gd name="T12" fmla="*/ 95 w 102"/>
                <a:gd name="T13" fmla="*/ 8 h 16"/>
                <a:gd name="T14" fmla="*/ 95 w 102"/>
                <a:gd name="T15" fmla="*/ 7 h 16"/>
                <a:gd name="T16" fmla="*/ 102 w 102"/>
                <a:gd name="T17" fmla="*/ 15 h 16"/>
                <a:gd name="T18" fmla="*/ 101 w 102"/>
                <a:gd name="T19" fmla="*/ 16 h 16"/>
                <a:gd name="T20" fmla="*/ 56 w 102"/>
                <a:gd name="T21" fmla="*/ 7 h 16"/>
                <a:gd name="T22" fmla="*/ 27 w 102"/>
                <a:gd name="T23" fmla="*/ 3 h 16"/>
                <a:gd name="T24" fmla="*/ 9 w 102"/>
                <a:gd name="T25" fmla="*/ 13 h 16"/>
                <a:gd name="T26" fmla="*/ 6 w 102"/>
                <a:gd name="T2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6">
                  <a:moveTo>
                    <a:pt x="6" y="15"/>
                  </a:moveTo>
                  <a:cubicBezTo>
                    <a:pt x="5" y="14"/>
                    <a:pt x="4" y="12"/>
                    <a:pt x="3" y="11"/>
                  </a:cubicBezTo>
                  <a:cubicBezTo>
                    <a:pt x="3" y="11"/>
                    <a:pt x="3" y="10"/>
                    <a:pt x="3" y="9"/>
                  </a:cubicBezTo>
                  <a:cubicBezTo>
                    <a:pt x="8" y="0"/>
                    <a:pt x="17" y="0"/>
                    <a:pt x="27" y="1"/>
                  </a:cubicBezTo>
                  <a:cubicBezTo>
                    <a:pt x="39" y="1"/>
                    <a:pt x="52" y="4"/>
                    <a:pt x="64" y="7"/>
                  </a:cubicBezTo>
                  <a:cubicBezTo>
                    <a:pt x="72" y="8"/>
                    <a:pt x="79" y="10"/>
                    <a:pt x="87" y="11"/>
                  </a:cubicBezTo>
                  <a:cubicBezTo>
                    <a:pt x="92" y="12"/>
                    <a:pt x="101" y="16"/>
                    <a:pt x="95" y="8"/>
                  </a:cubicBezTo>
                  <a:cubicBezTo>
                    <a:pt x="94" y="7"/>
                    <a:pt x="95" y="6"/>
                    <a:pt x="95" y="7"/>
                  </a:cubicBezTo>
                  <a:cubicBezTo>
                    <a:pt x="98" y="9"/>
                    <a:pt x="100" y="12"/>
                    <a:pt x="102" y="15"/>
                  </a:cubicBezTo>
                  <a:cubicBezTo>
                    <a:pt x="102" y="15"/>
                    <a:pt x="102" y="16"/>
                    <a:pt x="101" y="16"/>
                  </a:cubicBezTo>
                  <a:cubicBezTo>
                    <a:pt x="86" y="13"/>
                    <a:pt x="71" y="10"/>
                    <a:pt x="56" y="7"/>
                  </a:cubicBezTo>
                  <a:cubicBezTo>
                    <a:pt x="47" y="6"/>
                    <a:pt x="36" y="3"/>
                    <a:pt x="27" y="3"/>
                  </a:cubicBezTo>
                  <a:cubicBezTo>
                    <a:pt x="24" y="3"/>
                    <a:pt x="0" y="3"/>
                    <a:pt x="9" y="13"/>
                  </a:cubicBezTo>
                  <a:cubicBezTo>
                    <a:pt x="10" y="14"/>
                    <a:pt x="8" y="16"/>
                    <a:pt x="6" y="15"/>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íşļíḋê"/>
            <p:cNvSpPr/>
            <p:nvPr/>
          </p:nvSpPr>
          <p:spPr bwMode="auto">
            <a:xfrm>
              <a:off x="7916863" y="633413"/>
              <a:ext cx="42863" cy="3168650"/>
            </a:xfrm>
            <a:custGeom>
              <a:avLst/>
              <a:gdLst>
                <a:gd name="T0" fmla="*/ 11 w 13"/>
                <a:gd name="T1" fmla="*/ 961 h 962"/>
                <a:gd name="T2" fmla="*/ 8 w 13"/>
                <a:gd name="T3" fmla="*/ 961 h 962"/>
                <a:gd name="T4" fmla="*/ 3 w 13"/>
                <a:gd name="T5" fmla="*/ 480 h 962"/>
                <a:gd name="T6" fmla="*/ 0 w 13"/>
                <a:gd name="T7" fmla="*/ 0 h 962"/>
                <a:gd name="T8" fmla="*/ 1 w 13"/>
                <a:gd name="T9" fmla="*/ 0 h 962"/>
                <a:gd name="T10" fmla="*/ 7 w 13"/>
                <a:gd name="T11" fmla="*/ 480 h 962"/>
                <a:gd name="T12" fmla="*/ 11 w 13"/>
                <a:gd name="T13" fmla="*/ 961 h 962"/>
              </a:gdLst>
              <a:ahLst/>
              <a:cxnLst>
                <a:cxn ang="0">
                  <a:pos x="T0" y="T1"/>
                </a:cxn>
                <a:cxn ang="0">
                  <a:pos x="T2" y="T3"/>
                </a:cxn>
                <a:cxn ang="0">
                  <a:pos x="T4" y="T5"/>
                </a:cxn>
                <a:cxn ang="0">
                  <a:pos x="T6" y="T7"/>
                </a:cxn>
                <a:cxn ang="0">
                  <a:pos x="T8" y="T9"/>
                </a:cxn>
                <a:cxn ang="0">
                  <a:pos x="T10" y="T11"/>
                </a:cxn>
                <a:cxn ang="0">
                  <a:pos x="T12" y="T13"/>
                </a:cxn>
              </a:cxnLst>
              <a:rect l="0" t="0" r="r" b="b"/>
              <a:pathLst>
                <a:path w="13" h="962">
                  <a:moveTo>
                    <a:pt x="11" y="961"/>
                  </a:moveTo>
                  <a:cubicBezTo>
                    <a:pt x="11" y="962"/>
                    <a:pt x="8" y="962"/>
                    <a:pt x="8" y="961"/>
                  </a:cubicBezTo>
                  <a:cubicBezTo>
                    <a:pt x="4" y="801"/>
                    <a:pt x="5" y="640"/>
                    <a:pt x="3" y="480"/>
                  </a:cubicBezTo>
                  <a:cubicBezTo>
                    <a:pt x="2" y="320"/>
                    <a:pt x="0" y="160"/>
                    <a:pt x="0" y="0"/>
                  </a:cubicBezTo>
                  <a:cubicBezTo>
                    <a:pt x="0" y="0"/>
                    <a:pt x="1" y="0"/>
                    <a:pt x="1" y="0"/>
                  </a:cubicBezTo>
                  <a:cubicBezTo>
                    <a:pt x="4" y="160"/>
                    <a:pt x="5" y="320"/>
                    <a:pt x="7" y="480"/>
                  </a:cubicBezTo>
                  <a:cubicBezTo>
                    <a:pt x="8" y="640"/>
                    <a:pt x="13" y="801"/>
                    <a:pt x="11" y="96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íṥlîďe"/>
            <p:cNvSpPr/>
            <p:nvPr/>
          </p:nvSpPr>
          <p:spPr bwMode="auto">
            <a:xfrm>
              <a:off x="5038725" y="966788"/>
              <a:ext cx="39688" cy="3679825"/>
            </a:xfrm>
            <a:custGeom>
              <a:avLst/>
              <a:gdLst>
                <a:gd name="T0" fmla="*/ 4 w 12"/>
                <a:gd name="T1" fmla="*/ 1115 h 1117"/>
                <a:gd name="T2" fmla="*/ 1 w 12"/>
                <a:gd name="T3" fmla="*/ 1115 h 1117"/>
                <a:gd name="T4" fmla="*/ 3 w 12"/>
                <a:gd name="T5" fmla="*/ 885 h 1117"/>
                <a:gd name="T6" fmla="*/ 2 w 12"/>
                <a:gd name="T7" fmla="*/ 884 h 1117"/>
                <a:gd name="T8" fmla="*/ 0 w 12"/>
                <a:gd name="T9" fmla="*/ 272 h 1117"/>
                <a:gd name="T10" fmla="*/ 2 w 12"/>
                <a:gd name="T11" fmla="*/ 272 h 1117"/>
                <a:gd name="T12" fmla="*/ 4 w 12"/>
                <a:gd name="T13" fmla="*/ 731 h 1117"/>
                <a:gd name="T14" fmla="*/ 8 w 12"/>
                <a:gd name="T15" fmla="*/ 247 h 1117"/>
                <a:gd name="T16" fmla="*/ 11 w 12"/>
                <a:gd name="T17" fmla="*/ 0 h 1117"/>
                <a:gd name="T18" fmla="*/ 12 w 12"/>
                <a:gd name="T19" fmla="*/ 0 h 1117"/>
                <a:gd name="T20" fmla="*/ 6 w 12"/>
                <a:gd name="T21" fmla="*/ 869 h 1117"/>
                <a:gd name="T22" fmla="*/ 4 w 12"/>
                <a:gd name="T23" fmla="*/ 1115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117">
                  <a:moveTo>
                    <a:pt x="4" y="1115"/>
                  </a:moveTo>
                  <a:cubicBezTo>
                    <a:pt x="4" y="1117"/>
                    <a:pt x="1" y="1117"/>
                    <a:pt x="1" y="1115"/>
                  </a:cubicBezTo>
                  <a:cubicBezTo>
                    <a:pt x="2" y="1039"/>
                    <a:pt x="3" y="962"/>
                    <a:pt x="3" y="885"/>
                  </a:cubicBezTo>
                  <a:cubicBezTo>
                    <a:pt x="3" y="885"/>
                    <a:pt x="2" y="885"/>
                    <a:pt x="2" y="884"/>
                  </a:cubicBezTo>
                  <a:cubicBezTo>
                    <a:pt x="1" y="680"/>
                    <a:pt x="1" y="476"/>
                    <a:pt x="0" y="272"/>
                  </a:cubicBezTo>
                  <a:cubicBezTo>
                    <a:pt x="0" y="271"/>
                    <a:pt x="2" y="271"/>
                    <a:pt x="2" y="272"/>
                  </a:cubicBezTo>
                  <a:cubicBezTo>
                    <a:pt x="3" y="425"/>
                    <a:pt x="4" y="578"/>
                    <a:pt x="4" y="731"/>
                  </a:cubicBezTo>
                  <a:cubicBezTo>
                    <a:pt x="5" y="569"/>
                    <a:pt x="6" y="408"/>
                    <a:pt x="8" y="247"/>
                  </a:cubicBezTo>
                  <a:cubicBezTo>
                    <a:pt x="9" y="165"/>
                    <a:pt x="10" y="82"/>
                    <a:pt x="11" y="0"/>
                  </a:cubicBezTo>
                  <a:cubicBezTo>
                    <a:pt x="11" y="0"/>
                    <a:pt x="12" y="0"/>
                    <a:pt x="12" y="0"/>
                  </a:cubicBezTo>
                  <a:cubicBezTo>
                    <a:pt x="12" y="290"/>
                    <a:pt x="8" y="579"/>
                    <a:pt x="6" y="869"/>
                  </a:cubicBezTo>
                  <a:cubicBezTo>
                    <a:pt x="5" y="951"/>
                    <a:pt x="4" y="1033"/>
                    <a:pt x="4" y="1115"/>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47" name="组合 346"/>
          <p:cNvGrpSpPr/>
          <p:nvPr/>
        </p:nvGrpSpPr>
        <p:grpSpPr>
          <a:xfrm>
            <a:off x="362700" y="196035"/>
            <a:ext cx="540060" cy="540060"/>
            <a:chOff x="2180903" y="1240061"/>
            <a:chExt cx="648072" cy="648072"/>
          </a:xfrm>
        </p:grpSpPr>
        <p:sp>
          <p:nvSpPr>
            <p:cNvPr id="348" name="椭圆 347"/>
            <p:cNvSpPr/>
            <p:nvPr/>
          </p:nvSpPr>
          <p:spPr>
            <a:xfrm>
              <a:off x="2180903" y="1240061"/>
              <a:ext cx="648072" cy="6480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349" name="文本框 348"/>
            <p:cNvSpPr txBox="1"/>
            <p:nvPr/>
          </p:nvSpPr>
          <p:spPr>
            <a:xfrm>
              <a:off x="2180903" y="1302487"/>
              <a:ext cx="648072" cy="461665"/>
            </a:xfrm>
            <a:prstGeom prst="rect">
              <a:avLst/>
            </a:prstGeom>
            <a:noFill/>
          </p:spPr>
          <p:txBody>
            <a:bodyPr wrap="square" rtlCol="0">
              <a:spAutoFit/>
            </a:bodyPr>
            <a:lstStyle/>
            <a:p>
              <a:pPr algn="ctr"/>
              <a:r>
                <a:rPr lang="zh-CN" altLang="en-US" sz="2400" dirty="0">
                  <a:solidFill>
                    <a:schemeClr val="bg1"/>
                  </a:solidFill>
                  <a:latin typeface="+mn-ea"/>
                  <a:ea typeface="+mn-ea"/>
                </a:rPr>
                <a:t>一</a:t>
              </a:r>
              <a:endParaRPr lang="en-US" altLang="zh-CN" sz="2400" dirty="0">
                <a:solidFill>
                  <a:schemeClr val="bg1"/>
                </a:solidFill>
                <a:latin typeface="+mn-ea"/>
                <a:ea typeface="+mn-ea"/>
              </a:endParaRPr>
            </a:p>
          </p:txBody>
        </p:sp>
      </p:grpSp>
      <p:sp>
        <p:nvSpPr>
          <p:cNvPr id="350" name="文本框 349"/>
          <p:cNvSpPr txBox="1"/>
          <p:nvPr/>
        </p:nvSpPr>
        <p:spPr>
          <a:xfrm>
            <a:off x="902761" y="196035"/>
            <a:ext cx="4266473" cy="584775"/>
          </a:xfrm>
          <a:prstGeom prst="rect">
            <a:avLst/>
          </a:prstGeom>
          <a:noFill/>
        </p:spPr>
        <p:txBody>
          <a:bodyPr wrap="square" rtlCol="0">
            <a:spAutoFit/>
          </a:bodyPr>
          <a:lstStyle/>
          <a:p>
            <a:pPr algn="ctr"/>
            <a:r>
              <a:rPr lang="zh-CN" altLang="en-US" sz="3200" b="1" cap="all" spc="300" dirty="0">
                <a:solidFill>
                  <a:srgbClr val="C00000"/>
                </a:solidFill>
                <a:latin typeface="+mj-ea"/>
                <a:ea typeface="+mj-ea"/>
                <a:cs typeface="+mn-ea"/>
              </a:rPr>
              <a:t>党支部书记工作职责</a:t>
            </a:r>
            <a:endParaRPr lang="en-US" altLang="zh-CN" sz="3200" b="1" cap="all" spc="300" dirty="0">
              <a:solidFill>
                <a:srgbClr val="C00000"/>
              </a:solidFill>
              <a:latin typeface="+mj-ea"/>
              <a:ea typeface="+mj-ea"/>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b="69011"/>
          <a:stretch>
            <a:fillRect/>
          </a:stretch>
        </p:blipFill>
        <p:spPr>
          <a:xfrm>
            <a:off x="-4326" y="1888132"/>
            <a:ext cx="12891939" cy="1656185"/>
          </a:xfrm>
          <a:prstGeom prst="rect">
            <a:avLst/>
          </a:prstGeom>
        </p:spPr>
      </p:pic>
      <p:sp>
        <p:nvSpPr>
          <p:cNvPr id="3" name="椭圆 2"/>
          <p:cNvSpPr/>
          <p:nvPr/>
        </p:nvSpPr>
        <p:spPr>
          <a:xfrm>
            <a:off x="884238" y="1672109"/>
            <a:ext cx="2127133" cy="2127133"/>
          </a:xfrm>
          <a:prstGeom prst="ellipse">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PA_任意多边形 5"/>
          <p:cNvSpPr/>
          <p:nvPr>
            <p:custDataLst>
              <p:tags r:id="rId1"/>
            </p:custDataLst>
          </p:nvPr>
        </p:nvSpPr>
        <p:spPr bwMode="auto">
          <a:xfrm>
            <a:off x="1244278" y="2018258"/>
            <a:ext cx="1597404" cy="1395932"/>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gradFill>
            <a:gsLst>
              <a:gs pos="0">
                <a:srgbClr val="FDF2BB"/>
              </a:gs>
              <a:gs pos="41000">
                <a:srgbClr val="FDF28B"/>
              </a:gs>
              <a:gs pos="100000">
                <a:srgbClr val="DEB846"/>
              </a:gs>
            </a:gsLst>
            <a:lin ang="2700000" scaled="0"/>
          </a:gradFill>
          <a:ln>
            <a:solidFill>
              <a:srgbClr val="FDF28B"/>
            </a:solidFill>
          </a:ln>
          <a:effectLst/>
        </p:spPr>
        <p:txBody>
          <a:bodyPr vert="horz" wrap="square" lIns="91440" tIns="45720" rIns="91440" bIns="45720" numCol="1" anchor="t" anchorCtr="0" compatLnSpc="1"/>
          <a:lstStyle/>
          <a:p>
            <a:endParaRPr lang="zh-CN" altLang="en-US">
              <a:solidFill>
                <a:schemeClr val="bg1"/>
              </a:solidFill>
            </a:endParaRPr>
          </a:p>
        </p:txBody>
      </p:sp>
      <p:sp>
        <p:nvSpPr>
          <p:cNvPr id="5" name="文本框 4"/>
          <p:cNvSpPr txBox="1"/>
          <p:nvPr/>
        </p:nvSpPr>
        <p:spPr>
          <a:xfrm>
            <a:off x="3286633" y="2181677"/>
            <a:ext cx="9348333" cy="1107996"/>
          </a:xfrm>
          <a:prstGeom prst="rect">
            <a:avLst/>
          </a:prstGeom>
          <a:noFill/>
        </p:spPr>
        <p:txBody>
          <a:bodyPr wrap="square" rtlCol="0">
            <a:spAutoFit/>
          </a:bodyPr>
          <a:lstStyle/>
          <a:p>
            <a:r>
              <a:rPr lang="zh-CN" altLang="en-US" sz="5400" cap="all" spc="300" dirty="0">
                <a:solidFill>
                  <a:schemeClr val="bg1"/>
                </a:solidFill>
                <a:latin typeface="思源黑体 Heavy" panose="020B0A00000000000000" pitchFamily="34" charset="-122"/>
                <a:ea typeface="思源黑体 Heavy" panose="020B0A00000000000000" pitchFamily="34" charset="-122"/>
                <a:cs typeface="+mn-ea"/>
              </a:rPr>
              <a:t>党支部</a:t>
            </a:r>
            <a:r>
              <a:rPr lang="zh-CN" altLang="en-US" sz="6600" cap="all" spc="300" dirty="0">
                <a:solidFill>
                  <a:srgbClr val="FFFF00"/>
                </a:solidFill>
                <a:latin typeface="思源黑体 Heavy" panose="020B0A00000000000000" pitchFamily="34" charset="-122"/>
                <a:ea typeface="思源黑体 Heavy" panose="020B0A00000000000000" pitchFamily="34" charset="-122"/>
                <a:cs typeface="+mn-ea"/>
              </a:rPr>
              <a:t>组织委员</a:t>
            </a:r>
            <a:r>
              <a:rPr lang="zh-CN" altLang="en-US" sz="5400" cap="all" spc="300" dirty="0">
                <a:solidFill>
                  <a:schemeClr val="bg1"/>
                </a:solidFill>
                <a:latin typeface="思源黑体 Heavy" panose="020B0A00000000000000" pitchFamily="34" charset="-122"/>
                <a:ea typeface="思源黑体 Heavy" panose="020B0A00000000000000" pitchFamily="34" charset="-122"/>
                <a:cs typeface="+mn-ea"/>
              </a:rPr>
              <a:t>工作职责</a:t>
            </a:r>
          </a:p>
        </p:txBody>
      </p:sp>
      <p:sp>
        <p:nvSpPr>
          <p:cNvPr id="6" name="文本框 5"/>
          <p:cNvSpPr txBox="1"/>
          <p:nvPr/>
        </p:nvSpPr>
        <p:spPr>
          <a:xfrm>
            <a:off x="2252911" y="3574651"/>
            <a:ext cx="10634702" cy="738664"/>
          </a:xfrm>
          <a:prstGeom prst="rect">
            <a:avLst/>
          </a:prstGeom>
          <a:noFill/>
        </p:spPr>
        <p:txBody>
          <a:bodyPr wrap="square" rtlCol="0">
            <a:spAutoFit/>
          </a:bodyPr>
          <a:lstStyle/>
          <a:p>
            <a:pPr algn="just">
              <a:lnSpc>
                <a:spcPct val="150000"/>
              </a:lnSpc>
            </a:pPr>
            <a:r>
              <a:rPr lang="zh-CN" altLang="en-US" sz="2800" dirty="0">
                <a:latin typeface="+mn-ea"/>
                <a:ea typeface="+mn-ea"/>
              </a:rPr>
              <a:t>组织委员在党支部委员会集体领导下，分工负责党支部组织工作</a:t>
            </a:r>
            <a:endParaRPr lang="en-US" altLang="zh-CN" sz="2800" dirty="0">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0162" y="879475"/>
            <a:ext cx="12888912" cy="54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0" y="6640513"/>
            <a:ext cx="12858750" cy="602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878130" y="6710985"/>
            <a:ext cx="4980620" cy="461665"/>
          </a:xfrm>
          <a:prstGeom prst="rect">
            <a:avLst/>
          </a:prstGeom>
          <a:noFill/>
        </p:spPr>
        <p:txBody>
          <a:bodyPr wrap="square" rtlCol="0">
            <a:spAutoFit/>
          </a:bodyPr>
          <a:lstStyle/>
          <a:p>
            <a:pPr algn="ctr"/>
            <a:r>
              <a:rPr lang="zh-CN" altLang="en-US" sz="2400" cap="all" spc="300" dirty="0">
                <a:solidFill>
                  <a:schemeClr val="bg1"/>
                </a:solidFill>
                <a:latin typeface="+mj-ea"/>
                <a:ea typeface="+mj-ea"/>
                <a:cs typeface="+mn-ea"/>
              </a:rPr>
              <a:t>党支部书记（委员）工作职责</a:t>
            </a:r>
          </a:p>
        </p:txBody>
      </p:sp>
      <p:sp>
        <p:nvSpPr>
          <p:cNvPr id="8" name="文本框 7"/>
          <p:cNvSpPr txBox="1"/>
          <p:nvPr/>
        </p:nvSpPr>
        <p:spPr>
          <a:xfrm>
            <a:off x="835319" y="2108973"/>
            <a:ext cx="5450818" cy="2243050"/>
          </a:xfrm>
          <a:prstGeom prst="rect">
            <a:avLst/>
          </a:prstGeom>
          <a:noFill/>
        </p:spPr>
        <p:txBody>
          <a:bodyPr wrap="square" rtlCol="0">
            <a:spAutoFit/>
          </a:bodyPr>
          <a:lstStyle/>
          <a:p>
            <a:pPr indent="457200" algn="just">
              <a:lnSpc>
                <a:spcPct val="150000"/>
              </a:lnSpc>
            </a:pPr>
            <a:r>
              <a:rPr lang="zh-CN" altLang="en-US" sz="2400" b="1" dirty="0">
                <a:latin typeface="+mn-ea"/>
                <a:ea typeface="+mn-ea"/>
              </a:rPr>
              <a:t> 了解和掌握支部的组织状况，做好支部组织工作。</a:t>
            </a:r>
            <a:r>
              <a:rPr lang="zh-CN" altLang="en-US" sz="2400" dirty="0">
                <a:latin typeface="+mn-ea"/>
                <a:ea typeface="+mn-ea"/>
              </a:rPr>
              <a:t>根据工作需要，提出党小组的划分和调整意见。按照规定做好党支部委员会换届选举的准备工作。</a:t>
            </a:r>
            <a:endParaRPr lang="en-US" altLang="zh-CN" sz="2400" dirty="0">
              <a:latin typeface="+mn-ea"/>
              <a:ea typeface="+mn-ea"/>
            </a:endParaRPr>
          </a:p>
        </p:txBody>
      </p:sp>
      <p:grpSp>
        <p:nvGrpSpPr>
          <p:cNvPr id="36" name="组合 3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6739426" y="1888133"/>
            <a:ext cx="5181836" cy="3425589"/>
            <a:chOff x="2344341" y="1177009"/>
            <a:chExt cx="7503319" cy="4960266"/>
          </a:xfrm>
        </p:grpSpPr>
        <p:sp>
          <p:nvSpPr>
            <p:cNvPr id="37" name="iŝḻíḓè"/>
            <p:cNvSpPr/>
            <p:nvPr/>
          </p:nvSpPr>
          <p:spPr bwMode="auto">
            <a:xfrm>
              <a:off x="5908549" y="2677935"/>
              <a:ext cx="2114405" cy="956922"/>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îṡ1iďé"/>
            <p:cNvSpPr/>
            <p:nvPr/>
          </p:nvSpPr>
          <p:spPr bwMode="auto">
            <a:xfrm>
              <a:off x="5908549" y="2677935"/>
              <a:ext cx="2114405" cy="956922"/>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ïṡlíḋè"/>
            <p:cNvSpPr/>
            <p:nvPr/>
          </p:nvSpPr>
          <p:spPr bwMode="auto">
            <a:xfrm>
              <a:off x="6738318" y="1989738"/>
              <a:ext cx="454866" cy="949057"/>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îsľíḑè"/>
            <p:cNvSpPr/>
            <p:nvPr/>
          </p:nvSpPr>
          <p:spPr bwMode="auto">
            <a:xfrm>
              <a:off x="6439444" y="1929438"/>
              <a:ext cx="190074" cy="277901"/>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iṣḷíḍe"/>
            <p:cNvSpPr/>
            <p:nvPr/>
          </p:nvSpPr>
          <p:spPr bwMode="auto">
            <a:xfrm>
              <a:off x="7299363" y="1929438"/>
              <a:ext cx="190074" cy="277901"/>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îşľîḑè"/>
            <p:cNvSpPr/>
            <p:nvPr/>
          </p:nvSpPr>
          <p:spPr bwMode="auto">
            <a:xfrm>
              <a:off x="6719966" y="2615014"/>
              <a:ext cx="247751" cy="478461"/>
            </a:xfrm>
            <a:custGeom>
              <a:avLst/>
              <a:gdLst>
                <a:gd name="T0" fmla="*/ 14 w 189"/>
                <a:gd name="T1" fmla="*/ 0 h 365"/>
                <a:gd name="T2" fmla="*/ 0 w 189"/>
                <a:gd name="T3" fmla="*/ 58 h 365"/>
                <a:gd name="T4" fmla="*/ 41 w 189"/>
                <a:gd name="T5" fmla="*/ 365 h 365"/>
                <a:gd name="T6" fmla="*/ 189 w 189"/>
                <a:gd name="T7" fmla="*/ 216 h 365"/>
                <a:gd name="T8" fmla="*/ 14 w 189"/>
                <a:gd name="T9" fmla="*/ 0 h 365"/>
              </a:gdLst>
              <a:ahLst/>
              <a:cxnLst>
                <a:cxn ang="0">
                  <a:pos x="T0" y="T1"/>
                </a:cxn>
                <a:cxn ang="0">
                  <a:pos x="T2" y="T3"/>
                </a:cxn>
                <a:cxn ang="0">
                  <a:pos x="T4" y="T5"/>
                </a:cxn>
                <a:cxn ang="0">
                  <a:pos x="T6" y="T7"/>
                </a:cxn>
                <a:cxn ang="0">
                  <a:pos x="T8" y="T9"/>
                </a:cxn>
              </a:cxnLst>
              <a:rect l="0" t="0" r="r" b="b"/>
              <a:pathLst>
                <a:path w="189" h="365">
                  <a:moveTo>
                    <a:pt x="14" y="0"/>
                  </a:moveTo>
                  <a:lnTo>
                    <a:pt x="0" y="58"/>
                  </a:lnTo>
                  <a:lnTo>
                    <a:pt x="41" y="365"/>
                  </a:lnTo>
                  <a:lnTo>
                    <a:pt x="189" y="216"/>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ï$1íḓè"/>
            <p:cNvSpPr/>
            <p:nvPr/>
          </p:nvSpPr>
          <p:spPr bwMode="auto">
            <a:xfrm>
              <a:off x="6719966" y="2615014"/>
              <a:ext cx="247751" cy="478461"/>
            </a:xfrm>
            <a:custGeom>
              <a:avLst/>
              <a:gdLst>
                <a:gd name="T0" fmla="*/ 14 w 189"/>
                <a:gd name="T1" fmla="*/ 0 h 365"/>
                <a:gd name="T2" fmla="*/ 0 w 189"/>
                <a:gd name="T3" fmla="*/ 58 h 365"/>
                <a:gd name="T4" fmla="*/ 41 w 189"/>
                <a:gd name="T5" fmla="*/ 365 h 365"/>
                <a:gd name="T6" fmla="*/ 189 w 189"/>
                <a:gd name="T7" fmla="*/ 216 h 365"/>
                <a:gd name="T8" fmla="*/ 14 w 189"/>
                <a:gd name="T9" fmla="*/ 0 h 365"/>
              </a:gdLst>
              <a:ahLst/>
              <a:cxnLst>
                <a:cxn ang="0">
                  <a:pos x="T0" y="T1"/>
                </a:cxn>
                <a:cxn ang="0">
                  <a:pos x="T2" y="T3"/>
                </a:cxn>
                <a:cxn ang="0">
                  <a:pos x="T4" y="T5"/>
                </a:cxn>
                <a:cxn ang="0">
                  <a:pos x="T6" y="T7"/>
                </a:cxn>
                <a:cxn ang="0">
                  <a:pos x="T8" y="T9"/>
                </a:cxn>
              </a:cxnLst>
              <a:rect l="0" t="0" r="r" b="b"/>
              <a:pathLst>
                <a:path w="189" h="365">
                  <a:moveTo>
                    <a:pt x="14" y="0"/>
                  </a:moveTo>
                  <a:lnTo>
                    <a:pt x="0" y="58"/>
                  </a:lnTo>
                  <a:lnTo>
                    <a:pt x="41" y="365"/>
                  </a:lnTo>
                  <a:lnTo>
                    <a:pt x="189" y="216"/>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î$ľiḓê"/>
            <p:cNvSpPr/>
            <p:nvPr/>
          </p:nvSpPr>
          <p:spPr bwMode="auto">
            <a:xfrm>
              <a:off x="6738318" y="2520633"/>
              <a:ext cx="454866" cy="157302"/>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íṡľíḑe"/>
            <p:cNvSpPr/>
            <p:nvPr/>
          </p:nvSpPr>
          <p:spPr bwMode="auto">
            <a:xfrm>
              <a:off x="6267722" y="1339555"/>
              <a:ext cx="1396058" cy="1287257"/>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ïṣ1îḋe"/>
            <p:cNvSpPr/>
            <p:nvPr/>
          </p:nvSpPr>
          <p:spPr bwMode="auto">
            <a:xfrm>
              <a:off x="6354238" y="1260904"/>
              <a:ext cx="1144374" cy="875649"/>
            </a:xfrm>
            <a:custGeom>
              <a:avLst/>
              <a:gdLst>
                <a:gd name="T0" fmla="*/ 407 w 420"/>
                <a:gd name="T1" fmla="*/ 269 h 322"/>
                <a:gd name="T2" fmla="*/ 361 w 420"/>
                <a:gd name="T3" fmla="*/ 57 h 322"/>
                <a:gd name="T4" fmla="*/ 103 w 420"/>
                <a:gd name="T5" fmla="*/ 52 h 322"/>
                <a:gd name="T6" fmla="*/ 48 w 420"/>
                <a:gd name="T7" fmla="*/ 270 h 322"/>
                <a:gd name="T8" fmla="*/ 60 w 420"/>
                <a:gd name="T9" fmla="*/ 322 h 322"/>
                <a:gd name="T10" fmla="*/ 81 w 420"/>
                <a:gd name="T11" fmla="*/ 321 h 322"/>
                <a:gd name="T12" fmla="*/ 65 w 420"/>
                <a:gd name="T13" fmla="*/ 283 h 322"/>
                <a:gd name="T14" fmla="*/ 61 w 420"/>
                <a:gd name="T15" fmla="*/ 251 h 322"/>
                <a:gd name="T16" fmla="*/ 133 w 420"/>
                <a:gd name="T17" fmla="*/ 103 h 322"/>
                <a:gd name="T18" fmla="*/ 222 w 420"/>
                <a:gd name="T19" fmla="*/ 139 h 322"/>
                <a:gd name="T20" fmla="*/ 308 w 420"/>
                <a:gd name="T21" fmla="*/ 101 h 322"/>
                <a:gd name="T22" fmla="*/ 393 w 420"/>
                <a:gd name="T23" fmla="*/ 249 h 322"/>
                <a:gd name="T24" fmla="*/ 375 w 420"/>
                <a:gd name="T25" fmla="*/ 316 h 322"/>
                <a:gd name="T26" fmla="*/ 397 w 420"/>
                <a:gd name="T27" fmla="*/ 314 h 322"/>
                <a:gd name="T28" fmla="*/ 407 w 420"/>
                <a:gd name="T29" fmla="*/ 26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322">
                  <a:moveTo>
                    <a:pt x="407" y="269"/>
                  </a:moveTo>
                  <a:cubicBezTo>
                    <a:pt x="420" y="204"/>
                    <a:pt x="411" y="52"/>
                    <a:pt x="361" y="57"/>
                  </a:cubicBezTo>
                  <a:cubicBezTo>
                    <a:pt x="313" y="9"/>
                    <a:pt x="149" y="0"/>
                    <a:pt x="103" y="52"/>
                  </a:cubicBezTo>
                  <a:cubicBezTo>
                    <a:pt x="0" y="72"/>
                    <a:pt x="48" y="270"/>
                    <a:pt x="48" y="270"/>
                  </a:cubicBezTo>
                  <a:cubicBezTo>
                    <a:pt x="51" y="290"/>
                    <a:pt x="56" y="307"/>
                    <a:pt x="60" y="322"/>
                  </a:cubicBezTo>
                  <a:cubicBezTo>
                    <a:pt x="67" y="322"/>
                    <a:pt x="74" y="321"/>
                    <a:pt x="81" y="321"/>
                  </a:cubicBezTo>
                  <a:cubicBezTo>
                    <a:pt x="74" y="307"/>
                    <a:pt x="67" y="293"/>
                    <a:pt x="65" y="283"/>
                  </a:cubicBezTo>
                  <a:cubicBezTo>
                    <a:pt x="64" y="277"/>
                    <a:pt x="61" y="256"/>
                    <a:pt x="61" y="251"/>
                  </a:cubicBezTo>
                  <a:cubicBezTo>
                    <a:pt x="62" y="215"/>
                    <a:pt x="88" y="111"/>
                    <a:pt x="133" y="103"/>
                  </a:cubicBezTo>
                  <a:cubicBezTo>
                    <a:pt x="150" y="100"/>
                    <a:pt x="193" y="139"/>
                    <a:pt x="222" y="139"/>
                  </a:cubicBezTo>
                  <a:cubicBezTo>
                    <a:pt x="251" y="138"/>
                    <a:pt x="289" y="99"/>
                    <a:pt x="308" y="101"/>
                  </a:cubicBezTo>
                  <a:cubicBezTo>
                    <a:pt x="355" y="108"/>
                    <a:pt x="394" y="203"/>
                    <a:pt x="393" y="249"/>
                  </a:cubicBezTo>
                  <a:cubicBezTo>
                    <a:pt x="393" y="255"/>
                    <a:pt x="386" y="291"/>
                    <a:pt x="375" y="316"/>
                  </a:cubicBezTo>
                  <a:cubicBezTo>
                    <a:pt x="382" y="315"/>
                    <a:pt x="390" y="315"/>
                    <a:pt x="397" y="314"/>
                  </a:cubicBezTo>
                  <a:cubicBezTo>
                    <a:pt x="401" y="301"/>
                    <a:pt x="404" y="286"/>
                    <a:pt x="407" y="269"/>
                  </a:cubicBezTo>
                  <a:close/>
                </a:path>
              </a:pathLst>
            </a:custGeom>
            <a:solidFill>
              <a:srgbClr val="8060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îśḻiḍê"/>
            <p:cNvSpPr/>
            <p:nvPr/>
          </p:nvSpPr>
          <p:spPr bwMode="auto">
            <a:xfrm>
              <a:off x="6967717" y="2615014"/>
              <a:ext cx="241197" cy="482394"/>
            </a:xfrm>
            <a:custGeom>
              <a:avLst/>
              <a:gdLst>
                <a:gd name="T0" fmla="*/ 172 w 184"/>
                <a:gd name="T1" fmla="*/ 0 h 368"/>
                <a:gd name="T2" fmla="*/ 184 w 184"/>
                <a:gd name="T3" fmla="*/ 58 h 368"/>
                <a:gd name="T4" fmla="*/ 143 w 184"/>
                <a:gd name="T5" fmla="*/ 368 h 368"/>
                <a:gd name="T6" fmla="*/ 0 w 184"/>
                <a:gd name="T7" fmla="*/ 216 h 368"/>
                <a:gd name="T8" fmla="*/ 172 w 184"/>
                <a:gd name="T9" fmla="*/ 0 h 368"/>
              </a:gdLst>
              <a:ahLst/>
              <a:cxnLst>
                <a:cxn ang="0">
                  <a:pos x="T0" y="T1"/>
                </a:cxn>
                <a:cxn ang="0">
                  <a:pos x="T2" y="T3"/>
                </a:cxn>
                <a:cxn ang="0">
                  <a:pos x="T4" y="T5"/>
                </a:cxn>
                <a:cxn ang="0">
                  <a:pos x="T6" y="T7"/>
                </a:cxn>
                <a:cxn ang="0">
                  <a:pos x="T8" y="T9"/>
                </a:cxn>
              </a:cxnLst>
              <a:rect l="0" t="0" r="r" b="b"/>
              <a:pathLst>
                <a:path w="184" h="368">
                  <a:moveTo>
                    <a:pt x="172" y="0"/>
                  </a:moveTo>
                  <a:lnTo>
                    <a:pt x="184" y="58"/>
                  </a:lnTo>
                  <a:lnTo>
                    <a:pt x="143" y="368"/>
                  </a:lnTo>
                  <a:lnTo>
                    <a:pt x="0" y="216"/>
                  </a:lnTo>
                  <a:lnTo>
                    <a:pt x="17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iṡḷïḑê"/>
            <p:cNvSpPr/>
            <p:nvPr/>
          </p:nvSpPr>
          <p:spPr bwMode="auto">
            <a:xfrm>
              <a:off x="6967717" y="2615014"/>
              <a:ext cx="241197" cy="482394"/>
            </a:xfrm>
            <a:custGeom>
              <a:avLst/>
              <a:gdLst>
                <a:gd name="T0" fmla="*/ 172 w 184"/>
                <a:gd name="T1" fmla="*/ 0 h 368"/>
                <a:gd name="T2" fmla="*/ 184 w 184"/>
                <a:gd name="T3" fmla="*/ 58 h 368"/>
                <a:gd name="T4" fmla="*/ 143 w 184"/>
                <a:gd name="T5" fmla="*/ 368 h 368"/>
                <a:gd name="T6" fmla="*/ 0 w 184"/>
                <a:gd name="T7" fmla="*/ 216 h 368"/>
                <a:gd name="T8" fmla="*/ 172 w 184"/>
                <a:gd name="T9" fmla="*/ 0 h 368"/>
              </a:gdLst>
              <a:ahLst/>
              <a:cxnLst>
                <a:cxn ang="0">
                  <a:pos x="T0" y="T1"/>
                </a:cxn>
                <a:cxn ang="0">
                  <a:pos x="T2" y="T3"/>
                </a:cxn>
                <a:cxn ang="0">
                  <a:pos x="T4" y="T5"/>
                </a:cxn>
                <a:cxn ang="0">
                  <a:pos x="T6" y="T7"/>
                </a:cxn>
                <a:cxn ang="0">
                  <a:pos x="T8" y="T9"/>
                </a:cxn>
              </a:cxnLst>
              <a:rect l="0" t="0" r="r" b="b"/>
              <a:pathLst>
                <a:path w="184" h="368">
                  <a:moveTo>
                    <a:pt x="172" y="0"/>
                  </a:moveTo>
                  <a:lnTo>
                    <a:pt x="184" y="58"/>
                  </a:lnTo>
                  <a:lnTo>
                    <a:pt x="143" y="368"/>
                  </a:lnTo>
                  <a:lnTo>
                    <a:pt x="0" y="216"/>
                  </a:lnTo>
                  <a:lnTo>
                    <a:pt x="1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ísľiḓè"/>
            <p:cNvSpPr/>
            <p:nvPr/>
          </p:nvSpPr>
          <p:spPr bwMode="auto">
            <a:xfrm>
              <a:off x="6967717" y="289815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030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ïSḻïḓe"/>
            <p:cNvSpPr/>
            <p:nvPr/>
          </p:nvSpPr>
          <p:spPr bwMode="auto">
            <a:xfrm>
              <a:off x="6967717" y="289815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îṡľíḓê"/>
            <p:cNvSpPr/>
            <p:nvPr/>
          </p:nvSpPr>
          <p:spPr bwMode="auto">
            <a:xfrm>
              <a:off x="6738318" y="2607149"/>
              <a:ext cx="454866" cy="291009"/>
            </a:xfrm>
            <a:custGeom>
              <a:avLst/>
              <a:gdLst>
                <a:gd name="T0" fmla="*/ 347 w 347"/>
                <a:gd name="T1" fmla="*/ 0 h 222"/>
                <a:gd name="T2" fmla="*/ 175 w 347"/>
                <a:gd name="T3" fmla="*/ 216 h 222"/>
                <a:gd name="T4" fmla="*/ 0 w 347"/>
                <a:gd name="T5" fmla="*/ 0 h 222"/>
                <a:gd name="T6" fmla="*/ 0 w 347"/>
                <a:gd name="T7" fmla="*/ 6 h 222"/>
                <a:gd name="T8" fmla="*/ 175 w 347"/>
                <a:gd name="T9" fmla="*/ 222 h 222"/>
                <a:gd name="T10" fmla="*/ 175 w 347"/>
                <a:gd name="T11" fmla="*/ 222 h 222"/>
                <a:gd name="T12" fmla="*/ 347 w 347"/>
                <a:gd name="T13" fmla="*/ 6 h 222"/>
                <a:gd name="T14" fmla="*/ 347 w 347"/>
                <a:gd name="T15" fmla="*/ 0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222">
                  <a:moveTo>
                    <a:pt x="347" y="0"/>
                  </a:moveTo>
                  <a:lnTo>
                    <a:pt x="175" y="216"/>
                  </a:lnTo>
                  <a:lnTo>
                    <a:pt x="0" y="0"/>
                  </a:lnTo>
                  <a:lnTo>
                    <a:pt x="0" y="6"/>
                  </a:lnTo>
                  <a:lnTo>
                    <a:pt x="175" y="222"/>
                  </a:lnTo>
                  <a:lnTo>
                    <a:pt x="175" y="222"/>
                  </a:lnTo>
                  <a:lnTo>
                    <a:pt x="347" y="6"/>
                  </a:lnTo>
                  <a:lnTo>
                    <a:pt x="347" y="0"/>
                  </a:lnTo>
                  <a:close/>
                </a:path>
              </a:pathLst>
            </a:custGeom>
            <a:solidFill>
              <a:srgbClr val="E9BE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íśḻïḓè"/>
            <p:cNvSpPr/>
            <p:nvPr/>
          </p:nvSpPr>
          <p:spPr bwMode="auto">
            <a:xfrm>
              <a:off x="6738318" y="2607149"/>
              <a:ext cx="454866" cy="291009"/>
            </a:xfrm>
            <a:custGeom>
              <a:avLst/>
              <a:gdLst>
                <a:gd name="T0" fmla="*/ 347 w 347"/>
                <a:gd name="T1" fmla="*/ 0 h 222"/>
                <a:gd name="T2" fmla="*/ 175 w 347"/>
                <a:gd name="T3" fmla="*/ 216 h 222"/>
                <a:gd name="T4" fmla="*/ 0 w 347"/>
                <a:gd name="T5" fmla="*/ 0 h 222"/>
                <a:gd name="T6" fmla="*/ 0 w 347"/>
                <a:gd name="T7" fmla="*/ 6 h 222"/>
                <a:gd name="T8" fmla="*/ 175 w 347"/>
                <a:gd name="T9" fmla="*/ 222 h 222"/>
                <a:gd name="T10" fmla="*/ 175 w 347"/>
                <a:gd name="T11" fmla="*/ 222 h 222"/>
                <a:gd name="T12" fmla="*/ 347 w 347"/>
                <a:gd name="T13" fmla="*/ 6 h 222"/>
                <a:gd name="T14" fmla="*/ 347 w 347"/>
                <a:gd name="T15" fmla="*/ 0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222">
                  <a:moveTo>
                    <a:pt x="347" y="0"/>
                  </a:moveTo>
                  <a:lnTo>
                    <a:pt x="175" y="216"/>
                  </a:lnTo>
                  <a:lnTo>
                    <a:pt x="0" y="0"/>
                  </a:lnTo>
                  <a:lnTo>
                    <a:pt x="0" y="6"/>
                  </a:lnTo>
                  <a:lnTo>
                    <a:pt x="175" y="222"/>
                  </a:lnTo>
                  <a:lnTo>
                    <a:pt x="175" y="222"/>
                  </a:lnTo>
                  <a:lnTo>
                    <a:pt x="347" y="6"/>
                  </a:lnTo>
                  <a:lnTo>
                    <a:pt x="3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íṥḷîḓè"/>
            <p:cNvSpPr/>
            <p:nvPr/>
          </p:nvSpPr>
          <p:spPr bwMode="auto">
            <a:xfrm>
              <a:off x="6923148" y="3088232"/>
              <a:ext cx="85205" cy="2622"/>
            </a:xfrm>
            <a:prstGeom prst="rect">
              <a:avLst/>
            </a:prstGeom>
            <a:solidFill>
              <a:srgbClr val="2E2E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4" name="iŝḷíďè"/>
            <p:cNvSpPr/>
            <p:nvPr/>
          </p:nvSpPr>
          <p:spPr bwMode="auto">
            <a:xfrm>
              <a:off x="6923148" y="3088232"/>
              <a:ext cx="85205" cy="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 name="îṧḻîḑè"/>
            <p:cNvSpPr/>
            <p:nvPr/>
          </p:nvSpPr>
          <p:spPr bwMode="auto">
            <a:xfrm>
              <a:off x="6697682" y="2253219"/>
              <a:ext cx="536139" cy="79962"/>
            </a:xfrm>
            <a:custGeom>
              <a:avLst/>
              <a:gdLst>
                <a:gd name="T0" fmla="*/ 105 w 197"/>
                <a:gd name="T1" fmla="*/ 0 h 29"/>
                <a:gd name="T2" fmla="*/ 99 w 197"/>
                <a:gd name="T3" fmla="*/ 5 h 29"/>
                <a:gd name="T4" fmla="*/ 92 w 197"/>
                <a:gd name="T5" fmla="*/ 0 h 29"/>
                <a:gd name="T6" fmla="*/ 0 w 197"/>
                <a:gd name="T7" fmla="*/ 29 h 29"/>
                <a:gd name="T8" fmla="*/ 90 w 197"/>
                <a:gd name="T9" fmla="*/ 26 h 29"/>
                <a:gd name="T10" fmla="*/ 99 w 197"/>
                <a:gd name="T11" fmla="*/ 15 h 29"/>
                <a:gd name="T12" fmla="*/ 107 w 197"/>
                <a:gd name="T13" fmla="*/ 26 h 29"/>
                <a:gd name="T14" fmla="*/ 197 w 197"/>
                <a:gd name="T15" fmla="*/ 29 h 29"/>
                <a:gd name="T16" fmla="*/ 105 w 197"/>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29">
                  <a:moveTo>
                    <a:pt x="105" y="0"/>
                  </a:moveTo>
                  <a:cubicBezTo>
                    <a:pt x="101" y="0"/>
                    <a:pt x="99" y="5"/>
                    <a:pt x="99" y="5"/>
                  </a:cubicBezTo>
                  <a:cubicBezTo>
                    <a:pt x="99" y="5"/>
                    <a:pt x="96" y="0"/>
                    <a:pt x="92" y="0"/>
                  </a:cubicBezTo>
                  <a:cubicBezTo>
                    <a:pt x="78" y="0"/>
                    <a:pt x="17" y="6"/>
                    <a:pt x="0" y="29"/>
                  </a:cubicBezTo>
                  <a:cubicBezTo>
                    <a:pt x="0" y="29"/>
                    <a:pt x="85" y="27"/>
                    <a:pt x="90" y="26"/>
                  </a:cubicBezTo>
                  <a:cubicBezTo>
                    <a:pt x="94" y="24"/>
                    <a:pt x="99" y="15"/>
                    <a:pt x="99" y="15"/>
                  </a:cubicBezTo>
                  <a:cubicBezTo>
                    <a:pt x="99" y="15"/>
                    <a:pt x="103" y="24"/>
                    <a:pt x="107" y="26"/>
                  </a:cubicBezTo>
                  <a:cubicBezTo>
                    <a:pt x="112" y="27"/>
                    <a:pt x="197" y="29"/>
                    <a:pt x="197" y="29"/>
                  </a:cubicBezTo>
                  <a:cubicBezTo>
                    <a:pt x="180" y="6"/>
                    <a:pt x="120" y="0"/>
                    <a:pt x="105" y="0"/>
                  </a:cubicBezTo>
                  <a:close/>
                </a:path>
              </a:pathLst>
            </a:custGeom>
            <a:solidFill>
              <a:srgbClr val="8060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íŝľïḍe"/>
            <p:cNvSpPr/>
            <p:nvPr/>
          </p:nvSpPr>
          <p:spPr bwMode="auto">
            <a:xfrm>
              <a:off x="4056314" y="2677935"/>
              <a:ext cx="2115716" cy="956922"/>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îşļîḍè"/>
            <p:cNvSpPr/>
            <p:nvPr/>
          </p:nvSpPr>
          <p:spPr bwMode="auto">
            <a:xfrm>
              <a:off x="4056314" y="2677935"/>
              <a:ext cx="2115716" cy="956922"/>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C93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iṥlïḑe"/>
            <p:cNvSpPr/>
            <p:nvPr/>
          </p:nvSpPr>
          <p:spPr bwMode="auto">
            <a:xfrm>
              <a:off x="4887395" y="1989738"/>
              <a:ext cx="454866" cy="949057"/>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1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îṡlîḓe"/>
            <p:cNvSpPr/>
            <p:nvPr/>
          </p:nvSpPr>
          <p:spPr bwMode="auto">
            <a:xfrm>
              <a:off x="4587209" y="1929438"/>
              <a:ext cx="191384" cy="277901"/>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D1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íṡľiḑê"/>
            <p:cNvSpPr/>
            <p:nvPr/>
          </p:nvSpPr>
          <p:spPr bwMode="auto">
            <a:xfrm>
              <a:off x="5448439" y="1929438"/>
              <a:ext cx="190074" cy="277901"/>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D1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iṧḷîḍe"/>
            <p:cNvSpPr/>
            <p:nvPr/>
          </p:nvSpPr>
          <p:spPr bwMode="auto">
            <a:xfrm>
              <a:off x="4887395" y="2520633"/>
              <a:ext cx="454866" cy="157302"/>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7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iṩlïdê"/>
            <p:cNvSpPr/>
            <p:nvPr/>
          </p:nvSpPr>
          <p:spPr bwMode="auto">
            <a:xfrm>
              <a:off x="4415488" y="1339555"/>
              <a:ext cx="1397369" cy="1287257"/>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D1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îṡlíḍè"/>
            <p:cNvSpPr/>
            <p:nvPr/>
          </p:nvSpPr>
          <p:spPr bwMode="auto">
            <a:xfrm>
              <a:off x="4579344" y="1177009"/>
              <a:ext cx="1099805" cy="987072"/>
            </a:xfrm>
            <a:custGeom>
              <a:avLst/>
              <a:gdLst>
                <a:gd name="T0" fmla="*/ 312 w 404"/>
                <a:gd name="T1" fmla="*/ 68 h 363"/>
                <a:gd name="T2" fmla="*/ 51 w 404"/>
                <a:gd name="T3" fmla="*/ 97 h 363"/>
                <a:gd name="T4" fmla="*/ 30 w 404"/>
                <a:gd name="T5" fmla="*/ 357 h 363"/>
                <a:gd name="T6" fmla="*/ 30 w 404"/>
                <a:gd name="T7" fmla="*/ 357 h 363"/>
                <a:gd name="T8" fmla="*/ 31 w 404"/>
                <a:gd name="T9" fmla="*/ 360 h 363"/>
                <a:gd name="T10" fmla="*/ 33 w 404"/>
                <a:gd name="T11" fmla="*/ 363 h 363"/>
                <a:gd name="T12" fmla="*/ 37 w 404"/>
                <a:gd name="T13" fmla="*/ 362 h 363"/>
                <a:gd name="T14" fmla="*/ 38 w 404"/>
                <a:gd name="T15" fmla="*/ 361 h 363"/>
                <a:gd name="T16" fmla="*/ 38 w 404"/>
                <a:gd name="T17" fmla="*/ 339 h 363"/>
                <a:gd name="T18" fmla="*/ 33 w 404"/>
                <a:gd name="T19" fmla="*/ 307 h 363"/>
                <a:gd name="T20" fmla="*/ 77 w 404"/>
                <a:gd name="T21" fmla="*/ 183 h 363"/>
                <a:gd name="T22" fmla="*/ 86 w 404"/>
                <a:gd name="T23" fmla="*/ 171 h 363"/>
                <a:gd name="T24" fmla="*/ 97 w 404"/>
                <a:gd name="T25" fmla="*/ 158 h 363"/>
                <a:gd name="T26" fmla="*/ 103 w 404"/>
                <a:gd name="T27" fmla="*/ 154 h 363"/>
                <a:gd name="T28" fmla="*/ 242 w 404"/>
                <a:gd name="T29" fmla="*/ 175 h 363"/>
                <a:gd name="T30" fmla="*/ 280 w 404"/>
                <a:gd name="T31" fmla="*/ 151 h 363"/>
                <a:gd name="T32" fmla="*/ 311 w 404"/>
                <a:gd name="T33" fmla="*/ 176 h 363"/>
                <a:gd name="T34" fmla="*/ 360 w 404"/>
                <a:gd name="T35" fmla="*/ 315 h 363"/>
                <a:gd name="T36" fmla="*/ 356 w 404"/>
                <a:gd name="T37" fmla="*/ 339 h 363"/>
                <a:gd name="T38" fmla="*/ 356 w 404"/>
                <a:gd name="T39" fmla="*/ 361 h 363"/>
                <a:gd name="T40" fmla="*/ 357 w 404"/>
                <a:gd name="T41" fmla="*/ 362 h 363"/>
                <a:gd name="T42" fmla="*/ 361 w 404"/>
                <a:gd name="T43" fmla="*/ 363 h 363"/>
                <a:gd name="T44" fmla="*/ 363 w 404"/>
                <a:gd name="T45" fmla="*/ 360 h 363"/>
                <a:gd name="T46" fmla="*/ 364 w 404"/>
                <a:gd name="T47" fmla="*/ 351 h 363"/>
                <a:gd name="T48" fmla="*/ 366 w 404"/>
                <a:gd name="T49" fmla="*/ 338 h 363"/>
                <a:gd name="T50" fmla="*/ 312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a:moveTo>
                    <a:pt x="312" y="68"/>
                  </a:moveTo>
                  <a:cubicBezTo>
                    <a:pt x="225" y="0"/>
                    <a:pt x="91" y="40"/>
                    <a:pt x="51" y="97"/>
                  </a:cubicBezTo>
                  <a:cubicBezTo>
                    <a:pt x="0" y="168"/>
                    <a:pt x="18" y="276"/>
                    <a:pt x="30" y="357"/>
                  </a:cubicBezTo>
                  <a:cubicBezTo>
                    <a:pt x="30" y="357"/>
                    <a:pt x="30" y="357"/>
                    <a:pt x="30" y="357"/>
                  </a:cubicBezTo>
                  <a:cubicBezTo>
                    <a:pt x="30" y="358"/>
                    <a:pt x="30" y="359"/>
                    <a:pt x="31" y="360"/>
                  </a:cubicBezTo>
                  <a:cubicBezTo>
                    <a:pt x="31" y="360"/>
                    <a:pt x="32" y="362"/>
                    <a:pt x="33" y="363"/>
                  </a:cubicBezTo>
                  <a:cubicBezTo>
                    <a:pt x="33" y="363"/>
                    <a:pt x="36" y="363"/>
                    <a:pt x="37" y="362"/>
                  </a:cubicBezTo>
                  <a:cubicBezTo>
                    <a:pt x="38" y="362"/>
                    <a:pt x="38" y="361"/>
                    <a:pt x="38" y="361"/>
                  </a:cubicBezTo>
                  <a:cubicBezTo>
                    <a:pt x="38" y="354"/>
                    <a:pt x="38" y="340"/>
                    <a:pt x="38" y="339"/>
                  </a:cubicBezTo>
                  <a:cubicBezTo>
                    <a:pt x="37" y="328"/>
                    <a:pt x="34" y="318"/>
                    <a:pt x="33" y="307"/>
                  </a:cubicBezTo>
                  <a:cubicBezTo>
                    <a:pt x="41" y="255"/>
                    <a:pt x="65" y="245"/>
                    <a:pt x="77" y="183"/>
                  </a:cubicBezTo>
                  <a:cubicBezTo>
                    <a:pt x="80" y="179"/>
                    <a:pt x="83" y="175"/>
                    <a:pt x="86" y="171"/>
                  </a:cubicBezTo>
                  <a:cubicBezTo>
                    <a:pt x="89" y="167"/>
                    <a:pt x="93" y="162"/>
                    <a:pt x="97" y="158"/>
                  </a:cubicBezTo>
                  <a:cubicBezTo>
                    <a:pt x="99" y="157"/>
                    <a:pt x="101" y="156"/>
                    <a:pt x="103" y="154"/>
                  </a:cubicBezTo>
                  <a:cubicBezTo>
                    <a:pt x="150" y="137"/>
                    <a:pt x="198" y="158"/>
                    <a:pt x="242" y="175"/>
                  </a:cubicBezTo>
                  <a:cubicBezTo>
                    <a:pt x="259" y="182"/>
                    <a:pt x="261" y="152"/>
                    <a:pt x="280" y="151"/>
                  </a:cubicBezTo>
                  <a:cubicBezTo>
                    <a:pt x="288" y="150"/>
                    <a:pt x="304" y="177"/>
                    <a:pt x="311" y="176"/>
                  </a:cubicBezTo>
                  <a:cubicBezTo>
                    <a:pt x="377" y="169"/>
                    <a:pt x="349" y="269"/>
                    <a:pt x="360" y="315"/>
                  </a:cubicBezTo>
                  <a:cubicBezTo>
                    <a:pt x="358" y="323"/>
                    <a:pt x="357" y="331"/>
                    <a:pt x="356" y="339"/>
                  </a:cubicBezTo>
                  <a:cubicBezTo>
                    <a:pt x="356" y="340"/>
                    <a:pt x="356" y="354"/>
                    <a:pt x="356" y="361"/>
                  </a:cubicBezTo>
                  <a:cubicBezTo>
                    <a:pt x="356" y="361"/>
                    <a:pt x="356" y="362"/>
                    <a:pt x="357" y="362"/>
                  </a:cubicBezTo>
                  <a:cubicBezTo>
                    <a:pt x="358" y="363"/>
                    <a:pt x="361" y="363"/>
                    <a:pt x="361" y="363"/>
                  </a:cubicBezTo>
                  <a:cubicBezTo>
                    <a:pt x="362" y="362"/>
                    <a:pt x="363" y="360"/>
                    <a:pt x="363" y="360"/>
                  </a:cubicBezTo>
                  <a:cubicBezTo>
                    <a:pt x="364" y="356"/>
                    <a:pt x="364" y="354"/>
                    <a:pt x="364" y="351"/>
                  </a:cubicBezTo>
                  <a:cubicBezTo>
                    <a:pt x="365" y="347"/>
                    <a:pt x="365" y="342"/>
                    <a:pt x="366" y="338"/>
                  </a:cubicBezTo>
                  <a:cubicBezTo>
                    <a:pt x="379" y="288"/>
                    <a:pt x="404" y="89"/>
                    <a:pt x="312" y="68"/>
                  </a:cubicBezTo>
                  <a:close/>
                  <a:moveTo>
                    <a:pt x="180" y="135"/>
                  </a:moveTo>
                  <a:cubicBezTo>
                    <a:pt x="179" y="135"/>
                    <a:pt x="177" y="134"/>
                    <a:pt x="176" y="134"/>
                  </a:cubicBezTo>
                  <a:cubicBezTo>
                    <a:pt x="178" y="134"/>
                    <a:pt x="180" y="135"/>
                    <a:pt x="182" y="135"/>
                  </a:cubicBezTo>
                  <a:cubicBezTo>
                    <a:pt x="182" y="135"/>
                    <a:pt x="181" y="135"/>
                    <a:pt x="180" y="135"/>
                  </a:cubicBezTo>
                  <a:close/>
                </a:path>
              </a:pathLst>
            </a:custGeom>
            <a:solidFill>
              <a:srgbClr val="3434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iṧlîďe"/>
            <p:cNvSpPr/>
            <p:nvPr/>
          </p:nvSpPr>
          <p:spPr bwMode="auto">
            <a:xfrm>
              <a:off x="5072225" y="3088232"/>
              <a:ext cx="83895" cy="2622"/>
            </a:xfrm>
            <a:prstGeom prst="rect">
              <a:avLst/>
            </a:prstGeom>
            <a:solidFill>
              <a:srgbClr val="B5323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5" name="iṧḻíḑe"/>
            <p:cNvSpPr/>
            <p:nvPr/>
          </p:nvSpPr>
          <p:spPr bwMode="auto">
            <a:xfrm>
              <a:off x="5072225" y="3088232"/>
              <a:ext cx="83895" cy="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6" name="îṥľïḓé"/>
            <p:cNvSpPr/>
            <p:nvPr/>
          </p:nvSpPr>
          <p:spPr bwMode="auto">
            <a:xfrm>
              <a:off x="4369608" y="1285810"/>
              <a:ext cx="1034263" cy="612168"/>
            </a:xfrm>
            <a:custGeom>
              <a:avLst/>
              <a:gdLst>
                <a:gd name="T0" fmla="*/ 323 w 380"/>
                <a:gd name="T1" fmla="*/ 52 h 225"/>
                <a:gd name="T2" fmla="*/ 182 w 380"/>
                <a:gd name="T3" fmla="*/ 28 h 225"/>
                <a:gd name="T4" fmla="*/ 42 w 380"/>
                <a:gd name="T5" fmla="*/ 48 h 225"/>
                <a:gd name="T6" fmla="*/ 78 w 380"/>
                <a:gd name="T7" fmla="*/ 180 h 225"/>
                <a:gd name="T8" fmla="*/ 268 w 380"/>
                <a:gd name="T9" fmla="*/ 161 h 225"/>
                <a:gd name="T10" fmla="*/ 358 w 380"/>
                <a:gd name="T11" fmla="*/ 97 h 225"/>
                <a:gd name="T12" fmla="*/ 323 w 380"/>
                <a:gd name="T13" fmla="*/ 52 h 225"/>
              </a:gdLst>
              <a:ahLst/>
              <a:cxnLst>
                <a:cxn ang="0">
                  <a:pos x="T0" y="T1"/>
                </a:cxn>
                <a:cxn ang="0">
                  <a:pos x="T2" y="T3"/>
                </a:cxn>
                <a:cxn ang="0">
                  <a:pos x="T4" y="T5"/>
                </a:cxn>
                <a:cxn ang="0">
                  <a:pos x="T6" y="T7"/>
                </a:cxn>
                <a:cxn ang="0">
                  <a:pos x="T8" y="T9"/>
                </a:cxn>
                <a:cxn ang="0">
                  <a:pos x="T10" y="T11"/>
                </a:cxn>
                <a:cxn ang="0">
                  <a:pos x="T12" y="T13"/>
                </a:cxn>
              </a:cxnLst>
              <a:rect l="0" t="0" r="r" b="b"/>
              <a:pathLst>
                <a:path w="380" h="225">
                  <a:moveTo>
                    <a:pt x="323" y="52"/>
                  </a:moveTo>
                  <a:cubicBezTo>
                    <a:pt x="323" y="52"/>
                    <a:pt x="248" y="0"/>
                    <a:pt x="182" y="28"/>
                  </a:cubicBezTo>
                  <a:cubicBezTo>
                    <a:pt x="115" y="56"/>
                    <a:pt x="56" y="66"/>
                    <a:pt x="42" y="48"/>
                  </a:cubicBezTo>
                  <a:cubicBezTo>
                    <a:pt x="42" y="48"/>
                    <a:pt x="0" y="134"/>
                    <a:pt x="78" y="180"/>
                  </a:cubicBezTo>
                  <a:cubicBezTo>
                    <a:pt x="155" y="225"/>
                    <a:pt x="243" y="189"/>
                    <a:pt x="268" y="161"/>
                  </a:cubicBezTo>
                  <a:cubicBezTo>
                    <a:pt x="294" y="133"/>
                    <a:pt x="335" y="88"/>
                    <a:pt x="358" y="97"/>
                  </a:cubicBezTo>
                  <a:cubicBezTo>
                    <a:pt x="380" y="106"/>
                    <a:pt x="323" y="52"/>
                    <a:pt x="323" y="52"/>
                  </a:cubicBezTo>
                  <a:close/>
                </a:path>
              </a:pathLst>
            </a:custGeom>
            <a:solidFill>
              <a:srgbClr val="3434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îṡ1iďe"/>
            <p:cNvSpPr/>
            <p:nvPr/>
          </p:nvSpPr>
          <p:spPr bwMode="auto">
            <a:xfrm>
              <a:off x="3022052" y="3613884"/>
              <a:ext cx="2115716" cy="956922"/>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ïšľíďè"/>
            <p:cNvSpPr/>
            <p:nvPr/>
          </p:nvSpPr>
          <p:spPr bwMode="auto">
            <a:xfrm>
              <a:off x="3022052" y="3613884"/>
              <a:ext cx="2115716" cy="956922"/>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ïS1ïďé"/>
            <p:cNvSpPr/>
            <p:nvPr/>
          </p:nvSpPr>
          <p:spPr bwMode="auto">
            <a:xfrm>
              <a:off x="3853132" y="2925686"/>
              <a:ext cx="453555" cy="949057"/>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îṡḷîḑé"/>
            <p:cNvSpPr/>
            <p:nvPr/>
          </p:nvSpPr>
          <p:spPr bwMode="auto">
            <a:xfrm>
              <a:off x="3552947" y="2865387"/>
              <a:ext cx="190074" cy="277901"/>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iŝḷidé"/>
            <p:cNvSpPr/>
            <p:nvPr/>
          </p:nvSpPr>
          <p:spPr bwMode="auto">
            <a:xfrm>
              <a:off x="4412866" y="2865387"/>
              <a:ext cx="191384" cy="277901"/>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íşḷîḓê"/>
            <p:cNvSpPr/>
            <p:nvPr/>
          </p:nvSpPr>
          <p:spPr bwMode="auto">
            <a:xfrm>
              <a:off x="3765305" y="3834107"/>
              <a:ext cx="599060" cy="736699"/>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3434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íšḻiḓe"/>
            <p:cNvSpPr/>
            <p:nvPr/>
          </p:nvSpPr>
          <p:spPr bwMode="auto">
            <a:xfrm>
              <a:off x="3555569" y="3619127"/>
              <a:ext cx="394567" cy="951679"/>
            </a:xfrm>
            <a:custGeom>
              <a:avLst/>
              <a:gdLst>
                <a:gd name="T0" fmla="*/ 227 w 301"/>
                <a:gd name="T1" fmla="*/ 0 h 726"/>
                <a:gd name="T2" fmla="*/ 227 w 301"/>
                <a:gd name="T3" fmla="*/ 79 h 726"/>
                <a:gd name="T4" fmla="*/ 301 w 301"/>
                <a:gd name="T5" fmla="*/ 726 h 726"/>
                <a:gd name="T6" fmla="*/ 173 w 301"/>
                <a:gd name="T7" fmla="*/ 726 h 726"/>
                <a:gd name="T8" fmla="*/ 31 w 301"/>
                <a:gd name="T9" fmla="*/ 438 h 726"/>
                <a:gd name="T10" fmla="*/ 166 w 301"/>
                <a:gd name="T11" fmla="*/ 346 h 726"/>
                <a:gd name="T12" fmla="*/ 0 w 301"/>
                <a:gd name="T13" fmla="*/ 270 h 726"/>
                <a:gd name="T14" fmla="*/ 154 w 301"/>
                <a:gd name="T15" fmla="*/ 33 h 726"/>
                <a:gd name="T16" fmla="*/ 227 w 301"/>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726">
                  <a:moveTo>
                    <a:pt x="227" y="0"/>
                  </a:moveTo>
                  <a:lnTo>
                    <a:pt x="227" y="79"/>
                  </a:lnTo>
                  <a:lnTo>
                    <a:pt x="301" y="726"/>
                  </a:lnTo>
                  <a:lnTo>
                    <a:pt x="173" y="726"/>
                  </a:lnTo>
                  <a:lnTo>
                    <a:pt x="31" y="438"/>
                  </a:lnTo>
                  <a:lnTo>
                    <a:pt x="166" y="346"/>
                  </a:lnTo>
                  <a:lnTo>
                    <a:pt x="0" y="270"/>
                  </a:lnTo>
                  <a:lnTo>
                    <a:pt x="154" y="33"/>
                  </a:lnTo>
                  <a:lnTo>
                    <a:pt x="227" y="0"/>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ïŝḻîḍé"/>
            <p:cNvSpPr/>
            <p:nvPr/>
          </p:nvSpPr>
          <p:spPr bwMode="auto">
            <a:xfrm>
              <a:off x="4207062" y="3619127"/>
              <a:ext cx="397188" cy="951679"/>
            </a:xfrm>
            <a:custGeom>
              <a:avLst/>
              <a:gdLst>
                <a:gd name="T0" fmla="*/ 76 w 303"/>
                <a:gd name="T1" fmla="*/ 0 h 726"/>
                <a:gd name="T2" fmla="*/ 76 w 303"/>
                <a:gd name="T3" fmla="*/ 79 h 726"/>
                <a:gd name="T4" fmla="*/ 0 w 303"/>
                <a:gd name="T5" fmla="*/ 726 h 726"/>
                <a:gd name="T6" fmla="*/ 130 w 303"/>
                <a:gd name="T7" fmla="*/ 726 h 726"/>
                <a:gd name="T8" fmla="*/ 272 w 303"/>
                <a:gd name="T9" fmla="*/ 438 h 726"/>
                <a:gd name="T10" fmla="*/ 137 w 303"/>
                <a:gd name="T11" fmla="*/ 346 h 726"/>
                <a:gd name="T12" fmla="*/ 303 w 303"/>
                <a:gd name="T13" fmla="*/ 270 h 726"/>
                <a:gd name="T14" fmla="*/ 166 w 303"/>
                <a:gd name="T15" fmla="*/ 41 h 726"/>
                <a:gd name="T16" fmla="*/ 76 w 303"/>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726">
                  <a:moveTo>
                    <a:pt x="76" y="0"/>
                  </a:moveTo>
                  <a:lnTo>
                    <a:pt x="76" y="79"/>
                  </a:lnTo>
                  <a:lnTo>
                    <a:pt x="0" y="726"/>
                  </a:lnTo>
                  <a:lnTo>
                    <a:pt x="130" y="726"/>
                  </a:lnTo>
                  <a:lnTo>
                    <a:pt x="272" y="438"/>
                  </a:lnTo>
                  <a:lnTo>
                    <a:pt x="137" y="346"/>
                  </a:lnTo>
                  <a:lnTo>
                    <a:pt x="303" y="270"/>
                  </a:lnTo>
                  <a:lnTo>
                    <a:pt x="166" y="41"/>
                  </a:lnTo>
                  <a:lnTo>
                    <a:pt x="76" y="0"/>
                  </a:lnTo>
                  <a:close/>
                </a:path>
              </a:pathLst>
            </a:custGeom>
            <a:solidFill>
              <a:srgbClr val="1B1B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iṧļïdè"/>
            <p:cNvSpPr/>
            <p:nvPr/>
          </p:nvSpPr>
          <p:spPr bwMode="auto">
            <a:xfrm>
              <a:off x="3982906" y="3834107"/>
              <a:ext cx="194006" cy="190074"/>
            </a:xfrm>
            <a:custGeom>
              <a:avLst/>
              <a:gdLst>
                <a:gd name="T0" fmla="*/ 0 w 71"/>
                <a:gd name="T1" fmla="*/ 39 h 70"/>
                <a:gd name="T2" fmla="*/ 20 w 71"/>
                <a:gd name="T3" fmla="*/ 70 h 70"/>
                <a:gd name="T4" fmla="*/ 51 w 71"/>
                <a:gd name="T5" fmla="*/ 70 h 70"/>
                <a:gd name="T6" fmla="*/ 71 w 71"/>
                <a:gd name="T7" fmla="*/ 39 h 70"/>
                <a:gd name="T8" fmla="*/ 36 w 71"/>
                <a:gd name="T9" fmla="*/ 0 h 70"/>
                <a:gd name="T10" fmla="*/ 0 w 71"/>
                <a:gd name="T11" fmla="*/ 39 h 70"/>
              </a:gdLst>
              <a:ahLst/>
              <a:cxnLst>
                <a:cxn ang="0">
                  <a:pos x="T0" y="T1"/>
                </a:cxn>
                <a:cxn ang="0">
                  <a:pos x="T2" y="T3"/>
                </a:cxn>
                <a:cxn ang="0">
                  <a:pos x="T4" y="T5"/>
                </a:cxn>
                <a:cxn ang="0">
                  <a:pos x="T6" y="T7"/>
                </a:cxn>
                <a:cxn ang="0">
                  <a:pos x="T8" y="T9"/>
                </a:cxn>
                <a:cxn ang="0">
                  <a:pos x="T10" y="T11"/>
                </a:cxn>
              </a:cxnLst>
              <a:rect l="0" t="0" r="r" b="b"/>
              <a:pathLst>
                <a:path w="71" h="70">
                  <a:moveTo>
                    <a:pt x="0" y="39"/>
                  </a:moveTo>
                  <a:cubicBezTo>
                    <a:pt x="20" y="70"/>
                    <a:pt x="20" y="70"/>
                    <a:pt x="20" y="70"/>
                  </a:cubicBezTo>
                  <a:cubicBezTo>
                    <a:pt x="30" y="70"/>
                    <a:pt x="41" y="70"/>
                    <a:pt x="51" y="70"/>
                  </a:cubicBezTo>
                  <a:cubicBezTo>
                    <a:pt x="71" y="39"/>
                    <a:pt x="71" y="39"/>
                    <a:pt x="71" y="39"/>
                  </a:cubicBezTo>
                  <a:cubicBezTo>
                    <a:pt x="36" y="0"/>
                    <a:pt x="36" y="0"/>
                    <a:pt x="36" y="0"/>
                  </a:cubicBezTo>
                  <a:cubicBezTo>
                    <a:pt x="0" y="39"/>
                    <a:pt x="0" y="39"/>
                    <a:pt x="0" y="39"/>
                  </a:cubicBezTo>
                </a:path>
              </a:pathLst>
            </a:custGeom>
            <a:solidFill>
              <a:srgbClr val="2680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ïSḷíde"/>
            <p:cNvSpPr/>
            <p:nvPr/>
          </p:nvSpPr>
          <p:spPr bwMode="auto">
            <a:xfrm>
              <a:off x="3959311" y="4024181"/>
              <a:ext cx="241197" cy="546626"/>
            </a:xfrm>
            <a:custGeom>
              <a:avLst/>
              <a:gdLst>
                <a:gd name="T0" fmla="*/ 60 w 184"/>
                <a:gd name="T1" fmla="*/ 0 h 417"/>
                <a:gd name="T2" fmla="*/ 0 w 184"/>
                <a:gd name="T3" fmla="*/ 417 h 417"/>
                <a:gd name="T4" fmla="*/ 184 w 184"/>
                <a:gd name="T5" fmla="*/ 417 h 417"/>
                <a:gd name="T6" fmla="*/ 124 w 184"/>
                <a:gd name="T7" fmla="*/ 0 h 417"/>
                <a:gd name="T8" fmla="*/ 60 w 184"/>
                <a:gd name="T9" fmla="*/ 0 h 417"/>
              </a:gdLst>
              <a:ahLst/>
              <a:cxnLst>
                <a:cxn ang="0">
                  <a:pos x="T0" y="T1"/>
                </a:cxn>
                <a:cxn ang="0">
                  <a:pos x="T2" y="T3"/>
                </a:cxn>
                <a:cxn ang="0">
                  <a:pos x="T4" y="T5"/>
                </a:cxn>
                <a:cxn ang="0">
                  <a:pos x="T6" y="T7"/>
                </a:cxn>
                <a:cxn ang="0">
                  <a:pos x="T8" y="T9"/>
                </a:cxn>
              </a:cxnLst>
              <a:rect l="0" t="0" r="r" b="b"/>
              <a:pathLst>
                <a:path w="184" h="417">
                  <a:moveTo>
                    <a:pt x="60" y="0"/>
                  </a:moveTo>
                  <a:lnTo>
                    <a:pt x="0" y="417"/>
                  </a:lnTo>
                  <a:lnTo>
                    <a:pt x="184" y="417"/>
                  </a:lnTo>
                  <a:lnTo>
                    <a:pt x="124" y="0"/>
                  </a:lnTo>
                  <a:lnTo>
                    <a:pt x="60" y="0"/>
                  </a:lnTo>
                  <a:close/>
                </a:path>
              </a:pathLst>
            </a:custGeom>
            <a:solidFill>
              <a:srgbClr val="2680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íṧḷïďê"/>
            <p:cNvSpPr/>
            <p:nvPr/>
          </p:nvSpPr>
          <p:spPr bwMode="auto">
            <a:xfrm>
              <a:off x="3959311" y="4024181"/>
              <a:ext cx="241197" cy="546626"/>
            </a:xfrm>
            <a:custGeom>
              <a:avLst/>
              <a:gdLst>
                <a:gd name="T0" fmla="*/ 60 w 184"/>
                <a:gd name="T1" fmla="*/ 0 h 417"/>
                <a:gd name="T2" fmla="*/ 0 w 184"/>
                <a:gd name="T3" fmla="*/ 417 h 417"/>
                <a:gd name="T4" fmla="*/ 184 w 184"/>
                <a:gd name="T5" fmla="*/ 417 h 417"/>
                <a:gd name="T6" fmla="*/ 124 w 184"/>
                <a:gd name="T7" fmla="*/ 0 h 417"/>
                <a:gd name="T8" fmla="*/ 60 w 184"/>
                <a:gd name="T9" fmla="*/ 0 h 417"/>
              </a:gdLst>
              <a:ahLst/>
              <a:cxnLst>
                <a:cxn ang="0">
                  <a:pos x="T0" y="T1"/>
                </a:cxn>
                <a:cxn ang="0">
                  <a:pos x="T2" y="T3"/>
                </a:cxn>
                <a:cxn ang="0">
                  <a:pos x="T4" y="T5"/>
                </a:cxn>
                <a:cxn ang="0">
                  <a:pos x="T6" y="T7"/>
                </a:cxn>
                <a:cxn ang="0">
                  <a:pos x="T8" y="T9"/>
                </a:cxn>
              </a:cxnLst>
              <a:rect l="0" t="0" r="r" b="b"/>
              <a:pathLst>
                <a:path w="184" h="417">
                  <a:moveTo>
                    <a:pt x="60" y="0"/>
                  </a:moveTo>
                  <a:lnTo>
                    <a:pt x="0" y="417"/>
                  </a:lnTo>
                  <a:lnTo>
                    <a:pt x="184" y="417"/>
                  </a:lnTo>
                  <a:lnTo>
                    <a:pt x="124" y="0"/>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î$liḍe"/>
            <p:cNvSpPr/>
            <p:nvPr/>
          </p:nvSpPr>
          <p:spPr bwMode="auto">
            <a:xfrm>
              <a:off x="3833469" y="3550963"/>
              <a:ext cx="247751" cy="478461"/>
            </a:xfrm>
            <a:custGeom>
              <a:avLst/>
              <a:gdLst>
                <a:gd name="T0" fmla="*/ 15 w 189"/>
                <a:gd name="T1" fmla="*/ 0 h 365"/>
                <a:gd name="T2" fmla="*/ 0 w 189"/>
                <a:gd name="T3" fmla="*/ 58 h 365"/>
                <a:gd name="T4" fmla="*/ 42 w 189"/>
                <a:gd name="T5" fmla="*/ 365 h 365"/>
                <a:gd name="T6" fmla="*/ 189 w 189"/>
                <a:gd name="T7" fmla="*/ 216 h 365"/>
                <a:gd name="T8" fmla="*/ 15 w 189"/>
                <a:gd name="T9" fmla="*/ 0 h 365"/>
              </a:gdLst>
              <a:ahLst/>
              <a:cxnLst>
                <a:cxn ang="0">
                  <a:pos x="T0" y="T1"/>
                </a:cxn>
                <a:cxn ang="0">
                  <a:pos x="T2" y="T3"/>
                </a:cxn>
                <a:cxn ang="0">
                  <a:pos x="T4" y="T5"/>
                </a:cxn>
                <a:cxn ang="0">
                  <a:pos x="T6" y="T7"/>
                </a:cxn>
                <a:cxn ang="0">
                  <a:pos x="T8" y="T9"/>
                </a:cxn>
              </a:cxnLst>
              <a:rect l="0" t="0" r="r" b="b"/>
              <a:pathLst>
                <a:path w="189" h="365">
                  <a:moveTo>
                    <a:pt x="15" y="0"/>
                  </a:moveTo>
                  <a:lnTo>
                    <a:pt x="0" y="58"/>
                  </a:lnTo>
                  <a:lnTo>
                    <a:pt x="42" y="365"/>
                  </a:lnTo>
                  <a:lnTo>
                    <a:pt x="189" y="216"/>
                  </a:lnTo>
                  <a:lnTo>
                    <a:pt x="15" y="0"/>
                  </a:lnTo>
                  <a:close/>
                </a:path>
              </a:pathLst>
            </a:custGeom>
            <a:solidFill>
              <a:srgbClr val="3434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ïŝļîďê"/>
            <p:cNvSpPr/>
            <p:nvPr/>
          </p:nvSpPr>
          <p:spPr bwMode="auto">
            <a:xfrm>
              <a:off x="3833469" y="3550963"/>
              <a:ext cx="247751" cy="478461"/>
            </a:xfrm>
            <a:custGeom>
              <a:avLst/>
              <a:gdLst>
                <a:gd name="T0" fmla="*/ 15 w 189"/>
                <a:gd name="T1" fmla="*/ 0 h 365"/>
                <a:gd name="T2" fmla="*/ 0 w 189"/>
                <a:gd name="T3" fmla="*/ 58 h 365"/>
                <a:gd name="T4" fmla="*/ 42 w 189"/>
                <a:gd name="T5" fmla="*/ 365 h 365"/>
                <a:gd name="T6" fmla="*/ 189 w 189"/>
                <a:gd name="T7" fmla="*/ 216 h 365"/>
                <a:gd name="T8" fmla="*/ 15 w 189"/>
                <a:gd name="T9" fmla="*/ 0 h 365"/>
              </a:gdLst>
              <a:ahLst/>
              <a:cxnLst>
                <a:cxn ang="0">
                  <a:pos x="T0" y="T1"/>
                </a:cxn>
                <a:cxn ang="0">
                  <a:pos x="T2" y="T3"/>
                </a:cxn>
                <a:cxn ang="0">
                  <a:pos x="T4" y="T5"/>
                </a:cxn>
                <a:cxn ang="0">
                  <a:pos x="T6" y="T7"/>
                </a:cxn>
                <a:cxn ang="0">
                  <a:pos x="T8" y="T9"/>
                </a:cxn>
              </a:cxnLst>
              <a:rect l="0" t="0" r="r" b="b"/>
              <a:pathLst>
                <a:path w="189" h="365">
                  <a:moveTo>
                    <a:pt x="15" y="0"/>
                  </a:moveTo>
                  <a:lnTo>
                    <a:pt x="0" y="58"/>
                  </a:lnTo>
                  <a:lnTo>
                    <a:pt x="42" y="365"/>
                  </a:lnTo>
                  <a:lnTo>
                    <a:pt x="189" y="216"/>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îṣliḋè"/>
            <p:cNvSpPr/>
            <p:nvPr/>
          </p:nvSpPr>
          <p:spPr bwMode="auto">
            <a:xfrm>
              <a:off x="3853132" y="3455271"/>
              <a:ext cx="453555" cy="158613"/>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ïṣḻíḓé"/>
            <p:cNvSpPr/>
            <p:nvPr/>
          </p:nvSpPr>
          <p:spPr bwMode="auto">
            <a:xfrm>
              <a:off x="3381225" y="2275503"/>
              <a:ext cx="1397369" cy="1285946"/>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íşḷïḑê"/>
            <p:cNvSpPr/>
            <p:nvPr/>
          </p:nvSpPr>
          <p:spPr bwMode="auto">
            <a:xfrm>
              <a:off x="4081220" y="3550963"/>
              <a:ext cx="242508" cy="481083"/>
            </a:xfrm>
            <a:custGeom>
              <a:avLst/>
              <a:gdLst>
                <a:gd name="T0" fmla="*/ 172 w 185"/>
                <a:gd name="T1" fmla="*/ 0 h 367"/>
                <a:gd name="T2" fmla="*/ 185 w 185"/>
                <a:gd name="T3" fmla="*/ 58 h 367"/>
                <a:gd name="T4" fmla="*/ 143 w 185"/>
                <a:gd name="T5" fmla="*/ 367 h 367"/>
                <a:gd name="T6" fmla="*/ 0 w 185"/>
                <a:gd name="T7" fmla="*/ 216 h 367"/>
                <a:gd name="T8" fmla="*/ 172 w 185"/>
                <a:gd name="T9" fmla="*/ 0 h 367"/>
              </a:gdLst>
              <a:ahLst/>
              <a:cxnLst>
                <a:cxn ang="0">
                  <a:pos x="T0" y="T1"/>
                </a:cxn>
                <a:cxn ang="0">
                  <a:pos x="T2" y="T3"/>
                </a:cxn>
                <a:cxn ang="0">
                  <a:pos x="T4" y="T5"/>
                </a:cxn>
                <a:cxn ang="0">
                  <a:pos x="T6" y="T7"/>
                </a:cxn>
                <a:cxn ang="0">
                  <a:pos x="T8" y="T9"/>
                </a:cxn>
              </a:cxnLst>
              <a:rect l="0" t="0" r="r" b="b"/>
              <a:pathLst>
                <a:path w="185" h="367">
                  <a:moveTo>
                    <a:pt x="172" y="0"/>
                  </a:moveTo>
                  <a:lnTo>
                    <a:pt x="185" y="58"/>
                  </a:lnTo>
                  <a:lnTo>
                    <a:pt x="143" y="367"/>
                  </a:lnTo>
                  <a:lnTo>
                    <a:pt x="0" y="216"/>
                  </a:lnTo>
                  <a:lnTo>
                    <a:pt x="172" y="0"/>
                  </a:lnTo>
                  <a:close/>
                </a:path>
              </a:pathLst>
            </a:custGeom>
            <a:solidFill>
              <a:srgbClr val="3434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íšḷiḓè"/>
            <p:cNvSpPr/>
            <p:nvPr/>
          </p:nvSpPr>
          <p:spPr bwMode="auto">
            <a:xfrm>
              <a:off x="4081220" y="3550963"/>
              <a:ext cx="242508" cy="481083"/>
            </a:xfrm>
            <a:custGeom>
              <a:avLst/>
              <a:gdLst>
                <a:gd name="T0" fmla="*/ 172 w 185"/>
                <a:gd name="T1" fmla="*/ 0 h 367"/>
                <a:gd name="T2" fmla="*/ 185 w 185"/>
                <a:gd name="T3" fmla="*/ 58 h 367"/>
                <a:gd name="T4" fmla="*/ 143 w 185"/>
                <a:gd name="T5" fmla="*/ 367 h 367"/>
                <a:gd name="T6" fmla="*/ 0 w 185"/>
                <a:gd name="T7" fmla="*/ 216 h 367"/>
                <a:gd name="T8" fmla="*/ 172 w 185"/>
                <a:gd name="T9" fmla="*/ 0 h 367"/>
              </a:gdLst>
              <a:ahLst/>
              <a:cxnLst>
                <a:cxn ang="0">
                  <a:pos x="T0" y="T1"/>
                </a:cxn>
                <a:cxn ang="0">
                  <a:pos x="T2" y="T3"/>
                </a:cxn>
                <a:cxn ang="0">
                  <a:pos x="T4" y="T5"/>
                </a:cxn>
                <a:cxn ang="0">
                  <a:pos x="T6" y="T7"/>
                </a:cxn>
                <a:cxn ang="0">
                  <a:pos x="T8" y="T9"/>
                </a:cxn>
              </a:cxnLst>
              <a:rect l="0" t="0" r="r" b="b"/>
              <a:pathLst>
                <a:path w="185" h="367">
                  <a:moveTo>
                    <a:pt x="172" y="0"/>
                  </a:moveTo>
                  <a:lnTo>
                    <a:pt x="185" y="58"/>
                  </a:lnTo>
                  <a:lnTo>
                    <a:pt x="143" y="367"/>
                  </a:lnTo>
                  <a:lnTo>
                    <a:pt x="0" y="216"/>
                  </a:lnTo>
                  <a:lnTo>
                    <a:pt x="1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íşľîďè"/>
            <p:cNvSpPr/>
            <p:nvPr/>
          </p:nvSpPr>
          <p:spPr bwMode="auto">
            <a:xfrm>
              <a:off x="3853132" y="3543098"/>
              <a:ext cx="453555" cy="291009"/>
            </a:xfrm>
            <a:custGeom>
              <a:avLst/>
              <a:gdLst>
                <a:gd name="T0" fmla="*/ 346 w 346"/>
                <a:gd name="T1" fmla="*/ 0 h 222"/>
                <a:gd name="T2" fmla="*/ 174 w 346"/>
                <a:gd name="T3" fmla="*/ 216 h 222"/>
                <a:gd name="T4" fmla="*/ 0 w 346"/>
                <a:gd name="T5" fmla="*/ 0 h 222"/>
                <a:gd name="T6" fmla="*/ 0 w 346"/>
                <a:gd name="T7" fmla="*/ 6 h 222"/>
                <a:gd name="T8" fmla="*/ 174 w 346"/>
                <a:gd name="T9" fmla="*/ 222 h 222"/>
                <a:gd name="T10" fmla="*/ 346 w 346"/>
                <a:gd name="T11" fmla="*/ 6 h 222"/>
                <a:gd name="T12" fmla="*/ 346 w 346"/>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346" h="222">
                  <a:moveTo>
                    <a:pt x="346" y="0"/>
                  </a:moveTo>
                  <a:lnTo>
                    <a:pt x="174" y="216"/>
                  </a:lnTo>
                  <a:lnTo>
                    <a:pt x="0" y="0"/>
                  </a:lnTo>
                  <a:lnTo>
                    <a:pt x="0" y="6"/>
                  </a:lnTo>
                  <a:lnTo>
                    <a:pt x="174" y="222"/>
                  </a:lnTo>
                  <a:lnTo>
                    <a:pt x="346" y="6"/>
                  </a:lnTo>
                  <a:lnTo>
                    <a:pt x="346" y="0"/>
                  </a:lnTo>
                  <a:close/>
                </a:path>
              </a:pathLst>
            </a:custGeom>
            <a:solidFill>
              <a:srgbClr val="E9BE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îslïḓè"/>
            <p:cNvSpPr/>
            <p:nvPr/>
          </p:nvSpPr>
          <p:spPr bwMode="auto">
            <a:xfrm>
              <a:off x="3853132" y="3543098"/>
              <a:ext cx="453555" cy="291009"/>
            </a:xfrm>
            <a:custGeom>
              <a:avLst/>
              <a:gdLst>
                <a:gd name="T0" fmla="*/ 346 w 346"/>
                <a:gd name="T1" fmla="*/ 0 h 222"/>
                <a:gd name="T2" fmla="*/ 174 w 346"/>
                <a:gd name="T3" fmla="*/ 216 h 222"/>
                <a:gd name="T4" fmla="*/ 0 w 346"/>
                <a:gd name="T5" fmla="*/ 0 h 222"/>
                <a:gd name="T6" fmla="*/ 0 w 346"/>
                <a:gd name="T7" fmla="*/ 6 h 222"/>
                <a:gd name="T8" fmla="*/ 174 w 346"/>
                <a:gd name="T9" fmla="*/ 222 h 222"/>
                <a:gd name="T10" fmla="*/ 346 w 346"/>
                <a:gd name="T11" fmla="*/ 6 h 222"/>
                <a:gd name="T12" fmla="*/ 346 w 346"/>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346" h="222">
                  <a:moveTo>
                    <a:pt x="346" y="0"/>
                  </a:moveTo>
                  <a:lnTo>
                    <a:pt x="174" y="216"/>
                  </a:lnTo>
                  <a:lnTo>
                    <a:pt x="0" y="0"/>
                  </a:lnTo>
                  <a:lnTo>
                    <a:pt x="0" y="6"/>
                  </a:lnTo>
                  <a:lnTo>
                    <a:pt x="174" y="222"/>
                  </a:lnTo>
                  <a:lnTo>
                    <a:pt x="346" y="6"/>
                  </a:lnTo>
                  <a:lnTo>
                    <a:pt x="3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ïśļíďè"/>
            <p:cNvSpPr/>
            <p:nvPr/>
          </p:nvSpPr>
          <p:spPr bwMode="auto">
            <a:xfrm>
              <a:off x="4037962" y="4024181"/>
              <a:ext cx="83895" cy="2622"/>
            </a:xfrm>
            <a:custGeom>
              <a:avLst/>
              <a:gdLst>
                <a:gd name="T0" fmla="*/ 0 w 64"/>
                <a:gd name="T1" fmla="*/ 0 h 2"/>
                <a:gd name="T2" fmla="*/ 0 w 64"/>
                <a:gd name="T3" fmla="*/ 2 h 2"/>
                <a:gd name="T4" fmla="*/ 0 w 64"/>
                <a:gd name="T5" fmla="*/ 2 h 2"/>
                <a:gd name="T6" fmla="*/ 0 w 64"/>
                <a:gd name="T7" fmla="*/ 0 h 2"/>
                <a:gd name="T8" fmla="*/ 64 w 64"/>
                <a:gd name="T9" fmla="*/ 0 h 2"/>
                <a:gd name="T10" fmla="*/ 64 w 64"/>
                <a:gd name="T11" fmla="*/ 0 h 2"/>
                <a:gd name="T12" fmla="*/ 64 w 64"/>
                <a:gd name="T13" fmla="*/ 2 h 2"/>
                <a:gd name="T14" fmla="*/ 64 w 64"/>
                <a:gd name="T15" fmla="*/ 2 h 2"/>
                <a:gd name="T16" fmla="*/ 64 w 6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
                  <a:moveTo>
                    <a:pt x="0" y="0"/>
                  </a:moveTo>
                  <a:lnTo>
                    <a:pt x="0" y="2"/>
                  </a:lnTo>
                  <a:lnTo>
                    <a:pt x="0" y="2"/>
                  </a:lnTo>
                  <a:lnTo>
                    <a:pt x="0" y="0"/>
                  </a:lnTo>
                  <a:close/>
                  <a:moveTo>
                    <a:pt x="64" y="0"/>
                  </a:moveTo>
                  <a:lnTo>
                    <a:pt x="64" y="0"/>
                  </a:lnTo>
                  <a:lnTo>
                    <a:pt x="64" y="2"/>
                  </a:lnTo>
                  <a:lnTo>
                    <a:pt x="64" y="2"/>
                  </a:lnTo>
                  <a:lnTo>
                    <a:pt x="64" y="0"/>
                  </a:lnTo>
                  <a:close/>
                </a:path>
              </a:pathLst>
            </a:custGeom>
            <a:solidFill>
              <a:srgbClr val="2F2F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iṡľîḓè"/>
            <p:cNvSpPr/>
            <p:nvPr/>
          </p:nvSpPr>
          <p:spPr bwMode="auto">
            <a:xfrm>
              <a:off x="4037962" y="4024181"/>
              <a:ext cx="83895" cy="2622"/>
            </a:xfrm>
            <a:custGeom>
              <a:avLst/>
              <a:gdLst>
                <a:gd name="T0" fmla="*/ 0 w 64"/>
                <a:gd name="T1" fmla="*/ 0 h 2"/>
                <a:gd name="T2" fmla="*/ 0 w 64"/>
                <a:gd name="T3" fmla="*/ 2 h 2"/>
                <a:gd name="T4" fmla="*/ 0 w 64"/>
                <a:gd name="T5" fmla="*/ 2 h 2"/>
                <a:gd name="T6" fmla="*/ 0 w 64"/>
                <a:gd name="T7" fmla="*/ 0 h 2"/>
                <a:gd name="T8" fmla="*/ 64 w 64"/>
                <a:gd name="T9" fmla="*/ 0 h 2"/>
                <a:gd name="T10" fmla="*/ 64 w 64"/>
                <a:gd name="T11" fmla="*/ 0 h 2"/>
                <a:gd name="T12" fmla="*/ 64 w 64"/>
                <a:gd name="T13" fmla="*/ 2 h 2"/>
                <a:gd name="T14" fmla="*/ 64 w 64"/>
                <a:gd name="T15" fmla="*/ 2 h 2"/>
                <a:gd name="T16" fmla="*/ 64 w 6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
                  <a:moveTo>
                    <a:pt x="0" y="0"/>
                  </a:moveTo>
                  <a:lnTo>
                    <a:pt x="0" y="2"/>
                  </a:lnTo>
                  <a:lnTo>
                    <a:pt x="0" y="2"/>
                  </a:lnTo>
                  <a:lnTo>
                    <a:pt x="0" y="0"/>
                  </a:lnTo>
                  <a:moveTo>
                    <a:pt x="64" y="0"/>
                  </a:moveTo>
                  <a:lnTo>
                    <a:pt x="64" y="0"/>
                  </a:lnTo>
                  <a:lnTo>
                    <a:pt x="64" y="2"/>
                  </a:lnTo>
                  <a:lnTo>
                    <a:pt x="64" y="2"/>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iS1îḍê"/>
            <p:cNvSpPr/>
            <p:nvPr/>
          </p:nvSpPr>
          <p:spPr bwMode="auto">
            <a:xfrm>
              <a:off x="4037962" y="4024181"/>
              <a:ext cx="83895" cy="2622"/>
            </a:xfrm>
            <a:prstGeom prst="rect">
              <a:avLst/>
            </a:prstGeom>
            <a:solidFill>
              <a:srgbClr val="2273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9" name="iṥḻïḓe"/>
            <p:cNvSpPr/>
            <p:nvPr/>
          </p:nvSpPr>
          <p:spPr bwMode="auto">
            <a:xfrm>
              <a:off x="4037962" y="4024181"/>
              <a:ext cx="83895" cy="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0" name="ïṡļîḑé"/>
            <p:cNvSpPr/>
            <p:nvPr/>
          </p:nvSpPr>
          <p:spPr bwMode="auto">
            <a:xfrm>
              <a:off x="3613246" y="2971566"/>
              <a:ext cx="930705" cy="589884"/>
            </a:xfrm>
            <a:custGeom>
              <a:avLst/>
              <a:gdLst>
                <a:gd name="T0" fmla="*/ 338 w 342"/>
                <a:gd name="T1" fmla="*/ 4 h 217"/>
                <a:gd name="T2" fmla="*/ 336 w 342"/>
                <a:gd name="T3" fmla="*/ 13 h 217"/>
                <a:gd name="T4" fmla="*/ 293 w 342"/>
                <a:gd name="T5" fmla="*/ 115 h 217"/>
                <a:gd name="T6" fmla="*/ 172 w 342"/>
                <a:gd name="T7" fmla="*/ 192 h 217"/>
                <a:gd name="T8" fmla="*/ 51 w 342"/>
                <a:gd name="T9" fmla="*/ 119 h 217"/>
                <a:gd name="T10" fmla="*/ 7 w 342"/>
                <a:gd name="T11" fmla="*/ 13 h 217"/>
                <a:gd name="T12" fmla="*/ 5 w 342"/>
                <a:gd name="T13" fmla="*/ 0 h 217"/>
                <a:gd name="T14" fmla="*/ 0 w 342"/>
                <a:gd name="T15" fmla="*/ 35 h 217"/>
                <a:gd name="T16" fmla="*/ 29 w 342"/>
                <a:gd name="T17" fmla="*/ 125 h 217"/>
                <a:gd name="T18" fmla="*/ 170 w 342"/>
                <a:gd name="T19" fmla="*/ 217 h 217"/>
                <a:gd name="T20" fmla="*/ 311 w 342"/>
                <a:gd name="T21" fmla="*/ 125 h 217"/>
                <a:gd name="T22" fmla="*/ 340 w 342"/>
                <a:gd name="T23" fmla="*/ 30 h 217"/>
                <a:gd name="T24" fmla="*/ 338 w 342"/>
                <a:gd name="T25" fmla="*/ 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217">
                  <a:moveTo>
                    <a:pt x="338" y="4"/>
                  </a:moveTo>
                  <a:cubicBezTo>
                    <a:pt x="337" y="9"/>
                    <a:pt x="336" y="13"/>
                    <a:pt x="336" y="13"/>
                  </a:cubicBezTo>
                  <a:cubicBezTo>
                    <a:pt x="336" y="13"/>
                    <a:pt x="313" y="91"/>
                    <a:pt x="293" y="115"/>
                  </a:cubicBezTo>
                  <a:cubicBezTo>
                    <a:pt x="255" y="162"/>
                    <a:pt x="205" y="191"/>
                    <a:pt x="172" y="192"/>
                  </a:cubicBezTo>
                  <a:cubicBezTo>
                    <a:pt x="138" y="192"/>
                    <a:pt x="89" y="165"/>
                    <a:pt x="51" y="119"/>
                  </a:cubicBezTo>
                  <a:cubicBezTo>
                    <a:pt x="36" y="101"/>
                    <a:pt x="8" y="20"/>
                    <a:pt x="7" y="13"/>
                  </a:cubicBezTo>
                  <a:cubicBezTo>
                    <a:pt x="7" y="9"/>
                    <a:pt x="6" y="4"/>
                    <a:pt x="5" y="0"/>
                  </a:cubicBezTo>
                  <a:cubicBezTo>
                    <a:pt x="0" y="0"/>
                    <a:pt x="0" y="35"/>
                    <a:pt x="0" y="35"/>
                  </a:cubicBezTo>
                  <a:cubicBezTo>
                    <a:pt x="7" y="76"/>
                    <a:pt x="13" y="102"/>
                    <a:pt x="29" y="125"/>
                  </a:cubicBezTo>
                  <a:cubicBezTo>
                    <a:pt x="54" y="160"/>
                    <a:pt x="126" y="217"/>
                    <a:pt x="170" y="217"/>
                  </a:cubicBezTo>
                  <a:cubicBezTo>
                    <a:pt x="214" y="217"/>
                    <a:pt x="285" y="160"/>
                    <a:pt x="311" y="125"/>
                  </a:cubicBezTo>
                  <a:cubicBezTo>
                    <a:pt x="327" y="102"/>
                    <a:pt x="331" y="72"/>
                    <a:pt x="340" y="30"/>
                  </a:cubicBezTo>
                  <a:cubicBezTo>
                    <a:pt x="340" y="30"/>
                    <a:pt x="342" y="4"/>
                    <a:pt x="338" y="4"/>
                  </a:cubicBezTo>
                  <a:close/>
                </a:path>
              </a:pathLst>
            </a:custGeom>
            <a:solidFill>
              <a:srgbClr val="6053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îṥ1íďè"/>
            <p:cNvSpPr/>
            <p:nvPr/>
          </p:nvSpPr>
          <p:spPr bwMode="auto">
            <a:xfrm>
              <a:off x="3849200" y="3170816"/>
              <a:ext cx="469285" cy="284455"/>
            </a:xfrm>
            <a:custGeom>
              <a:avLst/>
              <a:gdLst>
                <a:gd name="T0" fmla="*/ 163 w 172"/>
                <a:gd name="T1" fmla="*/ 36 h 105"/>
                <a:gd name="T2" fmla="*/ 101 w 172"/>
                <a:gd name="T3" fmla="*/ 3 h 105"/>
                <a:gd name="T4" fmla="*/ 86 w 172"/>
                <a:gd name="T5" fmla="*/ 11 h 105"/>
                <a:gd name="T6" fmla="*/ 71 w 172"/>
                <a:gd name="T7" fmla="*/ 3 h 105"/>
                <a:gd name="T8" fmla="*/ 9 w 172"/>
                <a:gd name="T9" fmla="*/ 36 h 105"/>
                <a:gd name="T10" fmla="*/ 0 w 172"/>
                <a:gd name="T11" fmla="*/ 65 h 105"/>
                <a:gd name="T12" fmla="*/ 0 w 172"/>
                <a:gd name="T13" fmla="*/ 104 h 105"/>
                <a:gd name="T14" fmla="*/ 14 w 172"/>
                <a:gd name="T15" fmla="*/ 101 h 105"/>
                <a:gd name="T16" fmla="*/ 24 w 172"/>
                <a:gd name="T17" fmla="*/ 74 h 105"/>
                <a:gd name="T18" fmla="*/ 45 w 172"/>
                <a:gd name="T19" fmla="*/ 48 h 105"/>
                <a:gd name="T20" fmla="*/ 86 w 172"/>
                <a:gd name="T21" fmla="*/ 33 h 105"/>
                <a:gd name="T22" fmla="*/ 127 w 172"/>
                <a:gd name="T23" fmla="*/ 48 h 105"/>
                <a:gd name="T24" fmla="*/ 148 w 172"/>
                <a:gd name="T25" fmla="*/ 74 h 105"/>
                <a:gd name="T26" fmla="*/ 159 w 172"/>
                <a:gd name="T27" fmla="*/ 101 h 105"/>
                <a:gd name="T28" fmla="*/ 172 w 172"/>
                <a:gd name="T29" fmla="*/ 104 h 105"/>
                <a:gd name="T30" fmla="*/ 172 w 172"/>
                <a:gd name="T31" fmla="*/ 65 h 105"/>
                <a:gd name="T32" fmla="*/ 163 w 172"/>
                <a:gd name="T33" fmla="*/ 3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05">
                  <a:moveTo>
                    <a:pt x="163" y="36"/>
                  </a:moveTo>
                  <a:cubicBezTo>
                    <a:pt x="157" y="23"/>
                    <a:pt x="109" y="6"/>
                    <a:pt x="101" y="3"/>
                  </a:cubicBezTo>
                  <a:cubicBezTo>
                    <a:pt x="92" y="0"/>
                    <a:pt x="86" y="11"/>
                    <a:pt x="86" y="11"/>
                  </a:cubicBezTo>
                  <a:cubicBezTo>
                    <a:pt x="86" y="11"/>
                    <a:pt x="80" y="0"/>
                    <a:pt x="71" y="3"/>
                  </a:cubicBezTo>
                  <a:cubicBezTo>
                    <a:pt x="63" y="6"/>
                    <a:pt x="15" y="23"/>
                    <a:pt x="9" y="36"/>
                  </a:cubicBezTo>
                  <a:cubicBezTo>
                    <a:pt x="3" y="48"/>
                    <a:pt x="0" y="57"/>
                    <a:pt x="0" y="65"/>
                  </a:cubicBezTo>
                  <a:cubicBezTo>
                    <a:pt x="0" y="74"/>
                    <a:pt x="0" y="104"/>
                    <a:pt x="0" y="104"/>
                  </a:cubicBezTo>
                  <a:cubicBezTo>
                    <a:pt x="0" y="104"/>
                    <a:pt x="9" y="105"/>
                    <a:pt x="14" y="101"/>
                  </a:cubicBezTo>
                  <a:cubicBezTo>
                    <a:pt x="19" y="98"/>
                    <a:pt x="24" y="87"/>
                    <a:pt x="24" y="74"/>
                  </a:cubicBezTo>
                  <a:cubicBezTo>
                    <a:pt x="24" y="61"/>
                    <a:pt x="34" y="50"/>
                    <a:pt x="45" y="48"/>
                  </a:cubicBezTo>
                  <a:cubicBezTo>
                    <a:pt x="58" y="46"/>
                    <a:pt x="86" y="41"/>
                    <a:pt x="86" y="33"/>
                  </a:cubicBezTo>
                  <a:cubicBezTo>
                    <a:pt x="86" y="41"/>
                    <a:pt x="117" y="46"/>
                    <a:pt x="127" y="48"/>
                  </a:cubicBezTo>
                  <a:cubicBezTo>
                    <a:pt x="139" y="50"/>
                    <a:pt x="148" y="61"/>
                    <a:pt x="148" y="74"/>
                  </a:cubicBezTo>
                  <a:cubicBezTo>
                    <a:pt x="148" y="87"/>
                    <a:pt x="154" y="98"/>
                    <a:pt x="159" y="101"/>
                  </a:cubicBezTo>
                  <a:cubicBezTo>
                    <a:pt x="164" y="105"/>
                    <a:pt x="172" y="104"/>
                    <a:pt x="172" y="104"/>
                  </a:cubicBezTo>
                  <a:cubicBezTo>
                    <a:pt x="172" y="104"/>
                    <a:pt x="172" y="74"/>
                    <a:pt x="172" y="65"/>
                  </a:cubicBezTo>
                  <a:cubicBezTo>
                    <a:pt x="172" y="57"/>
                    <a:pt x="169" y="48"/>
                    <a:pt x="163" y="36"/>
                  </a:cubicBezTo>
                  <a:close/>
                </a:path>
              </a:pathLst>
            </a:custGeom>
            <a:solidFill>
              <a:srgbClr val="6053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íşḻídè"/>
            <p:cNvSpPr/>
            <p:nvPr/>
          </p:nvSpPr>
          <p:spPr bwMode="auto">
            <a:xfrm>
              <a:off x="3661748" y="2816886"/>
              <a:ext cx="857297" cy="311983"/>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rgbClr val="2680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ïŝlïḍê"/>
            <p:cNvSpPr/>
            <p:nvPr/>
          </p:nvSpPr>
          <p:spPr bwMode="auto">
            <a:xfrm>
              <a:off x="2776922" y="3279616"/>
              <a:ext cx="1170591" cy="1625457"/>
            </a:xfrm>
            <a:custGeom>
              <a:avLst/>
              <a:gdLst>
                <a:gd name="T0" fmla="*/ 155 w 430"/>
                <a:gd name="T1" fmla="*/ 55 h 598"/>
                <a:gd name="T2" fmla="*/ 348 w 430"/>
                <a:gd name="T3" fmla="*/ 103 h 598"/>
                <a:gd name="T4" fmla="*/ 402 w 430"/>
                <a:gd name="T5" fmla="*/ 279 h 598"/>
                <a:gd name="T6" fmla="*/ 205 w 430"/>
                <a:gd name="T7" fmla="*/ 597 h 598"/>
                <a:gd name="T8" fmla="*/ 33 w 430"/>
                <a:gd name="T9" fmla="*/ 272 h 598"/>
                <a:gd name="T10" fmla="*/ 155 w 430"/>
                <a:gd name="T11" fmla="*/ 55 h 598"/>
              </a:gdLst>
              <a:ahLst/>
              <a:cxnLst>
                <a:cxn ang="0">
                  <a:pos x="T0" y="T1"/>
                </a:cxn>
                <a:cxn ang="0">
                  <a:pos x="T2" y="T3"/>
                </a:cxn>
                <a:cxn ang="0">
                  <a:pos x="T4" y="T5"/>
                </a:cxn>
                <a:cxn ang="0">
                  <a:pos x="T6" y="T7"/>
                </a:cxn>
                <a:cxn ang="0">
                  <a:pos x="T8" y="T9"/>
                </a:cxn>
                <a:cxn ang="0">
                  <a:pos x="T10" y="T11"/>
                </a:cxn>
              </a:cxnLst>
              <a:rect l="0" t="0" r="r" b="b"/>
              <a:pathLst>
                <a:path w="430" h="598">
                  <a:moveTo>
                    <a:pt x="155" y="55"/>
                  </a:moveTo>
                  <a:cubicBezTo>
                    <a:pt x="171" y="26"/>
                    <a:pt x="297" y="0"/>
                    <a:pt x="348" y="103"/>
                  </a:cubicBezTo>
                  <a:cubicBezTo>
                    <a:pt x="400" y="207"/>
                    <a:pt x="374" y="243"/>
                    <a:pt x="402" y="279"/>
                  </a:cubicBezTo>
                  <a:cubicBezTo>
                    <a:pt x="430" y="316"/>
                    <a:pt x="364" y="598"/>
                    <a:pt x="205" y="597"/>
                  </a:cubicBezTo>
                  <a:cubicBezTo>
                    <a:pt x="36" y="596"/>
                    <a:pt x="0" y="326"/>
                    <a:pt x="33" y="272"/>
                  </a:cubicBezTo>
                  <a:cubicBezTo>
                    <a:pt x="67" y="217"/>
                    <a:pt x="37" y="55"/>
                    <a:pt x="155" y="55"/>
                  </a:cubicBezTo>
                </a:path>
              </a:pathLst>
            </a:custGeom>
            <a:solidFill>
              <a:srgbClr val="BF97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ísḷiḑè"/>
            <p:cNvSpPr/>
            <p:nvPr/>
          </p:nvSpPr>
          <p:spPr bwMode="auto">
            <a:xfrm>
              <a:off x="2344341" y="4734663"/>
              <a:ext cx="2006915" cy="749808"/>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close/>
                </a:path>
              </a:pathLst>
            </a:custGeom>
            <a:solidFill>
              <a:srgbClr val="749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îşľíḍé"/>
            <p:cNvSpPr/>
            <p:nvPr/>
          </p:nvSpPr>
          <p:spPr bwMode="auto">
            <a:xfrm>
              <a:off x="3145272" y="4734663"/>
              <a:ext cx="405053" cy="749808"/>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ïṥḷîde"/>
            <p:cNvSpPr/>
            <p:nvPr/>
          </p:nvSpPr>
          <p:spPr bwMode="auto">
            <a:xfrm>
              <a:off x="3147894" y="4059574"/>
              <a:ext cx="399810" cy="96872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6DB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íš1îḋè"/>
            <p:cNvSpPr/>
            <p:nvPr/>
          </p:nvSpPr>
          <p:spPr bwMode="auto">
            <a:xfrm>
              <a:off x="3722047" y="4075304"/>
              <a:ext cx="204493" cy="302807"/>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B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işľíde"/>
            <p:cNvSpPr/>
            <p:nvPr/>
          </p:nvSpPr>
          <p:spPr bwMode="auto">
            <a:xfrm>
              <a:off x="2769057" y="4075304"/>
              <a:ext cx="207115" cy="302807"/>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B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ïSḻîḋè"/>
            <p:cNvSpPr/>
            <p:nvPr/>
          </p:nvSpPr>
          <p:spPr bwMode="auto">
            <a:xfrm>
              <a:off x="3147894" y="4570806"/>
              <a:ext cx="399810" cy="138950"/>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5AF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ïśḻïḓê"/>
            <p:cNvSpPr/>
            <p:nvPr/>
          </p:nvSpPr>
          <p:spPr bwMode="auto">
            <a:xfrm>
              <a:off x="2796585" y="3442162"/>
              <a:ext cx="1105049" cy="1224336"/>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B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ïSļíḑé"/>
            <p:cNvSpPr/>
            <p:nvPr/>
          </p:nvSpPr>
          <p:spPr bwMode="auto">
            <a:xfrm>
              <a:off x="2723177" y="3406769"/>
              <a:ext cx="1170591" cy="842878"/>
            </a:xfrm>
            <a:custGeom>
              <a:avLst/>
              <a:gdLst>
                <a:gd name="T0" fmla="*/ 259 w 430"/>
                <a:gd name="T1" fmla="*/ 148 h 310"/>
                <a:gd name="T2" fmla="*/ 357 w 430"/>
                <a:gd name="T3" fmla="*/ 226 h 310"/>
                <a:gd name="T4" fmla="*/ 387 w 430"/>
                <a:gd name="T5" fmla="*/ 301 h 310"/>
                <a:gd name="T6" fmla="*/ 411 w 430"/>
                <a:gd name="T7" fmla="*/ 145 h 310"/>
                <a:gd name="T8" fmla="*/ 257 w 430"/>
                <a:gd name="T9" fmla="*/ 4 h 310"/>
                <a:gd name="T10" fmla="*/ 104 w 430"/>
                <a:gd name="T11" fmla="*/ 47 h 310"/>
                <a:gd name="T12" fmla="*/ 63 w 430"/>
                <a:gd name="T13" fmla="*/ 310 h 310"/>
                <a:gd name="T14" fmla="*/ 148 w 430"/>
                <a:gd name="T15" fmla="*/ 105 h 310"/>
                <a:gd name="T16" fmla="*/ 259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a:moveTo>
                    <a:pt x="259" y="148"/>
                  </a:moveTo>
                  <a:cubicBezTo>
                    <a:pt x="295" y="223"/>
                    <a:pt x="310" y="246"/>
                    <a:pt x="357" y="226"/>
                  </a:cubicBezTo>
                  <a:cubicBezTo>
                    <a:pt x="405" y="206"/>
                    <a:pt x="396" y="262"/>
                    <a:pt x="387" y="301"/>
                  </a:cubicBezTo>
                  <a:cubicBezTo>
                    <a:pt x="430" y="248"/>
                    <a:pt x="425" y="197"/>
                    <a:pt x="411" y="145"/>
                  </a:cubicBezTo>
                  <a:cubicBezTo>
                    <a:pt x="397" y="88"/>
                    <a:pt x="325" y="2"/>
                    <a:pt x="257" y="4"/>
                  </a:cubicBezTo>
                  <a:cubicBezTo>
                    <a:pt x="220" y="0"/>
                    <a:pt x="164" y="5"/>
                    <a:pt x="104" y="47"/>
                  </a:cubicBezTo>
                  <a:cubicBezTo>
                    <a:pt x="0" y="122"/>
                    <a:pt x="35" y="290"/>
                    <a:pt x="63" y="310"/>
                  </a:cubicBezTo>
                  <a:cubicBezTo>
                    <a:pt x="36" y="155"/>
                    <a:pt x="102" y="186"/>
                    <a:pt x="148" y="105"/>
                  </a:cubicBezTo>
                  <a:cubicBezTo>
                    <a:pt x="163" y="69"/>
                    <a:pt x="221" y="67"/>
                    <a:pt x="259" y="148"/>
                  </a:cubicBezTo>
                  <a:close/>
                </a:path>
              </a:pathLst>
            </a:custGeom>
            <a:solidFill>
              <a:srgbClr val="BF97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î$ļiḑé"/>
            <p:cNvSpPr/>
            <p:nvPr/>
          </p:nvSpPr>
          <p:spPr bwMode="auto">
            <a:xfrm>
              <a:off x="2847708" y="4750393"/>
              <a:ext cx="397188" cy="734077"/>
            </a:xfrm>
            <a:custGeom>
              <a:avLst/>
              <a:gdLst>
                <a:gd name="T0" fmla="*/ 303 w 303"/>
                <a:gd name="T1" fmla="*/ 558 h 560"/>
                <a:gd name="T2" fmla="*/ 173 w 303"/>
                <a:gd name="T3" fmla="*/ 558 h 560"/>
                <a:gd name="T4" fmla="*/ 164 w 303"/>
                <a:gd name="T5" fmla="*/ 560 h 560"/>
                <a:gd name="T6" fmla="*/ 31 w 303"/>
                <a:gd name="T7" fmla="*/ 438 h 560"/>
                <a:gd name="T8" fmla="*/ 166 w 303"/>
                <a:gd name="T9" fmla="*/ 347 h 560"/>
                <a:gd name="T10" fmla="*/ 0 w 303"/>
                <a:gd name="T11" fmla="*/ 270 h 560"/>
                <a:gd name="T12" fmla="*/ 110 w 303"/>
                <a:gd name="T13" fmla="*/ 100 h 560"/>
                <a:gd name="T14" fmla="*/ 154 w 303"/>
                <a:gd name="T15" fmla="*/ 33 h 560"/>
                <a:gd name="T16" fmla="*/ 227 w 303"/>
                <a:gd name="T17" fmla="*/ 0 h 560"/>
                <a:gd name="T18" fmla="*/ 227 w 303"/>
                <a:gd name="T19" fmla="*/ 79 h 560"/>
                <a:gd name="T20" fmla="*/ 301 w 303"/>
                <a:gd name="T21" fmla="*/ 560 h 560"/>
                <a:gd name="T22" fmla="*/ 303 w 303"/>
                <a:gd name="T23" fmla="*/ 558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 h="560">
                  <a:moveTo>
                    <a:pt x="303" y="558"/>
                  </a:moveTo>
                  <a:lnTo>
                    <a:pt x="173" y="558"/>
                  </a:lnTo>
                  <a:lnTo>
                    <a:pt x="164" y="560"/>
                  </a:lnTo>
                  <a:lnTo>
                    <a:pt x="31" y="438"/>
                  </a:lnTo>
                  <a:lnTo>
                    <a:pt x="166" y="347"/>
                  </a:lnTo>
                  <a:lnTo>
                    <a:pt x="0" y="270"/>
                  </a:lnTo>
                  <a:lnTo>
                    <a:pt x="110" y="100"/>
                  </a:lnTo>
                  <a:lnTo>
                    <a:pt x="154" y="33"/>
                  </a:lnTo>
                  <a:lnTo>
                    <a:pt x="227" y="0"/>
                  </a:lnTo>
                  <a:lnTo>
                    <a:pt x="227" y="79"/>
                  </a:lnTo>
                  <a:lnTo>
                    <a:pt x="301" y="560"/>
                  </a:lnTo>
                  <a:lnTo>
                    <a:pt x="303" y="558"/>
                  </a:ln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ïṣḻídé"/>
            <p:cNvSpPr/>
            <p:nvPr/>
          </p:nvSpPr>
          <p:spPr bwMode="auto">
            <a:xfrm>
              <a:off x="3449390" y="4745150"/>
              <a:ext cx="394567" cy="739321"/>
            </a:xfrm>
            <a:custGeom>
              <a:avLst/>
              <a:gdLst>
                <a:gd name="T0" fmla="*/ 135 w 301"/>
                <a:gd name="T1" fmla="*/ 346 h 564"/>
                <a:gd name="T2" fmla="*/ 272 w 301"/>
                <a:gd name="T3" fmla="*/ 436 h 564"/>
                <a:gd name="T4" fmla="*/ 137 w 301"/>
                <a:gd name="T5" fmla="*/ 564 h 564"/>
                <a:gd name="T6" fmla="*/ 129 w 301"/>
                <a:gd name="T7" fmla="*/ 562 h 564"/>
                <a:gd name="T8" fmla="*/ 0 w 301"/>
                <a:gd name="T9" fmla="*/ 562 h 564"/>
                <a:gd name="T10" fmla="*/ 2 w 301"/>
                <a:gd name="T11" fmla="*/ 564 h 564"/>
                <a:gd name="T12" fmla="*/ 77 w 301"/>
                <a:gd name="T13" fmla="*/ 77 h 564"/>
                <a:gd name="T14" fmla="*/ 77 w 301"/>
                <a:gd name="T15" fmla="*/ 0 h 564"/>
                <a:gd name="T16" fmla="*/ 166 w 301"/>
                <a:gd name="T17" fmla="*/ 39 h 564"/>
                <a:gd name="T18" fmla="*/ 206 w 301"/>
                <a:gd name="T19" fmla="*/ 106 h 564"/>
                <a:gd name="T20" fmla="*/ 301 w 301"/>
                <a:gd name="T21" fmla="*/ 268 h 564"/>
                <a:gd name="T22" fmla="*/ 135 w 301"/>
                <a:gd name="T23" fmla="*/ 34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564">
                  <a:moveTo>
                    <a:pt x="135" y="346"/>
                  </a:moveTo>
                  <a:lnTo>
                    <a:pt x="272" y="436"/>
                  </a:lnTo>
                  <a:lnTo>
                    <a:pt x="137" y="564"/>
                  </a:lnTo>
                  <a:lnTo>
                    <a:pt x="129" y="562"/>
                  </a:lnTo>
                  <a:lnTo>
                    <a:pt x="0" y="562"/>
                  </a:lnTo>
                  <a:lnTo>
                    <a:pt x="2" y="564"/>
                  </a:lnTo>
                  <a:lnTo>
                    <a:pt x="77" y="77"/>
                  </a:lnTo>
                  <a:lnTo>
                    <a:pt x="77" y="0"/>
                  </a:lnTo>
                  <a:lnTo>
                    <a:pt x="166" y="39"/>
                  </a:lnTo>
                  <a:lnTo>
                    <a:pt x="206" y="106"/>
                  </a:lnTo>
                  <a:lnTo>
                    <a:pt x="301" y="268"/>
                  </a:lnTo>
                  <a:lnTo>
                    <a:pt x="135" y="346"/>
                  </a:ln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ïsḻíḍè"/>
            <p:cNvSpPr/>
            <p:nvPr/>
          </p:nvSpPr>
          <p:spPr bwMode="auto">
            <a:xfrm>
              <a:off x="7215468" y="2324005"/>
              <a:ext cx="642318" cy="1626768"/>
            </a:xfrm>
            <a:custGeom>
              <a:avLst/>
              <a:gdLst>
                <a:gd name="T0" fmla="*/ 85 w 236"/>
                <a:gd name="T1" fmla="*/ 54 h 598"/>
                <a:gd name="T2" fmla="*/ 191 w 236"/>
                <a:gd name="T3" fmla="*/ 103 h 598"/>
                <a:gd name="T4" fmla="*/ 221 w 236"/>
                <a:gd name="T5" fmla="*/ 279 h 598"/>
                <a:gd name="T6" fmla="*/ 113 w 236"/>
                <a:gd name="T7" fmla="*/ 597 h 598"/>
                <a:gd name="T8" fmla="*/ 18 w 236"/>
                <a:gd name="T9" fmla="*/ 271 h 598"/>
                <a:gd name="T10" fmla="*/ 85 w 236"/>
                <a:gd name="T11" fmla="*/ 54 h 598"/>
              </a:gdLst>
              <a:ahLst/>
              <a:cxnLst>
                <a:cxn ang="0">
                  <a:pos x="T0" y="T1"/>
                </a:cxn>
                <a:cxn ang="0">
                  <a:pos x="T2" y="T3"/>
                </a:cxn>
                <a:cxn ang="0">
                  <a:pos x="T4" y="T5"/>
                </a:cxn>
                <a:cxn ang="0">
                  <a:pos x="T6" y="T7"/>
                </a:cxn>
                <a:cxn ang="0">
                  <a:pos x="T8" y="T9"/>
                </a:cxn>
                <a:cxn ang="0">
                  <a:pos x="T10" y="T11"/>
                </a:cxn>
              </a:cxnLst>
              <a:rect l="0" t="0" r="r" b="b"/>
              <a:pathLst>
                <a:path w="236" h="598">
                  <a:moveTo>
                    <a:pt x="85" y="54"/>
                  </a:moveTo>
                  <a:cubicBezTo>
                    <a:pt x="94" y="25"/>
                    <a:pt x="163" y="0"/>
                    <a:pt x="191" y="103"/>
                  </a:cubicBezTo>
                  <a:cubicBezTo>
                    <a:pt x="219" y="206"/>
                    <a:pt x="205" y="243"/>
                    <a:pt x="221" y="279"/>
                  </a:cubicBezTo>
                  <a:cubicBezTo>
                    <a:pt x="236" y="316"/>
                    <a:pt x="200" y="598"/>
                    <a:pt x="113" y="597"/>
                  </a:cubicBezTo>
                  <a:cubicBezTo>
                    <a:pt x="20" y="596"/>
                    <a:pt x="0" y="326"/>
                    <a:pt x="18" y="271"/>
                  </a:cubicBezTo>
                  <a:cubicBezTo>
                    <a:pt x="37" y="217"/>
                    <a:pt x="20" y="54"/>
                    <a:pt x="85" y="54"/>
                  </a:cubicBezTo>
                </a:path>
              </a:pathLst>
            </a:custGeom>
            <a:solidFill>
              <a:srgbClr val="6053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îsliḓê"/>
            <p:cNvSpPr/>
            <p:nvPr/>
          </p:nvSpPr>
          <p:spPr bwMode="auto">
            <a:xfrm>
              <a:off x="7868273" y="2324005"/>
              <a:ext cx="644939" cy="1626768"/>
            </a:xfrm>
            <a:custGeom>
              <a:avLst/>
              <a:gdLst>
                <a:gd name="T0" fmla="*/ 151 w 237"/>
                <a:gd name="T1" fmla="*/ 54 h 598"/>
                <a:gd name="T2" fmla="*/ 45 w 237"/>
                <a:gd name="T3" fmla="*/ 103 h 598"/>
                <a:gd name="T4" fmla="*/ 15 w 237"/>
                <a:gd name="T5" fmla="*/ 279 h 598"/>
                <a:gd name="T6" fmla="*/ 123 w 237"/>
                <a:gd name="T7" fmla="*/ 597 h 598"/>
                <a:gd name="T8" fmla="*/ 218 w 237"/>
                <a:gd name="T9" fmla="*/ 271 h 598"/>
                <a:gd name="T10" fmla="*/ 151 w 237"/>
                <a:gd name="T11" fmla="*/ 54 h 598"/>
              </a:gdLst>
              <a:ahLst/>
              <a:cxnLst>
                <a:cxn ang="0">
                  <a:pos x="T0" y="T1"/>
                </a:cxn>
                <a:cxn ang="0">
                  <a:pos x="T2" y="T3"/>
                </a:cxn>
                <a:cxn ang="0">
                  <a:pos x="T4" y="T5"/>
                </a:cxn>
                <a:cxn ang="0">
                  <a:pos x="T6" y="T7"/>
                </a:cxn>
                <a:cxn ang="0">
                  <a:pos x="T8" y="T9"/>
                </a:cxn>
                <a:cxn ang="0">
                  <a:pos x="T10" y="T11"/>
                </a:cxn>
              </a:cxnLst>
              <a:rect l="0" t="0" r="r" b="b"/>
              <a:pathLst>
                <a:path w="237" h="598">
                  <a:moveTo>
                    <a:pt x="151" y="54"/>
                  </a:moveTo>
                  <a:cubicBezTo>
                    <a:pt x="142" y="25"/>
                    <a:pt x="73" y="0"/>
                    <a:pt x="45" y="103"/>
                  </a:cubicBezTo>
                  <a:cubicBezTo>
                    <a:pt x="17" y="206"/>
                    <a:pt x="31" y="243"/>
                    <a:pt x="15" y="279"/>
                  </a:cubicBezTo>
                  <a:cubicBezTo>
                    <a:pt x="0" y="316"/>
                    <a:pt x="37" y="598"/>
                    <a:pt x="123" y="597"/>
                  </a:cubicBezTo>
                  <a:cubicBezTo>
                    <a:pt x="216" y="596"/>
                    <a:pt x="237" y="326"/>
                    <a:pt x="218" y="271"/>
                  </a:cubicBezTo>
                  <a:cubicBezTo>
                    <a:pt x="200" y="217"/>
                    <a:pt x="216" y="54"/>
                    <a:pt x="151" y="54"/>
                  </a:cubicBezTo>
                </a:path>
              </a:pathLst>
            </a:custGeom>
            <a:solidFill>
              <a:srgbClr val="6053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iṥ1iḓe"/>
            <p:cNvSpPr/>
            <p:nvPr/>
          </p:nvSpPr>
          <p:spPr bwMode="auto">
            <a:xfrm>
              <a:off x="6874647" y="3624371"/>
              <a:ext cx="2006915" cy="751119"/>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path>
              </a:pathLst>
            </a:custGeom>
            <a:solidFill>
              <a:srgbClr val="C93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ïṧľïḓê"/>
            <p:cNvSpPr/>
            <p:nvPr/>
          </p:nvSpPr>
          <p:spPr bwMode="auto">
            <a:xfrm>
              <a:off x="7675578" y="3624371"/>
              <a:ext cx="405053" cy="751119"/>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C93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íšļíḓé"/>
            <p:cNvSpPr/>
            <p:nvPr/>
          </p:nvSpPr>
          <p:spPr bwMode="auto">
            <a:xfrm>
              <a:off x="7678199" y="2949282"/>
              <a:ext cx="402432" cy="968720"/>
            </a:xfrm>
            <a:custGeom>
              <a:avLst/>
              <a:gdLst>
                <a:gd name="T0" fmla="*/ 0 w 148"/>
                <a:gd name="T1" fmla="*/ 98 h 356"/>
                <a:gd name="T2" fmla="*/ 0 w 148"/>
                <a:gd name="T3" fmla="*/ 219 h 356"/>
                <a:gd name="T4" fmla="*/ 0 w 148"/>
                <a:gd name="T5" fmla="*/ 278 h 356"/>
                <a:gd name="T6" fmla="*/ 148 w 148"/>
                <a:gd name="T7" fmla="*/ 278 h 356"/>
                <a:gd name="T8" fmla="*/ 148 w 148"/>
                <a:gd name="T9" fmla="*/ 219 h 356"/>
                <a:gd name="T10" fmla="*/ 148 w 148"/>
                <a:gd name="T11" fmla="*/ 98 h 356"/>
                <a:gd name="T12" fmla="*/ 0 w 148"/>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8" h="356">
                  <a:moveTo>
                    <a:pt x="0" y="98"/>
                  </a:moveTo>
                  <a:cubicBezTo>
                    <a:pt x="0" y="219"/>
                    <a:pt x="0" y="219"/>
                    <a:pt x="0" y="219"/>
                  </a:cubicBezTo>
                  <a:cubicBezTo>
                    <a:pt x="0" y="278"/>
                    <a:pt x="0" y="278"/>
                    <a:pt x="0" y="278"/>
                  </a:cubicBezTo>
                  <a:cubicBezTo>
                    <a:pt x="37" y="354"/>
                    <a:pt x="103" y="356"/>
                    <a:pt x="148" y="278"/>
                  </a:cubicBezTo>
                  <a:cubicBezTo>
                    <a:pt x="148" y="219"/>
                    <a:pt x="148" y="219"/>
                    <a:pt x="148" y="219"/>
                  </a:cubicBezTo>
                  <a:cubicBezTo>
                    <a:pt x="148" y="98"/>
                    <a:pt x="148" y="98"/>
                    <a:pt x="148" y="98"/>
                  </a:cubicBezTo>
                  <a:cubicBezTo>
                    <a:pt x="148" y="0"/>
                    <a:pt x="0" y="0"/>
                    <a:pt x="0" y="98"/>
                  </a:cubicBezTo>
                </a:path>
              </a:pathLst>
            </a:custGeom>
            <a:solidFill>
              <a:srgbClr val="F6DC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îṩ1ídé"/>
            <p:cNvSpPr/>
            <p:nvPr/>
          </p:nvSpPr>
          <p:spPr bwMode="auto">
            <a:xfrm>
              <a:off x="8252353" y="2966323"/>
              <a:ext cx="204493" cy="301496"/>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C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iṡļiḑè"/>
            <p:cNvSpPr/>
            <p:nvPr/>
          </p:nvSpPr>
          <p:spPr bwMode="auto">
            <a:xfrm>
              <a:off x="7299363" y="2966323"/>
              <a:ext cx="207115" cy="301496"/>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C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íṩľïďe"/>
            <p:cNvSpPr/>
            <p:nvPr/>
          </p:nvSpPr>
          <p:spPr bwMode="auto">
            <a:xfrm>
              <a:off x="7678199" y="3461825"/>
              <a:ext cx="402432" cy="137640"/>
            </a:xfrm>
            <a:custGeom>
              <a:avLst/>
              <a:gdLst>
                <a:gd name="T0" fmla="*/ 148 w 148"/>
                <a:gd name="T1" fmla="*/ 0 h 51"/>
                <a:gd name="T2" fmla="*/ 0 w 148"/>
                <a:gd name="T3" fmla="*/ 0 h 51"/>
                <a:gd name="T4" fmla="*/ 0 w 148"/>
                <a:gd name="T5" fmla="*/ 5 h 51"/>
                <a:gd name="T6" fmla="*/ 73 w 148"/>
                <a:gd name="T7" fmla="*/ 51 h 51"/>
                <a:gd name="T8" fmla="*/ 148 w 148"/>
                <a:gd name="T9" fmla="*/ 4 h 51"/>
                <a:gd name="T10" fmla="*/ 148 w 148"/>
                <a:gd name="T11" fmla="*/ 0 h 51"/>
              </a:gdLst>
              <a:ahLst/>
              <a:cxnLst>
                <a:cxn ang="0">
                  <a:pos x="T0" y="T1"/>
                </a:cxn>
                <a:cxn ang="0">
                  <a:pos x="T2" y="T3"/>
                </a:cxn>
                <a:cxn ang="0">
                  <a:pos x="T4" y="T5"/>
                </a:cxn>
                <a:cxn ang="0">
                  <a:pos x="T6" y="T7"/>
                </a:cxn>
                <a:cxn ang="0">
                  <a:pos x="T8" y="T9"/>
                </a:cxn>
                <a:cxn ang="0">
                  <a:pos x="T10" y="T11"/>
                </a:cxn>
              </a:cxnLst>
              <a:rect l="0" t="0" r="r" b="b"/>
              <a:pathLst>
                <a:path w="148" h="51">
                  <a:moveTo>
                    <a:pt x="148" y="0"/>
                  </a:moveTo>
                  <a:cubicBezTo>
                    <a:pt x="0" y="0"/>
                    <a:pt x="0" y="0"/>
                    <a:pt x="0" y="0"/>
                  </a:cubicBezTo>
                  <a:cubicBezTo>
                    <a:pt x="0" y="5"/>
                    <a:pt x="0" y="5"/>
                    <a:pt x="0" y="5"/>
                  </a:cubicBezTo>
                  <a:cubicBezTo>
                    <a:pt x="0" y="5"/>
                    <a:pt x="46" y="51"/>
                    <a:pt x="73" y="51"/>
                  </a:cubicBezTo>
                  <a:cubicBezTo>
                    <a:pt x="100" y="51"/>
                    <a:pt x="148" y="4"/>
                    <a:pt x="148" y="4"/>
                  </a:cubicBezTo>
                  <a:cubicBezTo>
                    <a:pt x="148" y="0"/>
                    <a:pt x="148" y="0"/>
                    <a:pt x="148" y="0"/>
                  </a:cubicBezTo>
                </a:path>
              </a:pathLst>
            </a:custGeom>
            <a:solidFill>
              <a:srgbClr val="C5B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íŝḷïḑè"/>
            <p:cNvSpPr/>
            <p:nvPr/>
          </p:nvSpPr>
          <p:spPr bwMode="auto">
            <a:xfrm>
              <a:off x="7326891" y="2333181"/>
              <a:ext cx="1105049" cy="1223025"/>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C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išľidé"/>
            <p:cNvSpPr/>
            <p:nvPr/>
          </p:nvSpPr>
          <p:spPr bwMode="auto">
            <a:xfrm>
              <a:off x="7304606" y="2303031"/>
              <a:ext cx="1114225" cy="837635"/>
            </a:xfrm>
            <a:custGeom>
              <a:avLst/>
              <a:gdLst>
                <a:gd name="T0" fmla="*/ 392 w 409"/>
                <a:gd name="T1" fmla="*/ 143 h 308"/>
                <a:gd name="T2" fmla="*/ 238 w 409"/>
                <a:gd name="T3" fmla="*/ 2 h 308"/>
                <a:gd name="T4" fmla="*/ 204 w 409"/>
                <a:gd name="T5" fmla="*/ 1 h 308"/>
                <a:gd name="T6" fmla="*/ 171 w 409"/>
                <a:gd name="T7" fmla="*/ 2 h 308"/>
                <a:gd name="T8" fmla="*/ 16 w 409"/>
                <a:gd name="T9" fmla="*/ 143 h 308"/>
                <a:gd name="T10" fmla="*/ 28 w 409"/>
                <a:gd name="T11" fmla="*/ 280 h 308"/>
                <a:gd name="T12" fmla="*/ 44 w 409"/>
                <a:gd name="T13" fmla="*/ 308 h 308"/>
                <a:gd name="T14" fmla="*/ 39 w 409"/>
                <a:gd name="T15" fmla="*/ 227 h 308"/>
                <a:gd name="T16" fmla="*/ 71 w 409"/>
                <a:gd name="T17" fmla="*/ 224 h 308"/>
                <a:gd name="T18" fmla="*/ 168 w 409"/>
                <a:gd name="T19" fmla="*/ 146 h 308"/>
                <a:gd name="T20" fmla="*/ 204 w 409"/>
                <a:gd name="T21" fmla="*/ 96 h 308"/>
                <a:gd name="T22" fmla="*/ 240 w 409"/>
                <a:gd name="T23" fmla="*/ 146 h 308"/>
                <a:gd name="T24" fmla="*/ 338 w 409"/>
                <a:gd name="T25" fmla="*/ 224 h 308"/>
                <a:gd name="T26" fmla="*/ 370 w 409"/>
                <a:gd name="T27" fmla="*/ 227 h 308"/>
                <a:gd name="T28" fmla="*/ 365 w 409"/>
                <a:gd name="T29" fmla="*/ 308 h 308"/>
                <a:gd name="T30" fmla="*/ 381 w 409"/>
                <a:gd name="T31" fmla="*/ 280 h 308"/>
                <a:gd name="T32" fmla="*/ 392 w 409"/>
                <a:gd name="T33" fmla="*/ 14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9" h="308">
                  <a:moveTo>
                    <a:pt x="392" y="143"/>
                  </a:moveTo>
                  <a:cubicBezTo>
                    <a:pt x="378" y="86"/>
                    <a:pt x="306" y="0"/>
                    <a:pt x="238" y="2"/>
                  </a:cubicBezTo>
                  <a:cubicBezTo>
                    <a:pt x="228" y="1"/>
                    <a:pt x="217" y="0"/>
                    <a:pt x="204" y="1"/>
                  </a:cubicBezTo>
                  <a:cubicBezTo>
                    <a:pt x="192" y="0"/>
                    <a:pt x="181" y="1"/>
                    <a:pt x="171" y="2"/>
                  </a:cubicBezTo>
                  <a:cubicBezTo>
                    <a:pt x="103" y="0"/>
                    <a:pt x="31" y="86"/>
                    <a:pt x="16" y="143"/>
                  </a:cubicBezTo>
                  <a:cubicBezTo>
                    <a:pt x="5" y="189"/>
                    <a:pt x="0" y="234"/>
                    <a:pt x="28" y="280"/>
                  </a:cubicBezTo>
                  <a:cubicBezTo>
                    <a:pt x="32" y="294"/>
                    <a:pt x="38" y="304"/>
                    <a:pt x="44" y="308"/>
                  </a:cubicBezTo>
                  <a:cubicBezTo>
                    <a:pt x="38" y="273"/>
                    <a:pt x="37" y="247"/>
                    <a:pt x="39" y="227"/>
                  </a:cubicBezTo>
                  <a:cubicBezTo>
                    <a:pt x="44" y="219"/>
                    <a:pt x="54" y="217"/>
                    <a:pt x="71" y="224"/>
                  </a:cubicBezTo>
                  <a:cubicBezTo>
                    <a:pt x="118" y="244"/>
                    <a:pt x="133" y="221"/>
                    <a:pt x="168" y="146"/>
                  </a:cubicBezTo>
                  <a:cubicBezTo>
                    <a:pt x="179" y="123"/>
                    <a:pt x="188" y="96"/>
                    <a:pt x="204" y="96"/>
                  </a:cubicBezTo>
                  <a:cubicBezTo>
                    <a:pt x="221" y="96"/>
                    <a:pt x="230" y="123"/>
                    <a:pt x="240" y="146"/>
                  </a:cubicBezTo>
                  <a:cubicBezTo>
                    <a:pt x="276" y="221"/>
                    <a:pt x="291" y="244"/>
                    <a:pt x="338" y="224"/>
                  </a:cubicBezTo>
                  <a:cubicBezTo>
                    <a:pt x="355" y="217"/>
                    <a:pt x="365" y="219"/>
                    <a:pt x="370" y="227"/>
                  </a:cubicBezTo>
                  <a:cubicBezTo>
                    <a:pt x="372" y="247"/>
                    <a:pt x="371" y="273"/>
                    <a:pt x="365" y="308"/>
                  </a:cubicBezTo>
                  <a:cubicBezTo>
                    <a:pt x="371" y="304"/>
                    <a:pt x="376" y="294"/>
                    <a:pt x="381" y="280"/>
                  </a:cubicBezTo>
                  <a:cubicBezTo>
                    <a:pt x="409" y="234"/>
                    <a:pt x="404" y="189"/>
                    <a:pt x="392" y="143"/>
                  </a:cubicBezTo>
                  <a:close/>
                </a:path>
              </a:pathLst>
            </a:custGeom>
            <a:solidFill>
              <a:srgbClr val="6053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ïsľîḓè"/>
            <p:cNvSpPr/>
            <p:nvPr/>
          </p:nvSpPr>
          <p:spPr bwMode="auto">
            <a:xfrm>
              <a:off x="7378014" y="3641412"/>
              <a:ext cx="397188" cy="734077"/>
            </a:xfrm>
            <a:custGeom>
              <a:avLst/>
              <a:gdLst>
                <a:gd name="T0" fmla="*/ 303 w 303"/>
                <a:gd name="T1" fmla="*/ 558 h 560"/>
                <a:gd name="T2" fmla="*/ 173 w 303"/>
                <a:gd name="T3" fmla="*/ 558 h 560"/>
                <a:gd name="T4" fmla="*/ 164 w 303"/>
                <a:gd name="T5" fmla="*/ 560 h 560"/>
                <a:gd name="T6" fmla="*/ 31 w 303"/>
                <a:gd name="T7" fmla="*/ 437 h 560"/>
                <a:gd name="T8" fmla="*/ 166 w 303"/>
                <a:gd name="T9" fmla="*/ 346 h 560"/>
                <a:gd name="T10" fmla="*/ 0 w 303"/>
                <a:gd name="T11" fmla="*/ 269 h 560"/>
                <a:gd name="T12" fmla="*/ 110 w 303"/>
                <a:gd name="T13" fmla="*/ 99 h 560"/>
                <a:gd name="T14" fmla="*/ 154 w 303"/>
                <a:gd name="T15" fmla="*/ 33 h 560"/>
                <a:gd name="T16" fmla="*/ 227 w 303"/>
                <a:gd name="T17" fmla="*/ 0 h 560"/>
                <a:gd name="T18" fmla="*/ 227 w 303"/>
                <a:gd name="T19" fmla="*/ 78 h 560"/>
                <a:gd name="T20" fmla="*/ 301 w 303"/>
                <a:gd name="T21" fmla="*/ 560 h 560"/>
                <a:gd name="T22" fmla="*/ 303 w 303"/>
                <a:gd name="T23" fmla="*/ 558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 h="560">
                  <a:moveTo>
                    <a:pt x="303" y="558"/>
                  </a:moveTo>
                  <a:lnTo>
                    <a:pt x="173" y="558"/>
                  </a:lnTo>
                  <a:lnTo>
                    <a:pt x="164" y="560"/>
                  </a:lnTo>
                  <a:lnTo>
                    <a:pt x="31" y="437"/>
                  </a:lnTo>
                  <a:lnTo>
                    <a:pt x="166" y="346"/>
                  </a:lnTo>
                  <a:lnTo>
                    <a:pt x="0" y="269"/>
                  </a:lnTo>
                  <a:lnTo>
                    <a:pt x="110" y="99"/>
                  </a:lnTo>
                  <a:lnTo>
                    <a:pt x="154" y="33"/>
                  </a:lnTo>
                  <a:lnTo>
                    <a:pt x="227" y="0"/>
                  </a:lnTo>
                  <a:lnTo>
                    <a:pt x="227" y="78"/>
                  </a:lnTo>
                  <a:lnTo>
                    <a:pt x="301" y="560"/>
                  </a:lnTo>
                  <a:lnTo>
                    <a:pt x="303" y="558"/>
                  </a:ln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îšľídè"/>
            <p:cNvSpPr/>
            <p:nvPr/>
          </p:nvSpPr>
          <p:spPr bwMode="auto">
            <a:xfrm>
              <a:off x="7979695" y="3634858"/>
              <a:ext cx="394567" cy="740632"/>
            </a:xfrm>
            <a:custGeom>
              <a:avLst/>
              <a:gdLst>
                <a:gd name="T0" fmla="*/ 135 w 301"/>
                <a:gd name="T1" fmla="*/ 347 h 565"/>
                <a:gd name="T2" fmla="*/ 272 w 301"/>
                <a:gd name="T3" fmla="*/ 436 h 565"/>
                <a:gd name="T4" fmla="*/ 137 w 301"/>
                <a:gd name="T5" fmla="*/ 565 h 565"/>
                <a:gd name="T6" fmla="*/ 129 w 301"/>
                <a:gd name="T7" fmla="*/ 563 h 565"/>
                <a:gd name="T8" fmla="*/ 0 w 301"/>
                <a:gd name="T9" fmla="*/ 563 h 565"/>
                <a:gd name="T10" fmla="*/ 2 w 301"/>
                <a:gd name="T11" fmla="*/ 565 h 565"/>
                <a:gd name="T12" fmla="*/ 77 w 301"/>
                <a:gd name="T13" fmla="*/ 77 h 565"/>
                <a:gd name="T14" fmla="*/ 77 w 301"/>
                <a:gd name="T15" fmla="*/ 0 h 565"/>
                <a:gd name="T16" fmla="*/ 166 w 301"/>
                <a:gd name="T17" fmla="*/ 40 h 565"/>
                <a:gd name="T18" fmla="*/ 206 w 301"/>
                <a:gd name="T19" fmla="*/ 106 h 565"/>
                <a:gd name="T20" fmla="*/ 301 w 301"/>
                <a:gd name="T21" fmla="*/ 268 h 565"/>
                <a:gd name="T22" fmla="*/ 135 w 301"/>
                <a:gd name="T23" fmla="*/ 347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565">
                  <a:moveTo>
                    <a:pt x="135" y="347"/>
                  </a:moveTo>
                  <a:lnTo>
                    <a:pt x="272" y="436"/>
                  </a:lnTo>
                  <a:lnTo>
                    <a:pt x="137" y="565"/>
                  </a:lnTo>
                  <a:lnTo>
                    <a:pt x="129" y="563"/>
                  </a:lnTo>
                  <a:lnTo>
                    <a:pt x="0" y="563"/>
                  </a:lnTo>
                  <a:lnTo>
                    <a:pt x="2" y="565"/>
                  </a:lnTo>
                  <a:lnTo>
                    <a:pt x="77" y="77"/>
                  </a:lnTo>
                  <a:lnTo>
                    <a:pt x="77" y="0"/>
                  </a:lnTo>
                  <a:lnTo>
                    <a:pt x="166" y="40"/>
                  </a:lnTo>
                  <a:lnTo>
                    <a:pt x="206" y="106"/>
                  </a:lnTo>
                  <a:lnTo>
                    <a:pt x="301" y="268"/>
                  </a:lnTo>
                  <a:lnTo>
                    <a:pt x="135" y="347"/>
                  </a:ln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îŝliḓe"/>
            <p:cNvSpPr/>
            <p:nvPr/>
          </p:nvSpPr>
          <p:spPr bwMode="auto">
            <a:xfrm>
              <a:off x="7731944" y="4527548"/>
              <a:ext cx="2115716" cy="956922"/>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íṥḻíde"/>
            <p:cNvSpPr/>
            <p:nvPr/>
          </p:nvSpPr>
          <p:spPr bwMode="auto">
            <a:xfrm>
              <a:off x="7731944" y="4527548"/>
              <a:ext cx="2115716" cy="956922"/>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ïŝḻïde"/>
            <p:cNvSpPr/>
            <p:nvPr/>
          </p:nvSpPr>
          <p:spPr bwMode="auto">
            <a:xfrm>
              <a:off x="8563025" y="3839351"/>
              <a:ext cx="453555" cy="949057"/>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DBB1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išlïḋè"/>
            <p:cNvSpPr/>
            <p:nvPr/>
          </p:nvSpPr>
          <p:spPr bwMode="auto">
            <a:xfrm>
              <a:off x="8262839" y="3779051"/>
              <a:ext cx="191384" cy="277901"/>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1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iṥḷiḋê"/>
            <p:cNvSpPr/>
            <p:nvPr/>
          </p:nvSpPr>
          <p:spPr bwMode="auto">
            <a:xfrm>
              <a:off x="9124069" y="3779051"/>
              <a:ext cx="190074" cy="277901"/>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1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îSļídê"/>
            <p:cNvSpPr/>
            <p:nvPr/>
          </p:nvSpPr>
          <p:spPr bwMode="auto">
            <a:xfrm>
              <a:off x="8690177" y="4747771"/>
              <a:ext cx="196628" cy="190074"/>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is1iḓé"/>
            <p:cNvSpPr/>
            <p:nvPr/>
          </p:nvSpPr>
          <p:spPr bwMode="auto">
            <a:xfrm>
              <a:off x="8669204" y="4937845"/>
              <a:ext cx="241197" cy="546626"/>
            </a:xfrm>
            <a:custGeom>
              <a:avLst/>
              <a:gdLst>
                <a:gd name="T0" fmla="*/ 60 w 184"/>
                <a:gd name="T1" fmla="*/ 0 h 417"/>
                <a:gd name="T2" fmla="*/ 0 w 184"/>
                <a:gd name="T3" fmla="*/ 417 h 417"/>
                <a:gd name="T4" fmla="*/ 184 w 184"/>
                <a:gd name="T5" fmla="*/ 417 h 417"/>
                <a:gd name="T6" fmla="*/ 124 w 184"/>
                <a:gd name="T7" fmla="*/ 0 h 417"/>
                <a:gd name="T8" fmla="*/ 60 w 184"/>
                <a:gd name="T9" fmla="*/ 0 h 417"/>
              </a:gdLst>
              <a:ahLst/>
              <a:cxnLst>
                <a:cxn ang="0">
                  <a:pos x="T0" y="T1"/>
                </a:cxn>
                <a:cxn ang="0">
                  <a:pos x="T2" y="T3"/>
                </a:cxn>
                <a:cxn ang="0">
                  <a:pos x="T4" y="T5"/>
                </a:cxn>
                <a:cxn ang="0">
                  <a:pos x="T6" y="T7"/>
                </a:cxn>
                <a:cxn ang="0">
                  <a:pos x="T8" y="T9"/>
                </a:cxn>
              </a:cxnLst>
              <a:rect l="0" t="0" r="r" b="b"/>
              <a:pathLst>
                <a:path w="184" h="417">
                  <a:moveTo>
                    <a:pt x="60" y="0"/>
                  </a:moveTo>
                  <a:lnTo>
                    <a:pt x="0" y="417"/>
                  </a:lnTo>
                  <a:lnTo>
                    <a:pt x="184" y="417"/>
                  </a:lnTo>
                  <a:lnTo>
                    <a:pt x="124" y="0"/>
                  </a:lnTo>
                  <a:lnTo>
                    <a:pt x="60" y="0"/>
                  </a:lnTo>
                  <a:close/>
                </a:path>
              </a:pathLst>
            </a:custGeom>
            <a:solidFill>
              <a:srgbClr val="3434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îṡ1iďê"/>
            <p:cNvSpPr/>
            <p:nvPr/>
          </p:nvSpPr>
          <p:spPr bwMode="auto">
            <a:xfrm>
              <a:off x="8669204" y="4937845"/>
              <a:ext cx="241197" cy="546626"/>
            </a:xfrm>
            <a:custGeom>
              <a:avLst/>
              <a:gdLst>
                <a:gd name="T0" fmla="*/ 60 w 184"/>
                <a:gd name="T1" fmla="*/ 0 h 417"/>
                <a:gd name="T2" fmla="*/ 0 w 184"/>
                <a:gd name="T3" fmla="*/ 417 h 417"/>
                <a:gd name="T4" fmla="*/ 184 w 184"/>
                <a:gd name="T5" fmla="*/ 417 h 417"/>
                <a:gd name="T6" fmla="*/ 124 w 184"/>
                <a:gd name="T7" fmla="*/ 0 h 417"/>
                <a:gd name="T8" fmla="*/ 60 w 184"/>
                <a:gd name="T9" fmla="*/ 0 h 417"/>
              </a:gdLst>
              <a:ahLst/>
              <a:cxnLst>
                <a:cxn ang="0">
                  <a:pos x="T0" y="T1"/>
                </a:cxn>
                <a:cxn ang="0">
                  <a:pos x="T2" y="T3"/>
                </a:cxn>
                <a:cxn ang="0">
                  <a:pos x="T4" y="T5"/>
                </a:cxn>
                <a:cxn ang="0">
                  <a:pos x="T6" y="T7"/>
                </a:cxn>
                <a:cxn ang="0">
                  <a:pos x="T8" y="T9"/>
                </a:cxn>
              </a:cxnLst>
              <a:rect l="0" t="0" r="r" b="b"/>
              <a:pathLst>
                <a:path w="184" h="417">
                  <a:moveTo>
                    <a:pt x="60" y="0"/>
                  </a:moveTo>
                  <a:lnTo>
                    <a:pt x="0" y="417"/>
                  </a:lnTo>
                  <a:lnTo>
                    <a:pt x="184" y="417"/>
                  </a:lnTo>
                  <a:lnTo>
                    <a:pt x="124" y="0"/>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íšḷiḋè"/>
            <p:cNvSpPr/>
            <p:nvPr/>
          </p:nvSpPr>
          <p:spPr bwMode="auto">
            <a:xfrm>
              <a:off x="8543362" y="4464627"/>
              <a:ext cx="247751" cy="478461"/>
            </a:xfrm>
            <a:custGeom>
              <a:avLst/>
              <a:gdLst>
                <a:gd name="T0" fmla="*/ 15 w 189"/>
                <a:gd name="T1" fmla="*/ 0 h 365"/>
                <a:gd name="T2" fmla="*/ 0 w 189"/>
                <a:gd name="T3" fmla="*/ 58 h 365"/>
                <a:gd name="T4" fmla="*/ 42 w 189"/>
                <a:gd name="T5" fmla="*/ 365 h 365"/>
                <a:gd name="T6" fmla="*/ 189 w 189"/>
                <a:gd name="T7" fmla="*/ 216 h 365"/>
                <a:gd name="T8" fmla="*/ 15 w 189"/>
                <a:gd name="T9" fmla="*/ 0 h 365"/>
              </a:gdLst>
              <a:ahLst/>
              <a:cxnLst>
                <a:cxn ang="0">
                  <a:pos x="T0" y="T1"/>
                </a:cxn>
                <a:cxn ang="0">
                  <a:pos x="T2" y="T3"/>
                </a:cxn>
                <a:cxn ang="0">
                  <a:pos x="T4" y="T5"/>
                </a:cxn>
                <a:cxn ang="0">
                  <a:pos x="T6" y="T7"/>
                </a:cxn>
                <a:cxn ang="0">
                  <a:pos x="T8" y="T9"/>
                </a:cxn>
              </a:cxnLst>
              <a:rect l="0" t="0" r="r" b="b"/>
              <a:pathLst>
                <a:path w="189" h="365">
                  <a:moveTo>
                    <a:pt x="15" y="0"/>
                  </a:moveTo>
                  <a:lnTo>
                    <a:pt x="0" y="58"/>
                  </a:lnTo>
                  <a:lnTo>
                    <a:pt x="42" y="365"/>
                  </a:lnTo>
                  <a:lnTo>
                    <a:pt x="189" y="216"/>
                  </a:lnTo>
                  <a:lnTo>
                    <a:pt x="15" y="0"/>
                  </a:ln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iṧľîde"/>
            <p:cNvSpPr/>
            <p:nvPr/>
          </p:nvSpPr>
          <p:spPr bwMode="auto">
            <a:xfrm>
              <a:off x="8543362" y="4464627"/>
              <a:ext cx="247751" cy="478461"/>
            </a:xfrm>
            <a:custGeom>
              <a:avLst/>
              <a:gdLst>
                <a:gd name="T0" fmla="*/ 15 w 189"/>
                <a:gd name="T1" fmla="*/ 0 h 365"/>
                <a:gd name="T2" fmla="*/ 0 w 189"/>
                <a:gd name="T3" fmla="*/ 58 h 365"/>
                <a:gd name="T4" fmla="*/ 42 w 189"/>
                <a:gd name="T5" fmla="*/ 365 h 365"/>
                <a:gd name="T6" fmla="*/ 189 w 189"/>
                <a:gd name="T7" fmla="*/ 216 h 365"/>
                <a:gd name="T8" fmla="*/ 15 w 189"/>
                <a:gd name="T9" fmla="*/ 0 h 365"/>
              </a:gdLst>
              <a:ahLst/>
              <a:cxnLst>
                <a:cxn ang="0">
                  <a:pos x="T0" y="T1"/>
                </a:cxn>
                <a:cxn ang="0">
                  <a:pos x="T2" y="T3"/>
                </a:cxn>
                <a:cxn ang="0">
                  <a:pos x="T4" y="T5"/>
                </a:cxn>
                <a:cxn ang="0">
                  <a:pos x="T6" y="T7"/>
                </a:cxn>
                <a:cxn ang="0">
                  <a:pos x="T8" y="T9"/>
                </a:cxn>
              </a:cxnLst>
              <a:rect l="0" t="0" r="r" b="b"/>
              <a:pathLst>
                <a:path w="189" h="365">
                  <a:moveTo>
                    <a:pt x="15" y="0"/>
                  </a:moveTo>
                  <a:lnTo>
                    <a:pt x="0" y="58"/>
                  </a:lnTo>
                  <a:lnTo>
                    <a:pt x="42" y="365"/>
                  </a:lnTo>
                  <a:lnTo>
                    <a:pt x="189" y="216"/>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íśľiďê"/>
            <p:cNvSpPr/>
            <p:nvPr/>
          </p:nvSpPr>
          <p:spPr bwMode="auto">
            <a:xfrm>
              <a:off x="8563025" y="4370246"/>
              <a:ext cx="453555" cy="157302"/>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AF8E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îṡļïḑe"/>
            <p:cNvSpPr/>
            <p:nvPr/>
          </p:nvSpPr>
          <p:spPr bwMode="auto">
            <a:xfrm>
              <a:off x="8091118" y="3189168"/>
              <a:ext cx="1397369" cy="1285946"/>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DBB1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iş1ïḋê"/>
            <p:cNvSpPr/>
            <p:nvPr/>
          </p:nvSpPr>
          <p:spPr bwMode="auto">
            <a:xfrm>
              <a:off x="8232690" y="3026622"/>
              <a:ext cx="1061790" cy="987072"/>
            </a:xfrm>
            <a:custGeom>
              <a:avLst/>
              <a:gdLst>
                <a:gd name="T0" fmla="*/ 93 w 390"/>
                <a:gd name="T1" fmla="*/ 68 h 363"/>
                <a:gd name="T2" fmla="*/ 390 w 390"/>
                <a:gd name="T3" fmla="*/ 66 h 363"/>
                <a:gd name="T4" fmla="*/ 374 w 390"/>
                <a:gd name="T5" fmla="*/ 357 h 363"/>
                <a:gd name="T6" fmla="*/ 374 w 390"/>
                <a:gd name="T7" fmla="*/ 357 h 363"/>
                <a:gd name="T8" fmla="*/ 374 w 390"/>
                <a:gd name="T9" fmla="*/ 360 h 363"/>
                <a:gd name="T10" fmla="*/ 372 w 390"/>
                <a:gd name="T11" fmla="*/ 363 h 363"/>
                <a:gd name="T12" fmla="*/ 367 w 390"/>
                <a:gd name="T13" fmla="*/ 362 h 363"/>
                <a:gd name="T14" fmla="*/ 366 w 390"/>
                <a:gd name="T15" fmla="*/ 361 h 363"/>
                <a:gd name="T16" fmla="*/ 366 w 390"/>
                <a:gd name="T17" fmla="*/ 339 h 363"/>
                <a:gd name="T18" fmla="*/ 371 w 390"/>
                <a:gd name="T19" fmla="*/ 307 h 363"/>
                <a:gd name="T20" fmla="*/ 327 w 390"/>
                <a:gd name="T21" fmla="*/ 183 h 363"/>
                <a:gd name="T22" fmla="*/ 318 w 390"/>
                <a:gd name="T23" fmla="*/ 171 h 363"/>
                <a:gd name="T24" fmla="*/ 307 w 390"/>
                <a:gd name="T25" fmla="*/ 158 h 363"/>
                <a:gd name="T26" fmla="*/ 301 w 390"/>
                <a:gd name="T27" fmla="*/ 154 h 363"/>
                <a:gd name="T28" fmla="*/ 212 w 390"/>
                <a:gd name="T29" fmla="*/ 168 h 363"/>
                <a:gd name="T30" fmla="*/ 129 w 390"/>
                <a:gd name="T31" fmla="*/ 186 h 363"/>
                <a:gd name="T32" fmla="*/ 93 w 390"/>
                <a:gd name="T33" fmla="*/ 176 h 363"/>
                <a:gd name="T34" fmla="*/ 45 w 390"/>
                <a:gd name="T35" fmla="*/ 315 h 363"/>
                <a:gd name="T36" fmla="*/ 48 w 390"/>
                <a:gd name="T37" fmla="*/ 339 h 363"/>
                <a:gd name="T38" fmla="*/ 48 w 390"/>
                <a:gd name="T39" fmla="*/ 361 h 363"/>
                <a:gd name="T40" fmla="*/ 48 w 390"/>
                <a:gd name="T41" fmla="*/ 362 h 363"/>
                <a:gd name="T42" fmla="*/ 43 w 390"/>
                <a:gd name="T43" fmla="*/ 363 h 363"/>
                <a:gd name="T44" fmla="*/ 41 w 390"/>
                <a:gd name="T45" fmla="*/ 360 h 363"/>
                <a:gd name="T46" fmla="*/ 40 w 390"/>
                <a:gd name="T47" fmla="*/ 351 h 363"/>
                <a:gd name="T48" fmla="*/ 38 w 390"/>
                <a:gd name="T49" fmla="*/ 338 h 363"/>
                <a:gd name="T50" fmla="*/ 93 w 390"/>
                <a:gd name="T51" fmla="*/ 68 h 363"/>
                <a:gd name="T52" fmla="*/ 224 w 390"/>
                <a:gd name="T53" fmla="*/ 135 h 363"/>
                <a:gd name="T54" fmla="*/ 228 w 390"/>
                <a:gd name="T55" fmla="*/ 134 h 363"/>
                <a:gd name="T56" fmla="*/ 222 w 390"/>
                <a:gd name="T57" fmla="*/ 135 h 363"/>
                <a:gd name="T58" fmla="*/ 224 w 390"/>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0" h="363">
                  <a:moveTo>
                    <a:pt x="93" y="68"/>
                  </a:moveTo>
                  <a:cubicBezTo>
                    <a:pt x="179" y="0"/>
                    <a:pt x="350" y="10"/>
                    <a:pt x="390" y="66"/>
                  </a:cubicBezTo>
                  <a:cubicBezTo>
                    <a:pt x="374" y="123"/>
                    <a:pt x="386" y="276"/>
                    <a:pt x="374" y="357"/>
                  </a:cubicBezTo>
                  <a:cubicBezTo>
                    <a:pt x="374" y="357"/>
                    <a:pt x="374" y="357"/>
                    <a:pt x="374" y="357"/>
                  </a:cubicBezTo>
                  <a:cubicBezTo>
                    <a:pt x="374" y="358"/>
                    <a:pt x="374" y="359"/>
                    <a:pt x="374" y="360"/>
                  </a:cubicBezTo>
                  <a:cubicBezTo>
                    <a:pt x="373" y="360"/>
                    <a:pt x="372" y="362"/>
                    <a:pt x="372" y="363"/>
                  </a:cubicBezTo>
                  <a:cubicBezTo>
                    <a:pt x="371" y="363"/>
                    <a:pt x="368" y="363"/>
                    <a:pt x="367" y="362"/>
                  </a:cubicBezTo>
                  <a:cubicBezTo>
                    <a:pt x="367" y="362"/>
                    <a:pt x="366" y="361"/>
                    <a:pt x="366" y="361"/>
                  </a:cubicBezTo>
                  <a:cubicBezTo>
                    <a:pt x="366" y="354"/>
                    <a:pt x="366" y="340"/>
                    <a:pt x="366" y="339"/>
                  </a:cubicBezTo>
                  <a:cubicBezTo>
                    <a:pt x="367" y="328"/>
                    <a:pt x="370" y="318"/>
                    <a:pt x="371" y="307"/>
                  </a:cubicBezTo>
                  <a:cubicBezTo>
                    <a:pt x="363" y="255"/>
                    <a:pt x="339" y="245"/>
                    <a:pt x="327" y="183"/>
                  </a:cubicBezTo>
                  <a:cubicBezTo>
                    <a:pt x="324" y="179"/>
                    <a:pt x="321" y="175"/>
                    <a:pt x="318" y="171"/>
                  </a:cubicBezTo>
                  <a:cubicBezTo>
                    <a:pt x="315" y="167"/>
                    <a:pt x="311" y="162"/>
                    <a:pt x="307" y="158"/>
                  </a:cubicBezTo>
                  <a:cubicBezTo>
                    <a:pt x="305" y="157"/>
                    <a:pt x="303" y="156"/>
                    <a:pt x="301" y="154"/>
                  </a:cubicBezTo>
                  <a:cubicBezTo>
                    <a:pt x="254" y="137"/>
                    <a:pt x="256" y="150"/>
                    <a:pt x="212" y="168"/>
                  </a:cubicBezTo>
                  <a:cubicBezTo>
                    <a:pt x="195" y="175"/>
                    <a:pt x="148" y="188"/>
                    <a:pt x="129" y="186"/>
                  </a:cubicBezTo>
                  <a:cubicBezTo>
                    <a:pt x="121" y="186"/>
                    <a:pt x="94" y="183"/>
                    <a:pt x="93" y="176"/>
                  </a:cubicBezTo>
                  <a:cubicBezTo>
                    <a:pt x="58" y="230"/>
                    <a:pt x="55" y="269"/>
                    <a:pt x="45" y="315"/>
                  </a:cubicBezTo>
                  <a:cubicBezTo>
                    <a:pt x="46" y="323"/>
                    <a:pt x="48" y="331"/>
                    <a:pt x="48" y="339"/>
                  </a:cubicBezTo>
                  <a:cubicBezTo>
                    <a:pt x="48" y="340"/>
                    <a:pt x="49" y="354"/>
                    <a:pt x="48" y="361"/>
                  </a:cubicBezTo>
                  <a:cubicBezTo>
                    <a:pt x="48" y="361"/>
                    <a:pt x="48" y="362"/>
                    <a:pt x="48" y="362"/>
                  </a:cubicBezTo>
                  <a:cubicBezTo>
                    <a:pt x="47" y="363"/>
                    <a:pt x="43" y="363"/>
                    <a:pt x="43" y="363"/>
                  </a:cubicBezTo>
                  <a:cubicBezTo>
                    <a:pt x="43" y="362"/>
                    <a:pt x="41" y="360"/>
                    <a:pt x="41" y="360"/>
                  </a:cubicBezTo>
                  <a:cubicBezTo>
                    <a:pt x="40" y="356"/>
                    <a:pt x="40" y="354"/>
                    <a:pt x="40" y="351"/>
                  </a:cubicBezTo>
                  <a:cubicBezTo>
                    <a:pt x="39" y="347"/>
                    <a:pt x="39" y="342"/>
                    <a:pt x="38" y="338"/>
                  </a:cubicBezTo>
                  <a:cubicBezTo>
                    <a:pt x="25" y="288"/>
                    <a:pt x="0" y="89"/>
                    <a:pt x="93" y="68"/>
                  </a:cubicBezTo>
                  <a:close/>
                  <a:moveTo>
                    <a:pt x="224" y="135"/>
                  </a:moveTo>
                  <a:cubicBezTo>
                    <a:pt x="225" y="135"/>
                    <a:pt x="227" y="134"/>
                    <a:pt x="228" y="134"/>
                  </a:cubicBezTo>
                  <a:cubicBezTo>
                    <a:pt x="226" y="134"/>
                    <a:pt x="224" y="135"/>
                    <a:pt x="222" y="135"/>
                  </a:cubicBezTo>
                  <a:cubicBezTo>
                    <a:pt x="222" y="135"/>
                    <a:pt x="223" y="135"/>
                    <a:pt x="224" y="135"/>
                  </a:cubicBezTo>
                  <a:close/>
                </a:path>
              </a:pathLst>
            </a:custGeom>
            <a:solidFill>
              <a:srgbClr val="3434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íṧḷïḑè"/>
            <p:cNvSpPr/>
            <p:nvPr/>
          </p:nvSpPr>
          <p:spPr bwMode="auto">
            <a:xfrm>
              <a:off x="8791113" y="4464627"/>
              <a:ext cx="239886" cy="481083"/>
            </a:xfrm>
            <a:custGeom>
              <a:avLst/>
              <a:gdLst>
                <a:gd name="T0" fmla="*/ 172 w 183"/>
                <a:gd name="T1" fmla="*/ 0 h 367"/>
                <a:gd name="T2" fmla="*/ 183 w 183"/>
                <a:gd name="T3" fmla="*/ 58 h 367"/>
                <a:gd name="T4" fmla="*/ 143 w 183"/>
                <a:gd name="T5" fmla="*/ 367 h 367"/>
                <a:gd name="T6" fmla="*/ 0 w 183"/>
                <a:gd name="T7" fmla="*/ 216 h 367"/>
                <a:gd name="T8" fmla="*/ 172 w 183"/>
                <a:gd name="T9" fmla="*/ 0 h 367"/>
              </a:gdLst>
              <a:ahLst/>
              <a:cxnLst>
                <a:cxn ang="0">
                  <a:pos x="T0" y="T1"/>
                </a:cxn>
                <a:cxn ang="0">
                  <a:pos x="T2" y="T3"/>
                </a:cxn>
                <a:cxn ang="0">
                  <a:pos x="T4" y="T5"/>
                </a:cxn>
                <a:cxn ang="0">
                  <a:pos x="T6" y="T7"/>
                </a:cxn>
                <a:cxn ang="0">
                  <a:pos x="T8" y="T9"/>
                </a:cxn>
              </a:cxnLst>
              <a:rect l="0" t="0" r="r" b="b"/>
              <a:pathLst>
                <a:path w="183" h="367">
                  <a:moveTo>
                    <a:pt x="172" y="0"/>
                  </a:moveTo>
                  <a:lnTo>
                    <a:pt x="183" y="58"/>
                  </a:lnTo>
                  <a:lnTo>
                    <a:pt x="143" y="367"/>
                  </a:lnTo>
                  <a:lnTo>
                    <a:pt x="0" y="216"/>
                  </a:lnTo>
                  <a:lnTo>
                    <a:pt x="172" y="0"/>
                  </a:ln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iṡḷiḋè"/>
            <p:cNvSpPr/>
            <p:nvPr/>
          </p:nvSpPr>
          <p:spPr bwMode="auto">
            <a:xfrm>
              <a:off x="8791113" y="4464627"/>
              <a:ext cx="239886" cy="481083"/>
            </a:xfrm>
            <a:custGeom>
              <a:avLst/>
              <a:gdLst>
                <a:gd name="T0" fmla="*/ 172 w 183"/>
                <a:gd name="T1" fmla="*/ 0 h 367"/>
                <a:gd name="T2" fmla="*/ 183 w 183"/>
                <a:gd name="T3" fmla="*/ 58 h 367"/>
                <a:gd name="T4" fmla="*/ 143 w 183"/>
                <a:gd name="T5" fmla="*/ 367 h 367"/>
                <a:gd name="T6" fmla="*/ 0 w 183"/>
                <a:gd name="T7" fmla="*/ 216 h 367"/>
                <a:gd name="T8" fmla="*/ 172 w 183"/>
                <a:gd name="T9" fmla="*/ 0 h 367"/>
              </a:gdLst>
              <a:ahLst/>
              <a:cxnLst>
                <a:cxn ang="0">
                  <a:pos x="T0" y="T1"/>
                </a:cxn>
                <a:cxn ang="0">
                  <a:pos x="T2" y="T3"/>
                </a:cxn>
                <a:cxn ang="0">
                  <a:pos x="T4" y="T5"/>
                </a:cxn>
                <a:cxn ang="0">
                  <a:pos x="T6" y="T7"/>
                </a:cxn>
                <a:cxn ang="0">
                  <a:pos x="T8" y="T9"/>
                </a:cxn>
              </a:cxnLst>
              <a:rect l="0" t="0" r="r" b="b"/>
              <a:pathLst>
                <a:path w="183" h="367">
                  <a:moveTo>
                    <a:pt x="172" y="0"/>
                  </a:moveTo>
                  <a:lnTo>
                    <a:pt x="183" y="58"/>
                  </a:lnTo>
                  <a:lnTo>
                    <a:pt x="143" y="367"/>
                  </a:lnTo>
                  <a:lnTo>
                    <a:pt x="0" y="216"/>
                  </a:lnTo>
                  <a:lnTo>
                    <a:pt x="1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íṩ1iḓè"/>
            <p:cNvSpPr/>
            <p:nvPr/>
          </p:nvSpPr>
          <p:spPr bwMode="auto">
            <a:xfrm>
              <a:off x="8563025" y="4456762"/>
              <a:ext cx="453555" cy="291009"/>
            </a:xfrm>
            <a:custGeom>
              <a:avLst/>
              <a:gdLst>
                <a:gd name="T0" fmla="*/ 346 w 346"/>
                <a:gd name="T1" fmla="*/ 0 h 222"/>
                <a:gd name="T2" fmla="*/ 174 w 346"/>
                <a:gd name="T3" fmla="*/ 216 h 222"/>
                <a:gd name="T4" fmla="*/ 0 w 346"/>
                <a:gd name="T5" fmla="*/ 0 h 222"/>
                <a:gd name="T6" fmla="*/ 0 w 346"/>
                <a:gd name="T7" fmla="*/ 6 h 222"/>
                <a:gd name="T8" fmla="*/ 174 w 346"/>
                <a:gd name="T9" fmla="*/ 222 h 222"/>
                <a:gd name="T10" fmla="*/ 174 w 346"/>
                <a:gd name="T11" fmla="*/ 222 h 222"/>
                <a:gd name="T12" fmla="*/ 346 w 346"/>
                <a:gd name="T13" fmla="*/ 6 h 222"/>
                <a:gd name="T14" fmla="*/ 346 w 346"/>
                <a:gd name="T15" fmla="*/ 0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6" h="222">
                  <a:moveTo>
                    <a:pt x="346" y="0"/>
                  </a:moveTo>
                  <a:lnTo>
                    <a:pt x="174" y="216"/>
                  </a:lnTo>
                  <a:lnTo>
                    <a:pt x="0" y="0"/>
                  </a:lnTo>
                  <a:lnTo>
                    <a:pt x="0" y="6"/>
                  </a:lnTo>
                  <a:lnTo>
                    <a:pt x="174" y="222"/>
                  </a:lnTo>
                  <a:lnTo>
                    <a:pt x="174" y="222"/>
                  </a:lnTo>
                  <a:lnTo>
                    <a:pt x="346" y="6"/>
                  </a:lnTo>
                  <a:lnTo>
                    <a:pt x="346" y="0"/>
                  </a:lnTo>
                  <a:close/>
                </a:path>
              </a:pathLst>
            </a:custGeom>
            <a:solidFill>
              <a:srgbClr val="D0A8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iṣľiḓé"/>
            <p:cNvSpPr/>
            <p:nvPr/>
          </p:nvSpPr>
          <p:spPr bwMode="auto">
            <a:xfrm>
              <a:off x="8563025" y="4456762"/>
              <a:ext cx="453555" cy="291009"/>
            </a:xfrm>
            <a:custGeom>
              <a:avLst/>
              <a:gdLst>
                <a:gd name="T0" fmla="*/ 346 w 346"/>
                <a:gd name="T1" fmla="*/ 0 h 222"/>
                <a:gd name="T2" fmla="*/ 174 w 346"/>
                <a:gd name="T3" fmla="*/ 216 h 222"/>
                <a:gd name="T4" fmla="*/ 0 w 346"/>
                <a:gd name="T5" fmla="*/ 0 h 222"/>
                <a:gd name="T6" fmla="*/ 0 w 346"/>
                <a:gd name="T7" fmla="*/ 6 h 222"/>
                <a:gd name="T8" fmla="*/ 174 w 346"/>
                <a:gd name="T9" fmla="*/ 222 h 222"/>
                <a:gd name="T10" fmla="*/ 174 w 346"/>
                <a:gd name="T11" fmla="*/ 222 h 222"/>
                <a:gd name="T12" fmla="*/ 346 w 346"/>
                <a:gd name="T13" fmla="*/ 6 h 222"/>
                <a:gd name="T14" fmla="*/ 346 w 346"/>
                <a:gd name="T15" fmla="*/ 0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6" h="222">
                  <a:moveTo>
                    <a:pt x="346" y="0"/>
                  </a:moveTo>
                  <a:lnTo>
                    <a:pt x="174" y="216"/>
                  </a:lnTo>
                  <a:lnTo>
                    <a:pt x="0" y="0"/>
                  </a:lnTo>
                  <a:lnTo>
                    <a:pt x="0" y="6"/>
                  </a:lnTo>
                  <a:lnTo>
                    <a:pt x="174" y="222"/>
                  </a:lnTo>
                  <a:lnTo>
                    <a:pt x="174" y="222"/>
                  </a:lnTo>
                  <a:lnTo>
                    <a:pt x="346" y="6"/>
                  </a:lnTo>
                  <a:lnTo>
                    <a:pt x="3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íṩlîde"/>
            <p:cNvSpPr/>
            <p:nvPr/>
          </p:nvSpPr>
          <p:spPr bwMode="auto">
            <a:xfrm>
              <a:off x="8747855" y="4937845"/>
              <a:ext cx="83895" cy="2622"/>
            </a:xfrm>
            <a:custGeom>
              <a:avLst/>
              <a:gdLst>
                <a:gd name="T0" fmla="*/ 0 w 64"/>
                <a:gd name="T1" fmla="*/ 0 h 2"/>
                <a:gd name="T2" fmla="*/ 0 w 64"/>
                <a:gd name="T3" fmla="*/ 2 h 2"/>
                <a:gd name="T4" fmla="*/ 0 w 64"/>
                <a:gd name="T5" fmla="*/ 2 h 2"/>
                <a:gd name="T6" fmla="*/ 0 w 64"/>
                <a:gd name="T7" fmla="*/ 0 h 2"/>
                <a:gd name="T8" fmla="*/ 64 w 64"/>
                <a:gd name="T9" fmla="*/ 0 h 2"/>
                <a:gd name="T10" fmla="*/ 64 w 64"/>
                <a:gd name="T11" fmla="*/ 0 h 2"/>
                <a:gd name="T12" fmla="*/ 64 w 64"/>
                <a:gd name="T13" fmla="*/ 2 h 2"/>
                <a:gd name="T14" fmla="*/ 64 w 64"/>
                <a:gd name="T15" fmla="*/ 2 h 2"/>
                <a:gd name="T16" fmla="*/ 64 w 6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
                  <a:moveTo>
                    <a:pt x="0" y="0"/>
                  </a:moveTo>
                  <a:lnTo>
                    <a:pt x="0" y="2"/>
                  </a:lnTo>
                  <a:lnTo>
                    <a:pt x="0" y="2"/>
                  </a:lnTo>
                  <a:lnTo>
                    <a:pt x="0" y="0"/>
                  </a:lnTo>
                  <a:close/>
                  <a:moveTo>
                    <a:pt x="64" y="0"/>
                  </a:moveTo>
                  <a:lnTo>
                    <a:pt x="64" y="0"/>
                  </a:lnTo>
                  <a:lnTo>
                    <a:pt x="64" y="2"/>
                  </a:lnTo>
                  <a:lnTo>
                    <a:pt x="64" y="2"/>
                  </a:lnTo>
                  <a:lnTo>
                    <a:pt x="64"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iśļîḋè"/>
            <p:cNvSpPr/>
            <p:nvPr/>
          </p:nvSpPr>
          <p:spPr bwMode="auto">
            <a:xfrm>
              <a:off x="8747855" y="4937845"/>
              <a:ext cx="83895" cy="2622"/>
            </a:xfrm>
            <a:custGeom>
              <a:avLst/>
              <a:gdLst>
                <a:gd name="T0" fmla="*/ 0 w 64"/>
                <a:gd name="T1" fmla="*/ 0 h 2"/>
                <a:gd name="T2" fmla="*/ 0 w 64"/>
                <a:gd name="T3" fmla="*/ 2 h 2"/>
                <a:gd name="T4" fmla="*/ 0 w 64"/>
                <a:gd name="T5" fmla="*/ 2 h 2"/>
                <a:gd name="T6" fmla="*/ 0 w 64"/>
                <a:gd name="T7" fmla="*/ 0 h 2"/>
                <a:gd name="T8" fmla="*/ 64 w 64"/>
                <a:gd name="T9" fmla="*/ 0 h 2"/>
                <a:gd name="T10" fmla="*/ 64 w 64"/>
                <a:gd name="T11" fmla="*/ 0 h 2"/>
                <a:gd name="T12" fmla="*/ 64 w 64"/>
                <a:gd name="T13" fmla="*/ 2 h 2"/>
                <a:gd name="T14" fmla="*/ 64 w 64"/>
                <a:gd name="T15" fmla="*/ 2 h 2"/>
                <a:gd name="T16" fmla="*/ 64 w 6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
                  <a:moveTo>
                    <a:pt x="0" y="0"/>
                  </a:moveTo>
                  <a:lnTo>
                    <a:pt x="0" y="2"/>
                  </a:lnTo>
                  <a:lnTo>
                    <a:pt x="0" y="2"/>
                  </a:lnTo>
                  <a:lnTo>
                    <a:pt x="0" y="0"/>
                  </a:lnTo>
                  <a:moveTo>
                    <a:pt x="64" y="0"/>
                  </a:moveTo>
                  <a:lnTo>
                    <a:pt x="64" y="0"/>
                  </a:lnTo>
                  <a:lnTo>
                    <a:pt x="64" y="2"/>
                  </a:lnTo>
                  <a:lnTo>
                    <a:pt x="64" y="2"/>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 name="íṣḷiḓé"/>
            <p:cNvSpPr/>
            <p:nvPr/>
          </p:nvSpPr>
          <p:spPr bwMode="auto">
            <a:xfrm>
              <a:off x="8747855" y="4937845"/>
              <a:ext cx="83895" cy="2622"/>
            </a:xfrm>
            <a:prstGeom prst="rect">
              <a:avLst/>
            </a:prstGeom>
            <a:solidFill>
              <a:srgbClr val="2F2F2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6" name="iś1iḑe"/>
            <p:cNvSpPr/>
            <p:nvPr/>
          </p:nvSpPr>
          <p:spPr bwMode="auto">
            <a:xfrm>
              <a:off x="8747855" y="4937845"/>
              <a:ext cx="83895" cy="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7" name="ïSlîḑé"/>
            <p:cNvSpPr/>
            <p:nvPr/>
          </p:nvSpPr>
          <p:spPr bwMode="auto">
            <a:xfrm>
              <a:off x="4966046" y="3657142"/>
              <a:ext cx="2115716" cy="956922"/>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 name="í$1iḑe"/>
            <p:cNvSpPr/>
            <p:nvPr/>
          </p:nvSpPr>
          <p:spPr bwMode="auto">
            <a:xfrm>
              <a:off x="4966046" y="3657142"/>
              <a:ext cx="2115716" cy="956922"/>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749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 name="iṥlîde"/>
            <p:cNvSpPr/>
            <p:nvPr/>
          </p:nvSpPr>
          <p:spPr bwMode="auto">
            <a:xfrm>
              <a:off x="5795815" y="2968944"/>
              <a:ext cx="454866" cy="949057"/>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9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 name="ïş1ïḑe"/>
            <p:cNvSpPr/>
            <p:nvPr/>
          </p:nvSpPr>
          <p:spPr bwMode="auto">
            <a:xfrm>
              <a:off x="5496941" y="2908645"/>
              <a:ext cx="190074" cy="277901"/>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9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 name="îSḷïďè"/>
            <p:cNvSpPr/>
            <p:nvPr/>
          </p:nvSpPr>
          <p:spPr bwMode="auto">
            <a:xfrm>
              <a:off x="6356860" y="2908645"/>
              <a:ext cx="191384" cy="277901"/>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9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 name="ísḻiḓe"/>
            <p:cNvSpPr/>
            <p:nvPr/>
          </p:nvSpPr>
          <p:spPr bwMode="auto">
            <a:xfrm>
              <a:off x="5924279" y="3877365"/>
              <a:ext cx="196628" cy="190074"/>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 name="iṥļïde"/>
            <p:cNvSpPr/>
            <p:nvPr/>
          </p:nvSpPr>
          <p:spPr bwMode="auto">
            <a:xfrm>
              <a:off x="5901994" y="4067439"/>
              <a:ext cx="242508" cy="546626"/>
            </a:xfrm>
            <a:custGeom>
              <a:avLst/>
              <a:gdLst>
                <a:gd name="T0" fmla="*/ 61 w 185"/>
                <a:gd name="T1" fmla="*/ 0 h 417"/>
                <a:gd name="T2" fmla="*/ 0 w 185"/>
                <a:gd name="T3" fmla="*/ 417 h 417"/>
                <a:gd name="T4" fmla="*/ 185 w 185"/>
                <a:gd name="T5" fmla="*/ 417 h 417"/>
                <a:gd name="T6" fmla="*/ 125 w 185"/>
                <a:gd name="T7" fmla="*/ 0 h 417"/>
                <a:gd name="T8" fmla="*/ 61 w 185"/>
                <a:gd name="T9" fmla="*/ 0 h 417"/>
              </a:gdLst>
              <a:ahLst/>
              <a:cxnLst>
                <a:cxn ang="0">
                  <a:pos x="T0" y="T1"/>
                </a:cxn>
                <a:cxn ang="0">
                  <a:pos x="T2" y="T3"/>
                </a:cxn>
                <a:cxn ang="0">
                  <a:pos x="T4" y="T5"/>
                </a:cxn>
                <a:cxn ang="0">
                  <a:pos x="T6" y="T7"/>
                </a:cxn>
                <a:cxn ang="0">
                  <a:pos x="T8" y="T9"/>
                </a:cxn>
              </a:cxnLst>
              <a:rect l="0" t="0" r="r" b="b"/>
              <a:pathLst>
                <a:path w="185" h="417">
                  <a:moveTo>
                    <a:pt x="61" y="0"/>
                  </a:moveTo>
                  <a:lnTo>
                    <a:pt x="0" y="417"/>
                  </a:lnTo>
                  <a:lnTo>
                    <a:pt x="185" y="417"/>
                  </a:lnTo>
                  <a:lnTo>
                    <a:pt x="125" y="0"/>
                  </a:lnTo>
                  <a:lnTo>
                    <a:pt x="61" y="0"/>
                  </a:lnTo>
                  <a:close/>
                </a:path>
              </a:pathLst>
            </a:custGeom>
            <a:solidFill>
              <a:srgbClr val="3434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4" name="i$1îďè"/>
            <p:cNvSpPr/>
            <p:nvPr/>
          </p:nvSpPr>
          <p:spPr bwMode="auto">
            <a:xfrm>
              <a:off x="5901994" y="4067439"/>
              <a:ext cx="242508" cy="546626"/>
            </a:xfrm>
            <a:custGeom>
              <a:avLst/>
              <a:gdLst>
                <a:gd name="T0" fmla="*/ 61 w 185"/>
                <a:gd name="T1" fmla="*/ 0 h 417"/>
                <a:gd name="T2" fmla="*/ 0 w 185"/>
                <a:gd name="T3" fmla="*/ 417 h 417"/>
                <a:gd name="T4" fmla="*/ 185 w 185"/>
                <a:gd name="T5" fmla="*/ 417 h 417"/>
                <a:gd name="T6" fmla="*/ 125 w 185"/>
                <a:gd name="T7" fmla="*/ 0 h 417"/>
                <a:gd name="T8" fmla="*/ 61 w 185"/>
                <a:gd name="T9" fmla="*/ 0 h 417"/>
              </a:gdLst>
              <a:ahLst/>
              <a:cxnLst>
                <a:cxn ang="0">
                  <a:pos x="T0" y="T1"/>
                </a:cxn>
                <a:cxn ang="0">
                  <a:pos x="T2" y="T3"/>
                </a:cxn>
                <a:cxn ang="0">
                  <a:pos x="T4" y="T5"/>
                </a:cxn>
                <a:cxn ang="0">
                  <a:pos x="T6" y="T7"/>
                </a:cxn>
                <a:cxn ang="0">
                  <a:pos x="T8" y="T9"/>
                </a:cxn>
              </a:cxnLst>
              <a:rect l="0" t="0" r="r" b="b"/>
              <a:pathLst>
                <a:path w="185" h="417">
                  <a:moveTo>
                    <a:pt x="61" y="0"/>
                  </a:moveTo>
                  <a:lnTo>
                    <a:pt x="0" y="417"/>
                  </a:lnTo>
                  <a:lnTo>
                    <a:pt x="185" y="417"/>
                  </a:lnTo>
                  <a:lnTo>
                    <a:pt x="125" y="0"/>
                  </a:lnTo>
                  <a:lnTo>
                    <a:pt x="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5" name="íṥliḍé"/>
            <p:cNvSpPr/>
            <p:nvPr/>
          </p:nvSpPr>
          <p:spPr bwMode="auto">
            <a:xfrm>
              <a:off x="5777463" y="3594221"/>
              <a:ext cx="247751" cy="478461"/>
            </a:xfrm>
            <a:custGeom>
              <a:avLst/>
              <a:gdLst>
                <a:gd name="T0" fmla="*/ 14 w 189"/>
                <a:gd name="T1" fmla="*/ 0 h 365"/>
                <a:gd name="T2" fmla="*/ 0 w 189"/>
                <a:gd name="T3" fmla="*/ 58 h 365"/>
                <a:gd name="T4" fmla="*/ 41 w 189"/>
                <a:gd name="T5" fmla="*/ 365 h 365"/>
                <a:gd name="T6" fmla="*/ 189 w 189"/>
                <a:gd name="T7" fmla="*/ 216 h 365"/>
                <a:gd name="T8" fmla="*/ 14 w 189"/>
                <a:gd name="T9" fmla="*/ 0 h 365"/>
              </a:gdLst>
              <a:ahLst/>
              <a:cxnLst>
                <a:cxn ang="0">
                  <a:pos x="T0" y="T1"/>
                </a:cxn>
                <a:cxn ang="0">
                  <a:pos x="T2" y="T3"/>
                </a:cxn>
                <a:cxn ang="0">
                  <a:pos x="T4" y="T5"/>
                </a:cxn>
                <a:cxn ang="0">
                  <a:pos x="T6" y="T7"/>
                </a:cxn>
                <a:cxn ang="0">
                  <a:pos x="T8" y="T9"/>
                </a:cxn>
              </a:cxnLst>
              <a:rect l="0" t="0" r="r" b="b"/>
              <a:pathLst>
                <a:path w="189" h="365">
                  <a:moveTo>
                    <a:pt x="14" y="0"/>
                  </a:moveTo>
                  <a:lnTo>
                    <a:pt x="0" y="58"/>
                  </a:lnTo>
                  <a:lnTo>
                    <a:pt x="41" y="365"/>
                  </a:lnTo>
                  <a:lnTo>
                    <a:pt x="189" y="216"/>
                  </a:lnTo>
                  <a:lnTo>
                    <a:pt x="14" y="0"/>
                  </a:ln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6" name="isľiďé"/>
            <p:cNvSpPr/>
            <p:nvPr/>
          </p:nvSpPr>
          <p:spPr bwMode="auto">
            <a:xfrm>
              <a:off x="5777463" y="3594221"/>
              <a:ext cx="247751" cy="478461"/>
            </a:xfrm>
            <a:custGeom>
              <a:avLst/>
              <a:gdLst>
                <a:gd name="T0" fmla="*/ 14 w 189"/>
                <a:gd name="T1" fmla="*/ 0 h 365"/>
                <a:gd name="T2" fmla="*/ 0 w 189"/>
                <a:gd name="T3" fmla="*/ 58 h 365"/>
                <a:gd name="T4" fmla="*/ 41 w 189"/>
                <a:gd name="T5" fmla="*/ 365 h 365"/>
                <a:gd name="T6" fmla="*/ 189 w 189"/>
                <a:gd name="T7" fmla="*/ 216 h 365"/>
                <a:gd name="T8" fmla="*/ 14 w 189"/>
                <a:gd name="T9" fmla="*/ 0 h 365"/>
              </a:gdLst>
              <a:ahLst/>
              <a:cxnLst>
                <a:cxn ang="0">
                  <a:pos x="T0" y="T1"/>
                </a:cxn>
                <a:cxn ang="0">
                  <a:pos x="T2" y="T3"/>
                </a:cxn>
                <a:cxn ang="0">
                  <a:pos x="T4" y="T5"/>
                </a:cxn>
                <a:cxn ang="0">
                  <a:pos x="T6" y="T7"/>
                </a:cxn>
                <a:cxn ang="0">
                  <a:pos x="T8" y="T9"/>
                </a:cxn>
              </a:cxnLst>
              <a:rect l="0" t="0" r="r" b="b"/>
              <a:pathLst>
                <a:path w="189" h="365">
                  <a:moveTo>
                    <a:pt x="14" y="0"/>
                  </a:moveTo>
                  <a:lnTo>
                    <a:pt x="0" y="58"/>
                  </a:lnTo>
                  <a:lnTo>
                    <a:pt x="41" y="365"/>
                  </a:lnTo>
                  <a:lnTo>
                    <a:pt x="189" y="216"/>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7" name="ïṩlïḓè"/>
            <p:cNvSpPr/>
            <p:nvPr/>
          </p:nvSpPr>
          <p:spPr bwMode="auto">
            <a:xfrm>
              <a:off x="5795815" y="3499840"/>
              <a:ext cx="454866" cy="157302"/>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E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8" name="isḷiḑè"/>
            <p:cNvSpPr/>
            <p:nvPr/>
          </p:nvSpPr>
          <p:spPr bwMode="auto">
            <a:xfrm>
              <a:off x="5325219" y="2318762"/>
              <a:ext cx="1397369" cy="1287257"/>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F6D9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9" name="íšḷiḓè"/>
            <p:cNvSpPr/>
            <p:nvPr/>
          </p:nvSpPr>
          <p:spPr bwMode="auto">
            <a:xfrm>
              <a:off x="5524469" y="2128688"/>
              <a:ext cx="1072277" cy="1014600"/>
            </a:xfrm>
            <a:custGeom>
              <a:avLst/>
              <a:gdLst>
                <a:gd name="T0" fmla="*/ 302 w 394"/>
                <a:gd name="T1" fmla="*/ 78 h 373"/>
                <a:gd name="T2" fmla="*/ 0 w 394"/>
                <a:gd name="T3" fmla="*/ 156 h 373"/>
                <a:gd name="T4" fmla="*/ 20 w 394"/>
                <a:gd name="T5" fmla="*/ 367 h 373"/>
                <a:gd name="T6" fmla="*/ 20 w 394"/>
                <a:gd name="T7" fmla="*/ 367 h 373"/>
                <a:gd name="T8" fmla="*/ 21 w 394"/>
                <a:gd name="T9" fmla="*/ 370 h 373"/>
                <a:gd name="T10" fmla="*/ 23 w 394"/>
                <a:gd name="T11" fmla="*/ 373 h 373"/>
                <a:gd name="T12" fmla="*/ 27 w 394"/>
                <a:gd name="T13" fmla="*/ 372 h 373"/>
                <a:gd name="T14" fmla="*/ 28 w 394"/>
                <a:gd name="T15" fmla="*/ 371 h 373"/>
                <a:gd name="T16" fmla="*/ 28 w 394"/>
                <a:gd name="T17" fmla="*/ 349 h 373"/>
                <a:gd name="T18" fmla="*/ 27 w 394"/>
                <a:gd name="T19" fmla="*/ 316 h 373"/>
                <a:gd name="T20" fmla="*/ 56 w 394"/>
                <a:gd name="T21" fmla="*/ 212 h 373"/>
                <a:gd name="T22" fmla="*/ 76 w 394"/>
                <a:gd name="T23" fmla="*/ 188 h 373"/>
                <a:gd name="T24" fmla="*/ 183 w 394"/>
                <a:gd name="T25" fmla="*/ 218 h 373"/>
                <a:gd name="T26" fmla="*/ 243 w 394"/>
                <a:gd name="T27" fmla="*/ 225 h 373"/>
                <a:gd name="T28" fmla="*/ 301 w 394"/>
                <a:gd name="T29" fmla="*/ 186 h 373"/>
                <a:gd name="T30" fmla="*/ 350 w 394"/>
                <a:gd name="T31" fmla="*/ 325 h 373"/>
                <a:gd name="T32" fmla="*/ 346 w 394"/>
                <a:gd name="T33" fmla="*/ 349 h 373"/>
                <a:gd name="T34" fmla="*/ 346 w 394"/>
                <a:gd name="T35" fmla="*/ 371 h 373"/>
                <a:gd name="T36" fmla="*/ 347 w 394"/>
                <a:gd name="T37" fmla="*/ 372 h 373"/>
                <a:gd name="T38" fmla="*/ 351 w 394"/>
                <a:gd name="T39" fmla="*/ 373 h 373"/>
                <a:gd name="T40" fmla="*/ 353 w 394"/>
                <a:gd name="T41" fmla="*/ 370 h 373"/>
                <a:gd name="T42" fmla="*/ 354 w 394"/>
                <a:gd name="T43" fmla="*/ 361 h 373"/>
                <a:gd name="T44" fmla="*/ 356 w 394"/>
                <a:gd name="T45" fmla="*/ 348 h 373"/>
                <a:gd name="T46" fmla="*/ 302 w 394"/>
                <a:gd name="T47" fmla="*/ 78 h 373"/>
                <a:gd name="T48" fmla="*/ 170 w 394"/>
                <a:gd name="T49" fmla="*/ 145 h 373"/>
                <a:gd name="T50" fmla="*/ 166 w 394"/>
                <a:gd name="T51" fmla="*/ 144 h 373"/>
                <a:gd name="T52" fmla="*/ 173 w 394"/>
                <a:gd name="T53" fmla="*/ 145 h 373"/>
                <a:gd name="T54" fmla="*/ 170 w 39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373">
                  <a:moveTo>
                    <a:pt x="302" y="78"/>
                  </a:moveTo>
                  <a:cubicBezTo>
                    <a:pt x="213" y="0"/>
                    <a:pt x="40" y="100"/>
                    <a:pt x="0" y="156"/>
                  </a:cubicBezTo>
                  <a:cubicBezTo>
                    <a:pt x="16" y="213"/>
                    <a:pt x="8" y="286"/>
                    <a:pt x="20" y="367"/>
                  </a:cubicBezTo>
                  <a:cubicBezTo>
                    <a:pt x="20" y="367"/>
                    <a:pt x="20" y="367"/>
                    <a:pt x="20" y="367"/>
                  </a:cubicBezTo>
                  <a:cubicBezTo>
                    <a:pt x="20" y="368"/>
                    <a:pt x="21" y="369"/>
                    <a:pt x="21" y="370"/>
                  </a:cubicBezTo>
                  <a:cubicBezTo>
                    <a:pt x="21" y="370"/>
                    <a:pt x="22" y="372"/>
                    <a:pt x="23" y="373"/>
                  </a:cubicBezTo>
                  <a:cubicBezTo>
                    <a:pt x="23" y="373"/>
                    <a:pt x="26" y="373"/>
                    <a:pt x="27" y="372"/>
                  </a:cubicBezTo>
                  <a:cubicBezTo>
                    <a:pt x="28" y="372"/>
                    <a:pt x="28" y="371"/>
                    <a:pt x="28" y="371"/>
                  </a:cubicBezTo>
                  <a:cubicBezTo>
                    <a:pt x="28" y="364"/>
                    <a:pt x="28" y="350"/>
                    <a:pt x="28" y="349"/>
                  </a:cubicBezTo>
                  <a:cubicBezTo>
                    <a:pt x="27" y="338"/>
                    <a:pt x="29" y="327"/>
                    <a:pt x="27" y="316"/>
                  </a:cubicBezTo>
                  <a:cubicBezTo>
                    <a:pt x="35" y="265"/>
                    <a:pt x="28" y="263"/>
                    <a:pt x="56" y="212"/>
                  </a:cubicBezTo>
                  <a:cubicBezTo>
                    <a:pt x="59" y="207"/>
                    <a:pt x="74" y="190"/>
                    <a:pt x="76" y="188"/>
                  </a:cubicBezTo>
                  <a:cubicBezTo>
                    <a:pt x="122" y="171"/>
                    <a:pt x="139" y="200"/>
                    <a:pt x="183" y="218"/>
                  </a:cubicBezTo>
                  <a:cubicBezTo>
                    <a:pt x="199" y="225"/>
                    <a:pt x="225" y="225"/>
                    <a:pt x="243" y="225"/>
                  </a:cubicBezTo>
                  <a:cubicBezTo>
                    <a:pt x="272" y="225"/>
                    <a:pt x="300" y="193"/>
                    <a:pt x="301" y="186"/>
                  </a:cubicBezTo>
                  <a:cubicBezTo>
                    <a:pt x="336" y="240"/>
                    <a:pt x="340" y="279"/>
                    <a:pt x="350" y="325"/>
                  </a:cubicBezTo>
                  <a:cubicBezTo>
                    <a:pt x="348" y="333"/>
                    <a:pt x="347" y="341"/>
                    <a:pt x="346" y="349"/>
                  </a:cubicBezTo>
                  <a:cubicBezTo>
                    <a:pt x="346" y="350"/>
                    <a:pt x="346" y="364"/>
                    <a:pt x="346" y="371"/>
                  </a:cubicBezTo>
                  <a:cubicBezTo>
                    <a:pt x="346" y="371"/>
                    <a:pt x="346" y="372"/>
                    <a:pt x="347" y="372"/>
                  </a:cubicBezTo>
                  <a:cubicBezTo>
                    <a:pt x="348" y="373"/>
                    <a:pt x="351" y="373"/>
                    <a:pt x="351" y="373"/>
                  </a:cubicBezTo>
                  <a:cubicBezTo>
                    <a:pt x="352" y="372"/>
                    <a:pt x="353" y="370"/>
                    <a:pt x="353" y="370"/>
                  </a:cubicBezTo>
                  <a:cubicBezTo>
                    <a:pt x="354" y="366"/>
                    <a:pt x="354" y="364"/>
                    <a:pt x="354" y="361"/>
                  </a:cubicBezTo>
                  <a:cubicBezTo>
                    <a:pt x="355" y="357"/>
                    <a:pt x="356" y="352"/>
                    <a:pt x="356" y="348"/>
                  </a:cubicBezTo>
                  <a:cubicBezTo>
                    <a:pt x="369" y="298"/>
                    <a:pt x="394" y="99"/>
                    <a:pt x="302" y="78"/>
                  </a:cubicBezTo>
                  <a:close/>
                  <a:moveTo>
                    <a:pt x="170" y="145"/>
                  </a:moveTo>
                  <a:cubicBezTo>
                    <a:pt x="169" y="145"/>
                    <a:pt x="168" y="144"/>
                    <a:pt x="166" y="144"/>
                  </a:cubicBezTo>
                  <a:cubicBezTo>
                    <a:pt x="168" y="144"/>
                    <a:pt x="170" y="145"/>
                    <a:pt x="173" y="145"/>
                  </a:cubicBezTo>
                  <a:cubicBezTo>
                    <a:pt x="172" y="145"/>
                    <a:pt x="171" y="145"/>
                    <a:pt x="170" y="145"/>
                  </a:cubicBezTo>
                  <a:close/>
                </a:path>
              </a:pathLst>
            </a:custGeom>
            <a:solidFill>
              <a:srgbClr val="BF97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0" name="iS1íḓè"/>
            <p:cNvSpPr/>
            <p:nvPr/>
          </p:nvSpPr>
          <p:spPr bwMode="auto">
            <a:xfrm>
              <a:off x="3495269" y="2025131"/>
              <a:ext cx="1101116" cy="1014600"/>
            </a:xfrm>
            <a:custGeom>
              <a:avLst/>
              <a:gdLst>
                <a:gd name="T0" fmla="*/ 95 w 404"/>
                <a:gd name="T1" fmla="*/ 78 h 373"/>
                <a:gd name="T2" fmla="*/ 404 w 404"/>
                <a:gd name="T3" fmla="*/ 156 h 373"/>
                <a:gd name="T4" fmla="*/ 383 w 404"/>
                <a:gd name="T5" fmla="*/ 367 h 373"/>
                <a:gd name="T6" fmla="*/ 383 w 404"/>
                <a:gd name="T7" fmla="*/ 367 h 373"/>
                <a:gd name="T8" fmla="*/ 382 w 404"/>
                <a:gd name="T9" fmla="*/ 369 h 373"/>
                <a:gd name="T10" fmla="*/ 380 w 404"/>
                <a:gd name="T11" fmla="*/ 372 h 373"/>
                <a:gd name="T12" fmla="*/ 376 w 404"/>
                <a:gd name="T13" fmla="*/ 372 h 373"/>
                <a:gd name="T14" fmla="*/ 375 w 404"/>
                <a:gd name="T15" fmla="*/ 371 h 373"/>
                <a:gd name="T16" fmla="*/ 375 w 404"/>
                <a:gd name="T17" fmla="*/ 349 h 373"/>
                <a:gd name="T18" fmla="*/ 376 w 404"/>
                <a:gd name="T19" fmla="*/ 316 h 373"/>
                <a:gd name="T20" fmla="*/ 346 w 404"/>
                <a:gd name="T21" fmla="*/ 211 h 373"/>
                <a:gd name="T22" fmla="*/ 326 w 404"/>
                <a:gd name="T23" fmla="*/ 188 h 373"/>
                <a:gd name="T24" fmla="*/ 217 w 404"/>
                <a:gd name="T25" fmla="*/ 217 h 373"/>
                <a:gd name="T26" fmla="*/ 154 w 404"/>
                <a:gd name="T27" fmla="*/ 225 h 373"/>
                <a:gd name="T28" fmla="*/ 95 w 404"/>
                <a:gd name="T29" fmla="*/ 186 h 373"/>
                <a:gd name="T30" fmla="*/ 45 w 404"/>
                <a:gd name="T31" fmla="*/ 325 h 373"/>
                <a:gd name="T32" fmla="*/ 49 w 404"/>
                <a:gd name="T33" fmla="*/ 349 h 373"/>
                <a:gd name="T34" fmla="*/ 49 w 404"/>
                <a:gd name="T35" fmla="*/ 371 h 373"/>
                <a:gd name="T36" fmla="*/ 48 w 404"/>
                <a:gd name="T37" fmla="*/ 372 h 373"/>
                <a:gd name="T38" fmla="*/ 44 w 404"/>
                <a:gd name="T39" fmla="*/ 372 h 373"/>
                <a:gd name="T40" fmla="*/ 42 w 404"/>
                <a:gd name="T41" fmla="*/ 369 h 373"/>
                <a:gd name="T42" fmla="*/ 41 w 404"/>
                <a:gd name="T43" fmla="*/ 361 h 373"/>
                <a:gd name="T44" fmla="*/ 39 w 404"/>
                <a:gd name="T45" fmla="*/ 348 h 373"/>
                <a:gd name="T46" fmla="*/ 95 w 404"/>
                <a:gd name="T47" fmla="*/ 78 h 373"/>
                <a:gd name="T48" fmla="*/ 229 w 404"/>
                <a:gd name="T49" fmla="*/ 145 h 373"/>
                <a:gd name="T50" fmla="*/ 233 w 404"/>
                <a:gd name="T51" fmla="*/ 143 h 373"/>
                <a:gd name="T52" fmla="*/ 227 w 404"/>
                <a:gd name="T53" fmla="*/ 145 h 373"/>
                <a:gd name="T54" fmla="*/ 229 w 40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4" h="373">
                  <a:moveTo>
                    <a:pt x="95" y="78"/>
                  </a:moveTo>
                  <a:cubicBezTo>
                    <a:pt x="185" y="0"/>
                    <a:pt x="362" y="99"/>
                    <a:pt x="404" y="156"/>
                  </a:cubicBezTo>
                  <a:cubicBezTo>
                    <a:pt x="387" y="213"/>
                    <a:pt x="395" y="286"/>
                    <a:pt x="383" y="367"/>
                  </a:cubicBezTo>
                  <a:cubicBezTo>
                    <a:pt x="383" y="367"/>
                    <a:pt x="383" y="367"/>
                    <a:pt x="383" y="367"/>
                  </a:cubicBezTo>
                  <a:cubicBezTo>
                    <a:pt x="383" y="368"/>
                    <a:pt x="383" y="368"/>
                    <a:pt x="382" y="369"/>
                  </a:cubicBezTo>
                  <a:cubicBezTo>
                    <a:pt x="382" y="370"/>
                    <a:pt x="381" y="372"/>
                    <a:pt x="380" y="372"/>
                  </a:cubicBezTo>
                  <a:cubicBezTo>
                    <a:pt x="380" y="373"/>
                    <a:pt x="377" y="372"/>
                    <a:pt x="376" y="372"/>
                  </a:cubicBezTo>
                  <a:cubicBezTo>
                    <a:pt x="375" y="372"/>
                    <a:pt x="375" y="371"/>
                    <a:pt x="375" y="371"/>
                  </a:cubicBezTo>
                  <a:cubicBezTo>
                    <a:pt x="375" y="364"/>
                    <a:pt x="375" y="349"/>
                    <a:pt x="375" y="349"/>
                  </a:cubicBezTo>
                  <a:cubicBezTo>
                    <a:pt x="376" y="338"/>
                    <a:pt x="374" y="327"/>
                    <a:pt x="376" y="316"/>
                  </a:cubicBezTo>
                  <a:cubicBezTo>
                    <a:pt x="368" y="265"/>
                    <a:pt x="375" y="263"/>
                    <a:pt x="346" y="211"/>
                  </a:cubicBezTo>
                  <a:cubicBezTo>
                    <a:pt x="343" y="207"/>
                    <a:pt x="328" y="190"/>
                    <a:pt x="326" y="188"/>
                  </a:cubicBezTo>
                  <a:cubicBezTo>
                    <a:pt x="278" y="171"/>
                    <a:pt x="262" y="200"/>
                    <a:pt x="217" y="217"/>
                  </a:cubicBezTo>
                  <a:cubicBezTo>
                    <a:pt x="199" y="224"/>
                    <a:pt x="173" y="225"/>
                    <a:pt x="154" y="225"/>
                  </a:cubicBezTo>
                  <a:cubicBezTo>
                    <a:pt x="125" y="225"/>
                    <a:pt x="96" y="193"/>
                    <a:pt x="95" y="186"/>
                  </a:cubicBezTo>
                  <a:cubicBezTo>
                    <a:pt x="59" y="240"/>
                    <a:pt x="56" y="279"/>
                    <a:pt x="45" y="325"/>
                  </a:cubicBezTo>
                  <a:cubicBezTo>
                    <a:pt x="47" y="333"/>
                    <a:pt x="48" y="341"/>
                    <a:pt x="49" y="349"/>
                  </a:cubicBezTo>
                  <a:cubicBezTo>
                    <a:pt x="49" y="349"/>
                    <a:pt x="50" y="364"/>
                    <a:pt x="49" y="371"/>
                  </a:cubicBezTo>
                  <a:cubicBezTo>
                    <a:pt x="49" y="371"/>
                    <a:pt x="49" y="372"/>
                    <a:pt x="48" y="372"/>
                  </a:cubicBezTo>
                  <a:cubicBezTo>
                    <a:pt x="47" y="372"/>
                    <a:pt x="44" y="373"/>
                    <a:pt x="44" y="372"/>
                  </a:cubicBezTo>
                  <a:cubicBezTo>
                    <a:pt x="43" y="372"/>
                    <a:pt x="42" y="370"/>
                    <a:pt x="42" y="369"/>
                  </a:cubicBezTo>
                  <a:cubicBezTo>
                    <a:pt x="41" y="366"/>
                    <a:pt x="41" y="364"/>
                    <a:pt x="41" y="361"/>
                  </a:cubicBezTo>
                  <a:cubicBezTo>
                    <a:pt x="40" y="356"/>
                    <a:pt x="39" y="352"/>
                    <a:pt x="39" y="348"/>
                  </a:cubicBezTo>
                  <a:cubicBezTo>
                    <a:pt x="25" y="298"/>
                    <a:pt x="0" y="99"/>
                    <a:pt x="95" y="78"/>
                  </a:cubicBezTo>
                  <a:close/>
                  <a:moveTo>
                    <a:pt x="229" y="145"/>
                  </a:moveTo>
                  <a:cubicBezTo>
                    <a:pt x="230" y="144"/>
                    <a:pt x="232" y="144"/>
                    <a:pt x="233" y="143"/>
                  </a:cubicBezTo>
                  <a:cubicBezTo>
                    <a:pt x="231" y="144"/>
                    <a:pt x="229" y="145"/>
                    <a:pt x="227" y="145"/>
                  </a:cubicBezTo>
                  <a:cubicBezTo>
                    <a:pt x="228" y="145"/>
                    <a:pt x="228" y="145"/>
                    <a:pt x="229" y="145"/>
                  </a:cubicBezTo>
                  <a:close/>
                </a:path>
              </a:pathLst>
            </a:custGeom>
            <a:solidFill>
              <a:srgbClr val="6053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iṡļídé"/>
            <p:cNvSpPr/>
            <p:nvPr/>
          </p:nvSpPr>
          <p:spPr bwMode="auto">
            <a:xfrm>
              <a:off x="6025214" y="3594221"/>
              <a:ext cx="239886" cy="481083"/>
            </a:xfrm>
            <a:custGeom>
              <a:avLst/>
              <a:gdLst>
                <a:gd name="T0" fmla="*/ 172 w 183"/>
                <a:gd name="T1" fmla="*/ 0 h 367"/>
                <a:gd name="T2" fmla="*/ 183 w 183"/>
                <a:gd name="T3" fmla="*/ 58 h 367"/>
                <a:gd name="T4" fmla="*/ 143 w 183"/>
                <a:gd name="T5" fmla="*/ 367 h 367"/>
                <a:gd name="T6" fmla="*/ 0 w 183"/>
                <a:gd name="T7" fmla="*/ 216 h 367"/>
                <a:gd name="T8" fmla="*/ 172 w 183"/>
                <a:gd name="T9" fmla="*/ 0 h 367"/>
              </a:gdLst>
              <a:ahLst/>
              <a:cxnLst>
                <a:cxn ang="0">
                  <a:pos x="T0" y="T1"/>
                </a:cxn>
                <a:cxn ang="0">
                  <a:pos x="T2" y="T3"/>
                </a:cxn>
                <a:cxn ang="0">
                  <a:pos x="T4" y="T5"/>
                </a:cxn>
                <a:cxn ang="0">
                  <a:pos x="T6" y="T7"/>
                </a:cxn>
                <a:cxn ang="0">
                  <a:pos x="T8" y="T9"/>
                </a:cxn>
              </a:cxnLst>
              <a:rect l="0" t="0" r="r" b="b"/>
              <a:pathLst>
                <a:path w="183" h="367">
                  <a:moveTo>
                    <a:pt x="172" y="0"/>
                  </a:moveTo>
                  <a:lnTo>
                    <a:pt x="183" y="58"/>
                  </a:lnTo>
                  <a:lnTo>
                    <a:pt x="143" y="367"/>
                  </a:lnTo>
                  <a:lnTo>
                    <a:pt x="0" y="216"/>
                  </a:lnTo>
                  <a:lnTo>
                    <a:pt x="172" y="0"/>
                  </a:ln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2" name="ïşļidé"/>
            <p:cNvSpPr/>
            <p:nvPr/>
          </p:nvSpPr>
          <p:spPr bwMode="auto">
            <a:xfrm>
              <a:off x="6025214" y="3594221"/>
              <a:ext cx="239886" cy="481083"/>
            </a:xfrm>
            <a:custGeom>
              <a:avLst/>
              <a:gdLst>
                <a:gd name="T0" fmla="*/ 172 w 183"/>
                <a:gd name="T1" fmla="*/ 0 h 367"/>
                <a:gd name="T2" fmla="*/ 183 w 183"/>
                <a:gd name="T3" fmla="*/ 58 h 367"/>
                <a:gd name="T4" fmla="*/ 143 w 183"/>
                <a:gd name="T5" fmla="*/ 367 h 367"/>
                <a:gd name="T6" fmla="*/ 0 w 183"/>
                <a:gd name="T7" fmla="*/ 216 h 367"/>
                <a:gd name="T8" fmla="*/ 172 w 183"/>
                <a:gd name="T9" fmla="*/ 0 h 367"/>
              </a:gdLst>
              <a:ahLst/>
              <a:cxnLst>
                <a:cxn ang="0">
                  <a:pos x="T0" y="T1"/>
                </a:cxn>
                <a:cxn ang="0">
                  <a:pos x="T2" y="T3"/>
                </a:cxn>
                <a:cxn ang="0">
                  <a:pos x="T4" y="T5"/>
                </a:cxn>
                <a:cxn ang="0">
                  <a:pos x="T6" y="T7"/>
                </a:cxn>
                <a:cxn ang="0">
                  <a:pos x="T8" y="T9"/>
                </a:cxn>
              </a:cxnLst>
              <a:rect l="0" t="0" r="r" b="b"/>
              <a:pathLst>
                <a:path w="183" h="367">
                  <a:moveTo>
                    <a:pt x="172" y="0"/>
                  </a:moveTo>
                  <a:lnTo>
                    <a:pt x="183" y="58"/>
                  </a:lnTo>
                  <a:lnTo>
                    <a:pt x="143" y="367"/>
                  </a:lnTo>
                  <a:lnTo>
                    <a:pt x="0" y="216"/>
                  </a:lnTo>
                  <a:lnTo>
                    <a:pt x="1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3" name="ïṡľîḑê"/>
            <p:cNvSpPr/>
            <p:nvPr/>
          </p:nvSpPr>
          <p:spPr bwMode="auto">
            <a:xfrm>
              <a:off x="5795815" y="3586356"/>
              <a:ext cx="454866" cy="291009"/>
            </a:xfrm>
            <a:custGeom>
              <a:avLst/>
              <a:gdLst>
                <a:gd name="T0" fmla="*/ 347 w 347"/>
                <a:gd name="T1" fmla="*/ 0 h 222"/>
                <a:gd name="T2" fmla="*/ 175 w 347"/>
                <a:gd name="T3" fmla="*/ 216 h 222"/>
                <a:gd name="T4" fmla="*/ 0 w 347"/>
                <a:gd name="T5" fmla="*/ 0 h 222"/>
                <a:gd name="T6" fmla="*/ 0 w 347"/>
                <a:gd name="T7" fmla="*/ 6 h 222"/>
                <a:gd name="T8" fmla="*/ 175 w 347"/>
                <a:gd name="T9" fmla="*/ 222 h 222"/>
                <a:gd name="T10" fmla="*/ 347 w 347"/>
                <a:gd name="T11" fmla="*/ 6 h 222"/>
                <a:gd name="T12" fmla="*/ 347 w 34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347" h="222">
                  <a:moveTo>
                    <a:pt x="347" y="0"/>
                  </a:moveTo>
                  <a:lnTo>
                    <a:pt x="175" y="216"/>
                  </a:lnTo>
                  <a:lnTo>
                    <a:pt x="0" y="0"/>
                  </a:lnTo>
                  <a:lnTo>
                    <a:pt x="0" y="6"/>
                  </a:lnTo>
                  <a:lnTo>
                    <a:pt x="175" y="222"/>
                  </a:lnTo>
                  <a:lnTo>
                    <a:pt x="347" y="6"/>
                  </a:lnTo>
                  <a:lnTo>
                    <a:pt x="347" y="0"/>
                  </a:lnTo>
                  <a:close/>
                </a:path>
              </a:pathLst>
            </a:custGeom>
            <a:solidFill>
              <a:srgbClr val="E9CEB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4" name="îsḻïḓé"/>
            <p:cNvSpPr/>
            <p:nvPr/>
          </p:nvSpPr>
          <p:spPr bwMode="auto">
            <a:xfrm>
              <a:off x="5795815" y="3586356"/>
              <a:ext cx="454866" cy="291009"/>
            </a:xfrm>
            <a:custGeom>
              <a:avLst/>
              <a:gdLst>
                <a:gd name="T0" fmla="*/ 347 w 347"/>
                <a:gd name="T1" fmla="*/ 0 h 222"/>
                <a:gd name="T2" fmla="*/ 175 w 347"/>
                <a:gd name="T3" fmla="*/ 216 h 222"/>
                <a:gd name="T4" fmla="*/ 0 w 347"/>
                <a:gd name="T5" fmla="*/ 0 h 222"/>
                <a:gd name="T6" fmla="*/ 0 w 347"/>
                <a:gd name="T7" fmla="*/ 6 h 222"/>
                <a:gd name="T8" fmla="*/ 175 w 347"/>
                <a:gd name="T9" fmla="*/ 222 h 222"/>
                <a:gd name="T10" fmla="*/ 347 w 347"/>
                <a:gd name="T11" fmla="*/ 6 h 222"/>
                <a:gd name="T12" fmla="*/ 347 w 34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347" h="222">
                  <a:moveTo>
                    <a:pt x="347" y="0"/>
                  </a:moveTo>
                  <a:lnTo>
                    <a:pt x="175" y="216"/>
                  </a:lnTo>
                  <a:lnTo>
                    <a:pt x="0" y="0"/>
                  </a:lnTo>
                  <a:lnTo>
                    <a:pt x="0" y="6"/>
                  </a:lnTo>
                  <a:lnTo>
                    <a:pt x="175" y="222"/>
                  </a:lnTo>
                  <a:lnTo>
                    <a:pt x="347" y="6"/>
                  </a:lnTo>
                  <a:lnTo>
                    <a:pt x="3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5" name="ïşľïďê"/>
            <p:cNvSpPr/>
            <p:nvPr/>
          </p:nvSpPr>
          <p:spPr bwMode="auto">
            <a:xfrm>
              <a:off x="5981956" y="4067439"/>
              <a:ext cx="83895" cy="2622"/>
            </a:xfrm>
            <a:custGeom>
              <a:avLst/>
              <a:gdLst>
                <a:gd name="T0" fmla="*/ 0 w 64"/>
                <a:gd name="T1" fmla="*/ 0 h 2"/>
                <a:gd name="T2" fmla="*/ 0 w 64"/>
                <a:gd name="T3" fmla="*/ 2 h 2"/>
                <a:gd name="T4" fmla="*/ 0 w 64"/>
                <a:gd name="T5" fmla="*/ 2 h 2"/>
                <a:gd name="T6" fmla="*/ 0 w 64"/>
                <a:gd name="T7" fmla="*/ 0 h 2"/>
                <a:gd name="T8" fmla="*/ 64 w 64"/>
                <a:gd name="T9" fmla="*/ 0 h 2"/>
                <a:gd name="T10" fmla="*/ 64 w 64"/>
                <a:gd name="T11" fmla="*/ 0 h 2"/>
                <a:gd name="T12" fmla="*/ 64 w 64"/>
                <a:gd name="T13" fmla="*/ 2 h 2"/>
                <a:gd name="T14" fmla="*/ 64 w 64"/>
                <a:gd name="T15" fmla="*/ 2 h 2"/>
                <a:gd name="T16" fmla="*/ 64 w 6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
                  <a:moveTo>
                    <a:pt x="0" y="0"/>
                  </a:moveTo>
                  <a:lnTo>
                    <a:pt x="0" y="2"/>
                  </a:lnTo>
                  <a:lnTo>
                    <a:pt x="0" y="2"/>
                  </a:lnTo>
                  <a:lnTo>
                    <a:pt x="0" y="0"/>
                  </a:lnTo>
                  <a:close/>
                  <a:moveTo>
                    <a:pt x="64" y="0"/>
                  </a:moveTo>
                  <a:lnTo>
                    <a:pt x="64" y="0"/>
                  </a:lnTo>
                  <a:lnTo>
                    <a:pt x="64" y="2"/>
                  </a:lnTo>
                  <a:lnTo>
                    <a:pt x="64" y="2"/>
                  </a:lnTo>
                  <a:lnTo>
                    <a:pt x="64" y="0"/>
                  </a:lnTo>
                  <a:close/>
                </a:path>
              </a:pathLst>
            </a:custGeom>
            <a:solidFill>
              <a:srgbClr val="6882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6" name="íśḷïḓè"/>
            <p:cNvSpPr/>
            <p:nvPr/>
          </p:nvSpPr>
          <p:spPr bwMode="auto">
            <a:xfrm>
              <a:off x="5981956" y="4067439"/>
              <a:ext cx="83895" cy="2622"/>
            </a:xfrm>
            <a:custGeom>
              <a:avLst/>
              <a:gdLst>
                <a:gd name="T0" fmla="*/ 0 w 64"/>
                <a:gd name="T1" fmla="*/ 0 h 2"/>
                <a:gd name="T2" fmla="*/ 0 w 64"/>
                <a:gd name="T3" fmla="*/ 2 h 2"/>
                <a:gd name="T4" fmla="*/ 0 w 64"/>
                <a:gd name="T5" fmla="*/ 2 h 2"/>
                <a:gd name="T6" fmla="*/ 0 w 64"/>
                <a:gd name="T7" fmla="*/ 0 h 2"/>
                <a:gd name="T8" fmla="*/ 64 w 64"/>
                <a:gd name="T9" fmla="*/ 0 h 2"/>
                <a:gd name="T10" fmla="*/ 64 w 64"/>
                <a:gd name="T11" fmla="*/ 0 h 2"/>
                <a:gd name="T12" fmla="*/ 64 w 64"/>
                <a:gd name="T13" fmla="*/ 2 h 2"/>
                <a:gd name="T14" fmla="*/ 64 w 64"/>
                <a:gd name="T15" fmla="*/ 2 h 2"/>
                <a:gd name="T16" fmla="*/ 64 w 6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
                  <a:moveTo>
                    <a:pt x="0" y="0"/>
                  </a:moveTo>
                  <a:lnTo>
                    <a:pt x="0" y="2"/>
                  </a:lnTo>
                  <a:lnTo>
                    <a:pt x="0" y="2"/>
                  </a:lnTo>
                  <a:lnTo>
                    <a:pt x="0" y="0"/>
                  </a:lnTo>
                  <a:moveTo>
                    <a:pt x="64" y="0"/>
                  </a:moveTo>
                  <a:lnTo>
                    <a:pt x="64" y="0"/>
                  </a:lnTo>
                  <a:lnTo>
                    <a:pt x="64" y="2"/>
                  </a:lnTo>
                  <a:lnTo>
                    <a:pt x="64" y="2"/>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7" name="ïṧ1iḍé"/>
            <p:cNvSpPr/>
            <p:nvPr/>
          </p:nvSpPr>
          <p:spPr bwMode="auto">
            <a:xfrm>
              <a:off x="5981956" y="4067439"/>
              <a:ext cx="83895" cy="2622"/>
            </a:xfrm>
            <a:prstGeom prst="rect">
              <a:avLst/>
            </a:prstGeom>
            <a:solidFill>
              <a:srgbClr val="2F2F2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8" name="ïśḷidè"/>
            <p:cNvSpPr/>
            <p:nvPr/>
          </p:nvSpPr>
          <p:spPr bwMode="auto">
            <a:xfrm>
              <a:off x="5981956" y="4067439"/>
              <a:ext cx="83895" cy="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9" name="ïṡļíďé"/>
            <p:cNvSpPr/>
            <p:nvPr/>
          </p:nvSpPr>
          <p:spPr bwMode="auto">
            <a:xfrm>
              <a:off x="6771089" y="3599464"/>
              <a:ext cx="1350178" cy="1768340"/>
            </a:xfrm>
            <a:custGeom>
              <a:avLst/>
              <a:gdLst>
                <a:gd name="T0" fmla="*/ 179 w 496"/>
                <a:gd name="T1" fmla="*/ 59 h 650"/>
                <a:gd name="T2" fmla="*/ 401 w 496"/>
                <a:gd name="T3" fmla="*/ 112 h 650"/>
                <a:gd name="T4" fmla="*/ 463 w 496"/>
                <a:gd name="T5" fmla="*/ 303 h 650"/>
                <a:gd name="T6" fmla="*/ 442 w 496"/>
                <a:gd name="T7" fmla="*/ 442 h 650"/>
                <a:gd name="T8" fmla="*/ 440 w 496"/>
                <a:gd name="T9" fmla="*/ 495 h 650"/>
                <a:gd name="T10" fmla="*/ 237 w 496"/>
                <a:gd name="T11" fmla="*/ 649 h 650"/>
                <a:gd name="T12" fmla="*/ 54 w 496"/>
                <a:gd name="T13" fmla="*/ 499 h 650"/>
                <a:gd name="T14" fmla="*/ 58 w 496"/>
                <a:gd name="T15" fmla="*/ 446 h 650"/>
                <a:gd name="T16" fmla="*/ 38 w 496"/>
                <a:gd name="T17" fmla="*/ 295 h 650"/>
                <a:gd name="T18" fmla="*/ 179 w 496"/>
                <a:gd name="T19" fmla="*/ 5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650">
                  <a:moveTo>
                    <a:pt x="179" y="59"/>
                  </a:moveTo>
                  <a:cubicBezTo>
                    <a:pt x="197" y="27"/>
                    <a:pt x="342" y="0"/>
                    <a:pt x="401" y="112"/>
                  </a:cubicBezTo>
                  <a:cubicBezTo>
                    <a:pt x="460" y="224"/>
                    <a:pt x="430" y="263"/>
                    <a:pt x="463" y="303"/>
                  </a:cubicBezTo>
                  <a:cubicBezTo>
                    <a:pt x="496" y="343"/>
                    <a:pt x="465" y="434"/>
                    <a:pt x="442" y="442"/>
                  </a:cubicBezTo>
                  <a:cubicBezTo>
                    <a:pt x="420" y="450"/>
                    <a:pt x="429" y="481"/>
                    <a:pt x="440" y="495"/>
                  </a:cubicBezTo>
                  <a:cubicBezTo>
                    <a:pt x="487" y="552"/>
                    <a:pt x="419" y="650"/>
                    <a:pt x="237" y="649"/>
                  </a:cubicBezTo>
                  <a:cubicBezTo>
                    <a:pt x="42" y="647"/>
                    <a:pt x="4" y="534"/>
                    <a:pt x="54" y="499"/>
                  </a:cubicBezTo>
                  <a:cubicBezTo>
                    <a:pt x="70" y="488"/>
                    <a:pt x="76" y="466"/>
                    <a:pt x="58" y="446"/>
                  </a:cubicBezTo>
                  <a:cubicBezTo>
                    <a:pt x="41" y="427"/>
                    <a:pt x="0" y="354"/>
                    <a:pt x="38" y="295"/>
                  </a:cubicBezTo>
                  <a:cubicBezTo>
                    <a:pt x="77" y="235"/>
                    <a:pt x="43" y="59"/>
                    <a:pt x="179" y="59"/>
                  </a:cubicBezTo>
                </a:path>
              </a:pathLst>
            </a:custGeom>
            <a:solidFill>
              <a:srgbClr val="8060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0" name="í$ļiḑe"/>
            <p:cNvSpPr/>
            <p:nvPr/>
          </p:nvSpPr>
          <p:spPr bwMode="auto">
            <a:xfrm>
              <a:off x="6439444" y="5016496"/>
              <a:ext cx="2005604" cy="794377"/>
            </a:xfrm>
            <a:custGeom>
              <a:avLst/>
              <a:gdLst>
                <a:gd name="T0" fmla="*/ 438 w 737"/>
                <a:gd name="T1" fmla="*/ 0 h 292"/>
                <a:gd name="T2" fmla="*/ 295 w 737"/>
                <a:gd name="T3" fmla="*/ 7 h 292"/>
                <a:gd name="T4" fmla="*/ 79 w 737"/>
                <a:gd name="T5" fmla="*/ 115 h 292"/>
                <a:gd name="T6" fmla="*/ 0 w 737"/>
                <a:gd name="T7" fmla="*/ 292 h 292"/>
                <a:gd name="T8" fmla="*/ 737 w 737"/>
                <a:gd name="T9" fmla="*/ 292 h 292"/>
                <a:gd name="T10" fmla="*/ 658 w 737"/>
                <a:gd name="T11" fmla="*/ 115 h 292"/>
                <a:gd name="T12" fmla="*/ 438 w 737"/>
                <a:gd name="T13" fmla="*/ 0 h 292"/>
              </a:gdLst>
              <a:ahLst/>
              <a:cxnLst>
                <a:cxn ang="0">
                  <a:pos x="T0" y="T1"/>
                </a:cxn>
                <a:cxn ang="0">
                  <a:pos x="T2" y="T3"/>
                </a:cxn>
                <a:cxn ang="0">
                  <a:pos x="T4" y="T5"/>
                </a:cxn>
                <a:cxn ang="0">
                  <a:pos x="T6" y="T7"/>
                </a:cxn>
                <a:cxn ang="0">
                  <a:pos x="T8" y="T9"/>
                </a:cxn>
                <a:cxn ang="0">
                  <a:pos x="T10" y="T11"/>
                </a:cxn>
                <a:cxn ang="0">
                  <a:pos x="T12" y="T13"/>
                </a:cxn>
              </a:cxnLst>
              <a:rect l="0" t="0" r="r" b="b"/>
              <a:pathLst>
                <a:path w="737" h="292">
                  <a:moveTo>
                    <a:pt x="438" y="0"/>
                  </a:moveTo>
                  <a:cubicBezTo>
                    <a:pt x="437" y="3"/>
                    <a:pt x="296" y="5"/>
                    <a:pt x="295" y="7"/>
                  </a:cubicBezTo>
                  <a:cubicBezTo>
                    <a:pt x="250" y="70"/>
                    <a:pt x="155" y="98"/>
                    <a:pt x="79" y="115"/>
                  </a:cubicBezTo>
                  <a:cubicBezTo>
                    <a:pt x="3" y="132"/>
                    <a:pt x="0" y="228"/>
                    <a:pt x="0" y="292"/>
                  </a:cubicBezTo>
                  <a:cubicBezTo>
                    <a:pt x="737" y="292"/>
                    <a:pt x="737" y="292"/>
                    <a:pt x="737" y="292"/>
                  </a:cubicBezTo>
                  <a:cubicBezTo>
                    <a:pt x="737" y="228"/>
                    <a:pt x="736" y="132"/>
                    <a:pt x="658" y="115"/>
                  </a:cubicBezTo>
                  <a:cubicBezTo>
                    <a:pt x="581" y="97"/>
                    <a:pt x="480" y="66"/>
                    <a:pt x="438" y="0"/>
                  </a:cubicBezTo>
                </a:path>
              </a:pathLst>
            </a:custGeom>
            <a:solidFill>
              <a:srgbClr val="2680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1" name="íṧḻîḓê"/>
            <p:cNvSpPr/>
            <p:nvPr/>
          </p:nvSpPr>
          <p:spPr bwMode="auto">
            <a:xfrm>
              <a:off x="7241685" y="4385976"/>
              <a:ext cx="403743" cy="968720"/>
            </a:xfrm>
            <a:custGeom>
              <a:avLst/>
              <a:gdLst>
                <a:gd name="T0" fmla="*/ 0 w 148"/>
                <a:gd name="T1" fmla="*/ 98 h 356"/>
                <a:gd name="T2" fmla="*/ 0 w 148"/>
                <a:gd name="T3" fmla="*/ 219 h 356"/>
                <a:gd name="T4" fmla="*/ 0 w 148"/>
                <a:gd name="T5" fmla="*/ 278 h 356"/>
                <a:gd name="T6" fmla="*/ 148 w 148"/>
                <a:gd name="T7" fmla="*/ 278 h 356"/>
                <a:gd name="T8" fmla="*/ 148 w 148"/>
                <a:gd name="T9" fmla="*/ 219 h 356"/>
                <a:gd name="T10" fmla="*/ 148 w 148"/>
                <a:gd name="T11" fmla="*/ 98 h 356"/>
                <a:gd name="T12" fmla="*/ 0 w 148"/>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8" h="356">
                  <a:moveTo>
                    <a:pt x="0" y="98"/>
                  </a:moveTo>
                  <a:cubicBezTo>
                    <a:pt x="0" y="219"/>
                    <a:pt x="0" y="219"/>
                    <a:pt x="0" y="219"/>
                  </a:cubicBezTo>
                  <a:cubicBezTo>
                    <a:pt x="0" y="278"/>
                    <a:pt x="0" y="278"/>
                    <a:pt x="0" y="278"/>
                  </a:cubicBezTo>
                  <a:cubicBezTo>
                    <a:pt x="37" y="354"/>
                    <a:pt x="103" y="356"/>
                    <a:pt x="148" y="278"/>
                  </a:cubicBezTo>
                  <a:cubicBezTo>
                    <a:pt x="148" y="219"/>
                    <a:pt x="148" y="219"/>
                    <a:pt x="148" y="219"/>
                  </a:cubicBezTo>
                  <a:cubicBezTo>
                    <a:pt x="148" y="98"/>
                    <a:pt x="148" y="98"/>
                    <a:pt x="148" y="98"/>
                  </a:cubicBezTo>
                  <a:cubicBezTo>
                    <a:pt x="148" y="0"/>
                    <a:pt x="0" y="0"/>
                    <a:pt x="0" y="98"/>
                  </a:cubicBezTo>
                </a:path>
              </a:pathLst>
            </a:custGeom>
            <a:solidFill>
              <a:srgbClr val="F5D5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2" name="ïsḷiďé"/>
            <p:cNvSpPr/>
            <p:nvPr/>
          </p:nvSpPr>
          <p:spPr bwMode="auto">
            <a:xfrm>
              <a:off x="7817150" y="4401706"/>
              <a:ext cx="203182" cy="302807"/>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5D5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3" name="ïṣḷídè"/>
            <p:cNvSpPr/>
            <p:nvPr/>
          </p:nvSpPr>
          <p:spPr bwMode="auto">
            <a:xfrm>
              <a:off x="6864160" y="4401706"/>
              <a:ext cx="205804" cy="302807"/>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5D5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4" name="ïṥḻidé"/>
            <p:cNvSpPr/>
            <p:nvPr/>
          </p:nvSpPr>
          <p:spPr bwMode="auto">
            <a:xfrm>
              <a:off x="7241685" y="4897209"/>
              <a:ext cx="403743" cy="138950"/>
            </a:xfrm>
            <a:custGeom>
              <a:avLst/>
              <a:gdLst>
                <a:gd name="T0" fmla="*/ 148 w 148"/>
                <a:gd name="T1" fmla="*/ 0 h 51"/>
                <a:gd name="T2" fmla="*/ 0 w 148"/>
                <a:gd name="T3" fmla="*/ 0 h 51"/>
                <a:gd name="T4" fmla="*/ 0 w 148"/>
                <a:gd name="T5" fmla="*/ 5 h 51"/>
                <a:gd name="T6" fmla="*/ 73 w 148"/>
                <a:gd name="T7" fmla="*/ 51 h 51"/>
                <a:gd name="T8" fmla="*/ 148 w 148"/>
                <a:gd name="T9" fmla="*/ 4 h 51"/>
                <a:gd name="T10" fmla="*/ 148 w 148"/>
                <a:gd name="T11" fmla="*/ 0 h 51"/>
              </a:gdLst>
              <a:ahLst/>
              <a:cxnLst>
                <a:cxn ang="0">
                  <a:pos x="T0" y="T1"/>
                </a:cxn>
                <a:cxn ang="0">
                  <a:pos x="T2" y="T3"/>
                </a:cxn>
                <a:cxn ang="0">
                  <a:pos x="T4" y="T5"/>
                </a:cxn>
                <a:cxn ang="0">
                  <a:pos x="T6" y="T7"/>
                </a:cxn>
                <a:cxn ang="0">
                  <a:pos x="T8" y="T9"/>
                </a:cxn>
                <a:cxn ang="0">
                  <a:pos x="T10" y="T11"/>
                </a:cxn>
              </a:cxnLst>
              <a:rect l="0" t="0" r="r" b="b"/>
              <a:pathLst>
                <a:path w="148" h="51">
                  <a:moveTo>
                    <a:pt x="148" y="0"/>
                  </a:moveTo>
                  <a:cubicBezTo>
                    <a:pt x="0" y="0"/>
                    <a:pt x="0" y="0"/>
                    <a:pt x="0" y="0"/>
                  </a:cubicBezTo>
                  <a:cubicBezTo>
                    <a:pt x="0" y="5"/>
                    <a:pt x="0" y="5"/>
                    <a:pt x="0" y="5"/>
                  </a:cubicBezTo>
                  <a:cubicBezTo>
                    <a:pt x="0" y="5"/>
                    <a:pt x="46" y="51"/>
                    <a:pt x="73" y="51"/>
                  </a:cubicBezTo>
                  <a:cubicBezTo>
                    <a:pt x="100" y="51"/>
                    <a:pt x="148" y="4"/>
                    <a:pt x="148" y="4"/>
                  </a:cubicBezTo>
                  <a:cubicBezTo>
                    <a:pt x="148" y="0"/>
                    <a:pt x="148" y="0"/>
                    <a:pt x="148" y="0"/>
                  </a:cubicBezTo>
                </a:path>
              </a:pathLst>
            </a:custGeom>
            <a:solidFill>
              <a:srgbClr val="C4AA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5" name="ísľíḋè"/>
            <p:cNvSpPr/>
            <p:nvPr/>
          </p:nvSpPr>
          <p:spPr bwMode="auto">
            <a:xfrm>
              <a:off x="6890377" y="3768564"/>
              <a:ext cx="1106359" cy="1224336"/>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5D5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6" name="ïṣliḓé"/>
            <p:cNvSpPr/>
            <p:nvPr/>
          </p:nvSpPr>
          <p:spPr bwMode="auto">
            <a:xfrm>
              <a:off x="6885134" y="3733171"/>
              <a:ext cx="1170591" cy="842878"/>
            </a:xfrm>
            <a:custGeom>
              <a:avLst/>
              <a:gdLst>
                <a:gd name="T0" fmla="*/ 170 w 430"/>
                <a:gd name="T1" fmla="*/ 148 h 310"/>
                <a:gd name="T2" fmla="*/ 73 w 430"/>
                <a:gd name="T3" fmla="*/ 226 h 310"/>
                <a:gd name="T4" fmla="*/ 43 w 430"/>
                <a:gd name="T5" fmla="*/ 301 h 310"/>
                <a:gd name="T6" fmla="*/ 18 w 430"/>
                <a:gd name="T7" fmla="*/ 145 h 310"/>
                <a:gd name="T8" fmla="*/ 173 w 430"/>
                <a:gd name="T9" fmla="*/ 4 h 310"/>
                <a:gd name="T10" fmla="*/ 326 w 430"/>
                <a:gd name="T11" fmla="*/ 47 h 310"/>
                <a:gd name="T12" fmla="*/ 367 w 430"/>
                <a:gd name="T13" fmla="*/ 310 h 310"/>
                <a:gd name="T14" fmla="*/ 282 w 430"/>
                <a:gd name="T15" fmla="*/ 105 h 310"/>
                <a:gd name="T16" fmla="*/ 170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a:moveTo>
                    <a:pt x="170" y="148"/>
                  </a:moveTo>
                  <a:cubicBezTo>
                    <a:pt x="135" y="223"/>
                    <a:pt x="120" y="246"/>
                    <a:pt x="73" y="226"/>
                  </a:cubicBezTo>
                  <a:cubicBezTo>
                    <a:pt x="25" y="206"/>
                    <a:pt x="34" y="262"/>
                    <a:pt x="43" y="301"/>
                  </a:cubicBezTo>
                  <a:cubicBezTo>
                    <a:pt x="0" y="248"/>
                    <a:pt x="5" y="197"/>
                    <a:pt x="18" y="145"/>
                  </a:cubicBezTo>
                  <a:cubicBezTo>
                    <a:pt x="33" y="88"/>
                    <a:pt x="105" y="2"/>
                    <a:pt x="173" y="4"/>
                  </a:cubicBezTo>
                  <a:cubicBezTo>
                    <a:pt x="210" y="0"/>
                    <a:pt x="266" y="5"/>
                    <a:pt x="326" y="47"/>
                  </a:cubicBezTo>
                  <a:cubicBezTo>
                    <a:pt x="430" y="122"/>
                    <a:pt x="395" y="290"/>
                    <a:pt x="367" y="310"/>
                  </a:cubicBezTo>
                  <a:cubicBezTo>
                    <a:pt x="394" y="155"/>
                    <a:pt x="328" y="186"/>
                    <a:pt x="282" y="105"/>
                  </a:cubicBezTo>
                  <a:cubicBezTo>
                    <a:pt x="267" y="69"/>
                    <a:pt x="209" y="67"/>
                    <a:pt x="170" y="148"/>
                  </a:cubicBezTo>
                  <a:close/>
                </a:path>
              </a:pathLst>
            </a:custGeom>
            <a:solidFill>
              <a:srgbClr val="8060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7" name="îSļïḍe"/>
            <p:cNvSpPr/>
            <p:nvPr/>
          </p:nvSpPr>
          <p:spPr bwMode="auto">
            <a:xfrm>
              <a:off x="7416029" y="5302262"/>
              <a:ext cx="40636" cy="508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8" name="îšľïḑè"/>
            <p:cNvSpPr/>
            <p:nvPr/>
          </p:nvSpPr>
          <p:spPr bwMode="auto">
            <a:xfrm>
              <a:off x="7097492" y="5036159"/>
              <a:ext cx="340822" cy="412919"/>
            </a:xfrm>
            <a:custGeom>
              <a:avLst/>
              <a:gdLst>
                <a:gd name="T0" fmla="*/ 110 w 260"/>
                <a:gd name="T1" fmla="*/ 0 h 315"/>
                <a:gd name="T2" fmla="*/ 0 w 260"/>
                <a:gd name="T3" fmla="*/ 99 h 315"/>
                <a:gd name="T4" fmla="*/ 139 w 260"/>
                <a:gd name="T5" fmla="*/ 315 h 315"/>
                <a:gd name="T6" fmla="*/ 260 w 260"/>
                <a:gd name="T7" fmla="*/ 201 h 315"/>
                <a:gd name="T8" fmla="*/ 110 w 260"/>
                <a:gd name="T9" fmla="*/ 0 h 315"/>
              </a:gdLst>
              <a:ahLst/>
              <a:cxnLst>
                <a:cxn ang="0">
                  <a:pos x="T0" y="T1"/>
                </a:cxn>
                <a:cxn ang="0">
                  <a:pos x="T2" y="T3"/>
                </a:cxn>
                <a:cxn ang="0">
                  <a:pos x="T4" y="T5"/>
                </a:cxn>
                <a:cxn ang="0">
                  <a:pos x="T6" y="T7"/>
                </a:cxn>
                <a:cxn ang="0">
                  <a:pos x="T8" y="T9"/>
                </a:cxn>
              </a:cxnLst>
              <a:rect l="0" t="0" r="r" b="b"/>
              <a:pathLst>
                <a:path w="260" h="315">
                  <a:moveTo>
                    <a:pt x="110" y="0"/>
                  </a:moveTo>
                  <a:lnTo>
                    <a:pt x="0" y="99"/>
                  </a:lnTo>
                  <a:lnTo>
                    <a:pt x="139" y="315"/>
                  </a:lnTo>
                  <a:lnTo>
                    <a:pt x="260" y="201"/>
                  </a:lnTo>
                  <a:lnTo>
                    <a:pt x="11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9" name="î$liḋê"/>
            <p:cNvSpPr/>
            <p:nvPr/>
          </p:nvSpPr>
          <p:spPr bwMode="auto">
            <a:xfrm>
              <a:off x="7097492" y="5036159"/>
              <a:ext cx="340822" cy="412919"/>
            </a:xfrm>
            <a:custGeom>
              <a:avLst/>
              <a:gdLst>
                <a:gd name="T0" fmla="*/ 110 w 260"/>
                <a:gd name="T1" fmla="*/ 0 h 315"/>
                <a:gd name="T2" fmla="*/ 0 w 260"/>
                <a:gd name="T3" fmla="*/ 99 h 315"/>
                <a:gd name="T4" fmla="*/ 139 w 260"/>
                <a:gd name="T5" fmla="*/ 315 h 315"/>
                <a:gd name="T6" fmla="*/ 260 w 260"/>
                <a:gd name="T7" fmla="*/ 201 h 315"/>
                <a:gd name="T8" fmla="*/ 110 w 260"/>
                <a:gd name="T9" fmla="*/ 0 h 315"/>
              </a:gdLst>
              <a:ahLst/>
              <a:cxnLst>
                <a:cxn ang="0">
                  <a:pos x="T0" y="T1"/>
                </a:cxn>
                <a:cxn ang="0">
                  <a:pos x="T2" y="T3"/>
                </a:cxn>
                <a:cxn ang="0">
                  <a:pos x="T4" y="T5"/>
                </a:cxn>
                <a:cxn ang="0">
                  <a:pos x="T6" y="T7"/>
                </a:cxn>
                <a:cxn ang="0">
                  <a:pos x="T8" y="T9"/>
                </a:cxn>
              </a:cxnLst>
              <a:rect l="0" t="0" r="r" b="b"/>
              <a:pathLst>
                <a:path w="260" h="315">
                  <a:moveTo>
                    <a:pt x="110" y="0"/>
                  </a:moveTo>
                  <a:lnTo>
                    <a:pt x="0" y="99"/>
                  </a:lnTo>
                  <a:lnTo>
                    <a:pt x="139" y="315"/>
                  </a:lnTo>
                  <a:lnTo>
                    <a:pt x="260" y="201"/>
                  </a:lnTo>
                  <a:lnTo>
                    <a:pt x="1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0" name="isḷíḍé"/>
            <p:cNvSpPr/>
            <p:nvPr/>
          </p:nvSpPr>
          <p:spPr bwMode="auto">
            <a:xfrm>
              <a:off x="7438313" y="5033537"/>
              <a:ext cx="348687" cy="415540"/>
            </a:xfrm>
            <a:custGeom>
              <a:avLst/>
              <a:gdLst>
                <a:gd name="T0" fmla="*/ 158 w 266"/>
                <a:gd name="T1" fmla="*/ 0 h 317"/>
                <a:gd name="T2" fmla="*/ 266 w 266"/>
                <a:gd name="T3" fmla="*/ 106 h 317"/>
                <a:gd name="T4" fmla="*/ 120 w 266"/>
                <a:gd name="T5" fmla="*/ 317 h 317"/>
                <a:gd name="T6" fmla="*/ 0 w 266"/>
                <a:gd name="T7" fmla="*/ 203 h 317"/>
                <a:gd name="T8" fmla="*/ 158 w 266"/>
                <a:gd name="T9" fmla="*/ 0 h 317"/>
              </a:gdLst>
              <a:ahLst/>
              <a:cxnLst>
                <a:cxn ang="0">
                  <a:pos x="T0" y="T1"/>
                </a:cxn>
                <a:cxn ang="0">
                  <a:pos x="T2" y="T3"/>
                </a:cxn>
                <a:cxn ang="0">
                  <a:pos x="T4" y="T5"/>
                </a:cxn>
                <a:cxn ang="0">
                  <a:pos x="T6" y="T7"/>
                </a:cxn>
                <a:cxn ang="0">
                  <a:pos x="T8" y="T9"/>
                </a:cxn>
              </a:cxnLst>
              <a:rect l="0" t="0" r="r" b="b"/>
              <a:pathLst>
                <a:path w="266" h="317">
                  <a:moveTo>
                    <a:pt x="158" y="0"/>
                  </a:moveTo>
                  <a:lnTo>
                    <a:pt x="266" y="106"/>
                  </a:lnTo>
                  <a:lnTo>
                    <a:pt x="120" y="317"/>
                  </a:lnTo>
                  <a:lnTo>
                    <a:pt x="0" y="203"/>
                  </a:lnTo>
                  <a:lnTo>
                    <a:pt x="15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1" name="íṥḷiḋè"/>
            <p:cNvSpPr/>
            <p:nvPr/>
          </p:nvSpPr>
          <p:spPr bwMode="auto">
            <a:xfrm>
              <a:off x="7438313" y="5033537"/>
              <a:ext cx="348687" cy="415540"/>
            </a:xfrm>
            <a:custGeom>
              <a:avLst/>
              <a:gdLst>
                <a:gd name="T0" fmla="*/ 158 w 266"/>
                <a:gd name="T1" fmla="*/ 0 h 317"/>
                <a:gd name="T2" fmla="*/ 266 w 266"/>
                <a:gd name="T3" fmla="*/ 106 h 317"/>
                <a:gd name="T4" fmla="*/ 120 w 266"/>
                <a:gd name="T5" fmla="*/ 317 h 317"/>
                <a:gd name="T6" fmla="*/ 0 w 266"/>
                <a:gd name="T7" fmla="*/ 203 h 317"/>
                <a:gd name="T8" fmla="*/ 158 w 266"/>
                <a:gd name="T9" fmla="*/ 0 h 317"/>
              </a:gdLst>
              <a:ahLst/>
              <a:cxnLst>
                <a:cxn ang="0">
                  <a:pos x="T0" y="T1"/>
                </a:cxn>
                <a:cxn ang="0">
                  <a:pos x="T2" y="T3"/>
                </a:cxn>
                <a:cxn ang="0">
                  <a:pos x="T4" y="T5"/>
                </a:cxn>
                <a:cxn ang="0">
                  <a:pos x="T6" y="T7"/>
                </a:cxn>
                <a:cxn ang="0">
                  <a:pos x="T8" y="T9"/>
                </a:cxn>
              </a:cxnLst>
              <a:rect l="0" t="0" r="r" b="b"/>
              <a:pathLst>
                <a:path w="266" h="317">
                  <a:moveTo>
                    <a:pt x="158" y="0"/>
                  </a:moveTo>
                  <a:lnTo>
                    <a:pt x="266" y="106"/>
                  </a:lnTo>
                  <a:lnTo>
                    <a:pt x="120" y="317"/>
                  </a:lnTo>
                  <a:lnTo>
                    <a:pt x="0" y="203"/>
                  </a:lnTo>
                  <a:lnTo>
                    <a:pt x="1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2" name="íŝḻíḑê"/>
            <p:cNvSpPr/>
            <p:nvPr/>
          </p:nvSpPr>
          <p:spPr bwMode="auto">
            <a:xfrm>
              <a:off x="7018841" y="4334853"/>
              <a:ext cx="859919" cy="311983"/>
            </a:xfrm>
            <a:custGeom>
              <a:avLst/>
              <a:gdLst>
                <a:gd name="T0" fmla="*/ 236 w 316"/>
                <a:gd name="T1" fmla="*/ 114 h 115"/>
                <a:gd name="T2" fmla="*/ 240 w 316"/>
                <a:gd name="T3" fmla="*/ 114 h 115"/>
                <a:gd name="T4" fmla="*/ 297 w 316"/>
                <a:gd name="T5" fmla="*/ 68 h 115"/>
                <a:gd name="T6" fmla="*/ 310 w 316"/>
                <a:gd name="T7" fmla="*/ 30 h 115"/>
                <a:gd name="T8" fmla="*/ 316 w 316"/>
                <a:gd name="T9" fmla="*/ 16 h 115"/>
                <a:gd name="T10" fmla="*/ 307 w 316"/>
                <a:gd name="T11" fmla="*/ 5 h 115"/>
                <a:gd name="T12" fmla="*/ 238 w 316"/>
                <a:gd name="T13" fmla="*/ 2 h 115"/>
                <a:gd name="T14" fmla="*/ 238 w 316"/>
                <a:gd name="T15" fmla="*/ 9 h 115"/>
                <a:gd name="T16" fmla="*/ 285 w 316"/>
                <a:gd name="T17" fmla="*/ 14 h 115"/>
                <a:gd name="T18" fmla="*/ 283 w 316"/>
                <a:gd name="T19" fmla="*/ 86 h 115"/>
                <a:gd name="T20" fmla="*/ 236 w 316"/>
                <a:gd name="T21" fmla="*/ 108 h 115"/>
                <a:gd name="T22" fmla="*/ 236 w 316"/>
                <a:gd name="T23" fmla="*/ 114 h 115"/>
                <a:gd name="T24" fmla="*/ 158 w 316"/>
                <a:gd name="T25" fmla="*/ 15 h 115"/>
                <a:gd name="T26" fmla="*/ 84 w 316"/>
                <a:gd name="T27" fmla="*/ 2 h 115"/>
                <a:gd name="T28" fmla="*/ 78 w 316"/>
                <a:gd name="T29" fmla="*/ 2 h 115"/>
                <a:gd name="T30" fmla="*/ 78 w 316"/>
                <a:gd name="T31" fmla="*/ 9 h 115"/>
                <a:gd name="T32" fmla="*/ 130 w 316"/>
                <a:gd name="T33" fmla="*/ 27 h 115"/>
                <a:gd name="T34" fmla="*/ 99 w 316"/>
                <a:gd name="T35" fmla="*/ 103 h 115"/>
                <a:gd name="T36" fmla="*/ 76 w 316"/>
                <a:gd name="T37" fmla="*/ 108 h 115"/>
                <a:gd name="T38" fmla="*/ 76 w 316"/>
                <a:gd name="T39" fmla="*/ 115 h 115"/>
                <a:gd name="T40" fmla="*/ 130 w 316"/>
                <a:gd name="T41" fmla="*/ 80 h 115"/>
                <a:gd name="T42" fmla="*/ 157 w 316"/>
                <a:gd name="T43" fmla="*/ 41 h 115"/>
                <a:gd name="T44" fmla="*/ 183 w 316"/>
                <a:gd name="T45" fmla="*/ 79 h 115"/>
                <a:gd name="T46" fmla="*/ 236 w 316"/>
                <a:gd name="T47" fmla="*/ 114 h 115"/>
                <a:gd name="T48" fmla="*/ 236 w 316"/>
                <a:gd name="T49" fmla="*/ 108 h 115"/>
                <a:gd name="T50" fmla="*/ 211 w 316"/>
                <a:gd name="T51" fmla="*/ 103 h 115"/>
                <a:gd name="T52" fmla="*/ 185 w 316"/>
                <a:gd name="T53" fmla="*/ 27 h 115"/>
                <a:gd name="T54" fmla="*/ 238 w 316"/>
                <a:gd name="T55" fmla="*/ 9 h 115"/>
                <a:gd name="T56" fmla="*/ 238 w 316"/>
                <a:gd name="T57" fmla="*/ 2 h 115"/>
                <a:gd name="T58" fmla="*/ 233 w 316"/>
                <a:gd name="T59" fmla="*/ 2 h 115"/>
                <a:gd name="T60" fmla="*/ 158 w 316"/>
                <a:gd name="T61" fmla="*/ 15 h 115"/>
                <a:gd name="T62" fmla="*/ 78 w 316"/>
                <a:gd name="T63" fmla="*/ 2 h 115"/>
                <a:gd name="T64" fmla="*/ 9 w 316"/>
                <a:gd name="T65" fmla="*/ 6 h 115"/>
                <a:gd name="T66" fmla="*/ 0 w 316"/>
                <a:gd name="T67" fmla="*/ 17 h 115"/>
                <a:gd name="T68" fmla="*/ 5 w 316"/>
                <a:gd name="T69" fmla="*/ 31 h 115"/>
                <a:gd name="T70" fmla="*/ 15 w 316"/>
                <a:gd name="T71" fmla="*/ 69 h 115"/>
                <a:gd name="T72" fmla="*/ 69 w 316"/>
                <a:gd name="T73" fmla="*/ 114 h 115"/>
                <a:gd name="T74" fmla="*/ 76 w 316"/>
                <a:gd name="T75" fmla="*/ 115 h 115"/>
                <a:gd name="T76" fmla="*/ 76 w 316"/>
                <a:gd name="T77" fmla="*/ 108 h 115"/>
                <a:gd name="T78" fmla="*/ 28 w 316"/>
                <a:gd name="T79" fmla="*/ 86 h 115"/>
                <a:gd name="T80" fmla="*/ 31 w 316"/>
                <a:gd name="T81" fmla="*/ 14 h 115"/>
                <a:gd name="T82" fmla="*/ 78 w 316"/>
                <a:gd name="T83" fmla="*/ 9 h 115"/>
                <a:gd name="T84" fmla="*/ 78 w 316"/>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6" h="115">
                  <a:moveTo>
                    <a:pt x="236" y="114"/>
                  </a:moveTo>
                  <a:cubicBezTo>
                    <a:pt x="237" y="114"/>
                    <a:pt x="239" y="114"/>
                    <a:pt x="240" y="114"/>
                  </a:cubicBezTo>
                  <a:cubicBezTo>
                    <a:pt x="282" y="110"/>
                    <a:pt x="293" y="92"/>
                    <a:pt x="297" y="68"/>
                  </a:cubicBezTo>
                  <a:cubicBezTo>
                    <a:pt x="302" y="42"/>
                    <a:pt x="303" y="33"/>
                    <a:pt x="310" y="30"/>
                  </a:cubicBezTo>
                  <a:cubicBezTo>
                    <a:pt x="314" y="28"/>
                    <a:pt x="316" y="23"/>
                    <a:pt x="316" y="16"/>
                  </a:cubicBezTo>
                  <a:cubicBezTo>
                    <a:pt x="315" y="9"/>
                    <a:pt x="315" y="8"/>
                    <a:pt x="307" y="5"/>
                  </a:cubicBezTo>
                  <a:cubicBezTo>
                    <a:pt x="301" y="3"/>
                    <a:pt x="265" y="0"/>
                    <a:pt x="238" y="2"/>
                  </a:cubicBezTo>
                  <a:cubicBezTo>
                    <a:pt x="238" y="9"/>
                    <a:pt x="238" y="9"/>
                    <a:pt x="238" y="9"/>
                  </a:cubicBezTo>
                  <a:cubicBezTo>
                    <a:pt x="259" y="8"/>
                    <a:pt x="279" y="10"/>
                    <a:pt x="285" y="14"/>
                  </a:cubicBezTo>
                  <a:cubicBezTo>
                    <a:pt x="299" y="23"/>
                    <a:pt x="295" y="65"/>
                    <a:pt x="283" y="86"/>
                  </a:cubicBezTo>
                  <a:cubicBezTo>
                    <a:pt x="276" y="100"/>
                    <a:pt x="255" y="107"/>
                    <a:pt x="236" y="108"/>
                  </a:cubicBezTo>
                  <a:lnTo>
                    <a:pt x="236" y="114"/>
                  </a:lnTo>
                  <a:close/>
                  <a:moveTo>
                    <a:pt x="158" y="15"/>
                  </a:moveTo>
                  <a:cubicBezTo>
                    <a:pt x="148" y="16"/>
                    <a:pt x="110" y="5"/>
                    <a:pt x="84" y="2"/>
                  </a:cubicBezTo>
                  <a:cubicBezTo>
                    <a:pt x="82" y="2"/>
                    <a:pt x="80" y="2"/>
                    <a:pt x="78" y="2"/>
                  </a:cubicBezTo>
                  <a:cubicBezTo>
                    <a:pt x="78" y="9"/>
                    <a:pt x="78" y="9"/>
                    <a:pt x="78" y="9"/>
                  </a:cubicBezTo>
                  <a:cubicBezTo>
                    <a:pt x="99" y="10"/>
                    <a:pt x="122" y="15"/>
                    <a:pt x="130" y="27"/>
                  </a:cubicBezTo>
                  <a:cubicBezTo>
                    <a:pt x="143" y="46"/>
                    <a:pt x="120" y="93"/>
                    <a:pt x="99" y="103"/>
                  </a:cubicBezTo>
                  <a:cubicBezTo>
                    <a:pt x="93" y="106"/>
                    <a:pt x="84" y="108"/>
                    <a:pt x="76" y="108"/>
                  </a:cubicBezTo>
                  <a:cubicBezTo>
                    <a:pt x="76" y="115"/>
                    <a:pt x="76" y="115"/>
                    <a:pt x="76" y="115"/>
                  </a:cubicBezTo>
                  <a:cubicBezTo>
                    <a:pt x="112" y="115"/>
                    <a:pt x="125" y="89"/>
                    <a:pt x="130" y="80"/>
                  </a:cubicBezTo>
                  <a:cubicBezTo>
                    <a:pt x="138" y="63"/>
                    <a:pt x="136" y="41"/>
                    <a:pt x="157" y="41"/>
                  </a:cubicBezTo>
                  <a:cubicBezTo>
                    <a:pt x="178" y="41"/>
                    <a:pt x="175" y="63"/>
                    <a:pt x="183" y="79"/>
                  </a:cubicBezTo>
                  <a:cubicBezTo>
                    <a:pt x="187" y="88"/>
                    <a:pt x="198" y="115"/>
                    <a:pt x="236" y="114"/>
                  </a:cubicBezTo>
                  <a:cubicBezTo>
                    <a:pt x="236" y="108"/>
                    <a:pt x="236" y="108"/>
                    <a:pt x="236" y="108"/>
                  </a:cubicBezTo>
                  <a:cubicBezTo>
                    <a:pt x="227" y="108"/>
                    <a:pt x="218" y="106"/>
                    <a:pt x="211" y="103"/>
                  </a:cubicBezTo>
                  <a:cubicBezTo>
                    <a:pt x="191" y="93"/>
                    <a:pt x="171" y="46"/>
                    <a:pt x="185" y="27"/>
                  </a:cubicBezTo>
                  <a:cubicBezTo>
                    <a:pt x="194" y="15"/>
                    <a:pt x="216" y="10"/>
                    <a:pt x="238" y="9"/>
                  </a:cubicBezTo>
                  <a:cubicBezTo>
                    <a:pt x="238" y="2"/>
                    <a:pt x="238" y="2"/>
                    <a:pt x="238" y="2"/>
                  </a:cubicBezTo>
                  <a:cubicBezTo>
                    <a:pt x="236" y="2"/>
                    <a:pt x="235" y="2"/>
                    <a:pt x="233" y="2"/>
                  </a:cubicBezTo>
                  <a:cubicBezTo>
                    <a:pt x="209" y="4"/>
                    <a:pt x="179" y="15"/>
                    <a:pt x="158" y="15"/>
                  </a:cubicBezTo>
                  <a:close/>
                  <a:moveTo>
                    <a:pt x="78" y="2"/>
                  </a:moveTo>
                  <a:cubicBezTo>
                    <a:pt x="51" y="1"/>
                    <a:pt x="16" y="4"/>
                    <a:pt x="9" y="6"/>
                  </a:cubicBezTo>
                  <a:cubicBezTo>
                    <a:pt x="1" y="9"/>
                    <a:pt x="1" y="10"/>
                    <a:pt x="0" y="17"/>
                  </a:cubicBezTo>
                  <a:cubicBezTo>
                    <a:pt x="0" y="23"/>
                    <a:pt x="0" y="29"/>
                    <a:pt x="5" y="31"/>
                  </a:cubicBezTo>
                  <a:cubicBezTo>
                    <a:pt x="12" y="33"/>
                    <a:pt x="12" y="42"/>
                    <a:pt x="15" y="69"/>
                  </a:cubicBezTo>
                  <a:cubicBezTo>
                    <a:pt x="18" y="92"/>
                    <a:pt x="28" y="111"/>
                    <a:pt x="69" y="114"/>
                  </a:cubicBezTo>
                  <a:cubicBezTo>
                    <a:pt x="72" y="115"/>
                    <a:pt x="74" y="115"/>
                    <a:pt x="76" y="115"/>
                  </a:cubicBezTo>
                  <a:cubicBezTo>
                    <a:pt x="76" y="108"/>
                    <a:pt x="76" y="108"/>
                    <a:pt x="76" y="108"/>
                  </a:cubicBezTo>
                  <a:cubicBezTo>
                    <a:pt x="57" y="108"/>
                    <a:pt x="35" y="101"/>
                    <a:pt x="28" y="86"/>
                  </a:cubicBezTo>
                  <a:cubicBezTo>
                    <a:pt x="18" y="65"/>
                    <a:pt x="17" y="23"/>
                    <a:pt x="31" y="14"/>
                  </a:cubicBezTo>
                  <a:cubicBezTo>
                    <a:pt x="37" y="11"/>
                    <a:pt x="57" y="8"/>
                    <a:pt x="78" y="9"/>
                  </a:cubicBezTo>
                  <a:lnTo>
                    <a:pt x="78" y="2"/>
                  </a:lnTo>
                  <a:close/>
                </a:path>
              </a:pathLst>
            </a:custGeom>
            <a:solidFill>
              <a:srgbClr val="2680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3" name="ïş1ïḑe"/>
            <p:cNvSpPr/>
            <p:nvPr/>
          </p:nvSpPr>
          <p:spPr bwMode="auto">
            <a:xfrm>
              <a:off x="7438313" y="529964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2479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4" name="iṥļiḑe"/>
            <p:cNvSpPr/>
            <p:nvPr/>
          </p:nvSpPr>
          <p:spPr bwMode="auto">
            <a:xfrm>
              <a:off x="7241685" y="5028294"/>
              <a:ext cx="403743" cy="271346"/>
            </a:xfrm>
            <a:custGeom>
              <a:avLst/>
              <a:gdLst>
                <a:gd name="T0" fmla="*/ 147 w 148"/>
                <a:gd name="T1" fmla="*/ 0 h 100"/>
                <a:gd name="T2" fmla="*/ 72 w 148"/>
                <a:gd name="T3" fmla="*/ 97 h 100"/>
                <a:gd name="T4" fmla="*/ 0 w 148"/>
                <a:gd name="T5" fmla="*/ 0 h 100"/>
                <a:gd name="T6" fmla="*/ 0 w 148"/>
                <a:gd name="T7" fmla="*/ 3 h 100"/>
                <a:gd name="T8" fmla="*/ 72 w 148"/>
                <a:gd name="T9" fmla="*/ 100 h 100"/>
                <a:gd name="T10" fmla="*/ 72 w 148"/>
                <a:gd name="T11" fmla="*/ 100 h 100"/>
                <a:gd name="T12" fmla="*/ 148 w 148"/>
                <a:gd name="T13" fmla="*/ 2 h 100"/>
                <a:gd name="T14" fmla="*/ 147 w 148"/>
                <a:gd name="T15" fmla="*/ 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100">
                  <a:moveTo>
                    <a:pt x="147" y="0"/>
                  </a:moveTo>
                  <a:cubicBezTo>
                    <a:pt x="72" y="97"/>
                    <a:pt x="72" y="97"/>
                    <a:pt x="72" y="97"/>
                  </a:cubicBezTo>
                  <a:cubicBezTo>
                    <a:pt x="0" y="0"/>
                    <a:pt x="0" y="0"/>
                    <a:pt x="0" y="0"/>
                  </a:cubicBezTo>
                  <a:cubicBezTo>
                    <a:pt x="0" y="3"/>
                    <a:pt x="0" y="3"/>
                    <a:pt x="0" y="3"/>
                  </a:cubicBezTo>
                  <a:cubicBezTo>
                    <a:pt x="72" y="100"/>
                    <a:pt x="72" y="100"/>
                    <a:pt x="72" y="100"/>
                  </a:cubicBezTo>
                  <a:cubicBezTo>
                    <a:pt x="72" y="100"/>
                    <a:pt x="72" y="100"/>
                    <a:pt x="72" y="100"/>
                  </a:cubicBezTo>
                  <a:cubicBezTo>
                    <a:pt x="148" y="2"/>
                    <a:pt x="148" y="2"/>
                    <a:pt x="148" y="2"/>
                  </a:cubicBezTo>
                  <a:cubicBezTo>
                    <a:pt x="147" y="0"/>
                    <a:pt x="147" y="0"/>
                    <a:pt x="147" y="0"/>
                  </a:cubicBezTo>
                </a:path>
              </a:pathLst>
            </a:custGeom>
            <a:solidFill>
              <a:srgbClr val="E9CA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5" name="íṣľíďé"/>
            <p:cNvSpPr/>
            <p:nvPr/>
          </p:nvSpPr>
          <p:spPr bwMode="auto">
            <a:xfrm>
              <a:off x="3767927" y="4899830"/>
              <a:ext cx="2115716" cy="960855"/>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6" name="ïṡḷiḍê"/>
            <p:cNvSpPr/>
            <p:nvPr/>
          </p:nvSpPr>
          <p:spPr bwMode="auto">
            <a:xfrm>
              <a:off x="3767927" y="4899830"/>
              <a:ext cx="2115716" cy="960855"/>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7" name="íṡḷiḍê"/>
            <p:cNvSpPr/>
            <p:nvPr/>
          </p:nvSpPr>
          <p:spPr bwMode="auto">
            <a:xfrm>
              <a:off x="4599007" y="4214254"/>
              <a:ext cx="453555" cy="949057"/>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FDB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8" name="íṩḷiḋè"/>
            <p:cNvSpPr/>
            <p:nvPr/>
          </p:nvSpPr>
          <p:spPr bwMode="auto">
            <a:xfrm>
              <a:off x="4298822" y="4155266"/>
              <a:ext cx="191384" cy="276590"/>
            </a:xfrm>
            <a:custGeom>
              <a:avLst/>
              <a:gdLst>
                <a:gd name="T0" fmla="*/ 20 w 70"/>
                <a:gd name="T1" fmla="*/ 5 h 102"/>
                <a:gd name="T2" fmla="*/ 62 w 70"/>
                <a:gd name="T3" fmla="*/ 42 h 102"/>
                <a:gd name="T4" fmla="*/ 50 w 70"/>
                <a:gd name="T5" fmla="*/ 97 h 102"/>
                <a:gd name="T6" fmla="*/ 8 w 70"/>
                <a:gd name="T7" fmla="*/ 59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3" y="17"/>
                    <a:pt x="62" y="42"/>
                  </a:cubicBezTo>
                  <a:cubicBezTo>
                    <a:pt x="70" y="67"/>
                    <a:pt x="65" y="92"/>
                    <a:pt x="50" y="97"/>
                  </a:cubicBezTo>
                  <a:cubicBezTo>
                    <a:pt x="35" y="102"/>
                    <a:pt x="17" y="85"/>
                    <a:pt x="8" y="59"/>
                  </a:cubicBezTo>
                  <a:cubicBezTo>
                    <a:pt x="0" y="34"/>
                    <a:pt x="5" y="10"/>
                    <a:pt x="20" y="5"/>
                  </a:cubicBezTo>
                  <a:close/>
                </a:path>
              </a:pathLst>
            </a:custGeom>
            <a:solidFill>
              <a:srgbClr val="FFDB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9" name="ïṡļîḋê"/>
            <p:cNvSpPr/>
            <p:nvPr/>
          </p:nvSpPr>
          <p:spPr bwMode="auto">
            <a:xfrm>
              <a:off x="5162674" y="4155266"/>
              <a:ext cx="190074" cy="276590"/>
            </a:xfrm>
            <a:custGeom>
              <a:avLst/>
              <a:gdLst>
                <a:gd name="T0" fmla="*/ 50 w 70"/>
                <a:gd name="T1" fmla="*/ 5 h 102"/>
                <a:gd name="T2" fmla="*/ 8 w 70"/>
                <a:gd name="T3" fmla="*/ 42 h 102"/>
                <a:gd name="T4" fmla="*/ 20 w 70"/>
                <a:gd name="T5" fmla="*/ 97 h 102"/>
                <a:gd name="T6" fmla="*/ 61 w 70"/>
                <a:gd name="T7" fmla="*/ 59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5" y="0"/>
                    <a:pt x="16" y="17"/>
                    <a:pt x="8" y="42"/>
                  </a:cubicBezTo>
                  <a:cubicBezTo>
                    <a:pt x="0" y="67"/>
                    <a:pt x="5" y="92"/>
                    <a:pt x="20" y="97"/>
                  </a:cubicBezTo>
                  <a:cubicBezTo>
                    <a:pt x="34" y="102"/>
                    <a:pt x="53" y="85"/>
                    <a:pt x="61" y="59"/>
                  </a:cubicBezTo>
                  <a:cubicBezTo>
                    <a:pt x="70" y="34"/>
                    <a:pt x="65" y="10"/>
                    <a:pt x="50" y="5"/>
                  </a:cubicBezTo>
                  <a:close/>
                </a:path>
              </a:pathLst>
            </a:custGeom>
            <a:solidFill>
              <a:srgbClr val="FFDB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0" name="ïśḻîďé"/>
            <p:cNvSpPr/>
            <p:nvPr/>
          </p:nvSpPr>
          <p:spPr bwMode="auto">
            <a:xfrm>
              <a:off x="4511180" y="5122675"/>
              <a:ext cx="599060" cy="738010"/>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1" name="ïSḻíḑe"/>
            <p:cNvSpPr/>
            <p:nvPr/>
          </p:nvSpPr>
          <p:spPr bwMode="auto">
            <a:xfrm>
              <a:off x="4301444" y="4907695"/>
              <a:ext cx="397188" cy="952990"/>
            </a:xfrm>
            <a:custGeom>
              <a:avLst/>
              <a:gdLst>
                <a:gd name="T0" fmla="*/ 227 w 303"/>
                <a:gd name="T1" fmla="*/ 0 h 727"/>
                <a:gd name="T2" fmla="*/ 227 w 303"/>
                <a:gd name="T3" fmla="*/ 79 h 727"/>
                <a:gd name="T4" fmla="*/ 303 w 303"/>
                <a:gd name="T5" fmla="*/ 727 h 727"/>
                <a:gd name="T6" fmla="*/ 173 w 303"/>
                <a:gd name="T7" fmla="*/ 727 h 727"/>
                <a:gd name="T8" fmla="*/ 31 w 303"/>
                <a:gd name="T9" fmla="*/ 438 h 727"/>
                <a:gd name="T10" fmla="*/ 166 w 303"/>
                <a:gd name="T11" fmla="*/ 347 h 727"/>
                <a:gd name="T12" fmla="*/ 0 w 303"/>
                <a:gd name="T13" fmla="*/ 270 h 727"/>
                <a:gd name="T14" fmla="*/ 154 w 303"/>
                <a:gd name="T15" fmla="*/ 34 h 727"/>
                <a:gd name="T16" fmla="*/ 227 w 303"/>
                <a:gd name="T17" fmla="*/ 0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727">
                  <a:moveTo>
                    <a:pt x="227" y="0"/>
                  </a:moveTo>
                  <a:lnTo>
                    <a:pt x="227" y="79"/>
                  </a:lnTo>
                  <a:lnTo>
                    <a:pt x="303" y="727"/>
                  </a:lnTo>
                  <a:lnTo>
                    <a:pt x="173" y="727"/>
                  </a:lnTo>
                  <a:lnTo>
                    <a:pt x="31" y="438"/>
                  </a:lnTo>
                  <a:lnTo>
                    <a:pt x="166" y="347"/>
                  </a:lnTo>
                  <a:lnTo>
                    <a:pt x="0" y="270"/>
                  </a:lnTo>
                  <a:lnTo>
                    <a:pt x="154" y="34"/>
                  </a:lnTo>
                  <a:lnTo>
                    <a:pt x="227" y="0"/>
                  </a:lnTo>
                  <a:close/>
                </a:path>
              </a:pathLst>
            </a:custGeom>
            <a:solidFill>
              <a:srgbClr val="605F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2" name="iṧľiḑe"/>
            <p:cNvSpPr/>
            <p:nvPr/>
          </p:nvSpPr>
          <p:spPr bwMode="auto">
            <a:xfrm>
              <a:off x="4955559" y="4907695"/>
              <a:ext cx="394567" cy="952990"/>
            </a:xfrm>
            <a:custGeom>
              <a:avLst/>
              <a:gdLst>
                <a:gd name="T0" fmla="*/ 74 w 301"/>
                <a:gd name="T1" fmla="*/ 0 h 727"/>
                <a:gd name="T2" fmla="*/ 74 w 301"/>
                <a:gd name="T3" fmla="*/ 79 h 727"/>
                <a:gd name="T4" fmla="*/ 0 w 301"/>
                <a:gd name="T5" fmla="*/ 727 h 727"/>
                <a:gd name="T6" fmla="*/ 128 w 301"/>
                <a:gd name="T7" fmla="*/ 727 h 727"/>
                <a:gd name="T8" fmla="*/ 270 w 301"/>
                <a:gd name="T9" fmla="*/ 438 h 727"/>
                <a:gd name="T10" fmla="*/ 135 w 301"/>
                <a:gd name="T11" fmla="*/ 347 h 727"/>
                <a:gd name="T12" fmla="*/ 301 w 301"/>
                <a:gd name="T13" fmla="*/ 270 h 727"/>
                <a:gd name="T14" fmla="*/ 166 w 301"/>
                <a:gd name="T15" fmla="*/ 40 h 727"/>
                <a:gd name="T16" fmla="*/ 74 w 301"/>
                <a:gd name="T17" fmla="*/ 0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727">
                  <a:moveTo>
                    <a:pt x="74" y="0"/>
                  </a:moveTo>
                  <a:lnTo>
                    <a:pt x="74" y="79"/>
                  </a:lnTo>
                  <a:lnTo>
                    <a:pt x="0" y="727"/>
                  </a:lnTo>
                  <a:lnTo>
                    <a:pt x="128" y="727"/>
                  </a:lnTo>
                  <a:lnTo>
                    <a:pt x="270" y="438"/>
                  </a:lnTo>
                  <a:lnTo>
                    <a:pt x="135" y="347"/>
                  </a:lnTo>
                  <a:lnTo>
                    <a:pt x="301" y="270"/>
                  </a:lnTo>
                  <a:lnTo>
                    <a:pt x="166" y="40"/>
                  </a:lnTo>
                  <a:lnTo>
                    <a:pt x="74" y="0"/>
                  </a:lnTo>
                  <a:close/>
                </a:path>
              </a:pathLst>
            </a:custGeom>
            <a:solidFill>
              <a:srgbClr val="605F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3" name="íš1ïḓe"/>
            <p:cNvSpPr/>
            <p:nvPr/>
          </p:nvSpPr>
          <p:spPr bwMode="auto">
            <a:xfrm>
              <a:off x="4728781" y="5122675"/>
              <a:ext cx="196628" cy="191384"/>
            </a:xfrm>
            <a:custGeom>
              <a:avLst/>
              <a:gdLst>
                <a:gd name="T0" fmla="*/ 0 w 72"/>
                <a:gd name="T1" fmla="*/ 39 h 70"/>
                <a:gd name="T2" fmla="*/ 20 w 72"/>
                <a:gd name="T3" fmla="*/ 70 h 70"/>
                <a:gd name="T4" fmla="*/ 51 w 72"/>
                <a:gd name="T5" fmla="*/ 70 h 70"/>
                <a:gd name="T6" fmla="*/ 72 w 72"/>
                <a:gd name="T7" fmla="*/ 39 h 70"/>
                <a:gd name="T8" fmla="*/ 36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0" y="70"/>
                    <a:pt x="41" y="70"/>
                    <a:pt x="51" y="70"/>
                  </a:cubicBezTo>
                  <a:cubicBezTo>
                    <a:pt x="72" y="39"/>
                    <a:pt x="72" y="39"/>
                    <a:pt x="72" y="39"/>
                  </a:cubicBezTo>
                  <a:cubicBezTo>
                    <a:pt x="36" y="0"/>
                    <a:pt x="36" y="0"/>
                    <a:pt x="36" y="0"/>
                  </a:cubicBezTo>
                  <a:cubicBezTo>
                    <a:pt x="0" y="39"/>
                    <a:pt x="0" y="39"/>
                    <a:pt x="0" y="39"/>
                  </a:cubicBezTo>
                </a:path>
              </a:pathLst>
            </a:custGeom>
            <a:solidFill>
              <a:srgbClr val="C93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4" name="íSľïḍè"/>
            <p:cNvSpPr/>
            <p:nvPr/>
          </p:nvSpPr>
          <p:spPr bwMode="auto">
            <a:xfrm>
              <a:off x="4705186" y="5314060"/>
              <a:ext cx="241197" cy="546626"/>
            </a:xfrm>
            <a:custGeom>
              <a:avLst/>
              <a:gdLst>
                <a:gd name="T0" fmla="*/ 60 w 184"/>
                <a:gd name="T1" fmla="*/ 0 h 417"/>
                <a:gd name="T2" fmla="*/ 0 w 184"/>
                <a:gd name="T3" fmla="*/ 417 h 417"/>
                <a:gd name="T4" fmla="*/ 184 w 184"/>
                <a:gd name="T5" fmla="*/ 417 h 417"/>
                <a:gd name="T6" fmla="*/ 124 w 184"/>
                <a:gd name="T7" fmla="*/ 0 h 417"/>
                <a:gd name="T8" fmla="*/ 60 w 184"/>
                <a:gd name="T9" fmla="*/ 0 h 417"/>
              </a:gdLst>
              <a:ahLst/>
              <a:cxnLst>
                <a:cxn ang="0">
                  <a:pos x="T0" y="T1"/>
                </a:cxn>
                <a:cxn ang="0">
                  <a:pos x="T2" y="T3"/>
                </a:cxn>
                <a:cxn ang="0">
                  <a:pos x="T4" y="T5"/>
                </a:cxn>
                <a:cxn ang="0">
                  <a:pos x="T6" y="T7"/>
                </a:cxn>
                <a:cxn ang="0">
                  <a:pos x="T8" y="T9"/>
                </a:cxn>
              </a:cxnLst>
              <a:rect l="0" t="0" r="r" b="b"/>
              <a:pathLst>
                <a:path w="184" h="417">
                  <a:moveTo>
                    <a:pt x="60" y="0"/>
                  </a:moveTo>
                  <a:lnTo>
                    <a:pt x="0" y="417"/>
                  </a:lnTo>
                  <a:lnTo>
                    <a:pt x="184" y="417"/>
                  </a:lnTo>
                  <a:lnTo>
                    <a:pt x="124" y="0"/>
                  </a:lnTo>
                  <a:lnTo>
                    <a:pt x="60" y="0"/>
                  </a:lnTo>
                  <a:close/>
                </a:path>
              </a:pathLst>
            </a:custGeom>
            <a:solidFill>
              <a:srgbClr val="C93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5" name="islïde"/>
            <p:cNvSpPr/>
            <p:nvPr/>
          </p:nvSpPr>
          <p:spPr bwMode="auto">
            <a:xfrm>
              <a:off x="4705186" y="5314060"/>
              <a:ext cx="241197" cy="546626"/>
            </a:xfrm>
            <a:custGeom>
              <a:avLst/>
              <a:gdLst>
                <a:gd name="T0" fmla="*/ 60 w 184"/>
                <a:gd name="T1" fmla="*/ 0 h 417"/>
                <a:gd name="T2" fmla="*/ 0 w 184"/>
                <a:gd name="T3" fmla="*/ 417 h 417"/>
                <a:gd name="T4" fmla="*/ 184 w 184"/>
                <a:gd name="T5" fmla="*/ 417 h 417"/>
                <a:gd name="T6" fmla="*/ 124 w 184"/>
                <a:gd name="T7" fmla="*/ 0 h 417"/>
                <a:gd name="T8" fmla="*/ 60 w 184"/>
                <a:gd name="T9" fmla="*/ 0 h 417"/>
              </a:gdLst>
              <a:ahLst/>
              <a:cxnLst>
                <a:cxn ang="0">
                  <a:pos x="T0" y="T1"/>
                </a:cxn>
                <a:cxn ang="0">
                  <a:pos x="T2" y="T3"/>
                </a:cxn>
                <a:cxn ang="0">
                  <a:pos x="T4" y="T5"/>
                </a:cxn>
                <a:cxn ang="0">
                  <a:pos x="T6" y="T7"/>
                </a:cxn>
                <a:cxn ang="0">
                  <a:pos x="T8" y="T9"/>
                </a:cxn>
              </a:cxnLst>
              <a:rect l="0" t="0" r="r" b="b"/>
              <a:pathLst>
                <a:path w="184" h="417">
                  <a:moveTo>
                    <a:pt x="60" y="0"/>
                  </a:moveTo>
                  <a:lnTo>
                    <a:pt x="0" y="417"/>
                  </a:lnTo>
                  <a:lnTo>
                    <a:pt x="184" y="417"/>
                  </a:lnTo>
                  <a:lnTo>
                    <a:pt x="124" y="0"/>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6" name="ïṥľiḍè"/>
            <p:cNvSpPr/>
            <p:nvPr/>
          </p:nvSpPr>
          <p:spPr bwMode="auto">
            <a:xfrm>
              <a:off x="4579344" y="4840842"/>
              <a:ext cx="247751" cy="478461"/>
            </a:xfrm>
            <a:custGeom>
              <a:avLst/>
              <a:gdLst>
                <a:gd name="T0" fmla="*/ 15 w 189"/>
                <a:gd name="T1" fmla="*/ 0 h 365"/>
                <a:gd name="T2" fmla="*/ 0 w 189"/>
                <a:gd name="T3" fmla="*/ 58 h 365"/>
                <a:gd name="T4" fmla="*/ 42 w 189"/>
                <a:gd name="T5" fmla="*/ 365 h 365"/>
                <a:gd name="T6" fmla="*/ 189 w 189"/>
                <a:gd name="T7" fmla="*/ 215 h 365"/>
                <a:gd name="T8" fmla="*/ 15 w 189"/>
                <a:gd name="T9" fmla="*/ 0 h 365"/>
              </a:gdLst>
              <a:ahLst/>
              <a:cxnLst>
                <a:cxn ang="0">
                  <a:pos x="T0" y="T1"/>
                </a:cxn>
                <a:cxn ang="0">
                  <a:pos x="T2" y="T3"/>
                </a:cxn>
                <a:cxn ang="0">
                  <a:pos x="T4" y="T5"/>
                </a:cxn>
                <a:cxn ang="0">
                  <a:pos x="T6" y="T7"/>
                </a:cxn>
                <a:cxn ang="0">
                  <a:pos x="T8" y="T9"/>
                </a:cxn>
              </a:cxnLst>
              <a:rect l="0" t="0" r="r" b="b"/>
              <a:pathLst>
                <a:path w="189" h="365">
                  <a:moveTo>
                    <a:pt x="15" y="0"/>
                  </a:moveTo>
                  <a:lnTo>
                    <a:pt x="0" y="58"/>
                  </a:lnTo>
                  <a:lnTo>
                    <a:pt x="42" y="365"/>
                  </a:lnTo>
                  <a:lnTo>
                    <a:pt x="189" y="215"/>
                  </a:lnTo>
                  <a:lnTo>
                    <a:pt x="15" y="0"/>
                  </a:ln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7" name="ïsḻîdè"/>
            <p:cNvSpPr/>
            <p:nvPr/>
          </p:nvSpPr>
          <p:spPr bwMode="auto">
            <a:xfrm>
              <a:off x="4579344" y="4840842"/>
              <a:ext cx="247751" cy="478461"/>
            </a:xfrm>
            <a:custGeom>
              <a:avLst/>
              <a:gdLst>
                <a:gd name="T0" fmla="*/ 15 w 189"/>
                <a:gd name="T1" fmla="*/ 0 h 365"/>
                <a:gd name="T2" fmla="*/ 0 w 189"/>
                <a:gd name="T3" fmla="*/ 58 h 365"/>
                <a:gd name="T4" fmla="*/ 42 w 189"/>
                <a:gd name="T5" fmla="*/ 365 h 365"/>
                <a:gd name="T6" fmla="*/ 189 w 189"/>
                <a:gd name="T7" fmla="*/ 215 h 365"/>
                <a:gd name="T8" fmla="*/ 15 w 189"/>
                <a:gd name="T9" fmla="*/ 0 h 365"/>
              </a:gdLst>
              <a:ahLst/>
              <a:cxnLst>
                <a:cxn ang="0">
                  <a:pos x="T0" y="T1"/>
                </a:cxn>
                <a:cxn ang="0">
                  <a:pos x="T2" y="T3"/>
                </a:cxn>
                <a:cxn ang="0">
                  <a:pos x="T4" y="T5"/>
                </a:cxn>
                <a:cxn ang="0">
                  <a:pos x="T6" y="T7"/>
                </a:cxn>
                <a:cxn ang="0">
                  <a:pos x="T8" y="T9"/>
                </a:cxn>
              </a:cxnLst>
              <a:rect l="0" t="0" r="r" b="b"/>
              <a:pathLst>
                <a:path w="189" h="365">
                  <a:moveTo>
                    <a:pt x="15" y="0"/>
                  </a:moveTo>
                  <a:lnTo>
                    <a:pt x="0" y="58"/>
                  </a:lnTo>
                  <a:lnTo>
                    <a:pt x="42" y="365"/>
                  </a:lnTo>
                  <a:lnTo>
                    <a:pt x="189" y="215"/>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8" name="ïṣḻíḋè"/>
            <p:cNvSpPr/>
            <p:nvPr/>
          </p:nvSpPr>
          <p:spPr bwMode="auto">
            <a:xfrm>
              <a:off x="4599007" y="4745150"/>
              <a:ext cx="453555" cy="157302"/>
            </a:xfrm>
            <a:custGeom>
              <a:avLst/>
              <a:gdLst>
                <a:gd name="T0" fmla="*/ 0 w 167"/>
                <a:gd name="T1" fmla="*/ 0 h 58"/>
                <a:gd name="T2" fmla="*/ 0 w 167"/>
                <a:gd name="T3" fmla="*/ 6 h 58"/>
                <a:gd name="T4" fmla="*/ 84 w 167"/>
                <a:gd name="T5" fmla="*/ 58 h 58"/>
                <a:gd name="T6" fmla="*/ 86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4" y="58"/>
                  </a:cubicBezTo>
                  <a:cubicBezTo>
                    <a:pt x="84" y="58"/>
                    <a:pt x="85" y="58"/>
                    <a:pt x="86" y="58"/>
                  </a:cubicBezTo>
                  <a:cubicBezTo>
                    <a:pt x="126" y="58"/>
                    <a:pt x="167" y="9"/>
                    <a:pt x="167" y="9"/>
                  </a:cubicBezTo>
                  <a:cubicBezTo>
                    <a:pt x="167" y="0"/>
                    <a:pt x="167" y="0"/>
                    <a:pt x="167" y="0"/>
                  </a:cubicBezTo>
                  <a:cubicBezTo>
                    <a:pt x="0" y="0"/>
                    <a:pt x="0" y="0"/>
                    <a:pt x="0" y="0"/>
                  </a:cubicBezTo>
                </a:path>
              </a:pathLst>
            </a:custGeom>
            <a:solidFill>
              <a:srgbClr val="CCAF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9" name="îsļïḋê"/>
            <p:cNvSpPr/>
            <p:nvPr/>
          </p:nvSpPr>
          <p:spPr bwMode="auto">
            <a:xfrm>
              <a:off x="4273916" y="3436919"/>
              <a:ext cx="1162726" cy="1156172"/>
            </a:xfrm>
            <a:custGeom>
              <a:avLst/>
              <a:gdLst>
                <a:gd name="T0" fmla="*/ 335 w 427"/>
                <a:gd name="T1" fmla="*/ 61 h 425"/>
                <a:gd name="T2" fmla="*/ 403 w 427"/>
                <a:gd name="T3" fmla="*/ 129 h 425"/>
                <a:gd name="T4" fmla="*/ 207 w 427"/>
                <a:gd name="T5" fmla="*/ 424 h 425"/>
                <a:gd name="T6" fmla="*/ 33 w 427"/>
                <a:gd name="T7" fmla="*/ 332 h 425"/>
                <a:gd name="T8" fmla="*/ 50 w 427"/>
                <a:gd name="T9" fmla="*/ 82 h 425"/>
                <a:gd name="T10" fmla="*/ 335 w 427"/>
                <a:gd name="T11" fmla="*/ 61 h 425"/>
              </a:gdLst>
              <a:ahLst/>
              <a:cxnLst>
                <a:cxn ang="0">
                  <a:pos x="T0" y="T1"/>
                </a:cxn>
                <a:cxn ang="0">
                  <a:pos x="T2" y="T3"/>
                </a:cxn>
                <a:cxn ang="0">
                  <a:pos x="T4" y="T5"/>
                </a:cxn>
                <a:cxn ang="0">
                  <a:pos x="T6" y="T7"/>
                </a:cxn>
                <a:cxn ang="0">
                  <a:pos x="T8" y="T9"/>
                </a:cxn>
                <a:cxn ang="0">
                  <a:pos x="T10" y="T11"/>
                </a:cxn>
              </a:cxnLst>
              <a:rect l="0" t="0" r="r" b="b"/>
              <a:pathLst>
                <a:path w="427" h="425">
                  <a:moveTo>
                    <a:pt x="335" y="61"/>
                  </a:moveTo>
                  <a:cubicBezTo>
                    <a:pt x="373" y="67"/>
                    <a:pt x="394" y="93"/>
                    <a:pt x="403" y="129"/>
                  </a:cubicBezTo>
                  <a:cubicBezTo>
                    <a:pt x="427" y="221"/>
                    <a:pt x="377" y="422"/>
                    <a:pt x="207" y="424"/>
                  </a:cubicBezTo>
                  <a:cubicBezTo>
                    <a:pt x="119" y="425"/>
                    <a:pt x="56" y="403"/>
                    <a:pt x="33" y="332"/>
                  </a:cubicBezTo>
                  <a:cubicBezTo>
                    <a:pt x="10" y="261"/>
                    <a:pt x="0" y="146"/>
                    <a:pt x="50" y="82"/>
                  </a:cubicBezTo>
                  <a:cubicBezTo>
                    <a:pt x="113" y="1"/>
                    <a:pt x="246" y="0"/>
                    <a:pt x="335" y="61"/>
                  </a:cubicBezTo>
                  <a:close/>
                </a:path>
              </a:pathLst>
            </a:custGeom>
            <a:solidFill>
              <a:srgbClr val="755A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0" name="išļíḋè"/>
            <p:cNvSpPr/>
            <p:nvPr/>
          </p:nvSpPr>
          <p:spPr bwMode="auto">
            <a:xfrm>
              <a:off x="4127100" y="3564071"/>
              <a:ext cx="1397369" cy="1287257"/>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9"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FDB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1" name="ïśḷiḋê"/>
            <p:cNvSpPr/>
            <p:nvPr/>
          </p:nvSpPr>
          <p:spPr bwMode="auto">
            <a:xfrm>
              <a:off x="4235901" y="3528678"/>
              <a:ext cx="1174524" cy="761605"/>
            </a:xfrm>
            <a:custGeom>
              <a:avLst/>
              <a:gdLst>
                <a:gd name="T0" fmla="*/ 93 w 431"/>
                <a:gd name="T1" fmla="*/ 123 h 280"/>
                <a:gd name="T2" fmla="*/ 215 w 431"/>
                <a:gd name="T3" fmla="*/ 127 h 280"/>
                <a:gd name="T4" fmla="*/ 392 w 431"/>
                <a:gd name="T5" fmla="*/ 247 h 280"/>
                <a:gd name="T6" fmla="*/ 223 w 431"/>
                <a:gd name="T7" fmla="*/ 7 h 280"/>
                <a:gd name="T8" fmla="*/ 44 w 431"/>
                <a:gd name="T9" fmla="*/ 280 h 280"/>
                <a:gd name="T10" fmla="*/ 93 w 431"/>
                <a:gd name="T11" fmla="*/ 123 h 280"/>
              </a:gdLst>
              <a:ahLst/>
              <a:cxnLst>
                <a:cxn ang="0">
                  <a:pos x="T0" y="T1"/>
                </a:cxn>
                <a:cxn ang="0">
                  <a:pos x="T2" y="T3"/>
                </a:cxn>
                <a:cxn ang="0">
                  <a:pos x="T4" y="T5"/>
                </a:cxn>
                <a:cxn ang="0">
                  <a:pos x="T6" y="T7"/>
                </a:cxn>
                <a:cxn ang="0">
                  <a:pos x="T8" y="T9"/>
                </a:cxn>
                <a:cxn ang="0">
                  <a:pos x="T10" y="T11"/>
                </a:cxn>
              </a:cxnLst>
              <a:rect l="0" t="0" r="r" b="b"/>
              <a:pathLst>
                <a:path w="431" h="280">
                  <a:moveTo>
                    <a:pt x="93" y="123"/>
                  </a:moveTo>
                  <a:cubicBezTo>
                    <a:pt x="138" y="151"/>
                    <a:pt x="174" y="109"/>
                    <a:pt x="215" y="127"/>
                  </a:cubicBezTo>
                  <a:cubicBezTo>
                    <a:pt x="256" y="145"/>
                    <a:pt x="368" y="59"/>
                    <a:pt x="392" y="247"/>
                  </a:cubicBezTo>
                  <a:cubicBezTo>
                    <a:pt x="431" y="111"/>
                    <a:pt x="372" y="14"/>
                    <a:pt x="223" y="7"/>
                  </a:cubicBezTo>
                  <a:cubicBezTo>
                    <a:pt x="64" y="0"/>
                    <a:pt x="0" y="145"/>
                    <a:pt x="44" y="280"/>
                  </a:cubicBezTo>
                  <a:cubicBezTo>
                    <a:pt x="41" y="207"/>
                    <a:pt x="59" y="159"/>
                    <a:pt x="93" y="123"/>
                  </a:cubicBezTo>
                  <a:close/>
                </a:path>
              </a:pathLst>
            </a:custGeom>
            <a:solidFill>
              <a:srgbClr val="755A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2" name="îṡļîďé"/>
            <p:cNvSpPr/>
            <p:nvPr/>
          </p:nvSpPr>
          <p:spPr bwMode="auto">
            <a:xfrm>
              <a:off x="4478409" y="3801336"/>
              <a:ext cx="444379" cy="108801"/>
            </a:xfrm>
            <a:custGeom>
              <a:avLst/>
              <a:gdLst>
                <a:gd name="T0" fmla="*/ 0 w 163"/>
                <a:gd name="T1" fmla="*/ 11 h 40"/>
                <a:gd name="T2" fmla="*/ 58 w 163"/>
                <a:gd name="T3" fmla="*/ 39 h 40"/>
                <a:gd name="T4" fmla="*/ 104 w 163"/>
                <a:gd name="T5" fmla="*/ 33 h 40"/>
                <a:gd name="T6" fmla="*/ 162 w 163"/>
                <a:gd name="T7" fmla="*/ 9 h 40"/>
                <a:gd name="T8" fmla="*/ 161 w 163"/>
                <a:gd name="T9" fmla="*/ 4 h 40"/>
                <a:gd name="T10" fmla="*/ 71 w 163"/>
                <a:gd name="T11" fmla="*/ 26 h 40"/>
                <a:gd name="T12" fmla="*/ 3 w 163"/>
                <a:gd name="T13" fmla="*/ 10 h 40"/>
                <a:gd name="T14" fmla="*/ 0 w 163"/>
                <a:gd name="T15" fmla="*/ 1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40">
                  <a:moveTo>
                    <a:pt x="0" y="11"/>
                  </a:moveTo>
                  <a:cubicBezTo>
                    <a:pt x="1" y="34"/>
                    <a:pt x="41" y="38"/>
                    <a:pt x="58" y="39"/>
                  </a:cubicBezTo>
                  <a:cubicBezTo>
                    <a:pt x="74" y="40"/>
                    <a:pt x="89" y="38"/>
                    <a:pt x="104" y="33"/>
                  </a:cubicBezTo>
                  <a:cubicBezTo>
                    <a:pt x="123" y="28"/>
                    <a:pt x="147" y="21"/>
                    <a:pt x="162" y="9"/>
                  </a:cubicBezTo>
                  <a:cubicBezTo>
                    <a:pt x="163" y="7"/>
                    <a:pt x="163" y="5"/>
                    <a:pt x="161" y="4"/>
                  </a:cubicBezTo>
                  <a:cubicBezTo>
                    <a:pt x="131" y="0"/>
                    <a:pt x="101" y="24"/>
                    <a:pt x="71" y="26"/>
                  </a:cubicBezTo>
                  <a:cubicBezTo>
                    <a:pt x="49" y="27"/>
                    <a:pt x="20" y="25"/>
                    <a:pt x="3" y="10"/>
                  </a:cubicBezTo>
                  <a:cubicBezTo>
                    <a:pt x="2" y="9"/>
                    <a:pt x="0" y="9"/>
                    <a:pt x="0" y="11"/>
                  </a:cubicBezTo>
                  <a:close/>
                </a:path>
              </a:pathLst>
            </a:custGeom>
            <a:solidFill>
              <a:srgbClr val="755A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3" name="išḻïdê"/>
            <p:cNvSpPr/>
            <p:nvPr/>
          </p:nvSpPr>
          <p:spPr bwMode="auto">
            <a:xfrm>
              <a:off x="4402379" y="4143468"/>
              <a:ext cx="857297" cy="313294"/>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rgbClr val="C93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4" name="îṥḻïḋê"/>
            <p:cNvSpPr/>
            <p:nvPr/>
          </p:nvSpPr>
          <p:spPr bwMode="auto">
            <a:xfrm>
              <a:off x="4827095" y="4840842"/>
              <a:ext cx="242508" cy="481083"/>
            </a:xfrm>
            <a:custGeom>
              <a:avLst/>
              <a:gdLst>
                <a:gd name="T0" fmla="*/ 172 w 185"/>
                <a:gd name="T1" fmla="*/ 0 h 367"/>
                <a:gd name="T2" fmla="*/ 185 w 185"/>
                <a:gd name="T3" fmla="*/ 58 h 367"/>
                <a:gd name="T4" fmla="*/ 145 w 185"/>
                <a:gd name="T5" fmla="*/ 367 h 367"/>
                <a:gd name="T6" fmla="*/ 0 w 185"/>
                <a:gd name="T7" fmla="*/ 215 h 367"/>
                <a:gd name="T8" fmla="*/ 172 w 185"/>
                <a:gd name="T9" fmla="*/ 0 h 367"/>
              </a:gdLst>
              <a:ahLst/>
              <a:cxnLst>
                <a:cxn ang="0">
                  <a:pos x="T0" y="T1"/>
                </a:cxn>
                <a:cxn ang="0">
                  <a:pos x="T2" y="T3"/>
                </a:cxn>
                <a:cxn ang="0">
                  <a:pos x="T4" y="T5"/>
                </a:cxn>
                <a:cxn ang="0">
                  <a:pos x="T6" y="T7"/>
                </a:cxn>
                <a:cxn ang="0">
                  <a:pos x="T8" y="T9"/>
                </a:cxn>
              </a:cxnLst>
              <a:rect l="0" t="0" r="r" b="b"/>
              <a:pathLst>
                <a:path w="185" h="367">
                  <a:moveTo>
                    <a:pt x="172" y="0"/>
                  </a:moveTo>
                  <a:lnTo>
                    <a:pt x="185" y="58"/>
                  </a:lnTo>
                  <a:lnTo>
                    <a:pt x="145" y="367"/>
                  </a:lnTo>
                  <a:lnTo>
                    <a:pt x="0" y="215"/>
                  </a:lnTo>
                  <a:lnTo>
                    <a:pt x="172" y="0"/>
                  </a:ln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5" name="î$lîďè"/>
            <p:cNvSpPr/>
            <p:nvPr/>
          </p:nvSpPr>
          <p:spPr bwMode="auto">
            <a:xfrm>
              <a:off x="4827095" y="4840842"/>
              <a:ext cx="242508" cy="481083"/>
            </a:xfrm>
            <a:custGeom>
              <a:avLst/>
              <a:gdLst>
                <a:gd name="T0" fmla="*/ 172 w 185"/>
                <a:gd name="T1" fmla="*/ 0 h 367"/>
                <a:gd name="T2" fmla="*/ 185 w 185"/>
                <a:gd name="T3" fmla="*/ 58 h 367"/>
                <a:gd name="T4" fmla="*/ 145 w 185"/>
                <a:gd name="T5" fmla="*/ 367 h 367"/>
                <a:gd name="T6" fmla="*/ 0 w 185"/>
                <a:gd name="T7" fmla="*/ 215 h 367"/>
                <a:gd name="T8" fmla="*/ 172 w 185"/>
                <a:gd name="T9" fmla="*/ 0 h 367"/>
              </a:gdLst>
              <a:ahLst/>
              <a:cxnLst>
                <a:cxn ang="0">
                  <a:pos x="T0" y="T1"/>
                </a:cxn>
                <a:cxn ang="0">
                  <a:pos x="T2" y="T3"/>
                </a:cxn>
                <a:cxn ang="0">
                  <a:pos x="T4" y="T5"/>
                </a:cxn>
                <a:cxn ang="0">
                  <a:pos x="T6" y="T7"/>
                </a:cxn>
                <a:cxn ang="0">
                  <a:pos x="T8" y="T9"/>
                </a:cxn>
              </a:cxnLst>
              <a:rect l="0" t="0" r="r" b="b"/>
              <a:pathLst>
                <a:path w="185" h="367">
                  <a:moveTo>
                    <a:pt x="172" y="0"/>
                  </a:moveTo>
                  <a:lnTo>
                    <a:pt x="185" y="58"/>
                  </a:lnTo>
                  <a:lnTo>
                    <a:pt x="145" y="367"/>
                  </a:lnTo>
                  <a:lnTo>
                    <a:pt x="0" y="215"/>
                  </a:lnTo>
                  <a:lnTo>
                    <a:pt x="1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6" name="ïṥḷîḑê"/>
            <p:cNvSpPr/>
            <p:nvPr/>
          </p:nvSpPr>
          <p:spPr bwMode="auto">
            <a:xfrm>
              <a:off x="4599007" y="4831666"/>
              <a:ext cx="453555" cy="291009"/>
            </a:xfrm>
            <a:custGeom>
              <a:avLst/>
              <a:gdLst>
                <a:gd name="T0" fmla="*/ 346 w 346"/>
                <a:gd name="T1" fmla="*/ 0 h 222"/>
                <a:gd name="T2" fmla="*/ 174 w 346"/>
                <a:gd name="T3" fmla="*/ 216 h 222"/>
                <a:gd name="T4" fmla="*/ 0 w 346"/>
                <a:gd name="T5" fmla="*/ 0 h 222"/>
                <a:gd name="T6" fmla="*/ 0 w 346"/>
                <a:gd name="T7" fmla="*/ 7 h 222"/>
                <a:gd name="T8" fmla="*/ 174 w 346"/>
                <a:gd name="T9" fmla="*/ 222 h 222"/>
                <a:gd name="T10" fmla="*/ 346 w 346"/>
                <a:gd name="T11" fmla="*/ 7 h 222"/>
                <a:gd name="T12" fmla="*/ 346 w 346"/>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346" h="222">
                  <a:moveTo>
                    <a:pt x="346" y="0"/>
                  </a:moveTo>
                  <a:lnTo>
                    <a:pt x="174" y="216"/>
                  </a:lnTo>
                  <a:lnTo>
                    <a:pt x="0" y="0"/>
                  </a:lnTo>
                  <a:lnTo>
                    <a:pt x="0" y="7"/>
                  </a:lnTo>
                  <a:lnTo>
                    <a:pt x="174" y="222"/>
                  </a:lnTo>
                  <a:lnTo>
                    <a:pt x="346" y="7"/>
                  </a:lnTo>
                  <a:lnTo>
                    <a:pt x="346" y="0"/>
                  </a:lnTo>
                  <a:close/>
                </a:path>
              </a:pathLst>
            </a:custGeom>
            <a:solidFill>
              <a:srgbClr val="F2D0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7" name="ïŝľïḓê"/>
            <p:cNvSpPr/>
            <p:nvPr/>
          </p:nvSpPr>
          <p:spPr bwMode="auto">
            <a:xfrm>
              <a:off x="4599007" y="4831666"/>
              <a:ext cx="453555" cy="291009"/>
            </a:xfrm>
            <a:custGeom>
              <a:avLst/>
              <a:gdLst>
                <a:gd name="T0" fmla="*/ 346 w 346"/>
                <a:gd name="T1" fmla="*/ 0 h 222"/>
                <a:gd name="T2" fmla="*/ 174 w 346"/>
                <a:gd name="T3" fmla="*/ 216 h 222"/>
                <a:gd name="T4" fmla="*/ 0 w 346"/>
                <a:gd name="T5" fmla="*/ 0 h 222"/>
                <a:gd name="T6" fmla="*/ 0 w 346"/>
                <a:gd name="T7" fmla="*/ 7 h 222"/>
                <a:gd name="T8" fmla="*/ 174 w 346"/>
                <a:gd name="T9" fmla="*/ 222 h 222"/>
                <a:gd name="T10" fmla="*/ 346 w 346"/>
                <a:gd name="T11" fmla="*/ 7 h 222"/>
                <a:gd name="T12" fmla="*/ 346 w 346"/>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346" h="222">
                  <a:moveTo>
                    <a:pt x="346" y="0"/>
                  </a:moveTo>
                  <a:lnTo>
                    <a:pt x="174" y="216"/>
                  </a:lnTo>
                  <a:lnTo>
                    <a:pt x="0" y="0"/>
                  </a:lnTo>
                  <a:lnTo>
                    <a:pt x="0" y="7"/>
                  </a:lnTo>
                  <a:lnTo>
                    <a:pt x="174" y="222"/>
                  </a:lnTo>
                  <a:lnTo>
                    <a:pt x="346" y="7"/>
                  </a:lnTo>
                  <a:lnTo>
                    <a:pt x="3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8" name="ïSlïḑè"/>
            <p:cNvSpPr/>
            <p:nvPr/>
          </p:nvSpPr>
          <p:spPr bwMode="auto">
            <a:xfrm>
              <a:off x="4867732" y="5314060"/>
              <a:ext cx="2622" cy="2622"/>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0"/>
                  </a:lnTo>
                  <a:lnTo>
                    <a:pt x="2" y="2"/>
                  </a:lnTo>
                  <a:lnTo>
                    <a:pt x="2" y="2"/>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9" name="ïṡḷïďé"/>
            <p:cNvSpPr/>
            <p:nvPr/>
          </p:nvSpPr>
          <p:spPr bwMode="auto">
            <a:xfrm>
              <a:off x="4867732" y="5314060"/>
              <a:ext cx="2622" cy="2622"/>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0"/>
                  </a:lnTo>
                  <a:lnTo>
                    <a:pt x="2"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0" name="îs1îḍe"/>
            <p:cNvSpPr/>
            <p:nvPr/>
          </p:nvSpPr>
          <p:spPr bwMode="auto">
            <a:xfrm>
              <a:off x="4783837" y="5314060"/>
              <a:ext cx="86516" cy="2622"/>
            </a:xfrm>
            <a:custGeom>
              <a:avLst/>
              <a:gdLst>
                <a:gd name="T0" fmla="*/ 64 w 66"/>
                <a:gd name="T1" fmla="*/ 0 h 2"/>
                <a:gd name="T2" fmla="*/ 0 w 66"/>
                <a:gd name="T3" fmla="*/ 0 h 2"/>
                <a:gd name="T4" fmla="*/ 0 w 66"/>
                <a:gd name="T5" fmla="*/ 2 h 2"/>
                <a:gd name="T6" fmla="*/ 66 w 66"/>
                <a:gd name="T7" fmla="*/ 2 h 2"/>
                <a:gd name="T8" fmla="*/ 64 w 66"/>
                <a:gd name="T9" fmla="*/ 0 h 2"/>
              </a:gdLst>
              <a:ahLst/>
              <a:cxnLst>
                <a:cxn ang="0">
                  <a:pos x="T0" y="T1"/>
                </a:cxn>
                <a:cxn ang="0">
                  <a:pos x="T2" y="T3"/>
                </a:cxn>
                <a:cxn ang="0">
                  <a:pos x="T4" y="T5"/>
                </a:cxn>
                <a:cxn ang="0">
                  <a:pos x="T6" y="T7"/>
                </a:cxn>
                <a:cxn ang="0">
                  <a:pos x="T8" y="T9"/>
                </a:cxn>
              </a:cxnLst>
              <a:rect l="0" t="0" r="r" b="b"/>
              <a:pathLst>
                <a:path w="66" h="2">
                  <a:moveTo>
                    <a:pt x="64" y="0"/>
                  </a:moveTo>
                  <a:lnTo>
                    <a:pt x="0" y="0"/>
                  </a:lnTo>
                  <a:lnTo>
                    <a:pt x="0" y="2"/>
                  </a:lnTo>
                  <a:lnTo>
                    <a:pt x="66" y="2"/>
                  </a:lnTo>
                  <a:lnTo>
                    <a:pt x="64" y="0"/>
                  </a:lnTo>
                  <a:close/>
                </a:path>
              </a:pathLst>
            </a:custGeom>
            <a:solidFill>
              <a:srgbClr val="B532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1" name="ïSľiďè"/>
            <p:cNvSpPr/>
            <p:nvPr/>
          </p:nvSpPr>
          <p:spPr bwMode="auto">
            <a:xfrm>
              <a:off x="4783837" y="5314060"/>
              <a:ext cx="86516" cy="2622"/>
            </a:xfrm>
            <a:custGeom>
              <a:avLst/>
              <a:gdLst>
                <a:gd name="T0" fmla="*/ 64 w 66"/>
                <a:gd name="T1" fmla="*/ 0 h 2"/>
                <a:gd name="T2" fmla="*/ 0 w 66"/>
                <a:gd name="T3" fmla="*/ 0 h 2"/>
                <a:gd name="T4" fmla="*/ 0 w 66"/>
                <a:gd name="T5" fmla="*/ 2 h 2"/>
                <a:gd name="T6" fmla="*/ 66 w 66"/>
                <a:gd name="T7" fmla="*/ 2 h 2"/>
                <a:gd name="T8" fmla="*/ 64 w 66"/>
                <a:gd name="T9" fmla="*/ 0 h 2"/>
              </a:gdLst>
              <a:ahLst/>
              <a:cxnLst>
                <a:cxn ang="0">
                  <a:pos x="T0" y="T1"/>
                </a:cxn>
                <a:cxn ang="0">
                  <a:pos x="T2" y="T3"/>
                </a:cxn>
                <a:cxn ang="0">
                  <a:pos x="T4" y="T5"/>
                </a:cxn>
                <a:cxn ang="0">
                  <a:pos x="T6" y="T7"/>
                </a:cxn>
                <a:cxn ang="0">
                  <a:pos x="T8" y="T9"/>
                </a:cxn>
              </a:cxnLst>
              <a:rect l="0" t="0" r="r" b="b"/>
              <a:pathLst>
                <a:path w="66" h="2">
                  <a:moveTo>
                    <a:pt x="64" y="0"/>
                  </a:moveTo>
                  <a:lnTo>
                    <a:pt x="0" y="0"/>
                  </a:lnTo>
                  <a:lnTo>
                    <a:pt x="0" y="2"/>
                  </a:lnTo>
                  <a:lnTo>
                    <a:pt x="66" y="2"/>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2" name="ïŝlidè"/>
            <p:cNvSpPr/>
            <p:nvPr/>
          </p:nvSpPr>
          <p:spPr bwMode="auto">
            <a:xfrm>
              <a:off x="4933274" y="5180353"/>
              <a:ext cx="2115716" cy="956922"/>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FFDE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3" name="íṣḷide"/>
            <p:cNvSpPr/>
            <p:nvPr/>
          </p:nvSpPr>
          <p:spPr bwMode="auto">
            <a:xfrm>
              <a:off x="4933274" y="5180353"/>
              <a:ext cx="2115716" cy="956922"/>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4" name="îšḷïḓè"/>
            <p:cNvSpPr/>
            <p:nvPr/>
          </p:nvSpPr>
          <p:spPr bwMode="auto">
            <a:xfrm>
              <a:off x="5764355" y="4492155"/>
              <a:ext cx="453555" cy="949057"/>
            </a:xfrm>
            <a:custGeom>
              <a:avLst/>
              <a:gdLst>
                <a:gd name="T0" fmla="*/ 0 w 167"/>
                <a:gd name="T1" fmla="*/ 103 h 349"/>
                <a:gd name="T2" fmla="*/ 0 w 167"/>
                <a:gd name="T3" fmla="*/ 230 h 349"/>
                <a:gd name="T4" fmla="*/ 0 w 167"/>
                <a:gd name="T5" fmla="*/ 293 h 349"/>
                <a:gd name="T6" fmla="*/ 167 w 167"/>
                <a:gd name="T7" fmla="*/ 293 h 349"/>
                <a:gd name="T8" fmla="*/ 167 w 167"/>
                <a:gd name="T9" fmla="*/ 230 h 349"/>
                <a:gd name="T10" fmla="*/ 167 w 167"/>
                <a:gd name="T11" fmla="*/ 103 h 349"/>
                <a:gd name="T12" fmla="*/ 0 w 167"/>
                <a:gd name="T13" fmla="*/ 103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3"/>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3"/>
                    <a:pt x="167" y="103"/>
                    <a:pt x="167" y="103"/>
                  </a:cubicBezTo>
                  <a:cubicBezTo>
                    <a:pt x="167" y="0"/>
                    <a:pt x="0" y="0"/>
                    <a:pt x="0" y="103"/>
                  </a:cubicBezTo>
                </a:path>
              </a:pathLst>
            </a:custGeom>
            <a:solidFill>
              <a:srgbClr val="F6C5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5" name="îşḷidè"/>
            <p:cNvSpPr/>
            <p:nvPr/>
          </p:nvSpPr>
          <p:spPr bwMode="auto">
            <a:xfrm>
              <a:off x="5461548" y="4431856"/>
              <a:ext cx="190074" cy="277901"/>
            </a:xfrm>
            <a:custGeom>
              <a:avLst/>
              <a:gdLst>
                <a:gd name="T0" fmla="*/ 20 w 70"/>
                <a:gd name="T1" fmla="*/ 5 h 102"/>
                <a:gd name="T2" fmla="*/ 62 w 70"/>
                <a:gd name="T3" fmla="*/ 42 h 102"/>
                <a:gd name="T4" fmla="*/ 51 w 70"/>
                <a:gd name="T5" fmla="*/ 97 h 102"/>
                <a:gd name="T6" fmla="*/ 9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4" y="17"/>
                    <a:pt x="62" y="42"/>
                  </a:cubicBezTo>
                  <a:cubicBezTo>
                    <a:pt x="70" y="68"/>
                    <a:pt x="65" y="92"/>
                    <a:pt x="51" y="97"/>
                  </a:cubicBezTo>
                  <a:cubicBezTo>
                    <a:pt x="36" y="102"/>
                    <a:pt x="17" y="85"/>
                    <a:pt x="9" y="60"/>
                  </a:cubicBezTo>
                  <a:cubicBezTo>
                    <a:pt x="0" y="34"/>
                    <a:pt x="6" y="10"/>
                    <a:pt x="20" y="5"/>
                  </a:cubicBezTo>
                  <a:close/>
                </a:path>
              </a:pathLst>
            </a:custGeom>
            <a:solidFill>
              <a:srgbClr val="F6C5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6" name="îSlíḋê"/>
            <p:cNvSpPr/>
            <p:nvPr/>
          </p:nvSpPr>
          <p:spPr bwMode="auto">
            <a:xfrm>
              <a:off x="6324089" y="4431856"/>
              <a:ext cx="191384" cy="277901"/>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8"/>
                    <a:pt x="5" y="92"/>
                    <a:pt x="20" y="97"/>
                  </a:cubicBezTo>
                  <a:cubicBezTo>
                    <a:pt x="35" y="102"/>
                    <a:pt x="53" y="85"/>
                    <a:pt x="62" y="60"/>
                  </a:cubicBezTo>
                  <a:cubicBezTo>
                    <a:pt x="70" y="34"/>
                    <a:pt x="65" y="10"/>
                    <a:pt x="50" y="5"/>
                  </a:cubicBezTo>
                  <a:close/>
                </a:path>
              </a:pathLst>
            </a:custGeom>
            <a:solidFill>
              <a:srgbClr val="F6C5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7" name="íŝ1ïdê"/>
            <p:cNvSpPr/>
            <p:nvPr/>
          </p:nvSpPr>
          <p:spPr bwMode="auto">
            <a:xfrm>
              <a:off x="5673906" y="5400576"/>
              <a:ext cx="601681" cy="736699"/>
            </a:xfrm>
            <a:custGeom>
              <a:avLst/>
              <a:gdLst>
                <a:gd name="T0" fmla="*/ 117 w 221"/>
                <a:gd name="T1" fmla="*/ 0 h 271"/>
                <a:gd name="T2" fmla="*/ 0 w 221"/>
                <a:gd name="T3" fmla="*/ 35 h 271"/>
                <a:gd name="T4" fmla="*/ 45 w 221"/>
                <a:gd name="T5" fmla="*/ 271 h 271"/>
                <a:gd name="T6" fmla="*/ 202 w 221"/>
                <a:gd name="T7" fmla="*/ 271 h 271"/>
                <a:gd name="T8" fmla="*/ 221 w 221"/>
                <a:gd name="T9" fmla="*/ 36 h 271"/>
                <a:gd name="T10" fmla="*/ 117 w 221"/>
                <a:gd name="T11" fmla="*/ 0 h 271"/>
              </a:gdLst>
              <a:ahLst/>
              <a:cxnLst>
                <a:cxn ang="0">
                  <a:pos x="T0" y="T1"/>
                </a:cxn>
                <a:cxn ang="0">
                  <a:pos x="T2" y="T3"/>
                </a:cxn>
                <a:cxn ang="0">
                  <a:pos x="T4" y="T5"/>
                </a:cxn>
                <a:cxn ang="0">
                  <a:pos x="T6" y="T7"/>
                </a:cxn>
                <a:cxn ang="0">
                  <a:pos x="T8" y="T9"/>
                </a:cxn>
                <a:cxn ang="0">
                  <a:pos x="T10" y="T11"/>
                </a:cxn>
              </a:cxnLst>
              <a:rect l="0" t="0" r="r" b="b"/>
              <a:pathLst>
                <a:path w="221" h="271">
                  <a:moveTo>
                    <a:pt x="117" y="0"/>
                  </a:moveTo>
                  <a:cubicBezTo>
                    <a:pt x="117" y="0"/>
                    <a:pt x="0" y="28"/>
                    <a:pt x="0" y="35"/>
                  </a:cubicBezTo>
                  <a:cubicBezTo>
                    <a:pt x="0" y="42"/>
                    <a:pt x="45" y="271"/>
                    <a:pt x="45" y="271"/>
                  </a:cubicBezTo>
                  <a:cubicBezTo>
                    <a:pt x="202" y="271"/>
                    <a:pt x="202" y="271"/>
                    <a:pt x="202" y="271"/>
                  </a:cubicBezTo>
                  <a:cubicBezTo>
                    <a:pt x="221" y="36"/>
                    <a:pt x="221" y="36"/>
                    <a:pt x="221" y="36"/>
                  </a:cubicBezTo>
                  <a:cubicBezTo>
                    <a:pt x="117" y="0"/>
                    <a:pt x="117" y="0"/>
                    <a:pt x="117" y="0"/>
                  </a:cubicBezTo>
                </a:path>
              </a:pathLst>
            </a:custGeom>
            <a:solidFill>
              <a:srgbClr val="9FBAC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8" name="iṣľîḍe"/>
            <p:cNvSpPr/>
            <p:nvPr/>
          </p:nvSpPr>
          <p:spPr bwMode="auto">
            <a:xfrm>
              <a:off x="5466791" y="5185596"/>
              <a:ext cx="394567" cy="951679"/>
            </a:xfrm>
            <a:custGeom>
              <a:avLst/>
              <a:gdLst>
                <a:gd name="T0" fmla="*/ 227 w 301"/>
                <a:gd name="T1" fmla="*/ 0 h 726"/>
                <a:gd name="T2" fmla="*/ 227 w 301"/>
                <a:gd name="T3" fmla="*/ 79 h 726"/>
                <a:gd name="T4" fmla="*/ 301 w 301"/>
                <a:gd name="T5" fmla="*/ 726 h 726"/>
                <a:gd name="T6" fmla="*/ 173 w 301"/>
                <a:gd name="T7" fmla="*/ 726 h 726"/>
                <a:gd name="T8" fmla="*/ 29 w 301"/>
                <a:gd name="T9" fmla="*/ 438 h 726"/>
                <a:gd name="T10" fmla="*/ 166 w 301"/>
                <a:gd name="T11" fmla="*/ 349 h 726"/>
                <a:gd name="T12" fmla="*/ 0 w 301"/>
                <a:gd name="T13" fmla="*/ 270 h 726"/>
                <a:gd name="T14" fmla="*/ 152 w 301"/>
                <a:gd name="T15" fmla="*/ 33 h 726"/>
                <a:gd name="T16" fmla="*/ 227 w 301"/>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726">
                  <a:moveTo>
                    <a:pt x="227" y="0"/>
                  </a:moveTo>
                  <a:lnTo>
                    <a:pt x="227" y="79"/>
                  </a:lnTo>
                  <a:lnTo>
                    <a:pt x="301" y="726"/>
                  </a:lnTo>
                  <a:lnTo>
                    <a:pt x="173" y="726"/>
                  </a:lnTo>
                  <a:lnTo>
                    <a:pt x="29" y="438"/>
                  </a:lnTo>
                  <a:lnTo>
                    <a:pt x="166" y="349"/>
                  </a:lnTo>
                  <a:lnTo>
                    <a:pt x="0" y="270"/>
                  </a:lnTo>
                  <a:lnTo>
                    <a:pt x="152" y="33"/>
                  </a:lnTo>
                  <a:lnTo>
                    <a:pt x="227" y="0"/>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9" name="ïṩ1ïdé"/>
            <p:cNvSpPr/>
            <p:nvPr/>
          </p:nvSpPr>
          <p:spPr bwMode="auto">
            <a:xfrm>
              <a:off x="6118285" y="5185596"/>
              <a:ext cx="394567" cy="951679"/>
            </a:xfrm>
            <a:custGeom>
              <a:avLst/>
              <a:gdLst>
                <a:gd name="T0" fmla="*/ 76 w 301"/>
                <a:gd name="T1" fmla="*/ 0 h 726"/>
                <a:gd name="T2" fmla="*/ 76 w 301"/>
                <a:gd name="T3" fmla="*/ 79 h 726"/>
                <a:gd name="T4" fmla="*/ 0 w 301"/>
                <a:gd name="T5" fmla="*/ 726 h 726"/>
                <a:gd name="T6" fmla="*/ 128 w 301"/>
                <a:gd name="T7" fmla="*/ 726 h 726"/>
                <a:gd name="T8" fmla="*/ 272 w 301"/>
                <a:gd name="T9" fmla="*/ 438 h 726"/>
                <a:gd name="T10" fmla="*/ 135 w 301"/>
                <a:gd name="T11" fmla="*/ 349 h 726"/>
                <a:gd name="T12" fmla="*/ 301 w 301"/>
                <a:gd name="T13" fmla="*/ 270 h 726"/>
                <a:gd name="T14" fmla="*/ 166 w 301"/>
                <a:gd name="T15" fmla="*/ 42 h 726"/>
                <a:gd name="T16" fmla="*/ 76 w 301"/>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726">
                  <a:moveTo>
                    <a:pt x="76" y="0"/>
                  </a:moveTo>
                  <a:lnTo>
                    <a:pt x="76" y="79"/>
                  </a:lnTo>
                  <a:lnTo>
                    <a:pt x="0" y="726"/>
                  </a:lnTo>
                  <a:lnTo>
                    <a:pt x="128" y="726"/>
                  </a:lnTo>
                  <a:lnTo>
                    <a:pt x="272" y="438"/>
                  </a:lnTo>
                  <a:lnTo>
                    <a:pt x="135" y="349"/>
                  </a:lnTo>
                  <a:lnTo>
                    <a:pt x="301" y="270"/>
                  </a:lnTo>
                  <a:lnTo>
                    <a:pt x="166" y="42"/>
                  </a:lnTo>
                  <a:lnTo>
                    <a:pt x="76" y="0"/>
                  </a:lnTo>
                  <a:close/>
                </a:path>
              </a:pathLst>
            </a:custGeom>
            <a:solidFill>
              <a:srgbClr val="1B1B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0" name="íşliḍê"/>
            <p:cNvSpPr/>
            <p:nvPr/>
          </p:nvSpPr>
          <p:spPr bwMode="auto">
            <a:xfrm>
              <a:off x="5891508" y="5400576"/>
              <a:ext cx="196628" cy="190074"/>
            </a:xfrm>
            <a:custGeom>
              <a:avLst/>
              <a:gdLst>
                <a:gd name="T0" fmla="*/ 0 w 72"/>
                <a:gd name="T1" fmla="*/ 39 h 70"/>
                <a:gd name="T2" fmla="*/ 20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1" y="70"/>
                    <a:pt x="41" y="70"/>
                    <a:pt x="52" y="70"/>
                  </a:cubicBezTo>
                  <a:cubicBezTo>
                    <a:pt x="72" y="39"/>
                    <a:pt x="72" y="39"/>
                    <a:pt x="72" y="39"/>
                  </a:cubicBezTo>
                  <a:cubicBezTo>
                    <a:pt x="37" y="0"/>
                    <a:pt x="37" y="0"/>
                    <a:pt x="37" y="0"/>
                  </a:cubicBezTo>
                  <a:cubicBezTo>
                    <a:pt x="0" y="39"/>
                    <a:pt x="0" y="39"/>
                    <a:pt x="0" y="39"/>
                  </a:cubicBezTo>
                </a:path>
              </a:pathLst>
            </a:custGeom>
            <a:solidFill>
              <a:srgbClr val="28A8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1" name="îŝḷïḍe"/>
            <p:cNvSpPr/>
            <p:nvPr/>
          </p:nvSpPr>
          <p:spPr bwMode="auto">
            <a:xfrm>
              <a:off x="5870534" y="5590649"/>
              <a:ext cx="241197" cy="546626"/>
            </a:xfrm>
            <a:custGeom>
              <a:avLst/>
              <a:gdLst>
                <a:gd name="T0" fmla="*/ 58 w 184"/>
                <a:gd name="T1" fmla="*/ 0 h 417"/>
                <a:gd name="T2" fmla="*/ 0 w 184"/>
                <a:gd name="T3" fmla="*/ 417 h 417"/>
                <a:gd name="T4" fmla="*/ 184 w 184"/>
                <a:gd name="T5" fmla="*/ 417 h 417"/>
                <a:gd name="T6" fmla="*/ 124 w 184"/>
                <a:gd name="T7" fmla="*/ 0 h 417"/>
                <a:gd name="T8" fmla="*/ 58 w 184"/>
                <a:gd name="T9" fmla="*/ 0 h 417"/>
              </a:gdLst>
              <a:ahLst/>
              <a:cxnLst>
                <a:cxn ang="0">
                  <a:pos x="T0" y="T1"/>
                </a:cxn>
                <a:cxn ang="0">
                  <a:pos x="T2" y="T3"/>
                </a:cxn>
                <a:cxn ang="0">
                  <a:pos x="T4" y="T5"/>
                </a:cxn>
                <a:cxn ang="0">
                  <a:pos x="T6" y="T7"/>
                </a:cxn>
                <a:cxn ang="0">
                  <a:pos x="T8" y="T9"/>
                </a:cxn>
              </a:cxnLst>
              <a:rect l="0" t="0" r="r" b="b"/>
              <a:pathLst>
                <a:path w="184" h="417">
                  <a:moveTo>
                    <a:pt x="58" y="0"/>
                  </a:moveTo>
                  <a:lnTo>
                    <a:pt x="0" y="417"/>
                  </a:lnTo>
                  <a:lnTo>
                    <a:pt x="184" y="417"/>
                  </a:lnTo>
                  <a:lnTo>
                    <a:pt x="124" y="0"/>
                  </a:lnTo>
                  <a:lnTo>
                    <a:pt x="58" y="0"/>
                  </a:lnTo>
                  <a:close/>
                </a:path>
              </a:pathLst>
            </a:custGeom>
            <a:solidFill>
              <a:srgbClr val="28A8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2" name="iSľïḑè"/>
            <p:cNvSpPr/>
            <p:nvPr/>
          </p:nvSpPr>
          <p:spPr bwMode="auto">
            <a:xfrm>
              <a:off x="5870534" y="5590649"/>
              <a:ext cx="241197" cy="546626"/>
            </a:xfrm>
            <a:custGeom>
              <a:avLst/>
              <a:gdLst>
                <a:gd name="T0" fmla="*/ 58 w 184"/>
                <a:gd name="T1" fmla="*/ 0 h 417"/>
                <a:gd name="T2" fmla="*/ 0 w 184"/>
                <a:gd name="T3" fmla="*/ 417 h 417"/>
                <a:gd name="T4" fmla="*/ 184 w 184"/>
                <a:gd name="T5" fmla="*/ 417 h 417"/>
                <a:gd name="T6" fmla="*/ 124 w 184"/>
                <a:gd name="T7" fmla="*/ 0 h 417"/>
                <a:gd name="T8" fmla="*/ 58 w 184"/>
                <a:gd name="T9" fmla="*/ 0 h 417"/>
              </a:gdLst>
              <a:ahLst/>
              <a:cxnLst>
                <a:cxn ang="0">
                  <a:pos x="T0" y="T1"/>
                </a:cxn>
                <a:cxn ang="0">
                  <a:pos x="T2" y="T3"/>
                </a:cxn>
                <a:cxn ang="0">
                  <a:pos x="T4" y="T5"/>
                </a:cxn>
                <a:cxn ang="0">
                  <a:pos x="T6" y="T7"/>
                </a:cxn>
                <a:cxn ang="0">
                  <a:pos x="T8" y="T9"/>
                </a:cxn>
              </a:cxnLst>
              <a:rect l="0" t="0" r="r" b="b"/>
              <a:pathLst>
                <a:path w="184" h="417">
                  <a:moveTo>
                    <a:pt x="58" y="0"/>
                  </a:moveTo>
                  <a:lnTo>
                    <a:pt x="0" y="417"/>
                  </a:lnTo>
                  <a:lnTo>
                    <a:pt x="184" y="417"/>
                  </a:lnTo>
                  <a:lnTo>
                    <a:pt x="124" y="0"/>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3" name="iṧḷïḑe"/>
            <p:cNvSpPr/>
            <p:nvPr/>
          </p:nvSpPr>
          <p:spPr bwMode="auto">
            <a:xfrm>
              <a:off x="5742070" y="5117432"/>
              <a:ext cx="250373" cy="478461"/>
            </a:xfrm>
            <a:custGeom>
              <a:avLst/>
              <a:gdLst>
                <a:gd name="T0" fmla="*/ 17 w 191"/>
                <a:gd name="T1" fmla="*/ 0 h 365"/>
                <a:gd name="T2" fmla="*/ 0 w 191"/>
                <a:gd name="T3" fmla="*/ 58 h 365"/>
                <a:gd name="T4" fmla="*/ 44 w 191"/>
                <a:gd name="T5" fmla="*/ 365 h 365"/>
                <a:gd name="T6" fmla="*/ 191 w 191"/>
                <a:gd name="T7" fmla="*/ 216 h 365"/>
                <a:gd name="T8" fmla="*/ 17 w 191"/>
                <a:gd name="T9" fmla="*/ 0 h 365"/>
              </a:gdLst>
              <a:ahLst/>
              <a:cxnLst>
                <a:cxn ang="0">
                  <a:pos x="T0" y="T1"/>
                </a:cxn>
                <a:cxn ang="0">
                  <a:pos x="T2" y="T3"/>
                </a:cxn>
                <a:cxn ang="0">
                  <a:pos x="T4" y="T5"/>
                </a:cxn>
                <a:cxn ang="0">
                  <a:pos x="T6" y="T7"/>
                </a:cxn>
                <a:cxn ang="0">
                  <a:pos x="T8" y="T9"/>
                </a:cxn>
              </a:cxnLst>
              <a:rect l="0" t="0" r="r" b="b"/>
              <a:pathLst>
                <a:path w="191" h="365">
                  <a:moveTo>
                    <a:pt x="17" y="0"/>
                  </a:moveTo>
                  <a:lnTo>
                    <a:pt x="0" y="58"/>
                  </a:lnTo>
                  <a:lnTo>
                    <a:pt x="44" y="365"/>
                  </a:lnTo>
                  <a:lnTo>
                    <a:pt x="191" y="216"/>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4" name="isļídé"/>
            <p:cNvSpPr/>
            <p:nvPr/>
          </p:nvSpPr>
          <p:spPr bwMode="auto">
            <a:xfrm>
              <a:off x="5742070" y="5117432"/>
              <a:ext cx="250373" cy="478461"/>
            </a:xfrm>
            <a:custGeom>
              <a:avLst/>
              <a:gdLst>
                <a:gd name="T0" fmla="*/ 17 w 191"/>
                <a:gd name="T1" fmla="*/ 0 h 365"/>
                <a:gd name="T2" fmla="*/ 0 w 191"/>
                <a:gd name="T3" fmla="*/ 58 h 365"/>
                <a:gd name="T4" fmla="*/ 44 w 191"/>
                <a:gd name="T5" fmla="*/ 365 h 365"/>
                <a:gd name="T6" fmla="*/ 191 w 191"/>
                <a:gd name="T7" fmla="*/ 216 h 365"/>
                <a:gd name="T8" fmla="*/ 17 w 191"/>
                <a:gd name="T9" fmla="*/ 0 h 365"/>
              </a:gdLst>
              <a:ahLst/>
              <a:cxnLst>
                <a:cxn ang="0">
                  <a:pos x="T0" y="T1"/>
                </a:cxn>
                <a:cxn ang="0">
                  <a:pos x="T2" y="T3"/>
                </a:cxn>
                <a:cxn ang="0">
                  <a:pos x="T4" y="T5"/>
                </a:cxn>
                <a:cxn ang="0">
                  <a:pos x="T6" y="T7"/>
                </a:cxn>
                <a:cxn ang="0">
                  <a:pos x="T8" y="T9"/>
                </a:cxn>
              </a:cxnLst>
              <a:rect l="0" t="0" r="r" b="b"/>
              <a:pathLst>
                <a:path w="191" h="365">
                  <a:moveTo>
                    <a:pt x="17" y="0"/>
                  </a:moveTo>
                  <a:lnTo>
                    <a:pt x="0" y="58"/>
                  </a:lnTo>
                  <a:lnTo>
                    <a:pt x="44" y="365"/>
                  </a:lnTo>
                  <a:lnTo>
                    <a:pt x="191" y="216"/>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5" name="íṧ1îde"/>
            <p:cNvSpPr/>
            <p:nvPr/>
          </p:nvSpPr>
          <p:spPr bwMode="auto">
            <a:xfrm>
              <a:off x="5764355" y="5023050"/>
              <a:ext cx="453555" cy="157302"/>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2" y="56"/>
                    <a:pt x="83" y="58"/>
                  </a:cubicBezTo>
                  <a:cubicBezTo>
                    <a:pt x="84" y="58"/>
                    <a:pt x="84" y="58"/>
                    <a:pt x="85" y="58"/>
                  </a:cubicBezTo>
                  <a:cubicBezTo>
                    <a:pt x="125" y="58"/>
                    <a:pt x="167" y="9"/>
                    <a:pt x="167" y="9"/>
                  </a:cubicBezTo>
                  <a:cubicBezTo>
                    <a:pt x="167" y="0"/>
                    <a:pt x="167" y="0"/>
                    <a:pt x="167" y="0"/>
                  </a:cubicBezTo>
                  <a:cubicBezTo>
                    <a:pt x="0" y="0"/>
                    <a:pt x="0" y="0"/>
                    <a:pt x="0" y="0"/>
                  </a:cubicBezTo>
                </a:path>
              </a:pathLst>
            </a:custGeom>
            <a:solidFill>
              <a:srgbClr val="C59E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6" name="íṡliḋè"/>
            <p:cNvSpPr/>
            <p:nvPr/>
          </p:nvSpPr>
          <p:spPr bwMode="auto">
            <a:xfrm>
              <a:off x="5292448" y="3841972"/>
              <a:ext cx="1397369" cy="1285946"/>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3" y="408"/>
                    <a:pt x="215" y="473"/>
                    <a:pt x="256" y="473"/>
                  </a:cubicBezTo>
                  <a:cubicBezTo>
                    <a:pt x="298" y="473"/>
                    <a:pt x="379" y="408"/>
                    <a:pt x="398" y="378"/>
                  </a:cubicBezTo>
                  <a:cubicBezTo>
                    <a:pt x="414" y="351"/>
                    <a:pt x="513" y="0"/>
                    <a:pt x="256" y="0"/>
                  </a:cubicBezTo>
                  <a:close/>
                </a:path>
              </a:pathLst>
            </a:custGeom>
            <a:solidFill>
              <a:srgbClr val="F6C5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7" name="i$líḍè"/>
            <p:cNvSpPr/>
            <p:nvPr/>
          </p:nvSpPr>
          <p:spPr bwMode="auto">
            <a:xfrm>
              <a:off x="5456305" y="3679426"/>
              <a:ext cx="1099805" cy="987072"/>
            </a:xfrm>
            <a:custGeom>
              <a:avLst/>
              <a:gdLst>
                <a:gd name="T0" fmla="*/ 311 w 404"/>
                <a:gd name="T1" fmla="*/ 68 h 363"/>
                <a:gd name="T2" fmla="*/ 51 w 404"/>
                <a:gd name="T3" fmla="*/ 97 h 363"/>
                <a:gd name="T4" fmla="*/ 30 w 404"/>
                <a:gd name="T5" fmla="*/ 357 h 363"/>
                <a:gd name="T6" fmla="*/ 30 w 404"/>
                <a:gd name="T7" fmla="*/ 357 h 363"/>
                <a:gd name="T8" fmla="*/ 30 w 404"/>
                <a:gd name="T9" fmla="*/ 360 h 363"/>
                <a:gd name="T10" fmla="*/ 32 w 404"/>
                <a:gd name="T11" fmla="*/ 363 h 363"/>
                <a:gd name="T12" fmla="*/ 37 w 404"/>
                <a:gd name="T13" fmla="*/ 362 h 363"/>
                <a:gd name="T14" fmla="*/ 37 w 404"/>
                <a:gd name="T15" fmla="*/ 361 h 363"/>
                <a:gd name="T16" fmla="*/ 37 w 404"/>
                <a:gd name="T17" fmla="*/ 340 h 363"/>
                <a:gd name="T18" fmla="*/ 32 w 404"/>
                <a:gd name="T19" fmla="*/ 307 h 363"/>
                <a:gd name="T20" fmla="*/ 77 w 404"/>
                <a:gd name="T21" fmla="*/ 183 h 363"/>
                <a:gd name="T22" fmla="*/ 86 w 404"/>
                <a:gd name="T23" fmla="*/ 171 h 363"/>
                <a:gd name="T24" fmla="*/ 97 w 404"/>
                <a:gd name="T25" fmla="*/ 159 h 363"/>
                <a:gd name="T26" fmla="*/ 103 w 404"/>
                <a:gd name="T27" fmla="*/ 154 h 363"/>
                <a:gd name="T28" fmla="*/ 242 w 404"/>
                <a:gd name="T29" fmla="*/ 176 h 363"/>
                <a:gd name="T30" fmla="*/ 296 w 404"/>
                <a:gd name="T31" fmla="*/ 189 h 363"/>
                <a:gd name="T32" fmla="*/ 311 w 404"/>
                <a:gd name="T33" fmla="*/ 177 h 363"/>
                <a:gd name="T34" fmla="*/ 359 w 404"/>
                <a:gd name="T35" fmla="*/ 315 h 363"/>
                <a:gd name="T36" fmla="*/ 356 w 404"/>
                <a:gd name="T37" fmla="*/ 340 h 363"/>
                <a:gd name="T38" fmla="*/ 356 w 404"/>
                <a:gd name="T39" fmla="*/ 361 h 363"/>
                <a:gd name="T40" fmla="*/ 356 w 404"/>
                <a:gd name="T41" fmla="*/ 362 h 363"/>
                <a:gd name="T42" fmla="*/ 361 w 404"/>
                <a:gd name="T43" fmla="*/ 363 h 363"/>
                <a:gd name="T44" fmla="*/ 363 w 404"/>
                <a:gd name="T45" fmla="*/ 360 h 363"/>
                <a:gd name="T46" fmla="*/ 364 w 404"/>
                <a:gd name="T47" fmla="*/ 351 h 363"/>
                <a:gd name="T48" fmla="*/ 366 w 404"/>
                <a:gd name="T49" fmla="*/ 338 h 363"/>
                <a:gd name="T50" fmla="*/ 311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a:moveTo>
                    <a:pt x="311" y="68"/>
                  </a:moveTo>
                  <a:cubicBezTo>
                    <a:pt x="225" y="0"/>
                    <a:pt x="91" y="41"/>
                    <a:pt x="51" y="97"/>
                  </a:cubicBezTo>
                  <a:cubicBezTo>
                    <a:pt x="0" y="168"/>
                    <a:pt x="18" y="276"/>
                    <a:pt x="30" y="357"/>
                  </a:cubicBezTo>
                  <a:cubicBezTo>
                    <a:pt x="30" y="357"/>
                    <a:pt x="30" y="357"/>
                    <a:pt x="30" y="357"/>
                  </a:cubicBezTo>
                  <a:cubicBezTo>
                    <a:pt x="30" y="358"/>
                    <a:pt x="30" y="359"/>
                    <a:pt x="30" y="360"/>
                  </a:cubicBezTo>
                  <a:cubicBezTo>
                    <a:pt x="31" y="360"/>
                    <a:pt x="32" y="362"/>
                    <a:pt x="32" y="363"/>
                  </a:cubicBezTo>
                  <a:cubicBezTo>
                    <a:pt x="33" y="363"/>
                    <a:pt x="36" y="363"/>
                    <a:pt x="37" y="362"/>
                  </a:cubicBezTo>
                  <a:cubicBezTo>
                    <a:pt x="37" y="362"/>
                    <a:pt x="37" y="361"/>
                    <a:pt x="37" y="361"/>
                  </a:cubicBezTo>
                  <a:cubicBezTo>
                    <a:pt x="38" y="354"/>
                    <a:pt x="37" y="340"/>
                    <a:pt x="37" y="340"/>
                  </a:cubicBezTo>
                  <a:cubicBezTo>
                    <a:pt x="37" y="328"/>
                    <a:pt x="34" y="318"/>
                    <a:pt x="32" y="307"/>
                  </a:cubicBezTo>
                  <a:cubicBezTo>
                    <a:pt x="41" y="256"/>
                    <a:pt x="65" y="245"/>
                    <a:pt x="77" y="183"/>
                  </a:cubicBezTo>
                  <a:cubicBezTo>
                    <a:pt x="80" y="179"/>
                    <a:pt x="83" y="175"/>
                    <a:pt x="86" y="171"/>
                  </a:cubicBezTo>
                  <a:cubicBezTo>
                    <a:pt x="89" y="167"/>
                    <a:pt x="93" y="162"/>
                    <a:pt x="97" y="159"/>
                  </a:cubicBezTo>
                  <a:cubicBezTo>
                    <a:pt x="99" y="157"/>
                    <a:pt x="101" y="156"/>
                    <a:pt x="103" y="154"/>
                  </a:cubicBezTo>
                  <a:cubicBezTo>
                    <a:pt x="150" y="137"/>
                    <a:pt x="198" y="158"/>
                    <a:pt x="242" y="176"/>
                  </a:cubicBezTo>
                  <a:cubicBezTo>
                    <a:pt x="259" y="182"/>
                    <a:pt x="278" y="191"/>
                    <a:pt x="296" y="189"/>
                  </a:cubicBezTo>
                  <a:cubicBezTo>
                    <a:pt x="304" y="189"/>
                    <a:pt x="310" y="183"/>
                    <a:pt x="311" y="177"/>
                  </a:cubicBezTo>
                  <a:cubicBezTo>
                    <a:pt x="332" y="240"/>
                    <a:pt x="349" y="269"/>
                    <a:pt x="359" y="315"/>
                  </a:cubicBezTo>
                  <a:cubicBezTo>
                    <a:pt x="358" y="323"/>
                    <a:pt x="356" y="331"/>
                    <a:pt x="356" y="340"/>
                  </a:cubicBezTo>
                  <a:cubicBezTo>
                    <a:pt x="356" y="340"/>
                    <a:pt x="355" y="354"/>
                    <a:pt x="356" y="361"/>
                  </a:cubicBezTo>
                  <a:cubicBezTo>
                    <a:pt x="356" y="361"/>
                    <a:pt x="356" y="362"/>
                    <a:pt x="356" y="362"/>
                  </a:cubicBezTo>
                  <a:cubicBezTo>
                    <a:pt x="357" y="363"/>
                    <a:pt x="360" y="363"/>
                    <a:pt x="361" y="363"/>
                  </a:cubicBezTo>
                  <a:cubicBezTo>
                    <a:pt x="361" y="362"/>
                    <a:pt x="363" y="360"/>
                    <a:pt x="363" y="360"/>
                  </a:cubicBezTo>
                  <a:cubicBezTo>
                    <a:pt x="364" y="357"/>
                    <a:pt x="364" y="354"/>
                    <a:pt x="364" y="351"/>
                  </a:cubicBezTo>
                  <a:cubicBezTo>
                    <a:pt x="364" y="347"/>
                    <a:pt x="365" y="342"/>
                    <a:pt x="366" y="338"/>
                  </a:cubicBezTo>
                  <a:cubicBezTo>
                    <a:pt x="379" y="288"/>
                    <a:pt x="404" y="90"/>
                    <a:pt x="311" y="68"/>
                  </a:cubicBezTo>
                  <a:close/>
                  <a:moveTo>
                    <a:pt x="180" y="135"/>
                  </a:moveTo>
                  <a:cubicBezTo>
                    <a:pt x="179" y="135"/>
                    <a:pt x="177" y="134"/>
                    <a:pt x="176" y="134"/>
                  </a:cubicBezTo>
                  <a:cubicBezTo>
                    <a:pt x="178" y="134"/>
                    <a:pt x="180" y="135"/>
                    <a:pt x="182" y="135"/>
                  </a:cubicBezTo>
                  <a:cubicBezTo>
                    <a:pt x="181" y="135"/>
                    <a:pt x="181" y="135"/>
                    <a:pt x="180" y="135"/>
                  </a:cubicBezTo>
                  <a:close/>
                </a:path>
              </a:pathLst>
            </a:custGeom>
            <a:solidFill>
              <a:srgbClr val="6053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8" name="ïşḻïďe"/>
            <p:cNvSpPr/>
            <p:nvPr/>
          </p:nvSpPr>
          <p:spPr bwMode="auto">
            <a:xfrm>
              <a:off x="5992443" y="5117432"/>
              <a:ext cx="239886" cy="481083"/>
            </a:xfrm>
            <a:custGeom>
              <a:avLst/>
              <a:gdLst>
                <a:gd name="T0" fmla="*/ 172 w 183"/>
                <a:gd name="T1" fmla="*/ 0 h 367"/>
                <a:gd name="T2" fmla="*/ 183 w 183"/>
                <a:gd name="T3" fmla="*/ 58 h 367"/>
                <a:gd name="T4" fmla="*/ 143 w 183"/>
                <a:gd name="T5" fmla="*/ 367 h 367"/>
                <a:gd name="T6" fmla="*/ 0 w 183"/>
                <a:gd name="T7" fmla="*/ 216 h 367"/>
                <a:gd name="T8" fmla="*/ 172 w 183"/>
                <a:gd name="T9" fmla="*/ 0 h 367"/>
              </a:gdLst>
              <a:ahLst/>
              <a:cxnLst>
                <a:cxn ang="0">
                  <a:pos x="T0" y="T1"/>
                </a:cxn>
                <a:cxn ang="0">
                  <a:pos x="T2" y="T3"/>
                </a:cxn>
                <a:cxn ang="0">
                  <a:pos x="T4" y="T5"/>
                </a:cxn>
                <a:cxn ang="0">
                  <a:pos x="T6" y="T7"/>
                </a:cxn>
                <a:cxn ang="0">
                  <a:pos x="T8" y="T9"/>
                </a:cxn>
              </a:cxnLst>
              <a:rect l="0" t="0" r="r" b="b"/>
              <a:pathLst>
                <a:path w="183" h="367">
                  <a:moveTo>
                    <a:pt x="172" y="0"/>
                  </a:moveTo>
                  <a:lnTo>
                    <a:pt x="183" y="58"/>
                  </a:lnTo>
                  <a:lnTo>
                    <a:pt x="143" y="367"/>
                  </a:lnTo>
                  <a:lnTo>
                    <a:pt x="0" y="216"/>
                  </a:lnTo>
                  <a:lnTo>
                    <a:pt x="17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9" name="ïṥliďè"/>
            <p:cNvSpPr/>
            <p:nvPr/>
          </p:nvSpPr>
          <p:spPr bwMode="auto">
            <a:xfrm>
              <a:off x="5992443" y="5117432"/>
              <a:ext cx="239886" cy="481083"/>
            </a:xfrm>
            <a:custGeom>
              <a:avLst/>
              <a:gdLst>
                <a:gd name="T0" fmla="*/ 172 w 183"/>
                <a:gd name="T1" fmla="*/ 0 h 367"/>
                <a:gd name="T2" fmla="*/ 183 w 183"/>
                <a:gd name="T3" fmla="*/ 58 h 367"/>
                <a:gd name="T4" fmla="*/ 143 w 183"/>
                <a:gd name="T5" fmla="*/ 367 h 367"/>
                <a:gd name="T6" fmla="*/ 0 w 183"/>
                <a:gd name="T7" fmla="*/ 216 h 367"/>
                <a:gd name="T8" fmla="*/ 172 w 183"/>
                <a:gd name="T9" fmla="*/ 0 h 367"/>
              </a:gdLst>
              <a:ahLst/>
              <a:cxnLst>
                <a:cxn ang="0">
                  <a:pos x="T0" y="T1"/>
                </a:cxn>
                <a:cxn ang="0">
                  <a:pos x="T2" y="T3"/>
                </a:cxn>
                <a:cxn ang="0">
                  <a:pos x="T4" y="T5"/>
                </a:cxn>
                <a:cxn ang="0">
                  <a:pos x="T6" y="T7"/>
                </a:cxn>
                <a:cxn ang="0">
                  <a:pos x="T8" y="T9"/>
                </a:cxn>
              </a:cxnLst>
              <a:rect l="0" t="0" r="r" b="b"/>
              <a:pathLst>
                <a:path w="183" h="367">
                  <a:moveTo>
                    <a:pt x="172" y="0"/>
                  </a:moveTo>
                  <a:lnTo>
                    <a:pt x="183" y="58"/>
                  </a:lnTo>
                  <a:lnTo>
                    <a:pt x="143" y="367"/>
                  </a:lnTo>
                  <a:lnTo>
                    <a:pt x="0" y="216"/>
                  </a:lnTo>
                  <a:lnTo>
                    <a:pt x="1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0" name="í$ļiḑé"/>
            <p:cNvSpPr/>
            <p:nvPr/>
          </p:nvSpPr>
          <p:spPr bwMode="auto">
            <a:xfrm>
              <a:off x="5992443" y="54005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030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1" name="iṩ1íḑe"/>
            <p:cNvSpPr/>
            <p:nvPr/>
          </p:nvSpPr>
          <p:spPr bwMode="auto">
            <a:xfrm>
              <a:off x="5992443" y="5400576"/>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2" name="ïṧļíḓè"/>
            <p:cNvSpPr/>
            <p:nvPr/>
          </p:nvSpPr>
          <p:spPr bwMode="auto">
            <a:xfrm>
              <a:off x="5764355" y="5112188"/>
              <a:ext cx="453555" cy="288388"/>
            </a:xfrm>
            <a:custGeom>
              <a:avLst/>
              <a:gdLst>
                <a:gd name="T0" fmla="*/ 346 w 346"/>
                <a:gd name="T1" fmla="*/ 0 h 220"/>
                <a:gd name="T2" fmla="*/ 174 w 346"/>
                <a:gd name="T3" fmla="*/ 214 h 220"/>
                <a:gd name="T4" fmla="*/ 0 w 346"/>
                <a:gd name="T5" fmla="*/ 0 h 220"/>
                <a:gd name="T6" fmla="*/ 0 w 346"/>
                <a:gd name="T7" fmla="*/ 4 h 220"/>
                <a:gd name="T8" fmla="*/ 174 w 346"/>
                <a:gd name="T9" fmla="*/ 220 h 220"/>
                <a:gd name="T10" fmla="*/ 174 w 346"/>
                <a:gd name="T11" fmla="*/ 220 h 220"/>
                <a:gd name="T12" fmla="*/ 346 w 346"/>
                <a:gd name="T13" fmla="*/ 4 h 220"/>
                <a:gd name="T14" fmla="*/ 346 w 346"/>
                <a:gd name="T15" fmla="*/ 0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6" h="220">
                  <a:moveTo>
                    <a:pt x="346" y="0"/>
                  </a:moveTo>
                  <a:lnTo>
                    <a:pt x="174" y="214"/>
                  </a:lnTo>
                  <a:lnTo>
                    <a:pt x="0" y="0"/>
                  </a:lnTo>
                  <a:lnTo>
                    <a:pt x="0" y="4"/>
                  </a:lnTo>
                  <a:lnTo>
                    <a:pt x="174" y="220"/>
                  </a:lnTo>
                  <a:lnTo>
                    <a:pt x="174" y="220"/>
                  </a:lnTo>
                  <a:lnTo>
                    <a:pt x="346" y="4"/>
                  </a:lnTo>
                  <a:lnTo>
                    <a:pt x="346" y="0"/>
                  </a:lnTo>
                  <a:close/>
                </a:path>
              </a:pathLst>
            </a:custGeom>
            <a:solidFill>
              <a:srgbClr val="E9BB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3" name="ïṧḷíḓe"/>
            <p:cNvSpPr/>
            <p:nvPr/>
          </p:nvSpPr>
          <p:spPr bwMode="auto">
            <a:xfrm>
              <a:off x="5764355" y="5112188"/>
              <a:ext cx="453555" cy="288388"/>
            </a:xfrm>
            <a:custGeom>
              <a:avLst/>
              <a:gdLst>
                <a:gd name="T0" fmla="*/ 346 w 346"/>
                <a:gd name="T1" fmla="*/ 0 h 220"/>
                <a:gd name="T2" fmla="*/ 174 w 346"/>
                <a:gd name="T3" fmla="*/ 214 h 220"/>
                <a:gd name="T4" fmla="*/ 0 w 346"/>
                <a:gd name="T5" fmla="*/ 0 h 220"/>
                <a:gd name="T6" fmla="*/ 0 w 346"/>
                <a:gd name="T7" fmla="*/ 4 h 220"/>
                <a:gd name="T8" fmla="*/ 174 w 346"/>
                <a:gd name="T9" fmla="*/ 220 h 220"/>
                <a:gd name="T10" fmla="*/ 174 w 346"/>
                <a:gd name="T11" fmla="*/ 220 h 220"/>
                <a:gd name="T12" fmla="*/ 346 w 346"/>
                <a:gd name="T13" fmla="*/ 4 h 220"/>
                <a:gd name="T14" fmla="*/ 346 w 346"/>
                <a:gd name="T15" fmla="*/ 0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6" h="220">
                  <a:moveTo>
                    <a:pt x="346" y="0"/>
                  </a:moveTo>
                  <a:lnTo>
                    <a:pt x="174" y="214"/>
                  </a:lnTo>
                  <a:lnTo>
                    <a:pt x="0" y="0"/>
                  </a:lnTo>
                  <a:lnTo>
                    <a:pt x="0" y="4"/>
                  </a:lnTo>
                  <a:lnTo>
                    <a:pt x="174" y="220"/>
                  </a:lnTo>
                  <a:lnTo>
                    <a:pt x="174" y="220"/>
                  </a:lnTo>
                  <a:lnTo>
                    <a:pt x="346" y="4"/>
                  </a:lnTo>
                  <a:lnTo>
                    <a:pt x="3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4" name="îṥḻïḓè"/>
            <p:cNvSpPr/>
            <p:nvPr/>
          </p:nvSpPr>
          <p:spPr bwMode="auto">
            <a:xfrm>
              <a:off x="5946563" y="5590649"/>
              <a:ext cx="86516" cy="2622"/>
            </a:xfrm>
            <a:custGeom>
              <a:avLst/>
              <a:gdLst>
                <a:gd name="T0" fmla="*/ 0 w 66"/>
                <a:gd name="T1" fmla="*/ 0 h 2"/>
                <a:gd name="T2" fmla="*/ 0 w 66"/>
                <a:gd name="T3" fmla="*/ 2 h 2"/>
                <a:gd name="T4" fmla="*/ 0 w 66"/>
                <a:gd name="T5" fmla="*/ 2 h 2"/>
                <a:gd name="T6" fmla="*/ 0 w 66"/>
                <a:gd name="T7" fmla="*/ 0 h 2"/>
                <a:gd name="T8" fmla="*/ 66 w 66"/>
                <a:gd name="T9" fmla="*/ 0 h 2"/>
                <a:gd name="T10" fmla="*/ 66 w 66"/>
                <a:gd name="T11" fmla="*/ 0 h 2"/>
                <a:gd name="T12" fmla="*/ 66 w 66"/>
                <a:gd name="T13" fmla="*/ 2 h 2"/>
                <a:gd name="T14" fmla="*/ 66 w 66"/>
                <a:gd name="T15" fmla="*/ 2 h 2"/>
                <a:gd name="T16" fmla="*/ 66 w 66"/>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2">
                  <a:moveTo>
                    <a:pt x="0" y="0"/>
                  </a:moveTo>
                  <a:lnTo>
                    <a:pt x="0" y="2"/>
                  </a:lnTo>
                  <a:lnTo>
                    <a:pt x="0" y="2"/>
                  </a:lnTo>
                  <a:lnTo>
                    <a:pt x="0" y="0"/>
                  </a:lnTo>
                  <a:close/>
                  <a:moveTo>
                    <a:pt x="66" y="0"/>
                  </a:moveTo>
                  <a:lnTo>
                    <a:pt x="66" y="0"/>
                  </a:lnTo>
                  <a:lnTo>
                    <a:pt x="66" y="2"/>
                  </a:lnTo>
                  <a:lnTo>
                    <a:pt x="66" y="2"/>
                  </a:lnTo>
                  <a:lnTo>
                    <a:pt x="66" y="0"/>
                  </a:lnTo>
                  <a:close/>
                </a:path>
              </a:pathLst>
            </a:custGeom>
            <a:solidFill>
              <a:srgbClr val="8FA7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5" name="ï$ļiďê"/>
            <p:cNvSpPr/>
            <p:nvPr/>
          </p:nvSpPr>
          <p:spPr bwMode="auto">
            <a:xfrm>
              <a:off x="5946563" y="5590649"/>
              <a:ext cx="86516" cy="2622"/>
            </a:xfrm>
            <a:custGeom>
              <a:avLst/>
              <a:gdLst>
                <a:gd name="T0" fmla="*/ 0 w 66"/>
                <a:gd name="T1" fmla="*/ 0 h 2"/>
                <a:gd name="T2" fmla="*/ 0 w 66"/>
                <a:gd name="T3" fmla="*/ 2 h 2"/>
                <a:gd name="T4" fmla="*/ 0 w 66"/>
                <a:gd name="T5" fmla="*/ 2 h 2"/>
                <a:gd name="T6" fmla="*/ 0 w 66"/>
                <a:gd name="T7" fmla="*/ 0 h 2"/>
                <a:gd name="T8" fmla="*/ 66 w 66"/>
                <a:gd name="T9" fmla="*/ 0 h 2"/>
                <a:gd name="T10" fmla="*/ 66 w 66"/>
                <a:gd name="T11" fmla="*/ 0 h 2"/>
                <a:gd name="T12" fmla="*/ 66 w 66"/>
                <a:gd name="T13" fmla="*/ 2 h 2"/>
                <a:gd name="T14" fmla="*/ 66 w 66"/>
                <a:gd name="T15" fmla="*/ 2 h 2"/>
                <a:gd name="T16" fmla="*/ 66 w 66"/>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2">
                  <a:moveTo>
                    <a:pt x="0" y="0"/>
                  </a:moveTo>
                  <a:lnTo>
                    <a:pt x="0" y="2"/>
                  </a:lnTo>
                  <a:lnTo>
                    <a:pt x="0" y="2"/>
                  </a:lnTo>
                  <a:lnTo>
                    <a:pt x="0" y="0"/>
                  </a:lnTo>
                  <a:moveTo>
                    <a:pt x="66" y="0"/>
                  </a:moveTo>
                  <a:lnTo>
                    <a:pt x="66" y="0"/>
                  </a:lnTo>
                  <a:lnTo>
                    <a:pt x="66" y="2"/>
                  </a:lnTo>
                  <a:lnTo>
                    <a:pt x="66" y="2"/>
                  </a:lnTo>
                  <a:lnTo>
                    <a:pt x="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6" name="îşļîḋe"/>
            <p:cNvSpPr/>
            <p:nvPr/>
          </p:nvSpPr>
          <p:spPr bwMode="auto">
            <a:xfrm>
              <a:off x="5946563" y="5590649"/>
              <a:ext cx="86516" cy="2622"/>
            </a:xfrm>
            <a:prstGeom prst="rect">
              <a:avLst/>
            </a:prstGeom>
            <a:solidFill>
              <a:srgbClr val="2497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27" name="iṩľîḓe"/>
            <p:cNvSpPr/>
            <p:nvPr/>
          </p:nvSpPr>
          <p:spPr bwMode="auto">
            <a:xfrm>
              <a:off x="5946563" y="5590649"/>
              <a:ext cx="86516" cy="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grpSp>
        <p:nvGrpSpPr>
          <p:cNvPr id="32" name="组合 31"/>
          <p:cNvGrpSpPr/>
          <p:nvPr/>
        </p:nvGrpSpPr>
        <p:grpSpPr>
          <a:xfrm>
            <a:off x="362700" y="196035"/>
            <a:ext cx="540060" cy="540060"/>
            <a:chOff x="2180903" y="1240061"/>
            <a:chExt cx="648072" cy="648072"/>
          </a:xfrm>
        </p:grpSpPr>
        <p:sp>
          <p:nvSpPr>
            <p:cNvPr id="33" name="椭圆 32"/>
            <p:cNvSpPr/>
            <p:nvPr/>
          </p:nvSpPr>
          <p:spPr>
            <a:xfrm>
              <a:off x="2180903" y="1240061"/>
              <a:ext cx="648072" cy="6480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34" name="文本框 33"/>
            <p:cNvSpPr txBox="1"/>
            <p:nvPr/>
          </p:nvSpPr>
          <p:spPr>
            <a:xfrm>
              <a:off x="2180903" y="1302487"/>
              <a:ext cx="648072" cy="553998"/>
            </a:xfrm>
            <a:prstGeom prst="rect">
              <a:avLst/>
            </a:prstGeom>
            <a:noFill/>
          </p:spPr>
          <p:txBody>
            <a:bodyPr wrap="square" rtlCol="0">
              <a:spAutoFit/>
            </a:bodyPr>
            <a:lstStyle/>
            <a:p>
              <a:pPr algn="ctr"/>
              <a:r>
                <a:rPr lang="zh-CN" altLang="en-US" sz="2400" dirty="0">
                  <a:solidFill>
                    <a:schemeClr val="bg1"/>
                  </a:solidFill>
                  <a:latin typeface="+mn-ea"/>
                  <a:ea typeface="+mn-ea"/>
                </a:rPr>
                <a:t>二</a:t>
              </a:r>
              <a:endParaRPr lang="en-US" altLang="zh-CN" sz="2400" dirty="0">
                <a:solidFill>
                  <a:schemeClr val="bg1"/>
                </a:solidFill>
                <a:latin typeface="+mn-ea"/>
                <a:ea typeface="+mn-ea"/>
              </a:endParaRPr>
            </a:p>
          </p:txBody>
        </p:sp>
      </p:grpSp>
      <p:sp>
        <p:nvSpPr>
          <p:cNvPr id="35" name="文本框 34"/>
          <p:cNvSpPr txBox="1"/>
          <p:nvPr/>
        </p:nvSpPr>
        <p:spPr>
          <a:xfrm>
            <a:off x="902761" y="196035"/>
            <a:ext cx="5526614" cy="584775"/>
          </a:xfrm>
          <a:prstGeom prst="rect">
            <a:avLst/>
          </a:prstGeom>
          <a:noFill/>
        </p:spPr>
        <p:txBody>
          <a:bodyPr wrap="square" rtlCol="0">
            <a:spAutoFit/>
          </a:bodyPr>
          <a:lstStyle/>
          <a:p>
            <a:pPr algn="ctr"/>
            <a:r>
              <a:rPr lang="zh-CN" altLang="en-US" sz="3200" b="1" cap="all" spc="300" dirty="0">
                <a:solidFill>
                  <a:srgbClr val="C00000"/>
                </a:solidFill>
                <a:latin typeface="+mj-ea"/>
                <a:ea typeface="+mj-ea"/>
                <a:cs typeface="+mn-ea"/>
              </a:rPr>
              <a:t>党支部组织委员工作职责</a:t>
            </a:r>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0162" y="879475"/>
            <a:ext cx="12888912" cy="54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0" y="6640513"/>
            <a:ext cx="12858750" cy="602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878130" y="6710985"/>
            <a:ext cx="4980620" cy="461665"/>
          </a:xfrm>
          <a:prstGeom prst="rect">
            <a:avLst/>
          </a:prstGeom>
          <a:noFill/>
        </p:spPr>
        <p:txBody>
          <a:bodyPr wrap="square" rtlCol="0">
            <a:spAutoFit/>
          </a:bodyPr>
          <a:lstStyle/>
          <a:p>
            <a:pPr algn="ctr"/>
            <a:r>
              <a:rPr lang="zh-CN" altLang="en-US" sz="2400" cap="all" spc="300" dirty="0">
                <a:solidFill>
                  <a:schemeClr val="bg1"/>
                </a:solidFill>
                <a:latin typeface="+mj-ea"/>
                <a:ea typeface="+mj-ea"/>
                <a:cs typeface="+mn-ea"/>
              </a:rPr>
              <a:t>党支部书记（委员）工作职责</a:t>
            </a:r>
          </a:p>
        </p:txBody>
      </p:sp>
      <p:sp>
        <p:nvSpPr>
          <p:cNvPr id="5" name="文本框 4"/>
          <p:cNvSpPr txBox="1"/>
          <p:nvPr/>
        </p:nvSpPr>
        <p:spPr>
          <a:xfrm>
            <a:off x="835319" y="2108973"/>
            <a:ext cx="5450818" cy="2862322"/>
          </a:xfrm>
          <a:prstGeom prst="rect">
            <a:avLst/>
          </a:prstGeom>
          <a:noFill/>
        </p:spPr>
        <p:txBody>
          <a:bodyPr wrap="square" rtlCol="0">
            <a:spAutoFit/>
          </a:bodyPr>
          <a:lstStyle/>
          <a:p>
            <a:pPr indent="457200" algn="just">
              <a:lnSpc>
                <a:spcPct val="150000"/>
              </a:lnSpc>
            </a:pPr>
            <a:r>
              <a:rPr lang="zh-CN" altLang="en-US" sz="2400" b="1" dirty="0">
                <a:latin typeface="+mn-ea"/>
                <a:ea typeface="+mn-ea"/>
              </a:rPr>
              <a:t> 了解和握党员的思想、工作状况，配合宣传委员、纪检委员做好党员敬育培训工作。</a:t>
            </a:r>
            <a:r>
              <a:rPr lang="zh-CN" altLang="en-US" sz="2400" dirty="0">
                <a:latin typeface="+mn-ea"/>
                <a:ea typeface="+mn-ea"/>
              </a:rPr>
              <a:t>及时发现作用发挥好、群众反映的党员事迹，向党支部提出表扬和奖励的建议。</a:t>
            </a:r>
          </a:p>
        </p:txBody>
      </p:sp>
      <p:grpSp>
        <p:nvGrpSpPr>
          <p:cNvPr id="198" name="组合 197"/>
          <p:cNvGrpSpPr/>
          <p:nvPr/>
        </p:nvGrpSpPr>
        <p:grpSpPr>
          <a:xfrm>
            <a:off x="362700" y="196035"/>
            <a:ext cx="540060" cy="540060"/>
            <a:chOff x="2180903" y="1240061"/>
            <a:chExt cx="648072" cy="648072"/>
          </a:xfrm>
        </p:grpSpPr>
        <p:sp>
          <p:nvSpPr>
            <p:cNvPr id="199" name="椭圆 198"/>
            <p:cNvSpPr/>
            <p:nvPr/>
          </p:nvSpPr>
          <p:spPr>
            <a:xfrm>
              <a:off x="2180903" y="1240061"/>
              <a:ext cx="648072" cy="6480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00" name="文本框 199"/>
            <p:cNvSpPr txBox="1"/>
            <p:nvPr/>
          </p:nvSpPr>
          <p:spPr>
            <a:xfrm>
              <a:off x="2180903" y="1302487"/>
              <a:ext cx="648072" cy="553998"/>
            </a:xfrm>
            <a:prstGeom prst="rect">
              <a:avLst/>
            </a:prstGeom>
            <a:noFill/>
          </p:spPr>
          <p:txBody>
            <a:bodyPr wrap="square" rtlCol="0">
              <a:spAutoFit/>
            </a:bodyPr>
            <a:lstStyle/>
            <a:p>
              <a:pPr algn="ctr"/>
              <a:r>
                <a:rPr lang="zh-CN" altLang="en-US" sz="2400" dirty="0">
                  <a:solidFill>
                    <a:schemeClr val="bg1"/>
                  </a:solidFill>
                  <a:latin typeface="+mn-ea"/>
                  <a:ea typeface="+mn-ea"/>
                </a:rPr>
                <a:t>二</a:t>
              </a:r>
              <a:endParaRPr lang="en-US" altLang="zh-CN" sz="2400" dirty="0">
                <a:solidFill>
                  <a:schemeClr val="bg1"/>
                </a:solidFill>
                <a:latin typeface="+mn-ea"/>
                <a:ea typeface="+mn-ea"/>
              </a:endParaRPr>
            </a:p>
          </p:txBody>
        </p:sp>
      </p:grpSp>
      <p:sp>
        <p:nvSpPr>
          <p:cNvPr id="201" name="文本框 200"/>
          <p:cNvSpPr txBox="1"/>
          <p:nvPr/>
        </p:nvSpPr>
        <p:spPr>
          <a:xfrm>
            <a:off x="902761" y="196035"/>
            <a:ext cx="5526614" cy="584775"/>
          </a:xfrm>
          <a:prstGeom prst="rect">
            <a:avLst/>
          </a:prstGeom>
          <a:noFill/>
        </p:spPr>
        <p:txBody>
          <a:bodyPr wrap="square" rtlCol="0">
            <a:spAutoFit/>
          </a:bodyPr>
          <a:lstStyle/>
          <a:p>
            <a:pPr algn="ctr"/>
            <a:r>
              <a:rPr lang="zh-CN" altLang="en-US" sz="3200" b="1" cap="all" spc="300" dirty="0">
                <a:solidFill>
                  <a:srgbClr val="C00000"/>
                </a:solidFill>
                <a:latin typeface="+mj-ea"/>
                <a:ea typeface="+mj-ea"/>
                <a:cs typeface="+mn-ea"/>
              </a:rPr>
              <a:t>党支部组织委员工作职责</a:t>
            </a:r>
          </a:p>
        </p:txBody>
      </p:sp>
      <p:grpSp>
        <p:nvGrpSpPr>
          <p:cNvPr id="202" name="85734d8b-3e9f-4b25-a449-ae7c3a8be04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flipH="1">
            <a:off x="7500982" y="1469322"/>
            <a:ext cx="5357768" cy="5163308"/>
            <a:chOff x="669925" y="1241425"/>
            <a:chExt cx="5024438" cy="4895850"/>
          </a:xfrm>
        </p:grpSpPr>
        <p:sp>
          <p:nvSpPr>
            <p:cNvPr id="203" name="îṡḷïḍe"/>
            <p:cNvSpPr/>
            <p:nvPr/>
          </p:nvSpPr>
          <p:spPr bwMode="auto">
            <a:xfrm>
              <a:off x="2236788" y="2025650"/>
              <a:ext cx="811213" cy="1079500"/>
            </a:xfrm>
            <a:custGeom>
              <a:avLst/>
              <a:gdLst>
                <a:gd name="T0" fmla="*/ 53 w 246"/>
                <a:gd name="T1" fmla="*/ 36 h 328"/>
                <a:gd name="T2" fmla="*/ 36 w 246"/>
                <a:gd name="T3" fmla="*/ 75 h 328"/>
                <a:gd name="T4" fmla="*/ 4 w 246"/>
                <a:gd name="T5" fmla="*/ 147 h 328"/>
                <a:gd name="T6" fmla="*/ 22 w 246"/>
                <a:gd name="T7" fmla="*/ 228 h 328"/>
                <a:gd name="T8" fmla="*/ 24 w 246"/>
                <a:gd name="T9" fmla="*/ 316 h 328"/>
                <a:gd name="T10" fmla="*/ 145 w 246"/>
                <a:gd name="T11" fmla="*/ 328 h 328"/>
                <a:gd name="T12" fmla="*/ 155 w 246"/>
                <a:gd name="T13" fmla="*/ 288 h 328"/>
                <a:gd name="T14" fmla="*/ 186 w 246"/>
                <a:gd name="T15" fmla="*/ 262 h 328"/>
                <a:gd name="T16" fmla="*/ 225 w 246"/>
                <a:gd name="T17" fmla="*/ 204 h 328"/>
                <a:gd name="T18" fmla="*/ 244 w 246"/>
                <a:gd name="T19" fmla="*/ 162 h 328"/>
                <a:gd name="T20" fmla="*/ 228 w 246"/>
                <a:gd name="T21" fmla="*/ 158 h 328"/>
                <a:gd name="T22" fmla="*/ 229 w 246"/>
                <a:gd name="T23" fmla="*/ 102 h 328"/>
                <a:gd name="T24" fmla="*/ 228 w 246"/>
                <a:gd name="T25" fmla="*/ 43 h 328"/>
                <a:gd name="T26" fmla="*/ 226 w 246"/>
                <a:gd name="T27" fmla="*/ 0 h 328"/>
                <a:gd name="T28" fmla="*/ 103 w 246"/>
                <a:gd name="T29" fmla="*/ 20 h 328"/>
                <a:gd name="T30" fmla="*/ 53 w 246"/>
                <a:gd name="T31" fmla="*/ 3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328">
                  <a:moveTo>
                    <a:pt x="53" y="36"/>
                  </a:moveTo>
                  <a:cubicBezTo>
                    <a:pt x="47" y="50"/>
                    <a:pt x="42" y="61"/>
                    <a:pt x="36" y="75"/>
                  </a:cubicBezTo>
                  <a:cubicBezTo>
                    <a:pt x="21" y="111"/>
                    <a:pt x="7" y="126"/>
                    <a:pt x="4" y="147"/>
                  </a:cubicBezTo>
                  <a:cubicBezTo>
                    <a:pt x="0" y="169"/>
                    <a:pt x="15" y="196"/>
                    <a:pt x="22" y="228"/>
                  </a:cubicBezTo>
                  <a:cubicBezTo>
                    <a:pt x="27" y="249"/>
                    <a:pt x="24" y="294"/>
                    <a:pt x="24" y="316"/>
                  </a:cubicBezTo>
                  <a:cubicBezTo>
                    <a:pt x="145" y="328"/>
                    <a:pt x="145" y="328"/>
                    <a:pt x="145" y="328"/>
                  </a:cubicBezTo>
                  <a:cubicBezTo>
                    <a:pt x="145" y="305"/>
                    <a:pt x="149" y="295"/>
                    <a:pt x="155" y="288"/>
                  </a:cubicBezTo>
                  <a:cubicBezTo>
                    <a:pt x="163" y="280"/>
                    <a:pt x="174" y="278"/>
                    <a:pt x="186" y="262"/>
                  </a:cubicBezTo>
                  <a:cubicBezTo>
                    <a:pt x="198" y="247"/>
                    <a:pt x="215" y="221"/>
                    <a:pt x="225" y="204"/>
                  </a:cubicBezTo>
                  <a:cubicBezTo>
                    <a:pt x="230" y="195"/>
                    <a:pt x="242" y="168"/>
                    <a:pt x="244" y="162"/>
                  </a:cubicBezTo>
                  <a:cubicBezTo>
                    <a:pt x="246" y="155"/>
                    <a:pt x="234" y="168"/>
                    <a:pt x="228" y="158"/>
                  </a:cubicBezTo>
                  <a:cubicBezTo>
                    <a:pt x="237" y="128"/>
                    <a:pt x="237" y="133"/>
                    <a:pt x="229" y="102"/>
                  </a:cubicBezTo>
                  <a:cubicBezTo>
                    <a:pt x="241" y="67"/>
                    <a:pt x="244" y="76"/>
                    <a:pt x="228" y="43"/>
                  </a:cubicBezTo>
                  <a:cubicBezTo>
                    <a:pt x="226" y="0"/>
                    <a:pt x="226" y="0"/>
                    <a:pt x="226" y="0"/>
                  </a:cubicBezTo>
                  <a:cubicBezTo>
                    <a:pt x="103" y="20"/>
                    <a:pt x="103" y="20"/>
                    <a:pt x="103" y="20"/>
                  </a:cubicBezTo>
                  <a:lnTo>
                    <a:pt x="53" y="36"/>
                  </a:lnTo>
                  <a:close/>
                </a:path>
              </a:pathLst>
            </a:custGeom>
            <a:solidFill>
              <a:srgbClr val="FFDB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4" name="îşļíḑe"/>
            <p:cNvSpPr/>
            <p:nvPr/>
          </p:nvSpPr>
          <p:spPr bwMode="auto">
            <a:xfrm>
              <a:off x="2381250" y="2025650"/>
              <a:ext cx="666750" cy="747712"/>
            </a:xfrm>
            <a:custGeom>
              <a:avLst/>
              <a:gdLst>
                <a:gd name="T0" fmla="*/ 171 w 202"/>
                <a:gd name="T1" fmla="*/ 221 h 227"/>
                <a:gd name="T2" fmla="*/ 181 w 202"/>
                <a:gd name="T3" fmla="*/ 204 h 227"/>
                <a:gd name="T4" fmla="*/ 200 w 202"/>
                <a:gd name="T5" fmla="*/ 162 h 227"/>
                <a:gd name="T6" fmla="*/ 184 w 202"/>
                <a:gd name="T7" fmla="*/ 158 h 227"/>
                <a:gd name="T8" fmla="*/ 185 w 202"/>
                <a:gd name="T9" fmla="*/ 102 h 227"/>
                <a:gd name="T10" fmla="*/ 184 w 202"/>
                <a:gd name="T11" fmla="*/ 43 h 227"/>
                <a:gd name="T12" fmla="*/ 182 w 202"/>
                <a:gd name="T13" fmla="*/ 0 h 227"/>
                <a:gd name="T14" fmla="*/ 59 w 202"/>
                <a:gd name="T15" fmla="*/ 20 h 227"/>
                <a:gd name="T16" fmla="*/ 21 w 202"/>
                <a:gd name="T17" fmla="*/ 32 h 227"/>
                <a:gd name="T18" fmla="*/ 29 w 202"/>
                <a:gd name="T19" fmla="*/ 43 h 227"/>
                <a:gd name="T20" fmla="*/ 4 w 202"/>
                <a:gd name="T21" fmla="*/ 131 h 227"/>
                <a:gd name="T22" fmla="*/ 0 w 202"/>
                <a:gd name="T23" fmla="*/ 173 h 227"/>
                <a:gd name="T24" fmla="*/ 10 w 202"/>
                <a:gd name="T25" fmla="*/ 217 h 227"/>
                <a:gd name="T26" fmla="*/ 29 w 202"/>
                <a:gd name="T27" fmla="*/ 221 h 227"/>
                <a:gd name="T28" fmla="*/ 171 w 202"/>
                <a:gd name="T29"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2" h="227">
                  <a:moveTo>
                    <a:pt x="171" y="221"/>
                  </a:moveTo>
                  <a:cubicBezTo>
                    <a:pt x="175" y="215"/>
                    <a:pt x="178" y="209"/>
                    <a:pt x="181" y="204"/>
                  </a:cubicBezTo>
                  <a:cubicBezTo>
                    <a:pt x="186" y="195"/>
                    <a:pt x="198" y="168"/>
                    <a:pt x="200" y="162"/>
                  </a:cubicBezTo>
                  <a:cubicBezTo>
                    <a:pt x="202" y="155"/>
                    <a:pt x="190" y="168"/>
                    <a:pt x="184" y="158"/>
                  </a:cubicBezTo>
                  <a:cubicBezTo>
                    <a:pt x="193" y="128"/>
                    <a:pt x="193" y="133"/>
                    <a:pt x="185" y="102"/>
                  </a:cubicBezTo>
                  <a:cubicBezTo>
                    <a:pt x="197" y="67"/>
                    <a:pt x="200" y="76"/>
                    <a:pt x="184" y="43"/>
                  </a:cubicBezTo>
                  <a:cubicBezTo>
                    <a:pt x="182" y="0"/>
                    <a:pt x="182" y="0"/>
                    <a:pt x="182" y="0"/>
                  </a:cubicBezTo>
                  <a:cubicBezTo>
                    <a:pt x="59" y="20"/>
                    <a:pt x="59" y="20"/>
                    <a:pt x="59" y="20"/>
                  </a:cubicBezTo>
                  <a:cubicBezTo>
                    <a:pt x="21" y="32"/>
                    <a:pt x="21" y="32"/>
                    <a:pt x="21" y="32"/>
                  </a:cubicBezTo>
                  <a:cubicBezTo>
                    <a:pt x="29" y="43"/>
                    <a:pt x="29" y="43"/>
                    <a:pt x="29" y="43"/>
                  </a:cubicBezTo>
                  <a:cubicBezTo>
                    <a:pt x="29" y="85"/>
                    <a:pt x="11" y="106"/>
                    <a:pt x="4" y="131"/>
                  </a:cubicBezTo>
                  <a:cubicBezTo>
                    <a:pt x="0" y="147"/>
                    <a:pt x="1" y="161"/>
                    <a:pt x="0" y="173"/>
                  </a:cubicBezTo>
                  <a:cubicBezTo>
                    <a:pt x="0" y="194"/>
                    <a:pt x="3" y="209"/>
                    <a:pt x="10" y="217"/>
                  </a:cubicBezTo>
                  <a:cubicBezTo>
                    <a:pt x="15" y="222"/>
                    <a:pt x="21" y="221"/>
                    <a:pt x="29" y="221"/>
                  </a:cubicBezTo>
                  <a:cubicBezTo>
                    <a:pt x="90" y="222"/>
                    <a:pt x="143" y="227"/>
                    <a:pt x="171" y="221"/>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5" name="î$ļîḍè"/>
            <p:cNvSpPr/>
            <p:nvPr/>
          </p:nvSpPr>
          <p:spPr bwMode="auto">
            <a:xfrm>
              <a:off x="2417763" y="1725613"/>
              <a:ext cx="571500" cy="998537"/>
            </a:xfrm>
            <a:custGeom>
              <a:avLst/>
              <a:gdLst>
                <a:gd name="T0" fmla="*/ 18 w 173"/>
                <a:gd name="T1" fmla="*/ 0 h 303"/>
                <a:gd name="T2" fmla="*/ 156 w 173"/>
                <a:gd name="T3" fmla="*/ 0 h 303"/>
                <a:gd name="T4" fmla="*/ 173 w 173"/>
                <a:gd name="T5" fmla="*/ 17 h 303"/>
                <a:gd name="T6" fmla="*/ 172 w 173"/>
                <a:gd name="T7" fmla="*/ 286 h 303"/>
                <a:gd name="T8" fmla="*/ 155 w 173"/>
                <a:gd name="T9" fmla="*/ 303 h 303"/>
                <a:gd name="T10" fmla="*/ 17 w 173"/>
                <a:gd name="T11" fmla="*/ 302 h 303"/>
                <a:gd name="T12" fmla="*/ 0 w 173"/>
                <a:gd name="T13" fmla="*/ 285 h 303"/>
                <a:gd name="T14" fmla="*/ 1 w 173"/>
                <a:gd name="T15" fmla="*/ 17 h 303"/>
                <a:gd name="T16" fmla="*/ 18 w 173"/>
                <a:gd name="T1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303">
                  <a:moveTo>
                    <a:pt x="18" y="0"/>
                  </a:moveTo>
                  <a:cubicBezTo>
                    <a:pt x="156" y="0"/>
                    <a:pt x="156" y="0"/>
                    <a:pt x="156" y="0"/>
                  </a:cubicBezTo>
                  <a:cubicBezTo>
                    <a:pt x="166" y="0"/>
                    <a:pt x="173" y="8"/>
                    <a:pt x="173" y="17"/>
                  </a:cubicBezTo>
                  <a:cubicBezTo>
                    <a:pt x="172" y="286"/>
                    <a:pt x="172" y="286"/>
                    <a:pt x="172" y="286"/>
                  </a:cubicBezTo>
                  <a:cubicBezTo>
                    <a:pt x="172" y="295"/>
                    <a:pt x="164" y="303"/>
                    <a:pt x="155" y="303"/>
                  </a:cubicBezTo>
                  <a:cubicBezTo>
                    <a:pt x="17" y="302"/>
                    <a:pt x="17" y="302"/>
                    <a:pt x="17" y="302"/>
                  </a:cubicBezTo>
                  <a:cubicBezTo>
                    <a:pt x="7" y="302"/>
                    <a:pt x="0" y="294"/>
                    <a:pt x="0" y="285"/>
                  </a:cubicBezTo>
                  <a:cubicBezTo>
                    <a:pt x="1" y="17"/>
                    <a:pt x="1" y="17"/>
                    <a:pt x="1" y="17"/>
                  </a:cubicBezTo>
                  <a:cubicBezTo>
                    <a:pt x="1" y="7"/>
                    <a:pt x="8" y="0"/>
                    <a:pt x="18" y="0"/>
                  </a:cubicBezTo>
                  <a:close/>
                </a:path>
              </a:pathLst>
            </a:custGeom>
            <a:solidFill>
              <a:srgbClr val="416F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6" name="îşḻîḓé"/>
            <p:cNvSpPr/>
            <p:nvPr/>
          </p:nvSpPr>
          <p:spPr bwMode="auto">
            <a:xfrm>
              <a:off x="2468563" y="1827213"/>
              <a:ext cx="471488" cy="715962"/>
            </a:xfrm>
            <a:custGeom>
              <a:avLst/>
              <a:gdLst>
                <a:gd name="T0" fmla="*/ 0 w 297"/>
                <a:gd name="T1" fmla="*/ 0 h 451"/>
                <a:gd name="T2" fmla="*/ 297 w 297"/>
                <a:gd name="T3" fmla="*/ 2 h 451"/>
                <a:gd name="T4" fmla="*/ 297 w 297"/>
                <a:gd name="T5" fmla="*/ 451 h 451"/>
                <a:gd name="T6" fmla="*/ 0 w 297"/>
                <a:gd name="T7" fmla="*/ 451 h 451"/>
                <a:gd name="T8" fmla="*/ 0 w 297"/>
                <a:gd name="T9" fmla="*/ 0 h 451"/>
              </a:gdLst>
              <a:ahLst/>
              <a:cxnLst>
                <a:cxn ang="0">
                  <a:pos x="T0" y="T1"/>
                </a:cxn>
                <a:cxn ang="0">
                  <a:pos x="T2" y="T3"/>
                </a:cxn>
                <a:cxn ang="0">
                  <a:pos x="T4" y="T5"/>
                </a:cxn>
                <a:cxn ang="0">
                  <a:pos x="T6" y="T7"/>
                </a:cxn>
                <a:cxn ang="0">
                  <a:pos x="T8" y="T9"/>
                </a:cxn>
              </a:cxnLst>
              <a:rect l="0" t="0" r="r" b="b"/>
              <a:pathLst>
                <a:path w="297" h="451">
                  <a:moveTo>
                    <a:pt x="0" y="0"/>
                  </a:moveTo>
                  <a:lnTo>
                    <a:pt x="297" y="2"/>
                  </a:lnTo>
                  <a:lnTo>
                    <a:pt x="297" y="451"/>
                  </a:lnTo>
                  <a:lnTo>
                    <a:pt x="0" y="451"/>
                  </a:lnTo>
                  <a:lnTo>
                    <a:pt x="0" y="0"/>
                  </a:lnTo>
                  <a:close/>
                </a:path>
              </a:pathLst>
            </a:custGeom>
            <a:solidFill>
              <a:srgbClr val="ADE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7" name="ïṡļîḋe"/>
            <p:cNvSpPr/>
            <p:nvPr/>
          </p:nvSpPr>
          <p:spPr bwMode="auto">
            <a:xfrm>
              <a:off x="2474913" y="1778000"/>
              <a:ext cx="458788" cy="19050"/>
            </a:xfrm>
            <a:custGeom>
              <a:avLst/>
              <a:gdLst>
                <a:gd name="T0" fmla="*/ 3 w 139"/>
                <a:gd name="T1" fmla="*/ 0 h 6"/>
                <a:gd name="T2" fmla="*/ 135 w 139"/>
                <a:gd name="T3" fmla="*/ 0 h 6"/>
                <a:gd name="T4" fmla="*/ 139 w 139"/>
                <a:gd name="T5" fmla="*/ 3 h 6"/>
                <a:gd name="T6" fmla="*/ 139 w 139"/>
                <a:gd name="T7" fmla="*/ 3 h 6"/>
                <a:gd name="T8" fmla="*/ 135 w 139"/>
                <a:gd name="T9" fmla="*/ 6 h 6"/>
                <a:gd name="T10" fmla="*/ 3 w 139"/>
                <a:gd name="T11" fmla="*/ 6 h 6"/>
                <a:gd name="T12" fmla="*/ 0 w 139"/>
                <a:gd name="T13" fmla="*/ 3 h 6"/>
                <a:gd name="T14" fmla="*/ 0 w 139"/>
                <a:gd name="T15" fmla="*/ 3 h 6"/>
                <a:gd name="T16" fmla="*/ 3 w 139"/>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6">
                  <a:moveTo>
                    <a:pt x="3" y="0"/>
                  </a:moveTo>
                  <a:cubicBezTo>
                    <a:pt x="135" y="0"/>
                    <a:pt x="135" y="0"/>
                    <a:pt x="135" y="0"/>
                  </a:cubicBezTo>
                  <a:cubicBezTo>
                    <a:pt x="137" y="0"/>
                    <a:pt x="139" y="1"/>
                    <a:pt x="139" y="3"/>
                  </a:cubicBezTo>
                  <a:cubicBezTo>
                    <a:pt x="139" y="3"/>
                    <a:pt x="139" y="3"/>
                    <a:pt x="139" y="3"/>
                  </a:cubicBezTo>
                  <a:cubicBezTo>
                    <a:pt x="139" y="5"/>
                    <a:pt x="137" y="6"/>
                    <a:pt x="135" y="6"/>
                  </a:cubicBezTo>
                  <a:cubicBezTo>
                    <a:pt x="3" y="6"/>
                    <a:pt x="3" y="6"/>
                    <a:pt x="3" y="6"/>
                  </a:cubicBezTo>
                  <a:cubicBezTo>
                    <a:pt x="1" y="6"/>
                    <a:pt x="0" y="5"/>
                    <a:pt x="0" y="3"/>
                  </a:cubicBezTo>
                  <a:cubicBezTo>
                    <a:pt x="0" y="3"/>
                    <a:pt x="0" y="3"/>
                    <a:pt x="0" y="3"/>
                  </a:cubicBezTo>
                  <a:cubicBezTo>
                    <a:pt x="0" y="1"/>
                    <a:pt x="1" y="0"/>
                    <a:pt x="3" y="0"/>
                  </a:cubicBezTo>
                  <a:close/>
                </a:path>
              </a:pathLst>
            </a:custGeom>
            <a:solidFill>
              <a:srgbClr val="C2DE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8" name="îSḷïḋè"/>
            <p:cNvSpPr/>
            <p:nvPr/>
          </p:nvSpPr>
          <p:spPr bwMode="auto">
            <a:xfrm>
              <a:off x="2625725" y="2568575"/>
              <a:ext cx="152400" cy="128587"/>
            </a:xfrm>
            <a:custGeom>
              <a:avLst/>
              <a:gdLst>
                <a:gd name="T0" fmla="*/ 8 w 46"/>
                <a:gd name="T1" fmla="*/ 0 h 39"/>
                <a:gd name="T2" fmla="*/ 38 w 46"/>
                <a:gd name="T3" fmla="*/ 0 h 39"/>
                <a:gd name="T4" fmla="*/ 46 w 46"/>
                <a:gd name="T5" fmla="*/ 8 h 39"/>
                <a:gd name="T6" fmla="*/ 46 w 46"/>
                <a:gd name="T7" fmla="*/ 30 h 39"/>
                <a:gd name="T8" fmla="*/ 38 w 46"/>
                <a:gd name="T9" fmla="*/ 39 h 39"/>
                <a:gd name="T10" fmla="*/ 8 w 46"/>
                <a:gd name="T11" fmla="*/ 39 h 39"/>
                <a:gd name="T12" fmla="*/ 0 w 46"/>
                <a:gd name="T13" fmla="*/ 30 h 39"/>
                <a:gd name="T14" fmla="*/ 0 w 46"/>
                <a:gd name="T15" fmla="*/ 8 h 39"/>
                <a:gd name="T16" fmla="*/ 8 w 46"/>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9">
                  <a:moveTo>
                    <a:pt x="8" y="0"/>
                  </a:moveTo>
                  <a:cubicBezTo>
                    <a:pt x="38" y="0"/>
                    <a:pt x="38" y="0"/>
                    <a:pt x="38" y="0"/>
                  </a:cubicBezTo>
                  <a:cubicBezTo>
                    <a:pt x="42" y="0"/>
                    <a:pt x="46" y="4"/>
                    <a:pt x="46" y="8"/>
                  </a:cubicBezTo>
                  <a:cubicBezTo>
                    <a:pt x="46" y="30"/>
                    <a:pt x="46" y="30"/>
                    <a:pt x="46" y="30"/>
                  </a:cubicBezTo>
                  <a:cubicBezTo>
                    <a:pt x="46" y="35"/>
                    <a:pt x="42" y="39"/>
                    <a:pt x="38" y="39"/>
                  </a:cubicBezTo>
                  <a:cubicBezTo>
                    <a:pt x="8" y="39"/>
                    <a:pt x="8" y="39"/>
                    <a:pt x="8" y="39"/>
                  </a:cubicBezTo>
                  <a:cubicBezTo>
                    <a:pt x="4" y="39"/>
                    <a:pt x="0" y="35"/>
                    <a:pt x="0" y="30"/>
                  </a:cubicBezTo>
                  <a:cubicBezTo>
                    <a:pt x="0" y="8"/>
                    <a:pt x="0" y="8"/>
                    <a:pt x="0" y="8"/>
                  </a:cubicBezTo>
                  <a:cubicBezTo>
                    <a:pt x="0" y="3"/>
                    <a:pt x="4" y="0"/>
                    <a:pt x="8" y="0"/>
                  </a:cubicBezTo>
                  <a:close/>
                </a:path>
              </a:pathLst>
            </a:custGeom>
            <a:solidFill>
              <a:srgbClr val="C2DE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9" name="îSḻíḍê"/>
            <p:cNvSpPr/>
            <p:nvPr/>
          </p:nvSpPr>
          <p:spPr bwMode="auto">
            <a:xfrm>
              <a:off x="2671763" y="2601913"/>
              <a:ext cx="60325" cy="58737"/>
            </a:xfrm>
            <a:prstGeom prst="ellipse">
              <a:avLst/>
            </a:prstGeom>
            <a:solidFill>
              <a:srgbClr val="416F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0" name="íśľîḓe"/>
            <p:cNvSpPr/>
            <p:nvPr/>
          </p:nvSpPr>
          <p:spPr bwMode="auto">
            <a:xfrm>
              <a:off x="2701925" y="1725613"/>
              <a:ext cx="287338" cy="998537"/>
            </a:xfrm>
            <a:custGeom>
              <a:avLst/>
              <a:gdLst>
                <a:gd name="T0" fmla="*/ 1 w 87"/>
                <a:gd name="T1" fmla="*/ 0 h 303"/>
                <a:gd name="T2" fmla="*/ 70 w 87"/>
                <a:gd name="T3" fmla="*/ 0 h 303"/>
                <a:gd name="T4" fmla="*/ 87 w 87"/>
                <a:gd name="T5" fmla="*/ 17 h 303"/>
                <a:gd name="T6" fmla="*/ 86 w 87"/>
                <a:gd name="T7" fmla="*/ 286 h 303"/>
                <a:gd name="T8" fmla="*/ 69 w 87"/>
                <a:gd name="T9" fmla="*/ 303 h 303"/>
                <a:gd name="T10" fmla="*/ 0 w 87"/>
                <a:gd name="T11" fmla="*/ 302 h 303"/>
                <a:gd name="T12" fmla="*/ 0 w 87"/>
                <a:gd name="T13" fmla="*/ 294 h 303"/>
                <a:gd name="T14" fmla="*/ 17 w 87"/>
                <a:gd name="T15" fmla="*/ 279 h 303"/>
                <a:gd name="T16" fmla="*/ 0 w 87"/>
                <a:gd name="T17" fmla="*/ 256 h 303"/>
                <a:gd name="T18" fmla="*/ 0 w 87"/>
                <a:gd name="T19" fmla="*/ 248 h 303"/>
                <a:gd name="T20" fmla="*/ 34 w 87"/>
                <a:gd name="T21" fmla="*/ 231 h 303"/>
                <a:gd name="T22" fmla="*/ 1 w 87"/>
                <a:gd name="T23" fmla="*/ 32 h 303"/>
                <a:gd name="T24" fmla="*/ 1 w 87"/>
                <a:gd name="T25" fmla="*/ 22 h 303"/>
                <a:gd name="T26" fmla="*/ 14 w 87"/>
                <a:gd name="T27" fmla="*/ 20 h 303"/>
                <a:gd name="T28" fmla="*/ 1 w 87"/>
                <a:gd name="T29" fmla="*/ 16 h 303"/>
                <a:gd name="T30" fmla="*/ 1 w 87"/>
                <a:gd name="T3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303">
                  <a:moveTo>
                    <a:pt x="1" y="0"/>
                  </a:moveTo>
                  <a:cubicBezTo>
                    <a:pt x="70" y="0"/>
                    <a:pt x="70" y="0"/>
                    <a:pt x="70" y="0"/>
                  </a:cubicBezTo>
                  <a:cubicBezTo>
                    <a:pt x="80" y="0"/>
                    <a:pt x="87" y="8"/>
                    <a:pt x="87" y="17"/>
                  </a:cubicBezTo>
                  <a:cubicBezTo>
                    <a:pt x="86" y="286"/>
                    <a:pt x="86" y="286"/>
                    <a:pt x="86" y="286"/>
                  </a:cubicBezTo>
                  <a:cubicBezTo>
                    <a:pt x="86" y="295"/>
                    <a:pt x="78" y="303"/>
                    <a:pt x="69" y="303"/>
                  </a:cubicBezTo>
                  <a:cubicBezTo>
                    <a:pt x="0" y="302"/>
                    <a:pt x="0" y="302"/>
                    <a:pt x="0" y="302"/>
                  </a:cubicBezTo>
                  <a:cubicBezTo>
                    <a:pt x="0" y="294"/>
                    <a:pt x="0" y="294"/>
                    <a:pt x="0" y="294"/>
                  </a:cubicBezTo>
                  <a:cubicBezTo>
                    <a:pt x="17" y="279"/>
                    <a:pt x="17" y="279"/>
                    <a:pt x="17" y="279"/>
                  </a:cubicBezTo>
                  <a:cubicBezTo>
                    <a:pt x="0" y="256"/>
                    <a:pt x="0" y="256"/>
                    <a:pt x="0" y="256"/>
                  </a:cubicBezTo>
                  <a:cubicBezTo>
                    <a:pt x="0" y="248"/>
                    <a:pt x="0" y="248"/>
                    <a:pt x="0" y="248"/>
                  </a:cubicBezTo>
                  <a:cubicBezTo>
                    <a:pt x="34" y="231"/>
                    <a:pt x="34" y="231"/>
                    <a:pt x="34" y="231"/>
                  </a:cubicBezTo>
                  <a:cubicBezTo>
                    <a:pt x="1" y="32"/>
                    <a:pt x="1" y="32"/>
                    <a:pt x="1" y="32"/>
                  </a:cubicBezTo>
                  <a:cubicBezTo>
                    <a:pt x="1" y="22"/>
                    <a:pt x="1" y="22"/>
                    <a:pt x="1" y="22"/>
                  </a:cubicBezTo>
                  <a:cubicBezTo>
                    <a:pt x="14" y="20"/>
                    <a:pt x="14" y="20"/>
                    <a:pt x="14" y="20"/>
                  </a:cubicBezTo>
                  <a:cubicBezTo>
                    <a:pt x="1" y="16"/>
                    <a:pt x="1" y="16"/>
                    <a:pt x="1" y="16"/>
                  </a:cubicBezTo>
                  <a:lnTo>
                    <a:pt x="1" y="0"/>
                  </a:lnTo>
                  <a:close/>
                </a:path>
              </a:pathLst>
            </a:custGeom>
            <a:solidFill>
              <a:srgbClr val="2F5B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1" name="íṣ1iďê"/>
            <p:cNvSpPr/>
            <p:nvPr/>
          </p:nvSpPr>
          <p:spPr bwMode="auto">
            <a:xfrm>
              <a:off x="2701925" y="1830388"/>
              <a:ext cx="238125" cy="712787"/>
            </a:xfrm>
            <a:custGeom>
              <a:avLst/>
              <a:gdLst>
                <a:gd name="T0" fmla="*/ 2 w 150"/>
                <a:gd name="T1" fmla="*/ 0 h 449"/>
                <a:gd name="T2" fmla="*/ 150 w 150"/>
                <a:gd name="T3" fmla="*/ 0 h 449"/>
                <a:gd name="T4" fmla="*/ 150 w 150"/>
                <a:gd name="T5" fmla="*/ 449 h 449"/>
                <a:gd name="T6" fmla="*/ 0 w 150"/>
                <a:gd name="T7" fmla="*/ 449 h 449"/>
                <a:gd name="T8" fmla="*/ 2 w 150"/>
                <a:gd name="T9" fmla="*/ 0 h 449"/>
              </a:gdLst>
              <a:ahLst/>
              <a:cxnLst>
                <a:cxn ang="0">
                  <a:pos x="T0" y="T1"/>
                </a:cxn>
                <a:cxn ang="0">
                  <a:pos x="T2" y="T3"/>
                </a:cxn>
                <a:cxn ang="0">
                  <a:pos x="T4" y="T5"/>
                </a:cxn>
                <a:cxn ang="0">
                  <a:pos x="T6" y="T7"/>
                </a:cxn>
                <a:cxn ang="0">
                  <a:pos x="T8" y="T9"/>
                </a:cxn>
              </a:cxnLst>
              <a:rect l="0" t="0" r="r" b="b"/>
              <a:pathLst>
                <a:path w="150" h="449">
                  <a:moveTo>
                    <a:pt x="2" y="0"/>
                  </a:moveTo>
                  <a:lnTo>
                    <a:pt x="150" y="0"/>
                  </a:lnTo>
                  <a:lnTo>
                    <a:pt x="150" y="449"/>
                  </a:lnTo>
                  <a:lnTo>
                    <a:pt x="0" y="449"/>
                  </a:lnTo>
                  <a:lnTo>
                    <a:pt x="2" y="0"/>
                  </a:lnTo>
                  <a:close/>
                </a:path>
              </a:pathLst>
            </a:custGeom>
            <a:solidFill>
              <a:srgbClr val="89CE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2" name="išļidê"/>
            <p:cNvSpPr/>
            <p:nvPr/>
          </p:nvSpPr>
          <p:spPr bwMode="auto">
            <a:xfrm>
              <a:off x="2705100" y="1778000"/>
              <a:ext cx="228600" cy="19050"/>
            </a:xfrm>
            <a:custGeom>
              <a:avLst/>
              <a:gdLst>
                <a:gd name="T0" fmla="*/ 0 w 69"/>
                <a:gd name="T1" fmla="*/ 0 h 6"/>
                <a:gd name="T2" fmla="*/ 65 w 69"/>
                <a:gd name="T3" fmla="*/ 0 h 6"/>
                <a:gd name="T4" fmla="*/ 69 w 69"/>
                <a:gd name="T5" fmla="*/ 3 h 6"/>
                <a:gd name="T6" fmla="*/ 69 w 69"/>
                <a:gd name="T7" fmla="*/ 3 h 6"/>
                <a:gd name="T8" fmla="*/ 65 w 69"/>
                <a:gd name="T9" fmla="*/ 6 h 6"/>
                <a:gd name="T10" fmla="*/ 0 w 69"/>
                <a:gd name="T11" fmla="*/ 6 h 6"/>
                <a:gd name="T12" fmla="*/ 0 w 69"/>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9" h="6">
                  <a:moveTo>
                    <a:pt x="0" y="0"/>
                  </a:moveTo>
                  <a:cubicBezTo>
                    <a:pt x="65" y="0"/>
                    <a:pt x="65" y="0"/>
                    <a:pt x="65" y="0"/>
                  </a:cubicBezTo>
                  <a:cubicBezTo>
                    <a:pt x="67" y="0"/>
                    <a:pt x="69" y="1"/>
                    <a:pt x="69" y="3"/>
                  </a:cubicBezTo>
                  <a:cubicBezTo>
                    <a:pt x="69" y="3"/>
                    <a:pt x="69" y="3"/>
                    <a:pt x="69" y="3"/>
                  </a:cubicBezTo>
                  <a:cubicBezTo>
                    <a:pt x="69" y="5"/>
                    <a:pt x="67" y="6"/>
                    <a:pt x="65" y="6"/>
                  </a:cubicBezTo>
                  <a:cubicBezTo>
                    <a:pt x="0" y="6"/>
                    <a:pt x="0" y="6"/>
                    <a:pt x="0" y="6"/>
                  </a:cubicBezTo>
                  <a:lnTo>
                    <a:pt x="0" y="0"/>
                  </a:lnTo>
                  <a:close/>
                </a:path>
              </a:pathLst>
            </a:custGeom>
            <a:solidFill>
              <a:srgbClr val="97C8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3" name="îşḷíḓè"/>
            <p:cNvSpPr/>
            <p:nvPr/>
          </p:nvSpPr>
          <p:spPr bwMode="auto">
            <a:xfrm>
              <a:off x="2701925" y="2568575"/>
              <a:ext cx="76200" cy="128587"/>
            </a:xfrm>
            <a:custGeom>
              <a:avLst/>
              <a:gdLst>
                <a:gd name="T0" fmla="*/ 0 w 23"/>
                <a:gd name="T1" fmla="*/ 0 h 39"/>
                <a:gd name="T2" fmla="*/ 15 w 23"/>
                <a:gd name="T3" fmla="*/ 0 h 39"/>
                <a:gd name="T4" fmla="*/ 23 w 23"/>
                <a:gd name="T5" fmla="*/ 8 h 39"/>
                <a:gd name="T6" fmla="*/ 23 w 23"/>
                <a:gd name="T7" fmla="*/ 30 h 39"/>
                <a:gd name="T8" fmla="*/ 15 w 23"/>
                <a:gd name="T9" fmla="*/ 39 h 39"/>
                <a:gd name="T10" fmla="*/ 0 w 23"/>
                <a:gd name="T11" fmla="*/ 39 h 39"/>
                <a:gd name="T12" fmla="*/ 0 w 23"/>
                <a:gd name="T13" fmla="*/ 27 h 39"/>
                <a:gd name="T14" fmla="*/ 7 w 23"/>
                <a:gd name="T15" fmla="*/ 19 h 39"/>
                <a:gd name="T16" fmla="*/ 0 w 23"/>
                <a:gd name="T17" fmla="*/ 12 h 39"/>
                <a:gd name="T18" fmla="*/ 0 w 23"/>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9">
                  <a:moveTo>
                    <a:pt x="0" y="0"/>
                  </a:moveTo>
                  <a:cubicBezTo>
                    <a:pt x="15" y="0"/>
                    <a:pt x="15" y="0"/>
                    <a:pt x="15" y="0"/>
                  </a:cubicBezTo>
                  <a:cubicBezTo>
                    <a:pt x="19" y="0"/>
                    <a:pt x="23" y="4"/>
                    <a:pt x="23" y="8"/>
                  </a:cubicBezTo>
                  <a:cubicBezTo>
                    <a:pt x="23" y="30"/>
                    <a:pt x="23" y="30"/>
                    <a:pt x="23" y="30"/>
                  </a:cubicBezTo>
                  <a:cubicBezTo>
                    <a:pt x="23" y="35"/>
                    <a:pt x="19" y="39"/>
                    <a:pt x="15" y="39"/>
                  </a:cubicBezTo>
                  <a:cubicBezTo>
                    <a:pt x="0" y="39"/>
                    <a:pt x="0" y="39"/>
                    <a:pt x="0" y="39"/>
                  </a:cubicBezTo>
                  <a:cubicBezTo>
                    <a:pt x="0" y="27"/>
                    <a:pt x="0" y="27"/>
                    <a:pt x="0" y="27"/>
                  </a:cubicBezTo>
                  <a:cubicBezTo>
                    <a:pt x="7" y="19"/>
                    <a:pt x="7" y="19"/>
                    <a:pt x="7" y="19"/>
                  </a:cubicBezTo>
                  <a:cubicBezTo>
                    <a:pt x="0" y="12"/>
                    <a:pt x="0" y="12"/>
                    <a:pt x="0" y="12"/>
                  </a:cubicBezTo>
                  <a:lnTo>
                    <a:pt x="0" y="0"/>
                  </a:lnTo>
                  <a:close/>
                </a:path>
              </a:pathLst>
            </a:custGeom>
            <a:solidFill>
              <a:srgbClr val="97C8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4" name="íšḻiďè"/>
            <p:cNvSpPr/>
            <p:nvPr/>
          </p:nvSpPr>
          <p:spPr bwMode="auto">
            <a:xfrm>
              <a:off x="2701925" y="2601913"/>
              <a:ext cx="30163" cy="58737"/>
            </a:xfrm>
            <a:custGeom>
              <a:avLst/>
              <a:gdLst>
                <a:gd name="T0" fmla="*/ 0 w 9"/>
                <a:gd name="T1" fmla="*/ 0 h 18"/>
                <a:gd name="T2" fmla="*/ 9 w 9"/>
                <a:gd name="T3" fmla="*/ 9 h 18"/>
                <a:gd name="T4" fmla="*/ 0 w 9"/>
                <a:gd name="T5" fmla="*/ 18 h 18"/>
                <a:gd name="T6" fmla="*/ 0 w 9"/>
                <a:gd name="T7" fmla="*/ 0 h 18"/>
              </a:gdLst>
              <a:ahLst/>
              <a:cxnLst>
                <a:cxn ang="0">
                  <a:pos x="T0" y="T1"/>
                </a:cxn>
                <a:cxn ang="0">
                  <a:pos x="T2" y="T3"/>
                </a:cxn>
                <a:cxn ang="0">
                  <a:pos x="T4" y="T5"/>
                </a:cxn>
                <a:cxn ang="0">
                  <a:pos x="T6" y="T7"/>
                </a:cxn>
              </a:cxnLst>
              <a:rect l="0" t="0" r="r" b="b"/>
              <a:pathLst>
                <a:path w="9" h="18">
                  <a:moveTo>
                    <a:pt x="0" y="0"/>
                  </a:moveTo>
                  <a:cubicBezTo>
                    <a:pt x="5" y="0"/>
                    <a:pt x="9" y="4"/>
                    <a:pt x="9" y="9"/>
                  </a:cubicBezTo>
                  <a:cubicBezTo>
                    <a:pt x="9" y="14"/>
                    <a:pt x="5" y="18"/>
                    <a:pt x="0" y="18"/>
                  </a:cubicBezTo>
                  <a:lnTo>
                    <a:pt x="0" y="0"/>
                  </a:lnTo>
                  <a:close/>
                </a:path>
              </a:pathLst>
            </a:custGeom>
            <a:solidFill>
              <a:srgbClr val="2F5B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5" name="íśļïḋè"/>
            <p:cNvSpPr/>
            <p:nvPr/>
          </p:nvSpPr>
          <p:spPr bwMode="auto">
            <a:xfrm>
              <a:off x="2662238" y="2008188"/>
              <a:ext cx="403225" cy="623887"/>
            </a:xfrm>
            <a:custGeom>
              <a:avLst/>
              <a:gdLst>
                <a:gd name="T0" fmla="*/ 101 w 122"/>
                <a:gd name="T1" fmla="*/ 189 h 189"/>
                <a:gd name="T2" fmla="*/ 117 w 122"/>
                <a:gd name="T3" fmla="*/ 166 h 189"/>
                <a:gd name="T4" fmla="*/ 113 w 122"/>
                <a:gd name="T5" fmla="*/ 136 h 189"/>
                <a:gd name="T6" fmla="*/ 53 w 122"/>
                <a:gd name="T7" fmla="*/ 151 h 189"/>
                <a:gd name="T8" fmla="*/ 46 w 122"/>
                <a:gd name="T9" fmla="*/ 172 h 189"/>
                <a:gd name="T10" fmla="*/ 86 w 122"/>
                <a:gd name="T11" fmla="*/ 175 h 189"/>
                <a:gd name="T12" fmla="*/ 98 w 122"/>
                <a:gd name="T13" fmla="*/ 179 h 189"/>
                <a:gd name="T14" fmla="*/ 101 w 122"/>
                <a:gd name="T15" fmla="*/ 189 h 189"/>
                <a:gd name="T16" fmla="*/ 113 w 122"/>
                <a:gd name="T17" fmla="*/ 134 h 189"/>
                <a:gd name="T18" fmla="*/ 109 w 122"/>
                <a:gd name="T19" fmla="*/ 135 h 189"/>
                <a:gd name="T20" fmla="*/ 103 w 122"/>
                <a:gd name="T21" fmla="*/ 136 h 189"/>
                <a:gd name="T22" fmla="*/ 60 w 122"/>
                <a:gd name="T23" fmla="*/ 147 h 189"/>
                <a:gd name="T24" fmla="*/ 18 w 122"/>
                <a:gd name="T25" fmla="*/ 153 h 189"/>
                <a:gd name="T26" fmla="*/ 10 w 122"/>
                <a:gd name="T27" fmla="*/ 137 h 189"/>
                <a:gd name="T28" fmla="*/ 21 w 122"/>
                <a:gd name="T29" fmla="*/ 123 h 189"/>
                <a:gd name="T30" fmla="*/ 110 w 122"/>
                <a:gd name="T31" fmla="*/ 100 h 189"/>
                <a:gd name="T32" fmla="*/ 119 w 122"/>
                <a:gd name="T33" fmla="*/ 114 h 189"/>
                <a:gd name="T34" fmla="*/ 113 w 122"/>
                <a:gd name="T35" fmla="*/ 134 h 189"/>
                <a:gd name="T36" fmla="*/ 108 w 122"/>
                <a:gd name="T37" fmla="*/ 99 h 189"/>
                <a:gd name="T38" fmla="*/ 115 w 122"/>
                <a:gd name="T39" fmla="*/ 83 h 189"/>
                <a:gd name="T40" fmla="*/ 107 w 122"/>
                <a:gd name="T41" fmla="*/ 65 h 189"/>
                <a:gd name="T42" fmla="*/ 97 w 122"/>
                <a:gd name="T43" fmla="*/ 62 h 189"/>
                <a:gd name="T44" fmla="*/ 69 w 122"/>
                <a:gd name="T45" fmla="*/ 71 h 189"/>
                <a:gd name="T46" fmla="*/ 14 w 122"/>
                <a:gd name="T47" fmla="*/ 92 h 189"/>
                <a:gd name="T48" fmla="*/ 20 w 122"/>
                <a:gd name="T49" fmla="*/ 122 h 189"/>
                <a:gd name="T50" fmla="*/ 108 w 122"/>
                <a:gd name="T51" fmla="*/ 99 h 189"/>
                <a:gd name="T52" fmla="*/ 95 w 122"/>
                <a:gd name="T53" fmla="*/ 52 h 189"/>
                <a:gd name="T54" fmla="*/ 53 w 122"/>
                <a:gd name="T55" fmla="*/ 63 h 189"/>
                <a:gd name="T56" fmla="*/ 33 w 122"/>
                <a:gd name="T57" fmla="*/ 51 h 189"/>
                <a:gd name="T58" fmla="*/ 65 w 122"/>
                <a:gd name="T59" fmla="*/ 20 h 189"/>
                <a:gd name="T60" fmla="*/ 100 w 122"/>
                <a:gd name="T61" fmla="*/ 5 h 189"/>
                <a:gd name="T62" fmla="*/ 117 w 122"/>
                <a:gd name="T63" fmla="*/ 35 h 189"/>
                <a:gd name="T64" fmla="*/ 95 w 122"/>
                <a:gd name="T65" fmla="*/ 5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 h="189">
                  <a:moveTo>
                    <a:pt x="101" y="189"/>
                  </a:moveTo>
                  <a:cubicBezTo>
                    <a:pt x="108" y="183"/>
                    <a:pt x="114" y="176"/>
                    <a:pt x="117" y="166"/>
                  </a:cubicBezTo>
                  <a:cubicBezTo>
                    <a:pt x="120" y="156"/>
                    <a:pt x="121" y="142"/>
                    <a:pt x="113" y="136"/>
                  </a:cubicBezTo>
                  <a:cubicBezTo>
                    <a:pt x="93" y="140"/>
                    <a:pt x="73" y="145"/>
                    <a:pt x="53" y="151"/>
                  </a:cubicBezTo>
                  <a:cubicBezTo>
                    <a:pt x="45" y="153"/>
                    <a:pt x="40" y="165"/>
                    <a:pt x="46" y="172"/>
                  </a:cubicBezTo>
                  <a:cubicBezTo>
                    <a:pt x="51" y="178"/>
                    <a:pt x="72" y="177"/>
                    <a:pt x="86" y="175"/>
                  </a:cubicBezTo>
                  <a:cubicBezTo>
                    <a:pt x="95" y="175"/>
                    <a:pt x="97" y="175"/>
                    <a:pt x="98" y="179"/>
                  </a:cubicBezTo>
                  <a:cubicBezTo>
                    <a:pt x="99" y="183"/>
                    <a:pt x="100" y="186"/>
                    <a:pt x="101" y="189"/>
                  </a:cubicBezTo>
                  <a:close/>
                  <a:moveTo>
                    <a:pt x="113" y="134"/>
                  </a:moveTo>
                  <a:cubicBezTo>
                    <a:pt x="109" y="135"/>
                    <a:pt x="109" y="135"/>
                    <a:pt x="109" y="135"/>
                  </a:cubicBezTo>
                  <a:cubicBezTo>
                    <a:pt x="103" y="136"/>
                    <a:pt x="103" y="136"/>
                    <a:pt x="103" y="136"/>
                  </a:cubicBezTo>
                  <a:cubicBezTo>
                    <a:pt x="60" y="147"/>
                    <a:pt x="60" y="147"/>
                    <a:pt x="60" y="147"/>
                  </a:cubicBezTo>
                  <a:cubicBezTo>
                    <a:pt x="46" y="151"/>
                    <a:pt x="27" y="157"/>
                    <a:pt x="18" y="153"/>
                  </a:cubicBezTo>
                  <a:cubicBezTo>
                    <a:pt x="13" y="150"/>
                    <a:pt x="9" y="147"/>
                    <a:pt x="10" y="137"/>
                  </a:cubicBezTo>
                  <a:cubicBezTo>
                    <a:pt x="11" y="130"/>
                    <a:pt x="13" y="125"/>
                    <a:pt x="21" y="123"/>
                  </a:cubicBezTo>
                  <a:cubicBezTo>
                    <a:pt x="52" y="118"/>
                    <a:pt x="79" y="109"/>
                    <a:pt x="110" y="100"/>
                  </a:cubicBezTo>
                  <a:cubicBezTo>
                    <a:pt x="118" y="101"/>
                    <a:pt x="118" y="108"/>
                    <a:pt x="119" y="114"/>
                  </a:cubicBezTo>
                  <a:cubicBezTo>
                    <a:pt x="120" y="120"/>
                    <a:pt x="122" y="130"/>
                    <a:pt x="113" y="134"/>
                  </a:cubicBezTo>
                  <a:close/>
                  <a:moveTo>
                    <a:pt x="108" y="99"/>
                  </a:moveTo>
                  <a:cubicBezTo>
                    <a:pt x="114" y="94"/>
                    <a:pt x="116" y="90"/>
                    <a:pt x="115" y="83"/>
                  </a:cubicBezTo>
                  <a:cubicBezTo>
                    <a:pt x="114" y="77"/>
                    <a:pt x="112" y="68"/>
                    <a:pt x="107" y="65"/>
                  </a:cubicBezTo>
                  <a:cubicBezTo>
                    <a:pt x="104" y="63"/>
                    <a:pt x="101" y="63"/>
                    <a:pt x="97" y="62"/>
                  </a:cubicBezTo>
                  <a:cubicBezTo>
                    <a:pt x="90" y="64"/>
                    <a:pt x="81" y="67"/>
                    <a:pt x="69" y="71"/>
                  </a:cubicBezTo>
                  <a:cubicBezTo>
                    <a:pt x="48" y="78"/>
                    <a:pt x="23" y="86"/>
                    <a:pt x="14" y="92"/>
                  </a:cubicBezTo>
                  <a:cubicBezTo>
                    <a:pt x="0" y="101"/>
                    <a:pt x="2" y="124"/>
                    <a:pt x="20" y="122"/>
                  </a:cubicBezTo>
                  <a:cubicBezTo>
                    <a:pt x="53" y="115"/>
                    <a:pt x="79" y="107"/>
                    <a:pt x="108" y="99"/>
                  </a:cubicBezTo>
                  <a:close/>
                  <a:moveTo>
                    <a:pt x="95" y="52"/>
                  </a:moveTo>
                  <a:cubicBezTo>
                    <a:pt x="79" y="57"/>
                    <a:pt x="70" y="59"/>
                    <a:pt x="53" y="63"/>
                  </a:cubicBezTo>
                  <a:cubicBezTo>
                    <a:pt x="40" y="66"/>
                    <a:pt x="35" y="59"/>
                    <a:pt x="33" y="51"/>
                  </a:cubicBezTo>
                  <a:cubicBezTo>
                    <a:pt x="30" y="36"/>
                    <a:pt x="46" y="28"/>
                    <a:pt x="65" y="20"/>
                  </a:cubicBezTo>
                  <a:cubicBezTo>
                    <a:pt x="77" y="15"/>
                    <a:pt x="90" y="9"/>
                    <a:pt x="100" y="5"/>
                  </a:cubicBezTo>
                  <a:cubicBezTo>
                    <a:pt x="113" y="0"/>
                    <a:pt x="122" y="25"/>
                    <a:pt x="117" y="35"/>
                  </a:cubicBezTo>
                  <a:cubicBezTo>
                    <a:pt x="114" y="42"/>
                    <a:pt x="103" y="47"/>
                    <a:pt x="95" y="52"/>
                  </a:cubicBezTo>
                  <a:close/>
                </a:path>
              </a:pathLst>
            </a:custGeom>
            <a:solidFill>
              <a:srgbClr val="FFDB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6" name="íśļíḋé"/>
            <p:cNvSpPr/>
            <p:nvPr/>
          </p:nvSpPr>
          <p:spPr bwMode="auto">
            <a:xfrm>
              <a:off x="2817813" y="2555875"/>
              <a:ext cx="196850" cy="71437"/>
            </a:xfrm>
            <a:custGeom>
              <a:avLst/>
              <a:gdLst>
                <a:gd name="T0" fmla="*/ 0 w 60"/>
                <a:gd name="T1" fmla="*/ 7 h 22"/>
                <a:gd name="T2" fmla="*/ 39 w 60"/>
                <a:gd name="T3" fmla="*/ 9 h 22"/>
                <a:gd name="T4" fmla="*/ 51 w 60"/>
                <a:gd name="T5" fmla="*/ 13 h 22"/>
                <a:gd name="T6" fmla="*/ 54 w 60"/>
                <a:gd name="T7" fmla="*/ 22 h 22"/>
                <a:gd name="T8" fmla="*/ 60 w 60"/>
                <a:gd name="T9" fmla="*/ 0 h 22"/>
                <a:gd name="T10" fmla="*/ 0 w 60"/>
                <a:gd name="T11" fmla="*/ 7 h 22"/>
              </a:gdLst>
              <a:ahLst/>
              <a:cxnLst>
                <a:cxn ang="0">
                  <a:pos x="T0" y="T1"/>
                </a:cxn>
                <a:cxn ang="0">
                  <a:pos x="T2" y="T3"/>
                </a:cxn>
                <a:cxn ang="0">
                  <a:pos x="T4" y="T5"/>
                </a:cxn>
                <a:cxn ang="0">
                  <a:pos x="T6" y="T7"/>
                </a:cxn>
                <a:cxn ang="0">
                  <a:pos x="T8" y="T9"/>
                </a:cxn>
                <a:cxn ang="0">
                  <a:pos x="T10" y="T11"/>
                </a:cxn>
              </a:cxnLst>
              <a:rect l="0" t="0" r="r" b="b"/>
              <a:pathLst>
                <a:path w="60" h="22">
                  <a:moveTo>
                    <a:pt x="0" y="7"/>
                  </a:moveTo>
                  <a:cubicBezTo>
                    <a:pt x="7" y="12"/>
                    <a:pt x="26" y="11"/>
                    <a:pt x="39" y="9"/>
                  </a:cubicBezTo>
                  <a:cubicBezTo>
                    <a:pt x="48" y="9"/>
                    <a:pt x="50" y="9"/>
                    <a:pt x="51" y="13"/>
                  </a:cubicBezTo>
                  <a:cubicBezTo>
                    <a:pt x="52" y="17"/>
                    <a:pt x="53" y="20"/>
                    <a:pt x="54" y="22"/>
                  </a:cubicBezTo>
                  <a:cubicBezTo>
                    <a:pt x="54" y="15"/>
                    <a:pt x="57" y="6"/>
                    <a:pt x="60" y="0"/>
                  </a:cubicBezTo>
                  <a:cubicBezTo>
                    <a:pt x="39" y="6"/>
                    <a:pt x="21" y="9"/>
                    <a:pt x="0" y="7"/>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7" name="iṥ1ïḓè"/>
            <p:cNvSpPr/>
            <p:nvPr/>
          </p:nvSpPr>
          <p:spPr bwMode="auto">
            <a:xfrm>
              <a:off x="2692400" y="2301875"/>
              <a:ext cx="349250" cy="112712"/>
            </a:xfrm>
            <a:custGeom>
              <a:avLst/>
              <a:gdLst>
                <a:gd name="T0" fmla="*/ 99 w 106"/>
                <a:gd name="T1" fmla="*/ 10 h 34"/>
                <a:gd name="T2" fmla="*/ 106 w 106"/>
                <a:gd name="T3" fmla="*/ 0 h 34"/>
                <a:gd name="T4" fmla="*/ 71 w 106"/>
                <a:gd name="T5" fmla="*/ 11 h 34"/>
                <a:gd name="T6" fmla="*/ 23 w 106"/>
                <a:gd name="T7" fmla="*/ 25 h 34"/>
                <a:gd name="T8" fmla="*/ 0 w 106"/>
                <a:gd name="T9" fmla="*/ 30 h 34"/>
                <a:gd name="T10" fmla="*/ 11 w 106"/>
                <a:gd name="T11" fmla="*/ 33 h 34"/>
                <a:gd name="T12" fmla="*/ 99 w 106"/>
                <a:gd name="T13" fmla="*/ 10 h 34"/>
              </a:gdLst>
              <a:ahLst/>
              <a:cxnLst>
                <a:cxn ang="0">
                  <a:pos x="T0" y="T1"/>
                </a:cxn>
                <a:cxn ang="0">
                  <a:pos x="T2" y="T3"/>
                </a:cxn>
                <a:cxn ang="0">
                  <a:pos x="T4" y="T5"/>
                </a:cxn>
                <a:cxn ang="0">
                  <a:pos x="T6" y="T7"/>
                </a:cxn>
                <a:cxn ang="0">
                  <a:pos x="T8" y="T9"/>
                </a:cxn>
                <a:cxn ang="0">
                  <a:pos x="T10" y="T11"/>
                </a:cxn>
                <a:cxn ang="0">
                  <a:pos x="T12" y="T13"/>
                </a:cxn>
              </a:cxnLst>
              <a:rect l="0" t="0" r="r" b="b"/>
              <a:pathLst>
                <a:path w="106" h="34">
                  <a:moveTo>
                    <a:pt x="99" y="10"/>
                  </a:moveTo>
                  <a:cubicBezTo>
                    <a:pt x="103" y="7"/>
                    <a:pt x="105" y="4"/>
                    <a:pt x="106" y="0"/>
                  </a:cubicBezTo>
                  <a:cubicBezTo>
                    <a:pt x="97" y="5"/>
                    <a:pt x="80" y="8"/>
                    <a:pt x="71" y="11"/>
                  </a:cubicBezTo>
                  <a:cubicBezTo>
                    <a:pt x="55" y="14"/>
                    <a:pt x="41" y="19"/>
                    <a:pt x="23" y="25"/>
                  </a:cubicBezTo>
                  <a:cubicBezTo>
                    <a:pt x="16" y="28"/>
                    <a:pt x="8" y="30"/>
                    <a:pt x="0" y="30"/>
                  </a:cubicBezTo>
                  <a:cubicBezTo>
                    <a:pt x="3" y="32"/>
                    <a:pt x="6" y="34"/>
                    <a:pt x="11" y="33"/>
                  </a:cubicBezTo>
                  <a:cubicBezTo>
                    <a:pt x="44" y="26"/>
                    <a:pt x="70" y="18"/>
                    <a:pt x="99" y="10"/>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8" name="ïṣḻïďè"/>
            <p:cNvSpPr/>
            <p:nvPr/>
          </p:nvSpPr>
          <p:spPr bwMode="auto">
            <a:xfrm>
              <a:off x="2781300" y="2117725"/>
              <a:ext cx="269875" cy="104775"/>
            </a:xfrm>
            <a:custGeom>
              <a:avLst/>
              <a:gdLst>
                <a:gd name="T0" fmla="*/ 59 w 82"/>
                <a:gd name="T1" fmla="*/ 19 h 32"/>
                <a:gd name="T2" fmla="*/ 81 w 82"/>
                <a:gd name="T3" fmla="*/ 2 h 32"/>
                <a:gd name="T4" fmla="*/ 82 w 82"/>
                <a:gd name="T5" fmla="*/ 0 h 32"/>
                <a:gd name="T6" fmla="*/ 0 w 82"/>
                <a:gd name="T7" fmla="*/ 24 h 32"/>
                <a:gd name="T8" fmla="*/ 1 w 82"/>
                <a:gd name="T9" fmla="*/ 26 h 32"/>
                <a:gd name="T10" fmla="*/ 17 w 82"/>
                <a:gd name="T11" fmla="*/ 30 h 32"/>
                <a:gd name="T12" fmla="*/ 59 w 82"/>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82" h="32">
                  <a:moveTo>
                    <a:pt x="59" y="19"/>
                  </a:moveTo>
                  <a:cubicBezTo>
                    <a:pt x="67" y="14"/>
                    <a:pt x="78" y="9"/>
                    <a:pt x="81" y="2"/>
                  </a:cubicBezTo>
                  <a:cubicBezTo>
                    <a:pt x="82" y="1"/>
                    <a:pt x="82" y="1"/>
                    <a:pt x="82" y="0"/>
                  </a:cubicBezTo>
                  <a:cubicBezTo>
                    <a:pt x="60" y="12"/>
                    <a:pt x="17" y="32"/>
                    <a:pt x="0" y="24"/>
                  </a:cubicBezTo>
                  <a:cubicBezTo>
                    <a:pt x="1" y="26"/>
                    <a:pt x="1" y="26"/>
                    <a:pt x="1" y="26"/>
                  </a:cubicBezTo>
                  <a:cubicBezTo>
                    <a:pt x="4" y="30"/>
                    <a:pt x="9" y="32"/>
                    <a:pt x="17" y="30"/>
                  </a:cubicBezTo>
                  <a:cubicBezTo>
                    <a:pt x="34" y="26"/>
                    <a:pt x="43" y="24"/>
                    <a:pt x="59" y="19"/>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9" name="isľiḋê"/>
            <p:cNvSpPr/>
            <p:nvPr/>
          </p:nvSpPr>
          <p:spPr bwMode="auto">
            <a:xfrm>
              <a:off x="2778125" y="2111375"/>
              <a:ext cx="112713" cy="95250"/>
            </a:xfrm>
            <a:custGeom>
              <a:avLst/>
              <a:gdLst>
                <a:gd name="T0" fmla="*/ 31 w 34"/>
                <a:gd name="T1" fmla="*/ 22 h 29"/>
                <a:gd name="T2" fmla="*/ 13 w 34"/>
                <a:gd name="T3" fmla="*/ 28 h 29"/>
                <a:gd name="T4" fmla="*/ 5 w 34"/>
                <a:gd name="T5" fmla="*/ 9 h 29"/>
                <a:gd name="T6" fmla="*/ 23 w 34"/>
                <a:gd name="T7" fmla="*/ 0 h 29"/>
                <a:gd name="T8" fmla="*/ 32 w 34"/>
                <a:gd name="T9" fmla="*/ 11 h 29"/>
                <a:gd name="T10" fmla="*/ 31 w 34"/>
                <a:gd name="T11" fmla="*/ 22 h 29"/>
              </a:gdLst>
              <a:ahLst/>
              <a:cxnLst>
                <a:cxn ang="0">
                  <a:pos x="T0" y="T1"/>
                </a:cxn>
                <a:cxn ang="0">
                  <a:pos x="T2" y="T3"/>
                </a:cxn>
                <a:cxn ang="0">
                  <a:pos x="T4" y="T5"/>
                </a:cxn>
                <a:cxn ang="0">
                  <a:pos x="T6" y="T7"/>
                </a:cxn>
                <a:cxn ang="0">
                  <a:pos x="T8" y="T9"/>
                </a:cxn>
                <a:cxn ang="0">
                  <a:pos x="T10" y="T11"/>
                </a:cxn>
              </a:cxnLst>
              <a:rect l="0" t="0" r="r" b="b"/>
              <a:pathLst>
                <a:path w="34" h="29">
                  <a:moveTo>
                    <a:pt x="31" y="22"/>
                  </a:moveTo>
                  <a:cubicBezTo>
                    <a:pt x="27" y="24"/>
                    <a:pt x="18" y="29"/>
                    <a:pt x="13" y="28"/>
                  </a:cubicBezTo>
                  <a:cubicBezTo>
                    <a:pt x="5" y="26"/>
                    <a:pt x="0" y="15"/>
                    <a:pt x="5" y="9"/>
                  </a:cubicBezTo>
                  <a:cubicBezTo>
                    <a:pt x="9" y="5"/>
                    <a:pt x="18" y="0"/>
                    <a:pt x="23" y="0"/>
                  </a:cubicBezTo>
                  <a:cubicBezTo>
                    <a:pt x="27" y="0"/>
                    <a:pt x="31" y="5"/>
                    <a:pt x="32" y="11"/>
                  </a:cubicBezTo>
                  <a:cubicBezTo>
                    <a:pt x="34" y="15"/>
                    <a:pt x="34" y="21"/>
                    <a:pt x="31" y="22"/>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0" name="iśḷîḑé"/>
            <p:cNvSpPr/>
            <p:nvPr/>
          </p:nvSpPr>
          <p:spPr bwMode="auto">
            <a:xfrm>
              <a:off x="2679700" y="2308225"/>
              <a:ext cx="111125" cy="95250"/>
            </a:xfrm>
            <a:custGeom>
              <a:avLst/>
              <a:gdLst>
                <a:gd name="T0" fmla="*/ 31 w 34"/>
                <a:gd name="T1" fmla="*/ 23 h 29"/>
                <a:gd name="T2" fmla="*/ 13 w 34"/>
                <a:gd name="T3" fmla="*/ 28 h 29"/>
                <a:gd name="T4" fmla="*/ 5 w 34"/>
                <a:gd name="T5" fmla="*/ 9 h 29"/>
                <a:gd name="T6" fmla="*/ 23 w 34"/>
                <a:gd name="T7" fmla="*/ 1 h 29"/>
                <a:gd name="T8" fmla="*/ 32 w 34"/>
                <a:gd name="T9" fmla="*/ 11 h 29"/>
                <a:gd name="T10" fmla="*/ 31 w 34"/>
                <a:gd name="T11" fmla="*/ 23 h 29"/>
              </a:gdLst>
              <a:ahLst/>
              <a:cxnLst>
                <a:cxn ang="0">
                  <a:pos x="T0" y="T1"/>
                </a:cxn>
                <a:cxn ang="0">
                  <a:pos x="T2" y="T3"/>
                </a:cxn>
                <a:cxn ang="0">
                  <a:pos x="T4" y="T5"/>
                </a:cxn>
                <a:cxn ang="0">
                  <a:pos x="T6" y="T7"/>
                </a:cxn>
                <a:cxn ang="0">
                  <a:pos x="T8" y="T9"/>
                </a:cxn>
                <a:cxn ang="0">
                  <a:pos x="T10" y="T11"/>
                </a:cxn>
              </a:cxnLst>
              <a:rect l="0" t="0" r="r" b="b"/>
              <a:pathLst>
                <a:path w="34" h="29">
                  <a:moveTo>
                    <a:pt x="31" y="23"/>
                  </a:moveTo>
                  <a:cubicBezTo>
                    <a:pt x="27" y="24"/>
                    <a:pt x="18" y="29"/>
                    <a:pt x="13" y="28"/>
                  </a:cubicBezTo>
                  <a:cubicBezTo>
                    <a:pt x="5" y="27"/>
                    <a:pt x="0" y="15"/>
                    <a:pt x="5" y="9"/>
                  </a:cubicBezTo>
                  <a:cubicBezTo>
                    <a:pt x="9" y="5"/>
                    <a:pt x="18" y="0"/>
                    <a:pt x="23" y="1"/>
                  </a:cubicBezTo>
                  <a:cubicBezTo>
                    <a:pt x="27" y="1"/>
                    <a:pt x="30" y="5"/>
                    <a:pt x="32" y="11"/>
                  </a:cubicBezTo>
                  <a:cubicBezTo>
                    <a:pt x="34" y="16"/>
                    <a:pt x="34" y="21"/>
                    <a:pt x="31" y="23"/>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1" name="i$ļiḓé"/>
            <p:cNvSpPr/>
            <p:nvPr/>
          </p:nvSpPr>
          <p:spPr bwMode="auto">
            <a:xfrm>
              <a:off x="2814638" y="2513013"/>
              <a:ext cx="85725" cy="65087"/>
            </a:xfrm>
            <a:custGeom>
              <a:avLst/>
              <a:gdLst>
                <a:gd name="T0" fmla="*/ 19 w 26"/>
                <a:gd name="T1" fmla="*/ 0 h 20"/>
                <a:gd name="T2" fmla="*/ 5 w 26"/>
                <a:gd name="T3" fmla="*/ 3 h 20"/>
                <a:gd name="T4" fmla="*/ 7 w 26"/>
                <a:gd name="T5" fmla="*/ 19 h 20"/>
                <a:gd name="T6" fmla="*/ 23 w 26"/>
                <a:gd name="T7" fmla="*/ 18 h 20"/>
                <a:gd name="T8" fmla="*/ 25 w 26"/>
                <a:gd name="T9" fmla="*/ 7 h 20"/>
                <a:gd name="T10" fmla="*/ 19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9" y="0"/>
                  </a:moveTo>
                  <a:cubicBezTo>
                    <a:pt x="16" y="0"/>
                    <a:pt x="8" y="1"/>
                    <a:pt x="5" y="3"/>
                  </a:cubicBezTo>
                  <a:cubicBezTo>
                    <a:pt x="0" y="7"/>
                    <a:pt x="1" y="17"/>
                    <a:pt x="7" y="19"/>
                  </a:cubicBezTo>
                  <a:cubicBezTo>
                    <a:pt x="11" y="20"/>
                    <a:pt x="19" y="20"/>
                    <a:pt x="23" y="18"/>
                  </a:cubicBezTo>
                  <a:cubicBezTo>
                    <a:pt x="25" y="17"/>
                    <a:pt x="26" y="12"/>
                    <a:pt x="25" y="7"/>
                  </a:cubicBezTo>
                  <a:cubicBezTo>
                    <a:pt x="24" y="4"/>
                    <a:pt x="22" y="0"/>
                    <a:pt x="19" y="0"/>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2" name="ísļiḋè"/>
            <p:cNvSpPr/>
            <p:nvPr/>
          </p:nvSpPr>
          <p:spPr bwMode="auto">
            <a:xfrm>
              <a:off x="2717800" y="2417763"/>
              <a:ext cx="339725" cy="107950"/>
            </a:xfrm>
            <a:custGeom>
              <a:avLst/>
              <a:gdLst>
                <a:gd name="T0" fmla="*/ 103 w 103"/>
                <a:gd name="T1" fmla="*/ 0 h 33"/>
                <a:gd name="T2" fmla="*/ 27 w 103"/>
                <a:gd name="T3" fmla="*/ 22 h 33"/>
                <a:gd name="T4" fmla="*/ 0 w 103"/>
                <a:gd name="T5" fmla="*/ 28 h 33"/>
                <a:gd name="T6" fmla="*/ 1 w 103"/>
                <a:gd name="T7" fmla="*/ 29 h 33"/>
                <a:gd name="T8" fmla="*/ 43 w 103"/>
                <a:gd name="T9" fmla="*/ 23 h 33"/>
                <a:gd name="T10" fmla="*/ 78 w 103"/>
                <a:gd name="T11" fmla="*/ 14 h 33"/>
                <a:gd name="T12" fmla="*/ 80 w 103"/>
                <a:gd name="T13" fmla="*/ 14 h 33"/>
                <a:gd name="T14" fmla="*/ 86 w 103"/>
                <a:gd name="T15" fmla="*/ 12 h 33"/>
                <a:gd name="T16" fmla="*/ 92 w 103"/>
                <a:gd name="T17" fmla="*/ 11 h 33"/>
                <a:gd name="T18" fmla="*/ 96 w 103"/>
                <a:gd name="T19" fmla="*/ 10 h 33"/>
                <a:gd name="T20" fmla="*/ 103 w 103"/>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33">
                  <a:moveTo>
                    <a:pt x="103" y="0"/>
                  </a:moveTo>
                  <a:cubicBezTo>
                    <a:pt x="92" y="5"/>
                    <a:pt x="52" y="15"/>
                    <a:pt x="27" y="22"/>
                  </a:cubicBezTo>
                  <a:cubicBezTo>
                    <a:pt x="15" y="25"/>
                    <a:pt x="7" y="28"/>
                    <a:pt x="0" y="28"/>
                  </a:cubicBezTo>
                  <a:cubicBezTo>
                    <a:pt x="1" y="28"/>
                    <a:pt x="1" y="29"/>
                    <a:pt x="1" y="29"/>
                  </a:cubicBezTo>
                  <a:cubicBezTo>
                    <a:pt x="10" y="33"/>
                    <a:pt x="29" y="27"/>
                    <a:pt x="43" y="23"/>
                  </a:cubicBezTo>
                  <a:cubicBezTo>
                    <a:pt x="78" y="14"/>
                    <a:pt x="78" y="14"/>
                    <a:pt x="78" y="14"/>
                  </a:cubicBezTo>
                  <a:cubicBezTo>
                    <a:pt x="80" y="14"/>
                    <a:pt x="80" y="14"/>
                    <a:pt x="80" y="14"/>
                  </a:cubicBezTo>
                  <a:cubicBezTo>
                    <a:pt x="86" y="12"/>
                    <a:pt x="86" y="12"/>
                    <a:pt x="86" y="12"/>
                  </a:cubicBezTo>
                  <a:cubicBezTo>
                    <a:pt x="92" y="11"/>
                    <a:pt x="92" y="11"/>
                    <a:pt x="92" y="11"/>
                  </a:cubicBezTo>
                  <a:cubicBezTo>
                    <a:pt x="96" y="10"/>
                    <a:pt x="96" y="10"/>
                    <a:pt x="96" y="10"/>
                  </a:cubicBezTo>
                  <a:cubicBezTo>
                    <a:pt x="101" y="8"/>
                    <a:pt x="103" y="4"/>
                    <a:pt x="103" y="0"/>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3" name="íṡlîḋè"/>
            <p:cNvSpPr/>
            <p:nvPr/>
          </p:nvSpPr>
          <p:spPr bwMode="auto">
            <a:xfrm>
              <a:off x="2698750" y="2417763"/>
              <a:ext cx="112713" cy="92075"/>
            </a:xfrm>
            <a:custGeom>
              <a:avLst/>
              <a:gdLst>
                <a:gd name="T0" fmla="*/ 24 w 34"/>
                <a:gd name="T1" fmla="*/ 1 h 28"/>
                <a:gd name="T2" fmla="*/ 6 w 34"/>
                <a:gd name="T3" fmla="*/ 6 h 28"/>
                <a:gd name="T4" fmla="*/ 11 w 34"/>
                <a:gd name="T5" fmla="*/ 26 h 28"/>
                <a:gd name="T6" fmla="*/ 31 w 34"/>
                <a:gd name="T7" fmla="*/ 23 h 28"/>
                <a:gd name="T8" fmla="*/ 32 w 34"/>
                <a:gd name="T9" fmla="*/ 9 h 28"/>
                <a:gd name="T10" fmla="*/ 24 w 34"/>
                <a:gd name="T11" fmla="*/ 1 h 28"/>
              </a:gdLst>
              <a:ahLst/>
              <a:cxnLst>
                <a:cxn ang="0">
                  <a:pos x="T0" y="T1"/>
                </a:cxn>
                <a:cxn ang="0">
                  <a:pos x="T2" y="T3"/>
                </a:cxn>
                <a:cxn ang="0">
                  <a:pos x="T4" y="T5"/>
                </a:cxn>
                <a:cxn ang="0">
                  <a:pos x="T6" y="T7"/>
                </a:cxn>
                <a:cxn ang="0">
                  <a:pos x="T8" y="T9"/>
                </a:cxn>
                <a:cxn ang="0">
                  <a:pos x="T10" y="T11"/>
                </a:cxn>
              </a:cxnLst>
              <a:rect l="0" t="0" r="r" b="b"/>
              <a:pathLst>
                <a:path w="34" h="28">
                  <a:moveTo>
                    <a:pt x="24" y="1"/>
                  </a:moveTo>
                  <a:cubicBezTo>
                    <a:pt x="20" y="1"/>
                    <a:pt x="10" y="3"/>
                    <a:pt x="6" y="6"/>
                  </a:cubicBezTo>
                  <a:cubicBezTo>
                    <a:pt x="0" y="12"/>
                    <a:pt x="3" y="24"/>
                    <a:pt x="11" y="26"/>
                  </a:cubicBezTo>
                  <a:cubicBezTo>
                    <a:pt x="16" y="28"/>
                    <a:pt x="26" y="26"/>
                    <a:pt x="31" y="23"/>
                  </a:cubicBezTo>
                  <a:cubicBezTo>
                    <a:pt x="33" y="21"/>
                    <a:pt x="34" y="15"/>
                    <a:pt x="32" y="9"/>
                  </a:cubicBezTo>
                  <a:cubicBezTo>
                    <a:pt x="30" y="5"/>
                    <a:pt x="27" y="0"/>
                    <a:pt x="24" y="1"/>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4" name="íṥľiḓe"/>
            <p:cNvSpPr/>
            <p:nvPr/>
          </p:nvSpPr>
          <p:spPr bwMode="auto">
            <a:xfrm>
              <a:off x="2243138" y="2133600"/>
              <a:ext cx="284163" cy="508000"/>
            </a:xfrm>
            <a:custGeom>
              <a:avLst/>
              <a:gdLst>
                <a:gd name="T0" fmla="*/ 51 w 86"/>
                <a:gd name="T1" fmla="*/ 0 h 154"/>
                <a:gd name="T2" fmla="*/ 34 w 86"/>
                <a:gd name="T3" fmla="*/ 42 h 154"/>
                <a:gd name="T4" fmla="*/ 2 w 86"/>
                <a:gd name="T5" fmla="*/ 114 h 154"/>
                <a:gd name="T6" fmla="*/ 8 w 86"/>
                <a:gd name="T7" fmla="*/ 154 h 154"/>
                <a:gd name="T8" fmla="*/ 53 w 86"/>
                <a:gd name="T9" fmla="*/ 123 h 154"/>
                <a:gd name="T10" fmla="*/ 59 w 86"/>
                <a:gd name="T11" fmla="*/ 81 h 154"/>
                <a:gd name="T12" fmla="*/ 51 w 86"/>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86" h="154">
                  <a:moveTo>
                    <a:pt x="51" y="0"/>
                  </a:moveTo>
                  <a:cubicBezTo>
                    <a:pt x="45" y="14"/>
                    <a:pt x="40" y="28"/>
                    <a:pt x="34" y="42"/>
                  </a:cubicBezTo>
                  <a:cubicBezTo>
                    <a:pt x="19" y="78"/>
                    <a:pt x="5" y="93"/>
                    <a:pt x="2" y="114"/>
                  </a:cubicBezTo>
                  <a:cubicBezTo>
                    <a:pt x="0" y="126"/>
                    <a:pt x="3" y="140"/>
                    <a:pt x="8" y="154"/>
                  </a:cubicBezTo>
                  <a:cubicBezTo>
                    <a:pt x="53" y="123"/>
                    <a:pt x="53" y="123"/>
                    <a:pt x="53" y="123"/>
                  </a:cubicBezTo>
                  <a:cubicBezTo>
                    <a:pt x="52" y="106"/>
                    <a:pt x="54" y="95"/>
                    <a:pt x="59" y="81"/>
                  </a:cubicBezTo>
                  <a:cubicBezTo>
                    <a:pt x="71" y="51"/>
                    <a:pt x="86" y="10"/>
                    <a:pt x="51" y="0"/>
                  </a:cubicBezTo>
                  <a:close/>
                </a:path>
              </a:pathLst>
            </a:custGeom>
            <a:solidFill>
              <a:srgbClr val="FFDB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5" name="iś1îḋê"/>
            <p:cNvSpPr/>
            <p:nvPr/>
          </p:nvSpPr>
          <p:spPr bwMode="auto">
            <a:xfrm>
              <a:off x="2386013" y="2185988"/>
              <a:ext cx="111125" cy="376237"/>
            </a:xfrm>
            <a:custGeom>
              <a:avLst/>
              <a:gdLst>
                <a:gd name="T0" fmla="*/ 0 w 34"/>
                <a:gd name="T1" fmla="*/ 114 h 114"/>
                <a:gd name="T2" fmla="*/ 10 w 34"/>
                <a:gd name="T3" fmla="*/ 107 h 114"/>
                <a:gd name="T4" fmla="*/ 16 w 34"/>
                <a:gd name="T5" fmla="*/ 65 h 114"/>
                <a:gd name="T6" fmla="*/ 27 w 34"/>
                <a:gd name="T7" fmla="*/ 0 h 114"/>
                <a:gd name="T8" fmla="*/ 3 w 34"/>
                <a:gd name="T9" fmla="*/ 82 h 114"/>
                <a:gd name="T10" fmla="*/ 0 w 34"/>
                <a:gd name="T11" fmla="*/ 114 h 114"/>
              </a:gdLst>
              <a:ahLst/>
              <a:cxnLst>
                <a:cxn ang="0">
                  <a:pos x="T0" y="T1"/>
                </a:cxn>
                <a:cxn ang="0">
                  <a:pos x="T2" y="T3"/>
                </a:cxn>
                <a:cxn ang="0">
                  <a:pos x="T4" y="T5"/>
                </a:cxn>
                <a:cxn ang="0">
                  <a:pos x="T6" y="T7"/>
                </a:cxn>
                <a:cxn ang="0">
                  <a:pos x="T8" y="T9"/>
                </a:cxn>
                <a:cxn ang="0">
                  <a:pos x="T10" y="T11"/>
                </a:cxn>
              </a:cxnLst>
              <a:rect l="0" t="0" r="r" b="b"/>
              <a:pathLst>
                <a:path w="34" h="114">
                  <a:moveTo>
                    <a:pt x="0" y="114"/>
                  </a:moveTo>
                  <a:cubicBezTo>
                    <a:pt x="10" y="107"/>
                    <a:pt x="10" y="107"/>
                    <a:pt x="10" y="107"/>
                  </a:cubicBezTo>
                  <a:cubicBezTo>
                    <a:pt x="9" y="90"/>
                    <a:pt x="11" y="79"/>
                    <a:pt x="16" y="65"/>
                  </a:cubicBezTo>
                  <a:cubicBezTo>
                    <a:pt x="25" y="44"/>
                    <a:pt x="34" y="18"/>
                    <a:pt x="27" y="0"/>
                  </a:cubicBezTo>
                  <a:cubicBezTo>
                    <a:pt x="26" y="38"/>
                    <a:pt x="9" y="58"/>
                    <a:pt x="3" y="82"/>
                  </a:cubicBezTo>
                  <a:cubicBezTo>
                    <a:pt x="0" y="94"/>
                    <a:pt x="0" y="104"/>
                    <a:pt x="0" y="114"/>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6" name="ïṩḻîḓè"/>
            <p:cNvSpPr/>
            <p:nvPr/>
          </p:nvSpPr>
          <p:spPr bwMode="auto">
            <a:xfrm>
              <a:off x="2371725" y="2133600"/>
              <a:ext cx="76200" cy="115887"/>
            </a:xfrm>
            <a:custGeom>
              <a:avLst/>
              <a:gdLst>
                <a:gd name="T0" fmla="*/ 12 w 23"/>
                <a:gd name="T1" fmla="*/ 0 h 35"/>
                <a:gd name="T2" fmla="*/ 0 w 23"/>
                <a:gd name="T3" fmla="*/ 29 h 35"/>
                <a:gd name="T4" fmla="*/ 16 w 23"/>
                <a:gd name="T5" fmla="*/ 24 h 35"/>
                <a:gd name="T6" fmla="*/ 23 w 23"/>
                <a:gd name="T7" fmla="*/ 5 h 35"/>
                <a:gd name="T8" fmla="*/ 12 w 23"/>
                <a:gd name="T9" fmla="*/ 0 h 35"/>
              </a:gdLst>
              <a:ahLst/>
              <a:cxnLst>
                <a:cxn ang="0">
                  <a:pos x="T0" y="T1"/>
                </a:cxn>
                <a:cxn ang="0">
                  <a:pos x="T2" y="T3"/>
                </a:cxn>
                <a:cxn ang="0">
                  <a:pos x="T4" y="T5"/>
                </a:cxn>
                <a:cxn ang="0">
                  <a:pos x="T6" y="T7"/>
                </a:cxn>
                <a:cxn ang="0">
                  <a:pos x="T8" y="T9"/>
                </a:cxn>
              </a:cxnLst>
              <a:rect l="0" t="0" r="r" b="b"/>
              <a:pathLst>
                <a:path w="23" h="35">
                  <a:moveTo>
                    <a:pt x="12" y="0"/>
                  </a:moveTo>
                  <a:cubicBezTo>
                    <a:pt x="8" y="10"/>
                    <a:pt x="4" y="19"/>
                    <a:pt x="0" y="29"/>
                  </a:cubicBezTo>
                  <a:cubicBezTo>
                    <a:pt x="9" y="35"/>
                    <a:pt x="13" y="32"/>
                    <a:pt x="16" y="24"/>
                  </a:cubicBezTo>
                  <a:cubicBezTo>
                    <a:pt x="19" y="18"/>
                    <a:pt x="21" y="12"/>
                    <a:pt x="23" y="5"/>
                  </a:cubicBezTo>
                  <a:cubicBezTo>
                    <a:pt x="20" y="3"/>
                    <a:pt x="16" y="1"/>
                    <a:pt x="12" y="0"/>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7" name="îṣḷíḑê"/>
            <p:cNvSpPr/>
            <p:nvPr/>
          </p:nvSpPr>
          <p:spPr bwMode="auto">
            <a:xfrm>
              <a:off x="2540000" y="1863725"/>
              <a:ext cx="306388" cy="300037"/>
            </a:xfrm>
            <a:custGeom>
              <a:avLst/>
              <a:gdLst>
                <a:gd name="T0" fmla="*/ 11 w 93"/>
                <a:gd name="T1" fmla="*/ 71 h 91"/>
                <a:gd name="T2" fmla="*/ 7 w 93"/>
                <a:gd name="T3" fmla="*/ 91 h 91"/>
                <a:gd name="T4" fmla="*/ 25 w 93"/>
                <a:gd name="T5" fmla="*/ 82 h 91"/>
                <a:gd name="T6" fmla="*/ 47 w 93"/>
                <a:gd name="T7" fmla="*/ 87 h 91"/>
                <a:gd name="T8" fmla="*/ 93 w 93"/>
                <a:gd name="T9" fmla="*/ 43 h 91"/>
                <a:gd name="T10" fmla="*/ 47 w 93"/>
                <a:gd name="T11" fmla="*/ 0 h 91"/>
                <a:gd name="T12" fmla="*/ 0 w 93"/>
                <a:gd name="T13" fmla="*/ 43 h 91"/>
                <a:gd name="T14" fmla="*/ 11 w 93"/>
                <a:gd name="T15" fmla="*/ 71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91">
                  <a:moveTo>
                    <a:pt x="11" y="71"/>
                  </a:moveTo>
                  <a:cubicBezTo>
                    <a:pt x="7" y="91"/>
                    <a:pt x="7" y="91"/>
                    <a:pt x="7" y="91"/>
                  </a:cubicBezTo>
                  <a:cubicBezTo>
                    <a:pt x="25" y="82"/>
                    <a:pt x="25" y="82"/>
                    <a:pt x="25" y="82"/>
                  </a:cubicBezTo>
                  <a:cubicBezTo>
                    <a:pt x="31" y="86"/>
                    <a:pt x="39" y="87"/>
                    <a:pt x="47" y="87"/>
                  </a:cubicBezTo>
                  <a:cubicBezTo>
                    <a:pt x="72" y="87"/>
                    <a:pt x="93" y="68"/>
                    <a:pt x="93" y="43"/>
                  </a:cubicBezTo>
                  <a:cubicBezTo>
                    <a:pt x="93" y="19"/>
                    <a:pt x="72" y="0"/>
                    <a:pt x="47" y="0"/>
                  </a:cubicBezTo>
                  <a:cubicBezTo>
                    <a:pt x="21" y="0"/>
                    <a:pt x="0" y="19"/>
                    <a:pt x="0" y="43"/>
                  </a:cubicBezTo>
                  <a:cubicBezTo>
                    <a:pt x="0" y="54"/>
                    <a:pt x="4" y="64"/>
                    <a:pt x="11" y="71"/>
                  </a:cubicBezTo>
                  <a:close/>
                </a:path>
              </a:pathLst>
            </a:custGeom>
            <a:solidFill>
              <a:srgbClr val="2ECE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8" name="ïSḻiḓê"/>
            <p:cNvSpPr/>
            <p:nvPr/>
          </p:nvSpPr>
          <p:spPr bwMode="auto">
            <a:xfrm>
              <a:off x="2597150" y="1985963"/>
              <a:ext cx="42863" cy="42862"/>
            </a:xfrm>
            <a:prstGeom prst="ellipse">
              <a:avLst/>
            </a:prstGeom>
            <a:solidFill>
              <a:srgbClr val="B8F6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9" name="îṥḻíḋe"/>
            <p:cNvSpPr/>
            <p:nvPr/>
          </p:nvSpPr>
          <p:spPr bwMode="auto">
            <a:xfrm>
              <a:off x="2747963" y="1985963"/>
              <a:ext cx="46038" cy="42862"/>
            </a:xfrm>
            <a:prstGeom prst="ellipse">
              <a:avLst/>
            </a:prstGeom>
            <a:solidFill>
              <a:srgbClr val="B8F6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0" name="ísľídé"/>
            <p:cNvSpPr/>
            <p:nvPr/>
          </p:nvSpPr>
          <p:spPr bwMode="auto">
            <a:xfrm>
              <a:off x="2671763" y="1985963"/>
              <a:ext cx="42863" cy="42862"/>
            </a:xfrm>
            <a:prstGeom prst="ellipse">
              <a:avLst/>
            </a:prstGeom>
            <a:solidFill>
              <a:srgbClr val="B8F6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1" name="îṥḻîḋê"/>
            <p:cNvSpPr/>
            <p:nvPr/>
          </p:nvSpPr>
          <p:spPr bwMode="auto">
            <a:xfrm>
              <a:off x="2246313" y="2908300"/>
              <a:ext cx="492125" cy="269875"/>
            </a:xfrm>
            <a:custGeom>
              <a:avLst/>
              <a:gdLst>
                <a:gd name="T0" fmla="*/ 18 w 149"/>
                <a:gd name="T1" fmla="*/ 0 h 82"/>
                <a:gd name="T2" fmla="*/ 149 w 149"/>
                <a:gd name="T3" fmla="*/ 26 h 82"/>
                <a:gd name="T4" fmla="*/ 128 w 149"/>
                <a:gd name="T5" fmla="*/ 80 h 82"/>
                <a:gd name="T6" fmla="*/ 0 w 149"/>
                <a:gd name="T7" fmla="*/ 82 h 82"/>
                <a:gd name="T8" fmla="*/ 18 w 149"/>
                <a:gd name="T9" fmla="*/ 0 h 82"/>
              </a:gdLst>
              <a:ahLst/>
              <a:cxnLst>
                <a:cxn ang="0">
                  <a:pos x="T0" y="T1"/>
                </a:cxn>
                <a:cxn ang="0">
                  <a:pos x="T2" y="T3"/>
                </a:cxn>
                <a:cxn ang="0">
                  <a:pos x="T4" y="T5"/>
                </a:cxn>
                <a:cxn ang="0">
                  <a:pos x="T6" y="T7"/>
                </a:cxn>
                <a:cxn ang="0">
                  <a:pos x="T8" y="T9"/>
                </a:cxn>
              </a:cxnLst>
              <a:rect l="0" t="0" r="r" b="b"/>
              <a:pathLst>
                <a:path w="149" h="82">
                  <a:moveTo>
                    <a:pt x="18" y="0"/>
                  </a:moveTo>
                  <a:cubicBezTo>
                    <a:pt x="62" y="10"/>
                    <a:pt x="104" y="19"/>
                    <a:pt x="149" y="26"/>
                  </a:cubicBezTo>
                  <a:cubicBezTo>
                    <a:pt x="128" y="80"/>
                    <a:pt x="128" y="80"/>
                    <a:pt x="128" y="80"/>
                  </a:cubicBezTo>
                  <a:cubicBezTo>
                    <a:pt x="0" y="82"/>
                    <a:pt x="0" y="82"/>
                    <a:pt x="0" y="82"/>
                  </a:cubicBezTo>
                  <a:lnTo>
                    <a:pt x="18" y="0"/>
                  </a:lnTo>
                  <a:close/>
                </a:path>
              </a:pathLst>
            </a:custGeom>
            <a:solidFill>
              <a:srgbClr val="ADE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2" name="íṧḷîďé"/>
            <p:cNvSpPr/>
            <p:nvPr/>
          </p:nvSpPr>
          <p:spPr bwMode="auto">
            <a:xfrm>
              <a:off x="2306638" y="2987675"/>
              <a:ext cx="431800" cy="193675"/>
            </a:xfrm>
            <a:custGeom>
              <a:avLst/>
              <a:gdLst>
                <a:gd name="T0" fmla="*/ 107 w 131"/>
                <a:gd name="T1" fmla="*/ 5 h 59"/>
                <a:gd name="T2" fmla="*/ 117 w 131"/>
                <a:gd name="T3" fmla="*/ 0 h 59"/>
                <a:gd name="T4" fmla="*/ 131 w 131"/>
                <a:gd name="T5" fmla="*/ 2 h 59"/>
                <a:gd name="T6" fmla="*/ 115 w 131"/>
                <a:gd name="T7" fmla="*/ 57 h 59"/>
                <a:gd name="T8" fmla="*/ 65 w 131"/>
                <a:gd name="T9" fmla="*/ 59 h 59"/>
                <a:gd name="T10" fmla="*/ 0 w 131"/>
                <a:gd name="T11" fmla="*/ 11 h 59"/>
                <a:gd name="T12" fmla="*/ 107 w 131"/>
                <a:gd name="T13" fmla="*/ 5 h 59"/>
              </a:gdLst>
              <a:ahLst/>
              <a:cxnLst>
                <a:cxn ang="0">
                  <a:pos x="T0" y="T1"/>
                </a:cxn>
                <a:cxn ang="0">
                  <a:pos x="T2" y="T3"/>
                </a:cxn>
                <a:cxn ang="0">
                  <a:pos x="T4" y="T5"/>
                </a:cxn>
                <a:cxn ang="0">
                  <a:pos x="T6" y="T7"/>
                </a:cxn>
                <a:cxn ang="0">
                  <a:pos x="T8" y="T9"/>
                </a:cxn>
                <a:cxn ang="0">
                  <a:pos x="T10" y="T11"/>
                </a:cxn>
                <a:cxn ang="0">
                  <a:pos x="T12" y="T13"/>
                </a:cxn>
              </a:cxnLst>
              <a:rect l="0" t="0" r="r" b="b"/>
              <a:pathLst>
                <a:path w="131" h="59">
                  <a:moveTo>
                    <a:pt x="107" y="5"/>
                  </a:moveTo>
                  <a:cubicBezTo>
                    <a:pt x="117" y="0"/>
                    <a:pt x="117" y="0"/>
                    <a:pt x="117" y="0"/>
                  </a:cubicBezTo>
                  <a:cubicBezTo>
                    <a:pt x="131" y="2"/>
                    <a:pt x="131" y="2"/>
                    <a:pt x="131" y="2"/>
                  </a:cubicBezTo>
                  <a:cubicBezTo>
                    <a:pt x="115" y="57"/>
                    <a:pt x="115" y="57"/>
                    <a:pt x="115" y="57"/>
                  </a:cubicBezTo>
                  <a:cubicBezTo>
                    <a:pt x="65" y="59"/>
                    <a:pt x="65" y="59"/>
                    <a:pt x="65" y="59"/>
                  </a:cubicBezTo>
                  <a:cubicBezTo>
                    <a:pt x="0" y="11"/>
                    <a:pt x="0" y="11"/>
                    <a:pt x="0" y="11"/>
                  </a:cubicBezTo>
                  <a:cubicBezTo>
                    <a:pt x="36" y="11"/>
                    <a:pt x="71" y="8"/>
                    <a:pt x="107" y="5"/>
                  </a:cubicBezTo>
                  <a:close/>
                </a:path>
              </a:pathLst>
            </a:custGeom>
            <a:solidFill>
              <a:srgbClr val="89CE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3" name="îsḻîḋé"/>
            <p:cNvSpPr/>
            <p:nvPr/>
          </p:nvSpPr>
          <p:spPr bwMode="auto">
            <a:xfrm>
              <a:off x="669925" y="3009900"/>
              <a:ext cx="2074863" cy="3127375"/>
            </a:xfrm>
            <a:custGeom>
              <a:avLst/>
              <a:gdLst>
                <a:gd name="T0" fmla="*/ 476 w 629"/>
                <a:gd name="T1" fmla="*/ 0 h 949"/>
                <a:gd name="T2" fmla="*/ 629 w 629"/>
                <a:gd name="T3" fmla="*/ 25 h 949"/>
                <a:gd name="T4" fmla="*/ 174 w 629"/>
                <a:gd name="T5" fmla="*/ 949 h 949"/>
                <a:gd name="T6" fmla="*/ 1 w 629"/>
                <a:gd name="T7" fmla="*/ 949 h 949"/>
                <a:gd name="T8" fmla="*/ 1 w 629"/>
                <a:gd name="T9" fmla="*/ 947 h 949"/>
                <a:gd name="T10" fmla="*/ 476 w 629"/>
                <a:gd name="T11" fmla="*/ 0 h 949"/>
                <a:gd name="T12" fmla="*/ 1 w 629"/>
                <a:gd name="T13" fmla="*/ 949 h 949"/>
                <a:gd name="T14" fmla="*/ 0 w 629"/>
                <a:gd name="T15" fmla="*/ 949 h 949"/>
                <a:gd name="T16" fmla="*/ 0 w 629"/>
                <a:gd name="T17" fmla="*/ 949 h 949"/>
                <a:gd name="T18" fmla="*/ 1 w 629"/>
                <a:gd name="T19" fmla="*/ 949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9" h="949">
                  <a:moveTo>
                    <a:pt x="476" y="0"/>
                  </a:moveTo>
                  <a:cubicBezTo>
                    <a:pt x="514" y="7"/>
                    <a:pt x="583" y="25"/>
                    <a:pt x="629" y="25"/>
                  </a:cubicBezTo>
                  <a:cubicBezTo>
                    <a:pt x="174" y="949"/>
                    <a:pt x="174" y="949"/>
                    <a:pt x="174" y="949"/>
                  </a:cubicBezTo>
                  <a:cubicBezTo>
                    <a:pt x="1" y="949"/>
                    <a:pt x="1" y="949"/>
                    <a:pt x="1" y="949"/>
                  </a:cubicBezTo>
                  <a:cubicBezTo>
                    <a:pt x="1" y="947"/>
                    <a:pt x="1" y="947"/>
                    <a:pt x="1" y="947"/>
                  </a:cubicBezTo>
                  <a:cubicBezTo>
                    <a:pt x="476" y="0"/>
                    <a:pt x="476" y="0"/>
                    <a:pt x="476" y="0"/>
                  </a:cubicBezTo>
                  <a:close/>
                  <a:moveTo>
                    <a:pt x="1" y="949"/>
                  </a:moveTo>
                  <a:cubicBezTo>
                    <a:pt x="0" y="949"/>
                    <a:pt x="0" y="949"/>
                    <a:pt x="0" y="949"/>
                  </a:cubicBezTo>
                  <a:cubicBezTo>
                    <a:pt x="0" y="949"/>
                    <a:pt x="0" y="949"/>
                    <a:pt x="0" y="949"/>
                  </a:cubicBezTo>
                  <a:cubicBezTo>
                    <a:pt x="1" y="949"/>
                    <a:pt x="1" y="949"/>
                    <a:pt x="1" y="949"/>
                  </a:cubicBezTo>
                  <a:close/>
                </a:path>
              </a:pathLst>
            </a:custGeom>
            <a:solidFill>
              <a:srgbClr val="416F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4" name="íšļidê"/>
            <p:cNvSpPr/>
            <p:nvPr/>
          </p:nvSpPr>
          <p:spPr bwMode="auto">
            <a:xfrm>
              <a:off x="669925" y="3086100"/>
              <a:ext cx="2074863" cy="3051175"/>
            </a:xfrm>
            <a:custGeom>
              <a:avLst/>
              <a:gdLst>
                <a:gd name="T0" fmla="*/ 154 w 629"/>
                <a:gd name="T1" fmla="*/ 901 h 926"/>
                <a:gd name="T2" fmla="*/ 600 w 629"/>
                <a:gd name="T3" fmla="*/ 0 h 926"/>
                <a:gd name="T4" fmla="*/ 629 w 629"/>
                <a:gd name="T5" fmla="*/ 2 h 926"/>
                <a:gd name="T6" fmla="*/ 174 w 629"/>
                <a:gd name="T7" fmla="*/ 926 h 926"/>
                <a:gd name="T8" fmla="*/ 1 w 629"/>
                <a:gd name="T9" fmla="*/ 926 h 926"/>
                <a:gd name="T10" fmla="*/ 154 w 629"/>
                <a:gd name="T11" fmla="*/ 901 h 926"/>
                <a:gd name="T12" fmla="*/ 1 w 629"/>
                <a:gd name="T13" fmla="*/ 926 h 926"/>
                <a:gd name="T14" fmla="*/ 0 w 629"/>
                <a:gd name="T15" fmla="*/ 926 h 926"/>
                <a:gd name="T16" fmla="*/ 1 w 629"/>
                <a:gd name="T17" fmla="*/ 926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9" h="926">
                  <a:moveTo>
                    <a:pt x="154" y="901"/>
                  </a:moveTo>
                  <a:cubicBezTo>
                    <a:pt x="600" y="0"/>
                    <a:pt x="600" y="0"/>
                    <a:pt x="600" y="0"/>
                  </a:cubicBezTo>
                  <a:cubicBezTo>
                    <a:pt x="610" y="1"/>
                    <a:pt x="620" y="2"/>
                    <a:pt x="629" y="2"/>
                  </a:cubicBezTo>
                  <a:cubicBezTo>
                    <a:pt x="174" y="926"/>
                    <a:pt x="174" y="926"/>
                    <a:pt x="174" y="926"/>
                  </a:cubicBezTo>
                  <a:cubicBezTo>
                    <a:pt x="1" y="926"/>
                    <a:pt x="1" y="926"/>
                    <a:pt x="1" y="926"/>
                  </a:cubicBezTo>
                  <a:cubicBezTo>
                    <a:pt x="154" y="901"/>
                    <a:pt x="154" y="901"/>
                    <a:pt x="154" y="901"/>
                  </a:cubicBezTo>
                  <a:close/>
                  <a:moveTo>
                    <a:pt x="1" y="926"/>
                  </a:moveTo>
                  <a:cubicBezTo>
                    <a:pt x="0" y="926"/>
                    <a:pt x="0" y="926"/>
                    <a:pt x="0" y="926"/>
                  </a:cubicBezTo>
                  <a:cubicBezTo>
                    <a:pt x="1" y="926"/>
                    <a:pt x="1" y="926"/>
                    <a:pt x="1" y="926"/>
                  </a:cubicBezTo>
                  <a:close/>
                </a:path>
              </a:pathLst>
            </a:custGeom>
            <a:solidFill>
              <a:srgbClr val="1E3C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5" name="ïṩlïḋé"/>
            <p:cNvSpPr/>
            <p:nvPr/>
          </p:nvSpPr>
          <p:spPr bwMode="auto">
            <a:xfrm>
              <a:off x="2322513" y="2951163"/>
              <a:ext cx="46038" cy="42862"/>
            </a:xfrm>
            <a:prstGeom prst="ellipse">
              <a:avLst/>
            </a:prstGeom>
            <a:solidFill>
              <a:srgbClr val="C3F5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6" name="ï$ľiḑe"/>
            <p:cNvSpPr/>
            <p:nvPr/>
          </p:nvSpPr>
          <p:spPr bwMode="auto">
            <a:xfrm>
              <a:off x="1738313" y="3949700"/>
              <a:ext cx="811213" cy="1081087"/>
            </a:xfrm>
            <a:custGeom>
              <a:avLst/>
              <a:gdLst>
                <a:gd name="T0" fmla="*/ 53 w 246"/>
                <a:gd name="T1" fmla="*/ 36 h 328"/>
                <a:gd name="T2" fmla="*/ 36 w 246"/>
                <a:gd name="T3" fmla="*/ 75 h 328"/>
                <a:gd name="T4" fmla="*/ 3 w 246"/>
                <a:gd name="T5" fmla="*/ 148 h 328"/>
                <a:gd name="T6" fmla="*/ 22 w 246"/>
                <a:gd name="T7" fmla="*/ 229 h 328"/>
                <a:gd name="T8" fmla="*/ 24 w 246"/>
                <a:gd name="T9" fmla="*/ 316 h 328"/>
                <a:gd name="T10" fmla="*/ 145 w 246"/>
                <a:gd name="T11" fmla="*/ 328 h 328"/>
                <a:gd name="T12" fmla="*/ 155 w 246"/>
                <a:gd name="T13" fmla="*/ 289 h 328"/>
                <a:gd name="T14" fmla="*/ 186 w 246"/>
                <a:gd name="T15" fmla="*/ 263 h 328"/>
                <a:gd name="T16" fmla="*/ 225 w 246"/>
                <a:gd name="T17" fmla="*/ 204 h 328"/>
                <a:gd name="T18" fmla="*/ 244 w 246"/>
                <a:gd name="T19" fmla="*/ 162 h 328"/>
                <a:gd name="T20" fmla="*/ 228 w 246"/>
                <a:gd name="T21" fmla="*/ 159 h 328"/>
                <a:gd name="T22" fmla="*/ 229 w 246"/>
                <a:gd name="T23" fmla="*/ 103 h 328"/>
                <a:gd name="T24" fmla="*/ 228 w 246"/>
                <a:gd name="T25" fmla="*/ 43 h 328"/>
                <a:gd name="T26" fmla="*/ 226 w 246"/>
                <a:gd name="T27" fmla="*/ 0 h 328"/>
                <a:gd name="T28" fmla="*/ 103 w 246"/>
                <a:gd name="T29" fmla="*/ 20 h 328"/>
                <a:gd name="T30" fmla="*/ 53 w 246"/>
                <a:gd name="T31" fmla="*/ 3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328">
                  <a:moveTo>
                    <a:pt x="53" y="36"/>
                  </a:moveTo>
                  <a:cubicBezTo>
                    <a:pt x="47" y="50"/>
                    <a:pt x="42" y="61"/>
                    <a:pt x="36" y="75"/>
                  </a:cubicBezTo>
                  <a:cubicBezTo>
                    <a:pt x="20" y="111"/>
                    <a:pt x="7" y="126"/>
                    <a:pt x="3" y="148"/>
                  </a:cubicBezTo>
                  <a:cubicBezTo>
                    <a:pt x="0" y="170"/>
                    <a:pt x="15" y="197"/>
                    <a:pt x="22" y="229"/>
                  </a:cubicBezTo>
                  <a:cubicBezTo>
                    <a:pt x="27" y="249"/>
                    <a:pt x="23" y="294"/>
                    <a:pt x="24" y="316"/>
                  </a:cubicBezTo>
                  <a:cubicBezTo>
                    <a:pt x="145" y="328"/>
                    <a:pt x="145" y="328"/>
                    <a:pt x="145" y="328"/>
                  </a:cubicBezTo>
                  <a:cubicBezTo>
                    <a:pt x="145" y="305"/>
                    <a:pt x="149" y="295"/>
                    <a:pt x="155" y="289"/>
                  </a:cubicBezTo>
                  <a:cubicBezTo>
                    <a:pt x="163" y="280"/>
                    <a:pt x="174" y="278"/>
                    <a:pt x="186" y="263"/>
                  </a:cubicBezTo>
                  <a:cubicBezTo>
                    <a:pt x="198" y="247"/>
                    <a:pt x="215" y="221"/>
                    <a:pt x="225" y="204"/>
                  </a:cubicBezTo>
                  <a:cubicBezTo>
                    <a:pt x="230" y="196"/>
                    <a:pt x="241" y="169"/>
                    <a:pt x="244" y="162"/>
                  </a:cubicBezTo>
                  <a:cubicBezTo>
                    <a:pt x="246" y="156"/>
                    <a:pt x="234" y="169"/>
                    <a:pt x="228" y="159"/>
                  </a:cubicBezTo>
                  <a:cubicBezTo>
                    <a:pt x="237" y="128"/>
                    <a:pt x="237" y="134"/>
                    <a:pt x="229" y="103"/>
                  </a:cubicBezTo>
                  <a:cubicBezTo>
                    <a:pt x="241" y="68"/>
                    <a:pt x="244" y="77"/>
                    <a:pt x="228" y="43"/>
                  </a:cubicBezTo>
                  <a:cubicBezTo>
                    <a:pt x="226" y="0"/>
                    <a:pt x="226" y="0"/>
                    <a:pt x="226" y="0"/>
                  </a:cubicBezTo>
                  <a:cubicBezTo>
                    <a:pt x="103" y="20"/>
                    <a:pt x="103" y="20"/>
                    <a:pt x="103" y="20"/>
                  </a:cubicBezTo>
                  <a:lnTo>
                    <a:pt x="53" y="36"/>
                  </a:lnTo>
                  <a:close/>
                </a:path>
              </a:pathLst>
            </a:custGeom>
            <a:solidFill>
              <a:srgbClr val="FFDB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7" name="ïsḷiďê"/>
            <p:cNvSpPr/>
            <p:nvPr/>
          </p:nvSpPr>
          <p:spPr bwMode="auto">
            <a:xfrm>
              <a:off x="1884363" y="3949700"/>
              <a:ext cx="665163" cy="750887"/>
            </a:xfrm>
            <a:custGeom>
              <a:avLst/>
              <a:gdLst>
                <a:gd name="T0" fmla="*/ 171 w 202"/>
                <a:gd name="T1" fmla="*/ 221 h 228"/>
                <a:gd name="T2" fmla="*/ 181 w 202"/>
                <a:gd name="T3" fmla="*/ 204 h 228"/>
                <a:gd name="T4" fmla="*/ 200 w 202"/>
                <a:gd name="T5" fmla="*/ 162 h 228"/>
                <a:gd name="T6" fmla="*/ 184 w 202"/>
                <a:gd name="T7" fmla="*/ 159 h 228"/>
                <a:gd name="T8" fmla="*/ 185 w 202"/>
                <a:gd name="T9" fmla="*/ 103 h 228"/>
                <a:gd name="T10" fmla="*/ 184 w 202"/>
                <a:gd name="T11" fmla="*/ 43 h 228"/>
                <a:gd name="T12" fmla="*/ 182 w 202"/>
                <a:gd name="T13" fmla="*/ 0 h 228"/>
                <a:gd name="T14" fmla="*/ 59 w 202"/>
                <a:gd name="T15" fmla="*/ 20 h 228"/>
                <a:gd name="T16" fmla="*/ 21 w 202"/>
                <a:gd name="T17" fmla="*/ 32 h 228"/>
                <a:gd name="T18" fmla="*/ 28 w 202"/>
                <a:gd name="T19" fmla="*/ 44 h 228"/>
                <a:gd name="T20" fmla="*/ 4 w 202"/>
                <a:gd name="T21" fmla="*/ 132 h 228"/>
                <a:gd name="T22" fmla="*/ 0 w 202"/>
                <a:gd name="T23" fmla="*/ 173 h 228"/>
                <a:gd name="T24" fmla="*/ 10 w 202"/>
                <a:gd name="T25" fmla="*/ 217 h 228"/>
                <a:gd name="T26" fmla="*/ 28 w 202"/>
                <a:gd name="T27" fmla="*/ 221 h 228"/>
                <a:gd name="T28" fmla="*/ 171 w 202"/>
                <a:gd name="T29" fmla="*/ 22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2" h="228">
                  <a:moveTo>
                    <a:pt x="171" y="221"/>
                  </a:moveTo>
                  <a:cubicBezTo>
                    <a:pt x="174" y="215"/>
                    <a:pt x="178" y="209"/>
                    <a:pt x="181" y="204"/>
                  </a:cubicBezTo>
                  <a:cubicBezTo>
                    <a:pt x="186" y="196"/>
                    <a:pt x="197" y="169"/>
                    <a:pt x="200" y="162"/>
                  </a:cubicBezTo>
                  <a:cubicBezTo>
                    <a:pt x="202" y="156"/>
                    <a:pt x="190" y="169"/>
                    <a:pt x="184" y="159"/>
                  </a:cubicBezTo>
                  <a:cubicBezTo>
                    <a:pt x="193" y="128"/>
                    <a:pt x="193" y="134"/>
                    <a:pt x="185" y="103"/>
                  </a:cubicBezTo>
                  <a:cubicBezTo>
                    <a:pt x="197" y="68"/>
                    <a:pt x="200" y="77"/>
                    <a:pt x="184" y="43"/>
                  </a:cubicBezTo>
                  <a:cubicBezTo>
                    <a:pt x="182" y="0"/>
                    <a:pt x="182" y="0"/>
                    <a:pt x="182" y="0"/>
                  </a:cubicBezTo>
                  <a:cubicBezTo>
                    <a:pt x="59" y="20"/>
                    <a:pt x="59" y="20"/>
                    <a:pt x="59" y="20"/>
                  </a:cubicBezTo>
                  <a:cubicBezTo>
                    <a:pt x="21" y="32"/>
                    <a:pt x="21" y="32"/>
                    <a:pt x="21" y="32"/>
                  </a:cubicBezTo>
                  <a:cubicBezTo>
                    <a:pt x="28" y="44"/>
                    <a:pt x="28" y="44"/>
                    <a:pt x="28" y="44"/>
                  </a:cubicBezTo>
                  <a:cubicBezTo>
                    <a:pt x="29" y="86"/>
                    <a:pt x="11" y="106"/>
                    <a:pt x="4" y="132"/>
                  </a:cubicBezTo>
                  <a:cubicBezTo>
                    <a:pt x="0" y="147"/>
                    <a:pt x="1" y="161"/>
                    <a:pt x="0" y="173"/>
                  </a:cubicBezTo>
                  <a:cubicBezTo>
                    <a:pt x="0" y="194"/>
                    <a:pt x="3" y="210"/>
                    <a:pt x="10" y="217"/>
                  </a:cubicBezTo>
                  <a:cubicBezTo>
                    <a:pt x="14" y="222"/>
                    <a:pt x="21" y="221"/>
                    <a:pt x="28" y="221"/>
                  </a:cubicBezTo>
                  <a:cubicBezTo>
                    <a:pt x="90" y="223"/>
                    <a:pt x="142" y="228"/>
                    <a:pt x="171" y="221"/>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8" name="iSļíḓe"/>
            <p:cNvSpPr/>
            <p:nvPr/>
          </p:nvSpPr>
          <p:spPr bwMode="auto">
            <a:xfrm>
              <a:off x="1920875" y="3649663"/>
              <a:ext cx="569913" cy="998537"/>
            </a:xfrm>
            <a:custGeom>
              <a:avLst/>
              <a:gdLst>
                <a:gd name="T0" fmla="*/ 18 w 173"/>
                <a:gd name="T1" fmla="*/ 0 h 303"/>
                <a:gd name="T2" fmla="*/ 156 w 173"/>
                <a:gd name="T3" fmla="*/ 1 h 303"/>
                <a:gd name="T4" fmla="*/ 173 w 173"/>
                <a:gd name="T5" fmla="*/ 18 h 303"/>
                <a:gd name="T6" fmla="*/ 172 w 173"/>
                <a:gd name="T7" fmla="*/ 286 h 303"/>
                <a:gd name="T8" fmla="*/ 155 w 173"/>
                <a:gd name="T9" fmla="*/ 303 h 303"/>
                <a:gd name="T10" fmla="*/ 17 w 173"/>
                <a:gd name="T11" fmla="*/ 303 h 303"/>
                <a:gd name="T12" fmla="*/ 0 w 173"/>
                <a:gd name="T13" fmla="*/ 285 h 303"/>
                <a:gd name="T14" fmla="*/ 1 w 173"/>
                <a:gd name="T15" fmla="*/ 17 h 303"/>
                <a:gd name="T16" fmla="*/ 18 w 173"/>
                <a:gd name="T1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303">
                  <a:moveTo>
                    <a:pt x="18" y="0"/>
                  </a:moveTo>
                  <a:cubicBezTo>
                    <a:pt x="156" y="1"/>
                    <a:pt x="156" y="1"/>
                    <a:pt x="156" y="1"/>
                  </a:cubicBezTo>
                  <a:cubicBezTo>
                    <a:pt x="165" y="1"/>
                    <a:pt x="173" y="8"/>
                    <a:pt x="173" y="18"/>
                  </a:cubicBezTo>
                  <a:cubicBezTo>
                    <a:pt x="172" y="286"/>
                    <a:pt x="172" y="286"/>
                    <a:pt x="172" y="286"/>
                  </a:cubicBezTo>
                  <a:cubicBezTo>
                    <a:pt x="172" y="295"/>
                    <a:pt x="164" y="303"/>
                    <a:pt x="155" y="303"/>
                  </a:cubicBezTo>
                  <a:cubicBezTo>
                    <a:pt x="17" y="303"/>
                    <a:pt x="17" y="303"/>
                    <a:pt x="17" y="303"/>
                  </a:cubicBezTo>
                  <a:cubicBezTo>
                    <a:pt x="7" y="303"/>
                    <a:pt x="0" y="295"/>
                    <a:pt x="0" y="285"/>
                  </a:cubicBezTo>
                  <a:cubicBezTo>
                    <a:pt x="1" y="17"/>
                    <a:pt x="1" y="17"/>
                    <a:pt x="1" y="17"/>
                  </a:cubicBezTo>
                  <a:cubicBezTo>
                    <a:pt x="1" y="8"/>
                    <a:pt x="8" y="0"/>
                    <a:pt x="18" y="0"/>
                  </a:cubicBezTo>
                  <a:close/>
                </a:path>
              </a:pathLst>
            </a:custGeom>
            <a:solidFill>
              <a:srgbClr val="416F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9" name="iŝḻïḋè"/>
            <p:cNvSpPr/>
            <p:nvPr/>
          </p:nvSpPr>
          <p:spPr bwMode="auto">
            <a:xfrm>
              <a:off x="1970088" y="3754438"/>
              <a:ext cx="471488" cy="712787"/>
            </a:xfrm>
            <a:prstGeom prst="rect">
              <a:avLst/>
            </a:prstGeom>
            <a:solidFill>
              <a:srgbClr val="D6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0" name="iṩļiḓê"/>
            <p:cNvSpPr/>
            <p:nvPr/>
          </p:nvSpPr>
          <p:spPr bwMode="auto">
            <a:xfrm>
              <a:off x="1976438" y="3702050"/>
              <a:ext cx="458788" cy="23812"/>
            </a:xfrm>
            <a:custGeom>
              <a:avLst/>
              <a:gdLst>
                <a:gd name="T0" fmla="*/ 3 w 139"/>
                <a:gd name="T1" fmla="*/ 0 h 7"/>
                <a:gd name="T2" fmla="*/ 135 w 139"/>
                <a:gd name="T3" fmla="*/ 0 h 7"/>
                <a:gd name="T4" fmla="*/ 139 w 139"/>
                <a:gd name="T5" fmla="*/ 4 h 7"/>
                <a:gd name="T6" fmla="*/ 139 w 139"/>
                <a:gd name="T7" fmla="*/ 4 h 7"/>
                <a:gd name="T8" fmla="*/ 135 w 139"/>
                <a:gd name="T9" fmla="*/ 7 h 7"/>
                <a:gd name="T10" fmla="*/ 3 w 139"/>
                <a:gd name="T11" fmla="*/ 6 h 7"/>
                <a:gd name="T12" fmla="*/ 0 w 139"/>
                <a:gd name="T13" fmla="*/ 3 h 7"/>
                <a:gd name="T14" fmla="*/ 0 w 139"/>
                <a:gd name="T15" fmla="*/ 3 h 7"/>
                <a:gd name="T16" fmla="*/ 3 w 13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7">
                  <a:moveTo>
                    <a:pt x="3" y="0"/>
                  </a:moveTo>
                  <a:cubicBezTo>
                    <a:pt x="135" y="0"/>
                    <a:pt x="135" y="0"/>
                    <a:pt x="135" y="0"/>
                  </a:cubicBezTo>
                  <a:cubicBezTo>
                    <a:pt x="137" y="0"/>
                    <a:pt x="139" y="2"/>
                    <a:pt x="139" y="4"/>
                  </a:cubicBezTo>
                  <a:cubicBezTo>
                    <a:pt x="139" y="4"/>
                    <a:pt x="139" y="4"/>
                    <a:pt x="139" y="4"/>
                  </a:cubicBezTo>
                  <a:cubicBezTo>
                    <a:pt x="139" y="5"/>
                    <a:pt x="137" y="7"/>
                    <a:pt x="135" y="7"/>
                  </a:cubicBezTo>
                  <a:cubicBezTo>
                    <a:pt x="3" y="6"/>
                    <a:pt x="3" y="6"/>
                    <a:pt x="3" y="6"/>
                  </a:cubicBezTo>
                  <a:cubicBezTo>
                    <a:pt x="1" y="6"/>
                    <a:pt x="0" y="5"/>
                    <a:pt x="0" y="3"/>
                  </a:cubicBezTo>
                  <a:cubicBezTo>
                    <a:pt x="0" y="3"/>
                    <a:pt x="0" y="3"/>
                    <a:pt x="0" y="3"/>
                  </a:cubicBezTo>
                  <a:cubicBezTo>
                    <a:pt x="0" y="1"/>
                    <a:pt x="1" y="0"/>
                    <a:pt x="3" y="0"/>
                  </a:cubicBezTo>
                  <a:close/>
                </a:path>
              </a:pathLst>
            </a:custGeom>
            <a:solidFill>
              <a:srgbClr val="C2DE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1" name="îṩļiḓé"/>
            <p:cNvSpPr/>
            <p:nvPr/>
          </p:nvSpPr>
          <p:spPr bwMode="auto">
            <a:xfrm>
              <a:off x="2127250" y="4492625"/>
              <a:ext cx="152400" cy="128587"/>
            </a:xfrm>
            <a:custGeom>
              <a:avLst/>
              <a:gdLst>
                <a:gd name="T0" fmla="*/ 8 w 46"/>
                <a:gd name="T1" fmla="*/ 0 h 39"/>
                <a:gd name="T2" fmla="*/ 38 w 46"/>
                <a:gd name="T3" fmla="*/ 0 h 39"/>
                <a:gd name="T4" fmla="*/ 46 w 46"/>
                <a:gd name="T5" fmla="*/ 9 h 39"/>
                <a:gd name="T6" fmla="*/ 46 w 46"/>
                <a:gd name="T7" fmla="*/ 31 h 39"/>
                <a:gd name="T8" fmla="*/ 37 w 46"/>
                <a:gd name="T9" fmla="*/ 39 h 39"/>
                <a:gd name="T10" fmla="*/ 8 w 46"/>
                <a:gd name="T11" fmla="*/ 39 h 39"/>
                <a:gd name="T12" fmla="*/ 0 w 46"/>
                <a:gd name="T13" fmla="*/ 31 h 39"/>
                <a:gd name="T14" fmla="*/ 0 w 46"/>
                <a:gd name="T15" fmla="*/ 8 h 39"/>
                <a:gd name="T16" fmla="*/ 8 w 46"/>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9">
                  <a:moveTo>
                    <a:pt x="8" y="0"/>
                  </a:moveTo>
                  <a:cubicBezTo>
                    <a:pt x="38" y="0"/>
                    <a:pt x="38" y="0"/>
                    <a:pt x="38" y="0"/>
                  </a:cubicBezTo>
                  <a:cubicBezTo>
                    <a:pt x="42" y="0"/>
                    <a:pt x="46" y="4"/>
                    <a:pt x="46" y="9"/>
                  </a:cubicBezTo>
                  <a:cubicBezTo>
                    <a:pt x="46" y="31"/>
                    <a:pt x="46" y="31"/>
                    <a:pt x="46" y="31"/>
                  </a:cubicBezTo>
                  <a:cubicBezTo>
                    <a:pt x="46" y="36"/>
                    <a:pt x="42" y="39"/>
                    <a:pt x="37" y="39"/>
                  </a:cubicBezTo>
                  <a:cubicBezTo>
                    <a:pt x="8" y="39"/>
                    <a:pt x="8" y="39"/>
                    <a:pt x="8" y="39"/>
                  </a:cubicBezTo>
                  <a:cubicBezTo>
                    <a:pt x="4" y="39"/>
                    <a:pt x="0" y="35"/>
                    <a:pt x="0" y="31"/>
                  </a:cubicBezTo>
                  <a:cubicBezTo>
                    <a:pt x="0" y="8"/>
                    <a:pt x="0" y="8"/>
                    <a:pt x="0" y="8"/>
                  </a:cubicBezTo>
                  <a:cubicBezTo>
                    <a:pt x="0" y="4"/>
                    <a:pt x="4" y="0"/>
                    <a:pt x="8" y="0"/>
                  </a:cubicBezTo>
                  <a:close/>
                </a:path>
              </a:pathLst>
            </a:custGeom>
            <a:solidFill>
              <a:srgbClr val="C2DE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2" name="iṡļïḓe"/>
            <p:cNvSpPr/>
            <p:nvPr/>
          </p:nvSpPr>
          <p:spPr bwMode="auto">
            <a:xfrm>
              <a:off x="2174875" y="4529138"/>
              <a:ext cx="58738" cy="58737"/>
            </a:xfrm>
            <a:prstGeom prst="ellipse">
              <a:avLst/>
            </a:prstGeom>
            <a:solidFill>
              <a:srgbClr val="416F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3" name="ï$1îdê"/>
            <p:cNvSpPr/>
            <p:nvPr/>
          </p:nvSpPr>
          <p:spPr bwMode="auto">
            <a:xfrm>
              <a:off x="2203450" y="3649663"/>
              <a:ext cx="287338" cy="998537"/>
            </a:xfrm>
            <a:custGeom>
              <a:avLst/>
              <a:gdLst>
                <a:gd name="T0" fmla="*/ 1 w 87"/>
                <a:gd name="T1" fmla="*/ 0 h 303"/>
                <a:gd name="T2" fmla="*/ 70 w 87"/>
                <a:gd name="T3" fmla="*/ 1 h 303"/>
                <a:gd name="T4" fmla="*/ 87 w 87"/>
                <a:gd name="T5" fmla="*/ 18 h 303"/>
                <a:gd name="T6" fmla="*/ 86 w 87"/>
                <a:gd name="T7" fmla="*/ 286 h 303"/>
                <a:gd name="T8" fmla="*/ 69 w 87"/>
                <a:gd name="T9" fmla="*/ 303 h 303"/>
                <a:gd name="T10" fmla="*/ 0 w 87"/>
                <a:gd name="T11" fmla="*/ 303 h 303"/>
                <a:gd name="T12" fmla="*/ 0 w 87"/>
                <a:gd name="T13" fmla="*/ 295 h 303"/>
                <a:gd name="T14" fmla="*/ 17 w 87"/>
                <a:gd name="T15" fmla="*/ 280 h 303"/>
                <a:gd name="T16" fmla="*/ 0 w 87"/>
                <a:gd name="T17" fmla="*/ 256 h 303"/>
                <a:gd name="T18" fmla="*/ 0 w 87"/>
                <a:gd name="T19" fmla="*/ 248 h 303"/>
                <a:gd name="T20" fmla="*/ 34 w 87"/>
                <a:gd name="T21" fmla="*/ 231 h 303"/>
                <a:gd name="T22" fmla="*/ 1 w 87"/>
                <a:gd name="T23" fmla="*/ 32 h 303"/>
                <a:gd name="T24" fmla="*/ 1 w 87"/>
                <a:gd name="T25" fmla="*/ 22 h 303"/>
                <a:gd name="T26" fmla="*/ 14 w 87"/>
                <a:gd name="T27" fmla="*/ 21 h 303"/>
                <a:gd name="T28" fmla="*/ 1 w 87"/>
                <a:gd name="T29" fmla="*/ 16 h 303"/>
                <a:gd name="T30" fmla="*/ 1 w 87"/>
                <a:gd name="T3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303">
                  <a:moveTo>
                    <a:pt x="1" y="0"/>
                  </a:moveTo>
                  <a:cubicBezTo>
                    <a:pt x="70" y="1"/>
                    <a:pt x="70" y="1"/>
                    <a:pt x="70" y="1"/>
                  </a:cubicBezTo>
                  <a:cubicBezTo>
                    <a:pt x="79" y="1"/>
                    <a:pt x="87" y="8"/>
                    <a:pt x="87" y="18"/>
                  </a:cubicBezTo>
                  <a:cubicBezTo>
                    <a:pt x="86" y="286"/>
                    <a:pt x="86" y="286"/>
                    <a:pt x="86" y="286"/>
                  </a:cubicBezTo>
                  <a:cubicBezTo>
                    <a:pt x="86" y="295"/>
                    <a:pt x="78" y="303"/>
                    <a:pt x="69" y="303"/>
                  </a:cubicBezTo>
                  <a:cubicBezTo>
                    <a:pt x="0" y="303"/>
                    <a:pt x="0" y="303"/>
                    <a:pt x="0" y="303"/>
                  </a:cubicBezTo>
                  <a:cubicBezTo>
                    <a:pt x="0" y="295"/>
                    <a:pt x="0" y="295"/>
                    <a:pt x="0" y="295"/>
                  </a:cubicBezTo>
                  <a:cubicBezTo>
                    <a:pt x="17" y="280"/>
                    <a:pt x="17" y="280"/>
                    <a:pt x="17" y="280"/>
                  </a:cubicBezTo>
                  <a:cubicBezTo>
                    <a:pt x="0" y="256"/>
                    <a:pt x="0" y="256"/>
                    <a:pt x="0" y="256"/>
                  </a:cubicBezTo>
                  <a:cubicBezTo>
                    <a:pt x="0" y="248"/>
                    <a:pt x="0" y="248"/>
                    <a:pt x="0" y="248"/>
                  </a:cubicBezTo>
                  <a:cubicBezTo>
                    <a:pt x="34" y="231"/>
                    <a:pt x="34" y="231"/>
                    <a:pt x="34" y="231"/>
                  </a:cubicBezTo>
                  <a:cubicBezTo>
                    <a:pt x="1" y="32"/>
                    <a:pt x="1" y="32"/>
                    <a:pt x="1" y="32"/>
                  </a:cubicBezTo>
                  <a:cubicBezTo>
                    <a:pt x="1" y="22"/>
                    <a:pt x="1" y="22"/>
                    <a:pt x="1" y="22"/>
                  </a:cubicBezTo>
                  <a:cubicBezTo>
                    <a:pt x="14" y="21"/>
                    <a:pt x="14" y="21"/>
                    <a:pt x="14" y="21"/>
                  </a:cubicBezTo>
                  <a:cubicBezTo>
                    <a:pt x="1" y="16"/>
                    <a:pt x="1" y="16"/>
                    <a:pt x="1" y="16"/>
                  </a:cubicBezTo>
                  <a:lnTo>
                    <a:pt x="1" y="0"/>
                  </a:lnTo>
                  <a:close/>
                </a:path>
              </a:pathLst>
            </a:custGeom>
            <a:solidFill>
              <a:srgbClr val="2F5B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4" name="iŝļiḓé"/>
            <p:cNvSpPr/>
            <p:nvPr/>
          </p:nvSpPr>
          <p:spPr bwMode="auto">
            <a:xfrm>
              <a:off x="2203450" y="3754438"/>
              <a:ext cx="238125" cy="712787"/>
            </a:xfrm>
            <a:custGeom>
              <a:avLst/>
              <a:gdLst>
                <a:gd name="T0" fmla="*/ 2 w 150"/>
                <a:gd name="T1" fmla="*/ 0 h 449"/>
                <a:gd name="T2" fmla="*/ 150 w 150"/>
                <a:gd name="T3" fmla="*/ 0 h 449"/>
                <a:gd name="T4" fmla="*/ 150 w 150"/>
                <a:gd name="T5" fmla="*/ 449 h 449"/>
                <a:gd name="T6" fmla="*/ 0 w 150"/>
                <a:gd name="T7" fmla="*/ 449 h 449"/>
                <a:gd name="T8" fmla="*/ 2 w 150"/>
                <a:gd name="T9" fmla="*/ 0 h 449"/>
              </a:gdLst>
              <a:ahLst/>
              <a:cxnLst>
                <a:cxn ang="0">
                  <a:pos x="T0" y="T1"/>
                </a:cxn>
                <a:cxn ang="0">
                  <a:pos x="T2" y="T3"/>
                </a:cxn>
                <a:cxn ang="0">
                  <a:pos x="T4" y="T5"/>
                </a:cxn>
                <a:cxn ang="0">
                  <a:pos x="T6" y="T7"/>
                </a:cxn>
                <a:cxn ang="0">
                  <a:pos x="T8" y="T9"/>
                </a:cxn>
              </a:cxnLst>
              <a:rect l="0" t="0" r="r" b="b"/>
              <a:pathLst>
                <a:path w="150" h="449">
                  <a:moveTo>
                    <a:pt x="2" y="0"/>
                  </a:moveTo>
                  <a:lnTo>
                    <a:pt x="150" y="0"/>
                  </a:lnTo>
                  <a:lnTo>
                    <a:pt x="150" y="449"/>
                  </a:lnTo>
                  <a:lnTo>
                    <a:pt x="0" y="449"/>
                  </a:lnTo>
                  <a:lnTo>
                    <a:pt x="2" y="0"/>
                  </a:lnTo>
                  <a:close/>
                </a:path>
              </a:pathLst>
            </a:custGeom>
            <a:solidFill>
              <a:srgbClr val="ADE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5" name="ï$1iḋe"/>
            <p:cNvSpPr/>
            <p:nvPr/>
          </p:nvSpPr>
          <p:spPr bwMode="auto">
            <a:xfrm>
              <a:off x="2206625" y="3702050"/>
              <a:ext cx="228600" cy="23812"/>
            </a:xfrm>
            <a:custGeom>
              <a:avLst/>
              <a:gdLst>
                <a:gd name="T0" fmla="*/ 0 w 69"/>
                <a:gd name="T1" fmla="*/ 0 h 7"/>
                <a:gd name="T2" fmla="*/ 65 w 69"/>
                <a:gd name="T3" fmla="*/ 0 h 7"/>
                <a:gd name="T4" fmla="*/ 69 w 69"/>
                <a:gd name="T5" fmla="*/ 4 h 7"/>
                <a:gd name="T6" fmla="*/ 69 w 69"/>
                <a:gd name="T7" fmla="*/ 4 h 7"/>
                <a:gd name="T8" fmla="*/ 65 w 69"/>
                <a:gd name="T9" fmla="*/ 7 h 7"/>
                <a:gd name="T10" fmla="*/ 0 w 69"/>
                <a:gd name="T11" fmla="*/ 7 h 7"/>
                <a:gd name="T12" fmla="*/ 0 w 6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9" h="7">
                  <a:moveTo>
                    <a:pt x="0" y="0"/>
                  </a:moveTo>
                  <a:cubicBezTo>
                    <a:pt x="65" y="0"/>
                    <a:pt x="65" y="0"/>
                    <a:pt x="65" y="0"/>
                  </a:cubicBezTo>
                  <a:cubicBezTo>
                    <a:pt x="67" y="0"/>
                    <a:pt x="69" y="2"/>
                    <a:pt x="69" y="4"/>
                  </a:cubicBezTo>
                  <a:cubicBezTo>
                    <a:pt x="69" y="4"/>
                    <a:pt x="69" y="4"/>
                    <a:pt x="69" y="4"/>
                  </a:cubicBezTo>
                  <a:cubicBezTo>
                    <a:pt x="69" y="5"/>
                    <a:pt x="67" y="7"/>
                    <a:pt x="65" y="7"/>
                  </a:cubicBezTo>
                  <a:cubicBezTo>
                    <a:pt x="0" y="7"/>
                    <a:pt x="0" y="7"/>
                    <a:pt x="0" y="7"/>
                  </a:cubicBezTo>
                  <a:lnTo>
                    <a:pt x="0" y="0"/>
                  </a:lnTo>
                  <a:close/>
                </a:path>
              </a:pathLst>
            </a:custGeom>
            <a:solidFill>
              <a:srgbClr val="97C8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6" name="íŝľïḑè"/>
            <p:cNvSpPr/>
            <p:nvPr/>
          </p:nvSpPr>
          <p:spPr bwMode="auto">
            <a:xfrm>
              <a:off x="2203450" y="4492625"/>
              <a:ext cx="76200" cy="128587"/>
            </a:xfrm>
            <a:custGeom>
              <a:avLst/>
              <a:gdLst>
                <a:gd name="T0" fmla="*/ 0 w 23"/>
                <a:gd name="T1" fmla="*/ 0 h 39"/>
                <a:gd name="T2" fmla="*/ 15 w 23"/>
                <a:gd name="T3" fmla="*/ 0 h 39"/>
                <a:gd name="T4" fmla="*/ 23 w 23"/>
                <a:gd name="T5" fmla="*/ 9 h 39"/>
                <a:gd name="T6" fmla="*/ 23 w 23"/>
                <a:gd name="T7" fmla="*/ 31 h 39"/>
                <a:gd name="T8" fmla="*/ 14 w 23"/>
                <a:gd name="T9" fmla="*/ 39 h 39"/>
                <a:gd name="T10" fmla="*/ 0 w 23"/>
                <a:gd name="T11" fmla="*/ 39 h 39"/>
                <a:gd name="T12" fmla="*/ 0 w 23"/>
                <a:gd name="T13" fmla="*/ 27 h 39"/>
                <a:gd name="T14" fmla="*/ 7 w 23"/>
                <a:gd name="T15" fmla="*/ 20 h 39"/>
                <a:gd name="T16" fmla="*/ 0 w 23"/>
                <a:gd name="T17" fmla="*/ 12 h 39"/>
                <a:gd name="T18" fmla="*/ 0 w 23"/>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9">
                  <a:moveTo>
                    <a:pt x="0" y="0"/>
                  </a:moveTo>
                  <a:cubicBezTo>
                    <a:pt x="15" y="0"/>
                    <a:pt x="15" y="0"/>
                    <a:pt x="15" y="0"/>
                  </a:cubicBezTo>
                  <a:cubicBezTo>
                    <a:pt x="19" y="0"/>
                    <a:pt x="23" y="4"/>
                    <a:pt x="23" y="9"/>
                  </a:cubicBezTo>
                  <a:cubicBezTo>
                    <a:pt x="23" y="31"/>
                    <a:pt x="23" y="31"/>
                    <a:pt x="23" y="31"/>
                  </a:cubicBezTo>
                  <a:cubicBezTo>
                    <a:pt x="23" y="36"/>
                    <a:pt x="19" y="39"/>
                    <a:pt x="14" y="39"/>
                  </a:cubicBezTo>
                  <a:cubicBezTo>
                    <a:pt x="0" y="39"/>
                    <a:pt x="0" y="39"/>
                    <a:pt x="0" y="39"/>
                  </a:cubicBezTo>
                  <a:cubicBezTo>
                    <a:pt x="0" y="27"/>
                    <a:pt x="0" y="27"/>
                    <a:pt x="0" y="27"/>
                  </a:cubicBezTo>
                  <a:cubicBezTo>
                    <a:pt x="7" y="20"/>
                    <a:pt x="7" y="20"/>
                    <a:pt x="7" y="20"/>
                  </a:cubicBezTo>
                  <a:cubicBezTo>
                    <a:pt x="0" y="12"/>
                    <a:pt x="0" y="12"/>
                    <a:pt x="0" y="12"/>
                  </a:cubicBezTo>
                  <a:lnTo>
                    <a:pt x="0" y="0"/>
                  </a:lnTo>
                  <a:close/>
                </a:path>
              </a:pathLst>
            </a:custGeom>
            <a:solidFill>
              <a:srgbClr val="97C8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7" name="íSľïdè"/>
            <p:cNvSpPr/>
            <p:nvPr/>
          </p:nvSpPr>
          <p:spPr bwMode="auto">
            <a:xfrm>
              <a:off x="2203450" y="4529138"/>
              <a:ext cx="30163" cy="58737"/>
            </a:xfrm>
            <a:custGeom>
              <a:avLst/>
              <a:gdLst>
                <a:gd name="T0" fmla="*/ 0 w 9"/>
                <a:gd name="T1" fmla="*/ 0 h 18"/>
                <a:gd name="T2" fmla="*/ 9 w 9"/>
                <a:gd name="T3" fmla="*/ 9 h 18"/>
                <a:gd name="T4" fmla="*/ 0 w 9"/>
                <a:gd name="T5" fmla="*/ 18 h 18"/>
                <a:gd name="T6" fmla="*/ 0 w 9"/>
                <a:gd name="T7" fmla="*/ 0 h 18"/>
              </a:gdLst>
              <a:ahLst/>
              <a:cxnLst>
                <a:cxn ang="0">
                  <a:pos x="T0" y="T1"/>
                </a:cxn>
                <a:cxn ang="0">
                  <a:pos x="T2" y="T3"/>
                </a:cxn>
                <a:cxn ang="0">
                  <a:pos x="T4" y="T5"/>
                </a:cxn>
                <a:cxn ang="0">
                  <a:pos x="T6" y="T7"/>
                </a:cxn>
              </a:cxnLst>
              <a:rect l="0" t="0" r="r" b="b"/>
              <a:pathLst>
                <a:path w="9" h="18">
                  <a:moveTo>
                    <a:pt x="0" y="0"/>
                  </a:moveTo>
                  <a:cubicBezTo>
                    <a:pt x="5" y="0"/>
                    <a:pt x="9" y="4"/>
                    <a:pt x="9" y="9"/>
                  </a:cubicBezTo>
                  <a:cubicBezTo>
                    <a:pt x="9" y="14"/>
                    <a:pt x="5" y="18"/>
                    <a:pt x="0" y="18"/>
                  </a:cubicBezTo>
                  <a:lnTo>
                    <a:pt x="0" y="0"/>
                  </a:lnTo>
                  <a:close/>
                </a:path>
              </a:pathLst>
            </a:custGeom>
            <a:solidFill>
              <a:srgbClr val="2F5B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8" name="î$ḻîďe"/>
            <p:cNvSpPr/>
            <p:nvPr/>
          </p:nvSpPr>
          <p:spPr bwMode="auto">
            <a:xfrm>
              <a:off x="2163763" y="3932238"/>
              <a:ext cx="403225" cy="623887"/>
            </a:xfrm>
            <a:custGeom>
              <a:avLst/>
              <a:gdLst>
                <a:gd name="T0" fmla="*/ 101 w 122"/>
                <a:gd name="T1" fmla="*/ 189 h 189"/>
                <a:gd name="T2" fmla="*/ 117 w 122"/>
                <a:gd name="T3" fmla="*/ 167 h 189"/>
                <a:gd name="T4" fmla="*/ 113 w 122"/>
                <a:gd name="T5" fmla="*/ 136 h 189"/>
                <a:gd name="T6" fmla="*/ 53 w 122"/>
                <a:gd name="T7" fmla="*/ 151 h 189"/>
                <a:gd name="T8" fmla="*/ 46 w 122"/>
                <a:gd name="T9" fmla="*/ 172 h 189"/>
                <a:gd name="T10" fmla="*/ 86 w 122"/>
                <a:gd name="T11" fmla="*/ 176 h 189"/>
                <a:gd name="T12" fmla="*/ 98 w 122"/>
                <a:gd name="T13" fmla="*/ 179 h 189"/>
                <a:gd name="T14" fmla="*/ 101 w 122"/>
                <a:gd name="T15" fmla="*/ 189 h 189"/>
                <a:gd name="T16" fmla="*/ 113 w 122"/>
                <a:gd name="T17" fmla="*/ 135 h 189"/>
                <a:gd name="T18" fmla="*/ 109 w 122"/>
                <a:gd name="T19" fmla="*/ 135 h 189"/>
                <a:gd name="T20" fmla="*/ 103 w 122"/>
                <a:gd name="T21" fmla="*/ 137 h 189"/>
                <a:gd name="T22" fmla="*/ 60 w 122"/>
                <a:gd name="T23" fmla="*/ 147 h 189"/>
                <a:gd name="T24" fmla="*/ 18 w 122"/>
                <a:gd name="T25" fmla="*/ 153 h 189"/>
                <a:gd name="T26" fmla="*/ 10 w 122"/>
                <a:gd name="T27" fmla="*/ 137 h 189"/>
                <a:gd name="T28" fmla="*/ 21 w 122"/>
                <a:gd name="T29" fmla="*/ 124 h 189"/>
                <a:gd name="T30" fmla="*/ 110 w 122"/>
                <a:gd name="T31" fmla="*/ 100 h 189"/>
                <a:gd name="T32" fmla="*/ 119 w 122"/>
                <a:gd name="T33" fmla="*/ 115 h 189"/>
                <a:gd name="T34" fmla="*/ 113 w 122"/>
                <a:gd name="T35" fmla="*/ 135 h 189"/>
                <a:gd name="T36" fmla="*/ 108 w 122"/>
                <a:gd name="T37" fmla="*/ 99 h 189"/>
                <a:gd name="T38" fmla="*/ 115 w 122"/>
                <a:gd name="T39" fmla="*/ 84 h 189"/>
                <a:gd name="T40" fmla="*/ 107 w 122"/>
                <a:gd name="T41" fmla="*/ 65 h 189"/>
                <a:gd name="T42" fmla="*/ 97 w 122"/>
                <a:gd name="T43" fmla="*/ 63 h 189"/>
                <a:gd name="T44" fmla="*/ 69 w 122"/>
                <a:gd name="T45" fmla="*/ 71 h 189"/>
                <a:gd name="T46" fmla="*/ 14 w 122"/>
                <a:gd name="T47" fmla="*/ 92 h 189"/>
                <a:gd name="T48" fmla="*/ 20 w 122"/>
                <a:gd name="T49" fmla="*/ 123 h 189"/>
                <a:gd name="T50" fmla="*/ 108 w 122"/>
                <a:gd name="T51" fmla="*/ 99 h 189"/>
                <a:gd name="T52" fmla="*/ 95 w 122"/>
                <a:gd name="T53" fmla="*/ 53 h 189"/>
                <a:gd name="T54" fmla="*/ 53 w 122"/>
                <a:gd name="T55" fmla="*/ 64 h 189"/>
                <a:gd name="T56" fmla="*/ 33 w 122"/>
                <a:gd name="T57" fmla="*/ 52 h 189"/>
                <a:gd name="T58" fmla="*/ 65 w 122"/>
                <a:gd name="T59" fmla="*/ 20 h 189"/>
                <a:gd name="T60" fmla="*/ 100 w 122"/>
                <a:gd name="T61" fmla="*/ 6 h 189"/>
                <a:gd name="T62" fmla="*/ 117 w 122"/>
                <a:gd name="T63" fmla="*/ 35 h 189"/>
                <a:gd name="T64" fmla="*/ 95 w 122"/>
                <a:gd name="T65" fmla="*/ 5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 h="189">
                  <a:moveTo>
                    <a:pt x="101" y="189"/>
                  </a:moveTo>
                  <a:cubicBezTo>
                    <a:pt x="108" y="183"/>
                    <a:pt x="114" y="176"/>
                    <a:pt x="117" y="167"/>
                  </a:cubicBezTo>
                  <a:cubicBezTo>
                    <a:pt x="120" y="156"/>
                    <a:pt x="121" y="143"/>
                    <a:pt x="113" y="136"/>
                  </a:cubicBezTo>
                  <a:cubicBezTo>
                    <a:pt x="93" y="141"/>
                    <a:pt x="73" y="146"/>
                    <a:pt x="53" y="151"/>
                  </a:cubicBezTo>
                  <a:cubicBezTo>
                    <a:pt x="45" y="153"/>
                    <a:pt x="40" y="165"/>
                    <a:pt x="46" y="172"/>
                  </a:cubicBezTo>
                  <a:cubicBezTo>
                    <a:pt x="51" y="179"/>
                    <a:pt x="72" y="177"/>
                    <a:pt x="86" y="176"/>
                  </a:cubicBezTo>
                  <a:cubicBezTo>
                    <a:pt x="95" y="175"/>
                    <a:pt x="97" y="175"/>
                    <a:pt x="98" y="179"/>
                  </a:cubicBezTo>
                  <a:cubicBezTo>
                    <a:pt x="99" y="183"/>
                    <a:pt x="100" y="186"/>
                    <a:pt x="101" y="189"/>
                  </a:cubicBezTo>
                  <a:close/>
                  <a:moveTo>
                    <a:pt x="113" y="135"/>
                  </a:moveTo>
                  <a:cubicBezTo>
                    <a:pt x="109" y="135"/>
                    <a:pt x="109" y="135"/>
                    <a:pt x="109" y="135"/>
                  </a:cubicBezTo>
                  <a:cubicBezTo>
                    <a:pt x="103" y="137"/>
                    <a:pt x="103" y="137"/>
                    <a:pt x="103" y="137"/>
                  </a:cubicBezTo>
                  <a:cubicBezTo>
                    <a:pt x="60" y="147"/>
                    <a:pt x="60" y="147"/>
                    <a:pt x="60" y="147"/>
                  </a:cubicBezTo>
                  <a:cubicBezTo>
                    <a:pt x="46" y="152"/>
                    <a:pt x="27" y="158"/>
                    <a:pt x="18" y="153"/>
                  </a:cubicBezTo>
                  <a:cubicBezTo>
                    <a:pt x="13" y="151"/>
                    <a:pt x="9" y="147"/>
                    <a:pt x="10" y="137"/>
                  </a:cubicBezTo>
                  <a:cubicBezTo>
                    <a:pt x="11" y="130"/>
                    <a:pt x="13" y="125"/>
                    <a:pt x="21" y="124"/>
                  </a:cubicBezTo>
                  <a:cubicBezTo>
                    <a:pt x="52" y="118"/>
                    <a:pt x="79" y="110"/>
                    <a:pt x="110" y="100"/>
                  </a:cubicBezTo>
                  <a:cubicBezTo>
                    <a:pt x="118" y="102"/>
                    <a:pt x="118" y="108"/>
                    <a:pt x="119" y="115"/>
                  </a:cubicBezTo>
                  <a:cubicBezTo>
                    <a:pt x="120" y="121"/>
                    <a:pt x="122" y="130"/>
                    <a:pt x="113" y="135"/>
                  </a:cubicBezTo>
                  <a:close/>
                  <a:moveTo>
                    <a:pt x="108" y="99"/>
                  </a:moveTo>
                  <a:cubicBezTo>
                    <a:pt x="114" y="94"/>
                    <a:pt x="116" y="90"/>
                    <a:pt x="115" y="84"/>
                  </a:cubicBezTo>
                  <a:cubicBezTo>
                    <a:pt x="114" y="78"/>
                    <a:pt x="112" y="68"/>
                    <a:pt x="107" y="65"/>
                  </a:cubicBezTo>
                  <a:cubicBezTo>
                    <a:pt x="104" y="63"/>
                    <a:pt x="101" y="63"/>
                    <a:pt x="97" y="63"/>
                  </a:cubicBezTo>
                  <a:cubicBezTo>
                    <a:pt x="90" y="64"/>
                    <a:pt x="81" y="68"/>
                    <a:pt x="69" y="71"/>
                  </a:cubicBezTo>
                  <a:cubicBezTo>
                    <a:pt x="48" y="78"/>
                    <a:pt x="23" y="87"/>
                    <a:pt x="14" y="92"/>
                  </a:cubicBezTo>
                  <a:cubicBezTo>
                    <a:pt x="0" y="101"/>
                    <a:pt x="2" y="124"/>
                    <a:pt x="20" y="123"/>
                  </a:cubicBezTo>
                  <a:cubicBezTo>
                    <a:pt x="53" y="115"/>
                    <a:pt x="79" y="108"/>
                    <a:pt x="108" y="99"/>
                  </a:cubicBezTo>
                  <a:close/>
                  <a:moveTo>
                    <a:pt x="95" y="53"/>
                  </a:moveTo>
                  <a:cubicBezTo>
                    <a:pt x="79" y="58"/>
                    <a:pt x="70" y="59"/>
                    <a:pt x="53" y="64"/>
                  </a:cubicBezTo>
                  <a:cubicBezTo>
                    <a:pt x="40" y="67"/>
                    <a:pt x="35" y="59"/>
                    <a:pt x="33" y="52"/>
                  </a:cubicBezTo>
                  <a:cubicBezTo>
                    <a:pt x="30" y="36"/>
                    <a:pt x="46" y="28"/>
                    <a:pt x="65" y="20"/>
                  </a:cubicBezTo>
                  <a:cubicBezTo>
                    <a:pt x="77" y="15"/>
                    <a:pt x="90" y="9"/>
                    <a:pt x="100" y="6"/>
                  </a:cubicBezTo>
                  <a:cubicBezTo>
                    <a:pt x="113" y="0"/>
                    <a:pt x="122" y="25"/>
                    <a:pt x="117" y="35"/>
                  </a:cubicBezTo>
                  <a:cubicBezTo>
                    <a:pt x="114" y="43"/>
                    <a:pt x="103" y="47"/>
                    <a:pt x="95" y="53"/>
                  </a:cubicBezTo>
                  <a:close/>
                </a:path>
              </a:pathLst>
            </a:custGeom>
            <a:solidFill>
              <a:srgbClr val="FFDB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9" name="íṡľîďe"/>
            <p:cNvSpPr/>
            <p:nvPr/>
          </p:nvSpPr>
          <p:spPr bwMode="auto">
            <a:xfrm>
              <a:off x="2319338" y="4479925"/>
              <a:ext cx="198438" cy="76200"/>
            </a:xfrm>
            <a:custGeom>
              <a:avLst/>
              <a:gdLst>
                <a:gd name="T0" fmla="*/ 0 w 60"/>
                <a:gd name="T1" fmla="*/ 7 h 23"/>
                <a:gd name="T2" fmla="*/ 39 w 60"/>
                <a:gd name="T3" fmla="*/ 10 h 23"/>
                <a:gd name="T4" fmla="*/ 51 w 60"/>
                <a:gd name="T5" fmla="*/ 13 h 23"/>
                <a:gd name="T6" fmla="*/ 54 w 60"/>
                <a:gd name="T7" fmla="*/ 23 h 23"/>
                <a:gd name="T8" fmla="*/ 60 w 60"/>
                <a:gd name="T9" fmla="*/ 0 h 23"/>
                <a:gd name="T10" fmla="*/ 0 w 60"/>
                <a:gd name="T11" fmla="*/ 7 h 23"/>
              </a:gdLst>
              <a:ahLst/>
              <a:cxnLst>
                <a:cxn ang="0">
                  <a:pos x="T0" y="T1"/>
                </a:cxn>
                <a:cxn ang="0">
                  <a:pos x="T2" y="T3"/>
                </a:cxn>
                <a:cxn ang="0">
                  <a:pos x="T4" y="T5"/>
                </a:cxn>
                <a:cxn ang="0">
                  <a:pos x="T6" y="T7"/>
                </a:cxn>
                <a:cxn ang="0">
                  <a:pos x="T8" y="T9"/>
                </a:cxn>
                <a:cxn ang="0">
                  <a:pos x="T10" y="T11"/>
                </a:cxn>
              </a:cxnLst>
              <a:rect l="0" t="0" r="r" b="b"/>
              <a:pathLst>
                <a:path w="60" h="23">
                  <a:moveTo>
                    <a:pt x="0" y="7"/>
                  </a:moveTo>
                  <a:cubicBezTo>
                    <a:pt x="7" y="12"/>
                    <a:pt x="26" y="11"/>
                    <a:pt x="39" y="10"/>
                  </a:cubicBezTo>
                  <a:cubicBezTo>
                    <a:pt x="48" y="9"/>
                    <a:pt x="50" y="9"/>
                    <a:pt x="51" y="13"/>
                  </a:cubicBezTo>
                  <a:cubicBezTo>
                    <a:pt x="52" y="17"/>
                    <a:pt x="53" y="20"/>
                    <a:pt x="54" y="23"/>
                  </a:cubicBezTo>
                  <a:cubicBezTo>
                    <a:pt x="54" y="16"/>
                    <a:pt x="57" y="6"/>
                    <a:pt x="60" y="0"/>
                  </a:cubicBezTo>
                  <a:cubicBezTo>
                    <a:pt x="39" y="7"/>
                    <a:pt x="21" y="10"/>
                    <a:pt x="0" y="7"/>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0" name="iṥḷïḋé"/>
            <p:cNvSpPr/>
            <p:nvPr/>
          </p:nvSpPr>
          <p:spPr bwMode="auto">
            <a:xfrm>
              <a:off x="2193925" y="4229100"/>
              <a:ext cx="349250" cy="109537"/>
            </a:xfrm>
            <a:custGeom>
              <a:avLst/>
              <a:gdLst>
                <a:gd name="T0" fmla="*/ 99 w 106"/>
                <a:gd name="T1" fmla="*/ 9 h 33"/>
                <a:gd name="T2" fmla="*/ 106 w 106"/>
                <a:gd name="T3" fmla="*/ 0 h 33"/>
                <a:gd name="T4" fmla="*/ 70 w 106"/>
                <a:gd name="T5" fmla="*/ 10 h 33"/>
                <a:gd name="T6" fmla="*/ 23 w 106"/>
                <a:gd name="T7" fmla="*/ 25 h 33"/>
                <a:gd name="T8" fmla="*/ 0 w 106"/>
                <a:gd name="T9" fmla="*/ 30 h 33"/>
                <a:gd name="T10" fmla="*/ 11 w 106"/>
                <a:gd name="T11" fmla="*/ 33 h 33"/>
                <a:gd name="T12" fmla="*/ 99 w 106"/>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106" h="33">
                  <a:moveTo>
                    <a:pt x="99" y="9"/>
                  </a:moveTo>
                  <a:cubicBezTo>
                    <a:pt x="103" y="6"/>
                    <a:pt x="105" y="3"/>
                    <a:pt x="106" y="0"/>
                  </a:cubicBezTo>
                  <a:cubicBezTo>
                    <a:pt x="97" y="4"/>
                    <a:pt x="80" y="7"/>
                    <a:pt x="70" y="10"/>
                  </a:cubicBezTo>
                  <a:cubicBezTo>
                    <a:pt x="55" y="14"/>
                    <a:pt x="41" y="18"/>
                    <a:pt x="23" y="25"/>
                  </a:cubicBezTo>
                  <a:cubicBezTo>
                    <a:pt x="16" y="27"/>
                    <a:pt x="8" y="29"/>
                    <a:pt x="0" y="30"/>
                  </a:cubicBezTo>
                  <a:cubicBezTo>
                    <a:pt x="3" y="32"/>
                    <a:pt x="6" y="33"/>
                    <a:pt x="11" y="33"/>
                  </a:cubicBezTo>
                  <a:cubicBezTo>
                    <a:pt x="44" y="25"/>
                    <a:pt x="70" y="18"/>
                    <a:pt x="99" y="9"/>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1" name="îşlíḍê"/>
            <p:cNvSpPr/>
            <p:nvPr/>
          </p:nvSpPr>
          <p:spPr bwMode="auto">
            <a:xfrm>
              <a:off x="2282825" y="4041775"/>
              <a:ext cx="271463" cy="107950"/>
            </a:xfrm>
            <a:custGeom>
              <a:avLst/>
              <a:gdLst>
                <a:gd name="T0" fmla="*/ 59 w 82"/>
                <a:gd name="T1" fmla="*/ 20 h 33"/>
                <a:gd name="T2" fmla="*/ 81 w 82"/>
                <a:gd name="T3" fmla="*/ 2 h 33"/>
                <a:gd name="T4" fmla="*/ 82 w 82"/>
                <a:gd name="T5" fmla="*/ 0 h 33"/>
                <a:gd name="T6" fmla="*/ 0 w 82"/>
                <a:gd name="T7" fmla="*/ 24 h 33"/>
                <a:gd name="T8" fmla="*/ 1 w 82"/>
                <a:gd name="T9" fmla="*/ 26 h 33"/>
                <a:gd name="T10" fmla="*/ 17 w 82"/>
                <a:gd name="T11" fmla="*/ 31 h 33"/>
                <a:gd name="T12" fmla="*/ 59 w 82"/>
                <a:gd name="T13" fmla="*/ 20 h 33"/>
              </a:gdLst>
              <a:ahLst/>
              <a:cxnLst>
                <a:cxn ang="0">
                  <a:pos x="T0" y="T1"/>
                </a:cxn>
                <a:cxn ang="0">
                  <a:pos x="T2" y="T3"/>
                </a:cxn>
                <a:cxn ang="0">
                  <a:pos x="T4" y="T5"/>
                </a:cxn>
                <a:cxn ang="0">
                  <a:pos x="T6" y="T7"/>
                </a:cxn>
                <a:cxn ang="0">
                  <a:pos x="T8" y="T9"/>
                </a:cxn>
                <a:cxn ang="0">
                  <a:pos x="T10" y="T11"/>
                </a:cxn>
                <a:cxn ang="0">
                  <a:pos x="T12" y="T13"/>
                </a:cxn>
              </a:cxnLst>
              <a:rect l="0" t="0" r="r" b="b"/>
              <a:pathLst>
                <a:path w="82" h="33">
                  <a:moveTo>
                    <a:pt x="59" y="20"/>
                  </a:moveTo>
                  <a:cubicBezTo>
                    <a:pt x="67" y="14"/>
                    <a:pt x="78" y="10"/>
                    <a:pt x="81" y="2"/>
                  </a:cubicBezTo>
                  <a:cubicBezTo>
                    <a:pt x="82" y="2"/>
                    <a:pt x="82" y="1"/>
                    <a:pt x="82" y="0"/>
                  </a:cubicBezTo>
                  <a:cubicBezTo>
                    <a:pt x="60" y="12"/>
                    <a:pt x="17" y="32"/>
                    <a:pt x="0" y="24"/>
                  </a:cubicBezTo>
                  <a:cubicBezTo>
                    <a:pt x="1" y="26"/>
                    <a:pt x="1" y="26"/>
                    <a:pt x="1" y="26"/>
                  </a:cubicBezTo>
                  <a:cubicBezTo>
                    <a:pt x="4" y="30"/>
                    <a:pt x="9" y="33"/>
                    <a:pt x="17" y="31"/>
                  </a:cubicBezTo>
                  <a:cubicBezTo>
                    <a:pt x="34" y="26"/>
                    <a:pt x="43" y="25"/>
                    <a:pt x="59" y="20"/>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2" name="îSļîḋe"/>
            <p:cNvSpPr/>
            <p:nvPr/>
          </p:nvSpPr>
          <p:spPr bwMode="auto">
            <a:xfrm>
              <a:off x="2279650" y="4035425"/>
              <a:ext cx="112713" cy="95250"/>
            </a:xfrm>
            <a:custGeom>
              <a:avLst/>
              <a:gdLst>
                <a:gd name="T0" fmla="*/ 30 w 34"/>
                <a:gd name="T1" fmla="*/ 23 h 29"/>
                <a:gd name="T2" fmla="*/ 12 w 34"/>
                <a:gd name="T3" fmla="*/ 28 h 29"/>
                <a:gd name="T4" fmla="*/ 5 w 34"/>
                <a:gd name="T5" fmla="*/ 9 h 29"/>
                <a:gd name="T6" fmla="*/ 23 w 34"/>
                <a:gd name="T7" fmla="*/ 0 h 29"/>
                <a:gd name="T8" fmla="*/ 32 w 34"/>
                <a:gd name="T9" fmla="*/ 11 h 29"/>
                <a:gd name="T10" fmla="*/ 30 w 34"/>
                <a:gd name="T11" fmla="*/ 23 h 29"/>
              </a:gdLst>
              <a:ahLst/>
              <a:cxnLst>
                <a:cxn ang="0">
                  <a:pos x="T0" y="T1"/>
                </a:cxn>
                <a:cxn ang="0">
                  <a:pos x="T2" y="T3"/>
                </a:cxn>
                <a:cxn ang="0">
                  <a:pos x="T4" y="T5"/>
                </a:cxn>
                <a:cxn ang="0">
                  <a:pos x="T6" y="T7"/>
                </a:cxn>
                <a:cxn ang="0">
                  <a:pos x="T8" y="T9"/>
                </a:cxn>
                <a:cxn ang="0">
                  <a:pos x="T10" y="T11"/>
                </a:cxn>
              </a:cxnLst>
              <a:rect l="0" t="0" r="r" b="b"/>
              <a:pathLst>
                <a:path w="34" h="29">
                  <a:moveTo>
                    <a:pt x="30" y="23"/>
                  </a:moveTo>
                  <a:cubicBezTo>
                    <a:pt x="27" y="24"/>
                    <a:pt x="18" y="29"/>
                    <a:pt x="12" y="28"/>
                  </a:cubicBezTo>
                  <a:cubicBezTo>
                    <a:pt x="5" y="27"/>
                    <a:pt x="0" y="15"/>
                    <a:pt x="5" y="9"/>
                  </a:cubicBezTo>
                  <a:cubicBezTo>
                    <a:pt x="9" y="5"/>
                    <a:pt x="18" y="0"/>
                    <a:pt x="23" y="0"/>
                  </a:cubicBezTo>
                  <a:cubicBezTo>
                    <a:pt x="27" y="0"/>
                    <a:pt x="30" y="5"/>
                    <a:pt x="32" y="11"/>
                  </a:cubicBezTo>
                  <a:cubicBezTo>
                    <a:pt x="34" y="16"/>
                    <a:pt x="34" y="21"/>
                    <a:pt x="30" y="23"/>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3" name="îśļiḑè"/>
            <p:cNvSpPr/>
            <p:nvPr/>
          </p:nvSpPr>
          <p:spPr bwMode="auto">
            <a:xfrm>
              <a:off x="2181225" y="4235450"/>
              <a:ext cx="111125" cy="96837"/>
            </a:xfrm>
            <a:custGeom>
              <a:avLst/>
              <a:gdLst>
                <a:gd name="T0" fmla="*/ 30 w 34"/>
                <a:gd name="T1" fmla="*/ 22 h 29"/>
                <a:gd name="T2" fmla="*/ 12 w 34"/>
                <a:gd name="T3" fmla="*/ 28 h 29"/>
                <a:gd name="T4" fmla="*/ 5 w 34"/>
                <a:gd name="T5" fmla="*/ 9 h 29"/>
                <a:gd name="T6" fmla="*/ 23 w 34"/>
                <a:gd name="T7" fmla="*/ 0 h 29"/>
                <a:gd name="T8" fmla="*/ 32 w 34"/>
                <a:gd name="T9" fmla="*/ 11 h 29"/>
                <a:gd name="T10" fmla="*/ 30 w 34"/>
                <a:gd name="T11" fmla="*/ 22 h 29"/>
              </a:gdLst>
              <a:ahLst/>
              <a:cxnLst>
                <a:cxn ang="0">
                  <a:pos x="T0" y="T1"/>
                </a:cxn>
                <a:cxn ang="0">
                  <a:pos x="T2" y="T3"/>
                </a:cxn>
                <a:cxn ang="0">
                  <a:pos x="T4" y="T5"/>
                </a:cxn>
                <a:cxn ang="0">
                  <a:pos x="T6" y="T7"/>
                </a:cxn>
                <a:cxn ang="0">
                  <a:pos x="T8" y="T9"/>
                </a:cxn>
                <a:cxn ang="0">
                  <a:pos x="T10" y="T11"/>
                </a:cxn>
              </a:cxnLst>
              <a:rect l="0" t="0" r="r" b="b"/>
              <a:pathLst>
                <a:path w="34" h="29">
                  <a:moveTo>
                    <a:pt x="30" y="22"/>
                  </a:moveTo>
                  <a:cubicBezTo>
                    <a:pt x="27" y="24"/>
                    <a:pt x="18" y="29"/>
                    <a:pt x="12" y="28"/>
                  </a:cubicBezTo>
                  <a:cubicBezTo>
                    <a:pt x="5" y="26"/>
                    <a:pt x="0" y="15"/>
                    <a:pt x="5" y="9"/>
                  </a:cubicBezTo>
                  <a:cubicBezTo>
                    <a:pt x="9" y="5"/>
                    <a:pt x="18" y="0"/>
                    <a:pt x="23" y="0"/>
                  </a:cubicBezTo>
                  <a:cubicBezTo>
                    <a:pt x="27" y="0"/>
                    <a:pt x="30" y="5"/>
                    <a:pt x="32" y="11"/>
                  </a:cubicBezTo>
                  <a:cubicBezTo>
                    <a:pt x="34" y="15"/>
                    <a:pt x="34" y="21"/>
                    <a:pt x="30" y="22"/>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4" name="îSliďê"/>
            <p:cNvSpPr/>
            <p:nvPr/>
          </p:nvSpPr>
          <p:spPr bwMode="auto">
            <a:xfrm>
              <a:off x="2316163" y="4437063"/>
              <a:ext cx="85725" cy="69850"/>
            </a:xfrm>
            <a:custGeom>
              <a:avLst/>
              <a:gdLst>
                <a:gd name="T0" fmla="*/ 19 w 26"/>
                <a:gd name="T1" fmla="*/ 1 h 21"/>
                <a:gd name="T2" fmla="*/ 5 w 26"/>
                <a:gd name="T3" fmla="*/ 4 h 21"/>
                <a:gd name="T4" fmla="*/ 7 w 26"/>
                <a:gd name="T5" fmla="*/ 19 h 21"/>
                <a:gd name="T6" fmla="*/ 23 w 26"/>
                <a:gd name="T7" fmla="*/ 18 h 21"/>
                <a:gd name="T8" fmla="*/ 24 w 26"/>
                <a:gd name="T9" fmla="*/ 8 h 21"/>
                <a:gd name="T10" fmla="*/ 19 w 26"/>
                <a:gd name="T11" fmla="*/ 1 h 21"/>
              </a:gdLst>
              <a:ahLst/>
              <a:cxnLst>
                <a:cxn ang="0">
                  <a:pos x="T0" y="T1"/>
                </a:cxn>
                <a:cxn ang="0">
                  <a:pos x="T2" y="T3"/>
                </a:cxn>
                <a:cxn ang="0">
                  <a:pos x="T4" y="T5"/>
                </a:cxn>
                <a:cxn ang="0">
                  <a:pos x="T6" y="T7"/>
                </a:cxn>
                <a:cxn ang="0">
                  <a:pos x="T8" y="T9"/>
                </a:cxn>
                <a:cxn ang="0">
                  <a:pos x="T10" y="T11"/>
                </a:cxn>
              </a:cxnLst>
              <a:rect l="0" t="0" r="r" b="b"/>
              <a:pathLst>
                <a:path w="26" h="21">
                  <a:moveTo>
                    <a:pt x="19" y="1"/>
                  </a:moveTo>
                  <a:cubicBezTo>
                    <a:pt x="16" y="1"/>
                    <a:pt x="8" y="1"/>
                    <a:pt x="5" y="4"/>
                  </a:cubicBezTo>
                  <a:cubicBezTo>
                    <a:pt x="0" y="7"/>
                    <a:pt x="1" y="17"/>
                    <a:pt x="7" y="19"/>
                  </a:cubicBezTo>
                  <a:cubicBezTo>
                    <a:pt x="11" y="21"/>
                    <a:pt x="19" y="20"/>
                    <a:pt x="23" y="18"/>
                  </a:cubicBezTo>
                  <a:cubicBezTo>
                    <a:pt x="25" y="17"/>
                    <a:pt x="26" y="12"/>
                    <a:pt x="24" y="8"/>
                  </a:cubicBezTo>
                  <a:cubicBezTo>
                    <a:pt x="24" y="4"/>
                    <a:pt x="22" y="0"/>
                    <a:pt x="19" y="1"/>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5" name="ïšḷíḓe"/>
            <p:cNvSpPr/>
            <p:nvPr/>
          </p:nvSpPr>
          <p:spPr bwMode="auto">
            <a:xfrm>
              <a:off x="2220913" y="4341813"/>
              <a:ext cx="339725" cy="111125"/>
            </a:xfrm>
            <a:custGeom>
              <a:avLst/>
              <a:gdLst>
                <a:gd name="T0" fmla="*/ 103 w 103"/>
                <a:gd name="T1" fmla="*/ 0 h 34"/>
                <a:gd name="T2" fmla="*/ 27 w 103"/>
                <a:gd name="T3" fmla="*/ 23 h 34"/>
                <a:gd name="T4" fmla="*/ 0 w 103"/>
                <a:gd name="T5" fmla="*/ 29 h 34"/>
                <a:gd name="T6" fmla="*/ 1 w 103"/>
                <a:gd name="T7" fmla="*/ 29 h 34"/>
                <a:gd name="T8" fmla="*/ 43 w 103"/>
                <a:gd name="T9" fmla="*/ 23 h 34"/>
                <a:gd name="T10" fmla="*/ 78 w 103"/>
                <a:gd name="T11" fmla="*/ 15 h 34"/>
                <a:gd name="T12" fmla="*/ 80 w 103"/>
                <a:gd name="T13" fmla="*/ 14 h 34"/>
                <a:gd name="T14" fmla="*/ 86 w 103"/>
                <a:gd name="T15" fmla="*/ 13 h 34"/>
                <a:gd name="T16" fmla="*/ 92 w 103"/>
                <a:gd name="T17" fmla="*/ 11 h 34"/>
                <a:gd name="T18" fmla="*/ 96 w 103"/>
                <a:gd name="T19" fmla="*/ 11 h 34"/>
                <a:gd name="T20" fmla="*/ 103 w 103"/>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34">
                  <a:moveTo>
                    <a:pt x="103" y="0"/>
                  </a:moveTo>
                  <a:cubicBezTo>
                    <a:pt x="92" y="6"/>
                    <a:pt x="52" y="16"/>
                    <a:pt x="27" y="23"/>
                  </a:cubicBezTo>
                  <a:cubicBezTo>
                    <a:pt x="15" y="26"/>
                    <a:pt x="7" y="28"/>
                    <a:pt x="0" y="29"/>
                  </a:cubicBezTo>
                  <a:cubicBezTo>
                    <a:pt x="1" y="29"/>
                    <a:pt x="1" y="29"/>
                    <a:pt x="1" y="29"/>
                  </a:cubicBezTo>
                  <a:cubicBezTo>
                    <a:pt x="10" y="34"/>
                    <a:pt x="29" y="28"/>
                    <a:pt x="43" y="23"/>
                  </a:cubicBezTo>
                  <a:cubicBezTo>
                    <a:pt x="78" y="15"/>
                    <a:pt x="78" y="15"/>
                    <a:pt x="78" y="15"/>
                  </a:cubicBezTo>
                  <a:cubicBezTo>
                    <a:pt x="80" y="14"/>
                    <a:pt x="80" y="14"/>
                    <a:pt x="80" y="14"/>
                  </a:cubicBezTo>
                  <a:cubicBezTo>
                    <a:pt x="86" y="13"/>
                    <a:pt x="86" y="13"/>
                    <a:pt x="86" y="13"/>
                  </a:cubicBezTo>
                  <a:cubicBezTo>
                    <a:pt x="92" y="11"/>
                    <a:pt x="92" y="11"/>
                    <a:pt x="92" y="11"/>
                  </a:cubicBezTo>
                  <a:cubicBezTo>
                    <a:pt x="96" y="11"/>
                    <a:pt x="96" y="11"/>
                    <a:pt x="96" y="11"/>
                  </a:cubicBezTo>
                  <a:cubicBezTo>
                    <a:pt x="101" y="8"/>
                    <a:pt x="103" y="4"/>
                    <a:pt x="103" y="0"/>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6" name="îṩḷïḋe"/>
            <p:cNvSpPr/>
            <p:nvPr/>
          </p:nvSpPr>
          <p:spPr bwMode="auto">
            <a:xfrm>
              <a:off x="2200275" y="4344988"/>
              <a:ext cx="112713" cy="88900"/>
            </a:xfrm>
            <a:custGeom>
              <a:avLst/>
              <a:gdLst>
                <a:gd name="T0" fmla="*/ 24 w 34"/>
                <a:gd name="T1" fmla="*/ 0 h 27"/>
                <a:gd name="T2" fmla="*/ 6 w 34"/>
                <a:gd name="T3" fmla="*/ 6 h 27"/>
                <a:gd name="T4" fmla="*/ 10 w 34"/>
                <a:gd name="T5" fmla="*/ 26 h 27"/>
                <a:gd name="T6" fmla="*/ 30 w 34"/>
                <a:gd name="T7" fmla="*/ 22 h 27"/>
                <a:gd name="T8" fmla="*/ 32 w 34"/>
                <a:gd name="T9" fmla="*/ 9 h 27"/>
                <a:gd name="T10" fmla="*/ 24 w 34"/>
                <a:gd name="T11" fmla="*/ 0 h 27"/>
              </a:gdLst>
              <a:ahLst/>
              <a:cxnLst>
                <a:cxn ang="0">
                  <a:pos x="T0" y="T1"/>
                </a:cxn>
                <a:cxn ang="0">
                  <a:pos x="T2" y="T3"/>
                </a:cxn>
                <a:cxn ang="0">
                  <a:pos x="T4" y="T5"/>
                </a:cxn>
                <a:cxn ang="0">
                  <a:pos x="T6" y="T7"/>
                </a:cxn>
                <a:cxn ang="0">
                  <a:pos x="T8" y="T9"/>
                </a:cxn>
                <a:cxn ang="0">
                  <a:pos x="T10" y="T11"/>
                </a:cxn>
              </a:cxnLst>
              <a:rect l="0" t="0" r="r" b="b"/>
              <a:pathLst>
                <a:path w="34" h="27">
                  <a:moveTo>
                    <a:pt x="24" y="0"/>
                  </a:moveTo>
                  <a:cubicBezTo>
                    <a:pt x="20" y="0"/>
                    <a:pt x="10" y="2"/>
                    <a:pt x="6" y="6"/>
                  </a:cubicBezTo>
                  <a:cubicBezTo>
                    <a:pt x="0" y="11"/>
                    <a:pt x="3" y="23"/>
                    <a:pt x="10" y="26"/>
                  </a:cubicBezTo>
                  <a:cubicBezTo>
                    <a:pt x="16" y="27"/>
                    <a:pt x="26" y="26"/>
                    <a:pt x="30" y="22"/>
                  </a:cubicBezTo>
                  <a:cubicBezTo>
                    <a:pt x="33" y="21"/>
                    <a:pt x="34" y="15"/>
                    <a:pt x="32" y="9"/>
                  </a:cubicBezTo>
                  <a:cubicBezTo>
                    <a:pt x="30" y="4"/>
                    <a:pt x="27" y="0"/>
                    <a:pt x="24" y="0"/>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7" name="íSḷidê"/>
            <p:cNvSpPr/>
            <p:nvPr/>
          </p:nvSpPr>
          <p:spPr bwMode="auto">
            <a:xfrm>
              <a:off x="1744663" y="4057650"/>
              <a:ext cx="284163" cy="511175"/>
            </a:xfrm>
            <a:custGeom>
              <a:avLst/>
              <a:gdLst>
                <a:gd name="T0" fmla="*/ 50 w 86"/>
                <a:gd name="T1" fmla="*/ 0 h 155"/>
                <a:gd name="T2" fmla="*/ 34 w 86"/>
                <a:gd name="T3" fmla="*/ 42 h 155"/>
                <a:gd name="T4" fmla="*/ 1 w 86"/>
                <a:gd name="T5" fmla="*/ 115 h 155"/>
                <a:gd name="T6" fmla="*/ 8 w 86"/>
                <a:gd name="T7" fmla="*/ 155 h 155"/>
                <a:gd name="T8" fmla="*/ 52 w 86"/>
                <a:gd name="T9" fmla="*/ 123 h 155"/>
                <a:gd name="T10" fmla="*/ 59 w 86"/>
                <a:gd name="T11" fmla="*/ 82 h 155"/>
                <a:gd name="T12" fmla="*/ 50 w 86"/>
                <a:gd name="T13" fmla="*/ 0 h 155"/>
              </a:gdLst>
              <a:ahLst/>
              <a:cxnLst>
                <a:cxn ang="0">
                  <a:pos x="T0" y="T1"/>
                </a:cxn>
                <a:cxn ang="0">
                  <a:pos x="T2" y="T3"/>
                </a:cxn>
                <a:cxn ang="0">
                  <a:pos x="T4" y="T5"/>
                </a:cxn>
                <a:cxn ang="0">
                  <a:pos x="T6" y="T7"/>
                </a:cxn>
                <a:cxn ang="0">
                  <a:pos x="T8" y="T9"/>
                </a:cxn>
                <a:cxn ang="0">
                  <a:pos x="T10" y="T11"/>
                </a:cxn>
                <a:cxn ang="0">
                  <a:pos x="T12" y="T13"/>
                </a:cxn>
              </a:cxnLst>
              <a:rect l="0" t="0" r="r" b="b"/>
              <a:pathLst>
                <a:path w="86" h="155">
                  <a:moveTo>
                    <a:pt x="50" y="0"/>
                  </a:moveTo>
                  <a:cubicBezTo>
                    <a:pt x="45" y="14"/>
                    <a:pt x="40" y="28"/>
                    <a:pt x="34" y="42"/>
                  </a:cubicBezTo>
                  <a:cubicBezTo>
                    <a:pt x="18" y="78"/>
                    <a:pt x="5" y="93"/>
                    <a:pt x="1" y="115"/>
                  </a:cubicBezTo>
                  <a:cubicBezTo>
                    <a:pt x="0" y="127"/>
                    <a:pt x="3" y="140"/>
                    <a:pt x="8" y="155"/>
                  </a:cubicBezTo>
                  <a:cubicBezTo>
                    <a:pt x="52" y="123"/>
                    <a:pt x="52" y="123"/>
                    <a:pt x="52" y="123"/>
                  </a:cubicBezTo>
                  <a:cubicBezTo>
                    <a:pt x="52" y="106"/>
                    <a:pt x="54" y="96"/>
                    <a:pt x="59" y="82"/>
                  </a:cubicBezTo>
                  <a:cubicBezTo>
                    <a:pt x="71" y="51"/>
                    <a:pt x="86" y="10"/>
                    <a:pt x="50" y="0"/>
                  </a:cubicBezTo>
                  <a:close/>
                </a:path>
              </a:pathLst>
            </a:custGeom>
            <a:solidFill>
              <a:srgbClr val="FFDB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8" name="íṣlíďé"/>
            <p:cNvSpPr/>
            <p:nvPr/>
          </p:nvSpPr>
          <p:spPr bwMode="auto">
            <a:xfrm>
              <a:off x="1884363" y="4114800"/>
              <a:ext cx="114300" cy="371475"/>
            </a:xfrm>
            <a:custGeom>
              <a:avLst/>
              <a:gdLst>
                <a:gd name="T0" fmla="*/ 0 w 35"/>
                <a:gd name="T1" fmla="*/ 113 h 113"/>
                <a:gd name="T2" fmla="*/ 10 w 35"/>
                <a:gd name="T3" fmla="*/ 106 h 113"/>
                <a:gd name="T4" fmla="*/ 17 w 35"/>
                <a:gd name="T5" fmla="*/ 65 h 113"/>
                <a:gd name="T6" fmla="*/ 28 w 35"/>
                <a:gd name="T7" fmla="*/ 0 h 113"/>
                <a:gd name="T8" fmla="*/ 4 w 35"/>
                <a:gd name="T9" fmla="*/ 82 h 113"/>
                <a:gd name="T10" fmla="*/ 0 w 35"/>
                <a:gd name="T11" fmla="*/ 113 h 113"/>
              </a:gdLst>
              <a:ahLst/>
              <a:cxnLst>
                <a:cxn ang="0">
                  <a:pos x="T0" y="T1"/>
                </a:cxn>
                <a:cxn ang="0">
                  <a:pos x="T2" y="T3"/>
                </a:cxn>
                <a:cxn ang="0">
                  <a:pos x="T4" y="T5"/>
                </a:cxn>
                <a:cxn ang="0">
                  <a:pos x="T6" y="T7"/>
                </a:cxn>
                <a:cxn ang="0">
                  <a:pos x="T8" y="T9"/>
                </a:cxn>
                <a:cxn ang="0">
                  <a:pos x="T10" y="T11"/>
                </a:cxn>
              </a:cxnLst>
              <a:rect l="0" t="0" r="r" b="b"/>
              <a:pathLst>
                <a:path w="35" h="113">
                  <a:moveTo>
                    <a:pt x="0" y="113"/>
                  </a:moveTo>
                  <a:cubicBezTo>
                    <a:pt x="10" y="106"/>
                    <a:pt x="10" y="106"/>
                    <a:pt x="10" y="106"/>
                  </a:cubicBezTo>
                  <a:cubicBezTo>
                    <a:pt x="10" y="89"/>
                    <a:pt x="12" y="79"/>
                    <a:pt x="17" y="65"/>
                  </a:cubicBezTo>
                  <a:cubicBezTo>
                    <a:pt x="26" y="44"/>
                    <a:pt x="35" y="17"/>
                    <a:pt x="28" y="0"/>
                  </a:cubicBezTo>
                  <a:cubicBezTo>
                    <a:pt x="27" y="38"/>
                    <a:pt x="10" y="57"/>
                    <a:pt x="4" y="82"/>
                  </a:cubicBezTo>
                  <a:cubicBezTo>
                    <a:pt x="1" y="93"/>
                    <a:pt x="1" y="104"/>
                    <a:pt x="0" y="113"/>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9" name="íşḻíḍè"/>
            <p:cNvSpPr/>
            <p:nvPr/>
          </p:nvSpPr>
          <p:spPr bwMode="auto">
            <a:xfrm>
              <a:off x="1873250" y="4057650"/>
              <a:ext cx="76200" cy="119062"/>
            </a:xfrm>
            <a:custGeom>
              <a:avLst/>
              <a:gdLst>
                <a:gd name="T0" fmla="*/ 11 w 23"/>
                <a:gd name="T1" fmla="*/ 0 h 36"/>
                <a:gd name="T2" fmla="*/ 0 w 23"/>
                <a:gd name="T3" fmla="*/ 29 h 36"/>
                <a:gd name="T4" fmla="*/ 16 w 23"/>
                <a:gd name="T5" fmla="*/ 25 h 36"/>
                <a:gd name="T6" fmla="*/ 23 w 23"/>
                <a:gd name="T7" fmla="*/ 6 h 36"/>
                <a:gd name="T8" fmla="*/ 11 w 23"/>
                <a:gd name="T9" fmla="*/ 0 h 36"/>
              </a:gdLst>
              <a:ahLst/>
              <a:cxnLst>
                <a:cxn ang="0">
                  <a:pos x="T0" y="T1"/>
                </a:cxn>
                <a:cxn ang="0">
                  <a:pos x="T2" y="T3"/>
                </a:cxn>
                <a:cxn ang="0">
                  <a:pos x="T4" y="T5"/>
                </a:cxn>
                <a:cxn ang="0">
                  <a:pos x="T6" y="T7"/>
                </a:cxn>
                <a:cxn ang="0">
                  <a:pos x="T8" y="T9"/>
                </a:cxn>
              </a:cxnLst>
              <a:rect l="0" t="0" r="r" b="b"/>
              <a:pathLst>
                <a:path w="23" h="36">
                  <a:moveTo>
                    <a:pt x="11" y="0"/>
                  </a:moveTo>
                  <a:cubicBezTo>
                    <a:pt x="8" y="10"/>
                    <a:pt x="4" y="20"/>
                    <a:pt x="0" y="29"/>
                  </a:cubicBezTo>
                  <a:cubicBezTo>
                    <a:pt x="9" y="36"/>
                    <a:pt x="13" y="32"/>
                    <a:pt x="16" y="25"/>
                  </a:cubicBezTo>
                  <a:cubicBezTo>
                    <a:pt x="19" y="19"/>
                    <a:pt x="21" y="12"/>
                    <a:pt x="23" y="6"/>
                  </a:cubicBezTo>
                  <a:cubicBezTo>
                    <a:pt x="20" y="3"/>
                    <a:pt x="16" y="2"/>
                    <a:pt x="11" y="0"/>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0" name="iṥ1íḓé"/>
            <p:cNvSpPr/>
            <p:nvPr/>
          </p:nvSpPr>
          <p:spPr bwMode="auto">
            <a:xfrm>
              <a:off x="2016125" y="3800475"/>
              <a:ext cx="392113" cy="195262"/>
            </a:xfrm>
            <a:custGeom>
              <a:avLst/>
              <a:gdLst>
                <a:gd name="T0" fmla="*/ 8 w 119"/>
                <a:gd name="T1" fmla="*/ 0 h 59"/>
                <a:gd name="T2" fmla="*/ 111 w 119"/>
                <a:gd name="T3" fmla="*/ 5 h 59"/>
                <a:gd name="T4" fmla="*/ 119 w 119"/>
                <a:gd name="T5" fmla="*/ 14 h 59"/>
                <a:gd name="T6" fmla="*/ 115 w 119"/>
                <a:gd name="T7" fmla="*/ 47 h 59"/>
                <a:gd name="T8" fmla="*/ 107 w 119"/>
                <a:gd name="T9" fmla="*/ 55 h 59"/>
                <a:gd name="T10" fmla="*/ 17 w 119"/>
                <a:gd name="T11" fmla="*/ 58 h 59"/>
                <a:gd name="T12" fmla="*/ 10 w 119"/>
                <a:gd name="T13" fmla="*/ 50 h 59"/>
                <a:gd name="T14" fmla="*/ 1 w 119"/>
                <a:gd name="T15" fmla="*/ 8 h 59"/>
                <a:gd name="T16" fmla="*/ 8 w 119"/>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59">
                  <a:moveTo>
                    <a:pt x="8" y="0"/>
                  </a:moveTo>
                  <a:cubicBezTo>
                    <a:pt x="111" y="5"/>
                    <a:pt x="111" y="5"/>
                    <a:pt x="111" y="5"/>
                  </a:cubicBezTo>
                  <a:cubicBezTo>
                    <a:pt x="115" y="6"/>
                    <a:pt x="119" y="9"/>
                    <a:pt x="119" y="14"/>
                  </a:cubicBezTo>
                  <a:cubicBezTo>
                    <a:pt x="115" y="47"/>
                    <a:pt x="115" y="47"/>
                    <a:pt x="115" y="47"/>
                  </a:cubicBezTo>
                  <a:cubicBezTo>
                    <a:pt x="114" y="51"/>
                    <a:pt x="111" y="55"/>
                    <a:pt x="107" y="55"/>
                  </a:cubicBezTo>
                  <a:cubicBezTo>
                    <a:pt x="17" y="58"/>
                    <a:pt x="17" y="58"/>
                    <a:pt x="17" y="58"/>
                  </a:cubicBezTo>
                  <a:cubicBezTo>
                    <a:pt x="13" y="59"/>
                    <a:pt x="11" y="55"/>
                    <a:pt x="10" y="50"/>
                  </a:cubicBezTo>
                  <a:cubicBezTo>
                    <a:pt x="1" y="8"/>
                    <a:pt x="1" y="8"/>
                    <a:pt x="1" y="8"/>
                  </a:cubicBezTo>
                  <a:cubicBezTo>
                    <a:pt x="0" y="4"/>
                    <a:pt x="4" y="0"/>
                    <a:pt x="8" y="0"/>
                  </a:cubicBezTo>
                  <a:close/>
                </a:path>
              </a:pathLst>
            </a:custGeom>
            <a:solidFill>
              <a:srgbClr val="FDC0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1" name="iślîdé"/>
            <p:cNvSpPr/>
            <p:nvPr/>
          </p:nvSpPr>
          <p:spPr bwMode="auto">
            <a:xfrm>
              <a:off x="2038350" y="3959225"/>
              <a:ext cx="112713" cy="92075"/>
            </a:xfrm>
            <a:custGeom>
              <a:avLst/>
              <a:gdLst>
                <a:gd name="T0" fmla="*/ 71 w 71"/>
                <a:gd name="T1" fmla="*/ 17 h 58"/>
                <a:gd name="T2" fmla="*/ 0 w 71"/>
                <a:gd name="T3" fmla="*/ 58 h 58"/>
                <a:gd name="T4" fmla="*/ 29 w 71"/>
                <a:gd name="T5" fmla="*/ 0 h 58"/>
                <a:gd name="T6" fmla="*/ 71 w 71"/>
                <a:gd name="T7" fmla="*/ 17 h 58"/>
              </a:gdLst>
              <a:ahLst/>
              <a:cxnLst>
                <a:cxn ang="0">
                  <a:pos x="T0" y="T1"/>
                </a:cxn>
                <a:cxn ang="0">
                  <a:pos x="T2" y="T3"/>
                </a:cxn>
                <a:cxn ang="0">
                  <a:pos x="T4" y="T5"/>
                </a:cxn>
                <a:cxn ang="0">
                  <a:pos x="T6" y="T7"/>
                </a:cxn>
              </a:cxnLst>
              <a:rect l="0" t="0" r="r" b="b"/>
              <a:pathLst>
                <a:path w="71" h="58">
                  <a:moveTo>
                    <a:pt x="71" y="17"/>
                  </a:moveTo>
                  <a:lnTo>
                    <a:pt x="0" y="58"/>
                  </a:lnTo>
                  <a:lnTo>
                    <a:pt x="29" y="0"/>
                  </a:lnTo>
                  <a:lnTo>
                    <a:pt x="71" y="17"/>
                  </a:lnTo>
                  <a:close/>
                </a:path>
              </a:pathLst>
            </a:custGeom>
            <a:solidFill>
              <a:srgbClr val="FDC0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2" name="íš1íďè"/>
            <p:cNvSpPr/>
            <p:nvPr/>
          </p:nvSpPr>
          <p:spPr bwMode="auto">
            <a:xfrm>
              <a:off x="1747838" y="4835525"/>
              <a:ext cx="492125" cy="266700"/>
            </a:xfrm>
            <a:custGeom>
              <a:avLst/>
              <a:gdLst>
                <a:gd name="T0" fmla="*/ 18 w 149"/>
                <a:gd name="T1" fmla="*/ 0 h 81"/>
                <a:gd name="T2" fmla="*/ 149 w 149"/>
                <a:gd name="T3" fmla="*/ 25 h 81"/>
                <a:gd name="T4" fmla="*/ 127 w 149"/>
                <a:gd name="T5" fmla="*/ 80 h 81"/>
                <a:gd name="T6" fmla="*/ 0 w 149"/>
                <a:gd name="T7" fmla="*/ 81 h 81"/>
                <a:gd name="T8" fmla="*/ 18 w 149"/>
                <a:gd name="T9" fmla="*/ 0 h 81"/>
              </a:gdLst>
              <a:ahLst/>
              <a:cxnLst>
                <a:cxn ang="0">
                  <a:pos x="T0" y="T1"/>
                </a:cxn>
                <a:cxn ang="0">
                  <a:pos x="T2" y="T3"/>
                </a:cxn>
                <a:cxn ang="0">
                  <a:pos x="T4" y="T5"/>
                </a:cxn>
                <a:cxn ang="0">
                  <a:pos x="T6" y="T7"/>
                </a:cxn>
                <a:cxn ang="0">
                  <a:pos x="T8" y="T9"/>
                </a:cxn>
              </a:cxnLst>
              <a:rect l="0" t="0" r="r" b="b"/>
              <a:pathLst>
                <a:path w="149" h="81">
                  <a:moveTo>
                    <a:pt x="18" y="0"/>
                  </a:moveTo>
                  <a:cubicBezTo>
                    <a:pt x="62" y="9"/>
                    <a:pt x="104" y="18"/>
                    <a:pt x="149" y="25"/>
                  </a:cubicBezTo>
                  <a:cubicBezTo>
                    <a:pt x="127" y="80"/>
                    <a:pt x="127" y="80"/>
                    <a:pt x="127" y="80"/>
                  </a:cubicBezTo>
                  <a:cubicBezTo>
                    <a:pt x="0" y="81"/>
                    <a:pt x="0" y="81"/>
                    <a:pt x="0" y="81"/>
                  </a:cubicBezTo>
                  <a:lnTo>
                    <a:pt x="18" y="0"/>
                  </a:lnTo>
                  <a:close/>
                </a:path>
              </a:pathLst>
            </a:custGeom>
            <a:solidFill>
              <a:srgbClr val="2ECE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3" name="îṥ1íḓè"/>
            <p:cNvSpPr/>
            <p:nvPr/>
          </p:nvSpPr>
          <p:spPr bwMode="auto">
            <a:xfrm>
              <a:off x="1808163" y="4911725"/>
              <a:ext cx="431800" cy="196850"/>
            </a:xfrm>
            <a:custGeom>
              <a:avLst/>
              <a:gdLst>
                <a:gd name="T0" fmla="*/ 107 w 131"/>
                <a:gd name="T1" fmla="*/ 6 h 60"/>
                <a:gd name="T2" fmla="*/ 117 w 131"/>
                <a:gd name="T3" fmla="*/ 0 h 60"/>
                <a:gd name="T4" fmla="*/ 131 w 131"/>
                <a:gd name="T5" fmla="*/ 2 h 60"/>
                <a:gd name="T6" fmla="*/ 115 w 131"/>
                <a:gd name="T7" fmla="*/ 57 h 60"/>
                <a:gd name="T8" fmla="*/ 65 w 131"/>
                <a:gd name="T9" fmla="*/ 60 h 60"/>
                <a:gd name="T10" fmla="*/ 0 w 131"/>
                <a:gd name="T11" fmla="*/ 12 h 60"/>
                <a:gd name="T12" fmla="*/ 107 w 131"/>
                <a:gd name="T13" fmla="*/ 6 h 60"/>
              </a:gdLst>
              <a:ahLst/>
              <a:cxnLst>
                <a:cxn ang="0">
                  <a:pos x="T0" y="T1"/>
                </a:cxn>
                <a:cxn ang="0">
                  <a:pos x="T2" y="T3"/>
                </a:cxn>
                <a:cxn ang="0">
                  <a:pos x="T4" y="T5"/>
                </a:cxn>
                <a:cxn ang="0">
                  <a:pos x="T6" y="T7"/>
                </a:cxn>
                <a:cxn ang="0">
                  <a:pos x="T8" y="T9"/>
                </a:cxn>
                <a:cxn ang="0">
                  <a:pos x="T10" y="T11"/>
                </a:cxn>
                <a:cxn ang="0">
                  <a:pos x="T12" y="T13"/>
                </a:cxn>
              </a:cxnLst>
              <a:rect l="0" t="0" r="r" b="b"/>
              <a:pathLst>
                <a:path w="131" h="60">
                  <a:moveTo>
                    <a:pt x="107" y="6"/>
                  </a:moveTo>
                  <a:cubicBezTo>
                    <a:pt x="117" y="0"/>
                    <a:pt x="117" y="0"/>
                    <a:pt x="117" y="0"/>
                  </a:cubicBezTo>
                  <a:cubicBezTo>
                    <a:pt x="131" y="2"/>
                    <a:pt x="131" y="2"/>
                    <a:pt x="131" y="2"/>
                  </a:cubicBezTo>
                  <a:cubicBezTo>
                    <a:pt x="115" y="57"/>
                    <a:pt x="115" y="57"/>
                    <a:pt x="115" y="57"/>
                  </a:cubicBezTo>
                  <a:cubicBezTo>
                    <a:pt x="65" y="60"/>
                    <a:pt x="65" y="60"/>
                    <a:pt x="65" y="60"/>
                  </a:cubicBezTo>
                  <a:cubicBezTo>
                    <a:pt x="0" y="12"/>
                    <a:pt x="0" y="12"/>
                    <a:pt x="0" y="12"/>
                  </a:cubicBezTo>
                  <a:cubicBezTo>
                    <a:pt x="36" y="11"/>
                    <a:pt x="71" y="8"/>
                    <a:pt x="107" y="6"/>
                  </a:cubicBezTo>
                  <a:close/>
                </a:path>
              </a:pathLst>
            </a:custGeom>
            <a:solidFill>
              <a:srgbClr val="1FAC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4" name="îṡḻiďê"/>
            <p:cNvSpPr/>
            <p:nvPr/>
          </p:nvSpPr>
          <p:spPr bwMode="auto">
            <a:xfrm>
              <a:off x="1119188" y="4933950"/>
              <a:ext cx="1127125" cy="1203325"/>
            </a:xfrm>
            <a:custGeom>
              <a:avLst/>
              <a:gdLst>
                <a:gd name="T0" fmla="*/ 189 w 342"/>
                <a:gd name="T1" fmla="*/ 0 h 365"/>
                <a:gd name="T2" fmla="*/ 342 w 342"/>
                <a:gd name="T3" fmla="*/ 25 h 365"/>
                <a:gd name="T4" fmla="*/ 174 w 342"/>
                <a:gd name="T5" fmla="*/ 365 h 365"/>
                <a:gd name="T6" fmla="*/ 0 w 342"/>
                <a:gd name="T7" fmla="*/ 365 h 365"/>
                <a:gd name="T8" fmla="*/ 189 w 342"/>
                <a:gd name="T9" fmla="*/ 0 h 365"/>
              </a:gdLst>
              <a:ahLst/>
              <a:cxnLst>
                <a:cxn ang="0">
                  <a:pos x="T0" y="T1"/>
                </a:cxn>
                <a:cxn ang="0">
                  <a:pos x="T2" y="T3"/>
                </a:cxn>
                <a:cxn ang="0">
                  <a:pos x="T4" y="T5"/>
                </a:cxn>
                <a:cxn ang="0">
                  <a:pos x="T6" y="T7"/>
                </a:cxn>
                <a:cxn ang="0">
                  <a:pos x="T8" y="T9"/>
                </a:cxn>
              </a:cxnLst>
              <a:rect l="0" t="0" r="r" b="b"/>
              <a:pathLst>
                <a:path w="342" h="365">
                  <a:moveTo>
                    <a:pt x="189" y="0"/>
                  </a:moveTo>
                  <a:cubicBezTo>
                    <a:pt x="227" y="7"/>
                    <a:pt x="296" y="25"/>
                    <a:pt x="342" y="25"/>
                  </a:cubicBezTo>
                  <a:cubicBezTo>
                    <a:pt x="174" y="365"/>
                    <a:pt x="174" y="365"/>
                    <a:pt x="174" y="365"/>
                  </a:cubicBezTo>
                  <a:cubicBezTo>
                    <a:pt x="0" y="365"/>
                    <a:pt x="0" y="365"/>
                    <a:pt x="0" y="365"/>
                  </a:cubicBezTo>
                  <a:lnTo>
                    <a:pt x="189" y="0"/>
                  </a:lnTo>
                  <a:close/>
                </a:path>
              </a:pathLst>
            </a:custGeom>
            <a:solidFill>
              <a:srgbClr val="ADE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5" name="iś1íḑé"/>
            <p:cNvSpPr/>
            <p:nvPr/>
          </p:nvSpPr>
          <p:spPr bwMode="auto">
            <a:xfrm>
              <a:off x="1119188" y="5010150"/>
              <a:ext cx="1127125" cy="1127125"/>
            </a:xfrm>
            <a:custGeom>
              <a:avLst/>
              <a:gdLst>
                <a:gd name="T0" fmla="*/ 154 w 342"/>
                <a:gd name="T1" fmla="*/ 317 h 342"/>
                <a:gd name="T2" fmla="*/ 313 w 342"/>
                <a:gd name="T3" fmla="*/ 0 h 342"/>
                <a:gd name="T4" fmla="*/ 342 w 342"/>
                <a:gd name="T5" fmla="*/ 2 h 342"/>
                <a:gd name="T6" fmla="*/ 174 w 342"/>
                <a:gd name="T7" fmla="*/ 342 h 342"/>
                <a:gd name="T8" fmla="*/ 0 w 342"/>
                <a:gd name="T9" fmla="*/ 342 h 342"/>
                <a:gd name="T10" fmla="*/ 154 w 342"/>
                <a:gd name="T11" fmla="*/ 317 h 342"/>
              </a:gdLst>
              <a:ahLst/>
              <a:cxnLst>
                <a:cxn ang="0">
                  <a:pos x="T0" y="T1"/>
                </a:cxn>
                <a:cxn ang="0">
                  <a:pos x="T2" y="T3"/>
                </a:cxn>
                <a:cxn ang="0">
                  <a:pos x="T4" y="T5"/>
                </a:cxn>
                <a:cxn ang="0">
                  <a:pos x="T6" y="T7"/>
                </a:cxn>
                <a:cxn ang="0">
                  <a:pos x="T8" y="T9"/>
                </a:cxn>
                <a:cxn ang="0">
                  <a:pos x="T10" y="T11"/>
                </a:cxn>
              </a:cxnLst>
              <a:rect l="0" t="0" r="r" b="b"/>
              <a:pathLst>
                <a:path w="342" h="342">
                  <a:moveTo>
                    <a:pt x="154" y="317"/>
                  </a:moveTo>
                  <a:cubicBezTo>
                    <a:pt x="313" y="0"/>
                    <a:pt x="313" y="0"/>
                    <a:pt x="313" y="0"/>
                  </a:cubicBezTo>
                  <a:cubicBezTo>
                    <a:pt x="323" y="2"/>
                    <a:pt x="333" y="2"/>
                    <a:pt x="342" y="2"/>
                  </a:cubicBezTo>
                  <a:cubicBezTo>
                    <a:pt x="174" y="342"/>
                    <a:pt x="174" y="342"/>
                    <a:pt x="174" y="342"/>
                  </a:cubicBezTo>
                  <a:cubicBezTo>
                    <a:pt x="0" y="342"/>
                    <a:pt x="0" y="342"/>
                    <a:pt x="0" y="342"/>
                  </a:cubicBezTo>
                  <a:lnTo>
                    <a:pt x="154" y="317"/>
                  </a:lnTo>
                  <a:close/>
                </a:path>
              </a:pathLst>
            </a:custGeom>
            <a:solidFill>
              <a:srgbClr val="89CE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6" name="išľiḓé"/>
            <p:cNvSpPr/>
            <p:nvPr/>
          </p:nvSpPr>
          <p:spPr bwMode="auto">
            <a:xfrm>
              <a:off x="1824038" y="4875213"/>
              <a:ext cx="46038" cy="46037"/>
            </a:xfrm>
            <a:prstGeom prst="ellipse">
              <a:avLst/>
            </a:prstGeom>
            <a:solidFill>
              <a:srgbClr val="6CE3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7" name="îṧľíde"/>
            <p:cNvSpPr/>
            <p:nvPr/>
          </p:nvSpPr>
          <p:spPr bwMode="auto">
            <a:xfrm>
              <a:off x="2778125" y="3194050"/>
              <a:ext cx="811213" cy="1081087"/>
            </a:xfrm>
            <a:custGeom>
              <a:avLst/>
              <a:gdLst>
                <a:gd name="T0" fmla="*/ 52 w 246"/>
                <a:gd name="T1" fmla="*/ 36 h 328"/>
                <a:gd name="T2" fmla="*/ 35 w 246"/>
                <a:gd name="T3" fmla="*/ 75 h 328"/>
                <a:gd name="T4" fmla="*/ 3 w 246"/>
                <a:gd name="T5" fmla="*/ 148 h 328"/>
                <a:gd name="T6" fmla="*/ 21 w 246"/>
                <a:gd name="T7" fmla="*/ 229 h 328"/>
                <a:gd name="T8" fmla="*/ 24 w 246"/>
                <a:gd name="T9" fmla="*/ 317 h 328"/>
                <a:gd name="T10" fmla="*/ 144 w 246"/>
                <a:gd name="T11" fmla="*/ 328 h 328"/>
                <a:gd name="T12" fmla="*/ 154 w 246"/>
                <a:gd name="T13" fmla="*/ 289 h 328"/>
                <a:gd name="T14" fmla="*/ 185 w 246"/>
                <a:gd name="T15" fmla="*/ 263 h 328"/>
                <a:gd name="T16" fmla="*/ 224 w 246"/>
                <a:gd name="T17" fmla="*/ 205 h 328"/>
                <a:gd name="T18" fmla="*/ 243 w 246"/>
                <a:gd name="T19" fmla="*/ 162 h 328"/>
                <a:gd name="T20" fmla="*/ 227 w 246"/>
                <a:gd name="T21" fmla="*/ 159 h 328"/>
                <a:gd name="T22" fmla="*/ 228 w 246"/>
                <a:gd name="T23" fmla="*/ 103 h 328"/>
                <a:gd name="T24" fmla="*/ 227 w 246"/>
                <a:gd name="T25" fmla="*/ 44 h 328"/>
                <a:gd name="T26" fmla="*/ 226 w 246"/>
                <a:gd name="T27" fmla="*/ 0 h 328"/>
                <a:gd name="T28" fmla="*/ 102 w 246"/>
                <a:gd name="T29" fmla="*/ 20 h 328"/>
                <a:gd name="T30" fmla="*/ 52 w 246"/>
                <a:gd name="T31" fmla="*/ 3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328">
                  <a:moveTo>
                    <a:pt x="52" y="36"/>
                  </a:moveTo>
                  <a:cubicBezTo>
                    <a:pt x="46" y="50"/>
                    <a:pt x="41" y="61"/>
                    <a:pt x="35" y="75"/>
                  </a:cubicBezTo>
                  <a:cubicBezTo>
                    <a:pt x="20" y="111"/>
                    <a:pt x="6" y="126"/>
                    <a:pt x="3" y="148"/>
                  </a:cubicBezTo>
                  <a:cubicBezTo>
                    <a:pt x="0" y="170"/>
                    <a:pt x="14" y="197"/>
                    <a:pt x="21" y="229"/>
                  </a:cubicBezTo>
                  <a:cubicBezTo>
                    <a:pt x="26" y="250"/>
                    <a:pt x="23" y="295"/>
                    <a:pt x="24" y="317"/>
                  </a:cubicBezTo>
                  <a:cubicBezTo>
                    <a:pt x="144" y="328"/>
                    <a:pt x="144" y="328"/>
                    <a:pt x="144" y="328"/>
                  </a:cubicBezTo>
                  <a:cubicBezTo>
                    <a:pt x="144" y="305"/>
                    <a:pt x="148" y="295"/>
                    <a:pt x="154" y="289"/>
                  </a:cubicBezTo>
                  <a:cubicBezTo>
                    <a:pt x="162" y="280"/>
                    <a:pt x="174" y="278"/>
                    <a:pt x="185" y="263"/>
                  </a:cubicBezTo>
                  <a:cubicBezTo>
                    <a:pt x="198" y="247"/>
                    <a:pt x="214" y="221"/>
                    <a:pt x="224" y="205"/>
                  </a:cubicBezTo>
                  <a:cubicBezTo>
                    <a:pt x="230" y="196"/>
                    <a:pt x="241" y="169"/>
                    <a:pt x="243" y="162"/>
                  </a:cubicBezTo>
                  <a:cubicBezTo>
                    <a:pt x="246" y="156"/>
                    <a:pt x="233" y="169"/>
                    <a:pt x="227" y="159"/>
                  </a:cubicBezTo>
                  <a:cubicBezTo>
                    <a:pt x="236" y="128"/>
                    <a:pt x="236" y="134"/>
                    <a:pt x="228" y="103"/>
                  </a:cubicBezTo>
                  <a:cubicBezTo>
                    <a:pt x="241" y="68"/>
                    <a:pt x="243" y="77"/>
                    <a:pt x="227" y="44"/>
                  </a:cubicBezTo>
                  <a:cubicBezTo>
                    <a:pt x="226" y="0"/>
                    <a:pt x="226" y="0"/>
                    <a:pt x="226" y="0"/>
                  </a:cubicBezTo>
                  <a:cubicBezTo>
                    <a:pt x="102" y="20"/>
                    <a:pt x="102" y="20"/>
                    <a:pt x="102" y="20"/>
                  </a:cubicBezTo>
                  <a:lnTo>
                    <a:pt x="52" y="36"/>
                  </a:lnTo>
                  <a:close/>
                </a:path>
              </a:pathLst>
            </a:custGeom>
            <a:solidFill>
              <a:srgbClr val="FFDB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8" name="îS1íḑê"/>
            <p:cNvSpPr/>
            <p:nvPr/>
          </p:nvSpPr>
          <p:spPr bwMode="auto">
            <a:xfrm>
              <a:off x="2919413" y="3194050"/>
              <a:ext cx="669925" cy="752475"/>
            </a:xfrm>
            <a:custGeom>
              <a:avLst/>
              <a:gdLst>
                <a:gd name="T0" fmla="*/ 171 w 203"/>
                <a:gd name="T1" fmla="*/ 222 h 228"/>
                <a:gd name="T2" fmla="*/ 181 w 203"/>
                <a:gd name="T3" fmla="*/ 205 h 228"/>
                <a:gd name="T4" fmla="*/ 200 w 203"/>
                <a:gd name="T5" fmla="*/ 162 h 228"/>
                <a:gd name="T6" fmla="*/ 184 w 203"/>
                <a:gd name="T7" fmla="*/ 159 h 228"/>
                <a:gd name="T8" fmla="*/ 185 w 203"/>
                <a:gd name="T9" fmla="*/ 103 h 228"/>
                <a:gd name="T10" fmla="*/ 184 w 203"/>
                <a:gd name="T11" fmla="*/ 44 h 228"/>
                <a:gd name="T12" fmla="*/ 183 w 203"/>
                <a:gd name="T13" fmla="*/ 0 h 228"/>
                <a:gd name="T14" fmla="*/ 59 w 203"/>
                <a:gd name="T15" fmla="*/ 20 h 228"/>
                <a:gd name="T16" fmla="*/ 21 w 203"/>
                <a:gd name="T17" fmla="*/ 33 h 228"/>
                <a:gd name="T18" fmla="*/ 29 w 203"/>
                <a:gd name="T19" fmla="*/ 44 h 228"/>
                <a:gd name="T20" fmla="*/ 4 w 203"/>
                <a:gd name="T21" fmla="*/ 132 h 228"/>
                <a:gd name="T22" fmla="*/ 1 w 203"/>
                <a:gd name="T23" fmla="*/ 173 h 228"/>
                <a:gd name="T24" fmla="*/ 10 w 203"/>
                <a:gd name="T25" fmla="*/ 217 h 228"/>
                <a:gd name="T26" fmla="*/ 29 w 203"/>
                <a:gd name="T27" fmla="*/ 222 h 228"/>
                <a:gd name="T28" fmla="*/ 171 w 203"/>
                <a:gd name="T29" fmla="*/ 22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28">
                  <a:moveTo>
                    <a:pt x="171" y="222"/>
                  </a:moveTo>
                  <a:cubicBezTo>
                    <a:pt x="175" y="215"/>
                    <a:pt x="178" y="210"/>
                    <a:pt x="181" y="205"/>
                  </a:cubicBezTo>
                  <a:cubicBezTo>
                    <a:pt x="187" y="196"/>
                    <a:pt x="198" y="169"/>
                    <a:pt x="200" y="162"/>
                  </a:cubicBezTo>
                  <a:cubicBezTo>
                    <a:pt x="203" y="156"/>
                    <a:pt x="190" y="169"/>
                    <a:pt x="184" y="159"/>
                  </a:cubicBezTo>
                  <a:cubicBezTo>
                    <a:pt x="193" y="128"/>
                    <a:pt x="193" y="134"/>
                    <a:pt x="185" y="103"/>
                  </a:cubicBezTo>
                  <a:cubicBezTo>
                    <a:pt x="198" y="68"/>
                    <a:pt x="200" y="77"/>
                    <a:pt x="184" y="44"/>
                  </a:cubicBezTo>
                  <a:cubicBezTo>
                    <a:pt x="183" y="0"/>
                    <a:pt x="183" y="0"/>
                    <a:pt x="183" y="0"/>
                  </a:cubicBezTo>
                  <a:cubicBezTo>
                    <a:pt x="59" y="20"/>
                    <a:pt x="59" y="20"/>
                    <a:pt x="59" y="20"/>
                  </a:cubicBezTo>
                  <a:cubicBezTo>
                    <a:pt x="21" y="33"/>
                    <a:pt x="21" y="33"/>
                    <a:pt x="21" y="33"/>
                  </a:cubicBezTo>
                  <a:cubicBezTo>
                    <a:pt x="29" y="44"/>
                    <a:pt x="29" y="44"/>
                    <a:pt x="29" y="44"/>
                  </a:cubicBezTo>
                  <a:cubicBezTo>
                    <a:pt x="29" y="86"/>
                    <a:pt x="11" y="106"/>
                    <a:pt x="4" y="132"/>
                  </a:cubicBezTo>
                  <a:cubicBezTo>
                    <a:pt x="1" y="148"/>
                    <a:pt x="1" y="161"/>
                    <a:pt x="1" y="173"/>
                  </a:cubicBezTo>
                  <a:cubicBezTo>
                    <a:pt x="0" y="195"/>
                    <a:pt x="3" y="210"/>
                    <a:pt x="10" y="217"/>
                  </a:cubicBezTo>
                  <a:cubicBezTo>
                    <a:pt x="15" y="222"/>
                    <a:pt x="21" y="221"/>
                    <a:pt x="29" y="222"/>
                  </a:cubicBezTo>
                  <a:cubicBezTo>
                    <a:pt x="90" y="223"/>
                    <a:pt x="143" y="228"/>
                    <a:pt x="171" y="222"/>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9" name="iŝḻîḓè"/>
            <p:cNvSpPr/>
            <p:nvPr/>
          </p:nvSpPr>
          <p:spPr bwMode="auto">
            <a:xfrm>
              <a:off x="2955925" y="2895600"/>
              <a:ext cx="571500" cy="996950"/>
            </a:xfrm>
            <a:custGeom>
              <a:avLst/>
              <a:gdLst>
                <a:gd name="T0" fmla="*/ 18 w 173"/>
                <a:gd name="T1" fmla="*/ 0 h 303"/>
                <a:gd name="T2" fmla="*/ 156 w 173"/>
                <a:gd name="T3" fmla="*/ 1 h 303"/>
                <a:gd name="T4" fmla="*/ 173 w 173"/>
                <a:gd name="T5" fmla="*/ 18 h 303"/>
                <a:gd name="T6" fmla="*/ 172 w 173"/>
                <a:gd name="T7" fmla="*/ 286 h 303"/>
                <a:gd name="T8" fmla="*/ 155 w 173"/>
                <a:gd name="T9" fmla="*/ 303 h 303"/>
                <a:gd name="T10" fmla="*/ 17 w 173"/>
                <a:gd name="T11" fmla="*/ 303 h 303"/>
                <a:gd name="T12" fmla="*/ 0 w 173"/>
                <a:gd name="T13" fmla="*/ 286 h 303"/>
                <a:gd name="T14" fmla="*/ 1 w 173"/>
                <a:gd name="T15" fmla="*/ 17 h 303"/>
                <a:gd name="T16" fmla="*/ 18 w 173"/>
                <a:gd name="T1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303">
                  <a:moveTo>
                    <a:pt x="18" y="0"/>
                  </a:moveTo>
                  <a:cubicBezTo>
                    <a:pt x="156" y="1"/>
                    <a:pt x="156" y="1"/>
                    <a:pt x="156" y="1"/>
                  </a:cubicBezTo>
                  <a:cubicBezTo>
                    <a:pt x="166" y="1"/>
                    <a:pt x="173" y="9"/>
                    <a:pt x="173" y="18"/>
                  </a:cubicBezTo>
                  <a:cubicBezTo>
                    <a:pt x="172" y="286"/>
                    <a:pt x="172" y="286"/>
                    <a:pt x="172" y="286"/>
                  </a:cubicBezTo>
                  <a:cubicBezTo>
                    <a:pt x="172" y="296"/>
                    <a:pt x="165" y="303"/>
                    <a:pt x="155" y="303"/>
                  </a:cubicBezTo>
                  <a:cubicBezTo>
                    <a:pt x="17" y="303"/>
                    <a:pt x="17" y="303"/>
                    <a:pt x="17" y="303"/>
                  </a:cubicBezTo>
                  <a:cubicBezTo>
                    <a:pt x="8" y="303"/>
                    <a:pt x="0" y="295"/>
                    <a:pt x="0" y="286"/>
                  </a:cubicBezTo>
                  <a:cubicBezTo>
                    <a:pt x="1" y="17"/>
                    <a:pt x="1" y="17"/>
                    <a:pt x="1" y="17"/>
                  </a:cubicBezTo>
                  <a:cubicBezTo>
                    <a:pt x="1" y="8"/>
                    <a:pt x="9" y="0"/>
                    <a:pt x="18" y="0"/>
                  </a:cubicBezTo>
                  <a:close/>
                </a:path>
              </a:pathLst>
            </a:custGeom>
            <a:solidFill>
              <a:srgbClr val="D6F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0" name="îsľíḑê"/>
            <p:cNvSpPr/>
            <p:nvPr/>
          </p:nvSpPr>
          <p:spPr bwMode="auto">
            <a:xfrm>
              <a:off x="3005138" y="3000375"/>
              <a:ext cx="474663" cy="714375"/>
            </a:xfrm>
            <a:custGeom>
              <a:avLst/>
              <a:gdLst>
                <a:gd name="T0" fmla="*/ 2 w 299"/>
                <a:gd name="T1" fmla="*/ 0 h 450"/>
                <a:gd name="T2" fmla="*/ 299 w 299"/>
                <a:gd name="T3" fmla="*/ 2 h 450"/>
                <a:gd name="T4" fmla="*/ 297 w 299"/>
                <a:gd name="T5" fmla="*/ 450 h 450"/>
                <a:gd name="T6" fmla="*/ 0 w 299"/>
                <a:gd name="T7" fmla="*/ 448 h 450"/>
                <a:gd name="T8" fmla="*/ 2 w 299"/>
                <a:gd name="T9" fmla="*/ 0 h 450"/>
              </a:gdLst>
              <a:ahLst/>
              <a:cxnLst>
                <a:cxn ang="0">
                  <a:pos x="T0" y="T1"/>
                </a:cxn>
                <a:cxn ang="0">
                  <a:pos x="T2" y="T3"/>
                </a:cxn>
                <a:cxn ang="0">
                  <a:pos x="T4" y="T5"/>
                </a:cxn>
                <a:cxn ang="0">
                  <a:pos x="T6" y="T7"/>
                </a:cxn>
                <a:cxn ang="0">
                  <a:pos x="T8" y="T9"/>
                </a:cxn>
              </a:cxnLst>
              <a:rect l="0" t="0" r="r" b="b"/>
              <a:pathLst>
                <a:path w="299" h="450">
                  <a:moveTo>
                    <a:pt x="2" y="0"/>
                  </a:moveTo>
                  <a:lnTo>
                    <a:pt x="299" y="2"/>
                  </a:lnTo>
                  <a:lnTo>
                    <a:pt x="297" y="450"/>
                  </a:lnTo>
                  <a:lnTo>
                    <a:pt x="0" y="448"/>
                  </a:lnTo>
                  <a:lnTo>
                    <a:pt x="2" y="0"/>
                  </a:lnTo>
                  <a:close/>
                </a:path>
              </a:pathLst>
            </a:custGeom>
            <a:solidFill>
              <a:srgbClr val="416F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1" name="îṧlíḍê"/>
            <p:cNvSpPr/>
            <p:nvPr/>
          </p:nvSpPr>
          <p:spPr bwMode="auto">
            <a:xfrm>
              <a:off x="3011488" y="2947988"/>
              <a:ext cx="458788" cy="22225"/>
            </a:xfrm>
            <a:custGeom>
              <a:avLst/>
              <a:gdLst>
                <a:gd name="T0" fmla="*/ 3 w 139"/>
                <a:gd name="T1" fmla="*/ 0 h 7"/>
                <a:gd name="T2" fmla="*/ 136 w 139"/>
                <a:gd name="T3" fmla="*/ 1 h 7"/>
                <a:gd name="T4" fmla="*/ 139 w 139"/>
                <a:gd name="T5" fmla="*/ 4 h 7"/>
                <a:gd name="T6" fmla="*/ 139 w 139"/>
                <a:gd name="T7" fmla="*/ 4 h 7"/>
                <a:gd name="T8" fmla="*/ 136 w 139"/>
                <a:gd name="T9" fmla="*/ 7 h 7"/>
                <a:gd name="T10" fmla="*/ 3 w 139"/>
                <a:gd name="T11" fmla="*/ 7 h 7"/>
                <a:gd name="T12" fmla="*/ 0 w 139"/>
                <a:gd name="T13" fmla="*/ 3 h 7"/>
                <a:gd name="T14" fmla="*/ 0 w 139"/>
                <a:gd name="T15" fmla="*/ 3 h 7"/>
                <a:gd name="T16" fmla="*/ 3 w 13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7">
                  <a:moveTo>
                    <a:pt x="3" y="0"/>
                  </a:moveTo>
                  <a:cubicBezTo>
                    <a:pt x="136" y="1"/>
                    <a:pt x="136" y="1"/>
                    <a:pt x="136" y="1"/>
                  </a:cubicBezTo>
                  <a:cubicBezTo>
                    <a:pt x="137" y="1"/>
                    <a:pt x="139" y="2"/>
                    <a:pt x="139" y="4"/>
                  </a:cubicBezTo>
                  <a:cubicBezTo>
                    <a:pt x="139" y="4"/>
                    <a:pt x="139" y="4"/>
                    <a:pt x="139" y="4"/>
                  </a:cubicBezTo>
                  <a:cubicBezTo>
                    <a:pt x="139" y="6"/>
                    <a:pt x="137" y="7"/>
                    <a:pt x="136" y="7"/>
                  </a:cubicBezTo>
                  <a:cubicBezTo>
                    <a:pt x="3" y="7"/>
                    <a:pt x="3" y="7"/>
                    <a:pt x="3" y="7"/>
                  </a:cubicBezTo>
                  <a:cubicBezTo>
                    <a:pt x="1" y="7"/>
                    <a:pt x="0" y="5"/>
                    <a:pt x="0" y="3"/>
                  </a:cubicBezTo>
                  <a:cubicBezTo>
                    <a:pt x="0" y="3"/>
                    <a:pt x="0" y="3"/>
                    <a:pt x="0" y="3"/>
                  </a:cubicBezTo>
                  <a:cubicBezTo>
                    <a:pt x="0" y="2"/>
                    <a:pt x="1" y="0"/>
                    <a:pt x="3" y="0"/>
                  </a:cubicBezTo>
                  <a:close/>
                </a:path>
              </a:pathLst>
            </a:custGeom>
            <a:solidFill>
              <a:srgbClr val="416F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2" name="iṩḷíďê"/>
            <p:cNvSpPr/>
            <p:nvPr/>
          </p:nvSpPr>
          <p:spPr bwMode="auto">
            <a:xfrm>
              <a:off x="3163888" y="3738563"/>
              <a:ext cx="152400" cy="131762"/>
            </a:xfrm>
            <a:custGeom>
              <a:avLst/>
              <a:gdLst>
                <a:gd name="T0" fmla="*/ 9 w 46"/>
                <a:gd name="T1" fmla="*/ 0 h 40"/>
                <a:gd name="T2" fmla="*/ 38 w 46"/>
                <a:gd name="T3" fmla="*/ 0 h 40"/>
                <a:gd name="T4" fmla="*/ 46 w 46"/>
                <a:gd name="T5" fmla="*/ 9 h 40"/>
                <a:gd name="T6" fmla="*/ 46 w 46"/>
                <a:gd name="T7" fmla="*/ 31 h 40"/>
                <a:gd name="T8" fmla="*/ 38 w 46"/>
                <a:gd name="T9" fmla="*/ 40 h 40"/>
                <a:gd name="T10" fmla="*/ 8 w 46"/>
                <a:gd name="T11" fmla="*/ 39 h 40"/>
                <a:gd name="T12" fmla="*/ 0 w 46"/>
                <a:gd name="T13" fmla="*/ 31 h 40"/>
                <a:gd name="T14" fmla="*/ 0 w 46"/>
                <a:gd name="T15" fmla="*/ 9 h 40"/>
                <a:gd name="T16" fmla="*/ 9 w 4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9" y="0"/>
                  </a:moveTo>
                  <a:cubicBezTo>
                    <a:pt x="38" y="0"/>
                    <a:pt x="38" y="0"/>
                    <a:pt x="38" y="0"/>
                  </a:cubicBezTo>
                  <a:cubicBezTo>
                    <a:pt x="43" y="0"/>
                    <a:pt x="46" y="4"/>
                    <a:pt x="46" y="9"/>
                  </a:cubicBezTo>
                  <a:cubicBezTo>
                    <a:pt x="46" y="31"/>
                    <a:pt x="46" y="31"/>
                    <a:pt x="46" y="31"/>
                  </a:cubicBezTo>
                  <a:cubicBezTo>
                    <a:pt x="46" y="36"/>
                    <a:pt x="42" y="40"/>
                    <a:pt x="38" y="40"/>
                  </a:cubicBezTo>
                  <a:cubicBezTo>
                    <a:pt x="8" y="39"/>
                    <a:pt x="8" y="39"/>
                    <a:pt x="8" y="39"/>
                  </a:cubicBezTo>
                  <a:cubicBezTo>
                    <a:pt x="4" y="39"/>
                    <a:pt x="0" y="36"/>
                    <a:pt x="0" y="31"/>
                  </a:cubicBezTo>
                  <a:cubicBezTo>
                    <a:pt x="0" y="9"/>
                    <a:pt x="0" y="9"/>
                    <a:pt x="0" y="9"/>
                  </a:cubicBezTo>
                  <a:cubicBezTo>
                    <a:pt x="0" y="4"/>
                    <a:pt x="4" y="0"/>
                    <a:pt x="9" y="0"/>
                  </a:cubicBezTo>
                  <a:close/>
                </a:path>
              </a:pathLst>
            </a:custGeom>
            <a:solidFill>
              <a:srgbClr val="416F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3" name="ï$lîḍê"/>
            <p:cNvSpPr/>
            <p:nvPr/>
          </p:nvSpPr>
          <p:spPr bwMode="auto">
            <a:xfrm>
              <a:off x="3209925" y="3775075"/>
              <a:ext cx="58738" cy="58737"/>
            </a:xfrm>
            <a:prstGeom prst="ellipse">
              <a:avLst/>
            </a:prstGeom>
            <a:solidFill>
              <a:srgbClr val="D6F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4" name="ïṣļíḋê"/>
            <p:cNvSpPr/>
            <p:nvPr/>
          </p:nvSpPr>
          <p:spPr bwMode="auto">
            <a:xfrm>
              <a:off x="3240088" y="2898775"/>
              <a:ext cx="287338" cy="993775"/>
            </a:xfrm>
            <a:custGeom>
              <a:avLst/>
              <a:gdLst>
                <a:gd name="T0" fmla="*/ 1 w 87"/>
                <a:gd name="T1" fmla="*/ 0 h 302"/>
                <a:gd name="T2" fmla="*/ 70 w 87"/>
                <a:gd name="T3" fmla="*/ 0 h 302"/>
                <a:gd name="T4" fmla="*/ 87 w 87"/>
                <a:gd name="T5" fmla="*/ 17 h 302"/>
                <a:gd name="T6" fmla="*/ 86 w 87"/>
                <a:gd name="T7" fmla="*/ 285 h 302"/>
                <a:gd name="T8" fmla="*/ 69 w 87"/>
                <a:gd name="T9" fmla="*/ 302 h 302"/>
                <a:gd name="T10" fmla="*/ 0 w 87"/>
                <a:gd name="T11" fmla="*/ 302 h 302"/>
                <a:gd name="T12" fmla="*/ 0 w 87"/>
                <a:gd name="T13" fmla="*/ 294 h 302"/>
                <a:gd name="T14" fmla="*/ 17 w 87"/>
                <a:gd name="T15" fmla="*/ 279 h 302"/>
                <a:gd name="T16" fmla="*/ 0 w 87"/>
                <a:gd name="T17" fmla="*/ 256 h 302"/>
                <a:gd name="T18" fmla="*/ 0 w 87"/>
                <a:gd name="T19" fmla="*/ 247 h 302"/>
                <a:gd name="T20" fmla="*/ 34 w 87"/>
                <a:gd name="T21" fmla="*/ 230 h 302"/>
                <a:gd name="T22" fmla="*/ 1 w 87"/>
                <a:gd name="T23" fmla="*/ 32 h 302"/>
                <a:gd name="T24" fmla="*/ 1 w 87"/>
                <a:gd name="T25" fmla="*/ 21 h 302"/>
                <a:gd name="T26" fmla="*/ 14 w 87"/>
                <a:gd name="T27" fmla="*/ 20 h 302"/>
                <a:gd name="T28" fmla="*/ 1 w 87"/>
                <a:gd name="T29" fmla="*/ 16 h 302"/>
                <a:gd name="T30" fmla="*/ 1 w 87"/>
                <a:gd name="T31"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302">
                  <a:moveTo>
                    <a:pt x="1" y="0"/>
                  </a:moveTo>
                  <a:cubicBezTo>
                    <a:pt x="70" y="0"/>
                    <a:pt x="70" y="0"/>
                    <a:pt x="70" y="0"/>
                  </a:cubicBezTo>
                  <a:cubicBezTo>
                    <a:pt x="80" y="0"/>
                    <a:pt x="87" y="8"/>
                    <a:pt x="87" y="17"/>
                  </a:cubicBezTo>
                  <a:cubicBezTo>
                    <a:pt x="86" y="285"/>
                    <a:pt x="86" y="285"/>
                    <a:pt x="86" y="285"/>
                  </a:cubicBezTo>
                  <a:cubicBezTo>
                    <a:pt x="86" y="295"/>
                    <a:pt x="79" y="302"/>
                    <a:pt x="69" y="302"/>
                  </a:cubicBezTo>
                  <a:cubicBezTo>
                    <a:pt x="0" y="302"/>
                    <a:pt x="0" y="302"/>
                    <a:pt x="0" y="302"/>
                  </a:cubicBezTo>
                  <a:cubicBezTo>
                    <a:pt x="0" y="294"/>
                    <a:pt x="0" y="294"/>
                    <a:pt x="0" y="294"/>
                  </a:cubicBezTo>
                  <a:cubicBezTo>
                    <a:pt x="17" y="279"/>
                    <a:pt x="17" y="279"/>
                    <a:pt x="17" y="279"/>
                  </a:cubicBezTo>
                  <a:cubicBezTo>
                    <a:pt x="0" y="256"/>
                    <a:pt x="0" y="256"/>
                    <a:pt x="0" y="256"/>
                  </a:cubicBezTo>
                  <a:cubicBezTo>
                    <a:pt x="0" y="247"/>
                    <a:pt x="0" y="247"/>
                    <a:pt x="0" y="247"/>
                  </a:cubicBezTo>
                  <a:cubicBezTo>
                    <a:pt x="34" y="230"/>
                    <a:pt x="34" y="230"/>
                    <a:pt x="34" y="230"/>
                  </a:cubicBezTo>
                  <a:cubicBezTo>
                    <a:pt x="1" y="32"/>
                    <a:pt x="1" y="32"/>
                    <a:pt x="1" y="32"/>
                  </a:cubicBezTo>
                  <a:cubicBezTo>
                    <a:pt x="1" y="21"/>
                    <a:pt x="1" y="21"/>
                    <a:pt x="1" y="21"/>
                  </a:cubicBezTo>
                  <a:cubicBezTo>
                    <a:pt x="14" y="20"/>
                    <a:pt x="14" y="20"/>
                    <a:pt x="14" y="20"/>
                  </a:cubicBezTo>
                  <a:cubicBezTo>
                    <a:pt x="1" y="16"/>
                    <a:pt x="1" y="16"/>
                    <a:pt x="1" y="16"/>
                  </a:cubicBezTo>
                  <a:lnTo>
                    <a:pt x="1" y="0"/>
                  </a:lnTo>
                  <a:close/>
                </a:path>
              </a:pathLst>
            </a:custGeom>
            <a:solidFill>
              <a:srgbClr val="ADE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5" name="ïṡliḑé"/>
            <p:cNvSpPr/>
            <p:nvPr/>
          </p:nvSpPr>
          <p:spPr bwMode="auto">
            <a:xfrm>
              <a:off x="3240088" y="3000375"/>
              <a:ext cx="239713" cy="714375"/>
            </a:xfrm>
            <a:custGeom>
              <a:avLst/>
              <a:gdLst>
                <a:gd name="T0" fmla="*/ 2 w 151"/>
                <a:gd name="T1" fmla="*/ 0 h 450"/>
                <a:gd name="T2" fmla="*/ 151 w 151"/>
                <a:gd name="T3" fmla="*/ 2 h 450"/>
                <a:gd name="T4" fmla="*/ 149 w 151"/>
                <a:gd name="T5" fmla="*/ 450 h 450"/>
                <a:gd name="T6" fmla="*/ 0 w 151"/>
                <a:gd name="T7" fmla="*/ 448 h 450"/>
                <a:gd name="T8" fmla="*/ 2 w 151"/>
                <a:gd name="T9" fmla="*/ 0 h 450"/>
              </a:gdLst>
              <a:ahLst/>
              <a:cxnLst>
                <a:cxn ang="0">
                  <a:pos x="T0" y="T1"/>
                </a:cxn>
                <a:cxn ang="0">
                  <a:pos x="T2" y="T3"/>
                </a:cxn>
                <a:cxn ang="0">
                  <a:pos x="T4" y="T5"/>
                </a:cxn>
                <a:cxn ang="0">
                  <a:pos x="T6" y="T7"/>
                </a:cxn>
                <a:cxn ang="0">
                  <a:pos x="T8" y="T9"/>
                </a:cxn>
              </a:cxnLst>
              <a:rect l="0" t="0" r="r" b="b"/>
              <a:pathLst>
                <a:path w="151" h="450">
                  <a:moveTo>
                    <a:pt x="2" y="0"/>
                  </a:moveTo>
                  <a:lnTo>
                    <a:pt x="151" y="2"/>
                  </a:lnTo>
                  <a:lnTo>
                    <a:pt x="149" y="450"/>
                  </a:lnTo>
                  <a:lnTo>
                    <a:pt x="0" y="448"/>
                  </a:lnTo>
                  <a:lnTo>
                    <a:pt x="2" y="0"/>
                  </a:lnTo>
                  <a:close/>
                </a:path>
              </a:pathLst>
            </a:custGeom>
            <a:solidFill>
              <a:srgbClr val="2F5B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6" name="íslîďè"/>
            <p:cNvSpPr/>
            <p:nvPr/>
          </p:nvSpPr>
          <p:spPr bwMode="auto">
            <a:xfrm>
              <a:off x="3243263" y="2947988"/>
              <a:ext cx="227013" cy="22225"/>
            </a:xfrm>
            <a:custGeom>
              <a:avLst/>
              <a:gdLst>
                <a:gd name="T0" fmla="*/ 0 w 69"/>
                <a:gd name="T1" fmla="*/ 0 h 7"/>
                <a:gd name="T2" fmla="*/ 66 w 69"/>
                <a:gd name="T3" fmla="*/ 1 h 7"/>
                <a:gd name="T4" fmla="*/ 69 w 69"/>
                <a:gd name="T5" fmla="*/ 4 h 7"/>
                <a:gd name="T6" fmla="*/ 69 w 69"/>
                <a:gd name="T7" fmla="*/ 4 h 7"/>
                <a:gd name="T8" fmla="*/ 66 w 69"/>
                <a:gd name="T9" fmla="*/ 7 h 7"/>
                <a:gd name="T10" fmla="*/ 0 w 69"/>
                <a:gd name="T11" fmla="*/ 7 h 7"/>
                <a:gd name="T12" fmla="*/ 0 w 6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9" h="7">
                  <a:moveTo>
                    <a:pt x="0" y="0"/>
                  </a:moveTo>
                  <a:cubicBezTo>
                    <a:pt x="66" y="1"/>
                    <a:pt x="66" y="1"/>
                    <a:pt x="66" y="1"/>
                  </a:cubicBezTo>
                  <a:cubicBezTo>
                    <a:pt x="67" y="1"/>
                    <a:pt x="69" y="2"/>
                    <a:pt x="69" y="4"/>
                  </a:cubicBezTo>
                  <a:cubicBezTo>
                    <a:pt x="69" y="4"/>
                    <a:pt x="69" y="4"/>
                    <a:pt x="69" y="4"/>
                  </a:cubicBezTo>
                  <a:cubicBezTo>
                    <a:pt x="69" y="6"/>
                    <a:pt x="67" y="7"/>
                    <a:pt x="66" y="7"/>
                  </a:cubicBezTo>
                  <a:cubicBezTo>
                    <a:pt x="0" y="7"/>
                    <a:pt x="0" y="7"/>
                    <a:pt x="0" y="7"/>
                  </a:cubicBezTo>
                  <a:lnTo>
                    <a:pt x="0" y="0"/>
                  </a:lnTo>
                  <a:close/>
                </a:path>
              </a:pathLst>
            </a:custGeom>
            <a:solidFill>
              <a:srgbClr val="2F5B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7" name="ïśļiḍe"/>
            <p:cNvSpPr/>
            <p:nvPr/>
          </p:nvSpPr>
          <p:spPr bwMode="auto">
            <a:xfrm>
              <a:off x="3240088" y="3738563"/>
              <a:ext cx="76200" cy="131762"/>
            </a:xfrm>
            <a:custGeom>
              <a:avLst/>
              <a:gdLst>
                <a:gd name="T0" fmla="*/ 0 w 23"/>
                <a:gd name="T1" fmla="*/ 0 h 40"/>
                <a:gd name="T2" fmla="*/ 15 w 23"/>
                <a:gd name="T3" fmla="*/ 0 h 40"/>
                <a:gd name="T4" fmla="*/ 23 w 23"/>
                <a:gd name="T5" fmla="*/ 9 h 40"/>
                <a:gd name="T6" fmla="*/ 23 w 23"/>
                <a:gd name="T7" fmla="*/ 31 h 40"/>
                <a:gd name="T8" fmla="*/ 15 w 23"/>
                <a:gd name="T9" fmla="*/ 40 h 40"/>
                <a:gd name="T10" fmla="*/ 0 w 23"/>
                <a:gd name="T11" fmla="*/ 39 h 40"/>
                <a:gd name="T12" fmla="*/ 0 w 23"/>
                <a:gd name="T13" fmla="*/ 28 h 40"/>
                <a:gd name="T14" fmla="*/ 8 w 23"/>
                <a:gd name="T15" fmla="*/ 20 h 40"/>
                <a:gd name="T16" fmla="*/ 0 w 23"/>
                <a:gd name="T17" fmla="*/ 12 h 40"/>
                <a:gd name="T18" fmla="*/ 0 w 23"/>
                <a:gd name="T1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40">
                  <a:moveTo>
                    <a:pt x="0" y="0"/>
                  </a:moveTo>
                  <a:cubicBezTo>
                    <a:pt x="15" y="0"/>
                    <a:pt x="15" y="0"/>
                    <a:pt x="15" y="0"/>
                  </a:cubicBezTo>
                  <a:cubicBezTo>
                    <a:pt x="20" y="0"/>
                    <a:pt x="23" y="4"/>
                    <a:pt x="23" y="9"/>
                  </a:cubicBezTo>
                  <a:cubicBezTo>
                    <a:pt x="23" y="31"/>
                    <a:pt x="23" y="31"/>
                    <a:pt x="23" y="31"/>
                  </a:cubicBezTo>
                  <a:cubicBezTo>
                    <a:pt x="23" y="36"/>
                    <a:pt x="19" y="40"/>
                    <a:pt x="15" y="40"/>
                  </a:cubicBezTo>
                  <a:cubicBezTo>
                    <a:pt x="0" y="39"/>
                    <a:pt x="0" y="39"/>
                    <a:pt x="0" y="39"/>
                  </a:cubicBezTo>
                  <a:cubicBezTo>
                    <a:pt x="0" y="28"/>
                    <a:pt x="0" y="28"/>
                    <a:pt x="0" y="28"/>
                  </a:cubicBezTo>
                  <a:cubicBezTo>
                    <a:pt x="8" y="20"/>
                    <a:pt x="8" y="20"/>
                    <a:pt x="8" y="20"/>
                  </a:cubicBezTo>
                  <a:cubicBezTo>
                    <a:pt x="0" y="12"/>
                    <a:pt x="0" y="12"/>
                    <a:pt x="0" y="12"/>
                  </a:cubicBezTo>
                  <a:lnTo>
                    <a:pt x="0" y="0"/>
                  </a:lnTo>
                  <a:close/>
                </a:path>
              </a:pathLst>
            </a:custGeom>
            <a:solidFill>
              <a:srgbClr val="2F5B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8" name="išḻïďé"/>
            <p:cNvSpPr/>
            <p:nvPr/>
          </p:nvSpPr>
          <p:spPr bwMode="auto">
            <a:xfrm>
              <a:off x="3240088" y="3775075"/>
              <a:ext cx="28575" cy="58737"/>
            </a:xfrm>
            <a:custGeom>
              <a:avLst/>
              <a:gdLst>
                <a:gd name="T0" fmla="*/ 0 w 9"/>
                <a:gd name="T1" fmla="*/ 0 h 18"/>
                <a:gd name="T2" fmla="*/ 9 w 9"/>
                <a:gd name="T3" fmla="*/ 9 h 18"/>
                <a:gd name="T4" fmla="*/ 0 w 9"/>
                <a:gd name="T5" fmla="*/ 18 h 18"/>
                <a:gd name="T6" fmla="*/ 0 w 9"/>
                <a:gd name="T7" fmla="*/ 0 h 18"/>
              </a:gdLst>
              <a:ahLst/>
              <a:cxnLst>
                <a:cxn ang="0">
                  <a:pos x="T0" y="T1"/>
                </a:cxn>
                <a:cxn ang="0">
                  <a:pos x="T2" y="T3"/>
                </a:cxn>
                <a:cxn ang="0">
                  <a:pos x="T4" y="T5"/>
                </a:cxn>
                <a:cxn ang="0">
                  <a:pos x="T6" y="T7"/>
                </a:cxn>
              </a:cxnLst>
              <a:rect l="0" t="0" r="r" b="b"/>
              <a:pathLst>
                <a:path w="9" h="18">
                  <a:moveTo>
                    <a:pt x="0" y="0"/>
                  </a:moveTo>
                  <a:cubicBezTo>
                    <a:pt x="5" y="0"/>
                    <a:pt x="9" y="4"/>
                    <a:pt x="9" y="9"/>
                  </a:cubicBezTo>
                  <a:cubicBezTo>
                    <a:pt x="9" y="14"/>
                    <a:pt x="5" y="18"/>
                    <a:pt x="0" y="18"/>
                  </a:cubicBezTo>
                  <a:lnTo>
                    <a:pt x="0" y="0"/>
                  </a:lnTo>
                  <a:close/>
                </a:path>
              </a:pathLst>
            </a:custGeom>
            <a:solidFill>
              <a:srgbClr val="ADE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9" name="işḷíḑê"/>
            <p:cNvSpPr/>
            <p:nvPr/>
          </p:nvSpPr>
          <p:spPr bwMode="auto">
            <a:xfrm>
              <a:off x="3200400" y="3181350"/>
              <a:ext cx="401638" cy="622300"/>
            </a:xfrm>
            <a:custGeom>
              <a:avLst/>
              <a:gdLst>
                <a:gd name="T0" fmla="*/ 102 w 122"/>
                <a:gd name="T1" fmla="*/ 189 h 189"/>
                <a:gd name="T2" fmla="*/ 117 w 122"/>
                <a:gd name="T3" fmla="*/ 166 h 189"/>
                <a:gd name="T4" fmla="*/ 113 w 122"/>
                <a:gd name="T5" fmla="*/ 135 h 189"/>
                <a:gd name="T6" fmla="*/ 53 w 122"/>
                <a:gd name="T7" fmla="*/ 150 h 189"/>
                <a:gd name="T8" fmla="*/ 47 w 122"/>
                <a:gd name="T9" fmla="*/ 171 h 189"/>
                <a:gd name="T10" fmla="*/ 87 w 122"/>
                <a:gd name="T11" fmla="*/ 175 h 189"/>
                <a:gd name="T12" fmla="*/ 98 w 122"/>
                <a:gd name="T13" fmla="*/ 178 h 189"/>
                <a:gd name="T14" fmla="*/ 102 w 122"/>
                <a:gd name="T15" fmla="*/ 189 h 189"/>
                <a:gd name="T16" fmla="*/ 113 w 122"/>
                <a:gd name="T17" fmla="*/ 134 h 189"/>
                <a:gd name="T18" fmla="*/ 110 w 122"/>
                <a:gd name="T19" fmla="*/ 134 h 189"/>
                <a:gd name="T20" fmla="*/ 103 w 122"/>
                <a:gd name="T21" fmla="*/ 136 h 189"/>
                <a:gd name="T22" fmla="*/ 60 w 122"/>
                <a:gd name="T23" fmla="*/ 147 h 189"/>
                <a:gd name="T24" fmla="*/ 19 w 122"/>
                <a:gd name="T25" fmla="*/ 153 h 189"/>
                <a:gd name="T26" fmla="*/ 10 w 122"/>
                <a:gd name="T27" fmla="*/ 137 h 189"/>
                <a:gd name="T28" fmla="*/ 21 w 122"/>
                <a:gd name="T29" fmla="*/ 123 h 189"/>
                <a:gd name="T30" fmla="*/ 110 w 122"/>
                <a:gd name="T31" fmla="*/ 100 h 189"/>
                <a:gd name="T32" fmla="*/ 119 w 122"/>
                <a:gd name="T33" fmla="*/ 114 h 189"/>
                <a:gd name="T34" fmla="*/ 113 w 122"/>
                <a:gd name="T35" fmla="*/ 134 h 189"/>
                <a:gd name="T36" fmla="*/ 108 w 122"/>
                <a:gd name="T37" fmla="*/ 98 h 189"/>
                <a:gd name="T38" fmla="*/ 115 w 122"/>
                <a:gd name="T39" fmla="*/ 83 h 189"/>
                <a:gd name="T40" fmla="*/ 107 w 122"/>
                <a:gd name="T41" fmla="*/ 64 h 189"/>
                <a:gd name="T42" fmla="*/ 97 w 122"/>
                <a:gd name="T43" fmla="*/ 62 h 189"/>
                <a:gd name="T44" fmla="*/ 69 w 122"/>
                <a:gd name="T45" fmla="*/ 71 h 189"/>
                <a:gd name="T46" fmla="*/ 14 w 122"/>
                <a:gd name="T47" fmla="*/ 92 h 189"/>
                <a:gd name="T48" fmla="*/ 20 w 122"/>
                <a:gd name="T49" fmla="*/ 122 h 189"/>
                <a:gd name="T50" fmla="*/ 108 w 122"/>
                <a:gd name="T51" fmla="*/ 98 h 189"/>
                <a:gd name="T52" fmla="*/ 95 w 122"/>
                <a:gd name="T53" fmla="*/ 52 h 189"/>
                <a:gd name="T54" fmla="*/ 53 w 122"/>
                <a:gd name="T55" fmla="*/ 63 h 189"/>
                <a:gd name="T56" fmla="*/ 33 w 122"/>
                <a:gd name="T57" fmla="*/ 51 h 189"/>
                <a:gd name="T58" fmla="*/ 65 w 122"/>
                <a:gd name="T59" fmla="*/ 19 h 189"/>
                <a:gd name="T60" fmla="*/ 100 w 122"/>
                <a:gd name="T61" fmla="*/ 5 h 189"/>
                <a:gd name="T62" fmla="*/ 118 w 122"/>
                <a:gd name="T63" fmla="*/ 35 h 189"/>
                <a:gd name="T64" fmla="*/ 95 w 122"/>
                <a:gd name="T65" fmla="*/ 5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 h="189">
                  <a:moveTo>
                    <a:pt x="102" y="189"/>
                  </a:moveTo>
                  <a:cubicBezTo>
                    <a:pt x="108" y="182"/>
                    <a:pt x="114" y="176"/>
                    <a:pt x="117" y="166"/>
                  </a:cubicBezTo>
                  <a:cubicBezTo>
                    <a:pt x="120" y="156"/>
                    <a:pt x="121" y="142"/>
                    <a:pt x="113" y="135"/>
                  </a:cubicBezTo>
                  <a:cubicBezTo>
                    <a:pt x="93" y="140"/>
                    <a:pt x="73" y="145"/>
                    <a:pt x="53" y="150"/>
                  </a:cubicBezTo>
                  <a:cubicBezTo>
                    <a:pt x="45" y="152"/>
                    <a:pt x="41" y="164"/>
                    <a:pt x="47" y="171"/>
                  </a:cubicBezTo>
                  <a:cubicBezTo>
                    <a:pt x="52" y="178"/>
                    <a:pt x="72" y="177"/>
                    <a:pt x="87" y="175"/>
                  </a:cubicBezTo>
                  <a:cubicBezTo>
                    <a:pt x="95" y="174"/>
                    <a:pt x="97" y="174"/>
                    <a:pt x="98" y="178"/>
                  </a:cubicBezTo>
                  <a:cubicBezTo>
                    <a:pt x="99" y="183"/>
                    <a:pt x="100" y="186"/>
                    <a:pt x="102" y="189"/>
                  </a:cubicBezTo>
                  <a:close/>
                  <a:moveTo>
                    <a:pt x="113" y="134"/>
                  </a:moveTo>
                  <a:cubicBezTo>
                    <a:pt x="110" y="134"/>
                    <a:pt x="110" y="134"/>
                    <a:pt x="110" y="134"/>
                  </a:cubicBezTo>
                  <a:cubicBezTo>
                    <a:pt x="103" y="136"/>
                    <a:pt x="103" y="136"/>
                    <a:pt x="103" y="136"/>
                  </a:cubicBezTo>
                  <a:cubicBezTo>
                    <a:pt x="60" y="147"/>
                    <a:pt x="60" y="147"/>
                    <a:pt x="60" y="147"/>
                  </a:cubicBezTo>
                  <a:cubicBezTo>
                    <a:pt x="47" y="151"/>
                    <a:pt x="28" y="157"/>
                    <a:pt x="19" y="153"/>
                  </a:cubicBezTo>
                  <a:cubicBezTo>
                    <a:pt x="13" y="150"/>
                    <a:pt x="9" y="146"/>
                    <a:pt x="10" y="137"/>
                  </a:cubicBezTo>
                  <a:cubicBezTo>
                    <a:pt x="11" y="129"/>
                    <a:pt x="14" y="124"/>
                    <a:pt x="21" y="123"/>
                  </a:cubicBezTo>
                  <a:cubicBezTo>
                    <a:pt x="52" y="117"/>
                    <a:pt x="80" y="109"/>
                    <a:pt x="110" y="100"/>
                  </a:cubicBezTo>
                  <a:cubicBezTo>
                    <a:pt x="118" y="101"/>
                    <a:pt x="119" y="108"/>
                    <a:pt x="119" y="114"/>
                  </a:cubicBezTo>
                  <a:cubicBezTo>
                    <a:pt x="120" y="120"/>
                    <a:pt x="122" y="130"/>
                    <a:pt x="113" y="134"/>
                  </a:cubicBezTo>
                  <a:close/>
                  <a:moveTo>
                    <a:pt x="108" y="98"/>
                  </a:moveTo>
                  <a:cubicBezTo>
                    <a:pt x="115" y="94"/>
                    <a:pt x="116" y="90"/>
                    <a:pt x="115" y="83"/>
                  </a:cubicBezTo>
                  <a:cubicBezTo>
                    <a:pt x="115" y="77"/>
                    <a:pt x="112" y="67"/>
                    <a:pt x="107" y="64"/>
                  </a:cubicBezTo>
                  <a:cubicBezTo>
                    <a:pt x="105" y="63"/>
                    <a:pt x="101" y="62"/>
                    <a:pt x="97" y="62"/>
                  </a:cubicBezTo>
                  <a:cubicBezTo>
                    <a:pt x="90" y="64"/>
                    <a:pt x="81" y="67"/>
                    <a:pt x="69" y="71"/>
                  </a:cubicBezTo>
                  <a:cubicBezTo>
                    <a:pt x="48" y="77"/>
                    <a:pt x="23" y="86"/>
                    <a:pt x="14" y="92"/>
                  </a:cubicBezTo>
                  <a:cubicBezTo>
                    <a:pt x="0" y="101"/>
                    <a:pt x="3" y="123"/>
                    <a:pt x="20" y="122"/>
                  </a:cubicBezTo>
                  <a:cubicBezTo>
                    <a:pt x="53" y="114"/>
                    <a:pt x="79" y="107"/>
                    <a:pt x="108" y="98"/>
                  </a:cubicBezTo>
                  <a:close/>
                  <a:moveTo>
                    <a:pt x="95" y="52"/>
                  </a:moveTo>
                  <a:cubicBezTo>
                    <a:pt x="80" y="57"/>
                    <a:pt x="70" y="58"/>
                    <a:pt x="53" y="63"/>
                  </a:cubicBezTo>
                  <a:cubicBezTo>
                    <a:pt x="41" y="66"/>
                    <a:pt x="35" y="58"/>
                    <a:pt x="33" y="51"/>
                  </a:cubicBezTo>
                  <a:cubicBezTo>
                    <a:pt x="30" y="35"/>
                    <a:pt x="47" y="27"/>
                    <a:pt x="65" y="19"/>
                  </a:cubicBezTo>
                  <a:cubicBezTo>
                    <a:pt x="77" y="14"/>
                    <a:pt x="90" y="9"/>
                    <a:pt x="100" y="5"/>
                  </a:cubicBezTo>
                  <a:cubicBezTo>
                    <a:pt x="113" y="0"/>
                    <a:pt x="122" y="24"/>
                    <a:pt x="118" y="35"/>
                  </a:cubicBezTo>
                  <a:cubicBezTo>
                    <a:pt x="114" y="42"/>
                    <a:pt x="103" y="47"/>
                    <a:pt x="95" y="52"/>
                  </a:cubicBezTo>
                  <a:close/>
                </a:path>
              </a:pathLst>
            </a:custGeom>
            <a:solidFill>
              <a:srgbClr val="FFDB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0" name="iśļíḑe"/>
            <p:cNvSpPr/>
            <p:nvPr/>
          </p:nvSpPr>
          <p:spPr bwMode="auto">
            <a:xfrm>
              <a:off x="3359150" y="3729038"/>
              <a:ext cx="193675" cy="71437"/>
            </a:xfrm>
            <a:custGeom>
              <a:avLst/>
              <a:gdLst>
                <a:gd name="T0" fmla="*/ 0 w 59"/>
                <a:gd name="T1" fmla="*/ 7 h 22"/>
                <a:gd name="T2" fmla="*/ 39 w 59"/>
                <a:gd name="T3" fmla="*/ 9 h 22"/>
                <a:gd name="T4" fmla="*/ 50 w 59"/>
                <a:gd name="T5" fmla="*/ 12 h 22"/>
                <a:gd name="T6" fmla="*/ 53 w 59"/>
                <a:gd name="T7" fmla="*/ 22 h 22"/>
                <a:gd name="T8" fmla="*/ 59 w 59"/>
                <a:gd name="T9" fmla="*/ 0 h 22"/>
                <a:gd name="T10" fmla="*/ 0 w 59"/>
                <a:gd name="T11" fmla="*/ 7 h 22"/>
              </a:gdLst>
              <a:ahLst/>
              <a:cxnLst>
                <a:cxn ang="0">
                  <a:pos x="T0" y="T1"/>
                </a:cxn>
                <a:cxn ang="0">
                  <a:pos x="T2" y="T3"/>
                </a:cxn>
                <a:cxn ang="0">
                  <a:pos x="T4" y="T5"/>
                </a:cxn>
                <a:cxn ang="0">
                  <a:pos x="T6" y="T7"/>
                </a:cxn>
                <a:cxn ang="0">
                  <a:pos x="T8" y="T9"/>
                </a:cxn>
                <a:cxn ang="0">
                  <a:pos x="T10" y="T11"/>
                </a:cxn>
              </a:cxnLst>
              <a:rect l="0" t="0" r="r" b="b"/>
              <a:pathLst>
                <a:path w="59" h="22">
                  <a:moveTo>
                    <a:pt x="0" y="7"/>
                  </a:moveTo>
                  <a:cubicBezTo>
                    <a:pt x="6" y="12"/>
                    <a:pt x="25" y="11"/>
                    <a:pt x="39" y="9"/>
                  </a:cubicBezTo>
                  <a:cubicBezTo>
                    <a:pt x="47" y="8"/>
                    <a:pt x="49" y="8"/>
                    <a:pt x="50" y="12"/>
                  </a:cubicBezTo>
                  <a:cubicBezTo>
                    <a:pt x="51" y="16"/>
                    <a:pt x="52" y="19"/>
                    <a:pt x="53" y="22"/>
                  </a:cubicBezTo>
                  <a:cubicBezTo>
                    <a:pt x="53" y="15"/>
                    <a:pt x="56" y="5"/>
                    <a:pt x="59" y="0"/>
                  </a:cubicBezTo>
                  <a:cubicBezTo>
                    <a:pt x="38" y="6"/>
                    <a:pt x="20" y="9"/>
                    <a:pt x="0" y="7"/>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1" name="ïSḻidé"/>
            <p:cNvSpPr/>
            <p:nvPr/>
          </p:nvSpPr>
          <p:spPr bwMode="auto">
            <a:xfrm>
              <a:off x="3233738" y="3475038"/>
              <a:ext cx="346075" cy="107950"/>
            </a:xfrm>
            <a:custGeom>
              <a:avLst/>
              <a:gdLst>
                <a:gd name="T0" fmla="*/ 98 w 105"/>
                <a:gd name="T1" fmla="*/ 9 h 33"/>
                <a:gd name="T2" fmla="*/ 105 w 105"/>
                <a:gd name="T3" fmla="*/ 0 h 33"/>
                <a:gd name="T4" fmla="*/ 70 w 105"/>
                <a:gd name="T5" fmla="*/ 10 h 33"/>
                <a:gd name="T6" fmla="*/ 22 w 105"/>
                <a:gd name="T7" fmla="*/ 25 h 33"/>
                <a:gd name="T8" fmla="*/ 0 w 105"/>
                <a:gd name="T9" fmla="*/ 30 h 33"/>
                <a:gd name="T10" fmla="*/ 10 w 105"/>
                <a:gd name="T11" fmla="*/ 33 h 33"/>
                <a:gd name="T12" fmla="*/ 98 w 105"/>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105" h="33">
                  <a:moveTo>
                    <a:pt x="98" y="9"/>
                  </a:moveTo>
                  <a:cubicBezTo>
                    <a:pt x="103" y="6"/>
                    <a:pt x="105" y="3"/>
                    <a:pt x="105" y="0"/>
                  </a:cubicBezTo>
                  <a:cubicBezTo>
                    <a:pt x="96" y="5"/>
                    <a:pt x="80" y="8"/>
                    <a:pt x="70" y="10"/>
                  </a:cubicBezTo>
                  <a:cubicBezTo>
                    <a:pt x="54" y="14"/>
                    <a:pt x="40" y="19"/>
                    <a:pt x="22" y="25"/>
                  </a:cubicBezTo>
                  <a:cubicBezTo>
                    <a:pt x="15" y="27"/>
                    <a:pt x="7" y="30"/>
                    <a:pt x="0" y="30"/>
                  </a:cubicBezTo>
                  <a:cubicBezTo>
                    <a:pt x="2" y="32"/>
                    <a:pt x="6" y="33"/>
                    <a:pt x="10" y="33"/>
                  </a:cubicBezTo>
                  <a:cubicBezTo>
                    <a:pt x="43" y="25"/>
                    <a:pt x="69" y="18"/>
                    <a:pt x="98" y="9"/>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2" name="îslïďe"/>
            <p:cNvSpPr/>
            <p:nvPr/>
          </p:nvSpPr>
          <p:spPr bwMode="auto">
            <a:xfrm>
              <a:off x="3319463" y="3287713"/>
              <a:ext cx="269875" cy="107950"/>
            </a:xfrm>
            <a:custGeom>
              <a:avLst/>
              <a:gdLst>
                <a:gd name="T0" fmla="*/ 59 w 82"/>
                <a:gd name="T1" fmla="*/ 20 h 33"/>
                <a:gd name="T2" fmla="*/ 82 w 82"/>
                <a:gd name="T3" fmla="*/ 3 h 33"/>
                <a:gd name="T4" fmla="*/ 82 w 82"/>
                <a:gd name="T5" fmla="*/ 0 h 33"/>
                <a:gd name="T6" fmla="*/ 0 w 82"/>
                <a:gd name="T7" fmla="*/ 24 h 33"/>
                <a:gd name="T8" fmla="*/ 1 w 82"/>
                <a:gd name="T9" fmla="*/ 27 h 33"/>
                <a:gd name="T10" fmla="*/ 17 w 82"/>
                <a:gd name="T11" fmla="*/ 31 h 33"/>
                <a:gd name="T12" fmla="*/ 59 w 82"/>
                <a:gd name="T13" fmla="*/ 20 h 33"/>
              </a:gdLst>
              <a:ahLst/>
              <a:cxnLst>
                <a:cxn ang="0">
                  <a:pos x="T0" y="T1"/>
                </a:cxn>
                <a:cxn ang="0">
                  <a:pos x="T2" y="T3"/>
                </a:cxn>
                <a:cxn ang="0">
                  <a:pos x="T4" y="T5"/>
                </a:cxn>
                <a:cxn ang="0">
                  <a:pos x="T6" y="T7"/>
                </a:cxn>
                <a:cxn ang="0">
                  <a:pos x="T8" y="T9"/>
                </a:cxn>
                <a:cxn ang="0">
                  <a:pos x="T10" y="T11"/>
                </a:cxn>
                <a:cxn ang="0">
                  <a:pos x="T12" y="T13"/>
                </a:cxn>
              </a:cxnLst>
              <a:rect l="0" t="0" r="r" b="b"/>
              <a:pathLst>
                <a:path w="82" h="33">
                  <a:moveTo>
                    <a:pt x="59" y="20"/>
                  </a:moveTo>
                  <a:cubicBezTo>
                    <a:pt x="67" y="15"/>
                    <a:pt x="78" y="10"/>
                    <a:pt x="82" y="3"/>
                  </a:cubicBezTo>
                  <a:cubicBezTo>
                    <a:pt x="82" y="2"/>
                    <a:pt x="82" y="1"/>
                    <a:pt x="82" y="0"/>
                  </a:cubicBezTo>
                  <a:cubicBezTo>
                    <a:pt x="60" y="13"/>
                    <a:pt x="17" y="32"/>
                    <a:pt x="0" y="24"/>
                  </a:cubicBezTo>
                  <a:cubicBezTo>
                    <a:pt x="1" y="27"/>
                    <a:pt x="1" y="27"/>
                    <a:pt x="1" y="27"/>
                  </a:cubicBezTo>
                  <a:cubicBezTo>
                    <a:pt x="4" y="30"/>
                    <a:pt x="9" y="33"/>
                    <a:pt x="17" y="31"/>
                  </a:cubicBezTo>
                  <a:cubicBezTo>
                    <a:pt x="34" y="26"/>
                    <a:pt x="44" y="25"/>
                    <a:pt x="59" y="20"/>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3" name="íṧlíḋè"/>
            <p:cNvSpPr/>
            <p:nvPr/>
          </p:nvSpPr>
          <p:spPr bwMode="auto">
            <a:xfrm>
              <a:off x="3316288" y="3279775"/>
              <a:ext cx="111125" cy="96837"/>
            </a:xfrm>
            <a:custGeom>
              <a:avLst/>
              <a:gdLst>
                <a:gd name="T0" fmla="*/ 31 w 34"/>
                <a:gd name="T1" fmla="*/ 23 h 29"/>
                <a:gd name="T2" fmla="*/ 13 w 34"/>
                <a:gd name="T3" fmla="*/ 28 h 29"/>
                <a:gd name="T4" fmla="*/ 5 w 34"/>
                <a:gd name="T5" fmla="*/ 9 h 29"/>
                <a:gd name="T6" fmla="*/ 24 w 34"/>
                <a:gd name="T7" fmla="*/ 0 h 29"/>
                <a:gd name="T8" fmla="*/ 32 w 34"/>
                <a:gd name="T9" fmla="*/ 11 h 29"/>
                <a:gd name="T10" fmla="*/ 31 w 34"/>
                <a:gd name="T11" fmla="*/ 23 h 29"/>
              </a:gdLst>
              <a:ahLst/>
              <a:cxnLst>
                <a:cxn ang="0">
                  <a:pos x="T0" y="T1"/>
                </a:cxn>
                <a:cxn ang="0">
                  <a:pos x="T2" y="T3"/>
                </a:cxn>
                <a:cxn ang="0">
                  <a:pos x="T4" y="T5"/>
                </a:cxn>
                <a:cxn ang="0">
                  <a:pos x="T6" y="T7"/>
                </a:cxn>
                <a:cxn ang="0">
                  <a:pos x="T8" y="T9"/>
                </a:cxn>
                <a:cxn ang="0">
                  <a:pos x="T10" y="T11"/>
                </a:cxn>
              </a:cxnLst>
              <a:rect l="0" t="0" r="r" b="b"/>
              <a:pathLst>
                <a:path w="34" h="29">
                  <a:moveTo>
                    <a:pt x="31" y="23"/>
                  </a:moveTo>
                  <a:cubicBezTo>
                    <a:pt x="28" y="24"/>
                    <a:pt x="18" y="29"/>
                    <a:pt x="13" y="28"/>
                  </a:cubicBezTo>
                  <a:cubicBezTo>
                    <a:pt x="5" y="27"/>
                    <a:pt x="0" y="15"/>
                    <a:pt x="5" y="9"/>
                  </a:cubicBezTo>
                  <a:cubicBezTo>
                    <a:pt x="9" y="5"/>
                    <a:pt x="18" y="0"/>
                    <a:pt x="24" y="0"/>
                  </a:cubicBezTo>
                  <a:cubicBezTo>
                    <a:pt x="27" y="1"/>
                    <a:pt x="31" y="5"/>
                    <a:pt x="32" y="11"/>
                  </a:cubicBezTo>
                  <a:cubicBezTo>
                    <a:pt x="34" y="16"/>
                    <a:pt x="34" y="21"/>
                    <a:pt x="31" y="23"/>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4" name="ïšľîďé"/>
            <p:cNvSpPr/>
            <p:nvPr/>
          </p:nvSpPr>
          <p:spPr bwMode="auto">
            <a:xfrm>
              <a:off x="3216275" y="3481388"/>
              <a:ext cx="112713" cy="95250"/>
            </a:xfrm>
            <a:custGeom>
              <a:avLst/>
              <a:gdLst>
                <a:gd name="T0" fmla="*/ 31 w 34"/>
                <a:gd name="T1" fmla="*/ 22 h 29"/>
                <a:gd name="T2" fmla="*/ 13 w 34"/>
                <a:gd name="T3" fmla="*/ 28 h 29"/>
                <a:gd name="T4" fmla="*/ 5 w 34"/>
                <a:gd name="T5" fmla="*/ 9 h 29"/>
                <a:gd name="T6" fmla="*/ 24 w 34"/>
                <a:gd name="T7" fmla="*/ 0 h 29"/>
                <a:gd name="T8" fmla="*/ 32 w 34"/>
                <a:gd name="T9" fmla="*/ 11 h 29"/>
                <a:gd name="T10" fmla="*/ 31 w 34"/>
                <a:gd name="T11" fmla="*/ 22 h 29"/>
              </a:gdLst>
              <a:ahLst/>
              <a:cxnLst>
                <a:cxn ang="0">
                  <a:pos x="T0" y="T1"/>
                </a:cxn>
                <a:cxn ang="0">
                  <a:pos x="T2" y="T3"/>
                </a:cxn>
                <a:cxn ang="0">
                  <a:pos x="T4" y="T5"/>
                </a:cxn>
                <a:cxn ang="0">
                  <a:pos x="T6" y="T7"/>
                </a:cxn>
                <a:cxn ang="0">
                  <a:pos x="T8" y="T9"/>
                </a:cxn>
                <a:cxn ang="0">
                  <a:pos x="T10" y="T11"/>
                </a:cxn>
              </a:cxnLst>
              <a:rect l="0" t="0" r="r" b="b"/>
              <a:pathLst>
                <a:path w="34" h="29">
                  <a:moveTo>
                    <a:pt x="31" y="22"/>
                  </a:moveTo>
                  <a:cubicBezTo>
                    <a:pt x="27" y="24"/>
                    <a:pt x="18" y="29"/>
                    <a:pt x="13" y="28"/>
                  </a:cubicBezTo>
                  <a:cubicBezTo>
                    <a:pt x="5" y="27"/>
                    <a:pt x="0" y="15"/>
                    <a:pt x="5" y="9"/>
                  </a:cubicBezTo>
                  <a:cubicBezTo>
                    <a:pt x="9" y="5"/>
                    <a:pt x="18" y="0"/>
                    <a:pt x="24" y="0"/>
                  </a:cubicBezTo>
                  <a:cubicBezTo>
                    <a:pt x="27" y="0"/>
                    <a:pt x="31" y="5"/>
                    <a:pt x="32" y="11"/>
                  </a:cubicBezTo>
                  <a:cubicBezTo>
                    <a:pt x="34" y="16"/>
                    <a:pt x="34" y="21"/>
                    <a:pt x="31" y="22"/>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5" name="ïšļíḑé"/>
            <p:cNvSpPr/>
            <p:nvPr/>
          </p:nvSpPr>
          <p:spPr bwMode="auto">
            <a:xfrm>
              <a:off x="3351213" y="3686175"/>
              <a:ext cx="85725" cy="65087"/>
            </a:xfrm>
            <a:custGeom>
              <a:avLst/>
              <a:gdLst>
                <a:gd name="T0" fmla="*/ 19 w 26"/>
                <a:gd name="T1" fmla="*/ 0 h 20"/>
                <a:gd name="T2" fmla="*/ 5 w 26"/>
                <a:gd name="T3" fmla="*/ 3 h 20"/>
                <a:gd name="T4" fmla="*/ 7 w 26"/>
                <a:gd name="T5" fmla="*/ 18 h 20"/>
                <a:gd name="T6" fmla="*/ 23 w 26"/>
                <a:gd name="T7" fmla="*/ 18 h 20"/>
                <a:gd name="T8" fmla="*/ 25 w 26"/>
                <a:gd name="T9" fmla="*/ 7 h 20"/>
                <a:gd name="T10" fmla="*/ 19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9" y="0"/>
                  </a:moveTo>
                  <a:cubicBezTo>
                    <a:pt x="16" y="0"/>
                    <a:pt x="8" y="0"/>
                    <a:pt x="5" y="3"/>
                  </a:cubicBezTo>
                  <a:cubicBezTo>
                    <a:pt x="0" y="7"/>
                    <a:pt x="1" y="16"/>
                    <a:pt x="7" y="18"/>
                  </a:cubicBezTo>
                  <a:cubicBezTo>
                    <a:pt x="11" y="20"/>
                    <a:pt x="19" y="20"/>
                    <a:pt x="23" y="18"/>
                  </a:cubicBezTo>
                  <a:cubicBezTo>
                    <a:pt x="25" y="16"/>
                    <a:pt x="26" y="12"/>
                    <a:pt x="25" y="7"/>
                  </a:cubicBezTo>
                  <a:cubicBezTo>
                    <a:pt x="24" y="3"/>
                    <a:pt x="22" y="0"/>
                    <a:pt x="19" y="0"/>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6" name="ïṡḷîḋè"/>
            <p:cNvSpPr/>
            <p:nvPr/>
          </p:nvSpPr>
          <p:spPr bwMode="auto">
            <a:xfrm>
              <a:off x="3255963" y="3586163"/>
              <a:ext cx="339725" cy="112712"/>
            </a:xfrm>
            <a:custGeom>
              <a:avLst/>
              <a:gdLst>
                <a:gd name="T0" fmla="*/ 103 w 103"/>
                <a:gd name="T1" fmla="*/ 0 h 34"/>
                <a:gd name="T2" fmla="*/ 27 w 103"/>
                <a:gd name="T3" fmla="*/ 23 h 34"/>
                <a:gd name="T4" fmla="*/ 0 w 103"/>
                <a:gd name="T5" fmla="*/ 29 h 34"/>
                <a:gd name="T6" fmla="*/ 2 w 103"/>
                <a:gd name="T7" fmla="*/ 30 h 34"/>
                <a:gd name="T8" fmla="*/ 43 w 103"/>
                <a:gd name="T9" fmla="*/ 24 h 34"/>
                <a:gd name="T10" fmla="*/ 78 w 103"/>
                <a:gd name="T11" fmla="*/ 15 h 34"/>
                <a:gd name="T12" fmla="*/ 81 w 103"/>
                <a:gd name="T13" fmla="*/ 14 h 34"/>
                <a:gd name="T14" fmla="*/ 86 w 103"/>
                <a:gd name="T15" fmla="*/ 13 h 34"/>
                <a:gd name="T16" fmla="*/ 93 w 103"/>
                <a:gd name="T17" fmla="*/ 11 h 34"/>
                <a:gd name="T18" fmla="*/ 96 w 103"/>
                <a:gd name="T19" fmla="*/ 11 h 34"/>
                <a:gd name="T20" fmla="*/ 103 w 103"/>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34">
                  <a:moveTo>
                    <a:pt x="103" y="0"/>
                  </a:moveTo>
                  <a:cubicBezTo>
                    <a:pt x="92" y="6"/>
                    <a:pt x="52" y="16"/>
                    <a:pt x="27" y="23"/>
                  </a:cubicBezTo>
                  <a:cubicBezTo>
                    <a:pt x="16" y="26"/>
                    <a:pt x="8" y="28"/>
                    <a:pt x="0" y="29"/>
                  </a:cubicBezTo>
                  <a:cubicBezTo>
                    <a:pt x="1" y="29"/>
                    <a:pt x="1" y="29"/>
                    <a:pt x="2" y="30"/>
                  </a:cubicBezTo>
                  <a:cubicBezTo>
                    <a:pt x="11" y="34"/>
                    <a:pt x="30" y="28"/>
                    <a:pt x="43" y="24"/>
                  </a:cubicBezTo>
                  <a:cubicBezTo>
                    <a:pt x="78" y="15"/>
                    <a:pt x="78" y="15"/>
                    <a:pt x="78" y="15"/>
                  </a:cubicBezTo>
                  <a:cubicBezTo>
                    <a:pt x="81" y="14"/>
                    <a:pt x="81" y="14"/>
                    <a:pt x="81" y="14"/>
                  </a:cubicBezTo>
                  <a:cubicBezTo>
                    <a:pt x="86" y="13"/>
                    <a:pt x="86" y="13"/>
                    <a:pt x="86" y="13"/>
                  </a:cubicBezTo>
                  <a:cubicBezTo>
                    <a:pt x="93" y="11"/>
                    <a:pt x="93" y="11"/>
                    <a:pt x="93" y="11"/>
                  </a:cubicBezTo>
                  <a:cubicBezTo>
                    <a:pt x="96" y="11"/>
                    <a:pt x="96" y="11"/>
                    <a:pt x="96" y="11"/>
                  </a:cubicBezTo>
                  <a:cubicBezTo>
                    <a:pt x="101" y="8"/>
                    <a:pt x="103" y="4"/>
                    <a:pt x="103" y="0"/>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7" name="íṧḻiḋé"/>
            <p:cNvSpPr/>
            <p:nvPr/>
          </p:nvSpPr>
          <p:spPr bwMode="auto">
            <a:xfrm>
              <a:off x="3236913" y="3590925"/>
              <a:ext cx="111125" cy="88900"/>
            </a:xfrm>
            <a:custGeom>
              <a:avLst/>
              <a:gdLst>
                <a:gd name="T0" fmla="*/ 24 w 34"/>
                <a:gd name="T1" fmla="*/ 0 h 27"/>
                <a:gd name="T2" fmla="*/ 6 w 34"/>
                <a:gd name="T3" fmla="*/ 6 h 27"/>
                <a:gd name="T4" fmla="*/ 11 w 34"/>
                <a:gd name="T5" fmla="*/ 26 h 27"/>
                <a:gd name="T6" fmla="*/ 31 w 34"/>
                <a:gd name="T7" fmla="*/ 23 h 27"/>
                <a:gd name="T8" fmla="*/ 32 w 34"/>
                <a:gd name="T9" fmla="*/ 9 h 27"/>
                <a:gd name="T10" fmla="*/ 24 w 34"/>
                <a:gd name="T11" fmla="*/ 0 h 27"/>
              </a:gdLst>
              <a:ahLst/>
              <a:cxnLst>
                <a:cxn ang="0">
                  <a:pos x="T0" y="T1"/>
                </a:cxn>
                <a:cxn ang="0">
                  <a:pos x="T2" y="T3"/>
                </a:cxn>
                <a:cxn ang="0">
                  <a:pos x="T4" y="T5"/>
                </a:cxn>
                <a:cxn ang="0">
                  <a:pos x="T6" y="T7"/>
                </a:cxn>
                <a:cxn ang="0">
                  <a:pos x="T8" y="T9"/>
                </a:cxn>
                <a:cxn ang="0">
                  <a:pos x="T10" y="T11"/>
                </a:cxn>
              </a:cxnLst>
              <a:rect l="0" t="0" r="r" b="b"/>
              <a:pathLst>
                <a:path w="34" h="27">
                  <a:moveTo>
                    <a:pt x="24" y="0"/>
                  </a:moveTo>
                  <a:cubicBezTo>
                    <a:pt x="20" y="1"/>
                    <a:pt x="10" y="2"/>
                    <a:pt x="6" y="6"/>
                  </a:cubicBezTo>
                  <a:cubicBezTo>
                    <a:pt x="0" y="11"/>
                    <a:pt x="3" y="23"/>
                    <a:pt x="11" y="26"/>
                  </a:cubicBezTo>
                  <a:cubicBezTo>
                    <a:pt x="16" y="27"/>
                    <a:pt x="26" y="26"/>
                    <a:pt x="31" y="23"/>
                  </a:cubicBezTo>
                  <a:cubicBezTo>
                    <a:pt x="33" y="21"/>
                    <a:pt x="34" y="15"/>
                    <a:pt x="32" y="9"/>
                  </a:cubicBezTo>
                  <a:cubicBezTo>
                    <a:pt x="30" y="4"/>
                    <a:pt x="28" y="0"/>
                    <a:pt x="24" y="0"/>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8" name="is1ídê"/>
            <p:cNvSpPr/>
            <p:nvPr/>
          </p:nvSpPr>
          <p:spPr bwMode="auto">
            <a:xfrm>
              <a:off x="2781300" y="3303588"/>
              <a:ext cx="284163" cy="511175"/>
            </a:xfrm>
            <a:custGeom>
              <a:avLst/>
              <a:gdLst>
                <a:gd name="T0" fmla="*/ 51 w 86"/>
                <a:gd name="T1" fmla="*/ 0 h 155"/>
                <a:gd name="T2" fmla="*/ 34 w 86"/>
                <a:gd name="T3" fmla="*/ 42 h 155"/>
                <a:gd name="T4" fmla="*/ 2 w 86"/>
                <a:gd name="T5" fmla="*/ 115 h 155"/>
                <a:gd name="T6" fmla="*/ 8 w 86"/>
                <a:gd name="T7" fmla="*/ 155 h 155"/>
                <a:gd name="T8" fmla="*/ 53 w 86"/>
                <a:gd name="T9" fmla="*/ 123 h 155"/>
                <a:gd name="T10" fmla="*/ 60 w 86"/>
                <a:gd name="T11" fmla="*/ 82 h 155"/>
                <a:gd name="T12" fmla="*/ 51 w 86"/>
                <a:gd name="T13" fmla="*/ 0 h 155"/>
              </a:gdLst>
              <a:ahLst/>
              <a:cxnLst>
                <a:cxn ang="0">
                  <a:pos x="T0" y="T1"/>
                </a:cxn>
                <a:cxn ang="0">
                  <a:pos x="T2" y="T3"/>
                </a:cxn>
                <a:cxn ang="0">
                  <a:pos x="T4" y="T5"/>
                </a:cxn>
                <a:cxn ang="0">
                  <a:pos x="T6" y="T7"/>
                </a:cxn>
                <a:cxn ang="0">
                  <a:pos x="T8" y="T9"/>
                </a:cxn>
                <a:cxn ang="0">
                  <a:pos x="T10" y="T11"/>
                </a:cxn>
                <a:cxn ang="0">
                  <a:pos x="T12" y="T13"/>
                </a:cxn>
              </a:cxnLst>
              <a:rect l="0" t="0" r="r" b="b"/>
              <a:pathLst>
                <a:path w="86" h="155">
                  <a:moveTo>
                    <a:pt x="51" y="0"/>
                  </a:moveTo>
                  <a:cubicBezTo>
                    <a:pt x="45" y="15"/>
                    <a:pt x="40" y="28"/>
                    <a:pt x="34" y="42"/>
                  </a:cubicBezTo>
                  <a:cubicBezTo>
                    <a:pt x="19" y="78"/>
                    <a:pt x="5" y="93"/>
                    <a:pt x="2" y="115"/>
                  </a:cubicBezTo>
                  <a:cubicBezTo>
                    <a:pt x="0" y="127"/>
                    <a:pt x="4" y="140"/>
                    <a:pt x="8" y="155"/>
                  </a:cubicBezTo>
                  <a:cubicBezTo>
                    <a:pt x="53" y="123"/>
                    <a:pt x="53" y="123"/>
                    <a:pt x="53" y="123"/>
                  </a:cubicBezTo>
                  <a:cubicBezTo>
                    <a:pt x="52" y="106"/>
                    <a:pt x="54" y="96"/>
                    <a:pt x="60" y="82"/>
                  </a:cubicBezTo>
                  <a:cubicBezTo>
                    <a:pt x="72" y="52"/>
                    <a:pt x="86" y="10"/>
                    <a:pt x="51" y="0"/>
                  </a:cubicBezTo>
                  <a:close/>
                </a:path>
              </a:pathLst>
            </a:custGeom>
            <a:solidFill>
              <a:srgbClr val="FFDB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9" name="ïŝḻiḍé"/>
            <p:cNvSpPr/>
            <p:nvPr/>
          </p:nvSpPr>
          <p:spPr bwMode="auto">
            <a:xfrm>
              <a:off x="2922588" y="3359150"/>
              <a:ext cx="115888" cy="376237"/>
            </a:xfrm>
            <a:custGeom>
              <a:avLst/>
              <a:gdLst>
                <a:gd name="T0" fmla="*/ 0 w 35"/>
                <a:gd name="T1" fmla="*/ 114 h 114"/>
                <a:gd name="T2" fmla="*/ 10 w 35"/>
                <a:gd name="T3" fmla="*/ 106 h 114"/>
                <a:gd name="T4" fmla="*/ 17 w 35"/>
                <a:gd name="T5" fmla="*/ 65 h 114"/>
                <a:gd name="T6" fmla="*/ 28 w 35"/>
                <a:gd name="T7" fmla="*/ 0 h 114"/>
                <a:gd name="T8" fmla="*/ 3 w 35"/>
                <a:gd name="T9" fmla="*/ 82 h 114"/>
                <a:gd name="T10" fmla="*/ 0 w 35"/>
                <a:gd name="T11" fmla="*/ 114 h 114"/>
              </a:gdLst>
              <a:ahLst/>
              <a:cxnLst>
                <a:cxn ang="0">
                  <a:pos x="T0" y="T1"/>
                </a:cxn>
                <a:cxn ang="0">
                  <a:pos x="T2" y="T3"/>
                </a:cxn>
                <a:cxn ang="0">
                  <a:pos x="T4" y="T5"/>
                </a:cxn>
                <a:cxn ang="0">
                  <a:pos x="T6" y="T7"/>
                </a:cxn>
                <a:cxn ang="0">
                  <a:pos x="T8" y="T9"/>
                </a:cxn>
                <a:cxn ang="0">
                  <a:pos x="T10" y="T11"/>
                </a:cxn>
              </a:cxnLst>
              <a:rect l="0" t="0" r="r" b="b"/>
              <a:pathLst>
                <a:path w="35" h="114">
                  <a:moveTo>
                    <a:pt x="0" y="114"/>
                  </a:moveTo>
                  <a:cubicBezTo>
                    <a:pt x="10" y="106"/>
                    <a:pt x="10" y="106"/>
                    <a:pt x="10" y="106"/>
                  </a:cubicBezTo>
                  <a:cubicBezTo>
                    <a:pt x="9" y="89"/>
                    <a:pt x="11" y="79"/>
                    <a:pt x="17" y="65"/>
                  </a:cubicBezTo>
                  <a:cubicBezTo>
                    <a:pt x="25" y="44"/>
                    <a:pt x="35" y="17"/>
                    <a:pt x="28" y="0"/>
                  </a:cubicBezTo>
                  <a:cubicBezTo>
                    <a:pt x="26" y="38"/>
                    <a:pt x="10" y="58"/>
                    <a:pt x="3" y="82"/>
                  </a:cubicBezTo>
                  <a:cubicBezTo>
                    <a:pt x="1" y="94"/>
                    <a:pt x="0" y="104"/>
                    <a:pt x="0" y="114"/>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0" name="î$1iḋe"/>
            <p:cNvSpPr/>
            <p:nvPr/>
          </p:nvSpPr>
          <p:spPr bwMode="auto">
            <a:xfrm>
              <a:off x="2909888" y="3303588"/>
              <a:ext cx="76200" cy="119062"/>
            </a:xfrm>
            <a:custGeom>
              <a:avLst/>
              <a:gdLst>
                <a:gd name="T0" fmla="*/ 12 w 23"/>
                <a:gd name="T1" fmla="*/ 0 h 36"/>
                <a:gd name="T2" fmla="*/ 0 w 23"/>
                <a:gd name="T3" fmla="*/ 29 h 36"/>
                <a:gd name="T4" fmla="*/ 16 w 23"/>
                <a:gd name="T5" fmla="*/ 25 h 36"/>
                <a:gd name="T6" fmla="*/ 23 w 23"/>
                <a:gd name="T7" fmla="*/ 6 h 36"/>
                <a:gd name="T8" fmla="*/ 12 w 23"/>
                <a:gd name="T9" fmla="*/ 0 h 36"/>
              </a:gdLst>
              <a:ahLst/>
              <a:cxnLst>
                <a:cxn ang="0">
                  <a:pos x="T0" y="T1"/>
                </a:cxn>
                <a:cxn ang="0">
                  <a:pos x="T2" y="T3"/>
                </a:cxn>
                <a:cxn ang="0">
                  <a:pos x="T4" y="T5"/>
                </a:cxn>
                <a:cxn ang="0">
                  <a:pos x="T6" y="T7"/>
                </a:cxn>
                <a:cxn ang="0">
                  <a:pos x="T8" y="T9"/>
                </a:cxn>
              </a:cxnLst>
              <a:rect l="0" t="0" r="r" b="b"/>
              <a:pathLst>
                <a:path w="23" h="36">
                  <a:moveTo>
                    <a:pt x="12" y="0"/>
                  </a:moveTo>
                  <a:cubicBezTo>
                    <a:pt x="8" y="10"/>
                    <a:pt x="4" y="20"/>
                    <a:pt x="0" y="29"/>
                  </a:cubicBezTo>
                  <a:cubicBezTo>
                    <a:pt x="10" y="36"/>
                    <a:pt x="13" y="32"/>
                    <a:pt x="16" y="25"/>
                  </a:cubicBezTo>
                  <a:cubicBezTo>
                    <a:pt x="19" y="19"/>
                    <a:pt x="21" y="12"/>
                    <a:pt x="23" y="6"/>
                  </a:cubicBezTo>
                  <a:cubicBezTo>
                    <a:pt x="20" y="4"/>
                    <a:pt x="16" y="2"/>
                    <a:pt x="12" y="0"/>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1" name="iṡļïdè"/>
            <p:cNvSpPr/>
            <p:nvPr/>
          </p:nvSpPr>
          <p:spPr bwMode="auto">
            <a:xfrm>
              <a:off x="3084513" y="3049588"/>
              <a:ext cx="306388" cy="257175"/>
            </a:xfrm>
            <a:custGeom>
              <a:avLst/>
              <a:gdLst>
                <a:gd name="T0" fmla="*/ 15 w 93"/>
                <a:gd name="T1" fmla="*/ 0 h 78"/>
                <a:gd name="T2" fmla="*/ 78 w 93"/>
                <a:gd name="T3" fmla="*/ 0 h 78"/>
                <a:gd name="T4" fmla="*/ 93 w 93"/>
                <a:gd name="T5" fmla="*/ 15 h 78"/>
                <a:gd name="T6" fmla="*/ 93 w 93"/>
                <a:gd name="T7" fmla="*/ 50 h 78"/>
                <a:gd name="T8" fmla="*/ 78 w 93"/>
                <a:gd name="T9" fmla="*/ 65 h 78"/>
                <a:gd name="T10" fmla="*/ 27 w 93"/>
                <a:gd name="T11" fmla="*/ 78 h 78"/>
                <a:gd name="T12" fmla="*/ 50 w 93"/>
                <a:gd name="T13" fmla="*/ 65 h 78"/>
                <a:gd name="T14" fmla="*/ 15 w 93"/>
                <a:gd name="T15" fmla="*/ 65 h 78"/>
                <a:gd name="T16" fmla="*/ 0 w 93"/>
                <a:gd name="T17" fmla="*/ 50 h 78"/>
                <a:gd name="T18" fmla="*/ 0 w 93"/>
                <a:gd name="T19" fmla="*/ 15 h 78"/>
                <a:gd name="T20" fmla="*/ 15 w 93"/>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78">
                  <a:moveTo>
                    <a:pt x="15" y="0"/>
                  </a:moveTo>
                  <a:cubicBezTo>
                    <a:pt x="78" y="0"/>
                    <a:pt x="78" y="0"/>
                    <a:pt x="78" y="0"/>
                  </a:cubicBezTo>
                  <a:cubicBezTo>
                    <a:pt x="86" y="0"/>
                    <a:pt x="93" y="6"/>
                    <a:pt x="93" y="15"/>
                  </a:cubicBezTo>
                  <a:cubicBezTo>
                    <a:pt x="93" y="50"/>
                    <a:pt x="93" y="50"/>
                    <a:pt x="93" y="50"/>
                  </a:cubicBezTo>
                  <a:cubicBezTo>
                    <a:pt x="93" y="58"/>
                    <a:pt x="86" y="63"/>
                    <a:pt x="78" y="65"/>
                  </a:cubicBezTo>
                  <a:cubicBezTo>
                    <a:pt x="27" y="78"/>
                    <a:pt x="27" y="78"/>
                    <a:pt x="27" y="78"/>
                  </a:cubicBezTo>
                  <a:cubicBezTo>
                    <a:pt x="50" y="65"/>
                    <a:pt x="50" y="65"/>
                    <a:pt x="50" y="65"/>
                  </a:cubicBezTo>
                  <a:cubicBezTo>
                    <a:pt x="15" y="65"/>
                    <a:pt x="15" y="65"/>
                    <a:pt x="15" y="65"/>
                  </a:cubicBezTo>
                  <a:cubicBezTo>
                    <a:pt x="7" y="65"/>
                    <a:pt x="0" y="58"/>
                    <a:pt x="0" y="50"/>
                  </a:cubicBezTo>
                  <a:cubicBezTo>
                    <a:pt x="0" y="15"/>
                    <a:pt x="0" y="15"/>
                    <a:pt x="0" y="15"/>
                  </a:cubicBezTo>
                  <a:cubicBezTo>
                    <a:pt x="0" y="6"/>
                    <a:pt x="7" y="0"/>
                    <a:pt x="15" y="0"/>
                  </a:cubicBezTo>
                  <a:close/>
                </a:path>
              </a:pathLst>
            </a:custGeom>
            <a:solidFill>
              <a:srgbClr val="8F3E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2" name="íŝļïdè"/>
            <p:cNvSpPr/>
            <p:nvPr/>
          </p:nvSpPr>
          <p:spPr bwMode="auto">
            <a:xfrm>
              <a:off x="3114675" y="3089275"/>
              <a:ext cx="247650" cy="6350"/>
            </a:xfrm>
            <a:prstGeom prst="rect">
              <a:avLst/>
            </a:prstGeom>
            <a:solidFill>
              <a:srgbClr val="B8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3" name="îšļïḍê"/>
            <p:cNvSpPr/>
            <p:nvPr/>
          </p:nvSpPr>
          <p:spPr bwMode="auto">
            <a:xfrm>
              <a:off x="3114675" y="3116263"/>
              <a:ext cx="247650" cy="6350"/>
            </a:xfrm>
            <a:prstGeom prst="rect">
              <a:avLst/>
            </a:prstGeom>
            <a:solidFill>
              <a:srgbClr val="B8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4" name="îṩḷîḑê"/>
            <p:cNvSpPr/>
            <p:nvPr/>
          </p:nvSpPr>
          <p:spPr bwMode="auto">
            <a:xfrm>
              <a:off x="3114675" y="3141663"/>
              <a:ext cx="247650" cy="6350"/>
            </a:xfrm>
            <a:prstGeom prst="rect">
              <a:avLst/>
            </a:prstGeom>
            <a:solidFill>
              <a:srgbClr val="B8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5" name="îṣḻide"/>
            <p:cNvSpPr/>
            <p:nvPr/>
          </p:nvSpPr>
          <p:spPr bwMode="auto">
            <a:xfrm>
              <a:off x="3114675" y="3165475"/>
              <a:ext cx="247650" cy="6350"/>
            </a:xfrm>
            <a:prstGeom prst="rect">
              <a:avLst/>
            </a:prstGeom>
            <a:solidFill>
              <a:srgbClr val="B8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6" name="ísļîďê"/>
            <p:cNvSpPr/>
            <p:nvPr/>
          </p:nvSpPr>
          <p:spPr bwMode="auto">
            <a:xfrm>
              <a:off x="3114675" y="3190875"/>
              <a:ext cx="247650" cy="7937"/>
            </a:xfrm>
            <a:prstGeom prst="rect">
              <a:avLst/>
            </a:prstGeom>
            <a:solidFill>
              <a:srgbClr val="B8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7" name="iṩ1îďè"/>
            <p:cNvSpPr/>
            <p:nvPr/>
          </p:nvSpPr>
          <p:spPr bwMode="auto">
            <a:xfrm>
              <a:off x="3114675" y="3217863"/>
              <a:ext cx="247650" cy="6350"/>
            </a:xfrm>
            <a:prstGeom prst="rect">
              <a:avLst/>
            </a:prstGeom>
            <a:solidFill>
              <a:srgbClr val="B8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8" name="íşļíḑé"/>
            <p:cNvSpPr/>
            <p:nvPr/>
          </p:nvSpPr>
          <p:spPr bwMode="auto">
            <a:xfrm>
              <a:off x="2784475" y="4081463"/>
              <a:ext cx="492125" cy="266700"/>
            </a:xfrm>
            <a:custGeom>
              <a:avLst/>
              <a:gdLst>
                <a:gd name="T0" fmla="*/ 18 w 149"/>
                <a:gd name="T1" fmla="*/ 0 h 81"/>
                <a:gd name="T2" fmla="*/ 149 w 149"/>
                <a:gd name="T3" fmla="*/ 26 h 81"/>
                <a:gd name="T4" fmla="*/ 128 w 149"/>
                <a:gd name="T5" fmla="*/ 80 h 81"/>
                <a:gd name="T6" fmla="*/ 0 w 149"/>
                <a:gd name="T7" fmla="*/ 81 h 81"/>
                <a:gd name="T8" fmla="*/ 18 w 149"/>
                <a:gd name="T9" fmla="*/ 0 h 81"/>
              </a:gdLst>
              <a:ahLst/>
              <a:cxnLst>
                <a:cxn ang="0">
                  <a:pos x="T0" y="T1"/>
                </a:cxn>
                <a:cxn ang="0">
                  <a:pos x="T2" y="T3"/>
                </a:cxn>
                <a:cxn ang="0">
                  <a:pos x="T4" y="T5"/>
                </a:cxn>
                <a:cxn ang="0">
                  <a:pos x="T6" y="T7"/>
                </a:cxn>
                <a:cxn ang="0">
                  <a:pos x="T8" y="T9"/>
                </a:cxn>
              </a:cxnLst>
              <a:rect l="0" t="0" r="r" b="b"/>
              <a:pathLst>
                <a:path w="149" h="81">
                  <a:moveTo>
                    <a:pt x="18" y="0"/>
                  </a:moveTo>
                  <a:cubicBezTo>
                    <a:pt x="62" y="10"/>
                    <a:pt x="104" y="18"/>
                    <a:pt x="149" y="26"/>
                  </a:cubicBezTo>
                  <a:cubicBezTo>
                    <a:pt x="128" y="80"/>
                    <a:pt x="128" y="80"/>
                    <a:pt x="128" y="80"/>
                  </a:cubicBezTo>
                  <a:cubicBezTo>
                    <a:pt x="0" y="81"/>
                    <a:pt x="0" y="81"/>
                    <a:pt x="0" y="81"/>
                  </a:cubicBezTo>
                  <a:lnTo>
                    <a:pt x="18" y="0"/>
                  </a:lnTo>
                  <a:close/>
                </a:path>
              </a:pathLst>
            </a:custGeom>
            <a:solidFill>
              <a:srgbClr val="ADE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9" name="iŝḷiḓé"/>
            <p:cNvSpPr/>
            <p:nvPr/>
          </p:nvSpPr>
          <p:spPr bwMode="auto">
            <a:xfrm>
              <a:off x="2843213" y="4157663"/>
              <a:ext cx="433388" cy="196850"/>
            </a:xfrm>
            <a:custGeom>
              <a:avLst/>
              <a:gdLst>
                <a:gd name="T0" fmla="*/ 107 w 131"/>
                <a:gd name="T1" fmla="*/ 6 h 60"/>
                <a:gd name="T2" fmla="*/ 117 w 131"/>
                <a:gd name="T3" fmla="*/ 0 h 60"/>
                <a:gd name="T4" fmla="*/ 131 w 131"/>
                <a:gd name="T5" fmla="*/ 3 h 60"/>
                <a:gd name="T6" fmla="*/ 115 w 131"/>
                <a:gd name="T7" fmla="*/ 58 h 60"/>
                <a:gd name="T8" fmla="*/ 65 w 131"/>
                <a:gd name="T9" fmla="*/ 60 h 60"/>
                <a:gd name="T10" fmla="*/ 0 w 131"/>
                <a:gd name="T11" fmla="*/ 12 h 60"/>
                <a:gd name="T12" fmla="*/ 107 w 131"/>
                <a:gd name="T13" fmla="*/ 6 h 60"/>
              </a:gdLst>
              <a:ahLst/>
              <a:cxnLst>
                <a:cxn ang="0">
                  <a:pos x="T0" y="T1"/>
                </a:cxn>
                <a:cxn ang="0">
                  <a:pos x="T2" y="T3"/>
                </a:cxn>
                <a:cxn ang="0">
                  <a:pos x="T4" y="T5"/>
                </a:cxn>
                <a:cxn ang="0">
                  <a:pos x="T6" y="T7"/>
                </a:cxn>
                <a:cxn ang="0">
                  <a:pos x="T8" y="T9"/>
                </a:cxn>
                <a:cxn ang="0">
                  <a:pos x="T10" y="T11"/>
                </a:cxn>
                <a:cxn ang="0">
                  <a:pos x="T12" y="T13"/>
                </a:cxn>
              </a:cxnLst>
              <a:rect l="0" t="0" r="r" b="b"/>
              <a:pathLst>
                <a:path w="131" h="60">
                  <a:moveTo>
                    <a:pt x="107" y="6"/>
                  </a:moveTo>
                  <a:cubicBezTo>
                    <a:pt x="117" y="0"/>
                    <a:pt x="117" y="0"/>
                    <a:pt x="117" y="0"/>
                  </a:cubicBezTo>
                  <a:cubicBezTo>
                    <a:pt x="131" y="3"/>
                    <a:pt x="131" y="3"/>
                    <a:pt x="131" y="3"/>
                  </a:cubicBezTo>
                  <a:cubicBezTo>
                    <a:pt x="115" y="58"/>
                    <a:pt x="115" y="58"/>
                    <a:pt x="115" y="58"/>
                  </a:cubicBezTo>
                  <a:cubicBezTo>
                    <a:pt x="65" y="60"/>
                    <a:pt x="65" y="60"/>
                    <a:pt x="65" y="60"/>
                  </a:cubicBezTo>
                  <a:cubicBezTo>
                    <a:pt x="0" y="12"/>
                    <a:pt x="0" y="12"/>
                    <a:pt x="0" y="12"/>
                  </a:cubicBezTo>
                  <a:cubicBezTo>
                    <a:pt x="36" y="12"/>
                    <a:pt x="71" y="8"/>
                    <a:pt x="107" y="6"/>
                  </a:cubicBezTo>
                  <a:close/>
                </a:path>
              </a:pathLst>
            </a:custGeom>
            <a:solidFill>
              <a:srgbClr val="89CE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0" name="íṥḻïḋé"/>
            <p:cNvSpPr/>
            <p:nvPr/>
          </p:nvSpPr>
          <p:spPr bwMode="auto">
            <a:xfrm>
              <a:off x="1778000" y="4179888"/>
              <a:ext cx="1504950" cy="1957387"/>
            </a:xfrm>
            <a:custGeom>
              <a:avLst/>
              <a:gdLst>
                <a:gd name="T0" fmla="*/ 303 w 456"/>
                <a:gd name="T1" fmla="*/ 0 h 594"/>
                <a:gd name="T2" fmla="*/ 456 w 456"/>
                <a:gd name="T3" fmla="*/ 25 h 594"/>
                <a:gd name="T4" fmla="*/ 174 w 456"/>
                <a:gd name="T5" fmla="*/ 594 h 594"/>
                <a:gd name="T6" fmla="*/ 0 w 456"/>
                <a:gd name="T7" fmla="*/ 594 h 594"/>
                <a:gd name="T8" fmla="*/ 303 w 456"/>
                <a:gd name="T9" fmla="*/ 0 h 594"/>
              </a:gdLst>
              <a:ahLst/>
              <a:cxnLst>
                <a:cxn ang="0">
                  <a:pos x="T0" y="T1"/>
                </a:cxn>
                <a:cxn ang="0">
                  <a:pos x="T2" y="T3"/>
                </a:cxn>
                <a:cxn ang="0">
                  <a:pos x="T4" y="T5"/>
                </a:cxn>
                <a:cxn ang="0">
                  <a:pos x="T6" y="T7"/>
                </a:cxn>
                <a:cxn ang="0">
                  <a:pos x="T8" y="T9"/>
                </a:cxn>
              </a:cxnLst>
              <a:rect l="0" t="0" r="r" b="b"/>
              <a:pathLst>
                <a:path w="456" h="594">
                  <a:moveTo>
                    <a:pt x="303" y="0"/>
                  </a:moveTo>
                  <a:cubicBezTo>
                    <a:pt x="341" y="8"/>
                    <a:pt x="410" y="26"/>
                    <a:pt x="456" y="25"/>
                  </a:cubicBezTo>
                  <a:cubicBezTo>
                    <a:pt x="174" y="594"/>
                    <a:pt x="174" y="594"/>
                    <a:pt x="174" y="594"/>
                  </a:cubicBezTo>
                  <a:cubicBezTo>
                    <a:pt x="0" y="594"/>
                    <a:pt x="0" y="594"/>
                    <a:pt x="0" y="594"/>
                  </a:cubicBezTo>
                  <a:lnTo>
                    <a:pt x="303" y="0"/>
                  </a:lnTo>
                  <a:close/>
                </a:path>
              </a:pathLst>
            </a:custGeom>
            <a:solidFill>
              <a:srgbClr val="FDAA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1" name="îṩḷîḍê"/>
            <p:cNvSpPr/>
            <p:nvPr/>
          </p:nvSpPr>
          <p:spPr bwMode="auto">
            <a:xfrm>
              <a:off x="1795463" y="4259263"/>
              <a:ext cx="1487488" cy="1878012"/>
            </a:xfrm>
            <a:custGeom>
              <a:avLst/>
              <a:gdLst>
                <a:gd name="T0" fmla="*/ 149 w 451"/>
                <a:gd name="T1" fmla="*/ 546 h 570"/>
                <a:gd name="T2" fmla="*/ 422 w 451"/>
                <a:gd name="T3" fmla="*/ 0 h 570"/>
                <a:gd name="T4" fmla="*/ 451 w 451"/>
                <a:gd name="T5" fmla="*/ 1 h 570"/>
                <a:gd name="T6" fmla="*/ 169 w 451"/>
                <a:gd name="T7" fmla="*/ 570 h 570"/>
                <a:gd name="T8" fmla="*/ 0 w 451"/>
                <a:gd name="T9" fmla="*/ 570 h 570"/>
                <a:gd name="T10" fmla="*/ 149 w 451"/>
                <a:gd name="T11" fmla="*/ 546 h 570"/>
              </a:gdLst>
              <a:ahLst/>
              <a:cxnLst>
                <a:cxn ang="0">
                  <a:pos x="T0" y="T1"/>
                </a:cxn>
                <a:cxn ang="0">
                  <a:pos x="T2" y="T3"/>
                </a:cxn>
                <a:cxn ang="0">
                  <a:pos x="T4" y="T5"/>
                </a:cxn>
                <a:cxn ang="0">
                  <a:pos x="T6" y="T7"/>
                </a:cxn>
                <a:cxn ang="0">
                  <a:pos x="T8" y="T9"/>
                </a:cxn>
                <a:cxn ang="0">
                  <a:pos x="T10" y="T11"/>
                </a:cxn>
              </a:cxnLst>
              <a:rect l="0" t="0" r="r" b="b"/>
              <a:pathLst>
                <a:path w="451" h="570">
                  <a:moveTo>
                    <a:pt x="149" y="546"/>
                  </a:moveTo>
                  <a:cubicBezTo>
                    <a:pt x="422" y="0"/>
                    <a:pt x="422" y="0"/>
                    <a:pt x="422" y="0"/>
                  </a:cubicBezTo>
                  <a:cubicBezTo>
                    <a:pt x="433" y="1"/>
                    <a:pt x="442" y="2"/>
                    <a:pt x="451" y="1"/>
                  </a:cubicBezTo>
                  <a:cubicBezTo>
                    <a:pt x="169" y="570"/>
                    <a:pt x="169" y="570"/>
                    <a:pt x="169" y="570"/>
                  </a:cubicBezTo>
                  <a:cubicBezTo>
                    <a:pt x="0" y="570"/>
                    <a:pt x="0" y="570"/>
                    <a:pt x="0" y="570"/>
                  </a:cubicBezTo>
                  <a:lnTo>
                    <a:pt x="149" y="546"/>
                  </a:lnTo>
                  <a:close/>
                </a:path>
              </a:pathLst>
            </a:custGeom>
            <a:solidFill>
              <a:srgbClr val="DB8E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2" name="ïšḻïḓê"/>
            <p:cNvSpPr/>
            <p:nvPr/>
          </p:nvSpPr>
          <p:spPr bwMode="auto">
            <a:xfrm>
              <a:off x="2860675" y="4121150"/>
              <a:ext cx="46038" cy="46037"/>
            </a:xfrm>
            <a:prstGeom prst="ellipse">
              <a:avLst/>
            </a:prstGeom>
            <a:solidFill>
              <a:srgbClr val="C3F5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3" name="ïşļíḍé"/>
            <p:cNvSpPr/>
            <p:nvPr/>
          </p:nvSpPr>
          <p:spPr bwMode="auto">
            <a:xfrm>
              <a:off x="3998913" y="3003550"/>
              <a:ext cx="811213" cy="1081087"/>
            </a:xfrm>
            <a:custGeom>
              <a:avLst/>
              <a:gdLst>
                <a:gd name="T0" fmla="*/ 53 w 246"/>
                <a:gd name="T1" fmla="*/ 36 h 328"/>
                <a:gd name="T2" fmla="*/ 36 w 246"/>
                <a:gd name="T3" fmla="*/ 74 h 328"/>
                <a:gd name="T4" fmla="*/ 3 w 246"/>
                <a:gd name="T5" fmla="*/ 147 h 328"/>
                <a:gd name="T6" fmla="*/ 22 w 246"/>
                <a:gd name="T7" fmla="*/ 228 h 328"/>
                <a:gd name="T8" fmla="*/ 24 w 246"/>
                <a:gd name="T9" fmla="*/ 316 h 328"/>
                <a:gd name="T10" fmla="*/ 144 w 246"/>
                <a:gd name="T11" fmla="*/ 328 h 328"/>
                <a:gd name="T12" fmla="*/ 155 w 246"/>
                <a:gd name="T13" fmla="*/ 288 h 328"/>
                <a:gd name="T14" fmla="*/ 186 w 246"/>
                <a:gd name="T15" fmla="*/ 262 h 328"/>
                <a:gd name="T16" fmla="*/ 225 w 246"/>
                <a:gd name="T17" fmla="*/ 204 h 328"/>
                <a:gd name="T18" fmla="*/ 244 w 246"/>
                <a:gd name="T19" fmla="*/ 162 h 328"/>
                <a:gd name="T20" fmla="*/ 228 w 246"/>
                <a:gd name="T21" fmla="*/ 158 h 328"/>
                <a:gd name="T22" fmla="*/ 229 w 246"/>
                <a:gd name="T23" fmla="*/ 102 h 328"/>
                <a:gd name="T24" fmla="*/ 228 w 246"/>
                <a:gd name="T25" fmla="*/ 43 h 328"/>
                <a:gd name="T26" fmla="*/ 226 w 246"/>
                <a:gd name="T27" fmla="*/ 0 h 328"/>
                <a:gd name="T28" fmla="*/ 103 w 246"/>
                <a:gd name="T29" fmla="*/ 20 h 328"/>
                <a:gd name="T30" fmla="*/ 53 w 246"/>
                <a:gd name="T31" fmla="*/ 3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328">
                  <a:moveTo>
                    <a:pt x="53" y="36"/>
                  </a:moveTo>
                  <a:cubicBezTo>
                    <a:pt x="47" y="50"/>
                    <a:pt x="42" y="61"/>
                    <a:pt x="36" y="74"/>
                  </a:cubicBezTo>
                  <a:cubicBezTo>
                    <a:pt x="20" y="111"/>
                    <a:pt x="6" y="126"/>
                    <a:pt x="3" y="147"/>
                  </a:cubicBezTo>
                  <a:cubicBezTo>
                    <a:pt x="0" y="169"/>
                    <a:pt x="15" y="196"/>
                    <a:pt x="22" y="228"/>
                  </a:cubicBezTo>
                  <a:cubicBezTo>
                    <a:pt x="26" y="249"/>
                    <a:pt x="23" y="294"/>
                    <a:pt x="24" y="316"/>
                  </a:cubicBezTo>
                  <a:cubicBezTo>
                    <a:pt x="144" y="328"/>
                    <a:pt x="144" y="328"/>
                    <a:pt x="144" y="328"/>
                  </a:cubicBezTo>
                  <a:cubicBezTo>
                    <a:pt x="145" y="305"/>
                    <a:pt x="149" y="295"/>
                    <a:pt x="155" y="288"/>
                  </a:cubicBezTo>
                  <a:cubicBezTo>
                    <a:pt x="163" y="280"/>
                    <a:pt x="174" y="278"/>
                    <a:pt x="186" y="262"/>
                  </a:cubicBezTo>
                  <a:cubicBezTo>
                    <a:pt x="198" y="247"/>
                    <a:pt x="215" y="221"/>
                    <a:pt x="225" y="204"/>
                  </a:cubicBezTo>
                  <a:cubicBezTo>
                    <a:pt x="230" y="195"/>
                    <a:pt x="241" y="168"/>
                    <a:pt x="244" y="162"/>
                  </a:cubicBezTo>
                  <a:cubicBezTo>
                    <a:pt x="246" y="155"/>
                    <a:pt x="233" y="168"/>
                    <a:pt x="228" y="158"/>
                  </a:cubicBezTo>
                  <a:cubicBezTo>
                    <a:pt x="237" y="128"/>
                    <a:pt x="237" y="133"/>
                    <a:pt x="229" y="102"/>
                  </a:cubicBezTo>
                  <a:cubicBezTo>
                    <a:pt x="241" y="67"/>
                    <a:pt x="244" y="76"/>
                    <a:pt x="228" y="43"/>
                  </a:cubicBezTo>
                  <a:cubicBezTo>
                    <a:pt x="226" y="0"/>
                    <a:pt x="226" y="0"/>
                    <a:pt x="226" y="0"/>
                  </a:cubicBezTo>
                  <a:cubicBezTo>
                    <a:pt x="103" y="20"/>
                    <a:pt x="103" y="20"/>
                    <a:pt x="103" y="20"/>
                  </a:cubicBezTo>
                  <a:lnTo>
                    <a:pt x="53" y="36"/>
                  </a:lnTo>
                  <a:close/>
                </a:path>
              </a:pathLst>
            </a:custGeom>
            <a:solidFill>
              <a:srgbClr val="FFDB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4" name="iS1íďè"/>
            <p:cNvSpPr/>
            <p:nvPr/>
          </p:nvSpPr>
          <p:spPr bwMode="auto">
            <a:xfrm>
              <a:off x="4143375" y="3003550"/>
              <a:ext cx="666750" cy="747712"/>
            </a:xfrm>
            <a:custGeom>
              <a:avLst/>
              <a:gdLst>
                <a:gd name="T0" fmla="*/ 171 w 202"/>
                <a:gd name="T1" fmla="*/ 221 h 227"/>
                <a:gd name="T2" fmla="*/ 181 w 202"/>
                <a:gd name="T3" fmla="*/ 204 h 227"/>
                <a:gd name="T4" fmla="*/ 200 w 202"/>
                <a:gd name="T5" fmla="*/ 162 h 227"/>
                <a:gd name="T6" fmla="*/ 184 w 202"/>
                <a:gd name="T7" fmla="*/ 158 h 227"/>
                <a:gd name="T8" fmla="*/ 185 w 202"/>
                <a:gd name="T9" fmla="*/ 102 h 227"/>
                <a:gd name="T10" fmla="*/ 184 w 202"/>
                <a:gd name="T11" fmla="*/ 43 h 227"/>
                <a:gd name="T12" fmla="*/ 182 w 202"/>
                <a:gd name="T13" fmla="*/ 0 h 227"/>
                <a:gd name="T14" fmla="*/ 59 w 202"/>
                <a:gd name="T15" fmla="*/ 20 h 227"/>
                <a:gd name="T16" fmla="*/ 21 w 202"/>
                <a:gd name="T17" fmla="*/ 32 h 227"/>
                <a:gd name="T18" fmla="*/ 28 w 202"/>
                <a:gd name="T19" fmla="*/ 43 h 227"/>
                <a:gd name="T20" fmla="*/ 4 w 202"/>
                <a:gd name="T21" fmla="*/ 131 h 227"/>
                <a:gd name="T22" fmla="*/ 0 w 202"/>
                <a:gd name="T23" fmla="*/ 173 h 227"/>
                <a:gd name="T24" fmla="*/ 10 w 202"/>
                <a:gd name="T25" fmla="*/ 217 h 227"/>
                <a:gd name="T26" fmla="*/ 28 w 202"/>
                <a:gd name="T27" fmla="*/ 221 h 227"/>
                <a:gd name="T28" fmla="*/ 171 w 202"/>
                <a:gd name="T29"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2" h="227">
                  <a:moveTo>
                    <a:pt x="171" y="221"/>
                  </a:moveTo>
                  <a:cubicBezTo>
                    <a:pt x="174" y="215"/>
                    <a:pt x="178" y="209"/>
                    <a:pt x="181" y="204"/>
                  </a:cubicBezTo>
                  <a:cubicBezTo>
                    <a:pt x="186" y="195"/>
                    <a:pt x="197" y="168"/>
                    <a:pt x="200" y="162"/>
                  </a:cubicBezTo>
                  <a:cubicBezTo>
                    <a:pt x="202" y="155"/>
                    <a:pt x="189" y="168"/>
                    <a:pt x="184" y="158"/>
                  </a:cubicBezTo>
                  <a:cubicBezTo>
                    <a:pt x="193" y="128"/>
                    <a:pt x="193" y="133"/>
                    <a:pt x="185" y="102"/>
                  </a:cubicBezTo>
                  <a:cubicBezTo>
                    <a:pt x="197" y="67"/>
                    <a:pt x="200" y="76"/>
                    <a:pt x="184" y="43"/>
                  </a:cubicBezTo>
                  <a:cubicBezTo>
                    <a:pt x="182" y="0"/>
                    <a:pt x="182" y="0"/>
                    <a:pt x="182" y="0"/>
                  </a:cubicBezTo>
                  <a:cubicBezTo>
                    <a:pt x="59" y="20"/>
                    <a:pt x="59" y="20"/>
                    <a:pt x="59" y="20"/>
                  </a:cubicBezTo>
                  <a:cubicBezTo>
                    <a:pt x="21" y="32"/>
                    <a:pt x="21" y="32"/>
                    <a:pt x="21" y="32"/>
                  </a:cubicBezTo>
                  <a:cubicBezTo>
                    <a:pt x="28" y="43"/>
                    <a:pt x="28" y="43"/>
                    <a:pt x="28" y="43"/>
                  </a:cubicBezTo>
                  <a:cubicBezTo>
                    <a:pt x="29" y="85"/>
                    <a:pt x="11" y="106"/>
                    <a:pt x="4" y="131"/>
                  </a:cubicBezTo>
                  <a:cubicBezTo>
                    <a:pt x="0" y="147"/>
                    <a:pt x="0" y="161"/>
                    <a:pt x="0" y="173"/>
                  </a:cubicBezTo>
                  <a:cubicBezTo>
                    <a:pt x="0" y="194"/>
                    <a:pt x="2" y="209"/>
                    <a:pt x="10" y="217"/>
                  </a:cubicBezTo>
                  <a:cubicBezTo>
                    <a:pt x="14" y="222"/>
                    <a:pt x="21" y="221"/>
                    <a:pt x="28" y="221"/>
                  </a:cubicBezTo>
                  <a:cubicBezTo>
                    <a:pt x="90" y="222"/>
                    <a:pt x="142" y="227"/>
                    <a:pt x="171" y="221"/>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5" name="isľïḋè"/>
            <p:cNvSpPr/>
            <p:nvPr/>
          </p:nvSpPr>
          <p:spPr bwMode="auto">
            <a:xfrm>
              <a:off x="4179888" y="2703513"/>
              <a:ext cx="571500" cy="998537"/>
            </a:xfrm>
            <a:custGeom>
              <a:avLst/>
              <a:gdLst>
                <a:gd name="T0" fmla="*/ 18 w 173"/>
                <a:gd name="T1" fmla="*/ 0 h 303"/>
                <a:gd name="T2" fmla="*/ 156 w 173"/>
                <a:gd name="T3" fmla="*/ 0 h 303"/>
                <a:gd name="T4" fmla="*/ 173 w 173"/>
                <a:gd name="T5" fmla="*/ 17 h 303"/>
                <a:gd name="T6" fmla="*/ 172 w 173"/>
                <a:gd name="T7" fmla="*/ 286 h 303"/>
                <a:gd name="T8" fmla="*/ 155 w 173"/>
                <a:gd name="T9" fmla="*/ 303 h 303"/>
                <a:gd name="T10" fmla="*/ 17 w 173"/>
                <a:gd name="T11" fmla="*/ 302 h 303"/>
                <a:gd name="T12" fmla="*/ 0 w 173"/>
                <a:gd name="T13" fmla="*/ 285 h 303"/>
                <a:gd name="T14" fmla="*/ 1 w 173"/>
                <a:gd name="T15" fmla="*/ 17 h 303"/>
                <a:gd name="T16" fmla="*/ 18 w 173"/>
                <a:gd name="T1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303">
                  <a:moveTo>
                    <a:pt x="18" y="0"/>
                  </a:moveTo>
                  <a:cubicBezTo>
                    <a:pt x="156" y="0"/>
                    <a:pt x="156" y="0"/>
                    <a:pt x="156" y="0"/>
                  </a:cubicBezTo>
                  <a:cubicBezTo>
                    <a:pt x="165" y="0"/>
                    <a:pt x="173" y="8"/>
                    <a:pt x="173" y="17"/>
                  </a:cubicBezTo>
                  <a:cubicBezTo>
                    <a:pt x="172" y="286"/>
                    <a:pt x="172" y="286"/>
                    <a:pt x="172" y="286"/>
                  </a:cubicBezTo>
                  <a:cubicBezTo>
                    <a:pt x="172" y="295"/>
                    <a:pt x="164" y="303"/>
                    <a:pt x="155" y="303"/>
                  </a:cubicBezTo>
                  <a:cubicBezTo>
                    <a:pt x="17" y="302"/>
                    <a:pt x="17" y="302"/>
                    <a:pt x="17" y="302"/>
                  </a:cubicBezTo>
                  <a:cubicBezTo>
                    <a:pt x="7" y="302"/>
                    <a:pt x="0" y="294"/>
                    <a:pt x="0" y="285"/>
                  </a:cubicBezTo>
                  <a:cubicBezTo>
                    <a:pt x="1" y="17"/>
                    <a:pt x="1" y="17"/>
                    <a:pt x="1" y="17"/>
                  </a:cubicBezTo>
                  <a:cubicBezTo>
                    <a:pt x="1" y="7"/>
                    <a:pt x="8" y="0"/>
                    <a:pt x="18" y="0"/>
                  </a:cubicBezTo>
                  <a:close/>
                </a:path>
              </a:pathLst>
            </a:custGeom>
            <a:solidFill>
              <a:srgbClr val="416F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6" name="ïślídé"/>
            <p:cNvSpPr/>
            <p:nvPr/>
          </p:nvSpPr>
          <p:spPr bwMode="auto">
            <a:xfrm>
              <a:off x="4225925" y="2806700"/>
              <a:ext cx="474663" cy="714375"/>
            </a:xfrm>
            <a:custGeom>
              <a:avLst/>
              <a:gdLst>
                <a:gd name="T0" fmla="*/ 2 w 299"/>
                <a:gd name="T1" fmla="*/ 0 h 450"/>
                <a:gd name="T2" fmla="*/ 299 w 299"/>
                <a:gd name="T3" fmla="*/ 2 h 450"/>
                <a:gd name="T4" fmla="*/ 297 w 299"/>
                <a:gd name="T5" fmla="*/ 450 h 450"/>
                <a:gd name="T6" fmla="*/ 0 w 299"/>
                <a:gd name="T7" fmla="*/ 448 h 450"/>
                <a:gd name="T8" fmla="*/ 2 w 299"/>
                <a:gd name="T9" fmla="*/ 0 h 450"/>
              </a:gdLst>
              <a:ahLst/>
              <a:cxnLst>
                <a:cxn ang="0">
                  <a:pos x="T0" y="T1"/>
                </a:cxn>
                <a:cxn ang="0">
                  <a:pos x="T2" y="T3"/>
                </a:cxn>
                <a:cxn ang="0">
                  <a:pos x="T4" y="T5"/>
                </a:cxn>
                <a:cxn ang="0">
                  <a:pos x="T6" y="T7"/>
                </a:cxn>
                <a:cxn ang="0">
                  <a:pos x="T8" y="T9"/>
                </a:cxn>
              </a:cxnLst>
              <a:rect l="0" t="0" r="r" b="b"/>
              <a:pathLst>
                <a:path w="299" h="450">
                  <a:moveTo>
                    <a:pt x="2" y="0"/>
                  </a:moveTo>
                  <a:lnTo>
                    <a:pt x="299" y="2"/>
                  </a:lnTo>
                  <a:lnTo>
                    <a:pt x="297" y="450"/>
                  </a:lnTo>
                  <a:lnTo>
                    <a:pt x="0" y="448"/>
                  </a:lnTo>
                  <a:lnTo>
                    <a:pt x="2" y="0"/>
                  </a:lnTo>
                  <a:close/>
                </a:path>
              </a:pathLst>
            </a:custGeom>
            <a:solidFill>
              <a:srgbClr val="D6F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7" name="îŝľîḑé"/>
            <p:cNvSpPr/>
            <p:nvPr/>
          </p:nvSpPr>
          <p:spPr bwMode="auto">
            <a:xfrm>
              <a:off x="4235450" y="2752725"/>
              <a:ext cx="455613" cy="23812"/>
            </a:xfrm>
            <a:custGeom>
              <a:avLst/>
              <a:gdLst>
                <a:gd name="T0" fmla="*/ 3 w 138"/>
                <a:gd name="T1" fmla="*/ 0 h 7"/>
                <a:gd name="T2" fmla="*/ 135 w 138"/>
                <a:gd name="T3" fmla="*/ 1 h 7"/>
                <a:gd name="T4" fmla="*/ 138 w 138"/>
                <a:gd name="T5" fmla="*/ 4 h 7"/>
                <a:gd name="T6" fmla="*/ 138 w 138"/>
                <a:gd name="T7" fmla="*/ 4 h 7"/>
                <a:gd name="T8" fmla="*/ 135 w 138"/>
                <a:gd name="T9" fmla="*/ 7 h 7"/>
                <a:gd name="T10" fmla="*/ 3 w 138"/>
                <a:gd name="T11" fmla="*/ 7 h 7"/>
                <a:gd name="T12" fmla="*/ 0 w 138"/>
                <a:gd name="T13" fmla="*/ 4 h 7"/>
                <a:gd name="T14" fmla="*/ 0 w 138"/>
                <a:gd name="T15" fmla="*/ 4 h 7"/>
                <a:gd name="T16" fmla="*/ 3 w 13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7">
                  <a:moveTo>
                    <a:pt x="3" y="0"/>
                  </a:moveTo>
                  <a:cubicBezTo>
                    <a:pt x="135" y="1"/>
                    <a:pt x="135" y="1"/>
                    <a:pt x="135" y="1"/>
                  </a:cubicBezTo>
                  <a:cubicBezTo>
                    <a:pt x="137" y="1"/>
                    <a:pt x="138" y="2"/>
                    <a:pt x="138" y="4"/>
                  </a:cubicBezTo>
                  <a:cubicBezTo>
                    <a:pt x="138" y="4"/>
                    <a:pt x="138" y="4"/>
                    <a:pt x="138" y="4"/>
                  </a:cubicBezTo>
                  <a:cubicBezTo>
                    <a:pt x="138" y="6"/>
                    <a:pt x="137" y="7"/>
                    <a:pt x="135" y="7"/>
                  </a:cubicBezTo>
                  <a:cubicBezTo>
                    <a:pt x="3" y="7"/>
                    <a:pt x="3" y="7"/>
                    <a:pt x="3" y="7"/>
                  </a:cubicBezTo>
                  <a:cubicBezTo>
                    <a:pt x="1" y="7"/>
                    <a:pt x="0" y="5"/>
                    <a:pt x="0" y="4"/>
                  </a:cubicBezTo>
                  <a:cubicBezTo>
                    <a:pt x="0" y="4"/>
                    <a:pt x="0" y="4"/>
                    <a:pt x="0" y="4"/>
                  </a:cubicBezTo>
                  <a:cubicBezTo>
                    <a:pt x="0" y="2"/>
                    <a:pt x="1" y="0"/>
                    <a:pt x="3" y="0"/>
                  </a:cubicBezTo>
                  <a:close/>
                </a:path>
              </a:pathLst>
            </a:custGeom>
            <a:solidFill>
              <a:srgbClr val="C2DE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8" name="îś1ïḍé"/>
            <p:cNvSpPr/>
            <p:nvPr/>
          </p:nvSpPr>
          <p:spPr bwMode="auto">
            <a:xfrm>
              <a:off x="4387850" y="3543300"/>
              <a:ext cx="152400" cy="133350"/>
            </a:xfrm>
            <a:custGeom>
              <a:avLst/>
              <a:gdLst>
                <a:gd name="T0" fmla="*/ 8 w 46"/>
                <a:gd name="T1" fmla="*/ 1 h 40"/>
                <a:gd name="T2" fmla="*/ 38 w 46"/>
                <a:gd name="T3" fmla="*/ 1 h 40"/>
                <a:gd name="T4" fmla="*/ 46 w 46"/>
                <a:gd name="T5" fmla="*/ 9 h 40"/>
                <a:gd name="T6" fmla="*/ 46 w 46"/>
                <a:gd name="T7" fmla="*/ 31 h 40"/>
                <a:gd name="T8" fmla="*/ 37 w 46"/>
                <a:gd name="T9" fmla="*/ 40 h 40"/>
                <a:gd name="T10" fmla="*/ 8 w 46"/>
                <a:gd name="T11" fmla="*/ 40 h 40"/>
                <a:gd name="T12" fmla="*/ 0 w 46"/>
                <a:gd name="T13" fmla="*/ 31 h 40"/>
                <a:gd name="T14" fmla="*/ 0 w 46"/>
                <a:gd name="T15" fmla="*/ 9 h 40"/>
                <a:gd name="T16" fmla="*/ 8 w 46"/>
                <a:gd name="T1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8" y="1"/>
                  </a:moveTo>
                  <a:cubicBezTo>
                    <a:pt x="38" y="1"/>
                    <a:pt x="38" y="1"/>
                    <a:pt x="38" y="1"/>
                  </a:cubicBezTo>
                  <a:cubicBezTo>
                    <a:pt x="42" y="1"/>
                    <a:pt x="46" y="4"/>
                    <a:pt x="46" y="9"/>
                  </a:cubicBezTo>
                  <a:cubicBezTo>
                    <a:pt x="46" y="31"/>
                    <a:pt x="46" y="31"/>
                    <a:pt x="46" y="31"/>
                  </a:cubicBezTo>
                  <a:cubicBezTo>
                    <a:pt x="46" y="36"/>
                    <a:pt x="42" y="40"/>
                    <a:pt x="37" y="40"/>
                  </a:cubicBezTo>
                  <a:cubicBezTo>
                    <a:pt x="8" y="40"/>
                    <a:pt x="8" y="40"/>
                    <a:pt x="8" y="40"/>
                  </a:cubicBezTo>
                  <a:cubicBezTo>
                    <a:pt x="3" y="40"/>
                    <a:pt x="0" y="36"/>
                    <a:pt x="0" y="31"/>
                  </a:cubicBezTo>
                  <a:cubicBezTo>
                    <a:pt x="0" y="9"/>
                    <a:pt x="0" y="9"/>
                    <a:pt x="0" y="9"/>
                  </a:cubicBezTo>
                  <a:cubicBezTo>
                    <a:pt x="0" y="4"/>
                    <a:pt x="4" y="0"/>
                    <a:pt x="8" y="1"/>
                  </a:cubicBezTo>
                  <a:close/>
                </a:path>
              </a:pathLst>
            </a:custGeom>
            <a:solidFill>
              <a:srgbClr val="C2DE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9" name="is1íḑe"/>
            <p:cNvSpPr/>
            <p:nvPr/>
          </p:nvSpPr>
          <p:spPr bwMode="auto">
            <a:xfrm>
              <a:off x="4433888" y="3579813"/>
              <a:ext cx="58738" cy="60325"/>
            </a:xfrm>
            <a:prstGeom prst="ellipse">
              <a:avLst/>
            </a:prstGeom>
            <a:solidFill>
              <a:srgbClr val="416F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0" name="î$ľíḍè"/>
            <p:cNvSpPr/>
            <p:nvPr/>
          </p:nvSpPr>
          <p:spPr bwMode="auto">
            <a:xfrm>
              <a:off x="4464050" y="2703513"/>
              <a:ext cx="287338" cy="998537"/>
            </a:xfrm>
            <a:custGeom>
              <a:avLst/>
              <a:gdLst>
                <a:gd name="T0" fmla="*/ 1 w 87"/>
                <a:gd name="T1" fmla="*/ 0 h 303"/>
                <a:gd name="T2" fmla="*/ 70 w 87"/>
                <a:gd name="T3" fmla="*/ 0 h 303"/>
                <a:gd name="T4" fmla="*/ 87 w 87"/>
                <a:gd name="T5" fmla="*/ 17 h 303"/>
                <a:gd name="T6" fmla="*/ 86 w 87"/>
                <a:gd name="T7" fmla="*/ 286 h 303"/>
                <a:gd name="T8" fmla="*/ 69 w 87"/>
                <a:gd name="T9" fmla="*/ 303 h 303"/>
                <a:gd name="T10" fmla="*/ 0 w 87"/>
                <a:gd name="T11" fmla="*/ 302 h 303"/>
                <a:gd name="T12" fmla="*/ 0 w 87"/>
                <a:gd name="T13" fmla="*/ 294 h 303"/>
                <a:gd name="T14" fmla="*/ 17 w 87"/>
                <a:gd name="T15" fmla="*/ 279 h 303"/>
                <a:gd name="T16" fmla="*/ 0 w 87"/>
                <a:gd name="T17" fmla="*/ 256 h 303"/>
                <a:gd name="T18" fmla="*/ 0 w 87"/>
                <a:gd name="T19" fmla="*/ 247 h 303"/>
                <a:gd name="T20" fmla="*/ 34 w 87"/>
                <a:gd name="T21" fmla="*/ 231 h 303"/>
                <a:gd name="T22" fmla="*/ 1 w 87"/>
                <a:gd name="T23" fmla="*/ 32 h 303"/>
                <a:gd name="T24" fmla="*/ 1 w 87"/>
                <a:gd name="T25" fmla="*/ 22 h 303"/>
                <a:gd name="T26" fmla="*/ 14 w 87"/>
                <a:gd name="T27" fmla="*/ 20 h 303"/>
                <a:gd name="T28" fmla="*/ 1 w 87"/>
                <a:gd name="T29" fmla="*/ 16 h 303"/>
                <a:gd name="T30" fmla="*/ 1 w 87"/>
                <a:gd name="T3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303">
                  <a:moveTo>
                    <a:pt x="1" y="0"/>
                  </a:moveTo>
                  <a:cubicBezTo>
                    <a:pt x="70" y="0"/>
                    <a:pt x="70" y="0"/>
                    <a:pt x="70" y="0"/>
                  </a:cubicBezTo>
                  <a:cubicBezTo>
                    <a:pt x="79" y="0"/>
                    <a:pt x="87" y="8"/>
                    <a:pt x="87" y="17"/>
                  </a:cubicBezTo>
                  <a:cubicBezTo>
                    <a:pt x="86" y="286"/>
                    <a:pt x="86" y="286"/>
                    <a:pt x="86" y="286"/>
                  </a:cubicBezTo>
                  <a:cubicBezTo>
                    <a:pt x="86" y="295"/>
                    <a:pt x="78" y="303"/>
                    <a:pt x="69" y="303"/>
                  </a:cubicBezTo>
                  <a:cubicBezTo>
                    <a:pt x="0" y="302"/>
                    <a:pt x="0" y="302"/>
                    <a:pt x="0" y="302"/>
                  </a:cubicBezTo>
                  <a:cubicBezTo>
                    <a:pt x="0" y="294"/>
                    <a:pt x="0" y="294"/>
                    <a:pt x="0" y="294"/>
                  </a:cubicBezTo>
                  <a:cubicBezTo>
                    <a:pt x="17" y="279"/>
                    <a:pt x="17" y="279"/>
                    <a:pt x="17" y="279"/>
                  </a:cubicBezTo>
                  <a:cubicBezTo>
                    <a:pt x="0" y="256"/>
                    <a:pt x="0" y="256"/>
                    <a:pt x="0" y="256"/>
                  </a:cubicBezTo>
                  <a:cubicBezTo>
                    <a:pt x="0" y="247"/>
                    <a:pt x="0" y="247"/>
                    <a:pt x="0" y="247"/>
                  </a:cubicBezTo>
                  <a:cubicBezTo>
                    <a:pt x="34" y="231"/>
                    <a:pt x="34" y="231"/>
                    <a:pt x="34" y="231"/>
                  </a:cubicBezTo>
                  <a:cubicBezTo>
                    <a:pt x="1" y="32"/>
                    <a:pt x="1" y="32"/>
                    <a:pt x="1" y="32"/>
                  </a:cubicBezTo>
                  <a:cubicBezTo>
                    <a:pt x="1" y="22"/>
                    <a:pt x="1" y="22"/>
                    <a:pt x="1" y="22"/>
                  </a:cubicBezTo>
                  <a:cubicBezTo>
                    <a:pt x="14" y="20"/>
                    <a:pt x="14" y="20"/>
                    <a:pt x="14" y="20"/>
                  </a:cubicBezTo>
                  <a:cubicBezTo>
                    <a:pt x="1" y="16"/>
                    <a:pt x="1" y="16"/>
                    <a:pt x="1" y="16"/>
                  </a:cubicBezTo>
                  <a:lnTo>
                    <a:pt x="1" y="0"/>
                  </a:lnTo>
                  <a:close/>
                </a:path>
              </a:pathLst>
            </a:custGeom>
            <a:solidFill>
              <a:srgbClr val="2F5B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1" name="îşļîḓè"/>
            <p:cNvSpPr/>
            <p:nvPr/>
          </p:nvSpPr>
          <p:spPr bwMode="auto">
            <a:xfrm>
              <a:off x="4464050" y="2809875"/>
              <a:ext cx="236538" cy="711200"/>
            </a:xfrm>
            <a:custGeom>
              <a:avLst/>
              <a:gdLst>
                <a:gd name="T0" fmla="*/ 2 w 149"/>
                <a:gd name="T1" fmla="*/ 0 h 448"/>
                <a:gd name="T2" fmla="*/ 149 w 149"/>
                <a:gd name="T3" fmla="*/ 0 h 448"/>
                <a:gd name="T4" fmla="*/ 147 w 149"/>
                <a:gd name="T5" fmla="*/ 448 h 448"/>
                <a:gd name="T6" fmla="*/ 0 w 149"/>
                <a:gd name="T7" fmla="*/ 448 h 448"/>
                <a:gd name="T8" fmla="*/ 2 w 149"/>
                <a:gd name="T9" fmla="*/ 0 h 448"/>
              </a:gdLst>
              <a:ahLst/>
              <a:cxnLst>
                <a:cxn ang="0">
                  <a:pos x="T0" y="T1"/>
                </a:cxn>
                <a:cxn ang="0">
                  <a:pos x="T2" y="T3"/>
                </a:cxn>
                <a:cxn ang="0">
                  <a:pos x="T4" y="T5"/>
                </a:cxn>
                <a:cxn ang="0">
                  <a:pos x="T6" y="T7"/>
                </a:cxn>
                <a:cxn ang="0">
                  <a:pos x="T8" y="T9"/>
                </a:cxn>
              </a:cxnLst>
              <a:rect l="0" t="0" r="r" b="b"/>
              <a:pathLst>
                <a:path w="149" h="448">
                  <a:moveTo>
                    <a:pt x="2" y="0"/>
                  </a:moveTo>
                  <a:lnTo>
                    <a:pt x="149" y="0"/>
                  </a:lnTo>
                  <a:lnTo>
                    <a:pt x="147" y="448"/>
                  </a:lnTo>
                  <a:lnTo>
                    <a:pt x="0" y="448"/>
                  </a:lnTo>
                  <a:lnTo>
                    <a:pt x="2" y="0"/>
                  </a:lnTo>
                  <a:close/>
                </a:path>
              </a:pathLst>
            </a:custGeom>
            <a:solidFill>
              <a:srgbClr val="ADE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2" name="îśḻiḑé"/>
            <p:cNvSpPr/>
            <p:nvPr/>
          </p:nvSpPr>
          <p:spPr bwMode="auto">
            <a:xfrm>
              <a:off x="4467225" y="2755900"/>
              <a:ext cx="223838" cy="20637"/>
            </a:xfrm>
            <a:custGeom>
              <a:avLst/>
              <a:gdLst>
                <a:gd name="T0" fmla="*/ 0 w 68"/>
                <a:gd name="T1" fmla="*/ 0 h 6"/>
                <a:gd name="T2" fmla="*/ 65 w 68"/>
                <a:gd name="T3" fmla="*/ 0 h 6"/>
                <a:gd name="T4" fmla="*/ 68 w 68"/>
                <a:gd name="T5" fmla="*/ 3 h 6"/>
                <a:gd name="T6" fmla="*/ 68 w 68"/>
                <a:gd name="T7" fmla="*/ 3 h 6"/>
                <a:gd name="T8" fmla="*/ 65 w 68"/>
                <a:gd name="T9" fmla="*/ 6 h 6"/>
                <a:gd name="T10" fmla="*/ 0 w 68"/>
                <a:gd name="T11" fmla="*/ 6 h 6"/>
                <a:gd name="T12" fmla="*/ 0 w 68"/>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8" h="6">
                  <a:moveTo>
                    <a:pt x="0" y="0"/>
                  </a:moveTo>
                  <a:cubicBezTo>
                    <a:pt x="65" y="0"/>
                    <a:pt x="65" y="0"/>
                    <a:pt x="65" y="0"/>
                  </a:cubicBezTo>
                  <a:cubicBezTo>
                    <a:pt x="67" y="0"/>
                    <a:pt x="68" y="1"/>
                    <a:pt x="68" y="3"/>
                  </a:cubicBezTo>
                  <a:cubicBezTo>
                    <a:pt x="68" y="3"/>
                    <a:pt x="68" y="3"/>
                    <a:pt x="68" y="3"/>
                  </a:cubicBezTo>
                  <a:cubicBezTo>
                    <a:pt x="68" y="5"/>
                    <a:pt x="67" y="6"/>
                    <a:pt x="65" y="6"/>
                  </a:cubicBezTo>
                  <a:cubicBezTo>
                    <a:pt x="0" y="6"/>
                    <a:pt x="0" y="6"/>
                    <a:pt x="0" y="6"/>
                  </a:cubicBezTo>
                  <a:lnTo>
                    <a:pt x="0" y="0"/>
                  </a:lnTo>
                  <a:close/>
                </a:path>
              </a:pathLst>
            </a:custGeom>
            <a:solidFill>
              <a:srgbClr val="97C8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3" name="iṥľíḓé"/>
            <p:cNvSpPr/>
            <p:nvPr/>
          </p:nvSpPr>
          <p:spPr bwMode="auto">
            <a:xfrm>
              <a:off x="4464050" y="3548063"/>
              <a:ext cx="76200" cy="128587"/>
            </a:xfrm>
            <a:custGeom>
              <a:avLst/>
              <a:gdLst>
                <a:gd name="T0" fmla="*/ 0 w 23"/>
                <a:gd name="T1" fmla="*/ 0 h 39"/>
                <a:gd name="T2" fmla="*/ 15 w 23"/>
                <a:gd name="T3" fmla="*/ 0 h 39"/>
                <a:gd name="T4" fmla="*/ 23 w 23"/>
                <a:gd name="T5" fmla="*/ 8 h 39"/>
                <a:gd name="T6" fmla="*/ 23 w 23"/>
                <a:gd name="T7" fmla="*/ 30 h 39"/>
                <a:gd name="T8" fmla="*/ 14 w 23"/>
                <a:gd name="T9" fmla="*/ 39 h 39"/>
                <a:gd name="T10" fmla="*/ 0 w 23"/>
                <a:gd name="T11" fmla="*/ 39 h 39"/>
                <a:gd name="T12" fmla="*/ 0 w 23"/>
                <a:gd name="T13" fmla="*/ 27 h 39"/>
                <a:gd name="T14" fmla="*/ 7 w 23"/>
                <a:gd name="T15" fmla="*/ 19 h 39"/>
                <a:gd name="T16" fmla="*/ 0 w 23"/>
                <a:gd name="T17" fmla="*/ 12 h 39"/>
                <a:gd name="T18" fmla="*/ 0 w 23"/>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9">
                  <a:moveTo>
                    <a:pt x="0" y="0"/>
                  </a:moveTo>
                  <a:cubicBezTo>
                    <a:pt x="15" y="0"/>
                    <a:pt x="15" y="0"/>
                    <a:pt x="15" y="0"/>
                  </a:cubicBezTo>
                  <a:cubicBezTo>
                    <a:pt x="19" y="0"/>
                    <a:pt x="23" y="3"/>
                    <a:pt x="23" y="8"/>
                  </a:cubicBezTo>
                  <a:cubicBezTo>
                    <a:pt x="23" y="30"/>
                    <a:pt x="23" y="30"/>
                    <a:pt x="23" y="30"/>
                  </a:cubicBezTo>
                  <a:cubicBezTo>
                    <a:pt x="23" y="35"/>
                    <a:pt x="19" y="39"/>
                    <a:pt x="14" y="39"/>
                  </a:cubicBezTo>
                  <a:cubicBezTo>
                    <a:pt x="0" y="39"/>
                    <a:pt x="0" y="39"/>
                    <a:pt x="0" y="39"/>
                  </a:cubicBezTo>
                  <a:cubicBezTo>
                    <a:pt x="0" y="27"/>
                    <a:pt x="0" y="27"/>
                    <a:pt x="0" y="27"/>
                  </a:cubicBezTo>
                  <a:cubicBezTo>
                    <a:pt x="7" y="19"/>
                    <a:pt x="7" y="19"/>
                    <a:pt x="7" y="19"/>
                  </a:cubicBezTo>
                  <a:cubicBezTo>
                    <a:pt x="0" y="12"/>
                    <a:pt x="0" y="12"/>
                    <a:pt x="0" y="12"/>
                  </a:cubicBezTo>
                  <a:lnTo>
                    <a:pt x="0" y="0"/>
                  </a:lnTo>
                  <a:close/>
                </a:path>
              </a:pathLst>
            </a:custGeom>
            <a:solidFill>
              <a:srgbClr val="97C8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4" name="íśḷîḓe"/>
            <p:cNvSpPr/>
            <p:nvPr/>
          </p:nvSpPr>
          <p:spPr bwMode="auto">
            <a:xfrm>
              <a:off x="4464050" y="3579813"/>
              <a:ext cx="28575" cy="60325"/>
            </a:xfrm>
            <a:custGeom>
              <a:avLst/>
              <a:gdLst>
                <a:gd name="T0" fmla="*/ 0 w 9"/>
                <a:gd name="T1" fmla="*/ 0 h 18"/>
                <a:gd name="T2" fmla="*/ 9 w 9"/>
                <a:gd name="T3" fmla="*/ 9 h 18"/>
                <a:gd name="T4" fmla="*/ 0 w 9"/>
                <a:gd name="T5" fmla="*/ 18 h 18"/>
                <a:gd name="T6" fmla="*/ 0 w 9"/>
                <a:gd name="T7" fmla="*/ 0 h 18"/>
              </a:gdLst>
              <a:ahLst/>
              <a:cxnLst>
                <a:cxn ang="0">
                  <a:pos x="T0" y="T1"/>
                </a:cxn>
                <a:cxn ang="0">
                  <a:pos x="T2" y="T3"/>
                </a:cxn>
                <a:cxn ang="0">
                  <a:pos x="T4" y="T5"/>
                </a:cxn>
                <a:cxn ang="0">
                  <a:pos x="T6" y="T7"/>
                </a:cxn>
              </a:cxnLst>
              <a:rect l="0" t="0" r="r" b="b"/>
              <a:pathLst>
                <a:path w="9" h="18">
                  <a:moveTo>
                    <a:pt x="0" y="0"/>
                  </a:moveTo>
                  <a:cubicBezTo>
                    <a:pt x="5" y="0"/>
                    <a:pt x="9" y="4"/>
                    <a:pt x="9" y="9"/>
                  </a:cubicBezTo>
                  <a:cubicBezTo>
                    <a:pt x="9" y="14"/>
                    <a:pt x="5" y="18"/>
                    <a:pt x="0" y="18"/>
                  </a:cubicBezTo>
                  <a:lnTo>
                    <a:pt x="0" y="0"/>
                  </a:lnTo>
                  <a:close/>
                </a:path>
              </a:pathLst>
            </a:custGeom>
            <a:solidFill>
              <a:srgbClr val="2F5B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5" name="íŝḷiďê"/>
            <p:cNvSpPr/>
            <p:nvPr/>
          </p:nvSpPr>
          <p:spPr bwMode="auto">
            <a:xfrm>
              <a:off x="4005263" y="3113088"/>
              <a:ext cx="284163" cy="506412"/>
            </a:xfrm>
            <a:custGeom>
              <a:avLst/>
              <a:gdLst>
                <a:gd name="T0" fmla="*/ 50 w 86"/>
                <a:gd name="T1" fmla="*/ 0 h 154"/>
                <a:gd name="T2" fmla="*/ 34 w 86"/>
                <a:gd name="T3" fmla="*/ 41 h 154"/>
                <a:gd name="T4" fmla="*/ 1 w 86"/>
                <a:gd name="T5" fmla="*/ 114 h 154"/>
                <a:gd name="T6" fmla="*/ 8 w 86"/>
                <a:gd name="T7" fmla="*/ 154 h 154"/>
                <a:gd name="T8" fmla="*/ 52 w 86"/>
                <a:gd name="T9" fmla="*/ 123 h 154"/>
                <a:gd name="T10" fmla="*/ 59 w 86"/>
                <a:gd name="T11" fmla="*/ 81 h 154"/>
                <a:gd name="T12" fmla="*/ 50 w 86"/>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86" h="154">
                  <a:moveTo>
                    <a:pt x="50" y="0"/>
                  </a:moveTo>
                  <a:cubicBezTo>
                    <a:pt x="45" y="14"/>
                    <a:pt x="40" y="28"/>
                    <a:pt x="34" y="41"/>
                  </a:cubicBezTo>
                  <a:cubicBezTo>
                    <a:pt x="18" y="78"/>
                    <a:pt x="4" y="93"/>
                    <a:pt x="1" y="114"/>
                  </a:cubicBezTo>
                  <a:cubicBezTo>
                    <a:pt x="0" y="126"/>
                    <a:pt x="3" y="140"/>
                    <a:pt x="8" y="154"/>
                  </a:cubicBezTo>
                  <a:cubicBezTo>
                    <a:pt x="52" y="123"/>
                    <a:pt x="52" y="123"/>
                    <a:pt x="52" y="123"/>
                  </a:cubicBezTo>
                  <a:cubicBezTo>
                    <a:pt x="52" y="106"/>
                    <a:pt x="54" y="95"/>
                    <a:pt x="59" y="81"/>
                  </a:cubicBezTo>
                  <a:cubicBezTo>
                    <a:pt x="71" y="51"/>
                    <a:pt x="86" y="10"/>
                    <a:pt x="50" y="0"/>
                  </a:cubicBezTo>
                  <a:close/>
                </a:path>
              </a:pathLst>
            </a:custGeom>
            <a:solidFill>
              <a:srgbClr val="FFDB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6" name="iśľidé"/>
            <p:cNvSpPr/>
            <p:nvPr/>
          </p:nvSpPr>
          <p:spPr bwMode="auto">
            <a:xfrm>
              <a:off x="4143375" y="3165475"/>
              <a:ext cx="115888" cy="374650"/>
            </a:xfrm>
            <a:custGeom>
              <a:avLst/>
              <a:gdLst>
                <a:gd name="T0" fmla="*/ 0 w 35"/>
                <a:gd name="T1" fmla="*/ 114 h 114"/>
                <a:gd name="T2" fmla="*/ 10 w 35"/>
                <a:gd name="T3" fmla="*/ 107 h 114"/>
                <a:gd name="T4" fmla="*/ 17 w 35"/>
                <a:gd name="T5" fmla="*/ 65 h 114"/>
                <a:gd name="T6" fmla="*/ 28 w 35"/>
                <a:gd name="T7" fmla="*/ 0 h 114"/>
                <a:gd name="T8" fmla="*/ 4 w 35"/>
                <a:gd name="T9" fmla="*/ 82 h 114"/>
                <a:gd name="T10" fmla="*/ 0 w 35"/>
                <a:gd name="T11" fmla="*/ 114 h 114"/>
              </a:gdLst>
              <a:ahLst/>
              <a:cxnLst>
                <a:cxn ang="0">
                  <a:pos x="T0" y="T1"/>
                </a:cxn>
                <a:cxn ang="0">
                  <a:pos x="T2" y="T3"/>
                </a:cxn>
                <a:cxn ang="0">
                  <a:pos x="T4" y="T5"/>
                </a:cxn>
                <a:cxn ang="0">
                  <a:pos x="T6" y="T7"/>
                </a:cxn>
                <a:cxn ang="0">
                  <a:pos x="T8" y="T9"/>
                </a:cxn>
                <a:cxn ang="0">
                  <a:pos x="T10" y="T11"/>
                </a:cxn>
              </a:cxnLst>
              <a:rect l="0" t="0" r="r" b="b"/>
              <a:pathLst>
                <a:path w="35" h="114">
                  <a:moveTo>
                    <a:pt x="0" y="114"/>
                  </a:moveTo>
                  <a:cubicBezTo>
                    <a:pt x="10" y="107"/>
                    <a:pt x="10" y="107"/>
                    <a:pt x="10" y="107"/>
                  </a:cubicBezTo>
                  <a:cubicBezTo>
                    <a:pt x="10" y="90"/>
                    <a:pt x="12" y="79"/>
                    <a:pt x="17" y="65"/>
                  </a:cubicBezTo>
                  <a:cubicBezTo>
                    <a:pt x="26" y="44"/>
                    <a:pt x="35" y="18"/>
                    <a:pt x="28" y="0"/>
                  </a:cubicBezTo>
                  <a:cubicBezTo>
                    <a:pt x="27" y="38"/>
                    <a:pt x="10" y="58"/>
                    <a:pt x="4" y="82"/>
                  </a:cubicBezTo>
                  <a:cubicBezTo>
                    <a:pt x="1" y="94"/>
                    <a:pt x="1" y="104"/>
                    <a:pt x="0" y="114"/>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7" name="işľîḋe"/>
            <p:cNvSpPr/>
            <p:nvPr/>
          </p:nvSpPr>
          <p:spPr bwMode="auto">
            <a:xfrm>
              <a:off x="4133850" y="3113088"/>
              <a:ext cx="76200" cy="114300"/>
            </a:xfrm>
            <a:custGeom>
              <a:avLst/>
              <a:gdLst>
                <a:gd name="T0" fmla="*/ 11 w 23"/>
                <a:gd name="T1" fmla="*/ 0 h 35"/>
                <a:gd name="T2" fmla="*/ 0 w 23"/>
                <a:gd name="T3" fmla="*/ 29 h 35"/>
                <a:gd name="T4" fmla="*/ 16 w 23"/>
                <a:gd name="T5" fmla="*/ 24 h 35"/>
                <a:gd name="T6" fmla="*/ 23 w 23"/>
                <a:gd name="T7" fmla="*/ 5 h 35"/>
                <a:gd name="T8" fmla="*/ 11 w 23"/>
                <a:gd name="T9" fmla="*/ 0 h 35"/>
              </a:gdLst>
              <a:ahLst/>
              <a:cxnLst>
                <a:cxn ang="0">
                  <a:pos x="T0" y="T1"/>
                </a:cxn>
                <a:cxn ang="0">
                  <a:pos x="T2" y="T3"/>
                </a:cxn>
                <a:cxn ang="0">
                  <a:pos x="T4" y="T5"/>
                </a:cxn>
                <a:cxn ang="0">
                  <a:pos x="T6" y="T7"/>
                </a:cxn>
                <a:cxn ang="0">
                  <a:pos x="T8" y="T9"/>
                </a:cxn>
              </a:cxnLst>
              <a:rect l="0" t="0" r="r" b="b"/>
              <a:pathLst>
                <a:path w="23" h="35">
                  <a:moveTo>
                    <a:pt x="11" y="0"/>
                  </a:moveTo>
                  <a:cubicBezTo>
                    <a:pt x="7" y="10"/>
                    <a:pt x="4" y="19"/>
                    <a:pt x="0" y="29"/>
                  </a:cubicBezTo>
                  <a:cubicBezTo>
                    <a:pt x="9" y="35"/>
                    <a:pt x="13" y="31"/>
                    <a:pt x="16" y="24"/>
                  </a:cubicBezTo>
                  <a:cubicBezTo>
                    <a:pt x="19" y="18"/>
                    <a:pt x="21" y="12"/>
                    <a:pt x="23" y="5"/>
                  </a:cubicBezTo>
                  <a:cubicBezTo>
                    <a:pt x="20" y="3"/>
                    <a:pt x="16" y="1"/>
                    <a:pt x="11" y="0"/>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8" name="ï$ļíde"/>
            <p:cNvSpPr/>
            <p:nvPr/>
          </p:nvSpPr>
          <p:spPr bwMode="auto">
            <a:xfrm>
              <a:off x="4262438" y="2822575"/>
              <a:ext cx="398463" cy="296862"/>
            </a:xfrm>
            <a:custGeom>
              <a:avLst/>
              <a:gdLst>
                <a:gd name="T0" fmla="*/ 112 w 121"/>
                <a:gd name="T1" fmla="*/ 0 h 90"/>
                <a:gd name="T2" fmla="*/ 10 w 121"/>
                <a:gd name="T3" fmla="*/ 0 h 90"/>
                <a:gd name="T4" fmla="*/ 0 w 121"/>
                <a:gd name="T5" fmla="*/ 10 h 90"/>
                <a:gd name="T6" fmla="*/ 0 w 121"/>
                <a:gd name="T7" fmla="*/ 80 h 90"/>
                <a:gd name="T8" fmla="*/ 10 w 121"/>
                <a:gd name="T9" fmla="*/ 90 h 90"/>
                <a:gd name="T10" fmla="*/ 112 w 121"/>
                <a:gd name="T11" fmla="*/ 90 h 90"/>
                <a:gd name="T12" fmla="*/ 121 w 121"/>
                <a:gd name="T13" fmla="*/ 80 h 90"/>
                <a:gd name="T14" fmla="*/ 121 w 121"/>
                <a:gd name="T15" fmla="*/ 10 h 90"/>
                <a:gd name="T16" fmla="*/ 112 w 121"/>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90">
                  <a:moveTo>
                    <a:pt x="112" y="0"/>
                  </a:moveTo>
                  <a:cubicBezTo>
                    <a:pt x="10" y="0"/>
                    <a:pt x="10" y="0"/>
                    <a:pt x="10" y="0"/>
                  </a:cubicBezTo>
                  <a:cubicBezTo>
                    <a:pt x="4" y="0"/>
                    <a:pt x="0" y="5"/>
                    <a:pt x="0" y="10"/>
                  </a:cubicBezTo>
                  <a:cubicBezTo>
                    <a:pt x="0" y="80"/>
                    <a:pt x="0" y="80"/>
                    <a:pt x="0" y="80"/>
                  </a:cubicBezTo>
                  <a:cubicBezTo>
                    <a:pt x="0" y="86"/>
                    <a:pt x="4" y="90"/>
                    <a:pt x="10" y="90"/>
                  </a:cubicBezTo>
                  <a:cubicBezTo>
                    <a:pt x="112" y="90"/>
                    <a:pt x="112" y="90"/>
                    <a:pt x="112" y="90"/>
                  </a:cubicBezTo>
                  <a:cubicBezTo>
                    <a:pt x="117" y="90"/>
                    <a:pt x="121" y="86"/>
                    <a:pt x="121" y="80"/>
                  </a:cubicBezTo>
                  <a:cubicBezTo>
                    <a:pt x="121" y="10"/>
                    <a:pt x="121" y="10"/>
                    <a:pt x="121" y="10"/>
                  </a:cubicBezTo>
                  <a:cubicBezTo>
                    <a:pt x="121" y="5"/>
                    <a:pt x="117" y="0"/>
                    <a:pt x="112" y="0"/>
                  </a:cubicBezTo>
                  <a:close/>
                </a:path>
              </a:pathLst>
            </a:custGeom>
            <a:solidFill>
              <a:srgbClr val="2ECE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9" name="îśļîḋe"/>
            <p:cNvSpPr/>
            <p:nvPr/>
          </p:nvSpPr>
          <p:spPr bwMode="auto">
            <a:xfrm>
              <a:off x="4298950" y="2878138"/>
              <a:ext cx="327025" cy="9525"/>
            </a:xfrm>
            <a:prstGeom prst="rect">
              <a:avLst/>
            </a:prstGeom>
            <a:solidFill>
              <a:srgbClr val="B8F6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0" name="îṧlîḍe"/>
            <p:cNvSpPr/>
            <p:nvPr/>
          </p:nvSpPr>
          <p:spPr bwMode="auto">
            <a:xfrm>
              <a:off x="4298950" y="2914650"/>
              <a:ext cx="327025" cy="9525"/>
            </a:xfrm>
            <a:prstGeom prst="rect">
              <a:avLst/>
            </a:prstGeom>
            <a:solidFill>
              <a:srgbClr val="B8F6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1" name="ïṥľiďè"/>
            <p:cNvSpPr/>
            <p:nvPr/>
          </p:nvSpPr>
          <p:spPr bwMode="auto">
            <a:xfrm>
              <a:off x="4298950" y="2951163"/>
              <a:ext cx="327025" cy="9525"/>
            </a:xfrm>
            <a:prstGeom prst="rect">
              <a:avLst/>
            </a:prstGeom>
            <a:solidFill>
              <a:srgbClr val="B8F6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2" name="işľïdé"/>
            <p:cNvSpPr/>
            <p:nvPr/>
          </p:nvSpPr>
          <p:spPr bwMode="auto">
            <a:xfrm>
              <a:off x="4298950" y="2987675"/>
              <a:ext cx="327025" cy="9525"/>
            </a:xfrm>
            <a:prstGeom prst="rect">
              <a:avLst/>
            </a:prstGeom>
            <a:solidFill>
              <a:srgbClr val="B8F6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3" name="íŝ1ïďè"/>
            <p:cNvSpPr/>
            <p:nvPr/>
          </p:nvSpPr>
          <p:spPr bwMode="auto">
            <a:xfrm>
              <a:off x="4298950" y="3027363"/>
              <a:ext cx="327025" cy="6350"/>
            </a:xfrm>
            <a:prstGeom prst="rect">
              <a:avLst/>
            </a:prstGeom>
            <a:solidFill>
              <a:srgbClr val="B8F6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4" name="îṧļîḑé"/>
            <p:cNvSpPr/>
            <p:nvPr/>
          </p:nvSpPr>
          <p:spPr bwMode="auto">
            <a:xfrm>
              <a:off x="4298950" y="3062288"/>
              <a:ext cx="327025" cy="11112"/>
            </a:xfrm>
            <a:prstGeom prst="rect">
              <a:avLst/>
            </a:prstGeom>
            <a:solidFill>
              <a:srgbClr val="B8F6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5" name="íś1íḓè"/>
            <p:cNvSpPr/>
            <p:nvPr/>
          </p:nvSpPr>
          <p:spPr bwMode="auto">
            <a:xfrm>
              <a:off x="4286250" y="3082925"/>
              <a:ext cx="144463" cy="119062"/>
            </a:xfrm>
            <a:custGeom>
              <a:avLst/>
              <a:gdLst>
                <a:gd name="T0" fmla="*/ 91 w 91"/>
                <a:gd name="T1" fmla="*/ 21 h 75"/>
                <a:gd name="T2" fmla="*/ 0 w 91"/>
                <a:gd name="T3" fmla="*/ 75 h 75"/>
                <a:gd name="T4" fmla="*/ 37 w 91"/>
                <a:gd name="T5" fmla="*/ 0 h 75"/>
                <a:gd name="T6" fmla="*/ 91 w 91"/>
                <a:gd name="T7" fmla="*/ 21 h 75"/>
              </a:gdLst>
              <a:ahLst/>
              <a:cxnLst>
                <a:cxn ang="0">
                  <a:pos x="T0" y="T1"/>
                </a:cxn>
                <a:cxn ang="0">
                  <a:pos x="T2" y="T3"/>
                </a:cxn>
                <a:cxn ang="0">
                  <a:pos x="T4" y="T5"/>
                </a:cxn>
                <a:cxn ang="0">
                  <a:pos x="T6" y="T7"/>
                </a:cxn>
              </a:cxnLst>
              <a:rect l="0" t="0" r="r" b="b"/>
              <a:pathLst>
                <a:path w="91" h="75">
                  <a:moveTo>
                    <a:pt x="91" y="21"/>
                  </a:moveTo>
                  <a:lnTo>
                    <a:pt x="0" y="75"/>
                  </a:lnTo>
                  <a:lnTo>
                    <a:pt x="37" y="0"/>
                  </a:lnTo>
                  <a:lnTo>
                    <a:pt x="91" y="21"/>
                  </a:lnTo>
                  <a:close/>
                </a:path>
              </a:pathLst>
            </a:custGeom>
            <a:solidFill>
              <a:srgbClr val="2ECE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6" name="íṣļíḓé"/>
            <p:cNvSpPr/>
            <p:nvPr/>
          </p:nvSpPr>
          <p:spPr bwMode="auto">
            <a:xfrm>
              <a:off x="4421188" y="2987675"/>
              <a:ext cx="404813" cy="622300"/>
            </a:xfrm>
            <a:custGeom>
              <a:avLst/>
              <a:gdLst>
                <a:gd name="T0" fmla="*/ 102 w 123"/>
                <a:gd name="T1" fmla="*/ 189 h 189"/>
                <a:gd name="T2" fmla="*/ 118 w 123"/>
                <a:gd name="T3" fmla="*/ 166 h 189"/>
                <a:gd name="T4" fmla="*/ 113 w 123"/>
                <a:gd name="T5" fmla="*/ 136 h 189"/>
                <a:gd name="T6" fmla="*/ 54 w 123"/>
                <a:gd name="T7" fmla="*/ 150 h 189"/>
                <a:gd name="T8" fmla="*/ 47 w 123"/>
                <a:gd name="T9" fmla="*/ 172 h 189"/>
                <a:gd name="T10" fmla="*/ 87 w 123"/>
                <a:gd name="T11" fmla="*/ 175 h 189"/>
                <a:gd name="T12" fmla="*/ 99 w 123"/>
                <a:gd name="T13" fmla="*/ 179 h 189"/>
                <a:gd name="T14" fmla="*/ 102 w 123"/>
                <a:gd name="T15" fmla="*/ 189 h 189"/>
                <a:gd name="T16" fmla="*/ 114 w 123"/>
                <a:gd name="T17" fmla="*/ 134 h 189"/>
                <a:gd name="T18" fmla="*/ 110 w 123"/>
                <a:gd name="T19" fmla="*/ 135 h 189"/>
                <a:gd name="T20" fmla="*/ 104 w 123"/>
                <a:gd name="T21" fmla="*/ 136 h 189"/>
                <a:gd name="T22" fmla="*/ 61 w 123"/>
                <a:gd name="T23" fmla="*/ 147 h 189"/>
                <a:gd name="T24" fmla="*/ 19 w 123"/>
                <a:gd name="T25" fmla="*/ 153 h 189"/>
                <a:gd name="T26" fmla="*/ 11 w 123"/>
                <a:gd name="T27" fmla="*/ 137 h 189"/>
                <a:gd name="T28" fmla="*/ 22 w 123"/>
                <a:gd name="T29" fmla="*/ 123 h 189"/>
                <a:gd name="T30" fmla="*/ 111 w 123"/>
                <a:gd name="T31" fmla="*/ 100 h 189"/>
                <a:gd name="T32" fmla="*/ 120 w 123"/>
                <a:gd name="T33" fmla="*/ 114 h 189"/>
                <a:gd name="T34" fmla="*/ 114 w 123"/>
                <a:gd name="T35" fmla="*/ 134 h 189"/>
                <a:gd name="T36" fmla="*/ 109 w 123"/>
                <a:gd name="T37" fmla="*/ 99 h 189"/>
                <a:gd name="T38" fmla="*/ 116 w 123"/>
                <a:gd name="T39" fmla="*/ 83 h 189"/>
                <a:gd name="T40" fmla="*/ 108 w 123"/>
                <a:gd name="T41" fmla="*/ 64 h 189"/>
                <a:gd name="T42" fmla="*/ 98 w 123"/>
                <a:gd name="T43" fmla="*/ 62 h 189"/>
                <a:gd name="T44" fmla="*/ 70 w 123"/>
                <a:gd name="T45" fmla="*/ 71 h 189"/>
                <a:gd name="T46" fmla="*/ 15 w 123"/>
                <a:gd name="T47" fmla="*/ 92 h 189"/>
                <a:gd name="T48" fmla="*/ 21 w 123"/>
                <a:gd name="T49" fmla="*/ 122 h 189"/>
                <a:gd name="T50" fmla="*/ 109 w 123"/>
                <a:gd name="T51" fmla="*/ 99 h 189"/>
                <a:gd name="T52" fmla="*/ 96 w 123"/>
                <a:gd name="T53" fmla="*/ 52 h 189"/>
                <a:gd name="T54" fmla="*/ 54 w 123"/>
                <a:gd name="T55" fmla="*/ 63 h 189"/>
                <a:gd name="T56" fmla="*/ 34 w 123"/>
                <a:gd name="T57" fmla="*/ 51 h 189"/>
                <a:gd name="T58" fmla="*/ 66 w 123"/>
                <a:gd name="T59" fmla="*/ 20 h 189"/>
                <a:gd name="T60" fmla="*/ 101 w 123"/>
                <a:gd name="T61" fmla="*/ 5 h 189"/>
                <a:gd name="T62" fmla="*/ 118 w 123"/>
                <a:gd name="T63" fmla="*/ 35 h 189"/>
                <a:gd name="T64" fmla="*/ 96 w 123"/>
                <a:gd name="T65" fmla="*/ 5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3" h="189">
                  <a:moveTo>
                    <a:pt x="102" y="189"/>
                  </a:moveTo>
                  <a:cubicBezTo>
                    <a:pt x="109" y="183"/>
                    <a:pt x="114" y="176"/>
                    <a:pt x="118" y="166"/>
                  </a:cubicBezTo>
                  <a:cubicBezTo>
                    <a:pt x="121" y="156"/>
                    <a:pt x="122" y="142"/>
                    <a:pt x="113" y="136"/>
                  </a:cubicBezTo>
                  <a:cubicBezTo>
                    <a:pt x="93" y="140"/>
                    <a:pt x="74" y="145"/>
                    <a:pt x="54" y="150"/>
                  </a:cubicBezTo>
                  <a:cubicBezTo>
                    <a:pt x="46" y="152"/>
                    <a:pt x="41" y="164"/>
                    <a:pt x="47" y="172"/>
                  </a:cubicBezTo>
                  <a:cubicBezTo>
                    <a:pt x="52" y="178"/>
                    <a:pt x="73" y="177"/>
                    <a:pt x="87" y="175"/>
                  </a:cubicBezTo>
                  <a:cubicBezTo>
                    <a:pt x="96" y="174"/>
                    <a:pt x="98" y="175"/>
                    <a:pt x="99" y="179"/>
                  </a:cubicBezTo>
                  <a:cubicBezTo>
                    <a:pt x="100" y="183"/>
                    <a:pt x="101" y="186"/>
                    <a:pt x="102" y="189"/>
                  </a:cubicBezTo>
                  <a:close/>
                  <a:moveTo>
                    <a:pt x="114" y="134"/>
                  </a:moveTo>
                  <a:cubicBezTo>
                    <a:pt x="110" y="135"/>
                    <a:pt x="110" y="135"/>
                    <a:pt x="110" y="135"/>
                  </a:cubicBezTo>
                  <a:cubicBezTo>
                    <a:pt x="104" y="136"/>
                    <a:pt x="104" y="136"/>
                    <a:pt x="104" y="136"/>
                  </a:cubicBezTo>
                  <a:cubicBezTo>
                    <a:pt x="61" y="147"/>
                    <a:pt x="61" y="147"/>
                    <a:pt x="61" y="147"/>
                  </a:cubicBezTo>
                  <a:cubicBezTo>
                    <a:pt x="47" y="151"/>
                    <a:pt x="28" y="157"/>
                    <a:pt x="19" y="153"/>
                  </a:cubicBezTo>
                  <a:cubicBezTo>
                    <a:pt x="14" y="150"/>
                    <a:pt x="10" y="147"/>
                    <a:pt x="11" y="137"/>
                  </a:cubicBezTo>
                  <a:cubicBezTo>
                    <a:pt x="12" y="130"/>
                    <a:pt x="14" y="124"/>
                    <a:pt x="22" y="123"/>
                  </a:cubicBezTo>
                  <a:cubicBezTo>
                    <a:pt x="53" y="117"/>
                    <a:pt x="80" y="109"/>
                    <a:pt x="111" y="100"/>
                  </a:cubicBezTo>
                  <a:cubicBezTo>
                    <a:pt x="119" y="101"/>
                    <a:pt x="119" y="108"/>
                    <a:pt x="120" y="114"/>
                  </a:cubicBezTo>
                  <a:cubicBezTo>
                    <a:pt x="121" y="120"/>
                    <a:pt x="123" y="130"/>
                    <a:pt x="114" y="134"/>
                  </a:cubicBezTo>
                  <a:close/>
                  <a:moveTo>
                    <a:pt x="109" y="99"/>
                  </a:moveTo>
                  <a:cubicBezTo>
                    <a:pt x="115" y="94"/>
                    <a:pt x="117" y="90"/>
                    <a:pt x="116" y="83"/>
                  </a:cubicBezTo>
                  <a:cubicBezTo>
                    <a:pt x="115" y="77"/>
                    <a:pt x="113" y="67"/>
                    <a:pt x="108" y="64"/>
                  </a:cubicBezTo>
                  <a:cubicBezTo>
                    <a:pt x="105" y="63"/>
                    <a:pt x="102" y="63"/>
                    <a:pt x="98" y="62"/>
                  </a:cubicBezTo>
                  <a:cubicBezTo>
                    <a:pt x="91" y="64"/>
                    <a:pt x="81" y="67"/>
                    <a:pt x="70" y="71"/>
                  </a:cubicBezTo>
                  <a:cubicBezTo>
                    <a:pt x="49" y="78"/>
                    <a:pt x="24" y="86"/>
                    <a:pt x="15" y="92"/>
                  </a:cubicBezTo>
                  <a:cubicBezTo>
                    <a:pt x="0" y="101"/>
                    <a:pt x="3" y="124"/>
                    <a:pt x="21" y="122"/>
                  </a:cubicBezTo>
                  <a:cubicBezTo>
                    <a:pt x="54" y="115"/>
                    <a:pt x="80" y="107"/>
                    <a:pt x="109" y="99"/>
                  </a:cubicBezTo>
                  <a:close/>
                  <a:moveTo>
                    <a:pt x="96" y="52"/>
                  </a:moveTo>
                  <a:cubicBezTo>
                    <a:pt x="80" y="57"/>
                    <a:pt x="71" y="59"/>
                    <a:pt x="54" y="63"/>
                  </a:cubicBezTo>
                  <a:cubicBezTo>
                    <a:pt x="41" y="66"/>
                    <a:pt x="36" y="58"/>
                    <a:pt x="34" y="51"/>
                  </a:cubicBezTo>
                  <a:cubicBezTo>
                    <a:pt x="31" y="36"/>
                    <a:pt x="47" y="27"/>
                    <a:pt x="66" y="20"/>
                  </a:cubicBezTo>
                  <a:cubicBezTo>
                    <a:pt x="78" y="14"/>
                    <a:pt x="91" y="9"/>
                    <a:pt x="101" y="5"/>
                  </a:cubicBezTo>
                  <a:cubicBezTo>
                    <a:pt x="114" y="0"/>
                    <a:pt x="123" y="25"/>
                    <a:pt x="118" y="35"/>
                  </a:cubicBezTo>
                  <a:cubicBezTo>
                    <a:pt x="115" y="42"/>
                    <a:pt x="104" y="47"/>
                    <a:pt x="96" y="52"/>
                  </a:cubicBezTo>
                  <a:close/>
                </a:path>
              </a:pathLst>
            </a:custGeom>
            <a:solidFill>
              <a:srgbClr val="FFDB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7" name="îṣliḋe"/>
            <p:cNvSpPr/>
            <p:nvPr/>
          </p:nvSpPr>
          <p:spPr bwMode="auto">
            <a:xfrm>
              <a:off x="4578350" y="3533775"/>
              <a:ext cx="198438" cy="73025"/>
            </a:xfrm>
            <a:custGeom>
              <a:avLst/>
              <a:gdLst>
                <a:gd name="T0" fmla="*/ 0 w 60"/>
                <a:gd name="T1" fmla="*/ 7 h 22"/>
                <a:gd name="T2" fmla="*/ 39 w 60"/>
                <a:gd name="T3" fmla="*/ 9 h 22"/>
                <a:gd name="T4" fmla="*/ 51 w 60"/>
                <a:gd name="T5" fmla="*/ 13 h 22"/>
                <a:gd name="T6" fmla="*/ 54 w 60"/>
                <a:gd name="T7" fmla="*/ 22 h 22"/>
                <a:gd name="T8" fmla="*/ 60 w 60"/>
                <a:gd name="T9" fmla="*/ 0 h 22"/>
                <a:gd name="T10" fmla="*/ 0 w 60"/>
                <a:gd name="T11" fmla="*/ 7 h 22"/>
              </a:gdLst>
              <a:ahLst/>
              <a:cxnLst>
                <a:cxn ang="0">
                  <a:pos x="T0" y="T1"/>
                </a:cxn>
                <a:cxn ang="0">
                  <a:pos x="T2" y="T3"/>
                </a:cxn>
                <a:cxn ang="0">
                  <a:pos x="T4" y="T5"/>
                </a:cxn>
                <a:cxn ang="0">
                  <a:pos x="T6" y="T7"/>
                </a:cxn>
                <a:cxn ang="0">
                  <a:pos x="T8" y="T9"/>
                </a:cxn>
                <a:cxn ang="0">
                  <a:pos x="T10" y="T11"/>
                </a:cxn>
              </a:cxnLst>
              <a:rect l="0" t="0" r="r" b="b"/>
              <a:pathLst>
                <a:path w="60" h="22">
                  <a:moveTo>
                    <a:pt x="0" y="7"/>
                  </a:moveTo>
                  <a:cubicBezTo>
                    <a:pt x="7" y="12"/>
                    <a:pt x="26" y="11"/>
                    <a:pt x="39" y="9"/>
                  </a:cubicBezTo>
                  <a:cubicBezTo>
                    <a:pt x="48" y="8"/>
                    <a:pt x="50" y="9"/>
                    <a:pt x="51" y="13"/>
                  </a:cubicBezTo>
                  <a:cubicBezTo>
                    <a:pt x="52" y="17"/>
                    <a:pt x="52" y="20"/>
                    <a:pt x="54" y="22"/>
                  </a:cubicBezTo>
                  <a:cubicBezTo>
                    <a:pt x="54" y="15"/>
                    <a:pt x="57" y="6"/>
                    <a:pt x="60" y="0"/>
                  </a:cubicBezTo>
                  <a:cubicBezTo>
                    <a:pt x="39" y="6"/>
                    <a:pt x="21" y="9"/>
                    <a:pt x="0" y="7"/>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8" name="îṧ1ïḍè"/>
            <p:cNvSpPr/>
            <p:nvPr/>
          </p:nvSpPr>
          <p:spPr bwMode="auto">
            <a:xfrm>
              <a:off x="4454525" y="3279775"/>
              <a:ext cx="349250" cy="112712"/>
            </a:xfrm>
            <a:custGeom>
              <a:avLst/>
              <a:gdLst>
                <a:gd name="T0" fmla="*/ 99 w 106"/>
                <a:gd name="T1" fmla="*/ 10 h 34"/>
                <a:gd name="T2" fmla="*/ 106 w 106"/>
                <a:gd name="T3" fmla="*/ 0 h 34"/>
                <a:gd name="T4" fmla="*/ 70 w 106"/>
                <a:gd name="T5" fmla="*/ 10 h 34"/>
                <a:gd name="T6" fmla="*/ 23 w 106"/>
                <a:gd name="T7" fmla="*/ 25 h 34"/>
                <a:gd name="T8" fmla="*/ 0 w 106"/>
                <a:gd name="T9" fmla="*/ 30 h 34"/>
                <a:gd name="T10" fmla="*/ 11 w 106"/>
                <a:gd name="T11" fmla="*/ 33 h 34"/>
                <a:gd name="T12" fmla="*/ 99 w 106"/>
                <a:gd name="T13" fmla="*/ 10 h 34"/>
              </a:gdLst>
              <a:ahLst/>
              <a:cxnLst>
                <a:cxn ang="0">
                  <a:pos x="T0" y="T1"/>
                </a:cxn>
                <a:cxn ang="0">
                  <a:pos x="T2" y="T3"/>
                </a:cxn>
                <a:cxn ang="0">
                  <a:pos x="T4" y="T5"/>
                </a:cxn>
                <a:cxn ang="0">
                  <a:pos x="T6" y="T7"/>
                </a:cxn>
                <a:cxn ang="0">
                  <a:pos x="T8" y="T9"/>
                </a:cxn>
                <a:cxn ang="0">
                  <a:pos x="T10" y="T11"/>
                </a:cxn>
                <a:cxn ang="0">
                  <a:pos x="T12" y="T13"/>
                </a:cxn>
              </a:cxnLst>
              <a:rect l="0" t="0" r="r" b="b"/>
              <a:pathLst>
                <a:path w="106" h="34">
                  <a:moveTo>
                    <a:pt x="99" y="10"/>
                  </a:moveTo>
                  <a:cubicBezTo>
                    <a:pt x="103" y="7"/>
                    <a:pt x="105" y="4"/>
                    <a:pt x="106" y="0"/>
                  </a:cubicBezTo>
                  <a:cubicBezTo>
                    <a:pt x="97" y="5"/>
                    <a:pt x="80" y="8"/>
                    <a:pt x="70" y="10"/>
                  </a:cubicBezTo>
                  <a:cubicBezTo>
                    <a:pt x="55" y="14"/>
                    <a:pt x="41" y="19"/>
                    <a:pt x="23" y="25"/>
                  </a:cubicBezTo>
                  <a:cubicBezTo>
                    <a:pt x="16" y="28"/>
                    <a:pt x="8" y="30"/>
                    <a:pt x="0" y="30"/>
                  </a:cubicBezTo>
                  <a:cubicBezTo>
                    <a:pt x="3" y="32"/>
                    <a:pt x="6" y="34"/>
                    <a:pt x="11" y="33"/>
                  </a:cubicBezTo>
                  <a:cubicBezTo>
                    <a:pt x="44" y="26"/>
                    <a:pt x="70" y="18"/>
                    <a:pt x="99" y="10"/>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9" name="ïŝḷïďé"/>
            <p:cNvSpPr/>
            <p:nvPr/>
          </p:nvSpPr>
          <p:spPr bwMode="auto">
            <a:xfrm>
              <a:off x="4543425" y="3095625"/>
              <a:ext cx="269875" cy="106362"/>
            </a:xfrm>
            <a:custGeom>
              <a:avLst/>
              <a:gdLst>
                <a:gd name="T0" fmla="*/ 59 w 82"/>
                <a:gd name="T1" fmla="*/ 19 h 32"/>
                <a:gd name="T2" fmla="*/ 81 w 82"/>
                <a:gd name="T3" fmla="*/ 2 h 32"/>
                <a:gd name="T4" fmla="*/ 82 w 82"/>
                <a:gd name="T5" fmla="*/ 0 h 32"/>
                <a:gd name="T6" fmla="*/ 0 w 82"/>
                <a:gd name="T7" fmla="*/ 24 h 32"/>
                <a:gd name="T8" fmla="*/ 1 w 82"/>
                <a:gd name="T9" fmla="*/ 26 h 32"/>
                <a:gd name="T10" fmla="*/ 17 w 82"/>
                <a:gd name="T11" fmla="*/ 30 h 32"/>
                <a:gd name="T12" fmla="*/ 59 w 82"/>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82" h="32">
                  <a:moveTo>
                    <a:pt x="59" y="19"/>
                  </a:moveTo>
                  <a:cubicBezTo>
                    <a:pt x="67" y="14"/>
                    <a:pt x="78" y="9"/>
                    <a:pt x="81" y="2"/>
                  </a:cubicBezTo>
                  <a:cubicBezTo>
                    <a:pt x="82" y="1"/>
                    <a:pt x="82" y="1"/>
                    <a:pt x="82" y="0"/>
                  </a:cubicBezTo>
                  <a:cubicBezTo>
                    <a:pt x="60" y="12"/>
                    <a:pt x="17" y="32"/>
                    <a:pt x="0" y="24"/>
                  </a:cubicBezTo>
                  <a:cubicBezTo>
                    <a:pt x="1" y="26"/>
                    <a:pt x="1" y="26"/>
                    <a:pt x="1" y="26"/>
                  </a:cubicBezTo>
                  <a:cubicBezTo>
                    <a:pt x="4" y="30"/>
                    <a:pt x="9" y="32"/>
                    <a:pt x="17" y="30"/>
                  </a:cubicBezTo>
                  <a:cubicBezTo>
                    <a:pt x="34" y="26"/>
                    <a:pt x="43" y="24"/>
                    <a:pt x="59" y="19"/>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0" name="îsḻîḓé"/>
            <p:cNvSpPr/>
            <p:nvPr/>
          </p:nvSpPr>
          <p:spPr bwMode="auto">
            <a:xfrm>
              <a:off x="4540250" y="3089275"/>
              <a:ext cx="111125" cy="92075"/>
            </a:xfrm>
            <a:custGeom>
              <a:avLst/>
              <a:gdLst>
                <a:gd name="T0" fmla="*/ 30 w 34"/>
                <a:gd name="T1" fmla="*/ 22 h 28"/>
                <a:gd name="T2" fmla="*/ 12 w 34"/>
                <a:gd name="T3" fmla="*/ 28 h 28"/>
                <a:gd name="T4" fmla="*/ 5 w 34"/>
                <a:gd name="T5" fmla="*/ 9 h 28"/>
                <a:gd name="T6" fmla="*/ 23 w 34"/>
                <a:gd name="T7" fmla="*/ 0 h 28"/>
                <a:gd name="T8" fmla="*/ 32 w 34"/>
                <a:gd name="T9" fmla="*/ 11 h 28"/>
                <a:gd name="T10" fmla="*/ 30 w 34"/>
                <a:gd name="T11" fmla="*/ 22 h 28"/>
              </a:gdLst>
              <a:ahLst/>
              <a:cxnLst>
                <a:cxn ang="0">
                  <a:pos x="T0" y="T1"/>
                </a:cxn>
                <a:cxn ang="0">
                  <a:pos x="T2" y="T3"/>
                </a:cxn>
                <a:cxn ang="0">
                  <a:pos x="T4" y="T5"/>
                </a:cxn>
                <a:cxn ang="0">
                  <a:pos x="T6" y="T7"/>
                </a:cxn>
                <a:cxn ang="0">
                  <a:pos x="T8" y="T9"/>
                </a:cxn>
                <a:cxn ang="0">
                  <a:pos x="T10" y="T11"/>
                </a:cxn>
              </a:cxnLst>
              <a:rect l="0" t="0" r="r" b="b"/>
              <a:pathLst>
                <a:path w="34" h="28">
                  <a:moveTo>
                    <a:pt x="30" y="22"/>
                  </a:moveTo>
                  <a:cubicBezTo>
                    <a:pt x="27" y="24"/>
                    <a:pt x="18" y="28"/>
                    <a:pt x="12" y="28"/>
                  </a:cubicBezTo>
                  <a:cubicBezTo>
                    <a:pt x="5" y="26"/>
                    <a:pt x="0" y="15"/>
                    <a:pt x="5" y="9"/>
                  </a:cubicBezTo>
                  <a:cubicBezTo>
                    <a:pt x="8" y="4"/>
                    <a:pt x="18" y="0"/>
                    <a:pt x="23" y="0"/>
                  </a:cubicBezTo>
                  <a:cubicBezTo>
                    <a:pt x="27" y="0"/>
                    <a:pt x="30" y="5"/>
                    <a:pt x="32" y="11"/>
                  </a:cubicBezTo>
                  <a:cubicBezTo>
                    <a:pt x="33" y="15"/>
                    <a:pt x="34" y="20"/>
                    <a:pt x="30" y="22"/>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1" name="íšliḑé"/>
            <p:cNvSpPr/>
            <p:nvPr/>
          </p:nvSpPr>
          <p:spPr bwMode="auto">
            <a:xfrm>
              <a:off x="4440238" y="3287713"/>
              <a:ext cx="112713" cy="95250"/>
            </a:xfrm>
            <a:custGeom>
              <a:avLst/>
              <a:gdLst>
                <a:gd name="T0" fmla="*/ 30 w 34"/>
                <a:gd name="T1" fmla="*/ 23 h 29"/>
                <a:gd name="T2" fmla="*/ 12 w 34"/>
                <a:gd name="T3" fmla="*/ 28 h 29"/>
                <a:gd name="T4" fmla="*/ 5 w 34"/>
                <a:gd name="T5" fmla="*/ 9 h 29"/>
                <a:gd name="T6" fmla="*/ 23 w 34"/>
                <a:gd name="T7" fmla="*/ 0 h 29"/>
                <a:gd name="T8" fmla="*/ 32 w 34"/>
                <a:gd name="T9" fmla="*/ 11 h 29"/>
                <a:gd name="T10" fmla="*/ 30 w 34"/>
                <a:gd name="T11" fmla="*/ 23 h 29"/>
              </a:gdLst>
              <a:ahLst/>
              <a:cxnLst>
                <a:cxn ang="0">
                  <a:pos x="T0" y="T1"/>
                </a:cxn>
                <a:cxn ang="0">
                  <a:pos x="T2" y="T3"/>
                </a:cxn>
                <a:cxn ang="0">
                  <a:pos x="T4" y="T5"/>
                </a:cxn>
                <a:cxn ang="0">
                  <a:pos x="T6" y="T7"/>
                </a:cxn>
                <a:cxn ang="0">
                  <a:pos x="T8" y="T9"/>
                </a:cxn>
                <a:cxn ang="0">
                  <a:pos x="T10" y="T11"/>
                </a:cxn>
              </a:cxnLst>
              <a:rect l="0" t="0" r="r" b="b"/>
              <a:pathLst>
                <a:path w="34" h="29">
                  <a:moveTo>
                    <a:pt x="30" y="23"/>
                  </a:moveTo>
                  <a:cubicBezTo>
                    <a:pt x="27" y="24"/>
                    <a:pt x="18" y="29"/>
                    <a:pt x="12" y="28"/>
                  </a:cubicBezTo>
                  <a:cubicBezTo>
                    <a:pt x="5" y="27"/>
                    <a:pt x="0" y="15"/>
                    <a:pt x="5" y="9"/>
                  </a:cubicBezTo>
                  <a:cubicBezTo>
                    <a:pt x="8" y="5"/>
                    <a:pt x="18" y="0"/>
                    <a:pt x="23" y="0"/>
                  </a:cubicBezTo>
                  <a:cubicBezTo>
                    <a:pt x="26" y="1"/>
                    <a:pt x="30" y="5"/>
                    <a:pt x="32" y="11"/>
                  </a:cubicBezTo>
                  <a:cubicBezTo>
                    <a:pt x="33" y="16"/>
                    <a:pt x="34" y="21"/>
                    <a:pt x="30" y="23"/>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2" name="išḻídè"/>
            <p:cNvSpPr/>
            <p:nvPr/>
          </p:nvSpPr>
          <p:spPr bwMode="auto">
            <a:xfrm>
              <a:off x="4575175" y="3490913"/>
              <a:ext cx="82550" cy="66675"/>
            </a:xfrm>
            <a:custGeom>
              <a:avLst/>
              <a:gdLst>
                <a:gd name="T0" fmla="*/ 19 w 25"/>
                <a:gd name="T1" fmla="*/ 0 h 20"/>
                <a:gd name="T2" fmla="*/ 5 w 25"/>
                <a:gd name="T3" fmla="*/ 3 h 20"/>
                <a:gd name="T4" fmla="*/ 7 w 25"/>
                <a:gd name="T5" fmla="*/ 19 h 20"/>
                <a:gd name="T6" fmla="*/ 22 w 25"/>
                <a:gd name="T7" fmla="*/ 18 h 20"/>
                <a:gd name="T8" fmla="*/ 24 w 25"/>
                <a:gd name="T9" fmla="*/ 7 h 20"/>
                <a:gd name="T10" fmla="*/ 19 w 25"/>
                <a:gd name="T11" fmla="*/ 0 h 20"/>
              </a:gdLst>
              <a:ahLst/>
              <a:cxnLst>
                <a:cxn ang="0">
                  <a:pos x="T0" y="T1"/>
                </a:cxn>
                <a:cxn ang="0">
                  <a:pos x="T2" y="T3"/>
                </a:cxn>
                <a:cxn ang="0">
                  <a:pos x="T4" y="T5"/>
                </a:cxn>
                <a:cxn ang="0">
                  <a:pos x="T6" y="T7"/>
                </a:cxn>
                <a:cxn ang="0">
                  <a:pos x="T8" y="T9"/>
                </a:cxn>
                <a:cxn ang="0">
                  <a:pos x="T10" y="T11"/>
                </a:cxn>
              </a:cxnLst>
              <a:rect l="0" t="0" r="r" b="b"/>
              <a:pathLst>
                <a:path w="25" h="20">
                  <a:moveTo>
                    <a:pt x="19" y="0"/>
                  </a:moveTo>
                  <a:cubicBezTo>
                    <a:pt x="16" y="0"/>
                    <a:pt x="8" y="1"/>
                    <a:pt x="5" y="3"/>
                  </a:cubicBezTo>
                  <a:cubicBezTo>
                    <a:pt x="0" y="7"/>
                    <a:pt x="1" y="16"/>
                    <a:pt x="7" y="19"/>
                  </a:cubicBezTo>
                  <a:cubicBezTo>
                    <a:pt x="11" y="20"/>
                    <a:pt x="19" y="20"/>
                    <a:pt x="22" y="18"/>
                  </a:cubicBezTo>
                  <a:cubicBezTo>
                    <a:pt x="25" y="17"/>
                    <a:pt x="25" y="12"/>
                    <a:pt x="24" y="7"/>
                  </a:cubicBezTo>
                  <a:cubicBezTo>
                    <a:pt x="24" y="4"/>
                    <a:pt x="22" y="0"/>
                    <a:pt x="19" y="0"/>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3" name="íṩļídé"/>
            <p:cNvSpPr/>
            <p:nvPr/>
          </p:nvSpPr>
          <p:spPr bwMode="auto">
            <a:xfrm>
              <a:off x="4479925" y="3392488"/>
              <a:ext cx="339725" cy="112712"/>
            </a:xfrm>
            <a:custGeom>
              <a:avLst/>
              <a:gdLst>
                <a:gd name="T0" fmla="*/ 103 w 103"/>
                <a:gd name="T1" fmla="*/ 0 h 34"/>
                <a:gd name="T2" fmla="*/ 27 w 103"/>
                <a:gd name="T3" fmla="*/ 23 h 34"/>
                <a:gd name="T4" fmla="*/ 0 w 103"/>
                <a:gd name="T5" fmla="*/ 29 h 34"/>
                <a:gd name="T6" fmla="*/ 1 w 103"/>
                <a:gd name="T7" fmla="*/ 30 h 34"/>
                <a:gd name="T8" fmla="*/ 43 w 103"/>
                <a:gd name="T9" fmla="*/ 24 h 34"/>
                <a:gd name="T10" fmla="*/ 78 w 103"/>
                <a:gd name="T11" fmla="*/ 15 h 34"/>
                <a:gd name="T12" fmla="*/ 80 w 103"/>
                <a:gd name="T13" fmla="*/ 15 h 34"/>
                <a:gd name="T14" fmla="*/ 86 w 103"/>
                <a:gd name="T15" fmla="*/ 13 h 34"/>
                <a:gd name="T16" fmla="*/ 92 w 103"/>
                <a:gd name="T17" fmla="*/ 12 h 34"/>
                <a:gd name="T18" fmla="*/ 96 w 103"/>
                <a:gd name="T19" fmla="*/ 11 h 34"/>
                <a:gd name="T20" fmla="*/ 103 w 103"/>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34">
                  <a:moveTo>
                    <a:pt x="103" y="0"/>
                  </a:moveTo>
                  <a:cubicBezTo>
                    <a:pt x="92" y="6"/>
                    <a:pt x="52" y="16"/>
                    <a:pt x="27" y="23"/>
                  </a:cubicBezTo>
                  <a:cubicBezTo>
                    <a:pt x="15" y="26"/>
                    <a:pt x="7" y="28"/>
                    <a:pt x="0" y="29"/>
                  </a:cubicBezTo>
                  <a:cubicBezTo>
                    <a:pt x="0" y="29"/>
                    <a:pt x="1" y="30"/>
                    <a:pt x="1" y="30"/>
                  </a:cubicBezTo>
                  <a:cubicBezTo>
                    <a:pt x="10" y="34"/>
                    <a:pt x="29" y="28"/>
                    <a:pt x="43" y="24"/>
                  </a:cubicBezTo>
                  <a:cubicBezTo>
                    <a:pt x="78" y="15"/>
                    <a:pt x="78" y="15"/>
                    <a:pt x="78" y="15"/>
                  </a:cubicBezTo>
                  <a:cubicBezTo>
                    <a:pt x="80" y="15"/>
                    <a:pt x="80" y="15"/>
                    <a:pt x="80" y="15"/>
                  </a:cubicBezTo>
                  <a:cubicBezTo>
                    <a:pt x="86" y="13"/>
                    <a:pt x="86" y="13"/>
                    <a:pt x="86" y="13"/>
                  </a:cubicBezTo>
                  <a:cubicBezTo>
                    <a:pt x="92" y="12"/>
                    <a:pt x="92" y="12"/>
                    <a:pt x="92" y="12"/>
                  </a:cubicBezTo>
                  <a:cubicBezTo>
                    <a:pt x="96" y="11"/>
                    <a:pt x="96" y="11"/>
                    <a:pt x="96" y="11"/>
                  </a:cubicBezTo>
                  <a:cubicBezTo>
                    <a:pt x="101" y="9"/>
                    <a:pt x="103" y="5"/>
                    <a:pt x="103" y="0"/>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4" name="îṥḻîḍê"/>
            <p:cNvSpPr/>
            <p:nvPr/>
          </p:nvSpPr>
          <p:spPr bwMode="auto">
            <a:xfrm>
              <a:off x="4460875" y="3395663"/>
              <a:ext cx="111125" cy="92075"/>
            </a:xfrm>
            <a:custGeom>
              <a:avLst/>
              <a:gdLst>
                <a:gd name="T0" fmla="*/ 24 w 34"/>
                <a:gd name="T1" fmla="*/ 1 h 28"/>
                <a:gd name="T2" fmla="*/ 6 w 34"/>
                <a:gd name="T3" fmla="*/ 6 h 28"/>
                <a:gd name="T4" fmla="*/ 10 w 34"/>
                <a:gd name="T5" fmla="*/ 26 h 28"/>
                <a:gd name="T6" fmla="*/ 30 w 34"/>
                <a:gd name="T7" fmla="*/ 23 h 28"/>
                <a:gd name="T8" fmla="*/ 32 w 34"/>
                <a:gd name="T9" fmla="*/ 9 h 28"/>
                <a:gd name="T10" fmla="*/ 24 w 34"/>
                <a:gd name="T11" fmla="*/ 1 h 28"/>
              </a:gdLst>
              <a:ahLst/>
              <a:cxnLst>
                <a:cxn ang="0">
                  <a:pos x="T0" y="T1"/>
                </a:cxn>
                <a:cxn ang="0">
                  <a:pos x="T2" y="T3"/>
                </a:cxn>
                <a:cxn ang="0">
                  <a:pos x="T4" y="T5"/>
                </a:cxn>
                <a:cxn ang="0">
                  <a:pos x="T6" y="T7"/>
                </a:cxn>
                <a:cxn ang="0">
                  <a:pos x="T8" y="T9"/>
                </a:cxn>
                <a:cxn ang="0">
                  <a:pos x="T10" y="T11"/>
                </a:cxn>
              </a:cxnLst>
              <a:rect l="0" t="0" r="r" b="b"/>
              <a:pathLst>
                <a:path w="34" h="28">
                  <a:moveTo>
                    <a:pt x="24" y="1"/>
                  </a:moveTo>
                  <a:cubicBezTo>
                    <a:pt x="20" y="1"/>
                    <a:pt x="10" y="2"/>
                    <a:pt x="6" y="6"/>
                  </a:cubicBezTo>
                  <a:cubicBezTo>
                    <a:pt x="0" y="12"/>
                    <a:pt x="3" y="24"/>
                    <a:pt x="10" y="26"/>
                  </a:cubicBezTo>
                  <a:cubicBezTo>
                    <a:pt x="16" y="28"/>
                    <a:pt x="26" y="26"/>
                    <a:pt x="30" y="23"/>
                  </a:cubicBezTo>
                  <a:cubicBezTo>
                    <a:pt x="33" y="21"/>
                    <a:pt x="34" y="15"/>
                    <a:pt x="32" y="9"/>
                  </a:cubicBezTo>
                  <a:cubicBezTo>
                    <a:pt x="30" y="4"/>
                    <a:pt x="27" y="0"/>
                    <a:pt x="24" y="1"/>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5" name="íṩḷiḓé"/>
            <p:cNvSpPr/>
            <p:nvPr/>
          </p:nvSpPr>
          <p:spPr bwMode="auto">
            <a:xfrm>
              <a:off x="4008438" y="3886200"/>
              <a:ext cx="492125" cy="271462"/>
            </a:xfrm>
            <a:custGeom>
              <a:avLst/>
              <a:gdLst>
                <a:gd name="T0" fmla="*/ 18 w 149"/>
                <a:gd name="T1" fmla="*/ 0 h 82"/>
                <a:gd name="T2" fmla="*/ 149 w 149"/>
                <a:gd name="T3" fmla="*/ 26 h 82"/>
                <a:gd name="T4" fmla="*/ 127 w 149"/>
                <a:gd name="T5" fmla="*/ 80 h 82"/>
                <a:gd name="T6" fmla="*/ 0 w 149"/>
                <a:gd name="T7" fmla="*/ 82 h 82"/>
                <a:gd name="T8" fmla="*/ 18 w 149"/>
                <a:gd name="T9" fmla="*/ 0 h 82"/>
              </a:gdLst>
              <a:ahLst/>
              <a:cxnLst>
                <a:cxn ang="0">
                  <a:pos x="T0" y="T1"/>
                </a:cxn>
                <a:cxn ang="0">
                  <a:pos x="T2" y="T3"/>
                </a:cxn>
                <a:cxn ang="0">
                  <a:pos x="T4" y="T5"/>
                </a:cxn>
                <a:cxn ang="0">
                  <a:pos x="T6" y="T7"/>
                </a:cxn>
                <a:cxn ang="0">
                  <a:pos x="T8" y="T9"/>
                </a:cxn>
              </a:cxnLst>
              <a:rect l="0" t="0" r="r" b="b"/>
              <a:pathLst>
                <a:path w="149" h="82">
                  <a:moveTo>
                    <a:pt x="18" y="0"/>
                  </a:moveTo>
                  <a:cubicBezTo>
                    <a:pt x="62" y="10"/>
                    <a:pt x="104" y="19"/>
                    <a:pt x="149" y="26"/>
                  </a:cubicBezTo>
                  <a:cubicBezTo>
                    <a:pt x="127" y="80"/>
                    <a:pt x="127" y="80"/>
                    <a:pt x="127" y="80"/>
                  </a:cubicBezTo>
                  <a:cubicBezTo>
                    <a:pt x="0" y="82"/>
                    <a:pt x="0" y="82"/>
                    <a:pt x="0" y="82"/>
                  </a:cubicBezTo>
                  <a:lnTo>
                    <a:pt x="18" y="0"/>
                  </a:lnTo>
                  <a:close/>
                </a:path>
              </a:pathLst>
            </a:custGeom>
            <a:solidFill>
              <a:srgbClr val="2ECE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6" name="îSḻîďè"/>
            <p:cNvSpPr/>
            <p:nvPr/>
          </p:nvSpPr>
          <p:spPr bwMode="auto">
            <a:xfrm>
              <a:off x="4067175" y="3965575"/>
              <a:ext cx="433388" cy="195262"/>
            </a:xfrm>
            <a:custGeom>
              <a:avLst/>
              <a:gdLst>
                <a:gd name="T0" fmla="*/ 107 w 131"/>
                <a:gd name="T1" fmla="*/ 5 h 59"/>
                <a:gd name="T2" fmla="*/ 117 w 131"/>
                <a:gd name="T3" fmla="*/ 0 h 59"/>
                <a:gd name="T4" fmla="*/ 131 w 131"/>
                <a:gd name="T5" fmla="*/ 2 h 59"/>
                <a:gd name="T6" fmla="*/ 115 w 131"/>
                <a:gd name="T7" fmla="*/ 57 h 59"/>
                <a:gd name="T8" fmla="*/ 64 w 131"/>
                <a:gd name="T9" fmla="*/ 59 h 59"/>
                <a:gd name="T10" fmla="*/ 0 w 131"/>
                <a:gd name="T11" fmla="*/ 11 h 59"/>
                <a:gd name="T12" fmla="*/ 107 w 131"/>
                <a:gd name="T13" fmla="*/ 5 h 59"/>
              </a:gdLst>
              <a:ahLst/>
              <a:cxnLst>
                <a:cxn ang="0">
                  <a:pos x="T0" y="T1"/>
                </a:cxn>
                <a:cxn ang="0">
                  <a:pos x="T2" y="T3"/>
                </a:cxn>
                <a:cxn ang="0">
                  <a:pos x="T4" y="T5"/>
                </a:cxn>
                <a:cxn ang="0">
                  <a:pos x="T6" y="T7"/>
                </a:cxn>
                <a:cxn ang="0">
                  <a:pos x="T8" y="T9"/>
                </a:cxn>
                <a:cxn ang="0">
                  <a:pos x="T10" y="T11"/>
                </a:cxn>
                <a:cxn ang="0">
                  <a:pos x="T12" y="T13"/>
                </a:cxn>
              </a:cxnLst>
              <a:rect l="0" t="0" r="r" b="b"/>
              <a:pathLst>
                <a:path w="131" h="59">
                  <a:moveTo>
                    <a:pt x="107" y="5"/>
                  </a:moveTo>
                  <a:cubicBezTo>
                    <a:pt x="117" y="0"/>
                    <a:pt x="117" y="0"/>
                    <a:pt x="117" y="0"/>
                  </a:cubicBezTo>
                  <a:cubicBezTo>
                    <a:pt x="131" y="2"/>
                    <a:pt x="131" y="2"/>
                    <a:pt x="131" y="2"/>
                  </a:cubicBezTo>
                  <a:cubicBezTo>
                    <a:pt x="115" y="57"/>
                    <a:pt x="115" y="57"/>
                    <a:pt x="115" y="57"/>
                  </a:cubicBezTo>
                  <a:cubicBezTo>
                    <a:pt x="64" y="59"/>
                    <a:pt x="64" y="59"/>
                    <a:pt x="64" y="59"/>
                  </a:cubicBezTo>
                  <a:cubicBezTo>
                    <a:pt x="0" y="11"/>
                    <a:pt x="0" y="11"/>
                    <a:pt x="0" y="11"/>
                  </a:cubicBezTo>
                  <a:cubicBezTo>
                    <a:pt x="36" y="11"/>
                    <a:pt x="71" y="8"/>
                    <a:pt x="107" y="5"/>
                  </a:cubicBezTo>
                  <a:close/>
                </a:path>
              </a:pathLst>
            </a:custGeom>
            <a:solidFill>
              <a:srgbClr val="1FAC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7" name="iṡlîḓé"/>
            <p:cNvSpPr/>
            <p:nvPr/>
          </p:nvSpPr>
          <p:spPr bwMode="auto">
            <a:xfrm>
              <a:off x="2906713" y="3989388"/>
              <a:ext cx="1600200" cy="2147887"/>
            </a:xfrm>
            <a:custGeom>
              <a:avLst/>
              <a:gdLst>
                <a:gd name="T0" fmla="*/ 332 w 485"/>
                <a:gd name="T1" fmla="*/ 0 h 652"/>
                <a:gd name="T2" fmla="*/ 485 w 485"/>
                <a:gd name="T3" fmla="*/ 25 h 652"/>
                <a:gd name="T4" fmla="*/ 174 w 485"/>
                <a:gd name="T5" fmla="*/ 652 h 652"/>
                <a:gd name="T6" fmla="*/ 0 w 485"/>
                <a:gd name="T7" fmla="*/ 652 h 652"/>
                <a:gd name="T8" fmla="*/ 332 w 485"/>
                <a:gd name="T9" fmla="*/ 0 h 652"/>
              </a:gdLst>
              <a:ahLst/>
              <a:cxnLst>
                <a:cxn ang="0">
                  <a:pos x="T0" y="T1"/>
                </a:cxn>
                <a:cxn ang="0">
                  <a:pos x="T2" y="T3"/>
                </a:cxn>
                <a:cxn ang="0">
                  <a:pos x="T4" y="T5"/>
                </a:cxn>
                <a:cxn ang="0">
                  <a:pos x="T6" y="T7"/>
                </a:cxn>
                <a:cxn ang="0">
                  <a:pos x="T8" y="T9"/>
                </a:cxn>
              </a:cxnLst>
              <a:rect l="0" t="0" r="r" b="b"/>
              <a:pathLst>
                <a:path w="485" h="652">
                  <a:moveTo>
                    <a:pt x="332" y="0"/>
                  </a:moveTo>
                  <a:cubicBezTo>
                    <a:pt x="370" y="7"/>
                    <a:pt x="439" y="25"/>
                    <a:pt x="485" y="25"/>
                  </a:cubicBezTo>
                  <a:cubicBezTo>
                    <a:pt x="174" y="652"/>
                    <a:pt x="174" y="652"/>
                    <a:pt x="174" y="652"/>
                  </a:cubicBezTo>
                  <a:cubicBezTo>
                    <a:pt x="0" y="652"/>
                    <a:pt x="0" y="652"/>
                    <a:pt x="0" y="652"/>
                  </a:cubicBezTo>
                  <a:lnTo>
                    <a:pt x="332" y="0"/>
                  </a:lnTo>
                  <a:close/>
                </a:path>
              </a:pathLst>
            </a:custGeom>
            <a:solidFill>
              <a:srgbClr val="8F3E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8" name="îṥļíḑè"/>
            <p:cNvSpPr/>
            <p:nvPr/>
          </p:nvSpPr>
          <p:spPr bwMode="auto">
            <a:xfrm>
              <a:off x="2922588" y="4064000"/>
              <a:ext cx="1584325" cy="2073275"/>
            </a:xfrm>
            <a:custGeom>
              <a:avLst/>
              <a:gdLst>
                <a:gd name="T0" fmla="*/ 149 w 480"/>
                <a:gd name="T1" fmla="*/ 605 h 629"/>
                <a:gd name="T2" fmla="*/ 451 w 480"/>
                <a:gd name="T3" fmla="*/ 0 h 629"/>
                <a:gd name="T4" fmla="*/ 480 w 480"/>
                <a:gd name="T5" fmla="*/ 2 h 629"/>
                <a:gd name="T6" fmla="*/ 169 w 480"/>
                <a:gd name="T7" fmla="*/ 629 h 629"/>
                <a:gd name="T8" fmla="*/ 0 w 480"/>
                <a:gd name="T9" fmla="*/ 629 h 629"/>
                <a:gd name="T10" fmla="*/ 149 w 480"/>
                <a:gd name="T11" fmla="*/ 605 h 629"/>
              </a:gdLst>
              <a:ahLst/>
              <a:cxnLst>
                <a:cxn ang="0">
                  <a:pos x="T0" y="T1"/>
                </a:cxn>
                <a:cxn ang="0">
                  <a:pos x="T2" y="T3"/>
                </a:cxn>
                <a:cxn ang="0">
                  <a:pos x="T4" y="T5"/>
                </a:cxn>
                <a:cxn ang="0">
                  <a:pos x="T6" y="T7"/>
                </a:cxn>
                <a:cxn ang="0">
                  <a:pos x="T8" y="T9"/>
                </a:cxn>
                <a:cxn ang="0">
                  <a:pos x="T10" y="T11"/>
                </a:cxn>
              </a:cxnLst>
              <a:rect l="0" t="0" r="r" b="b"/>
              <a:pathLst>
                <a:path w="480" h="629">
                  <a:moveTo>
                    <a:pt x="149" y="605"/>
                  </a:moveTo>
                  <a:cubicBezTo>
                    <a:pt x="451" y="0"/>
                    <a:pt x="451" y="0"/>
                    <a:pt x="451" y="0"/>
                  </a:cubicBezTo>
                  <a:cubicBezTo>
                    <a:pt x="461" y="1"/>
                    <a:pt x="471" y="2"/>
                    <a:pt x="480" y="2"/>
                  </a:cubicBezTo>
                  <a:cubicBezTo>
                    <a:pt x="169" y="629"/>
                    <a:pt x="169" y="629"/>
                    <a:pt x="169" y="629"/>
                  </a:cubicBezTo>
                  <a:cubicBezTo>
                    <a:pt x="0" y="629"/>
                    <a:pt x="0" y="629"/>
                    <a:pt x="0" y="629"/>
                  </a:cubicBezTo>
                  <a:lnTo>
                    <a:pt x="149" y="605"/>
                  </a:lnTo>
                  <a:close/>
                </a:path>
              </a:pathLst>
            </a:custGeom>
            <a:solidFill>
              <a:srgbClr val="7031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9" name="iś1ídè"/>
            <p:cNvSpPr/>
            <p:nvPr/>
          </p:nvSpPr>
          <p:spPr bwMode="auto">
            <a:xfrm>
              <a:off x="4084638" y="3929063"/>
              <a:ext cx="46038" cy="42862"/>
            </a:xfrm>
            <a:prstGeom prst="ellipse">
              <a:avLst/>
            </a:prstGeom>
            <a:solidFill>
              <a:srgbClr val="6CE3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0" name="ïŝľíḓe"/>
            <p:cNvSpPr/>
            <p:nvPr/>
          </p:nvSpPr>
          <p:spPr bwMode="auto">
            <a:xfrm>
              <a:off x="2744788" y="4687888"/>
              <a:ext cx="811213" cy="1081087"/>
            </a:xfrm>
            <a:custGeom>
              <a:avLst/>
              <a:gdLst>
                <a:gd name="T0" fmla="*/ 52 w 246"/>
                <a:gd name="T1" fmla="*/ 36 h 328"/>
                <a:gd name="T2" fmla="*/ 35 w 246"/>
                <a:gd name="T3" fmla="*/ 74 h 328"/>
                <a:gd name="T4" fmla="*/ 3 w 246"/>
                <a:gd name="T5" fmla="*/ 147 h 328"/>
                <a:gd name="T6" fmla="*/ 22 w 246"/>
                <a:gd name="T7" fmla="*/ 228 h 328"/>
                <a:gd name="T8" fmla="*/ 24 w 246"/>
                <a:gd name="T9" fmla="*/ 316 h 328"/>
                <a:gd name="T10" fmla="*/ 144 w 246"/>
                <a:gd name="T11" fmla="*/ 328 h 328"/>
                <a:gd name="T12" fmla="*/ 154 w 246"/>
                <a:gd name="T13" fmla="*/ 288 h 328"/>
                <a:gd name="T14" fmla="*/ 186 w 246"/>
                <a:gd name="T15" fmla="*/ 262 h 328"/>
                <a:gd name="T16" fmla="*/ 225 w 246"/>
                <a:gd name="T17" fmla="*/ 204 h 328"/>
                <a:gd name="T18" fmla="*/ 244 w 246"/>
                <a:gd name="T19" fmla="*/ 162 h 328"/>
                <a:gd name="T20" fmla="*/ 227 w 246"/>
                <a:gd name="T21" fmla="*/ 158 h 328"/>
                <a:gd name="T22" fmla="*/ 228 w 246"/>
                <a:gd name="T23" fmla="*/ 102 h 328"/>
                <a:gd name="T24" fmla="*/ 227 w 246"/>
                <a:gd name="T25" fmla="*/ 43 h 328"/>
                <a:gd name="T26" fmla="*/ 226 w 246"/>
                <a:gd name="T27" fmla="*/ 0 h 328"/>
                <a:gd name="T28" fmla="*/ 102 w 246"/>
                <a:gd name="T29" fmla="*/ 20 h 328"/>
                <a:gd name="T30" fmla="*/ 52 w 246"/>
                <a:gd name="T31" fmla="*/ 3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328">
                  <a:moveTo>
                    <a:pt x="52" y="36"/>
                  </a:moveTo>
                  <a:cubicBezTo>
                    <a:pt x="47" y="50"/>
                    <a:pt x="41" y="61"/>
                    <a:pt x="35" y="74"/>
                  </a:cubicBezTo>
                  <a:cubicBezTo>
                    <a:pt x="20" y="111"/>
                    <a:pt x="6" y="126"/>
                    <a:pt x="3" y="147"/>
                  </a:cubicBezTo>
                  <a:cubicBezTo>
                    <a:pt x="0" y="169"/>
                    <a:pt x="15" y="196"/>
                    <a:pt x="22" y="228"/>
                  </a:cubicBezTo>
                  <a:cubicBezTo>
                    <a:pt x="26" y="249"/>
                    <a:pt x="23" y="294"/>
                    <a:pt x="24" y="316"/>
                  </a:cubicBezTo>
                  <a:cubicBezTo>
                    <a:pt x="144" y="328"/>
                    <a:pt x="144" y="328"/>
                    <a:pt x="144" y="328"/>
                  </a:cubicBezTo>
                  <a:cubicBezTo>
                    <a:pt x="144" y="305"/>
                    <a:pt x="148" y="295"/>
                    <a:pt x="154" y="288"/>
                  </a:cubicBezTo>
                  <a:cubicBezTo>
                    <a:pt x="162" y="280"/>
                    <a:pt x="174" y="278"/>
                    <a:pt x="186" y="262"/>
                  </a:cubicBezTo>
                  <a:cubicBezTo>
                    <a:pt x="198" y="247"/>
                    <a:pt x="215" y="221"/>
                    <a:pt x="225" y="204"/>
                  </a:cubicBezTo>
                  <a:cubicBezTo>
                    <a:pt x="230" y="195"/>
                    <a:pt x="241" y="168"/>
                    <a:pt x="244" y="162"/>
                  </a:cubicBezTo>
                  <a:cubicBezTo>
                    <a:pt x="246" y="155"/>
                    <a:pt x="233" y="168"/>
                    <a:pt x="227" y="158"/>
                  </a:cubicBezTo>
                  <a:cubicBezTo>
                    <a:pt x="236" y="128"/>
                    <a:pt x="237" y="133"/>
                    <a:pt x="228" y="102"/>
                  </a:cubicBezTo>
                  <a:cubicBezTo>
                    <a:pt x="241" y="67"/>
                    <a:pt x="243" y="76"/>
                    <a:pt x="227" y="43"/>
                  </a:cubicBezTo>
                  <a:cubicBezTo>
                    <a:pt x="226" y="0"/>
                    <a:pt x="226" y="0"/>
                    <a:pt x="226" y="0"/>
                  </a:cubicBezTo>
                  <a:cubicBezTo>
                    <a:pt x="102" y="20"/>
                    <a:pt x="102" y="20"/>
                    <a:pt x="102" y="20"/>
                  </a:cubicBezTo>
                  <a:lnTo>
                    <a:pt x="52" y="36"/>
                  </a:lnTo>
                  <a:close/>
                </a:path>
              </a:pathLst>
            </a:custGeom>
            <a:solidFill>
              <a:srgbClr val="FFDB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1" name="ïs1iḓe"/>
            <p:cNvSpPr/>
            <p:nvPr/>
          </p:nvSpPr>
          <p:spPr bwMode="auto">
            <a:xfrm>
              <a:off x="2886075" y="4687888"/>
              <a:ext cx="669925" cy="747712"/>
            </a:xfrm>
            <a:custGeom>
              <a:avLst/>
              <a:gdLst>
                <a:gd name="T0" fmla="*/ 171 w 203"/>
                <a:gd name="T1" fmla="*/ 221 h 227"/>
                <a:gd name="T2" fmla="*/ 182 w 203"/>
                <a:gd name="T3" fmla="*/ 204 h 227"/>
                <a:gd name="T4" fmla="*/ 201 w 203"/>
                <a:gd name="T5" fmla="*/ 162 h 227"/>
                <a:gd name="T6" fmla="*/ 184 w 203"/>
                <a:gd name="T7" fmla="*/ 158 h 227"/>
                <a:gd name="T8" fmla="*/ 185 w 203"/>
                <a:gd name="T9" fmla="*/ 102 h 227"/>
                <a:gd name="T10" fmla="*/ 184 w 203"/>
                <a:gd name="T11" fmla="*/ 43 h 227"/>
                <a:gd name="T12" fmla="*/ 183 w 203"/>
                <a:gd name="T13" fmla="*/ 0 h 227"/>
                <a:gd name="T14" fmla="*/ 59 w 203"/>
                <a:gd name="T15" fmla="*/ 20 h 227"/>
                <a:gd name="T16" fmla="*/ 21 w 203"/>
                <a:gd name="T17" fmla="*/ 32 h 227"/>
                <a:gd name="T18" fmla="*/ 29 w 203"/>
                <a:gd name="T19" fmla="*/ 43 h 227"/>
                <a:gd name="T20" fmla="*/ 5 w 203"/>
                <a:gd name="T21" fmla="*/ 131 h 227"/>
                <a:gd name="T22" fmla="*/ 1 w 203"/>
                <a:gd name="T23" fmla="*/ 173 h 227"/>
                <a:gd name="T24" fmla="*/ 10 w 203"/>
                <a:gd name="T25" fmla="*/ 217 h 227"/>
                <a:gd name="T26" fmla="*/ 29 w 203"/>
                <a:gd name="T27" fmla="*/ 221 h 227"/>
                <a:gd name="T28" fmla="*/ 171 w 203"/>
                <a:gd name="T29"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27">
                  <a:moveTo>
                    <a:pt x="171" y="221"/>
                  </a:moveTo>
                  <a:cubicBezTo>
                    <a:pt x="175" y="215"/>
                    <a:pt x="179" y="209"/>
                    <a:pt x="182" y="204"/>
                  </a:cubicBezTo>
                  <a:cubicBezTo>
                    <a:pt x="187" y="195"/>
                    <a:pt x="198" y="168"/>
                    <a:pt x="201" y="162"/>
                  </a:cubicBezTo>
                  <a:cubicBezTo>
                    <a:pt x="203" y="155"/>
                    <a:pt x="190" y="168"/>
                    <a:pt x="184" y="158"/>
                  </a:cubicBezTo>
                  <a:cubicBezTo>
                    <a:pt x="193" y="128"/>
                    <a:pt x="194" y="133"/>
                    <a:pt x="185" y="102"/>
                  </a:cubicBezTo>
                  <a:cubicBezTo>
                    <a:pt x="198" y="67"/>
                    <a:pt x="200" y="76"/>
                    <a:pt x="184" y="43"/>
                  </a:cubicBezTo>
                  <a:cubicBezTo>
                    <a:pt x="183" y="0"/>
                    <a:pt x="183" y="0"/>
                    <a:pt x="183" y="0"/>
                  </a:cubicBezTo>
                  <a:cubicBezTo>
                    <a:pt x="59" y="20"/>
                    <a:pt x="59" y="20"/>
                    <a:pt x="59" y="20"/>
                  </a:cubicBezTo>
                  <a:cubicBezTo>
                    <a:pt x="21" y="32"/>
                    <a:pt x="21" y="32"/>
                    <a:pt x="21" y="32"/>
                  </a:cubicBezTo>
                  <a:cubicBezTo>
                    <a:pt x="29" y="43"/>
                    <a:pt x="29" y="43"/>
                    <a:pt x="29" y="43"/>
                  </a:cubicBezTo>
                  <a:cubicBezTo>
                    <a:pt x="29" y="85"/>
                    <a:pt x="11" y="106"/>
                    <a:pt x="5" y="131"/>
                  </a:cubicBezTo>
                  <a:cubicBezTo>
                    <a:pt x="1" y="147"/>
                    <a:pt x="1" y="161"/>
                    <a:pt x="1" y="173"/>
                  </a:cubicBezTo>
                  <a:cubicBezTo>
                    <a:pt x="0" y="194"/>
                    <a:pt x="3" y="209"/>
                    <a:pt x="10" y="217"/>
                  </a:cubicBezTo>
                  <a:cubicBezTo>
                    <a:pt x="15" y="222"/>
                    <a:pt x="21" y="221"/>
                    <a:pt x="29" y="221"/>
                  </a:cubicBezTo>
                  <a:cubicBezTo>
                    <a:pt x="91" y="222"/>
                    <a:pt x="143" y="227"/>
                    <a:pt x="171" y="221"/>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2" name="îŝļiḋé"/>
            <p:cNvSpPr/>
            <p:nvPr/>
          </p:nvSpPr>
          <p:spPr bwMode="auto">
            <a:xfrm>
              <a:off x="2922588" y="4387850"/>
              <a:ext cx="574675" cy="998537"/>
            </a:xfrm>
            <a:custGeom>
              <a:avLst/>
              <a:gdLst>
                <a:gd name="T0" fmla="*/ 18 w 174"/>
                <a:gd name="T1" fmla="*/ 0 h 303"/>
                <a:gd name="T2" fmla="*/ 157 w 174"/>
                <a:gd name="T3" fmla="*/ 0 h 303"/>
                <a:gd name="T4" fmla="*/ 174 w 174"/>
                <a:gd name="T5" fmla="*/ 17 h 303"/>
                <a:gd name="T6" fmla="*/ 173 w 174"/>
                <a:gd name="T7" fmla="*/ 286 h 303"/>
                <a:gd name="T8" fmla="*/ 156 w 174"/>
                <a:gd name="T9" fmla="*/ 303 h 303"/>
                <a:gd name="T10" fmla="*/ 17 w 174"/>
                <a:gd name="T11" fmla="*/ 302 h 303"/>
                <a:gd name="T12" fmla="*/ 0 w 174"/>
                <a:gd name="T13" fmla="*/ 285 h 303"/>
                <a:gd name="T14" fmla="*/ 1 w 174"/>
                <a:gd name="T15" fmla="*/ 17 h 303"/>
                <a:gd name="T16" fmla="*/ 18 w 174"/>
                <a:gd name="T1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303">
                  <a:moveTo>
                    <a:pt x="18" y="0"/>
                  </a:moveTo>
                  <a:cubicBezTo>
                    <a:pt x="157" y="0"/>
                    <a:pt x="157" y="0"/>
                    <a:pt x="157" y="0"/>
                  </a:cubicBezTo>
                  <a:cubicBezTo>
                    <a:pt x="166" y="0"/>
                    <a:pt x="174" y="8"/>
                    <a:pt x="174" y="17"/>
                  </a:cubicBezTo>
                  <a:cubicBezTo>
                    <a:pt x="173" y="286"/>
                    <a:pt x="173" y="286"/>
                    <a:pt x="173" y="286"/>
                  </a:cubicBezTo>
                  <a:cubicBezTo>
                    <a:pt x="173" y="295"/>
                    <a:pt x="165" y="303"/>
                    <a:pt x="156" y="303"/>
                  </a:cubicBezTo>
                  <a:cubicBezTo>
                    <a:pt x="17" y="302"/>
                    <a:pt x="17" y="302"/>
                    <a:pt x="17" y="302"/>
                  </a:cubicBezTo>
                  <a:cubicBezTo>
                    <a:pt x="8" y="302"/>
                    <a:pt x="0" y="294"/>
                    <a:pt x="0" y="285"/>
                  </a:cubicBezTo>
                  <a:cubicBezTo>
                    <a:pt x="1" y="17"/>
                    <a:pt x="1" y="17"/>
                    <a:pt x="1" y="17"/>
                  </a:cubicBezTo>
                  <a:cubicBezTo>
                    <a:pt x="1" y="7"/>
                    <a:pt x="9" y="0"/>
                    <a:pt x="18" y="0"/>
                  </a:cubicBezTo>
                  <a:close/>
                </a:path>
              </a:pathLst>
            </a:custGeom>
            <a:solidFill>
              <a:srgbClr val="416F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3" name="íSḻíďê"/>
            <p:cNvSpPr/>
            <p:nvPr/>
          </p:nvSpPr>
          <p:spPr bwMode="auto">
            <a:xfrm>
              <a:off x="2971800" y="4489450"/>
              <a:ext cx="476250" cy="715962"/>
            </a:xfrm>
            <a:custGeom>
              <a:avLst/>
              <a:gdLst>
                <a:gd name="T0" fmla="*/ 3 w 300"/>
                <a:gd name="T1" fmla="*/ 0 h 451"/>
                <a:gd name="T2" fmla="*/ 300 w 300"/>
                <a:gd name="T3" fmla="*/ 2 h 451"/>
                <a:gd name="T4" fmla="*/ 298 w 300"/>
                <a:gd name="T5" fmla="*/ 451 h 451"/>
                <a:gd name="T6" fmla="*/ 0 w 300"/>
                <a:gd name="T7" fmla="*/ 451 h 451"/>
                <a:gd name="T8" fmla="*/ 3 w 300"/>
                <a:gd name="T9" fmla="*/ 0 h 451"/>
              </a:gdLst>
              <a:ahLst/>
              <a:cxnLst>
                <a:cxn ang="0">
                  <a:pos x="T0" y="T1"/>
                </a:cxn>
                <a:cxn ang="0">
                  <a:pos x="T2" y="T3"/>
                </a:cxn>
                <a:cxn ang="0">
                  <a:pos x="T4" y="T5"/>
                </a:cxn>
                <a:cxn ang="0">
                  <a:pos x="T6" y="T7"/>
                </a:cxn>
                <a:cxn ang="0">
                  <a:pos x="T8" y="T9"/>
                </a:cxn>
              </a:cxnLst>
              <a:rect l="0" t="0" r="r" b="b"/>
              <a:pathLst>
                <a:path w="300" h="451">
                  <a:moveTo>
                    <a:pt x="3" y="0"/>
                  </a:moveTo>
                  <a:lnTo>
                    <a:pt x="300" y="2"/>
                  </a:lnTo>
                  <a:lnTo>
                    <a:pt x="298" y="451"/>
                  </a:lnTo>
                  <a:lnTo>
                    <a:pt x="0" y="451"/>
                  </a:lnTo>
                  <a:lnTo>
                    <a:pt x="3" y="0"/>
                  </a:lnTo>
                  <a:close/>
                </a:path>
              </a:pathLst>
            </a:custGeom>
            <a:solidFill>
              <a:srgbClr val="2ECE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4" name="íSḻídè"/>
            <p:cNvSpPr/>
            <p:nvPr/>
          </p:nvSpPr>
          <p:spPr bwMode="auto">
            <a:xfrm>
              <a:off x="2979738" y="4440238"/>
              <a:ext cx="457200" cy="19050"/>
            </a:xfrm>
            <a:custGeom>
              <a:avLst/>
              <a:gdLst>
                <a:gd name="T0" fmla="*/ 3 w 139"/>
                <a:gd name="T1" fmla="*/ 0 h 6"/>
                <a:gd name="T2" fmla="*/ 136 w 139"/>
                <a:gd name="T3" fmla="*/ 0 h 6"/>
                <a:gd name="T4" fmla="*/ 139 w 139"/>
                <a:gd name="T5" fmla="*/ 3 h 6"/>
                <a:gd name="T6" fmla="*/ 139 w 139"/>
                <a:gd name="T7" fmla="*/ 3 h 6"/>
                <a:gd name="T8" fmla="*/ 136 w 139"/>
                <a:gd name="T9" fmla="*/ 6 h 6"/>
                <a:gd name="T10" fmla="*/ 3 w 139"/>
                <a:gd name="T11" fmla="*/ 6 h 6"/>
                <a:gd name="T12" fmla="*/ 0 w 139"/>
                <a:gd name="T13" fmla="*/ 3 h 6"/>
                <a:gd name="T14" fmla="*/ 0 w 139"/>
                <a:gd name="T15" fmla="*/ 3 h 6"/>
                <a:gd name="T16" fmla="*/ 3 w 139"/>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6">
                  <a:moveTo>
                    <a:pt x="3" y="0"/>
                  </a:moveTo>
                  <a:cubicBezTo>
                    <a:pt x="136" y="0"/>
                    <a:pt x="136" y="0"/>
                    <a:pt x="136" y="0"/>
                  </a:cubicBezTo>
                  <a:cubicBezTo>
                    <a:pt x="138" y="0"/>
                    <a:pt x="139" y="1"/>
                    <a:pt x="139" y="3"/>
                  </a:cubicBezTo>
                  <a:cubicBezTo>
                    <a:pt x="139" y="3"/>
                    <a:pt x="139" y="3"/>
                    <a:pt x="139" y="3"/>
                  </a:cubicBezTo>
                  <a:cubicBezTo>
                    <a:pt x="139" y="5"/>
                    <a:pt x="138" y="6"/>
                    <a:pt x="136" y="6"/>
                  </a:cubicBezTo>
                  <a:cubicBezTo>
                    <a:pt x="3" y="6"/>
                    <a:pt x="3" y="6"/>
                    <a:pt x="3" y="6"/>
                  </a:cubicBezTo>
                  <a:cubicBezTo>
                    <a:pt x="2" y="6"/>
                    <a:pt x="0" y="4"/>
                    <a:pt x="0" y="3"/>
                  </a:cubicBezTo>
                  <a:cubicBezTo>
                    <a:pt x="0" y="3"/>
                    <a:pt x="0" y="3"/>
                    <a:pt x="0" y="3"/>
                  </a:cubicBezTo>
                  <a:cubicBezTo>
                    <a:pt x="0" y="1"/>
                    <a:pt x="2" y="0"/>
                    <a:pt x="3" y="0"/>
                  </a:cubicBezTo>
                  <a:close/>
                </a:path>
              </a:pathLst>
            </a:custGeom>
            <a:solidFill>
              <a:srgbClr val="C2DE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5" name="îṡḻîḓe"/>
            <p:cNvSpPr/>
            <p:nvPr/>
          </p:nvSpPr>
          <p:spPr bwMode="auto">
            <a:xfrm>
              <a:off x="3130550" y="5230813"/>
              <a:ext cx="155575" cy="128587"/>
            </a:xfrm>
            <a:custGeom>
              <a:avLst/>
              <a:gdLst>
                <a:gd name="T0" fmla="*/ 9 w 47"/>
                <a:gd name="T1" fmla="*/ 0 h 39"/>
                <a:gd name="T2" fmla="*/ 38 w 47"/>
                <a:gd name="T3" fmla="*/ 0 h 39"/>
                <a:gd name="T4" fmla="*/ 47 w 47"/>
                <a:gd name="T5" fmla="*/ 8 h 39"/>
                <a:gd name="T6" fmla="*/ 47 w 47"/>
                <a:gd name="T7" fmla="*/ 30 h 39"/>
                <a:gd name="T8" fmla="*/ 38 w 47"/>
                <a:gd name="T9" fmla="*/ 39 h 39"/>
                <a:gd name="T10" fmla="*/ 9 w 47"/>
                <a:gd name="T11" fmla="*/ 39 h 39"/>
                <a:gd name="T12" fmla="*/ 0 w 47"/>
                <a:gd name="T13" fmla="*/ 30 h 39"/>
                <a:gd name="T14" fmla="*/ 0 w 47"/>
                <a:gd name="T15" fmla="*/ 8 h 39"/>
                <a:gd name="T16" fmla="*/ 9 w 4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9">
                  <a:moveTo>
                    <a:pt x="9" y="0"/>
                  </a:moveTo>
                  <a:cubicBezTo>
                    <a:pt x="38" y="0"/>
                    <a:pt x="38" y="0"/>
                    <a:pt x="38" y="0"/>
                  </a:cubicBezTo>
                  <a:cubicBezTo>
                    <a:pt x="43" y="0"/>
                    <a:pt x="47" y="4"/>
                    <a:pt x="47" y="8"/>
                  </a:cubicBezTo>
                  <a:cubicBezTo>
                    <a:pt x="47" y="30"/>
                    <a:pt x="47" y="30"/>
                    <a:pt x="47" y="30"/>
                  </a:cubicBezTo>
                  <a:cubicBezTo>
                    <a:pt x="47" y="35"/>
                    <a:pt x="43" y="39"/>
                    <a:pt x="38" y="39"/>
                  </a:cubicBezTo>
                  <a:cubicBezTo>
                    <a:pt x="9" y="39"/>
                    <a:pt x="9" y="39"/>
                    <a:pt x="9" y="39"/>
                  </a:cubicBezTo>
                  <a:cubicBezTo>
                    <a:pt x="4" y="39"/>
                    <a:pt x="0" y="35"/>
                    <a:pt x="0" y="30"/>
                  </a:cubicBezTo>
                  <a:cubicBezTo>
                    <a:pt x="0" y="8"/>
                    <a:pt x="0" y="8"/>
                    <a:pt x="0" y="8"/>
                  </a:cubicBezTo>
                  <a:cubicBezTo>
                    <a:pt x="0" y="3"/>
                    <a:pt x="4" y="0"/>
                    <a:pt x="9" y="0"/>
                  </a:cubicBezTo>
                  <a:close/>
                </a:path>
              </a:pathLst>
            </a:custGeom>
            <a:solidFill>
              <a:srgbClr val="C2DE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6" name="ïŝḷíḓé"/>
            <p:cNvSpPr/>
            <p:nvPr/>
          </p:nvSpPr>
          <p:spPr bwMode="auto">
            <a:xfrm>
              <a:off x="3179763" y="5264150"/>
              <a:ext cx="57150" cy="58737"/>
            </a:xfrm>
            <a:custGeom>
              <a:avLst/>
              <a:gdLst>
                <a:gd name="T0" fmla="*/ 9 w 17"/>
                <a:gd name="T1" fmla="*/ 0 h 18"/>
                <a:gd name="T2" fmla="*/ 17 w 17"/>
                <a:gd name="T3" fmla="*/ 9 h 18"/>
                <a:gd name="T4" fmla="*/ 8 w 17"/>
                <a:gd name="T5" fmla="*/ 18 h 18"/>
                <a:gd name="T6" fmla="*/ 0 w 17"/>
                <a:gd name="T7" fmla="*/ 9 h 18"/>
                <a:gd name="T8" fmla="*/ 9 w 17"/>
                <a:gd name="T9" fmla="*/ 0 h 18"/>
              </a:gdLst>
              <a:ahLst/>
              <a:cxnLst>
                <a:cxn ang="0">
                  <a:pos x="T0" y="T1"/>
                </a:cxn>
                <a:cxn ang="0">
                  <a:pos x="T2" y="T3"/>
                </a:cxn>
                <a:cxn ang="0">
                  <a:pos x="T4" y="T5"/>
                </a:cxn>
                <a:cxn ang="0">
                  <a:pos x="T6" y="T7"/>
                </a:cxn>
                <a:cxn ang="0">
                  <a:pos x="T8" y="T9"/>
                </a:cxn>
              </a:cxnLst>
              <a:rect l="0" t="0" r="r" b="b"/>
              <a:pathLst>
                <a:path w="17" h="18">
                  <a:moveTo>
                    <a:pt x="9" y="0"/>
                  </a:moveTo>
                  <a:cubicBezTo>
                    <a:pt x="13" y="0"/>
                    <a:pt x="17" y="4"/>
                    <a:pt x="17" y="9"/>
                  </a:cubicBezTo>
                  <a:cubicBezTo>
                    <a:pt x="17" y="14"/>
                    <a:pt x="13" y="18"/>
                    <a:pt x="8" y="18"/>
                  </a:cubicBezTo>
                  <a:cubicBezTo>
                    <a:pt x="4" y="18"/>
                    <a:pt x="0" y="14"/>
                    <a:pt x="0" y="9"/>
                  </a:cubicBezTo>
                  <a:cubicBezTo>
                    <a:pt x="0" y="4"/>
                    <a:pt x="4" y="0"/>
                    <a:pt x="9" y="0"/>
                  </a:cubicBezTo>
                  <a:close/>
                </a:path>
              </a:pathLst>
            </a:custGeom>
            <a:solidFill>
              <a:srgbClr val="416F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7" name="íṩḻîďê"/>
            <p:cNvSpPr/>
            <p:nvPr/>
          </p:nvSpPr>
          <p:spPr bwMode="auto">
            <a:xfrm>
              <a:off x="3206750" y="4387850"/>
              <a:ext cx="290513" cy="998537"/>
            </a:xfrm>
            <a:custGeom>
              <a:avLst/>
              <a:gdLst>
                <a:gd name="T0" fmla="*/ 2 w 88"/>
                <a:gd name="T1" fmla="*/ 0 h 303"/>
                <a:gd name="T2" fmla="*/ 71 w 88"/>
                <a:gd name="T3" fmla="*/ 0 h 303"/>
                <a:gd name="T4" fmla="*/ 88 w 88"/>
                <a:gd name="T5" fmla="*/ 17 h 303"/>
                <a:gd name="T6" fmla="*/ 87 w 88"/>
                <a:gd name="T7" fmla="*/ 286 h 303"/>
                <a:gd name="T8" fmla="*/ 70 w 88"/>
                <a:gd name="T9" fmla="*/ 303 h 303"/>
                <a:gd name="T10" fmla="*/ 0 w 88"/>
                <a:gd name="T11" fmla="*/ 302 h 303"/>
                <a:gd name="T12" fmla="*/ 0 w 88"/>
                <a:gd name="T13" fmla="*/ 294 h 303"/>
                <a:gd name="T14" fmla="*/ 17 w 88"/>
                <a:gd name="T15" fmla="*/ 279 h 303"/>
                <a:gd name="T16" fmla="*/ 1 w 88"/>
                <a:gd name="T17" fmla="*/ 256 h 303"/>
                <a:gd name="T18" fmla="*/ 1 w 88"/>
                <a:gd name="T19" fmla="*/ 247 h 303"/>
                <a:gd name="T20" fmla="*/ 35 w 88"/>
                <a:gd name="T21" fmla="*/ 231 h 303"/>
                <a:gd name="T22" fmla="*/ 1 w 88"/>
                <a:gd name="T23" fmla="*/ 32 h 303"/>
                <a:gd name="T24" fmla="*/ 1 w 88"/>
                <a:gd name="T25" fmla="*/ 22 h 303"/>
                <a:gd name="T26" fmla="*/ 14 w 88"/>
                <a:gd name="T27" fmla="*/ 20 h 303"/>
                <a:gd name="T28" fmla="*/ 1 w 88"/>
                <a:gd name="T29" fmla="*/ 16 h 303"/>
                <a:gd name="T30" fmla="*/ 2 w 88"/>
                <a:gd name="T3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303">
                  <a:moveTo>
                    <a:pt x="2" y="0"/>
                  </a:moveTo>
                  <a:cubicBezTo>
                    <a:pt x="71" y="0"/>
                    <a:pt x="71" y="0"/>
                    <a:pt x="71" y="0"/>
                  </a:cubicBezTo>
                  <a:cubicBezTo>
                    <a:pt x="80" y="0"/>
                    <a:pt x="88" y="8"/>
                    <a:pt x="88" y="17"/>
                  </a:cubicBezTo>
                  <a:cubicBezTo>
                    <a:pt x="87" y="286"/>
                    <a:pt x="87" y="286"/>
                    <a:pt x="87" y="286"/>
                  </a:cubicBezTo>
                  <a:cubicBezTo>
                    <a:pt x="87" y="295"/>
                    <a:pt x="79" y="303"/>
                    <a:pt x="70" y="303"/>
                  </a:cubicBezTo>
                  <a:cubicBezTo>
                    <a:pt x="0" y="302"/>
                    <a:pt x="0" y="302"/>
                    <a:pt x="0" y="302"/>
                  </a:cubicBezTo>
                  <a:cubicBezTo>
                    <a:pt x="0" y="294"/>
                    <a:pt x="0" y="294"/>
                    <a:pt x="0" y="294"/>
                  </a:cubicBezTo>
                  <a:cubicBezTo>
                    <a:pt x="17" y="279"/>
                    <a:pt x="17" y="279"/>
                    <a:pt x="17" y="279"/>
                  </a:cubicBezTo>
                  <a:cubicBezTo>
                    <a:pt x="1" y="256"/>
                    <a:pt x="1" y="256"/>
                    <a:pt x="1" y="256"/>
                  </a:cubicBezTo>
                  <a:cubicBezTo>
                    <a:pt x="1" y="247"/>
                    <a:pt x="1" y="247"/>
                    <a:pt x="1" y="247"/>
                  </a:cubicBezTo>
                  <a:cubicBezTo>
                    <a:pt x="35" y="231"/>
                    <a:pt x="35" y="231"/>
                    <a:pt x="35" y="231"/>
                  </a:cubicBezTo>
                  <a:cubicBezTo>
                    <a:pt x="1" y="32"/>
                    <a:pt x="1" y="32"/>
                    <a:pt x="1" y="32"/>
                  </a:cubicBezTo>
                  <a:cubicBezTo>
                    <a:pt x="1" y="22"/>
                    <a:pt x="1" y="22"/>
                    <a:pt x="1" y="22"/>
                  </a:cubicBezTo>
                  <a:cubicBezTo>
                    <a:pt x="14" y="20"/>
                    <a:pt x="14" y="20"/>
                    <a:pt x="14" y="20"/>
                  </a:cubicBezTo>
                  <a:cubicBezTo>
                    <a:pt x="1" y="16"/>
                    <a:pt x="1" y="16"/>
                    <a:pt x="1" y="16"/>
                  </a:cubicBezTo>
                  <a:lnTo>
                    <a:pt x="2" y="0"/>
                  </a:lnTo>
                  <a:close/>
                </a:path>
              </a:pathLst>
            </a:custGeom>
            <a:solidFill>
              <a:srgbClr val="2F5B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8" name="ïṧ1íďe"/>
            <p:cNvSpPr/>
            <p:nvPr/>
          </p:nvSpPr>
          <p:spPr bwMode="auto">
            <a:xfrm>
              <a:off x="3209925" y="4492625"/>
              <a:ext cx="238125" cy="712787"/>
            </a:xfrm>
            <a:custGeom>
              <a:avLst/>
              <a:gdLst>
                <a:gd name="T0" fmla="*/ 0 w 150"/>
                <a:gd name="T1" fmla="*/ 0 h 449"/>
                <a:gd name="T2" fmla="*/ 150 w 150"/>
                <a:gd name="T3" fmla="*/ 0 h 449"/>
                <a:gd name="T4" fmla="*/ 148 w 150"/>
                <a:gd name="T5" fmla="*/ 449 h 449"/>
                <a:gd name="T6" fmla="*/ 0 w 150"/>
                <a:gd name="T7" fmla="*/ 449 h 449"/>
                <a:gd name="T8" fmla="*/ 0 w 150"/>
                <a:gd name="T9" fmla="*/ 0 h 449"/>
              </a:gdLst>
              <a:ahLst/>
              <a:cxnLst>
                <a:cxn ang="0">
                  <a:pos x="T0" y="T1"/>
                </a:cxn>
                <a:cxn ang="0">
                  <a:pos x="T2" y="T3"/>
                </a:cxn>
                <a:cxn ang="0">
                  <a:pos x="T4" y="T5"/>
                </a:cxn>
                <a:cxn ang="0">
                  <a:pos x="T6" y="T7"/>
                </a:cxn>
                <a:cxn ang="0">
                  <a:pos x="T8" y="T9"/>
                </a:cxn>
              </a:cxnLst>
              <a:rect l="0" t="0" r="r" b="b"/>
              <a:pathLst>
                <a:path w="150" h="449">
                  <a:moveTo>
                    <a:pt x="0" y="0"/>
                  </a:moveTo>
                  <a:lnTo>
                    <a:pt x="150" y="0"/>
                  </a:lnTo>
                  <a:lnTo>
                    <a:pt x="148" y="449"/>
                  </a:lnTo>
                  <a:lnTo>
                    <a:pt x="0" y="449"/>
                  </a:lnTo>
                  <a:lnTo>
                    <a:pt x="0" y="0"/>
                  </a:lnTo>
                  <a:close/>
                </a:path>
              </a:pathLst>
            </a:custGeom>
            <a:solidFill>
              <a:srgbClr val="1FAC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9" name="íṥḷídé"/>
            <p:cNvSpPr/>
            <p:nvPr/>
          </p:nvSpPr>
          <p:spPr bwMode="auto">
            <a:xfrm>
              <a:off x="3209925" y="4440238"/>
              <a:ext cx="227013" cy="19050"/>
            </a:xfrm>
            <a:custGeom>
              <a:avLst/>
              <a:gdLst>
                <a:gd name="T0" fmla="*/ 0 w 69"/>
                <a:gd name="T1" fmla="*/ 0 h 6"/>
                <a:gd name="T2" fmla="*/ 66 w 69"/>
                <a:gd name="T3" fmla="*/ 0 h 6"/>
                <a:gd name="T4" fmla="*/ 69 w 69"/>
                <a:gd name="T5" fmla="*/ 3 h 6"/>
                <a:gd name="T6" fmla="*/ 69 w 69"/>
                <a:gd name="T7" fmla="*/ 3 h 6"/>
                <a:gd name="T8" fmla="*/ 66 w 69"/>
                <a:gd name="T9" fmla="*/ 6 h 6"/>
                <a:gd name="T10" fmla="*/ 0 w 69"/>
                <a:gd name="T11" fmla="*/ 6 h 6"/>
                <a:gd name="T12" fmla="*/ 0 w 69"/>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9" h="6">
                  <a:moveTo>
                    <a:pt x="0" y="0"/>
                  </a:moveTo>
                  <a:cubicBezTo>
                    <a:pt x="66" y="0"/>
                    <a:pt x="66" y="0"/>
                    <a:pt x="66" y="0"/>
                  </a:cubicBezTo>
                  <a:cubicBezTo>
                    <a:pt x="68" y="0"/>
                    <a:pt x="69" y="1"/>
                    <a:pt x="69" y="3"/>
                  </a:cubicBezTo>
                  <a:cubicBezTo>
                    <a:pt x="69" y="3"/>
                    <a:pt x="69" y="3"/>
                    <a:pt x="69" y="3"/>
                  </a:cubicBezTo>
                  <a:cubicBezTo>
                    <a:pt x="69" y="5"/>
                    <a:pt x="68" y="6"/>
                    <a:pt x="66" y="6"/>
                  </a:cubicBezTo>
                  <a:cubicBezTo>
                    <a:pt x="0" y="6"/>
                    <a:pt x="0" y="6"/>
                    <a:pt x="0" y="6"/>
                  </a:cubicBezTo>
                  <a:lnTo>
                    <a:pt x="0" y="0"/>
                  </a:lnTo>
                  <a:close/>
                </a:path>
              </a:pathLst>
            </a:custGeom>
            <a:solidFill>
              <a:srgbClr val="97C8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0" name="iṥ1îḍè"/>
            <p:cNvSpPr/>
            <p:nvPr/>
          </p:nvSpPr>
          <p:spPr bwMode="auto">
            <a:xfrm>
              <a:off x="3206750" y="5230813"/>
              <a:ext cx="79375" cy="128587"/>
            </a:xfrm>
            <a:custGeom>
              <a:avLst/>
              <a:gdLst>
                <a:gd name="T0" fmla="*/ 1 w 24"/>
                <a:gd name="T1" fmla="*/ 0 h 39"/>
                <a:gd name="T2" fmla="*/ 15 w 24"/>
                <a:gd name="T3" fmla="*/ 0 h 39"/>
                <a:gd name="T4" fmla="*/ 24 w 24"/>
                <a:gd name="T5" fmla="*/ 8 h 39"/>
                <a:gd name="T6" fmla="*/ 24 w 24"/>
                <a:gd name="T7" fmla="*/ 30 h 39"/>
                <a:gd name="T8" fmla="*/ 15 w 24"/>
                <a:gd name="T9" fmla="*/ 39 h 39"/>
                <a:gd name="T10" fmla="*/ 0 w 24"/>
                <a:gd name="T11" fmla="*/ 39 h 39"/>
                <a:gd name="T12" fmla="*/ 0 w 24"/>
                <a:gd name="T13" fmla="*/ 27 h 39"/>
                <a:gd name="T14" fmla="*/ 8 w 24"/>
                <a:gd name="T15" fmla="*/ 19 h 39"/>
                <a:gd name="T16" fmla="*/ 1 w 24"/>
                <a:gd name="T17" fmla="*/ 12 h 39"/>
                <a:gd name="T18" fmla="*/ 1 w 24"/>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9">
                  <a:moveTo>
                    <a:pt x="1" y="0"/>
                  </a:moveTo>
                  <a:cubicBezTo>
                    <a:pt x="15" y="0"/>
                    <a:pt x="15" y="0"/>
                    <a:pt x="15" y="0"/>
                  </a:cubicBezTo>
                  <a:cubicBezTo>
                    <a:pt x="20" y="0"/>
                    <a:pt x="24" y="4"/>
                    <a:pt x="24" y="8"/>
                  </a:cubicBezTo>
                  <a:cubicBezTo>
                    <a:pt x="24" y="30"/>
                    <a:pt x="24" y="30"/>
                    <a:pt x="24" y="30"/>
                  </a:cubicBezTo>
                  <a:cubicBezTo>
                    <a:pt x="24" y="35"/>
                    <a:pt x="20" y="39"/>
                    <a:pt x="15" y="39"/>
                  </a:cubicBezTo>
                  <a:cubicBezTo>
                    <a:pt x="0" y="39"/>
                    <a:pt x="0" y="39"/>
                    <a:pt x="0" y="39"/>
                  </a:cubicBezTo>
                  <a:cubicBezTo>
                    <a:pt x="0" y="27"/>
                    <a:pt x="0" y="27"/>
                    <a:pt x="0" y="27"/>
                  </a:cubicBezTo>
                  <a:cubicBezTo>
                    <a:pt x="8" y="19"/>
                    <a:pt x="8" y="19"/>
                    <a:pt x="8" y="19"/>
                  </a:cubicBezTo>
                  <a:cubicBezTo>
                    <a:pt x="1" y="12"/>
                    <a:pt x="1" y="12"/>
                    <a:pt x="1" y="12"/>
                  </a:cubicBezTo>
                  <a:lnTo>
                    <a:pt x="1" y="0"/>
                  </a:lnTo>
                  <a:close/>
                </a:path>
              </a:pathLst>
            </a:custGeom>
            <a:solidFill>
              <a:srgbClr val="97C8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1" name="işḻíḋé"/>
            <p:cNvSpPr/>
            <p:nvPr/>
          </p:nvSpPr>
          <p:spPr bwMode="auto">
            <a:xfrm>
              <a:off x="3206750" y="5264150"/>
              <a:ext cx="30163" cy="58737"/>
            </a:xfrm>
            <a:custGeom>
              <a:avLst/>
              <a:gdLst>
                <a:gd name="T0" fmla="*/ 1 w 9"/>
                <a:gd name="T1" fmla="*/ 0 h 18"/>
                <a:gd name="T2" fmla="*/ 9 w 9"/>
                <a:gd name="T3" fmla="*/ 9 h 18"/>
                <a:gd name="T4" fmla="*/ 0 w 9"/>
                <a:gd name="T5" fmla="*/ 18 h 18"/>
                <a:gd name="T6" fmla="*/ 1 w 9"/>
                <a:gd name="T7" fmla="*/ 0 h 18"/>
              </a:gdLst>
              <a:ahLst/>
              <a:cxnLst>
                <a:cxn ang="0">
                  <a:pos x="T0" y="T1"/>
                </a:cxn>
                <a:cxn ang="0">
                  <a:pos x="T2" y="T3"/>
                </a:cxn>
                <a:cxn ang="0">
                  <a:pos x="T4" y="T5"/>
                </a:cxn>
                <a:cxn ang="0">
                  <a:pos x="T6" y="T7"/>
                </a:cxn>
              </a:cxnLst>
              <a:rect l="0" t="0" r="r" b="b"/>
              <a:pathLst>
                <a:path w="9" h="18">
                  <a:moveTo>
                    <a:pt x="1" y="0"/>
                  </a:moveTo>
                  <a:cubicBezTo>
                    <a:pt x="5" y="0"/>
                    <a:pt x="9" y="4"/>
                    <a:pt x="9" y="9"/>
                  </a:cubicBezTo>
                  <a:cubicBezTo>
                    <a:pt x="9" y="14"/>
                    <a:pt x="5" y="18"/>
                    <a:pt x="0" y="18"/>
                  </a:cubicBezTo>
                  <a:lnTo>
                    <a:pt x="1" y="0"/>
                  </a:lnTo>
                  <a:close/>
                </a:path>
              </a:pathLst>
            </a:custGeom>
            <a:solidFill>
              <a:srgbClr val="2F5B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2" name="ïsliďé"/>
            <p:cNvSpPr/>
            <p:nvPr/>
          </p:nvSpPr>
          <p:spPr bwMode="auto">
            <a:xfrm>
              <a:off x="3167063" y="4670425"/>
              <a:ext cx="406400" cy="623887"/>
            </a:xfrm>
            <a:custGeom>
              <a:avLst/>
              <a:gdLst>
                <a:gd name="T0" fmla="*/ 102 w 123"/>
                <a:gd name="T1" fmla="*/ 189 h 189"/>
                <a:gd name="T2" fmla="*/ 117 w 123"/>
                <a:gd name="T3" fmla="*/ 166 h 189"/>
                <a:gd name="T4" fmla="*/ 113 w 123"/>
                <a:gd name="T5" fmla="*/ 136 h 189"/>
                <a:gd name="T6" fmla="*/ 53 w 123"/>
                <a:gd name="T7" fmla="*/ 151 h 189"/>
                <a:gd name="T8" fmla="*/ 47 w 123"/>
                <a:gd name="T9" fmla="*/ 172 h 189"/>
                <a:gd name="T10" fmla="*/ 87 w 123"/>
                <a:gd name="T11" fmla="*/ 175 h 189"/>
                <a:gd name="T12" fmla="*/ 98 w 123"/>
                <a:gd name="T13" fmla="*/ 179 h 189"/>
                <a:gd name="T14" fmla="*/ 102 w 123"/>
                <a:gd name="T15" fmla="*/ 189 h 189"/>
                <a:gd name="T16" fmla="*/ 114 w 123"/>
                <a:gd name="T17" fmla="*/ 134 h 189"/>
                <a:gd name="T18" fmla="*/ 110 w 123"/>
                <a:gd name="T19" fmla="*/ 135 h 189"/>
                <a:gd name="T20" fmla="*/ 103 w 123"/>
                <a:gd name="T21" fmla="*/ 136 h 189"/>
                <a:gd name="T22" fmla="*/ 61 w 123"/>
                <a:gd name="T23" fmla="*/ 147 h 189"/>
                <a:gd name="T24" fmla="*/ 19 w 123"/>
                <a:gd name="T25" fmla="*/ 153 h 189"/>
                <a:gd name="T26" fmla="*/ 11 w 123"/>
                <a:gd name="T27" fmla="*/ 137 h 189"/>
                <a:gd name="T28" fmla="*/ 21 w 123"/>
                <a:gd name="T29" fmla="*/ 123 h 189"/>
                <a:gd name="T30" fmla="*/ 110 w 123"/>
                <a:gd name="T31" fmla="*/ 100 h 189"/>
                <a:gd name="T32" fmla="*/ 120 w 123"/>
                <a:gd name="T33" fmla="*/ 114 h 189"/>
                <a:gd name="T34" fmla="*/ 114 w 123"/>
                <a:gd name="T35" fmla="*/ 134 h 189"/>
                <a:gd name="T36" fmla="*/ 109 w 123"/>
                <a:gd name="T37" fmla="*/ 99 h 189"/>
                <a:gd name="T38" fmla="*/ 116 w 123"/>
                <a:gd name="T39" fmla="*/ 83 h 189"/>
                <a:gd name="T40" fmla="*/ 107 w 123"/>
                <a:gd name="T41" fmla="*/ 65 h 189"/>
                <a:gd name="T42" fmla="*/ 98 w 123"/>
                <a:gd name="T43" fmla="*/ 62 h 189"/>
                <a:gd name="T44" fmla="*/ 69 w 123"/>
                <a:gd name="T45" fmla="*/ 71 h 189"/>
                <a:gd name="T46" fmla="*/ 14 w 123"/>
                <a:gd name="T47" fmla="*/ 92 h 189"/>
                <a:gd name="T48" fmla="*/ 20 w 123"/>
                <a:gd name="T49" fmla="*/ 122 h 189"/>
                <a:gd name="T50" fmla="*/ 109 w 123"/>
                <a:gd name="T51" fmla="*/ 99 h 189"/>
                <a:gd name="T52" fmla="*/ 95 w 123"/>
                <a:gd name="T53" fmla="*/ 52 h 189"/>
                <a:gd name="T54" fmla="*/ 53 w 123"/>
                <a:gd name="T55" fmla="*/ 63 h 189"/>
                <a:gd name="T56" fmla="*/ 34 w 123"/>
                <a:gd name="T57" fmla="*/ 51 h 189"/>
                <a:gd name="T58" fmla="*/ 65 w 123"/>
                <a:gd name="T59" fmla="*/ 20 h 189"/>
                <a:gd name="T60" fmla="*/ 100 w 123"/>
                <a:gd name="T61" fmla="*/ 5 h 189"/>
                <a:gd name="T62" fmla="*/ 118 w 123"/>
                <a:gd name="T63" fmla="*/ 35 h 189"/>
                <a:gd name="T64" fmla="*/ 95 w 123"/>
                <a:gd name="T65" fmla="*/ 5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3" h="189">
                  <a:moveTo>
                    <a:pt x="102" y="189"/>
                  </a:moveTo>
                  <a:cubicBezTo>
                    <a:pt x="109" y="183"/>
                    <a:pt x="114" y="176"/>
                    <a:pt x="117" y="166"/>
                  </a:cubicBezTo>
                  <a:cubicBezTo>
                    <a:pt x="121" y="156"/>
                    <a:pt x="121" y="142"/>
                    <a:pt x="113" y="136"/>
                  </a:cubicBezTo>
                  <a:cubicBezTo>
                    <a:pt x="93" y="140"/>
                    <a:pt x="73" y="145"/>
                    <a:pt x="53" y="151"/>
                  </a:cubicBezTo>
                  <a:cubicBezTo>
                    <a:pt x="46" y="153"/>
                    <a:pt x="41" y="165"/>
                    <a:pt x="47" y="172"/>
                  </a:cubicBezTo>
                  <a:cubicBezTo>
                    <a:pt x="52" y="178"/>
                    <a:pt x="73" y="177"/>
                    <a:pt x="87" y="175"/>
                  </a:cubicBezTo>
                  <a:cubicBezTo>
                    <a:pt x="95" y="174"/>
                    <a:pt x="98" y="175"/>
                    <a:pt x="98" y="179"/>
                  </a:cubicBezTo>
                  <a:cubicBezTo>
                    <a:pt x="99" y="183"/>
                    <a:pt x="100" y="186"/>
                    <a:pt x="102" y="189"/>
                  </a:cubicBezTo>
                  <a:close/>
                  <a:moveTo>
                    <a:pt x="114" y="134"/>
                  </a:moveTo>
                  <a:cubicBezTo>
                    <a:pt x="110" y="135"/>
                    <a:pt x="110" y="135"/>
                    <a:pt x="110" y="135"/>
                  </a:cubicBezTo>
                  <a:cubicBezTo>
                    <a:pt x="103" y="136"/>
                    <a:pt x="103" y="136"/>
                    <a:pt x="103" y="136"/>
                  </a:cubicBezTo>
                  <a:cubicBezTo>
                    <a:pt x="61" y="147"/>
                    <a:pt x="61" y="147"/>
                    <a:pt x="61" y="147"/>
                  </a:cubicBezTo>
                  <a:cubicBezTo>
                    <a:pt x="47" y="151"/>
                    <a:pt x="28" y="157"/>
                    <a:pt x="19" y="153"/>
                  </a:cubicBezTo>
                  <a:cubicBezTo>
                    <a:pt x="14" y="150"/>
                    <a:pt x="10" y="147"/>
                    <a:pt x="11" y="137"/>
                  </a:cubicBezTo>
                  <a:cubicBezTo>
                    <a:pt x="11" y="130"/>
                    <a:pt x="14" y="125"/>
                    <a:pt x="21" y="123"/>
                  </a:cubicBezTo>
                  <a:cubicBezTo>
                    <a:pt x="53" y="117"/>
                    <a:pt x="80" y="109"/>
                    <a:pt x="110" y="100"/>
                  </a:cubicBezTo>
                  <a:cubicBezTo>
                    <a:pt x="118" y="101"/>
                    <a:pt x="119" y="108"/>
                    <a:pt x="120" y="114"/>
                  </a:cubicBezTo>
                  <a:cubicBezTo>
                    <a:pt x="121" y="120"/>
                    <a:pt x="123" y="130"/>
                    <a:pt x="114" y="134"/>
                  </a:cubicBezTo>
                  <a:close/>
                  <a:moveTo>
                    <a:pt x="109" y="99"/>
                  </a:moveTo>
                  <a:cubicBezTo>
                    <a:pt x="115" y="94"/>
                    <a:pt x="117" y="90"/>
                    <a:pt x="116" y="83"/>
                  </a:cubicBezTo>
                  <a:cubicBezTo>
                    <a:pt x="115" y="77"/>
                    <a:pt x="112" y="68"/>
                    <a:pt x="107" y="65"/>
                  </a:cubicBezTo>
                  <a:cubicBezTo>
                    <a:pt x="105" y="63"/>
                    <a:pt x="102" y="63"/>
                    <a:pt x="98" y="62"/>
                  </a:cubicBezTo>
                  <a:cubicBezTo>
                    <a:pt x="91" y="64"/>
                    <a:pt x="81" y="67"/>
                    <a:pt x="69" y="71"/>
                  </a:cubicBezTo>
                  <a:cubicBezTo>
                    <a:pt x="48" y="78"/>
                    <a:pt x="23" y="86"/>
                    <a:pt x="14" y="92"/>
                  </a:cubicBezTo>
                  <a:cubicBezTo>
                    <a:pt x="0" y="101"/>
                    <a:pt x="3" y="124"/>
                    <a:pt x="20" y="122"/>
                  </a:cubicBezTo>
                  <a:cubicBezTo>
                    <a:pt x="54" y="115"/>
                    <a:pt x="80" y="107"/>
                    <a:pt x="109" y="99"/>
                  </a:cubicBezTo>
                  <a:close/>
                  <a:moveTo>
                    <a:pt x="95" y="52"/>
                  </a:moveTo>
                  <a:cubicBezTo>
                    <a:pt x="80" y="57"/>
                    <a:pt x="71" y="59"/>
                    <a:pt x="53" y="63"/>
                  </a:cubicBezTo>
                  <a:cubicBezTo>
                    <a:pt x="41" y="66"/>
                    <a:pt x="35" y="58"/>
                    <a:pt x="34" y="51"/>
                  </a:cubicBezTo>
                  <a:cubicBezTo>
                    <a:pt x="30" y="36"/>
                    <a:pt x="47" y="27"/>
                    <a:pt x="65" y="20"/>
                  </a:cubicBezTo>
                  <a:cubicBezTo>
                    <a:pt x="78" y="14"/>
                    <a:pt x="91" y="9"/>
                    <a:pt x="100" y="5"/>
                  </a:cubicBezTo>
                  <a:cubicBezTo>
                    <a:pt x="114" y="0"/>
                    <a:pt x="122" y="25"/>
                    <a:pt x="118" y="35"/>
                  </a:cubicBezTo>
                  <a:cubicBezTo>
                    <a:pt x="115" y="42"/>
                    <a:pt x="104" y="47"/>
                    <a:pt x="95" y="52"/>
                  </a:cubicBezTo>
                  <a:close/>
                </a:path>
              </a:pathLst>
            </a:custGeom>
            <a:solidFill>
              <a:srgbClr val="FFDB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3" name="iṣ1iḋè"/>
            <p:cNvSpPr/>
            <p:nvPr/>
          </p:nvSpPr>
          <p:spPr bwMode="auto">
            <a:xfrm>
              <a:off x="3325813" y="5218113"/>
              <a:ext cx="193675" cy="73025"/>
            </a:xfrm>
            <a:custGeom>
              <a:avLst/>
              <a:gdLst>
                <a:gd name="T0" fmla="*/ 0 w 59"/>
                <a:gd name="T1" fmla="*/ 7 h 22"/>
                <a:gd name="T2" fmla="*/ 39 w 59"/>
                <a:gd name="T3" fmla="*/ 9 h 22"/>
                <a:gd name="T4" fmla="*/ 50 w 59"/>
                <a:gd name="T5" fmla="*/ 13 h 22"/>
                <a:gd name="T6" fmla="*/ 54 w 59"/>
                <a:gd name="T7" fmla="*/ 22 h 22"/>
                <a:gd name="T8" fmla="*/ 59 w 59"/>
                <a:gd name="T9" fmla="*/ 0 h 22"/>
                <a:gd name="T10" fmla="*/ 0 w 59"/>
                <a:gd name="T11" fmla="*/ 7 h 22"/>
              </a:gdLst>
              <a:ahLst/>
              <a:cxnLst>
                <a:cxn ang="0">
                  <a:pos x="T0" y="T1"/>
                </a:cxn>
                <a:cxn ang="0">
                  <a:pos x="T2" y="T3"/>
                </a:cxn>
                <a:cxn ang="0">
                  <a:pos x="T4" y="T5"/>
                </a:cxn>
                <a:cxn ang="0">
                  <a:pos x="T6" y="T7"/>
                </a:cxn>
                <a:cxn ang="0">
                  <a:pos x="T8" y="T9"/>
                </a:cxn>
                <a:cxn ang="0">
                  <a:pos x="T10" y="T11"/>
                </a:cxn>
              </a:cxnLst>
              <a:rect l="0" t="0" r="r" b="b"/>
              <a:pathLst>
                <a:path w="59" h="22">
                  <a:moveTo>
                    <a:pt x="0" y="7"/>
                  </a:moveTo>
                  <a:cubicBezTo>
                    <a:pt x="7" y="12"/>
                    <a:pt x="26" y="11"/>
                    <a:pt x="39" y="9"/>
                  </a:cubicBezTo>
                  <a:cubicBezTo>
                    <a:pt x="47" y="8"/>
                    <a:pt x="50" y="9"/>
                    <a:pt x="50" y="13"/>
                  </a:cubicBezTo>
                  <a:cubicBezTo>
                    <a:pt x="51" y="17"/>
                    <a:pt x="52" y="20"/>
                    <a:pt x="54" y="22"/>
                  </a:cubicBezTo>
                  <a:cubicBezTo>
                    <a:pt x="54" y="15"/>
                    <a:pt x="57" y="6"/>
                    <a:pt x="59" y="0"/>
                  </a:cubicBezTo>
                  <a:cubicBezTo>
                    <a:pt x="39" y="6"/>
                    <a:pt x="21" y="9"/>
                    <a:pt x="0" y="7"/>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4" name="íṡļïdè"/>
            <p:cNvSpPr/>
            <p:nvPr/>
          </p:nvSpPr>
          <p:spPr bwMode="auto">
            <a:xfrm>
              <a:off x="3200400" y="4964113"/>
              <a:ext cx="349250" cy="112712"/>
            </a:xfrm>
            <a:custGeom>
              <a:avLst/>
              <a:gdLst>
                <a:gd name="T0" fmla="*/ 99 w 106"/>
                <a:gd name="T1" fmla="*/ 10 h 34"/>
                <a:gd name="T2" fmla="*/ 106 w 106"/>
                <a:gd name="T3" fmla="*/ 0 h 34"/>
                <a:gd name="T4" fmla="*/ 70 w 106"/>
                <a:gd name="T5" fmla="*/ 10 h 34"/>
                <a:gd name="T6" fmla="*/ 23 w 106"/>
                <a:gd name="T7" fmla="*/ 25 h 34"/>
                <a:gd name="T8" fmla="*/ 0 w 106"/>
                <a:gd name="T9" fmla="*/ 30 h 34"/>
                <a:gd name="T10" fmla="*/ 10 w 106"/>
                <a:gd name="T11" fmla="*/ 33 h 34"/>
                <a:gd name="T12" fmla="*/ 99 w 106"/>
                <a:gd name="T13" fmla="*/ 10 h 34"/>
              </a:gdLst>
              <a:ahLst/>
              <a:cxnLst>
                <a:cxn ang="0">
                  <a:pos x="T0" y="T1"/>
                </a:cxn>
                <a:cxn ang="0">
                  <a:pos x="T2" y="T3"/>
                </a:cxn>
                <a:cxn ang="0">
                  <a:pos x="T4" y="T5"/>
                </a:cxn>
                <a:cxn ang="0">
                  <a:pos x="T6" y="T7"/>
                </a:cxn>
                <a:cxn ang="0">
                  <a:pos x="T8" y="T9"/>
                </a:cxn>
                <a:cxn ang="0">
                  <a:pos x="T10" y="T11"/>
                </a:cxn>
                <a:cxn ang="0">
                  <a:pos x="T12" y="T13"/>
                </a:cxn>
              </a:cxnLst>
              <a:rect l="0" t="0" r="r" b="b"/>
              <a:pathLst>
                <a:path w="106" h="34">
                  <a:moveTo>
                    <a:pt x="99" y="10"/>
                  </a:moveTo>
                  <a:cubicBezTo>
                    <a:pt x="103" y="7"/>
                    <a:pt x="105" y="4"/>
                    <a:pt x="106" y="0"/>
                  </a:cubicBezTo>
                  <a:cubicBezTo>
                    <a:pt x="96" y="5"/>
                    <a:pt x="80" y="8"/>
                    <a:pt x="70" y="10"/>
                  </a:cubicBezTo>
                  <a:cubicBezTo>
                    <a:pt x="55" y="14"/>
                    <a:pt x="40" y="19"/>
                    <a:pt x="23" y="25"/>
                  </a:cubicBezTo>
                  <a:cubicBezTo>
                    <a:pt x="15" y="28"/>
                    <a:pt x="7" y="30"/>
                    <a:pt x="0" y="30"/>
                  </a:cubicBezTo>
                  <a:cubicBezTo>
                    <a:pt x="2" y="32"/>
                    <a:pt x="6" y="34"/>
                    <a:pt x="10" y="33"/>
                  </a:cubicBezTo>
                  <a:cubicBezTo>
                    <a:pt x="44" y="26"/>
                    <a:pt x="70" y="18"/>
                    <a:pt x="99" y="10"/>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5" name="îṥḷidè"/>
            <p:cNvSpPr/>
            <p:nvPr/>
          </p:nvSpPr>
          <p:spPr bwMode="auto">
            <a:xfrm>
              <a:off x="3286125" y="4779963"/>
              <a:ext cx="273050" cy="104775"/>
            </a:xfrm>
            <a:custGeom>
              <a:avLst/>
              <a:gdLst>
                <a:gd name="T0" fmla="*/ 59 w 83"/>
                <a:gd name="T1" fmla="*/ 19 h 32"/>
                <a:gd name="T2" fmla="*/ 82 w 83"/>
                <a:gd name="T3" fmla="*/ 2 h 32"/>
                <a:gd name="T4" fmla="*/ 83 w 83"/>
                <a:gd name="T5" fmla="*/ 0 h 32"/>
                <a:gd name="T6" fmla="*/ 0 w 83"/>
                <a:gd name="T7" fmla="*/ 24 h 32"/>
                <a:gd name="T8" fmla="*/ 1 w 83"/>
                <a:gd name="T9" fmla="*/ 26 h 32"/>
                <a:gd name="T10" fmla="*/ 17 w 83"/>
                <a:gd name="T11" fmla="*/ 30 h 32"/>
                <a:gd name="T12" fmla="*/ 59 w 83"/>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83" h="32">
                  <a:moveTo>
                    <a:pt x="59" y="19"/>
                  </a:moveTo>
                  <a:cubicBezTo>
                    <a:pt x="68" y="14"/>
                    <a:pt x="79" y="9"/>
                    <a:pt x="82" y="2"/>
                  </a:cubicBezTo>
                  <a:cubicBezTo>
                    <a:pt x="82" y="1"/>
                    <a:pt x="82" y="1"/>
                    <a:pt x="83" y="0"/>
                  </a:cubicBezTo>
                  <a:cubicBezTo>
                    <a:pt x="61" y="12"/>
                    <a:pt x="17" y="32"/>
                    <a:pt x="0" y="24"/>
                  </a:cubicBezTo>
                  <a:cubicBezTo>
                    <a:pt x="1" y="26"/>
                    <a:pt x="1" y="26"/>
                    <a:pt x="1" y="26"/>
                  </a:cubicBezTo>
                  <a:cubicBezTo>
                    <a:pt x="4" y="30"/>
                    <a:pt x="9" y="32"/>
                    <a:pt x="17" y="30"/>
                  </a:cubicBezTo>
                  <a:cubicBezTo>
                    <a:pt x="35" y="26"/>
                    <a:pt x="44" y="24"/>
                    <a:pt x="59" y="19"/>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6" name="îŝḻîḑê"/>
            <p:cNvSpPr/>
            <p:nvPr/>
          </p:nvSpPr>
          <p:spPr bwMode="auto">
            <a:xfrm>
              <a:off x="3286125" y="4773613"/>
              <a:ext cx="107950" cy="92075"/>
            </a:xfrm>
            <a:custGeom>
              <a:avLst/>
              <a:gdLst>
                <a:gd name="T0" fmla="*/ 30 w 33"/>
                <a:gd name="T1" fmla="*/ 22 h 28"/>
                <a:gd name="T2" fmla="*/ 12 w 33"/>
                <a:gd name="T3" fmla="*/ 28 h 28"/>
                <a:gd name="T4" fmla="*/ 5 w 33"/>
                <a:gd name="T5" fmla="*/ 9 h 28"/>
                <a:gd name="T6" fmla="*/ 23 w 33"/>
                <a:gd name="T7" fmla="*/ 0 h 28"/>
                <a:gd name="T8" fmla="*/ 32 w 33"/>
                <a:gd name="T9" fmla="*/ 11 h 28"/>
                <a:gd name="T10" fmla="*/ 30 w 33"/>
                <a:gd name="T11" fmla="*/ 22 h 28"/>
              </a:gdLst>
              <a:ahLst/>
              <a:cxnLst>
                <a:cxn ang="0">
                  <a:pos x="T0" y="T1"/>
                </a:cxn>
                <a:cxn ang="0">
                  <a:pos x="T2" y="T3"/>
                </a:cxn>
                <a:cxn ang="0">
                  <a:pos x="T4" y="T5"/>
                </a:cxn>
                <a:cxn ang="0">
                  <a:pos x="T6" y="T7"/>
                </a:cxn>
                <a:cxn ang="0">
                  <a:pos x="T8" y="T9"/>
                </a:cxn>
                <a:cxn ang="0">
                  <a:pos x="T10" y="T11"/>
                </a:cxn>
              </a:cxnLst>
              <a:rect l="0" t="0" r="r" b="b"/>
              <a:pathLst>
                <a:path w="33" h="28">
                  <a:moveTo>
                    <a:pt x="30" y="22"/>
                  </a:moveTo>
                  <a:cubicBezTo>
                    <a:pt x="27" y="24"/>
                    <a:pt x="17" y="28"/>
                    <a:pt x="12" y="28"/>
                  </a:cubicBezTo>
                  <a:cubicBezTo>
                    <a:pt x="4" y="26"/>
                    <a:pt x="0" y="15"/>
                    <a:pt x="5" y="9"/>
                  </a:cubicBezTo>
                  <a:cubicBezTo>
                    <a:pt x="8" y="4"/>
                    <a:pt x="18" y="0"/>
                    <a:pt x="23" y="0"/>
                  </a:cubicBezTo>
                  <a:cubicBezTo>
                    <a:pt x="26" y="0"/>
                    <a:pt x="30" y="5"/>
                    <a:pt x="32" y="11"/>
                  </a:cubicBezTo>
                  <a:cubicBezTo>
                    <a:pt x="33" y="15"/>
                    <a:pt x="33" y="20"/>
                    <a:pt x="30" y="22"/>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7" name="ïṣľíḍê"/>
            <p:cNvSpPr/>
            <p:nvPr/>
          </p:nvSpPr>
          <p:spPr bwMode="auto">
            <a:xfrm>
              <a:off x="3187700" y="4970463"/>
              <a:ext cx="107950" cy="95250"/>
            </a:xfrm>
            <a:custGeom>
              <a:avLst/>
              <a:gdLst>
                <a:gd name="T0" fmla="*/ 30 w 33"/>
                <a:gd name="T1" fmla="*/ 23 h 29"/>
                <a:gd name="T2" fmla="*/ 12 w 33"/>
                <a:gd name="T3" fmla="*/ 28 h 29"/>
                <a:gd name="T4" fmla="*/ 5 w 33"/>
                <a:gd name="T5" fmla="*/ 9 h 29"/>
                <a:gd name="T6" fmla="*/ 23 w 33"/>
                <a:gd name="T7" fmla="*/ 0 h 29"/>
                <a:gd name="T8" fmla="*/ 32 w 33"/>
                <a:gd name="T9" fmla="*/ 11 h 29"/>
                <a:gd name="T10" fmla="*/ 30 w 33"/>
                <a:gd name="T11" fmla="*/ 23 h 29"/>
              </a:gdLst>
              <a:ahLst/>
              <a:cxnLst>
                <a:cxn ang="0">
                  <a:pos x="T0" y="T1"/>
                </a:cxn>
                <a:cxn ang="0">
                  <a:pos x="T2" y="T3"/>
                </a:cxn>
                <a:cxn ang="0">
                  <a:pos x="T4" y="T5"/>
                </a:cxn>
                <a:cxn ang="0">
                  <a:pos x="T6" y="T7"/>
                </a:cxn>
                <a:cxn ang="0">
                  <a:pos x="T8" y="T9"/>
                </a:cxn>
                <a:cxn ang="0">
                  <a:pos x="T10" y="T11"/>
                </a:cxn>
              </a:cxnLst>
              <a:rect l="0" t="0" r="r" b="b"/>
              <a:pathLst>
                <a:path w="33" h="29">
                  <a:moveTo>
                    <a:pt x="30" y="23"/>
                  </a:moveTo>
                  <a:cubicBezTo>
                    <a:pt x="27" y="24"/>
                    <a:pt x="17" y="29"/>
                    <a:pt x="12" y="28"/>
                  </a:cubicBezTo>
                  <a:cubicBezTo>
                    <a:pt x="4" y="27"/>
                    <a:pt x="0" y="15"/>
                    <a:pt x="5" y="9"/>
                  </a:cubicBezTo>
                  <a:cubicBezTo>
                    <a:pt x="8" y="5"/>
                    <a:pt x="18" y="0"/>
                    <a:pt x="23" y="0"/>
                  </a:cubicBezTo>
                  <a:cubicBezTo>
                    <a:pt x="26" y="1"/>
                    <a:pt x="30" y="5"/>
                    <a:pt x="32" y="11"/>
                  </a:cubicBezTo>
                  <a:cubicBezTo>
                    <a:pt x="33" y="16"/>
                    <a:pt x="33" y="21"/>
                    <a:pt x="30" y="23"/>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8" name="ï$ḷiḍè"/>
            <p:cNvSpPr/>
            <p:nvPr/>
          </p:nvSpPr>
          <p:spPr bwMode="auto">
            <a:xfrm>
              <a:off x="3322638" y="5175250"/>
              <a:ext cx="82550" cy="65087"/>
            </a:xfrm>
            <a:custGeom>
              <a:avLst/>
              <a:gdLst>
                <a:gd name="T0" fmla="*/ 19 w 25"/>
                <a:gd name="T1" fmla="*/ 0 h 20"/>
                <a:gd name="T2" fmla="*/ 4 w 25"/>
                <a:gd name="T3" fmla="*/ 3 h 20"/>
                <a:gd name="T4" fmla="*/ 6 w 25"/>
                <a:gd name="T5" fmla="*/ 19 h 20"/>
                <a:gd name="T6" fmla="*/ 22 w 25"/>
                <a:gd name="T7" fmla="*/ 18 h 20"/>
                <a:gd name="T8" fmla="*/ 24 w 25"/>
                <a:gd name="T9" fmla="*/ 7 h 20"/>
                <a:gd name="T10" fmla="*/ 19 w 25"/>
                <a:gd name="T11" fmla="*/ 0 h 20"/>
              </a:gdLst>
              <a:ahLst/>
              <a:cxnLst>
                <a:cxn ang="0">
                  <a:pos x="T0" y="T1"/>
                </a:cxn>
                <a:cxn ang="0">
                  <a:pos x="T2" y="T3"/>
                </a:cxn>
                <a:cxn ang="0">
                  <a:pos x="T4" y="T5"/>
                </a:cxn>
                <a:cxn ang="0">
                  <a:pos x="T6" y="T7"/>
                </a:cxn>
                <a:cxn ang="0">
                  <a:pos x="T8" y="T9"/>
                </a:cxn>
                <a:cxn ang="0">
                  <a:pos x="T10" y="T11"/>
                </a:cxn>
              </a:cxnLst>
              <a:rect l="0" t="0" r="r" b="b"/>
              <a:pathLst>
                <a:path w="25" h="20">
                  <a:moveTo>
                    <a:pt x="19" y="0"/>
                  </a:moveTo>
                  <a:cubicBezTo>
                    <a:pt x="16" y="0"/>
                    <a:pt x="8" y="1"/>
                    <a:pt x="4" y="3"/>
                  </a:cubicBezTo>
                  <a:cubicBezTo>
                    <a:pt x="0" y="7"/>
                    <a:pt x="1" y="17"/>
                    <a:pt x="6" y="19"/>
                  </a:cubicBezTo>
                  <a:cubicBezTo>
                    <a:pt x="10" y="20"/>
                    <a:pt x="19" y="20"/>
                    <a:pt x="22" y="18"/>
                  </a:cubicBezTo>
                  <a:cubicBezTo>
                    <a:pt x="24" y="17"/>
                    <a:pt x="25" y="12"/>
                    <a:pt x="24" y="7"/>
                  </a:cubicBezTo>
                  <a:cubicBezTo>
                    <a:pt x="23" y="4"/>
                    <a:pt x="21" y="0"/>
                    <a:pt x="19" y="0"/>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9" name="îSlïḋe"/>
            <p:cNvSpPr/>
            <p:nvPr/>
          </p:nvSpPr>
          <p:spPr bwMode="auto">
            <a:xfrm>
              <a:off x="3225800" y="5080000"/>
              <a:ext cx="341313" cy="107950"/>
            </a:xfrm>
            <a:custGeom>
              <a:avLst/>
              <a:gdLst>
                <a:gd name="T0" fmla="*/ 103 w 103"/>
                <a:gd name="T1" fmla="*/ 0 h 33"/>
                <a:gd name="T2" fmla="*/ 27 w 103"/>
                <a:gd name="T3" fmla="*/ 22 h 33"/>
                <a:gd name="T4" fmla="*/ 0 w 103"/>
                <a:gd name="T5" fmla="*/ 28 h 33"/>
                <a:gd name="T6" fmla="*/ 1 w 103"/>
                <a:gd name="T7" fmla="*/ 29 h 33"/>
                <a:gd name="T8" fmla="*/ 43 w 103"/>
                <a:gd name="T9" fmla="*/ 23 h 33"/>
                <a:gd name="T10" fmla="*/ 78 w 103"/>
                <a:gd name="T11" fmla="*/ 14 h 33"/>
                <a:gd name="T12" fmla="*/ 80 w 103"/>
                <a:gd name="T13" fmla="*/ 14 h 33"/>
                <a:gd name="T14" fmla="*/ 85 w 103"/>
                <a:gd name="T15" fmla="*/ 12 h 33"/>
                <a:gd name="T16" fmla="*/ 92 w 103"/>
                <a:gd name="T17" fmla="*/ 11 h 33"/>
                <a:gd name="T18" fmla="*/ 96 w 103"/>
                <a:gd name="T19" fmla="*/ 10 h 33"/>
                <a:gd name="T20" fmla="*/ 103 w 103"/>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33">
                  <a:moveTo>
                    <a:pt x="103" y="0"/>
                  </a:moveTo>
                  <a:cubicBezTo>
                    <a:pt x="91" y="5"/>
                    <a:pt x="51" y="15"/>
                    <a:pt x="27" y="22"/>
                  </a:cubicBezTo>
                  <a:cubicBezTo>
                    <a:pt x="15" y="25"/>
                    <a:pt x="7" y="28"/>
                    <a:pt x="0" y="28"/>
                  </a:cubicBezTo>
                  <a:cubicBezTo>
                    <a:pt x="0" y="28"/>
                    <a:pt x="1" y="29"/>
                    <a:pt x="1" y="29"/>
                  </a:cubicBezTo>
                  <a:cubicBezTo>
                    <a:pt x="10" y="33"/>
                    <a:pt x="29" y="27"/>
                    <a:pt x="43" y="23"/>
                  </a:cubicBezTo>
                  <a:cubicBezTo>
                    <a:pt x="78" y="14"/>
                    <a:pt x="78" y="14"/>
                    <a:pt x="78" y="14"/>
                  </a:cubicBezTo>
                  <a:cubicBezTo>
                    <a:pt x="80" y="14"/>
                    <a:pt x="80" y="14"/>
                    <a:pt x="80" y="14"/>
                  </a:cubicBezTo>
                  <a:cubicBezTo>
                    <a:pt x="85" y="12"/>
                    <a:pt x="85" y="12"/>
                    <a:pt x="85" y="12"/>
                  </a:cubicBezTo>
                  <a:cubicBezTo>
                    <a:pt x="92" y="11"/>
                    <a:pt x="92" y="11"/>
                    <a:pt x="92" y="11"/>
                  </a:cubicBezTo>
                  <a:cubicBezTo>
                    <a:pt x="96" y="10"/>
                    <a:pt x="96" y="10"/>
                    <a:pt x="96" y="10"/>
                  </a:cubicBezTo>
                  <a:cubicBezTo>
                    <a:pt x="101" y="8"/>
                    <a:pt x="102" y="4"/>
                    <a:pt x="103" y="0"/>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0" name="ïsḻîḓê"/>
            <p:cNvSpPr/>
            <p:nvPr/>
          </p:nvSpPr>
          <p:spPr bwMode="auto">
            <a:xfrm>
              <a:off x="3206750" y="5080000"/>
              <a:ext cx="109538" cy="92075"/>
            </a:xfrm>
            <a:custGeom>
              <a:avLst/>
              <a:gdLst>
                <a:gd name="T0" fmla="*/ 23 w 33"/>
                <a:gd name="T1" fmla="*/ 1 h 28"/>
                <a:gd name="T2" fmla="*/ 5 w 33"/>
                <a:gd name="T3" fmla="*/ 6 h 28"/>
                <a:gd name="T4" fmla="*/ 10 w 33"/>
                <a:gd name="T5" fmla="*/ 26 h 28"/>
                <a:gd name="T6" fmla="*/ 30 w 33"/>
                <a:gd name="T7" fmla="*/ 23 h 28"/>
                <a:gd name="T8" fmla="*/ 31 w 33"/>
                <a:gd name="T9" fmla="*/ 9 h 28"/>
                <a:gd name="T10" fmla="*/ 23 w 33"/>
                <a:gd name="T11" fmla="*/ 1 h 28"/>
              </a:gdLst>
              <a:ahLst/>
              <a:cxnLst>
                <a:cxn ang="0">
                  <a:pos x="T0" y="T1"/>
                </a:cxn>
                <a:cxn ang="0">
                  <a:pos x="T2" y="T3"/>
                </a:cxn>
                <a:cxn ang="0">
                  <a:pos x="T4" y="T5"/>
                </a:cxn>
                <a:cxn ang="0">
                  <a:pos x="T6" y="T7"/>
                </a:cxn>
                <a:cxn ang="0">
                  <a:pos x="T8" y="T9"/>
                </a:cxn>
                <a:cxn ang="0">
                  <a:pos x="T10" y="T11"/>
                </a:cxn>
              </a:cxnLst>
              <a:rect l="0" t="0" r="r" b="b"/>
              <a:pathLst>
                <a:path w="33" h="28">
                  <a:moveTo>
                    <a:pt x="23" y="1"/>
                  </a:moveTo>
                  <a:cubicBezTo>
                    <a:pt x="20" y="1"/>
                    <a:pt x="9" y="3"/>
                    <a:pt x="5" y="6"/>
                  </a:cubicBezTo>
                  <a:cubicBezTo>
                    <a:pt x="0" y="12"/>
                    <a:pt x="2" y="24"/>
                    <a:pt x="10" y="26"/>
                  </a:cubicBezTo>
                  <a:cubicBezTo>
                    <a:pt x="15" y="28"/>
                    <a:pt x="26" y="26"/>
                    <a:pt x="30" y="23"/>
                  </a:cubicBezTo>
                  <a:cubicBezTo>
                    <a:pt x="33" y="21"/>
                    <a:pt x="33" y="15"/>
                    <a:pt x="31" y="9"/>
                  </a:cubicBezTo>
                  <a:cubicBezTo>
                    <a:pt x="30" y="5"/>
                    <a:pt x="27" y="0"/>
                    <a:pt x="23" y="1"/>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1" name="ïš1ïḓe"/>
            <p:cNvSpPr/>
            <p:nvPr/>
          </p:nvSpPr>
          <p:spPr bwMode="auto">
            <a:xfrm>
              <a:off x="2747963" y="4795838"/>
              <a:ext cx="287338" cy="508000"/>
            </a:xfrm>
            <a:custGeom>
              <a:avLst/>
              <a:gdLst>
                <a:gd name="T0" fmla="*/ 51 w 87"/>
                <a:gd name="T1" fmla="*/ 0 h 154"/>
                <a:gd name="T2" fmla="*/ 34 w 87"/>
                <a:gd name="T3" fmla="*/ 41 h 154"/>
                <a:gd name="T4" fmla="*/ 2 w 87"/>
                <a:gd name="T5" fmla="*/ 114 h 154"/>
                <a:gd name="T6" fmla="*/ 9 w 87"/>
                <a:gd name="T7" fmla="*/ 154 h 154"/>
                <a:gd name="T8" fmla="*/ 53 w 87"/>
                <a:gd name="T9" fmla="*/ 123 h 154"/>
                <a:gd name="T10" fmla="*/ 60 w 87"/>
                <a:gd name="T11" fmla="*/ 81 h 154"/>
                <a:gd name="T12" fmla="*/ 51 w 87"/>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87" h="154">
                  <a:moveTo>
                    <a:pt x="51" y="0"/>
                  </a:moveTo>
                  <a:cubicBezTo>
                    <a:pt x="45" y="14"/>
                    <a:pt x="40" y="28"/>
                    <a:pt x="34" y="41"/>
                  </a:cubicBezTo>
                  <a:cubicBezTo>
                    <a:pt x="19" y="78"/>
                    <a:pt x="5" y="93"/>
                    <a:pt x="2" y="114"/>
                  </a:cubicBezTo>
                  <a:cubicBezTo>
                    <a:pt x="0" y="126"/>
                    <a:pt x="4" y="140"/>
                    <a:pt x="9" y="154"/>
                  </a:cubicBezTo>
                  <a:cubicBezTo>
                    <a:pt x="53" y="123"/>
                    <a:pt x="53" y="123"/>
                    <a:pt x="53" y="123"/>
                  </a:cubicBezTo>
                  <a:cubicBezTo>
                    <a:pt x="52" y="106"/>
                    <a:pt x="54" y="95"/>
                    <a:pt x="60" y="81"/>
                  </a:cubicBezTo>
                  <a:cubicBezTo>
                    <a:pt x="72" y="51"/>
                    <a:pt x="87" y="10"/>
                    <a:pt x="51" y="0"/>
                  </a:cubicBezTo>
                  <a:close/>
                </a:path>
              </a:pathLst>
            </a:custGeom>
            <a:solidFill>
              <a:srgbClr val="FFDB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2" name="îṥ1idé"/>
            <p:cNvSpPr/>
            <p:nvPr/>
          </p:nvSpPr>
          <p:spPr bwMode="auto">
            <a:xfrm>
              <a:off x="2890838" y="4848225"/>
              <a:ext cx="114300" cy="376237"/>
            </a:xfrm>
            <a:custGeom>
              <a:avLst/>
              <a:gdLst>
                <a:gd name="T0" fmla="*/ 0 w 35"/>
                <a:gd name="T1" fmla="*/ 114 h 114"/>
                <a:gd name="T2" fmla="*/ 10 w 35"/>
                <a:gd name="T3" fmla="*/ 107 h 114"/>
                <a:gd name="T4" fmla="*/ 17 w 35"/>
                <a:gd name="T5" fmla="*/ 65 h 114"/>
                <a:gd name="T6" fmla="*/ 28 w 35"/>
                <a:gd name="T7" fmla="*/ 0 h 114"/>
                <a:gd name="T8" fmla="*/ 4 w 35"/>
                <a:gd name="T9" fmla="*/ 82 h 114"/>
                <a:gd name="T10" fmla="*/ 0 w 35"/>
                <a:gd name="T11" fmla="*/ 114 h 114"/>
              </a:gdLst>
              <a:ahLst/>
              <a:cxnLst>
                <a:cxn ang="0">
                  <a:pos x="T0" y="T1"/>
                </a:cxn>
                <a:cxn ang="0">
                  <a:pos x="T2" y="T3"/>
                </a:cxn>
                <a:cxn ang="0">
                  <a:pos x="T4" y="T5"/>
                </a:cxn>
                <a:cxn ang="0">
                  <a:pos x="T6" y="T7"/>
                </a:cxn>
                <a:cxn ang="0">
                  <a:pos x="T8" y="T9"/>
                </a:cxn>
                <a:cxn ang="0">
                  <a:pos x="T10" y="T11"/>
                </a:cxn>
              </a:cxnLst>
              <a:rect l="0" t="0" r="r" b="b"/>
              <a:pathLst>
                <a:path w="35" h="114">
                  <a:moveTo>
                    <a:pt x="0" y="114"/>
                  </a:moveTo>
                  <a:cubicBezTo>
                    <a:pt x="10" y="107"/>
                    <a:pt x="10" y="107"/>
                    <a:pt x="10" y="107"/>
                  </a:cubicBezTo>
                  <a:cubicBezTo>
                    <a:pt x="9" y="90"/>
                    <a:pt x="11" y="79"/>
                    <a:pt x="17" y="65"/>
                  </a:cubicBezTo>
                  <a:cubicBezTo>
                    <a:pt x="25" y="44"/>
                    <a:pt x="35" y="18"/>
                    <a:pt x="28" y="0"/>
                  </a:cubicBezTo>
                  <a:cubicBezTo>
                    <a:pt x="27" y="38"/>
                    <a:pt x="10" y="58"/>
                    <a:pt x="4" y="82"/>
                  </a:cubicBezTo>
                  <a:cubicBezTo>
                    <a:pt x="1" y="94"/>
                    <a:pt x="0" y="104"/>
                    <a:pt x="0" y="114"/>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3" name="ïş1ïdê"/>
            <p:cNvSpPr/>
            <p:nvPr/>
          </p:nvSpPr>
          <p:spPr bwMode="auto">
            <a:xfrm>
              <a:off x="2879725" y="4795838"/>
              <a:ext cx="76200" cy="115887"/>
            </a:xfrm>
            <a:custGeom>
              <a:avLst/>
              <a:gdLst>
                <a:gd name="T0" fmla="*/ 11 w 23"/>
                <a:gd name="T1" fmla="*/ 0 h 35"/>
                <a:gd name="T2" fmla="*/ 0 w 23"/>
                <a:gd name="T3" fmla="*/ 29 h 35"/>
                <a:gd name="T4" fmla="*/ 16 w 23"/>
                <a:gd name="T5" fmla="*/ 24 h 35"/>
                <a:gd name="T6" fmla="*/ 23 w 23"/>
                <a:gd name="T7" fmla="*/ 5 h 35"/>
                <a:gd name="T8" fmla="*/ 11 w 23"/>
                <a:gd name="T9" fmla="*/ 0 h 35"/>
              </a:gdLst>
              <a:ahLst/>
              <a:cxnLst>
                <a:cxn ang="0">
                  <a:pos x="T0" y="T1"/>
                </a:cxn>
                <a:cxn ang="0">
                  <a:pos x="T2" y="T3"/>
                </a:cxn>
                <a:cxn ang="0">
                  <a:pos x="T4" y="T5"/>
                </a:cxn>
                <a:cxn ang="0">
                  <a:pos x="T6" y="T7"/>
                </a:cxn>
                <a:cxn ang="0">
                  <a:pos x="T8" y="T9"/>
                </a:cxn>
              </a:cxnLst>
              <a:rect l="0" t="0" r="r" b="b"/>
              <a:pathLst>
                <a:path w="23" h="35">
                  <a:moveTo>
                    <a:pt x="11" y="0"/>
                  </a:moveTo>
                  <a:cubicBezTo>
                    <a:pt x="7" y="10"/>
                    <a:pt x="4" y="19"/>
                    <a:pt x="0" y="29"/>
                  </a:cubicBezTo>
                  <a:cubicBezTo>
                    <a:pt x="9" y="35"/>
                    <a:pt x="13" y="32"/>
                    <a:pt x="16" y="24"/>
                  </a:cubicBezTo>
                  <a:cubicBezTo>
                    <a:pt x="18" y="18"/>
                    <a:pt x="20" y="12"/>
                    <a:pt x="23" y="5"/>
                  </a:cubicBezTo>
                  <a:cubicBezTo>
                    <a:pt x="19" y="3"/>
                    <a:pt x="16" y="1"/>
                    <a:pt x="11" y="0"/>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4" name="îṡ1íḍe"/>
            <p:cNvSpPr/>
            <p:nvPr/>
          </p:nvSpPr>
          <p:spPr bwMode="auto">
            <a:xfrm>
              <a:off x="3022600" y="4506913"/>
              <a:ext cx="385763" cy="217487"/>
            </a:xfrm>
            <a:custGeom>
              <a:avLst/>
              <a:gdLst>
                <a:gd name="T0" fmla="*/ 72 w 117"/>
                <a:gd name="T1" fmla="*/ 13 h 66"/>
                <a:gd name="T2" fmla="*/ 41 w 117"/>
                <a:gd name="T3" fmla="*/ 11 h 66"/>
                <a:gd name="T4" fmla="*/ 20 w 117"/>
                <a:gd name="T5" fmla="*/ 33 h 66"/>
                <a:gd name="T6" fmla="*/ 0 w 117"/>
                <a:gd name="T7" fmla="*/ 47 h 66"/>
                <a:gd name="T8" fmla="*/ 18 w 117"/>
                <a:gd name="T9" fmla="*/ 65 h 66"/>
                <a:gd name="T10" fmla="*/ 98 w 117"/>
                <a:gd name="T11" fmla="*/ 65 h 66"/>
                <a:gd name="T12" fmla="*/ 117 w 117"/>
                <a:gd name="T13" fmla="*/ 47 h 66"/>
                <a:gd name="T14" fmla="*/ 96 w 117"/>
                <a:gd name="T15" fmla="*/ 33 h 66"/>
                <a:gd name="T16" fmla="*/ 72 w 117"/>
                <a:gd name="T17"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66">
                  <a:moveTo>
                    <a:pt x="72" y="13"/>
                  </a:moveTo>
                  <a:cubicBezTo>
                    <a:pt x="69" y="0"/>
                    <a:pt x="46" y="0"/>
                    <a:pt x="41" y="11"/>
                  </a:cubicBezTo>
                  <a:cubicBezTo>
                    <a:pt x="26" y="5"/>
                    <a:pt x="13" y="19"/>
                    <a:pt x="20" y="33"/>
                  </a:cubicBezTo>
                  <a:cubicBezTo>
                    <a:pt x="10" y="31"/>
                    <a:pt x="0" y="37"/>
                    <a:pt x="0" y="47"/>
                  </a:cubicBezTo>
                  <a:cubicBezTo>
                    <a:pt x="0" y="56"/>
                    <a:pt x="2" y="66"/>
                    <a:pt x="18" y="65"/>
                  </a:cubicBezTo>
                  <a:cubicBezTo>
                    <a:pt x="98" y="65"/>
                    <a:pt x="98" y="65"/>
                    <a:pt x="98" y="65"/>
                  </a:cubicBezTo>
                  <a:cubicBezTo>
                    <a:pt x="114" y="65"/>
                    <a:pt x="117" y="56"/>
                    <a:pt x="117" y="47"/>
                  </a:cubicBezTo>
                  <a:cubicBezTo>
                    <a:pt x="117" y="37"/>
                    <a:pt x="105" y="31"/>
                    <a:pt x="96" y="33"/>
                  </a:cubicBezTo>
                  <a:cubicBezTo>
                    <a:pt x="105" y="19"/>
                    <a:pt x="85" y="5"/>
                    <a:pt x="72" y="13"/>
                  </a:cubicBezTo>
                  <a:close/>
                </a:path>
              </a:pathLst>
            </a:custGeom>
            <a:solidFill>
              <a:srgbClr val="ADE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5" name="iŝľïḓè"/>
            <p:cNvSpPr/>
            <p:nvPr/>
          </p:nvSpPr>
          <p:spPr bwMode="auto">
            <a:xfrm>
              <a:off x="3148013" y="4740275"/>
              <a:ext cx="68263" cy="69850"/>
            </a:xfrm>
            <a:prstGeom prst="ellipse">
              <a:avLst/>
            </a:prstGeom>
            <a:solidFill>
              <a:srgbClr val="ADE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6" name="iśḻîḑè"/>
            <p:cNvSpPr/>
            <p:nvPr/>
          </p:nvSpPr>
          <p:spPr bwMode="auto">
            <a:xfrm>
              <a:off x="3133725" y="4835525"/>
              <a:ext cx="39688" cy="39687"/>
            </a:xfrm>
            <a:prstGeom prst="ellipse">
              <a:avLst/>
            </a:prstGeom>
            <a:solidFill>
              <a:srgbClr val="ADE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7" name="îšľîḑê"/>
            <p:cNvSpPr/>
            <p:nvPr/>
          </p:nvSpPr>
          <p:spPr bwMode="auto">
            <a:xfrm>
              <a:off x="2751138" y="5570538"/>
              <a:ext cx="492125" cy="269875"/>
            </a:xfrm>
            <a:custGeom>
              <a:avLst/>
              <a:gdLst>
                <a:gd name="T0" fmla="*/ 18 w 149"/>
                <a:gd name="T1" fmla="*/ 0 h 82"/>
                <a:gd name="T2" fmla="*/ 149 w 149"/>
                <a:gd name="T3" fmla="*/ 26 h 82"/>
                <a:gd name="T4" fmla="*/ 128 w 149"/>
                <a:gd name="T5" fmla="*/ 80 h 82"/>
                <a:gd name="T6" fmla="*/ 0 w 149"/>
                <a:gd name="T7" fmla="*/ 82 h 82"/>
                <a:gd name="T8" fmla="*/ 18 w 149"/>
                <a:gd name="T9" fmla="*/ 0 h 82"/>
              </a:gdLst>
              <a:ahLst/>
              <a:cxnLst>
                <a:cxn ang="0">
                  <a:pos x="T0" y="T1"/>
                </a:cxn>
                <a:cxn ang="0">
                  <a:pos x="T2" y="T3"/>
                </a:cxn>
                <a:cxn ang="0">
                  <a:pos x="T4" y="T5"/>
                </a:cxn>
                <a:cxn ang="0">
                  <a:pos x="T6" y="T7"/>
                </a:cxn>
                <a:cxn ang="0">
                  <a:pos x="T8" y="T9"/>
                </a:cxn>
              </a:cxnLst>
              <a:rect l="0" t="0" r="r" b="b"/>
              <a:pathLst>
                <a:path w="149" h="82">
                  <a:moveTo>
                    <a:pt x="18" y="0"/>
                  </a:moveTo>
                  <a:cubicBezTo>
                    <a:pt x="63" y="10"/>
                    <a:pt x="105" y="19"/>
                    <a:pt x="149" y="26"/>
                  </a:cubicBezTo>
                  <a:cubicBezTo>
                    <a:pt x="128" y="80"/>
                    <a:pt x="128" y="80"/>
                    <a:pt x="128" y="80"/>
                  </a:cubicBezTo>
                  <a:cubicBezTo>
                    <a:pt x="0" y="82"/>
                    <a:pt x="0" y="82"/>
                    <a:pt x="0" y="82"/>
                  </a:cubicBezTo>
                  <a:lnTo>
                    <a:pt x="18" y="0"/>
                  </a:lnTo>
                  <a:close/>
                </a:path>
              </a:pathLst>
            </a:custGeom>
            <a:solidFill>
              <a:srgbClr val="D6F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8" name="íṥḻîdè"/>
            <p:cNvSpPr/>
            <p:nvPr/>
          </p:nvSpPr>
          <p:spPr bwMode="auto">
            <a:xfrm>
              <a:off x="2814638" y="5649913"/>
              <a:ext cx="428625" cy="193675"/>
            </a:xfrm>
            <a:custGeom>
              <a:avLst/>
              <a:gdLst>
                <a:gd name="T0" fmla="*/ 106 w 130"/>
                <a:gd name="T1" fmla="*/ 5 h 59"/>
                <a:gd name="T2" fmla="*/ 116 w 130"/>
                <a:gd name="T3" fmla="*/ 0 h 59"/>
                <a:gd name="T4" fmla="*/ 130 w 130"/>
                <a:gd name="T5" fmla="*/ 2 h 59"/>
                <a:gd name="T6" fmla="*/ 114 w 130"/>
                <a:gd name="T7" fmla="*/ 57 h 59"/>
                <a:gd name="T8" fmla="*/ 64 w 130"/>
                <a:gd name="T9" fmla="*/ 59 h 59"/>
                <a:gd name="T10" fmla="*/ 0 w 130"/>
                <a:gd name="T11" fmla="*/ 11 h 59"/>
                <a:gd name="T12" fmla="*/ 106 w 130"/>
                <a:gd name="T13" fmla="*/ 5 h 59"/>
              </a:gdLst>
              <a:ahLst/>
              <a:cxnLst>
                <a:cxn ang="0">
                  <a:pos x="T0" y="T1"/>
                </a:cxn>
                <a:cxn ang="0">
                  <a:pos x="T2" y="T3"/>
                </a:cxn>
                <a:cxn ang="0">
                  <a:pos x="T4" y="T5"/>
                </a:cxn>
                <a:cxn ang="0">
                  <a:pos x="T6" y="T7"/>
                </a:cxn>
                <a:cxn ang="0">
                  <a:pos x="T8" y="T9"/>
                </a:cxn>
                <a:cxn ang="0">
                  <a:pos x="T10" y="T11"/>
                </a:cxn>
                <a:cxn ang="0">
                  <a:pos x="T12" y="T13"/>
                </a:cxn>
              </a:cxnLst>
              <a:rect l="0" t="0" r="r" b="b"/>
              <a:pathLst>
                <a:path w="130" h="59">
                  <a:moveTo>
                    <a:pt x="106" y="5"/>
                  </a:moveTo>
                  <a:cubicBezTo>
                    <a:pt x="116" y="0"/>
                    <a:pt x="116" y="0"/>
                    <a:pt x="116" y="0"/>
                  </a:cubicBezTo>
                  <a:cubicBezTo>
                    <a:pt x="130" y="2"/>
                    <a:pt x="130" y="2"/>
                    <a:pt x="130" y="2"/>
                  </a:cubicBezTo>
                  <a:cubicBezTo>
                    <a:pt x="114" y="57"/>
                    <a:pt x="114" y="57"/>
                    <a:pt x="114" y="57"/>
                  </a:cubicBezTo>
                  <a:cubicBezTo>
                    <a:pt x="64" y="59"/>
                    <a:pt x="64" y="59"/>
                    <a:pt x="64" y="59"/>
                  </a:cubicBezTo>
                  <a:cubicBezTo>
                    <a:pt x="0" y="11"/>
                    <a:pt x="0" y="11"/>
                    <a:pt x="0" y="11"/>
                  </a:cubicBezTo>
                  <a:cubicBezTo>
                    <a:pt x="36" y="11"/>
                    <a:pt x="70" y="8"/>
                    <a:pt x="106" y="5"/>
                  </a:cubicBezTo>
                  <a:close/>
                </a:path>
              </a:pathLst>
            </a:custGeom>
            <a:solidFill>
              <a:srgbClr val="ADE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9" name="iş1ïdè"/>
            <p:cNvSpPr/>
            <p:nvPr/>
          </p:nvSpPr>
          <p:spPr bwMode="auto">
            <a:xfrm>
              <a:off x="2487613" y="5672138"/>
              <a:ext cx="765175" cy="465137"/>
            </a:xfrm>
            <a:custGeom>
              <a:avLst/>
              <a:gdLst>
                <a:gd name="T0" fmla="*/ 78 w 232"/>
                <a:gd name="T1" fmla="*/ 0 h 141"/>
                <a:gd name="T2" fmla="*/ 232 w 232"/>
                <a:gd name="T3" fmla="*/ 25 h 141"/>
                <a:gd name="T4" fmla="*/ 174 w 232"/>
                <a:gd name="T5" fmla="*/ 141 h 141"/>
                <a:gd name="T6" fmla="*/ 0 w 232"/>
                <a:gd name="T7" fmla="*/ 141 h 141"/>
                <a:gd name="T8" fmla="*/ 78 w 232"/>
                <a:gd name="T9" fmla="*/ 0 h 141"/>
              </a:gdLst>
              <a:ahLst/>
              <a:cxnLst>
                <a:cxn ang="0">
                  <a:pos x="T0" y="T1"/>
                </a:cxn>
                <a:cxn ang="0">
                  <a:pos x="T2" y="T3"/>
                </a:cxn>
                <a:cxn ang="0">
                  <a:pos x="T4" y="T5"/>
                </a:cxn>
                <a:cxn ang="0">
                  <a:pos x="T6" y="T7"/>
                </a:cxn>
                <a:cxn ang="0">
                  <a:pos x="T8" y="T9"/>
                </a:cxn>
              </a:cxnLst>
              <a:rect l="0" t="0" r="r" b="b"/>
              <a:pathLst>
                <a:path w="232" h="141">
                  <a:moveTo>
                    <a:pt x="78" y="0"/>
                  </a:moveTo>
                  <a:cubicBezTo>
                    <a:pt x="117" y="7"/>
                    <a:pt x="186" y="25"/>
                    <a:pt x="232" y="25"/>
                  </a:cubicBezTo>
                  <a:cubicBezTo>
                    <a:pt x="174" y="141"/>
                    <a:pt x="174" y="141"/>
                    <a:pt x="174" y="141"/>
                  </a:cubicBezTo>
                  <a:cubicBezTo>
                    <a:pt x="0" y="141"/>
                    <a:pt x="0" y="141"/>
                    <a:pt x="0" y="141"/>
                  </a:cubicBezTo>
                  <a:lnTo>
                    <a:pt x="78" y="0"/>
                  </a:lnTo>
                  <a:close/>
                </a:path>
              </a:pathLst>
            </a:custGeom>
            <a:solidFill>
              <a:srgbClr val="2ECE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0" name="îṥľïďê"/>
            <p:cNvSpPr/>
            <p:nvPr/>
          </p:nvSpPr>
          <p:spPr bwMode="auto">
            <a:xfrm>
              <a:off x="2490788" y="5748338"/>
              <a:ext cx="762000" cy="388937"/>
            </a:xfrm>
            <a:custGeom>
              <a:avLst/>
              <a:gdLst>
                <a:gd name="T0" fmla="*/ 153 w 231"/>
                <a:gd name="T1" fmla="*/ 93 h 118"/>
                <a:gd name="T2" fmla="*/ 202 w 231"/>
                <a:gd name="T3" fmla="*/ 0 h 118"/>
                <a:gd name="T4" fmla="*/ 231 w 231"/>
                <a:gd name="T5" fmla="*/ 2 h 118"/>
                <a:gd name="T6" fmla="*/ 173 w 231"/>
                <a:gd name="T7" fmla="*/ 118 h 118"/>
                <a:gd name="T8" fmla="*/ 0 w 231"/>
                <a:gd name="T9" fmla="*/ 118 h 118"/>
                <a:gd name="T10" fmla="*/ 153 w 231"/>
                <a:gd name="T11" fmla="*/ 93 h 118"/>
              </a:gdLst>
              <a:ahLst/>
              <a:cxnLst>
                <a:cxn ang="0">
                  <a:pos x="T0" y="T1"/>
                </a:cxn>
                <a:cxn ang="0">
                  <a:pos x="T2" y="T3"/>
                </a:cxn>
                <a:cxn ang="0">
                  <a:pos x="T4" y="T5"/>
                </a:cxn>
                <a:cxn ang="0">
                  <a:pos x="T6" y="T7"/>
                </a:cxn>
                <a:cxn ang="0">
                  <a:pos x="T8" y="T9"/>
                </a:cxn>
                <a:cxn ang="0">
                  <a:pos x="T10" y="T11"/>
                </a:cxn>
              </a:cxnLst>
              <a:rect l="0" t="0" r="r" b="b"/>
              <a:pathLst>
                <a:path w="231" h="118">
                  <a:moveTo>
                    <a:pt x="153" y="93"/>
                  </a:moveTo>
                  <a:cubicBezTo>
                    <a:pt x="202" y="0"/>
                    <a:pt x="202" y="0"/>
                    <a:pt x="202" y="0"/>
                  </a:cubicBezTo>
                  <a:cubicBezTo>
                    <a:pt x="212" y="1"/>
                    <a:pt x="222" y="2"/>
                    <a:pt x="231" y="2"/>
                  </a:cubicBezTo>
                  <a:cubicBezTo>
                    <a:pt x="173" y="118"/>
                    <a:pt x="173" y="118"/>
                    <a:pt x="173" y="118"/>
                  </a:cubicBezTo>
                  <a:cubicBezTo>
                    <a:pt x="0" y="118"/>
                    <a:pt x="0" y="118"/>
                    <a:pt x="0" y="118"/>
                  </a:cubicBezTo>
                  <a:lnTo>
                    <a:pt x="153" y="93"/>
                  </a:lnTo>
                  <a:close/>
                </a:path>
              </a:pathLst>
            </a:custGeom>
            <a:solidFill>
              <a:srgbClr val="1FAC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1" name="îŝḷîďê"/>
            <p:cNvSpPr/>
            <p:nvPr/>
          </p:nvSpPr>
          <p:spPr bwMode="auto">
            <a:xfrm>
              <a:off x="2830513" y="5613400"/>
              <a:ext cx="42863" cy="428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2" name="ïSlîde"/>
            <p:cNvSpPr/>
            <p:nvPr/>
          </p:nvSpPr>
          <p:spPr bwMode="auto">
            <a:xfrm>
              <a:off x="4868863" y="4192588"/>
              <a:ext cx="812800" cy="1081087"/>
            </a:xfrm>
            <a:custGeom>
              <a:avLst/>
              <a:gdLst>
                <a:gd name="T0" fmla="*/ 52 w 246"/>
                <a:gd name="T1" fmla="*/ 36 h 328"/>
                <a:gd name="T2" fmla="*/ 35 w 246"/>
                <a:gd name="T3" fmla="*/ 75 h 328"/>
                <a:gd name="T4" fmla="*/ 3 w 246"/>
                <a:gd name="T5" fmla="*/ 148 h 328"/>
                <a:gd name="T6" fmla="*/ 21 w 246"/>
                <a:gd name="T7" fmla="*/ 229 h 328"/>
                <a:gd name="T8" fmla="*/ 24 w 246"/>
                <a:gd name="T9" fmla="*/ 316 h 328"/>
                <a:gd name="T10" fmla="*/ 144 w 246"/>
                <a:gd name="T11" fmla="*/ 328 h 328"/>
                <a:gd name="T12" fmla="*/ 154 w 246"/>
                <a:gd name="T13" fmla="*/ 289 h 328"/>
                <a:gd name="T14" fmla="*/ 186 w 246"/>
                <a:gd name="T15" fmla="*/ 263 h 328"/>
                <a:gd name="T16" fmla="*/ 225 w 246"/>
                <a:gd name="T17" fmla="*/ 205 h 328"/>
                <a:gd name="T18" fmla="*/ 243 w 246"/>
                <a:gd name="T19" fmla="*/ 162 h 328"/>
                <a:gd name="T20" fmla="*/ 227 w 246"/>
                <a:gd name="T21" fmla="*/ 159 h 328"/>
                <a:gd name="T22" fmla="*/ 228 w 246"/>
                <a:gd name="T23" fmla="*/ 103 h 328"/>
                <a:gd name="T24" fmla="*/ 227 w 246"/>
                <a:gd name="T25" fmla="*/ 43 h 328"/>
                <a:gd name="T26" fmla="*/ 226 w 246"/>
                <a:gd name="T27" fmla="*/ 0 h 328"/>
                <a:gd name="T28" fmla="*/ 102 w 246"/>
                <a:gd name="T29" fmla="*/ 20 h 328"/>
                <a:gd name="T30" fmla="*/ 52 w 246"/>
                <a:gd name="T31" fmla="*/ 3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328">
                  <a:moveTo>
                    <a:pt x="52" y="36"/>
                  </a:moveTo>
                  <a:cubicBezTo>
                    <a:pt x="47" y="50"/>
                    <a:pt x="41" y="61"/>
                    <a:pt x="35" y="75"/>
                  </a:cubicBezTo>
                  <a:cubicBezTo>
                    <a:pt x="20" y="111"/>
                    <a:pt x="6" y="126"/>
                    <a:pt x="3" y="148"/>
                  </a:cubicBezTo>
                  <a:cubicBezTo>
                    <a:pt x="0" y="170"/>
                    <a:pt x="14" y="197"/>
                    <a:pt x="21" y="229"/>
                  </a:cubicBezTo>
                  <a:cubicBezTo>
                    <a:pt x="26" y="249"/>
                    <a:pt x="23" y="294"/>
                    <a:pt x="24" y="316"/>
                  </a:cubicBezTo>
                  <a:cubicBezTo>
                    <a:pt x="144" y="328"/>
                    <a:pt x="144" y="328"/>
                    <a:pt x="144" y="328"/>
                  </a:cubicBezTo>
                  <a:cubicBezTo>
                    <a:pt x="144" y="305"/>
                    <a:pt x="148" y="295"/>
                    <a:pt x="154" y="289"/>
                  </a:cubicBezTo>
                  <a:cubicBezTo>
                    <a:pt x="162" y="280"/>
                    <a:pt x="174" y="278"/>
                    <a:pt x="186" y="263"/>
                  </a:cubicBezTo>
                  <a:cubicBezTo>
                    <a:pt x="198" y="247"/>
                    <a:pt x="215" y="221"/>
                    <a:pt x="225" y="205"/>
                  </a:cubicBezTo>
                  <a:cubicBezTo>
                    <a:pt x="230" y="196"/>
                    <a:pt x="241" y="169"/>
                    <a:pt x="243" y="162"/>
                  </a:cubicBezTo>
                  <a:cubicBezTo>
                    <a:pt x="246" y="156"/>
                    <a:pt x="233" y="169"/>
                    <a:pt x="227" y="159"/>
                  </a:cubicBezTo>
                  <a:cubicBezTo>
                    <a:pt x="236" y="128"/>
                    <a:pt x="236" y="134"/>
                    <a:pt x="228" y="103"/>
                  </a:cubicBezTo>
                  <a:cubicBezTo>
                    <a:pt x="241" y="68"/>
                    <a:pt x="243" y="77"/>
                    <a:pt x="227" y="43"/>
                  </a:cubicBezTo>
                  <a:cubicBezTo>
                    <a:pt x="226" y="0"/>
                    <a:pt x="226" y="0"/>
                    <a:pt x="226" y="0"/>
                  </a:cubicBezTo>
                  <a:cubicBezTo>
                    <a:pt x="102" y="20"/>
                    <a:pt x="102" y="20"/>
                    <a:pt x="102" y="20"/>
                  </a:cubicBezTo>
                  <a:lnTo>
                    <a:pt x="52" y="36"/>
                  </a:lnTo>
                  <a:close/>
                </a:path>
              </a:pathLst>
            </a:custGeom>
            <a:solidFill>
              <a:srgbClr val="FFDB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3" name="íSḷídê"/>
            <p:cNvSpPr/>
            <p:nvPr/>
          </p:nvSpPr>
          <p:spPr bwMode="auto">
            <a:xfrm>
              <a:off x="5011738" y="4192588"/>
              <a:ext cx="669925" cy="752475"/>
            </a:xfrm>
            <a:custGeom>
              <a:avLst/>
              <a:gdLst>
                <a:gd name="T0" fmla="*/ 171 w 203"/>
                <a:gd name="T1" fmla="*/ 221 h 228"/>
                <a:gd name="T2" fmla="*/ 182 w 203"/>
                <a:gd name="T3" fmla="*/ 205 h 228"/>
                <a:gd name="T4" fmla="*/ 200 w 203"/>
                <a:gd name="T5" fmla="*/ 162 h 228"/>
                <a:gd name="T6" fmla="*/ 184 w 203"/>
                <a:gd name="T7" fmla="*/ 159 h 228"/>
                <a:gd name="T8" fmla="*/ 185 w 203"/>
                <a:gd name="T9" fmla="*/ 103 h 228"/>
                <a:gd name="T10" fmla="*/ 184 w 203"/>
                <a:gd name="T11" fmla="*/ 43 h 228"/>
                <a:gd name="T12" fmla="*/ 183 w 203"/>
                <a:gd name="T13" fmla="*/ 0 h 228"/>
                <a:gd name="T14" fmla="*/ 59 w 203"/>
                <a:gd name="T15" fmla="*/ 20 h 228"/>
                <a:gd name="T16" fmla="*/ 21 w 203"/>
                <a:gd name="T17" fmla="*/ 32 h 228"/>
                <a:gd name="T18" fmla="*/ 29 w 203"/>
                <a:gd name="T19" fmla="*/ 44 h 228"/>
                <a:gd name="T20" fmla="*/ 5 w 203"/>
                <a:gd name="T21" fmla="*/ 132 h 228"/>
                <a:gd name="T22" fmla="*/ 1 w 203"/>
                <a:gd name="T23" fmla="*/ 173 h 228"/>
                <a:gd name="T24" fmla="*/ 10 w 203"/>
                <a:gd name="T25" fmla="*/ 217 h 228"/>
                <a:gd name="T26" fmla="*/ 29 w 203"/>
                <a:gd name="T27" fmla="*/ 221 h 228"/>
                <a:gd name="T28" fmla="*/ 171 w 203"/>
                <a:gd name="T29" fmla="*/ 22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28">
                  <a:moveTo>
                    <a:pt x="171" y="221"/>
                  </a:moveTo>
                  <a:cubicBezTo>
                    <a:pt x="175" y="215"/>
                    <a:pt x="179" y="209"/>
                    <a:pt x="182" y="205"/>
                  </a:cubicBezTo>
                  <a:cubicBezTo>
                    <a:pt x="187" y="196"/>
                    <a:pt x="198" y="169"/>
                    <a:pt x="200" y="162"/>
                  </a:cubicBezTo>
                  <a:cubicBezTo>
                    <a:pt x="203" y="156"/>
                    <a:pt x="190" y="169"/>
                    <a:pt x="184" y="159"/>
                  </a:cubicBezTo>
                  <a:cubicBezTo>
                    <a:pt x="193" y="128"/>
                    <a:pt x="193" y="134"/>
                    <a:pt x="185" y="103"/>
                  </a:cubicBezTo>
                  <a:cubicBezTo>
                    <a:pt x="198" y="68"/>
                    <a:pt x="200" y="77"/>
                    <a:pt x="184" y="43"/>
                  </a:cubicBezTo>
                  <a:cubicBezTo>
                    <a:pt x="183" y="0"/>
                    <a:pt x="183" y="0"/>
                    <a:pt x="183" y="0"/>
                  </a:cubicBezTo>
                  <a:cubicBezTo>
                    <a:pt x="59" y="20"/>
                    <a:pt x="59" y="20"/>
                    <a:pt x="59" y="20"/>
                  </a:cubicBezTo>
                  <a:cubicBezTo>
                    <a:pt x="21" y="32"/>
                    <a:pt x="21" y="32"/>
                    <a:pt x="21" y="32"/>
                  </a:cubicBezTo>
                  <a:cubicBezTo>
                    <a:pt x="29" y="44"/>
                    <a:pt x="29" y="44"/>
                    <a:pt x="29" y="44"/>
                  </a:cubicBezTo>
                  <a:cubicBezTo>
                    <a:pt x="29" y="86"/>
                    <a:pt x="11" y="106"/>
                    <a:pt x="5" y="132"/>
                  </a:cubicBezTo>
                  <a:cubicBezTo>
                    <a:pt x="1" y="148"/>
                    <a:pt x="1" y="161"/>
                    <a:pt x="1" y="173"/>
                  </a:cubicBezTo>
                  <a:cubicBezTo>
                    <a:pt x="0" y="194"/>
                    <a:pt x="3" y="210"/>
                    <a:pt x="10" y="217"/>
                  </a:cubicBezTo>
                  <a:cubicBezTo>
                    <a:pt x="15" y="222"/>
                    <a:pt x="21" y="221"/>
                    <a:pt x="29" y="221"/>
                  </a:cubicBezTo>
                  <a:cubicBezTo>
                    <a:pt x="90" y="223"/>
                    <a:pt x="143" y="228"/>
                    <a:pt x="171" y="221"/>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4" name="iṥḷiďê"/>
            <p:cNvSpPr/>
            <p:nvPr/>
          </p:nvSpPr>
          <p:spPr bwMode="auto">
            <a:xfrm>
              <a:off x="5048250" y="3892550"/>
              <a:ext cx="573088" cy="998537"/>
            </a:xfrm>
            <a:custGeom>
              <a:avLst/>
              <a:gdLst>
                <a:gd name="T0" fmla="*/ 18 w 174"/>
                <a:gd name="T1" fmla="*/ 0 h 303"/>
                <a:gd name="T2" fmla="*/ 157 w 174"/>
                <a:gd name="T3" fmla="*/ 1 h 303"/>
                <a:gd name="T4" fmla="*/ 174 w 174"/>
                <a:gd name="T5" fmla="*/ 18 h 303"/>
                <a:gd name="T6" fmla="*/ 173 w 174"/>
                <a:gd name="T7" fmla="*/ 286 h 303"/>
                <a:gd name="T8" fmla="*/ 155 w 174"/>
                <a:gd name="T9" fmla="*/ 303 h 303"/>
                <a:gd name="T10" fmla="*/ 17 w 174"/>
                <a:gd name="T11" fmla="*/ 303 h 303"/>
                <a:gd name="T12" fmla="*/ 0 w 174"/>
                <a:gd name="T13" fmla="*/ 285 h 303"/>
                <a:gd name="T14" fmla="*/ 1 w 174"/>
                <a:gd name="T15" fmla="*/ 17 h 303"/>
                <a:gd name="T16" fmla="*/ 18 w 174"/>
                <a:gd name="T1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303">
                  <a:moveTo>
                    <a:pt x="18" y="0"/>
                  </a:moveTo>
                  <a:cubicBezTo>
                    <a:pt x="157" y="1"/>
                    <a:pt x="157" y="1"/>
                    <a:pt x="157" y="1"/>
                  </a:cubicBezTo>
                  <a:cubicBezTo>
                    <a:pt x="166" y="1"/>
                    <a:pt x="174" y="8"/>
                    <a:pt x="174" y="18"/>
                  </a:cubicBezTo>
                  <a:cubicBezTo>
                    <a:pt x="173" y="286"/>
                    <a:pt x="173" y="286"/>
                    <a:pt x="173" y="286"/>
                  </a:cubicBezTo>
                  <a:cubicBezTo>
                    <a:pt x="173" y="295"/>
                    <a:pt x="165" y="303"/>
                    <a:pt x="155" y="303"/>
                  </a:cubicBezTo>
                  <a:cubicBezTo>
                    <a:pt x="17" y="303"/>
                    <a:pt x="17" y="303"/>
                    <a:pt x="17" y="303"/>
                  </a:cubicBezTo>
                  <a:cubicBezTo>
                    <a:pt x="8" y="303"/>
                    <a:pt x="0" y="295"/>
                    <a:pt x="0" y="285"/>
                  </a:cubicBezTo>
                  <a:cubicBezTo>
                    <a:pt x="1" y="17"/>
                    <a:pt x="1" y="17"/>
                    <a:pt x="1" y="17"/>
                  </a:cubicBezTo>
                  <a:cubicBezTo>
                    <a:pt x="1" y="8"/>
                    <a:pt x="9" y="0"/>
                    <a:pt x="18" y="0"/>
                  </a:cubicBezTo>
                  <a:close/>
                </a:path>
              </a:pathLst>
            </a:custGeom>
            <a:solidFill>
              <a:srgbClr val="2F5B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5" name="íslíde"/>
            <p:cNvSpPr/>
            <p:nvPr/>
          </p:nvSpPr>
          <p:spPr bwMode="auto">
            <a:xfrm>
              <a:off x="5097463" y="3998913"/>
              <a:ext cx="474663" cy="714375"/>
            </a:xfrm>
            <a:custGeom>
              <a:avLst/>
              <a:gdLst>
                <a:gd name="T0" fmla="*/ 2 w 299"/>
                <a:gd name="T1" fmla="*/ 0 h 450"/>
                <a:gd name="T2" fmla="*/ 299 w 299"/>
                <a:gd name="T3" fmla="*/ 0 h 450"/>
                <a:gd name="T4" fmla="*/ 297 w 299"/>
                <a:gd name="T5" fmla="*/ 450 h 450"/>
                <a:gd name="T6" fmla="*/ 0 w 299"/>
                <a:gd name="T7" fmla="*/ 448 h 450"/>
                <a:gd name="T8" fmla="*/ 2 w 299"/>
                <a:gd name="T9" fmla="*/ 0 h 450"/>
              </a:gdLst>
              <a:ahLst/>
              <a:cxnLst>
                <a:cxn ang="0">
                  <a:pos x="T0" y="T1"/>
                </a:cxn>
                <a:cxn ang="0">
                  <a:pos x="T2" y="T3"/>
                </a:cxn>
                <a:cxn ang="0">
                  <a:pos x="T4" y="T5"/>
                </a:cxn>
                <a:cxn ang="0">
                  <a:pos x="T6" y="T7"/>
                </a:cxn>
                <a:cxn ang="0">
                  <a:pos x="T8" y="T9"/>
                </a:cxn>
              </a:cxnLst>
              <a:rect l="0" t="0" r="r" b="b"/>
              <a:pathLst>
                <a:path w="299" h="450">
                  <a:moveTo>
                    <a:pt x="2" y="0"/>
                  </a:moveTo>
                  <a:lnTo>
                    <a:pt x="299" y="0"/>
                  </a:lnTo>
                  <a:lnTo>
                    <a:pt x="297" y="450"/>
                  </a:lnTo>
                  <a:lnTo>
                    <a:pt x="0" y="448"/>
                  </a:lnTo>
                  <a:lnTo>
                    <a:pt x="2" y="0"/>
                  </a:lnTo>
                  <a:close/>
                </a:path>
              </a:pathLst>
            </a:custGeom>
            <a:solidFill>
              <a:srgbClr val="ADE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6" name="iṧḻîďê"/>
            <p:cNvSpPr/>
            <p:nvPr/>
          </p:nvSpPr>
          <p:spPr bwMode="auto">
            <a:xfrm>
              <a:off x="5103813" y="3946525"/>
              <a:ext cx="458788" cy="22225"/>
            </a:xfrm>
            <a:custGeom>
              <a:avLst/>
              <a:gdLst>
                <a:gd name="T0" fmla="*/ 3 w 139"/>
                <a:gd name="T1" fmla="*/ 0 h 7"/>
                <a:gd name="T2" fmla="*/ 136 w 139"/>
                <a:gd name="T3" fmla="*/ 0 h 7"/>
                <a:gd name="T4" fmla="*/ 139 w 139"/>
                <a:gd name="T5" fmla="*/ 4 h 7"/>
                <a:gd name="T6" fmla="*/ 139 w 139"/>
                <a:gd name="T7" fmla="*/ 4 h 7"/>
                <a:gd name="T8" fmla="*/ 136 w 139"/>
                <a:gd name="T9" fmla="*/ 7 h 7"/>
                <a:gd name="T10" fmla="*/ 3 w 139"/>
                <a:gd name="T11" fmla="*/ 6 h 7"/>
                <a:gd name="T12" fmla="*/ 0 w 139"/>
                <a:gd name="T13" fmla="*/ 3 h 7"/>
                <a:gd name="T14" fmla="*/ 0 w 139"/>
                <a:gd name="T15" fmla="*/ 3 h 7"/>
                <a:gd name="T16" fmla="*/ 3 w 13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7">
                  <a:moveTo>
                    <a:pt x="3" y="0"/>
                  </a:moveTo>
                  <a:cubicBezTo>
                    <a:pt x="136" y="0"/>
                    <a:pt x="136" y="0"/>
                    <a:pt x="136" y="0"/>
                  </a:cubicBezTo>
                  <a:cubicBezTo>
                    <a:pt x="138" y="0"/>
                    <a:pt x="139" y="2"/>
                    <a:pt x="139" y="4"/>
                  </a:cubicBezTo>
                  <a:cubicBezTo>
                    <a:pt x="139" y="4"/>
                    <a:pt x="139" y="4"/>
                    <a:pt x="139" y="4"/>
                  </a:cubicBezTo>
                  <a:cubicBezTo>
                    <a:pt x="139" y="5"/>
                    <a:pt x="138" y="7"/>
                    <a:pt x="136" y="7"/>
                  </a:cubicBezTo>
                  <a:cubicBezTo>
                    <a:pt x="3" y="6"/>
                    <a:pt x="3" y="6"/>
                    <a:pt x="3" y="6"/>
                  </a:cubicBezTo>
                  <a:cubicBezTo>
                    <a:pt x="2" y="6"/>
                    <a:pt x="0" y="5"/>
                    <a:pt x="0" y="3"/>
                  </a:cubicBezTo>
                  <a:cubicBezTo>
                    <a:pt x="0" y="3"/>
                    <a:pt x="0" y="3"/>
                    <a:pt x="0" y="3"/>
                  </a:cubicBezTo>
                  <a:cubicBezTo>
                    <a:pt x="0" y="1"/>
                    <a:pt x="2" y="0"/>
                    <a:pt x="3" y="0"/>
                  </a:cubicBezTo>
                  <a:close/>
                </a:path>
              </a:pathLst>
            </a:custGeom>
            <a:solidFill>
              <a:srgbClr val="C2DE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7" name="iṣļiḓe"/>
            <p:cNvSpPr/>
            <p:nvPr/>
          </p:nvSpPr>
          <p:spPr bwMode="auto">
            <a:xfrm>
              <a:off x="5254625" y="4737100"/>
              <a:ext cx="155575" cy="128587"/>
            </a:xfrm>
            <a:custGeom>
              <a:avLst/>
              <a:gdLst>
                <a:gd name="T0" fmla="*/ 9 w 47"/>
                <a:gd name="T1" fmla="*/ 0 h 39"/>
                <a:gd name="T2" fmla="*/ 38 w 47"/>
                <a:gd name="T3" fmla="*/ 0 h 39"/>
                <a:gd name="T4" fmla="*/ 47 w 47"/>
                <a:gd name="T5" fmla="*/ 9 h 39"/>
                <a:gd name="T6" fmla="*/ 47 w 47"/>
                <a:gd name="T7" fmla="*/ 31 h 39"/>
                <a:gd name="T8" fmla="*/ 38 w 47"/>
                <a:gd name="T9" fmla="*/ 39 h 39"/>
                <a:gd name="T10" fmla="*/ 9 w 47"/>
                <a:gd name="T11" fmla="*/ 39 h 39"/>
                <a:gd name="T12" fmla="*/ 0 w 47"/>
                <a:gd name="T13" fmla="*/ 31 h 39"/>
                <a:gd name="T14" fmla="*/ 0 w 47"/>
                <a:gd name="T15" fmla="*/ 9 h 39"/>
                <a:gd name="T16" fmla="*/ 9 w 47"/>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9">
                  <a:moveTo>
                    <a:pt x="9" y="0"/>
                  </a:moveTo>
                  <a:cubicBezTo>
                    <a:pt x="38" y="0"/>
                    <a:pt x="38" y="0"/>
                    <a:pt x="38" y="0"/>
                  </a:cubicBezTo>
                  <a:cubicBezTo>
                    <a:pt x="43" y="0"/>
                    <a:pt x="47" y="4"/>
                    <a:pt x="47" y="9"/>
                  </a:cubicBezTo>
                  <a:cubicBezTo>
                    <a:pt x="47" y="31"/>
                    <a:pt x="47" y="31"/>
                    <a:pt x="47" y="31"/>
                  </a:cubicBezTo>
                  <a:cubicBezTo>
                    <a:pt x="47" y="36"/>
                    <a:pt x="43" y="39"/>
                    <a:pt x="38" y="39"/>
                  </a:cubicBezTo>
                  <a:cubicBezTo>
                    <a:pt x="9" y="39"/>
                    <a:pt x="9" y="39"/>
                    <a:pt x="9" y="39"/>
                  </a:cubicBezTo>
                  <a:cubicBezTo>
                    <a:pt x="4" y="39"/>
                    <a:pt x="0" y="35"/>
                    <a:pt x="0" y="31"/>
                  </a:cubicBezTo>
                  <a:cubicBezTo>
                    <a:pt x="0" y="9"/>
                    <a:pt x="0" y="9"/>
                    <a:pt x="0" y="9"/>
                  </a:cubicBezTo>
                  <a:cubicBezTo>
                    <a:pt x="0" y="4"/>
                    <a:pt x="4" y="0"/>
                    <a:pt x="9" y="0"/>
                  </a:cubicBezTo>
                  <a:close/>
                </a:path>
              </a:pathLst>
            </a:custGeom>
            <a:solidFill>
              <a:srgbClr val="C2DE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8" name="ïṩḻïḑe"/>
            <p:cNvSpPr/>
            <p:nvPr/>
          </p:nvSpPr>
          <p:spPr bwMode="auto">
            <a:xfrm>
              <a:off x="5302250" y="4773613"/>
              <a:ext cx="58738" cy="58737"/>
            </a:xfrm>
            <a:custGeom>
              <a:avLst/>
              <a:gdLst>
                <a:gd name="T0" fmla="*/ 9 w 18"/>
                <a:gd name="T1" fmla="*/ 0 h 18"/>
                <a:gd name="T2" fmla="*/ 18 w 18"/>
                <a:gd name="T3" fmla="*/ 9 h 18"/>
                <a:gd name="T4" fmla="*/ 9 w 18"/>
                <a:gd name="T5" fmla="*/ 18 h 18"/>
                <a:gd name="T6" fmla="*/ 0 w 18"/>
                <a:gd name="T7" fmla="*/ 9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14" y="0"/>
                    <a:pt x="18" y="4"/>
                    <a:pt x="18" y="9"/>
                  </a:cubicBezTo>
                  <a:cubicBezTo>
                    <a:pt x="18" y="14"/>
                    <a:pt x="14" y="18"/>
                    <a:pt x="9" y="18"/>
                  </a:cubicBezTo>
                  <a:cubicBezTo>
                    <a:pt x="4" y="18"/>
                    <a:pt x="0" y="14"/>
                    <a:pt x="0" y="9"/>
                  </a:cubicBezTo>
                  <a:cubicBezTo>
                    <a:pt x="1" y="4"/>
                    <a:pt x="5" y="0"/>
                    <a:pt x="9" y="0"/>
                  </a:cubicBezTo>
                  <a:close/>
                </a:path>
              </a:pathLst>
            </a:custGeom>
            <a:solidFill>
              <a:srgbClr val="2F5B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9" name="îśľîďè"/>
            <p:cNvSpPr/>
            <p:nvPr/>
          </p:nvSpPr>
          <p:spPr bwMode="auto">
            <a:xfrm>
              <a:off x="5330825" y="3892550"/>
              <a:ext cx="290513" cy="998537"/>
            </a:xfrm>
            <a:custGeom>
              <a:avLst/>
              <a:gdLst>
                <a:gd name="T0" fmla="*/ 1 w 88"/>
                <a:gd name="T1" fmla="*/ 0 h 303"/>
                <a:gd name="T2" fmla="*/ 71 w 88"/>
                <a:gd name="T3" fmla="*/ 1 h 303"/>
                <a:gd name="T4" fmla="*/ 88 w 88"/>
                <a:gd name="T5" fmla="*/ 18 h 303"/>
                <a:gd name="T6" fmla="*/ 87 w 88"/>
                <a:gd name="T7" fmla="*/ 286 h 303"/>
                <a:gd name="T8" fmla="*/ 69 w 88"/>
                <a:gd name="T9" fmla="*/ 303 h 303"/>
                <a:gd name="T10" fmla="*/ 0 w 88"/>
                <a:gd name="T11" fmla="*/ 303 h 303"/>
                <a:gd name="T12" fmla="*/ 0 w 88"/>
                <a:gd name="T13" fmla="*/ 295 h 303"/>
                <a:gd name="T14" fmla="*/ 17 w 88"/>
                <a:gd name="T15" fmla="*/ 280 h 303"/>
                <a:gd name="T16" fmla="*/ 0 w 88"/>
                <a:gd name="T17" fmla="*/ 256 h 303"/>
                <a:gd name="T18" fmla="*/ 1 w 88"/>
                <a:gd name="T19" fmla="*/ 248 h 303"/>
                <a:gd name="T20" fmla="*/ 35 w 88"/>
                <a:gd name="T21" fmla="*/ 231 h 303"/>
                <a:gd name="T22" fmla="*/ 1 w 88"/>
                <a:gd name="T23" fmla="*/ 32 h 303"/>
                <a:gd name="T24" fmla="*/ 1 w 88"/>
                <a:gd name="T25" fmla="*/ 22 h 303"/>
                <a:gd name="T26" fmla="*/ 14 w 88"/>
                <a:gd name="T27" fmla="*/ 21 h 303"/>
                <a:gd name="T28" fmla="*/ 1 w 88"/>
                <a:gd name="T29" fmla="*/ 16 h 303"/>
                <a:gd name="T30" fmla="*/ 1 w 88"/>
                <a:gd name="T3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303">
                  <a:moveTo>
                    <a:pt x="1" y="0"/>
                  </a:moveTo>
                  <a:cubicBezTo>
                    <a:pt x="71" y="1"/>
                    <a:pt x="71" y="1"/>
                    <a:pt x="71" y="1"/>
                  </a:cubicBezTo>
                  <a:cubicBezTo>
                    <a:pt x="80" y="1"/>
                    <a:pt x="88" y="8"/>
                    <a:pt x="88" y="18"/>
                  </a:cubicBezTo>
                  <a:cubicBezTo>
                    <a:pt x="87" y="286"/>
                    <a:pt x="87" y="286"/>
                    <a:pt x="87" y="286"/>
                  </a:cubicBezTo>
                  <a:cubicBezTo>
                    <a:pt x="87" y="295"/>
                    <a:pt x="79" y="303"/>
                    <a:pt x="69" y="303"/>
                  </a:cubicBezTo>
                  <a:cubicBezTo>
                    <a:pt x="0" y="303"/>
                    <a:pt x="0" y="303"/>
                    <a:pt x="0" y="303"/>
                  </a:cubicBezTo>
                  <a:cubicBezTo>
                    <a:pt x="0" y="295"/>
                    <a:pt x="0" y="295"/>
                    <a:pt x="0" y="295"/>
                  </a:cubicBezTo>
                  <a:cubicBezTo>
                    <a:pt x="17" y="280"/>
                    <a:pt x="17" y="280"/>
                    <a:pt x="17" y="280"/>
                  </a:cubicBezTo>
                  <a:cubicBezTo>
                    <a:pt x="0" y="256"/>
                    <a:pt x="0" y="256"/>
                    <a:pt x="0" y="256"/>
                  </a:cubicBezTo>
                  <a:cubicBezTo>
                    <a:pt x="1" y="248"/>
                    <a:pt x="1" y="248"/>
                    <a:pt x="1" y="248"/>
                  </a:cubicBezTo>
                  <a:cubicBezTo>
                    <a:pt x="35" y="231"/>
                    <a:pt x="35" y="231"/>
                    <a:pt x="35" y="231"/>
                  </a:cubicBezTo>
                  <a:cubicBezTo>
                    <a:pt x="1" y="32"/>
                    <a:pt x="1" y="32"/>
                    <a:pt x="1" y="32"/>
                  </a:cubicBezTo>
                  <a:cubicBezTo>
                    <a:pt x="1" y="22"/>
                    <a:pt x="1" y="22"/>
                    <a:pt x="1" y="22"/>
                  </a:cubicBezTo>
                  <a:cubicBezTo>
                    <a:pt x="14" y="21"/>
                    <a:pt x="14" y="21"/>
                    <a:pt x="14" y="21"/>
                  </a:cubicBezTo>
                  <a:cubicBezTo>
                    <a:pt x="1" y="16"/>
                    <a:pt x="1" y="16"/>
                    <a:pt x="1" y="16"/>
                  </a:cubicBezTo>
                  <a:lnTo>
                    <a:pt x="1" y="0"/>
                  </a:lnTo>
                  <a:close/>
                </a:path>
              </a:pathLst>
            </a:custGeom>
            <a:solidFill>
              <a:srgbClr val="1E3C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0" name="íṩḻïḋê"/>
            <p:cNvSpPr/>
            <p:nvPr/>
          </p:nvSpPr>
          <p:spPr bwMode="auto">
            <a:xfrm>
              <a:off x="5334000" y="3998913"/>
              <a:ext cx="238125" cy="714375"/>
            </a:xfrm>
            <a:custGeom>
              <a:avLst/>
              <a:gdLst>
                <a:gd name="T0" fmla="*/ 0 w 150"/>
                <a:gd name="T1" fmla="*/ 0 h 450"/>
                <a:gd name="T2" fmla="*/ 150 w 150"/>
                <a:gd name="T3" fmla="*/ 0 h 450"/>
                <a:gd name="T4" fmla="*/ 148 w 150"/>
                <a:gd name="T5" fmla="*/ 450 h 450"/>
                <a:gd name="T6" fmla="*/ 0 w 150"/>
                <a:gd name="T7" fmla="*/ 448 h 450"/>
                <a:gd name="T8" fmla="*/ 0 w 150"/>
                <a:gd name="T9" fmla="*/ 0 h 450"/>
              </a:gdLst>
              <a:ahLst/>
              <a:cxnLst>
                <a:cxn ang="0">
                  <a:pos x="T0" y="T1"/>
                </a:cxn>
                <a:cxn ang="0">
                  <a:pos x="T2" y="T3"/>
                </a:cxn>
                <a:cxn ang="0">
                  <a:pos x="T4" y="T5"/>
                </a:cxn>
                <a:cxn ang="0">
                  <a:pos x="T6" y="T7"/>
                </a:cxn>
                <a:cxn ang="0">
                  <a:pos x="T8" y="T9"/>
                </a:cxn>
              </a:cxnLst>
              <a:rect l="0" t="0" r="r" b="b"/>
              <a:pathLst>
                <a:path w="150" h="450">
                  <a:moveTo>
                    <a:pt x="0" y="0"/>
                  </a:moveTo>
                  <a:lnTo>
                    <a:pt x="150" y="0"/>
                  </a:lnTo>
                  <a:lnTo>
                    <a:pt x="148" y="450"/>
                  </a:lnTo>
                  <a:lnTo>
                    <a:pt x="0" y="448"/>
                  </a:lnTo>
                  <a:lnTo>
                    <a:pt x="0" y="0"/>
                  </a:lnTo>
                  <a:close/>
                </a:path>
              </a:pathLst>
            </a:custGeom>
            <a:solidFill>
              <a:srgbClr val="89CE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1" name="îṩḻiḑè"/>
            <p:cNvSpPr/>
            <p:nvPr/>
          </p:nvSpPr>
          <p:spPr bwMode="auto">
            <a:xfrm>
              <a:off x="5334000" y="3946525"/>
              <a:ext cx="228600" cy="22225"/>
            </a:xfrm>
            <a:custGeom>
              <a:avLst/>
              <a:gdLst>
                <a:gd name="T0" fmla="*/ 0 w 69"/>
                <a:gd name="T1" fmla="*/ 0 h 7"/>
                <a:gd name="T2" fmla="*/ 66 w 69"/>
                <a:gd name="T3" fmla="*/ 0 h 7"/>
                <a:gd name="T4" fmla="*/ 69 w 69"/>
                <a:gd name="T5" fmla="*/ 4 h 7"/>
                <a:gd name="T6" fmla="*/ 69 w 69"/>
                <a:gd name="T7" fmla="*/ 4 h 7"/>
                <a:gd name="T8" fmla="*/ 66 w 69"/>
                <a:gd name="T9" fmla="*/ 7 h 7"/>
                <a:gd name="T10" fmla="*/ 0 w 69"/>
                <a:gd name="T11" fmla="*/ 7 h 7"/>
                <a:gd name="T12" fmla="*/ 0 w 6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9" h="7">
                  <a:moveTo>
                    <a:pt x="0" y="0"/>
                  </a:moveTo>
                  <a:cubicBezTo>
                    <a:pt x="66" y="0"/>
                    <a:pt x="66" y="0"/>
                    <a:pt x="66" y="0"/>
                  </a:cubicBezTo>
                  <a:cubicBezTo>
                    <a:pt x="68" y="0"/>
                    <a:pt x="69" y="2"/>
                    <a:pt x="69" y="4"/>
                  </a:cubicBezTo>
                  <a:cubicBezTo>
                    <a:pt x="69" y="4"/>
                    <a:pt x="69" y="4"/>
                    <a:pt x="69" y="4"/>
                  </a:cubicBezTo>
                  <a:cubicBezTo>
                    <a:pt x="69" y="5"/>
                    <a:pt x="68" y="7"/>
                    <a:pt x="66" y="7"/>
                  </a:cubicBezTo>
                  <a:cubicBezTo>
                    <a:pt x="0" y="7"/>
                    <a:pt x="0" y="7"/>
                    <a:pt x="0" y="7"/>
                  </a:cubicBezTo>
                  <a:lnTo>
                    <a:pt x="0" y="0"/>
                  </a:lnTo>
                  <a:close/>
                </a:path>
              </a:pathLst>
            </a:custGeom>
            <a:solidFill>
              <a:srgbClr val="97C8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2" name="iš1ïḋè"/>
            <p:cNvSpPr/>
            <p:nvPr/>
          </p:nvSpPr>
          <p:spPr bwMode="auto">
            <a:xfrm>
              <a:off x="5330825" y="4737100"/>
              <a:ext cx="79375" cy="128587"/>
            </a:xfrm>
            <a:custGeom>
              <a:avLst/>
              <a:gdLst>
                <a:gd name="T0" fmla="*/ 0 w 24"/>
                <a:gd name="T1" fmla="*/ 0 h 39"/>
                <a:gd name="T2" fmla="*/ 15 w 24"/>
                <a:gd name="T3" fmla="*/ 0 h 39"/>
                <a:gd name="T4" fmla="*/ 24 w 24"/>
                <a:gd name="T5" fmla="*/ 9 h 39"/>
                <a:gd name="T6" fmla="*/ 24 w 24"/>
                <a:gd name="T7" fmla="*/ 31 h 39"/>
                <a:gd name="T8" fmla="*/ 15 w 24"/>
                <a:gd name="T9" fmla="*/ 39 h 39"/>
                <a:gd name="T10" fmla="*/ 0 w 24"/>
                <a:gd name="T11" fmla="*/ 39 h 39"/>
                <a:gd name="T12" fmla="*/ 0 w 24"/>
                <a:gd name="T13" fmla="*/ 27 h 39"/>
                <a:gd name="T14" fmla="*/ 8 w 24"/>
                <a:gd name="T15" fmla="*/ 20 h 39"/>
                <a:gd name="T16" fmla="*/ 0 w 24"/>
                <a:gd name="T17" fmla="*/ 12 h 39"/>
                <a:gd name="T18" fmla="*/ 0 w 24"/>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9">
                  <a:moveTo>
                    <a:pt x="0" y="0"/>
                  </a:moveTo>
                  <a:cubicBezTo>
                    <a:pt x="15" y="0"/>
                    <a:pt x="15" y="0"/>
                    <a:pt x="15" y="0"/>
                  </a:cubicBezTo>
                  <a:cubicBezTo>
                    <a:pt x="20" y="0"/>
                    <a:pt x="24" y="4"/>
                    <a:pt x="24" y="9"/>
                  </a:cubicBezTo>
                  <a:cubicBezTo>
                    <a:pt x="24" y="31"/>
                    <a:pt x="24" y="31"/>
                    <a:pt x="24" y="31"/>
                  </a:cubicBezTo>
                  <a:cubicBezTo>
                    <a:pt x="24" y="36"/>
                    <a:pt x="20" y="39"/>
                    <a:pt x="15" y="39"/>
                  </a:cubicBezTo>
                  <a:cubicBezTo>
                    <a:pt x="0" y="39"/>
                    <a:pt x="0" y="39"/>
                    <a:pt x="0" y="39"/>
                  </a:cubicBezTo>
                  <a:cubicBezTo>
                    <a:pt x="0" y="27"/>
                    <a:pt x="0" y="27"/>
                    <a:pt x="0" y="27"/>
                  </a:cubicBezTo>
                  <a:cubicBezTo>
                    <a:pt x="8" y="20"/>
                    <a:pt x="8" y="20"/>
                    <a:pt x="8" y="20"/>
                  </a:cubicBezTo>
                  <a:cubicBezTo>
                    <a:pt x="0" y="12"/>
                    <a:pt x="0" y="12"/>
                    <a:pt x="0" y="12"/>
                  </a:cubicBezTo>
                  <a:lnTo>
                    <a:pt x="0" y="0"/>
                  </a:lnTo>
                  <a:close/>
                </a:path>
              </a:pathLst>
            </a:custGeom>
            <a:solidFill>
              <a:srgbClr val="97C8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3" name="íşḷîḋè"/>
            <p:cNvSpPr/>
            <p:nvPr/>
          </p:nvSpPr>
          <p:spPr bwMode="auto">
            <a:xfrm>
              <a:off x="5330825" y="4773613"/>
              <a:ext cx="30163" cy="58737"/>
            </a:xfrm>
            <a:custGeom>
              <a:avLst/>
              <a:gdLst>
                <a:gd name="T0" fmla="*/ 0 w 9"/>
                <a:gd name="T1" fmla="*/ 0 h 18"/>
                <a:gd name="T2" fmla="*/ 9 w 9"/>
                <a:gd name="T3" fmla="*/ 9 h 18"/>
                <a:gd name="T4" fmla="*/ 0 w 9"/>
                <a:gd name="T5" fmla="*/ 18 h 18"/>
                <a:gd name="T6" fmla="*/ 0 w 9"/>
                <a:gd name="T7" fmla="*/ 0 h 18"/>
              </a:gdLst>
              <a:ahLst/>
              <a:cxnLst>
                <a:cxn ang="0">
                  <a:pos x="T0" y="T1"/>
                </a:cxn>
                <a:cxn ang="0">
                  <a:pos x="T2" y="T3"/>
                </a:cxn>
                <a:cxn ang="0">
                  <a:pos x="T4" y="T5"/>
                </a:cxn>
                <a:cxn ang="0">
                  <a:pos x="T6" y="T7"/>
                </a:cxn>
              </a:cxnLst>
              <a:rect l="0" t="0" r="r" b="b"/>
              <a:pathLst>
                <a:path w="9" h="18">
                  <a:moveTo>
                    <a:pt x="0" y="0"/>
                  </a:moveTo>
                  <a:cubicBezTo>
                    <a:pt x="5" y="0"/>
                    <a:pt x="9" y="4"/>
                    <a:pt x="9" y="9"/>
                  </a:cubicBezTo>
                  <a:cubicBezTo>
                    <a:pt x="9" y="14"/>
                    <a:pt x="5" y="18"/>
                    <a:pt x="0" y="18"/>
                  </a:cubicBezTo>
                  <a:lnTo>
                    <a:pt x="0" y="0"/>
                  </a:lnTo>
                  <a:close/>
                </a:path>
              </a:pathLst>
            </a:custGeom>
            <a:solidFill>
              <a:srgbClr val="1E3C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4" name="ïṣļiḓê"/>
            <p:cNvSpPr/>
            <p:nvPr/>
          </p:nvSpPr>
          <p:spPr bwMode="auto">
            <a:xfrm>
              <a:off x="5291138" y="4176713"/>
              <a:ext cx="403225" cy="622300"/>
            </a:xfrm>
            <a:custGeom>
              <a:avLst/>
              <a:gdLst>
                <a:gd name="T0" fmla="*/ 102 w 122"/>
                <a:gd name="T1" fmla="*/ 189 h 189"/>
                <a:gd name="T2" fmla="*/ 117 w 122"/>
                <a:gd name="T3" fmla="*/ 167 h 189"/>
                <a:gd name="T4" fmla="*/ 113 w 122"/>
                <a:gd name="T5" fmla="*/ 136 h 189"/>
                <a:gd name="T6" fmla="*/ 53 w 122"/>
                <a:gd name="T7" fmla="*/ 151 h 189"/>
                <a:gd name="T8" fmla="*/ 47 w 122"/>
                <a:gd name="T9" fmla="*/ 172 h 189"/>
                <a:gd name="T10" fmla="*/ 87 w 122"/>
                <a:gd name="T11" fmla="*/ 176 h 189"/>
                <a:gd name="T12" fmla="*/ 98 w 122"/>
                <a:gd name="T13" fmla="*/ 179 h 189"/>
                <a:gd name="T14" fmla="*/ 102 w 122"/>
                <a:gd name="T15" fmla="*/ 189 h 189"/>
                <a:gd name="T16" fmla="*/ 114 w 122"/>
                <a:gd name="T17" fmla="*/ 135 h 189"/>
                <a:gd name="T18" fmla="*/ 110 w 122"/>
                <a:gd name="T19" fmla="*/ 135 h 189"/>
                <a:gd name="T20" fmla="*/ 103 w 122"/>
                <a:gd name="T21" fmla="*/ 137 h 189"/>
                <a:gd name="T22" fmla="*/ 61 w 122"/>
                <a:gd name="T23" fmla="*/ 147 h 189"/>
                <a:gd name="T24" fmla="*/ 19 w 122"/>
                <a:gd name="T25" fmla="*/ 153 h 189"/>
                <a:gd name="T26" fmla="*/ 11 w 122"/>
                <a:gd name="T27" fmla="*/ 137 h 189"/>
                <a:gd name="T28" fmla="*/ 21 w 122"/>
                <a:gd name="T29" fmla="*/ 124 h 189"/>
                <a:gd name="T30" fmla="*/ 110 w 122"/>
                <a:gd name="T31" fmla="*/ 100 h 189"/>
                <a:gd name="T32" fmla="*/ 120 w 122"/>
                <a:gd name="T33" fmla="*/ 115 h 189"/>
                <a:gd name="T34" fmla="*/ 114 w 122"/>
                <a:gd name="T35" fmla="*/ 135 h 189"/>
                <a:gd name="T36" fmla="*/ 109 w 122"/>
                <a:gd name="T37" fmla="*/ 99 h 189"/>
                <a:gd name="T38" fmla="*/ 116 w 122"/>
                <a:gd name="T39" fmla="*/ 84 h 189"/>
                <a:gd name="T40" fmla="*/ 107 w 122"/>
                <a:gd name="T41" fmla="*/ 65 h 189"/>
                <a:gd name="T42" fmla="*/ 98 w 122"/>
                <a:gd name="T43" fmla="*/ 63 h 189"/>
                <a:gd name="T44" fmla="*/ 69 w 122"/>
                <a:gd name="T45" fmla="*/ 72 h 189"/>
                <a:gd name="T46" fmla="*/ 14 w 122"/>
                <a:gd name="T47" fmla="*/ 92 h 189"/>
                <a:gd name="T48" fmla="*/ 20 w 122"/>
                <a:gd name="T49" fmla="*/ 123 h 189"/>
                <a:gd name="T50" fmla="*/ 109 w 122"/>
                <a:gd name="T51" fmla="*/ 99 h 189"/>
                <a:gd name="T52" fmla="*/ 95 w 122"/>
                <a:gd name="T53" fmla="*/ 53 h 189"/>
                <a:gd name="T54" fmla="*/ 53 w 122"/>
                <a:gd name="T55" fmla="*/ 64 h 189"/>
                <a:gd name="T56" fmla="*/ 34 w 122"/>
                <a:gd name="T57" fmla="*/ 52 h 189"/>
                <a:gd name="T58" fmla="*/ 65 w 122"/>
                <a:gd name="T59" fmla="*/ 20 h 189"/>
                <a:gd name="T60" fmla="*/ 100 w 122"/>
                <a:gd name="T61" fmla="*/ 6 h 189"/>
                <a:gd name="T62" fmla="*/ 118 w 122"/>
                <a:gd name="T63" fmla="*/ 36 h 189"/>
                <a:gd name="T64" fmla="*/ 95 w 122"/>
                <a:gd name="T65" fmla="*/ 5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 h="189">
                  <a:moveTo>
                    <a:pt x="102" y="189"/>
                  </a:moveTo>
                  <a:cubicBezTo>
                    <a:pt x="109" y="183"/>
                    <a:pt x="114" y="176"/>
                    <a:pt x="117" y="167"/>
                  </a:cubicBezTo>
                  <a:cubicBezTo>
                    <a:pt x="121" y="156"/>
                    <a:pt x="121" y="143"/>
                    <a:pt x="113" y="136"/>
                  </a:cubicBezTo>
                  <a:cubicBezTo>
                    <a:pt x="93" y="141"/>
                    <a:pt x="73" y="146"/>
                    <a:pt x="53" y="151"/>
                  </a:cubicBezTo>
                  <a:cubicBezTo>
                    <a:pt x="45" y="153"/>
                    <a:pt x="41" y="165"/>
                    <a:pt x="47" y="172"/>
                  </a:cubicBezTo>
                  <a:cubicBezTo>
                    <a:pt x="52" y="179"/>
                    <a:pt x="73" y="177"/>
                    <a:pt x="87" y="176"/>
                  </a:cubicBezTo>
                  <a:cubicBezTo>
                    <a:pt x="95" y="175"/>
                    <a:pt x="98" y="175"/>
                    <a:pt x="98" y="179"/>
                  </a:cubicBezTo>
                  <a:cubicBezTo>
                    <a:pt x="99" y="184"/>
                    <a:pt x="100" y="186"/>
                    <a:pt x="102" y="189"/>
                  </a:cubicBezTo>
                  <a:close/>
                  <a:moveTo>
                    <a:pt x="114" y="135"/>
                  </a:moveTo>
                  <a:cubicBezTo>
                    <a:pt x="110" y="135"/>
                    <a:pt x="110" y="135"/>
                    <a:pt x="110" y="135"/>
                  </a:cubicBezTo>
                  <a:cubicBezTo>
                    <a:pt x="103" y="137"/>
                    <a:pt x="103" y="137"/>
                    <a:pt x="103" y="137"/>
                  </a:cubicBezTo>
                  <a:cubicBezTo>
                    <a:pt x="61" y="147"/>
                    <a:pt x="61" y="147"/>
                    <a:pt x="61" y="147"/>
                  </a:cubicBezTo>
                  <a:cubicBezTo>
                    <a:pt x="47" y="152"/>
                    <a:pt x="28" y="158"/>
                    <a:pt x="19" y="153"/>
                  </a:cubicBezTo>
                  <a:cubicBezTo>
                    <a:pt x="14" y="151"/>
                    <a:pt x="10" y="147"/>
                    <a:pt x="11" y="137"/>
                  </a:cubicBezTo>
                  <a:cubicBezTo>
                    <a:pt x="11" y="130"/>
                    <a:pt x="14" y="125"/>
                    <a:pt x="21" y="124"/>
                  </a:cubicBezTo>
                  <a:cubicBezTo>
                    <a:pt x="53" y="118"/>
                    <a:pt x="80" y="110"/>
                    <a:pt x="110" y="100"/>
                  </a:cubicBezTo>
                  <a:cubicBezTo>
                    <a:pt x="118" y="102"/>
                    <a:pt x="119" y="109"/>
                    <a:pt x="120" y="115"/>
                  </a:cubicBezTo>
                  <a:cubicBezTo>
                    <a:pt x="120" y="121"/>
                    <a:pt x="122" y="130"/>
                    <a:pt x="114" y="135"/>
                  </a:cubicBezTo>
                  <a:close/>
                  <a:moveTo>
                    <a:pt x="109" y="99"/>
                  </a:moveTo>
                  <a:cubicBezTo>
                    <a:pt x="115" y="95"/>
                    <a:pt x="116" y="90"/>
                    <a:pt x="116" y="84"/>
                  </a:cubicBezTo>
                  <a:cubicBezTo>
                    <a:pt x="115" y="78"/>
                    <a:pt x="112" y="68"/>
                    <a:pt x="107" y="65"/>
                  </a:cubicBezTo>
                  <a:cubicBezTo>
                    <a:pt x="105" y="63"/>
                    <a:pt x="102" y="63"/>
                    <a:pt x="98" y="63"/>
                  </a:cubicBezTo>
                  <a:cubicBezTo>
                    <a:pt x="90" y="64"/>
                    <a:pt x="81" y="68"/>
                    <a:pt x="69" y="72"/>
                  </a:cubicBezTo>
                  <a:cubicBezTo>
                    <a:pt x="48" y="78"/>
                    <a:pt x="23" y="87"/>
                    <a:pt x="14" y="92"/>
                  </a:cubicBezTo>
                  <a:cubicBezTo>
                    <a:pt x="0" y="101"/>
                    <a:pt x="3" y="124"/>
                    <a:pt x="20" y="123"/>
                  </a:cubicBezTo>
                  <a:cubicBezTo>
                    <a:pt x="53" y="115"/>
                    <a:pt x="80" y="108"/>
                    <a:pt x="109" y="99"/>
                  </a:cubicBezTo>
                  <a:close/>
                  <a:moveTo>
                    <a:pt x="95" y="53"/>
                  </a:moveTo>
                  <a:cubicBezTo>
                    <a:pt x="80" y="58"/>
                    <a:pt x="71" y="59"/>
                    <a:pt x="53" y="64"/>
                  </a:cubicBezTo>
                  <a:cubicBezTo>
                    <a:pt x="41" y="67"/>
                    <a:pt x="35" y="59"/>
                    <a:pt x="34" y="52"/>
                  </a:cubicBezTo>
                  <a:cubicBezTo>
                    <a:pt x="30" y="36"/>
                    <a:pt x="47" y="28"/>
                    <a:pt x="65" y="20"/>
                  </a:cubicBezTo>
                  <a:cubicBezTo>
                    <a:pt x="78" y="15"/>
                    <a:pt x="91" y="9"/>
                    <a:pt x="100" y="6"/>
                  </a:cubicBezTo>
                  <a:cubicBezTo>
                    <a:pt x="113" y="0"/>
                    <a:pt x="122" y="25"/>
                    <a:pt x="118" y="36"/>
                  </a:cubicBezTo>
                  <a:cubicBezTo>
                    <a:pt x="115" y="43"/>
                    <a:pt x="104" y="47"/>
                    <a:pt x="95" y="53"/>
                  </a:cubicBezTo>
                  <a:close/>
                </a:path>
              </a:pathLst>
            </a:custGeom>
            <a:solidFill>
              <a:srgbClr val="FFDB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5" name="îṥḻîḋé"/>
            <p:cNvSpPr/>
            <p:nvPr/>
          </p:nvSpPr>
          <p:spPr bwMode="auto">
            <a:xfrm>
              <a:off x="5449888" y="4724400"/>
              <a:ext cx="195263" cy="74612"/>
            </a:xfrm>
            <a:custGeom>
              <a:avLst/>
              <a:gdLst>
                <a:gd name="T0" fmla="*/ 0 w 59"/>
                <a:gd name="T1" fmla="*/ 7 h 23"/>
                <a:gd name="T2" fmla="*/ 39 w 59"/>
                <a:gd name="T3" fmla="*/ 10 h 23"/>
                <a:gd name="T4" fmla="*/ 50 w 59"/>
                <a:gd name="T5" fmla="*/ 13 h 23"/>
                <a:gd name="T6" fmla="*/ 54 w 59"/>
                <a:gd name="T7" fmla="*/ 23 h 23"/>
                <a:gd name="T8" fmla="*/ 59 w 59"/>
                <a:gd name="T9" fmla="*/ 0 h 23"/>
                <a:gd name="T10" fmla="*/ 0 w 59"/>
                <a:gd name="T11" fmla="*/ 7 h 23"/>
              </a:gdLst>
              <a:ahLst/>
              <a:cxnLst>
                <a:cxn ang="0">
                  <a:pos x="T0" y="T1"/>
                </a:cxn>
                <a:cxn ang="0">
                  <a:pos x="T2" y="T3"/>
                </a:cxn>
                <a:cxn ang="0">
                  <a:pos x="T4" y="T5"/>
                </a:cxn>
                <a:cxn ang="0">
                  <a:pos x="T6" y="T7"/>
                </a:cxn>
                <a:cxn ang="0">
                  <a:pos x="T8" y="T9"/>
                </a:cxn>
                <a:cxn ang="0">
                  <a:pos x="T10" y="T11"/>
                </a:cxn>
              </a:cxnLst>
              <a:rect l="0" t="0" r="r" b="b"/>
              <a:pathLst>
                <a:path w="59" h="23">
                  <a:moveTo>
                    <a:pt x="0" y="7"/>
                  </a:moveTo>
                  <a:cubicBezTo>
                    <a:pt x="6" y="12"/>
                    <a:pt x="26" y="11"/>
                    <a:pt x="39" y="10"/>
                  </a:cubicBezTo>
                  <a:cubicBezTo>
                    <a:pt x="47" y="9"/>
                    <a:pt x="50" y="9"/>
                    <a:pt x="50" y="13"/>
                  </a:cubicBezTo>
                  <a:cubicBezTo>
                    <a:pt x="51" y="17"/>
                    <a:pt x="52" y="20"/>
                    <a:pt x="54" y="23"/>
                  </a:cubicBezTo>
                  <a:cubicBezTo>
                    <a:pt x="54" y="16"/>
                    <a:pt x="57" y="6"/>
                    <a:pt x="59" y="0"/>
                  </a:cubicBezTo>
                  <a:cubicBezTo>
                    <a:pt x="38" y="7"/>
                    <a:pt x="20" y="10"/>
                    <a:pt x="0" y="7"/>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6" name="i$ľïḍe"/>
            <p:cNvSpPr/>
            <p:nvPr/>
          </p:nvSpPr>
          <p:spPr bwMode="auto">
            <a:xfrm>
              <a:off x="5324475" y="4473575"/>
              <a:ext cx="349250" cy="107950"/>
            </a:xfrm>
            <a:custGeom>
              <a:avLst/>
              <a:gdLst>
                <a:gd name="T0" fmla="*/ 99 w 106"/>
                <a:gd name="T1" fmla="*/ 9 h 33"/>
                <a:gd name="T2" fmla="*/ 106 w 106"/>
                <a:gd name="T3" fmla="*/ 0 h 33"/>
                <a:gd name="T4" fmla="*/ 70 w 106"/>
                <a:gd name="T5" fmla="*/ 10 h 33"/>
                <a:gd name="T6" fmla="*/ 23 w 106"/>
                <a:gd name="T7" fmla="*/ 25 h 33"/>
                <a:gd name="T8" fmla="*/ 0 w 106"/>
                <a:gd name="T9" fmla="*/ 30 h 33"/>
                <a:gd name="T10" fmla="*/ 10 w 106"/>
                <a:gd name="T11" fmla="*/ 33 h 33"/>
                <a:gd name="T12" fmla="*/ 99 w 106"/>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106" h="33">
                  <a:moveTo>
                    <a:pt x="99" y="9"/>
                  </a:moveTo>
                  <a:cubicBezTo>
                    <a:pt x="103" y="6"/>
                    <a:pt x="105" y="3"/>
                    <a:pt x="106" y="0"/>
                  </a:cubicBezTo>
                  <a:cubicBezTo>
                    <a:pt x="96" y="4"/>
                    <a:pt x="80" y="7"/>
                    <a:pt x="70" y="10"/>
                  </a:cubicBezTo>
                  <a:cubicBezTo>
                    <a:pt x="55" y="14"/>
                    <a:pt x="40" y="18"/>
                    <a:pt x="23" y="25"/>
                  </a:cubicBezTo>
                  <a:cubicBezTo>
                    <a:pt x="15" y="27"/>
                    <a:pt x="7" y="29"/>
                    <a:pt x="0" y="30"/>
                  </a:cubicBezTo>
                  <a:cubicBezTo>
                    <a:pt x="2" y="32"/>
                    <a:pt x="6" y="33"/>
                    <a:pt x="10" y="33"/>
                  </a:cubicBezTo>
                  <a:cubicBezTo>
                    <a:pt x="43" y="25"/>
                    <a:pt x="70" y="18"/>
                    <a:pt x="99" y="9"/>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7" name="iṧḻîḑé"/>
            <p:cNvSpPr/>
            <p:nvPr/>
          </p:nvSpPr>
          <p:spPr bwMode="auto">
            <a:xfrm>
              <a:off x="5410200" y="4284663"/>
              <a:ext cx="274638" cy="109537"/>
            </a:xfrm>
            <a:custGeom>
              <a:avLst/>
              <a:gdLst>
                <a:gd name="T0" fmla="*/ 59 w 83"/>
                <a:gd name="T1" fmla="*/ 20 h 33"/>
                <a:gd name="T2" fmla="*/ 82 w 83"/>
                <a:gd name="T3" fmla="*/ 3 h 33"/>
                <a:gd name="T4" fmla="*/ 83 w 83"/>
                <a:gd name="T5" fmla="*/ 0 h 33"/>
                <a:gd name="T6" fmla="*/ 0 w 83"/>
                <a:gd name="T7" fmla="*/ 24 h 33"/>
                <a:gd name="T8" fmla="*/ 1 w 83"/>
                <a:gd name="T9" fmla="*/ 26 h 33"/>
                <a:gd name="T10" fmla="*/ 17 w 83"/>
                <a:gd name="T11" fmla="*/ 31 h 33"/>
                <a:gd name="T12" fmla="*/ 59 w 83"/>
                <a:gd name="T13" fmla="*/ 20 h 33"/>
              </a:gdLst>
              <a:ahLst/>
              <a:cxnLst>
                <a:cxn ang="0">
                  <a:pos x="T0" y="T1"/>
                </a:cxn>
                <a:cxn ang="0">
                  <a:pos x="T2" y="T3"/>
                </a:cxn>
                <a:cxn ang="0">
                  <a:pos x="T4" y="T5"/>
                </a:cxn>
                <a:cxn ang="0">
                  <a:pos x="T6" y="T7"/>
                </a:cxn>
                <a:cxn ang="0">
                  <a:pos x="T8" y="T9"/>
                </a:cxn>
                <a:cxn ang="0">
                  <a:pos x="T10" y="T11"/>
                </a:cxn>
                <a:cxn ang="0">
                  <a:pos x="T12" y="T13"/>
                </a:cxn>
              </a:cxnLst>
              <a:rect l="0" t="0" r="r" b="b"/>
              <a:pathLst>
                <a:path w="83" h="33">
                  <a:moveTo>
                    <a:pt x="59" y="20"/>
                  </a:moveTo>
                  <a:cubicBezTo>
                    <a:pt x="68" y="14"/>
                    <a:pt x="79" y="10"/>
                    <a:pt x="82" y="3"/>
                  </a:cubicBezTo>
                  <a:cubicBezTo>
                    <a:pt x="82" y="2"/>
                    <a:pt x="82" y="1"/>
                    <a:pt x="83" y="0"/>
                  </a:cubicBezTo>
                  <a:cubicBezTo>
                    <a:pt x="60" y="12"/>
                    <a:pt x="17" y="32"/>
                    <a:pt x="0" y="24"/>
                  </a:cubicBezTo>
                  <a:cubicBezTo>
                    <a:pt x="1" y="26"/>
                    <a:pt x="1" y="26"/>
                    <a:pt x="1" y="26"/>
                  </a:cubicBezTo>
                  <a:cubicBezTo>
                    <a:pt x="4" y="30"/>
                    <a:pt x="9" y="33"/>
                    <a:pt x="17" y="31"/>
                  </a:cubicBezTo>
                  <a:cubicBezTo>
                    <a:pt x="35" y="26"/>
                    <a:pt x="44" y="25"/>
                    <a:pt x="59" y="20"/>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8" name="iṧ1ïḋê"/>
            <p:cNvSpPr/>
            <p:nvPr/>
          </p:nvSpPr>
          <p:spPr bwMode="auto">
            <a:xfrm>
              <a:off x="5410200" y="4278313"/>
              <a:ext cx="109538" cy="96837"/>
            </a:xfrm>
            <a:custGeom>
              <a:avLst/>
              <a:gdLst>
                <a:gd name="T0" fmla="*/ 30 w 33"/>
                <a:gd name="T1" fmla="*/ 23 h 29"/>
                <a:gd name="T2" fmla="*/ 12 w 33"/>
                <a:gd name="T3" fmla="*/ 28 h 29"/>
                <a:gd name="T4" fmla="*/ 5 w 33"/>
                <a:gd name="T5" fmla="*/ 9 h 29"/>
                <a:gd name="T6" fmla="*/ 23 w 33"/>
                <a:gd name="T7" fmla="*/ 0 h 29"/>
                <a:gd name="T8" fmla="*/ 32 w 33"/>
                <a:gd name="T9" fmla="*/ 11 h 29"/>
                <a:gd name="T10" fmla="*/ 30 w 33"/>
                <a:gd name="T11" fmla="*/ 23 h 29"/>
              </a:gdLst>
              <a:ahLst/>
              <a:cxnLst>
                <a:cxn ang="0">
                  <a:pos x="T0" y="T1"/>
                </a:cxn>
                <a:cxn ang="0">
                  <a:pos x="T2" y="T3"/>
                </a:cxn>
                <a:cxn ang="0">
                  <a:pos x="T4" y="T5"/>
                </a:cxn>
                <a:cxn ang="0">
                  <a:pos x="T6" y="T7"/>
                </a:cxn>
                <a:cxn ang="0">
                  <a:pos x="T8" y="T9"/>
                </a:cxn>
                <a:cxn ang="0">
                  <a:pos x="T10" y="T11"/>
                </a:cxn>
              </a:cxnLst>
              <a:rect l="0" t="0" r="r" b="b"/>
              <a:pathLst>
                <a:path w="33" h="29">
                  <a:moveTo>
                    <a:pt x="30" y="23"/>
                  </a:moveTo>
                  <a:cubicBezTo>
                    <a:pt x="27" y="24"/>
                    <a:pt x="17" y="29"/>
                    <a:pt x="12" y="28"/>
                  </a:cubicBezTo>
                  <a:cubicBezTo>
                    <a:pt x="4" y="27"/>
                    <a:pt x="0" y="15"/>
                    <a:pt x="5" y="9"/>
                  </a:cubicBezTo>
                  <a:cubicBezTo>
                    <a:pt x="8" y="5"/>
                    <a:pt x="18" y="0"/>
                    <a:pt x="23" y="0"/>
                  </a:cubicBezTo>
                  <a:cubicBezTo>
                    <a:pt x="26" y="0"/>
                    <a:pt x="30" y="5"/>
                    <a:pt x="32" y="11"/>
                  </a:cubicBezTo>
                  <a:cubicBezTo>
                    <a:pt x="33" y="16"/>
                    <a:pt x="33" y="21"/>
                    <a:pt x="30" y="23"/>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9" name="îṣlídé"/>
            <p:cNvSpPr/>
            <p:nvPr/>
          </p:nvSpPr>
          <p:spPr bwMode="auto">
            <a:xfrm>
              <a:off x="5311775" y="4479925"/>
              <a:ext cx="107950" cy="95250"/>
            </a:xfrm>
            <a:custGeom>
              <a:avLst/>
              <a:gdLst>
                <a:gd name="T0" fmla="*/ 30 w 33"/>
                <a:gd name="T1" fmla="*/ 22 h 29"/>
                <a:gd name="T2" fmla="*/ 12 w 33"/>
                <a:gd name="T3" fmla="*/ 28 h 29"/>
                <a:gd name="T4" fmla="*/ 5 w 33"/>
                <a:gd name="T5" fmla="*/ 9 h 29"/>
                <a:gd name="T6" fmla="*/ 23 w 33"/>
                <a:gd name="T7" fmla="*/ 0 h 29"/>
                <a:gd name="T8" fmla="*/ 32 w 33"/>
                <a:gd name="T9" fmla="*/ 11 h 29"/>
                <a:gd name="T10" fmla="*/ 30 w 33"/>
                <a:gd name="T11" fmla="*/ 22 h 29"/>
              </a:gdLst>
              <a:ahLst/>
              <a:cxnLst>
                <a:cxn ang="0">
                  <a:pos x="T0" y="T1"/>
                </a:cxn>
                <a:cxn ang="0">
                  <a:pos x="T2" y="T3"/>
                </a:cxn>
                <a:cxn ang="0">
                  <a:pos x="T4" y="T5"/>
                </a:cxn>
                <a:cxn ang="0">
                  <a:pos x="T6" y="T7"/>
                </a:cxn>
                <a:cxn ang="0">
                  <a:pos x="T8" y="T9"/>
                </a:cxn>
                <a:cxn ang="0">
                  <a:pos x="T10" y="T11"/>
                </a:cxn>
              </a:cxnLst>
              <a:rect l="0" t="0" r="r" b="b"/>
              <a:pathLst>
                <a:path w="33" h="29">
                  <a:moveTo>
                    <a:pt x="30" y="22"/>
                  </a:moveTo>
                  <a:cubicBezTo>
                    <a:pt x="27" y="24"/>
                    <a:pt x="17" y="29"/>
                    <a:pt x="12" y="28"/>
                  </a:cubicBezTo>
                  <a:cubicBezTo>
                    <a:pt x="4" y="26"/>
                    <a:pt x="0" y="15"/>
                    <a:pt x="5" y="9"/>
                  </a:cubicBezTo>
                  <a:cubicBezTo>
                    <a:pt x="8" y="5"/>
                    <a:pt x="18" y="0"/>
                    <a:pt x="23" y="0"/>
                  </a:cubicBezTo>
                  <a:cubicBezTo>
                    <a:pt x="26" y="0"/>
                    <a:pt x="30" y="5"/>
                    <a:pt x="32" y="11"/>
                  </a:cubicBezTo>
                  <a:cubicBezTo>
                    <a:pt x="33" y="15"/>
                    <a:pt x="33" y="21"/>
                    <a:pt x="30" y="22"/>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0" name="iṥḷiḑe"/>
            <p:cNvSpPr/>
            <p:nvPr/>
          </p:nvSpPr>
          <p:spPr bwMode="auto">
            <a:xfrm>
              <a:off x="5443538" y="4684713"/>
              <a:ext cx="85725" cy="65087"/>
            </a:xfrm>
            <a:custGeom>
              <a:avLst/>
              <a:gdLst>
                <a:gd name="T0" fmla="*/ 19 w 26"/>
                <a:gd name="T1" fmla="*/ 0 h 20"/>
                <a:gd name="T2" fmla="*/ 5 w 26"/>
                <a:gd name="T3" fmla="*/ 3 h 20"/>
                <a:gd name="T4" fmla="*/ 7 w 26"/>
                <a:gd name="T5" fmla="*/ 18 h 20"/>
                <a:gd name="T6" fmla="*/ 23 w 26"/>
                <a:gd name="T7" fmla="*/ 17 h 20"/>
                <a:gd name="T8" fmla="*/ 25 w 26"/>
                <a:gd name="T9" fmla="*/ 7 h 20"/>
                <a:gd name="T10" fmla="*/ 19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9" y="0"/>
                  </a:moveTo>
                  <a:cubicBezTo>
                    <a:pt x="17" y="0"/>
                    <a:pt x="9" y="0"/>
                    <a:pt x="5" y="3"/>
                  </a:cubicBezTo>
                  <a:cubicBezTo>
                    <a:pt x="0" y="6"/>
                    <a:pt x="2" y="16"/>
                    <a:pt x="7" y="18"/>
                  </a:cubicBezTo>
                  <a:cubicBezTo>
                    <a:pt x="11" y="20"/>
                    <a:pt x="20" y="19"/>
                    <a:pt x="23" y="17"/>
                  </a:cubicBezTo>
                  <a:cubicBezTo>
                    <a:pt x="25" y="16"/>
                    <a:pt x="26" y="12"/>
                    <a:pt x="25" y="7"/>
                  </a:cubicBezTo>
                  <a:cubicBezTo>
                    <a:pt x="24" y="3"/>
                    <a:pt x="22" y="0"/>
                    <a:pt x="19" y="0"/>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1" name="íŝḷîďe"/>
            <p:cNvSpPr/>
            <p:nvPr/>
          </p:nvSpPr>
          <p:spPr bwMode="auto">
            <a:xfrm>
              <a:off x="5351463" y="4584700"/>
              <a:ext cx="336550" cy="112712"/>
            </a:xfrm>
            <a:custGeom>
              <a:avLst/>
              <a:gdLst>
                <a:gd name="T0" fmla="*/ 102 w 102"/>
                <a:gd name="T1" fmla="*/ 0 h 34"/>
                <a:gd name="T2" fmla="*/ 26 w 102"/>
                <a:gd name="T3" fmla="*/ 23 h 34"/>
                <a:gd name="T4" fmla="*/ 0 w 102"/>
                <a:gd name="T5" fmla="*/ 29 h 34"/>
                <a:gd name="T6" fmla="*/ 1 w 102"/>
                <a:gd name="T7" fmla="*/ 29 h 34"/>
                <a:gd name="T8" fmla="*/ 43 w 102"/>
                <a:gd name="T9" fmla="*/ 23 h 34"/>
                <a:gd name="T10" fmla="*/ 78 w 102"/>
                <a:gd name="T11" fmla="*/ 15 h 34"/>
                <a:gd name="T12" fmla="*/ 80 w 102"/>
                <a:gd name="T13" fmla="*/ 14 h 34"/>
                <a:gd name="T14" fmla="*/ 85 w 102"/>
                <a:gd name="T15" fmla="*/ 13 h 34"/>
                <a:gd name="T16" fmla="*/ 92 w 102"/>
                <a:gd name="T17" fmla="*/ 11 h 34"/>
                <a:gd name="T18" fmla="*/ 96 w 102"/>
                <a:gd name="T19" fmla="*/ 11 h 34"/>
                <a:gd name="T20" fmla="*/ 102 w 102"/>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34">
                  <a:moveTo>
                    <a:pt x="102" y="0"/>
                  </a:moveTo>
                  <a:cubicBezTo>
                    <a:pt x="91" y="6"/>
                    <a:pt x="51" y="16"/>
                    <a:pt x="26" y="23"/>
                  </a:cubicBezTo>
                  <a:cubicBezTo>
                    <a:pt x="15" y="26"/>
                    <a:pt x="7" y="28"/>
                    <a:pt x="0" y="29"/>
                  </a:cubicBezTo>
                  <a:cubicBezTo>
                    <a:pt x="0" y="29"/>
                    <a:pt x="0" y="29"/>
                    <a:pt x="1" y="29"/>
                  </a:cubicBezTo>
                  <a:cubicBezTo>
                    <a:pt x="10" y="34"/>
                    <a:pt x="29" y="28"/>
                    <a:pt x="43" y="23"/>
                  </a:cubicBezTo>
                  <a:cubicBezTo>
                    <a:pt x="78" y="15"/>
                    <a:pt x="78" y="15"/>
                    <a:pt x="78" y="15"/>
                  </a:cubicBezTo>
                  <a:cubicBezTo>
                    <a:pt x="80" y="14"/>
                    <a:pt x="80" y="14"/>
                    <a:pt x="80" y="14"/>
                  </a:cubicBezTo>
                  <a:cubicBezTo>
                    <a:pt x="85" y="13"/>
                    <a:pt x="85" y="13"/>
                    <a:pt x="85" y="13"/>
                  </a:cubicBezTo>
                  <a:cubicBezTo>
                    <a:pt x="92" y="11"/>
                    <a:pt x="92" y="11"/>
                    <a:pt x="92" y="11"/>
                  </a:cubicBezTo>
                  <a:cubicBezTo>
                    <a:pt x="96" y="11"/>
                    <a:pt x="96" y="11"/>
                    <a:pt x="96" y="11"/>
                  </a:cubicBezTo>
                  <a:cubicBezTo>
                    <a:pt x="101" y="8"/>
                    <a:pt x="102" y="4"/>
                    <a:pt x="102" y="0"/>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2" name="iṥļîḑè"/>
            <p:cNvSpPr/>
            <p:nvPr/>
          </p:nvSpPr>
          <p:spPr bwMode="auto">
            <a:xfrm>
              <a:off x="5330825" y="4587875"/>
              <a:ext cx="109538" cy="88900"/>
            </a:xfrm>
            <a:custGeom>
              <a:avLst/>
              <a:gdLst>
                <a:gd name="T0" fmla="*/ 23 w 33"/>
                <a:gd name="T1" fmla="*/ 0 h 27"/>
                <a:gd name="T2" fmla="*/ 5 w 33"/>
                <a:gd name="T3" fmla="*/ 6 h 27"/>
                <a:gd name="T4" fmla="*/ 10 w 33"/>
                <a:gd name="T5" fmla="*/ 26 h 27"/>
                <a:gd name="T6" fmla="*/ 30 w 33"/>
                <a:gd name="T7" fmla="*/ 23 h 27"/>
                <a:gd name="T8" fmla="*/ 31 w 33"/>
                <a:gd name="T9" fmla="*/ 9 h 27"/>
                <a:gd name="T10" fmla="*/ 23 w 33"/>
                <a:gd name="T11" fmla="*/ 0 h 27"/>
              </a:gdLst>
              <a:ahLst/>
              <a:cxnLst>
                <a:cxn ang="0">
                  <a:pos x="T0" y="T1"/>
                </a:cxn>
                <a:cxn ang="0">
                  <a:pos x="T2" y="T3"/>
                </a:cxn>
                <a:cxn ang="0">
                  <a:pos x="T4" y="T5"/>
                </a:cxn>
                <a:cxn ang="0">
                  <a:pos x="T6" y="T7"/>
                </a:cxn>
                <a:cxn ang="0">
                  <a:pos x="T8" y="T9"/>
                </a:cxn>
                <a:cxn ang="0">
                  <a:pos x="T10" y="T11"/>
                </a:cxn>
              </a:cxnLst>
              <a:rect l="0" t="0" r="r" b="b"/>
              <a:pathLst>
                <a:path w="33" h="27">
                  <a:moveTo>
                    <a:pt x="23" y="0"/>
                  </a:moveTo>
                  <a:cubicBezTo>
                    <a:pt x="20" y="1"/>
                    <a:pt x="9" y="2"/>
                    <a:pt x="5" y="6"/>
                  </a:cubicBezTo>
                  <a:cubicBezTo>
                    <a:pt x="0" y="11"/>
                    <a:pt x="2" y="23"/>
                    <a:pt x="10" y="26"/>
                  </a:cubicBezTo>
                  <a:cubicBezTo>
                    <a:pt x="15" y="27"/>
                    <a:pt x="26" y="26"/>
                    <a:pt x="30" y="23"/>
                  </a:cubicBezTo>
                  <a:cubicBezTo>
                    <a:pt x="33" y="21"/>
                    <a:pt x="33" y="15"/>
                    <a:pt x="31" y="9"/>
                  </a:cubicBezTo>
                  <a:cubicBezTo>
                    <a:pt x="30" y="4"/>
                    <a:pt x="27" y="0"/>
                    <a:pt x="23" y="0"/>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3" name="ís1ïdê"/>
            <p:cNvSpPr/>
            <p:nvPr/>
          </p:nvSpPr>
          <p:spPr bwMode="auto">
            <a:xfrm>
              <a:off x="4872038" y="4302125"/>
              <a:ext cx="287338" cy="511175"/>
            </a:xfrm>
            <a:custGeom>
              <a:avLst/>
              <a:gdLst>
                <a:gd name="T0" fmla="*/ 51 w 87"/>
                <a:gd name="T1" fmla="*/ 0 h 155"/>
                <a:gd name="T2" fmla="*/ 34 w 87"/>
                <a:gd name="T3" fmla="*/ 42 h 155"/>
                <a:gd name="T4" fmla="*/ 2 w 87"/>
                <a:gd name="T5" fmla="*/ 115 h 155"/>
                <a:gd name="T6" fmla="*/ 8 w 87"/>
                <a:gd name="T7" fmla="*/ 155 h 155"/>
                <a:gd name="T8" fmla="*/ 53 w 87"/>
                <a:gd name="T9" fmla="*/ 123 h 155"/>
                <a:gd name="T10" fmla="*/ 60 w 87"/>
                <a:gd name="T11" fmla="*/ 82 h 155"/>
                <a:gd name="T12" fmla="*/ 51 w 87"/>
                <a:gd name="T13" fmla="*/ 0 h 155"/>
              </a:gdLst>
              <a:ahLst/>
              <a:cxnLst>
                <a:cxn ang="0">
                  <a:pos x="T0" y="T1"/>
                </a:cxn>
                <a:cxn ang="0">
                  <a:pos x="T2" y="T3"/>
                </a:cxn>
                <a:cxn ang="0">
                  <a:pos x="T4" y="T5"/>
                </a:cxn>
                <a:cxn ang="0">
                  <a:pos x="T6" y="T7"/>
                </a:cxn>
                <a:cxn ang="0">
                  <a:pos x="T8" y="T9"/>
                </a:cxn>
                <a:cxn ang="0">
                  <a:pos x="T10" y="T11"/>
                </a:cxn>
                <a:cxn ang="0">
                  <a:pos x="T12" y="T13"/>
                </a:cxn>
              </a:cxnLst>
              <a:rect l="0" t="0" r="r" b="b"/>
              <a:pathLst>
                <a:path w="87" h="155">
                  <a:moveTo>
                    <a:pt x="51" y="0"/>
                  </a:moveTo>
                  <a:cubicBezTo>
                    <a:pt x="45" y="14"/>
                    <a:pt x="40" y="28"/>
                    <a:pt x="34" y="42"/>
                  </a:cubicBezTo>
                  <a:cubicBezTo>
                    <a:pt x="19" y="78"/>
                    <a:pt x="5" y="93"/>
                    <a:pt x="2" y="115"/>
                  </a:cubicBezTo>
                  <a:cubicBezTo>
                    <a:pt x="0" y="127"/>
                    <a:pt x="4" y="140"/>
                    <a:pt x="8" y="155"/>
                  </a:cubicBezTo>
                  <a:cubicBezTo>
                    <a:pt x="53" y="123"/>
                    <a:pt x="53" y="123"/>
                    <a:pt x="53" y="123"/>
                  </a:cubicBezTo>
                  <a:cubicBezTo>
                    <a:pt x="52" y="106"/>
                    <a:pt x="54" y="96"/>
                    <a:pt x="60" y="82"/>
                  </a:cubicBezTo>
                  <a:cubicBezTo>
                    <a:pt x="72" y="51"/>
                    <a:pt x="87" y="10"/>
                    <a:pt x="51" y="0"/>
                  </a:cubicBezTo>
                  <a:close/>
                </a:path>
              </a:pathLst>
            </a:custGeom>
            <a:solidFill>
              <a:srgbClr val="FFDB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4" name="ïŝľiďé"/>
            <p:cNvSpPr/>
            <p:nvPr/>
          </p:nvSpPr>
          <p:spPr bwMode="auto">
            <a:xfrm>
              <a:off x="5014913" y="4357688"/>
              <a:ext cx="115888" cy="373062"/>
            </a:xfrm>
            <a:custGeom>
              <a:avLst/>
              <a:gdLst>
                <a:gd name="T0" fmla="*/ 0 w 35"/>
                <a:gd name="T1" fmla="*/ 113 h 113"/>
                <a:gd name="T2" fmla="*/ 10 w 35"/>
                <a:gd name="T3" fmla="*/ 106 h 113"/>
                <a:gd name="T4" fmla="*/ 17 w 35"/>
                <a:gd name="T5" fmla="*/ 65 h 113"/>
                <a:gd name="T6" fmla="*/ 28 w 35"/>
                <a:gd name="T7" fmla="*/ 0 h 113"/>
                <a:gd name="T8" fmla="*/ 4 w 35"/>
                <a:gd name="T9" fmla="*/ 82 h 113"/>
                <a:gd name="T10" fmla="*/ 0 w 35"/>
                <a:gd name="T11" fmla="*/ 113 h 113"/>
              </a:gdLst>
              <a:ahLst/>
              <a:cxnLst>
                <a:cxn ang="0">
                  <a:pos x="T0" y="T1"/>
                </a:cxn>
                <a:cxn ang="0">
                  <a:pos x="T2" y="T3"/>
                </a:cxn>
                <a:cxn ang="0">
                  <a:pos x="T4" y="T5"/>
                </a:cxn>
                <a:cxn ang="0">
                  <a:pos x="T6" y="T7"/>
                </a:cxn>
                <a:cxn ang="0">
                  <a:pos x="T8" y="T9"/>
                </a:cxn>
                <a:cxn ang="0">
                  <a:pos x="T10" y="T11"/>
                </a:cxn>
              </a:cxnLst>
              <a:rect l="0" t="0" r="r" b="b"/>
              <a:pathLst>
                <a:path w="35" h="113">
                  <a:moveTo>
                    <a:pt x="0" y="113"/>
                  </a:moveTo>
                  <a:cubicBezTo>
                    <a:pt x="10" y="106"/>
                    <a:pt x="10" y="106"/>
                    <a:pt x="10" y="106"/>
                  </a:cubicBezTo>
                  <a:cubicBezTo>
                    <a:pt x="9" y="89"/>
                    <a:pt x="11" y="79"/>
                    <a:pt x="17" y="65"/>
                  </a:cubicBezTo>
                  <a:cubicBezTo>
                    <a:pt x="25" y="44"/>
                    <a:pt x="35" y="17"/>
                    <a:pt x="28" y="0"/>
                  </a:cubicBezTo>
                  <a:cubicBezTo>
                    <a:pt x="27" y="38"/>
                    <a:pt x="10" y="57"/>
                    <a:pt x="4" y="82"/>
                  </a:cubicBezTo>
                  <a:cubicBezTo>
                    <a:pt x="1" y="93"/>
                    <a:pt x="0" y="104"/>
                    <a:pt x="0" y="113"/>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5" name="íṥ1ïḑê"/>
            <p:cNvSpPr/>
            <p:nvPr/>
          </p:nvSpPr>
          <p:spPr bwMode="auto">
            <a:xfrm>
              <a:off x="5005388" y="4302125"/>
              <a:ext cx="71438" cy="119062"/>
            </a:xfrm>
            <a:custGeom>
              <a:avLst/>
              <a:gdLst>
                <a:gd name="T0" fmla="*/ 11 w 22"/>
                <a:gd name="T1" fmla="*/ 0 h 36"/>
                <a:gd name="T2" fmla="*/ 0 w 22"/>
                <a:gd name="T3" fmla="*/ 29 h 36"/>
                <a:gd name="T4" fmla="*/ 16 w 22"/>
                <a:gd name="T5" fmla="*/ 25 h 36"/>
                <a:gd name="T6" fmla="*/ 22 w 22"/>
                <a:gd name="T7" fmla="*/ 6 h 36"/>
                <a:gd name="T8" fmla="*/ 11 w 22"/>
                <a:gd name="T9" fmla="*/ 0 h 36"/>
              </a:gdLst>
              <a:ahLst/>
              <a:cxnLst>
                <a:cxn ang="0">
                  <a:pos x="T0" y="T1"/>
                </a:cxn>
                <a:cxn ang="0">
                  <a:pos x="T2" y="T3"/>
                </a:cxn>
                <a:cxn ang="0">
                  <a:pos x="T4" y="T5"/>
                </a:cxn>
                <a:cxn ang="0">
                  <a:pos x="T6" y="T7"/>
                </a:cxn>
                <a:cxn ang="0">
                  <a:pos x="T8" y="T9"/>
                </a:cxn>
              </a:cxnLst>
              <a:rect l="0" t="0" r="r" b="b"/>
              <a:pathLst>
                <a:path w="22" h="36">
                  <a:moveTo>
                    <a:pt x="11" y="0"/>
                  </a:moveTo>
                  <a:cubicBezTo>
                    <a:pt x="7" y="10"/>
                    <a:pt x="3" y="20"/>
                    <a:pt x="0" y="29"/>
                  </a:cubicBezTo>
                  <a:cubicBezTo>
                    <a:pt x="9" y="36"/>
                    <a:pt x="13" y="32"/>
                    <a:pt x="16" y="25"/>
                  </a:cubicBezTo>
                  <a:cubicBezTo>
                    <a:pt x="18" y="19"/>
                    <a:pt x="20" y="12"/>
                    <a:pt x="22" y="6"/>
                  </a:cubicBezTo>
                  <a:cubicBezTo>
                    <a:pt x="19" y="3"/>
                    <a:pt x="16" y="2"/>
                    <a:pt x="11" y="0"/>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6" name="îSlïḍê"/>
            <p:cNvSpPr/>
            <p:nvPr/>
          </p:nvSpPr>
          <p:spPr bwMode="auto">
            <a:xfrm>
              <a:off x="5116513" y="4014788"/>
              <a:ext cx="373063" cy="287337"/>
            </a:xfrm>
            <a:custGeom>
              <a:avLst/>
              <a:gdLst>
                <a:gd name="T0" fmla="*/ 56 w 113"/>
                <a:gd name="T1" fmla="*/ 0 h 87"/>
                <a:gd name="T2" fmla="*/ 0 w 113"/>
                <a:gd name="T3" fmla="*/ 43 h 87"/>
                <a:gd name="T4" fmla="*/ 56 w 113"/>
                <a:gd name="T5" fmla="*/ 86 h 87"/>
                <a:gd name="T6" fmla="*/ 113 w 113"/>
                <a:gd name="T7" fmla="*/ 43 h 87"/>
                <a:gd name="T8" fmla="*/ 56 w 113"/>
                <a:gd name="T9" fmla="*/ 0 h 87"/>
              </a:gdLst>
              <a:ahLst/>
              <a:cxnLst>
                <a:cxn ang="0">
                  <a:pos x="T0" y="T1"/>
                </a:cxn>
                <a:cxn ang="0">
                  <a:pos x="T2" y="T3"/>
                </a:cxn>
                <a:cxn ang="0">
                  <a:pos x="T4" y="T5"/>
                </a:cxn>
                <a:cxn ang="0">
                  <a:pos x="T6" y="T7"/>
                </a:cxn>
                <a:cxn ang="0">
                  <a:pos x="T8" y="T9"/>
                </a:cxn>
              </a:cxnLst>
              <a:rect l="0" t="0" r="r" b="b"/>
              <a:pathLst>
                <a:path w="113" h="87">
                  <a:moveTo>
                    <a:pt x="56" y="0"/>
                  </a:moveTo>
                  <a:cubicBezTo>
                    <a:pt x="26" y="0"/>
                    <a:pt x="0" y="19"/>
                    <a:pt x="0" y="43"/>
                  </a:cubicBezTo>
                  <a:cubicBezTo>
                    <a:pt x="0" y="67"/>
                    <a:pt x="26" y="85"/>
                    <a:pt x="56" y="86"/>
                  </a:cubicBezTo>
                  <a:cubicBezTo>
                    <a:pt x="94" y="87"/>
                    <a:pt x="113" y="69"/>
                    <a:pt x="113" y="43"/>
                  </a:cubicBezTo>
                  <a:cubicBezTo>
                    <a:pt x="113" y="19"/>
                    <a:pt x="87" y="0"/>
                    <a:pt x="56" y="0"/>
                  </a:cubicBezTo>
                  <a:close/>
                </a:path>
              </a:pathLst>
            </a:custGeom>
            <a:solidFill>
              <a:srgbClr val="8F3E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7" name="ïṩḻïďé"/>
            <p:cNvSpPr/>
            <p:nvPr/>
          </p:nvSpPr>
          <p:spPr bwMode="auto">
            <a:xfrm>
              <a:off x="5364163" y="4130675"/>
              <a:ext cx="46038" cy="46037"/>
            </a:xfrm>
            <a:prstGeom prst="ellipse">
              <a:avLst/>
            </a:prstGeom>
            <a:solidFill>
              <a:srgbClr val="B85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8" name="íş1ïdê"/>
            <p:cNvSpPr/>
            <p:nvPr/>
          </p:nvSpPr>
          <p:spPr bwMode="auto">
            <a:xfrm>
              <a:off x="5195888" y="4130675"/>
              <a:ext cx="49213" cy="46037"/>
            </a:xfrm>
            <a:prstGeom prst="ellipse">
              <a:avLst/>
            </a:prstGeom>
            <a:solidFill>
              <a:srgbClr val="B85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9" name="íṡľîḋê"/>
            <p:cNvSpPr/>
            <p:nvPr/>
          </p:nvSpPr>
          <p:spPr bwMode="auto">
            <a:xfrm>
              <a:off x="5278438" y="4130675"/>
              <a:ext cx="49213" cy="46037"/>
            </a:xfrm>
            <a:prstGeom prst="ellipse">
              <a:avLst/>
            </a:prstGeom>
            <a:solidFill>
              <a:srgbClr val="B85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0" name="îśḷiḋè"/>
            <p:cNvSpPr/>
            <p:nvPr/>
          </p:nvSpPr>
          <p:spPr bwMode="auto">
            <a:xfrm>
              <a:off x="5248275" y="4268788"/>
              <a:ext cx="100013" cy="144462"/>
            </a:xfrm>
            <a:custGeom>
              <a:avLst/>
              <a:gdLst>
                <a:gd name="T0" fmla="*/ 0 w 63"/>
                <a:gd name="T1" fmla="*/ 0 h 91"/>
                <a:gd name="T2" fmla="*/ 61 w 63"/>
                <a:gd name="T3" fmla="*/ 91 h 91"/>
                <a:gd name="T4" fmla="*/ 63 w 63"/>
                <a:gd name="T5" fmla="*/ 4 h 91"/>
                <a:gd name="T6" fmla="*/ 0 w 63"/>
                <a:gd name="T7" fmla="*/ 0 h 91"/>
              </a:gdLst>
              <a:ahLst/>
              <a:cxnLst>
                <a:cxn ang="0">
                  <a:pos x="T0" y="T1"/>
                </a:cxn>
                <a:cxn ang="0">
                  <a:pos x="T2" y="T3"/>
                </a:cxn>
                <a:cxn ang="0">
                  <a:pos x="T4" y="T5"/>
                </a:cxn>
                <a:cxn ang="0">
                  <a:pos x="T6" y="T7"/>
                </a:cxn>
              </a:cxnLst>
              <a:rect l="0" t="0" r="r" b="b"/>
              <a:pathLst>
                <a:path w="63" h="91">
                  <a:moveTo>
                    <a:pt x="0" y="0"/>
                  </a:moveTo>
                  <a:lnTo>
                    <a:pt x="61" y="91"/>
                  </a:lnTo>
                  <a:lnTo>
                    <a:pt x="63" y="4"/>
                  </a:lnTo>
                  <a:lnTo>
                    <a:pt x="0" y="0"/>
                  </a:lnTo>
                  <a:close/>
                </a:path>
              </a:pathLst>
            </a:custGeom>
            <a:solidFill>
              <a:srgbClr val="8F3E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1" name="ïsḻîdé"/>
            <p:cNvSpPr/>
            <p:nvPr/>
          </p:nvSpPr>
          <p:spPr bwMode="auto">
            <a:xfrm>
              <a:off x="4876800" y="5080000"/>
              <a:ext cx="490538" cy="266700"/>
            </a:xfrm>
            <a:custGeom>
              <a:avLst/>
              <a:gdLst>
                <a:gd name="T0" fmla="*/ 18 w 149"/>
                <a:gd name="T1" fmla="*/ 0 h 81"/>
                <a:gd name="T2" fmla="*/ 149 w 149"/>
                <a:gd name="T3" fmla="*/ 25 h 81"/>
                <a:gd name="T4" fmla="*/ 128 w 149"/>
                <a:gd name="T5" fmla="*/ 80 h 81"/>
                <a:gd name="T6" fmla="*/ 0 w 149"/>
                <a:gd name="T7" fmla="*/ 81 h 81"/>
                <a:gd name="T8" fmla="*/ 18 w 149"/>
                <a:gd name="T9" fmla="*/ 0 h 81"/>
              </a:gdLst>
              <a:ahLst/>
              <a:cxnLst>
                <a:cxn ang="0">
                  <a:pos x="T0" y="T1"/>
                </a:cxn>
                <a:cxn ang="0">
                  <a:pos x="T2" y="T3"/>
                </a:cxn>
                <a:cxn ang="0">
                  <a:pos x="T4" y="T5"/>
                </a:cxn>
                <a:cxn ang="0">
                  <a:pos x="T6" y="T7"/>
                </a:cxn>
                <a:cxn ang="0">
                  <a:pos x="T8" y="T9"/>
                </a:cxn>
              </a:cxnLst>
              <a:rect l="0" t="0" r="r" b="b"/>
              <a:pathLst>
                <a:path w="149" h="81">
                  <a:moveTo>
                    <a:pt x="18" y="0"/>
                  </a:moveTo>
                  <a:cubicBezTo>
                    <a:pt x="62" y="9"/>
                    <a:pt x="105" y="18"/>
                    <a:pt x="149" y="25"/>
                  </a:cubicBezTo>
                  <a:cubicBezTo>
                    <a:pt x="128" y="80"/>
                    <a:pt x="128" y="80"/>
                    <a:pt x="128" y="80"/>
                  </a:cubicBezTo>
                  <a:cubicBezTo>
                    <a:pt x="0" y="81"/>
                    <a:pt x="0" y="81"/>
                    <a:pt x="0" y="81"/>
                  </a:cubicBezTo>
                  <a:lnTo>
                    <a:pt x="18" y="0"/>
                  </a:lnTo>
                  <a:close/>
                </a:path>
              </a:pathLst>
            </a:custGeom>
            <a:solidFill>
              <a:srgbClr val="ADE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2" name="iṩḷiďé"/>
            <p:cNvSpPr/>
            <p:nvPr/>
          </p:nvSpPr>
          <p:spPr bwMode="auto">
            <a:xfrm>
              <a:off x="4938713" y="5154613"/>
              <a:ext cx="428625" cy="198437"/>
            </a:xfrm>
            <a:custGeom>
              <a:avLst/>
              <a:gdLst>
                <a:gd name="T0" fmla="*/ 106 w 130"/>
                <a:gd name="T1" fmla="*/ 6 h 60"/>
                <a:gd name="T2" fmla="*/ 116 w 130"/>
                <a:gd name="T3" fmla="*/ 0 h 60"/>
                <a:gd name="T4" fmla="*/ 130 w 130"/>
                <a:gd name="T5" fmla="*/ 2 h 60"/>
                <a:gd name="T6" fmla="*/ 114 w 130"/>
                <a:gd name="T7" fmla="*/ 58 h 60"/>
                <a:gd name="T8" fmla="*/ 64 w 130"/>
                <a:gd name="T9" fmla="*/ 60 h 60"/>
                <a:gd name="T10" fmla="*/ 0 w 130"/>
                <a:gd name="T11" fmla="*/ 12 h 60"/>
                <a:gd name="T12" fmla="*/ 106 w 130"/>
                <a:gd name="T13" fmla="*/ 6 h 60"/>
              </a:gdLst>
              <a:ahLst/>
              <a:cxnLst>
                <a:cxn ang="0">
                  <a:pos x="T0" y="T1"/>
                </a:cxn>
                <a:cxn ang="0">
                  <a:pos x="T2" y="T3"/>
                </a:cxn>
                <a:cxn ang="0">
                  <a:pos x="T4" y="T5"/>
                </a:cxn>
                <a:cxn ang="0">
                  <a:pos x="T6" y="T7"/>
                </a:cxn>
                <a:cxn ang="0">
                  <a:pos x="T8" y="T9"/>
                </a:cxn>
                <a:cxn ang="0">
                  <a:pos x="T10" y="T11"/>
                </a:cxn>
                <a:cxn ang="0">
                  <a:pos x="T12" y="T13"/>
                </a:cxn>
              </a:cxnLst>
              <a:rect l="0" t="0" r="r" b="b"/>
              <a:pathLst>
                <a:path w="130" h="60">
                  <a:moveTo>
                    <a:pt x="106" y="6"/>
                  </a:moveTo>
                  <a:cubicBezTo>
                    <a:pt x="116" y="0"/>
                    <a:pt x="116" y="0"/>
                    <a:pt x="116" y="0"/>
                  </a:cubicBezTo>
                  <a:cubicBezTo>
                    <a:pt x="130" y="2"/>
                    <a:pt x="130" y="2"/>
                    <a:pt x="130" y="2"/>
                  </a:cubicBezTo>
                  <a:cubicBezTo>
                    <a:pt x="114" y="58"/>
                    <a:pt x="114" y="58"/>
                    <a:pt x="114" y="58"/>
                  </a:cubicBezTo>
                  <a:cubicBezTo>
                    <a:pt x="64" y="60"/>
                    <a:pt x="64" y="60"/>
                    <a:pt x="64" y="60"/>
                  </a:cubicBezTo>
                  <a:cubicBezTo>
                    <a:pt x="0" y="12"/>
                    <a:pt x="0" y="12"/>
                    <a:pt x="0" y="12"/>
                  </a:cubicBezTo>
                  <a:cubicBezTo>
                    <a:pt x="36" y="11"/>
                    <a:pt x="70" y="8"/>
                    <a:pt x="106" y="6"/>
                  </a:cubicBezTo>
                  <a:close/>
                </a:path>
              </a:pathLst>
            </a:custGeom>
            <a:solidFill>
              <a:srgbClr val="89CE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3" name="išḷîḓê"/>
            <p:cNvSpPr/>
            <p:nvPr/>
          </p:nvSpPr>
          <p:spPr bwMode="auto">
            <a:xfrm>
              <a:off x="4364038" y="5178425"/>
              <a:ext cx="1012825" cy="958850"/>
            </a:xfrm>
            <a:custGeom>
              <a:avLst/>
              <a:gdLst>
                <a:gd name="T0" fmla="*/ 153 w 307"/>
                <a:gd name="T1" fmla="*/ 0 h 291"/>
                <a:gd name="T2" fmla="*/ 307 w 307"/>
                <a:gd name="T3" fmla="*/ 25 h 291"/>
                <a:gd name="T4" fmla="*/ 175 w 307"/>
                <a:gd name="T5" fmla="*/ 291 h 291"/>
                <a:gd name="T6" fmla="*/ 0 w 307"/>
                <a:gd name="T7" fmla="*/ 291 h 291"/>
                <a:gd name="T8" fmla="*/ 153 w 307"/>
                <a:gd name="T9" fmla="*/ 0 h 291"/>
              </a:gdLst>
              <a:ahLst/>
              <a:cxnLst>
                <a:cxn ang="0">
                  <a:pos x="T0" y="T1"/>
                </a:cxn>
                <a:cxn ang="0">
                  <a:pos x="T2" y="T3"/>
                </a:cxn>
                <a:cxn ang="0">
                  <a:pos x="T4" y="T5"/>
                </a:cxn>
                <a:cxn ang="0">
                  <a:pos x="T6" y="T7"/>
                </a:cxn>
                <a:cxn ang="0">
                  <a:pos x="T8" y="T9"/>
                </a:cxn>
              </a:cxnLst>
              <a:rect l="0" t="0" r="r" b="b"/>
              <a:pathLst>
                <a:path w="307" h="291">
                  <a:moveTo>
                    <a:pt x="153" y="0"/>
                  </a:moveTo>
                  <a:cubicBezTo>
                    <a:pt x="192" y="7"/>
                    <a:pt x="261" y="26"/>
                    <a:pt x="307" y="25"/>
                  </a:cubicBezTo>
                  <a:cubicBezTo>
                    <a:pt x="175" y="291"/>
                    <a:pt x="175" y="291"/>
                    <a:pt x="175" y="291"/>
                  </a:cubicBezTo>
                  <a:cubicBezTo>
                    <a:pt x="0" y="291"/>
                    <a:pt x="0" y="291"/>
                    <a:pt x="0" y="291"/>
                  </a:cubicBezTo>
                  <a:lnTo>
                    <a:pt x="153" y="0"/>
                  </a:lnTo>
                  <a:close/>
                </a:path>
              </a:pathLst>
            </a:custGeom>
            <a:solidFill>
              <a:srgbClr val="416F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4" name="íṡľiḍe"/>
            <p:cNvSpPr/>
            <p:nvPr/>
          </p:nvSpPr>
          <p:spPr bwMode="auto">
            <a:xfrm>
              <a:off x="4375150" y="5257800"/>
              <a:ext cx="1001713" cy="879475"/>
            </a:xfrm>
            <a:custGeom>
              <a:avLst/>
              <a:gdLst>
                <a:gd name="T0" fmla="*/ 151 w 304"/>
                <a:gd name="T1" fmla="*/ 243 h 267"/>
                <a:gd name="T2" fmla="*/ 275 w 304"/>
                <a:gd name="T3" fmla="*/ 0 h 267"/>
                <a:gd name="T4" fmla="*/ 304 w 304"/>
                <a:gd name="T5" fmla="*/ 1 h 267"/>
                <a:gd name="T6" fmla="*/ 172 w 304"/>
                <a:gd name="T7" fmla="*/ 267 h 267"/>
                <a:gd name="T8" fmla="*/ 0 w 304"/>
                <a:gd name="T9" fmla="*/ 267 h 267"/>
                <a:gd name="T10" fmla="*/ 151 w 304"/>
                <a:gd name="T11" fmla="*/ 243 h 267"/>
              </a:gdLst>
              <a:ahLst/>
              <a:cxnLst>
                <a:cxn ang="0">
                  <a:pos x="T0" y="T1"/>
                </a:cxn>
                <a:cxn ang="0">
                  <a:pos x="T2" y="T3"/>
                </a:cxn>
                <a:cxn ang="0">
                  <a:pos x="T4" y="T5"/>
                </a:cxn>
                <a:cxn ang="0">
                  <a:pos x="T6" y="T7"/>
                </a:cxn>
                <a:cxn ang="0">
                  <a:pos x="T8" y="T9"/>
                </a:cxn>
                <a:cxn ang="0">
                  <a:pos x="T10" y="T11"/>
                </a:cxn>
              </a:cxnLst>
              <a:rect l="0" t="0" r="r" b="b"/>
              <a:pathLst>
                <a:path w="304" h="267">
                  <a:moveTo>
                    <a:pt x="151" y="243"/>
                  </a:moveTo>
                  <a:cubicBezTo>
                    <a:pt x="275" y="0"/>
                    <a:pt x="275" y="0"/>
                    <a:pt x="275" y="0"/>
                  </a:cubicBezTo>
                  <a:cubicBezTo>
                    <a:pt x="285" y="1"/>
                    <a:pt x="295" y="1"/>
                    <a:pt x="304" y="1"/>
                  </a:cubicBezTo>
                  <a:cubicBezTo>
                    <a:pt x="172" y="267"/>
                    <a:pt x="172" y="267"/>
                    <a:pt x="172" y="267"/>
                  </a:cubicBezTo>
                  <a:cubicBezTo>
                    <a:pt x="0" y="267"/>
                    <a:pt x="0" y="267"/>
                    <a:pt x="0" y="267"/>
                  </a:cubicBezTo>
                  <a:lnTo>
                    <a:pt x="151" y="243"/>
                  </a:lnTo>
                  <a:close/>
                </a:path>
              </a:pathLst>
            </a:custGeom>
            <a:solidFill>
              <a:srgbClr val="1E3C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5" name="íšḷîḋe"/>
            <p:cNvSpPr/>
            <p:nvPr/>
          </p:nvSpPr>
          <p:spPr bwMode="auto">
            <a:xfrm>
              <a:off x="4954588" y="5119688"/>
              <a:ext cx="42863" cy="460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6" name="iṧlîdê"/>
            <p:cNvSpPr/>
            <p:nvPr/>
          </p:nvSpPr>
          <p:spPr bwMode="auto">
            <a:xfrm>
              <a:off x="4113213" y="4740275"/>
              <a:ext cx="812800" cy="1081087"/>
            </a:xfrm>
            <a:custGeom>
              <a:avLst/>
              <a:gdLst>
                <a:gd name="T0" fmla="*/ 52 w 246"/>
                <a:gd name="T1" fmla="*/ 36 h 328"/>
                <a:gd name="T2" fmla="*/ 35 w 246"/>
                <a:gd name="T3" fmla="*/ 75 h 328"/>
                <a:gd name="T4" fmla="*/ 3 w 246"/>
                <a:gd name="T5" fmla="*/ 148 h 328"/>
                <a:gd name="T6" fmla="*/ 21 w 246"/>
                <a:gd name="T7" fmla="*/ 229 h 328"/>
                <a:gd name="T8" fmla="*/ 24 w 246"/>
                <a:gd name="T9" fmla="*/ 317 h 328"/>
                <a:gd name="T10" fmla="*/ 144 w 246"/>
                <a:gd name="T11" fmla="*/ 328 h 328"/>
                <a:gd name="T12" fmla="*/ 154 w 246"/>
                <a:gd name="T13" fmla="*/ 289 h 328"/>
                <a:gd name="T14" fmla="*/ 186 w 246"/>
                <a:gd name="T15" fmla="*/ 263 h 328"/>
                <a:gd name="T16" fmla="*/ 224 w 246"/>
                <a:gd name="T17" fmla="*/ 205 h 328"/>
                <a:gd name="T18" fmla="*/ 243 w 246"/>
                <a:gd name="T19" fmla="*/ 162 h 328"/>
                <a:gd name="T20" fmla="*/ 227 w 246"/>
                <a:gd name="T21" fmla="*/ 159 h 328"/>
                <a:gd name="T22" fmla="*/ 228 w 246"/>
                <a:gd name="T23" fmla="*/ 103 h 328"/>
                <a:gd name="T24" fmla="*/ 227 w 246"/>
                <a:gd name="T25" fmla="*/ 43 h 328"/>
                <a:gd name="T26" fmla="*/ 226 w 246"/>
                <a:gd name="T27" fmla="*/ 0 h 328"/>
                <a:gd name="T28" fmla="*/ 102 w 246"/>
                <a:gd name="T29" fmla="*/ 20 h 328"/>
                <a:gd name="T30" fmla="*/ 52 w 246"/>
                <a:gd name="T31" fmla="*/ 3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328">
                  <a:moveTo>
                    <a:pt x="52" y="36"/>
                  </a:moveTo>
                  <a:cubicBezTo>
                    <a:pt x="47" y="50"/>
                    <a:pt x="41" y="61"/>
                    <a:pt x="35" y="75"/>
                  </a:cubicBezTo>
                  <a:cubicBezTo>
                    <a:pt x="20" y="111"/>
                    <a:pt x="6" y="126"/>
                    <a:pt x="3" y="148"/>
                  </a:cubicBezTo>
                  <a:cubicBezTo>
                    <a:pt x="0" y="170"/>
                    <a:pt x="14" y="197"/>
                    <a:pt x="21" y="229"/>
                  </a:cubicBezTo>
                  <a:cubicBezTo>
                    <a:pt x="26" y="250"/>
                    <a:pt x="23" y="295"/>
                    <a:pt x="24" y="317"/>
                  </a:cubicBezTo>
                  <a:cubicBezTo>
                    <a:pt x="144" y="328"/>
                    <a:pt x="144" y="328"/>
                    <a:pt x="144" y="328"/>
                  </a:cubicBezTo>
                  <a:cubicBezTo>
                    <a:pt x="144" y="305"/>
                    <a:pt x="148" y="295"/>
                    <a:pt x="154" y="289"/>
                  </a:cubicBezTo>
                  <a:cubicBezTo>
                    <a:pt x="162" y="280"/>
                    <a:pt x="174" y="278"/>
                    <a:pt x="186" y="263"/>
                  </a:cubicBezTo>
                  <a:cubicBezTo>
                    <a:pt x="198" y="247"/>
                    <a:pt x="214" y="221"/>
                    <a:pt x="224" y="205"/>
                  </a:cubicBezTo>
                  <a:cubicBezTo>
                    <a:pt x="230" y="196"/>
                    <a:pt x="241" y="169"/>
                    <a:pt x="243" y="162"/>
                  </a:cubicBezTo>
                  <a:cubicBezTo>
                    <a:pt x="246" y="156"/>
                    <a:pt x="233" y="169"/>
                    <a:pt x="227" y="159"/>
                  </a:cubicBezTo>
                  <a:cubicBezTo>
                    <a:pt x="236" y="128"/>
                    <a:pt x="236" y="134"/>
                    <a:pt x="228" y="103"/>
                  </a:cubicBezTo>
                  <a:cubicBezTo>
                    <a:pt x="241" y="68"/>
                    <a:pt x="243" y="77"/>
                    <a:pt x="227" y="43"/>
                  </a:cubicBezTo>
                  <a:cubicBezTo>
                    <a:pt x="226" y="0"/>
                    <a:pt x="226" y="0"/>
                    <a:pt x="226" y="0"/>
                  </a:cubicBezTo>
                  <a:cubicBezTo>
                    <a:pt x="102" y="20"/>
                    <a:pt x="102" y="20"/>
                    <a:pt x="102" y="20"/>
                  </a:cubicBezTo>
                  <a:lnTo>
                    <a:pt x="52" y="36"/>
                  </a:lnTo>
                  <a:close/>
                </a:path>
              </a:pathLst>
            </a:custGeom>
            <a:solidFill>
              <a:srgbClr val="FFDB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7" name="îŝḻîḓé"/>
            <p:cNvSpPr/>
            <p:nvPr/>
          </p:nvSpPr>
          <p:spPr bwMode="auto">
            <a:xfrm>
              <a:off x="4256088" y="4740275"/>
              <a:ext cx="669925" cy="750887"/>
            </a:xfrm>
            <a:custGeom>
              <a:avLst/>
              <a:gdLst>
                <a:gd name="T0" fmla="*/ 171 w 203"/>
                <a:gd name="T1" fmla="*/ 221 h 228"/>
                <a:gd name="T2" fmla="*/ 181 w 203"/>
                <a:gd name="T3" fmla="*/ 205 h 228"/>
                <a:gd name="T4" fmla="*/ 200 w 203"/>
                <a:gd name="T5" fmla="*/ 162 h 228"/>
                <a:gd name="T6" fmla="*/ 184 w 203"/>
                <a:gd name="T7" fmla="*/ 159 h 228"/>
                <a:gd name="T8" fmla="*/ 185 w 203"/>
                <a:gd name="T9" fmla="*/ 103 h 228"/>
                <a:gd name="T10" fmla="*/ 184 w 203"/>
                <a:gd name="T11" fmla="*/ 43 h 228"/>
                <a:gd name="T12" fmla="*/ 183 w 203"/>
                <a:gd name="T13" fmla="*/ 0 h 228"/>
                <a:gd name="T14" fmla="*/ 59 w 203"/>
                <a:gd name="T15" fmla="*/ 20 h 228"/>
                <a:gd name="T16" fmla="*/ 21 w 203"/>
                <a:gd name="T17" fmla="*/ 32 h 228"/>
                <a:gd name="T18" fmla="*/ 29 w 203"/>
                <a:gd name="T19" fmla="*/ 44 h 228"/>
                <a:gd name="T20" fmla="*/ 5 w 203"/>
                <a:gd name="T21" fmla="*/ 132 h 228"/>
                <a:gd name="T22" fmla="*/ 1 w 203"/>
                <a:gd name="T23" fmla="*/ 173 h 228"/>
                <a:gd name="T24" fmla="*/ 10 w 203"/>
                <a:gd name="T25" fmla="*/ 217 h 228"/>
                <a:gd name="T26" fmla="*/ 29 w 203"/>
                <a:gd name="T27" fmla="*/ 222 h 228"/>
                <a:gd name="T28" fmla="*/ 171 w 203"/>
                <a:gd name="T29" fmla="*/ 22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28">
                  <a:moveTo>
                    <a:pt x="171" y="221"/>
                  </a:moveTo>
                  <a:cubicBezTo>
                    <a:pt x="175" y="215"/>
                    <a:pt x="178" y="210"/>
                    <a:pt x="181" y="205"/>
                  </a:cubicBezTo>
                  <a:cubicBezTo>
                    <a:pt x="187" y="196"/>
                    <a:pt x="198" y="169"/>
                    <a:pt x="200" y="162"/>
                  </a:cubicBezTo>
                  <a:cubicBezTo>
                    <a:pt x="203" y="156"/>
                    <a:pt x="190" y="169"/>
                    <a:pt x="184" y="159"/>
                  </a:cubicBezTo>
                  <a:cubicBezTo>
                    <a:pt x="193" y="128"/>
                    <a:pt x="193" y="134"/>
                    <a:pt x="185" y="103"/>
                  </a:cubicBezTo>
                  <a:cubicBezTo>
                    <a:pt x="198" y="68"/>
                    <a:pt x="200" y="77"/>
                    <a:pt x="184" y="43"/>
                  </a:cubicBezTo>
                  <a:cubicBezTo>
                    <a:pt x="183" y="0"/>
                    <a:pt x="183" y="0"/>
                    <a:pt x="183" y="0"/>
                  </a:cubicBezTo>
                  <a:cubicBezTo>
                    <a:pt x="59" y="20"/>
                    <a:pt x="59" y="20"/>
                    <a:pt x="59" y="20"/>
                  </a:cubicBezTo>
                  <a:cubicBezTo>
                    <a:pt x="21" y="32"/>
                    <a:pt x="21" y="32"/>
                    <a:pt x="21" y="32"/>
                  </a:cubicBezTo>
                  <a:cubicBezTo>
                    <a:pt x="29" y="44"/>
                    <a:pt x="29" y="44"/>
                    <a:pt x="29" y="44"/>
                  </a:cubicBezTo>
                  <a:cubicBezTo>
                    <a:pt x="29" y="86"/>
                    <a:pt x="11" y="106"/>
                    <a:pt x="5" y="132"/>
                  </a:cubicBezTo>
                  <a:cubicBezTo>
                    <a:pt x="1" y="148"/>
                    <a:pt x="1" y="161"/>
                    <a:pt x="1" y="173"/>
                  </a:cubicBezTo>
                  <a:cubicBezTo>
                    <a:pt x="0" y="194"/>
                    <a:pt x="3" y="210"/>
                    <a:pt x="10" y="217"/>
                  </a:cubicBezTo>
                  <a:cubicBezTo>
                    <a:pt x="15" y="222"/>
                    <a:pt x="21" y="221"/>
                    <a:pt x="29" y="222"/>
                  </a:cubicBezTo>
                  <a:cubicBezTo>
                    <a:pt x="90" y="223"/>
                    <a:pt x="143" y="228"/>
                    <a:pt x="171" y="221"/>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8" name="iśľïḑè"/>
            <p:cNvSpPr/>
            <p:nvPr/>
          </p:nvSpPr>
          <p:spPr bwMode="auto">
            <a:xfrm>
              <a:off x="4292600" y="4440238"/>
              <a:ext cx="569913" cy="998537"/>
            </a:xfrm>
            <a:custGeom>
              <a:avLst/>
              <a:gdLst>
                <a:gd name="T0" fmla="*/ 18 w 173"/>
                <a:gd name="T1" fmla="*/ 0 h 303"/>
                <a:gd name="T2" fmla="*/ 156 w 173"/>
                <a:gd name="T3" fmla="*/ 1 h 303"/>
                <a:gd name="T4" fmla="*/ 173 w 173"/>
                <a:gd name="T5" fmla="*/ 18 h 303"/>
                <a:gd name="T6" fmla="*/ 172 w 173"/>
                <a:gd name="T7" fmla="*/ 286 h 303"/>
                <a:gd name="T8" fmla="*/ 155 w 173"/>
                <a:gd name="T9" fmla="*/ 303 h 303"/>
                <a:gd name="T10" fmla="*/ 17 w 173"/>
                <a:gd name="T11" fmla="*/ 303 h 303"/>
                <a:gd name="T12" fmla="*/ 0 w 173"/>
                <a:gd name="T13" fmla="*/ 285 h 303"/>
                <a:gd name="T14" fmla="*/ 1 w 173"/>
                <a:gd name="T15" fmla="*/ 17 h 303"/>
                <a:gd name="T16" fmla="*/ 18 w 173"/>
                <a:gd name="T1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303">
                  <a:moveTo>
                    <a:pt x="18" y="0"/>
                  </a:moveTo>
                  <a:cubicBezTo>
                    <a:pt x="156" y="1"/>
                    <a:pt x="156" y="1"/>
                    <a:pt x="156" y="1"/>
                  </a:cubicBezTo>
                  <a:cubicBezTo>
                    <a:pt x="166" y="1"/>
                    <a:pt x="173" y="8"/>
                    <a:pt x="173" y="18"/>
                  </a:cubicBezTo>
                  <a:cubicBezTo>
                    <a:pt x="172" y="286"/>
                    <a:pt x="172" y="286"/>
                    <a:pt x="172" y="286"/>
                  </a:cubicBezTo>
                  <a:cubicBezTo>
                    <a:pt x="172" y="295"/>
                    <a:pt x="165" y="303"/>
                    <a:pt x="155" y="303"/>
                  </a:cubicBezTo>
                  <a:cubicBezTo>
                    <a:pt x="17" y="303"/>
                    <a:pt x="17" y="303"/>
                    <a:pt x="17" y="303"/>
                  </a:cubicBezTo>
                  <a:cubicBezTo>
                    <a:pt x="8" y="303"/>
                    <a:pt x="0" y="295"/>
                    <a:pt x="0" y="285"/>
                  </a:cubicBezTo>
                  <a:cubicBezTo>
                    <a:pt x="1" y="17"/>
                    <a:pt x="1" y="17"/>
                    <a:pt x="1" y="17"/>
                  </a:cubicBezTo>
                  <a:cubicBezTo>
                    <a:pt x="1" y="8"/>
                    <a:pt x="9" y="0"/>
                    <a:pt x="18" y="0"/>
                  </a:cubicBezTo>
                  <a:close/>
                </a:path>
              </a:pathLst>
            </a:custGeom>
            <a:solidFill>
              <a:srgbClr val="D6F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9" name="işļîḓê"/>
            <p:cNvSpPr/>
            <p:nvPr/>
          </p:nvSpPr>
          <p:spPr bwMode="auto">
            <a:xfrm>
              <a:off x="4341813" y="4545013"/>
              <a:ext cx="474663" cy="715962"/>
            </a:xfrm>
            <a:custGeom>
              <a:avLst/>
              <a:gdLst>
                <a:gd name="T0" fmla="*/ 2 w 299"/>
                <a:gd name="T1" fmla="*/ 0 h 451"/>
                <a:gd name="T2" fmla="*/ 299 w 299"/>
                <a:gd name="T3" fmla="*/ 0 h 451"/>
                <a:gd name="T4" fmla="*/ 297 w 299"/>
                <a:gd name="T5" fmla="*/ 451 h 451"/>
                <a:gd name="T6" fmla="*/ 0 w 299"/>
                <a:gd name="T7" fmla="*/ 449 h 451"/>
                <a:gd name="T8" fmla="*/ 2 w 299"/>
                <a:gd name="T9" fmla="*/ 0 h 451"/>
              </a:gdLst>
              <a:ahLst/>
              <a:cxnLst>
                <a:cxn ang="0">
                  <a:pos x="T0" y="T1"/>
                </a:cxn>
                <a:cxn ang="0">
                  <a:pos x="T2" y="T3"/>
                </a:cxn>
                <a:cxn ang="0">
                  <a:pos x="T4" y="T5"/>
                </a:cxn>
                <a:cxn ang="0">
                  <a:pos x="T6" y="T7"/>
                </a:cxn>
                <a:cxn ang="0">
                  <a:pos x="T8" y="T9"/>
                </a:cxn>
              </a:cxnLst>
              <a:rect l="0" t="0" r="r" b="b"/>
              <a:pathLst>
                <a:path w="299" h="451">
                  <a:moveTo>
                    <a:pt x="2" y="0"/>
                  </a:moveTo>
                  <a:lnTo>
                    <a:pt x="299" y="0"/>
                  </a:lnTo>
                  <a:lnTo>
                    <a:pt x="297" y="451"/>
                  </a:lnTo>
                  <a:lnTo>
                    <a:pt x="0" y="449"/>
                  </a:lnTo>
                  <a:lnTo>
                    <a:pt x="2" y="0"/>
                  </a:lnTo>
                  <a:close/>
                </a:path>
              </a:pathLst>
            </a:custGeom>
            <a:solidFill>
              <a:srgbClr val="416F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0" name="ïŝḷïḋe"/>
            <p:cNvSpPr/>
            <p:nvPr/>
          </p:nvSpPr>
          <p:spPr bwMode="auto">
            <a:xfrm>
              <a:off x="4348163" y="4492625"/>
              <a:ext cx="458788" cy="23812"/>
            </a:xfrm>
            <a:custGeom>
              <a:avLst/>
              <a:gdLst>
                <a:gd name="T0" fmla="*/ 3 w 139"/>
                <a:gd name="T1" fmla="*/ 0 h 7"/>
                <a:gd name="T2" fmla="*/ 136 w 139"/>
                <a:gd name="T3" fmla="*/ 1 h 7"/>
                <a:gd name="T4" fmla="*/ 139 w 139"/>
                <a:gd name="T5" fmla="*/ 4 h 7"/>
                <a:gd name="T6" fmla="*/ 139 w 139"/>
                <a:gd name="T7" fmla="*/ 4 h 7"/>
                <a:gd name="T8" fmla="*/ 136 w 139"/>
                <a:gd name="T9" fmla="*/ 7 h 7"/>
                <a:gd name="T10" fmla="*/ 3 w 139"/>
                <a:gd name="T11" fmla="*/ 6 h 7"/>
                <a:gd name="T12" fmla="*/ 0 w 139"/>
                <a:gd name="T13" fmla="*/ 3 h 7"/>
                <a:gd name="T14" fmla="*/ 0 w 139"/>
                <a:gd name="T15" fmla="*/ 3 h 7"/>
                <a:gd name="T16" fmla="*/ 3 w 13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7">
                  <a:moveTo>
                    <a:pt x="3" y="0"/>
                  </a:moveTo>
                  <a:cubicBezTo>
                    <a:pt x="136" y="1"/>
                    <a:pt x="136" y="1"/>
                    <a:pt x="136" y="1"/>
                  </a:cubicBezTo>
                  <a:cubicBezTo>
                    <a:pt x="137" y="1"/>
                    <a:pt x="139" y="2"/>
                    <a:pt x="139" y="4"/>
                  </a:cubicBezTo>
                  <a:cubicBezTo>
                    <a:pt x="139" y="4"/>
                    <a:pt x="139" y="4"/>
                    <a:pt x="139" y="4"/>
                  </a:cubicBezTo>
                  <a:cubicBezTo>
                    <a:pt x="139" y="6"/>
                    <a:pt x="137" y="7"/>
                    <a:pt x="136" y="7"/>
                  </a:cubicBezTo>
                  <a:cubicBezTo>
                    <a:pt x="3" y="6"/>
                    <a:pt x="3" y="6"/>
                    <a:pt x="3" y="6"/>
                  </a:cubicBezTo>
                  <a:cubicBezTo>
                    <a:pt x="1" y="6"/>
                    <a:pt x="0" y="5"/>
                    <a:pt x="0" y="3"/>
                  </a:cubicBezTo>
                  <a:cubicBezTo>
                    <a:pt x="0" y="3"/>
                    <a:pt x="0" y="3"/>
                    <a:pt x="0" y="3"/>
                  </a:cubicBezTo>
                  <a:cubicBezTo>
                    <a:pt x="0" y="1"/>
                    <a:pt x="1" y="0"/>
                    <a:pt x="3" y="0"/>
                  </a:cubicBezTo>
                  <a:close/>
                </a:path>
              </a:pathLst>
            </a:custGeom>
            <a:solidFill>
              <a:srgbClr val="416F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1" name="îṣlîďe"/>
            <p:cNvSpPr/>
            <p:nvPr/>
          </p:nvSpPr>
          <p:spPr bwMode="auto">
            <a:xfrm>
              <a:off x="4500563" y="5283200"/>
              <a:ext cx="150813" cy="128587"/>
            </a:xfrm>
            <a:custGeom>
              <a:avLst/>
              <a:gdLst>
                <a:gd name="T0" fmla="*/ 9 w 46"/>
                <a:gd name="T1" fmla="*/ 0 h 39"/>
                <a:gd name="T2" fmla="*/ 38 w 46"/>
                <a:gd name="T3" fmla="*/ 0 h 39"/>
                <a:gd name="T4" fmla="*/ 46 w 46"/>
                <a:gd name="T5" fmla="*/ 9 h 39"/>
                <a:gd name="T6" fmla="*/ 46 w 46"/>
                <a:gd name="T7" fmla="*/ 31 h 39"/>
                <a:gd name="T8" fmla="*/ 38 w 46"/>
                <a:gd name="T9" fmla="*/ 39 h 39"/>
                <a:gd name="T10" fmla="*/ 9 w 46"/>
                <a:gd name="T11" fmla="*/ 39 h 39"/>
                <a:gd name="T12" fmla="*/ 0 w 46"/>
                <a:gd name="T13" fmla="*/ 31 h 39"/>
                <a:gd name="T14" fmla="*/ 0 w 46"/>
                <a:gd name="T15" fmla="*/ 9 h 39"/>
                <a:gd name="T16" fmla="*/ 9 w 46"/>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9">
                  <a:moveTo>
                    <a:pt x="9" y="0"/>
                  </a:moveTo>
                  <a:cubicBezTo>
                    <a:pt x="38" y="0"/>
                    <a:pt x="38" y="0"/>
                    <a:pt x="38" y="0"/>
                  </a:cubicBezTo>
                  <a:cubicBezTo>
                    <a:pt x="43" y="0"/>
                    <a:pt x="46" y="4"/>
                    <a:pt x="46" y="9"/>
                  </a:cubicBezTo>
                  <a:cubicBezTo>
                    <a:pt x="46" y="31"/>
                    <a:pt x="46" y="31"/>
                    <a:pt x="46" y="31"/>
                  </a:cubicBezTo>
                  <a:cubicBezTo>
                    <a:pt x="46" y="36"/>
                    <a:pt x="43" y="39"/>
                    <a:pt x="38" y="39"/>
                  </a:cubicBezTo>
                  <a:cubicBezTo>
                    <a:pt x="9" y="39"/>
                    <a:pt x="9" y="39"/>
                    <a:pt x="9" y="39"/>
                  </a:cubicBezTo>
                  <a:cubicBezTo>
                    <a:pt x="4" y="39"/>
                    <a:pt x="0" y="35"/>
                    <a:pt x="0" y="31"/>
                  </a:cubicBezTo>
                  <a:cubicBezTo>
                    <a:pt x="0" y="9"/>
                    <a:pt x="0" y="9"/>
                    <a:pt x="0" y="9"/>
                  </a:cubicBezTo>
                  <a:cubicBezTo>
                    <a:pt x="0" y="4"/>
                    <a:pt x="4" y="0"/>
                    <a:pt x="9" y="0"/>
                  </a:cubicBezTo>
                  <a:close/>
                </a:path>
              </a:pathLst>
            </a:custGeom>
            <a:solidFill>
              <a:srgbClr val="416F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2" name="íṥḷïde"/>
            <p:cNvSpPr/>
            <p:nvPr/>
          </p:nvSpPr>
          <p:spPr bwMode="auto">
            <a:xfrm>
              <a:off x="4546600" y="5319713"/>
              <a:ext cx="58738" cy="60325"/>
            </a:xfrm>
            <a:prstGeom prst="ellipse">
              <a:avLst/>
            </a:prstGeom>
            <a:solidFill>
              <a:srgbClr val="D6F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3" name="išļïde"/>
            <p:cNvSpPr/>
            <p:nvPr/>
          </p:nvSpPr>
          <p:spPr bwMode="auto">
            <a:xfrm>
              <a:off x="4575175" y="4440238"/>
              <a:ext cx="287338" cy="998537"/>
            </a:xfrm>
            <a:custGeom>
              <a:avLst/>
              <a:gdLst>
                <a:gd name="T0" fmla="*/ 1 w 87"/>
                <a:gd name="T1" fmla="*/ 0 h 303"/>
                <a:gd name="T2" fmla="*/ 70 w 87"/>
                <a:gd name="T3" fmla="*/ 1 h 303"/>
                <a:gd name="T4" fmla="*/ 87 w 87"/>
                <a:gd name="T5" fmla="*/ 18 h 303"/>
                <a:gd name="T6" fmla="*/ 86 w 87"/>
                <a:gd name="T7" fmla="*/ 286 h 303"/>
                <a:gd name="T8" fmla="*/ 69 w 87"/>
                <a:gd name="T9" fmla="*/ 303 h 303"/>
                <a:gd name="T10" fmla="*/ 0 w 87"/>
                <a:gd name="T11" fmla="*/ 303 h 303"/>
                <a:gd name="T12" fmla="*/ 0 w 87"/>
                <a:gd name="T13" fmla="*/ 295 h 303"/>
                <a:gd name="T14" fmla="*/ 17 w 87"/>
                <a:gd name="T15" fmla="*/ 280 h 303"/>
                <a:gd name="T16" fmla="*/ 0 w 87"/>
                <a:gd name="T17" fmla="*/ 256 h 303"/>
                <a:gd name="T18" fmla="*/ 0 w 87"/>
                <a:gd name="T19" fmla="*/ 248 h 303"/>
                <a:gd name="T20" fmla="*/ 35 w 87"/>
                <a:gd name="T21" fmla="*/ 231 h 303"/>
                <a:gd name="T22" fmla="*/ 1 w 87"/>
                <a:gd name="T23" fmla="*/ 32 h 303"/>
                <a:gd name="T24" fmla="*/ 1 w 87"/>
                <a:gd name="T25" fmla="*/ 22 h 303"/>
                <a:gd name="T26" fmla="*/ 14 w 87"/>
                <a:gd name="T27" fmla="*/ 21 h 303"/>
                <a:gd name="T28" fmla="*/ 1 w 87"/>
                <a:gd name="T29" fmla="*/ 16 h 303"/>
                <a:gd name="T30" fmla="*/ 1 w 87"/>
                <a:gd name="T3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303">
                  <a:moveTo>
                    <a:pt x="1" y="0"/>
                  </a:moveTo>
                  <a:cubicBezTo>
                    <a:pt x="70" y="1"/>
                    <a:pt x="70" y="1"/>
                    <a:pt x="70" y="1"/>
                  </a:cubicBezTo>
                  <a:cubicBezTo>
                    <a:pt x="80" y="1"/>
                    <a:pt x="87" y="8"/>
                    <a:pt x="87" y="18"/>
                  </a:cubicBezTo>
                  <a:cubicBezTo>
                    <a:pt x="86" y="286"/>
                    <a:pt x="86" y="286"/>
                    <a:pt x="86" y="286"/>
                  </a:cubicBezTo>
                  <a:cubicBezTo>
                    <a:pt x="86" y="295"/>
                    <a:pt x="79" y="303"/>
                    <a:pt x="69" y="303"/>
                  </a:cubicBezTo>
                  <a:cubicBezTo>
                    <a:pt x="0" y="303"/>
                    <a:pt x="0" y="303"/>
                    <a:pt x="0" y="303"/>
                  </a:cubicBezTo>
                  <a:cubicBezTo>
                    <a:pt x="0" y="295"/>
                    <a:pt x="0" y="295"/>
                    <a:pt x="0" y="295"/>
                  </a:cubicBezTo>
                  <a:cubicBezTo>
                    <a:pt x="17" y="280"/>
                    <a:pt x="17" y="280"/>
                    <a:pt x="17" y="280"/>
                  </a:cubicBezTo>
                  <a:cubicBezTo>
                    <a:pt x="0" y="256"/>
                    <a:pt x="0" y="256"/>
                    <a:pt x="0" y="256"/>
                  </a:cubicBezTo>
                  <a:cubicBezTo>
                    <a:pt x="0" y="248"/>
                    <a:pt x="0" y="248"/>
                    <a:pt x="0" y="248"/>
                  </a:cubicBezTo>
                  <a:cubicBezTo>
                    <a:pt x="35" y="231"/>
                    <a:pt x="35" y="231"/>
                    <a:pt x="35" y="231"/>
                  </a:cubicBezTo>
                  <a:cubicBezTo>
                    <a:pt x="1" y="32"/>
                    <a:pt x="1" y="32"/>
                    <a:pt x="1" y="32"/>
                  </a:cubicBezTo>
                  <a:cubicBezTo>
                    <a:pt x="1" y="22"/>
                    <a:pt x="1" y="22"/>
                    <a:pt x="1" y="22"/>
                  </a:cubicBezTo>
                  <a:cubicBezTo>
                    <a:pt x="14" y="21"/>
                    <a:pt x="14" y="21"/>
                    <a:pt x="14" y="21"/>
                  </a:cubicBezTo>
                  <a:cubicBezTo>
                    <a:pt x="1" y="16"/>
                    <a:pt x="1" y="16"/>
                    <a:pt x="1" y="16"/>
                  </a:cubicBezTo>
                  <a:lnTo>
                    <a:pt x="1" y="0"/>
                  </a:lnTo>
                  <a:close/>
                </a:path>
              </a:pathLst>
            </a:custGeom>
            <a:solidFill>
              <a:srgbClr val="ADE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4" name="îṥlíḍè"/>
            <p:cNvSpPr/>
            <p:nvPr/>
          </p:nvSpPr>
          <p:spPr bwMode="auto">
            <a:xfrm>
              <a:off x="4575175" y="4545013"/>
              <a:ext cx="241300" cy="715962"/>
            </a:xfrm>
            <a:custGeom>
              <a:avLst/>
              <a:gdLst>
                <a:gd name="T0" fmla="*/ 2 w 152"/>
                <a:gd name="T1" fmla="*/ 0 h 451"/>
                <a:gd name="T2" fmla="*/ 152 w 152"/>
                <a:gd name="T3" fmla="*/ 0 h 451"/>
                <a:gd name="T4" fmla="*/ 150 w 152"/>
                <a:gd name="T5" fmla="*/ 451 h 451"/>
                <a:gd name="T6" fmla="*/ 0 w 152"/>
                <a:gd name="T7" fmla="*/ 449 h 451"/>
                <a:gd name="T8" fmla="*/ 2 w 152"/>
                <a:gd name="T9" fmla="*/ 0 h 451"/>
              </a:gdLst>
              <a:ahLst/>
              <a:cxnLst>
                <a:cxn ang="0">
                  <a:pos x="T0" y="T1"/>
                </a:cxn>
                <a:cxn ang="0">
                  <a:pos x="T2" y="T3"/>
                </a:cxn>
                <a:cxn ang="0">
                  <a:pos x="T4" y="T5"/>
                </a:cxn>
                <a:cxn ang="0">
                  <a:pos x="T6" y="T7"/>
                </a:cxn>
                <a:cxn ang="0">
                  <a:pos x="T8" y="T9"/>
                </a:cxn>
              </a:cxnLst>
              <a:rect l="0" t="0" r="r" b="b"/>
              <a:pathLst>
                <a:path w="152" h="451">
                  <a:moveTo>
                    <a:pt x="2" y="0"/>
                  </a:moveTo>
                  <a:lnTo>
                    <a:pt x="152" y="0"/>
                  </a:lnTo>
                  <a:lnTo>
                    <a:pt x="150" y="451"/>
                  </a:lnTo>
                  <a:lnTo>
                    <a:pt x="0" y="449"/>
                  </a:lnTo>
                  <a:lnTo>
                    <a:pt x="2" y="0"/>
                  </a:lnTo>
                  <a:close/>
                </a:path>
              </a:pathLst>
            </a:custGeom>
            <a:solidFill>
              <a:srgbClr val="2F5B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5" name="íṥ1íḓè"/>
            <p:cNvSpPr/>
            <p:nvPr/>
          </p:nvSpPr>
          <p:spPr bwMode="auto">
            <a:xfrm>
              <a:off x="4578350" y="4492625"/>
              <a:ext cx="228600" cy="23812"/>
            </a:xfrm>
            <a:custGeom>
              <a:avLst/>
              <a:gdLst>
                <a:gd name="T0" fmla="*/ 0 w 69"/>
                <a:gd name="T1" fmla="*/ 0 h 7"/>
                <a:gd name="T2" fmla="*/ 66 w 69"/>
                <a:gd name="T3" fmla="*/ 1 h 7"/>
                <a:gd name="T4" fmla="*/ 69 w 69"/>
                <a:gd name="T5" fmla="*/ 4 h 7"/>
                <a:gd name="T6" fmla="*/ 69 w 69"/>
                <a:gd name="T7" fmla="*/ 4 h 7"/>
                <a:gd name="T8" fmla="*/ 66 w 69"/>
                <a:gd name="T9" fmla="*/ 7 h 7"/>
                <a:gd name="T10" fmla="*/ 0 w 69"/>
                <a:gd name="T11" fmla="*/ 7 h 7"/>
                <a:gd name="T12" fmla="*/ 0 w 6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9" h="7">
                  <a:moveTo>
                    <a:pt x="0" y="0"/>
                  </a:moveTo>
                  <a:cubicBezTo>
                    <a:pt x="66" y="1"/>
                    <a:pt x="66" y="1"/>
                    <a:pt x="66" y="1"/>
                  </a:cubicBezTo>
                  <a:cubicBezTo>
                    <a:pt x="67" y="1"/>
                    <a:pt x="69" y="2"/>
                    <a:pt x="69" y="4"/>
                  </a:cubicBezTo>
                  <a:cubicBezTo>
                    <a:pt x="69" y="4"/>
                    <a:pt x="69" y="4"/>
                    <a:pt x="69" y="4"/>
                  </a:cubicBezTo>
                  <a:cubicBezTo>
                    <a:pt x="69" y="6"/>
                    <a:pt x="67" y="7"/>
                    <a:pt x="66" y="7"/>
                  </a:cubicBezTo>
                  <a:cubicBezTo>
                    <a:pt x="0" y="7"/>
                    <a:pt x="0" y="7"/>
                    <a:pt x="0" y="7"/>
                  </a:cubicBezTo>
                  <a:lnTo>
                    <a:pt x="0" y="0"/>
                  </a:lnTo>
                  <a:close/>
                </a:path>
              </a:pathLst>
            </a:custGeom>
            <a:solidFill>
              <a:srgbClr val="2F5B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6" name="išľïďe"/>
            <p:cNvSpPr/>
            <p:nvPr/>
          </p:nvSpPr>
          <p:spPr bwMode="auto">
            <a:xfrm>
              <a:off x="4575175" y="5283200"/>
              <a:ext cx="76200" cy="128587"/>
            </a:xfrm>
            <a:custGeom>
              <a:avLst/>
              <a:gdLst>
                <a:gd name="T0" fmla="*/ 0 w 23"/>
                <a:gd name="T1" fmla="*/ 0 h 39"/>
                <a:gd name="T2" fmla="*/ 15 w 23"/>
                <a:gd name="T3" fmla="*/ 0 h 39"/>
                <a:gd name="T4" fmla="*/ 23 w 23"/>
                <a:gd name="T5" fmla="*/ 9 h 39"/>
                <a:gd name="T6" fmla="*/ 23 w 23"/>
                <a:gd name="T7" fmla="*/ 31 h 39"/>
                <a:gd name="T8" fmla="*/ 15 w 23"/>
                <a:gd name="T9" fmla="*/ 39 h 39"/>
                <a:gd name="T10" fmla="*/ 0 w 23"/>
                <a:gd name="T11" fmla="*/ 39 h 39"/>
                <a:gd name="T12" fmla="*/ 0 w 23"/>
                <a:gd name="T13" fmla="*/ 28 h 39"/>
                <a:gd name="T14" fmla="*/ 8 w 23"/>
                <a:gd name="T15" fmla="*/ 20 h 39"/>
                <a:gd name="T16" fmla="*/ 0 w 23"/>
                <a:gd name="T17" fmla="*/ 12 h 39"/>
                <a:gd name="T18" fmla="*/ 0 w 23"/>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9">
                  <a:moveTo>
                    <a:pt x="0" y="0"/>
                  </a:moveTo>
                  <a:cubicBezTo>
                    <a:pt x="15" y="0"/>
                    <a:pt x="15" y="0"/>
                    <a:pt x="15" y="0"/>
                  </a:cubicBezTo>
                  <a:cubicBezTo>
                    <a:pt x="20" y="0"/>
                    <a:pt x="23" y="4"/>
                    <a:pt x="23" y="9"/>
                  </a:cubicBezTo>
                  <a:cubicBezTo>
                    <a:pt x="23" y="31"/>
                    <a:pt x="23" y="31"/>
                    <a:pt x="23" y="31"/>
                  </a:cubicBezTo>
                  <a:cubicBezTo>
                    <a:pt x="23" y="36"/>
                    <a:pt x="20" y="39"/>
                    <a:pt x="15" y="39"/>
                  </a:cubicBezTo>
                  <a:cubicBezTo>
                    <a:pt x="0" y="39"/>
                    <a:pt x="0" y="39"/>
                    <a:pt x="0" y="39"/>
                  </a:cubicBezTo>
                  <a:cubicBezTo>
                    <a:pt x="0" y="28"/>
                    <a:pt x="0" y="28"/>
                    <a:pt x="0" y="28"/>
                  </a:cubicBezTo>
                  <a:cubicBezTo>
                    <a:pt x="8" y="20"/>
                    <a:pt x="8" y="20"/>
                    <a:pt x="8" y="20"/>
                  </a:cubicBezTo>
                  <a:cubicBezTo>
                    <a:pt x="0" y="12"/>
                    <a:pt x="0" y="12"/>
                    <a:pt x="0" y="12"/>
                  </a:cubicBezTo>
                  <a:lnTo>
                    <a:pt x="0" y="0"/>
                  </a:lnTo>
                  <a:close/>
                </a:path>
              </a:pathLst>
            </a:custGeom>
            <a:solidFill>
              <a:srgbClr val="2F5B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7" name="íṥlíḍe"/>
            <p:cNvSpPr/>
            <p:nvPr/>
          </p:nvSpPr>
          <p:spPr bwMode="auto">
            <a:xfrm>
              <a:off x="4575175" y="5319713"/>
              <a:ext cx="30163" cy="60325"/>
            </a:xfrm>
            <a:custGeom>
              <a:avLst/>
              <a:gdLst>
                <a:gd name="T0" fmla="*/ 0 w 9"/>
                <a:gd name="T1" fmla="*/ 0 h 18"/>
                <a:gd name="T2" fmla="*/ 9 w 9"/>
                <a:gd name="T3" fmla="*/ 9 h 18"/>
                <a:gd name="T4" fmla="*/ 0 w 9"/>
                <a:gd name="T5" fmla="*/ 18 h 18"/>
                <a:gd name="T6" fmla="*/ 0 w 9"/>
                <a:gd name="T7" fmla="*/ 0 h 18"/>
              </a:gdLst>
              <a:ahLst/>
              <a:cxnLst>
                <a:cxn ang="0">
                  <a:pos x="T0" y="T1"/>
                </a:cxn>
                <a:cxn ang="0">
                  <a:pos x="T2" y="T3"/>
                </a:cxn>
                <a:cxn ang="0">
                  <a:pos x="T4" y="T5"/>
                </a:cxn>
                <a:cxn ang="0">
                  <a:pos x="T6" y="T7"/>
                </a:cxn>
              </a:cxnLst>
              <a:rect l="0" t="0" r="r" b="b"/>
              <a:pathLst>
                <a:path w="9" h="18">
                  <a:moveTo>
                    <a:pt x="0" y="0"/>
                  </a:moveTo>
                  <a:cubicBezTo>
                    <a:pt x="5" y="0"/>
                    <a:pt x="9" y="4"/>
                    <a:pt x="9" y="9"/>
                  </a:cubicBezTo>
                  <a:cubicBezTo>
                    <a:pt x="9" y="14"/>
                    <a:pt x="5" y="18"/>
                    <a:pt x="0" y="18"/>
                  </a:cubicBezTo>
                  <a:lnTo>
                    <a:pt x="0" y="0"/>
                  </a:lnTo>
                  <a:close/>
                </a:path>
              </a:pathLst>
            </a:custGeom>
            <a:solidFill>
              <a:srgbClr val="ADE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8" name="îsḻîḑê"/>
            <p:cNvSpPr/>
            <p:nvPr/>
          </p:nvSpPr>
          <p:spPr bwMode="auto">
            <a:xfrm>
              <a:off x="4535488" y="4727575"/>
              <a:ext cx="403225" cy="619125"/>
            </a:xfrm>
            <a:custGeom>
              <a:avLst/>
              <a:gdLst>
                <a:gd name="T0" fmla="*/ 102 w 122"/>
                <a:gd name="T1" fmla="*/ 188 h 188"/>
                <a:gd name="T2" fmla="*/ 117 w 122"/>
                <a:gd name="T3" fmla="*/ 166 h 188"/>
                <a:gd name="T4" fmla="*/ 113 w 122"/>
                <a:gd name="T5" fmla="*/ 135 h 188"/>
                <a:gd name="T6" fmla="*/ 53 w 122"/>
                <a:gd name="T7" fmla="*/ 150 h 188"/>
                <a:gd name="T8" fmla="*/ 47 w 122"/>
                <a:gd name="T9" fmla="*/ 171 h 188"/>
                <a:gd name="T10" fmla="*/ 87 w 122"/>
                <a:gd name="T11" fmla="*/ 175 h 188"/>
                <a:gd name="T12" fmla="*/ 98 w 122"/>
                <a:gd name="T13" fmla="*/ 178 h 188"/>
                <a:gd name="T14" fmla="*/ 102 w 122"/>
                <a:gd name="T15" fmla="*/ 188 h 188"/>
                <a:gd name="T16" fmla="*/ 114 w 122"/>
                <a:gd name="T17" fmla="*/ 134 h 188"/>
                <a:gd name="T18" fmla="*/ 110 w 122"/>
                <a:gd name="T19" fmla="*/ 134 h 188"/>
                <a:gd name="T20" fmla="*/ 103 w 122"/>
                <a:gd name="T21" fmla="*/ 136 h 188"/>
                <a:gd name="T22" fmla="*/ 60 w 122"/>
                <a:gd name="T23" fmla="*/ 146 h 188"/>
                <a:gd name="T24" fmla="*/ 19 w 122"/>
                <a:gd name="T25" fmla="*/ 152 h 188"/>
                <a:gd name="T26" fmla="*/ 10 w 122"/>
                <a:gd name="T27" fmla="*/ 137 h 188"/>
                <a:gd name="T28" fmla="*/ 21 w 122"/>
                <a:gd name="T29" fmla="*/ 123 h 188"/>
                <a:gd name="T30" fmla="*/ 110 w 122"/>
                <a:gd name="T31" fmla="*/ 99 h 188"/>
                <a:gd name="T32" fmla="*/ 120 w 122"/>
                <a:gd name="T33" fmla="*/ 114 h 188"/>
                <a:gd name="T34" fmla="*/ 114 w 122"/>
                <a:gd name="T35" fmla="*/ 134 h 188"/>
                <a:gd name="T36" fmla="*/ 108 w 122"/>
                <a:gd name="T37" fmla="*/ 98 h 188"/>
                <a:gd name="T38" fmla="*/ 115 w 122"/>
                <a:gd name="T39" fmla="*/ 83 h 188"/>
                <a:gd name="T40" fmla="*/ 107 w 122"/>
                <a:gd name="T41" fmla="*/ 64 h 188"/>
                <a:gd name="T42" fmla="*/ 97 w 122"/>
                <a:gd name="T43" fmla="*/ 62 h 188"/>
                <a:gd name="T44" fmla="*/ 69 w 122"/>
                <a:gd name="T45" fmla="*/ 71 h 188"/>
                <a:gd name="T46" fmla="*/ 14 w 122"/>
                <a:gd name="T47" fmla="*/ 91 h 188"/>
                <a:gd name="T48" fmla="*/ 20 w 122"/>
                <a:gd name="T49" fmla="*/ 122 h 188"/>
                <a:gd name="T50" fmla="*/ 108 w 122"/>
                <a:gd name="T51" fmla="*/ 98 h 188"/>
                <a:gd name="T52" fmla="*/ 95 w 122"/>
                <a:gd name="T53" fmla="*/ 52 h 188"/>
                <a:gd name="T54" fmla="*/ 53 w 122"/>
                <a:gd name="T55" fmla="*/ 63 h 188"/>
                <a:gd name="T56" fmla="*/ 34 w 122"/>
                <a:gd name="T57" fmla="*/ 51 h 188"/>
                <a:gd name="T58" fmla="*/ 65 w 122"/>
                <a:gd name="T59" fmla="*/ 19 h 188"/>
                <a:gd name="T60" fmla="*/ 100 w 122"/>
                <a:gd name="T61" fmla="*/ 5 h 188"/>
                <a:gd name="T62" fmla="*/ 118 w 122"/>
                <a:gd name="T63" fmla="*/ 35 h 188"/>
                <a:gd name="T64" fmla="*/ 95 w 122"/>
                <a:gd name="T65" fmla="*/ 5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 h="188">
                  <a:moveTo>
                    <a:pt x="102" y="188"/>
                  </a:moveTo>
                  <a:cubicBezTo>
                    <a:pt x="108" y="182"/>
                    <a:pt x="114" y="176"/>
                    <a:pt x="117" y="166"/>
                  </a:cubicBezTo>
                  <a:cubicBezTo>
                    <a:pt x="121" y="156"/>
                    <a:pt x="121" y="142"/>
                    <a:pt x="113" y="135"/>
                  </a:cubicBezTo>
                  <a:cubicBezTo>
                    <a:pt x="93" y="140"/>
                    <a:pt x="73" y="145"/>
                    <a:pt x="53" y="150"/>
                  </a:cubicBezTo>
                  <a:cubicBezTo>
                    <a:pt x="45" y="152"/>
                    <a:pt x="41" y="164"/>
                    <a:pt x="47" y="171"/>
                  </a:cubicBezTo>
                  <a:cubicBezTo>
                    <a:pt x="52" y="178"/>
                    <a:pt x="73" y="177"/>
                    <a:pt x="87" y="175"/>
                  </a:cubicBezTo>
                  <a:cubicBezTo>
                    <a:pt x="95" y="174"/>
                    <a:pt x="97" y="174"/>
                    <a:pt x="98" y="178"/>
                  </a:cubicBezTo>
                  <a:cubicBezTo>
                    <a:pt x="99" y="183"/>
                    <a:pt x="100" y="186"/>
                    <a:pt x="102" y="188"/>
                  </a:cubicBezTo>
                  <a:close/>
                  <a:moveTo>
                    <a:pt x="114" y="134"/>
                  </a:moveTo>
                  <a:cubicBezTo>
                    <a:pt x="110" y="134"/>
                    <a:pt x="110" y="134"/>
                    <a:pt x="110" y="134"/>
                  </a:cubicBezTo>
                  <a:cubicBezTo>
                    <a:pt x="103" y="136"/>
                    <a:pt x="103" y="136"/>
                    <a:pt x="103" y="136"/>
                  </a:cubicBezTo>
                  <a:cubicBezTo>
                    <a:pt x="60" y="146"/>
                    <a:pt x="60" y="146"/>
                    <a:pt x="60" y="146"/>
                  </a:cubicBezTo>
                  <a:cubicBezTo>
                    <a:pt x="47" y="151"/>
                    <a:pt x="28" y="157"/>
                    <a:pt x="19" y="152"/>
                  </a:cubicBezTo>
                  <a:cubicBezTo>
                    <a:pt x="14" y="150"/>
                    <a:pt x="10" y="146"/>
                    <a:pt x="10" y="137"/>
                  </a:cubicBezTo>
                  <a:cubicBezTo>
                    <a:pt x="11" y="129"/>
                    <a:pt x="14" y="124"/>
                    <a:pt x="21" y="123"/>
                  </a:cubicBezTo>
                  <a:cubicBezTo>
                    <a:pt x="52" y="117"/>
                    <a:pt x="80" y="109"/>
                    <a:pt x="110" y="99"/>
                  </a:cubicBezTo>
                  <a:cubicBezTo>
                    <a:pt x="118" y="101"/>
                    <a:pt x="119" y="108"/>
                    <a:pt x="120" y="114"/>
                  </a:cubicBezTo>
                  <a:cubicBezTo>
                    <a:pt x="120" y="120"/>
                    <a:pt x="122" y="129"/>
                    <a:pt x="114" y="134"/>
                  </a:cubicBezTo>
                  <a:close/>
                  <a:moveTo>
                    <a:pt x="108" y="98"/>
                  </a:moveTo>
                  <a:cubicBezTo>
                    <a:pt x="115" y="94"/>
                    <a:pt x="116" y="90"/>
                    <a:pt x="115" y="83"/>
                  </a:cubicBezTo>
                  <a:cubicBezTo>
                    <a:pt x="115" y="77"/>
                    <a:pt x="112" y="67"/>
                    <a:pt x="107" y="64"/>
                  </a:cubicBezTo>
                  <a:cubicBezTo>
                    <a:pt x="105" y="63"/>
                    <a:pt x="102" y="62"/>
                    <a:pt x="97" y="62"/>
                  </a:cubicBezTo>
                  <a:cubicBezTo>
                    <a:pt x="90" y="63"/>
                    <a:pt x="81" y="67"/>
                    <a:pt x="69" y="71"/>
                  </a:cubicBezTo>
                  <a:cubicBezTo>
                    <a:pt x="48" y="77"/>
                    <a:pt x="23" y="86"/>
                    <a:pt x="14" y="91"/>
                  </a:cubicBezTo>
                  <a:cubicBezTo>
                    <a:pt x="0" y="100"/>
                    <a:pt x="3" y="123"/>
                    <a:pt x="20" y="122"/>
                  </a:cubicBezTo>
                  <a:cubicBezTo>
                    <a:pt x="53" y="114"/>
                    <a:pt x="79" y="107"/>
                    <a:pt x="108" y="98"/>
                  </a:cubicBezTo>
                  <a:close/>
                  <a:moveTo>
                    <a:pt x="95" y="52"/>
                  </a:moveTo>
                  <a:cubicBezTo>
                    <a:pt x="80" y="57"/>
                    <a:pt x="71" y="58"/>
                    <a:pt x="53" y="63"/>
                  </a:cubicBezTo>
                  <a:cubicBezTo>
                    <a:pt x="41" y="66"/>
                    <a:pt x="35" y="58"/>
                    <a:pt x="34" y="51"/>
                  </a:cubicBezTo>
                  <a:cubicBezTo>
                    <a:pt x="30" y="35"/>
                    <a:pt x="47" y="27"/>
                    <a:pt x="65" y="19"/>
                  </a:cubicBezTo>
                  <a:cubicBezTo>
                    <a:pt x="77" y="14"/>
                    <a:pt x="90" y="8"/>
                    <a:pt x="100" y="5"/>
                  </a:cubicBezTo>
                  <a:cubicBezTo>
                    <a:pt x="113" y="0"/>
                    <a:pt x="122" y="24"/>
                    <a:pt x="118" y="35"/>
                  </a:cubicBezTo>
                  <a:cubicBezTo>
                    <a:pt x="115" y="42"/>
                    <a:pt x="103" y="46"/>
                    <a:pt x="95" y="52"/>
                  </a:cubicBezTo>
                  <a:close/>
                </a:path>
              </a:pathLst>
            </a:custGeom>
            <a:solidFill>
              <a:srgbClr val="FFDB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9" name="işļîdé"/>
            <p:cNvSpPr/>
            <p:nvPr/>
          </p:nvSpPr>
          <p:spPr bwMode="auto">
            <a:xfrm>
              <a:off x="4694238" y="5270500"/>
              <a:ext cx="195263" cy="76200"/>
            </a:xfrm>
            <a:custGeom>
              <a:avLst/>
              <a:gdLst>
                <a:gd name="T0" fmla="*/ 0 w 59"/>
                <a:gd name="T1" fmla="*/ 7 h 23"/>
                <a:gd name="T2" fmla="*/ 39 w 59"/>
                <a:gd name="T3" fmla="*/ 10 h 23"/>
                <a:gd name="T4" fmla="*/ 50 w 59"/>
                <a:gd name="T5" fmla="*/ 13 h 23"/>
                <a:gd name="T6" fmla="*/ 53 w 59"/>
                <a:gd name="T7" fmla="*/ 23 h 23"/>
                <a:gd name="T8" fmla="*/ 59 w 59"/>
                <a:gd name="T9" fmla="*/ 0 h 23"/>
                <a:gd name="T10" fmla="*/ 0 w 59"/>
                <a:gd name="T11" fmla="*/ 7 h 23"/>
              </a:gdLst>
              <a:ahLst/>
              <a:cxnLst>
                <a:cxn ang="0">
                  <a:pos x="T0" y="T1"/>
                </a:cxn>
                <a:cxn ang="0">
                  <a:pos x="T2" y="T3"/>
                </a:cxn>
                <a:cxn ang="0">
                  <a:pos x="T4" y="T5"/>
                </a:cxn>
                <a:cxn ang="0">
                  <a:pos x="T6" y="T7"/>
                </a:cxn>
                <a:cxn ang="0">
                  <a:pos x="T8" y="T9"/>
                </a:cxn>
                <a:cxn ang="0">
                  <a:pos x="T10" y="T11"/>
                </a:cxn>
              </a:cxnLst>
              <a:rect l="0" t="0" r="r" b="b"/>
              <a:pathLst>
                <a:path w="59" h="23">
                  <a:moveTo>
                    <a:pt x="0" y="7"/>
                  </a:moveTo>
                  <a:cubicBezTo>
                    <a:pt x="6" y="13"/>
                    <a:pt x="25" y="11"/>
                    <a:pt x="39" y="10"/>
                  </a:cubicBezTo>
                  <a:cubicBezTo>
                    <a:pt x="47" y="9"/>
                    <a:pt x="49" y="9"/>
                    <a:pt x="50" y="13"/>
                  </a:cubicBezTo>
                  <a:cubicBezTo>
                    <a:pt x="51" y="17"/>
                    <a:pt x="52" y="20"/>
                    <a:pt x="53" y="23"/>
                  </a:cubicBezTo>
                  <a:cubicBezTo>
                    <a:pt x="54" y="16"/>
                    <a:pt x="57" y="6"/>
                    <a:pt x="59" y="0"/>
                  </a:cubicBezTo>
                  <a:cubicBezTo>
                    <a:pt x="38" y="7"/>
                    <a:pt x="20" y="10"/>
                    <a:pt x="0" y="7"/>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0" name="ïṡ1ïḋè"/>
            <p:cNvSpPr/>
            <p:nvPr/>
          </p:nvSpPr>
          <p:spPr bwMode="auto">
            <a:xfrm>
              <a:off x="4568825" y="5019675"/>
              <a:ext cx="346075" cy="109537"/>
            </a:xfrm>
            <a:custGeom>
              <a:avLst/>
              <a:gdLst>
                <a:gd name="T0" fmla="*/ 98 w 105"/>
                <a:gd name="T1" fmla="*/ 9 h 33"/>
                <a:gd name="T2" fmla="*/ 105 w 105"/>
                <a:gd name="T3" fmla="*/ 0 h 33"/>
                <a:gd name="T4" fmla="*/ 70 w 105"/>
                <a:gd name="T5" fmla="*/ 10 h 33"/>
                <a:gd name="T6" fmla="*/ 23 w 105"/>
                <a:gd name="T7" fmla="*/ 25 h 33"/>
                <a:gd name="T8" fmla="*/ 0 w 105"/>
                <a:gd name="T9" fmla="*/ 30 h 33"/>
                <a:gd name="T10" fmla="*/ 10 w 105"/>
                <a:gd name="T11" fmla="*/ 33 h 33"/>
                <a:gd name="T12" fmla="*/ 98 w 105"/>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105" h="33">
                  <a:moveTo>
                    <a:pt x="98" y="9"/>
                  </a:moveTo>
                  <a:cubicBezTo>
                    <a:pt x="103" y="6"/>
                    <a:pt x="105" y="3"/>
                    <a:pt x="105" y="0"/>
                  </a:cubicBezTo>
                  <a:cubicBezTo>
                    <a:pt x="96" y="4"/>
                    <a:pt x="80" y="7"/>
                    <a:pt x="70" y="10"/>
                  </a:cubicBezTo>
                  <a:cubicBezTo>
                    <a:pt x="55" y="14"/>
                    <a:pt x="40" y="19"/>
                    <a:pt x="23" y="25"/>
                  </a:cubicBezTo>
                  <a:cubicBezTo>
                    <a:pt x="15" y="27"/>
                    <a:pt x="7" y="29"/>
                    <a:pt x="0" y="30"/>
                  </a:cubicBezTo>
                  <a:cubicBezTo>
                    <a:pt x="2" y="32"/>
                    <a:pt x="6" y="33"/>
                    <a:pt x="10" y="33"/>
                  </a:cubicBezTo>
                  <a:cubicBezTo>
                    <a:pt x="43" y="25"/>
                    <a:pt x="69" y="18"/>
                    <a:pt x="98" y="9"/>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1" name="iSḷíďe"/>
            <p:cNvSpPr/>
            <p:nvPr/>
          </p:nvSpPr>
          <p:spPr bwMode="auto">
            <a:xfrm>
              <a:off x="4654550" y="4832350"/>
              <a:ext cx="271463" cy="109537"/>
            </a:xfrm>
            <a:custGeom>
              <a:avLst/>
              <a:gdLst>
                <a:gd name="T0" fmla="*/ 59 w 82"/>
                <a:gd name="T1" fmla="*/ 20 h 33"/>
                <a:gd name="T2" fmla="*/ 82 w 82"/>
                <a:gd name="T3" fmla="*/ 3 h 33"/>
                <a:gd name="T4" fmla="*/ 82 w 82"/>
                <a:gd name="T5" fmla="*/ 0 h 33"/>
                <a:gd name="T6" fmla="*/ 0 w 82"/>
                <a:gd name="T7" fmla="*/ 24 h 33"/>
                <a:gd name="T8" fmla="*/ 1 w 82"/>
                <a:gd name="T9" fmla="*/ 26 h 33"/>
                <a:gd name="T10" fmla="*/ 17 w 82"/>
                <a:gd name="T11" fmla="*/ 31 h 33"/>
                <a:gd name="T12" fmla="*/ 59 w 82"/>
                <a:gd name="T13" fmla="*/ 20 h 33"/>
              </a:gdLst>
              <a:ahLst/>
              <a:cxnLst>
                <a:cxn ang="0">
                  <a:pos x="T0" y="T1"/>
                </a:cxn>
                <a:cxn ang="0">
                  <a:pos x="T2" y="T3"/>
                </a:cxn>
                <a:cxn ang="0">
                  <a:pos x="T4" y="T5"/>
                </a:cxn>
                <a:cxn ang="0">
                  <a:pos x="T6" y="T7"/>
                </a:cxn>
                <a:cxn ang="0">
                  <a:pos x="T8" y="T9"/>
                </a:cxn>
                <a:cxn ang="0">
                  <a:pos x="T10" y="T11"/>
                </a:cxn>
                <a:cxn ang="0">
                  <a:pos x="T12" y="T13"/>
                </a:cxn>
              </a:cxnLst>
              <a:rect l="0" t="0" r="r" b="b"/>
              <a:pathLst>
                <a:path w="82" h="33">
                  <a:moveTo>
                    <a:pt x="59" y="20"/>
                  </a:moveTo>
                  <a:cubicBezTo>
                    <a:pt x="67" y="14"/>
                    <a:pt x="79" y="10"/>
                    <a:pt x="82" y="3"/>
                  </a:cubicBezTo>
                  <a:cubicBezTo>
                    <a:pt x="82" y="2"/>
                    <a:pt x="82" y="1"/>
                    <a:pt x="82" y="0"/>
                  </a:cubicBezTo>
                  <a:cubicBezTo>
                    <a:pt x="60" y="12"/>
                    <a:pt x="17" y="32"/>
                    <a:pt x="0" y="24"/>
                  </a:cubicBezTo>
                  <a:cubicBezTo>
                    <a:pt x="1" y="26"/>
                    <a:pt x="1" y="26"/>
                    <a:pt x="1" y="26"/>
                  </a:cubicBezTo>
                  <a:cubicBezTo>
                    <a:pt x="4" y="30"/>
                    <a:pt x="9" y="33"/>
                    <a:pt x="17" y="31"/>
                  </a:cubicBezTo>
                  <a:cubicBezTo>
                    <a:pt x="35" y="26"/>
                    <a:pt x="44" y="25"/>
                    <a:pt x="59" y="20"/>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2" name="î$ḻíḑé"/>
            <p:cNvSpPr/>
            <p:nvPr/>
          </p:nvSpPr>
          <p:spPr bwMode="auto">
            <a:xfrm>
              <a:off x="4651375" y="4826000"/>
              <a:ext cx="112713" cy="95250"/>
            </a:xfrm>
            <a:custGeom>
              <a:avLst/>
              <a:gdLst>
                <a:gd name="T0" fmla="*/ 31 w 34"/>
                <a:gd name="T1" fmla="*/ 23 h 29"/>
                <a:gd name="T2" fmla="*/ 13 w 34"/>
                <a:gd name="T3" fmla="*/ 28 h 29"/>
                <a:gd name="T4" fmla="*/ 6 w 34"/>
                <a:gd name="T5" fmla="*/ 9 h 29"/>
                <a:gd name="T6" fmla="*/ 24 w 34"/>
                <a:gd name="T7" fmla="*/ 0 h 29"/>
                <a:gd name="T8" fmla="*/ 33 w 34"/>
                <a:gd name="T9" fmla="*/ 11 h 29"/>
                <a:gd name="T10" fmla="*/ 31 w 34"/>
                <a:gd name="T11" fmla="*/ 23 h 29"/>
              </a:gdLst>
              <a:ahLst/>
              <a:cxnLst>
                <a:cxn ang="0">
                  <a:pos x="T0" y="T1"/>
                </a:cxn>
                <a:cxn ang="0">
                  <a:pos x="T2" y="T3"/>
                </a:cxn>
                <a:cxn ang="0">
                  <a:pos x="T4" y="T5"/>
                </a:cxn>
                <a:cxn ang="0">
                  <a:pos x="T6" y="T7"/>
                </a:cxn>
                <a:cxn ang="0">
                  <a:pos x="T8" y="T9"/>
                </a:cxn>
                <a:cxn ang="0">
                  <a:pos x="T10" y="T11"/>
                </a:cxn>
              </a:cxnLst>
              <a:rect l="0" t="0" r="r" b="b"/>
              <a:pathLst>
                <a:path w="34" h="29">
                  <a:moveTo>
                    <a:pt x="31" y="23"/>
                  </a:moveTo>
                  <a:cubicBezTo>
                    <a:pt x="28" y="24"/>
                    <a:pt x="18" y="29"/>
                    <a:pt x="13" y="28"/>
                  </a:cubicBezTo>
                  <a:cubicBezTo>
                    <a:pt x="5" y="27"/>
                    <a:pt x="0" y="15"/>
                    <a:pt x="6" y="9"/>
                  </a:cubicBezTo>
                  <a:cubicBezTo>
                    <a:pt x="9" y="5"/>
                    <a:pt x="19" y="0"/>
                    <a:pt x="24" y="0"/>
                  </a:cubicBezTo>
                  <a:cubicBezTo>
                    <a:pt x="27" y="0"/>
                    <a:pt x="31" y="5"/>
                    <a:pt x="33" y="11"/>
                  </a:cubicBezTo>
                  <a:cubicBezTo>
                    <a:pt x="34" y="16"/>
                    <a:pt x="34" y="21"/>
                    <a:pt x="31" y="23"/>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3" name="ïś1íḓè"/>
            <p:cNvSpPr/>
            <p:nvPr/>
          </p:nvSpPr>
          <p:spPr bwMode="auto">
            <a:xfrm>
              <a:off x="4552950" y="5026025"/>
              <a:ext cx="112713" cy="96837"/>
            </a:xfrm>
            <a:custGeom>
              <a:avLst/>
              <a:gdLst>
                <a:gd name="T0" fmla="*/ 31 w 34"/>
                <a:gd name="T1" fmla="*/ 22 h 29"/>
                <a:gd name="T2" fmla="*/ 13 w 34"/>
                <a:gd name="T3" fmla="*/ 28 h 29"/>
                <a:gd name="T4" fmla="*/ 5 w 34"/>
                <a:gd name="T5" fmla="*/ 9 h 29"/>
                <a:gd name="T6" fmla="*/ 24 w 34"/>
                <a:gd name="T7" fmla="*/ 0 h 29"/>
                <a:gd name="T8" fmla="*/ 32 w 34"/>
                <a:gd name="T9" fmla="*/ 11 h 29"/>
                <a:gd name="T10" fmla="*/ 31 w 34"/>
                <a:gd name="T11" fmla="*/ 22 h 29"/>
              </a:gdLst>
              <a:ahLst/>
              <a:cxnLst>
                <a:cxn ang="0">
                  <a:pos x="T0" y="T1"/>
                </a:cxn>
                <a:cxn ang="0">
                  <a:pos x="T2" y="T3"/>
                </a:cxn>
                <a:cxn ang="0">
                  <a:pos x="T4" y="T5"/>
                </a:cxn>
                <a:cxn ang="0">
                  <a:pos x="T6" y="T7"/>
                </a:cxn>
                <a:cxn ang="0">
                  <a:pos x="T8" y="T9"/>
                </a:cxn>
                <a:cxn ang="0">
                  <a:pos x="T10" y="T11"/>
                </a:cxn>
              </a:cxnLst>
              <a:rect l="0" t="0" r="r" b="b"/>
              <a:pathLst>
                <a:path w="34" h="29">
                  <a:moveTo>
                    <a:pt x="31" y="22"/>
                  </a:moveTo>
                  <a:cubicBezTo>
                    <a:pt x="28" y="24"/>
                    <a:pt x="18" y="29"/>
                    <a:pt x="13" y="28"/>
                  </a:cubicBezTo>
                  <a:cubicBezTo>
                    <a:pt x="5" y="26"/>
                    <a:pt x="0" y="15"/>
                    <a:pt x="5" y="9"/>
                  </a:cubicBezTo>
                  <a:cubicBezTo>
                    <a:pt x="9" y="5"/>
                    <a:pt x="19" y="0"/>
                    <a:pt x="24" y="0"/>
                  </a:cubicBezTo>
                  <a:cubicBezTo>
                    <a:pt x="27" y="0"/>
                    <a:pt x="31" y="5"/>
                    <a:pt x="32" y="11"/>
                  </a:cubicBezTo>
                  <a:cubicBezTo>
                    <a:pt x="34" y="16"/>
                    <a:pt x="34" y="21"/>
                    <a:pt x="31" y="22"/>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4" name="íšḻidê"/>
            <p:cNvSpPr/>
            <p:nvPr/>
          </p:nvSpPr>
          <p:spPr bwMode="auto">
            <a:xfrm>
              <a:off x="4687888" y="5230813"/>
              <a:ext cx="85725" cy="66675"/>
            </a:xfrm>
            <a:custGeom>
              <a:avLst/>
              <a:gdLst>
                <a:gd name="T0" fmla="*/ 19 w 26"/>
                <a:gd name="T1" fmla="*/ 0 h 20"/>
                <a:gd name="T2" fmla="*/ 5 w 26"/>
                <a:gd name="T3" fmla="*/ 3 h 20"/>
                <a:gd name="T4" fmla="*/ 7 w 26"/>
                <a:gd name="T5" fmla="*/ 18 h 20"/>
                <a:gd name="T6" fmla="*/ 23 w 26"/>
                <a:gd name="T7" fmla="*/ 17 h 20"/>
                <a:gd name="T8" fmla="*/ 25 w 26"/>
                <a:gd name="T9" fmla="*/ 7 h 20"/>
                <a:gd name="T10" fmla="*/ 19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9" y="0"/>
                  </a:moveTo>
                  <a:cubicBezTo>
                    <a:pt x="17" y="0"/>
                    <a:pt x="8" y="0"/>
                    <a:pt x="5" y="3"/>
                  </a:cubicBezTo>
                  <a:cubicBezTo>
                    <a:pt x="0" y="7"/>
                    <a:pt x="2" y="16"/>
                    <a:pt x="7" y="18"/>
                  </a:cubicBezTo>
                  <a:cubicBezTo>
                    <a:pt x="11" y="20"/>
                    <a:pt x="19" y="19"/>
                    <a:pt x="23" y="17"/>
                  </a:cubicBezTo>
                  <a:cubicBezTo>
                    <a:pt x="25" y="16"/>
                    <a:pt x="26" y="12"/>
                    <a:pt x="25" y="7"/>
                  </a:cubicBezTo>
                  <a:cubicBezTo>
                    <a:pt x="24" y="3"/>
                    <a:pt x="22" y="0"/>
                    <a:pt x="19" y="0"/>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5" name="ïṡḷïďè"/>
            <p:cNvSpPr/>
            <p:nvPr/>
          </p:nvSpPr>
          <p:spPr bwMode="auto">
            <a:xfrm>
              <a:off x="4592638" y="5132388"/>
              <a:ext cx="339725" cy="111125"/>
            </a:xfrm>
            <a:custGeom>
              <a:avLst/>
              <a:gdLst>
                <a:gd name="T0" fmla="*/ 103 w 103"/>
                <a:gd name="T1" fmla="*/ 0 h 34"/>
                <a:gd name="T2" fmla="*/ 27 w 103"/>
                <a:gd name="T3" fmla="*/ 23 h 34"/>
                <a:gd name="T4" fmla="*/ 0 w 103"/>
                <a:gd name="T5" fmla="*/ 29 h 34"/>
                <a:gd name="T6" fmla="*/ 2 w 103"/>
                <a:gd name="T7" fmla="*/ 29 h 34"/>
                <a:gd name="T8" fmla="*/ 43 w 103"/>
                <a:gd name="T9" fmla="*/ 23 h 34"/>
                <a:gd name="T10" fmla="*/ 78 w 103"/>
                <a:gd name="T11" fmla="*/ 15 h 34"/>
                <a:gd name="T12" fmla="*/ 81 w 103"/>
                <a:gd name="T13" fmla="*/ 14 h 34"/>
                <a:gd name="T14" fmla="*/ 86 w 103"/>
                <a:gd name="T15" fmla="*/ 13 h 34"/>
                <a:gd name="T16" fmla="*/ 93 w 103"/>
                <a:gd name="T17" fmla="*/ 11 h 34"/>
                <a:gd name="T18" fmla="*/ 97 w 103"/>
                <a:gd name="T19" fmla="*/ 11 h 34"/>
                <a:gd name="T20" fmla="*/ 103 w 103"/>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34">
                  <a:moveTo>
                    <a:pt x="103" y="0"/>
                  </a:moveTo>
                  <a:cubicBezTo>
                    <a:pt x="92" y="6"/>
                    <a:pt x="52" y="16"/>
                    <a:pt x="27" y="23"/>
                  </a:cubicBezTo>
                  <a:cubicBezTo>
                    <a:pt x="16" y="26"/>
                    <a:pt x="8" y="28"/>
                    <a:pt x="0" y="29"/>
                  </a:cubicBezTo>
                  <a:cubicBezTo>
                    <a:pt x="1" y="29"/>
                    <a:pt x="1" y="29"/>
                    <a:pt x="2" y="29"/>
                  </a:cubicBezTo>
                  <a:cubicBezTo>
                    <a:pt x="11" y="34"/>
                    <a:pt x="30" y="28"/>
                    <a:pt x="43" y="23"/>
                  </a:cubicBezTo>
                  <a:cubicBezTo>
                    <a:pt x="78" y="15"/>
                    <a:pt x="78" y="15"/>
                    <a:pt x="78" y="15"/>
                  </a:cubicBezTo>
                  <a:cubicBezTo>
                    <a:pt x="81" y="14"/>
                    <a:pt x="81" y="14"/>
                    <a:pt x="81" y="14"/>
                  </a:cubicBezTo>
                  <a:cubicBezTo>
                    <a:pt x="86" y="13"/>
                    <a:pt x="86" y="13"/>
                    <a:pt x="86" y="13"/>
                  </a:cubicBezTo>
                  <a:cubicBezTo>
                    <a:pt x="93" y="11"/>
                    <a:pt x="93" y="11"/>
                    <a:pt x="93" y="11"/>
                  </a:cubicBezTo>
                  <a:cubicBezTo>
                    <a:pt x="97" y="11"/>
                    <a:pt x="97" y="11"/>
                    <a:pt x="97" y="11"/>
                  </a:cubicBezTo>
                  <a:cubicBezTo>
                    <a:pt x="102" y="8"/>
                    <a:pt x="103" y="4"/>
                    <a:pt x="103" y="0"/>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6" name="iṩlïḍè"/>
            <p:cNvSpPr/>
            <p:nvPr/>
          </p:nvSpPr>
          <p:spPr bwMode="auto">
            <a:xfrm>
              <a:off x="4572000" y="5135563"/>
              <a:ext cx="112713" cy="88900"/>
            </a:xfrm>
            <a:custGeom>
              <a:avLst/>
              <a:gdLst>
                <a:gd name="T0" fmla="*/ 24 w 34"/>
                <a:gd name="T1" fmla="*/ 0 h 27"/>
                <a:gd name="T2" fmla="*/ 6 w 34"/>
                <a:gd name="T3" fmla="*/ 6 h 27"/>
                <a:gd name="T4" fmla="*/ 11 w 34"/>
                <a:gd name="T5" fmla="*/ 26 h 27"/>
                <a:gd name="T6" fmla="*/ 31 w 34"/>
                <a:gd name="T7" fmla="*/ 23 h 27"/>
                <a:gd name="T8" fmla="*/ 32 w 34"/>
                <a:gd name="T9" fmla="*/ 9 h 27"/>
                <a:gd name="T10" fmla="*/ 24 w 34"/>
                <a:gd name="T11" fmla="*/ 0 h 27"/>
              </a:gdLst>
              <a:ahLst/>
              <a:cxnLst>
                <a:cxn ang="0">
                  <a:pos x="T0" y="T1"/>
                </a:cxn>
                <a:cxn ang="0">
                  <a:pos x="T2" y="T3"/>
                </a:cxn>
                <a:cxn ang="0">
                  <a:pos x="T4" y="T5"/>
                </a:cxn>
                <a:cxn ang="0">
                  <a:pos x="T6" y="T7"/>
                </a:cxn>
                <a:cxn ang="0">
                  <a:pos x="T8" y="T9"/>
                </a:cxn>
                <a:cxn ang="0">
                  <a:pos x="T10" y="T11"/>
                </a:cxn>
              </a:cxnLst>
              <a:rect l="0" t="0" r="r" b="b"/>
              <a:pathLst>
                <a:path w="34" h="27">
                  <a:moveTo>
                    <a:pt x="24" y="0"/>
                  </a:moveTo>
                  <a:cubicBezTo>
                    <a:pt x="21" y="1"/>
                    <a:pt x="10" y="2"/>
                    <a:pt x="6" y="6"/>
                  </a:cubicBezTo>
                  <a:cubicBezTo>
                    <a:pt x="0" y="11"/>
                    <a:pt x="3" y="23"/>
                    <a:pt x="11" y="26"/>
                  </a:cubicBezTo>
                  <a:cubicBezTo>
                    <a:pt x="16" y="27"/>
                    <a:pt x="27" y="26"/>
                    <a:pt x="31" y="23"/>
                  </a:cubicBezTo>
                  <a:cubicBezTo>
                    <a:pt x="33" y="21"/>
                    <a:pt x="34" y="15"/>
                    <a:pt x="32" y="9"/>
                  </a:cubicBezTo>
                  <a:cubicBezTo>
                    <a:pt x="30" y="4"/>
                    <a:pt x="28" y="0"/>
                    <a:pt x="24" y="0"/>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7" name="i$lîďè"/>
            <p:cNvSpPr/>
            <p:nvPr/>
          </p:nvSpPr>
          <p:spPr bwMode="auto">
            <a:xfrm>
              <a:off x="4117975" y="4848225"/>
              <a:ext cx="282575" cy="511175"/>
            </a:xfrm>
            <a:custGeom>
              <a:avLst/>
              <a:gdLst>
                <a:gd name="T0" fmla="*/ 51 w 86"/>
                <a:gd name="T1" fmla="*/ 0 h 155"/>
                <a:gd name="T2" fmla="*/ 34 w 86"/>
                <a:gd name="T3" fmla="*/ 42 h 155"/>
                <a:gd name="T4" fmla="*/ 2 w 86"/>
                <a:gd name="T5" fmla="*/ 115 h 155"/>
                <a:gd name="T6" fmla="*/ 8 w 86"/>
                <a:gd name="T7" fmla="*/ 155 h 155"/>
                <a:gd name="T8" fmla="*/ 53 w 86"/>
                <a:gd name="T9" fmla="*/ 123 h 155"/>
                <a:gd name="T10" fmla="*/ 60 w 86"/>
                <a:gd name="T11" fmla="*/ 82 h 155"/>
                <a:gd name="T12" fmla="*/ 51 w 86"/>
                <a:gd name="T13" fmla="*/ 0 h 155"/>
              </a:gdLst>
              <a:ahLst/>
              <a:cxnLst>
                <a:cxn ang="0">
                  <a:pos x="T0" y="T1"/>
                </a:cxn>
                <a:cxn ang="0">
                  <a:pos x="T2" y="T3"/>
                </a:cxn>
                <a:cxn ang="0">
                  <a:pos x="T4" y="T5"/>
                </a:cxn>
                <a:cxn ang="0">
                  <a:pos x="T6" y="T7"/>
                </a:cxn>
                <a:cxn ang="0">
                  <a:pos x="T8" y="T9"/>
                </a:cxn>
                <a:cxn ang="0">
                  <a:pos x="T10" y="T11"/>
                </a:cxn>
                <a:cxn ang="0">
                  <a:pos x="T12" y="T13"/>
                </a:cxn>
              </a:cxnLst>
              <a:rect l="0" t="0" r="r" b="b"/>
              <a:pathLst>
                <a:path w="86" h="155">
                  <a:moveTo>
                    <a:pt x="51" y="0"/>
                  </a:moveTo>
                  <a:cubicBezTo>
                    <a:pt x="45" y="14"/>
                    <a:pt x="40" y="28"/>
                    <a:pt x="34" y="42"/>
                  </a:cubicBezTo>
                  <a:cubicBezTo>
                    <a:pt x="19" y="78"/>
                    <a:pt x="5" y="93"/>
                    <a:pt x="2" y="115"/>
                  </a:cubicBezTo>
                  <a:cubicBezTo>
                    <a:pt x="0" y="127"/>
                    <a:pt x="4" y="140"/>
                    <a:pt x="8" y="155"/>
                  </a:cubicBezTo>
                  <a:cubicBezTo>
                    <a:pt x="53" y="123"/>
                    <a:pt x="53" y="123"/>
                    <a:pt x="53" y="123"/>
                  </a:cubicBezTo>
                  <a:cubicBezTo>
                    <a:pt x="52" y="106"/>
                    <a:pt x="54" y="96"/>
                    <a:pt x="60" y="82"/>
                  </a:cubicBezTo>
                  <a:cubicBezTo>
                    <a:pt x="72" y="52"/>
                    <a:pt x="86" y="10"/>
                    <a:pt x="51" y="0"/>
                  </a:cubicBezTo>
                  <a:close/>
                </a:path>
              </a:pathLst>
            </a:custGeom>
            <a:solidFill>
              <a:srgbClr val="FFDB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8" name="ïṧľiďê"/>
            <p:cNvSpPr/>
            <p:nvPr/>
          </p:nvSpPr>
          <p:spPr bwMode="auto">
            <a:xfrm>
              <a:off x="4259263" y="4905375"/>
              <a:ext cx="115888" cy="371475"/>
            </a:xfrm>
            <a:custGeom>
              <a:avLst/>
              <a:gdLst>
                <a:gd name="T0" fmla="*/ 0 w 35"/>
                <a:gd name="T1" fmla="*/ 113 h 113"/>
                <a:gd name="T2" fmla="*/ 10 w 35"/>
                <a:gd name="T3" fmla="*/ 106 h 113"/>
                <a:gd name="T4" fmla="*/ 17 w 35"/>
                <a:gd name="T5" fmla="*/ 65 h 113"/>
                <a:gd name="T6" fmla="*/ 28 w 35"/>
                <a:gd name="T7" fmla="*/ 0 h 113"/>
                <a:gd name="T8" fmla="*/ 4 w 35"/>
                <a:gd name="T9" fmla="*/ 82 h 113"/>
                <a:gd name="T10" fmla="*/ 0 w 35"/>
                <a:gd name="T11" fmla="*/ 113 h 113"/>
              </a:gdLst>
              <a:ahLst/>
              <a:cxnLst>
                <a:cxn ang="0">
                  <a:pos x="T0" y="T1"/>
                </a:cxn>
                <a:cxn ang="0">
                  <a:pos x="T2" y="T3"/>
                </a:cxn>
                <a:cxn ang="0">
                  <a:pos x="T4" y="T5"/>
                </a:cxn>
                <a:cxn ang="0">
                  <a:pos x="T6" y="T7"/>
                </a:cxn>
                <a:cxn ang="0">
                  <a:pos x="T8" y="T9"/>
                </a:cxn>
                <a:cxn ang="0">
                  <a:pos x="T10" y="T11"/>
                </a:cxn>
              </a:cxnLst>
              <a:rect l="0" t="0" r="r" b="b"/>
              <a:pathLst>
                <a:path w="35" h="113">
                  <a:moveTo>
                    <a:pt x="0" y="113"/>
                  </a:moveTo>
                  <a:cubicBezTo>
                    <a:pt x="10" y="106"/>
                    <a:pt x="10" y="106"/>
                    <a:pt x="10" y="106"/>
                  </a:cubicBezTo>
                  <a:cubicBezTo>
                    <a:pt x="9" y="89"/>
                    <a:pt x="11" y="79"/>
                    <a:pt x="17" y="65"/>
                  </a:cubicBezTo>
                  <a:cubicBezTo>
                    <a:pt x="25" y="44"/>
                    <a:pt x="35" y="17"/>
                    <a:pt x="28" y="0"/>
                  </a:cubicBezTo>
                  <a:cubicBezTo>
                    <a:pt x="26" y="38"/>
                    <a:pt x="10" y="57"/>
                    <a:pt x="4" y="82"/>
                  </a:cubicBezTo>
                  <a:cubicBezTo>
                    <a:pt x="1" y="93"/>
                    <a:pt x="0" y="104"/>
                    <a:pt x="0" y="113"/>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9" name="îṥļïḍè"/>
            <p:cNvSpPr/>
            <p:nvPr/>
          </p:nvSpPr>
          <p:spPr bwMode="auto">
            <a:xfrm>
              <a:off x="4246563" y="4848225"/>
              <a:ext cx="74613" cy="119062"/>
            </a:xfrm>
            <a:custGeom>
              <a:avLst/>
              <a:gdLst>
                <a:gd name="T0" fmla="*/ 12 w 23"/>
                <a:gd name="T1" fmla="*/ 0 h 36"/>
                <a:gd name="T2" fmla="*/ 0 w 23"/>
                <a:gd name="T3" fmla="*/ 29 h 36"/>
                <a:gd name="T4" fmla="*/ 17 w 23"/>
                <a:gd name="T5" fmla="*/ 25 h 36"/>
                <a:gd name="T6" fmla="*/ 23 w 23"/>
                <a:gd name="T7" fmla="*/ 6 h 36"/>
                <a:gd name="T8" fmla="*/ 12 w 23"/>
                <a:gd name="T9" fmla="*/ 0 h 36"/>
              </a:gdLst>
              <a:ahLst/>
              <a:cxnLst>
                <a:cxn ang="0">
                  <a:pos x="T0" y="T1"/>
                </a:cxn>
                <a:cxn ang="0">
                  <a:pos x="T2" y="T3"/>
                </a:cxn>
                <a:cxn ang="0">
                  <a:pos x="T4" y="T5"/>
                </a:cxn>
                <a:cxn ang="0">
                  <a:pos x="T6" y="T7"/>
                </a:cxn>
                <a:cxn ang="0">
                  <a:pos x="T8" y="T9"/>
                </a:cxn>
              </a:cxnLst>
              <a:rect l="0" t="0" r="r" b="b"/>
              <a:pathLst>
                <a:path w="23" h="36">
                  <a:moveTo>
                    <a:pt x="12" y="0"/>
                  </a:moveTo>
                  <a:cubicBezTo>
                    <a:pt x="8" y="10"/>
                    <a:pt x="4" y="20"/>
                    <a:pt x="0" y="29"/>
                  </a:cubicBezTo>
                  <a:cubicBezTo>
                    <a:pt x="10" y="36"/>
                    <a:pt x="14" y="32"/>
                    <a:pt x="17" y="25"/>
                  </a:cubicBezTo>
                  <a:cubicBezTo>
                    <a:pt x="19" y="19"/>
                    <a:pt x="21" y="12"/>
                    <a:pt x="23" y="6"/>
                  </a:cubicBezTo>
                  <a:cubicBezTo>
                    <a:pt x="20" y="3"/>
                    <a:pt x="16" y="2"/>
                    <a:pt x="12" y="0"/>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0" name="îšḻiḑé"/>
            <p:cNvSpPr/>
            <p:nvPr/>
          </p:nvSpPr>
          <p:spPr bwMode="auto">
            <a:xfrm>
              <a:off x="4476750" y="4826000"/>
              <a:ext cx="95250" cy="131762"/>
            </a:xfrm>
            <a:custGeom>
              <a:avLst/>
              <a:gdLst>
                <a:gd name="T0" fmla="*/ 29 w 29"/>
                <a:gd name="T1" fmla="*/ 4 h 40"/>
                <a:gd name="T2" fmla="*/ 0 w 29"/>
                <a:gd name="T3" fmla="*/ 40 h 40"/>
                <a:gd name="T4" fmla="*/ 4 w 29"/>
                <a:gd name="T5" fmla="*/ 0 h 40"/>
                <a:gd name="T6" fmla="*/ 29 w 29"/>
                <a:gd name="T7" fmla="*/ 4 h 40"/>
              </a:gdLst>
              <a:ahLst/>
              <a:cxnLst>
                <a:cxn ang="0">
                  <a:pos x="T0" y="T1"/>
                </a:cxn>
                <a:cxn ang="0">
                  <a:pos x="T2" y="T3"/>
                </a:cxn>
                <a:cxn ang="0">
                  <a:pos x="T4" y="T5"/>
                </a:cxn>
                <a:cxn ang="0">
                  <a:pos x="T6" y="T7"/>
                </a:cxn>
              </a:cxnLst>
              <a:rect l="0" t="0" r="r" b="b"/>
              <a:pathLst>
                <a:path w="29" h="40">
                  <a:moveTo>
                    <a:pt x="29" y="4"/>
                  </a:moveTo>
                  <a:cubicBezTo>
                    <a:pt x="26" y="20"/>
                    <a:pt x="20" y="33"/>
                    <a:pt x="0" y="40"/>
                  </a:cubicBezTo>
                  <a:cubicBezTo>
                    <a:pt x="8" y="28"/>
                    <a:pt x="7" y="13"/>
                    <a:pt x="4" y="0"/>
                  </a:cubicBezTo>
                  <a:lnTo>
                    <a:pt x="29" y="4"/>
                  </a:lnTo>
                  <a:close/>
                </a:path>
              </a:pathLst>
            </a:custGeom>
            <a:solidFill>
              <a:srgbClr val="FDC0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1" name="íṧlîḍe"/>
            <p:cNvSpPr/>
            <p:nvPr/>
          </p:nvSpPr>
          <p:spPr bwMode="auto">
            <a:xfrm>
              <a:off x="4371975" y="4575175"/>
              <a:ext cx="365125" cy="266700"/>
            </a:xfrm>
            <a:custGeom>
              <a:avLst/>
              <a:gdLst>
                <a:gd name="T0" fmla="*/ 70 w 111"/>
                <a:gd name="T1" fmla="*/ 0 h 81"/>
                <a:gd name="T2" fmla="*/ 40 w 111"/>
                <a:gd name="T3" fmla="*/ 0 h 81"/>
                <a:gd name="T4" fmla="*/ 0 w 111"/>
                <a:gd name="T5" fmla="*/ 41 h 81"/>
                <a:gd name="T6" fmla="*/ 0 w 111"/>
                <a:gd name="T7" fmla="*/ 41 h 81"/>
                <a:gd name="T8" fmla="*/ 40 w 111"/>
                <a:gd name="T9" fmla="*/ 81 h 81"/>
                <a:gd name="T10" fmla="*/ 70 w 111"/>
                <a:gd name="T11" fmla="*/ 81 h 81"/>
                <a:gd name="T12" fmla="*/ 111 w 111"/>
                <a:gd name="T13" fmla="*/ 41 h 81"/>
                <a:gd name="T14" fmla="*/ 111 w 111"/>
                <a:gd name="T15" fmla="*/ 41 h 81"/>
                <a:gd name="T16" fmla="*/ 70 w 111"/>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1">
                  <a:moveTo>
                    <a:pt x="70" y="0"/>
                  </a:moveTo>
                  <a:cubicBezTo>
                    <a:pt x="40" y="0"/>
                    <a:pt x="40" y="0"/>
                    <a:pt x="40" y="0"/>
                  </a:cubicBezTo>
                  <a:cubicBezTo>
                    <a:pt x="18" y="0"/>
                    <a:pt x="0" y="19"/>
                    <a:pt x="0" y="41"/>
                  </a:cubicBezTo>
                  <a:cubicBezTo>
                    <a:pt x="0" y="41"/>
                    <a:pt x="0" y="41"/>
                    <a:pt x="0" y="41"/>
                  </a:cubicBezTo>
                  <a:cubicBezTo>
                    <a:pt x="0" y="63"/>
                    <a:pt x="18" y="81"/>
                    <a:pt x="40" y="81"/>
                  </a:cubicBezTo>
                  <a:cubicBezTo>
                    <a:pt x="70" y="81"/>
                    <a:pt x="70" y="81"/>
                    <a:pt x="70" y="81"/>
                  </a:cubicBezTo>
                  <a:cubicBezTo>
                    <a:pt x="92" y="81"/>
                    <a:pt x="111" y="63"/>
                    <a:pt x="111" y="41"/>
                  </a:cubicBezTo>
                  <a:cubicBezTo>
                    <a:pt x="111" y="41"/>
                    <a:pt x="111" y="41"/>
                    <a:pt x="111" y="41"/>
                  </a:cubicBezTo>
                  <a:cubicBezTo>
                    <a:pt x="111" y="19"/>
                    <a:pt x="92" y="0"/>
                    <a:pt x="70" y="0"/>
                  </a:cubicBezTo>
                  <a:close/>
                </a:path>
              </a:pathLst>
            </a:custGeom>
            <a:solidFill>
              <a:srgbClr val="FDC0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2" name="išḻîdé"/>
            <p:cNvSpPr/>
            <p:nvPr/>
          </p:nvSpPr>
          <p:spPr bwMode="auto">
            <a:xfrm>
              <a:off x="4433888" y="4635500"/>
              <a:ext cx="241300" cy="9525"/>
            </a:xfrm>
            <a:prstGeom prst="rect">
              <a:avLst/>
            </a:prstGeom>
            <a:solidFill>
              <a:srgbClr val="FFDD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3" name="iṧḻíḋè"/>
            <p:cNvSpPr/>
            <p:nvPr/>
          </p:nvSpPr>
          <p:spPr bwMode="auto">
            <a:xfrm>
              <a:off x="4433888" y="4667250"/>
              <a:ext cx="241300" cy="9525"/>
            </a:xfrm>
            <a:prstGeom prst="rect">
              <a:avLst/>
            </a:prstGeom>
            <a:solidFill>
              <a:srgbClr val="FFDD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4" name="íṣľiḋè"/>
            <p:cNvSpPr/>
            <p:nvPr/>
          </p:nvSpPr>
          <p:spPr bwMode="auto">
            <a:xfrm>
              <a:off x="4433888" y="4700588"/>
              <a:ext cx="241300" cy="6350"/>
            </a:xfrm>
            <a:prstGeom prst="rect">
              <a:avLst/>
            </a:prstGeom>
            <a:solidFill>
              <a:srgbClr val="FFDD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5" name="ïś1iḋé"/>
            <p:cNvSpPr/>
            <p:nvPr/>
          </p:nvSpPr>
          <p:spPr bwMode="auto">
            <a:xfrm>
              <a:off x="4433888" y="4733925"/>
              <a:ext cx="241300" cy="6350"/>
            </a:xfrm>
            <a:prstGeom prst="rect">
              <a:avLst/>
            </a:prstGeom>
            <a:solidFill>
              <a:srgbClr val="FFDD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6" name="í$ļîḍe"/>
            <p:cNvSpPr/>
            <p:nvPr/>
          </p:nvSpPr>
          <p:spPr bwMode="auto">
            <a:xfrm>
              <a:off x="4433888" y="4762500"/>
              <a:ext cx="241300" cy="11112"/>
            </a:xfrm>
            <a:prstGeom prst="rect">
              <a:avLst/>
            </a:prstGeom>
            <a:solidFill>
              <a:srgbClr val="FFDD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7" name="iṡľíďe"/>
            <p:cNvSpPr/>
            <p:nvPr/>
          </p:nvSpPr>
          <p:spPr bwMode="auto">
            <a:xfrm>
              <a:off x="4121150" y="5626100"/>
              <a:ext cx="490538" cy="266700"/>
            </a:xfrm>
            <a:custGeom>
              <a:avLst/>
              <a:gdLst>
                <a:gd name="T0" fmla="*/ 18 w 149"/>
                <a:gd name="T1" fmla="*/ 0 h 81"/>
                <a:gd name="T2" fmla="*/ 149 w 149"/>
                <a:gd name="T3" fmla="*/ 25 h 81"/>
                <a:gd name="T4" fmla="*/ 128 w 149"/>
                <a:gd name="T5" fmla="*/ 80 h 81"/>
                <a:gd name="T6" fmla="*/ 0 w 149"/>
                <a:gd name="T7" fmla="*/ 81 h 81"/>
                <a:gd name="T8" fmla="*/ 18 w 149"/>
                <a:gd name="T9" fmla="*/ 0 h 81"/>
              </a:gdLst>
              <a:ahLst/>
              <a:cxnLst>
                <a:cxn ang="0">
                  <a:pos x="T0" y="T1"/>
                </a:cxn>
                <a:cxn ang="0">
                  <a:pos x="T2" y="T3"/>
                </a:cxn>
                <a:cxn ang="0">
                  <a:pos x="T4" y="T5"/>
                </a:cxn>
                <a:cxn ang="0">
                  <a:pos x="T6" y="T7"/>
                </a:cxn>
                <a:cxn ang="0">
                  <a:pos x="T8" y="T9"/>
                </a:cxn>
              </a:cxnLst>
              <a:rect l="0" t="0" r="r" b="b"/>
              <a:pathLst>
                <a:path w="149" h="81">
                  <a:moveTo>
                    <a:pt x="18" y="0"/>
                  </a:moveTo>
                  <a:cubicBezTo>
                    <a:pt x="62" y="9"/>
                    <a:pt x="104" y="18"/>
                    <a:pt x="149" y="25"/>
                  </a:cubicBezTo>
                  <a:cubicBezTo>
                    <a:pt x="128" y="80"/>
                    <a:pt x="128" y="80"/>
                    <a:pt x="128" y="80"/>
                  </a:cubicBezTo>
                  <a:cubicBezTo>
                    <a:pt x="0" y="81"/>
                    <a:pt x="0" y="81"/>
                    <a:pt x="0" y="81"/>
                  </a:cubicBezTo>
                  <a:lnTo>
                    <a:pt x="18" y="0"/>
                  </a:lnTo>
                  <a:close/>
                </a:path>
              </a:pathLst>
            </a:custGeom>
            <a:solidFill>
              <a:srgbClr val="D6F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8" name="ïšļiḑé"/>
            <p:cNvSpPr/>
            <p:nvPr/>
          </p:nvSpPr>
          <p:spPr bwMode="auto">
            <a:xfrm>
              <a:off x="4179888" y="5702300"/>
              <a:ext cx="431800" cy="198437"/>
            </a:xfrm>
            <a:custGeom>
              <a:avLst/>
              <a:gdLst>
                <a:gd name="T0" fmla="*/ 107 w 131"/>
                <a:gd name="T1" fmla="*/ 6 h 60"/>
                <a:gd name="T2" fmla="*/ 117 w 131"/>
                <a:gd name="T3" fmla="*/ 0 h 60"/>
                <a:gd name="T4" fmla="*/ 131 w 131"/>
                <a:gd name="T5" fmla="*/ 2 h 60"/>
                <a:gd name="T6" fmla="*/ 115 w 131"/>
                <a:gd name="T7" fmla="*/ 58 h 60"/>
                <a:gd name="T8" fmla="*/ 65 w 131"/>
                <a:gd name="T9" fmla="*/ 60 h 60"/>
                <a:gd name="T10" fmla="*/ 0 w 131"/>
                <a:gd name="T11" fmla="*/ 12 h 60"/>
                <a:gd name="T12" fmla="*/ 107 w 131"/>
                <a:gd name="T13" fmla="*/ 6 h 60"/>
              </a:gdLst>
              <a:ahLst/>
              <a:cxnLst>
                <a:cxn ang="0">
                  <a:pos x="T0" y="T1"/>
                </a:cxn>
                <a:cxn ang="0">
                  <a:pos x="T2" y="T3"/>
                </a:cxn>
                <a:cxn ang="0">
                  <a:pos x="T4" y="T5"/>
                </a:cxn>
                <a:cxn ang="0">
                  <a:pos x="T6" y="T7"/>
                </a:cxn>
                <a:cxn ang="0">
                  <a:pos x="T8" y="T9"/>
                </a:cxn>
                <a:cxn ang="0">
                  <a:pos x="T10" y="T11"/>
                </a:cxn>
                <a:cxn ang="0">
                  <a:pos x="T12" y="T13"/>
                </a:cxn>
              </a:cxnLst>
              <a:rect l="0" t="0" r="r" b="b"/>
              <a:pathLst>
                <a:path w="131" h="60">
                  <a:moveTo>
                    <a:pt x="107" y="6"/>
                  </a:moveTo>
                  <a:cubicBezTo>
                    <a:pt x="117" y="0"/>
                    <a:pt x="117" y="0"/>
                    <a:pt x="117" y="0"/>
                  </a:cubicBezTo>
                  <a:cubicBezTo>
                    <a:pt x="131" y="2"/>
                    <a:pt x="131" y="2"/>
                    <a:pt x="131" y="2"/>
                  </a:cubicBezTo>
                  <a:cubicBezTo>
                    <a:pt x="115" y="58"/>
                    <a:pt x="115" y="58"/>
                    <a:pt x="115" y="58"/>
                  </a:cubicBezTo>
                  <a:cubicBezTo>
                    <a:pt x="65" y="60"/>
                    <a:pt x="65" y="60"/>
                    <a:pt x="65" y="60"/>
                  </a:cubicBezTo>
                  <a:cubicBezTo>
                    <a:pt x="0" y="12"/>
                    <a:pt x="0" y="12"/>
                    <a:pt x="0" y="12"/>
                  </a:cubicBezTo>
                  <a:cubicBezTo>
                    <a:pt x="37" y="11"/>
                    <a:pt x="71" y="8"/>
                    <a:pt x="107" y="6"/>
                  </a:cubicBezTo>
                  <a:close/>
                </a:path>
              </a:pathLst>
            </a:custGeom>
            <a:solidFill>
              <a:srgbClr val="ADE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9" name="ísļîḑê"/>
            <p:cNvSpPr/>
            <p:nvPr/>
          </p:nvSpPr>
          <p:spPr bwMode="auto">
            <a:xfrm>
              <a:off x="3883025" y="5726113"/>
              <a:ext cx="735013" cy="411162"/>
            </a:xfrm>
            <a:custGeom>
              <a:avLst/>
              <a:gdLst>
                <a:gd name="T0" fmla="*/ 70 w 223"/>
                <a:gd name="T1" fmla="*/ 0 h 125"/>
                <a:gd name="T2" fmla="*/ 223 w 223"/>
                <a:gd name="T3" fmla="*/ 25 h 125"/>
                <a:gd name="T4" fmla="*/ 174 w 223"/>
                <a:gd name="T5" fmla="*/ 125 h 125"/>
                <a:gd name="T6" fmla="*/ 0 w 223"/>
                <a:gd name="T7" fmla="*/ 125 h 125"/>
                <a:gd name="T8" fmla="*/ 70 w 223"/>
                <a:gd name="T9" fmla="*/ 0 h 125"/>
              </a:gdLst>
              <a:ahLst/>
              <a:cxnLst>
                <a:cxn ang="0">
                  <a:pos x="T0" y="T1"/>
                </a:cxn>
                <a:cxn ang="0">
                  <a:pos x="T2" y="T3"/>
                </a:cxn>
                <a:cxn ang="0">
                  <a:pos x="T4" y="T5"/>
                </a:cxn>
                <a:cxn ang="0">
                  <a:pos x="T6" y="T7"/>
                </a:cxn>
                <a:cxn ang="0">
                  <a:pos x="T8" y="T9"/>
                </a:cxn>
              </a:cxnLst>
              <a:rect l="0" t="0" r="r" b="b"/>
              <a:pathLst>
                <a:path w="223" h="125">
                  <a:moveTo>
                    <a:pt x="70" y="0"/>
                  </a:moveTo>
                  <a:cubicBezTo>
                    <a:pt x="109" y="7"/>
                    <a:pt x="178" y="26"/>
                    <a:pt x="223" y="25"/>
                  </a:cubicBezTo>
                  <a:cubicBezTo>
                    <a:pt x="174" y="125"/>
                    <a:pt x="174" y="125"/>
                    <a:pt x="174" y="125"/>
                  </a:cubicBezTo>
                  <a:cubicBezTo>
                    <a:pt x="0" y="125"/>
                    <a:pt x="0" y="125"/>
                    <a:pt x="0" y="125"/>
                  </a:cubicBezTo>
                  <a:lnTo>
                    <a:pt x="70" y="0"/>
                  </a:lnTo>
                  <a:close/>
                </a:path>
              </a:pathLst>
            </a:custGeom>
            <a:solidFill>
              <a:srgbClr val="FDAA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0" name="iśļïḑe"/>
            <p:cNvSpPr/>
            <p:nvPr/>
          </p:nvSpPr>
          <p:spPr bwMode="auto">
            <a:xfrm>
              <a:off x="3883025" y="5803900"/>
              <a:ext cx="735013" cy="333375"/>
            </a:xfrm>
            <a:custGeom>
              <a:avLst/>
              <a:gdLst>
                <a:gd name="T0" fmla="*/ 154 w 223"/>
                <a:gd name="T1" fmla="*/ 76 h 101"/>
                <a:gd name="T2" fmla="*/ 194 w 223"/>
                <a:gd name="T3" fmla="*/ 0 h 101"/>
                <a:gd name="T4" fmla="*/ 223 w 223"/>
                <a:gd name="T5" fmla="*/ 1 h 101"/>
                <a:gd name="T6" fmla="*/ 174 w 223"/>
                <a:gd name="T7" fmla="*/ 101 h 101"/>
                <a:gd name="T8" fmla="*/ 0 w 223"/>
                <a:gd name="T9" fmla="*/ 101 h 101"/>
                <a:gd name="T10" fmla="*/ 154 w 223"/>
                <a:gd name="T11" fmla="*/ 76 h 101"/>
              </a:gdLst>
              <a:ahLst/>
              <a:cxnLst>
                <a:cxn ang="0">
                  <a:pos x="T0" y="T1"/>
                </a:cxn>
                <a:cxn ang="0">
                  <a:pos x="T2" y="T3"/>
                </a:cxn>
                <a:cxn ang="0">
                  <a:pos x="T4" y="T5"/>
                </a:cxn>
                <a:cxn ang="0">
                  <a:pos x="T6" y="T7"/>
                </a:cxn>
                <a:cxn ang="0">
                  <a:pos x="T8" y="T9"/>
                </a:cxn>
                <a:cxn ang="0">
                  <a:pos x="T10" y="T11"/>
                </a:cxn>
              </a:cxnLst>
              <a:rect l="0" t="0" r="r" b="b"/>
              <a:pathLst>
                <a:path w="223" h="101">
                  <a:moveTo>
                    <a:pt x="154" y="76"/>
                  </a:moveTo>
                  <a:cubicBezTo>
                    <a:pt x="194" y="0"/>
                    <a:pt x="194" y="0"/>
                    <a:pt x="194" y="0"/>
                  </a:cubicBezTo>
                  <a:cubicBezTo>
                    <a:pt x="205" y="1"/>
                    <a:pt x="215" y="1"/>
                    <a:pt x="223" y="1"/>
                  </a:cubicBezTo>
                  <a:cubicBezTo>
                    <a:pt x="174" y="101"/>
                    <a:pt x="174" y="101"/>
                    <a:pt x="174" y="101"/>
                  </a:cubicBezTo>
                  <a:cubicBezTo>
                    <a:pt x="0" y="101"/>
                    <a:pt x="0" y="101"/>
                    <a:pt x="0" y="101"/>
                  </a:cubicBezTo>
                  <a:lnTo>
                    <a:pt x="154" y="76"/>
                  </a:lnTo>
                  <a:close/>
                </a:path>
              </a:pathLst>
            </a:custGeom>
            <a:solidFill>
              <a:srgbClr val="DB8E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1" name="ï$ļídê"/>
            <p:cNvSpPr/>
            <p:nvPr/>
          </p:nvSpPr>
          <p:spPr bwMode="auto">
            <a:xfrm>
              <a:off x="4195763" y="5665788"/>
              <a:ext cx="47625" cy="460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2" name="ïṩľîḋê"/>
            <p:cNvSpPr/>
            <p:nvPr/>
          </p:nvSpPr>
          <p:spPr bwMode="auto">
            <a:xfrm>
              <a:off x="771525" y="3521075"/>
              <a:ext cx="812800" cy="1081087"/>
            </a:xfrm>
            <a:custGeom>
              <a:avLst/>
              <a:gdLst>
                <a:gd name="T0" fmla="*/ 53 w 246"/>
                <a:gd name="T1" fmla="*/ 36 h 328"/>
                <a:gd name="T2" fmla="*/ 36 w 246"/>
                <a:gd name="T3" fmla="*/ 75 h 328"/>
                <a:gd name="T4" fmla="*/ 3 w 246"/>
                <a:gd name="T5" fmla="*/ 148 h 328"/>
                <a:gd name="T6" fmla="*/ 22 w 246"/>
                <a:gd name="T7" fmla="*/ 229 h 328"/>
                <a:gd name="T8" fmla="*/ 24 w 246"/>
                <a:gd name="T9" fmla="*/ 316 h 328"/>
                <a:gd name="T10" fmla="*/ 144 w 246"/>
                <a:gd name="T11" fmla="*/ 328 h 328"/>
                <a:gd name="T12" fmla="*/ 155 w 246"/>
                <a:gd name="T13" fmla="*/ 289 h 328"/>
                <a:gd name="T14" fmla="*/ 186 w 246"/>
                <a:gd name="T15" fmla="*/ 263 h 328"/>
                <a:gd name="T16" fmla="*/ 225 w 246"/>
                <a:gd name="T17" fmla="*/ 204 h 328"/>
                <a:gd name="T18" fmla="*/ 244 w 246"/>
                <a:gd name="T19" fmla="*/ 162 h 328"/>
                <a:gd name="T20" fmla="*/ 228 w 246"/>
                <a:gd name="T21" fmla="*/ 159 h 328"/>
                <a:gd name="T22" fmla="*/ 228 w 246"/>
                <a:gd name="T23" fmla="*/ 103 h 328"/>
                <a:gd name="T24" fmla="*/ 228 w 246"/>
                <a:gd name="T25" fmla="*/ 43 h 328"/>
                <a:gd name="T26" fmla="*/ 226 w 246"/>
                <a:gd name="T27" fmla="*/ 0 h 328"/>
                <a:gd name="T28" fmla="*/ 103 w 246"/>
                <a:gd name="T29" fmla="*/ 20 h 328"/>
                <a:gd name="T30" fmla="*/ 53 w 246"/>
                <a:gd name="T31" fmla="*/ 3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328">
                  <a:moveTo>
                    <a:pt x="53" y="36"/>
                  </a:moveTo>
                  <a:cubicBezTo>
                    <a:pt x="47" y="50"/>
                    <a:pt x="42" y="61"/>
                    <a:pt x="36" y="75"/>
                  </a:cubicBezTo>
                  <a:cubicBezTo>
                    <a:pt x="20" y="111"/>
                    <a:pt x="6" y="126"/>
                    <a:pt x="3" y="148"/>
                  </a:cubicBezTo>
                  <a:cubicBezTo>
                    <a:pt x="0" y="170"/>
                    <a:pt x="15" y="197"/>
                    <a:pt x="22" y="229"/>
                  </a:cubicBezTo>
                  <a:cubicBezTo>
                    <a:pt x="26" y="249"/>
                    <a:pt x="23" y="294"/>
                    <a:pt x="24" y="316"/>
                  </a:cubicBezTo>
                  <a:cubicBezTo>
                    <a:pt x="144" y="328"/>
                    <a:pt x="144" y="328"/>
                    <a:pt x="144" y="328"/>
                  </a:cubicBezTo>
                  <a:cubicBezTo>
                    <a:pt x="145" y="305"/>
                    <a:pt x="148" y="295"/>
                    <a:pt x="155" y="289"/>
                  </a:cubicBezTo>
                  <a:cubicBezTo>
                    <a:pt x="162" y="280"/>
                    <a:pt x="174" y="278"/>
                    <a:pt x="186" y="263"/>
                  </a:cubicBezTo>
                  <a:cubicBezTo>
                    <a:pt x="198" y="247"/>
                    <a:pt x="215" y="221"/>
                    <a:pt x="225" y="204"/>
                  </a:cubicBezTo>
                  <a:cubicBezTo>
                    <a:pt x="230" y="196"/>
                    <a:pt x="241" y="169"/>
                    <a:pt x="244" y="162"/>
                  </a:cubicBezTo>
                  <a:cubicBezTo>
                    <a:pt x="246" y="156"/>
                    <a:pt x="233" y="169"/>
                    <a:pt x="228" y="159"/>
                  </a:cubicBezTo>
                  <a:cubicBezTo>
                    <a:pt x="237" y="128"/>
                    <a:pt x="237" y="134"/>
                    <a:pt x="228" y="103"/>
                  </a:cubicBezTo>
                  <a:cubicBezTo>
                    <a:pt x="241" y="68"/>
                    <a:pt x="243" y="76"/>
                    <a:pt x="228" y="43"/>
                  </a:cubicBezTo>
                  <a:cubicBezTo>
                    <a:pt x="226" y="0"/>
                    <a:pt x="226" y="0"/>
                    <a:pt x="226" y="0"/>
                  </a:cubicBezTo>
                  <a:cubicBezTo>
                    <a:pt x="103" y="20"/>
                    <a:pt x="103" y="20"/>
                    <a:pt x="103" y="20"/>
                  </a:cubicBezTo>
                  <a:lnTo>
                    <a:pt x="53" y="36"/>
                  </a:lnTo>
                  <a:close/>
                </a:path>
              </a:pathLst>
            </a:custGeom>
            <a:solidFill>
              <a:srgbClr val="FFDB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3" name="ï$ḷíḋè"/>
            <p:cNvSpPr/>
            <p:nvPr/>
          </p:nvSpPr>
          <p:spPr bwMode="auto">
            <a:xfrm>
              <a:off x="917575" y="3521075"/>
              <a:ext cx="666750" cy="750887"/>
            </a:xfrm>
            <a:custGeom>
              <a:avLst/>
              <a:gdLst>
                <a:gd name="T0" fmla="*/ 170 w 202"/>
                <a:gd name="T1" fmla="*/ 221 h 228"/>
                <a:gd name="T2" fmla="*/ 181 w 202"/>
                <a:gd name="T3" fmla="*/ 204 h 228"/>
                <a:gd name="T4" fmla="*/ 200 w 202"/>
                <a:gd name="T5" fmla="*/ 162 h 228"/>
                <a:gd name="T6" fmla="*/ 184 w 202"/>
                <a:gd name="T7" fmla="*/ 159 h 228"/>
                <a:gd name="T8" fmla="*/ 184 w 202"/>
                <a:gd name="T9" fmla="*/ 103 h 228"/>
                <a:gd name="T10" fmla="*/ 184 w 202"/>
                <a:gd name="T11" fmla="*/ 43 h 228"/>
                <a:gd name="T12" fmla="*/ 182 w 202"/>
                <a:gd name="T13" fmla="*/ 0 h 228"/>
                <a:gd name="T14" fmla="*/ 59 w 202"/>
                <a:gd name="T15" fmla="*/ 20 h 228"/>
                <a:gd name="T16" fmla="*/ 20 w 202"/>
                <a:gd name="T17" fmla="*/ 32 h 228"/>
                <a:gd name="T18" fmla="*/ 28 w 202"/>
                <a:gd name="T19" fmla="*/ 44 h 228"/>
                <a:gd name="T20" fmla="*/ 4 w 202"/>
                <a:gd name="T21" fmla="*/ 132 h 228"/>
                <a:gd name="T22" fmla="*/ 0 w 202"/>
                <a:gd name="T23" fmla="*/ 173 h 228"/>
                <a:gd name="T24" fmla="*/ 10 w 202"/>
                <a:gd name="T25" fmla="*/ 217 h 228"/>
                <a:gd name="T26" fmla="*/ 28 w 202"/>
                <a:gd name="T27" fmla="*/ 221 h 228"/>
                <a:gd name="T28" fmla="*/ 170 w 202"/>
                <a:gd name="T29" fmla="*/ 22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2" h="228">
                  <a:moveTo>
                    <a:pt x="170" y="221"/>
                  </a:moveTo>
                  <a:cubicBezTo>
                    <a:pt x="174" y="215"/>
                    <a:pt x="178" y="209"/>
                    <a:pt x="181" y="204"/>
                  </a:cubicBezTo>
                  <a:cubicBezTo>
                    <a:pt x="186" y="196"/>
                    <a:pt x="197" y="169"/>
                    <a:pt x="200" y="162"/>
                  </a:cubicBezTo>
                  <a:cubicBezTo>
                    <a:pt x="202" y="156"/>
                    <a:pt x="189" y="169"/>
                    <a:pt x="184" y="159"/>
                  </a:cubicBezTo>
                  <a:cubicBezTo>
                    <a:pt x="193" y="128"/>
                    <a:pt x="193" y="134"/>
                    <a:pt x="184" y="103"/>
                  </a:cubicBezTo>
                  <a:cubicBezTo>
                    <a:pt x="197" y="68"/>
                    <a:pt x="199" y="76"/>
                    <a:pt x="184" y="43"/>
                  </a:cubicBezTo>
                  <a:cubicBezTo>
                    <a:pt x="182" y="0"/>
                    <a:pt x="182" y="0"/>
                    <a:pt x="182" y="0"/>
                  </a:cubicBezTo>
                  <a:cubicBezTo>
                    <a:pt x="59" y="20"/>
                    <a:pt x="59" y="20"/>
                    <a:pt x="59" y="20"/>
                  </a:cubicBezTo>
                  <a:cubicBezTo>
                    <a:pt x="20" y="32"/>
                    <a:pt x="20" y="32"/>
                    <a:pt x="20" y="32"/>
                  </a:cubicBezTo>
                  <a:cubicBezTo>
                    <a:pt x="28" y="44"/>
                    <a:pt x="28" y="44"/>
                    <a:pt x="28" y="44"/>
                  </a:cubicBezTo>
                  <a:cubicBezTo>
                    <a:pt x="29" y="86"/>
                    <a:pt x="11" y="106"/>
                    <a:pt x="4" y="132"/>
                  </a:cubicBezTo>
                  <a:cubicBezTo>
                    <a:pt x="0" y="147"/>
                    <a:pt x="0" y="161"/>
                    <a:pt x="0" y="173"/>
                  </a:cubicBezTo>
                  <a:cubicBezTo>
                    <a:pt x="0" y="194"/>
                    <a:pt x="2" y="209"/>
                    <a:pt x="10" y="217"/>
                  </a:cubicBezTo>
                  <a:cubicBezTo>
                    <a:pt x="14" y="222"/>
                    <a:pt x="21" y="221"/>
                    <a:pt x="28" y="221"/>
                  </a:cubicBezTo>
                  <a:cubicBezTo>
                    <a:pt x="90" y="223"/>
                    <a:pt x="142" y="228"/>
                    <a:pt x="170" y="221"/>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4" name="ïšļîḑe"/>
            <p:cNvSpPr/>
            <p:nvPr/>
          </p:nvSpPr>
          <p:spPr bwMode="auto">
            <a:xfrm>
              <a:off x="950913" y="3221038"/>
              <a:ext cx="573088" cy="998537"/>
            </a:xfrm>
            <a:custGeom>
              <a:avLst/>
              <a:gdLst>
                <a:gd name="T0" fmla="*/ 19 w 174"/>
                <a:gd name="T1" fmla="*/ 0 h 303"/>
                <a:gd name="T2" fmla="*/ 157 w 174"/>
                <a:gd name="T3" fmla="*/ 1 h 303"/>
                <a:gd name="T4" fmla="*/ 174 w 174"/>
                <a:gd name="T5" fmla="*/ 18 h 303"/>
                <a:gd name="T6" fmla="*/ 173 w 174"/>
                <a:gd name="T7" fmla="*/ 286 h 303"/>
                <a:gd name="T8" fmla="*/ 156 w 174"/>
                <a:gd name="T9" fmla="*/ 303 h 303"/>
                <a:gd name="T10" fmla="*/ 18 w 174"/>
                <a:gd name="T11" fmla="*/ 303 h 303"/>
                <a:gd name="T12" fmla="*/ 0 w 174"/>
                <a:gd name="T13" fmla="*/ 285 h 303"/>
                <a:gd name="T14" fmla="*/ 1 w 174"/>
                <a:gd name="T15" fmla="*/ 17 h 303"/>
                <a:gd name="T16" fmla="*/ 19 w 174"/>
                <a:gd name="T1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303">
                  <a:moveTo>
                    <a:pt x="19" y="0"/>
                  </a:moveTo>
                  <a:cubicBezTo>
                    <a:pt x="157" y="1"/>
                    <a:pt x="157" y="1"/>
                    <a:pt x="157" y="1"/>
                  </a:cubicBezTo>
                  <a:cubicBezTo>
                    <a:pt x="166" y="1"/>
                    <a:pt x="174" y="8"/>
                    <a:pt x="174" y="18"/>
                  </a:cubicBezTo>
                  <a:cubicBezTo>
                    <a:pt x="173" y="286"/>
                    <a:pt x="173" y="286"/>
                    <a:pt x="173" y="286"/>
                  </a:cubicBezTo>
                  <a:cubicBezTo>
                    <a:pt x="173" y="295"/>
                    <a:pt x="165" y="303"/>
                    <a:pt x="156" y="303"/>
                  </a:cubicBezTo>
                  <a:cubicBezTo>
                    <a:pt x="18" y="303"/>
                    <a:pt x="18" y="303"/>
                    <a:pt x="18" y="303"/>
                  </a:cubicBezTo>
                  <a:cubicBezTo>
                    <a:pt x="8" y="302"/>
                    <a:pt x="0" y="295"/>
                    <a:pt x="0" y="285"/>
                  </a:cubicBezTo>
                  <a:cubicBezTo>
                    <a:pt x="1" y="17"/>
                    <a:pt x="1" y="17"/>
                    <a:pt x="1" y="17"/>
                  </a:cubicBezTo>
                  <a:cubicBezTo>
                    <a:pt x="1" y="8"/>
                    <a:pt x="9" y="0"/>
                    <a:pt x="19" y="0"/>
                  </a:cubicBezTo>
                  <a:close/>
                </a:path>
              </a:pathLst>
            </a:custGeom>
            <a:solidFill>
              <a:srgbClr val="416F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5" name="ïšḷîḑe"/>
            <p:cNvSpPr/>
            <p:nvPr/>
          </p:nvSpPr>
          <p:spPr bwMode="auto">
            <a:xfrm>
              <a:off x="1000125" y="3325813"/>
              <a:ext cx="474663" cy="712787"/>
            </a:xfrm>
            <a:custGeom>
              <a:avLst/>
              <a:gdLst>
                <a:gd name="T0" fmla="*/ 2 w 299"/>
                <a:gd name="T1" fmla="*/ 0 h 449"/>
                <a:gd name="T2" fmla="*/ 299 w 299"/>
                <a:gd name="T3" fmla="*/ 0 h 449"/>
                <a:gd name="T4" fmla="*/ 297 w 299"/>
                <a:gd name="T5" fmla="*/ 449 h 449"/>
                <a:gd name="T6" fmla="*/ 0 w 299"/>
                <a:gd name="T7" fmla="*/ 449 h 449"/>
                <a:gd name="T8" fmla="*/ 2 w 299"/>
                <a:gd name="T9" fmla="*/ 0 h 449"/>
              </a:gdLst>
              <a:ahLst/>
              <a:cxnLst>
                <a:cxn ang="0">
                  <a:pos x="T0" y="T1"/>
                </a:cxn>
                <a:cxn ang="0">
                  <a:pos x="T2" y="T3"/>
                </a:cxn>
                <a:cxn ang="0">
                  <a:pos x="T4" y="T5"/>
                </a:cxn>
                <a:cxn ang="0">
                  <a:pos x="T6" y="T7"/>
                </a:cxn>
                <a:cxn ang="0">
                  <a:pos x="T8" y="T9"/>
                </a:cxn>
              </a:cxnLst>
              <a:rect l="0" t="0" r="r" b="b"/>
              <a:pathLst>
                <a:path w="299" h="449">
                  <a:moveTo>
                    <a:pt x="2" y="0"/>
                  </a:moveTo>
                  <a:lnTo>
                    <a:pt x="299" y="0"/>
                  </a:lnTo>
                  <a:lnTo>
                    <a:pt x="297" y="449"/>
                  </a:lnTo>
                  <a:lnTo>
                    <a:pt x="0" y="449"/>
                  </a:lnTo>
                  <a:lnTo>
                    <a:pt x="2" y="0"/>
                  </a:lnTo>
                  <a:close/>
                </a:path>
              </a:pathLst>
            </a:custGeom>
            <a:solidFill>
              <a:srgbClr val="D6F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6" name="îṡḷiḋé"/>
            <p:cNvSpPr/>
            <p:nvPr/>
          </p:nvSpPr>
          <p:spPr bwMode="auto">
            <a:xfrm>
              <a:off x="1006475" y="3273425"/>
              <a:ext cx="458788" cy="23812"/>
            </a:xfrm>
            <a:custGeom>
              <a:avLst/>
              <a:gdLst>
                <a:gd name="T0" fmla="*/ 4 w 139"/>
                <a:gd name="T1" fmla="*/ 0 h 7"/>
                <a:gd name="T2" fmla="*/ 136 w 139"/>
                <a:gd name="T3" fmla="*/ 0 h 7"/>
                <a:gd name="T4" fmla="*/ 139 w 139"/>
                <a:gd name="T5" fmla="*/ 4 h 7"/>
                <a:gd name="T6" fmla="*/ 139 w 139"/>
                <a:gd name="T7" fmla="*/ 4 h 7"/>
                <a:gd name="T8" fmla="*/ 136 w 139"/>
                <a:gd name="T9" fmla="*/ 7 h 7"/>
                <a:gd name="T10" fmla="*/ 4 w 139"/>
                <a:gd name="T11" fmla="*/ 6 h 7"/>
                <a:gd name="T12" fmla="*/ 0 w 139"/>
                <a:gd name="T13" fmla="*/ 3 h 7"/>
                <a:gd name="T14" fmla="*/ 0 w 139"/>
                <a:gd name="T15" fmla="*/ 3 h 7"/>
                <a:gd name="T16" fmla="*/ 4 w 13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7">
                  <a:moveTo>
                    <a:pt x="4" y="0"/>
                  </a:moveTo>
                  <a:cubicBezTo>
                    <a:pt x="136" y="0"/>
                    <a:pt x="136" y="0"/>
                    <a:pt x="136" y="0"/>
                  </a:cubicBezTo>
                  <a:cubicBezTo>
                    <a:pt x="138" y="0"/>
                    <a:pt x="139" y="2"/>
                    <a:pt x="139" y="4"/>
                  </a:cubicBezTo>
                  <a:cubicBezTo>
                    <a:pt x="139" y="4"/>
                    <a:pt x="139" y="4"/>
                    <a:pt x="139" y="4"/>
                  </a:cubicBezTo>
                  <a:cubicBezTo>
                    <a:pt x="139" y="5"/>
                    <a:pt x="138" y="7"/>
                    <a:pt x="136" y="7"/>
                  </a:cubicBezTo>
                  <a:cubicBezTo>
                    <a:pt x="4" y="6"/>
                    <a:pt x="4" y="6"/>
                    <a:pt x="4" y="6"/>
                  </a:cubicBezTo>
                  <a:cubicBezTo>
                    <a:pt x="2" y="6"/>
                    <a:pt x="0" y="5"/>
                    <a:pt x="0" y="3"/>
                  </a:cubicBezTo>
                  <a:cubicBezTo>
                    <a:pt x="0" y="3"/>
                    <a:pt x="0" y="3"/>
                    <a:pt x="0" y="3"/>
                  </a:cubicBezTo>
                  <a:cubicBezTo>
                    <a:pt x="0" y="1"/>
                    <a:pt x="2" y="0"/>
                    <a:pt x="4" y="0"/>
                  </a:cubicBezTo>
                  <a:close/>
                </a:path>
              </a:pathLst>
            </a:custGeom>
            <a:solidFill>
              <a:srgbClr val="C2DE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7" name="íṩḷîde"/>
            <p:cNvSpPr/>
            <p:nvPr/>
          </p:nvSpPr>
          <p:spPr bwMode="auto">
            <a:xfrm>
              <a:off x="1162050" y="4064000"/>
              <a:ext cx="150813" cy="128587"/>
            </a:xfrm>
            <a:custGeom>
              <a:avLst/>
              <a:gdLst>
                <a:gd name="T0" fmla="*/ 8 w 46"/>
                <a:gd name="T1" fmla="*/ 0 h 39"/>
                <a:gd name="T2" fmla="*/ 37 w 46"/>
                <a:gd name="T3" fmla="*/ 0 h 39"/>
                <a:gd name="T4" fmla="*/ 46 w 46"/>
                <a:gd name="T5" fmla="*/ 9 h 39"/>
                <a:gd name="T6" fmla="*/ 46 w 46"/>
                <a:gd name="T7" fmla="*/ 31 h 39"/>
                <a:gd name="T8" fmla="*/ 37 w 46"/>
                <a:gd name="T9" fmla="*/ 39 h 39"/>
                <a:gd name="T10" fmla="*/ 8 w 46"/>
                <a:gd name="T11" fmla="*/ 39 h 39"/>
                <a:gd name="T12" fmla="*/ 0 w 46"/>
                <a:gd name="T13" fmla="*/ 31 h 39"/>
                <a:gd name="T14" fmla="*/ 0 w 46"/>
                <a:gd name="T15" fmla="*/ 8 h 39"/>
                <a:gd name="T16" fmla="*/ 8 w 46"/>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9">
                  <a:moveTo>
                    <a:pt x="8" y="0"/>
                  </a:moveTo>
                  <a:cubicBezTo>
                    <a:pt x="37" y="0"/>
                    <a:pt x="37" y="0"/>
                    <a:pt x="37" y="0"/>
                  </a:cubicBezTo>
                  <a:cubicBezTo>
                    <a:pt x="42" y="0"/>
                    <a:pt x="46" y="4"/>
                    <a:pt x="46" y="9"/>
                  </a:cubicBezTo>
                  <a:cubicBezTo>
                    <a:pt x="46" y="31"/>
                    <a:pt x="46" y="31"/>
                    <a:pt x="46" y="31"/>
                  </a:cubicBezTo>
                  <a:cubicBezTo>
                    <a:pt x="46" y="35"/>
                    <a:pt x="42" y="39"/>
                    <a:pt x="37" y="39"/>
                  </a:cubicBezTo>
                  <a:cubicBezTo>
                    <a:pt x="8" y="39"/>
                    <a:pt x="8" y="39"/>
                    <a:pt x="8" y="39"/>
                  </a:cubicBezTo>
                  <a:cubicBezTo>
                    <a:pt x="3" y="39"/>
                    <a:pt x="0" y="35"/>
                    <a:pt x="0" y="31"/>
                  </a:cubicBezTo>
                  <a:cubicBezTo>
                    <a:pt x="0" y="8"/>
                    <a:pt x="0" y="8"/>
                    <a:pt x="0" y="8"/>
                  </a:cubicBezTo>
                  <a:cubicBezTo>
                    <a:pt x="0" y="4"/>
                    <a:pt x="4" y="0"/>
                    <a:pt x="8" y="0"/>
                  </a:cubicBezTo>
                  <a:close/>
                </a:path>
              </a:pathLst>
            </a:custGeom>
            <a:solidFill>
              <a:srgbClr val="C2DE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8" name="iṣḻîḓè"/>
            <p:cNvSpPr/>
            <p:nvPr/>
          </p:nvSpPr>
          <p:spPr bwMode="auto">
            <a:xfrm>
              <a:off x="1208088" y="4100513"/>
              <a:ext cx="58738" cy="60325"/>
            </a:xfrm>
            <a:prstGeom prst="ellipse">
              <a:avLst/>
            </a:prstGeom>
            <a:solidFill>
              <a:srgbClr val="416F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9" name="iŝ1iďê"/>
            <p:cNvSpPr/>
            <p:nvPr/>
          </p:nvSpPr>
          <p:spPr bwMode="auto">
            <a:xfrm>
              <a:off x="1236663" y="3221038"/>
              <a:ext cx="287338" cy="998537"/>
            </a:xfrm>
            <a:custGeom>
              <a:avLst/>
              <a:gdLst>
                <a:gd name="T0" fmla="*/ 1 w 87"/>
                <a:gd name="T1" fmla="*/ 0 h 303"/>
                <a:gd name="T2" fmla="*/ 70 w 87"/>
                <a:gd name="T3" fmla="*/ 1 h 303"/>
                <a:gd name="T4" fmla="*/ 87 w 87"/>
                <a:gd name="T5" fmla="*/ 18 h 303"/>
                <a:gd name="T6" fmla="*/ 86 w 87"/>
                <a:gd name="T7" fmla="*/ 286 h 303"/>
                <a:gd name="T8" fmla="*/ 69 w 87"/>
                <a:gd name="T9" fmla="*/ 303 h 303"/>
                <a:gd name="T10" fmla="*/ 0 w 87"/>
                <a:gd name="T11" fmla="*/ 303 h 303"/>
                <a:gd name="T12" fmla="*/ 0 w 87"/>
                <a:gd name="T13" fmla="*/ 295 h 303"/>
                <a:gd name="T14" fmla="*/ 17 w 87"/>
                <a:gd name="T15" fmla="*/ 280 h 303"/>
                <a:gd name="T16" fmla="*/ 0 w 87"/>
                <a:gd name="T17" fmla="*/ 256 h 303"/>
                <a:gd name="T18" fmla="*/ 0 w 87"/>
                <a:gd name="T19" fmla="*/ 248 h 303"/>
                <a:gd name="T20" fmla="*/ 34 w 87"/>
                <a:gd name="T21" fmla="*/ 231 h 303"/>
                <a:gd name="T22" fmla="*/ 1 w 87"/>
                <a:gd name="T23" fmla="*/ 32 h 303"/>
                <a:gd name="T24" fmla="*/ 1 w 87"/>
                <a:gd name="T25" fmla="*/ 22 h 303"/>
                <a:gd name="T26" fmla="*/ 14 w 87"/>
                <a:gd name="T27" fmla="*/ 21 h 303"/>
                <a:gd name="T28" fmla="*/ 1 w 87"/>
                <a:gd name="T29" fmla="*/ 16 h 303"/>
                <a:gd name="T30" fmla="*/ 1 w 87"/>
                <a:gd name="T3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303">
                  <a:moveTo>
                    <a:pt x="1" y="0"/>
                  </a:moveTo>
                  <a:cubicBezTo>
                    <a:pt x="70" y="1"/>
                    <a:pt x="70" y="1"/>
                    <a:pt x="70" y="1"/>
                  </a:cubicBezTo>
                  <a:cubicBezTo>
                    <a:pt x="79" y="1"/>
                    <a:pt x="87" y="8"/>
                    <a:pt x="87" y="18"/>
                  </a:cubicBezTo>
                  <a:cubicBezTo>
                    <a:pt x="86" y="286"/>
                    <a:pt x="86" y="286"/>
                    <a:pt x="86" y="286"/>
                  </a:cubicBezTo>
                  <a:cubicBezTo>
                    <a:pt x="86" y="295"/>
                    <a:pt x="78" y="303"/>
                    <a:pt x="69" y="303"/>
                  </a:cubicBezTo>
                  <a:cubicBezTo>
                    <a:pt x="0" y="303"/>
                    <a:pt x="0" y="303"/>
                    <a:pt x="0" y="303"/>
                  </a:cubicBezTo>
                  <a:cubicBezTo>
                    <a:pt x="0" y="295"/>
                    <a:pt x="0" y="295"/>
                    <a:pt x="0" y="295"/>
                  </a:cubicBezTo>
                  <a:cubicBezTo>
                    <a:pt x="17" y="280"/>
                    <a:pt x="17" y="280"/>
                    <a:pt x="17" y="280"/>
                  </a:cubicBezTo>
                  <a:cubicBezTo>
                    <a:pt x="0" y="256"/>
                    <a:pt x="0" y="256"/>
                    <a:pt x="0" y="256"/>
                  </a:cubicBezTo>
                  <a:cubicBezTo>
                    <a:pt x="0" y="248"/>
                    <a:pt x="0" y="248"/>
                    <a:pt x="0" y="248"/>
                  </a:cubicBezTo>
                  <a:cubicBezTo>
                    <a:pt x="34" y="231"/>
                    <a:pt x="34" y="231"/>
                    <a:pt x="34" y="231"/>
                  </a:cubicBezTo>
                  <a:cubicBezTo>
                    <a:pt x="1" y="32"/>
                    <a:pt x="1" y="32"/>
                    <a:pt x="1" y="32"/>
                  </a:cubicBezTo>
                  <a:cubicBezTo>
                    <a:pt x="1" y="22"/>
                    <a:pt x="1" y="22"/>
                    <a:pt x="1" y="22"/>
                  </a:cubicBezTo>
                  <a:cubicBezTo>
                    <a:pt x="14" y="21"/>
                    <a:pt x="14" y="21"/>
                    <a:pt x="14" y="21"/>
                  </a:cubicBezTo>
                  <a:cubicBezTo>
                    <a:pt x="1" y="16"/>
                    <a:pt x="1" y="16"/>
                    <a:pt x="1" y="16"/>
                  </a:cubicBezTo>
                  <a:lnTo>
                    <a:pt x="1" y="0"/>
                  </a:lnTo>
                  <a:close/>
                </a:path>
              </a:pathLst>
            </a:custGeom>
            <a:solidFill>
              <a:srgbClr val="2F5B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0" name="îṩļíḍè"/>
            <p:cNvSpPr/>
            <p:nvPr/>
          </p:nvSpPr>
          <p:spPr bwMode="auto">
            <a:xfrm>
              <a:off x="1236663" y="3325813"/>
              <a:ext cx="238125" cy="712787"/>
            </a:xfrm>
            <a:custGeom>
              <a:avLst/>
              <a:gdLst>
                <a:gd name="T0" fmla="*/ 2 w 150"/>
                <a:gd name="T1" fmla="*/ 0 h 449"/>
                <a:gd name="T2" fmla="*/ 150 w 150"/>
                <a:gd name="T3" fmla="*/ 0 h 449"/>
                <a:gd name="T4" fmla="*/ 148 w 150"/>
                <a:gd name="T5" fmla="*/ 449 h 449"/>
                <a:gd name="T6" fmla="*/ 0 w 150"/>
                <a:gd name="T7" fmla="*/ 449 h 449"/>
                <a:gd name="T8" fmla="*/ 2 w 150"/>
                <a:gd name="T9" fmla="*/ 0 h 449"/>
              </a:gdLst>
              <a:ahLst/>
              <a:cxnLst>
                <a:cxn ang="0">
                  <a:pos x="T0" y="T1"/>
                </a:cxn>
                <a:cxn ang="0">
                  <a:pos x="T2" y="T3"/>
                </a:cxn>
                <a:cxn ang="0">
                  <a:pos x="T4" y="T5"/>
                </a:cxn>
                <a:cxn ang="0">
                  <a:pos x="T6" y="T7"/>
                </a:cxn>
                <a:cxn ang="0">
                  <a:pos x="T8" y="T9"/>
                </a:cxn>
              </a:cxnLst>
              <a:rect l="0" t="0" r="r" b="b"/>
              <a:pathLst>
                <a:path w="150" h="449">
                  <a:moveTo>
                    <a:pt x="2" y="0"/>
                  </a:moveTo>
                  <a:lnTo>
                    <a:pt x="150" y="0"/>
                  </a:lnTo>
                  <a:lnTo>
                    <a:pt x="148" y="449"/>
                  </a:lnTo>
                  <a:lnTo>
                    <a:pt x="0" y="449"/>
                  </a:lnTo>
                  <a:lnTo>
                    <a:pt x="2" y="0"/>
                  </a:lnTo>
                  <a:close/>
                </a:path>
              </a:pathLst>
            </a:custGeom>
            <a:solidFill>
              <a:srgbClr val="ADE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1" name="iṡḻídê"/>
            <p:cNvSpPr/>
            <p:nvPr/>
          </p:nvSpPr>
          <p:spPr bwMode="auto">
            <a:xfrm>
              <a:off x="1239838" y="3273425"/>
              <a:ext cx="225425" cy="23812"/>
            </a:xfrm>
            <a:custGeom>
              <a:avLst/>
              <a:gdLst>
                <a:gd name="T0" fmla="*/ 0 w 68"/>
                <a:gd name="T1" fmla="*/ 0 h 7"/>
                <a:gd name="T2" fmla="*/ 65 w 68"/>
                <a:gd name="T3" fmla="*/ 0 h 7"/>
                <a:gd name="T4" fmla="*/ 68 w 68"/>
                <a:gd name="T5" fmla="*/ 4 h 7"/>
                <a:gd name="T6" fmla="*/ 68 w 68"/>
                <a:gd name="T7" fmla="*/ 4 h 7"/>
                <a:gd name="T8" fmla="*/ 65 w 68"/>
                <a:gd name="T9" fmla="*/ 7 h 7"/>
                <a:gd name="T10" fmla="*/ 0 w 68"/>
                <a:gd name="T11" fmla="*/ 7 h 7"/>
                <a:gd name="T12" fmla="*/ 0 w 6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8" h="7">
                  <a:moveTo>
                    <a:pt x="0" y="0"/>
                  </a:moveTo>
                  <a:cubicBezTo>
                    <a:pt x="65" y="0"/>
                    <a:pt x="65" y="0"/>
                    <a:pt x="65" y="0"/>
                  </a:cubicBezTo>
                  <a:cubicBezTo>
                    <a:pt x="67" y="0"/>
                    <a:pt x="68" y="2"/>
                    <a:pt x="68" y="4"/>
                  </a:cubicBezTo>
                  <a:cubicBezTo>
                    <a:pt x="68" y="4"/>
                    <a:pt x="68" y="4"/>
                    <a:pt x="68" y="4"/>
                  </a:cubicBezTo>
                  <a:cubicBezTo>
                    <a:pt x="68" y="5"/>
                    <a:pt x="67" y="7"/>
                    <a:pt x="65" y="7"/>
                  </a:cubicBezTo>
                  <a:cubicBezTo>
                    <a:pt x="0" y="7"/>
                    <a:pt x="0" y="7"/>
                    <a:pt x="0" y="7"/>
                  </a:cubicBezTo>
                  <a:lnTo>
                    <a:pt x="0" y="0"/>
                  </a:lnTo>
                  <a:close/>
                </a:path>
              </a:pathLst>
            </a:custGeom>
            <a:solidFill>
              <a:srgbClr val="97C8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2" name="iŝḻidé"/>
            <p:cNvSpPr/>
            <p:nvPr/>
          </p:nvSpPr>
          <p:spPr bwMode="auto">
            <a:xfrm>
              <a:off x="1236663" y="4064000"/>
              <a:ext cx="76200" cy="128587"/>
            </a:xfrm>
            <a:custGeom>
              <a:avLst/>
              <a:gdLst>
                <a:gd name="T0" fmla="*/ 0 w 23"/>
                <a:gd name="T1" fmla="*/ 0 h 39"/>
                <a:gd name="T2" fmla="*/ 14 w 23"/>
                <a:gd name="T3" fmla="*/ 0 h 39"/>
                <a:gd name="T4" fmla="*/ 23 w 23"/>
                <a:gd name="T5" fmla="*/ 9 h 39"/>
                <a:gd name="T6" fmla="*/ 23 w 23"/>
                <a:gd name="T7" fmla="*/ 31 h 39"/>
                <a:gd name="T8" fmla="*/ 14 w 23"/>
                <a:gd name="T9" fmla="*/ 39 h 39"/>
                <a:gd name="T10" fmla="*/ 0 w 23"/>
                <a:gd name="T11" fmla="*/ 39 h 39"/>
                <a:gd name="T12" fmla="*/ 0 w 23"/>
                <a:gd name="T13" fmla="*/ 27 h 39"/>
                <a:gd name="T14" fmla="*/ 7 w 23"/>
                <a:gd name="T15" fmla="*/ 20 h 39"/>
                <a:gd name="T16" fmla="*/ 0 w 23"/>
                <a:gd name="T17" fmla="*/ 12 h 39"/>
                <a:gd name="T18" fmla="*/ 0 w 23"/>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9">
                  <a:moveTo>
                    <a:pt x="0" y="0"/>
                  </a:moveTo>
                  <a:cubicBezTo>
                    <a:pt x="14" y="0"/>
                    <a:pt x="14" y="0"/>
                    <a:pt x="14" y="0"/>
                  </a:cubicBezTo>
                  <a:cubicBezTo>
                    <a:pt x="19" y="0"/>
                    <a:pt x="23" y="4"/>
                    <a:pt x="23" y="9"/>
                  </a:cubicBezTo>
                  <a:cubicBezTo>
                    <a:pt x="23" y="31"/>
                    <a:pt x="23" y="31"/>
                    <a:pt x="23" y="31"/>
                  </a:cubicBezTo>
                  <a:cubicBezTo>
                    <a:pt x="23" y="35"/>
                    <a:pt x="19" y="39"/>
                    <a:pt x="14" y="39"/>
                  </a:cubicBezTo>
                  <a:cubicBezTo>
                    <a:pt x="0" y="39"/>
                    <a:pt x="0" y="39"/>
                    <a:pt x="0" y="39"/>
                  </a:cubicBezTo>
                  <a:cubicBezTo>
                    <a:pt x="0" y="27"/>
                    <a:pt x="0" y="27"/>
                    <a:pt x="0" y="27"/>
                  </a:cubicBezTo>
                  <a:cubicBezTo>
                    <a:pt x="7" y="20"/>
                    <a:pt x="7" y="20"/>
                    <a:pt x="7" y="20"/>
                  </a:cubicBezTo>
                  <a:cubicBezTo>
                    <a:pt x="0" y="12"/>
                    <a:pt x="0" y="12"/>
                    <a:pt x="0" y="12"/>
                  </a:cubicBezTo>
                  <a:lnTo>
                    <a:pt x="0" y="0"/>
                  </a:lnTo>
                  <a:close/>
                </a:path>
              </a:pathLst>
            </a:custGeom>
            <a:solidFill>
              <a:srgbClr val="97C8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3" name="îsḷíḋe"/>
            <p:cNvSpPr/>
            <p:nvPr/>
          </p:nvSpPr>
          <p:spPr bwMode="auto">
            <a:xfrm>
              <a:off x="1236663" y="4100513"/>
              <a:ext cx="30163" cy="60325"/>
            </a:xfrm>
            <a:custGeom>
              <a:avLst/>
              <a:gdLst>
                <a:gd name="T0" fmla="*/ 0 w 9"/>
                <a:gd name="T1" fmla="*/ 0 h 18"/>
                <a:gd name="T2" fmla="*/ 9 w 9"/>
                <a:gd name="T3" fmla="*/ 9 h 18"/>
                <a:gd name="T4" fmla="*/ 0 w 9"/>
                <a:gd name="T5" fmla="*/ 18 h 18"/>
                <a:gd name="T6" fmla="*/ 0 w 9"/>
                <a:gd name="T7" fmla="*/ 0 h 18"/>
              </a:gdLst>
              <a:ahLst/>
              <a:cxnLst>
                <a:cxn ang="0">
                  <a:pos x="T0" y="T1"/>
                </a:cxn>
                <a:cxn ang="0">
                  <a:pos x="T2" y="T3"/>
                </a:cxn>
                <a:cxn ang="0">
                  <a:pos x="T4" y="T5"/>
                </a:cxn>
                <a:cxn ang="0">
                  <a:pos x="T6" y="T7"/>
                </a:cxn>
              </a:cxnLst>
              <a:rect l="0" t="0" r="r" b="b"/>
              <a:pathLst>
                <a:path w="9" h="18">
                  <a:moveTo>
                    <a:pt x="0" y="0"/>
                  </a:moveTo>
                  <a:cubicBezTo>
                    <a:pt x="5" y="0"/>
                    <a:pt x="9" y="4"/>
                    <a:pt x="9" y="9"/>
                  </a:cubicBezTo>
                  <a:cubicBezTo>
                    <a:pt x="9" y="14"/>
                    <a:pt x="5" y="18"/>
                    <a:pt x="0" y="18"/>
                  </a:cubicBezTo>
                  <a:lnTo>
                    <a:pt x="0" y="0"/>
                  </a:lnTo>
                  <a:close/>
                </a:path>
              </a:pathLst>
            </a:custGeom>
            <a:solidFill>
              <a:srgbClr val="2F5B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4" name="í$líḍê"/>
            <p:cNvSpPr/>
            <p:nvPr/>
          </p:nvSpPr>
          <p:spPr bwMode="auto">
            <a:xfrm>
              <a:off x="779463" y="3629025"/>
              <a:ext cx="282575" cy="511175"/>
            </a:xfrm>
            <a:custGeom>
              <a:avLst/>
              <a:gdLst>
                <a:gd name="T0" fmla="*/ 50 w 86"/>
                <a:gd name="T1" fmla="*/ 0 h 155"/>
                <a:gd name="T2" fmla="*/ 34 w 86"/>
                <a:gd name="T3" fmla="*/ 42 h 155"/>
                <a:gd name="T4" fmla="*/ 1 w 86"/>
                <a:gd name="T5" fmla="*/ 115 h 155"/>
                <a:gd name="T6" fmla="*/ 8 w 86"/>
                <a:gd name="T7" fmla="*/ 155 h 155"/>
                <a:gd name="T8" fmla="*/ 52 w 86"/>
                <a:gd name="T9" fmla="*/ 123 h 155"/>
                <a:gd name="T10" fmla="*/ 59 w 86"/>
                <a:gd name="T11" fmla="*/ 82 h 155"/>
                <a:gd name="T12" fmla="*/ 50 w 86"/>
                <a:gd name="T13" fmla="*/ 0 h 155"/>
              </a:gdLst>
              <a:ahLst/>
              <a:cxnLst>
                <a:cxn ang="0">
                  <a:pos x="T0" y="T1"/>
                </a:cxn>
                <a:cxn ang="0">
                  <a:pos x="T2" y="T3"/>
                </a:cxn>
                <a:cxn ang="0">
                  <a:pos x="T4" y="T5"/>
                </a:cxn>
                <a:cxn ang="0">
                  <a:pos x="T6" y="T7"/>
                </a:cxn>
                <a:cxn ang="0">
                  <a:pos x="T8" y="T9"/>
                </a:cxn>
                <a:cxn ang="0">
                  <a:pos x="T10" y="T11"/>
                </a:cxn>
                <a:cxn ang="0">
                  <a:pos x="T12" y="T13"/>
                </a:cxn>
              </a:cxnLst>
              <a:rect l="0" t="0" r="r" b="b"/>
              <a:pathLst>
                <a:path w="86" h="155">
                  <a:moveTo>
                    <a:pt x="50" y="0"/>
                  </a:moveTo>
                  <a:cubicBezTo>
                    <a:pt x="45" y="14"/>
                    <a:pt x="40" y="28"/>
                    <a:pt x="34" y="42"/>
                  </a:cubicBezTo>
                  <a:cubicBezTo>
                    <a:pt x="18" y="78"/>
                    <a:pt x="4" y="93"/>
                    <a:pt x="1" y="115"/>
                  </a:cubicBezTo>
                  <a:cubicBezTo>
                    <a:pt x="0" y="127"/>
                    <a:pt x="3" y="140"/>
                    <a:pt x="8" y="155"/>
                  </a:cubicBezTo>
                  <a:cubicBezTo>
                    <a:pt x="52" y="123"/>
                    <a:pt x="52" y="123"/>
                    <a:pt x="52" y="123"/>
                  </a:cubicBezTo>
                  <a:cubicBezTo>
                    <a:pt x="51" y="106"/>
                    <a:pt x="54" y="96"/>
                    <a:pt x="59" y="82"/>
                  </a:cubicBezTo>
                  <a:cubicBezTo>
                    <a:pt x="71" y="51"/>
                    <a:pt x="86" y="10"/>
                    <a:pt x="50" y="0"/>
                  </a:cubicBezTo>
                  <a:close/>
                </a:path>
              </a:pathLst>
            </a:custGeom>
            <a:solidFill>
              <a:srgbClr val="FFDB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5" name="iṩľïḓê"/>
            <p:cNvSpPr/>
            <p:nvPr/>
          </p:nvSpPr>
          <p:spPr bwMode="auto">
            <a:xfrm>
              <a:off x="917575" y="3686175"/>
              <a:ext cx="115888" cy="371475"/>
            </a:xfrm>
            <a:custGeom>
              <a:avLst/>
              <a:gdLst>
                <a:gd name="T0" fmla="*/ 0 w 35"/>
                <a:gd name="T1" fmla="*/ 113 h 113"/>
                <a:gd name="T2" fmla="*/ 10 w 35"/>
                <a:gd name="T3" fmla="*/ 106 h 113"/>
                <a:gd name="T4" fmla="*/ 17 w 35"/>
                <a:gd name="T5" fmla="*/ 65 h 113"/>
                <a:gd name="T6" fmla="*/ 28 w 35"/>
                <a:gd name="T7" fmla="*/ 0 h 113"/>
                <a:gd name="T8" fmla="*/ 4 w 35"/>
                <a:gd name="T9" fmla="*/ 82 h 113"/>
                <a:gd name="T10" fmla="*/ 0 w 35"/>
                <a:gd name="T11" fmla="*/ 113 h 113"/>
              </a:gdLst>
              <a:ahLst/>
              <a:cxnLst>
                <a:cxn ang="0">
                  <a:pos x="T0" y="T1"/>
                </a:cxn>
                <a:cxn ang="0">
                  <a:pos x="T2" y="T3"/>
                </a:cxn>
                <a:cxn ang="0">
                  <a:pos x="T4" y="T5"/>
                </a:cxn>
                <a:cxn ang="0">
                  <a:pos x="T6" y="T7"/>
                </a:cxn>
                <a:cxn ang="0">
                  <a:pos x="T8" y="T9"/>
                </a:cxn>
                <a:cxn ang="0">
                  <a:pos x="T10" y="T11"/>
                </a:cxn>
              </a:cxnLst>
              <a:rect l="0" t="0" r="r" b="b"/>
              <a:pathLst>
                <a:path w="35" h="113">
                  <a:moveTo>
                    <a:pt x="0" y="113"/>
                  </a:moveTo>
                  <a:cubicBezTo>
                    <a:pt x="10" y="106"/>
                    <a:pt x="10" y="106"/>
                    <a:pt x="10" y="106"/>
                  </a:cubicBezTo>
                  <a:cubicBezTo>
                    <a:pt x="9" y="89"/>
                    <a:pt x="12" y="79"/>
                    <a:pt x="17" y="65"/>
                  </a:cubicBezTo>
                  <a:cubicBezTo>
                    <a:pt x="26" y="44"/>
                    <a:pt x="35" y="17"/>
                    <a:pt x="28" y="0"/>
                  </a:cubicBezTo>
                  <a:cubicBezTo>
                    <a:pt x="27" y="38"/>
                    <a:pt x="10" y="57"/>
                    <a:pt x="4" y="82"/>
                  </a:cubicBezTo>
                  <a:cubicBezTo>
                    <a:pt x="1" y="93"/>
                    <a:pt x="1" y="104"/>
                    <a:pt x="0" y="113"/>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6" name="iş1íḑé"/>
            <p:cNvSpPr/>
            <p:nvPr/>
          </p:nvSpPr>
          <p:spPr bwMode="auto">
            <a:xfrm>
              <a:off x="908050" y="3629025"/>
              <a:ext cx="74613" cy="119062"/>
            </a:xfrm>
            <a:custGeom>
              <a:avLst/>
              <a:gdLst>
                <a:gd name="T0" fmla="*/ 11 w 23"/>
                <a:gd name="T1" fmla="*/ 0 h 36"/>
                <a:gd name="T2" fmla="*/ 0 w 23"/>
                <a:gd name="T3" fmla="*/ 29 h 36"/>
                <a:gd name="T4" fmla="*/ 16 w 23"/>
                <a:gd name="T5" fmla="*/ 25 h 36"/>
                <a:gd name="T6" fmla="*/ 23 w 23"/>
                <a:gd name="T7" fmla="*/ 6 h 36"/>
                <a:gd name="T8" fmla="*/ 11 w 23"/>
                <a:gd name="T9" fmla="*/ 0 h 36"/>
              </a:gdLst>
              <a:ahLst/>
              <a:cxnLst>
                <a:cxn ang="0">
                  <a:pos x="T0" y="T1"/>
                </a:cxn>
                <a:cxn ang="0">
                  <a:pos x="T2" y="T3"/>
                </a:cxn>
                <a:cxn ang="0">
                  <a:pos x="T4" y="T5"/>
                </a:cxn>
                <a:cxn ang="0">
                  <a:pos x="T6" y="T7"/>
                </a:cxn>
                <a:cxn ang="0">
                  <a:pos x="T8" y="T9"/>
                </a:cxn>
              </a:cxnLst>
              <a:rect l="0" t="0" r="r" b="b"/>
              <a:pathLst>
                <a:path w="23" h="36">
                  <a:moveTo>
                    <a:pt x="11" y="0"/>
                  </a:moveTo>
                  <a:cubicBezTo>
                    <a:pt x="7" y="10"/>
                    <a:pt x="4" y="20"/>
                    <a:pt x="0" y="29"/>
                  </a:cubicBezTo>
                  <a:cubicBezTo>
                    <a:pt x="9" y="36"/>
                    <a:pt x="13" y="32"/>
                    <a:pt x="16" y="25"/>
                  </a:cubicBezTo>
                  <a:cubicBezTo>
                    <a:pt x="19" y="19"/>
                    <a:pt x="21" y="12"/>
                    <a:pt x="23" y="6"/>
                  </a:cubicBezTo>
                  <a:cubicBezTo>
                    <a:pt x="20" y="3"/>
                    <a:pt x="16" y="1"/>
                    <a:pt x="11" y="0"/>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7" name="íşļïḑê"/>
            <p:cNvSpPr/>
            <p:nvPr/>
          </p:nvSpPr>
          <p:spPr bwMode="auto">
            <a:xfrm>
              <a:off x="1016000" y="3349625"/>
              <a:ext cx="300038" cy="220662"/>
            </a:xfrm>
            <a:custGeom>
              <a:avLst/>
              <a:gdLst>
                <a:gd name="T0" fmla="*/ 8 w 91"/>
                <a:gd name="T1" fmla="*/ 0 h 67"/>
                <a:gd name="T2" fmla="*/ 84 w 91"/>
                <a:gd name="T3" fmla="*/ 0 h 67"/>
                <a:gd name="T4" fmla="*/ 91 w 91"/>
                <a:gd name="T5" fmla="*/ 7 h 67"/>
                <a:gd name="T6" fmla="*/ 91 w 91"/>
                <a:gd name="T7" fmla="*/ 59 h 67"/>
                <a:gd name="T8" fmla="*/ 84 w 91"/>
                <a:gd name="T9" fmla="*/ 67 h 67"/>
                <a:gd name="T10" fmla="*/ 8 w 91"/>
                <a:gd name="T11" fmla="*/ 67 h 67"/>
                <a:gd name="T12" fmla="*/ 0 w 91"/>
                <a:gd name="T13" fmla="*/ 59 h 67"/>
                <a:gd name="T14" fmla="*/ 0 w 91"/>
                <a:gd name="T15" fmla="*/ 7 h 67"/>
                <a:gd name="T16" fmla="*/ 8 w 91"/>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67">
                  <a:moveTo>
                    <a:pt x="8" y="0"/>
                  </a:moveTo>
                  <a:cubicBezTo>
                    <a:pt x="84" y="0"/>
                    <a:pt x="84" y="0"/>
                    <a:pt x="84" y="0"/>
                  </a:cubicBezTo>
                  <a:cubicBezTo>
                    <a:pt x="88" y="0"/>
                    <a:pt x="91" y="3"/>
                    <a:pt x="91" y="7"/>
                  </a:cubicBezTo>
                  <a:cubicBezTo>
                    <a:pt x="91" y="59"/>
                    <a:pt x="91" y="59"/>
                    <a:pt x="91" y="59"/>
                  </a:cubicBezTo>
                  <a:cubicBezTo>
                    <a:pt x="91" y="63"/>
                    <a:pt x="88" y="67"/>
                    <a:pt x="84" y="67"/>
                  </a:cubicBezTo>
                  <a:cubicBezTo>
                    <a:pt x="8" y="67"/>
                    <a:pt x="8" y="67"/>
                    <a:pt x="8" y="67"/>
                  </a:cubicBezTo>
                  <a:cubicBezTo>
                    <a:pt x="4" y="67"/>
                    <a:pt x="0" y="63"/>
                    <a:pt x="0" y="59"/>
                  </a:cubicBezTo>
                  <a:cubicBezTo>
                    <a:pt x="0" y="7"/>
                    <a:pt x="0" y="7"/>
                    <a:pt x="0" y="7"/>
                  </a:cubicBezTo>
                  <a:cubicBezTo>
                    <a:pt x="0" y="3"/>
                    <a:pt x="4" y="0"/>
                    <a:pt x="8" y="0"/>
                  </a:cubicBezTo>
                  <a:close/>
                </a:path>
              </a:pathLst>
            </a:custGeom>
            <a:solidFill>
              <a:srgbClr val="416F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8" name="îSḷíḑê"/>
            <p:cNvSpPr/>
            <p:nvPr/>
          </p:nvSpPr>
          <p:spPr bwMode="auto">
            <a:xfrm>
              <a:off x="1046163" y="3389313"/>
              <a:ext cx="244475" cy="6350"/>
            </a:xfrm>
            <a:prstGeom prst="rect">
              <a:avLst/>
            </a:prstGeom>
            <a:solidFill>
              <a:srgbClr val="72A6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59" name="ï$1îḋe"/>
            <p:cNvSpPr/>
            <p:nvPr/>
          </p:nvSpPr>
          <p:spPr bwMode="auto">
            <a:xfrm>
              <a:off x="1046163" y="3416300"/>
              <a:ext cx="244475" cy="9525"/>
            </a:xfrm>
            <a:prstGeom prst="rect">
              <a:avLst/>
            </a:prstGeom>
            <a:solidFill>
              <a:srgbClr val="72A6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60" name="išḻïḋé"/>
            <p:cNvSpPr/>
            <p:nvPr/>
          </p:nvSpPr>
          <p:spPr bwMode="auto">
            <a:xfrm>
              <a:off x="1046163" y="3444875"/>
              <a:ext cx="244475" cy="6350"/>
            </a:xfrm>
            <a:prstGeom prst="rect">
              <a:avLst/>
            </a:prstGeom>
            <a:solidFill>
              <a:srgbClr val="72A6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61" name="ís1ïde"/>
            <p:cNvSpPr/>
            <p:nvPr/>
          </p:nvSpPr>
          <p:spPr bwMode="auto">
            <a:xfrm>
              <a:off x="1046163" y="3471863"/>
              <a:ext cx="244475" cy="6350"/>
            </a:xfrm>
            <a:prstGeom prst="rect">
              <a:avLst/>
            </a:prstGeom>
            <a:solidFill>
              <a:srgbClr val="72A6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62" name="îsļiďè"/>
            <p:cNvSpPr/>
            <p:nvPr/>
          </p:nvSpPr>
          <p:spPr bwMode="auto">
            <a:xfrm>
              <a:off x="1046163" y="3497263"/>
              <a:ext cx="244475" cy="11112"/>
            </a:xfrm>
            <a:prstGeom prst="rect">
              <a:avLst/>
            </a:prstGeom>
            <a:solidFill>
              <a:srgbClr val="72A6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63" name="îśļiḓè"/>
            <p:cNvSpPr/>
            <p:nvPr/>
          </p:nvSpPr>
          <p:spPr bwMode="auto">
            <a:xfrm>
              <a:off x="1046163" y="3527425"/>
              <a:ext cx="244475" cy="6350"/>
            </a:xfrm>
            <a:prstGeom prst="rect">
              <a:avLst/>
            </a:prstGeom>
            <a:solidFill>
              <a:srgbClr val="72A6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64" name="iŝḷîdè"/>
            <p:cNvSpPr/>
            <p:nvPr/>
          </p:nvSpPr>
          <p:spPr bwMode="auto">
            <a:xfrm>
              <a:off x="1190625" y="3540125"/>
              <a:ext cx="106363" cy="88900"/>
            </a:xfrm>
            <a:custGeom>
              <a:avLst/>
              <a:gdLst>
                <a:gd name="T0" fmla="*/ 0 w 67"/>
                <a:gd name="T1" fmla="*/ 17 h 56"/>
                <a:gd name="T2" fmla="*/ 67 w 67"/>
                <a:gd name="T3" fmla="*/ 56 h 56"/>
                <a:gd name="T4" fmla="*/ 40 w 67"/>
                <a:gd name="T5" fmla="*/ 0 h 56"/>
                <a:gd name="T6" fmla="*/ 0 w 67"/>
                <a:gd name="T7" fmla="*/ 17 h 56"/>
              </a:gdLst>
              <a:ahLst/>
              <a:cxnLst>
                <a:cxn ang="0">
                  <a:pos x="T0" y="T1"/>
                </a:cxn>
                <a:cxn ang="0">
                  <a:pos x="T2" y="T3"/>
                </a:cxn>
                <a:cxn ang="0">
                  <a:pos x="T4" y="T5"/>
                </a:cxn>
                <a:cxn ang="0">
                  <a:pos x="T6" y="T7"/>
                </a:cxn>
              </a:cxnLst>
              <a:rect l="0" t="0" r="r" b="b"/>
              <a:pathLst>
                <a:path w="67" h="56">
                  <a:moveTo>
                    <a:pt x="0" y="17"/>
                  </a:moveTo>
                  <a:lnTo>
                    <a:pt x="67" y="56"/>
                  </a:lnTo>
                  <a:lnTo>
                    <a:pt x="40" y="0"/>
                  </a:lnTo>
                  <a:lnTo>
                    <a:pt x="0" y="17"/>
                  </a:lnTo>
                  <a:close/>
                </a:path>
              </a:pathLst>
            </a:custGeom>
            <a:solidFill>
              <a:srgbClr val="416F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5" name="ïṥḷïḍé"/>
            <p:cNvSpPr/>
            <p:nvPr/>
          </p:nvSpPr>
          <p:spPr bwMode="auto">
            <a:xfrm>
              <a:off x="1193800" y="3505200"/>
              <a:ext cx="406400" cy="622300"/>
            </a:xfrm>
            <a:custGeom>
              <a:avLst/>
              <a:gdLst>
                <a:gd name="T0" fmla="*/ 102 w 123"/>
                <a:gd name="T1" fmla="*/ 189 h 189"/>
                <a:gd name="T2" fmla="*/ 118 w 123"/>
                <a:gd name="T3" fmla="*/ 167 h 189"/>
                <a:gd name="T4" fmla="*/ 113 w 123"/>
                <a:gd name="T5" fmla="*/ 136 h 189"/>
                <a:gd name="T6" fmla="*/ 54 w 123"/>
                <a:gd name="T7" fmla="*/ 151 h 189"/>
                <a:gd name="T8" fmla="*/ 47 w 123"/>
                <a:gd name="T9" fmla="*/ 172 h 189"/>
                <a:gd name="T10" fmla="*/ 87 w 123"/>
                <a:gd name="T11" fmla="*/ 176 h 189"/>
                <a:gd name="T12" fmla="*/ 99 w 123"/>
                <a:gd name="T13" fmla="*/ 179 h 189"/>
                <a:gd name="T14" fmla="*/ 102 w 123"/>
                <a:gd name="T15" fmla="*/ 189 h 189"/>
                <a:gd name="T16" fmla="*/ 114 w 123"/>
                <a:gd name="T17" fmla="*/ 135 h 189"/>
                <a:gd name="T18" fmla="*/ 110 w 123"/>
                <a:gd name="T19" fmla="*/ 135 h 189"/>
                <a:gd name="T20" fmla="*/ 104 w 123"/>
                <a:gd name="T21" fmla="*/ 137 h 189"/>
                <a:gd name="T22" fmla="*/ 61 w 123"/>
                <a:gd name="T23" fmla="*/ 147 h 189"/>
                <a:gd name="T24" fmla="*/ 19 w 123"/>
                <a:gd name="T25" fmla="*/ 153 h 189"/>
                <a:gd name="T26" fmla="*/ 11 w 123"/>
                <a:gd name="T27" fmla="*/ 137 h 189"/>
                <a:gd name="T28" fmla="*/ 21 w 123"/>
                <a:gd name="T29" fmla="*/ 124 h 189"/>
                <a:gd name="T30" fmla="*/ 111 w 123"/>
                <a:gd name="T31" fmla="*/ 100 h 189"/>
                <a:gd name="T32" fmla="*/ 120 w 123"/>
                <a:gd name="T33" fmla="*/ 115 h 189"/>
                <a:gd name="T34" fmla="*/ 114 w 123"/>
                <a:gd name="T35" fmla="*/ 135 h 189"/>
                <a:gd name="T36" fmla="*/ 109 w 123"/>
                <a:gd name="T37" fmla="*/ 99 h 189"/>
                <a:gd name="T38" fmla="*/ 116 w 123"/>
                <a:gd name="T39" fmla="*/ 84 h 189"/>
                <a:gd name="T40" fmla="*/ 108 w 123"/>
                <a:gd name="T41" fmla="*/ 65 h 189"/>
                <a:gd name="T42" fmla="*/ 98 w 123"/>
                <a:gd name="T43" fmla="*/ 63 h 189"/>
                <a:gd name="T44" fmla="*/ 70 w 123"/>
                <a:gd name="T45" fmla="*/ 71 h 189"/>
                <a:gd name="T46" fmla="*/ 15 w 123"/>
                <a:gd name="T47" fmla="*/ 92 h 189"/>
                <a:gd name="T48" fmla="*/ 21 w 123"/>
                <a:gd name="T49" fmla="*/ 123 h 189"/>
                <a:gd name="T50" fmla="*/ 109 w 123"/>
                <a:gd name="T51" fmla="*/ 99 h 189"/>
                <a:gd name="T52" fmla="*/ 96 w 123"/>
                <a:gd name="T53" fmla="*/ 53 h 189"/>
                <a:gd name="T54" fmla="*/ 54 w 123"/>
                <a:gd name="T55" fmla="*/ 64 h 189"/>
                <a:gd name="T56" fmla="*/ 34 w 123"/>
                <a:gd name="T57" fmla="*/ 52 h 189"/>
                <a:gd name="T58" fmla="*/ 66 w 123"/>
                <a:gd name="T59" fmla="*/ 20 h 189"/>
                <a:gd name="T60" fmla="*/ 100 w 123"/>
                <a:gd name="T61" fmla="*/ 6 h 189"/>
                <a:gd name="T62" fmla="*/ 118 w 123"/>
                <a:gd name="T63" fmla="*/ 35 h 189"/>
                <a:gd name="T64" fmla="*/ 96 w 123"/>
                <a:gd name="T65" fmla="*/ 5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3" h="189">
                  <a:moveTo>
                    <a:pt x="102" y="189"/>
                  </a:moveTo>
                  <a:cubicBezTo>
                    <a:pt x="109" y="183"/>
                    <a:pt x="114" y="176"/>
                    <a:pt x="118" y="167"/>
                  </a:cubicBezTo>
                  <a:cubicBezTo>
                    <a:pt x="121" y="156"/>
                    <a:pt x="122" y="143"/>
                    <a:pt x="113" y="136"/>
                  </a:cubicBezTo>
                  <a:cubicBezTo>
                    <a:pt x="93" y="141"/>
                    <a:pt x="74" y="146"/>
                    <a:pt x="54" y="151"/>
                  </a:cubicBezTo>
                  <a:cubicBezTo>
                    <a:pt x="46" y="153"/>
                    <a:pt x="41" y="165"/>
                    <a:pt x="47" y="172"/>
                  </a:cubicBezTo>
                  <a:cubicBezTo>
                    <a:pt x="52" y="179"/>
                    <a:pt x="73" y="177"/>
                    <a:pt x="87" y="176"/>
                  </a:cubicBezTo>
                  <a:cubicBezTo>
                    <a:pt x="96" y="175"/>
                    <a:pt x="98" y="175"/>
                    <a:pt x="99" y="179"/>
                  </a:cubicBezTo>
                  <a:cubicBezTo>
                    <a:pt x="100" y="183"/>
                    <a:pt x="101" y="186"/>
                    <a:pt x="102" y="189"/>
                  </a:cubicBezTo>
                  <a:close/>
                  <a:moveTo>
                    <a:pt x="114" y="135"/>
                  </a:moveTo>
                  <a:cubicBezTo>
                    <a:pt x="110" y="135"/>
                    <a:pt x="110" y="135"/>
                    <a:pt x="110" y="135"/>
                  </a:cubicBezTo>
                  <a:cubicBezTo>
                    <a:pt x="104" y="137"/>
                    <a:pt x="104" y="137"/>
                    <a:pt x="104" y="137"/>
                  </a:cubicBezTo>
                  <a:cubicBezTo>
                    <a:pt x="61" y="147"/>
                    <a:pt x="61" y="147"/>
                    <a:pt x="61" y="147"/>
                  </a:cubicBezTo>
                  <a:cubicBezTo>
                    <a:pt x="47" y="151"/>
                    <a:pt x="28" y="158"/>
                    <a:pt x="19" y="153"/>
                  </a:cubicBezTo>
                  <a:cubicBezTo>
                    <a:pt x="14" y="151"/>
                    <a:pt x="10" y="147"/>
                    <a:pt x="11" y="137"/>
                  </a:cubicBezTo>
                  <a:cubicBezTo>
                    <a:pt x="12" y="130"/>
                    <a:pt x="14" y="125"/>
                    <a:pt x="21" y="124"/>
                  </a:cubicBezTo>
                  <a:cubicBezTo>
                    <a:pt x="53" y="118"/>
                    <a:pt x="80" y="110"/>
                    <a:pt x="111" y="100"/>
                  </a:cubicBezTo>
                  <a:cubicBezTo>
                    <a:pt x="119" y="102"/>
                    <a:pt x="119" y="108"/>
                    <a:pt x="120" y="115"/>
                  </a:cubicBezTo>
                  <a:cubicBezTo>
                    <a:pt x="121" y="121"/>
                    <a:pt x="123" y="130"/>
                    <a:pt x="114" y="135"/>
                  </a:cubicBezTo>
                  <a:close/>
                  <a:moveTo>
                    <a:pt x="109" y="99"/>
                  </a:moveTo>
                  <a:cubicBezTo>
                    <a:pt x="115" y="94"/>
                    <a:pt x="117" y="90"/>
                    <a:pt x="116" y="84"/>
                  </a:cubicBezTo>
                  <a:cubicBezTo>
                    <a:pt x="115" y="78"/>
                    <a:pt x="113" y="68"/>
                    <a:pt x="108" y="65"/>
                  </a:cubicBezTo>
                  <a:cubicBezTo>
                    <a:pt x="105" y="63"/>
                    <a:pt x="102" y="63"/>
                    <a:pt x="98" y="63"/>
                  </a:cubicBezTo>
                  <a:cubicBezTo>
                    <a:pt x="91" y="64"/>
                    <a:pt x="81" y="68"/>
                    <a:pt x="70" y="71"/>
                  </a:cubicBezTo>
                  <a:cubicBezTo>
                    <a:pt x="49" y="78"/>
                    <a:pt x="23" y="87"/>
                    <a:pt x="15" y="92"/>
                  </a:cubicBezTo>
                  <a:cubicBezTo>
                    <a:pt x="0" y="101"/>
                    <a:pt x="3" y="124"/>
                    <a:pt x="21" y="123"/>
                  </a:cubicBezTo>
                  <a:cubicBezTo>
                    <a:pt x="54" y="115"/>
                    <a:pt x="80" y="108"/>
                    <a:pt x="109" y="99"/>
                  </a:cubicBezTo>
                  <a:close/>
                  <a:moveTo>
                    <a:pt x="96" y="53"/>
                  </a:moveTo>
                  <a:cubicBezTo>
                    <a:pt x="80" y="58"/>
                    <a:pt x="71" y="59"/>
                    <a:pt x="54" y="64"/>
                  </a:cubicBezTo>
                  <a:cubicBezTo>
                    <a:pt x="41" y="67"/>
                    <a:pt x="36" y="59"/>
                    <a:pt x="34" y="52"/>
                  </a:cubicBezTo>
                  <a:cubicBezTo>
                    <a:pt x="31" y="36"/>
                    <a:pt x="47" y="28"/>
                    <a:pt x="66" y="20"/>
                  </a:cubicBezTo>
                  <a:cubicBezTo>
                    <a:pt x="78" y="15"/>
                    <a:pt x="91" y="9"/>
                    <a:pt x="100" y="6"/>
                  </a:cubicBezTo>
                  <a:cubicBezTo>
                    <a:pt x="114" y="0"/>
                    <a:pt x="123" y="25"/>
                    <a:pt x="118" y="35"/>
                  </a:cubicBezTo>
                  <a:cubicBezTo>
                    <a:pt x="115" y="43"/>
                    <a:pt x="104" y="47"/>
                    <a:pt x="96" y="53"/>
                  </a:cubicBezTo>
                  <a:close/>
                </a:path>
              </a:pathLst>
            </a:custGeom>
            <a:solidFill>
              <a:srgbClr val="FFDB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6" name="ïṩḷïḑé"/>
            <p:cNvSpPr/>
            <p:nvPr/>
          </p:nvSpPr>
          <p:spPr bwMode="auto">
            <a:xfrm>
              <a:off x="1352550" y="4051300"/>
              <a:ext cx="195263" cy="76200"/>
            </a:xfrm>
            <a:custGeom>
              <a:avLst/>
              <a:gdLst>
                <a:gd name="T0" fmla="*/ 0 w 59"/>
                <a:gd name="T1" fmla="*/ 7 h 23"/>
                <a:gd name="T2" fmla="*/ 39 w 59"/>
                <a:gd name="T3" fmla="*/ 10 h 23"/>
                <a:gd name="T4" fmla="*/ 51 w 59"/>
                <a:gd name="T5" fmla="*/ 13 h 23"/>
                <a:gd name="T6" fmla="*/ 54 w 59"/>
                <a:gd name="T7" fmla="*/ 23 h 23"/>
                <a:gd name="T8" fmla="*/ 59 w 59"/>
                <a:gd name="T9" fmla="*/ 0 h 23"/>
                <a:gd name="T10" fmla="*/ 0 w 59"/>
                <a:gd name="T11" fmla="*/ 7 h 23"/>
              </a:gdLst>
              <a:ahLst/>
              <a:cxnLst>
                <a:cxn ang="0">
                  <a:pos x="T0" y="T1"/>
                </a:cxn>
                <a:cxn ang="0">
                  <a:pos x="T2" y="T3"/>
                </a:cxn>
                <a:cxn ang="0">
                  <a:pos x="T4" y="T5"/>
                </a:cxn>
                <a:cxn ang="0">
                  <a:pos x="T6" y="T7"/>
                </a:cxn>
                <a:cxn ang="0">
                  <a:pos x="T8" y="T9"/>
                </a:cxn>
                <a:cxn ang="0">
                  <a:pos x="T10" y="T11"/>
                </a:cxn>
              </a:cxnLst>
              <a:rect l="0" t="0" r="r" b="b"/>
              <a:pathLst>
                <a:path w="59" h="23">
                  <a:moveTo>
                    <a:pt x="0" y="7"/>
                  </a:moveTo>
                  <a:cubicBezTo>
                    <a:pt x="7" y="12"/>
                    <a:pt x="26" y="11"/>
                    <a:pt x="39" y="10"/>
                  </a:cubicBezTo>
                  <a:cubicBezTo>
                    <a:pt x="48" y="9"/>
                    <a:pt x="50" y="9"/>
                    <a:pt x="51" y="13"/>
                  </a:cubicBezTo>
                  <a:cubicBezTo>
                    <a:pt x="52" y="17"/>
                    <a:pt x="52" y="20"/>
                    <a:pt x="54" y="23"/>
                  </a:cubicBezTo>
                  <a:cubicBezTo>
                    <a:pt x="54" y="16"/>
                    <a:pt x="57" y="6"/>
                    <a:pt x="59" y="0"/>
                  </a:cubicBezTo>
                  <a:cubicBezTo>
                    <a:pt x="39" y="7"/>
                    <a:pt x="21" y="10"/>
                    <a:pt x="0" y="7"/>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7" name="ïṥḻîḓé"/>
            <p:cNvSpPr/>
            <p:nvPr/>
          </p:nvSpPr>
          <p:spPr bwMode="auto">
            <a:xfrm>
              <a:off x="1227138" y="3800475"/>
              <a:ext cx="349250" cy="109537"/>
            </a:xfrm>
            <a:custGeom>
              <a:avLst/>
              <a:gdLst>
                <a:gd name="T0" fmla="*/ 99 w 106"/>
                <a:gd name="T1" fmla="*/ 9 h 33"/>
                <a:gd name="T2" fmla="*/ 106 w 106"/>
                <a:gd name="T3" fmla="*/ 0 h 33"/>
                <a:gd name="T4" fmla="*/ 70 w 106"/>
                <a:gd name="T5" fmla="*/ 10 h 33"/>
                <a:gd name="T6" fmla="*/ 23 w 106"/>
                <a:gd name="T7" fmla="*/ 25 h 33"/>
                <a:gd name="T8" fmla="*/ 0 w 106"/>
                <a:gd name="T9" fmla="*/ 30 h 33"/>
                <a:gd name="T10" fmla="*/ 11 w 106"/>
                <a:gd name="T11" fmla="*/ 33 h 33"/>
                <a:gd name="T12" fmla="*/ 99 w 106"/>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106" h="33">
                  <a:moveTo>
                    <a:pt x="99" y="9"/>
                  </a:moveTo>
                  <a:cubicBezTo>
                    <a:pt x="103" y="6"/>
                    <a:pt x="105" y="3"/>
                    <a:pt x="106" y="0"/>
                  </a:cubicBezTo>
                  <a:cubicBezTo>
                    <a:pt x="97" y="4"/>
                    <a:pt x="80" y="7"/>
                    <a:pt x="70" y="10"/>
                  </a:cubicBezTo>
                  <a:cubicBezTo>
                    <a:pt x="55" y="14"/>
                    <a:pt x="40" y="18"/>
                    <a:pt x="23" y="25"/>
                  </a:cubicBezTo>
                  <a:cubicBezTo>
                    <a:pt x="16" y="27"/>
                    <a:pt x="8" y="29"/>
                    <a:pt x="0" y="30"/>
                  </a:cubicBezTo>
                  <a:cubicBezTo>
                    <a:pt x="3" y="32"/>
                    <a:pt x="6" y="33"/>
                    <a:pt x="11" y="33"/>
                  </a:cubicBezTo>
                  <a:cubicBezTo>
                    <a:pt x="44" y="25"/>
                    <a:pt x="70" y="18"/>
                    <a:pt x="99" y="9"/>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8" name="íšlïdê"/>
            <p:cNvSpPr/>
            <p:nvPr/>
          </p:nvSpPr>
          <p:spPr bwMode="auto">
            <a:xfrm>
              <a:off x="1316038" y="3613150"/>
              <a:ext cx="271463" cy="109537"/>
            </a:xfrm>
            <a:custGeom>
              <a:avLst/>
              <a:gdLst>
                <a:gd name="T0" fmla="*/ 59 w 82"/>
                <a:gd name="T1" fmla="*/ 20 h 33"/>
                <a:gd name="T2" fmla="*/ 81 w 82"/>
                <a:gd name="T3" fmla="*/ 2 h 33"/>
                <a:gd name="T4" fmla="*/ 82 w 82"/>
                <a:gd name="T5" fmla="*/ 0 h 33"/>
                <a:gd name="T6" fmla="*/ 0 w 82"/>
                <a:gd name="T7" fmla="*/ 24 h 33"/>
                <a:gd name="T8" fmla="*/ 0 w 82"/>
                <a:gd name="T9" fmla="*/ 26 h 33"/>
                <a:gd name="T10" fmla="*/ 17 w 82"/>
                <a:gd name="T11" fmla="*/ 31 h 33"/>
                <a:gd name="T12" fmla="*/ 59 w 82"/>
                <a:gd name="T13" fmla="*/ 20 h 33"/>
              </a:gdLst>
              <a:ahLst/>
              <a:cxnLst>
                <a:cxn ang="0">
                  <a:pos x="T0" y="T1"/>
                </a:cxn>
                <a:cxn ang="0">
                  <a:pos x="T2" y="T3"/>
                </a:cxn>
                <a:cxn ang="0">
                  <a:pos x="T4" y="T5"/>
                </a:cxn>
                <a:cxn ang="0">
                  <a:pos x="T6" y="T7"/>
                </a:cxn>
                <a:cxn ang="0">
                  <a:pos x="T8" y="T9"/>
                </a:cxn>
                <a:cxn ang="0">
                  <a:pos x="T10" y="T11"/>
                </a:cxn>
                <a:cxn ang="0">
                  <a:pos x="T12" y="T13"/>
                </a:cxn>
              </a:cxnLst>
              <a:rect l="0" t="0" r="r" b="b"/>
              <a:pathLst>
                <a:path w="82" h="33">
                  <a:moveTo>
                    <a:pt x="59" y="20"/>
                  </a:moveTo>
                  <a:cubicBezTo>
                    <a:pt x="67" y="14"/>
                    <a:pt x="78" y="10"/>
                    <a:pt x="81" y="2"/>
                  </a:cubicBezTo>
                  <a:cubicBezTo>
                    <a:pt x="81" y="2"/>
                    <a:pt x="82" y="1"/>
                    <a:pt x="82" y="0"/>
                  </a:cubicBezTo>
                  <a:cubicBezTo>
                    <a:pt x="60" y="12"/>
                    <a:pt x="17" y="32"/>
                    <a:pt x="0" y="24"/>
                  </a:cubicBezTo>
                  <a:cubicBezTo>
                    <a:pt x="0" y="26"/>
                    <a:pt x="0" y="26"/>
                    <a:pt x="0" y="26"/>
                  </a:cubicBezTo>
                  <a:cubicBezTo>
                    <a:pt x="4" y="30"/>
                    <a:pt x="9" y="33"/>
                    <a:pt x="17" y="31"/>
                  </a:cubicBezTo>
                  <a:cubicBezTo>
                    <a:pt x="34" y="26"/>
                    <a:pt x="43" y="25"/>
                    <a:pt x="59" y="20"/>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9" name="îş1îḓé"/>
            <p:cNvSpPr/>
            <p:nvPr/>
          </p:nvSpPr>
          <p:spPr bwMode="auto">
            <a:xfrm>
              <a:off x="1312863" y="3606800"/>
              <a:ext cx="112713" cy="95250"/>
            </a:xfrm>
            <a:custGeom>
              <a:avLst/>
              <a:gdLst>
                <a:gd name="T0" fmla="*/ 30 w 34"/>
                <a:gd name="T1" fmla="*/ 23 h 29"/>
                <a:gd name="T2" fmla="*/ 12 w 34"/>
                <a:gd name="T3" fmla="*/ 28 h 29"/>
                <a:gd name="T4" fmla="*/ 5 w 34"/>
                <a:gd name="T5" fmla="*/ 9 h 29"/>
                <a:gd name="T6" fmla="*/ 23 w 34"/>
                <a:gd name="T7" fmla="*/ 0 h 29"/>
                <a:gd name="T8" fmla="*/ 32 w 34"/>
                <a:gd name="T9" fmla="*/ 11 h 29"/>
                <a:gd name="T10" fmla="*/ 30 w 34"/>
                <a:gd name="T11" fmla="*/ 23 h 29"/>
              </a:gdLst>
              <a:ahLst/>
              <a:cxnLst>
                <a:cxn ang="0">
                  <a:pos x="T0" y="T1"/>
                </a:cxn>
                <a:cxn ang="0">
                  <a:pos x="T2" y="T3"/>
                </a:cxn>
                <a:cxn ang="0">
                  <a:pos x="T4" y="T5"/>
                </a:cxn>
                <a:cxn ang="0">
                  <a:pos x="T6" y="T7"/>
                </a:cxn>
                <a:cxn ang="0">
                  <a:pos x="T8" y="T9"/>
                </a:cxn>
                <a:cxn ang="0">
                  <a:pos x="T10" y="T11"/>
                </a:cxn>
              </a:cxnLst>
              <a:rect l="0" t="0" r="r" b="b"/>
              <a:pathLst>
                <a:path w="34" h="29">
                  <a:moveTo>
                    <a:pt x="30" y="23"/>
                  </a:moveTo>
                  <a:cubicBezTo>
                    <a:pt x="27" y="24"/>
                    <a:pt x="18" y="29"/>
                    <a:pt x="12" y="28"/>
                  </a:cubicBezTo>
                  <a:cubicBezTo>
                    <a:pt x="5" y="27"/>
                    <a:pt x="0" y="15"/>
                    <a:pt x="5" y="9"/>
                  </a:cubicBezTo>
                  <a:cubicBezTo>
                    <a:pt x="8" y="5"/>
                    <a:pt x="18" y="0"/>
                    <a:pt x="23" y="0"/>
                  </a:cubicBezTo>
                  <a:cubicBezTo>
                    <a:pt x="26" y="0"/>
                    <a:pt x="30" y="5"/>
                    <a:pt x="32" y="11"/>
                  </a:cubicBezTo>
                  <a:cubicBezTo>
                    <a:pt x="33" y="16"/>
                    <a:pt x="34" y="21"/>
                    <a:pt x="30" y="23"/>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0" name="ïš1îḋé"/>
            <p:cNvSpPr/>
            <p:nvPr/>
          </p:nvSpPr>
          <p:spPr bwMode="auto">
            <a:xfrm>
              <a:off x="1214438" y="3808413"/>
              <a:ext cx="111125" cy="95250"/>
            </a:xfrm>
            <a:custGeom>
              <a:avLst/>
              <a:gdLst>
                <a:gd name="T0" fmla="*/ 30 w 34"/>
                <a:gd name="T1" fmla="*/ 22 h 29"/>
                <a:gd name="T2" fmla="*/ 12 w 34"/>
                <a:gd name="T3" fmla="*/ 28 h 29"/>
                <a:gd name="T4" fmla="*/ 5 w 34"/>
                <a:gd name="T5" fmla="*/ 9 h 29"/>
                <a:gd name="T6" fmla="*/ 23 w 34"/>
                <a:gd name="T7" fmla="*/ 0 h 29"/>
                <a:gd name="T8" fmla="*/ 32 w 34"/>
                <a:gd name="T9" fmla="*/ 11 h 29"/>
                <a:gd name="T10" fmla="*/ 30 w 34"/>
                <a:gd name="T11" fmla="*/ 22 h 29"/>
              </a:gdLst>
              <a:ahLst/>
              <a:cxnLst>
                <a:cxn ang="0">
                  <a:pos x="T0" y="T1"/>
                </a:cxn>
                <a:cxn ang="0">
                  <a:pos x="T2" y="T3"/>
                </a:cxn>
                <a:cxn ang="0">
                  <a:pos x="T4" y="T5"/>
                </a:cxn>
                <a:cxn ang="0">
                  <a:pos x="T6" y="T7"/>
                </a:cxn>
                <a:cxn ang="0">
                  <a:pos x="T8" y="T9"/>
                </a:cxn>
                <a:cxn ang="0">
                  <a:pos x="T10" y="T11"/>
                </a:cxn>
              </a:cxnLst>
              <a:rect l="0" t="0" r="r" b="b"/>
              <a:pathLst>
                <a:path w="34" h="29">
                  <a:moveTo>
                    <a:pt x="30" y="22"/>
                  </a:moveTo>
                  <a:cubicBezTo>
                    <a:pt x="27" y="24"/>
                    <a:pt x="18" y="29"/>
                    <a:pt x="12" y="28"/>
                  </a:cubicBezTo>
                  <a:cubicBezTo>
                    <a:pt x="5" y="26"/>
                    <a:pt x="0" y="15"/>
                    <a:pt x="5" y="9"/>
                  </a:cubicBezTo>
                  <a:cubicBezTo>
                    <a:pt x="8" y="5"/>
                    <a:pt x="18" y="0"/>
                    <a:pt x="23" y="0"/>
                  </a:cubicBezTo>
                  <a:cubicBezTo>
                    <a:pt x="26" y="0"/>
                    <a:pt x="30" y="5"/>
                    <a:pt x="32" y="11"/>
                  </a:cubicBezTo>
                  <a:cubicBezTo>
                    <a:pt x="33" y="15"/>
                    <a:pt x="34" y="21"/>
                    <a:pt x="30" y="22"/>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1" name="íšḷïḍé"/>
            <p:cNvSpPr/>
            <p:nvPr/>
          </p:nvSpPr>
          <p:spPr bwMode="auto">
            <a:xfrm>
              <a:off x="1349375" y="4008438"/>
              <a:ext cx="82550" cy="69850"/>
            </a:xfrm>
            <a:custGeom>
              <a:avLst/>
              <a:gdLst>
                <a:gd name="T0" fmla="*/ 19 w 25"/>
                <a:gd name="T1" fmla="*/ 1 h 21"/>
                <a:gd name="T2" fmla="*/ 5 w 25"/>
                <a:gd name="T3" fmla="*/ 4 h 21"/>
                <a:gd name="T4" fmla="*/ 7 w 25"/>
                <a:gd name="T5" fmla="*/ 19 h 21"/>
                <a:gd name="T6" fmla="*/ 22 w 25"/>
                <a:gd name="T7" fmla="*/ 18 h 21"/>
                <a:gd name="T8" fmla="*/ 24 w 25"/>
                <a:gd name="T9" fmla="*/ 8 h 21"/>
                <a:gd name="T10" fmla="*/ 19 w 25"/>
                <a:gd name="T11" fmla="*/ 1 h 21"/>
              </a:gdLst>
              <a:ahLst/>
              <a:cxnLst>
                <a:cxn ang="0">
                  <a:pos x="T0" y="T1"/>
                </a:cxn>
                <a:cxn ang="0">
                  <a:pos x="T2" y="T3"/>
                </a:cxn>
                <a:cxn ang="0">
                  <a:pos x="T4" y="T5"/>
                </a:cxn>
                <a:cxn ang="0">
                  <a:pos x="T6" y="T7"/>
                </a:cxn>
                <a:cxn ang="0">
                  <a:pos x="T8" y="T9"/>
                </a:cxn>
                <a:cxn ang="0">
                  <a:pos x="T10" y="T11"/>
                </a:cxn>
              </a:cxnLst>
              <a:rect l="0" t="0" r="r" b="b"/>
              <a:pathLst>
                <a:path w="25" h="21">
                  <a:moveTo>
                    <a:pt x="19" y="1"/>
                  </a:moveTo>
                  <a:cubicBezTo>
                    <a:pt x="16" y="1"/>
                    <a:pt x="8" y="1"/>
                    <a:pt x="5" y="4"/>
                  </a:cubicBezTo>
                  <a:cubicBezTo>
                    <a:pt x="0" y="7"/>
                    <a:pt x="1" y="17"/>
                    <a:pt x="7" y="19"/>
                  </a:cubicBezTo>
                  <a:cubicBezTo>
                    <a:pt x="11" y="21"/>
                    <a:pt x="19" y="20"/>
                    <a:pt x="22" y="18"/>
                  </a:cubicBezTo>
                  <a:cubicBezTo>
                    <a:pt x="25" y="17"/>
                    <a:pt x="25" y="12"/>
                    <a:pt x="24" y="8"/>
                  </a:cubicBezTo>
                  <a:cubicBezTo>
                    <a:pt x="23" y="4"/>
                    <a:pt x="22" y="0"/>
                    <a:pt x="19" y="1"/>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2" name="îṣḷiḋè"/>
            <p:cNvSpPr/>
            <p:nvPr/>
          </p:nvSpPr>
          <p:spPr bwMode="auto">
            <a:xfrm>
              <a:off x="1254125" y="3913188"/>
              <a:ext cx="339725" cy="112712"/>
            </a:xfrm>
            <a:custGeom>
              <a:avLst/>
              <a:gdLst>
                <a:gd name="T0" fmla="*/ 103 w 103"/>
                <a:gd name="T1" fmla="*/ 0 h 34"/>
                <a:gd name="T2" fmla="*/ 27 w 103"/>
                <a:gd name="T3" fmla="*/ 22 h 34"/>
                <a:gd name="T4" fmla="*/ 0 w 103"/>
                <a:gd name="T5" fmla="*/ 29 h 34"/>
                <a:gd name="T6" fmla="*/ 1 w 103"/>
                <a:gd name="T7" fmla="*/ 29 h 34"/>
                <a:gd name="T8" fmla="*/ 43 w 103"/>
                <a:gd name="T9" fmla="*/ 23 h 34"/>
                <a:gd name="T10" fmla="*/ 78 w 103"/>
                <a:gd name="T11" fmla="*/ 15 h 34"/>
                <a:gd name="T12" fmla="*/ 80 w 103"/>
                <a:gd name="T13" fmla="*/ 14 h 34"/>
                <a:gd name="T14" fmla="*/ 86 w 103"/>
                <a:gd name="T15" fmla="*/ 13 h 34"/>
                <a:gd name="T16" fmla="*/ 92 w 103"/>
                <a:gd name="T17" fmla="*/ 11 h 34"/>
                <a:gd name="T18" fmla="*/ 96 w 103"/>
                <a:gd name="T19" fmla="*/ 11 h 34"/>
                <a:gd name="T20" fmla="*/ 103 w 103"/>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34">
                  <a:moveTo>
                    <a:pt x="103" y="0"/>
                  </a:moveTo>
                  <a:cubicBezTo>
                    <a:pt x="92" y="6"/>
                    <a:pt x="52" y="16"/>
                    <a:pt x="27" y="22"/>
                  </a:cubicBezTo>
                  <a:cubicBezTo>
                    <a:pt x="15" y="26"/>
                    <a:pt x="7" y="28"/>
                    <a:pt x="0" y="29"/>
                  </a:cubicBezTo>
                  <a:cubicBezTo>
                    <a:pt x="0" y="29"/>
                    <a:pt x="1" y="29"/>
                    <a:pt x="1" y="29"/>
                  </a:cubicBezTo>
                  <a:cubicBezTo>
                    <a:pt x="10" y="34"/>
                    <a:pt x="29" y="27"/>
                    <a:pt x="43" y="23"/>
                  </a:cubicBezTo>
                  <a:cubicBezTo>
                    <a:pt x="78" y="15"/>
                    <a:pt x="78" y="15"/>
                    <a:pt x="78" y="15"/>
                  </a:cubicBezTo>
                  <a:cubicBezTo>
                    <a:pt x="80" y="14"/>
                    <a:pt x="80" y="14"/>
                    <a:pt x="80" y="14"/>
                  </a:cubicBezTo>
                  <a:cubicBezTo>
                    <a:pt x="86" y="13"/>
                    <a:pt x="86" y="13"/>
                    <a:pt x="86" y="13"/>
                  </a:cubicBezTo>
                  <a:cubicBezTo>
                    <a:pt x="92" y="11"/>
                    <a:pt x="92" y="11"/>
                    <a:pt x="92" y="11"/>
                  </a:cubicBezTo>
                  <a:cubicBezTo>
                    <a:pt x="96" y="11"/>
                    <a:pt x="96" y="11"/>
                    <a:pt x="96" y="11"/>
                  </a:cubicBezTo>
                  <a:cubicBezTo>
                    <a:pt x="101" y="8"/>
                    <a:pt x="103" y="4"/>
                    <a:pt x="103" y="0"/>
                  </a:cubicBezTo>
                  <a:close/>
                </a:path>
              </a:pathLst>
            </a:custGeom>
            <a:solidFill>
              <a:srgbClr val="EEBE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3" name="íṣ1íḍe"/>
            <p:cNvSpPr/>
            <p:nvPr/>
          </p:nvSpPr>
          <p:spPr bwMode="auto">
            <a:xfrm>
              <a:off x="1233488" y="3916363"/>
              <a:ext cx="109538" cy="88900"/>
            </a:xfrm>
            <a:custGeom>
              <a:avLst/>
              <a:gdLst>
                <a:gd name="T0" fmla="*/ 24 w 33"/>
                <a:gd name="T1" fmla="*/ 0 h 27"/>
                <a:gd name="T2" fmla="*/ 6 w 33"/>
                <a:gd name="T3" fmla="*/ 6 h 27"/>
                <a:gd name="T4" fmla="*/ 10 w 33"/>
                <a:gd name="T5" fmla="*/ 25 h 27"/>
                <a:gd name="T6" fmla="*/ 30 w 33"/>
                <a:gd name="T7" fmla="*/ 22 h 27"/>
                <a:gd name="T8" fmla="*/ 32 w 33"/>
                <a:gd name="T9" fmla="*/ 9 h 27"/>
                <a:gd name="T10" fmla="*/ 24 w 33"/>
                <a:gd name="T11" fmla="*/ 0 h 27"/>
              </a:gdLst>
              <a:ahLst/>
              <a:cxnLst>
                <a:cxn ang="0">
                  <a:pos x="T0" y="T1"/>
                </a:cxn>
                <a:cxn ang="0">
                  <a:pos x="T2" y="T3"/>
                </a:cxn>
                <a:cxn ang="0">
                  <a:pos x="T4" y="T5"/>
                </a:cxn>
                <a:cxn ang="0">
                  <a:pos x="T6" y="T7"/>
                </a:cxn>
                <a:cxn ang="0">
                  <a:pos x="T8" y="T9"/>
                </a:cxn>
                <a:cxn ang="0">
                  <a:pos x="T10" y="T11"/>
                </a:cxn>
              </a:cxnLst>
              <a:rect l="0" t="0" r="r" b="b"/>
              <a:pathLst>
                <a:path w="33" h="27">
                  <a:moveTo>
                    <a:pt x="24" y="0"/>
                  </a:moveTo>
                  <a:cubicBezTo>
                    <a:pt x="20" y="0"/>
                    <a:pt x="10" y="2"/>
                    <a:pt x="6" y="6"/>
                  </a:cubicBezTo>
                  <a:cubicBezTo>
                    <a:pt x="0" y="11"/>
                    <a:pt x="3" y="23"/>
                    <a:pt x="10" y="25"/>
                  </a:cubicBezTo>
                  <a:cubicBezTo>
                    <a:pt x="15" y="27"/>
                    <a:pt x="26" y="26"/>
                    <a:pt x="30" y="22"/>
                  </a:cubicBezTo>
                  <a:cubicBezTo>
                    <a:pt x="33" y="21"/>
                    <a:pt x="33" y="15"/>
                    <a:pt x="32" y="9"/>
                  </a:cubicBezTo>
                  <a:cubicBezTo>
                    <a:pt x="30" y="4"/>
                    <a:pt x="27" y="0"/>
                    <a:pt x="24" y="0"/>
                  </a:cubicBezTo>
                  <a:close/>
                </a:path>
              </a:pathLst>
            </a:custGeom>
            <a:solidFill>
              <a:srgbClr val="FFEF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4" name="íşľïdè"/>
            <p:cNvSpPr/>
            <p:nvPr/>
          </p:nvSpPr>
          <p:spPr bwMode="auto">
            <a:xfrm>
              <a:off x="782638" y="4406900"/>
              <a:ext cx="490538" cy="266700"/>
            </a:xfrm>
            <a:custGeom>
              <a:avLst/>
              <a:gdLst>
                <a:gd name="T0" fmla="*/ 18 w 149"/>
                <a:gd name="T1" fmla="*/ 0 h 81"/>
                <a:gd name="T2" fmla="*/ 149 w 149"/>
                <a:gd name="T3" fmla="*/ 25 h 81"/>
                <a:gd name="T4" fmla="*/ 127 w 149"/>
                <a:gd name="T5" fmla="*/ 80 h 81"/>
                <a:gd name="T6" fmla="*/ 0 w 149"/>
                <a:gd name="T7" fmla="*/ 81 h 81"/>
                <a:gd name="T8" fmla="*/ 18 w 149"/>
                <a:gd name="T9" fmla="*/ 0 h 81"/>
              </a:gdLst>
              <a:ahLst/>
              <a:cxnLst>
                <a:cxn ang="0">
                  <a:pos x="T0" y="T1"/>
                </a:cxn>
                <a:cxn ang="0">
                  <a:pos x="T2" y="T3"/>
                </a:cxn>
                <a:cxn ang="0">
                  <a:pos x="T4" y="T5"/>
                </a:cxn>
                <a:cxn ang="0">
                  <a:pos x="T6" y="T7"/>
                </a:cxn>
                <a:cxn ang="0">
                  <a:pos x="T8" y="T9"/>
                </a:cxn>
              </a:cxnLst>
              <a:rect l="0" t="0" r="r" b="b"/>
              <a:pathLst>
                <a:path w="149" h="81">
                  <a:moveTo>
                    <a:pt x="18" y="0"/>
                  </a:moveTo>
                  <a:cubicBezTo>
                    <a:pt x="62" y="9"/>
                    <a:pt x="104" y="18"/>
                    <a:pt x="149" y="25"/>
                  </a:cubicBezTo>
                  <a:cubicBezTo>
                    <a:pt x="127" y="80"/>
                    <a:pt x="127" y="80"/>
                    <a:pt x="127" y="80"/>
                  </a:cubicBezTo>
                  <a:cubicBezTo>
                    <a:pt x="0" y="81"/>
                    <a:pt x="0" y="81"/>
                    <a:pt x="0" y="81"/>
                  </a:cubicBezTo>
                  <a:lnTo>
                    <a:pt x="18" y="0"/>
                  </a:lnTo>
                  <a:close/>
                </a:path>
              </a:pathLst>
            </a:custGeom>
            <a:solidFill>
              <a:srgbClr val="FDAA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5" name="î$ḷídé"/>
            <p:cNvSpPr/>
            <p:nvPr/>
          </p:nvSpPr>
          <p:spPr bwMode="auto">
            <a:xfrm>
              <a:off x="841375" y="4483100"/>
              <a:ext cx="431800" cy="198437"/>
            </a:xfrm>
            <a:custGeom>
              <a:avLst/>
              <a:gdLst>
                <a:gd name="T0" fmla="*/ 106 w 131"/>
                <a:gd name="T1" fmla="*/ 6 h 60"/>
                <a:gd name="T2" fmla="*/ 117 w 131"/>
                <a:gd name="T3" fmla="*/ 0 h 60"/>
                <a:gd name="T4" fmla="*/ 131 w 131"/>
                <a:gd name="T5" fmla="*/ 2 h 60"/>
                <a:gd name="T6" fmla="*/ 115 w 131"/>
                <a:gd name="T7" fmla="*/ 57 h 60"/>
                <a:gd name="T8" fmla="*/ 64 w 131"/>
                <a:gd name="T9" fmla="*/ 60 h 60"/>
                <a:gd name="T10" fmla="*/ 0 w 131"/>
                <a:gd name="T11" fmla="*/ 12 h 60"/>
                <a:gd name="T12" fmla="*/ 106 w 131"/>
                <a:gd name="T13" fmla="*/ 6 h 60"/>
              </a:gdLst>
              <a:ahLst/>
              <a:cxnLst>
                <a:cxn ang="0">
                  <a:pos x="T0" y="T1"/>
                </a:cxn>
                <a:cxn ang="0">
                  <a:pos x="T2" y="T3"/>
                </a:cxn>
                <a:cxn ang="0">
                  <a:pos x="T4" y="T5"/>
                </a:cxn>
                <a:cxn ang="0">
                  <a:pos x="T6" y="T7"/>
                </a:cxn>
                <a:cxn ang="0">
                  <a:pos x="T8" y="T9"/>
                </a:cxn>
                <a:cxn ang="0">
                  <a:pos x="T10" y="T11"/>
                </a:cxn>
                <a:cxn ang="0">
                  <a:pos x="T12" y="T13"/>
                </a:cxn>
              </a:cxnLst>
              <a:rect l="0" t="0" r="r" b="b"/>
              <a:pathLst>
                <a:path w="131" h="60">
                  <a:moveTo>
                    <a:pt x="106" y="6"/>
                  </a:moveTo>
                  <a:cubicBezTo>
                    <a:pt x="117" y="0"/>
                    <a:pt x="117" y="0"/>
                    <a:pt x="117" y="0"/>
                  </a:cubicBezTo>
                  <a:cubicBezTo>
                    <a:pt x="131" y="2"/>
                    <a:pt x="131" y="2"/>
                    <a:pt x="131" y="2"/>
                  </a:cubicBezTo>
                  <a:cubicBezTo>
                    <a:pt x="115" y="57"/>
                    <a:pt x="115" y="57"/>
                    <a:pt x="115" y="57"/>
                  </a:cubicBezTo>
                  <a:cubicBezTo>
                    <a:pt x="64" y="60"/>
                    <a:pt x="64" y="60"/>
                    <a:pt x="64" y="60"/>
                  </a:cubicBezTo>
                  <a:cubicBezTo>
                    <a:pt x="0" y="12"/>
                    <a:pt x="0" y="12"/>
                    <a:pt x="0" y="12"/>
                  </a:cubicBezTo>
                  <a:cubicBezTo>
                    <a:pt x="36" y="11"/>
                    <a:pt x="70" y="8"/>
                    <a:pt x="106" y="6"/>
                  </a:cubicBezTo>
                  <a:close/>
                </a:path>
              </a:pathLst>
            </a:custGeom>
            <a:solidFill>
              <a:srgbClr val="DB8E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6" name="íṩlíḋê"/>
            <p:cNvSpPr/>
            <p:nvPr/>
          </p:nvSpPr>
          <p:spPr bwMode="auto">
            <a:xfrm>
              <a:off x="673100" y="4506913"/>
              <a:ext cx="606425" cy="1314450"/>
            </a:xfrm>
            <a:custGeom>
              <a:avLst/>
              <a:gdLst>
                <a:gd name="T0" fmla="*/ 30 w 184"/>
                <a:gd name="T1" fmla="*/ 0 h 399"/>
                <a:gd name="T2" fmla="*/ 184 w 184"/>
                <a:gd name="T3" fmla="*/ 25 h 399"/>
                <a:gd name="T4" fmla="*/ 0 w 184"/>
                <a:gd name="T5" fmla="*/ 399 h 399"/>
                <a:gd name="T6" fmla="*/ 0 w 184"/>
                <a:gd name="T7" fmla="*/ 60 h 399"/>
                <a:gd name="T8" fmla="*/ 30 w 184"/>
                <a:gd name="T9" fmla="*/ 0 h 399"/>
              </a:gdLst>
              <a:ahLst/>
              <a:cxnLst>
                <a:cxn ang="0">
                  <a:pos x="T0" y="T1"/>
                </a:cxn>
                <a:cxn ang="0">
                  <a:pos x="T2" y="T3"/>
                </a:cxn>
                <a:cxn ang="0">
                  <a:pos x="T4" y="T5"/>
                </a:cxn>
                <a:cxn ang="0">
                  <a:pos x="T6" y="T7"/>
                </a:cxn>
                <a:cxn ang="0">
                  <a:pos x="T8" y="T9"/>
                </a:cxn>
              </a:cxnLst>
              <a:rect l="0" t="0" r="r" b="b"/>
              <a:pathLst>
                <a:path w="184" h="399">
                  <a:moveTo>
                    <a:pt x="30" y="0"/>
                  </a:moveTo>
                  <a:cubicBezTo>
                    <a:pt x="69" y="7"/>
                    <a:pt x="138" y="25"/>
                    <a:pt x="184" y="25"/>
                  </a:cubicBezTo>
                  <a:cubicBezTo>
                    <a:pt x="0" y="399"/>
                    <a:pt x="0" y="399"/>
                    <a:pt x="0" y="399"/>
                  </a:cubicBezTo>
                  <a:cubicBezTo>
                    <a:pt x="0" y="60"/>
                    <a:pt x="0" y="60"/>
                    <a:pt x="0" y="60"/>
                  </a:cubicBezTo>
                  <a:lnTo>
                    <a:pt x="30" y="0"/>
                  </a:lnTo>
                  <a:close/>
                </a:path>
              </a:pathLst>
            </a:custGeom>
            <a:solidFill>
              <a:srgbClr val="2ECE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7" name="ïṩļîḋè"/>
            <p:cNvSpPr/>
            <p:nvPr/>
          </p:nvSpPr>
          <p:spPr bwMode="auto">
            <a:xfrm>
              <a:off x="673100" y="4581525"/>
              <a:ext cx="606425" cy="1239837"/>
            </a:xfrm>
            <a:custGeom>
              <a:avLst/>
              <a:gdLst>
                <a:gd name="T0" fmla="*/ 0 w 184"/>
                <a:gd name="T1" fmla="*/ 312 h 376"/>
                <a:gd name="T2" fmla="*/ 155 w 184"/>
                <a:gd name="T3" fmla="*/ 0 h 376"/>
                <a:gd name="T4" fmla="*/ 184 w 184"/>
                <a:gd name="T5" fmla="*/ 2 h 376"/>
                <a:gd name="T6" fmla="*/ 0 w 184"/>
                <a:gd name="T7" fmla="*/ 376 h 376"/>
                <a:gd name="T8" fmla="*/ 0 w 184"/>
                <a:gd name="T9" fmla="*/ 312 h 376"/>
              </a:gdLst>
              <a:ahLst/>
              <a:cxnLst>
                <a:cxn ang="0">
                  <a:pos x="T0" y="T1"/>
                </a:cxn>
                <a:cxn ang="0">
                  <a:pos x="T2" y="T3"/>
                </a:cxn>
                <a:cxn ang="0">
                  <a:pos x="T4" y="T5"/>
                </a:cxn>
                <a:cxn ang="0">
                  <a:pos x="T6" y="T7"/>
                </a:cxn>
                <a:cxn ang="0">
                  <a:pos x="T8" y="T9"/>
                </a:cxn>
              </a:cxnLst>
              <a:rect l="0" t="0" r="r" b="b"/>
              <a:pathLst>
                <a:path w="184" h="376">
                  <a:moveTo>
                    <a:pt x="0" y="312"/>
                  </a:moveTo>
                  <a:cubicBezTo>
                    <a:pt x="155" y="0"/>
                    <a:pt x="155" y="0"/>
                    <a:pt x="155" y="0"/>
                  </a:cubicBezTo>
                  <a:cubicBezTo>
                    <a:pt x="165" y="2"/>
                    <a:pt x="175" y="2"/>
                    <a:pt x="184" y="2"/>
                  </a:cubicBezTo>
                  <a:cubicBezTo>
                    <a:pt x="0" y="376"/>
                    <a:pt x="0" y="376"/>
                    <a:pt x="0" y="376"/>
                  </a:cubicBezTo>
                  <a:lnTo>
                    <a:pt x="0" y="312"/>
                  </a:lnTo>
                  <a:close/>
                </a:path>
              </a:pathLst>
            </a:custGeom>
            <a:solidFill>
              <a:srgbClr val="1FAC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8" name="iṣḷïde"/>
            <p:cNvSpPr/>
            <p:nvPr/>
          </p:nvSpPr>
          <p:spPr bwMode="auto">
            <a:xfrm>
              <a:off x="857250" y="4446588"/>
              <a:ext cx="47625" cy="46037"/>
            </a:xfrm>
            <a:prstGeom prst="ellipse">
              <a:avLst/>
            </a:prstGeom>
            <a:solidFill>
              <a:srgbClr val="FDC0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9" name="íṩļïḋè"/>
            <p:cNvSpPr/>
            <p:nvPr/>
          </p:nvSpPr>
          <p:spPr bwMode="auto">
            <a:xfrm>
              <a:off x="3540125" y="1962150"/>
              <a:ext cx="877888" cy="495300"/>
            </a:xfrm>
            <a:custGeom>
              <a:avLst/>
              <a:gdLst>
                <a:gd name="T0" fmla="*/ 102 w 266"/>
                <a:gd name="T1" fmla="*/ 31 h 150"/>
                <a:gd name="T2" fmla="*/ 172 w 266"/>
                <a:gd name="T3" fmla="*/ 27 h 150"/>
                <a:gd name="T4" fmla="*/ 220 w 266"/>
                <a:gd name="T5" fmla="*/ 75 h 150"/>
                <a:gd name="T6" fmla="*/ 266 w 266"/>
                <a:gd name="T7" fmla="*/ 109 h 150"/>
                <a:gd name="T8" fmla="*/ 225 w 266"/>
                <a:gd name="T9" fmla="*/ 148 h 150"/>
                <a:gd name="T10" fmla="*/ 42 w 266"/>
                <a:gd name="T11" fmla="*/ 148 h 150"/>
                <a:gd name="T12" fmla="*/ 0 w 266"/>
                <a:gd name="T13" fmla="*/ 109 h 150"/>
                <a:gd name="T14" fmla="*/ 47 w 266"/>
                <a:gd name="T15" fmla="*/ 76 h 150"/>
                <a:gd name="T16" fmla="*/ 102 w 266"/>
                <a:gd name="T17" fmla="*/ 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150">
                  <a:moveTo>
                    <a:pt x="102" y="31"/>
                  </a:moveTo>
                  <a:cubicBezTo>
                    <a:pt x="109" y="0"/>
                    <a:pt x="161" y="0"/>
                    <a:pt x="172" y="27"/>
                  </a:cubicBezTo>
                  <a:cubicBezTo>
                    <a:pt x="206" y="12"/>
                    <a:pt x="236" y="45"/>
                    <a:pt x="220" y="75"/>
                  </a:cubicBezTo>
                  <a:cubicBezTo>
                    <a:pt x="242" y="72"/>
                    <a:pt x="266" y="85"/>
                    <a:pt x="266" y="109"/>
                  </a:cubicBezTo>
                  <a:cubicBezTo>
                    <a:pt x="266" y="128"/>
                    <a:pt x="261" y="150"/>
                    <a:pt x="225" y="148"/>
                  </a:cubicBezTo>
                  <a:cubicBezTo>
                    <a:pt x="42" y="148"/>
                    <a:pt x="42" y="148"/>
                    <a:pt x="42" y="148"/>
                  </a:cubicBezTo>
                  <a:cubicBezTo>
                    <a:pt x="5" y="148"/>
                    <a:pt x="0" y="128"/>
                    <a:pt x="0" y="109"/>
                  </a:cubicBezTo>
                  <a:cubicBezTo>
                    <a:pt x="0" y="85"/>
                    <a:pt x="25" y="71"/>
                    <a:pt x="47" y="76"/>
                  </a:cubicBezTo>
                  <a:cubicBezTo>
                    <a:pt x="27" y="43"/>
                    <a:pt x="71" y="13"/>
                    <a:pt x="102" y="31"/>
                  </a:cubicBezTo>
                  <a:close/>
                </a:path>
              </a:pathLst>
            </a:custGeom>
            <a:solidFill>
              <a:srgbClr val="FFD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0" name="iṣḷíde"/>
            <p:cNvSpPr/>
            <p:nvPr/>
          </p:nvSpPr>
          <p:spPr bwMode="auto">
            <a:xfrm>
              <a:off x="3540125" y="2473325"/>
              <a:ext cx="158750" cy="153987"/>
            </a:xfrm>
            <a:prstGeom prst="ellipse">
              <a:avLst/>
            </a:prstGeom>
            <a:solidFill>
              <a:srgbClr val="FFD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1" name="ïśľiḑê"/>
            <p:cNvSpPr/>
            <p:nvPr/>
          </p:nvSpPr>
          <p:spPr bwMode="auto">
            <a:xfrm>
              <a:off x="3484563" y="2663825"/>
              <a:ext cx="95250" cy="95250"/>
            </a:xfrm>
            <a:prstGeom prst="ellipse">
              <a:avLst/>
            </a:prstGeom>
            <a:solidFill>
              <a:srgbClr val="FFD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2" name="ïSľiḑê"/>
            <p:cNvSpPr/>
            <p:nvPr/>
          </p:nvSpPr>
          <p:spPr bwMode="auto">
            <a:xfrm>
              <a:off x="4987925" y="3175000"/>
              <a:ext cx="574675" cy="688975"/>
            </a:xfrm>
            <a:custGeom>
              <a:avLst/>
              <a:gdLst>
                <a:gd name="T0" fmla="*/ 174 w 174"/>
                <a:gd name="T1" fmla="*/ 0 h 209"/>
                <a:gd name="T2" fmla="*/ 0 w 174"/>
                <a:gd name="T3" fmla="*/ 0 h 209"/>
                <a:gd name="T4" fmla="*/ 0 w 174"/>
                <a:gd name="T5" fmla="*/ 123 h 209"/>
                <a:gd name="T6" fmla="*/ 88 w 174"/>
                <a:gd name="T7" fmla="*/ 123 h 209"/>
                <a:gd name="T8" fmla="*/ 134 w 174"/>
                <a:gd name="T9" fmla="*/ 209 h 209"/>
                <a:gd name="T10" fmla="*/ 134 w 174"/>
                <a:gd name="T11" fmla="*/ 123 h 209"/>
                <a:gd name="T12" fmla="*/ 174 w 174"/>
                <a:gd name="T13" fmla="*/ 123 h 209"/>
                <a:gd name="T14" fmla="*/ 174 w 174"/>
                <a:gd name="T15" fmla="*/ 0 h 209"/>
                <a:gd name="T16" fmla="*/ 148 w 174"/>
                <a:gd name="T17" fmla="*/ 57 h 209"/>
                <a:gd name="T18" fmla="*/ 152 w 174"/>
                <a:gd name="T19" fmla="*/ 61 h 209"/>
                <a:gd name="T20" fmla="*/ 152 w 174"/>
                <a:gd name="T21" fmla="*/ 62 h 209"/>
                <a:gd name="T22" fmla="*/ 148 w 174"/>
                <a:gd name="T23" fmla="*/ 66 h 209"/>
                <a:gd name="T24" fmla="*/ 26 w 174"/>
                <a:gd name="T25" fmla="*/ 66 h 209"/>
                <a:gd name="T26" fmla="*/ 21 w 174"/>
                <a:gd name="T27" fmla="*/ 62 h 209"/>
                <a:gd name="T28" fmla="*/ 21 w 174"/>
                <a:gd name="T29" fmla="*/ 61 h 209"/>
                <a:gd name="T30" fmla="*/ 26 w 174"/>
                <a:gd name="T31" fmla="*/ 57 h 209"/>
                <a:gd name="T32" fmla="*/ 148 w 174"/>
                <a:gd name="T33" fmla="*/ 57 h 209"/>
                <a:gd name="T34" fmla="*/ 148 w 174"/>
                <a:gd name="T35" fmla="*/ 27 h 209"/>
                <a:gd name="T36" fmla="*/ 152 w 174"/>
                <a:gd name="T37" fmla="*/ 31 h 209"/>
                <a:gd name="T38" fmla="*/ 152 w 174"/>
                <a:gd name="T39" fmla="*/ 32 h 209"/>
                <a:gd name="T40" fmla="*/ 148 w 174"/>
                <a:gd name="T41" fmla="*/ 36 h 209"/>
                <a:gd name="T42" fmla="*/ 26 w 174"/>
                <a:gd name="T43" fmla="*/ 36 h 209"/>
                <a:gd name="T44" fmla="*/ 21 w 174"/>
                <a:gd name="T45" fmla="*/ 32 h 209"/>
                <a:gd name="T46" fmla="*/ 21 w 174"/>
                <a:gd name="T47" fmla="*/ 31 h 209"/>
                <a:gd name="T48" fmla="*/ 26 w 174"/>
                <a:gd name="T49" fmla="*/ 27 h 209"/>
                <a:gd name="T50" fmla="*/ 148 w 174"/>
                <a:gd name="T51" fmla="*/ 27 h 209"/>
                <a:gd name="T52" fmla="*/ 148 w 174"/>
                <a:gd name="T53" fmla="*/ 87 h 209"/>
                <a:gd name="T54" fmla="*/ 152 w 174"/>
                <a:gd name="T55" fmla="*/ 92 h 209"/>
                <a:gd name="T56" fmla="*/ 152 w 174"/>
                <a:gd name="T57" fmla="*/ 92 h 209"/>
                <a:gd name="T58" fmla="*/ 148 w 174"/>
                <a:gd name="T59" fmla="*/ 97 h 209"/>
                <a:gd name="T60" fmla="*/ 26 w 174"/>
                <a:gd name="T61" fmla="*/ 97 h 209"/>
                <a:gd name="T62" fmla="*/ 21 w 174"/>
                <a:gd name="T63" fmla="*/ 92 h 209"/>
                <a:gd name="T64" fmla="*/ 21 w 174"/>
                <a:gd name="T65" fmla="*/ 92 h 209"/>
                <a:gd name="T66" fmla="*/ 26 w 174"/>
                <a:gd name="T67" fmla="*/ 87 h 209"/>
                <a:gd name="T68" fmla="*/ 148 w 174"/>
                <a:gd name="T69" fmla="*/ 8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209">
                  <a:moveTo>
                    <a:pt x="174" y="0"/>
                  </a:moveTo>
                  <a:cubicBezTo>
                    <a:pt x="0" y="0"/>
                    <a:pt x="0" y="0"/>
                    <a:pt x="0" y="0"/>
                  </a:cubicBezTo>
                  <a:cubicBezTo>
                    <a:pt x="0" y="123"/>
                    <a:pt x="0" y="123"/>
                    <a:pt x="0" y="123"/>
                  </a:cubicBezTo>
                  <a:cubicBezTo>
                    <a:pt x="88" y="123"/>
                    <a:pt x="88" y="123"/>
                    <a:pt x="88" y="123"/>
                  </a:cubicBezTo>
                  <a:cubicBezTo>
                    <a:pt x="134" y="209"/>
                    <a:pt x="134" y="209"/>
                    <a:pt x="134" y="209"/>
                  </a:cubicBezTo>
                  <a:cubicBezTo>
                    <a:pt x="134" y="123"/>
                    <a:pt x="134" y="123"/>
                    <a:pt x="134" y="123"/>
                  </a:cubicBezTo>
                  <a:cubicBezTo>
                    <a:pt x="174" y="123"/>
                    <a:pt x="174" y="123"/>
                    <a:pt x="174" y="123"/>
                  </a:cubicBezTo>
                  <a:cubicBezTo>
                    <a:pt x="174" y="0"/>
                    <a:pt x="174" y="0"/>
                    <a:pt x="174" y="0"/>
                  </a:cubicBezTo>
                  <a:close/>
                  <a:moveTo>
                    <a:pt x="148" y="57"/>
                  </a:moveTo>
                  <a:cubicBezTo>
                    <a:pt x="150" y="57"/>
                    <a:pt x="152" y="59"/>
                    <a:pt x="152" y="61"/>
                  </a:cubicBezTo>
                  <a:cubicBezTo>
                    <a:pt x="152" y="62"/>
                    <a:pt x="152" y="62"/>
                    <a:pt x="152" y="62"/>
                  </a:cubicBezTo>
                  <a:cubicBezTo>
                    <a:pt x="152" y="64"/>
                    <a:pt x="150" y="66"/>
                    <a:pt x="148" y="66"/>
                  </a:cubicBezTo>
                  <a:cubicBezTo>
                    <a:pt x="26" y="66"/>
                    <a:pt x="26" y="66"/>
                    <a:pt x="26" y="66"/>
                  </a:cubicBezTo>
                  <a:cubicBezTo>
                    <a:pt x="23" y="66"/>
                    <a:pt x="21" y="64"/>
                    <a:pt x="21" y="62"/>
                  </a:cubicBezTo>
                  <a:cubicBezTo>
                    <a:pt x="21" y="61"/>
                    <a:pt x="21" y="61"/>
                    <a:pt x="21" y="61"/>
                  </a:cubicBezTo>
                  <a:cubicBezTo>
                    <a:pt x="21" y="59"/>
                    <a:pt x="23" y="57"/>
                    <a:pt x="26" y="57"/>
                  </a:cubicBezTo>
                  <a:cubicBezTo>
                    <a:pt x="148" y="57"/>
                    <a:pt x="148" y="57"/>
                    <a:pt x="148" y="57"/>
                  </a:cubicBezTo>
                  <a:close/>
                  <a:moveTo>
                    <a:pt x="148" y="27"/>
                  </a:moveTo>
                  <a:cubicBezTo>
                    <a:pt x="150" y="27"/>
                    <a:pt x="152" y="29"/>
                    <a:pt x="152" y="31"/>
                  </a:cubicBezTo>
                  <a:cubicBezTo>
                    <a:pt x="152" y="32"/>
                    <a:pt x="152" y="32"/>
                    <a:pt x="152" y="32"/>
                  </a:cubicBezTo>
                  <a:cubicBezTo>
                    <a:pt x="152" y="34"/>
                    <a:pt x="150" y="36"/>
                    <a:pt x="148" y="36"/>
                  </a:cubicBezTo>
                  <a:cubicBezTo>
                    <a:pt x="26" y="36"/>
                    <a:pt x="26" y="36"/>
                    <a:pt x="26" y="36"/>
                  </a:cubicBezTo>
                  <a:cubicBezTo>
                    <a:pt x="23" y="36"/>
                    <a:pt x="21" y="34"/>
                    <a:pt x="21" y="32"/>
                  </a:cubicBezTo>
                  <a:cubicBezTo>
                    <a:pt x="21" y="31"/>
                    <a:pt x="21" y="31"/>
                    <a:pt x="21" y="31"/>
                  </a:cubicBezTo>
                  <a:cubicBezTo>
                    <a:pt x="21" y="29"/>
                    <a:pt x="23" y="27"/>
                    <a:pt x="26" y="27"/>
                  </a:cubicBezTo>
                  <a:cubicBezTo>
                    <a:pt x="148" y="27"/>
                    <a:pt x="148" y="27"/>
                    <a:pt x="148" y="27"/>
                  </a:cubicBezTo>
                  <a:close/>
                  <a:moveTo>
                    <a:pt x="148" y="87"/>
                  </a:moveTo>
                  <a:cubicBezTo>
                    <a:pt x="150" y="87"/>
                    <a:pt x="152" y="89"/>
                    <a:pt x="152" y="92"/>
                  </a:cubicBezTo>
                  <a:cubicBezTo>
                    <a:pt x="152" y="92"/>
                    <a:pt x="152" y="92"/>
                    <a:pt x="152" y="92"/>
                  </a:cubicBezTo>
                  <a:cubicBezTo>
                    <a:pt x="152" y="95"/>
                    <a:pt x="150" y="97"/>
                    <a:pt x="148" y="97"/>
                  </a:cubicBezTo>
                  <a:cubicBezTo>
                    <a:pt x="26" y="97"/>
                    <a:pt x="26" y="97"/>
                    <a:pt x="26" y="97"/>
                  </a:cubicBezTo>
                  <a:cubicBezTo>
                    <a:pt x="23" y="97"/>
                    <a:pt x="21" y="95"/>
                    <a:pt x="21" y="92"/>
                  </a:cubicBezTo>
                  <a:cubicBezTo>
                    <a:pt x="21" y="92"/>
                    <a:pt x="21" y="92"/>
                    <a:pt x="21" y="92"/>
                  </a:cubicBezTo>
                  <a:cubicBezTo>
                    <a:pt x="21" y="89"/>
                    <a:pt x="23" y="87"/>
                    <a:pt x="26" y="87"/>
                  </a:cubicBezTo>
                  <a:lnTo>
                    <a:pt x="148" y="87"/>
                  </a:lnTo>
                  <a:close/>
                </a:path>
              </a:pathLst>
            </a:custGeom>
            <a:solidFill>
              <a:srgbClr val="FFD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3" name="îṣḷiḑé"/>
            <p:cNvSpPr/>
            <p:nvPr/>
          </p:nvSpPr>
          <p:spPr bwMode="auto">
            <a:xfrm>
              <a:off x="1517650" y="2960688"/>
              <a:ext cx="554038" cy="498475"/>
            </a:xfrm>
            <a:custGeom>
              <a:avLst/>
              <a:gdLst>
                <a:gd name="T0" fmla="*/ 84 w 168"/>
                <a:gd name="T1" fmla="*/ 0 h 151"/>
                <a:gd name="T2" fmla="*/ 168 w 168"/>
                <a:gd name="T3" fmla="*/ 65 h 151"/>
                <a:gd name="T4" fmla="*/ 137 w 168"/>
                <a:gd name="T5" fmla="*/ 114 h 151"/>
                <a:gd name="T6" fmla="*/ 150 w 168"/>
                <a:gd name="T7" fmla="*/ 151 h 151"/>
                <a:gd name="T8" fmla="*/ 103 w 168"/>
                <a:gd name="T9" fmla="*/ 127 h 151"/>
                <a:gd name="T10" fmla="*/ 84 w 168"/>
                <a:gd name="T11" fmla="*/ 129 h 151"/>
                <a:gd name="T12" fmla="*/ 0 w 168"/>
                <a:gd name="T13" fmla="*/ 65 h 151"/>
                <a:gd name="T14" fmla="*/ 84 w 168"/>
                <a:gd name="T15" fmla="*/ 0 h 151"/>
                <a:gd name="T16" fmla="*/ 46 w 168"/>
                <a:gd name="T17" fmla="*/ 53 h 151"/>
                <a:gd name="T18" fmla="*/ 35 w 168"/>
                <a:gd name="T19" fmla="*/ 63 h 151"/>
                <a:gd name="T20" fmla="*/ 46 w 168"/>
                <a:gd name="T21" fmla="*/ 74 h 151"/>
                <a:gd name="T22" fmla="*/ 57 w 168"/>
                <a:gd name="T23" fmla="*/ 63 h 151"/>
                <a:gd name="T24" fmla="*/ 46 w 168"/>
                <a:gd name="T25" fmla="*/ 53 h 151"/>
                <a:gd name="T26" fmla="*/ 122 w 168"/>
                <a:gd name="T27" fmla="*/ 53 h 151"/>
                <a:gd name="T28" fmla="*/ 111 w 168"/>
                <a:gd name="T29" fmla="*/ 63 h 151"/>
                <a:gd name="T30" fmla="*/ 122 w 168"/>
                <a:gd name="T31" fmla="*/ 74 h 151"/>
                <a:gd name="T32" fmla="*/ 133 w 168"/>
                <a:gd name="T33" fmla="*/ 63 h 151"/>
                <a:gd name="T34" fmla="*/ 122 w 168"/>
                <a:gd name="T35" fmla="*/ 53 h 151"/>
                <a:gd name="T36" fmla="*/ 84 w 168"/>
                <a:gd name="T37" fmla="*/ 53 h 151"/>
                <a:gd name="T38" fmla="*/ 73 w 168"/>
                <a:gd name="T39" fmla="*/ 63 h 151"/>
                <a:gd name="T40" fmla="*/ 84 w 168"/>
                <a:gd name="T41" fmla="*/ 74 h 151"/>
                <a:gd name="T42" fmla="*/ 95 w 168"/>
                <a:gd name="T43" fmla="*/ 63 h 151"/>
                <a:gd name="T44" fmla="*/ 84 w 168"/>
                <a:gd name="T45" fmla="*/ 5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151">
                  <a:moveTo>
                    <a:pt x="84" y="0"/>
                  </a:moveTo>
                  <a:cubicBezTo>
                    <a:pt x="131" y="0"/>
                    <a:pt x="168" y="29"/>
                    <a:pt x="168" y="65"/>
                  </a:cubicBezTo>
                  <a:cubicBezTo>
                    <a:pt x="168" y="85"/>
                    <a:pt x="156" y="103"/>
                    <a:pt x="137" y="114"/>
                  </a:cubicBezTo>
                  <a:cubicBezTo>
                    <a:pt x="150" y="151"/>
                    <a:pt x="150" y="151"/>
                    <a:pt x="150" y="151"/>
                  </a:cubicBezTo>
                  <a:cubicBezTo>
                    <a:pt x="103" y="127"/>
                    <a:pt x="103" y="127"/>
                    <a:pt x="103" y="127"/>
                  </a:cubicBezTo>
                  <a:cubicBezTo>
                    <a:pt x="97" y="128"/>
                    <a:pt x="91" y="129"/>
                    <a:pt x="84" y="129"/>
                  </a:cubicBezTo>
                  <a:cubicBezTo>
                    <a:pt x="28" y="130"/>
                    <a:pt x="0" y="103"/>
                    <a:pt x="0" y="65"/>
                  </a:cubicBezTo>
                  <a:cubicBezTo>
                    <a:pt x="0" y="29"/>
                    <a:pt x="38" y="0"/>
                    <a:pt x="84" y="0"/>
                  </a:cubicBezTo>
                  <a:close/>
                  <a:moveTo>
                    <a:pt x="46" y="53"/>
                  </a:moveTo>
                  <a:cubicBezTo>
                    <a:pt x="40" y="53"/>
                    <a:pt x="35" y="57"/>
                    <a:pt x="35" y="63"/>
                  </a:cubicBezTo>
                  <a:cubicBezTo>
                    <a:pt x="35" y="69"/>
                    <a:pt x="40" y="74"/>
                    <a:pt x="46" y="74"/>
                  </a:cubicBezTo>
                  <a:cubicBezTo>
                    <a:pt x="52" y="74"/>
                    <a:pt x="57" y="69"/>
                    <a:pt x="57" y="63"/>
                  </a:cubicBezTo>
                  <a:cubicBezTo>
                    <a:pt x="57" y="57"/>
                    <a:pt x="52" y="53"/>
                    <a:pt x="46" y="53"/>
                  </a:cubicBezTo>
                  <a:close/>
                  <a:moveTo>
                    <a:pt x="122" y="53"/>
                  </a:moveTo>
                  <a:cubicBezTo>
                    <a:pt x="116" y="53"/>
                    <a:pt x="111" y="57"/>
                    <a:pt x="111" y="63"/>
                  </a:cubicBezTo>
                  <a:cubicBezTo>
                    <a:pt x="111" y="69"/>
                    <a:pt x="116" y="74"/>
                    <a:pt x="122" y="74"/>
                  </a:cubicBezTo>
                  <a:cubicBezTo>
                    <a:pt x="128" y="74"/>
                    <a:pt x="133" y="69"/>
                    <a:pt x="133" y="63"/>
                  </a:cubicBezTo>
                  <a:cubicBezTo>
                    <a:pt x="133" y="57"/>
                    <a:pt x="128" y="53"/>
                    <a:pt x="122" y="53"/>
                  </a:cubicBezTo>
                  <a:close/>
                  <a:moveTo>
                    <a:pt x="84" y="53"/>
                  </a:moveTo>
                  <a:cubicBezTo>
                    <a:pt x="78" y="53"/>
                    <a:pt x="73" y="57"/>
                    <a:pt x="73" y="63"/>
                  </a:cubicBezTo>
                  <a:cubicBezTo>
                    <a:pt x="73" y="69"/>
                    <a:pt x="78" y="74"/>
                    <a:pt x="84" y="74"/>
                  </a:cubicBezTo>
                  <a:cubicBezTo>
                    <a:pt x="90" y="74"/>
                    <a:pt x="95" y="69"/>
                    <a:pt x="95" y="63"/>
                  </a:cubicBezTo>
                  <a:cubicBezTo>
                    <a:pt x="95" y="57"/>
                    <a:pt x="90" y="53"/>
                    <a:pt x="84" y="53"/>
                  </a:cubicBezTo>
                  <a:close/>
                </a:path>
              </a:pathLst>
            </a:custGeom>
            <a:solidFill>
              <a:srgbClr val="FFD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4" name="îš1îḓé"/>
            <p:cNvSpPr/>
            <p:nvPr/>
          </p:nvSpPr>
          <p:spPr bwMode="auto">
            <a:xfrm>
              <a:off x="3022600" y="1241425"/>
              <a:ext cx="692150" cy="579437"/>
            </a:xfrm>
            <a:custGeom>
              <a:avLst/>
              <a:gdLst>
                <a:gd name="T0" fmla="*/ 34 w 210"/>
                <a:gd name="T1" fmla="*/ 0 h 176"/>
                <a:gd name="T2" fmla="*/ 177 w 210"/>
                <a:gd name="T3" fmla="*/ 0 h 176"/>
                <a:gd name="T4" fmla="*/ 210 w 210"/>
                <a:gd name="T5" fmla="*/ 34 h 176"/>
                <a:gd name="T6" fmla="*/ 210 w 210"/>
                <a:gd name="T7" fmla="*/ 114 h 176"/>
                <a:gd name="T8" fmla="*/ 177 w 210"/>
                <a:gd name="T9" fmla="*/ 148 h 176"/>
                <a:gd name="T10" fmla="*/ 61 w 210"/>
                <a:gd name="T11" fmla="*/ 176 h 176"/>
                <a:gd name="T12" fmla="*/ 113 w 210"/>
                <a:gd name="T13" fmla="*/ 148 h 176"/>
                <a:gd name="T14" fmla="*/ 34 w 210"/>
                <a:gd name="T15" fmla="*/ 148 h 176"/>
                <a:gd name="T16" fmla="*/ 0 w 210"/>
                <a:gd name="T17" fmla="*/ 114 h 176"/>
                <a:gd name="T18" fmla="*/ 0 w 210"/>
                <a:gd name="T19" fmla="*/ 34 h 176"/>
                <a:gd name="T20" fmla="*/ 34 w 210"/>
                <a:gd name="T21" fmla="*/ 0 h 176"/>
                <a:gd name="T22" fmla="*/ 30 w 210"/>
                <a:gd name="T23" fmla="*/ 43 h 176"/>
                <a:gd name="T24" fmla="*/ 30 w 210"/>
                <a:gd name="T25" fmla="*/ 50 h 176"/>
                <a:gd name="T26" fmla="*/ 181 w 210"/>
                <a:gd name="T27" fmla="*/ 50 h 176"/>
                <a:gd name="T28" fmla="*/ 181 w 210"/>
                <a:gd name="T29" fmla="*/ 43 h 176"/>
                <a:gd name="T30" fmla="*/ 30 w 210"/>
                <a:gd name="T31" fmla="*/ 43 h 176"/>
                <a:gd name="T32" fmla="*/ 30 w 210"/>
                <a:gd name="T33" fmla="*/ 71 h 176"/>
                <a:gd name="T34" fmla="*/ 30 w 210"/>
                <a:gd name="T35" fmla="*/ 79 h 176"/>
                <a:gd name="T36" fmla="*/ 181 w 210"/>
                <a:gd name="T37" fmla="*/ 79 h 176"/>
                <a:gd name="T38" fmla="*/ 181 w 210"/>
                <a:gd name="T39" fmla="*/ 71 h 176"/>
                <a:gd name="T40" fmla="*/ 30 w 210"/>
                <a:gd name="T41" fmla="*/ 71 h 176"/>
                <a:gd name="T42" fmla="*/ 30 w 210"/>
                <a:gd name="T43" fmla="*/ 101 h 176"/>
                <a:gd name="T44" fmla="*/ 30 w 210"/>
                <a:gd name="T45" fmla="*/ 108 h 176"/>
                <a:gd name="T46" fmla="*/ 181 w 210"/>
                <a:gd name="T47" fmla="*/ 108 h 176"/>
                <a:gd name="T48" fmla="*/ 181 w 210"/>
                <a:gd name="T49" fmla="*/ 101 h 176"/>
                <a:gd name="T50" fmla="*/ 30 w 210"/>
                <a:gd name="T51" fmla="*/ 10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0" h="176">
                  <a:moveTo>
                    <a:pt x="34" y="0"/>
                  </a:moveTo>
                  <a:cubicBezTo>
                    <a:pt x="177" y="0"/>
                    <a:pt x="177" y="0"/>
                    <a:pt x="177" y="0"/>
                  </a:cubicBezTo>
                  <a:cubicBezTo>
                    <a:pt x="195" y="0"/>
                    <a:pt x="210" y="15"/>
                    <a:pt x="210" y="34"/>
                  </a:cubicBezTo>
                  <a:cubicBezTo>
                    <a:pt x="210" y="114"/>
                    <a:pt x="210" y="114"/>
                    <a:pt x="210" y="114"/>
                  </a:cubicBezTo>
                  <a:cubicBezTo>
                    <a:pt x="210" y="132"/>
                    <a:pt x="195" y="143"/>
                    <a:pt x="177" y="148"/>
                  </a:cubicBezTo>
                  <a:cubicBezTo>
                    <a:pt x="61" y="176"/>
                    <a:pt x="61" y="176"/>
                    <a:pt x="61" y="176"/>
                  </a:cubicBezTo>
                  <a:cubicBezTo>
                    <a:pt x="113" y="148"/>
                    <a:pt x="113" y="148"/>
                    <a:pt x="113" y="148"/>
                  </a:cubicBezTo>
                  <a:cubicBezTo>
                    <a:pt x="34" y="148"/>
                    <a:pt x="34" y="148"/>
                    <a:pt x="34" y="148"/>
                  </a:cubicBezTo>
                  <a:cubicBezTo>
                    <a:pt x="15" y="148"/>
                    <a:pt x="0" y="132"/>
                    <a:pt x="0" y="114"/>
                  </a:cubicBezTo>
                  <a:cubicBezTo>
                    <a:pt x="0" y="34"/>
                    <a:pt x="0" y="34"/>
                    <a:pt x="0" y="34"/>
                  </a:cubicBezTo>
                  <a:cubicBezTo>
                    <a:pt x="0" y="15"/>
                    <a:pt x="15" y="0"/>
                    <a:pt x="34" y="0"/>
                  </a:cubicBezTo>
                  <a:close/>
                  <a:moveTo>
                    <a:pt x="30" y="43"/>
                  </a:moveTo>
                  <a:cubicBezTo>
                    <a:pt x="30" y="50"/>
                    <a:pt x="30" y="50"/>
                    <a:pt x="30" y="50"/>
                  </a:cubicBezTo>
                  <a:cubicBezTo>
                    <a:pt x="181" y="50"/>
                    <a:pt x="181" y="50"/>
                    <a:pt x="181" y="50"/>
                  </a:cubicBezTo>
                  <a:cubicBezTo>
                    <a:pt x="181" y="43"/>
                    <a:pt x="181" y="43"/>
                    <a:pt x="181" y="43"/>
                  </a:cubicBezTo>
                  <a:cubicBezTo>
                    <a:pt x="30" y="43"/>
                    <a:pt x="30" y="43"/>
                    <a:pt x="30" y="43"/>
                  </a:cubicBezTo>
                  <a:close/>
                  <a:moveTo>
                    <a:pt x="30" y="71"/>
                  </a:moveTo>
                  <a:cubicBezTo>
                    <a:pt x="30" y="79"/>
                    <a:pt x="30" y="79"/>
                    <a:pt x="30" y="79"/>
                  </a:cubicBezTo>
                  <a:cubicBezTo>
                    <a:pt x="181" y="79"/>
                    <a:pt x="181" y="79"/>
                    <a:pt x="181" y="79"/>
                  </a:cubicBezTo>
                  <a:cubicBezTo>
                    <a:pt x="181" y="71"/>
                    <a:pt x="181" y="71"/>
                    <a:pt x="181" y="71"/>
                  </a:cubicBezTo>
                  <a:cubicBezTo>
                    <a:pt x="30" y="71"/>
                    <a:pt x="30" y="71"/>
                    <a:pt x="30" y="71"/>
                  </a:cubicBezTo>
                  <a:close/>
                  <a:moveTo>
                    <a:pt x="30" y="101"/>
                  </a:moveTo>
                  <a:cubicBezTo>
                    <a:pt x="30" y="108"/>
                    <a:pt x="30" y="108"/>
                    <a:pt x="30" y="108"/>
                  </a:cubicBezTo>
                  <a:cubicBezTo>
                    <a:pt x="181" y="108"/>
                    <a:pt x="181" y="108"/>
                    <a:pt x="181" y="108"/>
                  </a:cubicBezTo>
                  <a:cubicBezTo>
                    <a:pt x="181" y="101"/>
                    <a:pt x="181" y="101"/>
                    <a:pt x="181" y="101"/>
                  </a:cubicBezTo>
                  <a:lnTo>
                    <a:pt x="30" y="101"/>
                  </a:lnTo>
                  <a:close/>
                </a:path>
              </a:pathLst>
            </a:custGeom>
            <a:solidFill>
              <a:srgbClr val="FFD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5" name="iṩliḋé"/>
            <p:cNvSpPr/>
            <p:nvPr/>
          </p:nvSpPr>
          <p:spPr bwMode="auto">
            <a:xfrm>
              <a:off x="768350" y="2614613"/>
              <a:ext cx="601663" cy="336550"/>
            </a:xfrm>
            <a:custGeom>
              <a:avLst/>
              <a:gdLst>
                <a:gd name="T0" fmla="*/ 112 w 182"/>
                <a:gd name="T1" fmla="*/ 21 h 102"/>
                <a:gd name="T2" fmla="*/ 65 w 182"/>
                <a:gd name="T3" fmla="*/ 18 h 102"/>
                <a:gd name="T4" fmla="*/ 32 w 182"/>
                <a:gd name="T5" fmla="*/ 51 h 102"/>
                <a:gd name="T6" fmla="*/ 0 w 182"/>
                <a:gd name="T7" fmla="*/ 74 h 102"/>
                <a:gd name="T8" fmla="*/ 29 w 182"/>
                <a:gd name="T9" fmla="*/ 101 h 102"/>
                <a:gd name="T10" fmla="*/ 154 w 182"/>
                <a:gd name="T11" fmla="*/ 101 h 102"/>
                <a:gd name="T12" fmla="*/ 182 w 182"/>
                <a:gd name="T13" fmla="*/ 74 h 102"/>
                <a:gd name="T14" fmla="*/ 150 w 182"/>
                <a:gd name="T15" fmla="*/ 51 h 102"/>
                <a:gd name="T16" fmla="*/ 112 w 182"/>
                <a:gd name="T17" fmla="*/ 2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102">
                  <a:moveTo>
                    <a:pt x="112" y="21"/>
                  </a:moveTo>
                  <a:cubicBezTo>
                    <a:pt x="108" y="0"/>
                    <a:pt x="73" y="0"/>
                    <a:pt x="65" y="18"/>
                  </a:cubicBezTo>
                  <a:cubicBezTo>
                    <a:pt x="41" y="8"/>
                    <a:pt x="21" y="30"/>
                    <a:pt x="32" y="51"/>
                  </a:cubicBezTo>
                  <a:cubicBezTo>
                    <a:pt x="17" y="48"/>
                    <a:pt x="0" y="58"/>
                    <a:pt x="0" y="74"/>
                  </a:cubicBezTo>
                  <a:cubicBezTo>
                    <a:pt x="0" y="87"/>
                    <a:pt x="4" y="102"/>
                    <a:pt x="29" y="101"/>
                  </a:cubicBezTo>
                  <a:cubicBezTo>
                    <a:pt x="154" y="101"/>
                    <a:pt x="154" y="101"/>
                    <a:pt x="154" y="101"/>
                  </a:cubicBezTo>
                  <a:cubicBezTo>
                    <a:pt x="179" y="101"/>
                    <a:pt x="182" y="87"/>
                    <a:pt x="182" y="74"/>
                  </a:cubicBezTo>
                  <a:cubicBezTo>
                    <a:pt x="182" y="58"/>
                    <a:pt x="165" y="48"/>
                    <a:pt x="150" y="51"/>
                  </a:cubicBezTo>
                  <a:cubicBezTo>
                    <a:pt x="164" y="29"/>
                    <a:pt x="134" y="8"/>
                    <a:pt x="112" y="21"/>
                  </a:cubicBezTo>
                  <a:close/>
                </a:path>
              </a:pathLst>
            </a:custGeom>
            <a:solidFill>
              <a:srgbClr val="FFD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6" name="iṡlíḓê"/>
            <p:cNvSpPr/>
            <p:nvPr/>
          </p:nvSpPr>
          <p:spPr bwMode="auto">
            <a:xfrm>
              <a:off x="1263650" y="2960688"/>
              <a:ext cx="109538" cy="109537"/>
            </a:xfrm>
            <a:prstGeom prst="ellipse">
              <a:avLst/>
            </a:prstGeom>
            <a:solidFill>
              <a:srgbClr val="FFD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7" name="ïSḻïďe"/>
            <p:cNvSpPr/>
            <p:nvPr/>
          </p:nvSpPr>
          <p:spPr bwMode="auto">
            <a:xfrm>
              <a:off x="1346200" y="3092450"/>
              <a:ext cx="61913" cy="66675"/>
            </a:xfrm>
            <a:prstGeom prst="ellipse">
              <a:avLst/>
            </a:prstGeom>
            <a:solidFill>
              <a:srgbClr val="FFD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0162" y="879475"/>
            <a:ext cx="12888912" cy="54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0" y="6640513"/>
            <a:ext cx="12858750" cy="602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878130" y="6710985"/>
            <a:ext cx="4980620" cy="461665"/>
          </a:xfrm>
          <a:prstGeom prst="rect">
            <a:avLst/>
          </a:prstGeom>
          <a:noFill/>
        </p:spPr>
        <p:txBody>
          <a:bodyPr wrap="square" rtlCol="0">
            <a:spAutoFit/>
          </a:bodyPr>
          <a:lstStyle/>
          <a:p>
            <a:pPr algn="ctr"/>
            <a:r>
              <a:rPr lang="zh-CN" altLang="en-US" sz="2400" cap="all" spc="300" dirty="0">
                <a:solidFill>
                  <a:schemeClr val="bg1"/>
                </a:solidFill>
                <a:latin typeface="+mj-ea"/>
                <a:ea typeface="+mj-ea"/>
                <a:cs typeface="+mn-ea"/>
              </a:rPr>
              <a:t>党支部书记（委员）工作职责</a:t>
            </a:r>
          </a:p>
        </p:txBody>
      </p:sp>
      <p:sp>
        <p:nvSpPr>
          <p:cNvPr id="5" name="文本框 4"/>
          <p:cNvSpPr txBox="1"/>
          <p:nvPr/>
        </p:nvSpPr>
        <p:spPr>
          <a:xfrm>
            <a:off x="835319" y="2108973"/>
            <a:ext cx="5450818" cy="3416320"/>
          </a:xfrm>
          <a:prstGeom prst="rect">
            <a:avLst/>
          </a:prstGeom>
          <a:noFill/>
        </p:spPr>
        <p:txBody>
          <a:bodyPr wrap="square" rtlCol="0">
            <a:spAutoFit/>
          </a:bodyPr>
          <a:lstStyle/>
          <a:p>
            <a:pPr indent="457200" algn="just">
              <a:lnSpc>
                <a:spcPct val="150000"/>
              </a:lnSpc>
            </a:pPr>
            <a:r>
              <a:rPr lang="zh-CN" altLang="en-US" sz="2400" b="1" dirty="0">
                <a:latin typeface="+mn-ea"/>
                <a:ea typeface="+mn-ea"/>
              </a:rPr>
              <a:t>负责做好发展党员工作。</a:t>
            </a:r>
            <a:r>
              <a:rPr lang="zh-CN" altLang="en-US" sz="2400" dirty="0">
                <a:latin typeface="+mn-ea"/>
                <a:ea typeface="+mn-ea"/>
              </a:rPr>
              <a:t>及时了解和掌握入党积极分子的情况，负责做好培养、教育和考察工作。按照有关规定，依据入党积极分子的成熟情况，提出发展党员工作规划。办理接收预备党员和预备党员转正的手续</a:t>
            </a:r>
          </a:p>
        </p:txBody>
      </p:sp>
      <p:grpSp>
        <p:nvGrpSpPr>
          <p:cNvPr id="198" name="组合 197"/>
          <p:cNvGrpSpPr/>
          <p:nvPr/>
        </p:nvGrpSpPr>
        <p:grpSpPr>
          <a:xfrm>
            <a:off x="362700" y="196035"/>
            <a:ext cx="540060" cy="540060"/>
            <a:chOff x="2180903" y="1240061"/>
            <a:chExt cx="648072" cy="648072"/>
          </a:xfrm>
        </p:grpSpPr>
        <p:sp>
          <p:nvSpPr>
            <p:cNvPr id="199" name="椭圆 198"/>
            <p:cNvSpPr/>
            <p:nvPr/>
          </p:nvSpPr>
          <p:spPr>
            <a:xfrm>
              <a:off x="2180903" y="1240061"/>
              <a:ext cx="648072" cy="6480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00" name="文本框 199"/>
            <p:cNvSpPr txBox="1"/>
            <p:nvPr/>
          </p:nvSpPr>
          <p:spPr>
            <a:xfrm>
              <a:off x="2180903" y="1302487"/>
              <a:ext cx="648072" cy="553998"/>
            </a:xfrm>
            <a:prstGeom prst="rect">
              <a:avLst/>
            </a:prstGeom>
            <a:noFill/>
          </p:spPr>
          <p:txBody>
            <a:bodyPr wrap="square" rtlCol="0">
              <a:spAutoFit/>
            </a:bodyPr>
            <a:lstStyle/>
            <a:p>
              <a:pPr algn="ctr"/>
              <a:r>
                <a:rPr lang="zh-CN" altLang="en-US" sz="2400" dirty="0">
                  <a:solidFill>
                    <a:schemeClr val="bg1"/>
                  </a:solidFill>
                  <a:latin typeface="+mn-ea"/>
                  <a:ea typeface="+mn-ea"/>
                </a:rPr>
                <a:t>二</a:t>
              </a:r>
              <a:endParaRPr lang="en-US" altLang="zh-CN" sz="2400" dirty="0">
                <a:solidFill>
                  <a:schemeClr val="bg1"/>
                </a:solidFill>
                <a:latin typeface="+mn-ea"/>
                <a:ea typeface="+mn-ea"/>
              </a:endParaRPr>
            </a:p>
          </p:txBody>
        </p:sp>
      </p:grpSp>
      <p:sp>
        <p:nvSpPr>
          <p:cNvPr id="201" name="文本框 200"/>
          <p:cNvSpPr txBox="1"/>
          <p:nvPr/>
        </p:nvSpPr>
        <p:spPr>
          <a:xfrm>
            <a:off x="902761" y="196035"/>
            <a:ext cx="5526614" cy="584775"/>
          </a:xfrm>
          <a:prstGeom prst="rect">
            <a:avLst/>
          </a:prstGeom>
          <a:noFill/>
        </p:spPr>
        <p:txBody>
          <a:bodyPr wrap="square" rtlCol="0">
            <a:spAutoFit/>
          </a:bodyPr>
          <a:lstStyle/>
          <a:p>
            <a:pPr algn="ctr"/>
            <a:r>
              <a:rPr lang="zh-CN" altLang="en-US" sz="3200" b="1" cap="all" spc="300" dirty="0">
                <a:solidFill>
                  <a:srgbClr val="C00000"/>
                </a:solidFill>
                <a:latin typeface="+mj-ea"/>
                <a:ea typeface="+mj-ea"/>
                <a:cs typeface="+mn-ea"/>
              </a:rPr>
              <a:t>党支部组织委员工作职责</a:t>
            </a:r>
          </a:p>
        </p:txBody>
      </p:sp>
      <p:grpSp>
        <p:nvGrpSpPr>
          <p:cNvPr id="276" name="组合 27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6619645" y="2624231"/>
            <a:ext cx="5281843" cy="4016281"/>
            <a:chOff x="3194050" y="1730375"/>
            <a:chExt cx="5803900" cy="4413250"/>
          </a:xfrm>
        </p:grpSpPr>
        <p:sp>
          <p:nvSpPr>
            <p:cNvPr id="277" name="îṣ1iḋé"/>
            <p:cNvSpPr/>
            <p:nvPr/>
          </p:nvSpPr>
          <p:spPr bwMode="auto">
            <a:xfrm>
              <a:off x="3194050" y="1730375"/>
              <a:ext cx="5803900" cy="3200400"/>
            </a:xfrm>
            <a:prstGeom prst="rect">
              <a:avLst/>
            </a:prstGeom>
            <a:solidFill>
              <a:srgbClr val="3F4D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8" name="îşḷíḍe"/>
            <p:cNvSpPr/>
            <p:nvPr/>
          </p:nvSpPr>
          <p:spPr bwMode="auto">
            <a:xfrm>
              <a:off x="3194050" y="1730375"/>
              <a:ext cx="5803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9" name="ïsľîḓê"/>
            <p:cNvSpPr/>
            <p:nvPr/>
          </p:nvSpPr>
          <p:spPr bwMode="auto">
            <a:xfrm>
              <a:off x="3376613" y="1889125"/>
              <a:ext cx="2590800" cy="2862263"/>
            </a:xfrm>
            <a:prstGeom prst="rect">
              <a:avLst/>
            </a:prstGeom>
            <a:solidFill>
              <a:srgbClr val="AAD7E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0" name="išľïḍe"/>
            <p:cNvSpPr/>
            <p:nvPr/>
          </p:nvSpPr>
          <p:spPr bwMode="auto">
            <a:xfrm>
              <a:off x="3376613" y="1889125"/>
              <a:ext cx="2590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1" name="íśḷïḋe"/>
            <p:cNvSpPr/>
            <p:nvPr/>
          </p:nvSpPr>
          <p:spPr bwMode="auto">
            <a:xfrm>
              <a:off x="3317875" y="1830388"/>
              <a:ext cx="2706688" cy="2978150"/>
            </a:xfrm>
            <a:custGeom>
              <a:avLst/>
              <a:gdLst>
                <a:gd name="T0" fmla="*/ 0 w 1705"/>
                <a:gd name="T1" fmla="*/ 0 h 1876"/>
                <a:gd name="T2" fmla="*/ 0 w 1705"/>
                <a:gd name="T3" fmla="*/ 1876 h 1876"/>
                <a:gd name="T4" fmla="*/ 1705 w 1705"/>
                <a:gd name="T5" fmla="*/ 1876 h 1876"/>
                <a:gd name="T6" fmla="*/ 1705 w 1705"/>
                <a:gd name="T7" fmla="*/ 0 h 1876"/>
                <a:gd name="T8" fmla="*/ 0 w 1705"/>
                <a:gd name="T9" fmla="*/ 0 h 1876"/>
                <a:gd name="T10" fmla="*/ 1669 w 1705"/>
                <a:gd name="T11" fmla="*/ 1840 h 1876"/>
                <a:gd name="T12" fmla="*/ 37 w 1705"/>
                <a:gd name="T13" fmla="*/ 1840 h 1876"/>
                <a:gd name="T14" fmla="*/ 37 w 1705"/>
                <a:gd name="T15" fmla="*/ 37 h 1876"/>
                <a:gd name="T16" fmla="*/ 1669 w 1705"/>
                <a:gd name="T17" fmla="*/ 37 h 1876"/>
                <a:gd name="T18" fmla="*/ 1669 w 1705"/>
                <a:gd name="T19" fmla="*/ 184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5" h="1876">
                  <a:moveTo>
                    <a:pt x="0" y="0"/>
                  </a:moveTo>
                  <a:lnTo>
                    <a:pt x="0" y="1876"/>
                  </a:lnTo>
                  <a:lnTo>
                    <a:pt x="1705" y="1876"/>
                  </a:lnTo>
                  <a:lnTo>
                    <a:pt x="1705" y="0"/>
                  </a:lnTo>
                  <a:lnTo>
                    <a:pt x="0" y="0"/>
                  </a:lnTo>
                  <a:close/>
                  <a:moveTo>
                    <a:pt x="1669" y="1840"/>
                  </a:moveTo>
                  <a:lnTo>
                    <a:pt x="37" y="1840"/>
                  </a:lnTo>
                  <a:lnTo>
                    <a:pt x="37" y="37"/>
                  </a:lnTo>
                  <a:lnTo>
                    <a:pt x="1669" y="37"/>
                  </a:lnTo>
                  <a:lnTo>
                    <a:pt x="1669" y="1840"/>
                  </a:lnTo>
                  <a:close/>
                </a:path>
              </a:pathLst>
            </a:custGeom>
            <a:solidFill>
              <a:srgbClr val="6887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2" name="îś1ïḋê"/>
            <p:cNvSpPr/>
            <p:nvPr/>
          </p:nvSpPr>
          <p:spPr bwMode="auto">
            <a:xfrm>
              <a:off x="3317875" y="1830388"/>
              <a:ext cx="2706688" cy="2978150"/>
            </a:xfrm>
            <a:custGeom>
              <a:avLst/>
              <a:gdLst>
                <a:gd name="T0" fmla="*/ 0 w 1705"/>
                <a:gd name="T1" fmla="*/ 0 h 1876"/>
                <a:gd name="T2" fmla="*/ 0 w 1705"/>
                <a:gd name="T3" fmla="*/ 1876 h 1876"/>
                <a:gd name="T4" fmla="*/ 1705 w 1705"/>
                <a:gd name="T5" fmla="*/ 1876 h 1876"/>
                <a:gd name="T6" fmla="*/ 1705 w 1705"/>
                <a:gd name="T7" fmla="*/ 0 h 1876"/>
                <a:gd name="T8" fmla="*/ 0 w 1705"/>
                <a:gd name="T9" fmla="*/ 0 h 1876"/>
                <a:gd name="T10" fmla="*/ 1669 w 1705"/>
                <a:gd name="T11" fmla="*/ 1840 h 1876"/>
                <a:gd name="T12" fmla="*/ 37 w 1705"/>
                <a:gd name="T13" fmla="*/ 1840 h 1876"/>
                <a:gd name="T14" fmla="*/ 37 w 1705"/>
                <a:gd name="T15" fmla="*/ 37 h 1876"/>
                <a:gd name="T16" fmla="*/ 1669 w 1705"/>
                <a:gd name="T17" fmla="*/ 37 h 1876"/>
                <a:gd name="T18" fmla="*/ 1669 w 1705"/>
                <a:gd name="T19" fmla="*/ 184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5" h="1876">
                  <a:moveTo>
                    <a:pt x="0" y="0"/>
                  </a:moveTo>
                  <a:lnTo>
                    <a:pt x="0" y="1876"/>
                  </a:lnTo>
                  <a:lnTo>
                    <a:pt x="1705" y="1876"/>
                  </a:lnTo>
                  <a:lnTo>
                    <a:pt x="1705" y="0"/>
                  </a:lnTo>
                  <a:lnTo>
                    <a:pt x="0" y="0"/>
                  </a:lnTo>
                  <a:moveTo>
                    <a:pt x="1669" y="1840"/>
                  </a:moveTo>
                  <a:lnTo>
                    <a:pt x="37" y="1840"/>
                  </a:lnTo>
                  <a:lnTo>
                    <a:pt x="37" y="37"/>
                  </a:lnTo>
                  <a:lnTo>
                    <a:pt x="1669" y="37"/>
                  </a:lnTo>
                  <a:lnTo>
                    <a:pt x="1669" y="18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3" name="íṥḷíḓe"/>
            <p:cNvSpPr/>
            <p:nvPr/>
          </p:nvSpPr>
          <p:spPr bwMode="auto">
            <a:xfrm>
              <a:off x="6211888" y="1889125"/>
              <a:ext cx="2590800" cy="2862263"/>
            </a:xfrm>
            <a:prstGeom prst="rect">
              <a:avLst/>
            </a:prstGeom>
            <a:solidFill>
              <a:srgbClr val="AAD7E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4" name="îṡ1ïḑê"/>
            <p:cNvSpPr/>
            <p:nvPr/>
          </p:nvSpPr>
          <p:spPr bwMode="auto">
            <a:xfrm>
              <a:off x="6211888" y="1889125"/>
              <a:ext cx="2590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5" name="ï$lídê"/>
            <p:cNvSpPr/>
            <p:nvPr/>
          </p:nvSpPr>
          <p:spPr bwMode="auto">
            <a:xfrm>
              <a:off x="6591300" y="2584450"/>
              <a:ext cx="650875" cy="1725613"/>
            </a:xfrm>
            <a:prstGeom prst="rect">
              <a:avLst/>
            </a:prstGeom>
            <a:solidFill>
              <a:srgbClr val="8EBC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6" name="ïŝ1ïďe"/>
            <p:cNvSpPr/>
            <p:nvPr/>
          </p:nvSpPr>
          <p:spPr bwMode="auto">
            <a:xfrm>
              <a:off x="6591300" y="2584450"/>
              <a:ext cx="650875"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7" name="ïŝḷîďe"/>
            <p:cNvSpPr/>
            <p:nvPr/>
          </p:nvSpPr>
          <p:spPr bwMode="auto">
            <a:xfrm>
              <a:off x="6907213" y="1997075"/>
              <a:ext cx="20638" cy="247650"/>
            </a:xfrm>
            <a:prstGeom prst="rect">
              <a:avLst/>
            </a:prstGeom>
            <a:solidFill>
              <a:srgbClr val="8EBC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8" name="i$ḻíḋe"/>
            <p:cNvSpPr/>
            <p:nvPr/>
          </p:nvSpPr>
          <p:spPr bwMode="auto">
            <a:xfrm>
              <a:off x="6907213" y="1997075"/>
              <a:ext cx="206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9" name="išlide"/>
            <p:cNvSpPr/>
            <p:nvPr/>
          </p:nvSpPr>
          <p:spPr bwMode="auto">
            <a:xfrm>
              <a:off x="6699250" y="2359025"/>
              <a:ext cx="434975" cy="228600"/>
            </a:xfrm>
            <a:prstGeom prst="rect">
              <a:avLst/>
            </a:prstGeom>
            <a:solidFill>
              <a:srgbClr val="8EBC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0" name="iṡḷïďe"/>
            <p:cNvSpPr/>
            <p:nvPr/>
          </p:nvSpPr>
          <p:spPr bwMode="auto">
            <a:xfrm>
              <a:off x="6699250" y="2359025"/>
              <a:ext cx="434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1" name="ïsliďé"/>
            <p:cNvSpPr/>
            <p:nvPr/>
          </p:nvSpPr>
          <p:spPr bwMode="auto">
            <a:xfrm>
              <a:off x="6773863" y="2220913"/>
              <a:ext cx="285750" cy="139700"/>
            </a:xfrm>
            <a:prstGeom prst="rect">
              <a:avLst/>
            </a:prstGeom>
            <a:solidFill>
              <a:srgbClr val="8EBC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2" name="ïṩḷîḋê"/>
            <p:cNvSpPr/>
            <p:nvPr/>
          </p:nvSpPr>
          <p:spPr bwMode="auto">
            <a:xfrm>
              <a:off x="6773863" y="2220913"/>
              <a:ext cx="2857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3" name="íSľïďè"/>
            <p:cNvSpPr/>
            <p:nvPr/>
          </p:nvSpPr>
          <p:spPr bwMode="auto">
            <a:xfrm>
              <a:off x="6153150" y="1830388"/>
              <a:ext cx="2708275" cy="2978150"/>
            </a:xfrm>
            <a:custGeom>
              <a:avLst/>
              <a:gdLst>
                <a:gd name="T0" fmla="*/ 1669 w 1706"/>
                <a:gd name="T1" fmla="*/ 37 h 1876"/>
                <a:gd name="T2" fmla="*/ 1669 w 1706"/>
                <a:gd name="T3" fmla="*/ 1840 h 1876"/>
                <a:gd name="T4" fmla="*/ 37 w 1706"/>
                <a:gd name="T5" fmla="*/ 1840 h 1876"/>
                <a:gd name="T6" fmla="*/ 37 w 1706"/>
                <a:gd name="T7" fmla="*/ 37 h 1876"/>
                <a:gd name="T8" fmla="*/ 1669 w 1706"/>
                <a:gd name="T9" fmla="*/ 37 h 1876"/>
                <a:gd name="T10" fmla="*/ 1706 w 1706"/>
                <a:gd name="T11" fmla="*/ 0 h 1876"/>
                <a:gd name="T12" fmla="*/ 1669 w 1706"/>
                <a:gd name="T13" fmla="*/ 0 h 1876"/>
                <a:gd name="T14" fmla="*/ 37 w 1706"/>
                <a:gd name="T15" fmla="*/ 0 h 1876"/>
                <a:gd name="T16" fmla="*/ 0 w 1706"/>
                <a:gd name="T17" fmla="*/ 0 h 1876"/>
                <a:gd name="T18" fmla="*/ 0 w 1706"/>
                <a:gd name="T19" fmla="*/ 37 h 1876"/>
                <a:gd name="T20" fmla="*/ 0 w 1706"/>
                <a:gd name="T21" fmla="*/ 1840 h 1876"/>
                <a:gd name="T22" fmla="*/ 0 w 1706"/>
                <a:gd name="T23" fmla="*/ 1876 h 1876"/>
                <a:gd name="T24" fmla="*/ 37 w 1706"/>
                <a:gd name="T25" fmla="*/ 1876 h 1876"/>
                <a:gd name="T26" fmla="*/ 1669 w 1706"/>
                <a:gd name="T27" fmla="*/ 1876 h 1876"/>
                <a:gd name="T28" fmla="*/ 1706 w 1706"/>
                <a:gd name="T29" fmla="*/ 1876 h 1876"/>
                <a:gd name="T30" fmla="*/ 1706 w 1706"/>
                <a:gd name="T31" fmla="*/ 1840 h 1876"/>
                <a:gd name="T32" fmla="*/ 1706 w 1706"/>
                <a:gd name="T33" fmla="*/ 37 h 1876"/>
                <a:gd name="T34" fmla="*/ 1706 w 1706"/>
                <a:gd name="T35"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6" h="1876">
                  <a:moveTo>
                    <a:pt x="1669" y="37"/>
                  </a:moveTo>
                  <a:lnTo>
                    <a:pt x="1669" y="1840"/>
                  </a:lnTo>
                  <a:lnTo>
                    <a:pt x="37" y="1840"/>
                  </a:lnTo>
                  <a:lnTo>
                    <a:pt x="37" y="37"/>
                  </a:lnTo>
                  <a:lnTo>
                    <a:pt x="1669" y="37"/>
                  </a:lnTo>
                  <a:close/>
                  <a:moveTo>
                    <a:pt x="1706" y="0"/>
                  </a:moveTo>
                  <a:lnTo>
                    <a:pt x="1669" y="0"/>
                  </a:lnTo>
                  <a:lnTo>
                    <a:pt x="37" y="0"/>
                  </a:lnTo>
                  <a:lnTo>
                    <a:pt x="0" y="0"/>
                  </a:lnTo>
                  <a:lnTo>
                    <a:pt x="0" y="37"/>
                  </a:lnTo>
                  <a:lnTo>
                    <a:pt x="0" y="1840"/>
                  </a:lnTo>
                  <a:lnTo>
                    <a:pt x="0" y="1876"/>
                  </a:lnTo>
                  <a:lnTo>
                    <a:pt x="37" y="1876"/>
                  </a:lnTo>
                  <a:lnTo>
                    <a:pt x="1669" y="1876"/>
                  </a:lnTo>
                  <a:lnTo>
                    <a:pt x="1706" y="1876"/>
                  </a:lnTo>
                  <a:lnTo>
                    <a:pt x="1706" y="1840"/>
                  </a:lnTo>
                  <a:lnTo>
                    <a:pt x="1706" y="37"/>
                  </a:lnTo>
                  <a:lnTo>
                    <a:pt x="1706" y="0"/>
                  </a:lnTo>
                  <a:close/>
                </a:path>
              </a:pathLst>
            </a:custGeom>
            <a:solidFill>
              <a:srgbClr val="6887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4" name="ïṥḻiḋe"/>
            <p:cNvSpPr/>
            <p:nvPr/>
          </p:nvSpPr>
          <p:spPr bwMode="auto">
            <a:xfrm>
              <a:off x="6153150" y="1830388"/>
              <a:ext cx="2708275" cy="2978150"/>
            </a:xfrm>
            <a:custGeom>
              <a:avLst/>
              <a:gdLst>
                <a:gd name="T0" fmla="*/ 1669 w 1706"/>
                <a:gd name="T1" fmla="*/ 37 h 1876"/>
                <a:gd name="T2" fmla="*/ 1669 w 1706"/>
                <a:gd name="T3" fmla="*/ 1840 h 1876"/>
                <a:gd name="T4" fmla="*/ 37 w 1706"/>
                <a:gd name="T5" fmla="*/ 1840 h 1876"/>
                <a:gd name="T6" fmla="*/ 37 w 1706"/>
                <a:gd name="T7" fmla="*/ 37 h 1876"/>
                <a:gd name="T8" fmla="*/ 1669 w 1706"/>
                <a:gd name="T9" fmla="*/ 37 h 1876"/>
                <a:gd name="T10" fmla="*/ 1706 w 1706"/>
                <a:gd name="T11" fmla="*/ 0 h 1876"/>
                <a:gd name="T12" fmla="*/ 1669 w 1706"/>
                <a:gd name="T13" fmla="*/ 0 h 1876"/>
                <a:gd name="T14" fmla="*/ 37 w 1706"/>
                <a:gd name="T15" fmla="*/ 0 h 1876"/>
                <a:gd name="T16" fmla="*/ 0 w 1706"/>
                <a:gd name="T17" fmla="*/ 0 h 1876"/>
                <a:gd name="T18" fmla="*/ 0 w 1706"/>
                <a:gd name="T19" fmla="*/ 37 h 1876"/>
                <a:gd name="T20" fmla="*/ 0 w 1706"/>
                <a:gd name="T21" fmla="*/ 1840 h 1876"/>
                <a:gd name="T22" fmla="*/ 0 w 1706"/>
                <a:gd name="T23" fmla="*/ 1876 h 1876"/>
                <a:gd name="T24" fmla="*/ 37 w 1706"/>
                <a:gd name="T25" fmla="*/ 1876 h 1876"/>
                <a:gd name="T26" fmla="*/ 1669 w 1706"/>
                <a:gd name="T27" fmla="*/ 1876 h 1876"/>
                <a:gd name="T28" fmla="*/ 1706 w 1706"/>
                <a:gd name="T29" fmla="*/ 1876 h 1876"/>
                <a:gd name="T30" fmla="*/ 1706 w 1706"/>
                <a:gd name="T31" fmla="*/ 1840 h 1876"/>
                <a:gd name="T32" fmla="*/ 1706 w 1706"/>
                <a:gd name="T33" fmla="*/ 37 h 1876"/>
                <a:gd name="T34" fmla="*/ 1706 w 1706"/>
                <a:gd name="T35"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6" h="1876">
                  <a:moveTo>
                    <a:pt x="1669" y="37"/>
                  </a:moveTo>
                  <a:lnTo>
                    <a:pt x="1669" y="1840"/>
                  </a:lnTo>
                  <a:lnTo>
                    <a:pt x="37" y="1840"/>
                  </a:lnTo>
                  <a:lnTo>
                    <a:pt x="37" y="37"/>
                  </a:lnTo>
                  <a:lnTo>
                    <a:pt x="1669" y="37"/>
                  </a:lnTo>
                  <a:moveTo>
                    <a:pt x="1706" y="0"/>
                  </a:moveTo>
                  <a:lnTo>
                    <a:pt x="1669" y="0"/>
                  </a:lnTo>
                  <a:lnTo>
                    <a:pt x="37" y="0"/>
                  </a:lnTo>
                  <a:lnTo>
                    <a:pt x="0" y="0"/>
                  </a:lnTo>
                  <a:lnTo>
                    <a:pt x="0" y="37"/>
                  </a:lnTo>
                  <a:lnTo>
                    <a:pt x="0" y="1840"/>
                  </a:lnTo>
                  <a:lnTo>
                    <a:pt x="0" y="1876"/>
                  </a:lnTo>
                  <a:lnTo>
                    <a:pt x="37" y="1876"/>
                  </a:lnTo>
                  <a:lnTo>
                    <a:pt x="1669" y="1876"/>
                  </a:lnTo>
                  <a:lnTo>
                    <a:pt x="1706" y="1876"/>
                  </a:lnTo>
                  <a:lnTo>
                    <a:pt x="1706" y="1840"/>
                  </a:lnTo>
                  <a:lnTo>
                    <a:pt x="1706" y="37"/>
                  </a:lnTo>
                  <a:lnTo>
                    <a:pt x="17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5" name="ïṣļiḑè"/>
            <p:cNvSpPr/>
            <p:nvPr/>
          </p:nvSpPr>
          <p:spPr bwMode="auto">
            <a:xfrm>
              <a:off x="3727450" y="2293938"/>
              <a:ext cx="509588" cy="2000250"/>
            </a:xfrm>
            <a:prstGeom prst="rect">
              <a:avLst/>
            </a:prstGeom>
            <a:solidFill>
              <a:srgbClr val="8EBC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6" name="ísḷîḓê"/>
            <p:cNvSpPr/>
            <p:nvPr/>
          </p:nvSpPr>
          <p:spPr bwMode="auto">
            <a:xfrm>
              <a:off x="3727450" y="2293938"/>
              <a:ext cx="5095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7" name="iSlíḑê"/>
            <p:cNvSpPr/>
            <p:nvPr/>
          </p:nvSpPr>
          <p:spPr bwMode="auto">
            <a:xfrm>
              <a:off x="3771900" y="1997075"/>
              <a:ext cx="60325" cy="296863"/>
            </a:xfrm>
            <a:prstGeom prst="rect">
              <a:avLst/>
            </a:prstGeom>
            <a:solidFill>
              <a:srgbClr val="8EBC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8" name="îṩļiḓe"/>
            <p:cNvSpPr/>
            <p:nvPr/>
          </p:nvSpPr>
          <p:spPr bwMode="auto">
            <a:xfrm>
              <a:off x="3771900" y="1997075"/>
              <a:ext cx="603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9" name="îśļíďè"/>
            <p:cNvSpPr/>
            <p:nvPr/>
          </p:nvSpPr>
          <p:spPr bwMode="auto">
            <a:xfrm>
              <a:off x="3883025" y="2109788"/>
              <a:ext cx="47625" cy="184150"/>
            </a:xfrm>
            <a:prstGeom prst="rect">
              <a:avLst/>
            </a:prstGeom>
            <a:solidFill>
              <a:srgbClr val="8EBC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0" name="išḷïḋè"/>
            <p:cNvSpPr/>
            <p:nvPr/>
          </p:nvSpPr>
          <p:spPr bwMode="auto">
            <a:xfrm>
              <a:off x="3883025" y="2109788"/>
              <a:ext cx="47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1" name="ïṧḻiḋe"/>
            <p:cNvSpPr/>
            <p:nvPr/>
          </p:nvSpPr>
          <p:spPr bwMode="auto">
            <a:xfrm>
              <a:off x="3376613" y="3054350"/>
              <a:ext cx="420688" cy="1239838"/>
            </a:xfrm>
            <a:prstGeom prst="rect">
              <a:avLst/>
            </a:prstGeom>
            <a:solidFill>
              <a:srgbClr val="8EBC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2" name="išlîďê"/>
            <p:cNvSpPr/>
            <p:nvPr/>
          </p:nvSpPr>
          <p:spPr bwMode="auto">
            <a:xfrm>
              <a:off x="3376613" y="3054350"/>
              <a:ext cx="420688"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3" name="iŝḻiḍê"/>
            <p:cNvSpPr/>
            <p:nvPr/>
          </p:nvSpPr>
          <p:spPr bwMode="auto">
            <a:xfrm>
              <a:off x="4111625" y="2717800"/>
              <a:ext cx="479425" cy="1576388"/>
            </a:xfrm>
            <a:prstGeom prst="rect">
              <a:avLst/>
            </a:prstGeom>
            <a:solidFill>
              <a:srgbClr val="8EBC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4" name="îṥḷîḍè"/>
            <p:cNvSpPr/>
            <p:nvPr/>
          </p:nvSpPr>
          <p:spPr bwMode="auto">
            <a:xfrm>
              <a:off x="4111625" y="2717800"/>
              <a:ext cx="479425"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5" name="ïšlîḑê"/>
            <p:cNvSpPr/>
            <p:nvPr/>
          </p:nvSpPr>
          <p:spPr bwMode="auto">
            <a:xfrm>
              <a:off x="6211888" y="2800350"/>
              <a:ext cx="463550" cy="1509713"/>
            </a:xfrm>
            <a:prstGeom prst="rect">
              <a:avLst/>
            </a:prstGeom>
            <a:solidFill>
              <a:srgbClr val="8EBC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6" name="iSḷïḍê"/>
            <p:cNvSpPr/>
            <p:nvPr/>
          </p:nvSpPr>
          <p:spPr bwMode="auto">
            <a:xfrm>
              <a:off x="6211888" y="2800350"/>
              <a:ext cx="46355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7" name="ïślídê"/>
            <p:cNvSpPr/>
            <p:nvPr/>
          </p:nvSpPr>
          <p:spPr bwMode="auto">
            <a:xfrm>
              <a:off x="7207250" y="3190875"/>
              <a:ext cx="814388" cy="1119188"/>
            </a:xfrm>
            <a:prstGeom prst="rect">
              <a:avLst/>
            </a:prstGeom>
            <a:solidFill>
              <a:srgbClr val="8EBC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8" name="îSľîḍe"/>
            <p:cNvSpPr/>
            <p:nvPr/>
          </p:nvSpPr>
          <p:spPr bwMode="auto">
            <a:xfrm>
              <a:off x="7207250" y="3190875"/>
              <a:ext cx="814388"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9" name="íşľïḍê"/>
            <p:cNvSpPr/>
            <p:nvPr/>
          </p:nvSpPr>
          <p:spPr bwMode="auto">
            <a:xfrm>
              <a:off x="7723188" y="2800350"/>
              <a:ext cx="490538" cy="1509713"/>
            </a:xfrm>
            <a:prstGeom prst="rect">
              <a:avLst/>
            </a:prstGeom>
            <a:solidFill>
              <a:srgbClr val="8EBC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0" name="îślîḋè"/>
            <p:cNvSpPr/>
            <p:nvPr/>
          </p:nvSpPr>
          <p:spPr bwMode="auto">
            <a:xfrm>
              <a:off x="7723188" y="2800350"/>
              <a:ext cx="490538"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1" name="ïṣlíḍê"/>
            <p:cNvSpPr/>
            <p:nvPr/>
          </p:nvSpPr>
          <p:spPr bwMode="auto">
            <a:xfrm>
              <a:off x="8523288" y="2260600"/>
              <a:ext cx="279400" cy="2049463"/>
            </a:xfrm>
            <a:prstGeom prst="rect">
              <a:avLst/>
            </a:prstGeom>
            <a:solidFill>
              <a:srgbClr val="8EBC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2" name="isliḋe"/>
            <p:cNvSpPr/>
            <p:nvPr/>
          </p:nvSpPr>
          <p:spPr bwMode="auto">
            <a:xfrm>
              <a:off x="8523288" y="2260600"/>
              <a:ext cx="27940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3" name="î$ľïďè"/>
            <p:cNvSpPr/>
            <p:nvPr/>
          </p:nvSpPr>
          <p:spPr bwMode="auto">
            <a:xfrm>
              <a:off x="8213725" y="3263900"/>
              <a:ext cx="506413" cy="1046163"/>
            </a:xfrm>
            <a:prstGeom prst="rect">
              <a:avLst/>
            </a:prstGeom>
            <a:solidFill>
              <a:srgbClr val="8EBC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4" name="ï$ľidé"/>
            <p:cNvSpPr/>
            <p:nvPr/>
          </p:nvSpPr>
          <p:spPr bwMode="auto">
            <a:xfrm>
              <a:off x="8213725" y="3263900"/>
              <a:ext cx="506413"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5" name="îsḷïḍe"/>
            <p:cNvSpPr/>
            <p:nvPr/>
          </p:nvSpPr>
          <p:spPr bwMode="auto">
            <a:xfrm>
              <a:off x="4522788" y="3132138"/>
              <a:ext cx="327025" cy="1162050"/>
            </a:xfrm>
            <a:prstGeom prst="rect">
              <a:avLst/>
            </a:prstGeom>
            <a:solidFill>
              <a:srgbClr val="8EBC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6" name="îṡ1îḑè"/>
            <p:cNvSpPr/>
            <p:nvPr/>
          </p:nvSpPr>
          <p:spPr bwMode="auto">
            <a:xfrm>
              <a:off x="4522788" y="3132138"/>
              <a:ext cx="3270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7" name="îśļîḑè"/>
            <p:cNvSpPr/>
            <p:nvPr/>
          </p:nvSpPr>
          <p:spPr bwMode="auto">
            <a:xfrm>
              <a:off x="4794250" y="2860675"/>
              <a:ext cx="844550" cy="1433513"/>
            </a:xfrm>
            <a:prstGeom prst="rect">
              <a:avLst/>
            </a:prstGeom>
            <a:solidFill>
              <a:srgbClr val="8EBC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8" name="ïśḷiḍe"/>
            <p:cNvSpPr/>
            <p:nvPr/>
          </p:nvSpPr>
          <p:spPr bwMode="auto">
            <a:xfrm>
              <a:off x="4794250" y="2860675"/>
              <a:ext cx="84455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9" name="íŝľïḑe"/>
            <p:cNvSpPr/>
            <p:nvPr/>
          </p:nvSpPr>
          <p:spPr bwMode="auto">
            <a:xfrm>
              <a:off x="3763963" y="3703638"/>
              <a:ext cx="750888" cy="654050"/>
            </a:xfrm>
            <a:custGeom>
              <a:avLst/>
              <a:gdLst>
                <a:gd name="T0" fmla="*/ 2922 w 2922"/>
                <a:gd name="T1" fmla="*/ 1411 h 2548"/>
                <a:gd name="T2" fmla="*/ 2843 w 2922"/>
                <a:gd name="T3" fmla="*/ 1184 h 2548"/>
                <a:gd name="T4" fmla="*/ 2851 w 2922"/>
                <a:gd name="T5" fmla="*/ 1091 h 2548"/>
                <a:gd name="T6" fmla="*/ 2358 w 2922"/>
                <a:gd name="T7" fmla="*/ 527 h 2548"/>
                <a:gd name="T8" fmla="*/ 2148 w 2922"/>
                <a:gd name="T9" fmla="*/ 366 h 2548"/>
                <a:gd name="T10" fmla="*/ 1567 w 2922"/>
                <a:gd name="T11" fmla="*/ 0 h 2548"/>
                <a:gd name="T12" fmla="*/ 1203 w 2922"/>
                <a:gd name="T13" fmla="*/ 108 h 2548"/>
                <a:gd name="T14" fmla="*/ 1133 w 2922"/>
                <a:gd name="T15" fmla="*/ 102 h 2548"/>
                <a:gd name="T16" fmla="*/ 793 w 2922"/>
                <a:gd name="T17" fmla="*/ 309 h 2548"/>
                <a:gd name="T18" fmla="*/ 176 w 2922"/>
                <a:gd name="T19" fmla="*/ 983 h 2548"/>
                <a:gd name="T20" fmla="*/ 183 w 2922"/>
                <a:gd name="T21" fmla="*/ 1073 h 2548"/>
                <a:gd name="T22" fmla="*/ 37 w 2922"/>
                <a:gd name="T23" fmla="*/ 1365 h 2548"/>
                <a:gd name="T24" fmla="*/ 89 w 2922"/>
                <a:gd name="T25" fmla="*/ 1552 h 2548"/>
                <a:gd name="T26" fmla="*/ 0 w 2922"/>
                <a:gd name="T27" fmla="*/ 1843 h 2548"/>
                <a:gd name="T28" fmla="*/ 567 w 2922"/>
                <a:gd name="T29" fmla="*/ 2403 h 2548"/>
                <a:gd name="T30" fmla="*/ 867 w 2922"/>
                <a:gd name="T31" fmla="*/ 2548 h 2548"/>
                <a:gd name="T32" fmla="*/ 1242 w 2922"/>
                <a:gd name="T33" fmla="*/ 2232 h 2548"/>
                <a:gd name="T34" fmla="*/ 1715 w 2922"/>
                <a:gd name="T35" fmla="*/ 2504 h 2548"/>
                <a:gd name="T36" fmla="*/ 2031 w 2922"/>
                <a:gd name="T37" fmla="*/ 2404 h 2548"/>
                <a:gd name="T38" fmla="*/ 2257 w 2922"/>
                <a:gd name="T39" fmla="*/ 2477 h 2548"/>
                <a:gd name="T40" fmla="*/ 2635 w 2922"/>
                <a:gd name="T41" fmla="*/ 2130 h 2548"/>
                <a:gd name="T42" fmla="*/ 2859 w 2922"/>
                <a:gd name="T43" fmla="*/ 1701 h 2548"/>
                <a:gd name="T44" fmla="*/ 2854 w 2922"/>
                <a:gd name="T45" fmla="*/ 1624 h 2548"/>
                <a:gd name="T46" fmla="*/ 2922 w 2922"/>
                <a:gd name="T47" fmla="*/ 1411 h 2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22" h="2548">
                  <a:moveTo>
                    <a:pt x="2922" y="1411"/>
                  </a:moveTo>
                  <a:cubicBezTo>
                    <a:pt x="2922" y="1326"/>
                    <a:pt x="2893" y="1247"/>
                    <a:pt x="2843" y="1184"/>
                  </a:cubicBezTo>
                  <a:cubicBezTo>
                    <a:pt x="2849" y="1154"/>
                    <a:pt x="2851" y="1123"/>
                    <a:pt x="2851" y="1091"/>
                  </a:cubicBezTo>
                  <a:cubicBezTo>
                    <a:pt x="2851" y="814"/>
                    <a:pt x="2640" y="582"/>
                    <a:pt x="2358" y="527"/>
                  </a:cubicBezTo>
                  <a:cubicBezTo>
                    <a:pt x="2311" y="451"/>
                    <a:pt x="2236" y="393"/>
                    <a:pt x="2148" y="366"/>
                  </a:cubicBezTo>
                  <a:cubicBezTo>
                    <a:pt x="2057" y="151"/>
                    <a:pt x="1831" y="0"/>
                    <a:pt x="1567" y="0"/>
                  </a:cubicBezTo>
                  <a:cubicBezTo>
                    <a:pt x="1431" y="0"/>
                    <a:pt x="1306" y="40"/>
                    <a:pt x="1203" y="108"/>
                  </a:cubicBezTo>
                  <a:cubicBezTo>
                    <a:pt x="1181" y="104"/>
                    <a:pt x="1157" y="102"/>
                    <a:pt x="1133" y="102"/>
                  </a:cubicBezTo>
                  <a:cubicBezTo>
                    <a:pt x="984" y="102"/>
                    <a:pt x="854" y="186"/>
                    <a:pt x="793" y="309"/>
                  </a:cubicBezTo>
                  <a:cubicBezTo>
                    <a:pt x="443" y="363"/>
                    <a:pt x="176" y="644"/>
                    <a:pt x="176" y="983"/>
                  </a:cubicBezTo>
                  <a:cubicBezTo>
                    <a:pt x="176" y="1014"/>
                    <a:pt x="179" y="1043"/>
                    <a:pt x="183" y="1073"/>
                  </a:cubicBezTo>
                  <a:cubicBezTo>
                    <a:pt x="94" y="1140"/>
                    <a:pt x="37" y="1246"/>
                    <a:pt x="37" y="1365"/>
                  </a:cubicBezTo>
                  <a:cubicBezTo>
                    <a:pt x="37" y="1433"/>
                    <a:pt x="56" y="1497"/>
                    <a:pt x="89" y="1552"/>
                  </a:cubicBezTo>
                  <a:cubicBezTo>
                    <a:pt x="33" y="1637"/>
                    <a:pt x="0" y="1736"/>
                    <a:pt x="0" y="1843"/>
                  </a:cubicBezTo>
                  <a:cubicBezTo>
                    <a:pt x="0" y="2136"/>
                    <a:pt x="249" y="2377"/>
                    <a:pt x="567" y="2403"/>
                  </a:cubicBezTo>
                  <a:cubicBezTo>
                    <a:pt x="636" y="2491"/>
                    <a:pt x="745" y="2548"/>
                    <a:pt x="867" y="2548"/>
                  </a:cubicBezTo>
                  <a:cubicBezTo>
                    <a:pt x="1058" y="2548"/>
                    <a:pt x="1215" y="2411"/>
                    <a:pt x="1242" y="2232"/>
                  </a:cubicBezTo>
                  <a:cubicBezTo>
                    <a:pt x="1335" y="2394"/>
                    <a:pt x="1512" y="2504"/>
                    <a:pt x="1715" y="2504"/>
                  </a:cubicBezTo>
                  <a:cubicBezTo>
                    <a:pt x="1833" y="2504"/>
                    <a:pt x="1942" y="2467"/>
                    <a:pt x="2031" y="2404"/>
                  </a:cubicBezTo>
                  <a:cubicBezTo>
                    <a:pt x="2094" y="2450"/>
                    <a:pt x="2172" y="2477"/>
                    <a:pt x="2257" y="2477"/>
                  </a:cubicBezTo>
                  <a:cubicBezTo>
                    <a:pt x="2458" y="2477"/>
                    <a:pt x="2623" y="2324"/>
                    <a:pt x="2635" y="2130"/>
                  </a:cubicBezTo>
                  <a:cubicBezTo>
                    <a:pt x="2771" y="2034"/>
                    <a:pt x="2859" y="1878"/>
                    <a:pt x="2859" y="1701"/>
                  </a:cubicBezTo>
                  <a:cubicBezTo>
                    <a:pt x="2859" y="1675"/>
                    <a:pt x="2857" y="1649"/>
                    <a:pt x="2854" y="1624"/>
                  </a:cubicBezTo>
                  <a:cubicBezTo>
                    <a:pt x="2897" y="1564"/>
                    <a:pt x="2922" y="1490"/>
                    <a:pt x="2922" y="1411"/>
                  </a:cubicBezTo>
                </a:path>
              </a:pathLst>
            </a:custGeom>
            <a:solidFill>
              <a:srgbClr val="688E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0" name="iṧļîďè"/>
            <p:cNvSpPr/>
            <p:nvPr/>
          </p:nvSpPr>
          <p:spPr bwMode="auto">
            <a:xfrm>
              <a:off x="3376613" y="3490913"/>
              <a:ext cx="862013" cy="1260475"/>
            </a:xfrm>
            <a:custGeom>
              <a:avLst/>
              <a:gdLst>
                <a:gd name="T0" fmla="*/ 272 w 543"/>
                <a:gd name="T1" fmla="*/ 0 h 794"/>
                <a:gd name="T2" fmla="*/ 543 w 543"/>
                <a:gd name="T3" fmla="*/ 794 h 794"/>
                <a:gd name="T4" fmla="*/ 0 w 543"/>
                <a:gd name="T5" fmla="*/ 794 h 794"/>
                <a:gd name="T6" fmla="*/ 272 w 543"/>
                <a:gd name="T7" fmla="*/ 0 h 794"/>
              </a:gdLst>
              <a:ahLst/>
              <a:cxnLst>
                <a:cxn ang="0">
                  <a:pos x="T0" y="T1"/>
                </a:cxn>
                <a:cxn ang="0">
                  <a:pos x="T2" y="T3"/>
                </a:cxn>
                <a:cxn ang="0">
                  <a:pos x="T4" y="T5"/>
                </a:cxn>
                <a:cxn ang="0">
                  <a:pos x="T6" y="T7"/>
                </a:cxn>
              </a:cxnLst>
              <a:rect l="0" t="0" r="r" b="b"/>
              <a:pathLst>
                <a:path w="543" h="794">
                  <a:moveTo>
                    <a:pt x="272" y="0"/>
                  </a:moveTo>
                  <a:lnTo>
                    <a:pt x="543" y="794"/>
                  </a:lnTo>
                  <a:lnTo>
                    <a:pt x="0" y="794"/>
                  </a:lnTo>
                  <a:lnTo>
                    <a:pt x="272" y="0"/>
                  </a:lnTo>
                  <a:close/>
                </a:path>
              </a:pathLst>
            </a:custGeom>
            <a:solidFill>
              <a:srgbClr val="688E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1" name="isḷíḑê"/>
            <p:cNvSpPr/>
            <p:nvPr/>
          </p:nvSpPr>
          <p:spPr bwMode="auto">
            <a:xfrm>
              <a:off x="3376613" y="3490913"/>
              <a:ext cx="862013" cy="1260475"/>
            </a:xfrm>
            <a:custGeom>
              <a:avLst/>
              <a:gdLst>
                <a:gd name="T0" fmla="*/ 272 w 543"/>
                <a:gd name="T1" fmla="*/ 0 h 794"/>
                <a:gd name="T2" fmla="*/ 543 w 543"/>
                <a:gd name="T3" fmla="*/ 794 h 794"/>
                <a:gd name="T4" fmla="*/ 0 w 543"/>
                <a:gd name="T5" fmla="*/ 794 h 794"/>
                <a:gd name="T6" fmla="*/ 272 w 543"/>
                <a:gd name="T7" fmla="*/ 0 h 794"/>
              </a:gdLst>
              <a:ahLst/>
              <a:cxnLst>
                <a:cxn ang="0">
                  <a:pos x="T0" y="T1"/>
                </a:cxn>
                <a:cxn ang="0">
                  <a:pos x="T2" y="T3"/>
                </a:cxn>
                <a:cxn ang="0">
                  <a:pos x="T4" y="T5"/>
                </a:cxn>
                <a:cxn ang="0">
                  <a:pos x="T6" y="T7"/>
                </a:cxn>
              </a:cxnLst>
              <a:rect l="0" t="0" r="r" b="b"/>
              <a:pathLst>
                <a:path w="543" h="794">
                  <a:moveTo>
                    <a:pt x="272" y="0"/>
                  </a:moveTo>
                  <a:lnTo>
                    <a:pt x="543" y="794"/>
                  </a:lnTo>
                  <a:lnTo>
                    <a:pt x="0" y="794"/>
                  </a:lnTo>
                  <a:lnTo>
                    <a:pt x="2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2" name="işļiḋé"/>
            <p:cNvSpPr/>
            <p:nvPr/>
          </p:nvSpPr>
          <p:spPr bwMode="auto">
            <a:xfrm>
              <a:off x="3376613" y="3203575"/>
              <a:ext cx="719138" cy="1544638"/>
            </a:xfrm>
            <a:custGeom>
              <a:avLst/>
              <a:gdLst>
                <a:gd name="T0" fmla="*/ 2798 w 2798"/>
                <a:gd name="T1" fmla="*/ 6014 h 6014"/>
                <a:gd name="T2" fmla="*/ 0 w 2798"/>
                <a:gd name="T3" fmla="*/ 6014 h 6014"/>
                <a:gd name="T4" fmla="*/ 0 w 2798"/>
                <a:gd name="T5" fmla="*/ 1627 h 6014"/>
                <a:gd name="T6" fmla="*/ 227 w 2798"/>
                <a:gd name="T7" fmla="*/ 924 h 6014"/>
                <a:gd name="T8" fmla="*/ 445 w 2798"/>
                <a:gd name="T9" fmla="*/ 247 h 6014"/>
                <a:gd name="T10" fmla="*/ 935 w 2798"/>
                <a:gd name="T11" fmla="*/ 247 h 6014"/>
                <a:gd name="T12" fmla="*/ 2798 w 2798"/>
                <a:gd name="T13" fmla="*/ 6014 h 6014"/>
              </a:gdLst>
              <a:ahLst/>
              <a:cxnLst>
                <a:cxn ang="0">
                  <a:pos x="T0" y="T1"/>
                </a:cxn>
                <a:cxn ang="0">
                  <a:pos x="T2" y="T3"/>
                </a:cxn>
                <a:cxn ang="0">
                  <a:pos x="T4" y="T5"/>
                </a:cxn>
                <a:cxn ang="0">
                  <a:pos x="T6" y="T7"/>
                </a:cxn>
                <a:cxn ang="0">
                  <a:pos x="T8" y="T9"/>
                </a:cxn>
                <a:cxn ang="0">
                  <a:pos x="T10" y="T11"/>
                </a:cxn>
                <a:cxn ang="0">
                  <a:pos x="T12" y="T13"/>
                </a:cxn>
              </a:cxnLst>
              <a:rect l="0" t="0" r="r" b="b"/>
              <a:pathLst>
                <a:path w="2798" h="6014">
                  <a:moveTo>
                    <a:pt x="2798" y="6014"/>
                  </a:moveTo>
                  <a:cubicBezTo>
                    <a:pt x="0" y="6014"/>
                    <a:pt x="0" y="6014"/>
                    <a:pt x="0" y="6014"/>
                  </a:cubicBezTo>
                  <a:cubicBezTo>
                    <a:pt x="0" y="1627"/>
                    <a:pt x="0" y="1627"/>
                    <a:pt x="0" y="1627"/>
                  </a:cubicBezTo>
                  <a:cubicBezTo>
                    <a:pt x="227" y="924"/>
                    <a:pt x="227" y="924"/>
                    <a:pt x="227" y="924"/>
                  </a:cubicBezTo>
                  <a:cubicBezTo>
                    <a:pt x="445" y="247"/>
                    <a:pt x="445" y="247"/>
                    <a:pt x="445" y="247"/>
                  </a:cubicBezTo>
                  <a:cubicBezTo>
                    <a:pt x="525" y="0"/>
                    <a:pt x="855" y="0"/>
                    <a:pt x="935" y="247"/>
                  </a:cubicBezTo>
                  <a:cubicBezTo>
                    <a:pt x="2798" y="6014"/>
                    <a:pt x="2798" y="6014"/>
                    <a:pt x="2798" y="6014"/>
                  </a:cubicBezTo>
                </a:path>
              </a:pathLst>
            </a:custGeom>
            <a:solidFill>
              <a:srgbClr val="688E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3" name="ïśļiḋê"/>
            <p:cNvSpPr/>
            <p:nvPr/>
          </p:nvSpPr>
          <p:spPr bwMode="auto">
            <a:xfrm>
              <a:off x="6232525" y="3167063"/>
              <a:ext cx="1082675" cy="1581150"/>
            </a:xfrm>
            <a:custGeom>
              <a:avLst/>
              <a:gdLst>
                <a:gd name="T0" fmla="*/ 341 w 682"/>
                <a:gd name="T1" fmla="*/ 0 h 996"/>
                <a:gd name="T2" fmla="*/ 682 w 682"/>
                <a:gd name="T3" fmla="*/ 996 h 996"/>
                <a:gd name="T4" fmla="*/ 0 w 682"/>
                <a:gd name="T5" fmla="*/ 996 h 996"/>
                <a:gd name="T6" fmla="*/ 341 w 682"/>
                <a:gd name="T7" fmla="*/ 0 h 996"/>
              </a:gdLst>
              <a:ahLst/>
              <a:cxnLst>
                <a:cxn ang="0">
                  <a:pos x="T0" y="T1"/>
                </a:cxn>
                <a:cxn ang="0">
                  <a:pos x="T2" y="T3"/>
                </a:cxn>
                <a:cxn ang="0">
                  <a:pos x="T4" y="T5"/>
                </a:cxn>
                <a:cxn ang="0">
                  <a:pos x="T6" y="T7"/>
                </a:cxn>
              </a:cxnLst>
              <a:rect l="0" t="0" r="r" b="b"/>
              <a:pathLst>
                <a:path w="682" h="996">
                  <a:moveTo>
                    <a:pt x="341" y="0"/>
                  </a:moveTo>
                  <a:lnTo>
                    <a:pt x="682" y="996"/>
                  </a:lnTo>
                  <a:lnTo>
                    <a:pt x="0" y="996"/>
                  </a:lnTo>
                  <a:lnTo>
                    <a:pt x="341" y="0"/>
                  </a:lnTo>
                  <a:close/>
                </a:path>
              </a:pathLst>
            </a:custGeom>
            <a:solidFill>
              <a:srgbClr val="688E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4" name="ïśḷîḑé"/>
            <p:cNvSpPr/>
            <p:nvPr/>
          </p:nvSpPr>
          <p:spPr bwMode="auto">
            <a:xfrm>
              <a:off x="6232525" y="3167063"/>
              <a:ext cx="1082675" cy="1581150"/>
            </a:xfrm>
            <a:custGeom>
              <a:avLst/>
              <a:gdLst>
                <a:gd name="T0" fmla="*/ 341 w 682"/>
                <a:gd name="T1" fmla="*/ 0 h 996"/>
                <a:gd name="T2" fmla="*/ 682 w 682"/>
                <a:gd name="T3" fmla="*/ 996 h 996"/>
                <a:gd name="T4" fmla="*/ 0 w 682"/>
                <a:gd name="T5" fmla="*/ 996 h 996"/>
                <a:gd name="T6" fmla="*/ 341 w 682"/>
                <a:gd name="T7" fmla="*/ 0 h 996"/>
              </a:gdLst>
              <a:ahLst/>
              <a:cxnLst>
                <a:cxn ang="0">
                  <a:pos x="T0" y="T1"/>
                </a:cxn>
                <a:cxn ang="0">
                  <a:pos x="T2" y="T3"/>
                </a:cxn>
                <a:cxn ang="0">
                  <a:pos x="T4" y="T5"/>
                </a:cxn>
                <a:cxn ang="0">
                  <a:pos x="T6" y="T7"/>
                </a:cxn>
              </a:cxnLst>
              <a:rect l="0" t="0" r="r" b="b"/>
              <a:pathLst>
                <a:path w="682" h="996">
                  <a:moveTo>
                    <a:pt x="341" y="0"/>
                  </a:moveTo>
                  <a:lnTo>
                    <a:pt x="682" y="996"/>
                  </a:lnTo>
                  <a:lnTo>
                    <a:pt x="0" y="996"/>
                  </a:lnTo>
                  <a:lnTo>
                    <a:pt x="3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5" name="îṣḷïḑé"/>
            <p:cNvSpPr/>
            <p:nvPr/>
          </p:nvSpPr>
          <p:spPr bwMode="auto">
            <a:xfrm>
              <a:off x="7899400" y="3433763"/>
              <a:ext cx="903288" cy="1317625"/>
            </a:xfrm>
            <a:custGeom>
              <a:avLst/>
              <a:gdLst>
                <a:gd name="T0" fmla="*/ 285 w 569"/>
                <a:gd name="T1" fmla="*/ 0 h 830"/>
                <a:gd name="T2" fmla="*/ 569 w 569"/>
                <a:gd name="T3" fmla="*/ 830 h 830"/>
                <a:gd name="T4" fmla="*/ 0 w 569"/>
                <a:gd name="T5" fmla="*/ 830 h 830"/>
                <a:gd name="T6" fmla="*/ 285 w 569"/>
                <a:gd name="T7" fmla="*/ 0 h 830"/>
              </a:gdLst>
              <a:ahLst/>
              <a:cxnLst>
                <a:cxn ang="0">
                  <a:pos x="T0" y="T1"/>
                </a:cxn>
                <a:cxn ang="0">
                  <a:pos x="T2" y="T3"/>
                </a:cxn>
                <a:cxn ang="0">
                  <a:pos x="T4" y="T5"/>
                </a:cxn>
                <a:cxn ang="0">
                  <a:pos x="T6" y="T7"/>
                </a:cxn>
              </a:cxnLst>
              <a:rect l="0" t="0" r="r" b="b"/>
              <a:pathLst>
                <a:path w="569" h="830">
                  <a:moveTo>
                    <a:pt x="285" y="0"/>
                  </a:moveTo>
                  <a:lnTo>
                    <a:pt x="569" y="830"/>
                  </a:lnTo>
                  <a:lnTo>
                    <a:pt x="0" y="830"/>
                  </a:lnTo>
                  <a:lnTo>
                    <a:pt x="285" y="0"/>
                  </a:lnTo>
                  <a:close/>
                </a:path>
              </a:pathLst>
            </a:custGeom>
            <a:solidFill>
              <a:srgbClr val="688E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6" name="ïšľiḑé"/>
            <p:cNvSpPr/>
            <p:nvPr/>
          </p:nvSpPr>
          <p:spPr bwMode="auto">
            <a:xfrm>
              <a:off x="7899400" y="3433763"/>
              <a:ext cx="903288" cy="1317625"/>
            </a:xfrm>
            <a:custGeom>
              <a:avLst/>
              <a:gdLst>
                <a:gd name="T0" fmla="*/ 285 w 569"/>
                <a:gd name="T1" fmla="*/ 0 h 830"/>
                <a:gd name="T2" fmla="*/ 569 w 569"/>
                <a:gd name="T3" fmla="*/ 830 h 830"/>
                <a:gd name="T4" fmla="*/ 0 w 569"/>
                <a:gd name="T5" fmla="*/ 830 h 830"/>
                <a:gd name="T6" fmla="*/ 285 w 569"/>
                <a:gd name="T7" fmla="*/ 0 h 830"/>
              </a:gdLst>
              <a:ahLst/>
              <a:cxnLst>
                <a:cxn ang="0">
                  <a:pos x="T0" y="T1"/>
                </a:cxn>
                <a:cxn ang="0">
                  <a:pos x="T2" y="T3"/>
                </a:cxn>
                <a:cxn ang="0">
                  <a:pos x="T4" y="T5"/>
                </a:cxn>
                <a:cxn ang="0">
                  <a:pos x="T6" y="T7"/>
                </a:cxn>
              </a:cxnLst>
              <a:rect l="0" t="0" r="r" b="b"/>
              <a:pathLst>
                <a:path w="569" h="830">
                  <a:moveTo>
                    <a:pt x="285" y="0"/>
                  </a:moveTo>
                  <a:lnTo>
                    <a:pt x="569" y="830"/>
                  </a:lnTo>
                  <a:lnTo>
                    <a:pt x="0" y="830"/>
                  </a:lnTo>
                  <a:lnTo>
                    <a:pt x="2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7" name="îṥḷïdè"/>
            <p:cNvSpPr/>
            <p:nvPr/>
          </p:nvSpPr>
          <p:spPr bwMode="auto">
            <a:xfrm>
              <a:off x="7040563" y="3255963"/>
              <a:ext cx="1082675" cy="1492250"/>
            </a:xfrm>
            <a:custGeom>
              <a:avLst/>
              <a:gdLst>
                <a:gd name="T0" fmla="*/ 2282 w 4216"/>
                <a:gd name="T1" fmla="*/ 166 h 5815"/>
                <a:gd name="T2" fmla="*/ 4216 w 4216"/>
                <a:gd name="T3" fmla="*/ 5815 h 5815"/>
                <a:gd name="T4" fmla="*/ 0 w 4216"/>
                <a:gd name="T5" fmla="*/ 5815 h 5815"/>
                <a:gd name="T6" fmla="*/ 1933 w 4216"/>
                <a:gd name="T7" fmla="*/ 166 h 5815"/>
                <a:gd name="T8" fmla="*/ 2282 w 4216"/>
                <a:gd name="T9" fmla="*/ 166 h 5815"/>
              </a:gdLst>
              <a:ahLst/>
              <a:cxnLst>
                <a:cxn ang="0">
                  <a:pos x="T0" y="T1"/>
                </a:cxn>
                <a:cxn ang="0">
                  <a:pos x="T2" y="T3"/>
                </a:cxn>
                <a:cxn ang="0">
                  <a:pos x="T4" y="T5"/>
                </a:cxn>
                <a:cxn ang="0">
                  <a:pos x="T6" y="T7"/>
                </a:cxn>
                <a:cxn ang="0">
                  <a:pos x="T8" y="T9"/>
                </a:cxn>
              </a:cxnLst>
              <a:rect l="0" t="0" r="r" b="b"/>
              <a:pathLst>
                <a:path w="4216" h="5815">
                  <a:moveTo>
                    <a:pt x="2282" y="166"/>
                  </a:moveTo>
                  <a:cubicBezTo>
                    <a:pt x="4216" y="5815"/>
                    <a:pt x="4216" y="5815"/>
                    <a:pt x="4216" y="5815"/>
                  </a:cubicBezTo>
                  <a:cubicBezTo>
                    <a:pt x="0" y="5815"/>
                    <a:pt x="0" y="5815"/>
                    <a:pt x="0" y="5815"/>
                  </a:cubicBezTo>
                  <a:cubicBezTo>
                    <a:pt x="1933" y="166"/>
                    <a:pt x="1933" y="166"/>
                    <a:pt x="1933" y="166"/>
                  </a:cubicBezTo>
                  <a:cubicBezTo>
                    <a:pt x="1990" y="0"/>
                    <a:pt x="2225" y="0"/>
                    <a:pt x="2282" y="166"/>
                  </a:cubicBezTo>
                </a:path>
              </a:pathLst>
            </a:custGeom>
            <a:solidFill>
              <a:srgbClr val="688E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8" name="îśľîdè"/>
            <p:cNvSpPr/>
            <p:nvPr/>
          </p:nvSpPr>
          <p:spPr bwMode="auto">
            <a:xfrm>
              <a:off x="6927850" y="3579813"/>
              <a:ext cx="593725" cy="765175"/>
            </a:xfrm>
            <a:custGeom>
              <a:avLst/>
              <a:gdLst>
                <a:gd name="T0" fmla="*/ 1352 w 2307"/>
                <a:gd name="T1" fmla="*/ 190 h 2980"/>
                <a:gd name="T2" fmla="*/ 2307 w 2307"/>
                <a:gd name="T3" fmla="*/ 2980 h 2980"/>
                <a:gd name="T4" fmla="*/ 0 w 2307"/>
                <a:gd name="T5" fmla="*/ 2979 h 2980"/>
                <a:gd name="T6" fmla="*/ 954 w 2307"/>
                <a:gd name="T7" fmla="*/ 190 h 2980"/>
                <a:gd name="T8" fmla="*/ 1352 w 2307"/>
                <a:gd name="T9" fmla="*/ 190 h 2980"/>
              </a:gdLst>
              <a:ahLst/>
              <a:cxnLst>
                <a:cxn ang="0">
                  <a:pos x="T0" y="T1"/>
                </a:cxn>
                <a:cxn ang="0">
                  <a:pos x="T2" y="T3"/>
                </a:cxn>
                <a:cxn ang="0">
                  <a:pos x="T4" y="T5"/>
                </a:cxn>
                <a:cxn ang="0">
                  <a:pos x="T6" y="T7"/>
                </a:cxn>
                <a:cxn ang="0">
                  <a:pos x="T8" y="T9"/>
                </a:cxn>
              </a:cxnLst>
              <a:rect l="0" t="0" r="r" b="b"/>
              <a:pathLst>
                <a:path w="2307" h="2980">
                  <a:moveTo>
                    <a:pt x="1352" y="190"/>
                  </a:moveTo>
                  <a:cubicBezTo>
                    <a:pt x="2307" y="2980"/>
                    <a:pt x="2307" y="2980"/>
                    <a:pt x="2307" y="2980"/>
                  </a:cubicBezTo>
                  <a:cubicBezTo>
                    <a:pt x="0" y="2979"/>
                    <a:pt x="0" y="2979"/>
                    <a:pt x="0" y="2979"/>
                  </a:cubicBezTo>
                  <a:cubicBezTo>
                    <a:pt x="954" y="190"/>
                    <a:pt x="954" y="190"/>
                    <a:pt x="954" y="190"/>
                  </a:cubicBezTo>
                  <a:cubicBezTo>
                    <a:pt x="1019" y="0"/>
                    <a:pt x="1287" y="0"/>
                    <a:pt x="1352" y="190"/>
                  </a:cubicBezTo>
                </a:path>
              </a:pathLst>
            </a:custGeom>
            <a:solidFill>
              <a:srgbClr val="688E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9" name="îşļîḓé"/>
            <p:cNvSpPr/>
            <p:nvPr/>
          </p:nvSpPr>
          <p:spPr bwMode="auto">
            <a:xfrm>
              <a:off x="6556375" y="3505200"/>
              <a:ext cx="792163" cy="1155700"/>
            </a:xfrm>
            <a:custGeom>
              <a:avLst/>
              <a:gdLst>
                <a:gd name="T0" fmla="*/ 250 w 499"/>
                <a:gd name="T1" fmla="*/ 0 h 728"/>
                <a:gd name="T2" fmla="*/ 499 w 499"/>
                <a:gd name="T3" fmla="*/ 728 h 728"/>
                <a:gd name="T4" fmla="*/ 0 w 499"/>
                <a:gd name="T5" fmla="*/ 728 h 728"/>
                <a:gd name="T6" fmla="*/ 250 w 499"/>
                <a:gd name="T7" fmla="*/ 0 h 728"/>
              </a:gdLst>
              <a:ahLst/>
              <a:cxnLst>
                <a:cxn ang="0">
                  <a:pos x="T0" y="T1"/>
                </a:cxn>
                <a:cxn ang="0">
                  <a:pos x="T2" y="T3"/>
                </a:cxn>
                <a:cxn ang="0">
                  <a:pos x="T4" y="T5"/>
                </a:cxn>
                <a:cxn ang="0">
                  <a:pos x="T6" y="T7"/>
                </a:cxn>
              </a:cxnLst>
              <a:rect l="0" t="0" r="r" b="b"/>
              <a:pathLst>
                <a:path w="499" h="728">
                  <a:moveTo>
                    <a:pt x="250" y="0"/>
                  </a:moveTo>
                  <a:lnTo>
                    <a:pt x="499" y="728"/>
                  </a:lnTo>
                  <a:lnTo>
                    <a:pt x="0" y="728"/>
                  </a:lnTo>
                  <a:lnTo>
                    <a:pt x="250" y="0"/>
                  </a:lnTo>
                  <a:close/>
                </a:path>
              </a:pathLst>
            </a:custGeom>
            <a:solidFill>
              <a:srgbClr val="688E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0" name="îṥľïḑê"/>
            <p:cNvSpPr/>
            <p:nvPr/>
          </p:nvSpPr>
          <p:spPr bwMode="auto">
            <a:xfrm>
              <a:off x="6556375" y="3505200"/>
              <a:ext cx="792163" cy="1155700"/>
            </a:xfrm>
            <a:custGeom>
              <a:avLst/>
              <a:gdLst>
                <a:gd name="T0" fmla="*/ 250 w 499"/>
                <a:gd name="T1" fmla="*/ 0 h 728"/>
                <a:gd name="T2" fmla="*/ 499 w 499"/>
                <a:gd name="T3" fmla="*/ 728 h 728"/>
                <a:gd name="T4" fmla="*/ 0 w 499"/>
                <a:gd name="T5" fmla="*/ 728 h 728"/>
                <a:gd name="T6" fmla="*/ 250 w 499"/>
                <a:gd name="T7" fmla="*/ 0 h 728"/>
              </a:gdLst>
              <a:ahLst/>
              <a:cxnLst>
                <a:cxn ang="0">
                  <a:pos x="T0" y="T1"/>
                </a:cxn>
                <a:cxn ang="0">
                  <a:pos x="T2" y="T3"/>
                </a:cxn>
                <a:cxn ang="0">
                  <a:pos x="T4" y="T5"/>
                </a:cxn>
                <a:cxn ang="0">
                  <a:pos x="T6" y="T7"/>
                </a:cxn>
              </a:cxnLst>
              <a:rect l="0" t="0" r="r" b="b"/>
              <a:pathLst>
                <a:path w="499" h="728">
                  <a:moveTo>
                    <a:pt x="250" y="0"/>
                  </a:moveTo>
                  <a:lnTo>
                    <a:pt x="499" y="728"/>
                  </a:lnTo>
                  <a:lnTo>
                    <a:pt x="0" y="728"/>
                  </a:lnTo>
                  <a:lnTo>
                    <a:pt x="2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1" name="i$lïdè"/>
            <p:cNvSpPr/>
            <p:nvPr/>
          </p:nvSpPr>
          <p:spPr bwMode="auto">
            <a:xfrm>
              <a:off x="7974013" y="3503613"/>
              <a:ext cx="763588" cy="1017588"/>
            </a:xfrm>
            <a:custGeom>
              <a:avLst/>
              <a:gdLst>
                <a:gd name="T0" fmla="*/ 315 w 481"/>
                <a:gd name="T1" fmla="*/ 0 h 641"/>
                <a:gd name="T2" fmla="*/ 481 w 481"/>
                <a:gd name="T3" fmla="*/ 590 h 641"/>
                <a:gd name="T4" fmla="*/ 0 w 481"/>
                <a:gd name="T5" fmla="*/ 641 h 641"/>
                <a:gd name="T6" fmla="*/ 315 w 481"/>
                <a:gd name="T7" fmla="*/ 0 h 641"/>
              </a:gdLst>
              <a:ahLst/>
              <a:cxnLst>
                <a:cxn ang="0">
                  <a:pos x="T0" y="T1"/>
                </a:cxn>
                <a:cxn ang="0">
                  <a:pos x="T2" y="T3"/>
                </a:cxn>
                <a:cxn ang="0">
                  <a:pos x="T4" y="T5"/>
                </a:cxn>
                <a:cxn ang="0">
                  <a:pos x="T6" y="T7"/>
                </a:cxn>
              </a:cxnLst>
              <a:rect l="0" t="0" r="r" b="b"/>
              <a:pathLst>
                <a:path w="481" h="641">
                  <a:moveTo>
                    <a:pt x="315" y="0"/>
                  </a:moveTo>
                  <a:lnTo>
                    <a:pt x="481" y="590"/>
                  </a:lnTo>
                  <a:lnTo>
                    <a:pt x="0" y="641"/>
                  </a:lnTo>
                  <a:lnTo>
                    <a:pt x="315" y="0"/>
                  </a:lnTo>
                  <a:close/>
                </a:path>
              </a:pathLst>
            </a:custGeom>
            <a:solidFill>
              <a:srgbClr val="688E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2" name="iṥḷïḍé"/>
            <p:cNvSpPr/>
            <p:nvPr/>
          </p:nvSpPr>
          <p:spPr bwMode="auto">
            <a:xfrm>
              <a:off x="7974013" y="3503613"/>
              <a:ext cx="763588" cy="1017588"/>
            </a:xfrm>
            <a:custGeom>
              <a:avLst/>
              <a:gdLst>
                <a:gd name="T0" fmla="*/ 315 w 481"/>
                <a:gd name="T1" fmla="*/ 0 h 641"/>
                <a:gd name="T2" fmla="*/ 481 w 481"/>
                <a:gd name="T3" fmla="*/ 590 h 641"/>
                <a:gd name="T4" fmla="*/ 0 w 481"/>
                <a:gd name="T5" fmla="*/ 641 h 641"/>
                <a:gd name="T6" fmla="*/ 315 w 481"/>
                <a:gd name="T7" fmla="*/ 0 h 641"/>
              </a:gdLst>
              <a:ahLst/>
              <a:cxnLst>
                <a:cxn ang="0">
                  <a:pos x="T0" y="T1"/>
                </a:cxn>
                <a:cxn ang="0">
                  <a:pos x="T2" y="T3"/>
                </a:cxn>
                <a:cxn ang="0">
                  <a:pos x="T4" y="T5"/>
                </a:cxn>
                <a:cxn ang="0">
                  <a:pos x="T6" y="T7"/>
                </a:cxn>
              </a:cxnLst>
              <a:rect l="0" t="0" r="r" b="b"/>
              <a:pathLst>
                <a:path w="481" h="641">
                  <a:moveTo>
                    <a:pt x="315" y="0"/>
                  </a:moveTo>
                  <a:lnTo>
                    <a:pt x="481" y="590"/>
                  </a:lnTo>
                  <a:lnTo>
                    <a:pt x="0" y="641"/>
                  </a:lnTo>
                  <a:lnTo>
                    <a:pt x="3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3" name="islídè"/>
            <p:cNvSpPr/>
            <p:nvPr/>
          </p:nvSpPr>
          <p:spPr bwMode="auto">
            <a:xfrm>
              <a:off x="6232525" y="3406775"/>
              <a:ext cx="717550" cy="1046163"/>
            </a:xfrm>
            <a:custGeom>
              <a:avLst/>
              <a:gdLst>
                <a:gd name="T0" fmla="*/ 226 w 452"/>
                <a:gd name="T1" fmla="*/ 0 h 659"/>
                <a:gd name="T2" fmla="*/ 452 w 452"/>
                <a:gd name="T3" fmla="*/ 659 h 659"/>
                <a:gd name="T4" fmla="*/ 0 w 452"/>
                <a:gd name="T5" fmla="*/ 659 h 659"/>
                <a:gd name="T6" fmla="*/ 226 w 452"/>
                <a:gd name="T7" fmla="*/ 0 h 659"/>
              </a:gdLst>
              <a:ahLst/>
              <a:cxnLst>
                <a:cxn ang="0">
                  <a:pos x="T0" y="T1"/>
                </a:cxn>
                <a:cxn ang="0">
                  <a:pos x="T2" y="T3"/>
                </a:cxn>
                <a:cxn ang="0">
                  <a:pos x="T4" y="T5"/>
                </a:cxn>
                <a:cxn ang="0">
                  <a:pos x="T6" y="T7"/>
                </a:cxn>
              </a:cxnLst>
              <a:rect l="0" t="0" r="r" b="b"/>
              <a:pathLst>
                <a:path w="452" h="659">
                  <a:moveTo>
                    <a:pt x="226" y="0"/>
                  </a:moveTo>
                  <a:lnTo>
                    <a:pt x="452" y="659"/>
                  </a:lnTo>
                  <a:lnTo>
                    <a:pt x="0" y="659"/>
                  </a:lnTo>
                  <a:lnTo>
                    <a:pt x="226" y="0"/>
                  </a:lnTo>
                  <a:close/>
                </a:path>
              </a:pathLst>
            </a:custGeom>
            <a:solidFill>
              <a:srgbClr val="688E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4" name="íşľíḍé"/>
            <p:cNvSpPr/>
            <p:nvPr/>
          </p:nvSpPr>
          <p:spPr bwMode="auto">
            <a:xfrm>
              <a:off x="6232525" y="3406775"/>
              <a:ext cx="717550" cy="1046163"/>
            </a:xfrm>
            <a:custGeom>
              <a:avLst/>
              <a:gdLst>
                <a:gd name="T0" fmla="*/ 226 w 452"/>
                <a:gd name="T1" fmla="*/ 0 h 659"/>
                <a:gd name="T2" fmla="*/ 452 w 452"/>
                <a:gd name="T3" fmla="*/ 659 h 659"/>
                <a:gd name="T4" fmla="*/ 0 w 452"/>
                <a:gd name="T5" fmla="*/ 659 h 659"/>
                <a:gd name="T6" fmla="*/ 226 w 452"/>
                <a:gd name="T7" fmla="*/ 0 h 659"/>
              </a:gdLst>
              <a:ahLst/>
              <a:cxnLst>
                <a:cxn ang="0">
                  <a:pos x="T0" y="T1"/>
                </a:cxn>
                <a:cxn ang="0">
                  <a:pos x="T2" y="T3"/>
                </a:cxn>
                <a:cxn ang="0">
                  <a:pos x="T4" y="T5"/>
                </a:cxn>
                <a:cxn ang="0">
                  <a:pos x="T6" y="T7"/>
                </a:cxn>
              </a:cxnLst>
              <a:rect l="0" t="0" r="r" b="b"/>
              <a:pathLst>
                <a:path w="452" h="659">
                  <a:moveTo>
                    <a:pt x="226" y="0"/>
                  </a:moveTo>
                  <a:lnTo>
                    <a:pt x="452" y="659"/>
                  </a:lnTo>
                  <a:lnTo>
                    <a:pt x="0" y="659"/>
                  </a:lnTo>
                  <a:lnTo>
                    <a:pt x="2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5" name="iś1ïḑê"/>
            <p:cNvSpPr/>
            <p:nvPr/>
          </p:nvSpPr>
          <p:spPr bwMode="auto">
            <a:xfrm>
              <a:off x="3721100" y="3708400"/>
              <a:ext cx="2244725" cy="1041400"/>
            </a:xfrm>
            <a:custGeom>
              <a:avLst/>
              <a:gdLst>
                <a:gd name="T0" fmla="*/ 8735 w 8735"/>
                <a:gd name="T1" fmla="*/ 546 h 4060"/>
                <a:gd name="T2" fmla="*/ 7927 w 8735"/>
                <a:gd name="T3" fmla="*/ 427 h 4060"/>
                <a:gd name="T4" fmla="*/ 7059 w 8735"/>
                <a:gd name="T5" fmla="*/ 813 h 4060"/>
                <a:gd name="T6" fmla="*/ 6880 w 8735"/>
                <a:gd name="T7" fmla="*/ 584 h 4060"/>
                <a:gd name="T8" fmla="*/ 6571 w 8735"/>
                <a:gd name="T9" fmla="*/ 358 h 4060"/>
                <a:gd name="T10" fmla="*/ 6008 w 8735"/>
                <a:gd name="T11" fmla="*/ 408 h 4060"/>
                <a:gd name="T12" fmla="*/ 5479 w 8735"/>
                <a:gd name="T13" fmla="*/ 274 h 4060"/>
                <a:gd name="T14" fmla="*/ 4288 w 8735"/>
                <a:gd name="T15" fmla="*/ 116 h 4060"/>
                <a:gd name="T16" fmla="*/ 3816 w 8735"/>
                <a:gd name="T17" fmla="*/ 628 h 4060"/>
                <a:gd name="T18" fmla="*/ 3520 w 8735"/>
                <a:gd name="T19" fmla="*/ 881 h 4060"/>
                <a:gd name="T20" fmla="*/ 3091 w 8735"/>
                <a:gd name="T21" fmla="*/ 817 h 4060"/>
                <a:gd name="T22" fmla="*/ 2588 w 8735"/>
                <a:gd name="T23" fmla="*/ 676 h 4060"/>
                <a:gd name="T24" fmla="*/ 2133 w 8735"/>
                <a:gd name="T25" fmla="*/ 544 h 4060"/>
                <a:gd name="T26" fmla="*/ 1431 w 8735"/>
                <a:gd name="T27" fmla="*/ 958 h 4060"/>
                <a:gd name="T28" fmla="*/ 732 w 8735"/>
                <a:gd name="T29" fmla="*/ 1066 h 4060"/>
                <a:gd name="T30" fmla="*/ 639 w 8735"/>
                <a:gd name="T31" fmla="*/ 1066 h 4060"/>
                <a:gd name="T32" fmla="*/ 381 w 8735"/>
                <a:gd name="T33" fmla="*/ 973 h 4060"/>
                <a:gd name="T34" fmla="*/ 275 w 8735"/>
                <a:gd name="T35" fmla="*/ 964 h 4060"/>
                <a:gd name="T36" fmla="*/ 94 w 8735"/>
                <a:gd name="T37" fmla="*/ 1518 h 4060"/>
                <a:gd name="T38" fmla="*/ 10 w 8735"/>
                <a:gd name="T39" fmla="*/ 2257 h 4060"/>
                <a:gd name="T40" fmla="*/ 241 w 8735"/>
                <a:gd name="T41" fmla="*/ 2997 h 4060"/>
                <a:gd name="T42" fmla="*/ 599 w 8735"/>
                <a:gd name="T43" fmla="*/ 4010 h 4060"/>
                <a:gd name="T44" fmla="*/ 617 w 8735"/>
                <a:gd name="T45" fmla="*/ 4060 h 4060"/>
                <a:gd name="T46" fmla="*/ 8735 w 8735"/>
                <a:gd name="T47" fmla="*/ 4060 h 4060"/>
                <a:gd name="T48" fmla="*/ 8735 w 8735"/>
                <a:gd name="T49" fmla="*/ 546 h 4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35" h="4060">
                  <a:moveTo>
                    <a:pt x="8735" y="546"/>
                  </a:moveTo>
                  <a:cubicBezTo>
                    <a:pt x="8463" y="487"/>
                    <a:pt x="8187" y="333"/>
                    <a:pt x="7927" y="427"/>
                  </a:cubicBezTo>
                  <a:cubicBezTo>
                    <a:pt x="7701" y="509"/>
                    <a:pt x="7352" y="926"/>
                    <a:pt x="7059" y="813"/>
                  </a:cubicBezTo>
                  <a:cubicBezTo>
                    <a:pt x="6965" y="777"/>
                    <a:pt x="6924" y="655"/>
                    <a:pt x="6880" y="584"/>
                  </a:cubicBezTo>
                  <a:cubicBezTo>
                    <a:pt x="6812" y="473"/>
                    <a:pt x="6714" y="397"/>
                    <a:pt x="6571" y="358"/>
                  </a:cubicBezTo>
                  <a:cubicBezTo>
                    <a:pt x="6354" y="297"/>
                    <a:pt x="6208" y="370"/>
                    <a:pt x="6008" y="408"/>
                  </a:cubicBezTo>
                  <a:cubicBezTo>
                    <a:pt x="5820" y="444"/>
                    <a:pt x="5626" y="361"/>
                    <a:pt x="5479" y="274"/>
                  </a:cubicBezTo>
                  <a:cubicBezTo>
                    <a:pt x="5128" y="67"/>
                    <a:pt x="4707" y="0"/>
                    <a:pt x="4288" y="116"/>
                  </a:cubicBezTo>
                  <a:cubicBezTo>
                    <a:pt x="4030" y="188"/>
                    <a:pt x="3979" y="456"/>
                    <a:pt x="3816" y="628"/>
                  </a:cubicBezTo>
                  <a:cubicBezTo>
                    <a:pt x="3736" y="712"/>
                    <a:pt x="3639" y="849"/>
                    <a:pt x="3520" y="881"/>
                  </a:cubicBezTo>
                  <a:cubicBezTo>
                    <a:pt x="3374" y="920"/>
                    <a:pt x="3229" y="854"/>
                    <a:pt x="3091" y="817"/>
                  </a:cubicBezTo>
                  <a:cubicBezTo>
                    <a:pt x="2924" y="773"/>
                    <a:pt x="2749" y="734"/>
                    <a:pt x="2588" y="676"/>
                  </a:cubicBezTo>
                  <a:cubicBezTo>
                    <a:pt x="2577" y="569"/>
                    <a:pt x="2247" y="529"/>
                    <a:pt x="2133" y="544"/>
                  </a:cubicBezTo>
                  <a:cubicBezTo>
                    <a:pt x="1837" y="581"/>
                    <a:pt x="1673" y="843"/>
                    <a:pt x="1431" y="958"/>
                  </a:cubicBezTo>
                  <a:cubicBezTo>
                    <a:pt x="1199" y="1068"/>
                    <a:pt x="980" y="1067"/>
                    <a:pt x="732" y="1066"/>
                  </a:cubicBezTo>
                  <a:cubicBezTo>
                    <a:pt x="701" y="1066"/>
                    <a:pt x="671" y="1066"/>
                    <a:pt x="639" y="1066"/>
                  </a:cubicBezTo>
                  <a:cubicBezTo>
                    <a:pt x="556" y="1066"/>
                    <a:pt x="359" y="1085"/>
                    <a:pt x="381" y="973"/>
                  </a:cubicBezTo>
                  <a:cubicBezTo>
                    <a:pt x="337" y="980"/>
                    <a:pt x="299" y="972"/>
                    <a:pt x="275" y="964"/>
                  </a:cubicBezTo>
                  <a:cubicBezTo>
                    <a:pt x="222" y="1150"/>
                    <a:pt x="138" y="1328"/>
                    <a:pt x="94" y="1518"/>
                  </a:cubicBezTo>
                  <a:cubicBezTo>
                    <a:pt x="36" y="1771"/>
                    <a:pt x="0" y="1997"/>
                    <a:pt x="10" y="2257"/>
                  </a:cubicBezTo>
                  <a:cubicBezTo>
                    <a:pt x="20" y="2530"/>
                    <a:pt x="145" y="2745"/>
                    <a:pt x="241" y="2997"/>
                  </a:cubicBezTo>
                  <a:cubicBezTo>
                    <a:pt x="367" y="3330"/>
                    <a:pt x="491" y="3673"/>
                    <a:pt x="599" y="4010"/>
                  </a:cubicBezTo>
                  <a:cubicBezTo>
                    <a:pt x="605" y="4029"/>
                    <a:pt x="611" y="4044"/>
                    <a:pt x="617" y="4060"/>
                  </a:cubicBezTo>
                  <a:cubicBezTo>
                    <a:pt x="8735" y="4060"/>
                    <a:pt x="8735" y="4060"/>
                    <a:pt x="8735" y="4060"/>
                  </a:cubicBezTo>
                  <a:cubicBezTo>
                    <a:pt x="8735" y="546"/>
                    <a:pt x="8735" y="546"/>
                    <a:pt x="8735" y="546"/>
                  </a:cubicBezTo>
                </a:path>
              </a:pathLst>
            </a:custGeom>
            <a:solidFill>
              <a:srgbClr val="688E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6" name="iŝḻïḓê"/>
            <p:cNvSpPr/>
            <p:nvPr/>
          </p:nvSpPr>
          <p:spPr bwMode="auto">
            <a:xfrm>
              <a:off x="6211888" y="3868738"/>
              <a:ext cx="2244725" cy="881063"/>
            </a:xfrm>
            <a:custGeom>
              <a:avLst/>
              <a:gdLst>
                <a:gd name="T0" fmla="*/ 0 w 8737"/>
                <a:gd name="T1" fmla="*/ 462 h 3435"/>
                <a:gd name="T2" fmla="*/ 808 w 8737"/>
                <a:gd name="T3" fmla="*/ 361 h 3435"/>
                <a:gd name="T4" fmla="*/ 1677 w 8737"/>
                <a:gd name="T5" fmla="*/ 688 h 3435"/>
                <a:gd name="T6" fmla="*/ 1856 w 8737"/>
                <a:gd name="T7" fmla="*/ 494 h 3435"/>
                <a:gd name="T8" fmla="*/ 2165 w 8737"/>
                <a:gd name="T9" fmla="*/ 302 h 3435"/>
                <a:gd name="T10" fmla="*/ 2728 w 8737"/>
                <a:gd name="T11" fmla="*/ 345 h 3435"/>
                <a:gd name="T12" fmla="*/ 3258 w 8737"/>
                <a:gd name="T13" fmla="*/ 231 h 3435"/>
                <a:gd name="T14" fmla="*/ 4449 w 8737"/>
                <a:gd name="T15" fmla="*/ 98 h 3435"/>
                <a:gd name="T16" fmla="*/ 4921 w 8737"/>
                <a:gd name="T17" fmla="*/ 531 h 3435"/>
                <a:gd name="T18" fmla="*/ 5217 w 8737"/>
                <a:gd name="T19" fmla="*/ 746 h 3435"/>
                <a:gd name="T20" fmla="*/ 5646 w 8737"/>
                <a:gd name="T21" fmla="*/ 691 h 3435"/>
                <a:gd name="T22" fmla="*/ 6149 w 8737"/>
                <a:gd name="T23" fmla="*/ 572 h 3435"/>
                <a:gd name="T24" fmla="*/ 6603 w 8737"/>
                <a:gd name="T25" fmla="*/ 460 h 3435"/>
                <a:gd name="T26" fmla="*/ 7306 w 8737"/>
                <a:gd name="T27" fmla="*/ 811 h 3435"/>
                <a:gd name="T28" fmla="*/ 8005 w 8737"/>
                <a:gd name="T29" fmla="*/ 902 h 3435"/>
                <a:gd name="T30" fmla="*/ 8097 w 8737"/>
                <a:gd name="T31" fmla="*/ 902 h 3435"/>
                <a:gd name="T32" fmla="*/ 8355 w 8737"/>
                <a:gd name="T33" fmla="*/ 824 h 3435"/>
                <a:gd name="T34" fmla="*/ 8462 w 8737"/>
                <a:gd name="T35" fmla="*/ 815 h 3435"/>
                <a:gd name="T36" fmla="*/ 8642 w 8737"/>
                <a:gd name="T37" fmla="*/ 1285 h 3435"/>
                <a:gd name="T38" fmla="*/ 8727 w 8737"/>
                <a:gd name="T39" fmla="*/ 1910 h 3435"/>
                <a:gd name="T40" fmla="*/ 8496 w 8737"/>
                <a:gd name="T41" fmla="*/ 2536 h 3435"/>
                <a:gd name="T42" fmla="*/ 8137 w 8737"/>
                <a:gd name="T43" fmla="*/ 3393 h 3435"/>
                <a:gd name="T44" fmla="*/ 8120 w 8737"/>
                <a:gd name="T45" fmla="*/ 3435 h 3435"/>
                <a:gd name="T46" fmla="*/ 0 w 8737"/>
                <a:gd name="T47" fmla="*/ 3435 h 3435"/>
                <a:gd name="T48" fmla="*/ 0 w 8737"/>
                <a:gd name="T49" fmla="*/ 462 h 3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37" h="3435">
                  <a:moveTo>
                    <a:pt x="0" y="462"/>
                  </a:moveTo>
                  <a:cubicBezTo>
                    <a:pt x="272" y="412"/>
                    <a:pt x="548" y="282"/>
                    <a:pt x="808" y="361"/>
                  </a:cubicBezTo>
                  <a:cubicBezTo>
                    <a:pt x="1035" y="431"/>
                    <a:pt x="1384" y="784"/>
                    <a:pt x="1677" y="688"/>
                  </a:cubicBezTo>
                  <a:cubicBezTo>
                    <a:pt x="1772" y="657"/>
                    <a:pt x="1813" y="554"/>
                    <a:pt x="1856" y="494"/>
                  </a:cubicBezTo>
                  <a:cubicBezTo>
                    <a:pt x="1924" y="400"/>
                    <a:pt x="2023" y="336"/>
                    <a:pt x="2165" y="302"/>
                  </a:cubicBezTo>
                  <a:cubicBezTo>
                    <a:pt x="2382" y="251"/>
                    <a:pt x="2529" y="313"/>
                    <a:pt x="2728" y="345"/>
                  </a:cubicBezTo>
                  <a:cubicBezTo>
                    <a:pt x="2916" y="375"/>
                    <a:pt x="3110" y="305"/>
                    <a:pt x="3258" y="231"/>
                  </a:cubicBezTo>
                  <a:cubicBezTo>
                    <a:pt x="3608" y="57"/>
                    <a:pt x="4030" y="0"/>
                    <a:pt x="4449" y="98"/>
                  </a:cubicBezTo>
                  <a:cubicBezTo>
                    <a:pt x="4707" y="159"/>
                    <a:pt x="4757" y="385"/>
                    <a:pt x="4921" y="531"/>
                  </a:cubicBezTo>
                  <a:cubicBezTo>
                    <a:pt x="5001" y="603"/>
                    <a:pt x="5098" y="718"/>
                    <a:pt x="5217" y="746"/>
                  </a:cubicBezTo>
                  <a:cubicBezTo>
                    <a:pt x="5363" y="779"/>
                    <a:pt x="5507" y="723"/>
                    <a:pt x="5646" y="691"/>
                  </a:cubicBezTo>
                  <a:cubicBezTo>
                    <a:pt x="5812" y="654"/>
                    <a:pt x="5988" y="621"/>
                    <a:pt x="6149" y="572"/>
                  </a:cubicBezTo>
                  <a:cubicBezTo>
                    <a:pt x="6160" y="481"/>
                    <a:pt x="6490" y="448"/>
                    <a:pt x="6603" y="460"/>
                  </a:cubicBezTo>
                  <a:cubicBezTo>
                    <a:pt x="6899" y="492"/>
                    <a:pt x="7063" y="713"/>
                    <a:pt x="7306" y="811"/>
                  </a:cubicBezTo>
                  <a:cubicBezTo>
                    <a:pt x="7538" y="904"/>
                    <a:pt x="7756" y="903"/>
                    <a:pt x="8005" y="902"/>
                  </a:cubicBezTo>
                  <a:cubicBezTo>
                    <a:pt x="8035" y="902"/>
                    <a:pt x="8066" y="902"/>
                    <a:pt x="8097" y="902"/>
                  </a:cubicBezTo>
                  <a:cubicBezTo>
                    <a:pt x="8181" y="902"/>
                    <a:pt x="8377" y="918"/>
                    <a:pt x="8355" y="824"/>
                  </a:cubicBezTo>
                  <a:cubicBezTo>
                    <a:pt x="8400" y="829"/>
                    <a:pt x="8438" y="822"/>
                    <a:pt x="8462" y="815"/>
                  </a:cubicBezTo>
                  <a:cubicBezTo>
                    <a:pt x="8514" y="973"/>
                    <a:pt x="8599" y="1123"/>
                    <a:pt x="8642" y="1285"/>
                  </a:cubicBezTo>
                  <a:cubicBezTo>
                    <a:pt x="8701" y="1499"/>
                    <a:pt x="8737" y="1689"/>
                    <a:pt x="8727" y="1910"/>
                  </a:cubicBezTo>
                  <a:cubicBezTo>
                    <a:pt x="8717" y="2140"/>
                    <a:pt x="8592" y="2323"/>
                    <a:pt x="8496" y="2536"/>
                  </a:cubicBezTo>
                  <a:cubicBezTo>
                    <a:pt x="8369" y="2818"/>
                    <a:pt x="8246" y="3107"/>
                    <a:pt x="8137" y="3393"/>
                  </a:cubicBezTo>
                  <a:cubicBezTo>
                    <a:pt x="8131" y="3408"/>
                    <a:pt x="8126" y="3423"/>
                    <a:pt x="8120" y="3435"/>
                  </a:cubicBezTo>
                  <a:cubicBezTo>
                    <a:pt x="0" y="3435"/>
                    <a:pt x="0" y="3435"/>
                    <a:pt x="0" y="3435"/>
                  </a:cubicBezTo>
                  <a:cubicBezTo>
                    <a:pt x="0" y="462"/>
                    <a:pt x="0" y="462"/>
                    <a:pt x="0" y="462"/>
                  </a:cubicBezTo>
                </a:path>
              </a:pathLst>
            </a:custGeom>
            <a:solidFill>
              <a:srgbClr val="688E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7" name="iṣliḑé"/>
            <p:cNvSpPr/>
            <p:nvPr/>
          </p:nvSpPr>
          <p:spPr bwMode="auto">
            <a:xfrm>
              <a:off x="8369300" y="3246438"/>
              <a:ext cx="433388" cy="1504950"/>
            </a:xfrm>
            <a:custGeom>
              <a:avLst/>
              <a:gdLst>
                <a:gd name="T0" fmla="*/ 1682 w 1682"/>
                <a:gd name="T1" fmla="*/ 78 h 5860"/>
                <a:gd name="T2" fmla="*/ 1085 w 1682"/>
                <a:gd name="T3" fmla="*/ 36 h 5860"/>
                <a:gd name="T4" fmla="*/ 698 w 1682"/>
                <a:gd name="T5" fmla="*/ 211 h 5860"/>
                <a:gd name="T6" fmla="*/ 614 w 1682"/>
                <a:gd name="T7" fmla="*/ 1183 h 5860"/>
                <a:gd name="T8" fmla="*/ 670 w 1682"/>
                <a:gd name="T9" fmla="*/ 2239 h 5860"/>
                <a:gd name="T10" fmla="*/ 894 w 1682"/>
                <a:gd name="T11" fmla="*/ 3220 h 5860"/>
                <a:gd name="T12" fmla="*/ 902 w 1682"/>
                <a:gd name="T13" fmla="*/ 4108 h 5860"/>
                <a:gd name="T14" fmla="*/ 607 w 1682"/>
                <a:gd name="T15" fmla="*/ 5212 h 5860"/>
                <a:gd name="T16" fmla="*/ 29 w 1682"/>
                <a:gd name="T17" fmla="*/ 5846 h 5860"/>
                <a:gd name="T18" fmla="*/ 0 w 1682"/>
                <a:gd name="T19" fmla="*/ 5860 h 5860"/>
                <a:gd name="T20" fmla="*/ 1682 w 1682"/>
                <a:gd name="T21" fmla="*/ 5860 h 5860"/>
                <a:gd name="T22" fmla="*/ 1682 w 1682"/>
                <a:gd name="T23" fmla="*/ 78 h 5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2" h="5860">
                  <a:moveTo>
                    <a:pt x="1682" y="78"/>
                  </a:moveTo>
                  <a:cubicBezTo>
                    <a:pt x="1510" y="0"/>
                    <a:pt x="1275" y="36"/>
                    <a:pt x="1085" y="36"/>
                  </a:cubicBezTo>
                  <a:cubicBezTo>
                    <a:pt x="942" y="36"/>
                    <a:pt x="770" y="74"/>
                    <a:pt x="698" y="211"/>
                  </a:cubicBezTo>
                  <a:cubicBezTo>
                    <a:pt x="555" y="487"/>
                    <a:pt x="614" y="886"/>
                    <a:pt x="614" y="1183"/>
                  </a:cubicBezTo>
                  <a:cubicBezTo>
                    <a:pt x="614" y="1535"/>
                    <a:pt x="608" y="1893"/>
                    <a:pt x="670" y="2239"/>
                  </a:cubicBezTo>
                  <a:cubicBezTo>
                    <a:pt x="729" y="2569"/>
                    <a:pt x="855" y="2889"/>
                    <a:pt x="894" y="3220"/>
                  </a:cubicBezTo>
                  <a:cubicBezTo>
                    <a:pt x="928" y="3509"/>
                    <a:pt x="904" y="3816"/>
                    <a:pt x="902" y="4108"/>
                  </a:cubicBezTo>
                  <a:cubicBezTo>
                    <a:pt x="899" y="4488"/>
                    <a:pt x="794" y="4881"/>
                    <a:pt x="607" y="5212"/>
                  </a:cubicBezTo>
                  <a:cubicBezTo>
                    <a:pt x="469" y="5456"/>
                    <a:pt x="290" y="5720"/>
                    <a:pt x="29" y="5846"/>
                  </a:cubicBezTo>
                  <a:cubicBezTo>
                    <a:pt x="20" y="5850"/>
                    <a:pt x="10" y="5852"/>
                    <a:pt x="0" y="5860"/>
                  </a:cubicBezTo>
                  <a:cubicBezTo>
                    <a:pt x="1682" y="5860"/>
                    <a:pt x="1682" y="5860"/>
                    <a:pt x="1682" y="5860"/>
                  </a:cubicBezTo>
                  <a:cubicBezTo>
                    <a:pt x="1682" y="78"/>
                    <a:pt x="1682" y="78"/>
                    <a:pt x="1682" y="78"/>
                  </a:cubicBezTo>
                </a:path>
              </a:pathLst>
            </a:custGeom>
            <a:solidFill>
              <a:srgbClr val="688E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8" name="îṥļïḑé"/>
            <p:cNvSpPr/>
            <p:nvPr/>
          </p:nvSpPr>
          <p:spPr bwMode="auto">
            <a:xfrm>
              <a:off x="4505325" y="1889125"/>
              <a:ext cx="1462088" cy="0"/>
            </a:xfrm>
            <a:custGeom>
              <a:avLst/>
              <a:gdLst>
                <a:gd name="T0" fmla="*/ 5687 w 5687"/>
                <a:gd name="T1" fmla="*/ 2 w 5687"/>
                <a:gd name="T2" fmla="*/ 0 w 5687"/>
                <a:gd name="T3" fmla="*/ 5687 w 5687"/>
                <a:gd name="T4" fmla="*/ 5687 w 5687"/>
              </a:gdLst>
              <a:ahLst/>
              <a:cxnLst>
                <a:cxn ang="0">
                  <a:pos x="T0" y="0"/>
                </a:cxn>
                <a:cxn ang="0">
                  <a:pos x="T1" y="0"/>
                </a:cxn>
                <a:cxn ang="0">
                  <a:pos x="T2" y="0"/>
                </a:cxn>
                <a:cxn ang="0">
                  <a:pos x="T3" y="0"/>
                </a:cxn>
                <a:cxn ang="0">
                  <a:pos x="T4" y="0"/>
                </a:cxn>
              </a:cxnLst>
              <a:rect l="0" t="0" r="r" b="b"/>
              <a:pathLst>
                <a:path w="5687">
                  <a:moveTo>
                    <a:pt x="5687" y="0"/>
                  </a:moveTo>
                  <a:cubicBezTo>
                    <a:pt x="2" y="0"/>
                    <a:pt x="2" y="0"/>
                    <a:pt x="2" y="0"/>
                  </a:cubicBezTo>
                  <a:cubicBezTo>
                    <a:pt x="2" y="0"/>
                    <a:pt x="1" y="0"/>
                    <a:pt x="0" y="0"/>
                  </a:cubicBezTo>
                  <a:cubicBezTo>
                    <a:pt x="5687" y="0"/>
                    <a:pt x="5687" y="0"/>
                    <a:pt x="5687" y="0"/>
                  </a:cubicBezTo>
                  <a:cubicBezTo>
                    <a:pt x="5687" y="0"/>
                    <a:pt x="5687" y="0"/>
                    <a:pt x="5687" y="0"/>
                  </a:cubicBezTo>
                </a:path>
              </a:pathLst>
            </a:custGeom>
            <a:solidFill>
              <a:srgbClr val="5861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9" name="í$ļiḓé"/>
            <p:cNvSpPr/>
            <p:nvPr/>
          </p:nvSpPr>
          <p:spPr bwMode="auto">
            <a:xfrm>
              <a:off x="3376613" y="1889125"/>
              <a:ext cx="2590800" cy="2859088"/>
            </a:xfrm>
            <a:custGeom>
              <a:avLst/>
              <a:gdLst>
                <a:gd name="T0" fmla="*/ 1 w 10078"/>
                <a:gd name="T1" fmla="*/ 9364 h 11135"/>
                <a:gd name="T2" fmla="*/ 0 w 10078"/>
                <a:gd name="T3" fmla="*/ 9364 h 11135"/>
                <a:gd name="T4" fmla="*/ 0 w 10078"/>
                <a:gd name="T5" fmla="*/ 11135 h 11135"/>
                <a:gd name="T6" fmla="*/ 3 w 10078"/>
                <a:gd name="T7" fmla="*/ 11135 h 11135"/>
                <a:gd name="T8" fmla="*/ 3 w 10078"/>
                <a:gd name="T9" fmla="*/ 11134 h 11135"/>
                <a:gd name="T10" fmla="*/ 1 w 10078"/>
                <a:gd name="T11" fmla="*/ 11134 h 11135"/>
                <a:gd name="T12" fmla="*/ 1 w 10078"/>
                <a:gd name="T13" fmla="*/ 9364 h 11135"/>
                <a:gd name="T14" fmla="*/ 1973 w 10078"/>
                <a:gd name="T15" fmla="*/ 1578 h 11135"/>
                <a:gd name="T16" fmla="*/ 1973 w 10078"/>
                <a:gd name="T17" fmla="*/ 858 h 11135"/>
                <a:gd name="T18" fmla="*/ 2160 w 10078"/>
                <a:gd name="T19" fmla="*/ 858 h 11135"/>
                <a:gd name="T20" fmla="*/ 2160 w 10078"/>
                <a:gd name="T21" fmla="*/ 1578 h 11135"/>
                <a:gd name="T22" fmla="*/ 1973 w 10078"/>
                <a:gd name="T23" fmla="*/ 1578 h 11135"/>
                <a:gd name="T24" fmla="*/ 1542 w 10078"/>
                <a:gd name="T25" fmla="*/ 1578 h 11135"/>
                <a:gd name="T26" fmla="*/ 1542 w 10078"/>
                <a:gd name="T27" fmla="*/ 417 h 11135"/>
                <a:gd name="T28" fmla="*/ 1772 w 10078"/>
                <a:gd name="T29" fmla="*/ 417 h 11135"/>
                <a:gd name="T30" fmla="*/ 1772 w 10078"/>
                <a:gd name="T31" fmla="*/ 1578 h 11135"/>
                <a:gd name="T32" fmla="*/ 1542 w 10078"/>
                <a:gd name="T33" fmla="*/ 1578 h 11135"/>
                <a:gd name="T34" fmla="*/ 10078 w 10078"/>
                <a:gd name="T35" fmla="*/ 0 h 11135"/>
                <a:gd name="T36" fmla="*/ 4391 w 10078"/>
                <a:gd name="T37" fmla="*/ 0 h 11135"/>
                <a:gd name="T38" fmla="*/ 0 w 10078"/>
                <a:gd name="T39" fmla="*/ 23 h 11135"/>
                <a:gd name="T40" fmla="*/ 0 w 10078"/>
                <a:gd name="T41" fmla="*/ 4535 h 11135"/>
                <a:gd name="T42" fmla="*/ 1364 w 10078"/>
                <a:gd name="T43" fmla="*/ 4535 h 11135"/>
                <a:gd name="T44" fmla="*/ 1364 w 10078"/>
                <a:gd name="T45" fmla="*/ 1578 h 11135"/>
                <a:gd name="T46" fmla="*/ 3348 w 10078"/>
                <a:gd name="T47" fmla="*/ 1578 h 11135"/>
                <a:gd name="T48" fmla="*/ 3348 w 10078"/>
                <a:gd name="T49" fmla="*/ 3226 h 11135"/>
                <a:gd name="T50" fmla="*/ 4725 w 10078"/>
                <a:gd name="T51" fmla="*/ 3226 h 11135"/>
                <a:gd name="T52" fmla="*/ 4725 w 10078"/>
                <a:gd name="T53" fmla="*/ 4842 h 11135"/>
                <a:gd name="T54" fmla="*/ 5516 w 10078"/>
                <a:gd name="T55" fmla="*/ 4842 h 11135"/>
                <a:gd name="T56" fmla="*/ 5516 w 10078"/>
                <a:gd name="T57" fmla="*/ 3783 h 11135"/>
                <a:gd name="T58" fmla="*/ 8805 w 10078"/>
                <a:gd name="T59" fmla="*/ 3783 h 11135"/>
                <a:gd name="T60" fmla="*/ 8805 w 10078"/>
                <a:gd name="T61" fmla="*/ 7810 h 11135"/>
                <a:gd name="T62" fmla="*/ 9269 w 10078"/>
                <a:gd name="T63" fmla="*/ 7509 h 11135"/>
                <a:gd name="T64" fmla="*/ 9447 w 10078"/>
                <a:gd name="T65" fmla="*/ 7479 h 11135"/>
                <a:gd name="T66" fmla="*/ 10077 w 10078"/>
                <a:gd name="T67" fmla="*/ 7628 h 11135"/>
                <a:gd name="T68" fmla="*/ 10077 w 10078"/>
                <a:gd name="T69" fmla="*/ 11133 h 11135"/>
                <a:gd name="T70" fmla="*/ 10078 w 10078"/>
                <a:gd name="T71" fmla="*/ 11125 h 11135"/>
                <a:gd name="T72" fmla="*/ 10078 w 10078"/>
                <a:gd name="T73" fmla="*/ 0 h 1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78" h="11135">
                  <a:moveTo>
                    <a:pt x="1" y="9364"/>
                  </a:moveTo>
                  <a:cubicBezTo>
                    <a:pt x="0" y="9364"/>
                    <a:pt x="0" y="9364"/>
                    <a:pt x="0" y="9364"/>
                  </a:cubicBezTo>
                  <a:cubicBezTo>
                    <a:pt x="0" y="11135"/>
                    <a:pt x="0" y="11135"/>
                    <a:pt x="0" y="11135"/>
                  </a:cubicBezTo>
                  <a:cubicBezTo>
                    <a:pt x="3" y="11135"/>
                    <a:pt x="3" y="11135"/>
                    <a:pt x="3" y="11135"/>
                  </a:cubicBezTo>
                  <a:cubicBezTo>
                    <a:pt x="3" y="11134"/>
                    <a:pt x="3" y="11134"/>
                    <a:pt x="3" y="11134"/>
                  </a:cubicBezTo>
                  <a:cubicBezTo>
                    <a:pt x="1" y="11134"/>
                    <a:pt x="1" y="11134"/>
                    <a:pt x="1" y="11134"/>
                  </a:cubicBezTo>
                  <a:cubicBezTo>
                    <a:pt x="1" y="9364"/>
                    <a:pt x="1" y="9364"/>
                    <a:pt x="1" y="9364"/>
                  </a:cubicBezTo>
                  <a:moveTo>
                    <a:pt x="1973" y="1578"/>
                  </a:moveTo>
                  <a:cubicBezTo>
                    <a:pt x="1973" y="858"/>
                    <a:pt x="1973" y="858"/>
                    <a:pt x="1973" y="858"/>
                  </a:cubicBezTo>
                  <a:cubicBezTo>
                    <a:pt x="2160" y="858"/>
                    <a:pt x="2160" y="858"/>
                    <a:pt x="2160" y="858"/>
                  </a:cubicBezTo>
                  <a:cubicBezTo>
                    <a:pt x="2160" y="1578"/>
                    <a:pt x="2160" y="1578"/>
                    <a:pt x="2160" y="1578"/>
                  </a:cubicBezTo>
                  <a:cubicBezTo>
                    <a:pt x="1973" y="1578"/>
                    <a:pt x="1973" y="1578"/>
                    <a:pt x="1973" y="1578"/>
                  </a:cubicBezTo>
                  <a:moveTo>
                    <a:pt x="1542" y="1578"/>
                  </a:moveTo>
                  <a:cubicBezTo>
                    <a:pt x="1542" y="417"/>
                    <a:pt x="1542" y="417"/>
                    <a:pt x="1542" y="417"/>
                  </a:cubicBezTo>
                  <a:cubicBezTo>
                    <a:pt x="1772" y="417"/>
                    <a:pt x="1772" y="417"/>
                    <a:pt x="1772" y="417"/>
                  </a:cubicBezTo>
                  <a:cubicBezTo>
                    <a:pt x="1772" y="1578"/>
                    <a:pt x="1772" y="1578"/>
                    <a:pt x="1772" y="1578"/>
                  </a:cubicBezTo>
                  <a:cubicBezTo>
                    <a:pt x="1542" y="1578"/>
                    <a:pt x="1542" y="1578"/>
                    <a:pt x="1542" y="1578"/>
                  </a:cubicBezTo>
                  <a:moveTo>
                    <a:pt x="10078" y="0"/>
                  </a:moveTo>
                  <a:cubicBezTo>
                    <a:pt x="4391" y="0"/>
                    <a:pt x="4391" y="0"/>
                    <a:pt x="4391" y="0"/>
                  </a:cubicBezTo>
                  <a:cubicBezTo>
                    <a:pt x="3115" y="5"/>
                    <a:pt x="1661" y="12"/>
                    <a:pt x="0" y="23"/>
                  </a:cubicBezTo>
                  <a:cubicBezTo>
                    <a:pt x="0" y="4535"/>
                    <a:pt x="0" y="4535"/>
                    <a:pt x="0" y="4535"/>
                  </a:cubicBezTo>
                  <a:cubicBezTo>
                    <a:pt x="1364" y="4535"/>
                    <a:pt x="1364" y="4535"/>
                    <a:pt x="1364" y="4535"/>
                  </a:cubicBezTo>
                  <a:cubicBezTo>
                    <a:pt x="1364" y="1578"/>
                    <a:pt x="1364" y="1578"/>
                    <a:pt x="1364" y="1578"/>
                  </a:cubicBezTo>
                  <a:cubicBezTo>
                    <a:pt x="3348" y="1578"/>
                    <a:pt x="3348" y="1578"/>
                    <a:pt x="3348" y="1578"/>
                  </a:cubicBezTo>
                  <a:cubicBezTo>
                    <a:pt x="3348" y="3226"/>
                    <a:pt x="3348" y="3226"/>
                    <a:pt x="3348" y="3226"/>
                  </a:cubicBezTo>
                  <a:cubicBezTo>
                    <a:pt x="4725" y="3226"/>
                    <a:pt x="4725" y="3226"/>
                    <a:pt x="4725" y="3226"/>
                  </a:cubicBezTo>
                  <a:cubicBezTo>
                    <a:pt x="4725" y="4842"/>
                    <a:pt x="4725" y="4842"/>
                    <a:pt x="4725" y="4842"/>
                  </a:cubicBezTo>
                  <a:cubicBezTo>
                    <a:pt x="5516" y="4842"/>
                    <a:pt x="5516" y="4842"/>
                    <a:pt x="5516" y="4842"/>
                  </a:cubicBezTo>
                  <a:cubicBezTo>
                    <a:pt x="5516" y="3783"/>
                    <a:pt x="5516" y="3783"/>
                    <a:pt x="5516" y="3783"/>
                  </a:cubicBezTo>
                  <a:cubicBezTo>
                    <a:pt x="8805" y="3783"/>
                    <a:pt x="8805" y="3783"/>
                    <a:pt x="8805" y="3783"/>
                  </a:cubicBezTo>
                  <a:cubicBezTo>
                    <a:pt x="8805" y="7810"/>
                    <a:pt x="8805" y="7810"/>
                    <a:pt x="8805" y="7810"/>
                  </a:cubicBezTo>
                  <a:cubicBezTo>
                    <a:pt x="8977" y="7706"/>
                    <a:pt x="9142" y="7555"/>
                    <a:pt x="9269" y="7509"/>
                  </a:cubicBezTo>
                  <a:cubicBezTo>
                    <a:pt x="9328" y="7488"/>
                    <a:pt x="9387" y="7479"/>
                    <a:pt x="9447" y="7479"/>
                  </a:cubicBezTo>
                  <a:cubicBezTo>
                    <a:pt x="9653" y="7479"/>
                    <a:pt x="9866" y="7582"/>
                    <a:pt x="10077" y="7628"/>
                  </a:cubicBezTo>
                  <a:cubicBezTo>
                    <a:pt x="10077" y="11133"/>
                    <a:pt x="10077" y="11133"/>
                    <a:pt x="10077" y="11133"/>
                  </a:cubicBezTo>
                  <a:cubicBezTo>
                    <a:pt x="10078" y="11131"/>
                    <a:pt x="10078" y="11128"/>
                    <a:pt x="10078" y="11125"/>
                  </a:cubicBezTo>
                  <a:cubicBezTo>
                    <a:pt x="10078" y="0"/>
                    <a:pt x="10078" y="0"/>
                    <a:pt x="10078" y="0"/>
                  </a:cubicBezTo>
                </a:path>
              </a:pathLst>
            </a:custGeom>
            <a:solidFill>
              <a:srgbClr val="B5D7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0" name="îṣḻîḓê"/>
            <p:cNvSpPr/>
            <p:nvPr/>
          </p:nvSpPr>
          <p:spPr bwMode="auto">
            <a:xfrm>
              <a:off x="3376613" y="1885950"/>
              <a:ext cx="2590800" cy="2862263"/>
            </a:xfrm>
            <a:custGeom>
              <a:avLst/>
              <a:gdLst>
                <a:gd name="T0" fmla="*/ 0 w 10078"/>
                <a:gd name="T1" fmla="*/ 9374 h 11145"/>
                <a:gd name="T2" fmla="*/ 0 w 10078"/>
                <a:gd name="T3" fmla="*/ 9374 h 11145"/>
                <a:gd name="T4" fmla="*/ 0 w 10078"/>
                <a:gd name="T5" fmla="*/ 11145 h 11145"/>
                <a:gd name="T6" fmla="*/ 0 w 10078"/>
                <a:gd name="T7" fmla="*/ 9374 h 11145"/>
                <a:gd name="T8" fmla="*/ 0 w 10078"/>
                <a:gd name="T9" fmla="*/ 33 h 11145"/>
                <a:gd name="T10" fmla="*/ 0 w 10078"/>
                <a:gd name="T11" fmla="*/ 33 h 11145"/>
                <a:gd name="T12" fmla="*/ 0 w 10078"/>
                <a:gd name="T13" fmla="*/ 4545 h 11145"/>
                <a:gd name="T14" fmla="*/ 0 w 10078"/>
                <a:gd name="T15" fmla="*/ 33 h 11145"/>
                <a:gd name="T16" fmla="*/ 10078 w 10078"/>
                <a:gd name="T17" fmla="*/ 0 h 11145"/>
                <a:gd name="T18" fmla="*/ 4393 w 10078"/>
                <a:gd name="T19" fmla="*/ 10 h 11145"/>
                <a:gd name="T20" fmla="*/ 10078 w 10078"/>
                <a:gd name="T21" fmla="*/ 10 h 11145"/>
                <a:gd name="T22" fmla="*/ 10078 w 10078"/>
                <a:gd name="T23" fmla="*/ 0 h 1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78" h="11145">
                  <a:moveTo>
                    <a:pt x="0" y="9374"/>
                  </a:moveTo>
                  <a:cubicBezTo>
                    <a:pt x="0" y="9374"/>
                    <a:pt x="0" y="9374"/>
                    <a:pt x="0" y="9374"/>
                  </a:cubicBezTo>
                  <a:cubicBezTo>
                    <a:pt x="0" y="11145"/>
                    <a:pt x="0" y="11145"/>
                    <a:pt x="0" y="11145"/>
                  </a:cubicBezTo>
                  <a:cubicBezTo>
                    <a:pt x="0" y="9374"/>
                    <a:pt x="0" y="9374"/>
                    <a:pt x="0" y="9374"/>
                  </a:cubicBezTo>
                  <a:moveTo>
                    <a:pt x="0" y="33"/>
                  </a:moveTo>
                  <a:cubicBezTo>
                    <a:pt x="0" y="33"/>
                    <a:pt x="0" y="33"/>
                    <a:pt x="0" y="33"/>
                  </a:cubicBezTo>
                  <a:cubicBezTo>
                    <a:pt x="0" y="4545"/>
                    <a:pt x="0" y="4545"/>
                    <a:pt x="0" y="4545"/>
                  </a:cubicBezTo>
                  <a:cubicBezTo>
                    <a:pt x="0" y="33"/>
                    <a:pt x="0" y="33"/>
                    <a:pt x="0" y="33"/>
                  </a:cubicBezTo>
                  <a:moveTo>
                    <a:pt x="10078" y="0"/>
                  </a:moveTo>
                  <a:cubicBezTo>
                    <a:pt x="8719" y="0"/>
                    <a:pt x="6898" y="0"/>
                    <a:pt x="4393" y="10"/>
                  </a:cubicBezTo>
                  <a:cubicBezTo>
                    <a:pt x="10078" y="10"/>
                    <a:pt x="10078" y="10"/>
                    <a:pt x="10078" y="10"/>
                  </a:cubicBezTo>
                  <a:cubicBezTo>
                    <a:pt x="10078" y="0"/>
                    <a:pt x="10078" y="0"/>
                    <a:pt x="10078" y="0"/>
                  </a:cubicBezTo>
                </a:path>
              </a:pathLst>
            </a:custGeom>
            <a:solidFill>
              <a:srgbClr val="7E94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1" name="iṡḻïďé"/>
            <p:cNvSpPr/>
            <p:nvPr/>
          </p:nvSpPr>
          <p:spPr bwMode="auto">
            <a:xfrm>
              <a:off x="3727450" y="2293938"/>
              <a:ext cx="509588" cy="1504950"/>
            </a:xfrm>
            <a:custGeom>
              <a:avLst/>
              <a:gdLst>
                <a:gd name="T0" fmla="*/ 1984 w 1984"/>
                <a:gd name="T1" fmla="*/ 0 h 5859"/>
                <a:gd name="T2" fmla="*/ 0 w 1984"/>
                <a:gd name="T3" fmla="*/ 0 h 5859"/>
                <a:gd name="T4" fmla="*/ 0 w 1984"/>
                <a:gd name="T5" fmla="*/ 2957 h 5859"/>
                <a:gd name="T6" fmla="*/ 273 w 1984"/>
                <a:gd name="T7" fmla="*/ 2957 h 5859"/>
                <a:gd name="T8" fmla="*/ 273 w 1984"/>
                <a:gd name="T9" fmla="*/ 4784 h 5859"/>
                <a:gd name="T10" fmla="*/ 315 w 1984"/>
                <a:gd name="T11" fmla="*/ 4662 h 5859"/>
                <a:gd name="T12" fmla="*/ 724 w 1984"/>
                <a:gd name="T13" fmla="*/ 5859 h 5859"/>
                <a:gd name="T14" fmla="*/ 937 w 1984"/>
                <a:gd name="T15" fmla="*/ 5794 h 5859"/>
                <a:gd name="T16" fmla="*/ 1277 w 1984"/>
                <a:gd name="T17" fmla="*/ 5587 h 5859"/>
                <a:gd name="T18" fmla="*/ 1347 w 1984"/>
                <a:gd name="T19" fmla="*/ 5593 h 5859"/>
                <a:gd name="T20" fmla="*/ 1497 w 1984"/>
                <a:gd name="T21" fmla="*/ 5520 h 5859"/>
                <a:gd name="T22" fmla="*/ 1497 w 1984"/>
                <a:gd name="T23" fmla="*/ 1648 h 5859"/>
                <a:gd name="T24" fmla="*/ 1984 w 1984"/>
                <a:gd name="T25" fmla="*/ 1648 h 5859"/>
                <a:gd name="T26" fmla="*/ 1984 w 1984"/>
                <a:gd name="T27" fmla="*/ 0 h 5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4" h="5859">
                  <a:moveTo>
                    <a:pt x="1984" y="0"/>
                  </a:moveTo>
                  <a:cubicBezTo>
                    <a:pt x="0" y="0"/>
                    <a:pt x="0" y="0"/>
                    <a:pt x="0" y="0"/>
                  </a:cubicBezTo>
                  <a:cubicBezTo>
                    <a:pt x="0" y="2957"/>
                    <a:pt x="0" y="2957"/>
                    <a:pt x="0" y="2957"/>
                  </a:cubicBezTo>
                  <a:cubicBezTo>
                    <a:pt x="273" y="2957"/>
                    <a:pt x="273" y="2957"/>
                    <a:pt x="273" y="2957"/>
                  </a:cubicBezTo>
                  <a:cubicBezTo>
                    <a:pt x="273" y="4784"/>
                    <a:pt x="273" y="4784"/>
                    <a:pt x="273" y="4784"/>
                  </a:cubicBezTo>
                  <a:cubicBezTo>
                    <a:pt x="315" y="4662"/>
                    <a:pt x="315" y="4662"/>
                    <a:pt x="315" y="4662"/>
                  </a:cubicBezTo>
                  <a:cubicBezTo>
                    <a:pt x="724" y="5859"/>
                    <a:pt x="724" y="5859"/>
                    <a:pt x="724" y="5859"/>
                  </a:cubicBezTo>
                  <a:cubicBezTo>
                    <a:pt x="790" y="5828"/>
                    <a:pt x="861" y="5806"/>
                    <a:pt x="937" y="5794"/>
                  </a:cubicBezTo>
                  <a:cubicBezTo>
                    <a:pt x="998" y="5671"/>
                    <a:pt x="1128" y="5587"/>
                    <a:pt x="1277" y="5587"/>
                  </a:cubicBezTo>
                  <a:cubicBezTo>
                    <a:pt x="1301" y="5587"/>
                    <a:pt x="1325" y="5589"/>
                    <a:pt x="1347" y="5593"/>
                  </a:cubicBezTo>
                  <a:cubicBezTo>
                    <a:pt x="1393" y="5563"/>
                    <a:pt x="1443" y="5538"/>
                    <a:pt x="1497" y="5520"/>
                  </a:cubicBezTo>
                  <a:cubicBezTo>
                    <a:pt x="1497" y="1648"/>
                    <a:pt x="1497" y="1648"/>
                    <a:pt x="1497" y="1648"/>
                  </a:cubicBezTo>
                  <a:cubicBezTo>
                    <a:pt x="1984" y="1648"/>
                    <a:pt x="1984" y="1648"/>
                    <a:pt x="1984" y="1648"/>
                  </a:cubicBezTo>
                  <a:cubicBezTo>
                    <a:pt x="1984" y="0"/>
                    <a:pt x="1984" y="0"/>
                    <a:pt x="1984" y="0"/>
                  </a:cubicBezTo>
                </a:path>
              </a:pathLst>
            </a:custGeom>
            <a:solidFill>
              <a:srgbClr val="9EC2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2" name="îśľíḋè"/>
            <p:cNvSpPr/>
            <p:nvPr/>
          </p:nvSpPr>
          <p:spPr bwMode="auto">
            <a:xfrm>
              <a:off x="3771900" y="1997075"/>
              <a:ext cx="60325" cy="296863"/>
            </a:xfrm>
            <a:prstGeom prst="rect">
              <a:avLst/>
            </a:prstGeom>
            <a:solidFill>
              <a:srgbClr val="9EC2D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3" name="isľïďê"/>
            <p:cNvSpPr/>
            <p:nvPr/>
          </p:nvSpPr>
          <p:spPr bwMode="auto">
            <a:xfrm>
              <a:off x="3771900" y="1997075"/>
              <a:ext cx="603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4" name="iṡļíḑè"/>
            <p:cNvSpPr/>
            <p:nvPr/>
          </p:nvSpPr>
          <p:spPr bwMode="auto">
            <a:xfrm>
              <a:off x="3883025" y="2109788"/>
              <a:ext cx="47625" cy="184150"/>
            </a:xfrm>
            <a:prstGeom prst="rect">
              <a:avLst/>
            </a:prstGeom>
            <a:solidFill>
              <a:srgbClr val="9EC2D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5" name="íş1íḋe"/>
            <p:cNvSpPr/>
            <p:nvPr/>
          </p:nvSpPr>
          <p:spPr bwMode="auto">
            <a:xfrm>
              <a:off x="3883025" y="2109788"/>
              <a:ext cx="47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6" name="iṩḻíďe"/>
            <p:cNvSpPr/>
            <p:nvPr/>
          </p:nvSpPr>
          <p:spPr bwMode="auto">
            <a:xfrm>
              <a:off x="3376613" y="3054350"/>
              <a:ext cx="420688" cy="1239838"/>
            </a:xfrm>
            <a:custGeom>
              <a:avLst/>
              <a:gdLst>
                <a:gd name="T0" fmla="*/ 1637 w 1637"/>
                <a:gd name="T1" fmla="*/ 0 h 4829"/>
                <a:gd name="T2" fmla="*/ 1364 w 1637"/>
                <a:gd name="T3" fmla="*/ 0 h 4829"/>
                <a:gd name="T4" fmla="*/ 0 w 1637"/>
                <a:gd name="T5" fmla="*/ 0 h 4829"/>
                <a:gd name="T6" fmla="*/ 0 w 1637"/>
                <a:gd name="T7" fmla="*/ 4829 h 4829"/>
                <a:gd name="T8" fmla="*/ 1 w 1637"/>
                <a:gd name="T9" fmla="*/ 4829 h 4829"/>
                <a:gd name="T10" fmla="*/ 1 w 1637"/>
                <a:gd name="T11" fmla="*/ 2212 h 4829"/>
                <a:gd name="T12" fmla="*/ 228 w 1637"/>
                <a:gd name="T13" fmla="*/ 1509 h 4829"/>
                <a:gd name="T14" fmla="*/ 446 w 1637"/>
                <a:gd name="T15" fmla="*/ 832 h 4829"/>
                <a:gd name="T16" fmla="*/ 691 w 1637"/>
                <a:gd name="T17" fmla="*/ 647 h 4829"/>
                <a:gd name="T18" fmla="*/ 936 w 1637"/>
                <a:gd name="T19" fmla="*/ 832 h 4829"/>
                <a:gd name="T20" fmla="*/ 1442 w 1637"/>
                <a:gd name="T21" fmla="*/ 2397 h 4829"/>
                <a:gd name="T22" fmla="*/ 1637 w 1637"/>
                <a:gd name="T23" fmla="*/ 1827 h 4829"/>
                <a:gd name="T24" fmla="*/ 1637 w 1637"/>
                <a:gd name="T25" fmla="*/ 0 h 4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7" h="4829">
                  <a:moveTo>
                    <a:pt x="1637" y="0"/>
                  </a:moveTo>
                  <a:cubicBezTo>
                    <a:pt x="1364" y="0"/>
                    <a:pt x="1364" y="0"/>
                    <a:pt x="1364" y="0"/>
                  </a:cubicBezTo>
                  <a:cubicBezTo>
                    <a:pt x="0" y="0"/>
                    <a:pt x="0" y="0"/>
                    <a:pt x="0" y="0"/>
                  </a:cubicBezTo>
                  <a:cubicBezTo>
                    <a:pt x="0" y="4829"/>
                    <a:pt x="0" y="4829"/>
                    <a:pt x="0" y="4829"/>
                  </a:cubicBezTo>
                  <a:cubicBezTo>
                    <a:pt x="1" y="4829"/>
                    <a:pt x="1" y="4829"/>
                    <a:pt x="1" y="4829"/>
                  </a:cubicBezTo>
                  <a:cubicBezTo>
                    <a:pt x="1" y="2212"/>
                    <a:pt x="1" y="2212"/>
                    <a:pt x="1" y="2212"/>
                  </a:cubicBezTo>
                  <a:cubicBezTo>
                    <a:pt x="228" y="1509"/>
                    <a:pt x="228" y="1509"/>
                    <a:pt x="228" y="1509"/>
                  </a:cubicBezTo>
                  <a:cubicBezTo>
                    <a:pt x="446" y="832"/>
                    <a:pt x="446" y="832"/>
                    <a:pt x="446" y="832"/>
                  </a:cubicBezTo>
                  <a:cubicBezTo>
                    <a:pt x="486" y="708"/>
                    <a:pt x="589" y="647"/>
                    <a:pt x="691" y="647"/>
                  </a:cubicBezTo>
                  <a:cubicBezTo>
                    <a:pt x="794" y="646"/>
                    <a:pt x="896" y="708"/>
                    <a:pt x="936" y="832"/>
                  </a:cubicBezTo>
                  <a:cubicBezTo>
                    <a:pt x="1442" y="2397"/>
                    <a:pt x="1442" y="2397"/>
                    <a:pt x="1442" y="2397"/>
                  </a:cubicBezTo>
                  <a:cubicBezTo>
                    <a:pt x="1637" y="1827"/>
                    <a:pt x="1637" y="1827"/>
                    <a:pt x="1637" y="1827"/>
                  </a:cubicBezTo>
                  <a:cubicBezTo>
                    <a:pt x="1637" y="0"/>
                    <a:pt x="1637" y="0"/>
                    <a:pt x="1637" y="0"/>
                  </a:cubicBezTo>
                </a:path>
              </a:pathLst>
            </a:custGeom>
            <a:solidFill>
              <a:srgbClr val="9EC2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7" name="îṧļïdè"/>
            <p:cNvSpPr/>
            <p:nvPr/>
          </p:nvSpPr>
          <p:spPr bwMode="auto">
            <a:xfrm>
              <a:off x="4111625" y="2717800"/>
              <a:ext cx="479425" cy="1201738"/>
            </a:xfrm>
            <a:custGeom>
              <a:avLst/>
              <a:gdLst>
                <a:gd name="T0" fmla="*/ 1864 w 1864"/>
                <a:gd name="T1" fmla="*/ 0 h 4681"/>
                <a:gd name="T2" fmla="*/ 487 w 1864"/>
                <a:gd name="T3" fmla="*/ 0 h 4681"/>
                <a:gd name="T4" fmla="*/ 0 w 1864"/>
                <a:gd name="T5" fmla="*/ 0 h 4681"/>
                <a:gd name="T6" fmla="*/ 0 w 1864"/>
                <a:gd name="T7" fmla="*/ 3872 h 4681"/>
                <a:gd name="T8" fmla="*/ 214 w 1864"/>
                <a:gd name="T9" fmla="*/ 3837 h 4681"/>
                <a:gd name="T10" fmla="*/ 795 w 1864"/>
                <a:gd name="T11" fmla="*/ 4203 h 4681"/>
                <a:gd name="T12" fmla="*/ 1005 w 1864"/>
                <a:gd name="T13" fmla="*/ 4364 h 4681"/>
                <a:gd name="T14" fmla="*/ 1410 w 1864"/>
                <a:gd name="T15" fmla="*/ 4632 h 4681"/>
                <a:gd name="T16" fmla="*/ 1572 w 1864"/>
                <a:gd name="T17" fmla="*/ 4673 h 4681"/>
                <a:gd name="T18" fmla="*/ 1600 w 1864"/>
                <a:gd name="T19" fmla="*/ 4681 h 4681"/>
                <a:gd name="T20" fmla="*/ 1600 w 1864"/>
                <a:gd name="T21" fmla="*/ 1616 h 4681"/>
                <a:gd name="T22" fmla="*/ 1864 w 1864"/>
                <a:gd name="T23" fmla="*/ 1616 h 4681"/>
                <a:gd name="T24" fmla="*/ 1864 w 1864"/>
                <a:gd name="T25" fmla="*/ 0 h 4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4" h="4681">
                  <a:moveTo>
                    <a:pt x="1864" y="0"/>
                  </a:moveTo>
                  <a:cubicBezTo>
                    <a:pt x="487" y="0"/>
                    <a:pt x="487" y="0"/>
                    <a:pt x="487" y="0"/>
                  </a:cubicBezTo>
                  <a:cubicBezTo>
                    <a:pt x="0" y="0"/>
                    <a:pt x="0" y="0"/>
                    <a:pt x="0" y="0"/>
                  </a:cubicBezTo>
                  <a:cubicBezTo>
                    <a:pt x="0" y="3872"/>
                    <a:pt x="0" y="3872"/>
                    <a:pt x="0" y="3872"/>
                  </a:cubicBezTo>
                  <a:cubicBezTo>
                    <a:pt x="66" y="3849"/>
                    <a:pt x="139" y="3837"/>
                    <a:pt x="214" y="3837"/>
                  </a:cubicBezTo>
                  <a:cubicBezTo>
                    <a:pt x="478" y="3837"/>
                    <a:pt x="704" y="3988"/>
                    <a:pt x="795" y="4203"/>
                  </a:cubicBezTo>
                  <a:cubicBezTo>
                    <a:pt x="883" y="4230"/>
                    <a:pt x="958" y="4288"/>
                    <a:pt x="1005" y="4364"/>
                  </a:cubicBezTo>
                  <a:cubicBezTo>
                    <a:pt x="1177" y="4398"/>
                    <a:pt x="1322" y="4497"/>
                    <a:pt x="1410" y="4632"/>
                  </a:cubicBezTo>
                  <a:cubicBezTo>
                    <a:pt x="1464" y="4645"/>
                    <a:pt x="1519" y="4659"/>
                    <a:pt x="1572" y="4673"/>
                  </a:cubicBezTo>
                  <a:cubicBezTo>
                    <a:pt x="1581" y="4676"/>
                    <a:pt x="1590" y="4678"/>
                    <a:pt x="1600" y="4681"/>
                  </a:cubicBezTo>
                  <a:cubicBezTo>
                    <a:pt x="1600" y="1616"/>
                    <a:pt x="1600" y="1616"/>
                    <a:pt x="1600" y="1616"/>
                  </a:cubicBezTo>
                  <a:cubicBezTo>
                    <a:pt x="1864" y="1616"/>
                    <a:pt x="1864" y="1616"/>
                    <a:pt x="1864" y="1616"/>
                  </a:cubicBezTo>
                  <a:cubicBezTo>
                    <a:pt x="1864" y="0"/>
                    <a:pt x="1864" y="0"/>
                    <a:pt x="1864" y="0"/>
                  </a:cubicBezTo>
                </a:path>
              </a:pathLst>
            </a:custGeom>
            <a:solidFill>
              <a:srgbClr val="9EC2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8" name="íšḻiďé"/>
            <p:cNvSpPr/>
            <p:nvPr/>
          </p:nvSpPr>
          <p:spPr bwMode="auto">
            <a:xfrm>
              <a:off x="4522788" y="3132138"/>
              <a:ext cx="271463" cy="804863"/>
            </a:xfrm>
            <a:custGeom>
              <a:avLst/>
              <a:gdLst>
                <a:gd name="T0" fmla="*/ 1055 w 1055"/>
                <a:gd name="T1" fmla="*/ 0 h 3133"/>
                <a:gd name="T2" fmla="*/ 264 w 1055"/>
                <a:gd name="T3" fmla="*/ 0 h 3133"/>
                <a:gd name="T4" fmla="*/ 0 w 1055"/>
                <a:gd name="T5" fmla="*/ 0 h 3133"/>
                <a:gd name="T6" fmla="*/ 0 w 1055"/>
                <a:gd name="T7" fmla="*/ 3065 h 3133"/>
                <a:gd name="T8" fmla="*/ 307 w 1055"/>
                <a:gd name="T9" fmla="*/ 3133 h 3133"/>
                <a:gd name="T10" fmla="*/ 401 w 1055"/>
                <a:gd name="T11" fmla="*/ 3121 h 3133"/>
                <a:gd name="T12" fmla="*/ 697 w 1055"/>
                <a:gd name="T13" fmla="*/ 2868 h 3133"/>
                <a:gd name="T14" fmla="*/ 1055 w 1055"/>
                <a:gd name="T15" fmla="*/ 2408 h 3133"/>
                <a:gd name="T16" fmla="*/ 1055 w 1055"/>
                <a:gd name="T17" fmla="*/ 0 h 3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5" h="3133">
                  <a:moveTo>
                    <a:pt x="1055" y="0"/>
                  </a:moveTo>
                  <a:cubicBezTo>
                    <a:pt x="264" y="0"/>
                    <a:pt x="264" y="0"/>
                    <a:pt x="264" y="0"/>
                  </a:cubicBezTo>
                  <a:cubicBezTo>
                    <a:pt x="0" y="0"/>
                    <a:pt x="0" y="0"/>
                    <a:pt x="0" y="0"/>
                  </a:cubicBezTo>
                  <a:cubicBezTo>
                    <a:pt x="0" y="3065"/>
                    <a:pt x="0" y="3065"/>
                    <a:pt x="0" y="3065"/>
                  </a:cubicBezTo>
                  <a:cubicBezTo>
                    <a:pt x="100" y="3094"/>
                    <a:pt x="203" y="3133"/>
                    <a:pt x="307" y="3133"/>
                  </a:cubicBezTo>
                  <a:cubicBezTo>
                    <a:pt x="338" y="3133"/>
                    <a:pt x="369" y="3130"/>
                    <a:pt x="401" y="3121"/>
                  </a:cubicBezTo>
                  <a:cubicBezTo>
                    <a:pt x="520" y="3089"/>
                    <a:pt x="617" y="2952"/>
                    <a:pt x="697" y="2868"/>
                  </a:cubicBezTo>
                  <a:cubicBezTo>
                    <a:pt x="833" y="2724"/>
                    <a:pt x="891" y="2515"/>
                    <a:pt x="1055" y="2408"/>
                  </a:cubicBezTo>
                  <a:cubicBezTo>
                    <a:pt x="1055" y="0"/>
                    <a:pt x="1055" y="0"/>
                    <a:pt x="1055" y="0"/>
                  </a:cubicBezTo>
                </a:path>
              </a:pathLst>
            </a:custGeom>
            <a:solidFill>
              <a:srgbClr val="9EC2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9" name="iŝḷiḑè"/>
            <p:cNvSpPr/>
            <p:nvPr/>
          </p:nvSpPr>
          <p:spPr bwMode="auto">
            <a:xfrm>
              <a:off x="4794250" y="2860675"/>
              <a:ext cx="844550" cy="1060450"/>
            </a:xfrm>
            <a:custGeom>
              <a:avLst/>
              <a:gdLst>
                <a:gd name="T0" fmla="*/ 3289 w 3289"/>
                <a:gd name="T1" fmla="*/ 0 h 4132"/>
                <a:gd name="T2" fmla="*/ 0 w 3289"/>
                <a:gd name="T3" fmla="*/ 0 h 4132"/>
                <a:gd name="T4" fmla="*/ 0 w 3289"/>
                <a:gd name="T5" fmla="*/ 1059 h 4132"/>
                <a:gd name="T6" fmla="*/ 0 w 3289"/>
                <a:gd name="T7" fmla="*/ 3467 h 4132"/>
                <a:gd name="T8" fmla="*/ 114 w 3289"/>
                <a:gd name="T9" fmla="*/ 3415 h 4132"/>
                <a:gd name="T10" fmla="*/ 527 w 3289"/>
                <a:gd name="T11" fmla="*/ 3359 h 4132"/>
                <a:gd name="T12" fmla="*/ 1305 w 3289"/>
                <a:gd name="T13" fmla="*/ 3573 h 4132"/>
                <a:gd name="T14" fmla="*/ 1742 w 3289"/>
                <a:gd name="T15" fmla="*/ 3715 h 4132"/>
                <a:gd name="T16" fmla="*/ 1834 w 3289"/>
                <a:gd name="T17" fmla="*/ 3707 h 4132"/>
                <a:gd name="T18" fmla="*/ 2232 w 3289"/>
                <a:gd name="T19" fmla="*/ 3633 h 4132"/>
                <a:gd name="T20" fmla="*/ 2397 w 3289"/>
                <a:gd name="T21" fmla="*/ 3657 h 4132"/>
                <a:gd name="T22" fmla="*/ 2706 w 3289"/>
                <a:gd name="T23" fmla="*/ 3883 h 4132"/>
                <a:gd name="T24" fmla="*/ 2885 w 3289"/>
                <a:gd name="T25" fmla="*/ 4112 h 4132"/>
                <a:gd name="T26" fmla="*/ 2991 w 3289"/>
                <a:gd name="T27" fmla="*/ 4132 h 4132"/>
                <a:gd name="T28" fmla="*/ 3289 w 3289"/>
                <a:gd name="T29" fmla="*/ 4027 h 4132"/>
                <a:gd name="T30" fmla="*/ 3289 w 3289"/>
                <a:gd name="T31" fmla="*/ 0 h 4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9" h="4132">
                  <a:moveTo>
                    <a:pt x="3289" y="0"/>
                  </a:moveTo>
                  <a:cubicBezTo>
                    <a:pt x="0" y="0"/>
                    <a:pt x="0" y="0"/>
                    <a:pt x="0" y="0"/>
                  </a:cubicBezTo>
                  <a:cubicBezTo>
                    <a:pt x="0" y="1059"/>
                    <a:pt x="0" y="1059"/>
                    <a:pt x="0" y="1059"/>
                  </a:cubicBezTo>
                  <a:cubicBezTo>
                    <a:pt x="0" y="3467"/>
                    <a:pt x="0" y="3467"/>
                    <a:pt x="0" y="3467"/>
                  </a:cubicBezTo>
                  <a:cubicBezTo>
                    <a:pt x="33" y="3445"/>
                    <a:pt x="71" y="3427"/>
                    <a:pt x="114" y="3415"/>
                  </a:cubicBezTo>
                  <a:cubicBezTo>
                    <a:pt x="252" y="3377"/>
                    <a:pt x="391" y="3359"/>
                    <a:pt x="527" y="3359"/>
                  </a:cubicBezTo>
                  <a:cubicBezTo>
                    <a:pt x="803" y="3359"/>
                    <a:pt x="1070" y="3434"/>
                    <a:pt x="1305" y="3573"/>
                  </a:cubicBezTo>
                  <a:cubicBezTo>
                    <a:pt x="1428" y="3645"/>
                    <a:pt x="1584" y="3715"/>
                    <a:pt x="1742" y="3715"/>
                  </a:cubicBezTo>
                  <a:cubicBezTo>
                    <a:pt x="1773" y="3715"/>
                    <a:pt x="1803" y="3713"/>
                    <a:pt x="1834" y="3707"/>
                  </a:cubicBezTo>
                  <a:cubicBezTo>
                    <a:pt x="1979" y="3679"/>
                    <a:pt x="2096" y="3633"/>
                    <a:pt x="2232" y="3633"/>
                  </a:cubicBezTo>
                  <a:cubicBezTo>
                    <a:pt x="2284" y="3633"/>
                    <a:pt x="2338" y="3640"/>
                    <a:pt x="2397" y="3657"/>
                  </a:cubicBezTo>
                  <a:cubicBezTo>
                    <a:pt x="2540" y="3696"/>
                    <a:pt x="2638" y="3772"/>
                    <a:pt x="2706" y="3883"/>
                  </a:cubicBezTo>
                  <a:cubicBezTo>
                    <a:pt x="2750" y="3954"/>
                    <a:pt x="2791" y="4076"/>
                    <a:pt x="2885" y="4112"/>
                  </a:cubicBezTo>
                  <a:cubicBezTo>
                    <a:pt x="2920" y="4126"/>
                    <a:pt x="2955" y="4132"/>
                    <a:pt x="2991" y="4132"/>
                  </a:cubicBezTo>
                  <a:cubicBezTo>
                    <a:pt x="3089" y="4132"/>
                    <a:pt x="3190" y="4087"/>
                    <a:pt x="3289" y="4027"/>
                  </a:cubicBezTo>
                  <a:cubicBezTo>
                    <a:pt x="3289" y="0"/>
                    <a:pt x="3289" y="0"/>
                    <a:pt x="3289" y="0"/>
                  </a:cubicBezTo>
                </a:path>
              </a:pathLst>
            </a:custGeom>
            <a:solidFill>
              <a:srgbClr val="9EC2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0" name="išḻîḍê"/>
            <p:cNvSpPr/>
            <p:nvPr/>
          </p:nvSpPr>
          <p:spPr bwMode="auto">
            <a:xfrm>
              <a:off x="3913188" y="3703638"/>
              <a:ext cx="560388" cy="276225"/>
            </a:xfrm>
            <a:custGeom>
              <a:avLst/>
              <a:gdLst>
                <a:gd name="T0" fmla="*/ 987 w 2183"/>
                <a:gd name="T1" fmla="*/ 0 h 1081"/>
                <a:gd name="T2" fmla="*/ 773 w 2183"/>
                <a:gd name="T3" fmla="*/ 35 h 1081"/>
                <a:gd name="T4" fmla="*/ 623 w 2183"/>
                <a:gd name="T5" fmla="*/ 108 h 1081"/>
                <a:gd name="T6" fmla="*/ 553 w 2183"/>
                <a:gd name="T7" fmla="*/ 102 h 1081"/>
                <a:gd name="T8" fmla="*/ 213 w 2183"/>
                <a:gd name="T9" fmla="*/ 309 h 1081"/>
                <a:gd name="T10" fmla="*/ 0 w 2183"/>
                <a:gd name="T11" fmla="*/ 374 h 1081"/>
                <a:gd name="T12" fmla="*/ 242 w 2183"/>
                <a:gd name="T13" fmla="*/ 1081 h 1081"/>
                <a:gd name="T14" fmla="*/ 685 w 2183"/>
                <a:gd name="T15" fmla="*/ 977 h 1081"/>
                <a:gd name="T16" fmla="*/ 1387 w 2183"/>
                <a:gd name="T17" fmla="*/ 563 h 1081"/>
                <a:gd name="T18" fmla="*/ 1442 w 2183"/>
                <a:gd name="T19" fmla="*/ 560 h 1081"/>
                <a:gd name="T20" fmla="*/ 1842 w 2183"/>
                <a:gd name="T21" fmla="*/ 695 h 1081"/>
                <a:gd name="T22" fmla="*/ 2183 w 2183"/>
                <a:gd name="T23" fmla="*/ 795 h 1081"/>
                <a:gd name="T24" fmla="*/ 1778 w 2183"/>
                <a:gd name="T25" fmla="*/ 527 h 1081"/>
                <a:gd name="T26" fmla="*/ 1568 w 2183"/>
                <a:gd name="T27" fmla="*/ 366 h 1081"/>
                <a:gd name="T28" fmla="*/ 987 w 2183"/>
                <a:gd name="T29" fmla="*/ 0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3" h="1081">
                  <a:moveTo>
                    <a:pt x="987" y="0"/>
                  </a:moveTo>
                  <a:cubicBezTo>
                    <a:pt x="912" y="0"/>
                    <a:pt x="839" y="12"/>
                    <a:pt x="773" y="35"/>
                  </a:cubicBezTo>
                  <a:cubicBezTo>
                    <a:pt x="719" y="53"/>
                    <a:pt x="669" y="78"/>
                    <a:pt x="623" y="108"/>
                  </a:cubicBezTo>
                  <a:cubicBezTo>
                    <a:pt x="601" y="104"/>
                    <a:pt x="577" y="102"/>
                    <a:pt x="553" y="102"/>
                  </a:cubicBezTo>
                  <a:cubicBezTo>
                    <a:pt x="404" y="102"/>
                    <a:pt x="274" y="186"/>
                    <a:pt x="213" y="309"/>
                  </a:cubicBezTo>
                  <a:cubicBezTo>
                    <a:pt x="137" y="321"/>
                    <a:pt x="66" y="343"/>
                    <a:pt x="0" y="374"/>
                  </a:cubicBezTo>
                  <a:cubicBezTo>
                    <a:pt x="242" y="1081"/>
                    <a:pt x="242" y="1081"/>
                    <a:pt x="242" y="1081"/>
                  </a:cubicBezTo>
                  <a:cubicBezTo>
                    <a:pt x="392" y="1073"/>
                    <a:pt x="535" y="1048"/>
                    <a:pt x="685" y="977"/>
                  </a:cubicBezTo>
                  <a:cubicBezTo>
                    <a:pt x="927" y="862"/>
                    <a:pt x="1091" y="600"/>
                    <a:pt x="1387" y="563"/>
                  </a:cubicBezTo>
                  <a:cubicBezTo>
                    <a:pt x="1402" y="561"/>
                    <a:pt x="1421" y="560"/>
                    <a:pt x="1442" y="560"/>
                  </a:cubicBezTo>
                  <a:cubicBezTo>
                    <a:pt x="1582" y="560"/>
                    <a:pt x="1832" y="602"/>
                    <a:pt x="1842" y="695"/>
                  </a:cubicBezTo>
                  <a:cubicBezTo>
                    <a:pt x="1951" y="734"/>
                    <a:pt x="2067" y="765"/>
                    <a:pt x="2183" y="795"/>
                  </a:cubicBezTo>
                  <a:cubicBezTo>
                    <a:pt x="2095" y="660"/>
                    <a:pt x="1950" y="561"/>
                    <a:pt x="1778" y="527"/>
                  </a:cubicBezTo>
                  <a:cubicBezTo>
                    <a:pt x="1731" y="451"/>
                    <a:pt x="1656" y="393"/>
                    <a:pt x="1568" y="366"/>
                  </a:cubicBezTo>
                  <a:cubicBezTo>
                    <a:pt x="1477" y="151"/>
                    <a:pt x="1251" y="0"/>
                    <a:pt x="987" y="0"/>
                  </a:cubicBezTo>
                </a:path>
              </a:pathLst>
            </a:custGeom>
            <a:solidFill>
              <a:srgbClr val="7E9B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1" name="îṡ1íḍê"/>
            <p:cNvSpPr/>
            <p:nvPr/>
          </p:nvSpPr>
          <p:spPr bwMode="auto">
            <a:xfrm>
              <a:off x="3376613" y="3490913"/>
              <a:ext cx="598488" cy="1257300"/>
            </a:xfrm>
            <a:custGeom>
              <a:avLst/>
              <a:gdLst>
                <a:gd name="T0" fmla="*/ 1953 w 2327"/>
                <a:gd name="T1" fmla="*/ 4894 h 4895"/>
                <a:gd name="T2" fmla="*/ 0 w 2327"/>
                <a:gd name="T3" fmla="*/ 4894 h 4895"/>
                <a:gd name="T4" fmla="*/ 0 w 2327"/>
                <a:gd name="T5" fmla="*/ 4895 h 4895"/>
                <a:gd name="T6" fmla="*/ 1631 w 2327"/>
                <a:gd name="T7" fmla="*/ 4895 h 4895"/>
                <a:gd name="T8" fmla="*/ 1953 w 2327"/>
                <a:gd name="T9" fmla="*/ 4895 h 4895"/>
                <a:gd name="T10" fmla="*/ 1953 w 2327"/>
                <a:gd name="T11" fmla="*/ 4894 h 4895"/>
                <a:gd name="T12" fmla="*/ 1676 w 2327"/>
                <a:gd name="T13" fmla="*/ 0 h 4895"/>
                <a:gd name="T14" fmla="*/ 1634 w 2327"/>
                <a:gd name="T15" fmla="*/ 122 h 4895"/>
                <a:gd name="T16" fmla="*/ 1439 w 2327"/>
                <a:gd name="T17" fmla="*/ 692 h 4895"/>
                <a:gd name="T18" fmla="*/ 1831 w 2327"/>
                <a:gd name="T19" fmla="*/ 1906 h 4895"/>
                <a:gd name="T20" fmla="*/ 1897 w 2327"/>
                <a:gd name="T21" fmla="*/ 1909 h 4895"/>
                <a:gd name="T22" fmla="*/ 1978 w 2327"/>
                <a:gd name="T23" fmla="*/ 1908 h 4895"/>
                <a:gd name="T24" fmla="*/ 1991 w 2327"/>
                <a:gd name="T25" fmla="*/ 1908 h 4895"/>
                <a:gd name="T26" fmla="*/ 2071 w 2327"/>
                <a:gd name="T27" fmla="*/ 1908 h 4895"/>
                <a:gd name="T28" fmla="*/ 2148 w 2327"/>
                <a:gd name="T29" fmla="*/ 1908 h 4895"/>
                <a:gd name="T30" fmla="*/ 2327 w 2327"/>
                <a:gd name="T31" fmla="*/ 1904 h 4895"/>
                <a:gd name="T32" fmla="*/ 2085 w 2327"/>
                <a:gd name="T33" fmla="*/ 1197 h 4895"/>
                <a:gd name="T34" fmla="*/ 1676 w 2327"/>
                <a:gd name="T35" fmla="*/ 0 h 4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7" h="4895">
                  <a:moveTo>
                    <a:pt x="1953" y="4894"/>
                  </a:moveTo>
                  <a:cubicBezTo>
                    <a:pt x="0" y="4894"/>
                    <a:pt x="0" y="4894"/>
                    <a:pt x="0" y="4894"/>
                  </a:cubicBezTo>
                  <a:cubicBezTo>
                    <a:pt x="0" y="4895"/>
                    <a:pt x="0" y="4895"/>
                    <a:pt x="0" y="4895"/>
                  </a:cubicBezTo>
                  <a:cubicBezTo>
                    <a:pt x="1631" y="4895"/>
                    <a:pt x="1631" y="4895"/>
                    <a:pt x="1631" y="4895"/>
                  </a:cubicBezTo>
                  <a:cubicBezTo>
                    <a:pt x="1737" y="4895"/>
                    <a:pt x="1844" y="4895"/>
                    <a:pt x="1953" y="4895"/>
                  </a:cubicBezTo>
                  <a:cubicBezTo>
                    <a:pt x="1953" y="4894"/>
                    <a:pt x="1953" y="4894"/>
                    <a:pt x="1953" y="4894"/>
                  </a:cubicBezTo>
                  <a:moveTo>
                    <a:pt x="1676" y="0"/>
                  </a:moveTo>
                  <a:cubicBezTo>
                    <a:pt x="1634" y="122"/>
                    <a:pt x="1634" y="122"/>
                    <a:pt x="1634" y="122"/>
                  </a:cubicBezTo>
                  <a:cubicBezTo>
                    <a:pt x="1439" y="692"/>
                    <a:pt x="1439" y="692"/>
                    <a:pt x="1439" y="692"/>
                  </a:cubicBezTo>
                  <a:cubicBezTo>
                    <a:pt x="1831" y="1906"/>
                    <a:pt x="1831" y="1906"/>
                    <a:pt x="1831" y="1906"/>
                  </a:cubicBezTo>
                  <a:cubicBezTo>
                    <a:pt x="1853" y="1908"/>
                    <a:pt x="1875" y="1909"/>
                    <a:pt x="1897" y="1909"/>
                  </a:cubicBezTo>
                  <a:cubicBezTo>
                    <a:pt x="1928" y="1909"/>
                    <a:pt x="1957" y="1908"/>
                    <a:pt x="1978" y="1908"/>
                  </a:cubicBezTo>
                  <a:cubicBezTo>
                    <a:pt x="1982" y="1908"/>
                    <a:pt x="1987" y="1908"/>
                    <a:pt x="1991" y="1908"/>
                  </a:cubicBezTo>
                  <a:cubicBezTo>
                    <a:pt x="2018" y="1908"/>
                    <a:pt x="2044" y="1908"/>
                    <a:pt x="2071" y="1908"/>
                  </a:cubicBezTo>
                  <a:cubicBezTo>
                    <a:pt x="2097" y="1908"/>
                    <a:pt x="2123" y="1908"/>
                    <a:pt x="2148" y="1908"/>
                  </a:cubicBezTo>
                  <a:cubicBezTo>
                    <a:pt x="2209" y="1908"/>
                    <a:pt x="2269" y="1908"/>
                    <a:pt x="2327" y="1904"/>
                  </a:cubicBezTo>
                  <a:cubicBezTo>
                    <a:pt x="2085" y="1197"/>
                    <a:pt x="2085" y="1197"/>
                    <a:pt x="2085" y="1197"/>
                  </a:cubicBezTo>
                  <a:cubicBezTo>
                    <a:pt x="1676" y="0"/>
                    <a:pt x="1676" y="0"/>
                    <a:pt x="1676" y="0"/>
                  </a:cubicBezTo>
                </a:path>
              </a:pathLst>
            </a:custGeom>
            <a:solidFill>
              <a:srgbClr val="7E9B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2" name="îšlíḋe"/>
            <p:cNvSpPr/>
            <p:nvPr/>
          </p:nvSpPr>
          <p:spPr bwMode="auto">
            <a:xfrm>
              <a:off x="3376613" y="3219450"/>
              <a:ext cx="501650" cy="1528763"/>
            </a:xfrm>
            <a:custGeom>
              <a:avLst/>
              <a:gdLst>
                <a:gd name="T0" fmla="*/ 690 w 1955"/>
                <a:gd name="T1" fmla="*/ 1 h 5953"/>
                <a:gd name="T2" fmla="*/ 445 w 1955"/>
                <a:gd name="T3" fmla="*/ 186 h 5953"/>
                <a:gd name="T4" fmla="*/ 227 w 1955"/>
                <a:gd name="T5" fmla="*/ 863 h 5953"/>
                <a:gd name="T6" fmla="*/ 0 w 1955"/>
                <a:gd name="T7" fmla="*/ 1566 h 5953"/>
                <a:gd name="T8" fmla="*/ 0 w 1955"/>
                <a:gd name="T9" fmla="*/ 4183 h 5953"/>
                <a:gd name="T10" fmla="*/ 0 w 1955"/>
                <a:gd name="T11" fmla="*/ 5953 h 5953"/>
                <a:gd name="T12" fmla="*/ 2 w 1955"/>
                <a:gd name="T13" fmla="*/ 5953 h 5953"/>
                <a:gd name="T14" fmla="*/ 1955 w 1955"/>
                <a:gd name="T15" fmla="*/ 5953 h 5953"/>
                <a:gd name="T16" fmla="*/ 1940 w 1955"/>
                <a:gd name="T17" fmla="*/ 5911 h 5953"/>
                <a:gd name="T18" fmla="*/ 1582 w 1955"/>
                <a:gd name="T19" fmla="*/ 4898 h 5953"/>
                <a:gd name="T20" fmla="*/ 1351 w 1955"/>
                <a:gd name="T21" fmla="*/ 4158 h 5953"/>
                <a:gd name="T22" fmla="*/ 1435 w 1955"/>
                <a:gd name="T23" fmla="*/ 3419 h 5953"/>
                <a:gd name="T24" fmla="*/ 1616 w 1955"/>
                <a:gd name="T25" fmla="*/ 2865 h 5953"/>
                <a:gd name="T26" fmla="*/ 1689 w 1955"/>
                <a:gd name="T27" fmla="*/ 2877 h 5953"/>
                <a:gd name="T28" fmla="*/ 1722 w 1955"/>
                <a:gd name="T29" fmla="*/ 2874 h 5953"/>
                <a:gd name="T30" fmla="*/ 1833 w 1955"/>
                <a:gd name="T31" fmla="*/ 2965 h 5953"/>
                <a:gd name="T32" fmla="*/ 1441 w 1955"/>
                <a:gd name="T33" fmla="*/ 1751 h 5953"/>
                <a:gd name="T34" fmla="*/ 935 w 1955"/>
                <a:gd name="T35" fmla="*/ 186 h 5953"/>
                <a:gd name="T36" fmla="*/ 690 w 1955"/>
                <a:gd name="T37" fmla="*/ 1 h 5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5" h="5953">
                  <a:moveTo>
                    <a:pt x="690" y="1"/>
                  </a:moveTo>
                  <a:cubicBezTo>
                    <a:pt x="588" y="1"/>
                    <a:pt x="485" y="62"/>
                    <a:pt x="445" y="186"/>
                  </a:cubicBezTo>
                  <a:cubicBezTo>
                    <a:pt x="227" y="863"/>
                    <a:pt x="227" y="863"/>
                    <a:pt x="227" y="863"/>
                  </a:cubicBezTo>
                  <a:cubicBezTo>
                    <a:pt x="0" y="1566"/>
                    <a:pt x="0" y="1566"/>
                    <a:pt x="0" y="1566"/>
                  </a:cubicBezTo>
                  <a:cubicBezTo>
                    <a:pt x="0" y="4183"/>
                    <a:pt x="0" y="4183"/>
                    <a:pt x="0" y="4183"/>
                  </a:cubicBezTo>
                  <a:cubicBezTo>
                    <a:pt x="0" y="5953"/>
                    <a:pt x="0" y="5953"/>
                    <a:pt x="0" y="5953"/>
                  </a:cubicBezTo>
                  <a:cubicBezTo>
                    <a:pt x="2" y="5953"/>
                    <a:pt x="2" y="5953"/>
                    <a:pt x="2" y="5953"/>
                  </a:cubicBezTo>
                  <a:cubicBezTo>
                    <a:pt x="1955" y="5953"/>
                    <a:pt x="1955" y="5953"/>
                    <a:pt x="1955" y="5953"/>
                  </a:cubicBezTo>
                  <a:cubicBezTo>
                    <a:pt x="1950" y="5940"/>
                    <a:pt x="1945" y="5926"/>
                    <a:pt x="1940" y="5911"/>
                  </a:cubicBezTo>
                  <a:cubicBezTo>
                    <a:pt x="1832" y="5574"/>
                    <a:pt x="1708" y="5231"/>
                    <a:pt x="1582" y="4898"/>
                  </a:cubicBezTo>
                  <a:cubicBezTo>
                    <a:pt x="1486" y="4646"/>
                    <a:pt x="1361" y="4431"/>
                    <a:pt x="1351" y="4158"/>
                  </a:cubicBezTo>
                  <a:cubicBezTo>
                    <a:pt x="1341" y="3898"/>
                    <a:pt x="1377" y="3672"/>
                    <a:pt x="1435" y="3419"/>
                  </a:cubicBezTo>
                  <a:cubicBezTo>
                    <a:pt x="1479" y="3229"/>
                    <a:pt x="1563" y="3051"/>
                    <a:pt x="1616" y="2865"/>
                  </a:cubicBezTo>
                  <a:cubicBezTo>
                    <a:pt x="1634" y="2871"/>
                    <a:pt x="1659" y="2877"/>
                    <a:pt x="1689" y="2877"/>
                  </a:cubicBezTo>
                  <a:cubicBezTo>
                    <a:pt x="1699" y="2877"/>
                    <a:pt x="1711" y="2876"/>
                    <a:pt x="1722" y="2874"/>
                  </a:cubicBezTo>
                  <a:cubicBezTo>
                    <a:pt x="1710" y="2937"/>
                    <a:pt x="1766" y="2959"/>
                    <a:pt x="1833" y="2965"/>
                  </a:cubicBezTo>
                  <a:cubicBezTo>
                    <a:pt x="1441" y="1751"/>
                    <a:pt x="1441" y="1751"/>
                    <a:pt x="1441" y="1751"/>
                  </a:cubicBezTo>
                  <a:cubicBezTo>
                    <a:pt x="935" y="186"/>
                    <a:pt x="935" y="186"/>
                    <a:pt x="935" y="186"/>
                  </a:cubicBezTo>
                  <a:cubicBezTo>
                    <a:pt x="895" y="62"/>
                    <a:pt x="793" y="0"/>
                    <a:pt x="690" y="1"/>
                  </a:cubicBezTo>
                </a:path>
              </a:pathLst>
            </a:custGeom>
            <a:solidFill>
              <a:srgbClr val="7E9B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3" name="i$lídé"/>
            <p:cNvSpPr/>
            <p:nvPr/>
          </p:nvSpPr>
          <p:spPr bwMode="auto">
            <a:xfrm>
              <a:off x="3721100" y="3722688"/>
              <a:ext cx="2244725" cy="1025525"/>
            </a:xfrm>
            <a:custGeom>
              <a:avLst/>
              <a:gdLst>
                <a:gd name="T0" fmla="*/ 4701 w 8735"/>
                <a:gd name="T1" fmla="*/ 0 h 3993"/>
                <a:gd name="T2" fmla="*/ 4288 w 8735"/>
                <a:gd name="T3" fmla="*/ 56 h 3993"/>
                <a:gd name="T4" fmla="*/ 4174 w 8735"/>
                <a:gd name="T5" fmla="*/ 108 h 3993"/>
                <a:gd name="T6" fmla="*/ 3816 w 8735"/>
                <a:gd name="T7" fmla="*/ 568 h 3993"/>
                <a:gd name="T8" fmla="*/ 3520 w 8735"/>
                <a:gd name="T9" fmla="*/ 821 h 3993"/>
                <a:gd name="T10" fmla="*/ 3426 w 8735"/>
                <a:gd name="T11" fmla="*/ 833 h 3993"/>
                <a:gd name="T12" fmla="*/ 3119 w 8735"/>
                <a:gd name="T13" fmla="*/ 765 h 3993"/>
                <a:gd name="T14" fmla="*/ 3091 w 8735"/>
                <a:gd name="T15" fmla="*/ 757 h 3993"/>
                <a:gd name="T16" fmla="*/ 2929 w 8735"/>
                <a:gd name="T17" fmla="*/ 716 h 3993"/>
                <a:gd name="T18" fmla="*/ 2588 w 8735"/>
                <a:gd name="T19" fmla="*/ 616 h 3993"/>
                <a:gd name="T20" fmla="*/ 2188 w 8735"/>
                <a:gd name="T21" fmla="*/ 481 h 3993"/>
                <a:gd name="T22" fmla="*/ 2133 w 8735"/>
                <a:gd name="T23" fmla="*/ 484 h 3993"/>
                <a:gd name="T24" fmla="*/ 1431 w 8735"/>
                <a:gd name="T25" fmla="*/ 898 h 3993"/>
                <a:gd name="T26" fmla="*/ 988 w 8735"/>
                <a:gd name="T27" fmla="*/ 1002 h 3993"/>
                <a:gd name="T28" fmla="*/ 809 w 8735"/>
                <a:gd name="T29" fmla="*/ 1006 h 3993"/>
                <a:gd name="T30" fmla="*/ 732 w 8735"/>
                <a:gd name="T31" fmla="*/ 1006 h 3993"/>
                <a:gd name="T32" fmla="*/ 652 w 8735"/>
                <a:gd name="T33" fmla="*/ 1006 h 3993"/>
                <a:gd name="T34" fmla="*/ 639 w 8735"/>
                <a:gd name="T35" fmla="*/ 1006 h 3993"/>
                <a:gd name="T36" fmla="*/ 558 w 8735"/>
                <a:gd name="T37" fmla="*/ 1007 h 3993"/>
                <a:gd name="T38" fmla="*/ 492 w 8735"/>
                <a:gd name="T39" fmla="*/ 1004 h 3993"/>
                <a:gd name="T40" fmla="*/ 381 w 8735"/>
                <a:gd name="T41" fmla="*/ 913 h 3993"/>
                <a:gd name="T42" fmla="*/ 348 w 8735"/>
                <a:gd name="T43" fmla="*/ 916 h 3993"/>
                <a:gd name="T44" fmla="*/ 275 w 8735"/>
                <a:gd name="T45" fmla="*/ 904 h 3993"/>
                <a:gd name="T46" fmla="*/ 94 w 8735"/>
                <a:gd name="T47" fmla="*/ 1458 h 3993"/>
                <a:gd name="T48" fmla="*/ 10 w 8735"/>
                <a:gd name="T49" fmla="*/ 2197 h 3993"/>
                <a:gd name="T50" fmla="*/ 241 w 8735"/>
                <a:gd name="T51" fmla="*/ 2937 h 3993"/>
                <a:gd name="T52" fmla="*/ 599 w 8735"/>
                <a:gd name="T53" fmla="*/ 3950 h 3993"/>
                <a:gd name="T54" fmla="*/ 614 w 8735"/>
                <a:gd name="T55" fmla="*/ 3992 h 3993"/>
                <a:gd name="T56" fmla="*/ 614 w 8735"/>
                <a:gd name="T57" fmla="*/ 3993 h 3993"/>
                <a:gd name="T58" fmla="*/ 2196 w 8735"/>
                <a:gd name="T59" fmla="*/ 3993 h 3993"/>
                <a:gd name="T60" fmla="*/ 5428 w 8735"/>
                <a:gd name="T61" fmla="*/ 3993 h 3993"/>
                <a:gd name="T62" fmla="*/ 7332 w 8735"/>
                <a:gd name="T63" fmla="*/ 3993 h 3993"/>
                <a:gd name="T64" fmla="*/ 8733 w 8735"/>
                <a:gd name="T65" fmla="*/ 3993 h 3993"/>
                <a:gd name="T66" fmla="*/ 8735 w 8735"/>
                <a:gd name="T67" fmla="*/ 3991 h 3993"/>
                <a:gd name="T68" fmla="*/ 8735 w 8735"/>
                <a:gd name="T69" fmla="*/ 486 h 3993"/>
                <a:gd name="T70" fmla="*/ 8105 w 8735"/>
                <a:gd name="T71" fmla="*/ 337 h 3993"/>
                <a:gd name="T72" fmla="*/ 7927 w 8735"/>
                <a:gd name="T73" fmla="*/ 367 h 3993"/>
                <a:gd name="T74" fmla="*/ 7463 w 8735"/>
                <a:gd name="T75" fmla="*/ 668 h 3993"/>
                <a:gd name="T76" fmla="*/ 7165 w 8735"/>
                <a:gd name="T77" fmla="*/ 773 h 3993"/>
                <a:gd name="T78" fmla="*/ 7059 w 8735"/>
                <a:gd name="T79" fmla="*/ 753 h 3993"/>
                <a:gd name="T80" fmla="*/ 6880 w 8735"/>
                <a:gd name="T81" fmla="*/ 524 h 3993"/>
                <a:gd name="T82" fmla="*/ 6571 w 8735"/>
                <a:gd name="T83" fmla="*/ 298 h 3993"/>
                <a:gd name="T84" fmla="*/ 6406 w 8735"/>
                <a:gd name="T85" fmla="*/ 274 h 3993"/>
                <a:gd name="T86" fmla="*/ 6008 w 8735"/>
                <a:gd name="T87" fmla="*/ 348 h 3993"/>
                <a:gd name="T88" fmla="*/ 5916 w 8735"/>
                <a:gd name="T89" fmla="*/ 356 h 3993"/>
                <a:gd name="T90" fmla="*/ 5479 w 8735"/>
                <a:gd name="T91" fmla="*/ 214 h 3993"/>
                <a:gd name="T92" fmla="*/ 4701 w 8735"/>
                <a:gd name="T93" fmla="*/ 0 h 3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35" h="3993">
                  <a:moveTo>
                    <a:pt x="4701" y="0"/>
                  </a:moveTo>
                  <a:cubicBezTo>
                    <a:pt x="4565" y="0"/>
                    <a:pt x="4426" y="18"/>
                    <a:pt x="4288" y="56"/>
                  </a:cubicBezTo>
                  <a:cubicBezTo>
                    <a:pt x="4245" y="68"/>
                    <a:pt x="4207" y="86"/>
                    <a:pt x="4174" y="108"/>
                  </a:cubicBezTo>
                  <a:cubicBezTo>
                    <a:pt x="4010" y="215"/>
                    <a:pt x="3952" y="424"/>
                    <a:pt x="3816" y="568"/>
                  </a:cubicBezTo>
                  <a:cubicBezTo>
                    <a:pt x="3736" y="652"/>
                    <a:pt x="3639" y="789"/>
                    <a:pt x="3520" y="821"/>
                  </a:cubicBezTo>
                  <a:cubicBezTo>
                    <a:pt x="3488" y="830"/>
                    <a:pt x="3457" y="833"/>
                    <a:pt x="3426" y="833"/>
                  </a:cubicBezTo>
                  <a:cubicBezTo>
                    <a:pt x="3322" y="833"/>
                    <a:pt x="3219" y="794"/>
                    <a:pt x="3119" y="765"/>
                  </a:cubicBezTo>
                  <a:cubicBezTo>
                    <a:pt x="3109" y="762"/>
                    <a:pt x="3100" y="760"/>
                    <a:pt x="3091" y="757"/>
                  </a:cubicBezTo>
                  <a:cubicBezTo>
                    <a:pt x="3038" y="743"/>
                    <a:pt x="2983" y="729"/>
                    <a:pt x="2929" y="716"/>
                  </a:cubicBezTo>
                  <a:cubicBezTo>
                    <a:pt x="2813" y="686"/>
                    <a:pt x="2697" y="655"/>
                    <a:pt x="2588" y="616"/>
                  </a:cubicBezTo>
                  <a:cubicBezTo>
                    <a:pt x="2578" y="523"/>
                    <a:pt x="2328" y="481"/>
                    <a:pt x="2188" y="481"/>
                  </a:cubicBezTo>
                  <a:cubicBezTo>
                    <a:pt x="2167" y="481"/>
                    <a:pt x="2148" y="482"/>
                    <a:pt x="2133" y="484"/>
                  </a:cubicBezTo>
                  <a:cubicBezTo>
                    <a:pt x="1837" y="521"/>
                    <a:pt x="1673" y="783"/>
                    <a:pt x="1431" y="898"/>
                  </a:cubicBezTo>
                  <a:cubicBezTo>
                    <a:pt x="1281" y="969"/>
                    <a:pt x="1138" y="994"/>
                    <a:pt x="988" y="1002"/>
                  </a:cubicBezTo>
                  <a:cubicBezTo>
                    <a:pt x="930" y="1006"/>
                    <a:pt x="870" y="1006"/>
                    <a:pt x="809" y="1006"/>
                  </a:cubicBezTo>
                  <a:cubicBezTo>
                    <a:pt x="784" y="1006"/>
                    <a:pt x="758" y="1006"/>
                    <a:pt x="732" y="1006"/>
                  </a:cubicBezTo>
                  <a:cubicBezTo>
                    <a:pt x="705" y="1006"/>
                    <a:pt x="679" y="1006"/>
                    <a:pt x="652" y="1006"/>
                  </a:cubicBezTo>
                  <a:cubicBezTo>
                    <a:pt x="648" y="1006"/>
                    <a:pt x="643" y="1006"/>
                    <a:pt x="639" y="1006"/>
                  </a:cubicBezTo>
                  <a:cubicBezTo>
                    <a:pt x="618" y="1006"/>
                    <a:pt x="589" y="1007"/>
                    <a:pt x="558" y="1007"/>
                  </a:cubicBezTo>
                  <a:cubicBezTo>
                    <a:pt x="536" y="1007"/>
                    <a:pt x="514" y="1006"/>
                    <a:pt x="492" y="1004"/>
                  </a:cubicBezTo>
                  <a:cubicBezTo>
                    <a:pt x="425" y="998"/>
                    <a:pt x="369" y="976"/>
                    <a:pt x="381" y="913"/>
                  </a:cubicBezTo>
                  <a:cubicBezTo>
                    <a:pt x="370" y="915"/>
                    <a:pt x="358" y="916"/>
                    <a:pt x="348" y="916"/>
                  </a:cubicBezTo>
                  <a:cubicBezTo>
                    <a:pt x="318" y="916"/>
                    <a:pt x="293" y="910"/>
                    <a:pt x="275" y="904"/>
                  </a:cubicBezTo>
                  <a:cubicBezTo>
                    <a:pt x="222" y="1090"/>
                    <a:pt x="138" y="1268"/>
                    <a:pt x="94" y="1458"/>
                  </a:cubicBezTo>
                  <a:cubicBezTo>
                    <a:pt x="36" y="1711"/>
                    <a:pt x="0" y="1937"/>
                    <a:pt x="10" y="2197"/>
                  </a:cubicBezTo>
                  <a:cubicBezTo>
                    <a:pt x="20" y="2470"/>
                    <a:pt x="145" y="2685"/>
                    <a:pt x="241" y="2937"/>
                  </a:cubicBezTo>
                  <a:cubicBezTo>
                    <a:pt x="367" y="3270"/>
                    <a:pt x="491" y="3613"/>
                    <a:pt x="599" y="3950"/>
                  </a:cubicBezTo>
                  <a:cubicBezTo>
                    <a:pt x="604" y="3965"/>
                    <a:pt x="609" y="3979"/>
                    <a:pt x="614" y="3992"/>
                  </a:cubicBezTo>
                  <a:cubicBezTo>
                    <a:pt x="614" y="3992"/>
                    <a:pt x="614" y="3992"/>
                    <a:pt x="614" y="3993"/>
                  </a:cubicBezTo>
                  <a:cubicBezTo>
                    <a:pt x="1080" y="3993"/>
                    <a:pt x="1580" y="3993"/>
                    <a:pt x="2196" y="3993"/>
                  </a:cubicBezTo>
                  <a:cubicBezTo>
                    <a:pt x="5428" y="3993"/>
                    <a:pt x="5428" y="3993"/>
                    <a:pt x="5428" y="3993"/>
                  </a:cubicBezTo>
                  <a:cubicBezTo>
                    <a:pt x="5855" y="3993"/>
                    <a:pt x="6812" y="3993"/>
                    <a:pt x="7332" y="3993"/>
                  </a:cubicBezTo>
                  <a:cubicBezTo>
                    <a:pt x="8733" y="3993"/>
                    <a:pt x="8733" y="3993"/>
                    <a:pt x="8733" y="3993"/>
                  </a:cubicBezTo>
                  <a:cubicBezTo>
                    <a:pt x="8734" y="3993"/>
                    <a:pt x="8735" y="3992"/>
                    <a:pt x="8735" y="3991"/>
                  </a:cubicBezTo>
                  <a:cubicBezTo>
                    <a:pt x="8735" y="486"/>
                    <a:pt x="8735" y="486"/>
                    <a:pt x="8735" y="486"/>
                  </a:cubicBezTo>
                  <a:cubicBezTo>
                    <a:pt x="8524" y="440"/>
                    <a:pt x="8311" y="337"/>
                    <a:pt x="8105" y="337"/>
                  </a:cubicBezTo>
                  <a:cubicBezTo>
                    <a:pt x="8045" y="337"/>
                    <a:pt x="7986" y="346"/>
                    <a:pt x="7927" y="367"/>
                  </a:cubicBezTo>
                  <a:cubicBezTo>
                    <a:pt x="7800" y="413"/>
                    <a:pt x="7635" y="564"/>
                    <a:pt x="7463" y="668"/>
                  </a:cubicBezTo>
                  <a:cubicBezTo>
                    <a:pt x="7364" y="728"/>
                    <a:pt x="7263" y="773"/>
                    <a:pt x="7165" y="773"/>
                  </a:cubicBezTo>
                  <a:cubicBezTo>
                    <a:pt x="7129" y="773"/>
                    <a:pt x="7094" y="767"/>
                    <a:pt x="7059" y="753"/>
                  </a:cubicBezTo>
                  <a:cubicBezTo>
                    <a:pt x="6965" y="717"/>
                    <a:pt x="6924" y="595"/>
                    <a:pt x="6880" y="524"/>
                  </a:cubicBezTo>
                  <a:cubicBezTo>
                    <a:pt x="6812" y="413"/>
                    <a:pt x="6714" y="337"/>
                    <a:pt x="6571" y="298"/>
                  </a:cubicBezTo>
                  <a:cubicBezTo>
                    <a:pt x="6512" y="281"/>
                    <a:pt x="6458" y="274"/>
                    <a:pt x="6406" y="274"/>
                  </a:cubicBezTo>
                  <a:cubicBezTo>
                    <a:pt x="6270" y="274"/>
                    <a:pt x="6153" y="320"/>
                    <a:pt x="6008" y="348"/>
                  </a:cubicBezTo>
                  <a:cubicBezTo>
                    <a:pt x="5977" y="354"/>
                    <a:pt x="5947" y="356"/>
                    <a:pt x="5916" y="356"/>
                  </a:cubicBezTo>
                  <a:cubicBezTo>
                    <a:pt x="5758" y="356"/>
                    <a:pt x="5602" y="286"/>
                    <a:pt x="5479" y="214"/>
                  </a:cubicBezTo>
                  <a:cubicBezTo>
                    <a:pt x="5244" y="75"/>
                    <a:pt x="4977" y="0"/>
                    <a:pt x="4701" y="0"/>
                  </a:cubicBezTo>
                </a:path>
              </a:pathLst>
            </a:custGeom>
            <a:solidFill>
              <a:srgbClr val="7E9B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4" name="íś1ídé"/>
            <p:cNvSpPr/>
            <p:nvPr/>
          </p:nvSpPr>
          <p:spPr bwMode="auto">
            <a:xfrm>
              <a:off x="6211888" y="1889126"/>
              <a:ext cx="2590800" cy="1944688"/>
            </a:xfrm>
            <a:custGeom>
              <a:avLst/>
              <a:gdLst>
                <a:gd name="T0" fmla="*/ 10079 w 10079"/>
                <a:gd name="T1" fmla="*/ 0 h 7573"/>
                <a:gd name="T2" fmla="*/ 4392 w 10079"/>
                <a:gd name="T3" fmla="*/ 0 h 7573"/>
                <a:gd name="T4" fmla="*/ 0 w 10079"/>
                <a:gd name="T5" fmla="*/ 23 h 7573"/>
                <a:gd name="T6" fmla="*/ 0 w 10079"/>
                <a:gd name="T7" fmla="*/ 3546 h 7573"/>
                <a:gd name="T8" fmla="*/ 1480 w 10079"/>
                <a:gd name="T9" fmla="*/ 3546 h 7573"/>
                <a:gd name="T10" fmla="*/ 1480 w 10079"/>
                <a:gd name="T11" fmla="*/ 2706 h 7573"/>
                <a:gd name="T12" fmla="*/ 1694 w 10079"/>
                <a:gd name="T13" fmla="*/ 2706 h 7573"/>
                <a:gd name="T14" fmla="*/ 1900 w 10079"/>
                <a:gd name="T15" fmla="*/ 2282 h 7573"/>
                <a:gd name="T16" fmla="*/ 1900 w 10079"/>
                <a:gd name="T17" fmla="*/ 1827 h 7573"/>
                <a:gd name="T18" fmla="*/ 2187 w 10079"/>
                <a:gd name="T19" fmla="*/ 1827 h 7573"/>
                <a:gd name="T20" fmla="*/ 2187 w 10079"/>
                <a:gd name="T21" fmla="*/ 1291 h 7573"/>
                <a:gd name="T22" fmla="*/ 2705 w 10079"/>
                <a:gd name="T23" fmla="*/ 1291 h 7573"/>
                <a:gd name="T24" fmla="*/ 2705 w 10079"/>
                <a:gd name="T25" fmla="*/ 417 h 7573"/>
                <a:gd name="T26" fmla="*/ 2784 w 10079"/>
                <a:gd name="T27" fmla="*/ 417 h 7573"/>
                <a:gd name="T28" fmla="*/ 2784 w 10079"/>
                <a:gd name="T29" fmla="*/ 1291 h 7573"/>
                <a:gd name="T30" fmla="*/ 3302 w 10079"/>
                <a:gd name="T31" fmla="*/ 1291 h 7573"/>
                <a:gd name="T32" fmla="*/ 3302 w 10079"/>
                <a:gd name="T33" fmla="*/ 1797 h 7573"/>
                <a:gd name="T34" fmla="*/ 3515 w 10079"/>
                <a:gd name="T35" fmla="*/ 1827 h 7573"/>
                <a:gd name="T36" fmla="*/ 3590 w 10079"/>
                <a:gd name="T37" fmla="*/ 1827 h 7573"/>
                <a:gd name="T38" fmla="*/ 3590 w 10079"/>
                <a:gd name="T39" fmla="*/ 1845 h 7573"/>
                <a:gd name="T40" fmla="*/ 4009 w 10079"/>
                <a:gd name="T41" fmla="*/ 2086 h 7573"/>
                <a:gd name="T42" fmla="*/ 4487 w 10079"/>
                <a:gd name="T43" fmla="*/ 2583 h 7573"/>
                <a:gd name="T44" fmla="*/ 4548 w 10079"/>
                <a:gd name="T45" fmla="*/ 3412 h 7573"/>
                <a:gd name="T46" fmla="*/ 4503 w 10079"/>
                <a:gd name="T47" fmla="*/ 3142 h 7573"/>
                <a:gd name="T48" fmla="*/ 4480 w 10079"/>
                <a:gd name="T49" fmla="*/ 3514 h 7573"/>
                <a:gd name="T50" fmla="*/ 4538 w 10079"/>
                <a:gd name="T51" fmla="*/ 3771 h 7573"/>
                <a:gd name="T52" fmla="*/ 4380 w 10079"/>
                <a:gd name="T53" fmla="*/ 4081 h 7573"/>
                <a:gd name="T54" fmla="*/ 4377 w 10079"/>
                <a:gd name="T55" fmla="*/ 4081 h 7573"/>
                <a:gd name="T56" fmla="*/ 4366 w 10079"/>
                <a:gd name="T57" fmla="*/ 4080 h 7573"/>
                <a:gd name="T58" fmla="*/ 4298 w 10079"/>
                <a:gd name="T59" fmla="*/ 4274 h 7573"/>
                <a:gd name="T60" fmla="*/ 4297 w 10079"/>
                <a:gd name="T61" fmla="*/ 4219 h 7573"/>
                <a:gd name="T62" fmla="*/ 4010 w 10079"/>
                <a:gd name="T63" fmla="*/ 4995 h 7573"/>
                <a:gd name="T64" fmla="*/ 4010 w 10079"/>
                <a:gd name="T65" fmla="*/ 5066 h 7573"/>
                <a:gd name="T66" fmla="*/ 5883 w 10079"/>
                <a:gd name="T67" fmla="*/ 5066 h 7573"/>
                <a:gd name="T68" fmla="*/ 5883 w 10079"/>
                <a:gd name="T69" fmla="*/ 3546 h 7573"/>
                <a:gd name="T70" fmla="*/ 7790 w 10079"/>
                <a:gd name="T71" fmla="*/ 3546 h 7573"/>
                <a:gd name="T72" fmla="*/ 7790 w 10079"/>
                <a:gd name="T73" fmla="*/ 7573 h 7573"/>
                <a:gd name="T74" fmla="*/ 7790 w 10079"/>
                <a:gd name="T75" fmla="*/ 5354 h 7573"/>
                <a:gd name="T76" fmla="*/ 8991 w 10079"/>
                <a:gd name="T77" fmla="*/ 5354 h 7573"/>
                <a:gd name="T78" fmla="*/ 8991 w 10079"/>
                <a:gd name="T79" fmla="*/ 1446 h 7573"/>
                <a:gd name="T80" fmla="*/ 10079 w 10079"/>
                <a:gd name="T81" fmla="*/ 1446 h 7573"/>
                <a:gd name="T82" fmla="*/ 10079 w 10079"/>
                <a:gd name="T83" fmla="*/ 0 h 7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79" h="7573">
                  <a:moveTo>
                    <a:pt x="10079" y="0"/>
                  </a:moveTo>
                  <a:cubicBezTo>
                    <a:pt x="4392" y="0"/>
                    <a:pt x="4392" y="0"/>
                    <a:pt x="4392" y="0"/>
                  </a:cubicBezTo>
                  <a:cubicBezTo>
                    <a:pt x="3116" y="5"/>
                    <a:pt x="1662" y="12"/>
                    <a:pt x="0" y="23"/>
                  </a:cubicBezTo>
                  <a:cubicBezTo>
                    <a:pt x="0" y="3546"/>
                    <a:pt x="0" y="3546"/>
                    <a:pt x="0" y="3546"/>
                  </a:cubicBezTo>
                  <a:cubicBezTo>
                    <a:pt x="1480" y="3546"/>
                    <a:pt x="1480" y="3546"/>
                    <a:pt x="1480" y="3546"/>
                  </a:cubicBezTo>
                  <a:cubicBezTo>
                    <a:pt x="1480" y="2706"/>
                    <a:pt x="1480" y="2706"/>
                    <a:pt x="1480" y="2706"/>
                  </a:cubicBezTo>
                  <a:cubicBezTo>
                    <a:pt x="1694" y="2706"/>
                    <a:pt x="1694" y="2706"/>
                    <a:pt x="1694" y="2706"/>
                  </a:cubicBezTo>
                  <a:cubicBezTo>
                    <a:pt x="1739" y="2507"/>
                    <a:pt x="1819" y="2372"/>
                    <a:pt x="1900" y="2282"/>
                  </a:cubicBezTo>
                  <a:cubicBezTo>
                    <a:pt x="1900" y="1827"/>
                    <a:pt x="1900" y="1827"/>
                    <a:pt x="1900" y="1827"/>
                  </a:cubicBezTo>
                  <a:cubicBezTo>
                    <a:pt x="2187" y="1827"/>
                    <a:pt x="2187" y="1827"/>
                    <a:pt x="2187" y="1827"/>
                  </a:cubicBezTo>
                  <a:cubicBezTo>
                    <a:pt x="2187" y="1291"/>
                    <a:pt x="2187" y="1291"/>
                    <a:pt x="2187" y="1291"/>
                  </a:cubicBezTo>
                  <a:cubicBezTo>
                    <a:pt x="2705" y="1291"/>
                    <a:pt x="2705" y="1291"/>
                    <a:pt x="2705" y="1291"/>
                  </a:cubicBezTo>
                  <a:cubicBezTo>
                    <a:pt x="2705" y="417"/>
                    <a:pt x="2705" y="417"/>
                    <a:pt x="2705" y="417"/>
                  </a:cubicBezTo>
                  <a:cubicBezTo>
                    <a:pt x="2784" y="417"/>
                    <a:pt x="2784" y="417"/>
                    <a:pt x="2784" y="417"/>
                  </a:cubicBezTo>
                  <a:cubicBezTo>
                    <a:pt x="2784" y="1291"/>
                    <a:pt x="2784" y="1291"/>
                    <a:pt x="2784" y="1291"/>
                  </a:cubicBezTo>
                  <a:cubicBezTo>
                    <a:pt x="3302" y="1291"/>
                    <a:pt x="3302" y="1291"/>
                    <a:pt x="3302" y="1291"/>
                  </a:cubicBezTo>
                  <a:cubicBezTo>
                    <a:pt x="3302" y="1797"/>
                    <a:pt x="3302" y="1797"/>
                    <a:pt x="3302" y="1797"/>
                  </a:cubicBezTo>
                  <a:cubicBezTo>
                    <a:pt x="3381" y="1803"/>
                    <a:pt x="3452" y="1814"/>
                    <a:pt x="3515" y="1827"/>
                  </a:cubicBezTo>
                  <a:cubicBezTo>
                    <a:pt x="3590" y="1827"/>
                    <a:pt x="3590" y="1827"/>
                    <a:pt x="3590" y="1827"/>
                  </a:cubicBezTo>
                  <a:cubicBezTo>
                    <a:pt x="3590" y="1845"/>
                    <a:pt x="3590" y="1845"/>
                    <a:pt x="3590" y="1845"/>
                  </a:cubicBezTo>
                  <a:cubicBezTo>
                    <a:pt x="3911" y="1930"/>
                    <a:pt x="4009" y="2086"/>
                    <a:pt x="4009" y="2086"/>
                  </a:cubicBezTo>
                  <a:cubicBezTo>
                    <a:pt x="4388" y="2254"/>
                    <a:pt x="4487" y="2583"/>
                    <a:pt x="4487" y="2583"/>
                  </a:cubicBezTo>
                  <a:cubicBezTo>
                    <a:pt x="4622" y="2890"/>
                    <a:pt x="4548" y="3412"/>
                    <a:pt x="4548" y="3412"/>
                  </a:cubicBezTo>
                  <a:cubicBezTo>
                    <a:pt x="4535" y="3263"/>
                    <a:pt x="4503" y="3142"/>
                    <a:pt x="4503" y="3142"/>
                  </a:cubicBezTo>
                  <a:cubicBezTo>
                    <a:pt x="4502" y="3275"/>
                    <a:pt x="4493" y="3400"/>
                    <a:pt x="4480" y="3514"/>
                  </a:cubicBezTo>
                  <a:cubicBezTo>
                    <a:pt x="4519" y="3573"/>
                    <a:pt x="4542" y="3666"/>
                    <a:pt x="4538" y="3771"/>
                  </a:cubicBezTo>
                  <a:cubicBezTo>
                    <a:pt x="4532" y="3943"/>
                    <a:pt x="4469" y="4081"/>
                    <a:pt x="4380" y="4081"/>
                  </a:cubicBezTo>
                  <a:cubicBezTo>
                    <a:pt x="4379" y="4081"/>
                    <a:pt x="4378" y="4081"/>
                    <a:pt x="4377" y="4081"/>
                  </a:cubicBezTo>
                  <a:cubicBezTo>
                    <a:pt x="4373" y="4081"/>
                    <a:pt x="4369" y="4081"/>
                    <a:pt x="4366" y="4080"/>
                  </a:cubicBezTo>
                  <a:cubicBezTo>
                    <a:pt x="4328" y="4205"/>
                    <a:pt x="4298" y="4274"/>
                    <a:pt x="4298" y="4274"/>
                  </a:cubicBezTo>
                  <a:cubicBezTo>
                    <a:pt x="4297" y="4257"/>
                    <a:pt x="4297" y="4238"/>
                    <a:pt x="4297" y="4219"/>
                  </a:cubicBezTo>
                  <a:cubicBezTo>
                    <a:pt x="4249" y="4513"/>
                    <a:pt x="4148" y="4779"/>
                    <a:pt x="4010" y="4995"/>
                  </a:cubicBezTo>
                  <a:cubicBezTo>
                    <a:pt x="4010" y="5066"/>
                    <a:pt x="4010" y="5066"/>
                    <a:pt x="4010" y="5066"/>
                  </a:cubicBezTo>
                  <a:cubicBezTo>
                    <a:pt x="5883" y="5066"/>
                    <a:pt x="5883" y="5066"/>
                    <a:pt x="5883" y="5066"/>
                  </a:cubicBezTo>
                  <a:cubicBezTo>
                    <a:pt x="5883" y="3546"/>
                    <a:pt x="5883" y="3546"/>
                    <a:pt x="5883" y="3546"/>
                  </a:cubicBezTo>
                  <a:cubicBezTo>
                    <a:pt x="7790" y="3546"/>
                    <a:pt x="7790" y="3546"/>
                    <a:pt x="7790" y="3546"/>
                  </a:cubicBezTo>
                  <a:cubicBezTo>
                    <a:pt x="7790" y="7573"/>
                    <a:pt x="7790" y="7573"/>
                    <a:pt x="7790" y="7573"/>
                  </a:cubicBezTo>
                  <a:cubicBezTo>
                    <a:pt x="7790" y="5354"/>
                    <a:pt x="7790" y="5354"/>
                    <a:pt x="7790" y="5354"/>
                  </a:cubicBezTo>
                  <a:cubicBezTo>
                    <a:pt x="8991" y="5354"/>
                    <a:pt x="8991" y="5354"/>
                    <a:pt x="8991" y="5354"/>
                  </a:cubicBezTo>
                  <a:cubicBezTo>
                    <a:pt x="8991" y="1446"/>
                    <a:pt x="8991" y="1446"/>
                    <a:pt x="8991" y="1446"/>
                  </a:cubicBezTo>
                  <a:cubicBezTo>
                    <a:pt x="10079" y="1446"/>
                    <a:pt x="10079" y="1446"/>
                    <a:pt x="10079" y="1446"/>
                  </a:cubicBezTo>
                  <a:cubicBezTo>
                    <a:pt x="10079" y="0"/>
                    <a:pt x="10079" y="0"/>
                    <a:pt x="10079" y="0"/>
                  </a:cubicBezTo>
                </a:path>
              </a:pathLst>
            </a:custGeom>
            <a:solidFill>
              <a:srgbClr val="B5D7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5" name="íşḻîde"/>
            <p:cNvSpPr/>
            <p:nvPr/>
          </p:nvSpPr>
          <p:spPr bwMode="auto">
            <a:xfrm>
              <a:off x="6591300" y="2584450"/>
              <a:ext cx="650875" cy="1304925"/>
            </a:xfrm>
            <a:custGeom>
              <a:avLst/>
              <a:gdLst>
                <a:gd name="T0" fmla="*/ 2530 w 2530"/>
                <a:gd name="T1" fmla="*/ 2289 h 5081"/>
                <a:gd name="T2" fmla="*/ 2482 w 2530"/>
                <a:gd name="T3" fmla="*/ 2360 h 5081"/>
                <a:gd name="T4" fmla="*/ 2530 w 2530"/>
                <a:gd name="T5" fmla="*/ 2360 h 5081"/>
                <a:gd name="T6" fmla="*/ 2530 w 2530"/>
                <a:gd name="T7" fmla="*/ 2289 h 5081"/>
                <a:gd name="T8" fmla="*/ 712 w 2530"/>
                <a:gd name="T9" fmla="*/ 2286 h 5081"/>
                <a:gd name="T10" fmla="*/ 1281 w 2530"/>
                <a:gd name="T11" fmla="*/ 3947 h 5081"/>
                <a:gd name="T12" fmla="*/ 1404 w 2530"/>
                <a:gd name="T13" fmla="*/ 3589 h 5081"/>
                <a:gd name="T14" fmla="*/ 1914 w 2530"/>
                <a:gd name="T15" fmla="*/ 5081 h 5081"/>
                <a:gd name="T16" fmla="*/ 2261 w 2530"/>
                <a:gd name="T17" fmla="*/ 4068 h 5081"/>
                <a:gd name="T18" fmla="*/ 2392 w 2530"/>
                <a:gd name="T19" fmla="*/ 3936 h 5081"/>
                <a:gd name="T20" fmla="*/ 2392 w 2530"/>
                <a:gd name="T21" fmla="*/ 2473 h 5081"/>
                <a:gd name="T22" fmla="*/ 1635 w 2530"/>
                <a:gd name="T23" fmla="*/ 2858 h 5081"/>
                <a:gd name="T24" fmla="*/ 1635 w 2530"/>
                <a:gd name="T25" fmla="*/ 2858 h 5081"/>
                <a:gd name="T26" fmla="*/ 1627 w 2530"/>
                <a:gd name="T27" fmla="*/ 2858 h 5081"/>
                <a:gd name="T28" fmla="*/ 1611 w 2530"/>
                <a:gd name="T29" fmla="*/ 2858 h 5081"/>
                <a:gd name="T30" fmla="*/ 1306 w 2530"/>
                <a:gd name="T31" fmla="*/ 2798 h 5081"/>
                <a:gd name="T32" fmla="*/ 712 w 2530"/>
                <a:gd name="T33" fmla="*/ 2286 h 5081"/>
                <a:gd name="T34" fmla="*/ 327 w 2530"/>
                <a:gd name="T35" fmla="*/ 1408 h 5081"/>
                <a:gd name="T36" fmla="*/ 327 w 2530"/>
                <a:gd name="T37" fmla="*/ 1408 h 5081"/>
                <a:gd name="T38" fmla="*/ 327 w 2530"/>
                <a:gd name="T39" fmla="*/ 3382 h 5081"/>
                <a:gd name="T40" fmla="*/ 706 w 2530"/>
                <a:gd name="T41" fmla="*/ 2276 h 5081"/>
                <a:gd name="T42" fmla="*/ 458 w 2530"/>
                <a:gd name="T43" fmla="*/ 1668 h 5081"/>
                <a:gd name="T44" fmla="*/ 327 w 2530"/>
                <a:gd name="T45" fmla="*/ 1408 h 5081"/>
                <a:gd name="T46" fmla="*/ 214 w 2530"/>
                <a:gd name="T47" fmla="*/ 0 h 5081"/>
                <a:gd name="T48" fmla="*/ 0 w 2530"/>
                <a:gd name="T49" fmla="*/ 0 h 5081"/>
                <a:gd name="T50" fmla="*/ 0 w 2530"/>
                <a:gd name="T51" fmla="*/ 840 h 5081"/>
                <a:gd name="T52" fmla="*/ 211 w 2530"/>
                <a:gd name="T53" fmla="*/ 840 h 5081"/>
                <a:gd name="T54" fmla="*/ 226 w 2530"/>
                <a:gd name="T55" fmla="*/ 821 h 5081"/>
                <a:gd name="T56" fmla="*/ 239 w 2530"/>
                <a:gd name="T57" fmla="*/ 314 h 5081"/>
                <a:gd name="T58" fmla="*/ 180 w 2530"/>
                <a:gd name="T59" fmla="*/ 495 h 5081"/>
                <a:gd name="T60" fmla="*/ 214 w 2530"/>
                <a:gd name="T61" fmla="*/ 0 h 5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30" h="5081">
                  <a:moveTo>
                    <a:pt x="2530" y="2289"/>
                  </a:moveTo>
                  <a:cubicBezTo>
                    <a:pt x="2514" y="2313"/>
                    <a:pt x="2498" y="2337"/>
                    <a:pt x="2482" y="2360"/>
                  </a:cubicBezTo>
                  <a:cubicBezTo>
                    <a:pt x="2530" y="2360"/>
                    <a:pt x="2530" y="2360"/>
                    <a:pt x="2530" y="2360"/>
                  </a:cubicBezTo>
                  <a:cubicBezTo>
                    <a:pt x="2530" y="2289"/>
                    <a:pt x="2530" y="2289"/>
                    <a:pt x="2530" y="2289"/>
                  </a:cubicBezTo>
                  <a:moveTo>
                    <a:pt x="712" y="2286"/>
                  </a:moveTo>
                  <a:cubicBezTo>
                    <a:pt x="1281" y="3947"/>
                    <a:pt x="1281" y="3947"/>
                    <a:pt x="1281" y="3947"/>
                  </a:cubicBezTo>
                  <a:cubicBezTo>
                    <a:pt x="1404" y="3589"/>
                    <a:pt x="1404" y="3589"/>
                    <a:pt x="1404" y="3589"/>
                  </a:cubicBezTo>
                  <a:cubicBezTo>
                    <a:pt x="1914" y="5081"/>
                    <a:pt x="1914" y="5081"/>
                    <a:pt x="1914" y="5081"/>
                  </a:cubicBezTo>
                  <a:cubicBezTo>
                    <a:pt x="2261" y="4068"/>
                    <a:pt x="2261" y="4068"/>
                    <a:pt x="2261" y="4068"/>
                  </a:cubicBezTo>
                  <a:cubicBezTo>
                    <a:pt x="2284" y="3999"/>
                    <a:pt x="2334" y="3955"/>
                    <a:pt x="2392" y="3936"/>
                  </a:cubicBezTo>
                  <a:cubicBezTo>
                    <a:pt x="2392" y="2473"/>
                    <a:pt x="2392" y="2473"/>
                    <a:pt x="2392" y="2473"/>
                  </a:cubicBezTo>
                  <a:cubicBezTo>
                    <a:pt x="2185" y="2711"/>
                    <a:pt x="1922" y="2854"/>
                    <a:pt x="1635" y="2858"/>
                  </a:cubicBezTo>
                  <a:cubicBezTo>
                    <a:pt x="1635" y="2858"/>
                    <a:pt x="1635" y="2858"/>
                    <a:pt x="1635" y="2858"/>
                  </a:cubicBezTo>
                  <a:cubicBezTo>
                    <a:pt x="1632" y="2858"/>
                    <a:pt x="1630" y="2858"/>
                    <a:pt x="1627" y="2858"/>
                  </a:cubicBezTo>
                  <a:cubicBezTo>
                    <a:pt x="1622" y="2858"/>
                    <a:pt x="1617" y="2858"/>
                    <a:pt x="1611" y="2858"/>
                  </a:cubicBezTo>
                  <a:cubicBezTo>
                    <a:pt x="1506" y="2856"/>
                    <a:pt x="1403" y="2836"/>
                    <a:pt x="1306" y="2798"/>
                  </a:cubicBezTo>
                  <a:cubicBezTo>
                    <a:pt x="1074" y="2710"/>
                    <a:pt x="868" y="2530"/>
                    <a:pt x="712" y="2286"/>
                  </a:cubicBezTo>
                  <a:moveTo>
                    <a:pt x="327" y="1408"/>
                  </a:moveTo>
                  <a:cubicBezTo>
                    <a:pt x="327" y="1408"/>
                    <a:pt x="327" y="1408"/>
                    <a:pt x="327" y="1408"/>
                  </a:cubicBezTo>
                  <a:cubicBezTo>
                    <a:pt x="327" y="3382"/>
                    <a:pt x="327" y="3382"/>
                    <a:pt x="327" y="3382"/>
                  </a:cubicBezTo>
                  <a:cubicBezTo>
                    <a:pt x="706" y="2276"/>
                    <a:pt x="706" y="2276"/>
                    <a:pt x="706" y="2276"/>
                  </a:cubicBezTo>
                  <a:cubicBezTo>
                    <a:pt x="596" y="2101"/>
                    <a:pt x="511" y="1895"/>
                    <a:pt x="458" y="1668"/>
                  </a:cubicBezTo>
                  <a:cubicBezTo>
                    <a:pt x="403" y="1592"/>
                    <a:pt x="360" y="1503"/>
                    <a:pt x="327" y="1408"/>
                  </a:cubicBezTo>
                  <a:moveTo>
                    <a:pt x="214" y="0"/>
                  </a:moveTo>
                  <a:cubicBezTo>
                    <a:pt x="0" y="0"/>
                    <a:pt x="0" y="0"/>
                    <a:pt x="0" y="0"/>
                  </a:cubicBezTo>
                  <a:cubicBezTo>
                    <a:pt x="0" y="840"/>
                    <a:pt x="0" y="840"/>
                    <a:pt x="0" y="840"/>
                  </a:cubicBezTo>
                  <a:cubicBezTo>
                    <a:pt x="211" y="840"/>
                    <a:pt x="211" y="840"/>
                    <a:pt x="211" y="840"/>
                  </a:cubicBezTo>
                  <a:cubicBezTo>
                    <a:pt x="216" y="833"/>
                    <a:pt x="221" y="827"/>
                    <a:pt x="226" y="821"/>
                  </a:cubicBezTo>
                  <a:cubicBezTo>
                    <a:pt x="212" y="539"/>
                    <a:pt x="239" y="314"/>
                    <a:pt x="239" y="314"/>
                  </a:cubicBezTo>
                  <a:cubicBezTo>
                    <a:pt x="180" y="495"/>
                    <a:pt x="180" y="495"/>
                    <a:pt x="180" y="495"/>
                  </a:cubicBezTo>
                  <a:cubicBezTo>
                    <a:pt x="169" y="297"/>
                    <a:pt x="184" y="134"/>
                    <a:pt x="214" y="0"/>
                  </a:cubicBezTo>
                </a:path>
              </a:pathLst>
            </a:custGeom>
            <a:solidFill>
              <a:srgbClr val="9EC2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6" name="ísľîḋé"/>
            <p:cNvSpPr/>
            <p:nvPr/>
          </p:nvSpPr>
          <p:spPr bwMode="auto">
            <a:xfrm>
              <a:off x="6907213" y="1997075"/>
              <a:ext cx="20638" cy="223838"/>
            </a:xfrm>
            <a:prstGeom prst="rect">
              <a:avLst/>
            </a:prstGeom>
            <a:solidFill>
              <a:srgbClr val="9EC2D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7" name="íšľiḑe"/>
            <p:cNvSpPr/>
            <p:nvPr/>
          </p:nvSpPr>
          <p:spPr bwMode="auto">
            <a:xfrm>
              <a:off x="6907213" y="1997075"/>
              <a:ext cx="2063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8" name="íşľîďè"/>
            <p:cNvSpPr/>
            <p:nvPr/>
          </p:nvSpPr>
          <p:spPr bwMode="auto">
            <a:xfrm>
              <a:off x="6699250" y="2359025"/>
              <a:ext cx="434975" cy="115888"/>
            </a:xfrm>
            <a:custGeom>
              <a:avLst/>
              <a:gdLst>
                <a:gd name="T0" fmla="*/ 287 w 1690"/>
                <a:gd name="T1" fmla="*/ 0 h 455"/>
                <a:gd name="T2" fmla="*/ 0 w 1690"/>
                <a:gd name="T3" fmla="*/ 0 h 455"/>
                <a:gd name="T4" fmla="*/ 0 w 1690"/>
                <a:gd name="T5" fmla="*/ 455 h 455"/>
                <a:gd name="T6" fmla="*/ 266 w 1690"/>
                <a:gd name="T7" fmla="*/ 280 h 455"/>
                <a:gd name="T8" fmla="*/ 473 w 1690"/>
                <a:gd name="T9" fmla="*/ 10 h 455"/>
                <a:gd name="T10" fmla="*/ 287 w 1690"/>
                <a:gd name="T11" fmla="*/ 10 h 455"/>
                <a:gd name="T12" fmla="*/ 287 w 1690"/>
                <a:gd name="T13" fmla="*/ 0 h 455"/>
                <a:gd name="T14" fmla="*/ 1690 w 1690"/>
                <a:gd name="T15" fmla="*/ 0 h 455"/>
                <a:gd name="T16" fmla="*/ 1615 w 1690"/>
                <a:gd name="T17" fmla="*/ 0 h 455"/>
                <a:gd name="T18" fmla="*/ 1690 w 1690"/>
                <a:gd name="T19" fmla="*/ 18 h 455"/>
                <a:gd name="T20" fmla="*/ 1690 w 1690"/>
                <a:gd name="T21"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0" h="455">
                  <a:moveTo>
                    <a:pt x="287" y="0"/>
                  </a:moveTo>
                  <a:cubicBezTo>
                    <a:pt x="0" y="0"/>
                    <a:pt x="0" y="0"/>
                    <a:pt x="0" y="0"/>
                  </a:cubicBezTo>
                  <a:cubicBezTo>
                    <a:pt x="0" y="455"/>
                    <a:pt x="0" y="455"/>
                    <a:pt x="0" y="455"/>
                  </a:cubicBezTo>
                  <a:cubicBezTo>
                    <a:pt x="131" y="309"/>
                    <a:pt x="266" y="280"/>
                    <a:pt x="266" y="280"/>
                  </a:cubicBezTo>
                  <a:cubicBezTo>
                    <a:pt x="306" y="159"/>
                    <a:pt x="382" y="72"/>
                    <a:pt x="473" y="10"/>
                  </a:cubicBezTo>
                  <a:cubicBezTo>
                    <a:pt x="287" y="10"/>
                    <a:pt x="287" y="10"/>
                    <a:pt x="287" y="10"/>
                  </a:cubicBezTo>
                  <a:cubicBezTo>
                    <a:pt x="287" y="0"/>
                    <a:pt x="287" y="0"/>
                    <a:pt x="287" y="0"/>
                  </a:cubicBezTo>
                  <a:moveTo>
                    <a:pt x="1690" y="0"/>
                  </a:moveTo>
                  <a:cubicBezTo>
                    <a:pt x="1615" y="0"/>
                    <a:pt x="1615" y="0"/>
                    <a:pt x="1615" y="0"/>
                  </a:cubicBezTo>
                  <a:cubicBezTo>
                    <a:pt x="1641" y="6"/>
                    <a:pt x="1666" y="11"/>
                    <a:pt x="1690" y="18"/>
                  </a:cubicBezTo>
                  <a:cubicBezTo>
                    <a:pt x="1690" y="0"/>
                    <a:pt x="1690" y="0"/>
                    <a:pt x="1690" y="0"/>
                  </a:cubicBezTo>
                </a:path>
              </a:pathLst>
            </a:custGeom>
            <a:solidFill>
              <a:srgbClr val="9EC2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9" name="išḷiḋe"/>
            <p:cNvSpPr/>
            <p:nvPr/>
          </p:nvSpPr>
          <p:spPr bwMode="auto">
            <a:xfrm>
              <a:off x="6773863" y="2220913"/>
              <a:ext cx="285750" cy="139700"/>
            </a:xfrm>
            <a:custGeom>
              <a:avLst/>
              <a:gdLst>
                <a:gd name="T0" fmla="*/ 1115 w 1115"/>
                <a:gd name="T1" fmla="*/ 0 h 546"/>
                <a:gd name="T2" fmla="*/ 597 w 1115"/>
                <a:gd name="T3" fmla="*/ 0 h 546"/>
                <a:gd name="T4" fmla="*/ 518 w 1115"/>
                <a:gd name="T5" fmla="*/ 0 h 546"/>
                <a:gd name="T6" fmla="*/ 0 w 1115"/>
                <a:gd name="T7" fmla="*/ 0 h 546"/>
                <a:gd name="T8" fmla="*/ 0 w 1115"/>
                <a:gd name="T9" fmla="*/ 536 h 546"/>
                <a:gd name="T10" fmla="*/ 0 w 1115"/>
                <a:gd name="T11" fmla="*/ 546 h 546"/>
                <a:gd name="T12" fmla="*/ 186 w 1115"/>
                <a:gd name="T13" fmla="*/ 546 h 546"/>
                <a:gd name="T14" fmla="*/ 779 w 1115"/>
                <a:gd name="T15" fmla="*/ 390 h 546"/>
                <a:gd name="T16" fmla="*/ 826 w 1115"/>
                <a:gd name="T17" fmla="*/ 391 h 546"/>
                <a:gd name="T18" fmla="*/ 702 w 1115"/>
                <a:gd name="T19" fmla="*/ 508 h 546"/>
                <a:gd name="T20" fmla="*/ 930 w 1115"/>
                <a:gd name="T21" fmla="*/ 499 h 546"/>
                <a:gd name="T22" fmla="*/ 1115 w 1115"/>
                <a:gd name="T23" fmla="*/ 506 h 546"/>
                <a:gd name="T24" fmla="*/ 1115 w 1115"/>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5" h="546">
                  <a:moveTo>
                    <a:pt x="1115" y="0"/>
                  </a:moveTo>
                  <a:cubicBezTo>
                    <a:pt x="597" y="0"/>
                    <a:pt x="597" y="0"/>
                    <a:pt x="597" y="0"/>
                  </a:cubicBezTo>
                  <a:cubicBezTo>
                    <a:pt x="518" y="0"/>
                    <a:pt x="518" y="0"/>
                    <a:pt x="518" y="0"/>
                  </a:cubicBezTo>
                  <a:cubicBezTo>
                    <a:pt x="0" y="0"/>
                    <a:pt x="0" y="0"/>
                    <a:pt x="0" y="0"/>
                  </a:cubicBezTo>
                  <a:cubicBezTo>
                    <a:pt x="0" y="536"/>
                    <a:pt x="0" y="536"/>
                    <a:pt x="0" y="536"/>
                  </a:cubicBezTo>
                  <a:cubicBezTo>
                    <a:pt x="0" y="546"/>
                    <a:pt x="0" y="546"/>
                    <a:pt x="0" y="546"/>
                  </a:cubicBezTo>
                  <a:cubicBezTo>
                    <a:pt x="186" y="546"/>
                    <a:pt x="186" y="546"/>
                    <a:pt x="186" y="546"/>
                  </a:cubicBezTo>
                  <a:cubicBezTo>
                    <a:pt x="390" y="405"/>
                    <a:pt x="669" y="390"/>
                    <a:pt x="779" y="390"/>
                  </a:cubicBezTo>
                  <a:cubicBezTo>
                    <a:pt x="808" y="390"/>
                    <a:pt x="826" y="391"/>
                    <a:pt x="826" y="391"/>
                  </a:cubicBezTo>
                  <a:cubicBezTo>
                    <a:pt x="687" y="447"/>
                    <a:pt x="702" y="508"/>
                    <a:pt x="702" y="508"/>
                  </a:cubicBezTo>
                  <a:cubicBezTo>
                    <a:pt x="783" y="502"/>
                    <a:pt x="859" y="499"/>
                    <a:pt x="930" y="499"/>
                  </a:cubicBezTo>
                  <a:cubicBezTo>
                    <a:pt x="996" y="499"/>
                    <a:pt x="1058" y="501"/>
                    <a:pt x="1115" y="506"/>
                  </a:cubicBezTo>
                  <a:cubicBezTo>
                    <a:pt x="1115" y="0"/>
                    <a:pt x="1115" y="0"/>
                    <a:pt x="1115" y="0"/>
                  </a:cubicBezTo>
                </a:path>
              </a:pathLst>
            </a:custGeom>
            <a:solidFill>
              <a:srgbClr val="9EC2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0" name="ïślídè"/>
            <p:cNvSpPr/>
            <p:nvPr/>
          </p:nvSpPr>
          <p:spPr bwMode="auto">
            <a:xfrm>
              <a:off x="7340600" y="1885950"/>
              <a:ext cx="1462088" cy="3175"/>
            </a:xfrm>
            <a:custGeom>
              <a:avLst/>
              <a:gdLst>
                <a:gd name="T0" fmla="*/ 5687 w 5687"/>
                <a:gd name="T1" fmla="*/ 0 h 10"/>
                <a:gd name="T2" fmla="*/ 0 w 5687"/>
                <a:gd name="T3" fmla="*/ 10 h 10"/>
                <a:gd name="T4" fmla="*/ 5687 w 5687"/>
                <a:gd name="T5" fmla="*/ 10 h 10"/>
                <a:gd name="T6" fmla="*/ 5687 w 5687"/>
                <a:gd name="T7" fmla="*/ 0 h 10"/>
              </a:gdLst>
              <a:ahLst/>
              <a:cxnLst>
                <a:cxn ang="0">
                  <a:pos x="T0" y="T1"/>
                </a:cxn>
                <a:cxn ang="0">
                  <a:pos x="T2" y="T3"/>
                </a:cxn>
                <a:cxn ang="0">
                  <a:pos x="T4" y="T5"/>
                </a:cxn>
                <a:cxn ang="0">
                  <a:pos x="T6" y="T7"/>
                </a:cxn>
              </a:cxnLst>
              <a:rect l="0" t="0" r="r" b="b"/>
              <a:pathLst>
                <a:path w="5687" h="10">
                  <a:moveTo>
                    <a:pt x="5687" y="0"/>
                  </a:moveTo>
                  <a:cubicBezTo>
                    <a:pt x="4327" y="0"/>
                    <a:pt x="2506" y="0"/>
                    <a:pt x="0" y="10"/>
                  </a:cubicBezTo>
                  <a:cubicBezTo>
                    <a:pt x="5687" y="10"/>
                    <a:pt x="5687" y="10"/>
                    <a:pt x="5687" y="10"/>
                  </a:cubicBezTo>
                  <a:cubicBezTo>
                    <a:pt x="5687" y="0"/>
                    <a:pt x="5687" y="0"/>
                    <a:pt x="5687" y="0"/>
                  </a:cubicBezTo>
                </a:path>
              </a:pathLst>
            </a:custGeom>
            <a:solidFill>
              <a:srgbClr val="7E94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1" name="ïşḷide"/>
            <p:cNvSpPr/>
            <p:nvPr/>
          </p:nvSpPr>
          <p:spPr bwMode="auto">
            <a:xfrm>
              <a:off x="6211888" y="2800350"/>
              <a:ext cx="463550" cy="1185863"/>
            </a:xfrm>
            <a:custGeom>
              <a:avLst/>
              <a:gdLst>
                <a:gd name="T0" fmla="*/ 1691 w 1807"/>
                <a:gd name="T1" fmla="*/ 0 h 4623"/>
                <a:gd name="T2" fmla="*/ 1480 w 1807"/>
                <a:gd name="T3" fmla="*/ 0 h 4623"/>
                <a:gd name="T4" fmla="*/ 0 w 1807"/>
                <a:gd name="T5" fmla="*/ 0 h 4623"/>
                <a:gd name="T6" fmla="*/ 0 w 1807"/>
                <a:gd name="T7" fmla="*/ 4623 h 4623"/>
                <a:gd name="T8" fmla="*/ 630 w 1807"/>
                <a:gd name="T9" fmla="*/ 4497 h 4623"/>
                <a:gd name="T10" fmla="*/ 744 w 1807"/>
                <a:gd name="T11" fmla="*/ 4507 h 4623"/>
                <a:gd name="T12" fmla="*/ 1478 w 1807"/>
                <a:gd name="T13" fmla="*/ 2362 h 4623"/>
                <a:gd name="T14" fmla="*/ 1673 w 1807"/>
                <a:gd name="T15" fmla="*/ 2932 h 4623"/>
                <a:gd name="T16" fmla="*/ 1807 w 1807"/>
                <a:gd name="T17" fmla="*/ 2542 h 4623"/>
                <a:gd name="T18" fmla="*/ 1807 w 1807"/>
                <a:gd name="T19" fmla="*/ 568 h 4623"/>
                <a:gd name="T20" fmla="*/ 1792 w 1807"/>
                <a:gd name="T21" fmla="*/ 570 h 4623"/>
                <a:gd name="T22" fmla="*/ 1789 w 1807"/>
                <a:gd name="T23" fmla="*/ 570 h 4623"/>
                <a:gd name="T24" fmla="*/ 1631 w 1807"/>
                <a:gd name="T25" fmla="*/ 260 h 4623"/>
                <a:gd name="T26" fmla="*/ 1691 w 1807"/>
                <a:gd name="T27" fmla="*/ 0 h 4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7" h="4623">
                  <a:moveTo>
                    <a:pt x="1691" y="0"/>
                  </a:moveTo>
                  <a:cubicBezTo>
                    <a:pt x="1480" y="0"/>
                    <a:pt x="1480" y="0"/>
                    <a:pt x="1480" y="0"/>
                  </a:cubicBezTo>
                  <a:cubicBezTo>
                    <a:pt x="0" y="0"/>
                    <a:pt x="0" y="0"/>
                    <a:pt x="0" y="0"/>
                  </a:cubicBezTo>
                  <a:cubicBezTo>
                    <a:pt x="0" y="4623"/>
                    <a:pt x="0" y="4623"/>
                    <a:pt x="0" y="4623"/>
                  </a:cubicBezTo>
                  <a:cubicBezTo>
                    <a:pt x="211" y="4584"/>
                    <a:pt x="424" y="4497"/>
                    <a:pt x="630" y="4497"/>
                  </a:cubicBezTo>
                  <a:cubicBezTo>
                    <a:pt x="668" y="4497"/>
                    <a:pt x="706" y="4500"/>
                    <a:pt x="744" y="4507"/>
                  </a:cubicBezTo>
                  <a:cubicBezTo>
                    <a:pt x="1478" y="2362"/>
                    <a:pt x="1478" y="2362"/>
                    <a:pt x="1478" y="2362"/>
                  </a:cubicBezTo>
                  <a:cubicBezTo>
                    <a:pt x="1673" y="2932"/>
                    <a:pt x="1673" y="2932"/>
                    <a:pt x="1673" y="2932"/>
                  </a:cubicBezTo>
                  <a:cubicBezTo>
                    <a:pt x="1807" y="2542"/>
                    <a:pt x="1807" y="2542"/>
                    <a:pt x="1807" y="2542"/>
                  </a:cubicBezTo>
                  <a:cubicBezTo>
                    <a:pt x="1807" y="568"/>
                    <a:pt x="1807" y="568"/>
                    <a:pt x="1807" y="568"/>
                  </a:cubicBezTo>
                  <a:cubicBezTo>
                    <a:pt x="1802" y="570"/>
                    <a:pt x="1797" y="570"/>
                    <a:pt x="1792" y="570"/>
                  </a:cubicBezTo>
                  <a:cubicBezTo>
                    <a:pt x="1791" y="570"/>
                    <a:pt x="1790" y="570"/>
                    <a:pt x="1789" y="570"/>
                  </a:cubicBezTo>
                  <a:cubicBezTo>
                    <a:pt x="1700" y="570"/>
                    <a:pt x="1637" y="432"/>
                    <a:pt x="1631" y="260"/>
                  </a:cubicBezTo>
                  <a:cubicBezTo>
                    <a:pt x="1627" y="154"/>
                    <a:pt x="1651" y="59"/>
                    <a:pt x="1691" y="0"/>
                  </a:cubicBezTo>
                </a:path>
              </a:pathLst>
            </a:custGeom>
            <a:solidFill>
              <a:srgbClr val="9EC2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2" name="ïṥ1îdè"/>
            <p:cNvSpPr/>
            <p:nvPr/>
          </p:nvSpPr>
          <p:spPr bwMode="auto">
            <a:xfrm>
              <a:off x="7207250" y="3190875"/>
              <a:ext cx="515938" cy="654050"/>
            </a:xfrm>
            <a:custGeom>
              <a:avLst/>
              <a:gdLst>
                <a:gd name="T0" fmla="*/ 2011 w 2011"/>
                <a:gd name="T1" fmla="*/ 0 h 2552"/>
                <a:gd name="T2" fmla="*/ 138 w 2011"/>
                <a:gd name="T3" fmla="*/ 0 h 2552"/>
                <a:gd name="T4" fmla="*/ 90 w 2011"/>
                <a:gd name="T5" fmla="*/ 0 h 2552"/>
                <a:gd name="T6" fmla="*/ 0 w 2011"/>
                <a:gd name="T7" fmla="*/ 113 h 2552"/>
                <a:gd name="T8" fmla="*/ 0 w 2011"/>
                <a:gd name="T9" fmla="*/ 1576 h 2552"/>
                <a:gd name="T10" fmla="*/ 68 w 2011"/>
                <a:gd name="T11" fmla="*/ 1566 h 2552"/>
                <a:gd name="T12" fmla="*/ 267 w 2011"/>
                <a:gd name="T13" fmla="*/ 1708 h 2552"/>
                <a:gd name="T14" fmla="*/ 556 w 2011"/>
                <a:gd name="T15" fmla="*/ 2552 h 2552"/>
                <a:gd name="T16" fmla="*/ 1285 w 2011"/>
                <a:gd name="T17" fmla="*/ 420 h 2552"/>
                <a:gd name="T18" fmla="*/ 1460 w 2011"/>
                <a:gd name="T19" fmla="*/ 296 h 2552"/>
                <a:gd name="T20" fmla="*/ 1634 w 2011"/>
                <a:gd name="T21" fmla="*/ 420 h 2552"/>
                <a:gd name="T22" fmla="*/ 2011 w 2011"/>
                <a:gd name="T23" fmla="*/ 1522 h 2552"/>
                <a:gd name="T24" fmla="*/ 2011 w 2011"/>
                <a:gd name="T25" fmla="*/ 0 h 2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1" h="2552">
                  <a:moveTo>
                    <a:pt x="2011" y="0"/>
                  </a:moveTo>
                  <a:cubicBezTo>
                    <a:pt x="138" y="0"/>
                    <a:pt x="138" y="0"/>
                    <a:pt x="138" y="0"/>
                  </a:cubicBezTo>
                  <a:cubicBezTo>
                    <a:pt x="90" y="0"/>
                    <a:pt x="90" y="0"/>
                    <a:pt x="90" y="0"/>
                  </a:cubicBezTo>
                  <a:cubicBezTo>
                    <a:pt x="61" y="40"/>
                    <a:pt x="31" y="78"/>
                    <a:pt x="0" y="113"/>
                  </a:cubicBezTo>
                  <a:cubicBezTo>
                    <a:pt x="0" y="1576"/>
                    <a:pt x="0" y="1576"/>
                    <a:pt x="0" y="1576"/>
                  </a:cubicBezTo>
                  <a:cubicBezTo>
                    <a:pt x="22" y="1569"/>
                    <a:pt x="45" y="1566"/>
                    <a:pt x="68" y="1566"/>
                  </a:cubicBezTo>
                  <a:cubicBezTo>
                    <a:pt x="151" y="1566"/>
                    <a:pt x="234" y="1613"/>
                    <a:pt x="267" y="1708"/>
                  </a:cubicBezTo>
                  <a:cubicBezTo>
                    <a:pt x="556" y="2552"/>
                    <a:pt x="556" y="2552"/>
                    <a:pt x="556" y="2552"/>
                  </a:cubicBezTo>
                  <a:cubicBezTo>
                    <a:pt x="1285" y="420"/>
                    <a:pt x="1285" y="420"/>
                    <a:pt x="1285" y="420"/>
                  </a:cubicBezTo>
                  <a:cubicBezTo>
                    <a:pt x="1314" y="337"/>
                    <a:pt x="1387" y="296"/>
                    <a:pt x="1460" y="296"/>
                  </a:cubicBezTo>
                  <a:cubicBezTo>
                    <a:pt x="1533" y="296"/>
                    <a:pt x="1605" y="337"/>
                    <a:pt x="1634" y="420"/>
                  </a:cubicBezTo>
                  <a:cubicBezTo>
                    <a:pt x="2011" y="1522"/>
                    <a:pt x="2011" y="1522"/>
                    <a:pt x="2011" y="1522"/>
                  </a:cubicBezTo>
                  <a:cubicBezTo>
                    <a:pt x="2011" y="0"/>
                    <a:pt x="2011" y="0"/>
                    <a:pt x="2011" y="0"/>
                  </a:cubicBezTo>
                </a:path>
              </a:pathLst>
            </a:custGeom>
            <a:solidFill>
              <a:srgbClr val="9EC2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3" name="isḷide"/>
            <p:cNvSpPr/>
            <p:nvPr/>
          </p:nvSpPr>
          <p:spPr bwMode="auto">
            <a:xfrm>
              <a:off x="7723188" y="2800350"/>
              <a:ext cx="490538" cy="1287463"/>
            </a:xfrm>
            <a:custGeom>
              <a:avLst/>
              <a:gdLst>
                <a:gd name="T0" fmla="*/ 1907 w 1907"/>
                <a:gd name="T1" fmla="*/ 0 h 5019"/>
                <a:gd name="T2" fmla="*/ 0 w 1907"/>
                <a:gd name="T3" fmla="*/ 0 h 5019"/>
                <a:gd name="T4" fmla="*/ 0 w 1907"/>
                <a:gd name="T5" fmla="*/ 1520 h 5019"/>
                <a:gd name="T6" fmla="*/ 0 w 1907"/>
                <a:gd name="T7" fmla="*/ 3042 h 5019"/>
                <a:gd name="T8" fmla="*/ 542 w 1907"/>
                <a:gd name="T9" fmla="*/ 4626 h 5019"/>
                <a:gd name="T10" fmla="*/ 664 w 1907"/>
                <a:gd name="T11" fmla="*/ 4618 h 5019"/>
                <a:gd name="T12" fmla="*/ 719 w 1907"/>
                <a:gd name="T13" fmla="*/ 4621 h 5019"/>
                <a:gd name="T14" fmla="*/ 1422 w 1907"/>
                <a:gd name="T15" fmla="*/ 4972 h 5019"/>
                <a:gd name="T16" fmla="*/ 1568 w 1907"/>
                <a:gd name="T17" fmla="*/ 5019 h 5019"/>
                <a:gd name="T18" fmla="*/ 1907 w 1907"/>
                <a:gd name="T19" fmla="*/ 4027 h 5019"/>
                <a:gd name="T20" fmla="*/ 1907 w 1907"/>
                <a:gd name="T21" fmla="*/ 0 h 5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7" h="5019">
                  <a:moveTo>
                    <a:pt x="1907" y="0"/>
                  </a:moveTo>
                  <a:cubicBezTo>
                    <a:pt x="0" y="0"/>
                    <a:pt x="0" y="0"/>
                    <a:pt x="0" y="0"/>
                  </a:cubicBezTo>
                  <a:cubicBezTo>
                    <a:pt x="0" y="1520"/>
                    <a:pt x="0" y="1520"/>
                    <a:pt x="0" y="1520"/>
                  </a:cubicBezTo>
                  <a:cubicBezTo>
                    <a:pt x="0" y="3042"/>
                    <a:pt x="0" y="3042"/>
                    <a:pt x="0" y="3042"/>
                  </a:cubicBezTo>
                  <a:cubicBezTo>
                    <a:pt x="542" y="4626"/>
                    <a:pt x="542" y="4626"/>
                    <a:pt x="542" y="4626"/>
                  </a:cubicBezTo>
                  <a:cubicBezTo>
                    <a:pt x="586" y="4621"/>
                    <a:pt x="629" y="4618"/>
                    <a:pt x="664" y="4618"/>
                  </a:cubicBezTo>
                  <a:cubicBezTo>
                    <a:pt x="686" y="4618"/>
                    <a:pt x="704" y="4619"/>
                    <a:pt x="719" y="4621"/>
                  </a:cubicBezTo>
                  <a:cubicBezTo>
                    <a:pt x="1015" y="4653"/>
                    <a:pt x="1179" y="4874"/>
                    <a:pt x="1422" y="4972"/>
                  </a:cubicBezTo>
                  <a:cubicBezTo>
                    <a:pt x="1471" y="4991"/>
                    <a:pt x="1520" y="5007"/>
                    <a:pt x="1568" y="5019"/>
                  </a:cubicBezTo>
                  <a:cubicBezTo>
                    <a:pt x="1907" y="4027"/>
                    <a:pt x="1907" y="4027"/>
                    <a:pt x="1907" y="4027"/>
                  </a:cubicBezTo>
                  <a:cubicBezTo>
                    <a:pt x="1907" y="0"/>
                    <a:pt x="1907" y="0"/>
                    <a:pt x="1907" y="0"/>
                  </a:cubicBezTo>
                </a:path>
              </a:pathLst>
            </a:custGeom>
            <a:solidFill>
              <a:srgbClr val="9EC2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4" name="iš1îḍè"/>
            <p:cNvSpPr/>
            <p:nvPr/>
          </p:nvSpPr>
          <p:spPr bwMode="auto">
            <a:xfrm>
              <a:off x="8523288" y="2260600"/>
              <a:ext cx="279400" cy="1006475"/>
            </a:xfrm>
            <a:custGeom>
              <a:avLst/>
              <a:gdLst>
                <a:gd name="T0" fmla="*/ 1088 w 1088"/>
                <a:gd name="T1" fmla="*/ 0 h 3918"/>
                <a:gd name="T2" fmla="*/ 0 w 1088"/>
                <a:gd name="T3" fmla="*/ 0 h 3918"/>
                <a:gd name="T4" fmla="*/ 0 w 1088"/>
                <a:gd name="T5" fmla="*/ 3908 h 3918"/>
                <a:gd name="T6" fmla="*/ 282 w 1088"/>
                <a:gd name="T7" fmla="*/ 3908 h 3918"/>
                <a:gd name="T8" fmla="*/ 491 w 1088"/>
                <a:gd name="T9" fmla="*/ 3876 h 3918"/>
                <a:gd name="T10" fmla="*/ 784 w 1088"/>
                <a:gd name="T11" fmla="*/ 3867 h 3918"/>
                <a:gd name="T12" fmla="*/ 1088 w 1088"/>
                <a:gd name="T13" fmla="*/ 3918 h 3918"/>
                <a:gd name="T14" fmla="*/ 1088 w 1088"/>
                <a:gd name="T15" fmla="*/ 0 h 39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8" h="3918">
                  <a:moveTo>
                    <a:pt x="1088" y="0"/>
                  </a:moveTo>
                  <a:cubicBezTo>
                    <a:pt x="0" y="0"/>
                    <a:pt x="0" y="0"/>
                    <a:pt x="0" y="0"/>
                  </a:cubicBezTo>
                  <a:cubicBezTo>
                    <a:pt x="0" y="3908"/>
                    <a:pt x="0" y="3908"/>
                    <a:pt x="0" y="3908"/>
                  </a:cubicBezTo>
                  <a:cubicBezTo>
                    <a:pt x="282" y="3908"/>
                    <a:pt x="282" y="3908"/>
                    <a:pt x="282" y="3908"/>
                  </a:cubicBezTo>
                  <a:cubicBezTo>
                    <a:pt x="349" y="3885"/>
                    <a:pt x="423" y="3876"/>
                    <a:pt x="491" y="3876"/>
                  </a:cubicBezTo>
                  <a:cubicBezTo>
                    <a:pt x="582" y="3876"/>
                    <a:pt x="684" y="3867"/>
                    <a:pt x="784" y="3867"/>
                  </a:cubicBezTo>
                  <a:cubicBezTo>
                    <a:pt x="892" y="3867"/>
                    <a:pt x="999" y="3877"/>
                    <a:pt x="1088" y="3918"/>
                  </a:cubicBezTo>
                  <a:cubicBezTo>
                    <a:pt x="1088" y="0"/>
                    <a:pt x="1088" y="0"/>
                    <a:pt x="1088" y="0"/>
                  </a:cubicBezTo>
                </a:path>
              </a:pathLst>
            </a:custGeom>
            <a:solidFill>
              <a:srgbClr val="9EC2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5" name="íSḻíḓê"/>
            <p:cNvSpPr/>
            <p:nvPr/>
          </p:nvSpPr>
          <p:spPr bwMode="auto">
            <a:xfrm>
              <a:off x="8213725" y="3263900"/>
              <a:ext cx="381000" cy="569913"/>
            </a:xfrm>
            <a:custGeom>
              <a:avLst/>
              <a:gdLst>
                <a:gd name="T0" fmla="*/ 1483 w 1483"/>
                <a:gd name="T1" fmla="*/ 0 h 2219"/>
                <a:gd name="T2" fmla="*/ 1201 w 1483"/>
                <a:gd name="T3" fmla="*/ 0 h 2219"/>
                <a:gd name="T4" fmla="*/ 0 w 1483"/>
                <a:gd name="T5" fmla="*/ 0 h 2219"/>
                <a:gd name="T6" fmla="*/ 0 w 1483"/>
                <a:gd name="T7" fmla="*/ 2219 h 2219"/>
                <a:gd name="T8" fmla="*/ 534 w 1483"/>
                <a:gd name="T9" fmla="*/ 662 h 2219"/>
                <a:gd name="T10" fmla="*/ 786 w 1483"/>
                <a:gd name="T11" fmla="*/ 1398 h 2219"/>
                <a:gd name="T12" fmla="*/ 1015 w 1483"/>
                <a:gd name="T13" fmla="*/ 933 h 2219"/>
                <a:gd name="T14" fmla="*/ 1227 w 1483"/>
                <a:gd name="T15" fmla="*/ 1690 h 2219"/>
                <a:gd name="T16" fmla="*/ 1221 w 1483"/>
                <a:gd name="T17" fmla="*/ 1115 h 2219"/>
                <a:gd name="T18" fmla="*/ 1305 w 1483"/>
                <a:gd name="T19" fmla="*/ 143 h 2219"/>
                <a:gd name="T20" fmla="*/ 1483 w 1483"/>
                <a:gd name="T21" fmla="*/ 0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3" h="2219">
                  <a:moveTo>
                    <a:pt x="1483" y="0"/>
                  </a:moveTo>
                  <a:cubicBezTo>
                    <a:pt x="1201" y="0"/>
                    <a:pt x="1201" y="0"/>
                    <a:pt x="1201" y="0"/>
                  </a:cubicBezTo>
                  <a:cubicBezTo>
                    <a:pt x="0" y="0"/>
                    <a:pt x="0" y="0"/>
                    <a:pt x="0" y="0"/>
                  </a:cubicBezTo>
                  <a:cubicBezTo>
                    <a:pt x="0" y="2219"/>
                    <a:pt x="0" y="2219"/>
                    <a:pt x="0" y="2219"/>
                  </a:cubicBezTo>
                  <a:cubicBezTo>
                    <a:pt x="534" y="662"/>
                    <a:pt x="534" y="662"/>
                    <a:pt x="534" y="662"/>
                  </a:cubicBezTo>
                  <a:cubicBezTo>
                    <a:pt x="786" y="1398"/>
                    <a:pt x="786" y="1398"/>
                    <a:pt x="786" y="1398"/>
                  </a:cubicBezTo>
                  <a:cubicBezTo>
                    <a:pt x="1015" y="933"/>
                    <a:pt x="1015" y="933"/>
                    <a:pt x="1015" y="933"/>
                  </a:cubicBezTo>
                  <a:cubicBezTo>
                    <a:pt x="1227" y="1690"/>
                    <a:pt x="1227" y="1690"/>
                    <a:pt x="1227" y="1690"/>
                  </a:cubicBezTo>
                  <a:cubicBezTo>
                    <a:pt x="1219" y="1499"/>
                    <a:pt x="1221" y="1306"/>
                    <a:pt x="1221" y="1115"/>
                  </a:cubicBezTo>
                  <a:cubicBezTo>
                    <a:pt x="1221" y="818"/>
                    <a:pt x="1162" y="419"/>
                    <a:pt x="1305" y="143"/>
                  </a:cubicBezTo>
                  <a:cubicBezTo>
                    <a:pt x="1343" y="71"/>
                    <a:pt x="1409" y="26"/>
                    <a:pt x="1483" y="0"/>
                  </a:cubicBezTo>
                </a:path>
              </a:pathLst>
            </a:custGeom>
            <a:solidFill>
              <a:srgbClr val="9EC2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6" name="íšḻiḍé"/>
            <p:cNvSpPr/>
            <p:nvPr/>
          </p:nvSpPr>
          <p:spPr bwMode="auto">
            <a:xfrm>
              <a:off x="6642100" y="3168650"/>
              <a:ext cx="279400" cy="776288"/>
            </a:xfrm>
            <a:custGeom>
              <a:avLst/>
              <a:gdLst>
                <a:gd name="T0" fmla="*/ 513 w 1088"/>
                <a:gd name="T1" fmla="*/ 0 h 3021"/>
                <a:gd name="T2" fmla="*/ 134 w 1088"/>
                <a:gd name="T3" fmla="*/ 1106 h 3021"/>
                <a:gd name="T4" fmla="*/ 0 w 1088"/>
                <a:gd name="T5" fmla="*/ 1496 h 3021"/>
                <a:gd name="T6" fmla="*/ 522 w 1088"/>
                <a:gd name="T7" fmla="*/ 3021 h 3021"/>
                <a:gd name="T8" fmla="*/ 630 w 1088"/>
                <a:gd name="T9" fmla="*/ 3008 h 3021"/>
                <a:gd name="T10" fmla="*/ 1088 w 1088"/>
                <a:gd name="T11" fmla="*/ 1671 h 3021"/>
                <a:gd name="T12" fmla="*/ 519 w 1088"/>
                <a:gd name="T13" fmla="*/ 10 h 3021"/>
                <a:gd name="T14" fmla="*/ 513 w 1088"/>
                <a:gd name="T15" fmla="*/ 0 h 30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8" h="3021">
                  <a:moveTo>
                    <a:pt x="513" y="0"/>
                  </a:moveTo>
                  <a:cubicBezTo>
                    <a:pt x="134" y="1106"/>
                    <a:pt x="134" y="1106"/>
                    <a:pt x="134" y="1106"/>
                  </a:cubicBezTo>
                  <a:cubicBezTo>
                    <a:pt x="0" y="1496"/>
                    <a:pt x="0" y="1496"/>
                    <a:pt x="0" y="1496"/>
                  </a:cubicBezTo>
                  <a:cubicBezTo>
                    <a:pt x="522" y="3021"/>
                    <a:pt x="522" y="3021"/>
                    <a:pt x="522" y="3021"/>
                  </a:cubicBezTo>
                  <a:cubicBezTo>
                    <a:pt x="560" y="3013"/>
                    <a:pt x="596" y="3010"/>
                    <a:pt x="630" y="3008"/>
                  </a:cubicBezTo>
                  <a:cubicBezTo>
                    <a:pt x="1088" y="1671"/>
                    <a:pt x="1088" y="1671"/>
                    <a:pt x="1088" y="1671"/>
                  </a:cubicBezTo>
                  <a:cubicBezTo>
                    <a:pt x="519" y="10"/>
                    <a:pt x="519" y="10"/>
                    <a:pt x="519" y="10"/>
                  </a:cubicBezTo>
                  <a:cubicBezTo>
                    <a:pt x="517" y="6"/>
                    <a:pt x="515" y="3"/>
                    <a:pt x="513" y="0"/>
                  </a:cubicBezTo>
                </a:path>
              </a:pathLst>
            </a:custGeom>
            <a:solidFill>
              <a:srgbClr val="7E9B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7" name="ísḻíḓè"/>
            <p:cNvSpPr/>
            <p:nvPr/>
          </p:nvSpPr>
          <p:spPr bwMode="auto">
            <a:xfrm>
              <a:off x="8126413" y="3433763"/>
              <a:ext cx="288925" cy="663575"/>
            </a:xfrm>
            <a:custGeom>
              <a:avLst/>
              <a:gdLst>
                <a:gd name="T0" fmla="*/ 873 w 1125"/>
                <a:gd name="T1" fmla="*/ 0 h 2584"/>
                <a:gd name="T2" fmla="*/ 339 w 1125"/>
                <a:gd name="T3" fmla="*/ 1557 h 2584"/>
                <a:gd name="T4" fmla="*/ 0 w 1125"/>
                <a:gd name="T5" fmla="*/ 2549 h 2584"/>
                <a:gd name="T6" fmla="*/ 216 w 1125"/>
                <a:gd name="T7" fmla="*/ 2584 h 2584"/>
                <a:gd name="T8" fmla="*/ 1125 w 1125"/>
                <a:gd name="T9" fmla="*/ 736 h 2584"/>
                <a:gd name="T10" fmla="*/ 873 w 1125"/>
                <a:gd name="T11" fmla="*/ 0 h 2584"/>
              </a:gdLst>
              <a:ahLst/>
              <a:cxnLst>
                <a:cxn ang="0">
                  <a:pos x="T0" y="T1"/>
                </a:cxn>
                <a:cxn ang="0">
                  <a:pos x="T2" y="T3"/>
                </a:cxn>
                <a:cxn ang="0">
                  <a:pos x="T4" y="T5"/>
                </a:cxn>
                <a:cxn ang="0">
                  <a:pos x="T6" y="T7"/>
                </a:cxn>
                <a:cxn ang="0">
                  <a:pos x="T8" y="T9"/>
                </a:cxn>
                <a:cxn ang="0">
                  <a:pos x="T10" y="T11"/>
                </a:cxn>
              </a:cxnLst>
              <a:rect l="0" t="0" r="r" b="b"/>
              <a:pathLst>
                <a:path w="1125" h="2584">
                  <a:moveTo>
                    <a:pt x="873" y="0"/>
                  </a:moveTo>
                  <a:cubicBezTo>
                    <a:pt x="339" y="1557"/>
                    <a:pt x="339" y="1557"/>
                    <a:pt x="339" y="1557"/>
                  </a:cubicBezTo>
                  <a:cubicBezTo>
                    <a:pt x="0" y="2549"/>
                    <a:pt x="0" y="2549"/>
                    <a:pt x="0" y="2549"/>
                  </a:cubicBezTo>
                  <a:cubicBezTo>
                    <a:pt x="72" y="2567"/>
                    <a:pt x="143" y="2578"/>
                    <a:pt x="216" y="2584"/>
                  </a:cubicBezTo>
                  <a:cubicBezTo>
                    <a:pt x="1125" y="736"/>
                    <a:pt x="1125" y="736"/>
                    <a:pt x="1125" y="736"/>
                  </a:cubicBezTo>
                  <a:cubicBezTo>
                    <a:pt x="873" y="0"/>
                    <a:pt x="873" y="0"/>
                    <a:pt x="873" y="0"/>
                  </a:cubicBezTo>
                </a:path>
              </a:pathLst>
            </a:custGeom>
            <a:solidFill>
              <a:srgbClr val="7E9B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8" name="íṥḷíde"/>
            <p:cNvSpPr/>
            <p:nvPr/>
          </p:nvSpPr>
          <p:spPr bwMode="auto">
            <a:xfrm>
              <a:off x="7350125" y="3265488"/>
              <a:ext cx="512763" cy="796925"/>
            </a:xfrm>
            <a:custGeom>
              <a:avLst/>
              <a:gdLst>
                <a:gd name="T0" fmla="*/ 904 w 1997"/>
                <a:gd name="T1" fmla="*/ 0 h 3101"/>
                <a:gd name="T2" fmla="*/ 729 w 1997"/>
                <a:gd name="T3" fmla="*/ 124 h 3101"/>
                <a:gd name="T4" fmla="*/ 0 w 1997"/>
                <a:gd name="T5" fmla="*/ 2256 h 3101"/>
                <a:gd name="T6" fmla="*/ 69 w 1997"/>
                <a:gd name="T7" fmla="*/ 2458 h 3101"/>
                <a:gd name="T8" fmla="*/ 492 w 1997"/>
                <a:gd name="T9" fmla="*/ 2876 h 3101"/>
                <a:gd name="T10" fmla="*/ 788 w 1997"/>
                <a:gd name="T11" fmla="*/ 3091 h 3101"/>
                <a:gd name="T12" fmla="*/ 882 w 1997"/>
                <a:gd name="T13" fmla="*/ 3101 h 3101"/>
                <a:gd name="T14" fmla="*/ 1217 w 1997"/>
                <a:gd name="T15" fmla="*/ 3036 h 3101"/>
                <a:gd name="T16" fmla="*/ 1720 w 1997"/>
                <a:gd name="T17" fmla="*/ 2917 h 3101"/>
                <a:gd name="T18" fmla="*/ 1997 w 1997"/>
                <a:gd name="T19" fmla="*/ 2810 h 3101"/>
                <a:gd name="T20" fmla="*/ 1455 w 1997"/>
                <a:gd name="T21" fmla="*/ 1226 h 3101"/>
                <a:gd name="T22" fmla="*/ 1078 w 1997"/>
                <a:gd name="T23" fmla="*/ 124 h 3101"/>
                <a:gd name="T24" fmla="*/ 904 w 1997"/>
                <a:gd name="T25" fmla="*/ 0 h 3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7" h="3101">
                  <a:moveTo>
                    <a:pt x="904" y="0"/>
                  </a:moveTo>
                  <a:cubicBezTo>
                    <a:pt x="831" y="0"/>
                    <a:pt x="758" y="41"/>
                    <a:pt x="729" y="124"/>
                  </a:cubicBezTo>
                  <a:cubicBezTo>
                    <a:pt x="0" y="2256"/>
                    <a:pt x="0" y="2256"/>
                    <a:pt x="0" y="2256"/>
                  </a:cubicBezTo>
                  <a:cubicBezTo>
                    <a:pt x="69" y="2458"/>
                    <a:pt x="69" y="2458"/>
                    <a:pt x="69" y="2458"/>
                  </a:cubicBezTo>
                  <a:cubicBezTo>
                    <a:pt x="285" y="2534"/>
                    <a:pt x="339" y="2740"/>
                    <a:pt x="492" y="2876"/>
                  </a:cubicBezTo>
                  <a:cubicBezTo>
                    <a:pt x="572" y="2948"/>
                    <a:pt x="669" y="3063"/>
                    <a:pt x="788" y="3091"/>
                  </a:cubicBezTo>
                  <a:cubicBezTo>
                    <a:pt x="819" y="3098"/>
                    <a:pt x="851" y="3101"/>
                    <a:pt x="882" y="3101"/>
                  </a:cubicBezTo>
                  <a:cubicBezTo>
                    <a:pt x="996" y="3101"/>
                    <a:pt x="1108" y="3061"/>
                    <a:pt x="1217" y="3036"/>
                  </a:cubicBezTo>
                  <a:cubicBezTo>
                    <a:pt x="1383" y="2999"/>
                    <a:pt x="1559" y="2966"/>
                    <a:pt x="1720" y="2917"/>
                  </a:cubicBezTo>
                  <a:cubicBezTo>
                    <a:pt x="1727" y="2858"/>
                    <a:pt x="1868" y="2823"/>
                    <a:pt x="1997" y="2810"/>
                  </a:cubicBezTo>
                  <a:cubicBezTo>
                    <a:pt x="1455" y="1226"/>
                    <a:pt x="1455" y="1226"/>
                    <a:pt x="1455" y="1226"/>
                  </a:cubicBezTo>
                  <a:cubicBezTo>
                    <a:pt x="1078" y="124"/>
                    <a:pt x="1078" y="124"/>
                    <a:pt x="1078" y="124"/>
                  </a:cubicBezTo>
                  <a:cubicBezTo>
                    <a:pt x="1049" y="41"/>
                    <a:pt x="977" y="0"/>
                    <a:pt x="904" y="0"/>
                  </a:cubicBezTo>
                </a:path>
              </a:pathLst>
            </a:custGeom>
            <a:solidFill>
              <a:srgbClr val="7E9B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9" name="íşliḋe"/>
            <p:cNvSpPr/>
            <p:nvPr/>
          </p:nvSpPr>
          <p:spPr bwMode="auto">
            <a:xfrm>
              <a:off x="8299450" y="4457700"/>
              <a:ext cx="279400" cy="290513"/>
            </a:xfrm>
            <a:custGeom>
              <a:avLst/>
              <a:gdLst>
                <a:gd name="T0" fmla="*/ 1089 w 1089"/>
                <a:gd name="T1" fmla="*/ 0 h 1135"/>
                <a:gd name="T2" fmla="*/ 458 w 1089"/>
                <a:gd name="T3" fmla="*/ 67 h 1135"/>
                <a:gd name="T4" fmla="*/ 373 w 1089"/>
                <a:gd name="T5" fmla="*/ 243 h 1135"/>
                <a:gd name="T6" fmla="*/ 14 w 1089"/>
                <a:gd name="T7" fmla="*/ 1100 h 1135"/>
                <a:gd name="T8" fmla="*/ 0 w 1089"/>
                <a:gd name="T9" fmla="*/ 1135 h 1135"/>
                <a:gd name="T10" fmla="*/ 298 w 1089"/>
                <a:gd name="T11" fmla="*/ 1135 h 1135"/>
                <a:gd name="T12" fmla="*/ 304 w 1089"/>
                <a:gd name="T13" fmla="*/ 1132 h 1135"/>
                <a:gd name="T14" fmla="*/ 882 w 1089"/>
                <a:gd name="T15" fmla="*/ 498 h 1135"/>
                <a:gd name="T16" fmla="*/ 1089 w 1089"/>
                <a:gd name="T17"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9" h="1135">
                  <a:moveTo>
                    <a:pt x="1089" y="0"/>
                  </a:moveTo>
                  <a:cubicBezTo>
                    <a:pt x="458" y="67"/>
                    <a:pt x="458" y="67"/>
                    <a:pt x="458" y="67"/>
                  </a:cubicBezTo>
                  <a:cubicBezTo>
                    <a:pt x="430" y="124"/>
                    <a:pt x="400" y="182"/>
                    <a:pt x="373" y="243"/>
                  </a:cubicBezTo>
                  <a:cubicBezTo>
                    <a:pt x="246" y="525"/>
                    <a:pt x="123" y="814"/>
                    <a:pt x="14" y="1100"/>
                  </a:cubicBezTo>
                  <a:cubicBezTo>
                    <a:pt x="10" y="1112"/>
                    <a:pt x="5" y="1124"/>
                    <a:pt x="0" y="1135"/>
                  </a:cubicBezTo>
                  <a:cubicBezTo>
                    <a:pt x="104" y="1135"/>
                    <a:pt x="204" y="1135"/>
                    <a:pt x="298" y="1135"/>
                  </a:cubicBezTo>
                  <a:cubicBezTo>
                    <a:pt x="300" y="1134"/>
                    <a:pt x="302" y="1133"/>
                    <a:pt x="304" y="1132"/>
                  </a:cubicBezTo>
                  <a:cubicBezTo>
                    <a:pt x="565" y="1006"/>
                    <a:pt x="744" y="742"/>
                    <a:pt x="882" y="498"/>
                  </a:cubicBezTo>
                  <a:cubicBezTo>
                    <a:pt x="970" y="343"/>
                    <a:pt x="1039" y="174"/>
                    <a:pt x="1089" y="0"/>
                  </a:cubicBezTo>
                </a:path>
              </a:pathLst>
            </a:custGeom>
            <a:solidFill>
              <a:srgbClr val="7E9B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0" name="íśļíďê"/>
            <p:cNvSpPr/>
            <p:nvPr/>
          </p:nvSpPr>
          <p:spPr bwMode="auto">
            <a:xfrm>
              <a:off x="7083425" y="3592513"/>
              <a:ext cx="284163" cy="317500"/>
            </a:xfrm>
            <a:custGeom>
              <a:avLst/>
              <a:gdLst>
                <a:gd name="T0" fmla="*/ 546 w 1103"/>
                <a:gd name="T1" fmla="*/ 0 h 1235"/>
                <a:gd name="T2" fmla="*/ 478 w 1103"/>
                <a:gd name="T3" fmla="*/ 10 h 1235"/>
                <a:gd name="T4" fmla="*/ 347 w 1103"/>
                <a:gd name="T5" fmla="*/ 142 h 1235"/>
                <a:gd name="T6" fmla="*/ 0 w 1103"/>
                <a:gd name="T7" fmla="*/ 1155 h 1235"/>
                <a:gd name="T8" fmla="*/ 28 w 1103"/>
                <a:gd name="T9" fmla="*/ 1235 h 1235"/>
                <a:gd name="T10" fmla="*/ 641 w 1103"/>
                <a:gd name="T11" fmla="*/ 1125 h 1235"/>
                <a:gd name="T12" fmla="*/ 1054 w 1103"/>
                <a:gd name="T13" fmla="*/ 1173 h 1235"/>
                <a:gd name="T14" fmla="*/ 1103 w 1103"/>
                <a:gd name="T15" fmla="*/ 1188 h 1235"/>
                <a:gd name="T16" fmla="*/ 1034 w 1103"/>
                <a:gd name="T17" fmla="*/ 986 h 1235"/>
                <a:gd name="T18" fmla="*/ 745 w 1103"/>
                <a:gd name="T19" fmla="*/ 142 h 1235"/>
                <a:gd name="T20" fmla="*/ 546 w 1103"/>
                <a:gd name="T21"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3" h="1235">
                  <a:moveTo>
                    <a:pt x="546" y="0"/>
                  </a:moveTo>
                  <a:cubicBezTo>
                    <a:pt x="523" y="0"/>
                    <a:pt x="500" y="3"/>
                    <a:pt x="478" y="10"/>
                  </a:cubicBezTo>
                  <a:cubicBezTo>
                    <a:pt x="420" y="29"/>
                    <a:pt x="370" y="73"/>
                    <a:pt x="347" y="142"/>
                  </a:cubicBezTo>
                  <a:cubicBezTo>
                    <a:pt x="0" y="1155"/>
                    <a:pt x="0" y="1155"/>
                    <a:pt x="0" y="1155"/>
                  </a:cubicBezTo>
                  <a:cubicBezTo>
                    <a:pt x="28" y="1235"/>
                    <a:pt x="28" y="1235"/>
                    <a:pt x="28" y="1235"/>
                  </a:cubicBezTo>
                  <a:cubicBezTo>
                    <a:pt x="220" y="1164"/>
                    <a:pt x="427" y="1125"/>
                    <a:pt x="641" y="1125"/>
                  </a:cubicBezTo>
                  <a:cubicBezTo>
                    <a:pt x="777" y="1125"/>
                    <a:pt x="916" y="1141"/>
                    <a:pt x="1054" y="1173"/>
                  </a:cubicBezTo>
                  <a:cubicBezTo>
                    <a:pt x="1071" y="1177"/>
                    <a:pt x="1088" y="1182"/>
                    <a:pt x="1103" y="1188"/>
                  </a:cubicBezTo>
                  <a:cubicBezTo>
                    <a:pt x="1034" y="986"/>
                    <a:pt x="1034" y="986"/>
                    <a:pt x="1034" y="986"/>
                  </a:cubicBezTo>
                  <a:cubicBezTo>
                    <a:pt x="745" y="142"/>
                    <a:pt x="745" y="142"/>
                    <a:pt x="745" y="142"/>
                  </a:cubicBezTo>
                  <a:cubicBezTo>
                    <a:pt x="712" y="47"/>
                    <a:pt x="629" y="0"/>
                    <a:pt x="546" y="0"/>
                  </a:cubicBezTo>
                </a:path>
              </a:pathLst>
            </a:custGeom>
            <a:solidFill>
              <a:srgbClr val="7E9B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1" name="iṥḷide"/>
            <p:cNvSpPr/>
            <p:nvPr/>
          </p:nvSpPr>
          <p:spPr bwMode="auto">
            <a:xfrm>
              <a:off x="6804025" y="3505200"/>
              <a:ext cx="287338" cy="454025"/>
            </a:xfrm>
            <a:custGeom>
              <a:avLst/>
              <a:gdLst>
                <a:gd name="T0" fmla="*/ 581 w 1119"/>
                <a:gd name="T1" fmla="*/ 0 h 1764"/>
                <a:gd name="T2" fmla="*/ 458 w 1119"/>
                <a:gd name="T3" fmla="*/ 358 h 1764"/>
                <a:gd name="T4" fmla="*/ 0 w 1119"/>
                <a:gd name="T5" fmla="*/ 1695 h 1764"/>
                <a:gd name="T6" fmla="*/ 26 w 1119"/>
                <a:gd name="T7" fmla="*/ 1695 h 1764"/>
                <a:gd name="T8" fmla="*/ 424 w 1119"/>
                <a:gd name="T9" fmla="*/ 1757 h 1764"/>
                <a:gd name="T10" fmla="*/ 517 w 1119"/>
                <a:gd name="T11" fmla="*/ 1764 h 1764"/>
                <a:gd name="T12" fmla="*/ 954 w 1119"/>
                <a:gd name="T13" fmla="*/ 1643 h 1764"/>
                <a:gd name="T14" fmla="*/ 1119 w 1119"/>
                <a:gd name="T15" fmla="*/ 1572 h 1764"/>
                <a:gd name="T16" fmla="*/ 1091 w 1119"/>
                <a:gd name="T17" fmla="*/ 1492 h 1764"/>
                <a:gd name="T18" fmla="*/ 581 w 1119"/>
                <a:gd name="T19" fmla="*/ 0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9" h="1764">
                  <a:moveTo>
                    <a:pt x="581" y="0"/>
                  </a:moveTo>
                  <a:cubicBezTo>
                    <a:pt x="458" y="358"/>
                    <a:pt x="458" y="358"/>
                    <a:pt x="458" y="358"/>
                  </a:cubicBezTo>
                  <a:cubicBezTo>
                    <a:pt x="0" y="1695"/>
                    <a:pt x="0" y="1695"/>
                    <a:pt x="0" y="1695"/>
                  </a:cubicBezTo>
                  <a:cubicBezTo>
                    <a:pt x="9" y="1695"/>
                    <a:pt x="18" y="1695"/>
                    <a:pt x="26" y="1695"/>
                  </a:cubicBezTo>
                  <a:cubicBezTo>
                    <a:pt x="163" y="1695"/>
                    <a:pt x="280" y="1734"/>
                    <a:pt x="424" y="1757"/>
                  </a:cubicBezTo>
                  <a:cubicBezTo>
                    <a:pt x="455" y="1762"/>
                    <a:pt x="486" y="1764"/>
                    <a:pt x="517" y="1764"/>
                  </a:cubicBezTo>
                  <a:cubicBezTo>
                    <a:pt x="674" y="1764"/>
                    <a:pt x="830" y="1705"/>
                    <a:pt x="954" y="1643"/>
                  </a:cubicBezTo>
                  <a:cubicBezTo>
                    <a:pt x="1007" y="1617"/>
                    <a:pt x="1062" y="1593"/>
                    <a:pt x="1119" y="1572"/>
                  </a:cubicBezTo>
                  <a:cubicBezTo>
                    <a:pt x="1091" y="1492"/>
                    <a:pt x="1091" y="1492"/>
                    <a:pt x="1091" y="1492"/>
                  </a:cubicBezTo>
                  <a:cubicBezTo>
                    <a:pt x="581" y="0"/>
                    <a:pt x="581" y="0"/>
                    <a:pt x="581" y="0"/>
                  </a:cubicBezTo>
                </a:path>
              </a:pathLst>
            </a:custGeom>
            <a:solidFill>
              <a:srgbClr val="7E9B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2" name="ísḷiḑê"/>
            <p:cNvSpPr/>
            <p:nvPr/>
          </p:nvSpPr>
          <p:spPr bwMode="auto">
            <a:xfrm>
              <a:off x="8181975" y="3503613"/>
              <a:ext cx="427038" cy="969963"/>
            </a:xfrm>
            <a:custGeom>
              <a:avLst/>
              <a:gdLst>
                <a:gd name="T0" fmla="*/ 1138 w 1658"/>
                <a:gd name="T1" fmla="*/ 0 h 3780"/>
                <a:gd name="T2" fmla="*/ 909 w 1658"/>
                <a:gd name="T3" fmla="*/ 465 h 3780"/>
                <a:gd name="T4" fmla="*/ 0 w 1658"/>
                <a:gd name="T5" fmla="*/ 2313 h 3780"/>
                <a:gd name="T6" fmla="*/ 260 w 1658"/>
                <a:gd name="T7" fmla="*/ 2322 h 3780"/>
                <a:gd name="T8" fmla="*/ 337 w 1658"/>
                <a:gd name="T9" fmla="*/ 2322 h 3780"/>
                <a:gd name="T10" fmla="*/ 418 w 1658"/>
                <a:gd name="T11" fmla="*/ 2322 h 3780"/>
                <a:gd name="T12" fmla="*/ 429 w 1658"/>
                <a:gd name="T13" fmla="*/ 2322 h 3780"/>
                <a:gd name="T14" fmla="*/ 511 w 1658"/>
                <a:gd name="T15" fmla="*/ 2323 h 3780"/>
                <a:gd name="T16" fmla="*/ 687 w 1658"/>
                <a:gd name="T17" fmla="*/ 2244 h 3780"/>
                <a:gd name="T18" fmla="*/ 721 w 1658"/>
                <a:gd name="T19" fmla="*/ 2246 h 3780"/>
                <a:gd name="T20" fmla="*/ 794 w 1658"/>
                <a:gd name="T21" fmla="*/ 2235 h 3780"/>
                <a:gd name="T22" fmla="*/ 974 w 1658"/>
                <a:gd name="T23" fmla="*/ 2705 h 3780"/>
                <a:gd name="T24" fmla="*/ 1059 w 1658"/>
                <a:gd name="T25" fmla="*/ 3330 h 3780"/>
                <a:gd name="T26" fmla="*/ 913 w 1658"/>
                <a:gd name="T27" fmla="*/ 3780 h 3780"/>
                <a:gd name="T28" fmla="*/ 1544 w 1658"/>
                <a:gd name="T29" fmla="*/ 3713 h 3780"/>
                <a:gd name="T30" fmla="*/ 1632 w 1658"/>
                <a:gd name="T31" fmla="*/ 3107 h 3780"/>
                <a:gd name="T32" fmla="*/ 1624 w 1658"/>
                <a:gd name="T33" fmla="*/ 2219 h 3780"/>
                <a:gd name="T34" fmla="*/ 1400 w 1658"/>
                <a:gd name="T35" fmla="*/ 1238 h 3780"/>
                <a:gd name="T36" fmla="*/ 1350 w 1658"/>
                <a:gd name="T37" fmla="*/ 757 h 3780"/>
                <a:gd name="T38" fmla="*/ 1138 w 1658"/>
                <a:gd name="T39" fmla="*/ 0 h 3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58" h="3780">
                  <a:moveTo>
                    <a:pt x="1138" y="0"/>
                  </a:moveTo>
                  <a:cubicBezTo>
                    <a:pt x="909" y="465"/>
                    <a:pt x="909" y="465"/>
                    <a:pt x="909" y="465"/>
                  </a:cubicBezTo>
                  <a:cubicBezTo>
                    <a:pt x="0" y="2313"/>
                    <a:pt x="0" y="2313"/>
                    <a:pt x="0" y="2313"/>
                  </a:cubicBezTo>
                  <a:cubicBezTo>
                    <a:pt x="84" y="2321"/>
                    <a:pt x="170" y="2322"/>
                    <a:pt x="260" y="2322"/>
                  </a:cubicBezTo>
                  <a:cubicBezTo>
                    <a:pt x="285" y="2322"/>
                    <a:pt x="311" y="2322"/>
                    <a:pt x="337" y="2322"/>
                  </a:cubicBezTo>
                  <a:cubicBezTo>
                    <a:pt x="364" y="2322"/>
                    <a:pt x="391" y="2322"/>
                    <a:pt x="418" y="2322"/>
                  </a:cubicBezTo>
                  <a:cubicBezTo>
                    <a:pt x="422" y="2322"/>
                    <a:pt x="426" y="2322"/>
                    <a:pt x="429" y="2322"/>
                  </a:cubicBezTo>
                  <a:cubicBezTo>
                    <a:pt x="451" y="2322"/>
                    <a:pt x="480" y="2323"/>
                    <a:pt x="511" y="2323"/>
                  </a:cubicBezTo>
                  <a:cubicBezTo>
                    <a:pt x="599" y="2323"/>
                    <a:pt x="704" y="2314"/>
                    <a:pt x="687" y="2244"/>
                  </a:cubicBezTo>
                  <a:cubicBezTo>
                    <a:pt x="699" y="2245"/>
                    <a:pt x="710" y="2246"/>
                    <a:pt x="721" y="2246"/>
                  </a:cubicBezTo>
                  <a:cubicBezTo>
                    <a:pt x="751" y="2246"/>
                    <a:pt x="776" y="2241"/>
                    <a:pt x="794" y="2235"/>
                  </a:cubicBezTo>
                  <a:cubicBezTo>
                    <a:pt x="846" y="2393"/>
                    <a:pt x="931" y="2543"/>
                    <a:pt x="974" y="2705"/>
                  </a:cubicBezTo>
                  <a:cubicBezTo>
                    <a:pt x="1033" y="2919"/>
                    <a:pt x="1069" y="3109"/>
                    <a:pt x="1059" y="3330"/>
                  </a:cubicBezTo>
                  <a:cubicBezTo>
                    <a:pt x="1052" y="3495"/>
                    <a:pt x="985" y="3635"/>
                    <a:pt x="913" y="3780"/>
                  </a:cubicBezTo>
                  <a:cubicBezTo>
                    <a:pt x="1544" y="3713"/>
                    <a:pt x="1544" y="3713"/>
                    <a:pt x="1544" y="3713"/>
                  </a:cubicBezTo>
                  <a:cubicBezTo>
                    <a:pt x="1600" y="3515"/>
                    <a:pt x="1630" y="3309"/>
                    <a:pt x="1632" y="3107"/>
                  </a:cubicBezTo>
                  <a:cubicBezTo>
                    <a:pt x="1634" y="2815"/>
                    <a:pt x="1658" y="2508"/>
                    <a:pt x="1624" y="2219"/>
                  </a:cubicBezTo>
                  <a:cubicBezTo>
                    <a:pt x="1585" y="1888"/>
                    <a:pt x="1459" y="1568"/>
                    <a:pt x="1400" y="1238"/>
                  </a:cubicBezTo>
                  <a:cubicBezTo>
                    <a:pt x="1371" y="1080"/>
                    <a:pt x="1357" y="919"/>
                    <a:pt x="1350" y="757"/>
                  </a:cubicBezTo>
                  <a:cubicBezTo>
                    <a:pt x="1138" y="0"/>
                    <a:pt x="1138" y="0"/>
                    <a:pt x="1138" y="0"/>
                  </a:cubicBezTo>
                </a:path>
              </a:pathLst>
            </a:custGeom>
            <a:solidFill>
              <a:srgbClr val="7E9B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3" name="iṧ1îḋê"/>
            <p:cNvSpPr/>
            <p:nvPr/>
          </p:nvSpPr>
          <p:spPr bwMode="auto">
            <a:xfrm>
              <a:off x="6402388" y="3406775"/>
              <a:ext cx="373063" cy="642938"/>
            </a:xfrm>
            <a:custGeom>
              <a:avLst/>
              <a:gdLst>
                <a:gd name="T0" fmla="*/ 734 w 1451"/>
                <a:gd name="T1" fmla="*/ 0 h 2503"/>
                <a:gd name="T2" fmla="*/ 0 w 1451"/>
                <a:gd name="T3" fmla="*/ 2145 h 2503"/>
                <a:gd name="T4" fmla="*/ 63 w 1451"/>
                <a:gd name="T5" fmla="*/ 2160 h 2503"/>
                <a:gd name="T6" fmla="*/ 826 w 1451"/>
                <a:gd name="T7" fmla="*/ 2503 h 2503"/>
                <a:gd name="T8" fmla="*/ 932 w 1451"/>
                <a:gd name="T9" fmla="*/ 2487 h 2503"/>
                <a:gd name="T10" fmla="*/ 1111 w 1451"/>
                <a:gd name="T11" fmla="*/ 2293 h 2503"/>
                <a:gd name="T12" fmla="*/ 1420 w 1451"/>
                <a:gd name="T13" fmla="*/ 2101 h 2503"/>
                <a:gd name="T14" fmla="*/ 1451 w 1451"/>
                <a:gd name="T15" fmla="*/ 2095 h 2503"/>
                <a:gd name="T16" fmla="*/ 929 w 1451"/>
                <a:gd name="T17" fmla="*/ 570 h 2503"/>
                <a:gd name="T18" fmla="*/ 734 w 1451"/>
                <a:gd name="T19" fmla="*/ 0 h 2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1" h="2503">
                  <a:moveTo>
                    <a:pt x="734" y="0"/>
                  </a:moveTo>
                  <a:cubicBezTo>
                    <a:pt x="0" y="2145"/>
                    <a:pt x="0" y="2145"/>
                    <a:pt x="0" y="2145"/>
                  </a:cubicBezTo>
                  <a:cubicBezTo>
                    <a:pt x="21" y="2149"/>
                    <a:pt x="42" y="2154"/>
                    <a:pt x="63" y="2160"/>
                  </a:cubicBezTo>
                  <a:cubicBezTo>
                    <a:pt x="263" y="2221"/>
                    <a:pt x="558" y="2503"/>
                    <a:pt x="826" y="2503"/>
                  </a:cubicBezTo>
                  <a:cubicBezTo>
                    <a:pt x="862" y="2503"/>
                    <a:pt x="897" y="2498"/>
                    <a:pt x="932" y="2487"/>
                  </a:cubicBezTo>
                  <a:cubicBezTo>
                    <a:pt x="1027" y="2456"/>
                    <a:pt x="1068" y="2353"/>
                    <a:pt x="1111" y="2293"/>
                  </a:cubicBezTo>
                  <a:cubicBezTo>
                    <a:pt x="1179" y="2199"/>
                    <a:pt x="1278" y="2135"/>
                    <a:pt x="1420" y="2101"/>
                  </a:cubicBezTo>
                  <a:cubicBezTo>
                    <a:pt x="1431" y="2099"/>
                    <a:pt x="1441" y="2097"/>
                    <a:pt x="1451" y="2095"/>
                  </a:cubicBezTo>
                  <a:cubicBezTo>
                    <a:pt x="929" y="570"/>
                    <a:pt x="929" y="570"/>
                    <a:pt x="929" y="570"/>
                  </a:cubicBezTo>
                  <a:cubicBezTo>
                    <a:pt x="734" y="0"/>
                    <a:pt x="734" y="0"/>
                    <a:pt x="734" y="0"/>
                  </a:cubicBezTo>
                </a:path>
              </a:pathLst>
            </a:custGeom>
            <a:solidFill>
              <a:srgbClr val="7E9B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4" name="îšḻïďê"/>
            <p:cNvSpPr/>
            <p:nvPr/>
          </p:nvSpPr>
          <p:spPr bwMode="auto">
            <a:xfrm>
              <a:off x="6211888" y="3881438"/>
              <a:ext cx="2244725" cy="866775"/>
            </a:xfrm>
            <a:custGeom>
              <a:avLst/>
              <a:gdLst>
                <a:gd name="T0" fmla="*/ 4035 w 8736"/>
                <a:gd name="T1" fmla="*/ 0 h 3378"/>
                <a:gd name="T2" fmla="*/ 3422 w 8736"/>
                <a:gd name="T3" fmla="*/ 110 h 3378"/>
                <a:gd name="T4" fmla="*/ 3257 w 8736"/>
                <a:gd name="T5" fmla="*/ 181 h 3378"/>
                <a:gd name="T6" fmla="*/ 2820 w 8736"/>
                <a:gd name="T7" fmla="*/ 302 h 3378"/>
                <a:gd name="T8" fmla="*/ 2727 w 8736"/>
                <a:gd name="T9" fmla="*/ 295 h 3378"/>
                <a:gd name="T10" fmla="*/ 2329 w 8736"/>
                <a:gd name="T11" fmla="*/ 233 h 3378"/>
                <a:gd name="T12" fmla="*/ 2303 w 8736"/>
                <a:gd name="T13" fmla="*/ 233 h 3378"/>
                <a:gd name="T14" fmla="*/ 2195 w 8736"/>
                <a:gd name="T15" fmla="*/ 246 h 3378"/>
                <a:gd name="T16" fmla="*/ 2164 w 8736"/>
                <a:gd name="T17" fmla="*/ 252 h 3378"/>
                <a:gd name="T18" fmla="*/ 1855 w 8736"/>
                <a:gd name="T19" fmla="*/ 444 h 3378"/>
                <a:gd name="T20" fmla="*/ 1676 w 8736"/>
                <a:gd name="T21" fmla="*/ 638 h 3378"/>
                <a:gd name="T22" fmla="*/ 1570 w 8736"/>
                <a:gd name="T23" fmla="*/ 654 h 3378"/>
                <a:gd name="T24" fmla="*/ 807 w 8736"/>
                <a:gd name="T25" fmla="*/ 311 h 3378"/>
                <a:gd name="T26" fmla="*/ 744 w 8736"/>
                <a:gd name="T27" fmla="*/ 296 h 3378"/>
                <a:gd name="T28" fmla="*/ 630 w 8736"/>
                <a:gd name="T29" fmla="*/ 286 h 3378"/>
                <a:gd name="T30" fmla="*/ 0 w 8736"/>
                <a:gd name="T31" fmla="*/ 412 h 3378"/>
                <a:gd name="T32" fmla="*/ 0 w 8736"/>
                <a:gd name="T33" fmla="*/ 3378 h 3378"/>
                <a:gd name="T34" fmla="*/ 1635 w 8736"/>
                <a:gd name="T35" fmla="*/ 3378 h 3378"/>
                <a:gd name="T36" fmla="*/ 3539 w 8736"/>
                <a:gd name="T37" fmla="*/ 3378 h 3378"/>
                <a:gd name="T38" fmla="*/ 6771 w 8736"/>
                <a:gd name="T39" fmla="*/ 3378 h 3378"/>
                <a:gd name="T40" fmla="*/ 8122 w 8736"/>
                <a:gd name="T41" fmla="*/ 3378 h 3378"/>
                <a:gd name="T42" fmla="*/ 8136 w 8736"/>
                <a:gd name="T43" fmla="*/ 3343 h 3378"/>
                <a:gd name="T44" fmla="*/ 8495 w 8736"/>
                <a:gd name="T45" fmla="*/ 2486 h 3378"/>
                <a:gd name="T46" fmla="*/ 8580 w 8736"/>
                <a:gd name="T47" fmla="*/ 2310 h 3378"/>
                <a:gd name="T48" fmla="*/ 8726 w 8736"/>
                <a:gd name="T49" fmla="*/ 1860 h 3378"/>
                <a:gd name="T50" fmla="*/ 8641 w 8736"/>
                <a:gd name="T51" fmla="*/ 1235 h 3378"/>
                <a:gd name="T52" fmla="*/ 8461 w 8736"/>
                <a:gd name="T53" fmla="*/ 765 h 3378"/>
                <a:gd name="T54" fmla="*/ 8388 w 8736"/>
                <a:gd name="T55" fmla="*/ 776 h 3378"/>
                <a:gd name="T56" fmla="*/ 8354 w 8736"/>
                <a:gd name="T57" fmla="*/ 774 h 3378"/>
                <a:gd name="T58" fmla="*/ 8178 w 8736"/>
                <a:gd name="T59" fmla="*/ 853 h 3378"/>
                <a:gd name="T60" fmla="*/ 8096 w 8736"/>
                <a:gd name="T61" fmla="*/ 852 h 3378"/>
                <a:gd name="T62" fmla="*/ 8085 w 8736"/>
                <a:gd name="T63" fmla="*/ 852 h 3378"/>
                <a:gd name="T64" fmla="*/ 8004 w 8736"/>
                <a:gd name="T65" fmla="*/ 852 h 3378"/>
                <a:gd name="T66" fmla="*/ 7927 w 8736"/>
                <a:gd name="T67" fmla="*/ 852 h 3378"/>
                <a:gd name="T68" fmla="*/ 7667 w 8736"/>
                <a:gd name="T69" fmla="*/ 843 h 3378"/>
                <a:gd name="T70" fmla="*/ 7451 w 8736"/>
                <a:gd name="T71" fmla="*/ 808 h 3378"/>
                <a:gd name="T72" fmla="*/ 7305 w 8736"/>
                <a:gd name="T73" fmla="*/ 761 h 3378"/>
                <a:gd name="T74" fmla="*/ 6602 w 8736"/>
                <a:gd name="T75" fmla="*/ 410 h 3378"/>
                <a:gd name="T76" fmla="*/ 6547 w 8736"/>
                <a:gd name="T77" fmla="*/ 407 h 3378"/>
                <a:gd name="T78" fmla="*/ 6425 w 8736"/>
                <a:gd name="T79" fmla="*/ 415 h 3378"/>
                <a:gd name="T80" fmla="*/ 6148 w 8736"/>
                <a:gd name="T81" fmla="*/ 522 h 3378"/>
                <a:gd name="T82" fmla="*/ 5645 w 8736"/>
                <a:gd name="T83" fmla="*/ 641 h 3378"/>
                <a:gd name="T84" fmla="*/ 5310 w 8736"/>
                <a:gd name="T85" fmla="*/ 706 h 3378"/>
                <a:gd name="T86" fmla="*/ 5216 w 8736"/>
                <a:gd name="T87" fmla="*/ 696 h 3378"/>
                <a:gd name="T88" fmla="*/ 4920 w 8736"/>
                <a:gd name="T89" fmla="*/ 481 h 3378"/>
                <a:gd name="T90" fmla="*/ 4497 w 8736"/>
                <a:gd name="T91" fmla="*/ 63 h 3378"/>
                <a:gd name="T92" fmla="*/ 4448 w 8736"/>
                <a:gd name="T93" fmla="*/ 48 h 3378"/>
                <a:gd name="T94" fmla="*/ 4035 w 8736"/>
                <a:gd name="T95" fmla="*/ 0 h 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36" h="3378">
                  <a:moveTo>
                    <a:pt x="4035" y="0"/>
                  </a:moveTo>
                  <a:cubicBezTo>
                    <a:pt x="3821" y="0"/>
                    <a:pt x="3614" y="39"/>
                    <a:pt x="3422" y="110"/>
                  </a:cubicBezTo>
                  <a:cubicBezTo>
                    <a:pt x="3365" y="131"/>
                    <a:pt x="3310" y="155"/>
                    <a:pt x="3257" y="181"/>
                  </a:cubicBezTo>
                  <a:cubicBezTo>
                    <a:pt x="3133" y="243"/>
                    <a:pt x="2977" y="302"/>
                    <a:pt x="2820" y="302"/>
                  </a:cubicBezTo>
                  <a:cubicBezTo>
                    <a:pt x="2789" y="302"/>
                    <a:pt x="2758" y="300"/>
                    <a:pt x="2727" y="295"/>
                  </a:cubicBezTo>
                  <a:cubicBezTo>
                    <a:pt x="2583" y="272"/>
                    <a:pt x="2466" y="233"/>
                    <a:pt x="2329" y="233"/>
                  </a:cubicBezTo>
                  <a:cubicBezTo>
                    <a:pt x="2321" y="233"/>
                    <a:pt x="2312" y="233"/>
                    <a:pt x="2303" y="233"/>
                  </a:cubicBezTo>
                  <a:cubicBezTo>
                    <a:pt x="2269" y="235"/>
                    <a:pt x="2233" y="238"/>
                    <a:pt x="2195" y="246"/>
                  </a:cubicBezTo>
                  <a:cubicBezTo>
                    <a:pt x="2185" y="248"/>
                    <a:pt x="2175" y="250"/>
                    <a:pt x="2164" y="252"/>
                  </a:cubicBezTo>
                  <a:cubicBezTo>
                    <a:pt x="2022" y="286"/>
                    <a:pt x="1923" y="350"/>
                    <a:pt x="1855" y="444"/>
                  </a:cubicBezTo>
                  <a:cubicBezTo>
                    <a:pt x="1812" y="504"/>
                    <a:pt x="1771" y="607"/>
                    <a:pt x="1676" y="638"/>
                  </a:cubicBezTo>
                  <a:cubicBezTo>
                    <a:pt x="1641" y="649"/>
                    <a:pt x="1606" y="654"/>
                    <a:pt x="1570" y="654"/>
                  </a:cubicBezTo>
                  <a:cubicBezTo>
                    <a:pt x="1302" y="654"/>
                    <a:pt x="1007" y="372"/>
                    <a:pt x="807" y="311"/>
                  </a:cubicBezTo>
                  <a:cubicBezTo>
                    <a:pt x="786" y="305"/>
                    <a:pt x="765" y="300"/>
                    <a:pt x="744" y="296"/>
                  </a:cubicBezTo>
                  <a:cubicBezTo>
                    <a:pt x="706" y="289"/>
                    <a:pt x="668" y="286"/>
                    <a:pt x="630" y="286"/>
                  </a:cubicBezTo>
                  <a:cubicBezTo>
                    <a:pt x="424" y="286"/>
                    <a:pt x="211" y="373"/>
                    <a:pt x="0" y="412"/>
                  </a:cubicBezTo>
                  <a:cubicBezTo>
                    <a:pt x="0" y="3378"/>
                    <a:pt x="0" y="3378"/>
                    <a:pt x="0" y="3378"/>
                  </a:cubicBezTo>
                  <a:cubicBezTo>
                    <a:pt x="1635" y="3378"/>
                    <a:pt x="1635" y="3378"/>
                    <a:pt x="1635" y="3378"/>
                  </a:cubicBezTo>
                  <a:cubicBezTo>
                    <a:pt x="2195" y="3378"/>
                    <a:pt x="2779" y="3378"/>
                    <a:pt x="3539" y="3378"/>
                  </a:cubicBezTo>
                  <a:cubicBezTo>
                    <a:pt x="6771" y="3378"/>
                    <a:pt x="6771" y="3378"/>
                    <a:pt x="6771" y="3378"/>
                  </a:cubicBezTo>
                  <a:cubicBezTo>
                    <a:pt x="7071" y="3378"/>
                    <a:pt x="7634" y="3378"/>
                    <a:pt x="8122" y="3378"/>
                  </a:cubicBezTo>
                  <a:cubicBezTo>
                    <a:pt x="8127" y="3367"/>
                    <a:pt x="8132" y="3355"/>
                    <a:pt x="8136" y="3343"/>
                  </a:cubicBezTo>
                  <a:cubicBezTo>
                    <a:pt x="8245" y="3057"/>
                    <a:pt x="8368" y="2768"/>
                    <a:pt x="8495" y="2486"/>
                  </a:cubicBezTo>
                  <a:cubicBezTo>
                    <a:pt x="8522" y="2425"/>
                    <a:pt x="8552" y="2367"/>
                    <a:pt x="8580" y="2310"/>
                  </a:cubicBezTo>
                  <a:cubicBezTo>
                    <a:pt x="8652" y="2165"/>
                    <a:pt x="8719" y="2025"/>
                    <a:pt x="8726" y="1860"/>
                  </a:cubicBezTo>
                  <a:cubicBezTo>
                    <a:pt x="8736" y="1639"/>
                    <a:pt x="8700" y="1449"/>
                    <a:pt x="8641" y="1235"/>
                  </a:cubicBezTo>
                  <a:cubicBezTo>
                    <a:pt x="8598" y="1073"/>
                    <a:pt x="8513" y="923"/>
                    <a:pt x="8461" y="765"/>
                  </a:cubicBezTo>
                  <a:cubicBezTo>
                    <a:pt x="8443" y="771"/>
                    <a:pt x="8418" y="776"/>
                    <a:pt x="8388" y="776"/>
                  </a:cubicBezTo>
                  <a:cubicBezTo>
                    <a:pt x="8377" y="776"/>
                    <a:pt x="8366" y="775"/>
                    <a:pt x="8354" y="774"/>
                  </a:cubicBezTo>
                  <a:cubicBezTo>
                    <a:pt x="8371" y="844"/>
                    <a:pt x="8266" y="853"/>
                    <a:pt x="8178" y="853"/>
                  </a:cubicBezTo>
                  <a:cubicBezTo>
                    <a:pt x="8147" y="853"/>
                    <a:pt x="8118" y="852"/>
                    <a:pt x="8096" y="852"/>
                  </a:cubicBezTo>
                  <a:cubicBezTo>
                    <a:pt x="8093" y="852"/>
                    <a:pt x="8089" y="852"/>
                    <a:pt x="8085" y="852"/>
                  </a:cubicBezTo>
                  <a:cubicBezTo>
                    <a:pt x="8058" y="852"/>
                    <a:pt x="8031" y="852"/>
                    <a:pt x="8004" y="852"/>
                  </a:cubicBezTo>
                  <a:cubicBezTo>
                    <a:pt x="7978" y="852"/>
                    <a:pt x="7952" y="852"/>
                    <a:pt x="7927" y="852"/>
                  </a:cubicBezTo>
                  <a:cubicBezTo>
                    <a:pt x="7837" y="852"/>
                    <a:pt x="7751" y="851"/>
                    <a:pt x="7667" y="843"/>
                  </a:cubicBezTo>
                  <a:cubicBezTo>
                    <a:pt x="7594" y="837"/>
                    <a:pt x="7523" y="826"/>
                    <a:pt x="7451" y="808"/>
                  </a:cubicBezTo>
                  <a:cubicBezTo>
                    <a:pt x="7403" y="796"/>
                    <a:pt x="7354" y="780"/>
                    <a:pt x="7305" y="761"/>
                  </a:cubicBezTo>
                  <a:cubicBezTo>
                    <a:pt x="7062" y="663"/>
                    <a:pt x="6898" y="442"/>
                    <a:pt x="6602" y="410"/>
                  </a:cubicBezTo>
                  <a:cubicBezTo>
                    <a:pt x="6587" y="408"/>
                    <a:pt x="6569" y="407"/>
                    <a:pt x="6547" y="407"/>
                  </a:cubicBezTo>
                  <a:cubicBezTo>
                    <a:pt x="6512" y="407"/>
                    <a:pt x="6469" y="410"/>
                    <a:pt x="6425" y="415"/>
                  </a:cubicBezTo>
                  <a:cubicBezTo>
                    <a:pt x="6296" y="428"/>
                    <a:pt x="6155" y="463"/>
                    <a:pt x="6148" y="522"/>
                  </a:cubicBezTo>
                  <a:cubicBezTo>
                    <a:pt x="5987" y="571"/>
                    <a:pt x="5811" y="604"/>
                    <a:pt x="5645" y="641"/>
                  </a:cubicBezTo>
                  <a:cubicBezTo>
                    <a:pt x="5536" y="666"/>
                    <a:pt x="5424" y="706"/>
                    <a:pt x="5310" y="706"/>
                  </a:cubicBezTo>
                  <a:cubicBezTo>
                    <a:pt x="5279" y="706"/>
                    <a:pt x="5247" y="703"/>
                    <a:pt x="5216" y="696"/>
                  </a:cubicBezTo>
                  <a:cubicBezTo>
                    <a:pt x="5097" y="668"/>
                    <a:pt x="5000" y="553"/>
                    <a:pt x="4920" y="481"/>
                  </a:cubicBezTo>
                  <a:cubicBezTo>
                    <a:pt x="4767" y="345"/>
                    <a:pt x="4713" y="139"/>
                    <a:pt x="4497" y="63"/>
                  </a:cubicBezTo>
                  <a:cubicBezTo>
                    <a:pt x="4482" y="57"/>
                    <a:pt x="4465" y="52"/>
                    <a:pt x="4448" y="48"/>
                  </a:cubicBezTo>
                  <a:cubicBezTo>
                    <a:pt x="4310" y="16"/>
                    <a:pt x="4171" y="0"/>
                    <a:pt x="4035" y="0"/>
                  </a:cubicBezTo>
                </a:path>
              </a:pathLst>
            </a:custGeom>
            <a:solidFill>
              <a:srgbClr val="7E9B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5" name="îśļîḑe"/>
            <p:cNvSpPr/>
            <p:nvPr/>
          </p:nvSpPr>
          <p:spPr bwMode="auto">
            <a:xfrm>
              <a:off x="8375650" y="3252788"/>
              <a:ext cx="427038" cy="1495425"/>
            </a:xfrm>
            <a:custGeom>
              <a:avLst/>
              <a:gdLst>
                <a:gd name="T0" fmla="*/ 1355 w 1659"/>
                <a:gd name="T1" fmla="*/ 0 h 5822"/>
                <a:gd name="T2" fmla="*/ 1062 w 1659"/>
                <a:gd name="T3" fmla="*/ 9 h 5822"/>
                <a:gd name="T4" fmla="*/ 853 w 1659"/>
                <a:gd name="T5" fmla="*/ 41 h 5822"/>
                <a:gd name="T6" fmla="*/ 675 w 1659"/>
                <a:gd name="T7" fmla="*/ 184 h 5822"/>
                <a:gd name="T8" fmla="*/ 591 w 1659"/>
                <a:gd name="T9" fmla="*/ 1156 h 5822"/>
                <a:gd name="T10" fmla="*/ 597 w 1659"/>
                <a:gd name="T11" fmla="*/ 1731 h 5822"/>
                <a:gd name="T12" fmla="*/ 647 w 1659"/>
                <a:gd name="T13" fmla="*/ 2212 h 5822"/>
                <a:gd name="T14" fmla="*/ 871 w 1659"/>
                <a:gd name="T15" fmla="*/ 3193 h 5822"/>
                <a:gd name="T16" fmla="*/ 879 w 1659"/>
                <a:gd name="T17" fmla="*/ 4081 h 5822"/>
                <a:gd name="T18" fmla="*/ 791 w 1659"/>
                <a:gd name="T19" fmla="*/ 4687 h 5822"/>
                <a:gd name="T20" fmla="*/ 584 w 1659"/>
                <a:gd name="T21" fmla="*/ 5185 h 5822"/>
                <a:gd name="T22" fmla="*/ 6 w 1659"/>
                <a:gd name="T23" fmla="*/ 5819 h 5822"/>
                <a:gd name="T24" fmla="*/ 0 w 1659"/>
                <a:gd name="T25" fmla="*/ 5822 h 5822"/>
                <a:gd name="T26" fmla="*/ 255 w 1659"/>
                <a:gd name="T27" fmla="*/ 5822 h 5822"/>
                <a:gd name="T28" fmla="*/ 1656 w 1659"/>
                <a:gd name="T29" fmla="*/ 5822 h 5822"/>
                <a:gd name="T30" fmla="*/ 1659 w 1659"/>
                <a:gd name="T31" fmla="*/ 5812 h 5822"/>
                <a:gd name="T32" fmla="*/ 1659 w 1659"/>
                <a:gd name="T33" fmla="*/ 51 h 5822"/>
                <a:gd name="T34" fmla="*/ 1355 w 1659"/>
                <a:gd name="T35" fmla="*/ 0 h 5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9" h="5822">
                  <a:moveTo>
                    <a:pt x="1355" y="0"/>
                  </a:moveTo>
                  <a:cubicBezTo>
                    <a:pt x="1255" y="0"/>
                    <a:pt x="1153" y="9"/>
                    <a:pt x="1062" y="9"/>
                  </a:cubicBezTo>
                  <a:cubicBezTo>
                    <a:pt x="994" y="9"/>
                    <a:pt x="920" y="18"/>
                    <a:pt x="853" y="41"/>
                  </a:cubicBezTo>
                  <a:cubicBezTo>
                    <a:pt x="779" y="67"/>
                    <a:pt x="713" y="112"/>
                    <a:pt x="675" y="184"/>
                  </a:cubicBezTo>
                  <a:cubicBezTo>
                    <a:pt x="532" y="460"/>
                    <a:pt x="591" y="859"/>
                    <a:pt x="591" y="1156"/>
                  </a:cubicBezTo>
                  <a:cubicBezTo>
                    <a:pt x="591" y="1347"/>
                    <a:pt x="589" y="1540"/>
                    <a:pt x="597" y="1731"/>
                  </a:cubicBezTo>
                  <a:cubicBezTo>
                    <a:pt x="604" y="1893"/>
                    <a:pt x="618" y="2054"/>
                    <a:pt x="647" y="2212"/>
                  </a:cubicBezTo>
                  <a:cubicBezTo>
                    <a:pt x="706" y="2542"/>
                    <a:pt x="832" y="2862"/>
                    <a:pt x="871" y="3193"/>
                  </a:cubicBezTo>
                  <a:cubicBezTo>
                    <a:pt x="905" y="3482"/>
                    <a:pt x="881" y="3789"/>
                    <a:pt x="879" y="4081"/>
                  </a:cubicBezTo>
                  <a:cubicBezTo>
                    <a:pt x="877" y="4283"/>
                    <a:pt x="847" y="4489"/>
                    <a:pt x="791" y="4687"/>
                  </a:cubicBezTo>
                  <a:cubicBezTo>
                    <a:pt x="741" y="4861"/>
                    <a:pt x="672" y="5030"/>
                    <a:pt x="584" y="5185"/>
                  </a:cubicBezTo>
                  <a:cubicBezTo>
                    <a:pt x="446" y="5429"/>
                    <a:pt x="267" y="5693"/>
                    <a:pt x="6" y="5819"/>
                  </a:cubicBezTo>
                  <a:cubicBezTo>
                    <a:pt x="4" y="5820"/>
                    <a:pt x="2" y="5821"/>
                    <a:pt x="0" y="5822"/>
                  </a:cubicBezTo>
                  <a:cubicBezTo>
                    <a:pt x="92" y="5822"/>
                    <a:pt x="178" y="5822"/>
                    <a:pt x="255" y="5822"/>
                  </a:cubicBezTo>
                  <a:cubicBezTo>
                    <a:pt x="1656" y="5822"/>
                    <a:pt x="1656" y="5822"/>
                    <a:pt x="1656" y="5822"/>
                  </a:cubicBezTo>
                  <a:cubicBezTo>
                    <a:pt x="1658" y="5822"/>
                    <a:pt x="1659" y="5817"/>
                    <a:pt x="1659" y="5812"/>
                  </a:cubicBezTo>
                  <a:cubicBezTo>
                    <a:pt x="1659" y="51"/>
                    <a:pt x="1659" y="51"/>
                    <a:pt x="1659" y="51"/>
                  </a:cubicBezTo>
                  <a:cubicBezTo>
                    <a:pt x="1570" y="10"/>
                    <a:pt x="1463" y="0"/>
                    <a:pt x="1355" y="0"/>
                  </a:cubicBezTo>
                </a:path>
              </a:pathLst>
            </a:custGeom>
            <a:solidFill>
              <a:srgbClr val="7E9B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6" name="iSlïde"/>
            <p:cNvSpPr/>
            <p:nvPr/>
          </p:nvSpPr>
          <p:spPr bwMode="auto">
            <a:xfrm>
              <a:off x="6235700" y="3368675"/>
              <a:ext cx="773113" cy="874713"/>
            </a:xfrm>
            <a:custGeom>
              <a:avLst/>
              <a:gdLst>
                <a:gd name="T0" fmla="*/ 2337 w 3011"/>
                <a:gd name="T1" fmla="*/ 0 h 3407"/>
                <a:gd name="T2" fmla="*/ 1343 w 3011"/>
                <a:gd name="T3" fmla="*/ 446 h 3407"/>
                <a:gd name="T4" fmla="*/ 713 w 3011"/>
                <a:gd name="T5" fmla="*/ 659 h 3407"/>
                <a:gd name="T6" fmla="*/ 361 w 3011"/>
                <a:gd name="T7" fmla="*/ 961 h 3407"/>
                <a:gd name="T8" fmla="*/ 147 w 3011"/>
                <a:gd name="T9" fmla="*/ 1576 h 3407"/>
                <a:gd name="T10" fmla="*/ 26 w 3011"/>
                <a:gd name="T11" fmla="*/ 3335 h 3407"/>
                <a:gd name="T12" fmla="*/ 3011 w 3011"/>
                <a:gd name="T13" fmla="*/ 3407 h 3407"/>
                <a:gd name="T14" fmla="*/ 3001 w 3011"/>
                <a:gd name="T15" fmla="*/ 348 h 3407"/>
                <a:gd name="T16" fmla="*/ 2337 w 3011"/>
                <a:gd name="T17" fmla="*/ 0 h 3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1" h="3407">
                  <a:moveTo>
                    <a:pt x="2337" y="0"/>
                  </a:moveTo>
                  <a:cubicBezTo>
                    <a:pt x="2337" y="0"/>
                    <a:pt x="2009" y="233"/>
                    <a:pt x="1343" y="446"/>
                  </a:cubicBezTo>
                  <a:cubicBezTo>
                    <a:pt x="1343" y="446"/>
                    <a:pt x="1020" y="534"/>
                    <a:pt x="713" y="659"/>
                  </a:cubicBezTo>
                  <a:cubicBezTo>
                    <a:pt x="566" y="719"/>
                    <a:pt x="442" y="825"/>
                    <a:pt x="361" y="961"/>
                  </a:cubicBezTo>
                  <a:cubicBezTo>
                    <a:pt x="282" y="1094"/>
                    <a:pt x="197" y="1292"/>
                    <a:pt x="147" y="1576"/>
                  </a:cubicBezTo>
                  <a:cubicBezTo>
                    <a:pt x="147" y="1576"/>
                    <a:pt x="0" y="2582"/>
                    <a:pt x="26" y="3335"/>
                  </a:cubicBezTo>
                  <a:cubicBezTo>
                    <a:pt x="26" y="3335"/>
                    <a:pt x="615" y="3356"/>
                    <a:pt x="3011" y="3407"/>
                  </a:cubicBezTo>
                  <a:cubicBezTo>
                    <a:pt x="3001" y="348"/>
                    <a:pt x="3001" y="348"/>
                    <a:pt x="3001" y="348"/>
                  </a:cubicBezTo>
                  <a:lnTo>
                    <a:pt x="2337" y="0"/>
                  </a:lnTo>
                  <a:close/>
                </a:path>
              </a:pathLst>
            </a:custGeom>
            <a:solidFill>
              <a:srgbClr val="2525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7" name="î$ľîdê"/>
            <p:cNvSpPr/>
            <p:nvPr/>
          </p:nvSpPr>
          <p:spPr bwMode="auto">
            <a:xfrm>
              <a:off x="6834188" y="3459163"/>
              <a:ext cx="369888" cy="695325"/>
            </a:xfrm>
            <a:custGeom>
              <a:avLst/>
              <a:gdLst>
                <a:gd name="T0" fmla="*/ 140 w 233"/>
                <a:gd name="T1" fmla="*/ 372 h 438"/>
                <a:gd name="T2" fmla="*/ 110 w 233"/>
                <a:gd name="T3" fmla="*/ 438 h 438"/>
                <a:gd name="T4" fmla="*/ 0 w 233"/>
                <a:gd name="T5" fmla="*/ 0 h 438"/>
                <a:gd name="T6" fmla="*/ 233 w 233"/>
                <a:gd name="T7" fmla="*/ 0 h 438"/>
                <a:gd name="T8" fmla="*/ 140 w 233"/>
                <a:gd name="T9" fmla="*/ 372 h 438"/>
              </a:gdLst>
              <a:ahLst/>
              <a:cxnLst>
                <a:cxn ang="0">
                  <a:pos x="T0" y="T1"/>
                </a:cxn>
                <a:cxn ang="0">
                  <a:pos x="T2" y="T3"/>
                </a:cxn>
                <a:cxn ang="0">
                  <a:pos x="T4" y="T5"/>
                </a:cxn>
                <a:cxn ang="0">
                  <a:pos x="T6" y="T7"/>
                </a:cxn>
                <a:cxn ang="0">
                  <a:pos x="T8" y="T9"/>
                </a:cxn>
              </a:cxnLst>
              <a:rect l="0" t="0" r="r" b="b"/>
              <a:pathLst>
                <a:path w="233" h="438">
                  <a:moveTo>
                    <a:pt x="140" y="372"/>
                  </a:moveTo>
                  <a:lnTo>
                    <a:pt x="110" y="438"/>
                  </a:lnTo>
                  <a:lnTo>
                    <a:pt x="0" y="0"/>
                  </a:lnTo>
                  <a:lnTo>
                    <a:pt x="233" y="0"/>
                  </a:lnTo>
                  <a:lnTo>
                    <a:pt x="140" y="372"/>
                  </a:lnTo>
                  <a:close/>
                </a:path>
              </a:pathLst>
            </a:custGeom>
            <a:solidFill>
              <a:srgbClr val="D1D2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8" name="iṡlíďé"/>
            <p:cNvSpPr/>
            <p:nvPr/>
          </p:nvSpPr>
          <p:spPr bwMode="auto">
            <a:xfrm>
              <a:off x="6845300" y="3233738"/>
              <a:ext cx="331788" cy="301625"/>
            </a:xfrm>
            <a:custGeom>
              <a:avLst/>
              <a:gdLst>
                <a:gd name="T0" fmla="*/ 1273 w 1293"/>
                <a:gd name="T1" fmla="*/ 0 h 1174"/>
                <a:gd name="T2" fmla="*/ 1293 w 1293"/>
                <a:gd name="T3" fmla="*/ 696 h 1174"/>
                <a:gd name="T4" fmla="*/ 831 w 1293"/>
                <a:gd name="T5" fmla="*/ 1174 h 1174"/>
                <a:gd name="T6" fmla="*/ 0 w 1293"/>
                <a:gd name="T7" fmla="*/ 673 h 1174"/>
                <a:gd name="T8" fmla="*/ 35 w 1293"/>
                <a:gd name="T9" fmla="*/ 0 h 1174"/>
                <a:gd name="T10" fmla="*/ 1273 w 1293"/>
                <a:gd name="T11" fmla="*/ 0 h 1174"/>
              </a:gdLst>
              <a:ahLst/>
              <a:cxnLst>
                <a:cxn ang="0">
                  <a:pos x="T0" y="T1"/>
                </a:cxn>
                <a:cxn ang="0">
                  <a:pos x="T2" y="T3"/>
                </a:cxn>
                <a:cxn ang="0">
                  <a:pos x="T4" y="T5"/>
                </a:cxn>
                <a:cxn ang="0">
                  <a:pos x="T6" y="T7"/>
                </a:cxn>
                <a:cxn ang="0">
                  <a:pos x="T8" y="T9"/>
                </a:cxn>
                <a:cxn ang="0">
                  <a:pos x="T10" y="T11"/>
                </a:cxn>
              </a:cxnLst>
              <a:rect l="0" t="0" r="r" b="b"/>
              <a:pathLst>
                <a:path w="1293" h="1174">
                  <a:moveTo>
                    <a:pt x="1273" y="0"/>
                  </a:moveTo>
                  <a:cubicBezTo>
                    <a:pt x="1268" y="24"/>
                    <a:pt x="1293" y="696"/>
                    <a:pt x="1293" y="696"/>
                  </a:cubicBezTo>
                  <a:cubicBezTo>
                    <a:pt x="831" y="1174"/>
                    <a:pt x="831" y="1174"/>
                    <a:pt x="831" y="1174"/>
                  </a:cubicBezTo>
                  <a:cubicBezTo>
                    <a:pt x="0" y="673"/>
                    <a:pt x="0" y="673"/>
                    <a:pt x="0" y="673"/>
                  </a:cubicBezTo>
                  <a:cubicBezTo>
                    <a:pt x="35" y="0"/>
                    <a:pt x="35" y="0"/>
                    <a:pt x="35" y="0"/>
                  </a:cubicBezTo>
                  <a:lnTo>
                    <a:pt x="1273" y="0"/>
                  </a:lnTo>
                  <a:close/>
                </a:path>
              </a:pathLst>
            </a:custGeom>
            <a:solidFill>
              <a:srgbClr val="F5C7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9" name="iš1îḓê"/>
            <p:cNvSpPr/>
            <p:nvPr/>
          </p:nvSpPr>
          <p:spPr bwMode="auto">
            <a:xfrm>
              <a:off x="6851650" y="3233738"/>
              <a:ext cx="325438" cy="144463"/>
            </a:xfrm>
            <a:custGeom>
              <a:avLst/>
              <a:gdLst>
                <a:gd name="T0" fmla="*/ 1261 w 1261"/>
                <a:gd name="T1" fmla="*/ 559 h 559"/>
                <a:gd name="T2" fmla="*/ 0 w 1261"/>
                <a:gd name="T3" fmla="*/ 146 h 559"/>
                <a:gd name="T4" fmla="*/ 8 w 1261"/>
                <a:gd name="T5" fmla="*/ 0 h 559"/>
                <a:gd name="T6" fmla="*/ 24 w 1261"/>
                <a:gd name="T7" fmla="*/ 0 h 559"/>
                <a:gd name="T8" fmla="*/ 1232 w 1261"/>
                <a:gd name="T9" fmla="*/ 0 h 559"/>
                <a:gd name="T10" fmla="*/ 1246 w 1261"/>
                <a:gd name="T11" fmla="*/ 0 h 559"/>
                <a:gd name="T12" fmla="*/ 1261 w 1261"/>
                <a:gd name="T13" fmla="*/ 559 h 559"/>
              </a:gdLst>
              <a:ahLst/>
              <a:cxnLst>
                <a:cxn ang="0">
                  <a:pos x="T0" y="T1"/>
                </a:cxn>
                <a:cxn ang="0">
                  <a:pos x="T2" y="T3"/>
                </a:cxn>
                <a:cxn ang="0">
                  <a:pos x="T4" y="T5"/>
                </a:cxn>
                <a:cxn ang="0">
                  <a:pos x="T6" y="T7"/>
                </a:cxn>
                <a:cxn ang="0">
                  <a:pos x="T8" y="T9"/>
                </a:cxn>
                <a:cxn ang="0">
                  <a:pos x="T10" y="T11"/>
                </a:cxn>
                <a:cxn ang="0">
                  <a:pos x="T12" y="T13"/>
                </a:cxn>
              </a:cxnLst>
              <a:rect l="0" t="0" r="r" b="b"/>
              <a:pathLst>
                <a:path w="1261" h="559">
                  <a:moveTo>
                    <a:pt x="1261" y="559"/>
                  </a:moveTo>
                  <a:cubicBezTo>
                    <a:pt x="0" y="146"/>
                    <a:pt x="0" y="146"/>
                    <a:pt x="0" y="146"/>
                  </a:cubicBezTo>
                  <a:cubicBezTo>
                    <a:pt x="8" y="0"/>
                    <a:pt x="8" y="0"/>
                    <a:pt x="8" y="0"/>
                  </a:cubicBezTo>
                  <a:cubicBezTo>
                    <a:pt x="24" y="0"/>
                    <a:pt x="24" y="0"/>
                    <a:pt x="24" y="0"/>
                  </a:cubicBezTo>
                  <a:cubicBezTo>
                    <a:pt x="660" y="20"/>
                    <a:pt x="900" y="26"/>
                    <a:pt x="1232" y="0"/>
                  </a:cubicBezTo>
                  <a:cubicBezTo>
                    <a:pt x="1246" y="0"/>
                    <a:pt x="1246" y="0"/>
                    <a:pt x="1246" y="0"/>
                  </a:cubicBezTo>
                  <a:cubicBezTo>
                    <a:pt x="1242" y="17"/>
                    <a:pt x="1254" y="361"/>
                    <a:pt x="1261" y="559"/>
                  </a:cubicBezTo>
                  <a:close/>
                </a:path>
              </a:pathLst>
            </a:custGeom>
            <a:solidFill>
              <a:srgbClr val="E1B2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0" name="iśļiḍé"/>
            <p:cNvSpPr/>
            <p:nvPr/>
          </p:nvSpPr>
          <p:spPr bwMode="auto">
            <a:xfrm>
              <a:off x="7010400" y="3368675"/>
              <a:ext cx="777875" cy="874713"/>
            </a:xfrm>
            <a:custGeom>
              <a:avLst/>
              <a:gdLst>
                <a:gd name="T0" fmla="*/ 674 w 3031"/>
                <a:gd name="T1" fmla="*/ 0 h 3407"/>
                <a:gd name="T2" fmla="*/ 1668 w 3031"/>
                <a:gd name="T3" fmla="*/ 446 h 3407"/>
                <a:gd name="T4" fmla="*/ 2298 w 3031"/>
                <a:gd name="T5" fmla="*/ 659 h 3407"/>
                <a:gd name="T6" fmla="*/ 2650 w 3031"/>
                <a:gd name="T7" fmla="*/ 961 h 3407"/>
                <a:gd name="T8" fmla="*/ 2864 w 3031"/>
                <a:gd name="T9" fmla="*/ 1576 h 3407"/>
                <a:gd name="T10" fmla="*/ 3005 w 3031"/>
                <a:gd name="T11" fmla="*/ 3213 h 3407"/>
                <a:gd name="T12" fmla="*/ 0 w 3031"/>
                <a:gd name="T13" fmla="*/ 3407 h 3407"/>
                <a:gd name="T14" fmla="*/ 9 w 3031"/>
                <a:gd name="T15" fmla="*/ 348 h 3407"/>
                <a:gd name="T16" fmla="*/ 674 w 3031"/>
                <a:gd name="T17" fmla="*/ 0 h 3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1" h="3407">
                  <a:moveTo>
                    <a:pt x="674" y="0"/>
                  </a:moveTo>
                  <a:cubicBezTo>
                    <a:pt x="674" y="0"/>
                    <a:pt x="1002" y="233"/>
                    <a:pt x="1668" y="446"/>
                  </a:cubicBezTo>
                  <a:cubicBezTo>
                    <a:pt x="1668" y="446"/>
                    <a:pt x="1991" y="534"/>
                    <a:pt x="2298" y="659"/>
                  </a:cubicBezTo>
                  <a:cubicBezTo>
                    <a:pt x="2445" y="719"/>
                    <a:pt x="2569" y="825"/>
                    <a:pt x="2650" y="961"/>
                  </a:cubicBezTo>
                  <a:cubicBezTo>
                    <a:pt x="2729" y="1094"/>
                    <a:pt x="2814" y="1292"/>
                    <a:pt x="2864" y="1576"/>
                  </a:cubicBezTo>
                  <a:cubicBezTo>
                    <a:pt x="2864" y="1576"/>
                    <a:pt x="3031" y="2460"/>
                    <a:pt x="3005" y="3213"/>
                  </a:cubicBezTo>
                  <a:cubicBezTo>
                    <a:pt x="3005" y="3213"/>
                    <a:pt x="2396" y="3356"/>
                    <a:pt x="0" y="3407"/>
                  </a:cubicBezTo>
                  <a:cubicBezTo>
                    <a:pt x="9" y="348"/>
                    <a:pt x="9" y="348"/>
                    <a:pt x="9" y="348"/>
                  </a:cubicBezTo>
                  <a:lnTo>
                    <a:pt x="674" y="0"/>
                  </a:lnTo>
                  <a:close/>
                </a:path>
              </a:pathLst>
            </a:custGeom>
            <a:solidFill>
              <a:srgbClr val="2525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1" name="îŝļîďé"/>
            <p:cNvSpPr/>
            <p:nvPr/>
          </p:nvSpPr>
          <p:spPr bwMode="auto">
            <a:xfrm>
              <a:off x="6815138" y="3459163"/>
              <a:ext cx="369888" cy="695325"/>
            </a:xfrm>
            <a:custGeom>
              <a:avLst/>
              <a:gdLst>
                <a:gd name="T0" fmla="*/ 93 w 233"/>
                <a:gd name="T1" fmla="*/ 372 h 438"/>
                <a:gd name="T2" fmla="*/ 122 w 233"/>
                <a:gd name="T3" fmla="*/ 438 h 438"/>
                <a:gd name="T4" fmla="*/ 233 w 233"/>
                <a:gd name="T5" fmla="*/ 0 h 438"/>
                <a:gd name="T6" fmla="*/ 0 w 233"/>
                <a:gd name="T7" fmla="*/ 0 h 438"/>
                <a:gd name="T8" fmla="*/ 93 w 233"/>
                <a:gd name="T9" fmla="*/ 372 h 438"/>
              </a:gdLst>
              <a:ahLst/>
              <a:cxnLst>
                <a:cxn ang="0">
                  <a:pos x="T0" y="T1"/>
                </a:cxn>
                <a:cxn ang="0">
                  <a:pos x="T2" y="T3"/>
                </a:cxn>
                <a:cxn ang="0">
                  <a:pos x="T4" y="T5"/>
                </a:cxn>
                <a:cxn ang="0">
                  <a:pos x="T6" y="T7"/>
                </a:cxn>
                <a:cxn ang="0">
                  <a:pos x="T8" y="T9"/>
                </a:cxn>
              </a:cxnLst>
              <a:rect l="0" t="0" r="r" b="b"/>
              <a:pathLst>
                <a:path w="233" h="438">
                  <a:moveTo>
                    <a:pt x="93" y="372"/>
                  </a:moveTo>
                  <a:lnTo>
                    <a:pt x="122" y="438"/>
                  </a:lnTo>
                  <a:lnTo>
                    <a:pt x="233" y="0"/>
                  </a:lnTo>
                  <a:lnTo>
                    <a:pt x="0" y="0"/>
                  </a:lnTo>
                  <a:lnTo>
                    <a:pt x="93" y="372"/>
                  </a:lnTo>
                  <a:close/>
                </a:path>
              </a:pathLst>
            </a:custGeom>
            <a:solidFill>
              <a:srgbClr val="D1D2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2" name="îśļïdê"/>
            <p:cNvSpPr/>
            <p:nvPr/>
          </p:nvSpPr>
          <p:spPr bwMode="auto">
            <a:xfrm>
              <a:off x="6938963" y="3457575"/>
              <a:ext cx="144463" cy="77788"/>
            </a:xfrm>
            <a:custGeom>
              <a:avLst/>
              <a:gdLst>
                <a:gd name="T0" fmla="*/ 434 w 561"/>
                <a:gd name="T1" fmla="*/ 283 h 305"/>
                <a:gd name="T2" fmla="*/ 373 w 561"/>
                <a:gd name="T3" fmla="*/ 305 h 305"/>
                <a:gd name="T4" fmla="*/ 188 w 561"/>
                <a:gd name="T5" fmla="*/ 305 h 305"/>
                <a:gd name="T6" fmla="*/ 126 w 561"/>
                <a:gd name="T7" fmla="*/ 283 h 305"/>
                <a:gd name="T8" fmla="*/ 21 w 561"/>
                <a:gd name="T9" fmla="*/ 77 h 305"/>
                <a:gd name="T10" fmla="*/ 87 w 561"/>
                <a:gd name="T11" fmla="*/ 0 h 305"/>
                <a:gd name="T12" fmla="*/ 474 w 561"/>
                <a:gd name="T13" fmla="*/ 0 h 305"/>
                <a:gd name="T14" fmla="*/ 540 w 561"/>
                <a:gd name="T15" fmla="*/ 77 h 305"/>
                <a:gd name="T16" fmla="*/ 434 w 561"/>
                <a:gd name="T17" fmla="*/ 28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1" h="305">
                  <a:moveTo>
                    <a:pt x="434" y="283"/>
                  </a:moveTo>
                  <a:cubicBezTo>
                    <a:pt x="428" y="295"/>
                    <a:pt x="401" y="305"/>
                    <a:pt x="373" y="305"/>
                  </a:cubicBezTo>
                  <a:cubicBezTo>
                    <a:pt x="188" y="305"/>
                    <a:pt x="188" y="305"/>
                    <a:pt x="188" y="305"/>
                  </a:cubicBezTo>
                  <a:cubicBezTo>
                    <a:pt x="160" y="305"/>
                    <a:pt x="133" y="295"/>
                    <a:pt x="126" y="283"/>
                  </a:cubicBezTo>
                  <a:cubicBezTo>
                    <a:pt x="21" y="77"/>
                    <a:pt x="21" y="77"/>
                    <a:pt x="21" y="77"/>
                  </a:cubicBezTo>
                  <a:cubicBezTo>
                    <a:pt x="0" y="37"/>
                    <a:pt x="28" y="0"/>
                    <a:pt x="87" y="0"/>
                  </a:cubicBezTo>
                  <a:cubicBezTo>
                    <a:pt x="474" y="0"/>
                    <a:pt x="474" y="0"/>
                    <a:pt x="474" y="0"/>
                  </a:cubicBezTo>
                  <a:cubicBezTo>
                    <a:pt x="533" y="0"/>
                    <a:pt x="561" y="37"/>
                    <a:pt x="540" y="77"/>
                  </a:cubicBezTo>
                  <a:lnTo>
                    <a:pt x="434" y="283"/>
                  </a:lnTo>
                  <a:close/>
                </a:path>
              </a:pathLst>
            </a:custGeom>
            <a:solidFill>
              <a:srgbClr val="D325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3" name="íşḷïḓè"/>
            <p:cNvSpPr/>
            <p:nvPr/>
          </p:nvSpPr>
          <p:spPr bwMode="auto">
            <a:xfrm>
              <a:off x="6934200" y="3529013"/>
              <a:ext cx="152400" cy="625475"/>
            </a:xfrm>
            <a:custGeom>
              <a:avLst/>
              <a:gdLst>
                <a:gd name="T0" fmla="*/ 96 w 96"/>
                <a:gd name="T1" fmla="*/ 314 h 394"/>
                <a:gd name="T2" fmla="*/ 49 w 96"/>
                <a:gd name="T3" fmla="*/ 394 h 394"/>
                <a:gd name="T4" fmla="*/ 0 w 96"/>
                <a:gd name="T5" fmla="*/ 321 h 394"/>
                <a:gd name="T6" fmla="*/ 6 w 96"/>
                <a:gd name="T7" fmla="*/ 236 h 394"/>
                <a:gd name="T8" fmla="*/ 23 w 96"/>
                <a:gd name="T9" fmla="*/ 0 h 394"/>
                <a:gd name="T10" fmla="*/ 73 w 96"/>
                <a:gd name="T11" fmla="*/ 0 h 394"/>
                <a:gd name="T12" fmla="*/ 91 w 96"/>
                <a:gd name="T13" fmla="*/ 244 h 394"/>
                <a:gd name="T14" fmla="*/ 96 w 96"/>
                <a:gd name="T15" fmla="*/ 314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394">
                  <a:moveTo>
                    <a:pt x="96" y="314"/>
                  </a:moveTo>
                  <a:lnTo>
                    <a:pt x="49" y="394"/>
                  </a:lnTo>
                  <a:lnTo>
                    <a:pt x="0" y="321"/>
                  </a:lnTo>
                  <a:lnTo>
                    <a:pt x="6" y="236"/>
                  </a:lnTo>
                  <a:lnTo>
                    <a:pt x="23" y="0"/>
                  </a:lnTo>
                  <a:lnTo>
                    <a:pt x="73" y="0"/>
                  </a:lnTo>
                  <a:lnTo>
                    <a:pt x="91" y="244"/>
                  </a:lnTo>
                  <a:lnTo>
                    <a:pt x="96" y="314"/>
                  </a:lnTo>
                  <a:close/>
                </a:path>
              </a:pathLst>
            </a:custGeom>
            <a:solidFill>
              <a:srgbClr val="D325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4" name="íṩľïḑé"/>
            <p:cNvSpPr/>
            <p:nvPr/>
          </p:nvSpPr>
          <p:spPr bwMode="auto">
            <a:xfrm>
              <a:off x="7008813" y="3365500"/>
              <a:ext cx="166688" cy="196850"/>
            </a:xfrm>
            <a:custGeom>
              <a:avLst/>
              <a:gdLst>
                <a:gd name="T0" fmla="*/ 105 w 105"/>
                <a:gd name="T1" fmla="*/ 0 h 124"/>
                <a:gd name="T2" fmla="*/ 78 w 105"/>
                <a:gd name="T3" fmla="*/ 124 h 124"/>
                <a:gd name="T4" fmla="*/ 0 w 105"/>
                <a:gd name="T5" fmla="*/ 58 h 124"/>
                <a:gd name="T6" fmla="*/ 105 w 105"/>
                <a:gd name="T7" fmla="*/ 0 h 124"/>
              </a:gdLst>
              <a:ahLst/>
              <a:cxnLst>
                <a:cxn ang="0">
                  <a:pos x="T0" y="T1"/>
                </a:cxn>
                <a:cxn ang="0">
                  <a:pos x="T2" y="T3"/>
                </a:cxn>
                <a:cxn ang="0">
                  <a:pos x="T4" y="T5"/>
                </a:cxn>
                <a:cxn ang="0">
                  <a:pos x="T6" y="T7"/>
                </a:cxn>
              </a:cxnLst>
              <a:rect l="0" t="0" r="r" b="b"/>
              <a:pathLst>
                <a:path w="105" h="124">
                  <a:moveTo>
                    <a:pt x="105" y="0"/>
                  </a:moveTo>
                  <a:lnTo>
                    <a:pt x="78" y="124"/>
                  </a:lnTo>
                  <a:lnTo>
                    <a:pt x="0" y="58"/>
                  </a:lnTo>
                  <a:lnTo>
                    <a:pt x="105" y="0"/>
                  </a:lnTo>
                  <a:close/>
                </a:path>
              </a:pathLst>
            </a:custGeom>
            <a:solidFill>
              <a:srgbClr val="F8F9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5" name="ïṩlíďê"/>
            <p:cNvSpPr/>
            <p:nvPr/>
          </p:nvSpPr>
          <p:spPr bwMode="auto">
            <a:xfrm>
              <a:off x="6843713" y="3365500"/>
              <a:ext cx="166688" cy="196850"/>
            </a:xfrm>
            <a:custGeom>
              <a:avLst/>
              <a:gdLst>
                <a:gd name="T0" fmla="*/ 0 w 105"/>
                <a:gd name="T1" fmla="*/ 0 h 124"/>
                <a:gd name="T2" fmla="*/ 27 w 105"/>
                <a:gd name="T3" fmla="*/ 124 h 124"/>
                <a:gd name="T4" fmla="*/ 105 w 105"/>
                <a:gd name="T5" fmla="*/ 58 h 124"/>
                <a:gd name="T6" fmla="*/ 0 w 105"/>
                <a:gd name="T7" fmla="*/ 0 h 124"/>
              </a:gdLst>
              <a:ahLst/>
              <a:cxnLst>
                <a:cxn ang="0">
                  <a:pos x="T0" y="T1"/>
                </a:cxn>
                <a:cxn ang="0">
                  <a:pos x="T2" y="T3"/>
                </a:cxn>
                <a:cxn ang="0">
                  <a:pos x="T4" y="T5"/>
                </a:cxn>
                <a:cxn ang="0">
                  <a:pos x="T6" y="T7"/>
                </a:cxn>
              </a:cxnLst>
              <a:rect l="0" t="0" r="r" b="b"/>
              <a:pathLst>
                <a:path w="105" h="124">
                  <a:moveTo>
                    <a:pt x="0" y="0"/>
                  </a:moveTo>
                  <a:lnTo>
                    <a:pt x="27" y="124"/>
                  </a:lnTo>
                  <a:lnTo>
                    <a:pt x="105" y="58"/>
                  </a:lnTo>
                  <a:lnTo>
                    <a:pt x="0" y="0"/>
                  </a:lnTo>
                  <a:close/>
                </a:path>
              </a:pathLst>
            </a:custGeom>
            <a:solidFill>
              <a:srgbClr val="F8F9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6" name="îṥḷïďè"/>
            <p:cNvSpPr/>
            <p:nvPr/>
          </p:nvSpPr>
          <p:spPr bwMode="auto">
            <a:xfrm>
              <a:off x="7010400" y="3365500"/>
              <a:ext cx="295275" cy="877888"/>
            </a:xfrm>
            <a:custGeom>
              <a:avLst/>
              <a:gdLst>
                <a:gd name="T0" fmla="*/ 104 w 186"/>
                <a:gd name="T1" fmla="*/ 0 h 553"/>
                <a:gd name="T2" fmla="*/ 165 w 186"/>
                <a:gd name="T3" fmla="*/ 34 h 553"/>
                <a:gd name="T4" fmla="*/ 186 w 186"/>
                <a:gd name="T5" fmla="*/ 148 h 553"/>
                <a:gd name="T6" fmla="*/ 138 w 186"/>
                <a:gd name="T7" fmla="*/ 179 h 553"/>
                <a:gd name="T8" fmla="*/ 177 w 186"/>
                <a:gd name="T9" fmla="*/ 199 h 553"/>
                <a:gd name="T10" fmla="*/ 0 w 186"/>
                <a:gd name="T11" fmla="*/ 553 h 553"/>
                <a:gd name="T12" fmla="*/ 0 w 186"/>
                <a:gd name="T13" fmla="*/ 473 h 553"/>
                <a:gd name="T14" fmla="*/ 104 w 186"/>
                <a:gd name="T15" fmla="*/ 0 h 5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553">
                  <a:moveTo>
                    <a:pt x="104" y="0"/>
                  </a:moveTo>
                  <a:lnTo>
                    <a:pt x="165" y="34"/>
                  </a:lnTo>
                  <a:lnTo>
                    <a:pt x="186" y="148"/>
                  </a:lnTo>
                  <a:lnTo>
                    <a:pt x="138" y="179"/>
                  </a:lnTo>
                  <a:lnTo>
                    <a:pt x="177" y="199"/>
                  </a:lnTo>
                  <a:lnTo>
                    <a:pt x="0" y="553"/>
                  </a:lnTo>
                  <a:lnTo>
                    <a:pt x="0" y="473"/>
                  </a:lnTo>
                  <a:lnTo>
                    <a:pt x="104" y="0"/>
                  </a:lnTo>
                  <a:close/>
                </a:path>
              </a:pathLst>
            </a:custGeom>
            <a:solidFill>
              <a:srgbClr val="6363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7" name="íṥľîḑé"/>
            <p:cNvSpPr/>
            <p:nvPr/>
          </p:nvSpPr>
          <p:spPr bwMode="auto">
            <a:xfrm>
              <a:off x="6713538" y="3365500"/>
              <a:ext cx="295275" cy="877888"/>
            </a:xfrm>
            <a:custGeom>
              <a:avLst/>
              <a:gdLst>
                <a:gd name="T0" fmla="*/ 82 w 186"/>
                <a:gd name="T1" fmla="*/ 0 h 553"/>
                <a:gd name="T2" fmla="*/ 21 w 186"/>
                <a:gd name="T3" fmla="*/ 34 h 553"/>
                <a:gd name="T4" fmla="*/ 0 w 186"/>
                <a:gd name="T5" fmla="*/ 148 h 553"/>
                <a:gd name="T6" fmla="*/ 48 w 186"/>
                <a:gd name="T7" fmla="*/ 179 h 553"/>
                <a:gd name="T8" fmla="*/ 9 w 186"/>
                <a:gd name="T9" fmla="*/ 199 h 553"/>
                <a:gd name="T10" fmla="*/ 186 w 186"/>
                <a:gd name="T11" fmla="*/ 553 h 553"/>
                <a:gd name="T12" fmla="*/ 186 w 186"/>
                <a:gd name="T13" fmla="*/ 473 h 553"/>
                <a:gd name="T14" fmla="*/ 82 w 186"/>
                <a:gd name="T15" fmla="*/ 0 h 5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553">
                  <a:moveTo>
                    <a:pt x="82" y="0"/>
                  </a:moveTo>
                  <a:lnTo>
                    <a:pt x="21" y="34"/>
                  </a:lnTo>
                  <a:lnTo>
                    <a:pt x="0" y="148"/>
                  </a:lnTo>
                  <a:lnTo>
                    <a:pt x="48" y="179"/>
                  </a:lnTo>
                  <a:lnTo>
                    <a:pt x="9" y="199"/>
                  </a:lnTo>
                  <a:lnTo>
                    <a:pt x="186" y="553"/>
                  </a:lnTo>
                  <a:lnTo>
                    <a:pt x="186" y="473"/>
                  </a:lnTo>
                  <a:lnTo>
                    <a:pt x="82" y="0"/>
                  </a:lnTo>
                  <a:close/>
                </a:path>
              </a:pathLst>
            </a:custGeom>
            <a:solidFill>
              <a:srgbClr val="6363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8" name="ïsḷiḋê"/>
            <p:cNvSpPr/>
            <p:nvPr/>
          </p:nvSpPr>
          <p:spPr bwMode="auto">
            <a:xfrm>
              <a:off x="6629400" y="2782888"/>
              <a:ext cx="74613" cy="163513"/>
            </a:xfrm>
            <a:custGeom>
              <a:avLst/>
              <a:gdLst>
                <a:gd name="T0" fmla="*/ 287 w 293"/>
                <a:gd name="T1" fmla="*/ 306 h 638"/>
                <a:gd name="T2" fmla="*/ 167 w 293"/>
                <a:gd name="T3" fmla="*/ 635 h 638"/>
                <a:gd name="T4" fmla="*/ 6 w 293"/>
                <a:gd name="T5" fmla="*/ 325 h 638"/>
                <a:gd name="T6" fmla="*/ 159 w 293"/>
                <a:gd name="T7" fmla="*/ 3 h 638"/>
                <a:gd name="T8" fmla="*/ 287 w 293"/>
                <a:gd name="T9" fmla="*/ 306 h 638"/>
              </a:gdLst>
              <a:ahLst/>
              <a:cxnLst>
                <a:cxn ang="0">
                  <a:pos x="T0" y="T1"/>
                </a:cxn>
                <a:cxn ang="0">
                  <a:pos x="T2" y="T3"/>
                </a:cxn>
                <a:cxn ang="0">
                  <a:pos x="T4" y="T5"/>
                </a:cxn>
                <a:cxn ang="0">
                  <a:pos x="T6" y="T7"/>
                </a:cxn>
                <a:cxn ang="0">
                  <a:pos x="T8" y="T9"/>
                </a:cxn>
              </a:cxnLst>
              <a:rect l="0" t="0" r="r" b="b"/>
              <a:pathLst>
                <a:path w="293" h="638">
                  <a:moveTo>
                    <a:pt x="287" y="306"/>
                  </a:moveTo>
                  <a:cubicBezTo>
                    <a:pt x="293" y="480"/>
                    <a:pt x="257" y="632"/>
                    <a:pt x="167" y="635"/>
                  </a:cubicBezTo>
                  <a:cubicBezTo>
                    <a:pt x="77" y="638"/>
                    <a:pt x="12" y="499"/>
                    <a:pt x="6" y="325"/>
                  </a:cubicBezTo>
                  <a:cubicBezTo>
                    <a:pt x="0" y="150"/>
                    <a:pt x="69" y="7"/>
                    <a:pt x="159" y="3"/>
                  </a:cubicBezTo>
                  <a:cubicBezTo>
                    <a:pt x="249" y="0"/>
                    <a:pt x="281" y="132"/>
                    <a:pt x="287" y="306"/>
                  </a:cubicBezTo>
                </a:path>
              </a:pathLst>
            </a:custGeom>
            <a:solidFill>
              <a:srgbClr val="DBB8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9" name="iSļiḑê"/>
            <p:cNvSpPr/>
            <p:nvPr/>
          </p:nvSpPr>
          <p:spPr bwMode="auto">
            <a:xfrm>
              <a:off x="7304088" y="2773363"/>
              <a:ext cx="76200" cy="165100"/>
            </a:xfrm>
            <a:custGeom>
              <a:avLst/>
              <a:gdLst>
                <a:gd name="T0" fmla="*/ 6 w 293"/>
                <a:gd name="T1" fmla="*/ 306 h 638"/>
                <a:gd name="T2" fmla="*/ 126 w 293"/>
                <a:gd name="T3" fmla="*/ 635 h 638"/>
                <a:gd name="T4" fmla="*/ 287 w 293"/>
                <a:gd name="T5" fmla="*/ 325 h 638"/>
                <a:gd name="T6" fmla="*/ 134 w 293"/>
                <a:gd name="T7" fmla="*/ 3 h 638"/>
                <a:gd name="T8" fmla="*/ 6 w 293"/>
                <a:gd name="T9" fmla="*/ 306 h 638"/>
              </a:gdLst>
              <a:ahLst/>
              <a:cxnLst>
                <a:cxn ang="0">
                  <a:pos x="T0" y="T1"/>
                </a:cxn>
                <a:cxn ang="0">
                  <a:pos x="T2" y="T3"/>
                </a:cxn>
                <a:cxn ang="0">
                  <a:pos x="T4" y="T5"/>
                </a:cxn>
                <a:cxn ang="0">
                  <a:pos x="T6" y="T7"/>
                </a:cxn>
                <a:cxn ang="0">
                  <a:pos x="T8" y="T9"/>
                </a:cxn>
              </a:cxnLst>
              <a:rect l="0" t="0" r="r" b="b"/>
              <a:pathLst>
                <a:path w="293" h="638">
                  <a:moveTo>
                    <a:pt x="6" y="306"/>
                  </a:moveTo>
                  <a:cubicBezTo>
                    <a:pt x="0" y="480"/>
                    <a:pt x="36" y="632"/>
                    <a:pt x="126" y="635"/>
                  </a:cubicBezTo>
                  <a:cubicBezTo>
                    <a:pt x="216" y="638"/>
                    <a:pt x="281" y="499"/>
                    <a:pt x="287" y="325"/>
                  </a:cubicBezTo>
                  <a:cubicBezTo>
                    <a:pt x="293" y="150"/>
                    <a:pt x="224" y="7"/>
                    <a:pt x="134" y="3"/>
                  </a:cubicBezTo>
                  <a:cubicBezTo>
                    <a:pt x="44" y="0"/>
                    <a:pt x="12" y="131"/>
                    <a:pt x="6" y="306"/>
                  </a:cubicBezTo>
                </a:path>
              </a:pathLst>
            </a:custGeom>
            <a:solidFill>
              <a:srgbClr val="EED3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0" name="íŝ1ïḓè"/>
            <p:cNvSpPr/>
            <p:nvPr/>
          </p:nvSpPr>
          <p:spPr bwMode="auto">
            <a:xfrm>
              <a:off x="6694488" y="2425700"/>
              <a:ext cx="630238" cy="892175"/>
            </a:xfrm>
            <a:prstGeom prst="ellipse">
              <a:avLst/>
            </a:prstGeom>
            <a:solidFill>
              <a:srgbClr val="F6C7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1" name="í$lîḋè"/>
            <p:cNvSpPr/>
            <p:nvPr/>
          </p:nvSpPr>
          <p:spPr bwMode="auto">
            <a:xfrm>
              <a:off x="6694488" y="2425700"/>
              <a:ext cx="317500" cy="893763"/>
            </a:xfrm>
            <a:custGeom>
              <a:avLst/>
              <a:gdLst>
                <a:gd name="T0" fmla="*/ 1235 w 1235"/>
                <a:gd name="T1" fmla="*/ 0 h 3484"/>
                <a:gd name="T2" fmla="*/ 1235 w 1235"/>
                <a:gd name="T3" fmla="*/ 3478 h 3484"/>
                <a:gd name="T4" fmla="*/ 0 w 1235"/>
                <a:gd name="T5" fmla="*/ 1762 h 3484"/>
                <a:gd name="T6" fmla="*/ 1235 w 1235"/>
                <a:gd name="T7" fmla="*/ 0 h 3484"/>
              </a:gdLst>
              <a:ahLst/>
              <a:cxnLst>
                <a:cxn ang="0">
                  <a:pos x="T0" y="T1"/>
                </a:cxn>
                <a:cxn ang="0">
                  <a:pos x="T2" y="T3"/>
                </a:cxn>
                <a:cxn ang="0">
                  <a:pos x="T4" y="T5"/>
                </a:cxn>
                <a:cxn ang="0">
                  <a:pos x="T6" y="T7"/>
                </a:cxn>
              </a:cxnLst>
              <a:rect l="0" t="0" r="r" b="b"/>
              <a:pathLst>
                <a:path w="1235" h="3484">
                  <a:moveTo>
                    <a:pt x="1235" y="0"/>
                  </a:moveTo>
                  <a:cubicBezTo>
                    <a:pt x="1235" y="3478"/>
                    <a:pt x="1235" y="3478"/>
                    <a:pt x="1235" y="3478"/>
                  </a:cubicBezTo>
                  <a:cubicBezTo>
                    <a:pt x="557" y="3484"/>
                    <a:pt x="0" y="2718"/>
                    <a:pt x="0" y="1762"/>
                  </a:cubicBezTo>
                  <a:cubicBezTo>
                    <a:pt x="0" y="785"/>
                    <a:pt x="515" y="17"/>
                    <a:pt x="1235" y="0"/>
                  </a:cubicBezTo>
                </a:path>
              </a:pathLst>
            </a:custGeom>
            <a:solidFill>
              <a:srgbClr val="E9BD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2" name="iṣ1íḑe"/>
            <p:cNvSpPr/>
            <p:nvPr/>
          </p:nvSpPr>
          <p:spPr bwMode="auto">
            <a:xfrm>
              <a:off x="6624638" y="2309813"/>
              <a:ext cx="774700" cy="704850"/>
            </a:xfrm>
            <a:custGeom>
              <a:avLst/>
              <a:gdLst>
                <a:gd name="T0" fmla="*/ 337 w 3015"/>
                <a:gd name="T1" fmla="*/ 2743 h 2743"/>
                <a:gd name="T2" fmla="*/ 657 w 3015"/>
                <a:gd name="T3" fmla="*/ 1177 h 2743"/>
                <a:gd name="T4" fmla="*/ 1648 w 3015"/>
                <a:gd name="T5" fmla="*/ 1411 h 2743"/>
                <a:gd name="T6" fmla="*/ 2044 w 3015"/>
                <a:gd name="T7" fmla="*/ 1237 h 2743"/>
                <a:gd name="T8" fmla="*/ 2609 w 3015"/>
                <a:gd name="T9" fmla="*/ 1473 h 2743"/>
                <a:gd name="T10" fmla="*/ 2691 w 3015"/>
                <a:gd name="T11" fmla="*/ 2636 h 2743"/>
                <a:gd name="T12" fmla="*/ 2896 w 3015"/>
                <a:gd name="T13" fmla="*/ 1504 h 2743"/>
                <a:gd name="T14" fmla="*/ 2941 w 3015"/>
                <a:gd name="T15" fmla="*/ 1774 h 2743"/>
                <a:gd name="T16" fmla="*/ 2880 w 3015"/>
                <a:gd name="T17" fmla="*/ 945 h 2743"/>
                <a:gd name="T18" fmla="*/ 2402 w 3015"/>
                <a:gd name="T19" fmla="*/ 448 h 2743"/>
                <a:gd name="T20" fmla="*/ 1282 w 3015"/>
                <a:gd name="T21" fmla="*/ 161 h 2743"/>
                <a:gd name="T22" fmla="*/ 1406 w 3015"/>
                <a:gd name="T23" fmla="*/ 44 h 2743"/>
                <a:gd name="T24" fmla="*/ 559 w 3015"/>
                <a:gd name="T25" fmla="*/ 469 h 2743"/>
                <a:gd name="T26" fmla="*/ 53 w 3015"/>
                <a:gd name="T27" fmla="*/ 1563 h 2743"/>
                <a:gd name="T28" fmla="*/ 112 w 3015"/>
                <a:gd name="T29" fmla="*/ 1382 h 2743"/>
                <a:gd name="T30" fmla="*/ 337 w 3015"/>
                <a:gd name="T31" fmla="*/ 2743 h 2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15" h="2743">
                  <a:moveTo>
                    <a:pt x="337" y="2743"/>
                  </a:moveTo>
                  <a:cubicBezTo>
                    <a:pt x="337" y="2743"/>
                    <a:pt x="57" y="1700"/>
                    <a:pt x="657" y="1177"/>
                  </a:cubicBezTo>
                  <a:cubicBezTo>
                    <a:pt x="657" y="1177"/>
                    <a:pt x="1104" y="1538"/>
                    <a:pt x="1648" y="1411"/>
                  </a:cubicBezTo>
                  <a:cubicBezTo>
                    <a:pt x="1648" y="1411"/>
                    <a:pt x="1828" y="1373"/>
                    <a:pt x="2044" y="1237"/>
                  </a:cubicBezTo>
                  <a:cubicBezTo>
                    <a:pt x="2044" y="1237"/>
                    <a:pt x="2469" y="1056"/>
                    <a:pt x="2609" y="1473"/>
                  </a:cubicBezTo>
                  <a:cubicBezTo>
                    <a:pt x="2757" y="1916"/>
                    <a:pt x="2682" y="2367"/>
                    <a:pt x="2691" y="2636"/>
                  </a:cubicBezTo>
                  <a:cubicBezTo>
                    <a:pt x="2691" y="2636"/>
                    <a:pt x="2889" y="2187"/>
                    <a:pt x="2896" y="1504"/>
                  </a:cubicBezTo>
                  <a:cubicBezTo>
                    <a:pt x="2896" y="1504"/>
                    <a:pt x="2928" y="1625"/>
                    <a:pt x="2941" y="1774"/>
                  </a:cubicBezTo>
                  <a:cubicBezTo>
                    <a:pt x="2941" y="1774"/>
                    <a:pt x="3015" y="1252"/>
                    <a:pt x="2880" y="945"/>
                  </a:cubicBezTo>
                  <a:cubicBezTo>
                    <a:pt x="2880" y="945"/>
                    <a:pt x="2781" y="616"/>
                    <a:pt x="2402" y="448"/>
                  </a:cubicBezTo>
                  <a:cubicBezTo>
                    <a:pt x="2402" y="448"/>
                    <a:pt x="2177" y="89"/>
                    <a:pt x="1282" y="161"/>
                  </a:cubicBezTo>
                  <a:cubicBezTo>
                    <a:pt x="1282" y="161"/>
                    <a:pt x="1267" y="100"/>
                    <a:pt x="1406" y="44"/>
                  </a:cubicBezTo>
                  <a:cubicBezTo>
                    <a:pt x="1406" y="44"/>
                    <a:pt x="715" y="0"/>
                    <a:pt x="559" y="469"/>
                  </a:cubicBezTo>
                  <a:cubicBezTo>
                    <a:pt x="559" y="469"/>
                    <a:pt x="0" y="591"/>
                    <a:pt x="53" y="1563"/>
                  </a:cubicBezTo>
                  <a:cubicBezTo>
                    <a:pt x="112" y="1382"/>
                    <a:pt x="112" y="1382"/>
                    <a:pt x="112" y="1382"/>
                  </a:cubicBezTo>
                  <a:cubicBezTo>
                    <a:pt x="112" y="1382"/>
                    <a:pt x="3" y="2296"/>
                    <a:pt x="337" y="2743"/>
                  </a:cubicBezTo>
                </a:path>
              </a:pathLst>
            </a:custGeom>
            <a:solidFill>
              <a:srgbClr val="542E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3" name="iṧḷïdé"/>
            <p:cNvSpPr/>
            <p:nvPr/>
          </p:nvSpPr>
          <p:spPr bwMode="auto">
            <a:xfrm>
              <a:off x="7011988" y="2808288"/>
              <a:ext cx="4763" cy="39688"/>
            </a:xfrm>
            <a:custGeom>
              <a:avLst/>
              <a:gdLst>
                <a:gd name="T0" fmla="*/ 0 w 17"/>
                <a:gd name="T1" fmla="*/ 0 h 154"/>
                <a:gd name="T2" fmla="*/ 0 w 17"/>
                <a:gd name="T3" fmla="*/ 153 h 154"/>
                <a:gd name="T4" fmla="*/ 5 w 17"/>
                <a:gd name="T5" fmla="*/ 154 h 154"/>
                <a:gd name="T6" fmla="*/ 2 w 17"/>
                <a:gd name="T7" fmla="*/ 3 h 154"/>
                <a:gd name="T8" fmla="*/ 0 w 17"/>
                <a:gd name="T9" fmla="*/ 0 h 154"/>
              </a:gdLst>
              <a:ahLst/>
              <a:cxnLst>
                <a:cxn ang="0">
                  <a:pos x="T0" y="T1"/>
                </a:cxn>
                <a:cxn ang="0">
                  <a:pos x="T2" y="T3"/>
                </a:cxn>
                <a:cxn ang="0">
                  <a:pos x="T4" y="T5"/>
                </a:cxn>
                <a:cxn ang="0">
                  <a:pos x="T6" y="T7"/>
                </a:cxn>
                <a:cxn ang="0">
                  <a:pos x="T8" y="T9"/>
                </a:cxn>
              </a:cxnLst>
              <a:rect l="0" t="0" r="r" b="b"/>
              <a:pathLst>
                <a:path w="17" h="154">
                  <a:moveTo>
                    <a:pt x="0" y="0"/>
                  </a:moveTo>
                  <a:cubicBezTo>
                    <a:pt x="0" y="153"/>
                    <a:pt x="0" y="153"/>
                    <a:pt x="0" y="153"/>
                  </a:cubicBezTo>
                  <a:cubicBezTo>
                    <a:pt x="2" y="153"/>
                    <a:pt x="3" y="154"/>
                    <a:pt x="5" y="154"/>
                  </a:cubicBezTo>
                  <a:cubicBezTo>
                    <a:pt x="13" y="94"/>
                    <a:pt x="17" y="29"/>
                    <a:pt x="2" y="3"/>
                  </a:cubicBezTo>
                  <a:cubicBezTo>
                    <a:pt x="1" y="2"/>
                    <a:pt x="1" y="1"/>
                    <a:pt x="0" y="0"/>
                  </a:cubicBezTo>
                </a:path>
              </a:pathLst>
            </a:custGeom>
            <a:solidFill>
              <a:srgbClr val="FADB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4" name="ïŝlíḋê"/>
            <p:cNvSpPr/>
            <p:nvPr/>
          </p:nvSpPr>
          <p:spPr bwMode="auto">
            <a:xfrm>
              <a:off x="6694488" y="2827338"/>
              <a:ext cx="1588" cy="50800"/>
            </a:xfrm>
            <a:custGeom>
              <a:avLst/>
              <a:gdLst>
                <a:gd name="T0" fmla="*/ 7 w 7"/>
                <a:gd name="T1" fmla="*/ 0 h 198"/>
                <a:gd name="T2" fmla="*/ 1 w 7"/>
                <a:gd name="T3" fmla="*/ 193 h 198"/>
                <a:gd name="T4" fmla="*/ 2 w 7"/>
                <a:gd name="T5" fmla="*/ 198 h 198"/>
                <a:gd name="T6" fmla="*/ 2 w 7"/>
                <a:gd name="T7" fmla="*/ 192 h 198"/>
                <a:gd name="T8" fmla="*/ 2 w 7"/>
                <a:gd name="T9" fmla="*/ 180 h 198"/>
                <a:gd name="T10" fmla="*/ 2 w 7"/>
                <a:gd name="T11" fmla="*/ 169 h 198"/>
                <a:gd name="T12" fmla="*/ 7 w 7"/>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 h="198">
                  <a:moveTo>
                    <a:pt x="7" y="0"/>
                  </a:moveTo>
                  <a:cubicBezTo>
                    <a:pt x="2" y="67"/>
                    <a:pt x="0" y="131"/>
                    <a:pt x="1" y="193"/>
                  </a:cubicBezTo>
                  <a:cubicBezTo>
                    <a:pt x="1" y="195"/>
                    <a:pt x="1" y="197"/>
                    <a:pt x="2" y="198"/>
                  </a:cubicBezTo>
                  <a:cubicBezTo>
                    <a:pt x="2" y="196"/>
                    <a:pt x="2" y="194"/>
                    <a:pt x="2" y="192"/>
                  </a:cubicBezTo>
                  <a:cubicBezTo>
                    <a:pt x="2" y="188"/>
                    <a:pt x="2" y="184"/>
                    <a:pt x="2" y="180"/>
                  </a:cubicBezTo>
                  <a:cubicBezTo>
                    <a:pt x="2" y="176"/>
                    <a:pt x="2" y="172"/>
                    <a:pt x="2" y="169"/>
                  </a:cubicBezTo>
                  <a:cubicBezTo>
                    <a:pt x="2" y="112"/>
                    <a:pt x="4" y="56"/>
                    <a:pt x="7" y="0"/>
                  </a:cubicBezTo>
                </a:path>
              </a:pathLst>
            </a:custGeom>
            <a:solidFill>
              <a:srgbClr val="E7D0B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5" name="iṩḻïḍe"/>
            <p:cNvSpPr/>
            <p:nvPr/>
          </p:nvSpPr>
          <p:spPr bwMode="auto">
            <a:xfrm>
              <a:off x="6694488" y="2813050"/>
              <a:ext cx="3175" cy="61913"/>
            </a:xfrm>
            <a:custGeom>
              <a:avLst/>
              <a:gdLst>
                <a:gd name="T0" fmla="*/ 11 w 11"/>
                <a:gd name="T1" fmla="*/ 0 h 240"/>
                <a:gd name="T2" fmla="*/ 5 w 11"/>
                <a:gd name="T3" fmla="*/ 60 h 240"/>
                <a:gd name="T4" fmla="*/ 0 w 11"/>
                <a:gd name="T5" fmla="*/ 229 h 240"/>
                <a:gd name="T6" fmla="*/ 0 w 11"/>
                <a:gd name="T7" fmla="*/ 240 h 240"/>
                <a:gd name="T8" fmla="*/ 11 w 11"/>
                <a:gd name="T9" fmla="*/ 0 h 240"/>
              </a:gdLst>
              <a:ahLst/>
              <a:cxnLst>
                <a:cxn ang="0">
                  <a:pos x="T0" y="T1"/>
                </a:cxn>
                <a:cxn ang="0">
                  <a:pos x="T2" y="T3"/>
                </a:cxn>
                <a:cxn ang="0">
                  <a:pos x="T4" y="T5"/>
                </a:cxn>
                <a:cxn ang="0">
                  <a:pos x="T6" y="T7"/>
                </a:cxn>
                <a:cxn ang="0">
                  <a:pos x="T8" y="T9"/>
                </a:cxn>
              </a:cxnLst>
              <a:rect l="0" t="0" r="r" b="b"/>
              <a:pathLst>
                <a:path w="11" h="240">
                  <a:moveTo>
                    <a:pt x="11" y="0"/>
                  </a:moveTo>
                  <a:cubicBezTo>
                    <a:pt x="9" y="20"/>
                    <a:pt x="7" y="40"/>
                    <a:pt x="5" y="60"/>
                  </a:cubicBezTo>
                  <a:cubicBezTo>
                    <a:pt x="2" y="116"/>
                    <a:pt x="0" y="172"/>
                    <a:pt x="0" y="229"/>
                  </a:cubicBezTo>
                  <a:cubicBezTo>
                    <a:pt x="0" y="232"/>
                    <a:pt x="0" y="236"/>
                    <a:pt x="0" y="240"/>
                  </a:cubicBezTo>
                  <a:cubicBezTo>
                    <a:pt x="0" y="158"/>
                    <a:pt x="4" y="78"/>
                    <a:pt x="11" y="0"/>
                  </a:cubicBezTo>
                </a:path>
              </a:pathLst>
            </a:custGeom>
            <a:solidFill>
              <a:srgbClr val="FADB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6" name="íṣḷïḋè"/>
            <p:cNvSpPr/>
            <p:nvPr/>
          </p:nvSpPr>
          <p:spPr bwMode="auto">
            <a:xfrm>
              <a:off x="6694488" y="2774950"/>
              <a:ext cx="317500" cy="192088"/>
            </a:xfrm>
            <a:custGeom>
              <a:avLst/>
              <a:gdLst>
                <a:gd name="T0" fmla="*/ 334 w 1235"/>
                <a:gd name="T1" fmla="*/ 0 h 748"/>
                <a:gd name="T2" fmla="*/ 145 w 1235"/>
                <a:gd name="T3" fmla="*/ 2 h 748"/>
                <a:gd name="T4" fmla="*/ 28 w 1235"/>
                <a:gd name="T5" fmla="*/ 33 h 748"/>
                <a:gd name="T6" fmla="*/ 11 w 1235"/>
                <a:gd name="T7" fmla="*/ 146 h 748"/>
                <a:gd name="T8" fmla="*/ 0 w 1235"/>
                <a:gd name="T9" fmla="*/ 386 h 748"/>
                <a:gd name="T10" fmla="*/ 0 w 1235"/>
                <a:gd name="T11" fmla="*/ 398 h 748"/>
                <a:gd name="T12" fmla="*/ 0 w 1235"/>
                <a:gd name="T13" fmla="*/ 404 h 748"/>
                <a:gd name="T14" fmla="*/ 13 w 1235"/>
                <a:gd name="T15" fmla="*/ 486 h 748"/>
                <a:gd name="T16" fmla="*/ 298 w 1235"/>
                <a:gd name="T17" fmla="*/ 724 h 748"/>
                <a:gd name="T18" fmla="*/ 605 w 1235"/>
                <a:gd name="T19" fmla="*/ 748 h 748"/>
                <a:gd name="T20" fmla="*/ 801 w 1235"/>
                <a:gd name="T21" fmla="*/ 738 h 748"/>
                <a:gd name="T22" fmla="*/ 963 w 1235"/>
                <a:gd name="T23" fmla="*/ 642 h 748"/>
                <a:gd name="T24" fmla="*/ 1091 w 1235"/>
                <a:gd name="T25" fmla="*/ 441 h 748"/>
                <a:gd name="T26" fmla="*/ 1148 w 1235"/>
                <a:gd name="T27" fmla="*/ 322 h 748"/>
                <a:gd name="T28" fmla="*/ 1221 w 1235"/>
                <a:gd name="T29" fmla="*/ 280 h 748"/>
                <a:gd name="T30" fmla="*/ 1221 w 1235"/>
                <a:gd name="T31" fmla="*/ 280 h 748"/>
                <a:gd name="T32" fmla="*/ 1235 w 1235"/>
                <a:gd name="T33" fmla="*/ 280 h 748"/>
                <a:gd name="T34" fmla="*/ 1235 w 1235"/>
                <a:gd name="T35" fmla="*/ 127 h 748"/>
                <a:gd name="T36" fmla="*/ 1138 w 1235"/>
                <a:gd name="T37" fmla="*/ 28 h 748"/>
                <a:gd name="T38" fmla="*/ 1089 w 1235"/>
                <a:gd name="T39" fmla="*/ 26 h 748"/>
                <a:gd name="T40" fmla="*/ 418 w 1235"/>
                <a:gd name="T41" fmla="*/ 1 h 748"/>
                <a:gd name="T42" fmla="*/ 334 w 1235"/>
                <a:gd name="T43" fmla="*/ 0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5" h="748">
                  <a:moveTo>
                    <a:pt x="334" y="0"/>
                  </a:moveTo>
                  <a:cubicBezTo>
                    <a:pt x="271" y="0"/>
                    <a:pt x="208" y="2"/>
                    <a:pt x="145" y="2"/>
                  </a:cubicBezTo>
                  <a:cubicBezTo>
                    <a:pt x="95" y="2"/>
                    <a:pt x="60" y="15"/>
                    <a:pt x="28" y="33"/>
                  </a:cubicBezTo>
                  <a:cubicBezTo>
                    <a:pt x="21" y="71"/>
                    <a:pt x="16" y="109"/>
                    <a:pt x="11" y="146"/>
                  </a:cubicBezTo>
                  <a:cubicBezTo>
                    <a:pt x="4" y="224"/>
                    <a:pt x="0" y="304"/>
                    <a:pt x="0" y="386"/>
                  </a:cubicBezTo>
                  <a:cubicBezTo>
                    <a:pt x="0" y="390"/>
                    <a:pt x="0" y="394"/>
                    <a:pt x="0" y="398"/>
                  </a:cubicBezTo>
                  <a:cubicBezTo>
                    <a:pt x="0" y="400"/>
                    <a:pt x="0" y="402"/>
                    <a:pt x="0" y="404"/>
                  </a:cubicBezTo>
                  <a:cubicBezTo>
                    <a:pt x="6" y="432"/>
                    <a:pt x="8" y="463"/>
                    <a:pt x="13" y="486"/>
                  </a:cubicBezTo>
                  <a:cubicBezTo>
                    <a:pt x="43" y="627"/>
                    <a:pt x="148" y="703"/>
                    <a:pt x="298" y="724"/>
                  </a:cubicBezTo>
                  <a:cubicBezTo>
                    <a:pt x="390" y="742"/>
                    <a:pt x="506" y="748"/>
                    <a:pt x="605" y="748"/>
                  </a:cubicBezTo>
                  <a:cubicBezTo>
                    <a:pt x="697" y="748"/>
                    <a:pt x="774" y="743"/>
                    <a:pt x="801" y="738"/>
                  </a:cubicBezTo>
                  <a:cubicBezTo>
                    <a:pt x="869" y="730"/>
                    <a:pt x="929" y="688"/>
                    <a:pt x="963" y="642"/>
                  </a:cubicBezTo>
                  <a:cubicBezTo>
                    <a:pt x="1010" y="577"/>
                    <a:pt x="1051" y="509"/>
                    <a:pt x="1091" y="441"/>
                  </a:cubicBezTo>
                  <a:cubicBezTo>
                    <a:pt x="1114" y="403"/>
                    <a:pt x="1129" y="362"/>
                    <a:pt x="1148" y="322"/>
                  </a:cubicBezTo>
                  <a:cubicBezTo>
                    <a:pt x="1162" y="293"/>
                    <a:pt x="1183" y="280"/>
                    <a:pt x="1221" y="280"/>
                  </a:cubicBezTo>
                  <a:cubicBezTo>
                    <a:pt x="1221" y="280"/>
                    <a:pt x="1221" y="280"/>
                    <a:pt x="1221" y="280"/>
                  </a:cubicBezTo>
                  <a:cubicBezTo>
                    <a:pt x="1226" y="280"/>
                    <a:pt x="1231" y="280"/>
                    <a:pt x="1235" y="280"/>
                  </a:cubicBezTo>
                  <a:cubicBezTo>
                    <a:pt x="1235" y="127"/>
                    <a:pt x="1235" y="127"/>
                    <a:pt x="1235" y="127"/>
                  </a:cubicBezTo>
                  <a:cubicBezTo>
                    <a:pt x="1212" y="88"/>
                    <a:pt x="1178" y="55"/>
                    <a:pt x="1138" y="28"/>
                  </a:cubicBezTo>
                  <a:cubicBezTo>
                    <a:pt x="1121" y="27"/>
                    <a:pt x="1105" y="26"/>
                    <a:pt x="1089" y="26"/>
                  </a:cubicBezTo>
                  <a:cubicBezTo>
                    <a:pt x="865" y="18"/>
                    <a:pt x="642" y="8"/>
                    <a:pt x="418" y="1"/>
                  </a:cubicBezTo>
                  <a:cubicBezTo>
                    <a:pt x="390" y="1"/>
                    <a:pt x="362" y="0"/>
                    <a:pt x="334" y="0"/>
                  </a:cubicBezTo>
                </a:path>
              </a:pathLst>
            </a:custGeom>
            <a:solidFill>
              <a:srgbClr val="F0D3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7" name="í$ḷídé"/>
            <p:cNvSpPr/>
            <p:nvPr/>
          </p:nvSpPr>
          <p:spPr bwMode="auto">
            <a:xfrm>
              <a:off x="6673850" y="2782888"/>
              <a:ext cx="28575" cy="95250"/>
            </a:xfrm>
            <a:custGeom>
              <a:avLst/>
              <a:gdLst>
                <a:gd name="T0" fmla="*/ 108 w 108"/>
                <a:gd name="T1" fmla="*/ 0 h 366"/>
                <a:gd name="T2" fmla="*/ 73 w 108"/>
                <a:gd name="T3" fmla="*/ 23 h 366"/>
                <a:gd name="T4" fmla="*/ 0 w 108"/>
                <a:gd name="T5" fmla="*/ 235 h 366"/>
                <a:gd name="T6" fmla="*/ 58 w 108"/>
                <a:gd name="T7" fmla="*/ 318 h 366"/>
                <a:gd name="T8" fmla="*/ 79 w 108"/>
                <a:gd name="T9" fmla="*/ 366 h 366"/>
                <a:gd name="T10" fmla="*/ 85 w 108"/>
                <a:gd name="T11" fmla="*/ 173 h 366"/>
                <a:gd name="T12" fmla="*/ 91 w 108"/>
                <a:gd name="T13" fmla="*/ 113 h 366"/>
                <a:gd name="T14" fmla="*/ 108 w 108"/>
                <a:gd name="T15" fmla="*/ 0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366">
                  <a:moveTo>
                    <a:pt x="108" y="0"/>
                  </a:moveTo>
                  <a:cubicBezTo>
                    <a:pt x="96" y="7"/>
                    <a:pt x="85" y="15"/>
                    <a:pt x="73" y="23"/>
                  </a:cubicBezTo>
                  <a:cubicBezTo>
                    <a:pt x="23" y="88"/>
                    <a:pt x="6" y="156"/>
                    <a:pt x="0" y="235"/>
                  </a:cubicBezTo>
                  <a:cubicBezTo>
                    <a:pt x="5" y="265"/>
                    <a:pt x="20" y="293"/>
                    <a:pt x="58" y="318"/>
                  </a:cubicBezTo>
                  <a:cubicBezTo>
                    <a:pt x="68" y="330"/>
                    <a:pt x="74" y="347"/>
                    <a:pt x="79" y="366"/>
                  </a:cubicBezTo>
                  <a:cubicBezTo>
                    <a:pt x="78" y="304"/>
                    <a:pt x="80" y="240"/>
                    <a:pt x="85" y="173"/>
                  </a:cubicBezTo>
                  <a:cubicBezTo>
                    <a:pt x="87" y="153"/>
                    <a:pt x="89" y="133"/>
                    <a:pt x="91" y="113"/>
                  </a:cubicBezTo>
                  <a:cubicBezTo>
                    <a:pt x="96" y="76"/>
                    <a:pt x="101" y="38"/>
                    <a:pt x="108" y="0"/>
                  </a:cubicBezTo>
                </a:path>
              </a:pathLst>
            </a:custGeom>
            <a:solidFill>
              <a:srgbClr val="8667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8" name="ïṣľídê"/>
            <p:cNvSpPr/>
            <p:nvPr/>
          </p:nvSpPr>
          <p:spPr bwMode="auto">
            <a:xfrm>
              <a:off x="7018338" y="2774950"/>
              <a:ext cx="301625" cy="192088"/>
            </a:xfrm>
            <a:custGeom>
              <a:avLst/>
              <a:gdLst>
                <a:gd name="T0" fmla="*/ 854 w 1177"/>
                <a:gd name="T1" fmla="*/ 0 h 748"/>
                <a:gd name="T2" fmla="*/ 770 w 1177"/>
                <a:gd name="T3" fmla="*/ 1 h 748"/>
                <a:gd name="T4" fmla="*/ 148 w 1177"/>
                <a:gd name="T5" fmla="*/ 24 h 748"/>
                <a:gd name="T6" fmla="*/ 16 w 1177"/>
                <a:gd name="T7" fmla="*/ 141 h 748"/>
                <a:gd name="T8" fmla="*/ 11 w 1177"/>
                <a:gd name="T9" fmla="*/ 290 h 748"/>
                <a:gd name="T10" fmla="*/ 40 w 1177"/>
                <a:gd name="T11" fmla="*/ 322 h 748"/>
                <a:gd name="T12" fmla="*/ 98 w 1177"/>
                <a:gd name="T13" fmla="*/ 441 h 748"/>
                <a:gd name="T14" fmla="*/ 225 w 1177"/>
                <a:gd name="T15" fmla="*/ 642 h 748"/>
                <a:gd name="T16" fmla="*/ 388 w 1177"/>
                <a:gd name="T17" fmla="*/ 738 h 748"/>
                <a:gd name="T18" fmla="*/ 584 w 1177"/>
                <a:gd name="T19" fmla="*/ 748 h 748"/>
                <a:gd name="T20" fmla="*/ 890 w 1177"/>
                <a:gd name="T21" fmla="*/ 724 h 748"/>
                <a:gd name="T22" fmla="*/ 1169 w 1177"/>
                <a:gd name="T23" fmla="*/ 512 h 748"/>
                <a:gd name="T24" fmla="*/ 1162 w 1177"/>
                <a:gd name="T25" fmla="*/ 62 h 748"/>
                <a:gd name="T26" fmla="*/ 1087 w 1177"/>
                <a:gd name="T27" fmla="*/ 6 h 748"/>
                <a:gd name="T28" fmla="*/ 1043 w 1177"/>
                <a:gd name="T29" fmla="*/ 2 h 748"/>
                <a:gd name="T30" fmla="*/ 854 w 1177"/>
                <a:gd name="T31" fmla="*/ 0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7" h="748">
                  <a:moveTo>
                    <a:pt x="854" y="0"/>
                  </a:moveTo>
                  <a:cubicBezTo>
                    <a:pt x="826" y="0"/>
                    <a:pt x="798" y="1"/>
                    <a:pt x="770" y="1"/>
                  </a:cubicBezTo>
                  <a:cubicBezTo>
                    <a:pt x="563" y="8"/>
                    <a:pt x="356" y="17"/>
                    <a:pt x="148" y="24"/>
                  </a:cubicBezTo>
                  <a:cubicBezTo>
                    <a:pt x="92" y="54"/>
                    <a:pt x="46" y="92"/>
                    <a:pt x="16" y="141"/>
                  </a:cubicBezTo>
                  <a:cubicBezTo>
                    <a:pt x="0" y="166"/>
                    <a:pt x="4" y="231"/>
                    <a:pt x="11" y="290"/>
                  </a:cubicBezTo>
                  <a:cubicBezTo>
                    <a:pt x="23" y="296"/>
                    <a:pt x="33" y="307"/>
                    <a:pt x="40" y="322"/>
                  </a:cubicBezTo>
                  <a:cubicBezTo>
                    <a:pt x="59" y="362"/>
                    <a:pt x="75" y="403"/>
                    <a:pt x="98" y="441"/>
                  </a:cubicBezTo>
                  <a:cubicBezTo>
                    <a:pt x="138" y="509"/>
                    <a:pt x="179" y="577"/>
                    <a:pt x="225" y="642"/>
                  </a:cubicBezTo>
                  <a:cubicBezTo>
                    <a:pt x="259" y="688"/>
                    <a:pt x="320" y="730"/>
                    <a:pt x="388" y="738"/>
                  </a:cubicBezTo>
                  <a:cubicBezTo>
                    <a:pt x="415" y="743"/>
                    <a:pt x="492" y="748"/>
                    <a:pt x="584" y="748"/>
                  </a:cubicBezTo>
                  <a:cubicBezTo>
                    <a:pt x="683" y="748"/>
                    <a:pt x="798" y="742"/>
                    <a:pt x="890" y="724"/>
                  </a:cubicBezTo>
                  <a:cubicBezTo>
                    <a:pt x="1031" y="704"/>
                    <a:pt x="1132" y="636"/>
                    <a:pt x="1169" y="512"/>
                  </a:cubicBezTo>
                  <a:cubicBezTo>
                    <a:pt x="1174" y="375"/>
                    <a:pt x="1177" y="222"/>
                    <a:pt x="1162" y="62"/>
                  </a:cubicBezTo>
                  <a:cubicBezTo>
                    <a:pt x="1140" y="40"/>
                    <a:pt x="1115" y="21"/>
                    <a:pt x="1087" y="6"/>
                  </a:cubicBezTo>
                  <a:cubicBezTo>
                    <a:pt x="1073" y="3"/>
                    <a:pt x="1059" y="2"/>
                    <a:pt x="1043" y="2"/>
                  </a:cubicBezTo>
                  <a:cubicBezTo>
                    <a:pt x="980" y="2"/>
                    <a:pt x="917" y="0"/>
                    <a:pt x="854" y="0"/>
                  </a:cubicBezTo>
                </a:path>
              </a:pathLst>
            </a:custGeom>
            <a:solidFill>
              <a:srgbClr val="FADB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9" name="iṩļîďe"/>
            <p:cNvSpPr/>
            <p:nvPr/>
          </p:nvSpPr>
          <p:spPr bwMode="auto">
            <a:xfrm>
              <a:off x="7316788" y="2790825"/>
              <a:ext cx="23813" cy="115888"/>
            </a:xfrm>
            <a:custGeom>
              <a:avLst/>
              <a:gdLst>
                <a:gd name="T0" fmla="*/ 0 w 93"/>
                <a:gd name="T1" fmla="*/ 0 h 450"/>
                <a:gd name="T2" fmla="*/ 7 w 93"/>
                <a:gd name="T3" fmla="*/ 450 h 450"/>
                <a:gd name="T4" fmla="*/ 14 w 93"/>
                <a:gd name="T5" fmla="*/ 424 h 450"/>
                <a:gd name="T6" fmla="*/ 49 w 93"/>
                <a:gd name="T7" fmla="*/ 289 h 450"/>
                <a:gd name="T8" fmla="*/ 93 w 93"/>
                <a:gd name="T9" fmla="*/ 245 h 450"/>
                <a:gd name="T10" fmla="*/ 9 w 93"/>
                <a:gd name="T11" fmla="*/ 10 h 450"/>
                <a:gd name="T12" fmla="*/ 0 w 93"/>
                <a:gd name="T13" fmla="*/ 0 h 450"/>
              </a:gdLst>
              <a:ahLst/>
              <a:cxnLst>
                <a:cxn ang="0">
                  <a:pos x="T0" y="T1"/>
                </a:cxn>
                <a:cxn ang="0">
                  <a:pos x="T2" y="T3"/>
                </a:cxn>
                <a:cxn ang="0">
                  <a:pos x="T4" y="T5"/>
                </a:cxn>
                <a:cxn ang="0">
                  <a:pos x="T6" y="T7"/>
                </a:cxn>
                <a:cxn ang="0">
                  <a:pos x="T8" y="T9"/>
                </a:cxn>
                <a:cxn ang="0">
                  <a:pos x="T10" y="T11"/>
                </a:cxn>
                <a:cxn ang="0">
                  <a:pos x="T12" y="T13"/>
                </a:cxn>
              </a:cxnLst>
              <a:rect l="0" t="0" r="r" b="b"/>
              <a:pathLst>
                <a:path w="93" h="450">
                  <a:moveTo>
                    <a:pt x="0" y="0"/>
                  </a:moveTo>
                  <a:cubicBezTo>
                    <a:pt x="15" y="160"/>
                    <a:pt x="12" y="313"/>
                    <a:pt x="7" y="450"/>
                  </a:cubicBezTo>
                  <a:cubicBezTo>
                    <a:pt x="10" y="441"/>
                    <a:pt x="12" y="433"/>
                    <a:pt x="14" y="424"/>
                  </a:cubicBezTo>
                  <a:cubicBezTo>
                    <a:pt x="23" y="383"/>
                    <a:pt x="23" y="320"/>
                    <a:pt x="49" y="289"/>
                  </a:cubicBezTo>
                  <a:cubicBezTo>
                    <a:pt x="70" y="275"/>
                    <a:pt x="83" y="260"/>
                    <a:pt x="93" y="245"/>
                  </a:cubicBezTo>
                  <a:cubicBezTo>
                    <a:pt x="89" y="156"/>
                    <a:pt x="72" y="81"/>
                    <a:pt x="9" y="10"/>
                  </a:cubicBezTo>
                  <a:cubicBezTo>
                    <a:pt x="6" y="7"/>
                    <a:pt x="3" y="3"/>
                    <a:pt x="0" y="0"/>
                  </a:cubicBezTo>
                </a:path>
              </a:pathLst>
            </a:custGeom>
            <a:solidFill>
              <a:srgbClr val="8667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0" name="is1íḑê"/>
            <p:cNvSpPr/>
            <p:nvPr/>
          </p:nvSpPr>
          <p:spPr bwMode="auto">
            <a:xfrm>
              <a:off x="6672263" y="2774950"/>
              <a:ext cx="676275" cy="195263"/>
            </a:xfrm>
            <a:custGeom>
              <a:avLst/>
              <a:gdLst>
                <a:gd name="T0" fmla="*/ 2612 w 2629"/>
                <a:gd name="T1" fmla="*/ 134 h 760"/>
                <a:gd name="T2" fmla="*/ 2591 w 2629"/>
                <a:gd name="T3" fmla="*/ 93 h 760"/>
                <a:gd name="T4" fmla="*/ 2431 w 2629"/>
                <a:gd name="T5" fmla="*/ 7 h 760"/>
                <a:gd name="T6" fmla="*/ 2387 w 2629"/>
                <a:gd name="T7" fmla="*/ 3 h 760"/>
                <a:gd name="T8" fmla="*/ 2114 w 2629"/>
                <a:gd name="T9" fmla="*/ 2 h 760"/>
                <a:gd name="T10" fmla="*/ 1492 w 2629"/>
                <a:gd name="T11" fmla="*/ 25 h 760"/>
                <a:gd name="T12" fmla="*/ 1443 w 2629"/>
                <a:gd name="T13" fmla="*/ 27 h 760"/>
                <a:gd name="T14" fmla="*/ 1309 w 2629"/>
                <a:gd name="T15" fmla="*/ 31 h 760"/>
                <a:gd name="T16" fmla="*/ 1226 w 2629"/>
                <a:gd name="T17" fmla="*/ 29 h 760"/>
                <a:gd name="T18" fmla="*/ 1177 w 2629"/>
                <a:gd name="T19" fmla="*/ 27 h 760"/>
                <a:gd name="T20" fmla="*/ 506 w 2629"/>
                <a:gd name="T21" fmla="*/ 2 h 760"/>
                <a:gd name="T22" fmla="*/ 233 w 2629"/>
                <a:gd name="T23" fmla="*/ 3 h 760"/>
                <a:gd name="T24" fmla="*/ 81 w 2629"/>
                <a:gd name="T25" fmla="*/ 57 h 760"/>
                <a:gd name="T26" fmla="*/ 30 w 2629"/>
                <a:gd name="T27" fmla="*/ 93 h 760"/>
                <a:gd name="T28" fmla="*/ 9 w 2629"/>
                <a:gd name="T29" fmla="*/ 134 h 760"/>
                <a:gd name="T30" fmla="*/ 8 w 2629"/>
                <a:gd name="T31" fmla="*/ 269 h 760"/>
                <a:gd name="T32" fmla="*/ 66 w 2629"/>
                <a:gd name="T33" fmla="*/ 352 h 760"/>
                <a:gd name="T34" fmla="*/ 101 w 2629"/>
                <a:gd name="T35" fmla="*/ 487 h 760"/>
                <a:gd name="T36" fmla="*/ 386 w 2629"/>
                <a:gd name="T37" fmla="*/ 725 h 760"/>
                <a:gd name="T38" fmla="*/ 889 w 2629"/>
                <a:gd name="T39" fmla="*/ 739 h 760"/>
                <a:gd name="T40" fmla="*/ 1051 w 2629"/>
                <a:gd name="T41" fmla="*/ 643 h 760"/>
                <a:gd name="T42" fmla="*/ 1179 w 2629"/>
                <a:gd name="T43" fmla="*/ 442 h 760"/>
                <a:gd name="T44" fmla="*/ 1236 w 2629"/>
                <a:gd name="T45" fmla="*/ 323 h 760"/>
                <a:gd name="T46" fmla="*/ 1309 w 2629"/>
                <a:gd name="T47" fmla="*/ 281 h 760"/>
                <a:gd name="T48" fmla="*/ 1328 w 2629"/>
                <a:gd name="T49" fmla="*/ 282 h 760"/>
                <a:gd name="T50" fmla="*/ 1355 w 2629"/>
                <a:gd name="T51" fmla="*/ 291 h 760"/>
                <a:gd name="T52" fmla="*/ 1384 w 2629"/>
                <a:gd name="T53" fmla="*/ 323 h 760"/>
                <a:gd name="T54" fmla="*/ 1442 w 2629"/>
                <a:gd name="T55" fmla="*/ 442 h 760"/>
                <a:gd name="T56" fmla="*/ 1569 w 2629"/>
                <a:gd name="T57" fmla="*/ 643 h 760"/>
                <a:gd name="T58" fmla="*/ 1732 w 2629"/>
                <a:gd name="T59" fmla="*/ 739 h 760"/>
                <a:gd name="T60" fmla="*/ 2234 w 2629"/>
                <a:gd name="T61" fmla="*/ 725 h 760"/>
                <a:gd name="T62" fmla="*/ 2520 w 2629"/>
                <a:gd name="T63" fmla="*/ 487 h 760"/>
                <a:gd name="T64" fmla="*/ 2555 w 2629"/>
                <a:gd name="T65" fmla="*/ 352 h 760"/>
                <a:gd name="T66" fmla="*/ 2599 w 2629"/>
                <a:gd name="T67" fmla="*/ 308 h 760"/>
                <a:gd name="T68" fmla="*/ 2612 w 2629"/>
                <a:gd name="T69" fmla="*/ 134 h 760"/>
                <a:gd name="T70" fmla="*/ 1151 w 2629"/>
                <a:gd name="T71" fmla="*/ 304 h 760"/>
                <a:gd name="T72" fmla="*/ 1022 w 2629"/>
                <a:gd name="T73" fmla="*/ 576 h 760"/>
                <a:gd name="T74" fmla="*/ 833 w 2629"/>
                <a:gd name="T75" fmla="*/ 679 h 760"/>
                <a:gd name="T76" fmla="*/ 393 w 2629"/>
                <a:gd name="T77" fmla="*/ 674 h 760"/>
                <a:gd name="T78" fmla="*/ 208 w 2629"/>
                <a:gd name="T79" fmla="*/ 530 h 760"/>
                <a:gd name="T80" fmla="*/ 182 w 2629"/>
                <a:gd name="T81" fmla="*/ 164 h 760"/>
                <a:gd name="T82" fmla="*/ 275 w 2629"/>
                <a:gd name="T83" fmla="*/ 76 h 760"/>
                <a:gd name="T84" fmla="*/ 582 w 2629"/>
                <a:gd name="T85" fmla="*/ 60 h 760"/>
                <a:gd name="T86" fmla="*/ 760 w 2629"/>
                <a:gd name="T87" fmla="*/ 65 h 760"/>
                <a:gd name="T88" fmla="*/ 1022 w 2629"/>
                <a:gd name="T89" fmla="*/ 106 h 760"/>
                <a:gd name="T90" fmla="*/ 1151 w 2629"/>
                <a:gd name="T91" fmla="*/ 304 h 760"/>
                <a:gd name="T92" fmla="*/ 2413 w 2629"/>
                <a:gd name="T93" fmla="*/ 530 h 760"/>
                <a:gd name="T94" fmla="*/ 2227 w 2629"/>
                <a:gd name="T95" fmla="*/ 674 h 760"/>
                <a:gd name="T96" fmla="*/ 1788 w 2629"/>
                <a:gd name="T97" fmla="*/ 679 h 760"/>
                <a:gd name="T98" fmla="*/ 1599 w 2629"/>
                <a:gd name="T99" fmla="*/ 576 h 760"/>
                <a:gd name="T100" fmla="*/ 1470 w 2629"/>
                <a:gd name="T101" fmla="*/ 304 h 760"/>
                <a:gd name="T102" fmla="*/ 1599 w 2629"/>
                <a:gd name="T103" fmla="*/ 106 h 760"/>
                <a:gd name="T104" fmla="*/ 1861 w 2629"/>
                <a:gd name="T105" fmla="*/ 65 h 760"/>
                <a:gd name="T106" fmla="*/ 2039 w 2629"/>
                <a:gd name="T107" fmla="*/ 60 h 760"/>
                <a:gd name="T108" fmla="*/ 2346 w 2629"/>
                <a:gd name="T109" fmla="*/ 76 h 760"/>
                <a:gd name="T110" fmla="*/ 2439 w 2629"/>
                <a:gd name="T111" fmla="*/ 164 h 760"/>
                <a:gd name="T112" fmla="*/ 2413 w 2629"/>
                <a:gd name="T113" fmla="*/ 53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29" h="760">
                  <a:moveTo>
                    <a:pt x="2612" y="134"/>
                  </a:moveTo>
                  <a:cubicBezTo>
                    <a:pt x="2612" y="127"/>
                    <a:pt x="2596" y="97"/>
                    <a:pt x="2591" y="93"/>
                  </a:cubicBezTo>
                  <a:cubicBezTo>
                    <a:pt x="2534" y="57"/>
                    <a:pt x="2497" y="19"/>
                    <a:pt x="2431" y="7"/>
                  </a:cubicBezTo>
                  <a:cubicBezTo>
                    <a:pt x="2417" y="4"/>
                    <a:pt x="2403" y="3"/>
                    <a:pt x="2387" y="3"/>
                  </a:cubicBezTo>
                  <a:cubicBezTo>
                    <a:pt x="2296" y="3"/>
                    <a:pt x="2205" y="0"/>
                    <a:pt x="2114" y="2"/>
                  </a:cubicBezTo>
                  <a:cubicBezTo>
                    <a:pt x="1907" y="9"/>
                    <a:pt x="1700" y="18"/>
                    <a:pt x="1492" y="25"/>
                  </a:cubicBezTo>
                  <a:cubicBezTo>
                    <a:pt x="1476" y="26"/>
                    <a:pt x="1459" y="26"/>
                    <a:pt x="1443" y="27"/>
                  </a:cubicBezTo>
                  <a:cubicBezTo>
                    <a:pt x="1398" y="28"/>
                    <a:pt x="1353" y="30"/>
                    <a:pt x="1309" y="31"/>
                  </a:cubicBezTo>
                  <a:cubicBezTo>
                    <a:pt x="1282" y="31"/>
                    <a:pt x="1254" y="30"/>
                    <a:pt x="1226" y="29"/>
                  </a:cubicBezTo>
                  <a:cubicBezTo>
                    <a:pt x="1209" y="28"/>
                    <a:pt x="1193" y="27"/>
                    <a:pt x="1177" y="27"/>
                  </a:cubicBezTo>
                  <a:cubicBezTo>
                    <a:pt x="953" y="19"/>
                    <a:pt x="730" y="9"/>
                    <a:pt x="506" y="2"/>
                  </a:cubicBezTo>
                  <a:cubicBezTo>
                    <a:pt x="415" y="0"/>
                    <a:pt x="324" y="3"/>
                    <a:pt x="233" y="3"/>
                  </a:cubicBezTo>
                  <a:cubicBezTo>
                    <a:pt x="164" y="3"/>
                    <a:pt x="124" y="27"/>
                    <a:pt x="81" y="57"/>
                  </a:cubicBezTo>
                  <a:cubicBezTo>
                    <a:pt x="65" y="69"/>
                    <a:pt x="49" y="81"/>
                    <a:pt x="30" y="93"/>
                  </a:cubicBezTo>
                  <a:cubicBezTo>
                    <a:pt x="24" y="97"/>
                    <a:pt x="8" y="127"/>
                    <a:pt x="9" y="134"/>
                  </a:cubicBezTo>
                  <a:cubicBezTo>
                    <a:pt x="12" y="181"/>
                    <a:pt x="0" y="227"/>
                    <a:pt x="8" y="269"/>
                  </a:cubicBezTo>
                  <a:cubicBezTo>
                    <a:pt x="13" y="299"/>
                    <a:pt x="28" y="327"/>
                    <a:pt x="66" y="352"/>
                  </a:cubicBezTo>
                  <a:cubicBezTo>
                    <a:pt x="92" y="383"/>
                    <a:pt x="92" y="446"/>
                    <a:pt x="101" y="487"/>
                  </a:cubicBezTo>
                  <a:cubicBezTo>
                    <a:pt x="131" y="628"/>
                    <a:pt x="236" y="704"/>
                    <a:pt x="386" y="725"/>
                  </a:cubicBezTo>
                  <a:cubicBezTo>
                    <a:pt x="565" y="760"/>
                    <a:pt x="834" y="749"/>
                    <a:pt x="889" y="739"/>
                  </a:cubicBezTo>
                  <a:cubicBezTo>
                    <a:pt x="957" y="731"/>
                    <a:pt x="1017" y="689"/>
                    <a:pt x="1051" y="643"/>
                  </a:cubicBezTo>
                  <a:cubicBezTo>
                    <a:pt x="1098" y="578"/>
                    <a:pt x="1139" y="510"/>
                    <a:pt x="1179" y="442"/>
                  </a:cubicBezTo>
                  <a:cubicBezTo>
                    <a:pt x="1202" y="404"/>
                    <a:pt x="1217" y="363"/>
                    <a:pt x="1236" y="323"/>
                  </a:cubicBezTo>
                  <a:cubicBezTo>
                    <a:pt x="1250" y="294"/>
                    <a:pt x="1271" y="281"/>
                    <a:pt x="1309" y="281"/>
                  </a:cubicBezTo>
                  <a:cubicBezTo>
                    <a:pt x="1316" y="281"/>
                    <a:pt x="1322" y="281"/>
                    <a:pt x="1328" y="282"/>
                  </a:cubicBezTo>
                  <a:cubicBezTo>
                    <a:pt x="1338" y="283"/>
                    <a:pt x="1347" y="286"/>
                    <a:pt x="1355" y="291"/>
                  </a:cubicBezTo>
                  <a:cubicBezTo>
                    <a:pt x="1368" y="297"/>
                    <a:pt x="1377" y="308"/>
                    <a:pt x="1384" y="323"/>
                  </a:cubicBezTo>
                  <a:cubicBezTo>
                    <a:pt x="1403" y="363"/>
                    <a:pt x="1419" y="404"/>
                    <a:pt x="1442" y="442"/>
                  </a:cubicBezTo>
                  <a:cubicBezTo>
                    <a:pt x="1482" y="510"/>
                    <a:pt x="1523" y="578"/>
                    <a:pt x="1569" y="643"/>
                  </a:cubicBezTo>
                  <a:cubicBezTo>
                    <a:pt x="1603" y="689"/>
                    <a:pt x="1664" y="731"/>
                    <a:pt x="1732" y="739"/>
                  </a:cubicBezTo>
                  <a:cubicBezTo>
                    <a:pt x="1787" y="749"/>
                    <a:pt x="2056" y="760"/>
                    <a:pt x="2234" y="725"/>
                  </a:cubicBezTo>
                  <a:cubicBezTo>
                    <a:pt x="2385" y="704"/>
                    <a:pt x="2489" y="628"/>
                    <a:pt x="2520" y="487"/>
                  </a:cubicBezTo>
                  <a:cubicBezTo>
                    <a:pt x="2529" y="446"/>
                    <a:pt x="2529" y="383"/>
                    <a:pt x="2555" y="352"/>
                  </a:cubicBezTo>
                  <a:cubicBezTo>
                    <a:pt x="2576" y="338"/>
                    <a:pt x="2589" y="323"/>
                    <a:pt x="2599" y="308"/>
                  </a:cubicBezTo>
                  <a:cubicBezTo>
                    <a:pt x="2629" y="256"/>
                    <a:pt x="2607" y="195"/>
                    <a:pt x="2612" y="134"/>
                  </a:cubicBezTo>
                  <a:close/>
                  <a:moveTo>
                    <a:pt x="1151" y="304"/>
                  </a:moveTo>
                  <a:cubicBezTo>
                    <a:pt x="1134" y="404"/>
                    <a:pt x="1087" y="494"/>
                    <a:pt x="1022" y="576"/>
                  </a:cubicBezTo>
                  <a:cubicBezTo>
                    <a:pt x="977" y="633"/>
                    <a:pt x="913" y="666"/>
                    <a:pt x="833" y="679"/>
                  </a:cubicBezTo>
                  <a:cubicBezTo>
                    <a:pt x="685" y="704"/>
                    <a:pt x="539" y="692"/>
                    <a:pt x="393" y="674"/>
                  </a:cubicBezTo>
                  <a:cubicBezTo>
                    <a:pt x="298" y="662"/>
                    <a:pt x="235" y="611"/>
                    <a:pt x="208" y="530"/>
                  </a:cubicBezTo>
                  <a:cubicBezTo>
                    <a:pt x="168" y="410"/>
                    <a:pt x="160" y="288"/>
                    <a:pt x="182" y="164"/>
                  </a:cubicBezTo>
                  <a:cubicBezTo>
                    <a:pt x="191" y="115"/>
                    <a:pt x="218" y="81"/>
                    <a:pt x="275" y="76"/>
                  </a:cubicBezTo>
                  <a:cubicBezTo>
                    <a:pt x="377" y="66"/>
                    <a:pt x="520" y="62"/>
                    <a:pt x="582" y="60"/>
                  </a:cubicBezTo>
                  <a:cubicBezTo>
                    <a:pt x="640" y="60"/>
                    <a:pt x="703" y="59"/>
                    <a:pt x="760" y="65"/>
                  </a:cubicBezTo>
                  <a:cubicBezTo>
                    <a:pt x="848" y="74"/>
                    <a:pt x="938" y="83"/>
                    <a:pt x="1022" y="106"/>
                  </a:cubicBezTo>
                  <a:cubicBezTo>
                    <a:pt x="1124" y="135"/>
                    <a:pt x="1166" y="211"/>
                    <a:pt x="1151" y="304"/>
                  </a:cubicBezTo>
                  <a:close/>
                  <a:moveTo>
                    <a:pt x="2413" y="530"/>
                  </a:moveTo>
                  <a:cubicBezTo>
                    <a:pt x="2386" y="611"/>
                    <a:pt x="2322" y="662"/>
                    <a:pt x="2227" y="674"/>
                  </a:cubicBezTo>
                  <a:cubicBezTo>
                    <a:pt x="2082" y="692"/>
                    <a:pt x="1935" y="704"/>
                    <a:pt x="1788" y="679"/>
                  </a:cubicBezTo>
                  <a:cubicBezTo>
                    <a:pt x="1708" y="666"/>
                    <a:pt x="1644" y="633"/>
                    <a:pt x="1599" y="576"/>
                  </a:cubicBezTo>
                  <a:cubicBezTo>
                    <a:pt x="1533" y="494"/>
                    <a:pt x="1487" y="404"/>
                    <a:pt x="1470" y="304"/>
                  </a:cubicBezTo>
                  <a:cubicBezTo>
                    <a:pt x="1455" y="211"/>
                    <a:pt x="1497" y="135"/>
                    <a:pt x="1599" y="106"/>
                  </a:cubicBezTo>
                  <a:cubicBezTo>
                    <a:pt x="1683" y="83"/>
                    <a:pt x="1773" y="74"/>
                    <a:pt x="1861" y="65"/>
                  </a:cubicBezTo>
                  <a:cubicBezTo>
                    <a:pt x="1918" y="59"/>
                    <a:pt x="1980" y="60"/>
                    <a:pt x="2039" y="60"/>
                  </a:cubicBezTo>
                  <a:cubicBezTo>
                    <a:pt x="2101" y="62"/>
                    <a:pt x="2243" y="66"/>
                    <a:pt x="2346" y="76"/>
                  </a:cubicBezTo>
                  <a:cubicBezTo>
                    <a:pt x="2403" y="81"/>
                    <a:pt x="2430" y="115"/>
                    <a:pt x="2439" y="164"/>
                  </a:cubicBezTo>
                  <a:cubicBezTo>
                    <a:pt x="2461" y="288"/>
                    <a:pt x="2452" y="410"/>
                    <a:pt x="2413" y="530"/>
                  </a:cubicBezTo>
                  <a:close/>
                </a:path>
              </a:pathLst>
            </a:custGeom>
            <a:solidFill>
              <a:srgbClr val="2525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1" name="îślïḋê"/>
            <p:cNvSpPr/>
            <p:nvPr/>
          </p:nvSpPr>
          <p:spPr bwMode="auto">
            <a:xfrm>
              <a:off x="4205288" y="3373438"/>
              <a:ext cx="200025" cy="774700"/>
            </a:xfrm>
            <a:prstGeom prst="rect">
              <a:avLst/>
            </a:prstGeom>
            <a:solidFill>
              <a:srgbClr val="1F84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2" name="íSļíḑê"/>
            <p:cNvSpPr/>
            <p:nvPr/>
          </p:nvSpPr>
          <p:spPr bwMode="auto">
            <a:xfrm>
              <a:off x="4222750" y="3408363"/>
              <a:ext cx="166688" cy="96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3" name="ïṥļîḍé"/>
            <p:cNvSpPr/>
            <p:nvPr/>
          </p:nvSpPr>
          <p:spPr bwMode="auto">
            <a:xfrm>
              <a:off x="4251325" y="3960813"/>
              <a:ext cx="109538" cy="1047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4" name="îŝľiḑê"/>
            <p:cNvSpPr/>
            <p:nvPr/>
          </p:nvSpPr>
          <p:spPr bwMode="auto">
            <a:xfrm>
              <a:off x="4222750" y="3606800"/>
              <a:ext cx="166688"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5" name="îṧḷîḓe"/>
            <p:cNvSpPr/>
            <p:nvPr/>
          </p:nvSpPr>
          <p:spPr bwMode="auto">
            <a:xfrm>
              <a:off x="4410075" y="3373438"/>
              <a:ext cx="201613" cy="773113"/>
            </a:xfrm>
            <a:prstGeom prst="rect">
              <a:avLst/>
            </a:prstGeom>
            <a:solidFill>
              <a:srgbClr val="2B587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6" name="íşḷïďê"/>
            <p:cNvSpPr/>
            <p:nvPr/>
          </p:nvSpPr>
          <p:spPr bwMode="auto">
            <a:xfrm>
              <a:off x="4427538" y="3408363"/>
              <a:ext cx="166688" cy="96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7" name="ísľîde"/>
            <p:cNvSpPr/>
            <p:nvPr/>
          </p:nvSpPr>
          <p:spPr bwMode="auto">
            <a:xfrm>
              <a:off x="4456113" y="3960813"/>
              <a:ext cx="109538" cy="1047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8" name="íšḻïḓè"/>
            <p:cNvSpPr/>
            <p:nvPr/>
          </p:nvSpPr>
          <p:spPr bwMode="auto">
            <a:xfrm>
              <a:off x="4427538" y="3606800"/>
              <a:ext cx="168275"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9" name="íṥḷíďê"/>
            <p:cNvSpPr/>
            <p:nvPr/>
          </p:nvSpPr>
          <p:spPr bwMode="auto">
            <a:xfrm>
              <a:off x="3998913" y="3373438"/>
              <a:ext cx="201613" cy="773113"/>
            </a:xfrm>
            <a:prstGeom prst="rect">
              <a:avLst/>
            </a:prstGeom>
            <a:solidFill>
              <a:srgbClr val="2B587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0" name="íṡļiḋè"/>
            <p:cNvSpPr/>
            <p:nvPr/>
          </p:nvSpPr>
          <p:spPr bwMode="auto">
            <a:xfrm>
              <a:off x="4016375" y="3408363"/>
              <a:ext cx="168275" cy="96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1" name="iŝlíďé"/>
            <p:cNvSpPr/>
            <p:nvPr/>
          </p:nvSpPr>
          <p:spPr bwMode="auto">
            <a:xfrm>
              <a:off x="4016375" y="3606800"/>
              <a:ext cx="168275"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2" name="išḷïḋè"/>
            <p:cNvSpPr/>
            <p:nvPr/>
          </p:nvSpPr>
          <p:spPr bwMode="auto">
            <a:xfrm>
              <a:off x="4222750" y="3678238"/>
              <a:ext cx="166688"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3" name="iSļíďê"/>
            <p:cNvSpPr/>
            <p:nvPr/>
          </p:nvSpPr>
          <p:spPr bwMode="auto">
            <a:xfrm>
              <a:off x="4427538" y="3678238"/>
              <a:ext cx="168275"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4" name="ïṧḻíḋè"/>
            <p:cNvSpPr/>
            <p:nvPr/>
          </p:nvSpPr>
          <p:spPr bwMode="auto">
            <a:xfrm>
              <a:off x="4016375" y="3678238"/>
              <a:ext cx="168275"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5" name="íš1ïḍè"/>
            <p:cNvSpPr/>
            <p:nvPr/>
          </p:nvSpPr>
          <p:spPr bwMode="auto">
            <a:xfrm>
              <a:off x="4222750" y="3749675"/>
              <a:ext cx="166688"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6" name="i$ḻïḋè"/>
            <p:cNvSpPr/>
            <p:nvPr/>
          </p:nvSpPr>
          <p:spPr bwMode="auto">
            <a:xfrm>
              <a:off x="4427538" y="3749675"/>
              <a:ext cx="168275"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7" name="ïšḻíḓê"/>
            <p:cNvSpPr/>
            <p:nvPr/>
          </p:nvSpPr>
          <p:spPr bwMode="auto">
            <a:xfrm>
              <a:off x="4016375" y="3749675"/>
              <a:ext cx="168275"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8" name="îṥlíḍê"/>
            <p:cNvSpPr/>
            <p:nvPr/>
          </p:nvSpPr>
          <p:spPr bwMode="auto">
            <a:xfrm>
              <a:off x="4044950" y="3960813"/>
              <a:ext cx="109538" cy="1047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9" name="isľïḋè"/>
            <p:cNvSpPr/>
            <p:nvPr/>
          </p:nvSpPr>
          <p:spPr bwMode="auto">
            <a:xfrm>
              <a:off x="7988300" y="5954713"/>
              <a:ext cx="101600" cy="180975"/>
            </a:xfrm>
            <a:prstGeom prst="rect">
              <a:avLst/>
            </a:prstGeom>
            <a:solidFill>
              <a:srgbClr val="542E1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0" name="íŝľïde"/>
            <p:cNvSpPr/>
            <p:nvPr/>
          </p:nvSpPr>
          <p:spPr bwMode="auto">
            <a:xfrm>
              <a:off x="3687763" y="5957888"/>
              <a:ext cx="101600" cy="180975"/>
            </a:xfrm>
            <a:prstGeom prst="rect">
              <a:avLst/>
            </a:prstGeom>
            <a:solidFill>
              <a:srgbClr val="542E1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1" name="îsľíḑe"/>
            <p:cNvSpPr/>
            <p:nvPr/>
          </p:nvSpPr>
          <p:spPr bwMode="auto">
            <a:xfrm>
              <a:off x="3567113" y="4327525"/>
              <a:ext cx="4687888" cy="1657350"/>
            </a:xfrm>
            <a:custGeom>
              <a:avLst/>
              <a:gdLst>
                <a:gd name="T0" fmla="*/ 17859 w 18240"/>
                <a:gd name="T1" fmla="*/ 0 h 6454"/>
                <a:gd name="T2" fmla="*/ 17786 w 18240"/>
                <a:gd name="T3" fmla="*/ 0 h 6454"/>
                <a:gd name="T4" fmla="*/ 11511 w 18240"/>
                <a:gd name="T5" fmla="*/ 0 h 6454"/>
                <a:gd name="T6" fmla="*/ 11130 w 18240"/>
                <a:gd name="T7" fmla="*/ 0 h 6454"/>
                <a:gd name="T8" fmla="*/ 11057 w 18240"/>
                <a:gd name="T9" fmla="*/ 0 h 6454"/>
                <a:gd name="T10" fmla="*/ 9825 w 18240"/>
                <a:gd name="T11" fmla="*/ 0 h 6454"/>
                <a:gd name="T12" fmla="*/ 8415 w 18240"/>
                <a:gd name="T13" fmla="*/ 0 h 6454"/>
                <a:gd name="T14" fmla="*/ 3096 w 18240"/>
                <a:gd name="T15" fmla="*/ 0 h 6454"/>
                <a:gd name="T16" fmla="*/ 454 w 18240"/>
                <a:gd name="T17" fmla="*/ 0 h 6454"/>
                <a:gd name="T18" fmla="*/ 381 w 18240"/>
                <a:gd name="T19" fmla="*/ 0 h 6454"/>
                <a:gd name="T20" fmla="*/ 0 w 18240"/>
                <a:gd name="T21" fmla="*/ 0 h 6454"/>
                <a:gd name="T22" fmla="*/ 0 w 18240"/>
                <a:gd name="T23" fmla="*/ 354 h 6454"/>
                <a:gd name="T24" fmla="*/ 0 w 18240"/>
                <a:gd name="T25" fmla="*/ 550 h 6454"/>
                <a:gd name="T26" fmla="*/ 0 w 18240"/>
                <a:gd name="T27" fmla="*/ 6100 h 6454"/>
                <a:gd name="T28" fmla="*/ 381 w 18240"/>
                <a:gd name="T29" fmla="*/ 6454 h 6454"/>
                <a:gd name="T30" fmla="*/ 3179 w 18240"/>
                <a:gd name="T31" fmla="*/ 6454 h 6454"/>
                <a:gd name="T32" fmla="*/ 8332 w 18240"/>
                <a:gd name="T33" fmla="*/ 6454 h 6454"/>
                <a:gd name="T34" fmla="*/ 9908 w 18240"/>
                <a:gd name="T35" fmla="*/ 6454 h 6454"/>
                <a:gd name="T36" fmla="*/ 11130 w 18240"/>
                <a:gd name="T37" fmla="*/ 6454 h 6454"/>
                <a:gd name="T38" fmla="*/ 17859 w 18240"/>
                <a:gd name="T39" fmla="*/ 6454 h 6454"/>
                <a:gd name="T40" fmla="*/ 18240 w 18240"/>
                <a:gd name="T41" fmla="*/ 6100 h 6454"/>
                <a:gd name="T42" fmla="*/ 18240 w 18240"/>
                <a:gd name="T43" fmla="*/ 550 h 6454"/>
                <a:gd name="T44" fmla="*/ 18240 w 18240"/>
                <a:gd name="T45" fmla="*/ 354 h 6454"/>
                <a:gd name="T46" fmla="*/ 18240 w 18240"/>
                <a:gd name="T47" fmla="*/ 0 h 6454"/>
                <a:gd name="T48" fmla="*/ 17859 w 18240"/>
                <a:gd name="T49" fmla="*/ 0 h 6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240" h="6454">
                  <a:moveTo>
                    <a:pt x="17859" y="0"/>
                  </a:moveTo>
                  <a:cubicBezTo>
                    <a:pt x="17786" y="0"/>
                    <a:pt x="17786" y="0"/>
                    <a:pt x="17786" y="0"/>
                  </a:cubicBezTo>
                  <a:cubicBezTo>
                    <a:pt x="11511" y="0"/>
                    <a:pt x="11511" y="0"/>
                    <a:pt x="11511" y="0"/>
                  </a:cubicBezTo>
                  <a:cubicBezTo>
                    <a:pt x="11130" y="0"/>
                    <a:pt x="11130" y="0"/>
                    <a:pt x="11130" y="0"/>
                  </a:cubicBezTo>
                  <a:cubicBezTo>
                    <a:pt x="11057" y="0"/>
                    <a:pt x="11057" y="0"/>
                    <a:pt x="11057" y="0"/>
                  </a:cubicBezTo>
                  <a:cubicBezTo>
                    <a:pt x="9825" y="0"/>
                    <a:pt x="9825" y="0"/>
                    <a:pt x="9825" y="0"/>
                  </a:cubicBezTo>
                  <a:cubicBezTo>
                    <a:pt x="8415" y="0"/>
                    <a:pt x="8415" y="0"/>
                    <a:pt x="8415" y="0"/>
                  </a:cubicBezTo>
                  <a:cubicBezTo>
                    <a:pt x="3096" y="0"/>
                    <a:pt x="3096" y="0"/>
                    <a:pt x="3096" y="0"/>
                  </a:cubicBezTo>
                  <a:cubicBezTo>
                    <a:pt x="454" y="0"/>
                    <a:pt x="454" y="0"/>
                    <a:pt x="454" y="0"/>
                  </a:cubicBezTo>
                  <a:cubicBezTo>
                    <a:pt x="381" y="0"/>
                    <a:pt x="381" y="0"/>
                    <a:pt x="381" y="0"/>
                  </a:cubicBezTo>
                  <a:cubicBezTo>
                    <a:pt x="0" y="0"/>
                    <a:pt x="0" y="0"/>
                    <a:pt x="0" y="0"/>
                  </a:cubicBezTo>
                  <a:cubicBezTo>
                    <a:pt x="0" y="354"/>
                    <a:pt x="0" y="354"/>
                    <a:pt x="0" y="354"/>
                  </a:cubicBezTo>
                  <a:cubicBezTo>
                    <a:pt x="0" y="550"/>
                    <a:pt x="0" y="550"/>
                    <a:pt x="0" y="550"/>
                  </a:cubicBezTo>
                  <a:cubicBezTo>
                    <a:pt x="0" y="6100"/>
                    <a:pt x="0" y="6100"/>
                    <a:pt x="0" y="6100"/>
                  </a:cubicBezTo>
                  <a:cubicBezTo>
                    <a:pt x="0" y="6295"/>
                    <a:pt x="170" y="6454"/>
                    <a:pt x="381" y="6454"/>
                  </a:cubicBezTo>
                  <a:cubicBezTo>
                    <a:pt x="3179" y="6454"/>
                    <a:pt x="3179" y="6454"/>
                    <a:pt x="3179" y="6454"/>
                  </a:cubicBezTo>
                  <a:cubicBezTo>
                    <a:pt x="8332" y="6454"/>
                    <a:pt x="8332" y="6454"/>
                    <a:pt x="8332" y="6454"/>
                  </a:cubicBezTo>
                  <a:cubicBezTo>
                    <a:pt x="9908" y="6454"/>
                    <a:pt x="9908" y="6454"/>
                    <a:pt x="9908" y="6454"/>
                  </a:cubicBezTo>
                  <a:cubicBezTo>
                    <a:pt x="11130" y="6454"/>
                    <a:pt x="11130" y="6454"/>
                    <a:pt x="11130" y="6454"/>
                  </a:cubicBezTo>
                  <a:cubicBezTo>
                    <a:pt x="17859" y="6454"/>
                    <a:pt x="17859" y="6454"/>
                    <a:pt x="17859" y="6454"/>
                  </a:cubicBezTo>
                  <a:cubicBezTo>
                    <a:pt x="18069" y="6454"/>
                    <a:pt x="18240" y="6295"/>
                    <a:pt x="18240" y="6100"/>
                  </a:cubicBezTo>
                  <a:cubicBezTo>
                    <a:pt x="18240" y="550"/>
                    <a:pt x="18240" y="550"/>
                    <a:pt x="18240" y="550"/>
                  </a:cubicBezTo>
                  <a:cubicBezTo>
                    <a:pt x="18240" y="354"/>
                    <a:pt x="18240" y="354"/>
                    <a:pt x="18240" y="354"/>
                  </a:cubicBezTo>
                  <a:cubicBezTo>
                    <a:pt x="18240" y="0"/>
                    <a:pt x="18240" y="0"/>
                    <a:pt x="18240" y="0"/>
                  </a:cubicBezTo>
                  <a:lnTo>
                    <a:pt x="17859" y="0"/>
                  </a:lnTo>
                  <a:close/>
                </a:path>
              </a:pathLst>
            </a:custGeom>
            <a:solidFill>
              <a:srgbClr val="723F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2" name="ísḷíḑe"/>
            <p:cNvSpPr/>
            <p:nvPr/>
          </p:nvSpPr>
          <p:spPr bwMode="auto">
            <a:xfrm>
              <a:off x="3662363" y="6096000"/>
              <a:ext cx="152400" cy="47625"/>
            </a:xfrm>
            <a:custGeom>
              <a:avLst/>
              <a:gdLst>
                <a:gd name="T0" fmla="*/ 597 w 597"/>
                <a:gd name="T1" fmla="*/ 94 h 188"/>
                <a:gd name="T2" fmla="*/ 518 w 597"/>
                <a:gd name="T3" fmla="*/ 188 h 188"/>
                <a:gd name="T4" fmla="*/ 78 w 597"/>
                <a:gd name="T5" fmla="*/ 188 h 188"/>
                <a:gd name="T6" fmla="*/ 0 w 597"/>
                <a:gd name="T7" fmla="*/ 94 h 188"/>
                <a:gd name="T8" fmla="*/ 78 w 597"/>
                <a:gd name="T9" fmla="*/ 0 h 188"/>
                <a:gd name="T10" fmla="*/ 518 w 597"/>
                <a:gd name="T11" fmla="*/ 0 h 188"/>
                <a:gd name="T12" fmla="*/ 597 w 597"/>
                <a:gd name="T13" fmla="*/ 94 h 188"/>
              </a:gdLst>
              <a:ahLst/>
              <a:cxnLst>
                <a:cxn ang="0">
                  <a:pos x="T0" y="T1"/>
                </a:cxn>
                <a:cxn ang="0">
                  <a:pos x="T2" y="T3"/>
                </a:cxn>
                <a:cxn ang="0">
                  <a:pos x="T4" y="T5"/>
                </a:cxn>
                <a:cxn ang="0">
                  <a:pos x="T6" y="T7"/>
                </a:cxn>
                <a:cxn ang="0">
                  <a:pos x="T8" y="T9"/>
                </a:cxn>
                <a:cxn ang="0">
                  <a:pos x="T10" y="T11"/>
                </a:cxn>
                <a:cxn ang="0">
                  <a:pos x="T12" y="T13"/>
                </a:cxn>
              </a:cxnLst>
              <a:rect l="0" t="0" r="r" b="b"/>
              <a:pathLst>
                <a:path w="597" h="188">
                  <a:moveTo>
                    <a:pt x="597" y="94"/>
                  </a:moveTo>
                  <a:cubicBezTo>
                    <a:pt x="597" y="146"/>
                    <a:pt x="562" y="188"/>
                    <a:pt x="518" y="188"/>
                  </a:cubicBezTo>
                  <a:cubicBezTo>
                    <a:pt x="78" y="188"/>
                    <a:pt x="78" y="188"/>
                    <a:pt x="78" y="188"/>
                  </a:cubicBezTo>
                  <a:cubicBezTo>
                    <a:pt x="35" y="188"/>
                    <a:pt x="0" y="146"/>
                    <a:pt x="0" y="94"/>
                  </a:cubicBezTo>
                  <a:cubicBezTo>
                    <a:pt x="0" y="42"/>
                    <a:pt x="35" y="0"/>
                    <a:pt x="78" y="0"/>
                  </a:cubicBezTo>
                  <a:cubicBezTo>
                    <a:pt x="518" y="0"/>
                    <a:pt x="518" y="0"/>
                    <a:pt x="518" y="0"/>
                  </a:cubicBezTo>
                  <a:cubicBezTo>
                    <a:pt x="562" y="0"/>
                    <a:pt x="597" y="42"/>
                    <a:pt x="597" y="94"/>
                  </a:cubicBezTo>
                  <a:close/>
                </a:path>
              </a:pathLst>
            </a:custGeom>
            <a:solidFill>
              <a:srgbClr val="723F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3" name="ïṥ1iďé"/>
            <p:cNvSpPr/>
            <p:nvPr/>
          </p:nvSpPr>
          <p:spPr bwMode="auto">
            <a:xfrm>
              <a:off x="3563938" y="4340225"/>
              <a:ext cx="4691063" cy="63500"/>
            </a:xfrm>
            <a:prstGeom prst="rect">
              <a:avLst/>
            </a:prstGeom>
            <a:solidFill>
              <a:srgbClr val="542E1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4" name="iSļiḓè"/>
            <p:cNvSpPr/>
            <p:nvPr/>
          </p:nvSpPr>
          <p:spPr bwMode="auto">
            <a:xfrm>
              <a:off x="7961313" y="6092825"/>
              <a:ext cx="153988" cy="47625"/>
            </a:xfrm>
            <a:custGeom>
              <a:avLst/>
              <a:gdLst>
                <a:gd name="T0" fmla="*/ 597 w 597"/>
                <a:gd name="T1" fmla="*/ 94 h 188"/>
                <a:gd name="T2" fmla="*/ 518 w 597"/>
                <a:gd name="T3" fmla="*/ 188 h 188"/>
                <a:gd name="T4" fmla="*/ 79 w 597"/>
                <a:gd name="T5" fmla="*/ 188 h 188"/>
                <a:gd name="T6" fmla="*/ 0 w 597"/>
                <a:gd name="T7" fmla="*/ 94 h 188"/>
                <a:gd name="T8" fmla="*/ 79 w 597"/>
                <a:gd name="T9" fmla="*/ 0 h 188"/>
                <a:gd name="T10" fmla="*/ 518 w 597"/>
                <a:gd name="T11" fmla="*/ 0 h 188"/>
                <a:gd name="T12" fmla="*/ 597 w 597"/>
                <a:gd name="T13" fmla="*/ 94 h 188"/>
              </a:gdLst>
              <a:ahLst/>
              <a:cxnLst>
                <a:cxn ang="0">
                  <a:pos x="T0" y="T1"/>
                </a:cxn>
                <a:cxn ang="0">
                  <a:pos x="T2" y="T3"/>
                </a:cxn>
                <a:cxn ang="0">
                  <a:pos x="T4" y="T5"/>
                </a:cxn>
                <a:cxn ang="0">
                  <a:pos x="T6" y="T7"/>
                </a:cxn>
                <a:cxn ang="0">
                  <a:pos x="T8" y="T9"/>
                </a:cxn>
                <a:cxn ang="0">
                  <a:pos x="T10" y="T11"/>
                </a:cxn>
                <a:cxn ang="0">
                  <a:pos x="T12" y="T13"/>
                </a:cxn>
              </a:cxnLst>
              <a:rect l="0" t="0" r="r" b="b"/>
              <a:pathLst>
                <a:path w="597" h="188">
                  <a:moveTo>
                    <a:pt x="597" y="94"/>
                  </a:moveTo>
                  <a:cubicBezTo>
                    <a:pt x="597" y="145"/>
                    <a:pt x="562" y="188"/>
                    <a:pt x="518" y="188"/>
                  </a:cubicBezTo>
                  <a:cubicBezTo>
                    <a:pt x="79" y="188"/>
                    <a:pt x="79" y="188"/>
                    <a:pt x="79" y="188"/>
                  </a:cubicBezTo>
                  <a:cubicBezTo>
                    <a:pt x="35" y="188"/>
                    <a:pt x="0" y="145"/>
                    <a:pt x="0" y="94"/>
                  </a:cubicBezTo>
                  <a:cubicBezTo>
                    <a:pt x="0" y="42"/>
                    <a:pt x="35" y="0"/>
                    <a:pt x="79" y="0"/>
                  </a:cubicBezTo>
                  <a:cubicBezTo>
                    <a:pt x="518" y="0"/>
                    <a:pt x="518" y="0"/>
                    <a:pt x="518" y="0"/>
                  </a:cubicBezTo>
                  <a:cubicBezTo>
                    <a:pt x="562" y="0"/>
                    <a:pt x="597" y="42"/>
                    <a:pt x="597" y="94"/>
                  </a:cubicBezTo>
                  <a:close/>
                </a:path>
              </a:pathLst>
            </a:custGeom>
            <a:solidFill>
              <a:srgbClr val="723F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5" name="iṡḻíḑé"/>
            <p:cNvSpPr/>
            <p:nvPr/>
          </p:nvSpPr>
          <p:spPr bwMode="auto">
            <a:xfrm>
              <a:off x="3467100" y="4148138"/>
              <a:ext cx="4887913" cy="192088"/>
            </a:xfrm>
            <a:prstGeom prst="rect">
              <a:avLst/>
            </a:prstGeom>
            <a:solidFill>
              <a:srgbClr val="723F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6" name="ïṧḷïďé"/>
            <p:cNvSpPr/>
            <p:nvPr/>
          </p:nvSpPr>
          <p:spPr bwMode="auto">
            <a:xfrm>
              <a:off x="5337175" y="3400425"/>
              <a:ext cx="1089025" cy="684213"/>
            </a:xfrm>
            <a:custGeom>
              <a:avLst/>
              <a:gdLst>
                <a:gd name="T0" fmla="*/ 4041 w 4232"/>
                <a:gd name="T1" fmla="*/ 2663 h 2663"/>
                <a:gd name="T2" fmla="*/ 191 w 4232"/>
                <a:gd name="T3" fmla="*/ 2663 h 2663"/>
                <a:gd name="T4" fmla="*/ 0 w 4232"/>
                <a:gd name="T5" fmla="*/ 2472 h 2663"/>
                <a:gd name="T6" fmla="*/ 0 w 4232"/>
                <a:gd name="T7" fmla="*/ 190 h 2663"/>
                <a:gd name="T8" fmla="*/ 191 w 4232"/>
                <a:gd name="T9" fmla="*/ 0 h 2663"/>
                <a:gd name="T10" fmla="*/ 4041 w 4232"/>
                <a:gd name="T11" fmla="*/ 0 h 2663"/>
                <a:gd name="T12" fmla="*/ 4232 w 4232"/>
                <a:gd name="T13" fmla="*/ 190 h 2663"/>
                <a:gd name="T14" fmla="*/ 4232 w 4232"/>
                <a:gd name="T15" fmla="*/ 2472 h 2663"/>
                <a:gd name="T16" fmla="*/ 4041 w 4232"/>
                <a:gd name="T17" fmla="*/ 2663 h 2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2" h="2663">
                  <a:moveTo>
                    <a:pt x="4041" y="2663"/>
                  </a:moveTo>
                  <a:cubicBezTo>
                    <a:pt x="191" y="2663"/>
                    <a:pt x="191" y="2663"/>
                    <a:pt x="191" y="2663"/>
                  </a:cubicBezTo>
                  <a:cubicBezTo>
                    <a:pt x="85" y="2663"/>
                    <a:pt x="0" y="2577"/>
                    <a:pt x="0" y="2472"/>
                  </a:cubicBezTo>
                  <a:cubicBezTo>
                    <a:pt x="0" y="190"/>
                    <a:pt x="0" y="190"/>
                    <a:pt x="0" y="190"/>
                  </a:cubicBezTo>
                  <a:cubicBezTo>
                    <a:pt x="0" y="85"/>
                    <a:pt x="85" y="0"/>
                    <a:pt x="191" y="0"/>
                  </a:cubicBezTo>
                  <a:cubicBezTo>
                    <a:pt x="4041" y="0"/>
                    <a:pt x="4041" y="0"/>
                    <a:pt x="4041" y="0"/>
                  </a:cubicBezTo>
                  <a:cubicBezTo>
                    <a:pt x="4146" y="0"/>
                    <a:pt x="4232" y="85"/>
                    <a:pt x="4232" y="190"/>
                  </a:cubicBezTo>
                  <a:cubicBezTo>
                    <a:pt x="4232" y="2472"/>
                    <a:pt x="4232" y="2472"/>
                    <a:pt x="4232" y="2472"/>
                  </a:cubicBezTo>
                  <a:cubicBezTo>
                    <a:pt x="4232" y="2577"/>
                    <a:pt x="4146" y="2663"/>
                    <a:pt x="4041" y="26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7" name="íśḻiďe"/>
            <p:cNvSpPr/>
            <p:nvPr/>
          </p:nvSpPr>
          <p:spPr bwMode="auto">
            <a:xfrm>
              <a:off x="5346700" y="3417888"/>
              <a:ext cx="1079500" cy="666750"/>
            </a:xfrm>
            <a:custGeom>
              <a:avLst/>
              <a:gdLst>
                <a:gd name="T0" fmla="*/ 0 w 4199"/>
                <a:gd name="T1" fmla="*/ 2509 h 2595"/>
                <a:gd name="T2" fmla="*/ 159 w 4199"/>
                <a:gd name="T3" fmla="*/ 2595 h 2595"/>
                <a:gd name="T4" fmla="*/ 4010 w 4199"/>
                <a:gd name="T5" fmla="*/ 2595 h 2595"/>
                <a:gd name="T6" fmla="*/ 4199 w 4199"/>
                <a:gd name="T7" fmla="*/ 2405 h 2595"/>
                <a:gd name="T8" fmla="*/ 4199 w 4199"/>
                <a:gd name="T9" fmla="*/ 123 h 2595"/>
                <a:gd name="T10" fmla="*/ 4155 w 4199"/>
                <a:gd name="T11" fmla="*/ 0 h 2595"/>
                <a:gd name="T12" fmla="*/ 0 w 4199"/>
                <a:gd name="T13" fmla="*/ 2509 h 2595"/>
              </a:gdLst>
              <a:ahLst/>
              <a:cxnLst>
                <a:cxn ang="0">
                  <a:pos x="T0" y="T1"/>
                </a:cxn>
                <a:cxn ang="0">
                  <a:pos x="T2" y="T3"/>
                </a:cxn>
                <a:cxn ang="0">
                  <a:pos x="T4" y="T5"/>
                </a:cxn>
                <a:cxn ang="0">
                  <a:pos x="T6" y="T7"/>
                </a:cxn>
                <a:cxn ang="0">
                  <a:pos x="T8" y="T9"/>
                </a:cxn>
                <a:cxn ang="0">
                  <a:pos x="T10" y="T11"/>
                </a:cxn>
                <a:cxn ang="0">
                  <a:pos x="T12" y="T13"/>
                </a:cxn>
              </a:cxnLst>
              <a:rect l="0" t="0" r="r" b="b"/>
              <a:pathLst>
                <a:path w="4199" h="2595">
                  <a:moveTo>
                    <a:pt x="0" y="2509"/>
                  </a:moveTo>
                  <a:cubicBezTo>
                    <a:pt x="34" y="2561"/>
                    <a:pt x="93" y="2595"/>
                    <a:pt x="159" y="2595"/>
                  </a:cubicBezTo>
                  <a:cubicBezTo>
                    <a:pt x="4010" y="2595"/>
                    <a:pt x="4010" y="2595"/>
                    <a:pt x="4010" y="2595"/>
                  </a:cubicBezTo>
                  <a:cubicBezTo>
                    <a:pt x="4115" y="2595"/>
                    <a:pt x="4199" y="2510"/>
                    <a:pt x="4199" y="2405"/>
                  </a:cubicBezTo>
                  <a:cubicBezTo>
                    <a:pt x="4199" y="123"/>
                    <a:pt x="4199" y="123"/>
                    <a:pt x="4199" y="123"/>
                  </a:cubicBezTo>
                  <a:cubicBezTo>
                    <a:pt x="4199" y="76"/>
                    <a:pt x="4183" y="34"/>
                    <a:pt x="4155" y="0"/>
                  </a:cubicBezTo>
                  <a:lnTo>
                    <a:pt x="0" y="2509"/>
                  </a:lnTo>
                  <a:close/>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8" name="iṧļíďé"/>
            <p:cNvSpPr/>
            <p:nvPr/>
          </p:nvSpPr>
          <p:spPr bwMode="auto">
            <a:xfrm>
              <a:off x="5267325" y="4086225"/>
              <a:ext cx="1238250" cy="61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9" name="íṡḻîďe"/>
            <p:cNvSpPr/>
            <p:nvPr/>
          </p:nvSpPr>
          <p:spPr bwMode="auto">
            <a:xfrm>
              <a:off x="5830888" y="3695700"/>
              <a:ext cx="103188" cy="103188"/>
            </a:xfrm>
            <a:prstGeom prst="ellipse">
              <a:avLst/>
            </a:prstGeom>
            <a:solidFill>
              <a:srgbClr val="7878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0162" y="879475"/>
            <a:ext cx="12888912" cy="54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0" y="6640513"/>
            <a:ext cx="12858750" cy="602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878130" y="6710985"/>
            <a:ext cx="4980620" cy="461665"/>
          </a:xfrm>
          <a:prstGeom prst="rect">
            <a:avLst/>
          </a:prstGeom>
          <a:noFill/>
        </p:spPr>
        <p:txBody>
          <a:bodyPr wrap="square" rtlCol="0">
            <a:spAutoFit/>
          </a:bodyPr>
          <a:lstStyle/>
          <a:p>
            <a:pPr algn="ctr"/>
            <a:r>
              <a:rPr lang="zh-CN" altLang="en-US" sz="2400" cap="all" spc="300" dirty="0">
                <a:solidFill>
                  <a:schemeClr val="bg1"/>
                </a:solidFill>
                <a:latin typeface="+mj-ea"/>
                <a:ea typeface="+mj-ea"/>
                <a:cs typeface="+mn-ea"/>
              </a:rPr>
              <a:t>党支部书记（委员）工作职责</a:t>
            </a:r>
          </a:p>
        </p:txBody>
      </p:sp>
      <p:sp>
        <p:nvSpPr>
          <p:cNvPr id="5" name="文本框 4"/>
          <p:cNvSpPr txBox="1"/>
          <p:nvPr/>
        </p:nvSpPr>
        <p:spPr>
          <a:xfrm>
            <a:off x="803496" y="1551707"/>
            <a:ext cx="5450818" cy="2243050"/>
          </a:xfrm>
          <a:prstGeom prst="rect">
            <a:avLst/>
          </a:prstGeom>
          <a:noFill/>
        </p:spPr>
        <p:txBody>
          <a:bodyPr wrap="square" rtlCol="0">
            <a:spAutoFit/>
          </a:bodyPr>
          <a:lstStyle/>
          <a:p>
            <a:pPr indent="457200" algn="just">
              <a:lnSpc>
                <a:spcPct val="150000"/>
              </a:lnSpc>
            </a:pPr>
            <a:r>
              <a:rPr lang="zh-CN" altLang="en-US" sz="2400" b="1" dirty="0">
                <a:latin typeface="+mn-ea"/>
                <a:ea typeface="+mn-ea"/>
              </a:rPr>
              <a:t> </a:t>
            </a:r>
          </a:p>
          <a:p>
            <a:pPr indent="457200" algn="just">
              <a:lnSpc>
                <a:spcPct val="150000"/>
              </a:lnSpc>
            </a:pPr>
            <a:r>
              <a:rPr lang="zh-CN" altLang="en-US" sz="2400" b="1" dirty="0">
                <a:latin typeface="+mn-ea"/>
                <a:ea typeface="+mn-ea"/>
              </a:rPr>
              <a:t>接转党员组织关系，收缴党费，</a:t>
            </a:r>
            <a:r>
              <a:rPr lang="zh-CN" altLang="en-US" sz="2400" dirty="0">
                <a:latin typeface="+mn-ea"/>
                <a:ea typeface="+mn-ea"/>
              </a:rPr>
              <a:t>定期向党员公布党费收繳情况做好党内统计工作。</a:t>
            </a:r>
          </a:p>
        </p:txBody>
      </p:sp>
      <p:grpSp>
        <p:nvGrpSpPr>
          <p:cNvPr id="276" name="组合 27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8988407" y="2327047"/>
            <a:ext cx="2976315" cy="3188156"/>
            <a:chOff x="3838575" y="1022351"/>
            <a:chExt cx="4483101" cy="4802188"/>
          </a:xfrm>
        </p:grpSpPr>
        <p:sp>
          <p:nvSpPr>
            <p:cNvPr id="277" name="ïṧḷîďé"/>
            <p:cNvSpPr/>
            <p:nvPr/>
          </p:nvSpPr>
          <p:spPr bwMode="auto">
            <a:xfrm>
              <a:off x="3927475" y="1101726"/>
              <a:ext cx="3508375" cy="3676650"/>
            </a:xfrm>
            <a:custGeom>
              <a:avLst/>
              <a:gdLst>
                <a:gd name="T0" fmla="*/ 1583 w 1638"/>
                <a:gd name="T1" fmla="*/ 1 h 1720"/>
                <a:gd name="T2" fmla="*/ 1582 w 1638"/>
                <a:gd name="T3" fmla="*/ 0 h 1720"/>
                <a:gd name="T4" fmla="*/ 1493 w 1638"/>
                <a:gd name="T5" fmla="*/ 0 h 1720"/>
                <a:gd name="T6" fmla="*/ 311 w 1638"/>
                <a:gd name="T7" fmla="*/ 0 h 1720"/>
                <a:gd name="T8" fmla="*/ 314 w 1638"/>
                <a:gd name="T9" fmla="*/ 3 h 1720"/>
                <a:gd name="T10" fmla="*/ 302 w 1638"/>
                <a:gd name="T11" fmla="*/ 3 h 1720"/>
                <a:gd name="T12" fmla="*/ 168 w 1638"/>
                <a:gd name="T13" fmla="*/ 137 h 1720"/>
                <a:gd name="T14" fmla="*/ 168 w 1638"/>
                <a:gd name="T15" fmla="*/ 1490 h 1720"/>
                <a:gd name="T16" fmla="*/ 56 w 1638"/>
                <a:gd name="T17" fmla="*/ 1490 h 1720"/>
                <a:gd name="T18" fmla="*/ 55 w 1638"/>
                <a:gd name="T19" fmla="*/ 1491 h 1720"/>
                <a:gd name="T20" fmla="*/ 55 w 1638"/>
                <a:gd name="T21" fmla="*/ 1719 h 1720"/>
                <a:gd name="T22" fmla="*/ 56 w 1638"/>
                <a:gd name="T23" fmla="*/ 1720 h 1720"/>
                <a:gd name="T24" fmla="*/ 168 w 1638"/>
                <a:gd name="T25" fmla="*/ 1720 h 1720"/>
                <a:gd name="T26" fmla="*/ 1327 w 1638"/>
                <a:gd name="T27" fmla="*/ 1720 h 1720"/>
                <a:gd name="T28" fmla="*/ 1329 w 1638"/>
                <a:gd name="T29" fmla="*/ 1720 h 1720"/>
                <a:gd name="T30" fmla="*/ 1474 w 1638"/>
                <a:gd name="T31" fmla="*/ 1575 h 1720"/>
                <a:gd name="T32" fmla="*/ 1474 w 1638"/>
                <a:gd name="T33" fmla="*/ 234 h 1720"/>
                <a:gd name="T34" fmla="*/ 1474 w 1638"/>
                <a:gd name="T35" fmla="*/ 231 h 1720"/>
                <a:gd name="T36" fmla="*/ 1582 w 1638"/>
                <a:gd name="T37" fmla="*/ 231 h 1720"/>
                <a:gd name="T38" fmla="*/ 1583 w 1638"/>
                <a:gd name="T39" fmla="*/ 229 h 1720"/>
                <a:gd name="T40" fmla="*/ 1583 w 1638"/>
                <a:gd name="T41" fmla="*/ 1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8" h="1720">
                  <a:moveTo>
                    <a:pt x="1583" y="1"/>
                  </a:moveTo>
                  <a:cubicBezTo>
                    <a:pt x="1582" y="0"/>
                    <a:pt x="1582" y="0"/>
                    <a:pt x="1582" y="0"/>
                  </a:cubicBezTo>
                  <a:cubicBezTo>
                    <a:pt x="1493" y="0"/>
                    <a:pt x="1493" y="0"/>
                    <a:pt x="1493" y="0"/>
                  </a:cubicBezTo>
                  <a:cubicBezTo>
                    <a:pt x="311" y="0"/>
                    <a:pt x="311" y="0"/>
                    <a:pt x="311" y="0"/>
                  </a:cubicBezTo>
                  <a:cubicBezTo>
                    <a:pt x="314" y="3"/>
                    <a:pt x="314" y="3"/>
                    <a:pt x="314" y="3"/>
                  </a:cubicBezTo>
                  <a:cubicBezTo>
                    <a:pt x="302" y="3"/>
                    <a:pt x="302" y="3"/>
                    <a:pt x="302" y="3"/>
                  </a:cubicBezTo>
                  <a:cubicBezTo>
                    <a:pt x="228" y="3"/>
                    <a:pt x="168" y="63"/>
                    <a:pt x="168" y="137"/>
                  </a:cubicBezTo>
                  <a:cubicBezTo>
                    <a:pt x="168" y="1490"/>
                    <a:pt x="168" y="1490"/>
                    <a:pt x="168" y="1490"/>
                  </a:cubicBezTo>
                  <a:cubicBezTo>
                    <a:pt x="56" y="1490"/>
                    <a:pt x="56" y="1490"/>
                    <a:pt x="56" y="1490"/>
                  </a:cubicBezTo>
                  <a:cubicBezTo>
                    <a:pt x="55" y="1491"/>
                    <a:pt x="55" y="1491"/>
                    <a:pt x="55" y="1491"/>
                  </a:cubicBezTo>
                  <a:cubicBezTo>
                    <a:pt x="0" y="1557"/>
                    <a:pt x="0" y="1653"/>
                    <a:pt x="55" y="1719"/>
                  </a:cubicBezTo>
                  <a:cubicBezTo>
                    <a:pt x="56" y="1720"/>
                    <a:pt x="56" y="1720"/>
                    <a:pt x="56" y="1720"/>
                  </a:cubicBezTo>
                  <a:cubicBezTo>
                    <a:pt x="56" y="1720"/>
                    <a:pt x="99" y="1720"/>
                    <a:pt x="168" y="1720"/>
                  </a:cubicBezTo>
                  <a:cubicBezTo>
                    <a:pt x="1327" y="1720"/>
                    <a:pt x="1327" y="1720"/>
                    <a:pt x="1327" y="1720"/>
                  </a:cubicBezTo>
                  <a:cubicBezTo>
                    <a:pt x="1329" y="1720"/>
                    <a:pt x="1329" y="1720"/>
                    <a:pt x="1329" y="1720"/>
                  </a:cubicBezTo>
                  <a:cubicBezTo>
                    <a:pt x="1409" y="1720"/>
                    <a:pt x="1474" y="1655"/>
                    <a:pt x="1474" y="1575"/>
                  </a:cubicBezTo>
                  <a:cubicBezTo>
                    <a:pt x="1474" y="234"/>
                    <a:pt x="1474" y="234"/>
                    <a:pt x="1474" y="234"/>
                  </a:cubicBezTo>
                  <a:cubicBezTo>
                    <a:pt x="1474" y="234"/>
                    <a:pt x="1474" y="233"/>
                    <a:pt x="1474" y="231"/>
                  </a:cubicBezTo>
                  <a:cubicBezTo>
                    <a:pt x="1582" y="231"/>
                    <a:pt x="1582" y="231"/>
                    <a:pt x="1582" y="231"/>
                  </a:cubicBezTo>
                  <a:cubicBezTo>
                    <a:pt x="1583" y="229"/>
                    <a:pt x="1583" y="229"/>
                    <a:pt x="1583" y="229"/>
                  </a:cubicBezTo>
                  <a:cubicBezTo>
                    <a:pt x="1638" y="163"/>
                    <a:pt x="1638" y="67"/>
                    <a:pt x="1583" y="1"/>
                  </a:cubicBezTo>
                  <a:close/>
                </a:path>
              </a:pathLst>
            </a:custGeom>
            <a:solidFill>
              <a:srgbClr val="000000">
                <a:alpha val="20000"/>
              </a:srgbClr>
            </a:solidFill>
            <a:ln>
              <a:noFill/>
            </a:ln>
          </p:spPr>
          <p:txBody>
            <a:bodyPr anchor="ctr"/>
            <a:lstStyle/>
            <a:p>
              <a:pPr algn="ctr"/>
              <a:endParaRPr/>
            </a:p>
          </p:txBody>
        </p:sp>
        <p:sp>
          <p:nvSpPr>
            <p:cNvPr id="278" name="íṡľiḑe"/>
            <p:cNvSpPr/>
            <p:nvPr/>
          </p:nvSpPr>
          <p:spPr bwMode="auto">
            <a:xfrm>
              <a:off x="3878263" y="5429251"/>
              <a:ext cx="3209925" cy="395288"/>
            </a:xfrm>
            <a:prstGeom prst="ellipse">
              <a:avLst/>
            </a:prstGeom>
            <a:solidFill>
              <a:srgbClr val="000000">
                <a:alpha val="20000"/>
              </a:srgbClr>
            </a:solidFill>
            <a:ln>
              <a:noFill/>
            </a:ln>
          </p:spPr>
          <p:txBody>
            <a:bodyPr anchor="ctr"/>
            <a:lstStyle/>
            <a:p>
              <a:pPr algn="ctr"/>
              <a:endParaRPr/>
            </a:p>
          </p:txBody>
        </p:sp>
        <p:sp>
          <p:nvSpPr>
            <p:cNvPr id="279" name="iSļiḓe"/>
            <p:cNvSpPr/>
            <p:nvPr/>
          </p:nvSpPr>
          <p:spPr bwMode="auto">
            <a:xfrm>
              <a:off x="4503738" y="1031876"/>
              <a:ext cx="2841625" cy="493713"/>
            </a:xfrm>
            <a:custGeom>
              <a:avLst/>
              <a:gdLst>
                <a:gd name="T0" fmla="*/ 0 w 1327"/>
                <a:gd name="T1" fmla="*/ 231 h 231"/>
                <a:gd name="T2" fmla="*/ 1271 w 1327"/>
                <a:gd name="T3" fmla="*/ 231 h 231"/>
                <a:gd name="T4" fmla="*/ 1272 w 1327"/>
                <a:gd name="T5" fmla="*/ 229 h 231"/>
                <a:gd name="T6" fmla="*/ 1272 w 1327"/>
                <a:gd name="T7" fmla="*/ 1 h 231"/>
                <a:gd name="T8" fmla="*/ 1271 w 1327"/>
                <a:gd name="T9" fmla="*/ 0 h 231"/>
                <a:gd name="T10" fmla="*/ 1182 w 1327"/>
                <a:gd name="T11" fmla="*/ 0 h 231"/>
                <a:gd name="T12" fmla="*/ 0 w 1327"/>
                <a:gd name="T13" fmla="*/ 0 h 231"/>
                <a:gd name="T14" fmla="*/ 6 w 1327"/>
                <a:gd name="T15" fmla="*/ 6 h 231"/>
                <a:gd name="T16" fmla="*/ 1 w 1327"/>
                <a:gd name="T17" fmla="*/ 229 h 231"/>
                <a:gd name="T18" fmla="*/ 0 w 1327"/>
                <a:gd name="T1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7" h="231">
                  <a:moveTo>
                    <a:pt x="0" y="231"/>
                  </a:moveTo>
                  <a:cubicBezTo>
                    <a:pt x="1271" y="231"/>
                    <a:pt x="1271" y="231"/>
                    <a:pt x="1271" y="231"/>
                  </a:cubicBezTo>
                  <a:cubicBezTo>
                    <a:pt x="1272" y="229"/>
                    <a:pt x="1272" y="229"/>
                    <a:pt x="1272" y="229"/>
                  </a:cubicBezTo>
                  <a:cubicBezTo>
                    <a:pt x="1327" y="163"/>
                    <a:pt x="1327" y="67"/>
                    <a:pt x="1272" y="1"/>
                  </a:cubicBezTo>
                  <a:cubicBezTo>
                    <a:pt x="1271" y="0"/>
                    <a:pt x="1271" y="0"/>
                    <a:pt x="1271" y="0"/>
                  </a:cubicBezTo>
                  <a:cubicBezTo>
                    <a:pt x="1182" y="0"/>
                    <a:pt x="1182" y="0"/>
                    <a:pt x="1182" y="0"/>
                  </a:cubicBezTo>
                  <a:cubicBezTo>
                    <a:pt x="0" y="0"/>
                    <a:pt x="0" y="0"/>
                    <a:pt x="0" y="0"/>
                  </a:cubicBezTo>
                  <a:cubicBezTo>
                    <a:pt x="6" y="6"/>
                    <a:pt x="6" y="6"/>
                    <a:pt x="6" y="6"/>
                  </a:cubicBezTo>
                  <a:cubicBezTo>
                    <a:pt x="65" y="70"/>
                    <a:pt x="63" y="169"/>
                    <a:pt x="1" y="229"/>
                  </a:cubicBezTo>
                  <a:lnTo>
                    <a:pt x="0" y="231"/>
                  </a:lnTo>
                  <a:close/>
                </a:path>
              </a:pathLst>
            </a:custGeom>
            <a:solidFill>
              <a:schemeClr val="bg1">
                <a:lumMod val="85000"/>
              </a:schemeClr>
            </a:solidFill>
            <a:ln>
              <a:noFill/>
            </a:ln>
          </p:spPr>
          <p:txBody>
            <a:bodyPr anchor="ctr"/>
            <a:lstStyle/>
            <a:p>
              <a:pPr algn="ctr"/>
              <a:endParaRPr/>
            </a:p>
          </p:txBody>
        </p:sp>
        <p:sp>
          <p:nvSpPr>
            <p:cNvPr id="280" name="íṣľîḋê"/>
            <p:cNvSpPr/>
            <p:nvPr/>
          </p:nvSpPr>
          <p:spPr bwMode="auto">
            <a:xfrm>
              <a:off x="4197350" y="1022351"/>
              <a:ext cx="2970213" cy="3686175"/>
            </a:xfrm>
            <a:custGeom>
              <a:avLst/>
              <a:gdLst>
                <a:gd name="T0" fmla="*/ 1161 w 1387"/>
                <a:gd name="T1" fmla="*/ 1724 h 1724"/>
                <a:gd name="T2" fmla="*/ 0 w 1387"/>
                <a:gd name="T3" fmla="*/ 1724 h 1724"/>
                <a:gd name="T4" fmla="*/ 0 w 1387"/>
                <a:gd name="T5" fmla="*/ 141 h 1724"/>
                <a:gd name="T6" fmla="*/ 134 w 1387"/>
                <a:gd name="T7" fmla="*/ 7 h 1724"/>
                <a:gd name="T8" fmla="*/ 1270 w 1387"/>
                <a:gd name="T9" fmla="*/ 7 h 1724"/>
                <a:gd name="T10" fmla="*/ 1385 w 1387"/>
                <a:gd name="T11" fmla="*/ 7 h 1724"/>
                <a:gd name="T12" fmla="*/ 1307 w 1387"/>
                <a:gd name="T13" fmla="*/ 238 h 1724"/>
                <a:gd name="T14" fmla="*/ 1307 w 1387"/>
                <a:gd name="T15" fmla="*/ 1579 h 1724"/>
                <a:gd name="T16" fmla="*/ 1161 w 1387"/>
                <a:gd name="T17" fmla="*/ 1724 h 1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7" h="1724">
                  <a:moveTo>
                    <a:pt x="1161" y="1724"/>
                  </a:moveTo>
                  <a:cubicBezTo>
                    <a:pt x="0" y="1724"/>
                    <a:pt x="0" y="1724"/>
                    <a:pt x="0" y="1724"/>
                  </a:cubicBezTo>
                  <a:cubicBezTo>
                    <a:pt x="0" y="141"/>
                    <a:pt x="0" y="141"/>
                    <a:pt x="0" y="141"/>
                  </a:cubicBezTo>
                  <a:cubicBezTo>
                    <a:pt x="0" y="67"/>
                    <a:pt x="60" y="7"/>
                    <a:pt x="134" y="7"/>
                  </a:cubicBezTo>
                  <a:cubicBezTo>
                    <a:pt x="1270" y="7"/>
                    <a:pt x="1270" y="7"/>
                    <a:pt x="1270" y="7"/>
                  </a:cubicBezTo>
                  <a:cubicBezTo>
                    <a:pt x="1270" y="7"/>
                    <a:pt x="1387" y="0"/>
                    <a:pt x="1385" y="7"/>
                  </a:cubicBezTo>
                  <a:cubicBezTo>
                    <a:pt x="1302" y="8"/>
                    <a:pt x="1307" y="238"/>
                    <a:pt x="1307" y="238"/>
                  </a:cubicBezTo>
                  <a:cubicBezTo>
                    <a:pt x="1307" y="1579"/>
                    <a:pt x="1307" y="1579"/>
                    <a:pt x="1307" y="1579"/>
                  </a:cubicBezTo>
                  <a:cubicBezTo>
                    <a:pt x="1307" y="1659"/>
                    <a:pt x="1241" y="1724"/>
                    <a:pt x="1161" y="1724"/>
                  </a:cubicBezTo>
                  <a:close/>
                </a:path>
              </a:pathLst>
            </a:custGeom>
            <a:solidFill>
              <a:schemeClr val="bg1">
                <a:lumMod val="95000"/>
              </a:schemeClr>
            </a:solidFill>
            <a:ln>
              <a:noFill/>
            </a:ln>
          </p:spPr>
          <p:txBody>
            <a:bodyPr anchor="ctr"/>
            <a:lstStyle/>
            <a:p>
              <a:pPr algn="ctr"/>
              <a:endParaRPr/>
            </a:p>
          </p:txBody>
        </p:sp>
        <p:sp>
          <p:nvSpPr>
            <p:cNvPr id="281" name="îṩḻiḓe"/>
            <p:cNvSpPr/>
            <p:nvPr/>
          </p:nvSpPr>
          <p:spPr bwMode="auto">
            <a:xfrm>
              <a:off x="3838575" y="4214813"/>
              <a:ext cx="2952750" cy="493713"/>
            </a:xfrm>
            <a:custGeom>
              <a:avLst/>
              <a:gdLst>
                <a:gd name="T0" fmla="*/ 1327 w 1379"/>
                <a:gd name="T1" fmla="*/ 231 h 231"/>
                <a:gd name="T2" fmla="*/ 56 w 1379"/>
                <a:gd name="T3" fmla="*/ 231 h 231"/>
                <a:gd name="T4" fmla="*/ 55 w 1379"/>
                <a:gd name="T5" fmla="*/ 230 h 231"/>
                <a:gd name="T6" fmla="*/ 55 w 1379"/>
                <a:gd name="T7" fmla="*/ 2 h 231"/>
                <a:gd name="T8" fmla="*/ 56 w 1379"/>
                <a:gd name="T9" fmla="*/ 0 h 231"/>
                <a:gd name="T10" fmla="*/ 1327 w 1379"/>
                <a:gd name="T11" fmla="*/ 0 h 231"/>
                <a:gd name="T12" fmla="*/ 1321 w 1379"/>
                <a:gd name="T13" fmla="*/ 7 h 231"/>
                <a:gd name="T14" fmla="*/ 1327 w 1379"/>
                <a:gd name="T15" fmla="*/ 231 h 231"/>
                <a:gd name="T16" fmla="*/ 1327 w 1379"/>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9" h="231">
                  <a:moveTo>
                    <a:pt x="1327" y="231"/>
                  </a:moveTo>
                  <a:cubicBezTo>
                    <a:pt x="1275" y="231"/>
                    <a:pt x="56" y="231"/>
                    <a:pt x="56" y="231"/>
                  </a:cubicBezTo>
                  <a:cubicBezTo>
                    <a:pt x="55" y="230"/>
                    <a:pt x="55" y="230"/>
                    <a:pt x="55" y="230"/>
                  </a:cubicBezTo>
                  <a:cubicBezTo>
                    <a:pt x="0" y="164"/>
                    <a:pt x="0" y="68"/>
                    <a:pt x="55" y="2"/>
                  </a:cubicBezTo>
                  <a:cubicBezTo>
                    <a:pt x="56" y="0"/>
                    <a:pt x="56" y="0"/>
                    <a:pt x="56" y="0"/>
                  </a:cubicBezTo>
                  <a:cubicBezTo>
                    <a:pt x="1327" y="0"/>
                    <a:pt x="1327" y="0"/>
                    <a:pt x="1327" y="0"/>
                  </a:cubicBezTo>
                  <a:cubicBezTo>
                    <a:pt x="1321" y="7"/>
                    <a:pt x="1321" y="7"/>
                    <a:pt x="1321" y="7"/>
                  </a:cubicBezTo>
                  <a:cubicBezTo>
                    <a:pt x="1262" y="71"/>
                    <a:pt x="1252" y="179"/>
                    <a:pt x="1327" y="231"/>
                  </a:cubicBezTo>
                  <a:cubicBezTo>
                    <a:pt x="1327" y="231"/>
                    <a:pt x="1379" y="231"/>
                    <a:pt x="1327" y="231"/>
                  </a:cubicBezTo>
                  <a:close/>
                </a:path>
              </a:pathLst>
            </a:custGeom>
            <a:solidFill>
              <a:schemeClr val="bg1">
                <a:lumMod val="85000"/>
              </a:schemeClr>
            </a:solidFill>
            <a:ln>
              <a:noFill/>
            </a:ln>
          </p:spPr>
          <p:txBody>
            <a:bodyPr anchor="ctr"/>
            <a:lstStyle/>
            <a:p>
              <a:pPr algn="ctr"/>
              <a:endParaRPr/>
            </a:p>
          </p:txBody>
        </p:sp>
        <p:sp>
          <p:nvSpPr>
            <p:cNvPr id="282" name="iṣľïdé"/>
            <p:cNvSpPr/>
            <p:nvPr/>
          </p:nvSpPr>
          <p:spPr bwMode="auto">
            <a:xfrm>
              <a:off x="4803775" y="1584326"/>
              <a:ext cx="1689100" cy="141288"/>
            </a:xfrm>
            <a:prstGeom prst="rect">
              <a:avLst/>
            </a:prstGeom>
            <a:solidFill>
              <a:srgbClr val="F7D7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3" name="îsļïde"/>
            <p:cNvSpPr/>
            <p:nvPr/>
          </p:nvSpPr>
          <p:spPr bwMode="auto">
            <a:xfrm>
              <a:off x="5972175" y="3998913"/>
              <a:ext cx="757238" cy="44450"/>
            </a:xfrm>
            <a:prstGeom prst="rect">
              <a:avLst/>
            </a:prstGeom>
            <a:solidFill>
              <a:srgbClr val="00468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4" name="îṩḷidé"/>
            <p:cNvSpPr/>
            <p:nvPr/>
          </p:nvSpPr>
          <p:spPr bwMode="auto">
            <a:xfrm>
              <a:off x="4568825" y="1993901"/>
              <a:ext cx="2160588" cy="5715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5" name="íṡ1iḑe"/>
            <p:cNvSpPr/>
            <p:nvPr/>
          </p:nvSpPr>
          <p:spPr bwMode="auto">
            <a:xfrm>
              <a:off x="4568825" y="2278063"/>
              <a:ext cx="2160588" cy="5715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6" name="i$ľïďé"/>
            <p:cNvSpPr/>
            <p:nvPr/>
          </p:nvSpPr>
          <p:spPr bwMode="auto">
            <a:xfrm>
              <a:off x="4568825" y="2560638"/>
              <a:ext cx="2160588" cy="5715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7" name="ïSḷídê"/>
            <p:cNvSpPr/>
            <p:nvPr/>
          </p:nvSpPr>
          <p:spPr bwMode="auto">
            <a:xfrm>
              <a:off x="4568825" y="2844801"/>
              <a:ext cx="2160588" cy="5715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8" name="îṡ1iḍé"/>
            <p:cNvSpPr/>
            <p:nvPr/>
          </p:nvSpPr>
          <p:spPr bwMode="auto">
            <a:xfrm>
              <a:off x="4568825" y="3125788"/>
              <a:ext cx="2160588" cy="5873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9" name="íṡľídê"/>
            <p:cNvSpPr/>
            <p:nvPr/>
          </p:nvSpPr>
          <p:spPr bwMode="auto">
            <a:xfrm>
              <a:off x="4568825" y="3692526"/>
              <a:ext cx="2160588" cy="5873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0" name="ïṥľiďè"/>
            <p:cNvSpPr/>
            <p:nvPr/>
          </p:nvSpPr>
          <p:spPr bwMode="auto">
            <a:xfrm>
              <a:off x="4568825" y="3409951"/>
              <a:ext cx="2160588" cy="5873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1" name="išḻíḓê"/>
            <p:cNvSpPr/>
            <p:nvPr/>
          </p:nvSpPr>
          <p:spPr bwMode="auto">
            <a:xfrm>
              <a:off x="6735763" y="1563688"/>
              <a:ext cx="1585913" cy="2425700"/>
            </a:xfrm>
            <a:custGeom>
              <a:avLst/>
              <a:gdLst>
                <a:gd name="T0" fmla="*/ 739 w 741"/>
                <a:gd name="T1" fmla="*/ 110 h 1135"/>
                <a:gd name="T2" fmla="*/ 727 w 741"/>
                <a:gd name="T3" fmla="*/ 103 h 1135"/>
                <a:gd name="T4" fmla="*/ 724 w 741"/>
                <a:gd name="T5" fmla="*/ 101 h 1135"/>
                <a:gd name="T6" fmla="*/ 719 w 741"/>
                <a:gd name="T7" fmla="*/ 98 h 1135"/>
                <a:gd name="T8" fmla="*/ 737 w 741"/>
                <a:gd name="T9" fmla="*/ 68 h 1135"/>
                <a:gd name="T10" fmla="*/ 735 w 741"/>
                <a:gd name="T11" fmla="*/ 63 h 1135"/>
                <a:gd name="T12" fmla="*/ 636 w 741"/>
                <a:gd name="T13" fmla="*/ 2 h 1135"/>
                <a:gd name="T14" fmla="*/ 630 w 741"/>
                <a:gd name="T15" fmla="*/ 3 h 1135"/>
                <a:gd name="T16" fmla="*/ 612 w 741"/>
                <a:gd name="T17" fmla="*/ 32 h 1135"/>
                <a:gd name="T18" fmla="*/ 605 w 741"/>
                <a:gd name="T19" fmla="*/ 28 h 1135"/>
                <a:gd name="T20" fmla="*/ 601 w 741"/>
                <a:gd name="T21" fmla="*/ 29 h 1135"/>
                <a:gd name="T22" fmla="*/ 593 w 741"/>
                <a:gd name="T23" fmla="*/ 42 h 1135"/>
                <a:gd name="T24" fmla="*/ 594 w 741"/>
                <a:gd name="T25" fmla="*/ 46 h 1135"/>
                <a:gd name="T26" fmla="*/ 601 w 741"/>
                <a:gd name="T27" fmla="*/ 50 h 1135"/>
                <a:gd name="T28" fmla="*/ 445 w 741"/>
                <a:gd name="T29" fmla="*/ 304 h 1135"/>
                <a:gd name="T30" fmla="*/ 446 w 741"/>
                <a:gd name="T31" fmla="*/ 310 h 1135"/>
                <a:gd name="T32" fmla="*/ 455 w 741"/>
                <a:gd name="T33" fmla="*/ 315 h 1135"/>
                <a:gd name="T34" fmla="*/ 114 w 741"/>
                <a:gd name="T35" fmla="*/ 870 h 1135"/>
                <a:gd name="T36" fmla="*/ 107 w 741"/>
                <a:gd name="T37" fmla="*/ 866 h 1135"/>
                <a:gd name="T38" fmla="*/ 100 w 741"/>
                <a:gd name="T39" fmla="*/ 867 h 1135"/>
                <a:gd name="T40" fmla="*/ 100 w 741"/>
                <a:gd name="T41" fmla="*/ 867 h 1135"/>
                <a:gd name="T42" fmla="*/ 102 w 741"/>
                <a:gd name="T43" fmla="*/ 875 h 1135"/>
                <a:gd name="T44" fmla="*/ 110 w 741"/>
                <a:gd name="T45" fmla="*/ 880 h 1135"/>
                <a:gd name="T46" fmla="*/ 108 w 741"/>
                <a:gd name="T47" fmla="*/ 884 h 1135"/>
                <a:gd name="T48" fmla="*/ 99 w 741"/>
                <a:gd name="T49" fmla="*/ 879 h 1135"/>
                <a:gd name="T50" fmla="*/ 92 w 741"/>
                <a:gd name="T51" fmla="*/ 880 h 1135"/>
                <a:gd name="T52" fmla="*/ 92 w 741"/>
                <a:gd name="T53" fmla="*/ 880 h 1135"/>
                <a:gd name="T54" fmla="*/ 94 w 741"/>
                <a:gd name="T55" fmla="*/ 888 h 1135"/>
                <a:gd name="T56" fmla="*/ 103 w 741"/>
                <a:gd name="T57" fmla="*/ 894 h 1135"/>
                <a:gd name="T58" fmla="*/ 72 w 741"/>
                <a:gd name="T59" fmla="*/ 965 h 1135"/>
                <a:gd name="T60" fmla="*/ 37 w 741"/>
                <a:gd name="T61" fmla="*/ 1043 h 1135"/>
                <a:gd name="T62" fmla="*/ 17 w 741"/>
                <a:gd name="T63" fmla="*/ 1055 h 1135"/>
                <a:gd name="T64" fmla="*/ 0 w 741"/>
                <a:gd name="T65" fmla="*/ 1129 h 1135"/>
                <a:gd name="T66" fmla="*/ 10 w 741"/>
                <a:gd name="T67" fmla="*/ 1135 h 1135"/>
                <a:gd name="T68" fmla="*/ 70 w 741"/>
                <a:gd name="T69" fmla="*/ 1086 h 1135"/>
                <a:gd name="T70" fmla="*/ 73 w 741"/>
                <a:gd name="T71" fmla="*/ 1065 h 1135"/>
                <a:gd name="T72" fmla="*/ 130 w 741"/>
                <a:gd name="T73" fmla="*/ 1000 h 1135"/>
                <a:gd name="T74" fmla="*/ 130 w 741"/>
                <a:gd name="T75" fmla="*/ 1000 h 1135"/>
                <a:gd name="T76" fmla="*/ 181 w 741"/>
                <a:gd name="T77" fmla="*/ 942 h 1135"/>
                <a:gd name="T78" fmla="*/ 190 w 741"/>
                <a:gd name="T79" fmla="*/ 947 h 1135"/>
                <a:gd name="T80" fmla="*/ 197 w 741"/>
                <a:gd name="T81" fmla="*/ 945 h 1135"/>
                <a:gd name="T82" fmla="*/ 197 w 741"/>
                <a:gd name="T83" fmla="*/ 945 h 1135"/>
                <a:gd name="T84" fmla="*/ 196 w 741"/>
                <a:gd name="T85" fmla="*/ 938 h 1135"/>
                <a:gd name="T86" fmla="*/ 189 w 741"/>
                <a:gd name="T87" fmla="*/ 934 h 1135"/>
                <a:gd name="T88" fmla="*/ 192 w 741"/>
                <a:gd name="T89" fmla="*/ 930 h 1135"/>
                <a:gd name="T90" fmla="*/ 198 w 741"/>
                <a:gd name="T91" fmla="*/ 934 h 1135"/>
                <a:gd name="T92" fmla="*/ 205 w 741"/>
                <a:gd name="T93" fmla="*/ 932 h 1135"/>
                <a:gd name="T94" fmla="*/ 205 w 741"/>
                <a:gd name="T95" fmla="*/ 932 h 1135"/>
                <a:gd name="T96" fmla="*/ 204 w 741"/>
                <a:gd name="T97" fmla="*/ 925 h 1135"/>
                <a:gd name="T98" fmla="*/ 198 w 741"/>
                <a:gd name="T99" fmla="*/ 922 h 1135"/>
                <a:gd name="T100" fmla="*/ 524 w 741"/>
                <a:gd name="T101" fmla="*/ 393 h 1135"/>
                <a:gd name="T102" fmla="*/ 539 w 741"/>
                <a:gd name="T103" fmla="*/ 367 h 1135"/>
                <a:gd name="T104" fmla="*/ 546 w 741"/>
                <a:gd name="T105" fmla="*/ 371 h 1135"/>
                <a:gd name="T106" fmla="*/ 551 w 741"/>
                <a:gd name="T107" fmla="*/ 370 h 1135"/>
                <a:gd name="T108" fmla="*/ 707 w 741"/>
                <a:gd name="T109" fmla="*/ 116 h 1135"/>
                <a:gd name="T110" fmla="*/ 710 w 741"/>
                <a:gd name="T111" fmla="*/ 117 h 1135"/>
                <a:gd name="T112" fmla="*/ 711 w 741"/>
                <a:gd name="T113" fmla="*/ 122 h 1135"/>
                <a:gd name="T114" fmla="*/ 609 w 741"/>
                <a:gd name="T115" fmla="*/ 289 h 1135"/>
                <a:gd name="T116" fmla="*/ 610 w 741"/>
                <a:gd name="T117" fmla="*/ 293 h 1135"/>
                <a:gd name="T118" fmla="*/ 622 w 741"/>
                <a:gd name="T119" fmla="*/ 301 h 1135"/>
                <a:gd name="T120" fmla="*/ 626 w 741"/>
                <a:gd name="T121" fmla="*/ 300 h 1135"/>
                <a:gd name="T122" fmla="*/ 740 w 741"/>
                <a:gd name="T123" fmla="*/ 114 h 1135"/>
                <a:gd name="T124" fmla="*/ 739 w 741"/>
                <a:gd name="T125" fmla="*/ 11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1" h="1135">
                  <a:moveTo>
                    <a:pt x="739" y="110"/>
                  </a:moveTo>
                  <a:cubicBezTo>
                    <a:pt x="727" y="103"/>
                    <a:pt x="727" y="103"/>
                    <a:pt x="727" y="103"/>
                  </a:cubicBezTo>
                  <a:cubicBezTo>
                    <a:pt x="724" y="101"/>
                    <a:pt x="724" y="101"/>
                    <a:pt x="724" y="101"/>
                  </a:cubicBezTo>
                  <a:cubicBezTo>
                    <a:pt x="719" y="98"/>
                    <a:pt x="719" y="98"/>
                    <a:pt x="719" y="98"/>
                  </a:cubicBezTo>
                  <a:cubicBezTo>
                    <a:pt x="737" y="68"/>
                    <a:pt x="737" y="68"/>
                    <a:pt x="737" y="68"/>
                  </a:cubicBezTo>
                  <a:cubicBezTo>
                    <a:pt x="738" y="66"/>
                    <a:pt x="737" y="64"/>
                    <a:pt x="735" y="63"/>
                  </a:cubicBezTo>
                  <a:cubicBezTo>
                    <a:pt x="636" y="2"/>
                    <a:pt x="636" y="2"/>
                    <a:pt x="636" y="2"/>
                  </a:cubicBezTo>
                  <a:cubicBezTo>
                    <a:pt x="634" y="0"/>
                    <a:pt x="631" y="1"/>
                    <a:pt x="630" y="3"/>
                  </a:cubicBezTo>
                  <a:cubicBezTo>
                    <a:pt x="612" y="32"/>
                    <a:pt x="612" y="32"/>
                    <a:pt x="612" y="32"/>
                  </a:cubicBezTo>
                  <a:cubicBezTo>
                    <a:pt x="605" y="28"/>
                    <a:pt x="605" y="28"/>
                    <a:pt x="605" y="28"/>
                  </a:cubicBezTo>
                  <a:cubicBezTo>
                    <a:pt x="604" y="27"/>
                    <a:pt x="602" y="28"/>
                    <a:pt x="601" y="29"/>
                  </a:cubicBezTo>
                  <a:cubicBezTo>
                    <a:pt x="593" y="42"/>
                    <a:pt x="593" y="42"/>
                    <a:pt x="593" y="42"/>
                  </a:cubicBezTo>
                  <a:cubicBezTo>
                    <a:pt x="592" y="43"/>
                    <a:pt x="593" y="45"/>
                    <a:pt x="594" y="46"/>
                  </a:cubicBezTo>
                  <a:cubicBezTo>
                    <a:pt x="601" y="50"/>
                    <a:pt x="601" y="50"/>
                    <a:pt x="601" y="50"/>
                  </a:cubicBezTo>
                  <a:cubicBezTo>
                    <a:pt x="445" y="304"/>
                    <a:pt x="445" y="304"/>
                    <a:pt x="445" y="304"/>
                  </a:cubicBezTo>
                  <a:cubicBezTo>
                    <a:pt x="444" y="306"/>
                    <a:pt x="444" y="309"/>
                    <a:pt x="446" y="310"/>
                  </a:cubicBezTo>
                  <a:cubicBezTo>
                    <a:pt x="455" y="315"/>
                    <a:pt x="455" y="315"/>
                    <a:pt x="455" y="315"/>
                  </a:cubicBezTo>
                  <a:cubicBezTo>
                    <a:pt x="114" y="870"/>
                    <a:pt x="114" y="870"/>
                    <a:pt x="114" y="870"/>
                  </a:cubicBezTo>
                  <a:cubicBezTo>
                    <a:pt x="107" y="866"/>
                    <a:pt x="107" y="866"/>
                    <a:pt x="107" y="866"/>
                  </a:cubicBezTo>
                  <a:cubicBezTo>
                    <a:pt x="105" y="864"/>
                    <a:pt x="102" y="865"/>
                    <a:pt x="100" y="867"/>
                  </a:cubicBezTo>
                  <a:cubicBezTo>
                    <a:pt x="100" y="867"/>
                    <a:pt x="100" y="867"/>
                    <a:pt x="100" y="867"/>
                  </a:cubicBezTo>
                  <a:cubicBezTo>
                    <a:pt x="98" y="870"/>
                    <a:pt x="99" y="873"/>
                    <a:pt x="102" y="875"/>
                  </a:cubicBezTo>
                  <a:cubicBezTo>
                    <a:pt x="110" y="880"/>
                    <a:pt x="110" y="880"/>
                    <a:pt x="110" y="880"/>
                  </a:cubicBezTo>
                  <a:cubicBezTo>
                    <a:pt x="108" y="884"/>
                    <a:pt x="108" y="884"/>
                    <a:pt x="108" y="884"/>
                  </a:cubicBezTo>
                  <a:cubicBezTo>
                    <a:pt x="99" y="879"/>
                    <a:pt x="99" y="879"/>
                    <a:pt x="99" y="879"/>
                  </a:cubicBezTo>
                  <a:cubicBezTo>
                    <a:pt x="97" y="877"/>
                    <a:pt x="93" y="878"/>
                    <a:pt x="92" y="880"/>
                  </a:cubicBezTo>
                  <a:cubicBezTo>
                    <a:pt x="92" y="880"/>
                    <a:pt x="92" y="880"/>
                    <a:pt x="92" y="880"/>
                  </a:cubicBezTo>
                  <a:cubicBezTo>
                    <a:pt x="90" y="883"/>
                    <a:pt x="91" y="886"/>
                    <a:pt x="94" y="888"/>
                  </a:cubicBezTo>
                  <a:cubicBezTo>
                    <a:pt x="103" y="894"/>
                    <a:pt x="103" y="894"/>
                    <a:pt x="103" y="894"/>
                  </a:cubicBezTo>
                  <a:cubicBezTo>
                    <a:pt x="72" y="965"/>
                    <a:pt x="72" y="965"/>
                    <a:pt x="72" y="965"/>
                  </a:cubicBezTo>
                  <a:cubicBezTo>
                    <a:pt x="37" y="1043"/>
                    <a:pt x="37" y="1043"/>
                    <a:pt x="37" y="1043"/>
                  </a:cubicBezTo>
                  <a:cubicBezTo>
                    <a:pt x="17" y="1055"/>
                    <a:pt x="17" y="1055"/>
                    <a:pt x="17" y="1055"/>
                  </a:cubicBezTo>
                  <a:cubicBezTo>
                    <a:pt x="0" y="1129"/>
                    <a:pt x="0" y="1129"/>
                    <a:pt x="0" y="1129"/>
                  </a:cubicBezTo>
                  <a:cubicBezTo>
                    <a:pt x="10" y="1135"/>
                    <a:pt x="10" y="1135"/>
                    <a:pt x="10" y="1135"/>
                  </a:cubicBezTo>
                  <a:cubicBezTo>
                    <a:pt x="70" y="1086"/>
                    <a:pt x="70" y="1086"/>
                    <a:pt x="70" y="1086"/>
                  </a:cubicBezTo>
                  <a:cubicBezTo>
                    <a:pt x="73" y="1065"/>
                    <a:pt x="73" y="1065"/>
                    <a:pt x="73" y="1065"/>
                  </a:cubicBezTo>
                  <a:cubicBezTo>
                    <a:pt x="130" y="1000"/>
                    <a:pt x="130" y="1000"/>
                    <a:pt x="130" y="1000"/>
                  </a:cubicBezTo>
                  <a:cubicBezTo>
                    <a:pt x="130" y="1000"/>
                    <a:pt x="130" y="1000"/>
                    <a:pt x="130" y="1000"/>
                  </a:cubicBezTo>
                  <a:cubicBezTo>
                    <a:pt x="181" y="942"/>
                    <a:pt x="181" y="942"/>
                    <a:pt x="181" y="942"/>
                  </a:cubicBezTo>
                  <a:cubicBezTo>
                    <a:pt x="190" y="947"/>
                    <a:pt x="190" y="947"/>
                    <a:pt x="190" y="947"/>
                  </a:cubicBezTo>
                  <a:cubicBezTo>
                    <a:pt x="192" y="949"/>
                    <a:pt x="196" y="948"/>
                    <a:pt x="197" y="945"/>
                  </a:cubicBezTo>
                  <a:cubicBezTo>
                    <a:pt x="197" y="945"/>
                    <a:pt x="197" y="945"/>
                    <a:pt x="197" y="945"/>
                  </a:cubicBezTo>
                  <a:cubicBezTo>
                    <a:pt x="199" y="943"/>
                    <a:pt x="198" y="939"/>
                    <a:pt x="196" y="938"/>
                  </a:cubicBezTo>
                  <a:cubicBezTo>
                    <a:pt x="189" y="934"/>
                    <a:pt x="189" y="934"/>
                    <a:pt x="189" y="934"/>
                  </a:cubicBezTo>
                  <a:cubicBezTo>
                    <a:pt x="192" y="930"/>
                    <a:pt x="192" y="930"/>
                    <a:pt x="192" y="930"/>
                  </a:cubicBezTo>
                  <a:cubicBezTo>
                    <a:pt x="198" y="934"/>
                    <a:pt x="198" y="934"/>
                    <a:pt x="198" y="934"/>
                  </a:cubicBezTo>
                  <a:cubicBezTo>
                    <a:pt x="200" y="936"/>
                    <a:pt x="204" y="935"/>
                    <a:pt x="205" y="932"/>
                  </a:cubicBezTo>
                  <a:cubicBezTo>
                    <a:pt x="205" y="932"/>
                    <a:pt x="205" y="932"/>
                    <a:pt x="205" y="932"/>
                  </a:cubicBezTo>
                  <a:cubicBezTo>
                    <a:pt x="207" y="930"/>
                    <a:pt x="206" y="926"/>
                    <a:pt x="204" y="925"/>
                  </a:cubicBezTo>
                  <a:cubicBezTo>
                    <a:pt x="198" y="922"/>
                    <a:pt x="198" y="922"/>
                    <a:pt x="198" y="922"/>
                  </a:cubicBezTo>
                  <a:cubicBezTo>
                    <a:pt x="524" y="393"/>
                    <a:pt x="524" y="393"/>
                    <a:pt x="524" y="393"/>
                  </a:cubicBezTo>
                  <a:cubicBezTo>
                    <a:pt x="539" y="367"/>
                    <a:pt x="539" y="367"/>
                    <a:pt x="539" y="367"/>
                  </a:cubicBezTo>
                  <a:cubicBezTo>
                    <a:pt x="546" y="371"/>
                    <a:pt x="546" y="371"/>
                    <a:pt x="546" y="371"/>
                  </a:cubicBezTo>
                  <a:cubicBezTo>
                    <a:pt x="548" y="372"/>
                    <a:pt x="550" y="372"/>
                    <a:pt x="551" y="370"/>
                  </a:cubicBezTo>
                  <a:cubicBezTo>
                    <a:pt x="707" y="116"/>
                    <a:pt x="707" y="116"/>
                    <a:pt x="707" y="116"/>
                  </a:cubicBezTo>
                  <a:cubicBezTo>
                    <a:pt x="710" y="117"/>
                    <a:pt x="710" y="117"/>
                    <a:pt x="710" y="117"/>
                  </a:cubicBezTo>
                  <a:cubicBezTo>
                    <a:pt x="712" y="118"/>
                    <a:pt x="712" y="120"/>
                    <a:pt x="711" y="122"/>
                  </a:cubicBezTo>
                  <a:cubicBezTo>
                    <a:pt x="609" y="289"/>
                    <a:pt x="609" y="289"/>
                    <a:pt x="609" y="289"/>
                  </a:cubicBezTo>
                  <a:cubicBezTo>
                    <a:pt x="608" y="290"/>
                    <a:pt x="608" y="292"/>
                    <a:pt x="610" y="293"/>
                  </a:cubicBezTo>
                  <a:cubicBezTo>
                    <a:pt x="622" y="301"/>
                    <a:pt x="622" y="301"/>
                    <a:pt x="622" y="301"/>
                  </a:cubicBezTo>
                  <a:cubicBezTo>
                    <a:pt x="623" y="301"/>
                    <a:pt x="625" y="301"/>
                    <a:pt x="626" y="300"/>
                  </a:cubicBezTo>
                  <a:cubicBezTo>
                    <a:pt x="740" y="114"/>
                    <a:pt x="740" y="114"/>
                    <a:pt x="740" y="114"/>
                  </a:cubicBezTo>
                  <a:cubicBezTo>
                    <a:pt x="741" y="113"/>
                    <a:pt x="740" y="111"/>
                    <a:pt x="739" y="110"/>
                  </a:cubicBezTo>
                </a:path>
              </a:pathLst>
            </a:custGeom>
            <a:solidFill>
              <a:srgbClr val="000000">
                <a:alpha val="20000"/>
              </a:srgbClr>
            </a:solidFill>
            <a:ln>
              <a:noFill/>
            </a:ln>
          </p:spPr>
          <p:txBody>
            <a:bodyPr anchor="ctr"/>
            <a:lstStyle/>
            <a:p>
              <a:pPr algn="ctr"/>
              <a:endParaRPr/>
            </a:p>
          </p:txBody>
        </p:sp>
        <p:sp>
          <p:nvSpPr>
            <p:cNvPr id="292" name="iŝlïde"/>
            <p:cNvSpPr/>
            <p:nvPr/>
          </p:nvSpPr>
          <p:spPr bwMode="auto">
            <a:xfrm>
              <a:off x="6827838" y="2044701"/>
              <a:ext cx="1081088" cy="1624013"/>
            </a:xfrm>
            <a:custGeom>
              <a:avLst/>
              <a:gdLst>
                <a:gd name="T0" fmla="*/ 79 w 681"/>
                <a:gd name="T1" fmla="*/ 1023 h 1023"/>
                <a:gd name="T2" fmla="*/ 0 w 681"/>
                <a:gd name="T3" fmla="*/ 976 h 1023"/>
                <a:gd name="T4" fmla="*/ 54 w 681"/>
                <a:gd name="T5" fmla="*/ 854 h 1023"/>
                <a:gd name="T6" fmla="*/ 566 w 681"/>
                <a:gd name="T7" fmla="*/ 0 h 1023"/>
                <a:gd name="T8" fmla="*/ 681 w 681"/>
                <a:gd name="T9" fmla="*/ 67 h 1023"/>
                <a:gd name="T10" fmla="*/ 168 w 681"/>
                <a:gd name="T11" fmla="*/ 921 h 1023"/>
                <a:gd name="T12" fmla="*/ 79 w 681"/>
                <a:gd name="T13" fmla="*/ 1023 h 1023"/>
              </a:gdLst>
              <a:ahLst/>
              <a:cxnLst>
                <a:cxn ang="0">
                  <a:pos x="T0" y="T1"/>
                </a:cxn>
                <a:cxn ang="0">
                  <a:pos x="T2" y="T3"/>
                </a:cxn>
                <a:cxn ang="0">
                  <a:pos x="T4" y="T5"/>
                </a:cxn>
                <a:cxn ang="0">
                  <a:pos x="T6" y="T7"/>
                </a:cxn>
                <a:cxn ang="0">
                  <a:pos x="T8" y="T9"/>
                </a:cxn>
                <a:cxn ang="0">
                  <a:pos x="T10" y="T11"/>
                </a:cxn>
                <a:cxn ang="0">
                  <a:pos x="T12" y="T13"/>
                </a:cxn>
              </a:cxnLst>
              <a:rect l="0" t="0" r="r" b="b"/>
              <a:pathLst>
                <a:path w="681" h="1023">
                  <a:moveTo>
                    <a:pt x="79" y="1023"/>
                  </a:moveTo>
                  <a:lnTo>
                    <a:pt x="0" y="976"/>
                  </a:lnTo>
                  <a:lnTo>
                    <a:pt x="54" y="854"/>
                  </a:lnTo>
                  <a:lnTo>
                    <a:pt x="566" y="0"/>
                  </a:lnTo>
                  <a:lnTo>
                    <a:pt x="681" y="67"/>
                  </a:lnTo>
                  <a:lnTo>
                    <a:pt x="168" y="921"/>
                  </a:lnTo>
                  <a:lnTo>
                    <a:pt x="79" y="1023"/>
                  </a:lnTo>
                  <a:close/>
                </a:path>
              </a:pathLst>
            </a:custGeom>
            <a:solidFill>
              <a:srgbClr val="153E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3" name="í$ľïḍé"/>
            <p:cNvSpPr/>
            <p:nvPr/>
          </p:nvSpPr>
          <p:spPr bwMode="auto">
            <a:xfrm>
              <a:off x="6827838" y="2044701"/>
              <a:ext cx="1081088" cy="1624013"/>
            </a:xfrm>
            <a:custGeom>
              <a:avLst/>
              <a:gdLst>
                <a:gd name="T0" fmla="*/ 79 w 681"/>
                <a:gd name="T1" fmla="*/ 1023 h 1023"/>
                <a:gd name="T2" fmla="*/ 0 w 681"/>
                <a:gd name="T3" fmla="*/ 976 h 1023"/>
                <a:gd name="T4" fmla="*/ 54 w 681"/>
                <a:gd name="T5" fmla="*/ 854 h 1023"/>
                <a:gd name="T6" fmla="*/ 566 w 681"/>
                <a:gd name="T7" fmla="*/ 0 h 1023"/>
                <a:gd name="T8" fmla="*/ 681 w 681"/>
                <a:gd name="T9" fmla="*/ 67 h 1023"/>
                <a:gd name="T10" fmla="*/ 168 w 681"/>
                <a:gd name="T11" fmla="*/ 921 h 1023"/>
                <a:gd name="T12" fmla="*/ 79 w 681"/>
                <a:gd name="T13" fmla="*/ 1023 h 1023"/>
              </a:gdLst>
              <a:ahLst/>
              <a:cxnLst>
                <a:cxn ang="0">
                  <a:pos x="T0" y="T1"/>
                </a:cxn>
                <a:cxn ang="0">
                  <a:pos x="T2" y="T3"/>
                </a:cxn>
                <a:cxn ang="0">
                  <a:pos x="T4" y="T5"/>
                </a:cxn>
                <a:cxn ang="0">
                  <a:pos x="T6" y="T7"/>
                </a:cxn>
                <a:cxn ang="0">
                  <a:pos x="T8" y="T9"/>
                </a:cxn>
                <a:cxn ang="0">
                  <a:pos x="T10" y="T11"/>
                </a:cxn>
                <a:cxn ang="0">
                  <a:pos x="T12" y="T13"/>
                </a:cxn>
              </a:cxnLst>
              <a:rect l="0" t="0" r="r" b="b"/>
              <a:pathLst>
                <a:path w="681" h="1023">
                  <a:moveTo>
                    <a:pt x="79" y="1023"/>
                  </a:moveTo>
                  <a:lnTo>
                    <a:pt x="0" y="976"/>
                  </a:lnTo>
                  <a:lnTo>
                    <a:pt x="54" y="854"/>
                  </a:lnTo>
                  <a:lnTo>
                    <a:pt x="566" y="0"/>
                  </a:lnTo>
                  <a:lnTo>
                    <a:pt x="681" y="67"/>
                  </a:lnTo>
                  <a:lnTo>
                    <a:pt x="168" y="921"/>
                  </a:lnTo>
                  <a:lnTo>
                    <a:pt x="79" y="10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4" name="î$1íḓè"/>
            <p:cNvSpPr/>
            <p:nvPr/>
          </p:nvSpPr>
          <p:spPr bwMode="auto">
            <a:xfrm>
              <a:off x="7608888" y="1520826"/>
              <a:ext cx="625475" cy="796925"/>
            </a:xfrm>
            <a:custGeom>
              <a:avLst/>
              <a:gdLst>
                <a:gd name="T0" fmla="*/ 103 w 292"/>
                <a:gd name="T1" fmla="*/ 372 h 373"/>
                <a:gd name="T2" fmla="*/ 3 w 292"/>
                <a:gd name="T3" fmla="*/ 312 h 373"/>
                <a:gd name="T4" fmla="*/ 1 w 292"/>
                <a:gd name="T5" fmla="*/ 306 h 373"/>
                <a:gd name="T6" fmla="*/ 183 w 292"/>
                <a:gd name="T7" fmla="*/ 2 h 373"/>
                <a:gd name="T8" fmla="*/ 189 w 292"/>
                <a:gd name="T9" fmla="*/ 1 h 373"/>
                <a:gd name="T10" fmla="*/ 289 w 292"/>
                <a:gd name="T11" fmla="*/ 61 h 373"/>
                <a:gd name="T12" fmla="*/ 291 w 292"/>
                <a:gd name="T13" fmla="*/ 67 h 373"/>
                <a:gd name="T14" fmla="*/ 109 w 292"/>
                <a:gd name="T15" fmla="*/ 370 h 373"/>
                <a:gd name="T16" fmla="*/ 103 w 292"/>
                <a:gd name="T17" fmla="*/ 37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2" h="373">
                  <a:moveTo>
                    <a:pt x="103" y="372"/>
                  </a:moveTo>
                  <a:cubicBezTo>
                    <a:pt x="3" y="312"/>
                    <a:pt x="3" y="312"/>
                    <a:pt x="3" y="312"/>
                  </a:cubicBezTo>
                  <a:cubicBezTo>
                    <a:pt x="1" y="310"/>
                    <a:pt x="0" y="308"/>
                    <a:pt x="1" y="306"/>
                  </a:cubicBezTo>
                  <a:cubicBezTo>
                    <a:pt x="183" y="2"/>
                    <a:pt x="183" y="2"/>
                    <a:pt x="183" y="2"/>
                  </a:cubicBezTo>
                  <a:cubicBezTo>
                    <a:pt x="185" y="1"/>
                    <a:pt x="187" y="0"/>
                    <a:pt x="189" y="1"/>
                  </a:cubicBezTo>
                  <a:cubicBezTo>
                    <a:pt x="289" y="61"/>
                    <a:pt x="289" y="61"/>
                    <a:pt x="289" y="61"/>
                  </a:cubicBezTo>
                  <a:cubicBezTo>
                    <a:pt x="291" y="62"/>
                    <a:pt x="292" y="65"/>
                    <a:pt x="291" y="67"/>
                  </a:cubicBezTo>
                  <a:cubicBezTo>
                    <a:pt x="109" y="370"/>
                    <a:pt x="109" y="370"/>
                    <a:pt x="109" y="370"/>
                  </a:cubicBezTo>
                  <a:cubicBezTo>
                    <a:pt x="107" y="372"/>
                    <a:pt x="105" y="373"/>
                    <a:pt x="103" y="372"/>
                  </a:cubicBezTo>
                </a:path>
              </a:pathLst>
            </a:custGeom>
            <a:solidFill>
              <a:srgbClr val="1135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5" name="îŝ1îdè"/>
            <p:cNvSpPr/>
            <p:nvPr/>
          </p:nvSpPr>
          <p:spPr bwMode="auto">
            <a:xfrm>
              <a:off x="7921625" y="1577976"/>
              <a:ext cx="319088" cy="585788"/>
            </a:xfrm>
            <a:custGeom>
              <a:avLst/>
              <a:gdLst>
                <a:gd name="T0" fmla="*/ 136 w 149"/>
                <a:gd name="T1" fmla="*/ 75 h 274"/>
                <a:gd name="T2" fmla="*/ 132 w 149"/>
                <a:gd name="T3" fmla="*/ 73 h 274"/>
                <a:gd name="T4" fmla="*/ 13 w 149"/>
                <a:gd name="T5" fmla="*/ 1 h 274"/>
                <a:gd name="T6" fmla="*/ 9 w 149"/>
                <a:gd name="T7" fmla="*/ 2 h 274"/>
                <a:gd name="T8" fmla="*/ 1 w 149"/>
                <a:gd name="T9" fmla="*/ 15 h 274"/>
                <a:gd name="T10" fmla="*/ 2 w 149"/>
                <a:gd name="T11" fmla="*/ 19 h 274"/>
                <a:gd name="T12" fmla="*/ 119 w 149"/>
                <a:gd name="T13" fmla="*/ 89 h 274"/>
                <a:gd name="T14" fmla="*/ 120 w 149"/>
                <a:gd name="T15" fmla="*/ 94 h 274"/>
                <a:gd name="T16" fmla="*/ 19 w 149"/>
                <a:gd name="T17" fmla="*/ 262 h 274"/>
                <a:gd name="T18" fmla="*/ 20 w 149"/>
                <a:gd name="T19" fmla="*/ 266 h 274"/>
                <a:gd name="T20" fmla="*/ 32 w 149"/>
                <a:gd name="T21" fmla="*/ 273 h 274"/>
                <a:gd name="T22" fmla="*/ 37 w 149"/>
                <a:gd name="T23" fmla="*/ 272 h 274"/>
                <a:gd name="T24" fmla="*/ 148 w 149"/>
                <a:gd name="T25" fmla="*/ 86 h 274"/>
                <a:gd name="T26" fmla="*/ 147 w 149"/>
                <a:gd name="T27" fmla="*/ 82 h 274"/>
                <a:gd name="T28" fmla="*/ 136 w 149"/>
                <a:gd name="T29" fmla="*/ 7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9" h="274">
                  <a:moveTo>
                    <a:pt x="136" y="75"/>
                  </a:moveTo>
                  <a:cubicBezTo>
                    <a:pt x="132" y="73"/>
                    <a:pt x="132" y="73"/>
                    <a:pt x="132" y="73"/>
                  </a:cubicBezTo>
                  <a:cubicBezTo>
                    <a:pt x="13" y="1"/>
                    <a:pt x="13" y="1"/>
                    <a:pt x="13" y="1"/>
                  </a:cubicBezTo>
                  <a:cubicBezTo>
                    <a:pt x="12" y="0"/>
                    <a:pt x="10" y="1"/>
                    <a:pt x="9" y="2"/>
                  </a:cubicBezTo>
                  <a:cubicBezTo>
                    <a:pt x="1" y="15"/>
                    <a:pt x="1" y="15"/>
                    <a:pt x="1" y="15"/>
                  </a:cubicBezTo>
                  <a:cubicBezTo>
                    <a:pt x="0" y="16"/>
                    <a:pt x="1" y="18"/>
                    <a:pt x="2" y="19"/>
                  </a:cubicBezTo>
                  <a:cubicBezTo>
                    <a:pt x="119" y="89"/>
                    <a:pt x="119" y="89"/>
                    <a:pt x="119" y="89"/>
                  </a:cubicBezTo>
                  <a:cubicBezTo>
                    <a:pt x="120" y="90"/>
                    <a:pt x="121" y="92"/>
                    <a:pt x="120" y="94"/>
                  </a:cubicBezTo>
                  <a:cubicBezTo>
                    <a:pt x="19" y="262"/>
                    <a:pt x="19" y="262"/>
                    <a:pt x="19" y="262"/>
                  </a:cubicBezTo>
                  <a:cubicBezTo>
                    <a:pt x="18" y="263"/>
                    <a:pt x="19" y="265"/>
                    <a:pt x="20" y="266"/>
                  </a:cubicBezTo>
                  <a:cubicBezTo>
                    <a:pt x="32" y="273"/>
                    <a:pt x="32" y="273"/>
                    <a:pt x="32" y="273"/>
                  </a:cubicBezTo>
                  <a:cubicBezTo>
                    <a:pt x="34" y="274"/>
                    <a:pt x="36" y="274"/>
                    <a:pt x="37" y="272"/>
                  </a:cubicBezTo>
                  <a:cubicBezTo>
                    <a:pt x="148" y="86"/>
                    <a:pt x="148" y="86"/>
                    <a:pt x="148" y="86"/>
                  </a:cubicBezTo>
                  <a:cubicBezTo>
                    <a:pt x="149" y="84"/>
                    <a:pt x="149" y="82"/>
                    <a:pt x="147" y="82"/>
                  </a:cubicBezTo>
                  <a:lnTo>
                    <a:pt x="136" y="7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6" name="iṥlíḋè"/>
            <p:cNvSpPr/>
            <p:nvPr/>
          </p:nvSpPr>
          <p:spPr bwMode="auto">
            <a:xfrm>
              <a:off x="6754813" y="3397251"/>
              <a:ext cx="339725" cy="412750"/>
            </a:xfrm>
            <a:custGeom>
              <a:avLst/>
              <a:gdLst>
                <a:gd name="T0" fmla="*/ 50 w 214"/>
                <a:gd name="T1" fmla="*/ 260 h 260"/>
                <a:gd name="T2" fmla="*/ 0 w 214"/>
                <a:gd name="T3" fmla="*/ 231 h 260"/>
                <a:gd name="T4" fmla="*/ 100 w 214"/>
                <a:gd name="T5" fmla="*/ 0 h 260"/>
                <a:gd name="T6" fmla="*/ 214 w 214"/>
                <a:gd name="T7" fmla="*/ 69 h 260"/>
                <a:gd name="T8" fmla="*/ 50 w 214"/>
                <a:gd name="T9" fmla="*/ 260 h 260"/>
              </a:gdLst>
              <a:ahLst/>
              <a:cxnLst>
                <a:cxn ang="0">
                  <a:pos x="T0" y="T1"/>
                </a:cxn>
                <a:cxn ang="0">
                  <a:pos x="T2" y="T3"/>
                </a:cxn>
                <a:cxn ang="0">
                  <a:pos x="T4" y="T5"/>
                </a:cxn>
                <a:cxn ang="0">
                  <a:pos x="T6" y="T7"/>
                </a:cxn>
                <a:cxn ang="0">
                  <a:pos x="T8" y="T9"/>
                </a:cxn>
              </a:cxnLst>
              <a:rect l="0" t="0" r="r" b="b"/>
              <a:pathLst>
                <a:path w="214" h="260">
                  <a:moveTo>
                    <a:pt x="50" y="260"/>
                  </a:moveTo>
                  <a:lnTo>
                    <a:pt x="0" y="231"/>
                  </a:lnTo>
                  <a:lnTo>
                    <a:pt x="100" y="0"/>
                  </a:lnTo>
                  <a:lnTo>
                    <a:pt x="214" y="69"/>
                  </a:lnTo>
                  <a:lnTo>
                    <a:pt x="50" y="260"/>
                  </a:lnTo>
                  <a:close/>
                </a:path>
              </a:pathLst>
            </a:custGeom>
            <a:solidFill>
              <a:srgbClr val="5D7A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7" name="ïśḷidé"/>
            <p:cNvSpPr/>
            <p:nvPr/>
          </p:nvSpPr>
          <p:spPr bwMode="auto">
            <a:xfrm>
              <a:off x="6680200" y="3763963"/>
              <a:ext cx="153988" cy="196850"/>
            </a:xfrm>
            <a:custGeom>
              <a:avLst/>
              <a:gdLst>
                <a:gd name="T0" fmla="*/ 97 w 97"/>
                <a:gd name="T1" fmla="*/ 29 h 124"/>
                <a:gd name="T2" fmla="*/ 47 w 97"/>
                <a:gd name="T3" fmla="*/ 0 h 124"/>
                <a:gd name="T4" fmla="*/ 21 w 97"/>
                <a:gd name="T5" fmla="*/ 16 h 124"/>
                <a:gd name="T6" fmla="*/ 0 w 97"/>
                <a:gd name="T7" fmla="*/ 116 h 124"/>
                <a:gd name="T8" fmla="*/ 12 w 97"/>
                <a:gd name="T9" fmla="*/ 124 h 124"/>
                <a:gd name="T10" fmla="*/ 93 w 97"/>
                <a:gd name="T11" fmla="*/ 56 h 124"/>
                <a:gd name="T12" fmla="*/ 97 w 97"/>
                <a:gd name="T13" fmla="*/ 29 h 124"/>
              </a:gdLst>
              <a:ahLst/>
              <a:cxnLst>
                <a:cxn ang="0">
                  <a:pos x="T0" y="T1"/>
                </a:cxn>
                <a:cxn ang="0">
                  <a:pos x="T2" y="T3"/>
                </a:cxn>
                <a:cxn ang="0">
                  <a:pos x="T4" y="T5"/>
                </a:cxn>
                <a:cxn ang="0">
                  <a:pos x="T6" y="T7"/>
                </a:cxn>
                <a:cxn ang="0">
                  <a:pos x="T8" y="T9"/>
                </a:cxn>
                <a:cxn ang="0">
                  <a:pos x="T10" y="T11"/>
                </a:cxn>
                <a:cxn ang="0">
                  <a:pos x="T12" y="T13"/>
                </a:cxn>
              </a:cxnLst>
              <a:rect l="0" t="0" r="r" b="b"/>
              <a:pathLst>
                <a:path w="97" h="124">
                  <a:moveTo>
                    <a:pt x="97" y="29"/>
                  </a:moveTo>
                  <a:lnTo>
                    <a:pt x="47" y="0"/>
                  </a:lnTo>
                  <a:lnTo>
                    <a:pt x="21" y="16"/>
                  </a:lnTo>
                  <a:lnTo>
                    <a:pt x="0" y="116"/>
                  </a:lnTo>
                  <a:lnTo>
                    <a:pt x="12" y="124"/>
                  </a:lnTo>
                  <a:lnTo>
                    <a:pt x="93" y="56"/>
                  </a:lnTo>
                  <a:lnTo>
                    <a:pt x="97" y="29"/>
                  </a:lnTo>
                  <a:close/>
                </a:path>
              </a:pathLst>
            </a:custGeom>
            <a:solidFill>
              <a:srgbClr val="DA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8" name="íṩlíďê"/>
            <p:cNvSpPr/>
            <p:nvPr/>
          </p:nvSpPr>
          <p:spPr bwMode="auto">
            <a:xfrm>
              <a:off x="6883400" y="3378201"/>
              <a:ext cx="234950" cy="152400"/>
            </a:xfrm>
            <a:custGeom>
              <a:avLst/>
              <a:gdLst>
                <a:gd name="T0" fmla="*/ 100 w 110"/>
                <a:gd name="T1" fmla="*/ 69 h 71"/>
                <a:gd name="T2" fmla="*/ 4 w 110"/>
                <a:gd name="T3" fmla="*/ 11 h 71"/>
                <a:gd name="T4" fmla="*/ 2 w 110"/>
                <a:gd name="T5" fmla="*/ 4 h 71"/>
                <a:gd name="T6" fmla="*/ 2 w 110"/>
                <a:gd name="T7" fmla="*/ 4 h 71"/>
                <a:gd name="T8" fmla="*/ 9 w 110"/>
                <a:gd name="T9" fmla="*/ 2 h 71"/>
                <a:gd name="T10" fmla="*/ 106 w 110"/>
                <a:gd name="T11" fmla="*/ 60 h 71"/>
                <a:gd name="T12" fmla="*/ 108 w 110"/>
                <a:gd name="T13" fmla="*/ 67 h 71"/>
                <a:gd name="T14" fmla="*/ 108 w 110"/>
                <a:gd name="T15" fmla="*/ 68 h 71"/>
                <a:gd name="T16" fmla="*/ 100 w 110"/>
                <a:gd name="T17"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71">
                  <a:moveTo>
                    <a:pt x="100" y="69"/>
                  </a:moveTo>
                  <a:cubicBezTo>
                    <a:pt x="4" y="11"/>
                    <a:pt x="4" y="11"/>
                    <a:pt x="4" y="11"/>
                  </a:cubicBezTo>
                  <a:cubicBezTo>
                    <a:pt x="1" y="10"/>
                    <a:pt x="0" y="6"/>
                    <a:pt x="2" y="4"/>
                  </a:cubicBezTo>
                  <a:cubicBezTo>
                    <a:pt x="2" y="4"/>
                    <a:pt x="2" y="4"/>
                    <a:pt x="2" y="4"/>
                  </a:cubicBezTo>
                  <a:cubicBezTo>
                    <a:pt x="3" y="1"/>
                    <a:pt x="7" y="0"/>
                    <a:pt x="9" y="2"/>
                  </a:cubicBezTo>
                  <a:cubicBezTo>
                    <a:pt x="106" y="60"/>
                    <a:pt x="106" y="60"/>
                    <a:pt x="106" y="60"/>
                  </a:cubicBezTo>
                  <a:cubicBezTo>
                    <a:pt x="109" y="62"/>
                    <a:pt x="110" y="65"/>
                    <a:pt x="108" y="67"/>
                  </a:cubicBezTo>
                  <a:cubicBezTo>
                    <a:pt x="108" y="68"/>
                    <a:pt x="108" y="68"/>
                    <a:pt x="108" y="68"/>
                  </a:cubicBezTo>
                  <a:cubicBezTo>
                    <a:pt x="106" y="70"/>
                    <a:pt x="103" y="71"/>
                    <a:pt x="100" y="69"/>
                  </a:cubicBezTo>
                  <a:close/>
                </a:path>
              </a:pathLst>
            </a:custGeom>
            <a:solidFill>
              <a:srgbClr val="6886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9" name="îS1ïḑé"/>
            <p:cNvSpPr/>
            <p:nvPr/>
          </p:nvSpPr>
          <p:spPr bwMode="auto">
            <a:xfrm>
              <a:off x="6865938" y="3408363"/>
              <a:ext cx="234950" cy="149225"/>
            </a:xfrm>
            <a:custGeom>
              <a:avLst/>
              <a:gdLst>
                <a:gd name="T0" fmla="*/ 101 w 110"/>
                <a:gd name="T1" fmla="*/ 69 h 70"/>
                <a:gd name="T2" fmla="*/ 4 w 110"/>
                <a:gd name="T3" fmla="*/ 10 h 70"/>
                <a:gd name="T4" fmla="*/ 2 w 110"/>
                <a:gd name="T5" fmla="*/ 3 h 70"/>
                <a:gd name="T6" fmla="*/ 2 w 110"/>
                <a:gd name="T7" fmla="*/ 3 h 70"/>
                <a:gd name="T8" fmla="*/ 9 w 110"/>
                <a:gd name="T9" fmla="*/ 1 h 70"/>
                <a:gd name="T10" fmla="*/ 106 w 110"/>
                <a:gd name="T11" fmla="*/ 59 h 70"/>
                <a:gd name="T12" fmla="*/ 108 w 110"/>
                <a:gd name="T13" fmla="*/ 67 h 70"/>
                <a:gd name="T14" fmla="*/ 108 w 110"/>
                <a:gd name="T15" fmla="*/ 67 h 70"/>
                <a:gd name="T16" fmla="*/ 101 w 110"/>
                <a:gd name="T17"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70">
                  <a:moveTo>
                    <a:pt x="101" y="69"/>
                  </a:moveTo>
                  <a:cubicBezTo>
                    <a:pt x="4" y="10"/>
                    <a:pt x="4" y="10"/>
                    <a:pt x="4" y="10"/>
                  </a:cubicBezTo>
                  <a:cubicBezTo>
                    <a:pt x="1" y="9"/>
                    <a:pt x="0" y="6"/>
                    <a:pt x="2" y="3"/>
                  </a:cubicBezTo>
                  <a:cubicBezTo>
                    <a:pt x="2" y="3"/>
                    <a:pt x="2" y="3"/>
                    <a:pt x="2" y="3"/>
                  </a:cubicBezTo>
                  <a:cubicBezTo>
                    <a:pt x="3" y="0"/>
                    <a:pt x="7" y="0"/>
                    <a:pt x="9" y="1"/>
                  </a:cubicBezTo>
                  <a:cubicBezTo>
                    <a:pt x="106" y="59"/>
                    <a:pt x="106" y="59"/>
                    <a:pt x="106" y="59"/>
                  </a:cubicBezTo>
                  <a:cubicBezTo>
                    <a:pt x="109" y="61"/>
                    <a:pt x="110" y="64"/>
                    <a:pt x="108" y="67"/>
                  </a:cubicBezTo>
                  <a:cubicBezTo>
                    <a:pt x="108" y="67"/>
                    <a:pt x="108" y="67"/>
                    <a:pt x="108" y="67"/>
                  </a:cubicBezTo>
                  <a:cubicBezTo>
                    <a:pt x="107" y="69"/>
                    <a:pt x="103" y="70"/>
                    <a:pt x="101" y="69"/>
                  </a:cubicBezTo>
                  <a:close/>
                </a:path>
              </a:pathLst>
            </a:custGeom>
            <a:solidFill>
              <a:srgbClr val="6886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0" name="íŝ1îḓê"/>
            <p:cNvSpPr/>
            <p:nvPr/>
          </p:nvSpPr>
          <p:spPr bwMode="auto">
            <a:xfrm>
              <a:off x="6729413" y="3838576"/>
              <a:ext cx="38100" cy="38100"/>
            </a:xfrm>
            <a:custGeom>
              <a:avLst/>
              <a:gdLst>
                <a:gd name="T0" fmla="*/ 16 w 18"/>
                <a:gd name="T1" fmla="*/ 13 h 18"/>
                <a:gd name="T2" fmla="*/ 5 w 18"/>
                <a:gd name="T3" fmla="*/ 16 h 18"/>
                <a:gd name="T4" fmla="*/ 3 w 18"/>
                <a:gd name="T5" fmla="*/ 5 h 18"/>
                <a:gd name="T6" fmla="*/ 14 w 18"/>
                <a:gd name="T7" fmla="*/ 2 h 18"/>
                <a:gd name="T8" fmla="*/ 16 w 18"/>
                <a:gd name="T9" fmla="*/ 13 h 18"/>
              </a:gdLst>
              <a:ahLst/>
              <a:cxnLst>
                <a:cxn ang="0">
                  <a:pos x="T0" y="T1"/>
                </a:cxn>
                <a:cxn ang="0">
                  <a:pos x="T2" y="T3"/>
                </a:cxn>
                <a:cxn ang="0">
                  <a:pos x="T4" y="T5"/>
                </a:cxn>
                <a:cxn ang="0">
                  <a:pos x="T6" y="T7"/>
                </a:cxn>
                <a:cxn ang="0">
                  <a:pos x="T8" y="T9"/>
                </a:cxn>
              </a:cxnLst>
              <a:rect l="0" t="0" r="r" b="b"/>
              <a:pathLst>
                <a:path w="18" h="18">
                  <a:moveTo>
                    <a:pt x="16" y="13"/>
                  </a:moveTo>
                  <a:cubicBezTo>
                    <a:pt x="14" y="17"/>
                    <a:pt x="9" y="18"/>
                    <a:pt x="5" y="16"/>
                  </a:cubicBezTo>
                  <a:cubicBezTo>
                    <a:pt x="2" y="14"/>
                    <a:pt x="0" y="9"/>
                    <a:pt x="3" y="5"/>
                  </a:cubicBezTo>
                  <a:cubicBezTo>
                    <a:pt x="5" y="1"/>
                    <a:pt x="10" y="0"/>
                    <a:pt x="14" y="2"/>
                  </a:cubicBezTo>
                  <a:cubicBezTo>
                    <a:pt x="17" y="5"/>
                    <a:pt x="18" y="9"/>
                    <a:pt x="16" y="13"/>
                  </a:cubicBezTo>
                  <a:close/>
                </a:path>
              </a:pathLst>
            </a:custGeom>
            <a:solidFill>
              <a:srgbClr val="153E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1" name="ïṡḷïďé"/>
            <p:cNvSpPr/>
            <p:nvPr/>
          </p:nvSpPr>
          <p:spPr bwMode="auto">
            <a:xfrm>
              <a:off x="6686550" y="3862388"/>
              <a:ext cx="61913" cy="95250"/>
            </a:xfrm>
            <a:custGeom>
              <a:avLst/>
              <a:gdLst>
                <a:gd name="T0" fmla="*/ 5 w 39"/>
                <a:gd name="T1" fmla="*/ 60 h 60"/>
                <a:gd name="T2" fmla="*/ 0 w 39"/>
                <a:gd name="T3" fmla="*/ 58 h 60"/>
                <a:gd name="T4" fmla="*/ 35 w 39"/>
                <a:gd name="T5" fmla="*/ 0 h 60"/>
                <a:gd name="T6" fmla="*/ 39 w 39"/>
                <a:gd name="T7" fmla="*/ 2 h 60"/>
                <a:gd name="T8" fmla="*/ 5 w 39"/>
                <a:gd name="T9" fmla="*/ 60 h 60"/>
              </a:gdLst>
              <a:ahLst/>
              <a:cxnLst>
                <a:cxn ang="0">
                  <a:pos x="T0" y="T1"/>
                </a:cxn>
                <a:cxn ang="0">
                  <a:pos x="T2" y="T3"/>
                </a:cxn>
                <a:cxn ang="0">
                  <a:pos x="T4" y="T5"/>
                </a:cxn>
                <a:cxn ang="0">
                  <a:pos x="T6" y="T7"/>
                </a:cxn>
                <a:cxn ang="0">
                  <a:pos x="T8" y="T9"/>
                </a:cxn>
              </a:cxnLst>
              <a:rect l="0" t="0" r="r" b="b"/>
              <a:pathLst>
                <a:path w="39" h="60">
                  <a:moveTo>
                    <a:pt x="5" y="60"/>
                  </a:moveTo>
                  <a:lnTo>
                    <a:pt x="0" y="58"/>
                  </a:lnTo>
                  <a:lnTo>
                    <a:pt x="35" y="0"/>
                  </a:lnTo>
                  <a:lnTo>
                    <a:pt x="39" y="2"/>
                  </a:lnTo>
                  <a:lnTo>
                    <a:pt x="5" y="60"/>
                  </a:lnTo>
                  <a:close/>
                </a:path>
              </a:pathLst>
            </a:custGeom>
            <a:solidFill>
              <a:srgbClr val="153E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2" name="ïSḻiďe"/>
            <p:cNvSpPr/>
            <p:nvPr/>
          </p:nvSpPr>
          <p:spPr bwMode="auto">
            <a:xfrm>
              <a:off x="7634288" y="2198688"/>
              <a:ext cx="182563" cy="276225"/>
            </a:xfrm>
            <a:custGeom>
              <a:avLst/>
              <a:gdLst>
                <a:gd name="T0" fmla="*/ 0 w 115"/>
                <a:gd name="T1" fmla="*/ 0 h 174"/>
                <a:gd name="T2" fmla="*/ 51 w 115"/>
                <a:gd name="T3" fmla="*/ 174 h 174"/>
                <a:gd name="T4" fmla="*/ 115 w 115"/>
                <a:gd name="T5" fmla="*/ 69 h 174"/>
                <a:gd name="T6" fmla="*/ 0 w 115"/>
                <a:gd name="T7" fmla="*/ 0 h 174"/>
              </a:gdLst>
              <a:ahLst/>
              <a:cxnLst>
                <a:cxn ang="0">
                  <a:pos x="T0" y="T1"/>
                </a:cxn>
                <a:cxn ang="0">
                  <a:pos x="T2" y="T3"/>
                </a:cxn>
                <a:cxn ang="0">
                  <a:pos x="T4" y="T5"/>
                </a:cxn>
                <a:cxn ang="0">
                  <a:pos x="T6" y="T7"/>
                </a:cxn>
              </a:cxnLst>
              <a:rect l="0" t="0" r="r" b="b"/>
              <a:pathLst>
                <a:path w="115" h="174">
                  <a:moveTo>
                    <a:pt x="0" y="0"/>
                  </a:moveTo>
                  <a:lnTo>
                    <a:pt x="51" y="174"/>
                  </a:lnTo>
                  <a:lnTo>
                    <a:pt x="115" y="69"/>
                  </a:lnTo>
                  <a:lnTo>
                    <a:pt x="0" y="0"/>
                  </a:lnTo>
                  <a:close/>
                </a:path>
              </a:pathLst>
            </a:custGeom>
            <a:solidFill>
              <a:srgbClr val="0F2D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3" name="ïṩ1íďè"/>
            <p:cNvSpPr/>
            <p:nvPr/>
          </p:nvSpPr>
          <p:spPr bwMode="auto">
            <a:xfrm>
              <a:off x="7634288" y="2198688"/>
              <a:ext cx="182563" cy="276225"/>
            </a:xfrm>
            <a:custGeom>
              <a:avLst/>
              <a:gdLst>
                <a:gd name="T0" fmla="*/ 0 w 115"/>
                <a:gd name="T1" fmla="*/ 0 h 174"/>
                <a:gd name="T2" fmla="*/ 51 w 115"/>
                <a:gd name="T3" fmla="*/ 174 h 174"/>
                <a:gd name="T4" fmla="*/ 115 w 115"/>
                <a:gd name="T5" fmla="*/ 69 h 174"/>
                <a:gd name="T6" fmla="*/ 0 w 115"/>
                <a:gd name="T7" fmla="*/ 0 h 174"/>
              </a:gdLst>
              <a:ahLst/>
              <a:cxnLst>
                <a:cxn ang="0">
                  <a:pos x="T0" y="T1"/>
                </a:cxn>
                <a:cxn ang="0">
                  <a:pos x="T2" y="T3"/>
                </a:cxn>
                <a:cxn ang="0">
                  <a:pos x="T4" y="T5"/>
                </a:cxn>
                <a:cxn ang="0">
                  <a:pos x="T6" y="T7"/>
                </a:cxn>
              </a:cxnLst>
              <a:rect l="0" t="0" r="r" b="b"/>
              <a:pathLst>
                <a:path w="115" h="174">
                  <a:moveTo>
                    <a:pt x="0" y="0"/>
                  </a:moveTo>
                  <a:lnTo>
                    <a:pt x="51" y="174"/>
                  </a:lnTo>
                  <a:lnTo>
                    <a:pt x="115" y="6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4" name="ïśḷidê"/>
            <p:cNvSpPr/>
            <p:nvPr/>
          </p:nvSpPr>
          <p:spPr bwMode="auto">
            <a:xfrm>
              <a:off x="7634288" y="2198688"/>
              <a:ext cx="182563" cy="109538"/>
            </a:xfrm>
            <a:custGeom>
              <a:avLst/>
              <a:gdLst>
                <a:gd name="T0" fmla="*/ 0 w 115"/>
                <a:gd name="T1" fmla="*/ 0 h 69"/>
                <a:gd name="T2" fmla="*/ 0 w 115"/>
                <a:gd name="T3" fmla="*/ 0 h 69"/>
                <a:gd name="T4" fmla="*/ 115 w 115"/>
                <a:gd name="T5" fmla="*/ 69 h 69"/>
                <a:gd name="T6" fmla="*/ 115 w 115"/>
                <a:gd name="T7" fmla="*/ 69 h 69"/>
                <a:gd name="T8" fmla="*/ 0 w 115"/>
                <a:gd name="T9" fmla="*/ 0 h 69"/>
              </a:gdLst>
              <a:ahLst/>
              <a:cxnLst>
                <a:cxn ang="0">
                  <a:pos x="T0" y="T1"/>
                </a:cxn>
                <a:cxn ang="0">
                  <a:pos x="T2" y="T3"/>
                </a:cxn>
                <a:cxn ang="0">
                  <a:pos x="T4" y="T5"/>
                </a:cxn>
                <a:cxn ang="0">
                  <a:pos x="T6" y="T7"/>
                </a:cxn>
                <a:cxn ang="0">
                  <a:pos x="T8" y="T9"/>
                </a:cxn>
              </a:cxnLst>
              <a:rect l="0" t="0" r="r" b="b"/>
              <a:pathLst>
                <a:path w="115" h="69">
                  <a:moveTo>
                    <a:pt x="0" y="0"/>
                  </a:moveTo>
                  <a:lnTo>
                    <a:pt x="0" y="0"/>
                  </a:lnTo>
                  <a:lnTo>
                    <a:pt x="115" y="69"/>
                  </a:lnTo>
                  <a:lnTo>
                    <a:pt x="115" y="69"/>
                  </a:lnTo>
                  <a:lnTo>
                    <a:pt x="0" y="0"/>
                  </a:lnTo>
                  <a:close/>
                </a:path>
              </a:pathLst>
            </a:custGeom>
            <a:solidFill>
              <a:srgbClr val="0C26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5" name="í$ḻîdé"/>
            <p:cNvSpPr/>
            <p:nvPr/>
          </p:nvSpPr>
          <p:spPr bwMode="auto">
            <a:xfrm>
              <a:off x="7634288" y="2198688"/>
              <a:ext cx="182563" cy="109538"/>
            </a:xfrm>
            <a:custGeom>
              <a:avLst/>
              <a:gdLst>
                <a:gd name="T0" fmla="*/ 0 w 115"/>
                <a:gd name="T1" fmla="*/ 0 h 69"/>
                <a:gd name="T2" fmla="*/ 0 w 115"/>
                <a:gd name="T3" fmla="*/ 0 h 69"/>
                <a:gd name="T4" fmla="*/ 115 w 115"/>
                <a:gd name="T5" fmla="*/ 69 h 69"/>
                <a:gd name="T6" fmla="*/ 115 w 115"/>
                <a:gd name="T7" fmla="*/ 69 h 69"/>
                <a:gd name="T8" fmla="*/ 0 w 115"/>
                <a:gd name="T9" fmla="*/ 0 h 69"/>
              </a:gdLst>
              <a:ahLst/>
              <a:cxnLst>
                <a:cxn ang="0">
                  <a:pos x="T0" y="T1"/>
                </a:cxn>
                <a:cxn ang="0">
                  <a:pos x="T2" y="T3"/>
                </a:cxn>
                <a:cxn ang="0">
                  <a:pos x="T4" y="T5"/>
                </a:cxn>
                <a:cxn ang="0">
                  <a:pos x="T6" y="T7"/>
                </a:cxn>
                <a:cxn ang="0">
                  <a:pos x="T8" y="T9"/>
                </a:cxn>
              </a:cxnLst>
              <a:rect l="0" t="0" r="r" b="b"/>
              <a:pathLst>
                <a:path w="115" h="69">
                  <a:moveTo>
                    <a:pt x="0" y="0"/>
                  </a:moveTo>
                  <a:lnTo>
                    <a:pt x="0" y="0"/>
                  </a:lnTo>
                  <a:lnTo>
                    <a:pt x="115" y="69"/>
                  </a:lnTo>
                  <a:lnTo>
                    <a:pt x="115" y="6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6" name="i$ļïḍê"/>
            <p:cNvSpPr/>
            <p:nvPr/>
          </p:nvSpPr>
          <p:spPr bwMode="auto">
            <a:xfrm>
              <a:off x="4803775" y="1584326"/>
              <a:ext cx="238125" cy="141288"/>
            </a:xfrm>
            <a:prstGeom prst="rect">
              <a:avLst/>
            </a:prstGeom>
            <a:solidFill>
              <a:srgbClr val="8CAD8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grpSp>
        <p:nvGrpSpPr>
          <p:cNvPr id="198" name="组合 197"/>
          <p:cNvGrpSpPr/>
          <p:nvPr/>
        </p:nvGrpSpPr>
        <p:grpSpPr>
          <a:xfrm>
            <a:off x="362700" y="196035"/>
            <a:ext cx="540060" cy="540060"/>
            <a:chOff x="2180903" y="1240061"/>
            <a:chExt cx="648072" cy="648072"/>
          </a:xfrm>
        </p:grpSpPr>
        <p:sp>
          <p:nvSpPr>
            <p:cNvPr id="199" name="椭圆 198"/>
            <p:cNvSpPr/>
            <p:nvPr/>
          </p:nvSpPr>
          <p:spPr>
            <a:xfrm>
              <a:off x="2180903" y="1240061"/>
              <a:ext cx="648072" cy="6480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00" name="文本框 199"/>
            <p:cNvSpPr txBox="1"/>
            <p:nvPr/>
          </p:nvSpPr>
          <p:spPr>
            <a:xfrm>
              <a:off x="2180903" y="1302487"/>
              <a:ext cx="648072" cy="553998"/>
            </a:xfrm>
            <a:prstGeom prst="rect">
              <a:avLst/>
            </a:prstGeom>
            <a:noFill/>
          </p:spPr>
          <p:txBody>
            <a:bodyPr wrap="square" rtlCol="0">
              <a:spAutoFit/>
            </a:bodyPr>
            <a:lstStyle/>
            <a:p>
              <a:pPr algn="ctr"/>
              <a:r>
                <a:rPr lang="zh-CN" altLang="en-US" sz="2400" dirty="0">
                  <a:solidFill>
                    <a:schemeClr val="bg1"/>
                  </a:solidFill>
                  <a:latin typeface="+mn-ea"/>
                  <a:ea typeface="+mn-ea"/>
                </a:rPr>
                <a:t>二</a:t>
              </a:r>
              <a:endParaRPr lang="en-US" altLang="zh-CN" sz="2400" dirty="0">
                <a:solidFill>
                  <a:schemeClr val="bg1"/>
                </a:solidFill>
                <a:latin typeface="+mn-ea"/>
                <a:ea typeface="+mn-ea"/>
              </a:endParaRPr>
            </a:p>
          </p:txBody>
        </p:sp>
      </p:grpSp>
      <p:sp>
        <p:nvSpPr>
          <p:cNvPr id="201" name="文本框 200"/>
          <p:cNvSpPr txBox="1"/>
          <p:nvPr/>
        </p:nvSpPr>
        <p:spPr>
          <a:xfrm>
            <a:off x="902761" y="196035"/>
            <a:ext cx="5526614" cy="584775"/>
          </a:xfrm>
          <a:prstGeom prst="rect">
            <a:avLst/>
          </a:prstGeom>
          <a:noFill/>
        </p:spPr>
        <p:txBody>
          <a:bodyPr wrap="square" rtlCol="0">
            <a:spAutoFit/>
          </a:bodyPr>
          <a:lstStyle/>
          <a:p>
            <a:pPr algn="ctr"/>
            <a:r>
              <a:rPr lang="zh-CN" altLang="en-US" sz="3200" b="1" cap="all" spc="300" dirty="0">
                <a:solidFill>
                  <a:srgbClr val="C00000"/>
                </a:solidFill>
                <a:latin typeface="+mj-ea"/>
                <a:ea typeface="+mj-ea"/>
                <a:cs typeface="+mn-ea"/>
              </a:rPr>
              <a:t>党支部组织委员工作职责</a:t>
            </a:r>
          </a:p>
        </p:txBody>
      </p:sp>
      <p:grpSp>
        <p:nvGrpSpPr>
          <p:cNvPr id="233" name="组合 23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6452279" y="1008467"/>
            <a:ext cx="2479286" cy="3778188"/>
            <a:chOff x="4468813" y="949326"/>
            <a:chExt cx="3254375" cy="4959349"/>
          </a:xfrm>
        </p:grpSpPr>
        <p:sp>
          <p:nvSpPr>
            <p:cNvPr id="234" name="iṡḻïḋé"/>
            <p:cNvSpPr/>
            <p:nvPr/>
          </p:nvSpPr>
          <p:spPr bwMode="auto">
            <a:xfrm>
              <a:off x="4672013" y="1444625"/>
              <a:ext cx="2879725" cy="3921125"/>
            </a:xfrm>
            <a:custGeom>
              <a:avLst/>
              <a:gdLst>
                <a:gd name="T0" fmla="*/ 1322 w 1408"/>
                <a:gd name="T1" fmla="*/ 1922 h 1922"/>
                <a:gd name="T2" fmla="*/ 85 w 1408"/>
                <a:gd name="T3" fmla="*/ 1922 h 1922"/>
                <a:gd name="T4" fmla="*/ 0 w 1408"/>
                <a:gd name="T5" fmla="*/ 1837 h 1922"/>
                <a:gd name="T6" fmla="*/ 0 w 1408"/>
                <a:gd name="T7" fmla="*/ 85 h 1922"/>
                <a:gd name="T8" fmla="*/ 85 w 1408"/>
                <a:gd name="T9" fmla="*/ 0 h 1922"/>
                <a:gd name="T10" fmla="*/ 1322 w 1408"/>
                <a:gd name="T11" fmla="*/ 0 h 1922"/>
                <a:gd name="T12" fmla="*/ 1408 w 1408"/>
                <a:gd name="T13" fmla="*/ 85 h 1922"/>
                <a:gd name="T14" fmla="*/ 1408 w 1408"/>
                <a:gd name="T15" fmla="*/ 1837 h 1922"/>
                <a:gd name="T16" fmla="*/ 1322 w 1408"/>
                <a:gd name="T17" fmla="*/ 1922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8" h="1922">
                  <a:moveTo>
                    <a:pt x="1322" y="1922"/>
                  </a:moveTo>
                  <a:cubicBezTo>
                    <a:pt x="85" y="1922"/>
                    <a:pt x="85" y="1922"/>
                    <a:pt x="85" y="1922"/>
                  </a:cubicBezTo>
                  <a:cubicBezTo>
                    <a:pt x="38" y="1922"/>
                    <a:pt x="0" y="1884"/>
                    <a:pt x="0" y="1837"/>
                  </a:cubicBezTo>
                  <a:cubicBezTo>
                    <a:pt x="0" y="85"/>
                    <a:pt x="0" y="85"/>
                    <a:pt x="0" y="85"/>
                  </a:cubicBezTo>
                  <a:cubicBezTo>
                    <a:pt x="0" y="38"/>
                    <a:pt x="38" y="0"/>
                    <a:pt x="85" y="0"/>
                  </a:cubicBezTo>
                  <a:cubicBezTo>
                    <a:pt x="1322" y="0"/>
                    <a:pt x="1322" y="0"/>
                    <a:pt x="1322" y="0"/>
                  </a:cubicBezTo>
                  <a:cubicBezTo>
                    <a:pt x="1369" y="0"/>
                    <a:pt x="1408" y="38"/>
                    <a:pt x="1408" y="85"/>
                  </a:cubicBezTo>
                  <a:cubicBezTo>
                    <a:pt x="1408" y="1837"/>
                    <a:pt x="1408" y="1837"/>
                    <a:pt x="1408" y="1837"/>
                  </a:cubicBezTo>
                  <a:cubicBezTo>
                    <a:pt x="1408" y="1884"/>
                    <a:pt x="1369" y="1922"/>
                    <a:pt x="1322" y="1922"/>
                  </a:cubicBezTo>
                </a:path>
              </a:pathLst>
            </a:custGeom>
            <a:solidFill>
              <a:srgbClr val="5272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5" name="îṥḻíḓé"/>
            <p:cNvSpPr/>
            <p:nvPr/>
          </p:nvSpPr>
          <p:spPr bwMode="auto">
            <a:xfrm>
              <a:off x="4859338" y="1752600"/>
              <a:ext cx="2501900" cy="3409950"/>
            </a:xfrm>
            <a:custGeom>
              <a:avLst/>
              <a:gdLst>
                <a:gd name="T0" fmla="*/ 1201 w 1223"/>
                <a:gd name="T1" fmla="*/ 1671 h 1671"/>
                <a:gd name="T2" fmla="*/ 22 w 1223"/>
                <a:gd name="T3" fmla="*/ 1671 h 1671"/>
                <a:gd name="T4" fmla="*/ 0 w 1223"/>
                <a:gd name="T5" fmla="*/ 1649 h 1671"/>
                <a:gd name="T6" fmla="*/ 0 w 1223"/>
                <a:gd name="T7" fmla="*/ 23 h 1671"/>
                <a:gd name="T8" fmla="*/ 22 w 1223"/>
                <a:gd name="T9" fmla="*/ 0 h 1671"/>
                <a:gd name="T10" fmla="*/ 1201 w 1223"/>
                <a:gd name="T11" fmla="*/ 0 h 1671"/>
                <a:gd name="T12" fmla="*/ 1223 w 1223"/>
                <a:gd name="T13" fmla="*/ 23 h 1671"/>
                <a:gd name="T14" fmla="*/ 1223 w 1223"/>
                <a:gd name="T15" fmla="*/ 1649 h 1671"/>
                <a:gd name="T16" fmla="*/ 1201 w 1223"/>
                <a:gd name="T17" fmla="*/ 1671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3" h="1671">
                  <a:moveTo>
                    <a:pt x="1201" y="1671"/>
                  </a:moveTo>
                  <a:cubicBezTo>
                    <a:pt x="22" y="1671"/>
                    <a:pt x="22" y="1671"/>
                    <a:pt x="22" y="1671"/>
                  </a:cubicBezTo>
                  <a:cubicBezTo>
                    <a:pt x="10" y="1671"/>
                    <a:pt x="0" y="1661"/>
                    <a:pt x="0" y="1649"/>
                  </a:cubicBezTo>
                  <a:cubicBezTo>
                    <a:pt x="0" y="23"/>
                    <a:pt x="0" y="23"/>
                    <a:pt x="0" y="23"/>
                  </a:cubicBezTo>
                  <a:cubicBezTo>
                    <a:pt x="0" y="10"/>
                    <a:pt x="10" y="0"/>
                    <a:pt x="22" y="0"/>
                  </a:cubicBezTo>
                  <a:cubicBezTo>
                    <a:pt x="1201" y="0"/>
                    <a:pt x="1201" y="0"/>
                    <a:pt x="1201" y="0"/>
                  </a:cubicBezTo>
                  <a:cubicBezTo>
                    <a:pt x="1213" y="0"/>
                    <a:pt x="1223" y="10"/>
                    <a:pt x="1223" y="23"/>
                  </a:cubicBezTo>
                  <a:cubicBezTo>
                    <a:pt x="1223" y="1649"/>
                    <a:pt x="1223" y="1649"/>
                    <a:pt x="1223" y="1649"/>
                  </a:cubicBezTo>
                  <a:cubicBezTo>
                    <a:pt x="1223" y="1661"/>
                    <a:pt x="1213" y="1671"/>
                    <a:pt x="1201" y="167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6" name="iŝļiḍé"/>
            <p:cNvSpPr/>
            <p:nvPr/>
          </p:nvSpPr>
          <p:spPr bwMode="auto">
            <a:xfrm>
              <a:off x="4672013" y="1624013"/>
              <a:ext cx="2738438" cy="3748087"/>
            </a:xfrm>
            <a:custGeom>
              <a:avLst/>
              <a:gdLst>
                <a:gd name="T0" fmla="*/ 1339 w 1339"/>
                <a:gd name="T1" fmla="*/ 1831 h 1837"/>
                <a:gd name="T2" fmla="*/ 85 w 1339"/>
                <a:gd name="T3" fmla="*/ 1832 h 1837"/>
                <a:gd name="T4" fmla="*/ 0 w 1339"/>
                <a:gd name="T5" fmla="*/ 1758 h 1837"/>
                <a:gd name="T6" fmla="*/ 5 w 1339"/>
                <a:gd name="T7" fmla="*/ 0 h 1837"/>
                <a:gd name="T8" fmla="*/ 1339 w 1339"/>
                <a:gd name="T9" fmla="*/ 1831 h 1837"/>
              </a:gdLst>
              <a:ahLst/>
              <a:cxnLst>
                <a:cxn ang="0">
                  <a:pos x="T0" y="T1"/>
                </a:cxn>
                <a:cxn ang="0">
                  <a:pos x="T2" y="T3"/>
                </a:cxn>
                <a:cxn ang="0">
                  <a:pos x="T4" y="T5"/>
                </a:cxn>
                <a:cxn ang="0">
                  <a:pos x="T6" y="T7"/>
                </a:cxn>
                <a:cxn ang="0">
                  <a:pos x="T8" y="T9"/>
                </a:cxn>
              </a:cxnLst>
              <a:rect l="0" t="0" r="r" b="b"/>
              <a:pathLst>
                <a:path w="1339" h="1837">
                  <a:moveTo>
                    <a:pt x="1339" y="1831"/>
                  </a:moveTo>
                  <a:cubicBezTo>
                    <a:pt x="85" y="1832"/>
                    <a:pt x="85" y="1832"/>
                    <a:pt x="85" y="1832"/>
                  </a:cubicBezTo>
                  <a:cubicBezTo>
                    <a:pt x="65" y="1837"/>
                    <a:pt x="8" y="1821"/>
                    <a:pt x="0" y="1758"/>
                  </a:cubicBezTo>
                  <a:cubicBezTo>
                    <a:pt x="5" y="0"/>
                    <a:pt x="5" y="0"/>
                    <a:pt x="5" y="0"/>
                  </a:cubicBezTo>
                  <a:cubicBezTo>
                    <a:pt x="1339" y="1831"/>
                    <a:pt x="1339" y="1831"/>
                    <a:pt x="1339" y="1831"/>
                  </a:cubicBezTo>
                </a:path>
              </a:pathLst>
            </a:custGeom>
            <a:solidFill>
              <a:srgbClr val="000000">
                <a:alpha val="10000"/>
              </a:srgbClr>
            </a:solidFill>
            <a:ln>
              <a:noFill/>
            </a:ln>
          </p:spPr>
          <p:txBody>
            <a:bodyPr anchor="ctr"/>
            <a:lstStyle/>
            <a:p>
              <a:pPr algn="ctr"/>
              <a:endParaRPr/>
            </a:p>
          </p:txBody>
        </p:sp>
        <p:sp>
          <p:nvSpPr>
            <p:cNvPr id="237" name="ïŝḻïḋé"/>
            <p:cNvSpPr/>
            <p:nvPr/>
          </p:nvSpPr>
          <p:spPr bwMode="auto">
            <a:xfrm>
              <a:off x="4468813" y="5561013"/>
              <a:ext cx="3254375" cy="347662"/>
            </a:xfrm>
            <a:prstGeom prst="ellipse">
              <a:avLst/>
            </a:prstGeom>
            <a:solidFill>
              <a:srgbClr val="000000">
                <a:alpha val="10000"/>
              </a:srgbClr>
            </a:solidFill>
            <a:ln>
              <a:noFill/>
            </a:ln>
          </p:spPr>
          <p:txBody>
            <a:bodyPr anchor="ctr"/>
            <a:lstStyle/>
            <a:p>
              <a:pPr algn="ctr"/>
              <a:endParaRPr/>
            </a:p>
          </p:txBody>
        </p:sp>
        <p:sp>
          <p:nvSpPr>
            <p:cNvPr id="238" name="ïSḻîḑê"/>
            <p:cNvSpPr/>
            <p:nvPr/>
          </p:nvSpPr>
          <p:spPr bwMode="auto">
            <a:xfrm>
              <a:off x="5008563" y="2325688"/>
              <a:ext cx="587375" cy="587375"/>
            </a:xfrm>
            <a:custGeom>
              <a:avLst/>
              <a:gdLst>
                <a:gd name="T0" fmla="*/ 370 w 370"/>
                <a:gd name="T1" fmla="*/ 370 h 370"/>
                <a:gd name="T2" fmla="*/ 0 w 370"/>
                <a:gd name="T3" fmla="*/ 370 h 370"/>
                <a:gd name="T4" fmla="*/ 0 w 370"/>
                <a:gd name="T5" fmla="*/ 0 h 370"/>
                <a:gd name="T6" fmla="*/ 370 w 370"/>
                <a:gd name="T7" fmla="*/ 0 h 370"/>
                <a:gd name="T8" fmla="*/ 370 w 370"/>
                <a:gd name="T9" fmla="*/ 370 h 370"/>
                <a:gd name="T10" fmla="*/ 14 w 370"/>
                <a:gd name="T11" fmla="*/ 356 h 370"/>
                <a:gd name="T12" fmla="*/ 357 w 370"/>
                <a:gd name="T13" fmla="*/ 356 h 370"/>
                <a:gd name="T14" fmla="*/ 357 w 370"/>
                <a:gd name="T15" fmla="*/ 14 h 370"/>
                <a:gd name="T16" fmla="*/ 14 w 370"/>
                <a:gd name="T17" fmla="*/ 14 h 370"/>
                <a:gd name="T18" fmla="*/ 14 w 370"/>
                <a:gd name="T19" fmla="*/ 356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0" h="370">
                  <a:moveTo>
                    <a:pt x="370" y="370"/>
                  </a:moveTo>
                  <a:lnTo>
                    <a:pt x="0" y="370"/>
                  </a:lnTo>
                  <a:lnTo>
                    <a:pt x="0" y="0"/>
                  </a:lnTo>
                  <a:lnTo>
                    <a:pt x="370" y="0"/>
                  </a:lnTo>
                  <a:lnTo>
                    <a:pt x="370" y="370"/>
                  </a:lnTo>
                  <a:close/>
                  <a:moveTo>
                    <a:pt x="14" y="356"/>
                  </a:moveTo>
                  <a:lnTo>
                    <a:pt x="357" y="356"/>
                  </a:lnTo>
                  <a:lnTo>
                    <a:pt x="357" y="14"/>
                  </a:lnTo>
                  <a:lnTo>
                    <a:pt x="14" y="14"/>
                  </a:lnTo>
                  <a:lnTo>
                    <a:pt x="14" y="356"/>
                  </a:lnTo>
                  <a:close/>
                </a:path>
              </a:pathLst>
            </a:custGeom>
            <a:solidFill>
              <a:srgbClr val="153E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9" name="ïs1íḑê"/>
            <p:cNvSpPr/>
            <p:nvPr/>
          </p:nvSpPr>
          <p:spPr bwMode="auto">
            <a:xfrm>
              <a:off x="5008563" y="2325688"/>
              <a:ext cx="587375" cy="587375"/>
            </a:xfrm>
            <a:custGeom>
              <a:avLst/>
              <a:gdLst>
                <a:gd name="T0" fmla="*/ 370 w 370"/>
                <a:gd name="T1" fmla="*/ 370 h 370"/>
                <a:gd name="T2" fmla="*/ 0 w 370"/>
                <a:gd name="T3" fmla="*/ 370 h 370"/>
                <a:gd name="T4" fmla="*/ 0 w 370"/>
                <a:gd name="T5" fmla="*/ 0 h 370"/>
                <a:gd name="T6" fmla="*/ 370 w 370"/>
                <a:gd name="T7" fmla="*/ 0 h 370"/>
                <a:gd name="T8" fmla="*/ 370 w 370"/>
                <a:gd name="T9" fmla="*/ 370 h 370"/>
                <a:gd name="T10" fmla="*/ 14 w 370"/>
                <a:gd name="T11" fmla="*/ 356 h 370"/>
                <a:gd name="T12" fmla="*/ 357 w 370"/>
                <a:gd name="T13" fmla="*/ 356 h 370"/>
                <a:gd name="T14" fmla="*/ 357 w 370"/>
                <a:gd name="T15" fmla="*/ 14 h 370"/>
                <a:gd name="T16" fmla="*/ 14 w 370"/>
                <a:gd name="T17" fmla="*/ 14 h 370"/>
                <a:gd name="T18" fmla="*/ 14 w 370"/>
                <a:gd name="T19" fmla="*/ 356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0" h="370">
                  <a:moveTo>
                    <a:pt x="370" y="370"/>
                  </a:moveTo>
                  <a:lnTo>
                    <a:pt x="0" y="370"/>
                  </a:lnTo>
                  <a:lnTo>
                    <a:pt x="0" y="0"/>
                  </a:lnTo>
                  <a:lnTo>
                    <a:pt x="370" y="0"/>
                  </a:lnTo>
                  <a:lnTo>
                    <a:pt x="370" y="370"/>
                  </a:lnTo>
                  <a:moveTo>
                    <a:pt x="14" y="356"/>
                  </a:moveTo>
                  <a:lnTo>
                    <a:pt x="357" y="356"/>
                  </a:lnTo>
                  <a:lnTo>
                    <a:pt x="357" y="14"/>
                  </a:lnTo>
                  <a:lnTo>
                    <a:pt x="14" y="14"/>
                  </a:lnTo>
                  <a:lnTo>
                    <a:pt x="14" y="3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0" name="îšļíḋè"/>
            <p:cNvSpPr/>
            <p:nvPr/>
          </p:nvSpPr>
          <p:spPr bwMode="auto">
            <a:xfrm>
              <a:off x="5008563" y="3211513"/>
              <a:ext cx="587375" cy="585787"/>
            </a:xfrm>
            <a:custGeom>
              <a:avLst/>
              <a:gdLst>
                <a:gd name="T0" fmla="*/ 370 w 370"/>
                <a:gd name="T1" fmla="*/ 369 h 369"/>
                <a:gd name="T2" fmla="*/ 0 w 370"/>
                <a:gd name="T3" fmla="*/ 369 h 369"/>
                <a:gd name="T4" fmla="*/ 0 w 370"/>
                <a:gd name="T5" fmla="*/ 0 h 369"/>
                <a:gd name="T6" fmla="*/ 370 w 370"/>
                <a:gd name="T7" fmla="*/ 0 h 369"/>
                <a:gd name="T8" fmla="*/ 370 w 370"/>
                <a:gd name="T9" fmla="*/ 369 h 369"/>
                <a:gd name="T10" fmla="*/ 14 w 370"/>
                <a:gd name="T11" fmla="*/ 356 h 369"/>
                <a:gd name="T12" fmla="*/ 357 w 370"/>
                <a:gd name="T13" fmla="*/ 356 h 369"/>
                <a:gd name="T14" fmla="*/ 357 w 370"/>
                <a:gd name="T15" fmla="*/ 13 h 369"/>
                <a:gd name="T16" fmla="*/ 14 w 370"/>
                <a:gd name="T17" fmla="*/ 13 h 369"/>
                <a:gd name="T18" fmla="*/ 14 w 370"/>
                <a:gd name="T19" fmla="*/ 35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0" h="369">
                  <a:moveTo>
                    <a:pt x="370" y="369"/>
                  </a:moveTo>
                  <a:lnTo>
                    <a:pt x="0" y="369"/>
                  </a:lnTo>
                  <a:lnTo>
                    <a:pt x="0" y="0"/>
                  </a:lnTo>
                  <a:lnTo>
                    <a:pt x="370" y="0"/>
                  </a:lnTo>
                  <a:lnTo>
                    <a:pt x="370" y="369"/>
                  </a:lnTo>
                  <a:close/>
                  <a:moveTo>
                    <a:pt x="14" y="356"/>
                  </a:moveTo>
                  <a:lnTo>
                    <a:pt x="357" y="356"/>
                  </a:lnTo>
                  <a:lnTo>
                    <a:pt x="357" y="13"/>
                  </a:lnTo>
                  <a:lnTo>
                    <a:pt x="14" y="13"/>
                  </a:lnTo>
                  <a:lnTo>
                    <a:pt x="14" y="356"/>
                  </a:lnTo>
                  <a:close/>
                </a:path>
              </a:pathLst>
            </a:custGeom>
            <a:solidFill>
              <a:srgbClr val="153E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1" name="ísļíḋê"/>
            <p:cNvSpPr/>
            <p:nvPr/>
          </p:nvSpPr>
          <p:spPr bwMode="auto">
            <a:xfrm>
              <a:off x="5008563" y="3211513"/>
              <a:ext cx="587375" cy="585787"/>
            </a:xfrm>
            <a:custGeom>
              <a:avLst/>
              <a:gdLst>
                <a:gd name="T0" fmla="*/ 370 w 370"/>
                <a:gd name="T1" fmla="*/ 369 h 369"/>
                <a:gd name="T2" fmla="*/ 0 w 370"/>
                <a:gd name="T3" fmla="*/ 369 h 369"/>
                <a:gd name="T4" fmla="*/ 0 w 370"/>
                <a:gd name="T5" fmla="*/ 0 h 369"/>
                <a:gd name="T6" fmla="*/ 370 w 370"/>
                <a:gd name="T7" fmla="*/ 0 h 369"/>
                <a:gd name="T8" fmla="*/ 370 w 370"/>
                <a:gd name="T9" fmla="*/ 369 h 369"/>
                <a:gd name="T10" fmla="*/ 14 w 370"/>
                <a:gd name="T11" fmla="*/ 356 h 369"/>
                <a:gd name="T12" fmla="*/ 357 w 370"/>
                <a:gd name="T13" fmla="*/ 356 h 369"/>
                <a:gd name="T14" fmla="*/ 357 w 370"/>
                <a:gd name="T15" fmla="*/ 13 h 369"/>
                <a:gd name="T16" fmla="*/ 14 w 370"/>
                <a:gd name="T17" fmla="*/ 13 h 369"/>
                <a:gd name="T18" fmla="*/ 14 w 370"/>
                <a:gd name="T19" fmla="*/ 35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0" h="369">
                  <a:moveTo>
                    <a:pt x="370" y="369"/>
                  </a:moveTo>
                  <a:lnTo>
                    <a:pt x="0" y="369"/>
                  </a:lnTo>
                  <a:lnTo>
                    <a:pt x="0" y="0"/>
                  </a:lnTo>
                  <a:lnTo>
                    <a:pt x="370" y="0"/>
                  </a:lnTo>
                  <a:lnTo>
                    <a:pt x="370" y="369"/>
                  </a:lnTo>
                  <a:moveTo>
                    <a:pt x="14" y="356"/>
                  </a:moveTo>
                  <a:lnTo>
                    <a:pt x="357" y="356"/>
                  </a:lnTo>
                  <a:lnTo>
                    <a:pt x="357" y="13"/>
                  </a:lnTo>
                  <a:lnTo>
                    <a:pt x="14" y="13"/>
                  </a:lnTo>
                  <a:lnTo>
                    <a:pt x="14" y="3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2" name="ï$1îďè"/>
            <p:cNvSpPr/>
            <p:nvPr/>
          </p:nvSpPr>
          <p:spPr bwMode="auto">
            <a:xfrm>
              <a:off x="5008563" y="4097338"/>
              <a:ext cx="587375" cy="585787"/>
            </a:xfrm>
            <a:custGeom>
              <a:avLst/>
              <a:gdLst>
                <a:gd name="T0" fmla="*/ 370 w 370"/>
                <a:gd name="T1" fmla="*/ 369 h 369"/>
                <a:gd name="T2" fmla="*/ 0 w 370"/>
                <a:gd name="T3" fmla="*/ 369 h 369"/>
                <a:gd name="T4" fmla="*/ 0 w 370"/>
                <a:gd name="T5" fmla="*/ 0 h 369"/>
                <a:gd name="T6" fmla="*/ 370 w 370"/>
                <a:gd name="T7" fmla="*/ 0 h 369"/>
                <a:gd name="T8" fmla="*/ 370 w 370"/>
                <a:gd name="T9" fmla="*/ 369 h 369"/>
                <a:gd name="T10" fmla="*/ 14 w 370"/>
                <a:gd name="T11" fmla="*/ 354 h 369"/>
                <a:gd name="T12" fmla="*/ 357 w 370"/>
                <a:gd name="T13" fmla="*/ 354 h 369"/>
                <a:gd name="T14" fmla="*/ 357 w 370"/>
                <a:gd name="T15" fmla="*/ 13 h 369"/>
                <a:gd name="T16" fmla="*/ 14 w 370"/>
                <a:gd name="T17" fmla="*/ 13 h 369"/>
                <a:gd name="T18" fmla="*/ 14 w 370"/>
                <a:gd name="T19" fmla="*/ 354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0" h="369">
                  <a:moveTo>
                    <a:pt x="370" y="369"/>
                  </a:moveTo>
                  <a:lnTo>
                    <a:pt x="0" y="369"/>
                  </a:lnTo>
                  <a:lnTo>
                    <a:pt x="0" y="0"/>
                  </a:lnTo>
                  <a:lnTo>
                    <a:pt x="370" y="0"/>
                  </a:lnTo>
                  <a:lnTo>
                    <a:pt x="370" y="369"/>
                  </a:lnTo>
                  <a:close/>
                  <a:moveTo>
                    <a:pt x="14" y="354"/>
                  </a:moveTo>
                  <a:lnTo>
                    <a:pt x="357" y="354"/>
                  </a:lnTo>
                  <a:lnTo>
                    <a:pt x="357" y="13"/>
                  </a:lnTo>
                  <a:lnTo>
                    <a:pt x="14" y="13"/>
                  </a:lnTo>
                  <a:lnTo>
                    <a:pt x="14" y="354"/>
                  </a:lnTo>
                  <a:close/>
                </a:path>
              </a:pathLst>
            </a:custGeom>
            <a:solidFill>
              <a:srgbClr val="153E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3" name="ï$1íďe"/>
            <p:cNvSpPr/>
            <p:nvPr/>
          </p:nvSpPr>
          <p:spPr bwMode="auto">
            <a:xfrm>
              <a:off x="5008563" y="4097338"/>
              <a:ext cx="587375" cy="585787"/>
            </a:xfrm>
            <a:custGeom>
              <a:avLst/>
              <a:gdLst>
                <a:gd name="T0" fmla="*/ 370 w 370"/>
                <a:gd name="T1" fmla="*/ 369 h 369"/>
                <a:gd name="T2" fmla="*/ 0 w 370"/>
                <a:gd name="T3" fmla="*/ 369 h 369"/>
                <a:gd name="T4" fmla="*/ 0 w 370"/>
                <a:gd name="T5" fmla="*/ 0 h 369"/>
                <a:gd name="T6" fmla="*/ 370 w 370"/>
                <a:gd name="T7" fmla="*/ 0 h 369"/>
                <a:gd name="T8" fmla="*/ 370 w 370"/>
                <a:gd name="T9" fmla="*/ 369 h 369"/>
                <a:gd name="T10" fmla="*/ 14 w 370"/>
                <a:gd name="T11" fmla="*/ 354 h 369"/>
                <a:gd name="T12" fmla="*/ 357 w 370"/>
                <a:gd name="T13" fmla="*/ 354 h 369"/>
                <a:gd name="T14" fmla="*/ 357 w 370"/>
                <a:gd name="T15" fmla="*/ 13 h 369"/>
                <a:gd name="T16" fmla="*/ 14 w 370"/>
                <a:gd name="T17" fmla="*/ 13 h 369"/>
                <a:gd name="T18" fmla="*/ 14 w 370"/>
                <a:gd name="T19" fmla="*/ 354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0" h="369">
                  <a:moveTo>
                    <a:pt x="370" y="369"/>
                  </a:moveTo>
                  <a:lnTo>
                    <a:pt x="0" y="369"/>
                  </a:lnTo>
                  <a:lnTo>
                    <a:pt x="0" y="0"/>
                  </a:lnTo>
                  <a:lnTo>
                    <a:pt x="370" y="0"/>
                  </a:lnTo>
                  <a:lnTo>
                    <a:pt x="370" y="369"/>
                  </a:lnTo>
                  <a:moveTo>
                    <a:pt x="14" y="354"/>
                  </a:moveTo>
                  <a:lnTo>
                    <a:pt x="357" y="354"/>
                  </a:lnTo>
                  <a:lnTo>
                    <a:pt x="357" y="13"/>
                  </a:lnTo>
                  <a:lnTo>
                    <a:pt x="14" y="13"/>
                  </a:lnTo>
                  <a:lnTo>
                    <a:pt x="14" y="3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4" name="îš1iḑé"/>
            <p:cNvSpPr/>
            <p:nvPr/>
          </p:nvSpPr>
          <p:spPr bwMode="auto">
            <a:xfrm>
              <a:off x="5908675" y="2374900"/>
              <a:ext cx="1208088" cy="61912"/>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5" name="îṧlîḍé"/>
            <p:cNvSpPr/>
            <p:nvPr/>
          </p:nvSpPr>
          <p:spPr bwMode="auto">
            <a:xfrm>
              <a:off x="5908675" y="2560638"/>
              <a:ext cx="1208088" cy="58737"/>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6" name="iṡľîḍe"/>
            <p:cNvSpPr/>
            <p:nvPr/>
          </p:nvSpPr>
          <p:spPr bwMode="auto">
            <a:xfrm>
              <a:off x="5908675" y="2744788"/>
              <a:ext cx="1208088" cy="60325"/>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7" name="ïŝḷiďè"/>
            <p:cNvSpPr/>
            <p:nvPr/>
          </p:nvSpPr>
          <p:spPr bwMode="auto">
            <a:xfrm>
              <a:off x="5908675" y="3278188"/>
              <a:ext cx="1208088" cy="61912"/>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8" name="î$lîḍè"/>
            <p:cNvSpPr/>
            <p:nvPr/>
          </p:nvSpPr>
          <p:spPr bwMode="auto">
            <a:xfrm>
              <a:off x="5908675" y="3463925"/>
              <a:ext cx="1208088" cy="60325"/>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9" name="ïśḻíďè"/>
            <p:cNvSpPr/>
            <p:nvPr/>
          </p:nvSpPr>
          <p:spPr bwMode="auto">
            <a:xfrm>
              <a:off x="5908675" y="3648075"/>
              <a:ext cx="1208088" cy="61912"/>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0" name="í$ļïḑè"/>
            <p:cNvSpPr/>
            <p:nvPr/>
          </p:nvSpPr>
          <p:spPr bwMode="auto">
            <a:xfrm>
              <a:off x="5908675" y="4129088"/>
              <a:ext cx="1208088" cy="60325"/>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1" name="î$ḷîḑé"/>
            <p:cNvSpPr/>
            <p:nvPr/>
          </p:nvSpPr>
          <p:spPr bwMode="auto">
            <a:xfrm>
              <a:off x="5908675" y="4313238"/>
              <a:ext cx="1208088" cy="58737"/>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2" name="ïṡḷiḍè"/>
            <p:cNvSpPr/>
            <p:nvPr/>
          </p:nvSpPr>
          <p:spPr bwMode="auto">
            <a:xfrm>
              <a:off x="5908675" y="4498975"/>
              <a:ext cx="1208088" cy="58737"/>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3" name="íṩḻîḑè"/>
            <p:cNvSpPr/>
            <p:nvPr/>
          </p:nvSpPr>
          <p:spPr bwMode="auto">
            <a:xfrm>
              <a:off x="5334000" y="2254250"/>
              <a:ext cx="430213" cy="334962"/>
            </a:xfrm>
            <a:custGeom>
              <a:avLst/>
              <a:gdLst>
                <a:gd name="T0" fmla="*/ 152 w 271"/>
                <a:gd name="T1" fmla="*/ 59 h 211"/>
                <a:gd name="T2" fmla="*/ 146 w 271"/>
                <a:gd name="T3" fmla="*/ 59 h 211"/>
                <a:gd name="T4" fmla="*/ 0 w 271"/>
                <a:gd name="T5" fmla="*/ 166 h 211"/>
                <a:gd name="T6" fmla="*/ 34 w 271"/>
                <a:gd name="T7" fmla="*/ 211 h 211"/>
                <a:gd name="T8" fmla="*/ 152 w 271"/>
                <a:gd name="T9" fmla="*/ 112 h 211"/>
                <a:gd name="T10" fmla="*/ 152 w 271"/>
                <a:gd name="T11" fmla="*/ 59 h 211"/>
                <a:gd name="T12" fmla="*/ 224 w 271"/>
                <a:gd name="T13" fmla="*/ 0 h 211"/>
                <a:gd name="T14" fmla="*/ 164 w 271"/>
                <a:gd name="T15" fmla="*/ 45 h 211"/>
                <a:gd name="T16" fmla="*/ 165 w 271"/>
                <a:gd name="T17" fmla="*/ 45 h 211"/>
                <a:gd name="T18" fmla="*/ 165 w 271"/>
                <a:gd name="T19" fmla="*/ 100 h 211"/>
                <a:gd name="T20" fmla="*/ 271 w 271"/>
                <a:gd name="T21" fmla="*/ 13 h 211"/>
                <a:gd name="T22" fmla="*/ 224 w 271"/>
                <a:gd name="T2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211">
                  <a:moveTo>
                    <a:pt x="152" y="59"/>
                  </a:moveTo>
                  <a:lnTo>
                    <a:pt x="146" y="59"/>
                  </a:lnTo>
                  <a:lnTo>
                    <a:pt x="0" y="166"/>
                  </a:lnTo>
                  <a:lnTo>
                    <a:pt x="34" y="211"/>
                  </a:lnTo>
                  <a:lnTo>
                    <a:pt x="152" y="112"/>
                  </a:lnTo>
                  <a:lnTo>
                    <a:pt x="152" y="59"/>
                  </a:lnTo>
                  <a:close/>
                  <a:moveTo>
                    <a:pt x="224" y="0"/>
                  </a:moveTo>
                  <a:lnTo>
                    <a:pt x="164" y="45"/>
                  </a:lnTo>
                  <a:lnTo>
                    <a:pt x="165" y="45"/>
                  </a:lnTo>
                  <a:lnTo>
                    <a:pt x="165" y="100"/>
                  </a:lnTo>
                  <a:lnTo>
                    <a:pt x="271" y="13"/>
                  </a:lnTo>
                  <a:lnTo>
                    <a:pt x="224" y="0"/>
                  </a:lnTo>
                  <a:close/>
                </a:path>
              </a:pathLst>
            </a:custGeom>
            <a:solidFill>
              <a:srgbClr val="C7C7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4" name="îslïḓe"/>
            <p:cNvSpPr/>
            <p:nvPr/>
          </p:nvSpPr>
          <p:spPr bwMode="auto">
            <a:xfrm>
              <a:off x="5334000" y="2254250"/>
              <a:ext cx="430213" cy="334962"/>
            </a:xfrm>
            <a:custGeom>
              <a:avLst/>
              <a:gdLst>
                <a:gd name="T0" fmla="*/ 152 w 271"/>
                <a:gd name="T1" fmla="*/ 59 h 211"/>
                <a:gd name="T2" fmla="*/ 146 w 271"/>
                <a:gd name="T3" fmla="*/ 59 h 211"/>
                <a:gd name="T4" fmla="*/ 0 w 271"/>
                <a:gd name="T5" fmla="*/ 166 h 211"/>
                <a:gd name="T6" fmla="*/ 34 w 271"/>
                <a:gd name="T7" fmla="*/ 211 h 211"/>
                <a:gd name="T8" fmla="*/ 152 w 271"/>
                <a:gd name="T9" fmla="*/ 112 h 211"/>
                <a:gd name="T10" fmla="*/ 152 w 271"/>
                <a:gd name="T11" fmla="*/ 59 h 211"/>
                <a:gd name="T12" fmla="*/ 224 w 271"/>
                <a:gd name="T13" fmla="*/ 0 h 211"/>
                <a:gd name="T14" fmla="*/ 164 w 271"/>
                <a:gd name="T15" fmla="*/ 45 h 211"/>
                <a:gd name="T16" fmla="*/ 165 w 271"/>
                <a:gd name="T17" fmla="*/ 45 h 211"/>
                <a:gd name="T18" fmla="*/ 165 w 271"/>
                <a:gd name="T19" fmla="*/ 100 h 211"/>
                <a:gd name="T20" fmla="*/ 271 w 271"/>
                <a:gd name="T21" fmla="*/ 13 h 211"/>
                <a:gd name="T22" fmla="*/ 224 w 271"/>
                <a:gd name="T2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211">
                  <a:moveTo>
                    <a:pt x="152" y="59"/>
                  </a:moveTo>
                  <a:lnTo>
                    <a:pt x="146" y="59"/>
                  </a:lnTo>
                  <a:lnTo>
                    <a:pt x="0" y="166"/>
                  </a:lnTo>
                  <a:lnTo>
                    <a:pt x="34" y="211"/>
                  </a:lnTo>
                  <a:lnTo>
                    <a:pt x="152" y="112"/>
                  </a:lnTo>
                  <a:lnTo>
                    <a:pt x="152" y="59"/>
                  </a:lnTo>
                  <a:moveTo>
                    <a:pt x="224" y="0"/>
                  </a:moveTo>
                  <a:lnTo>
                    <a:pt x="164" y="45"/>
                  </a:lnTo>
                  <a:lnTo>
                    <a:pt x="165" y="45"/>
                  </a:lnTo>
                  <a:lnTo>
                    <a:pt x="165" y="100"/>
                  </a:lnTo>
                  <a:lnTo>
                    <a:pt x="271" y="13"/>
                  </a:lnTo>
                  <a:lnTo>
                    <a:pt x="2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5" name="îŝľïde"/>
            <p:cNvSpPr/>
            <p:nvPr/>
          </p:nvSpPr>
          <p:spPr bwMode="auto">
            <a:xfrm>
              <a:off x="5051425" y="2447925"/>
              <a:ext cx="336550" cy="241300"/>
            </a:xfrm>
            <a:custGeom>
              <a:avLst/>
              <a:gdLst>
                <a:gd name="T0" fmla="*/ 69 w 212"/>
                <a:gd name="T1" fmla="*/ 0 h 152"/>
                <a:gd name="T2" fmla="*/ 0 w 212"/>
                <a:gd name="T3" fmla="*/ 45 h 152"/>
                <a:gd name="T4" fmla="*/ 136 w 212"/>
                <a:gd name="T5" fmla="*/ 152 h 152"/>
                <a:gd name="T6" fmla="*/ 212 w 212"/>
                <a:gd name="T7" fmla="*/ 89 h 152"/>
                <a:gd name="T8" fmla="*/ 178 w 212"/>
                <a:gd name="T9" fmla="*/ 44 h 152"/>
                <a:gd name="T10" fmla="*/ 139 w 212"/>
                <a:gd name="T11" fmla="*/ 72 h 152"/>
                <a:gd name="T12" fmla="*/ 69 w 212"/>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12" h="152">
                  <a:moveTo>
                    <a:pt x="69" y="0"/>
                  </a:moveTo>
                  <a:lnTo>
                    <a:pt x="0" y="45"/>
                  </a:lnTo>
                  <a:lnTo>
                    <a:pt x="136" y="152"/>
                  </a:lnTo>
                  <a:lnTo>
                    <a:pt x="212" y="89"/>
                  </a:lnTo>
                  <a:lnTo>
                    <a:pt x="178" y="44"/>
                  </a:lnTo>
                  <a:lnTo>
                    <a:pt x="139" y="72"/>
                  </a:lnTo>
                  <a:lnTo>
                    <a:pt x="69" y="0"/>
                  </a:lnTo>
                  <a:close/>
                </a:path>
              </a:pathLst>
            </a:custGeom>
            <a:solidFill>
              <a:srgbClr val="000000">
                <a:alpha val="20000"/>
              </a:srgbClr>
            </a:solidFill>
            <a:ln>
              <a:noFill/>
            </a:ln>
          </p:spPr>
          <p:txBody>
            <a:bodyPr anchor="ctr"/>
            <a:lstStyle/>
            <a:p>
              <a:pPr algn="ctr"/>
              <a:endParaRPr/>
            </a:p>
          </p:txBody>
        </p:sp>
        <p:sp>
          <p:nvSpPr>
            <p:cNvPr id="256" name="îS1iḑé"/>
            <p:cNvSpPr/>
            <p:nvPr/>
          </p:nvSpPr>
          <p:spPr bwMode="auto">
            <a:xfrm>
              <a:off x="5051425" y="2447925"/>
              <a:ext cx="336550" cy="241300"/>
            </a:xfrm>
            <a:custGeom>
              <a:avLst/>
              <a:gdLst>
                <a:gd name="T0" fmla="*/ 69 w 212"/>
                <a:gd name="T1" fmla="*/ 0 h 152"/>
                <a:gd name="T2" fmla="*/ 0 w 212"/>
                <a:gd name="T3" fmla="*/ 45 h 152"/>
                <a:gd name="T4" fmla="*/ 136 w 212"/>
                <a:gd name="T5" fmla="*/ 152 h 152"/>
                <a:gd name="T6" fmla="*/ 212 w 212"/>
                <a:gd name="T7" fmla="*/ 89 h 152"/>
                <a:gd name="T8" fmla="*/ 178 w 212"/>
                <a:gd name="T9" fmla="*/ 44 h 152"/>
                <a:gd name="T10" fmla="*/ 139 w 212"/>
                <a:gd name="T11" fmla="*/ 72 h 152"/>
                <a:gd name="T12" fmla="*/ 69 w 212"/>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12" h="152">
                  <a:moveTo>
                    <a:pt x="69" y="0"/>
                  </a:moveTo>
                  <a:lnTo>
                    <a:pt x="0" y="45"/>
                  </a:lnTo>
                  <a:lnTo>
                    <a:pt x="136" y="152"/>
                  </a:lnTo>
                  <a:lnTo>
                    <a:pt x="212" y="89"/>
                  </a:lnTo>
                  <a:lnTo>
                    <a:pt x="178" y="44"/>
                  </a:lnTo>
                  <a:lnTo>
                    <a:pt x="139" y="72"/>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7" name="îşļîḑe"/>
            <p:cNvSpPr/>
            <p:nvPr/>
          </p:nvSpPr>
          <p:spPr bwMode="auto">
            <a:xfrm>
              <a:off x="5565775" y="2325688"/>
              <a:ext cx="30163" cy="106362"/>
            </a:xfrm>
            <a:custGeom>
              <a:avLst/>
              <a:gdLst>
                <a:gd name="T0" fmla="*/ 19 w 19"/>
                <a:gd name="T1" fmla="*/ 0 h 67"/>
                <a:gd name="T2" fmla="*/ 18 w 19"/>
                <a:gd name="T3" fmla="*/ 0 h 67"/>
                <a:gd name="T4" fmla="*/ 0 w 19"/>
                <a:gd name="T5" fmla="*/ 14 h 67"/>
                <a:gd name="T6" fmla="*/ 6 w 19"/>
                <a:gd name="T7" fmla="*/ 14 h 67"/>
                <a:gd name="T8" fmla="*/ 6 w 19"/>
                <a:gd name="T9" fmla="*/ 67 h 67"/>
                <a:gd name="T10" fmla="*/ 19 w 19"/>
                <a:gd name="T11" fmla="*/ 55 h 67"/>
                <a:gd name="T12" fmla="*/ 19 w 19"/>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9" h="67">
                  <a:moveTo>
                    <a:pt x="19" y="0"/>
                  </a:moveTo>
                  <a:lnTo>
                    <a:pt x="18" y="0"/>
                  </a:lnTo>
                  <a:lnTo>
                    <a:pt x="0" y="14"/>
                  </a:lnTo>
                  <a:lnTo>
                    <a:pt x="6" y="14"/>
                  </a:lnTo>
                  <a:lnTo>
                    <a:pt x="6" y="67"/>
                  </a:lnTo>
                  <a:lnTo>
                    <a:pt x="19" y="55"/>
                  </a:lnTo>
                  <a:lnTo>
                    <a:pt x="19" y="0"/>
                  </a:lnTo>
                  <a:close/>
                </a:path>
              </a:pathLst>
            </a:custGeom>
            <a:solidFill>
              <a:srgbClr val="1030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8" name="îṧḻîḓè"/>
            <p:cNvSpPr/>
            <p:nvPr/>
          </p:nvSpPr>
          <p:spPr bwMode="auto">
            <a:xfrm>
              <a:off x="5565775" y="2325688"/>
              <a:ext cx="30163" cy="106362"/>
            </a:xfrm>
            <a:custGeom>
              <a:avLst/>
              <a:gdLst>
                <a:gd name="T0" fmla="*/ 19 w 19"/>
                <a:gd name="T1" fmla="*/ 0 h 67"/>
                <a:gd name="T2" fmla="*/ 18 w 19"/>
                <a:gd name="T3" fmla="*/ 0 h 67"/>
                <a:gd name="T4" fmla="*/ 0 w 19"/>
                <a:gd name="T5" fmla="*/ 14 h 67"/>
                <a:gd name="T6" fmla="*/ 6 w 19"/>
                <a:gd name="T7" fmla="*/ 14 h 67"/>
                <a:gd name="T8" fmla="*/ 6 w 19"/>
                <a:gd name="T9" fmla="*/ 67 h 67"/>
                <a:gd name="T10" fmla="*/ 19 w 19"/>
                <a:gd name="T11" fmla="*/ 55 h 67"/>
                <a:gd name="T12" fmla="*/ 19 w 19"/>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9" h="67">
                  <a:moveTo>
                    <a:pt x="19" y="0"/>
                  </a:moveTo>
                  <a:lnTo>
                    <a:pt x="18" y="0"/>
                  </a:lnTo>
                  <a:lnTo>
                    <a:pt x="0" y="14"/>
                  </a:lnTo>
                  <a:lnTo>
                    <a:pt x="6" y="14"/>
                  </a:lnTo>
                  <a:lnTo>
                    <a:pt x="6" y="67"/>
                  </a:lnTo>
                  <a:lnTo>
                    <a:pt x="19" y="55"/>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9" name="îṧḷiḍè"/>
            <p:cNvSpPr/>
            <p:nvPr/>
          </p:nvSpPr>
          <p:spPr bwMode="auto">
            <a:xfrm>
              <a:off x="5075238" y="2246313"/>
              <a:ext cx="642938" cy="392112"/>
            </a:xfrm>
            <a:custGeom>
              <a:avLst/>
              <a:gdLst>
                <a:gd name="T0" fmla="*/ 0 w 405"/>
                <a:gd name="T1" fmla="*/ 156 h 247"/>
                <a:gd name="T2" fmla="*/ 47 w 405"/>
                <a:gd name="T3" fmla="*/ 123 h 247"/>
                <a:gd name="T4" fmla="*/ 118 w 405"/>
                <a:gd name="T5" fmla="*/ 195 h 247"/>
                <a:gd name="T6" fmla="*/ 385 w 405"/>
                <a:gd name="T7" fmla="*/ 0 h 247"/>
                <a:gd name="T8" fmla="*/ 405 w 405"/>
                <a:gd name="T9" fmla="*/ 5 h 247"/>
                <a:gd name="T10" fmla="*/ 115 w 405"/>
                <a:gd name="T11" fmla="*/ 247 h 247"/>
                <a:gd name="T12" fmla="*/ 0 w 405"/>
                <a:gd name="T13" fmla="*/ 156 h 247"/>
              </a:gdLst>
              <a:ahLst/>
              <a:cxnLst>
                <a:cxn ang="0">
                  <a:pos x="T0" y="T1"/>
                </a:cxn>
                <a:cxn ang="0">
                  <a:pos x="T2" y="T3"/>
                </a:cxn>
                <a:cxn ang="0">
                  <a:pos x="T4" y="T5"/>
                </a:cxn>
                <a:cxn ang="0">
                  <a:pos x="T6" y="T7"/>
                </a:cxn>
                <a:cxn ang="0">
                  <a:pos x="T8" y="T9"/>
                </a:cxn>
                <a:cxn ang="0">
                  <a:pos x="T10" y="T11"/>
                </a:cxn>
                <a:cxn ang="0">
                  <a:pos x="T12" y="T13"/>
                </a:cxn>
              </a:cxnLst>
              <a:rect l="0" t="0" r="r" b="b"/>
              <a:pathLst>
                <a:path w="405" h="247">
                  <a:moveTo>
                    <a:pt x="0" y="156"/>
                  </a:moveTo>
                  <a:lnTo>
                    <a:pt x="47" y="123"/>
                  </a:lnTo>
                  <a:lnTo>
                    <a:pt x="118" y="195"/>
                  </a:lnTo>
                  <a:lnTo>
                    <a:pt x="385" y="0"/>
                  </a:lnTo>
                  <a:lnTo>
                    <a:pt x="405" y="5"/>
                  </a:lnTo>
                  <a:lnTo>
                    <a:pt x="115" y="247"/>
                  </a:lnTo>
                  <a:lnTo>
                    <a:pt x="0" y="156"/>
                  </a:lnTo>
                  <a:close/>
                </a:path>
              </a:pathLst>
            </a:custGeom>
            <a:solidFill>
              <a:srgbClr val="8CAD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0" name="iŝľîdê"/>
            <p:cNvSpPr/>
            <p:nvPr/>
          </p:nvSpPr>
          <p:spPr bwMode="auto">
            <a:xfrm>
              <a:off x="5062538" y="2238375"/>
              <a:ext cx="668338" cy="407987"/>
            </a:xfrm>
            <a:custGeom>
              <a:avLst/>
              <a:gdLst>
                <a:gd name="T0" fmla="*/ 125 w 421"/>
                <a:gd name="T1" fmla="*/ 257 h 257"/>
                <a:gd name="T2" fmla="*/ 0 w 421"/>
                <a:gd name="T3" fmla="*/ 161 h 257"/>
                <a:gd name="T4" fmla="*/ 55 w 421"/>
                <a:gd name="T5" fmla="*/ 123 h 257"/>
                <a:gd name="T6" fmla="*/ 126 w 421"/>
                <a:gd name="T7" fmla="*/ 195 h 257"/>
                <a:gd name="T8" fmla="*/ 393 w 421"/>
                <a:gd name="T9" fmla="*/ 0 h 257"/>
                <a:gd name="T10" fmla="*/ 421 w 421"/>
                <a:gd name="T11" fmla="*/ 9 h 257"/>
                <a:gd name="T12" fmla="*/ 125 w 421"/>
                <a:gd name="T13" fmla="*/ 257 h 257"/>
                <a:gd name="T14" fmla="*/ 14 w 421"/>
                <a:gd name="T15" fmla="*/ 161 h 257"/>
                <a:gd name="T16" fmla="*/ 123 w 421"/>
                <a:gd name="T17" fmla="*/ 248 h 257"/>
                <a:gd name="T18" fmla="*/ 406 w 421"/>
                <a:gd name="T19" fmla="*/ 12 h 257"/>
                <a:gd name="T20" fmla="*/ 394 w 421"/>
                <a:gd name="T21" fmla="*/ 9 h 257"/>
                <a:gd name="T22" fmla="*/ 126 w 421"/>
                <a:gd name="T23" fmla="*/ 206 h 257"/>
                <a:gd name="T24" fmla="*/ 54 w 421"/>
                <a:gd name="T25" fmla="*/ 134 h 257"/>
                <a:gd name="T26" fmla="*/ 14 w 421"/>
                <a:gd name="T27" fmla="*/ 16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1" h="257">
                  <a:moveTo>
                    <a:pt x="125" y="257"/>
                  </a:moveTo>
                  <a:lnTo>
                    <a:pt x="0" y="161"/>
                  </a:lnTo>
                  <a:lnTo>
                    <a:pt x="55" y="123"/>
                  </a:lnTo>
                  <a:lnTo>
                    <a:pt x="126" y="195"/>
                  </a:lnTo>
                  <a:lnTo>
                    <a:pt x="393" y="0"/>
                  </a:lnTo>
                  <a:lnTo>
                    <a:pt x="421" y="9"/>
                  </a:lnTo>
                  <a:lnTo>
                    <a:pt x="125" y="257"/>
                  </a:lnTo>
                  <a:close/>
                  <a:moveTo>
                    <a:pt x="14" y="161"/>
                  </a:moveTo>
                  <a:lnTo>
                    <a:pt x="123" y="248"/>
                  </a:lnTo>
                  <a:lnTo>
                    <a:pt x="406" y="12"/>
                  </a:lnTo>
                  <a:lnTo>
                    <a:pt x="394" y="9"/>
                  </a:lnTo>
                  <a:lnTo>
                    <a:pt x="126" y="206"/>
                  </a:lnTo>
                  <a:lnTo>
                    <a:pt x="54" y="134"/>
                  </a:lnTo>
                  <a:lnTo>
                    <a:pt x="14" y="161"/>
                  </a:lnTo>
                  <a:close/>
                </a:path>
              </a:pathLst>
            </a:custGeom>
            <a:solidFill>
              <a:srgbClr val="8CAD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1" name="iSlîḍè"/>
            <p:cNvSpPr/>
            <p:nvPr/>
          </p:nvSpPr>
          <p:spPr bwMode="auto">
            <a:xfrm>
              <a:off x="5094288" y="3248025"/>
              <a:ext cx="712788" cy="434975"/>
            </a:xfrm>
            <a:custGeom>
              <a:avLst/>
              <a:gdLst>
                <a:gd name="T0" fmla="*/ 303 w 449"/>
                <a:gd name="T1" fmla="*/ 73 h 274"/>
                <a:gd name="T2" fmla="*/ 140 w 449"/>
                <a:gd name="T3" fmla="*/ 194 h 274"/>
                <a:gd name="T4" fmla="*/ 69 w 449"/>
                <a:gd name="T5" fmla="*/ 122 h 274"/>
                <a:gd name="T6" fmla="*/ 0 w 449"/>
                <a:gd name="T7" fmla="*/ 167 h 274"/>
                <a:gd name="T8" fmla="*/ 136 w 449"/>
                <a:gd name="T9" fmla="*/ 274 h 274"/>
                <a:gd name="T10" fmla="*/ 303 w 449"/>
                <a:gd name="T11" fmla="*/ 134 h 274"/>
                <a:gd name="T12" fmla="*/ 303 w 449"/>
                <a:gd name="T13" fmla="*/ 73 h 274"/>
                <a:gd name="T14" fmla="*/ 402 w 449"/>
                <a:gd name="T15" fmla="*/ 0 h 274"/>
                <a:gd name="T16" fmla="*/ 316 w 449"/>
                <a:gd name="T17" fmla="*/ 63 h 274"/>
                <a:gd name="T18" fmla="*/ 316 w 449"/>
                <a:gd name="T19" fmla="*/ 123 h 274"/>
                <a:gd name="T20" fmla="*/ 449 w 449"/>
                <a:gd name="T21" fmla="*/ 13 h 274"/>
                <a:gd name="T22" fmla="*/ 402 w 449"/>
                <a:gd name="T23"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9" h="274">
                  <a:moveTo>
                    <a:pt x="303" y="73"/>
                  </a:moveTo>
                  <a:lnTo>
                    <a:pt x="140" y="194"/>
                  </a:lnTo>
                  <a:lnTo>
                    <a:pt x="69" y="122"/>
                  </a:lnTo>
                  <a:lnTo>
                    <a:pt x="0" y="167"/>
                  </a:lnTo>
                  <a:lnTo>
                    <a:pt x="136" y="274"/>
                  </a:lnTo>
                  <a:lnTo>
                    <a:pt x="303" y="134"/>
                  </a:lnTo>
                  <a:lnTo>
                    <a:pt x="303" y="73"/>
                  </a:lnTo>
                  <a:close/>
                  <a:moveTo>
                    <a:pt x="402" y="0"/>
                  </a:moveTo>
                  <a:lnTo>
                    <a:pt x="316" y="63"/>
                  </a:lnTo>
                  <a:lnTo>
                    <a:pt x="316" y="123"/>
                  </a:lnTo>
                  <a:lnTo>
                    <a:pt x="449" y="13"/>
                  </a:lnTo>
                  <a:lnTo>
                    <a:pt x="402" y="0"/>
                  </a:lnTo>
                  <a:close/>
                </a:path>
              </a:pathLst>
            </a:custGeom>
            <a:solidFill>
              <a:srgbClr val="000000">
                <a:alpha val="20000"/>
              </a:srgbClr>
            </a:solidFill>
            <a:ln>
              <a:noFill/>
            </a:ln>
          </p:spPr>
          <p:txBody>
            <a:bodyPr anchor="ctr"/>
            <a:lstStyle/>
            <a:p>
              <a:pPr algn="ctr"/>
              <a:endParaRPr/>
            </a:p>
          </p:txBody>
        </p:sp>
        <p:sp>
          <p:nvSpPr>
            <p:cNvPr id="262" name="iśḻiḋé"/>
            <p:cNvSpPr/>
            <p:nvPr/>
          </p:nvSpPr>
          <p:spPr bwMode="auto">
            <a:xfrm>
              <a:off x="5094288" y="3248025"/>
              <a:ext cx="712788" cy="434975"/>
            </a:xfrm>
            <a:custGeom>
              <a:avLst/>
              <a:gdLst>
                <a:gd name="T0" fmla="*/ 303 w 449"/>
                <a:gd name="T1" fmla="*/ 73 h 274"/>
                <a:gd name="T2" fmla="*/ 140 w 449"/>
                <a:gd name="T3" fmla="*/ 194 h 274"/>
                <a:gd name="T4" fmla="*/ 69 w 449"/>
                <a:gd name="T5" fmla="*/ 122 h 274"/>
                <a:gd name="T6" fmla="*/ 0 w 449"/>
                <a:gd name="T7" fmla="*/ 167 h 274"/>
                <a:gd name="T8" fmla="*/ 136 w 449"/>
                <a:gd name="T9" fmla="*/ 274 h 274"/>
                <a:gd name="T10" fmla="*/ 303 w 449"/>
                <a:gd name="T11" fmla="*/ 134 h 274"/>
                <a:gd name="T12" fmla="*/ 303 w 449"/>
                <a:gd name="T13" fmla="*/ 73 h 274"/>
                <a:gd name="T14" fmla="*/ 402 w 449"/>
                <a:gd name="T15" fmla="*/ 0 h 274"/>
                <a:gd name="T16" fmla="*/ 316 w 449"/>
                <a:gd name="T17" fmla="*/ 63 h 274"/>
                <a:gd name="T18" fmla="*/ 316 w 449"/>
                <a:gd name="T19" fmla="*/ 123 h 274"/>
                <a:gd name="T20" fmla="*/ 449 w 449"/>
                <a:gd name="T21" fmla="*/ 13 h 274"/>
                <a:gd name="T22" fmla="*/ 402 w 449"/>
                <a:gd name="T23"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9" h="274">
                  <a:moveTo>
                    <a:pt x="303" y="73"/>
                  </a:moveTo>
                  <a:lnTo>
                    <a:pt x="140" y="194"/>
                  </a:lnTo>
                  <a:lnTo>
                    <a:pt x="69" y="122"/>
                  </a:lnTo>
                  <a:lnTo>
                    <a:pt x="0" y="167"/>
                  </a:lnTo>
                  <a:lnTo>
                    <a:pt x="136" y="274"/>
                  </a:lnTo>
                  <a:lnTo>
                    <a:pt x="303" y="134"/>
                  </a:lnTo>
                  <a:lnTo>
                    <a:pt x="303" y="73"/>
                  </a:lnTo>
                  <a:moveTo>
                    <a:pt x="402" y="0"/>
                  </a:moveTo>
                  <a:lnTo>
                    <a:pt x="316" y="63"/>
                  </a:lnTo>
                  <a:lnTo>
                    <a:pt x="316" y="123"/>
                  </a:lnTo>
                  <a:lnTo>
                    <a:pt x="449" y="13"/>
                  </a:lnTo>
                  <a:lnTo>
                    <a:pt x="4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3" name="ïšļiḋe"/>
            <p:cNvSpPr/>
            <p:nvPr/>
          </p:nvSpPr>
          <p:spPr bwMode="auto">
            <a:xfrm>
              <a:off x="5575300" y="3348038"/>
              <a:ext cx="20638" cy="112712"/>
            </a:xfrm>
            <a:custGeom>
              <a:avLst/>
              <a:gdLst>
                <a:gd name="T0" fmla="*/ 13 w 13"/>
                <a:gd name="T1" fmla="*/ 0 h 71"/>
                <a:gd name="T2" fmla="*/ 0 w 13"/>
                <a:gd name="T3" fmla="*/ 10 h 71"/>
                <a:gd name="T4" fmla="*/ 0 w 13"/>
                <a:gd name="T5" fmla="*/ 71 h 71"/>
                <a:gd name="T6" fmla="*/ 13 w 13"/>
                <a:gd name="T7" fmla="*/ 60 h 71"/>
                <a:gd name="T8" fmla="*/ 13 w 13"/>
                <a:gd name="T9" fmla="*/ 0 h 71"/>
              </a:gdLst>
              <a:ahLst/>
              <a:cxnLst>
                <a:cxn ang="0">
                  <a:pos x="T0" y="T1"/>
                </a:cxn>
                <a:cxn ang="0">
                  <a:pos x="T2" y="T3"/>
                </a:cxn>
                <a:cxn ang="0">
                  <a:pos x="T4" y="T5"/>
                </a:cxn>
                <a:cxn ang="0">
                  <a:pos x="T6" y="T7"/>
                </a:cxn>
                <a:cxn ang="0">
                  <a:pos x="T8" y="T9"/>
                </a:cxn>
              </a:cxnLst>
              <a:rect l="0" t="0" r="r" b="b"/>
              <a:pathLst>
                <a:path w="13" h="71">
                  <a:moveTo>
                    <a:pt x="13" y="0"/>
                  </a:moveTo>
                  <a:lnTo>
                    <a:pt x="0" y="10"/>
                  </a:lnTo>
                  <a:lnTo>
                    <a:pt x="0" y="71"/>
                  </a:lnTo>
                  <a:lnTo>
                    <a:pt x="13" y="60"/>
                  </a:lnTo>
                  <a:lnTo>
                    <a:pt x="13" y="0"/>
                  </a:lnTo>
                  <a:close/>
                </a:path>
              </a:pathLst>
            </a:custGeom>
            <a:solidFill>
              <a:srgbClr val="1030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4" name="iSḻiḍè"/>
            <p:cNvSpPr/>
            <p:nvPr/>
          </p:nvSpPr>
          <p:spPr bwMode="auto">
            <a:xfrm>
              <a:off x="5575300" y="3348038"/>
              <a:ext cx="20638" cy="112712"/>
            </a:xfrm>
            <a:custGeom>
              <a:avLst/>
              <a:gdLst>
                <a:gd name="T0" fmla="*/ 13 w 13"/>
                <a:gd name="T1" fmla="*/ 0 h 71"/>
                <a:gd name="T2" fmla="*/ 0 w 13"/>
                <a:gd name="T3" fmla="*/ 10 h 71"/>
                <a:gd name="T4" fmla="*/ 0 w 13"/>
                <a:gd name="T5" fmla="*/ 71 h 71"/>
                <a:gd name="T6" fmla="*/ 13 w 13"/>
                <a:gd name="T7" fmla="*/ 60 h 71"/>
                <a:gd name="T8" fmla="*/ 13 w 13"/>
                <a:gd name="T9" fmla="*/ 0 h 71"/>
              </a:gdLst>
              <a:ahLst/>
              <a:cxnLst>
                <a:cxn ang="0">
                  <a:pos x="T0" y="T1"/>
                </a:cxn>
                <a:cxn ang="0">
                  <a:pos x="T2" y="T3"/>
                </a:cxn>
                <a:cxn ang="0">
                  <a:pos x="T4" y="T5"/>
                </a:cxn>
                <a:cxn ang="0">
                  <a:pos x="T6" y="T7"/>
                </a:cxn>
                <a:cxn ang="0">
                  <a:pos x="T8" y="T9"/>
                </a:cxn>
              </a:cxnLst>
              <a:rect l="0" t="0" r="r" b="b"/>
              <a:pathLst>
                <a:path w="13" h="71">
                  <a:moveTo>
                    <a:pt x="13" y="0"/>
                  </a:moveTo>
                  <a:lnTo>
                    <a:pt x="0" y="10"/>
                  </a:lnTo>
                  <a:lnTo>
                    <a:pt x="0" y="71"/>
                  </a:lnTo>
                  <a:lnTo>
                    <a:pt x="13" y="60"/>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5" name="íṥļîdê"/>
            <p:cNvSpPr/>
            <p:nvPr/>
          </p:nvSpPr>
          <p:spPr bwMode="auto">
            <a:xfrm>
              <a:off x="5118100" y="3240088"/>
              <a:ext cx="642938" cy="392112"/>
            </a:xfrm>
            <a:custGeom>
              <a:avLst/>
              <a:gdLst>
                <a:gd name="T0" fmla="*/ 0 w 405"/>
                <a:gd name="T1" fmla="*/ 155 h 247"/>
                <a:gd name="T2" fmla="*/ 47 w 405"/>
                <a:gd name="T3" fmla="*/ 123 h 247"/>
                <a:gd name="T4" fmla="*/ 118 w 405"/>
                <a:gd name="T5" fmla="*/ 195 h 247"/>
                <a:gd name="T6" fmla="*/ 385 w 405"/>
                <a:gd name="T7" fmla="*/ 0 h 247"/>
                <a:gd name="T8" fmla="*/ 405 w 405"/>
                <a:gd name="T9" fmla="*/ 5 h 247"/>
                <a:gd name="T10" fmla="*/ 116 w 405"/>
                <a:gd name="T11" fmla="*/ 247 h 247"/>
                <a:gd name="T12" fmla="*/ 0 w 405"/>
                <a:gd name="T13" fmla="*/ 155 h 247"/>
              </a:gdLst>
              <a:ahLst/>
              <a:cxnLst>
                <a:cxn ang="0">
                  <a:pos x="T0" y="T1"/>
                </a:cxn>
                <a:cxn ang="0">
                  <a:pos x="T2" y="T3"/>
                </a:cxn>
                <a:cxn ang="0">
                  <a:pos x="T4" y="T5"/>
                </a:cxn>
                <a:cxn ang="0">
                  <a:pos x="T6" y="T7"/>
                </a:cxn>
                <a:cxn ang="0">
                  <a:pos x="T8" y="T9"/>
                </a:cxn>
                <a:cxn ang="0">
                  <a:pos x="T10" y="T11"/>
                </a:cxn>
                <a:cxn ang="0">
                  <a:pos x="T12" y="T13"/>
                </a:cxn>
              </a:cxnLst>
              <a:rect l="0" t="0" r="r" b="b"/>
              <a:pathLst>
                <a:path w="405" h="247">
                  <a:moveTo>
                    <a:pt x="0" y="155"/>
                  </a:moveTo>
                  <a:lnTo>
                    <a:pt x="47" y="123"/>
                  </a:lnTo>
                  <a:lnTo>
                    <a:pt x="118" y="195"/>
                  </a:lnTo>
                  <a:lnTo>
                    <a:pt x="385" y="0"/>
                  </a:lnTo>
                  <a:lnTo>
                    <a:pt x="405" y="5"/>
                  </a:lnTo>
                  <a:lnTo>
                    <a:pt x="116" y="247"/>
                  </a:lnTo>
                  <a:lnTo>
                    <a:pt x="0" y="155"/>
                  </a:lnTo>
                  <a:close/>
                </a:path>
              </a:pathLst>
            </a:custGeom>
            <a:solidFill>
              <a:srgbClr val="8CAD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6" name="íṧḻîḑé"/>
            <p:cNvSpPr/>
            <p:nvPr/>
          </p:nvSpPr>
          <p:spPr bwMode="auto">
            <a:xfrm>
              <a:off x="5105400" y="3232150"/>
              <a:ext cx="668338" cy="407987"/>
            </a:xfrm>
            <a:custGeom>
              <a:avLst/>
              <a:gdLst>
                <a:gd name="T0" fmla="*/ 124 w 421"/>
                <a:gd name="T1" fmla="*/ 257 h 257"/>
                <a:gd name="T2" fmla="*/ 0 w 421"/>
                <a:gd name="T3" fmla="*/ 160 h 257"/>
                <a:gd name="T4" fmla="*/ 55 w 421"/>
                <a:gd name="T5" fmla="*/ 123 h 257"/>
                <a:gd name="T6" fmla="*/ 126 w 421"/>
                <a:gd name="T7" fmla="*/ 195 h 257"/>
                <a:gd name="T8" fmla="*/ 393 w 421"/>
                <a:gd name="T9" fmla="*/ 0 h 257"/>
                <a:gd name="T10" fmla="*/ 421 w 421"/>
                <a:gd name="T11" fmla="*/ 8 h 257"/>
                <a:gd name="T12" fmla="*/ 124 w 421"/>
                <a:gd name="T13" fmla="*/ 257 h 257"/>
                <a:gd name="T14" fmla="*/ 14 w 421"/>
                <a:gd name="T15" fmla="*/ 160 h 257"/>
                <a:gd name="T16" fmla="*/ 124 w 421"/>
                <a:gd name="T17" fmla="*/ 247 h 257"/>
                <a:gd name="T18" fmla="*/ 406 w 421"/>
                <a:gd name="T19" fmla="*/ 11 h 257"/>
                <a:gd name="T20" fmla="*/ 394 w 421"/>
                <a:gd name="T21" fmla="*/ 9 h 257"/>
                <a:gd name="T22" fmla="*/ 126 w 421"/>
                <a:gd name="T23" fmla="*/ 205 h 257"/>
                <a:gd name="T24" fmla="*/ 54 w 421"/>
                <a:gd name="T25" fmla="*/ 133 h 257"/>
                <a:gd name="T26" fmla="*/ 14 w 421"/>
                <a:gd name="T27" fmla="*/ 16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1" h="257">
                  <a:moveTo>
                    <a:pt x="124" y="257"/>
                  </a:moveTo>
                  <a:lnTo>
                    <a:pt x="0" y="160"/>
                  </a:lnTo>
                  <a:lnTo>
                    <a:pt x="55" y="123"/>
                  </a:lnTo>
                  <a:lnTo>
                    <a:pt x="126" y="195"/>
                  </a:lnTo>
                  <a:lnTo>
                    <a:pt x="393" y="0"/>
                  </a:lnTo>
                  <a:lnTo>
                    <a:pt x="421" y="8"/>
                  </a:lnTo>
                  <a:lnTo>
                    <a:pt x="124" y="257"/>
                  </a:lnTo>
                  <a:close/>
                  <a:moveTo>
                    <a:pt x="14" y="160"/>
                  </a:moveTo>
                  <a:lnTo>
                    <a:pt x="124" y="247"/>
                  </a:lnTo>
                  <a:lnTo>
                    <a:pt x="406" y="11"/>
                  </a:lnTo>
                  <a:lnTo>
                    <a:pt x="394" y="9"/>
                  </a:lnTo>
                  <a:lnTo>
                    <a:pt x="126" y="205"/>
                  </a:lnTo>
                  <a:lnTo>
                    <a:pt x="54" y="133"/>
                  </a:lnTo>
                  <a:lnTo>
                    <a:pt x="14" y="160"/>
                  </a:lnTo>
                  <a:close/>
                </a:path>
              </a:pathLst>
            </a:custGeom>
            <a:solidFill>
              <a:srgbClr val="8CAD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7" name="ïšľîḍé"/>
            <p:cNvSpPr/>
            <p:nvPr/>
          </p:nvSpPr>
          <p:spPr bwMode="auto">
            <a:xfrm>
              <a:off x="5094288" y="4064000"/>
              <a:ext cx="712788" cy="434975"/>
            </a:xfrm>
            <a:custGeom>
              <a:avLst/>
              <a:gdLst>
                <a:gd name="T0" fmla="*/ 303 w 449"/>
                <a:gd name="T1" fmla="*/ 72 h 274"/>
                <a:gd name="T2" fmla="*/ 140 w 449"/>
                <a:gd name="T3" fmla="*/ 193 h 274"/>
                <a:gd name="T4" fmla="*/ 69 w 449"/>
                <a:gd name="T5" fmla="*/ 121 h 274"/>
                <a:gd name="T6" fmla="*/ 0 w 449"/>
                <a:gd name="T7" fmla="*/ 166 h 274"/>
                <a:gd name="T8" fmla="*/ 136 w 449"/>
                <a:gd name="T9" fmla="*/ 274 h 274"/>
                <a:gd name="T10" fmla="*/ 303 w 449"/>
                <a:gd name="T11" fmla="*/ 134 h 274"/>
                <a:gd name="T12" fmla="*/ 303 w 449"/>
                <a:gd name="T13" fmla="*/ 72 h 274"/>
                <a:gd name="T14" fmla="*/ 402 w 449"/>
                <a:gd name="T15" fmla="*/ 0 h 274"/>
                <a:gd name="T16" fmla="*/ 316 w 449"/>
                <a:gd name="T17" fmla="*/ 63 h 274"/>
                <a:gd name="T18" fmla="*/ 316 w 449"/>
                <a:gd name="T19" fmla="*/ 122 h 274"/>
                <a:gd name="T20" fmla="*/ 449 w 449"/>
                <a:gd name="T21" fmla="*/ 12 h 274"/>
                <a:gd name="T22" fmla="*/ 402 w 449"/>
                <a:gd name="T23"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9" h="274">
                  <a:moveTo>
                    <a:pt x="303" y="72"/>
                  </a:moveTo>
                  <a:lnTo>
                    <a:pt x="140" y="193"/>
                  </a:lnTo>
                  <a:lnTo>
                    <a:pt x="69" y="121"/>
                  </a:lnTo>
                  <a:lnTo>
                    <a:pt x="0" y="166"/>
                  </a:lnTo>
                  <a:lnTo>
                    <a:pt x="136" y="274"/>
                  </a:lnTo>
                  <a:lnTo>
                    <a:pt x="303" y="134"/>
                  </a:lnTo>
                  <a:lnTo>
                    <a:pt x="303" y="72"/>
                  </a:lnTo>
                  <a:close/>
                  <a:moveTo>
                    <a:pt x="402" y="0"/>
                  </a:moveTo>
                  <a:lnTo>
                    <a:pt x="316" y="63"/>
                  </a:lnTo>
                  <a:lnTo>
                    <a:pt x="316" y="122"/>
                  </a:lnTo>
                  <a:lnTo>
                    <a:pt x="449" y="12"/>
                  </a:lnTo>
                  <a:lnTo>
                    <a:pt x="402" y="0"/>
                  </a:lnTo>
                  <a:close/>
                </a:path>
              </a:pathLst>
            </a:custGeom>
            <a:solidFill>
              <a:srgbClr val="000000">
                <a:alpha val="20000"/>
              </a:srgbClr>
            </a:solidFill>
            <a:ln>
              <a:noFill/>
            </a:ln>
          </p:spPr>
          <p:txBody>
            <a:bodyPr anchor="ctr"/>
            <a:lstStyle/>
            <a:p>
              <a:pPr algn="ctr"/>
              <a:endParaRPr/>
            </a:p>
          </p:txBody>
        </p:sp>
        <p:sp>
          <p:nvSpPr>
            <p:cNvPr id="268" name="îṡļiḋè"/>
            <p:cNvSpPr/>
            <p:nvPr/>
          </p:nvSpPr>
          <p:spPr bwMode="auto">
            <a:xfrm>
              <a:off x="5094288" y="4064000"/>
              <a:ext cx="712788" cy="434975"/>
            </a:xfrm>
            <a:custGeom>
              <a:avLst/>
              <a:gdLst>
                <a:gd name="T0" fmla="*/ 303 w 449"/>
                <a:gd name="T1" fmla="*/ 72 h 274"/>
                <a:gd name="T2" fmla="*/ 140 w 449"/>
                <a:gd name="T3" fmla="*/ 193 h 274"/>
                <a:gd name="T4" fmla="*/ 69 w 449"/>
                <a:gd name="T5" fmla="*/ 121 h 274"/>
                <a:gd name="T6" fmla="*/ 0 w 449"/>
                <a:gd name="T7" fmla="*/ 166 h 274"/>
                <a:gd name="T8" fmla="*/ 136 w 449"/>
                <a:gd name="T9" fmla="*/ 274 h 274"/>
                <a:gd name="T10" fmla="*/ 303 w 449"/>
                <a:gd name="T11" fmla="*/ 134 h 274"/>
                <a:gd name="T12" fmla="*/ 303 w 449"/>
                <a:gd name="T13" fmla="*/ 72 h 274"/>
                <a:gd name="T14" fmla="*/ 402 w 449"/>
                <a:gd name="T15" fmla="*/ 0 h 274"/>
                <a:gd name="T16" fmla="*/ 316 w 449"/>
                <a:gd name="T17" fmla="*/ 63 h 274"/>
                <a:gd name="T18" fmla="*/ 316 w 449"/>
                <a:gd name="T19" fmla="*/ 122 h 274"/>
                <a:gd name="T20" fmla="*/ 449 w 449"/>
                <a:gd name="T21" fmla="*/ 12 h 274"/>
                <a:gd name="T22" fmla="*/ 402 w 449"/>
                <a:gd name="T23"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9" h="274">
                  <a:moveTo>
                    <a:pt x="303" y="72"/>
                  </a:moveTo>
                  <a:lnTo>
                    <a:pt x="140" y="193"/>
                  </a:lnTo>
                  <a:lnTo>
                    <a:pt x="69" y="121"/>
                  </a:lnTo>
                  <a:lnTo>
                    <a:pt x="0" y="166"/>
                  </a:lnTo>
                  <a:lnTo>
                    <a:pt x="136" y="274"/>
                  </a:lnTo>
                  <a:lnTo>
                    <a:pt x="303" y="134"/>
                  </a:lnTo>
                  <a:lnTo>
                    <a:pt x="303" y="72"/>
                  </a:lnTo>
                  <a:moveTo>
                    <a:pt x="402" y="0"/>
                  </a:moveTo>
                  <a:lnTo>
                    <a:pt x="316" y="63"/>
                  </a:lnTo>
                  <a:lnTo>
                    <a:pt x="316" y="122"/>
                  </a:lnTo>
                  <a:lnTo>
                    <a:pt x="449" y="12"/>
                  </a:lnTo>
                  <a:lnTo>
                    <a:pt x="4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9" name="ïSľíḑe"/>
            <p:cNvSpPr/>
            <p:nvPr/>
          </p:nvSpPr>
          <p:spPr bwMode="auto">
            <a:xfrm>
              <a:off x="5575300" y="4164013"/>
              <a:ext cx="20638" cy="112712"/>
            </a:xfrm>
            <a:custGeom>
              <a:avLst/>
              <a:gdLst>
                <a:gd name="T0" fmla="*/ 13 w 13"/>
                <a:gd name="T1" fmla="*/ 0 h 71"/>
                <a:gd name="T2" fmla="*/ 0 w 13"/>
                <a:gd name="T3" fmla="*/ 9 h 71"/>
                <a:gd name="T4" fmla="*/ 0 w 13"/>
                <a:gd name="T5" fmla="*/ 71 h 71"/>
                <a:gd name="T6" fmla="*/ 13 w 13"/>
                <a:gd name="T7" fmla="*/ 59 h 71"/>
                <a:gd name="T8" fmla="*/ 13 w 13"/>
                <a:gd name="T9" fmla="*/ 0 h 71"/>
              </a:gdLst>
              <a:ahLst/>
              <a:cxnLst>
                <a:cxn ang="0">
                  <a:pos x="T0" y="T1"/>
                </a:cxn>
                <a:cxn ang="0">
                  <a:pos x="T2" y="T3"/>
                </a:cxn>
                <a:cxn ang="0">
                  <a:pos x="T4" y="T5"/>
                </a:cxn>
                <a:cxn ang="0">
                  <a:pos x="T6" y="T7"/>
                </a:cxn>
                <a:cxn ang="0">
                  <a:pos x="T8" y="T9"/>
                </a:cxn>
              </a:cxnLst>
              <a:rect l="0" t="0" r="r" b="b"/>
              <a:pathLst>
                <a:path w="13" h="71">
                  <a:moveTo>
                    <a:pt x="13" y="0"/>
                  </a:moveTo>
                  <a:lnTo>
                    <a:pt x="0" y="9"/>
                  </a:lnTo>
                  <a:lnTo>
                    <a:pt x="0" y="71"/>
                  </a:lnTo>
                  <a:lnTo>
                    <a:pt x="13" y="59"/>
                  </a:lnTo>
                  <a:lnTo>
                    <a:pt x="13" y="0"/>
                  </a:lnTo>
                  <a:close/>
                </a:path>
              </a:pathLst>
            </a:custGeom>
            <a:solidFill>
              <a:srgbClr val="1030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0" name="ïSḷidê"/>
            <p:cNvSpPr/>
            <p:nvPr/>
          </p:nvSpPr>
          <p:spPr bwMode="auto">
            <a:xfrm>
              <a:off x="5575300" y="4164013"/>
              <a:ext cx="20638" cy="112712"/>
            </a:xfrm>
            <a:custGeom>
              <a:avLst/>
              <a:gdLst>
                <a:gd name="T0" fmla="*/ 13 w 13"/>
                <a:gd name="T1" fmla="*/ 0 h 71"/>
                <a:gd name="T2" fmla="*/ 0 w 13"/>
                <a:gd name="T3" fmla="*/ 9 h 71"/>
                <a:gd name="T4" fmla="*/ 0 w 13"/>
                <a:gd name="T5" fmla="*/ 71 h 71"/>
                <a:gd name="T6" fmla="*/ 13 w 13"/>
                <a:gd name="T7" fmla="*/ 59 h 71"/>
                <a:gd name="T8" fmla="*/ 13 w 13"/>
                <a:gd name="T9" fmla="*/ 0 h 71"/>
              </a:gdLst>
              <a:ahLst/>
              <a:cxnLst>
                <a:cxn ang="0">
                  <a:pos x="T0" y="T1"/>
                </a:cxn>
                <a:cxn ang="0">
                  <a:pos x="T2" y="T3"/>
                </a:cxn>
                <a:cxn ang="0">
                  <a:pos x="T4" y="T5"/>
                </a:cxn>
                <a:cxn ang="0">
                  <a:pos x="T6" y="T7"/>
                </a:cxn>
                <a:cxn ang="0">
                  <a:pos x="T8" y="T9"/>
                </a:cxn>
              </a:cxnLst>
              <a:rect l="0" t="0" r="r" b="b"/>
              <a:pathLst>
                <a:path w="13" h="71">
                  <a:moveTo>
                    <a:pt x="13" y="0"/>
                  </a:moveTo>
                  <a:lnTo>
                    <a:pt x="0" y="9"/>
                  </a:lnTo>
                  <a:lnTo>
                    <a:pt x="0" y="71"/>
                  </a:lnTo>
                  <a:lnTo>
                    <a:pt x="13" y="59"/>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1" name="îṣliďè"/>
            <p:cNvSpPr/>
            <p:nvPr/>
          </p:nvSpPr>
          <p:spPr bwMode="auto">
            <a:xfrm>
              <a:off x="5118100" y="4054475"/>
              <a:ext cx="642938" cy="393700"/>
            </a:xfrm>
            <a:custGeom>
              <a:avLst/>
              <a:gdLst>
                <a:gd name="T0" fmla="*/ 0 w 405"/>
                <a:gd name="T1" fmla="*/ 155 h 248"/>
                <a:gd name="T2" fmla="*/ 47 w 405"/>
                <a:gd name="T3" fmla="*/ 123 h 248"/>
                <a:gd name="T4" fmla="*/ 118 w 405"/>
                <a:gd name="T5" fmla="*/ 196 h 248"/>
                <a:gd name="T6" fmla="*/ 385 w 405"/>
                <a:gd name="T7" fmla="*/ 0 h 248"/>
                <a:gd name="T8" fmla="*/ 405 w 405"/>
                <a:gd name="T9" fmla="*/ 5 h 248"/>
                <a:gd name="T10" fmla="*/ 116 w 405"/>
                <a:gd name="T11" fmla="*/ 248 h 248"/>
                <a:gd name="T12" fmla="*/ 0 w 405"/>
                <a:gd name="T13" fmla="*/ 155 h 248"/>
              </a:gdLst>
              <a:ahLst/>
              <a:cxnLst>
                <a:cxn ang="0">
                  <a:pos x="T0" y="T1"/>
                </a:cxn>
                <a:cxn ang="0">
                  <a:pos x="T2" y="T3"/>
                </a:cxn>
                <a:cxn ang="0">
                  <a:pos x="T4" y="T5"/>
                </a:cxn>
                <a:cxn ang="0">
                  <a:pos x="T6" y="T7"/>
                </a:cxn>
                <a:cxn ang="0">
                  <a:pos x="T8" y="T9"/>
                </a:cxn>
                <a:cxn ang="0">
                  <a:pos x="T10" y="T11"/>
                </a:cxn>
                <a:cxn ang="0">
                  <a:pos x="T12" y="T13"/>
                </a:cxn>
              </a:cxnLst>
              <a:rect l="0" t="0" r="r" b="b"/>
              <a:pathLst>
                <a:path w="405" h="248">
                  <a:moveTo>
                    <a:pt x="0" y="155"/>
                  </a:moveTo>
                  <a:lnTo>
                    <a:pt x="47" y="123"/>
                  </a:lnTo>
                  <a:lnTo>
                    <a:pt x="118" y="196"/>
                  </a:lnTo>
                  <a:lnTo>
                    <a:pt x="385" y="0"/>
                  </a:lnTo>
                  <a:lnTo>
                    <a:pt x="405" y="5"/>
                  </a:lnTo>
                  <a:lnTo>
                    <a:pt x="116" y="248"/>
                  </a:lnTo>
                  <a:lnTo>
                    <a:pt x="0" y="155"/>
                  </a:lnTo>
                  <a:close/>
                </a:path>
              </a:pathLst>
            </a:custGeom>
            <a:solidFill>
              <a:srgbClr val="8CAD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2" name="îslïḍè"/>
            <p:cNvSpPr/>
            <p:nvPr/>
          </p:nvSpPr>
          <p:spPr bwMode="auto">
            <a:xfrm>
              <a:off x="5105400" y="4048125"/>
              <a:ext cx="668338" cy="407987"/>
            </a:xfrm>
            <a:custGeom>
              <a:avLst/>
              <a:gdLst>
                <a:gd name="T0" fmla="*/ 124 w 421"/>
                <a:gd name="T1" fmla="*/ 257 h 257"/>
                <a:gd name="T2" fmla="*/ 0 w 421"/>
                <a:gd name="T3" fmla="*/ 159 h 257"/>
                <a:gd name="T4" fmla="*/ 55 w 421"/>
                <a:gd name="T5" fmla="*/ 122 h 257"/>
                <a:gd name="T6" fmla="*/ 126 w 421"/>
                <a:gd name="T7" fmla="*/ 195 h 257"/>
                <a:gd name="T8" fmla="*/ 393 w 421"/>
                <a:gd name="T9" fmla="*/ 0 h 257"/>
                <a:gd name="T10" fmla="*/ 421 w 421"/>
                <a:gd name="T11" fmla="*/ 8 h 257"/>
                <a:gd name="T12" fmla="*/ 124 w 421"/>
                <a:gd name="T13" fmla="*/ 257 h 257"/>
                <a:gd name="T14" fmla="*/ 14 w 421"/>
                <a:gd name="T15" fmla="*/ 159 h 257"/>
                <a:gd name="T16" fmla="*/ 124 w 421"/>
                <a:gd name="T17" fmla="*/ 247 h 257"/>
                <a:gd name="T18" fmla="*/ 406 w 421"/>
                <a:gd name="T19" fmla="*/ 11 h 257"/>
                <a:gd name="T20" fmla="*/ 394 w 421"/>
                <a:gd name="T21" fmla="*/ 8 h 257"/>
                <a:gd name="T22" fmla="*/ 126 w 421"/>
                <a:gd name="T23" fmla="*/ 206 h 257"/>
                <a:gd name="T24" fmla="*/ 54 w 421"/>
                <a:gd name="T25" fmla="*/ 132 h 257"/>
                <a:gd name="T26" fmla="*/ 14 w 421"/>
                <a:gd name="T27" fmla="*/ 15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1" h="257">
                  <a:moveTo>
                    <a:pt x="124" y="257"/>
                  </a:moveTo>
                  <a:lnTo>
                    <a:pt x="0" y="159"/>
                  </a:lnTo>
                  <a:lnTo>
                    <a:pt x="55" y="122"/>
                  </a:lnTo>
                  <a:lnTo>
                    <a:pt x="126" y="195"/>
                  </a:lnTo>
                  <a:lnTo>
                    <a:pt x="393" y="0"/>
                  </a:lnTo>
                  <a:lnTo>
                    <a:pt x="421" y="8"/>
                  </a:lnTo>
                  <a:lnTo>
                    <a:pt x="124" y="257"/>
                  </a:lnTo>
                  <a:close/>
                  <a:moveTo>
                    <a:pt x="14" y="159"/>
                  </a:moveTo>
                  <a:lnTo>
                    <a:pt x="124" y="247"/>
                  </a:lnTo>
                  <a:lnTo>
                    <a:pt x="406" y="11"/>
                  </a:lnTo>
                  <a:lnTo>
                    <a:pt x="394" y="8"/>
                  </a:lnTo>
                  <a:lnTo>
                    <a:pt x="126" y="206"/>
                  </a:lnTo>
                  <a:lnTo>
                    <a:pt x="54" y="132"/>
                  </a:lnTo>
                  <a:lnTo>
                    <a:pt x="14" y="159"/>
                  </a:lnTo>
                  <a:close/>
                </a:path>
              </a:pathLst>
            </a:custGeom>
            <a:solidFill>
              <a:srgbClr val="8CAD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3" name="îṥḷíḑê"/>
            <p:cNvSpPr/>
            <p:nvPr/>
          </p:nvSpPr>
          <p:spPr bwMode="auto">
            <a:xfrm>
              <a:off x="5326063" y="949326"/>
              <a:ext cx="1619250" cy="908050"/>
            </a:xfrm>
            <a:custGeom>
              <a:avLst/>
              <a:gdLst>
                <a:gd name="T0" fmla="*/ 772 w 792"/>
                <a:gd name="T1" fmla="*/ 195 h 445"/>
                <a:gd name="T2" fmla="*/ 563 w 792"/>
                <a:gd name="T3" fmla="*/ 195 h 445"/>
                <a:gd name="T4" fmla="*/ 563 w 792"/>
                <a:gd name="T5" fmla="*/ 165 h 445"/>
                <a:gd name="T6" fmla="*/ 398 w 792"/>
                <a:gd name="T7" fmla="*/ 0 h 445"/>
                <a:gd name="T8" fmla="*/ 394 w 792"/>
                <a:gd name="T9" fmla="*/ 0 h 445"/>
                <a:gd name="T10" fmla="*/ 229 w 792"/>
                <a:gd name="T11" fmla="*/ 165 h 445"/>
                <a:gd name="T12" fmla="*/ 229 w 792"/>
                <a:gd name="T13" fmla="*/ 195 h 445"/>
                <a:gd name="T14" fmla="*/ 20 w 792"/>
                <a:gd name="T15" fmla="*/ 195 h 445"/>
                <a:gd name="T16" fmla="*/ 0 w 792"/>
                <a:gd name="T17" fmla="*/ 214 h 445"/>
                <a:gd name="T18" fmla="*/ 0 w 792"/>
                <a:gd name="T19" fmla="*/ 426 h 445"/>
                <a:gd name="T20" fmla="*/ 20 w 792"/>
                <a:gd name="T21" fmla="*/ 445 h 445"/>
                <a:gd name="T22" fmla="*/ 772 w 792"/>
                <a:gd name="T23" fmla="*/ 445 h 445"/>
                <a:gd name="T24" fmla="*/ 792 w 792"/>
                <a:gd name="T25" fmla="*/ 426 h 445"/>
                <a:gd name="T26" fmla="*/ 792 w 792"/>
                <a:gd name="T27" fmla="*/ 214 h 445"/>
                <a:gd name="T28" fmla="*/ 772 w 792"/>
                <a:gd name="T29" fmla="*/ 195 h 445"/>
                <a:gd name="T30" fmla="*/ 396 w 792"/>
                <a:gd name="T31" fmla="*/ 175 h 445"/>
                <a:gd name="T32" fmla="*/ 341 w 792"/>
                <a:gd name="T33" fmla="*/ 120 h 445"/>
                <a:gd name="T34" fmla="*/ 396 w 792"/>
                <a:gd name="T35" fmla="*/ 65 h 445"/>
                <a:gd name="T36" fmla="*/ 451 w 792"/>
                <a:gd name="T37" fmla="*/ 120 h 445"/>
                <a:gd name="T38" fmla="*/ 396 w 792"/>
                <a:gd name="T39" fmla="*/ 17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2" h="445">
                  <a:moveTo>
                    <a:pt x="772" y="195"/>
                  </a:moveTo>
                  <a:cubicBezTo>
                    <a:pt x="563" y="195"/>
                    <a:pt x="563" y="195"/>
                    <a:pt x="563" y="195"/>
                  </a:cubicBezTo>
                  <a:cubicBezTo>
                    <a:pt x="563" y="165"/>
                    <a:pt x="563" y="165"/>
                    <a:pt x="563" y="165"/>
                  </a:cubicBezTo>
                  <a:cubicBezTo>
                    <a:pt x="563" y="74"/>
                    <a:pt x="489" y="0"/>
                    <a:pt x="398" y="0"/>
                  </a:cubicBezTo>
                  <a:cubicBezTo>
                    <a:pt x="394" y="0"/>
                    <a:pt x="394" y="0"/>
                    <a:pt x="394" y="0"/>
                  </a:cubicBezTo>
                  <a:cubicBezTo>
                    <a:pt x="303" y="0"/>
                    <a:pt x="229" y="74"/>
                    <a:pt x="229" y="165"/>
                  </a:cubicBezTo>
                  <a:cubicBezTo>
                    <a:pt x="229" y="195"/>
                    <a:pt x="229" y="195"/>
                    <a:pt x="229" y="195"/>
                  </a:cubicBezTo>
                  <a:cubicBezTo>
                    <a:pt x="20" y="195"/>
                    <a:pt x="20" y="195"/>
                    <a:pt x="20" y="195"/>
                  </a:cubicBezTo>
                  <a:cubicBezTo>
                    <a:pt x="9" y="195"/>
                    <a:pt x="0" y="204"/>
                    <a:pt x="0" y="214"/>
                  </a:cubicBezTo>
                  <a:cubicBezTo>
                    <a:pt x="0" y="426"/>
                    <a:pt x="0" y="426"/>
                    <a:pt x="0" y="426"/>
                  </a:cubicBezTo>
                  <a:cubicBezTo>
                    <a:pt x="0" y="436"/>
                    <a:pt x="9" y="445"/>
                    <a:pt x="20" y="445"/>
                  </a:cubicBezTo>
                  <a:cubicBezTo>
                    <a:pt x="772" y="445"/>
                    <a:pt x="772" y="445"/>
                    <a:pt x="772" y="445"/>
                  </a:cubicBezTo>
                  <a:cubicBezTo>
                    <a:pt x="783" y="445"/>
                    <a:pt x="792" y="436"/>
                    <a:pt x="792" y="426"/>
                  </a:cubicBezTo>
                  <a:cubicBezTo>
                    <a:pt x="792" y="214"/>
                    <a:pt x="792" y="214"/>
                    <a:pt x="792" y="214"/>
                  </a:cubicBezTo>
                  <a:cubicBezTo>
                    <a:pt x="792" y="204"/>
                    <a:pt x="783" y="195"/>
                    <a:pt x="772" y="195"/>
                  </a:cubicBezTo>
                  <a:close/>
                  <a:moveTo>
                    <a:pt x="396" y="175"/>
                  </a:moveTo>
                  <a:cubicBezTo>
                    <a:pt x="366" y="175"/>
                    <a:pt x="341" y="150"/>
                    <a:pt x="341" y="120"/>
                  </a:cubicBezTo>
                  <a:cubicBezTo>
                    <a:pt x="341" y="89"/>
                    <a:pt x="366" y="65"/>
                    <a:pt x="396" y="65"/>
                  </a:cubicBezTo>
                  <a:cubicBezTo>
                    <a:pt x="427" y="65"/>
                    <a:pt x="451" y="89"/>
                    <a:pt x="451" y="120"/>
                  </a:cubicBezTo>
                  <a:cubicBezTo>
                    <a:pt x="451" y="150"/>
                    <a:pt x="427" y="175"/>
                    <a:pt x="396" y="175"/>
                  </a:cubicBezTo>
                  <a:close/>
                </a:path>
              </a:pathLst>
            </a:custGeom>
            <a:solidFill>
              <a:srgbClr val="F7D7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4" name="îṡliḓe"/>
            <p:cNvSpPr/>
            <p:nvPr/>
          </p:nvSpPr>
          <p:spPr bwMode="auto">
            <a:xfrm>
              <a:off x="5326063" y="1720850"/>
              <a:ext cx="1619250" cy="66675"/>
            </a:xfrm>
            <a:prstGeom prst="rect">
              <a:avLst/>
            </a:prstGeom>
            <a:solidFill>
              <a:srgbClr val="E5C5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5" name="íšlïḓé"/>
            <p:cNvSpPr/>
            <p:nvPr/>
          </p:nvSpPr>
          <p:spPr bwMode="auto">
            <a:xfrm>
              <a:off x="5326063" y="1803400"/>
              <a:ext cx="1619250" cy="30162"/>
            </a:xfrm>
            <a:custGeom>
              <a:avLst/>
              <a:gdLst>
                <a:gd name="T0" fmla="*/ 788 w 792"/>
                <a:gd name="T1" fmla="*/ 15 h 15"/>
                <a:gd name="T2" fmla="*/ 5 w 792"/>
                <a:gd name="T3" fmla="*/ 15 h 15"/>
                <a:gd name="T4" fmla="*/ 0 w 792"/>
                <a:gd name="T5" fmla="*/ 11 h 15"/>
                <a:gd name="T6" fmla="*/ 0 w 792"/>
                <a:gd name="T7" fmla="*/ 0 h 15"/>
                <a:gd name="T8" fmla="*/ 792 w 792"/>
                <a:gd name="T9" fmla="*/ 0 h 15"/>
                <a:gd name="T10" fmla="*/ 792 w 792"/>
                <a:gd name="T11" fmla="*/ 11 h 15"/>
                <a:gd name="T12" fmla="*/ 788 w 792"/>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792" h="15">
                  <a:moveTo>
                    <a:pt x="788" y="15"/>
                  </a:moveTo>
                  <a:cubicBezTo>
                    <a:pt x="5" y="15"/>
                    <a:pt x="5" y="15"/>
                    <a:pt x="5" y="15"/>
                  </a:cubicBezTo>
                  <a:cubicBezTo>
                    <a:pt x="2" y="15"/>
                    <a:pt x="0" y="13"/>
                    <a:pt x="0" y="11"/>
                  </a:cubicBezTo>
                  <a:cubicBezTo>
                    <a:pt x="0" y="0"/>
                    <a:pt x="0" y="0"/>
                    <a:pt x="0" y="0"/>
                  </a:cubicBezTo>
                  <a:cubicBezTo>
                    <a:pt x="792" y="0"/>
                    <a:pt x="792" y="0"/>
                    <a:pt x="792" y="0"/>
                  </a:cubicBezTo>
                  <a:cubicBezTo>
                    <a:pt x="792" y="11"/>
                    <a:pt x="792" y="11"/>
                    <a:pt x="792" y="11"/>
                  </a:cubicBezTo>
                  <a:cubicBezTo>
                    <a:pt x="792" y="13"/>
                    <a:pt x="790" y="15"/>
                    <a:pt x="788" y="15"/>
                  </a:cubicBezTo>
                  <a:close/>
                </a:path>
              </a:pathLst>
            </a:custGeom>
            <a:solidFill>
              <a:srgbClr val="E5C5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307" name="矩形 306"/>
          <p:cNvSpPr/>
          <p:nvPr/>
        </p:nvSpPr>
        <p:spPr>
          <a:xfrm>
            <a:off x="902761" y="5186448"/>
            <a:ext cx="7753060" cy="581057"/>
          </a:xfrm>
          <a:prstGeom prst="rect">
            <a:avLst/>
          </a:prstGeom>
        </p:spPr>
        <p:txBody>
          <a:bodyPr wrap="square">
            <a:spAutoFit/>
          </a:bodyPr>
          <a:lstStyle/>
          <a:p>
            <a:pPr indent="457200">
              <a:lnSpc>
                <a:spcPct val="150000"/>
              </a:lnSpc>
            </a:pPr>
            <a:r>
              <a:rPr lang="zh-CN" altLang="en-US" sz="2400" b="1" dirty="0">
                <a:latin typeface="+mn-ea"/>
                <a:ea typeface="+mn-ea"/>
              </a:rPr>
              <a:t>根据集体的決定和分工，完成分工负责的其他任务。</a:t>
            </a:r>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b="69011"/>
          <a:stretch>
            <a:fillRect/>
          </a:stretch>
        </p:blipFill>
        <p:spPr>
          <a:xfrm>
            <a:off x="-4326" y="1888132"/>
            <a:ext cx="12891939" cy="1656185"/>
          </a:xfrm>
          <a:prstGeom prst="rect">
            <a:avLst/>
          </a:prstGeom>
        </p:spPr>
      </p:pic>
      <p:sp>
        <p:nvSpPr>
          <p:cNvPr id="3" name="椭圆 2"/>
          <p:cNvSpPr/>
          <p:nvPr/>
        </p:nvSpPr>
        <p:spPr>
          <a:xfrm>
            <a:off x="884238" y="1672109"/>
            <a:ext cx="2127133" cy="2127133"/>
          </a:xfrm>
          <a:prstGeom prst="ellipse">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PA_任意多边形 5"/>
          <p:cNvSpPr/>
          <p:nvPr>
            <p:custDataLst>
              <p:tags r:id="rId1"/>
            </p:custDataLst>
          </p:nvPr>
        </p:nvSpPr>
        <p:spPr bwMode="auto">
          <a:xfrm>
            <a:off x="1244278" y="2018258"/>
            <a:ext cx="1597404" cy="1395932"/>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gradFill>
            <a:gsLst>
              <a:gs pos="0">
                <a:srgbClr val="FDF2BB"/>
              </a:gs>
              <a:gs pos="41000">
                <a:srgbClr val="FDF28B"/>
              </a:gs>
              <a:gs pos="100000">
                <a:srgbClr val="DEB846"/>
              </a:gs>
            </a:gsLst>
            <a:lin ang="2700000" scaled="0"/>
          </a:gradFill>
          <a:ln>
            <a:solidFill>
              <a:srgbClr val="FDF28B"/>
            </a:solidFill>
          </a:ln>
          <a:effectLst/>
        </p:spPr>
        <p:txBody>
          <a:bodyPr vert="horz" wrap="square" lIns="91440" tIns="45720" rIns="91440" bIns="45720" numCol="1" anchor="t" anchorCtr="0" compatLnSpc="1"/>
          <a:lstStyle/>
          <a:p>
            <a:endParaRPr lang="zh-CN" altLang="en-US">
              <a:solidFill>
                <a:schemeClr val="bg1"/>
              </a:solidFill>
            </a:endParaRPr>
          </a:p>
        </p:txBody>
      </p:sp>
      <p:sp>
        <p:nvSpPr>
          <p:cNvPr id="5" name="文本框 4"/>
          <p:cNvSpPr txBox="1"/>
          <p:nvPr/>
        </p:nvSpPr>
        <p:spPr>
          <a:xfrm>
            <a:off x="3286633" y="2181677"/>
            <a:ext cx="9348333" cy="1107996"/>
          </a:xfrm>
          <a:prstGeom prst="rect">
            <a:avLst/>
          </a:prstGeom>
          <a:noFill/>
        </p:spPr>
        <p:txBody>
          <a:bodyPr wrap="square" rtlCol="0">
            <a:spAutoFit/>
          </a:bodyPr>
          <a:lstStyle/>
          <a:p>
            <a:r>
              <a:rPr lang="zh-CN" altLang="en-US" sz="5400" cap="all" spc="300" dirty="0">
                <a:solidFill>
                  <a:schemeClr val="bg1"/>
                </a:solidFill>
                <a:latin typeface="思源黑体 Heavy" panose="020B0A00000000000000" pitchFamily="34" charset="-122"/>
                <a:ea typeface="思源黑体 Heavy" panose="020B0A00000000000000" pitchFamily="34" charset="-122"/>
                <a:cs typeface="+mn-ea"/>
              </a:rPr>
              <a:t>党支部</a:t>
            </a:r>
            <a:r>
              <a:rPr lang="zh-CN" altLang="en-US" sz="6600" cap="all" spc="300" dirty="0">
                <a:solidFill>
                  <a:srgbClr val="FFFF00"/>
                </a:solidFill>
                <a:latin typeface="思源黑体 Heavy" panose="020B0A00000000000000" pitchFamily="34" charset="-122"/>
                <a:ea typeface="思源黑体 Heavy" panose="020B0A00000000000000" pitchFamily="34" charset="-122"/>
                <a:cs typeface="+mn-ea"/>
              </a:rPr>
              <a:t>宣传委员</a:t>
            </a:r>
            <a:r>
              <a:rPr lang="zh-CN" altLang="en-US" sz="5400" cap="all" spc="300" dirty="0">
                <a:solidFill>
                  <a:schemeClr val="bg1"/>
                </a:solidFill>
                <a:latin typeface="思源黑体 Heavy" panose="020B0A00000000000000" pitchFamily="34" charset="-122"/>
                <a:ea typeface="思源黑体 Heavy" panose="020B0A00000000000000" pitchFamily="34" charset="-122"/>
                <a:cs typeface="+mn-ea"/>
              </a:rPr>
              <a:t>工作职责</a:t>
            </a:r>
          </a:p>
        </p:txBody>
      </p:sp>
      <p:sp>
        <p:nvSpPr>
          <p:cNvPr id="6" name="文本框 5"/>
          <p:cNvSpPr txBox="1"/>
          <p:nvPr/>
        </p:nvSpPr>
        <p:spPr>
          <a:xfrm>
            <a:off x="2252911" y="3574651"/>
            <a:ext cx="10634702" cy="738664"/>
          </a:xfrm>
          <a:prstGeom prst="rect">
            <a:avLst/>
          </a:prstGeom>
          <a:noFill/>
        </p:spPr>
        <p:txBody>
          <a:bodyPr wrap="square" rtlCol="0">
            <a:spAutoFit/>
          </a:bodyPr>
          <a:lstStyle/>
          <a:p>
            <a:pPr algn="just">
              <a:lnSpc>
                <a:spcPct val="150000"/>
              </a:lnSpc>
            </a:pPr>
            <a:r>
              <a:rPr lang="zh-CN" altLang="en-US" sz="2800" dirty="0">
                <a:latin typeface="+mn-ea"/>
                <a:ea typeface="+mn-ea"/>
              </a:rPr>
              <a:t>宣传委员在党支部委员会集体领导下，分工负责党支部宣传工作</a:t>
            </a:r>
            <a:endParaRPr lang="en-US" altLang="zh-CN" sz="2800" dirty="0">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0162" y="879475"/>
            <a:ext cx="12888912" cy="54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0" y="6640513"/>
            <a:ext cx="12858750" cy="602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878130" y="6710985"/>
            <a:ext cx="4980620" cy="461665"/>
          </a:xfrm>
          <a:prstGeom prst="rect">
            <a:avLst/>
          </a:prstGeom>
          <a:noFill/>
        </p:spPr>
        <p:txBody>
          <a:bodyPr wrap="square" rtlCol="0">
            <a:spAutoFit/>
          </a:bodyPr>
          <a:lstStyle/>
          <a:p>
            <a:pPr algn="ctr"/>
            <a:r>
              <a:rPr lang="zh-CN" altLang="en-US" sz="2400" cap="all" spc="300" dirty="0">
                <a:solidFill>
                  <a:schemeClr val="bg1"/>
                </a:solidFill>
                <a:latin typeface="+mj-ea"/>
                <a:ea typeface="+mj-ea"/>
                <a:cs typeface="+mn-ea"/>
              </a:rPr>
              <a:t>党支部书记（委员）工作职责</a:t>
            </a:r>
          </a:p>
        </p:txBody>
      </p:sp>
      <p:grpSp>
        <p:nvGrpSpPr>
          <p:cNvPr id="37" name="组合 36"/>
          <p:cNvGrpSpPr/>
          <p:nvPr/>
        </p:nvGrpSpPr>
        <p:grpSpPr>
          <a:xfrm>
            <a:off x="362700" y="196035"/>
            <a:ext cx="540060" cy="540060"/>
            <a:chOff x="2180903" y="1240061"/>
            <a:chExt cx="648072" cy="648072"/>
          </a:xfrm>
        </p:grpSpPr>
        <p:sp>
          <p:nvSpPr>
            <p:cNvPr id="38" name="椭圆 37"/>
            <p:cNvSpPr/>
            <p:nvPr/>
          </p:nvSpPr>
          <p:spPr>
            <a:xfrm>
              <a:off x="2180903" y="1240061"/>
              <a:ext cx="648072" cy="6480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39" name="文本框 38"/>
            <p:cNvSpPr txBox="1"/>
            <p:nvPr/>
          </p:nvSpPr>
          <p:spPr>
            <a:xfrm>
              <a:off x="2180903" y="1302487"/>
              <a:ext cx="648072" cy="553998"/>
            </a:xfrm>
            <a:prstGeom prst="rect">
              <a:avLst/>
            </a:prstGeom>
            <a:noFill/>
          </p:spPr>
          <p:txBody>
            <a:bodyPr wrap="square" rtlCol="0">
              <a:spAutoFit/>
            </a:bodyPr>
            <a:lstStyle/>
            <a:p>
              <a:pPr algn="ctr"/>
              <a:r>
                <a:rPr lang="zh-CN" altLang="en-US" sz="2400" dirty="0">
                  <a:solidFill>
                    <a:schemeClr val="bg1"/>
                  </a:solidFill>
                  <a:latin typeface="+mn-ea"/>
                  <a:ea typeface="+mn-ea"/>
                </a:rPr>
                <a:t>三</a:t>
              </a:r>
              <a:endParaRPr lang="en-US" altLang="zh-CN" sz="2400" dirty="0">
                <a:solidFill>
                  <a:schemeClr val="bg1"/>
                </a:solidFill>
                <a:latin typeface="+mn-ea"/>
                <a:ea typeface="+mn-ea"/>
              </a:endParaRPr>
            </a:p>
          </p:txBody>
        </p:sp>
      </p:grpSp>
      <p:sp>
        <p:nvSpPr>
          <p:cNvPr id="40" name="文本框 39"/>
          <p:cNvSpPr txBox="1"/>
          <p:nvPr/>
        </p:nvSpPr>
        <p:spPr>
          <a:xfrm>
            <a:off x="902761" y="196035"/>
            <a:ext cx="5526614" cy="584775"/>
          </a:xfrm>
          <a:prstGeom prst="rect">
            <a:avLst/>
          </a:prstGeom>
          <a:noFill/>
        </p:spPr>
        <p:txBody>
          <a:bodyPr wrap="square" rtlCol="0">
            <a:spAutoFit/>
          </a:bodyPr>
          <a:lstStyle/>
          <a:p>
            <a:pPr algn="ctr"/>
            <a:r>
              <a:rPr lang="zh-CN" altLang="en-US" sz="3200" b="1" cap="all" spc="300" dirty="0">
                <a:solidFill>
                  <a:srgbClr val="C00000"/>
                </a:solidFill>
                <a:latin typeface="+mj-ea"/>
                <a:ea typeface="+mj-ea"/>
                <a:cs typeface="+mn-ea"/>
              </a:rPr>
              <a:t>党支部宣传委员工作职责</a:t>
            </a:r>
          </a:p>
        </p:txBody>
      </p:sp>
      <p:grpSp>
        <p:nvGrpSpPr>
          <p:cNvPr id="88" name="组合 87"/>
          <p:cNvGrpSpPr/>
          <p:nvPr/>
        </p:nvGrpSpPr>
        <p:grpSpPr>
          <a:xfrm>
            <a:off x="1758188" y="1420007"/>
            <a:ext cx="4090164" cy="4680520"/>
            <a:chOff x="1748855" y="1240061"/>
            <a:chExt cx="3816424" cy="4680520"/>
          </a:xfrm>
        </p:grpSpPr>
        <p:sp>
          <p:nvSpPr>
            <p:cNvPr id="86" name="矩形 85"/>
            <p:cNvSpPr/>
            <p:nvPr/>
          </p:nvSpPr>
          <p:spPr>
            <a:xfrm>
              <a:off x="1748855" y="1240061"/>
              <a:ext cx="3816424" cy="468052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69742" y="1240061"/>
              <a:ext cx="3374648" cy="4524315"/>
            </a:xfrm>
            <a:prstGeom prst="rect">
              <a:avLst/>
            </a:prstGeom>
            <a:noFill/>
            <a:ln>
              <a:noFill/>
            </a:ln>
          </p:spPr>
          <p:txBody>
            <a:bodyPr wrap="square" rtlCol="0">
              <a:spAutoFit/>
            </a:bodyPr>
            <a:lstStyle/>
            <a:p>
              <a:pPr indent="457200" algn="just">
                <a:lnSpc>
                  <a:spcPct val="150000"/>
                </a:lnSpc>
              </a:pPr>
              <a:r>
                <a:rPr lang="zh-CN" altLang="en-US" sz="2400" b="1" dirty="0">
                  <a:latin typeface="+mn-ea"/>
                  <a:ea typeface="+mn-ea"/>
                </a:rPr>
                <a:t> </a:t>
              </a:r>
            </a:p>
            <a:p>
              <a:pPr indent="457200" algn="just">
                <a:lnSpc>
                  <a:spcPct val="150000"/>
                </a:lnSpc>
              </a:pPr>
              <a:endParaRPr lang="en-US" altLang="zh-CN" sz="2400" dirty="0">
                <a:latin typeface="+mn-ea"/>
                <a:ea typeface="+mn-ea"/>
              </a:endParaRPr>
            </a:p>
            <a:p>
              <a:pPr indent="457200" algn="just">
                <a:lnSpc>
                  <a:spcPct val="150000"/>
                </a:lnSpc>
              </a:pPr>
              <a:endParaRPr lang="en-US" altLang="zh-CN" sz="2400" dirty="0">
                <a:latin typeface="+mn-ea"/>
                <a:ea typeface="+mn-ea"/>
              </a:endParaRPr>
            </a:p>
            <a:p>
              <a:pPr indent="457200" algn="just">
                <a:lnSpc>
                  <a:spcPct val="150000"/>
                </a:lnSpc>
              </a:pPr>
              <a:r>
                <a:rPr lang="zh-CN" altLang="en-US" sz="2400" dirty="0">
                  <a:latin typeface="+mn-ea"/>
                  <a:ea typeface="+mn-ea"/>
                </a:rPr>
                <a:t>根据党的中心任务和上级党组织的指示，结合党员和群众的思想状况，宣传党的政策、上级组织和本组织的决议。</a:t>
              </a:r>
            </a:p>
          </p:txBody>
        </p:sp>
        <p:sp>
          <p:nvSpPr>
            <p:cNvPr id="85" name="矩形 84"/>
            <p:cNvSpPr/>
            <p:nvPr/>
          </p:nvSpPr>
          <p:spPr>
            <a:xfrm>
              <a:off x="1748855" y="1528093"/>
              <a:ext cx="3816424" cy="1224136"/>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文本框 86"/>
            <p:cNvSpPr txBox="1"/>
            <p:nvPr/>
          </p:nvSpPr>
          <p:spPr>
            <a:xfrm>
              <a:off x="1969742" y="1551900"/>
              <a:ext cx="3374648" cy="1200329"/>
            </a:xfrm>
            <a:prstGeom prst="rect">
              <a:avLst/>
            </a:prstGeom>
            <a:noFill/>
            <a:ln>
              <a:noFill/>
            </a:ln>
          </p:spPr>
          <p:txBody>
            <a:bodyPr wrap="square" rtlCol="0">
              <a:spAutoFit/>
            </a:bodyPr>
            <a:lstStyle/>
            <a:p>
              <a:pPr algn="dist">
                <a:lnSpc>
                  <a:spcPct val="150000"/>
                </a:lnSpc>
              </a:pPr>
              <a:r>
                <a:rPr lang="zh-CN" altLang="en-US" sz="2400" b="1" dirty="0">
                  <a:latin typeface="+mn-ea"/>
                  <a:ea typeface="+mn-ea"/>
                </a:rPr>
                <a:t>提出宣传教育工作的计划和意见井组织实施</a:t>
              </a:r>
              <a:endParaRPr lang="zh-CN" altLang="en-US" sz="2400" dirty="0">
                <a:latin typeface="+mn-ea"/>
                <a:ea typeface="+mn-ea"/>
              </a:endParaRPr>
            </a:p>
          </p:txBody>
        </p:sp>
      </p:grpSp>
      <p:grpSp>
        <p:nvGrpSpPr>
          <p:cNvPr id="89" name="9ef0b422-c397-45c5-84b7-d86bb8d7934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573391" y="1832702"/>
            <a:ext cx="4770762" cy="4257317"/>
            <a:chOff x="3278133" y="1130300"/>
            <a:chExt cx="5635734" cy="5029198"/>
          </a:xfrm>
        </p:grpSpPr>
        <p:sp>
          <p:nvSpPr>
            <p:cNvPr id="90" name="ïṥļîḍê"/>
            <p:cNvSpPr/>
            <p:nvPr/>
          </p:nvSpPr>
          <p:spPr bwMode="auto">
            <a:xfrm>
              <a:off x="5990699" y="2419189"/>
              <a:ext cx="1027742" cy="1406827"/>
            </a:xfrm>
            <a:custGeom>
              <a:avLst/>
              <a:gdLst>
                <a:gd name="T0" fmla="*/ 115 w 117"/>
                <a:gd name="T1" fmla="*/ 107 h 160"/>
                <a:gd name="T2" fmla="*/ 100 w 117"/>
                <a:gd name="T3" fmla="*/ 32 h 160"/>
                <a:gd name="T4" fmla="*/ 80 w 117"/>
                <a:gd name="T5" fmla="*/ 11 h 160"/>
                <a:gd name="T6" fmla="*/ 54 w 117"/>
                <a:gd name="T7" fmla="*/ 5 h 160"/>
                <a:gd name="T8" fmla="*/ 43 w 117"/>
                <a:gd name="T9" fmla="*/ 1 h 160"/>
                <a:gd name="T10" fmla="*/ 31 w 117"/>
                <a:gd name="T11" fmla="*/ 14 h 160"/>
                <a:gd name="T12" fmla="*/ 21 w 117"/>
                <a:gd name="T13" fmla="*/ 39 h 160"/>
                <a:gd name="T14" fmla="*/ 11 w 117"/>
                <a:gd name="T15" fmla="*/ 57 h 160"/>
                <a:gd name="T16" fmla="*/ 1 w 117"/>
                <a:gd name="T17" fmla="*/ 92 h 160"/>
                <a:gd name="T18" fmla="*/ 2 w 117"/>
                <a:gd name="T19" fmla="*/ 116 h 160"/>
                <a:gd name="T20" fmla="*/ 2 w 117"/>
                <a:gd name="T21" fmla="*/ 147 h 160"/>
                <a:gd name="T22" fmla="*/ 64 w 117"/>
                <a:gd name="T23" fmla="*/ 147 h 160"/>
                <a:gd name="T24" fmla="*/ 57 w 117"/>
                <a:gd name="T25" fmla="*/ 157 h 160"/>
                <a:gd name="T26" fmla="*/ 92 w 117"/>
                <a:gd name="T27" fmla="*/ 154 h 160"/>
                <a:gd name="T28" fmla="*/ 110 w 117"/>
                <a:gd name="T29" fmla="*/ 132 h 160"/>
                <a:gd name="T30" fmla="*/ 111 w 117"/>
                <a:gd name="T31" fmla="*/ 129 h 160"/>
                <a:gd name="T32" fmla="*/ 115 w 117"/>
                <a:gd name="T33" fmla="*/ 10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60">
                  <a:moveTo>
                    <a:pt x="115" y="107"/>
                  </a:moveTo>
                  <a:cubicBezTo>
                    <a:pt x="109" y="83"/>
                    <a:pt x="105" y="55"/>
                    <a:pt x="100" y="32"/>
                  </a:cubicBezTo>
                  <a:cubicBezTo>
                    <a:pt x="98" y="22"/>
                    <a:pt x="91" y="11"/>
                    <a:pt x="80" y="11"/>
                  </a:cubicBezTo>
                  <a:cubicBezTo>
                    <a:pt x="80" y="11"/>
                    <a:pt x="59" y="7"/>
                    <a:pt x="54" y="5"/>
                  </a:cubicBezTo>
                  <a:cubicBezTo>
                    <a:pt x="50" y="4"/>
                    <a:pt x="46" y="1"/>
                    <a:pt x="43" y="1"/>
                  </a:cubicBezTo>
                  <a:cubicBezTo>
                    <a:pt x="37" y="0"/>
                    <a:pt x="33" y="10"/>
                    <a:pt x="31" y="14"/>
                  </a:cubicBezTo>
                  <a:cubicBezTo>
                    <a:pt x="27" y="23"/>
                    <a:pt x="24" y="31"/>
                    <a:pt x="21" y="39"/>
                  </a:cubicBezTo>
                  <a:cubicBezTo>
                    <a:pt x="18" y="45"/>
                    <a:pt x="13" y="50"/>
                    <a:pt x="11" y="57"/>
                  </a:cubicBezTo>
                  <a:cubicBezTo>
                    <a:pt x="7" y="69"/>
                    <a:pt x="3" y="80"/>
                    <a:pt x="1" y="92"/>
                  </a:cubicBezTo>
                  <a:cubicBezTo>
                    <a:pt x="0" y="100"/>
                    <a:pt x="2" y="108"/>
                    <a:pt x="2" y="116"/>
                  </a:cubicBezTo>
                  <a:cubicBezTo>
                    <a:pt x="2" y="117"/>
                    <a:pt x="2" y="130"/>
                    <a:pt x="2" y="147"/>
                  </a:cubicBezTo>
                  <a:cubicBezTo>
                    <a:pt x="64" y="147"/>
                    <a:pt x="64" y="147"/>
                    <a:pt x="64" y="147"/>
                  </a:cubicBezTo>
                  <a:cubicBezTo>
                    <a:pt x="62" y="151"/>
                    <a:pt x="60" y="154"/>
                    <a:pt x="57" y="157"/>
                  </a:cubicBezTo>
                  <a:cubicBezTo>
                    <a:pt x="56" y="159"/>
                    <a:pt x="86" y="160"/>
                    <a:pt x="92" y="154"/>
                  </a:cubicBezTo>
                  <a:cubicBezTo>
                    <a:pt x="98" y="148"/>
                    <a:pt x="106" y="141"/>
                    <a:pt x="110" y="132"/>
                  </a:cubicBezTo>
                  <a:cubicBezTo>
                    <a:pt x="111" y="131"/>
                    <a:pt x="111" y="130"/>
                    <a:pt x="111" y="129"/>
                  </a:cubicBezTo>
                  <a:cubicBezTo>
                    <a:pt x="114" y="120"/>
                    <a:pt x="117" y="116"/>
                    <a:pt x="115" y="107"/>
                  </a:cubicBezTo>
                  <a:close/>
                </a:path>
              </a:pathLst>
            </a:custGeom>
            <a:solidFill>
              <a:srgbClr val="2C54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iṩ1ïďe"/>
            <p:cNvSpPr/>
            <p:nvPr/>
          </p:nvSpPr>
          <p:spPr bwMode="auto">
            <a:xfrm>
              <a:off x="5868550" y="2183314"/>
              <a:ext cx="412782" cy="362237"/>
            </a:xfrm>
            <a:custGeom>
              <a:avLst/>
              <a:gdLst>
                <a:gd name="T0" fmla="*/ 96 w 98"/>
                <a:gd name="T1" fmla="*/ 0 h 86"/>
                <a:gd name="T2" fmla="*/ 96 w 98"/>
                <a:gd name="T3" fmla="*/ 4 h 86"/>
                <a:gd name="T4" fmla="*/ 98 w 98"/>
                <a:gd name="T5" fmla="*/ 40 h 86"/>
                <a:gd name="T6" fmla="*/ 48 w 98"/>
                <a:gd name="T7" fmla="*/ 86 h 86"/>
                <a:gd name="T8" fmla="*/ 31 w 98"/>
                <a:gd name="T9" fmla="*/ 69 h 86"/>
                <a:gd name="T10" fmla="*/ 2 w 98"/>
                <a:gd name="T11" fmla="*/ 44 h 86"/>
                <a:gd name="T12" fmla="*/ 0 w 98"/>
                <a:gd name="T13" fmla="*/ 0 h 86"/>
                <a:gd name="T14" fmla="*/ 96 w 98"/>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86">
                  <a:moveTo>
                    <a:pt x="96" y="0"/>
                  </a:moveTo>
                  <a:lnTo>
                    <a:pt x="96" y="4"/>
                  </a:lnTo>
                  <a:lnTo>
                    <a:pt x="98" y="40"/>
                  </a:lnTo>
                  <a:lnTo>
                    <a:pt x="48" y="86"/>
                  </a:lnTo>
                  <a:lnTo>
                    <a:pt x="31" y="69"/>
                  </a:lnTo>
                  <a:lnTo>
                    <a:pt x="2" y="44"/>
                  </a:lnTo>
                  <a:lnTo>
                    <a:pt x="0" y="0"/>
                  </a:lnTo>
                  <a:lnTo>
                    <a:pt x="96" y="0"/>
                  </a:lnTo>
                  <a:close/>
                </a:path>
              </a:pathLst>
            </a:custGeom>
            <a:solidFill>
              <a:srgbClr val="CCA6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îšḷïḓè"/>
            <p:cNvSpPr/>
            <p:nvPr/>
          </p:nvSpPr>
          <p:spPr bwMode="auto">
            <a:xfrm>
              <a:off x="6032819" y="1517809"/>
              <a:ext cx="370661" cy="804504"/>
            </a:xfrm>
            <a:custGeom>
              <a:avLst/>
              <a:gdLst>
                <a:gd name="T0" fmla="*/ 1 w 42"/>
                <a:gd name="T1" fmla="*/ 12 h 92"/>
                <a:gd name="T2" fmla="*/ 9 w 42"/>
                <a:gd name="T3" fmla="*/ 8 h 92"/>
                <a:gd name="T4" fmla="*/ 20 w 42"/>
                <a:gd name="T5" fmla="*/ 2 h 92"/>
                <a:gd name="T6" fmla="*/ 28 w 42"/>
                <a:gd name="T7" fmla="*/ 1 h 92"/>
                <a:gd name="T8" fmla="*/ 36 w 42"/>
                <a:gd name="T9" fmla="*/ 11 h 92"/>
                <a:gd name="T10" fmla="*/ 35 w 42"/>
                <a:gd name="T11" fmla="*/ 37 h 92"/>
                <a:gd name="T12" fmla="*/ 37 w 42"/>
                <a:gd name="T13" fmla="*/ 40 h 92"/>
                <a:gd name="T14" fmla="*/ 39 w 42"/>
                <a:gd name="T15" fmla="*/ 37 h 92"/>
                <a:gd name="T16" fmla="*/ 42 w 42"/>
                <a:gd name="T17" fmla="*/ 40 h 92"/>
                <a:gd name="T18" fmla="*/ 39 w 42"/>
                <a:gd name="T19" fmla="*/ 55 h 92"/>
                <a:gd name="T20" fmla="*/ 34 w 42"/>
                <a:gd name="T21" fmla="*/ 61 h 92"/>
                <a:gd name="T22" fmla="*/ 32 w 42"/>
                <a:gd name="T23" fmla="*/ 70 h 92"/>
                <a:gd name="T24" fmla="*/ 30 w 42"/>
                <a:gd name="T25" fmla="*/ 75 h 92"/>
                <a:gd name="T26" fmla="*/ 21 w 42"/>
                <a:gd name="T27" fmla="*/ 83 h 92"/>
                <a:gd name="T28" fmla="*/ 13 w 42"/>
                <a:gd name="T29" fmla="*/ 91 h 92"/>
                <a:gd name="T30" fmla="*/ 5 w 42"/>
                <a:gd name="T31" fmla="*/ 92 h 92"/>
                <a:gd name="T32" fmla="*/ 4 w 42"/>
                <a:gd name="T33" fmla="*/ 92 h 92"/>
                <a:gd name="T34" fmla="*/ 0 w 42"/>
                <a:gd name="T35" fmla="*/ 12 h 92"/>
                <a:gd name="T36" fmla="*/ 1 w 42"/>
                <a:gd name="T37" fmla="*/ 1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92">
                  <a:moveTo>
                    <a:pt x="1" y="12"/>
                  </a:moveTo>
                  <a:cubicBezTo>
                    <a:pt x="4" y="13"/>
                    <a:pt x="7" y="9"/>
                    <a:pt x="9" y="8"/>
                  </a:cubicBezTo>
                  <a:cubicBezTo>
                    <a:pt x="12" y="5"/>
                    <a:pt x="16" y="3"/>
                    <a:pt x="20" y="2"/>
                  </a:cubicBezTo>
                  <a:cubicBezTo>
                    <a:pt x="22" y="1"/>
                    <a:pt x="26" y="0"/>
                    <a:pt x="28" y="1"/>
                  </a:cubicBezTo>
                  <a:cubicBezTo>
                    <a:pt x="33" y="2"/>
                    <a:pt x="36" y="6"/>
                    <a:pt x="36" y="11"/>
                  </a:cubicBezTo>
                  <a:cubicBezTo>
                    <a:pt x="38" y="19"/>
                    <a:pt x="33" y="29"/>
                    <a:pt x="35" y="37"/>
                  </a:cubicBezTo>
                  <a:cubicBezTo>
                    <a:pt x="35" y="39"/>
                    <a:pt x="35" y="42"/>
                    <a:pt x="37" y="40"/>
                  </a:cubicBezTo>
                  <a:cubicBezTo>
                    <a:pt x="38" y="40"/>
                    <a:pt x="38" y="38"/>
                    <a:pt x="39" y="37"/>
                  </a:cubicBezTo>
                  <a:cubicBezTo>
                    <a:pt x="41" y="36"/>
                    <a:pt x="41" y="38"/>
                    <a:pt x="42" y="40"/>
                  </a:cubicBezTo>
                  <a:cubicBezTo>
                    <a:pt x="42" y="45"/>
                    <a:pt x="42" y="50"/>
                    <a:pt x="39" y="55"/>
                  </a:cubicBezTo>
                  <a:cubicBezTo>
                    <a:pt x="38" y="58"/>
                    <a:pt x="36" y="59"/>
                    <a:pt x="34" y="61"/>
                  </a:cubicBezTo>
                  <a:cubicBezTo>
                    <a:pt x="32" y="63"/>
                    <a:pt x="33" y="67"/>
                    <a:pt x="32" y="70"/>
                  </a:cubicBezTo>
                  <a:cubicBezTo>
                    <a:pt x="32" y="72"/>
                    <a:pt x="31" y="74"/>
                    <a:pt x="30" y="75"/>
                  </a:cubicBezTo>
                  <a:cubicBezTo>
                    <a:pt x="28" y="78"/>
                    <a:pt x="24" y="80"/>
                    <a:pt x="21" y="83"/>
                  </a:cubicBezTo>
                  <a:cubicBezTo>
                    <a:pt x="18" y="86"/>
                    <a:pt x="16" y="89"/>
                    <a:pt x="13" y="91"/>
                  </a:cubicBezTo>
                  <a:cubicBezTo>
                    <a:pt x="11" y="92"/>
                    <a:pt x="8" y="92"/>
                    <a:pt x="5" y="92"/>
                  </a:cubicBezTo>
                  <a:cubicBezTo>
                    <a:pt x="4" y="92"/>
                    <a:pt x="4" y="92"/>
                    <a:pt x="4" y="92"/>
                  </a:cubicBezTo>
                  <a:cubicBezTo>
                    <a:pt x="0" y="12"/>
                    <a:pt x="0" y="12"/>
                    <a:pt x="0" y="12"/>
                  </a:cubicBezTo>
                  <a:cubicBezTo>
                    <a:pt x="0" y="12"/>
                    <a:pt x="0" y="12"/>
                    <a:pt x="1" y="12"/>
                  </a:cubicBezTo>
                  <a:close/>
                </a:path>
              </a:pathLst>
            </a:custGeom>
            <a:solidFill>
              <a:srgbClr val="F9C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iṣlïḑé"/>
            <p:cNvSpPr/>
            <p:nvPr/>
          </p:nvSpPr>
          <p:spPr bwMode="auto">
            <a:xfrm>
              <a:off x="5708492" y="1543082"/>
              <a:ext cx="362237" cy="779232"/>
            </a:xfrm>
            <a:custGeom>
              <a:avLst/>
              <a:gdLst>
                <a:gd name="T0" fmla="*/ 0 w 41"/>
                <a:gd name="T1" fmla="*/ 41 h 89"/>
                <a:gd name="T2" fmla="*/ 3 w 41"/>
                <a:gd name="T3" fmla="*/ 38 h 89"/>
                <a:gd name="T4" fmla="*/ 4 w 41"/>
                <a:gd name="T5" fmla="*/ 41 h 89"/>
                <a:gd name="T6" fmla="*/ 6 w 41"/>
                <a:gd name="T7" fmla="*/ 38 h 89"/>
                <a:gd name="T8" fmla="*/ 5 w 41"/>
                <a:gd name="T9" fmla="*/ 24 h 89"/>
                <a:gd name="T10" fmla="*/ 6 w 41"/>
                <a:gd name="T11" fmla="*/ 11 h 89"/>
                <a:gd name="T12" fmla="*/ 13 w 41"/>
                <a:gd name="T13" fmla="*/ 2 h 89"/>
                <a:gd name="T14" fmla="*/ 23 w 41"/>
                <a:gd name="T15" fmla="*/ 1 h 89"/>
                <a:gd name="T16" fmla="*/ 30 w 41"/>
                <a:gd name="T17" fmla="*/ 5 h 89"/>
                <a:gd name="T18" fmla="*/ 37 w 41"/>
                <a:gd name="T19" fmla="*/ 9 h 89"/>
                <a:gd name="T20" fmla="*/ 41 w 41"/>
                <a:gd name="T21" fmla="*/ 89 h 89"/>
                <a:gd name="T22" fmla="*/ 34 w 41"/>
                <a:gd name="T23" fmla="*/ 88 h 89"/>
                <a:gd name="T24" fmla="*/ 25 w 41"/>
                <a:gd name="T25" fmla="*/ 82 h 89"/>
                <a:gd name="T26" fmla="*/ 15 w 41"/>
                <a:gd name="T27" fmla="*/ 75 h 89"/>
                <a:gd name="T28" fmla="*/ 12 w 41"/>
                <a:gd name="T29" fmla="*/ 70 h 89"/>
                <a:gd name="T30" fmla="*/ 9 w 41"/>
                <a:gd name="T31" fmla="*/ 61 h 89"/>
                <a:gd name="T32" fmla="*/ 4 w 41"/>
                <a:gd name="T33" fmla="*/ 56 h 89"/>
                <a:gd name="T34" fmla="*/ 0 w 41"/>
                <a:gd name="T35" fmla="*/ 4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89">
                  <a:moveTo>
                    <a:pt x="0" y="41"/>
                  </a:moveTo>
                  <a:cubicBezTo>
                    <a:pt x="0" y="39"/>
                    <a:pt x="1" y="37"/>
                    <a:pt x="3" y="38"/>
                  </a:cubicBezTo>
                  <a:cubicBezTo>
                    <a:pt x="4" y="39"/>
                    <a:pt x="3" y="40"/>
                    <a:pt x="4" y="41"/>
                  </a:cubicBezTo>
                  <a:cubicBezTo>
                    <a:pt x="6" y="42"/>
                    <a:pt x="6" y="39"/>
                    <a:pt x="6" y="38"/>
                  </a:cubicBezTo>
                  <a:cubicBezTo>
                    <a:pt x="7" y="33"/>
                    <a:pt x="4" y="29"/>
                    <a:pt x="5" y="24"/>
                  </a:cubicBezTo>
                  <a:cubicBezTo>
                    <a:pt x="5" y="20"/>
                    <a:pt x="4" y="15"/>
                    <a:pt x="6" y="11"/>
                  </a:cubicBezTo>
                  <a:cubicBezTo>
                    <a:pt x="7" y="7"/>
                    <a:pt x="9" y="4"/>
                    <a:pt x="13" y="2"/>
                  </a:cubicBezTo>
                  <a:cubicBezTo>
                    <a:pt x="16" y="0"/>
                    <a:pt x="20" y="0"/>
                    <a:pt x="23" y="1"/>
                  </a:cubicBezTo>
                  <a:cubicBezTo>
                    <a:pt x="26" y="1"/>
                    <a:pt x="28" y="3"/>
                    <a:pt x="30" y="5"/>
                  </a:cubicBezTo>
                  <a:cubicBezTo>
                    <a:pt x="32" y="8"/>
                    <a:pt x="33" y="8"/>
                    <a:pt x="37" y="9"/>
                  </a:cubicBezTo>
                  <a:cubicBezTo>
                    <a:pt x="41" y="89"/>
                    <a:pt x="41" y="89"/>
                    <a:pt x="41" y="89"/>
                  </a:cubicBezTo>
                  <a:cubicBezTo>
                    <a:pt x="38" y="89"/>
                    <a:pt x="36" y="89"/>
                    <a:pt x="34" y="88"/>
                  </a:cubicBezTo>
                  <a:cubicBezTo>
                    <a:pt x="30" y="87"/>
                    <a:pt x="28" y="84"/>
                    <a:pt x="25" y="82"/>
                  </a:cubicBezTo>
                  <a:cubicBezTo>
                    <a:pt x="22" y="79"/>
                    <a:pt x="18" y="78"/>
                    <a:pt x="15" y="75"/>
                  </a:cubicBezTo>
                  <a:cubicBezTo>
                    <a:pt x="14" y="73"/>
                    <a:pt x="13" y="72"/>
                    <a:pt x="12" y="70"/>
                  </a:cubicBezTo>
                  <a:cubicBezTo>
                    <a:pt x="11" y="67"/>
                    <a:pt x="12" y="63"/>
                    <a:pt x="9" y="61"/>
                  </a:cubicBezTo>
                  <a:cubicBezTo>
                    <a:pt x="7" y="59"/>
                    <a:pt x="5" y="59"/>
                    <a:pt x="4" y="56"/>
                  </a:cubicBezTo>
                  <a:cubicBezTo>
                    <a:pt x="1" y="51"/>
                    <a:pt x="0" y="46"/>
                    <a:pt x="0" y="41"/>
                  </a:cubicBezTo>
                  <a:close/>
                </a:path>
              </a:pathLst>
            </a:custGeom>
            <a:solidFill>
              <a:srgbClr val="E2BB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îṡḻíďé"/>
            <p:cNvSpPr/>
            <p:nvPr/>
          </p:nvSpPr>
          <p:spPr bwMode="auto">
            <a:xfrm>
              <a:off x="5691644" y="1383023"/>
              <a:ext cx="711839" cy="555991"/>
            </a:xfrm>
            <a:custGeom>
              <a:avLst/>
              <a:gdLst>
                <a:gd name="T0" fmla="*/ 78 w 81"/>
                <a:gd name="T1" fmla="*/ 49 h 63"/>
                <a:gd name="T2" fmla="*/ 77 w 81"/>
                <a:gd name="T3" fmla="*/ 57 h 63"/>
                <a:gd name="T4" fmla="*/ 74 w 81"/>
                <a:gd name="T5" fmla="*/ 58 h 63"/>
                <a:gd name="T6" fmla="*/ 74 w 81"/>
                <a:gd name="T7" fmla="*/ 56 h 63"/>
                <a:gd name="T8" fmla="*/ 73 w 81"/>
                <a:gd name="T9" fmla="*/ 50 h 63"/>
                <a:gd name="T10" fmla="*/ 58 w 81"/>
                <a:gd name="T11" fmla="*/ 22 h 63"/>
                <a:gd name="T12" fmla="*/ 50 w 81"/>
                <a:gd name="T13" fmla="*/ 27 h 63"/>
                <a:gd name="T14" fmla="*/ 27 w 81"/>
                <a:gd name="T15" fmla="*/ 27 h 63"/>
                <a:gd name="T16" fmla="*/ 12 w 81"/>
                <a:gd name="T17" fmla="*/ 25 h 63"/>
                <a:gd name="T18" fmla="*/ 10 w 81"/>
                <a:gd name="T19" fmla="*/ 39 h 63"/>
                <a:gd name="T20" fmla="*/ 9 w 81"/>
                <a:gd name="T21" fmla="*/ 54 h 63"/>
                <a:gd name="T22" fmla="*/ 10 w 81"/>
                <a:gd name="T23" fmla="*/ 61 h 63"/>
                <a:gd name="T24" fmla="*/ 4 w 81"/>
                <a:gd name="T25" fmla="*/ 53 h 63"/>
                <a:gd name="T26" fmla="*/ 2 w 81"/>
                <a:gd name="T27" fmla="*/ 37 h 63"/>
                <a:gd name="T28" fmla="*/ 1 w 81"/>
                <a:gd name="T29" fmla="*/ 21 h 63"/>
                <a:gd name="T30" fmla="*/ 29 w 81"/>
                <a:gd name="T31" fmla="*/ 2 h 63"/>
                <a:gd name="T32" fmla="*/ 62 w 81"/>
                <a:gd name="T33" fmla="*/ 3 h 63"/>
                <a:gd name="T34" fmla="*/ 76 w 81"/>
                <a:gd name="T35" fmla="*/ 10 h 63"/>
                <a:gd name="T36" fmla="*/ 80 w 81"/>
                <a:gd name="T37" fmla="*/ 25 h 63"/>
                <a:gd name="T38" fmla="*/ 78 w 81"/>
                <a:gd name="T39"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63">
                  <a:moveTo>
                    <a:pt x="78" y="49"/>
                  </a:moveTo>
                  <a:cubicBezTo>
                    <a:pt x="78" y="52"/>
                    <a:pt x="77" y="54"/>
                    <a:pt x="77" y="57"/>
                  </a:cubicBezTo>
                  <a:cubicBezTo>
                    <a:pt x="74" y="58"/>
                    <a:pt x="74" y="58"/>
                    <a:pt x="74" y="58"/>
                  </a:cubicBezTo>
                  <a:cubicBezTo>
                    <a:pt x="74" y="57"/>
                    <a:pt x="74" y="56"/>
                    <a:pt x="74" y="56"/>
                  </a:cubicBezTo>
                  <a:cubicBezTo>
                    <a:pt x="74" y="54"/>
                    <a:pt x="73" y="52"/>
                    <a:pt x="73" y="50"/>
                  </a:cubicBezTo>
                  <a:cubicBezTo>
                    <a:pt x="72" y="42"/>
                    <a:pt x="75" y="14"/>
                    <a:pt x="58" y="22"/>
                  </a:cubicBezTo>
                  <a:cubicBezTo>
                    <a:pt x="55" y="24"/>
                    <a:pt x="53" y="26"/>
                    <a:pt x="50" y="27"/>
                  </a:cubicBezTo>
                  <a:cubicBezTo>
                    <a:pt x="43" y="31"/>
                    <a:pt x="34" y="31"/>
                    <a:pt x="27" y="27"/>
                  </a:cubicBezTo>
                  <a:cubicBezTo>
                    <a:pt x="22" y="25"/>
                    <a:pt x="16" y="20"/>
                    <a:pt x="12" y="25"/>
                  </a:cubicBezTo>
                  <a:cubicBezTo>
                    <a:pt x="9" y="28"/>
                    <a:pt x="10" y="36"/>
                    <a:pt x="10" y="39"/>
                  </a:cubicBezTo>
                  <a:cubicBezTo>
                    <a:pt x="9" y="44"/>
                    <a:pt x="9" y="49"/>
                    <a:pt x="9" y="54"/>
                  </a:cubicBezTo>
                  <a:cubicBezTo>
                    <a:pt x="9" y="56"/>
                    <a:pt x="10" y="59"/>
                    <a:pt x="10" y="61"/>
                  </a:cubicBezTo>
                  <a:cubicBezTo>
                    <a:pt x="4" y="63"/>
                    <a:pt x="6" y="57"/>
                    <a:pt x="4" y="53"/>
                  </a:cubicBezTo>
                  <a:cubicBezTo>
                    <a:pt x="3" y="48"/>
                    <a:pt x="2" y="43"/>
                    <a:pt x="2" y="37"/>
                  </a:cubicBezTo>
                  <a:cubicBezTo>
                    <a:pt x="2" y="32"/>
                    <a:pt x="0" y="26"/>
                    <a:pt x="1" y="21"/>
                  </a:cubicBezTo>
                  <a:cubicBezTo>
                    <a:pt x="5" y="10"/>
                    <a:pt x="19" y="4"/>
                    <a:pt x="29" y="2"/>
                  </a:cubicBezTo>
                  <a:cubicBezTo>
                    <a:pt x="40" y="0"/>
                    <a:pt x="51" y="0"/>
                    <a:pt x="62" y="3"/>
                  </a:cubicBezTo>
                  <a:cubicBezTo>
                    <a:pt x="66" y="5"/>
                    <a:pt x="73" y="7"/>
                    <a:pt x="76" y="10"/>
                  </a:cubicBezTo>
                  <a:cubicBezTo>
                    <a:pt x="79" y="14"/>
                    <a:pt x="79" y="21"/>
                    <a:pt x="80" y="25"/>
                  </a:cubicBezTo>
                  <a:cubicBezTo>
                    <a:pt x="81" y="33"/>
                    <a:pt x="80" y="41"/>
                    <a:pt x="78" y="49"/>
                  </a:cubicBezTo>
                  <a:close/>
                </a:path>
              </a:pathLst>
            </a:custGeom>
            <a:solidFill>
              <a:srgbClr val="3D3B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îs1íḍè"/>
            <p:cNvSpPr/>
            <p:nvPr/>
          </p:nvSpPr>
          <p:spPr bwMode="auto">
            <a:xfrm>
              <a:off x="5430496" y="2368645"/>
              <a:ext cx="602326" cy="1343647"/>
            </a:xfrm>
            <a:custGeom>
              <a:avLst/>
              <a:gdLst>
                <a:gd name="T0" fmla="*/ 9 w 69"/>
                <a:gd name="T1" fmla="*/ 30 h 153"/>
                <a:gd name="T2" fmla="*/ 10 w 69"/>
                <a:gd name="T3" fmla="*/ 62 h 153"/>
                <a:gd name="T4" fmla="*/ 10 w 69"/>
                <a:gd name="T5" fmla="*/ 94 h 153"/>
                <a:gd name="T6" fmla="*/ 7 w 69"/>
                <a:gd name="T7" fmla="*/ 124 h 153"/>
                <a:gd name="T8" fmla="*/ 7 w 69"/>
                <a:gd name="T9" fmla="*/ 153 h 153"/>
                <a:gd name="T10" fmla="*/ 67 w 69"/>
                <a:gd name="T11" fmla="*/ 153 h 153"/>
                <a:gd name="T12" fmla="*/ 67 w 69"/>
                <a:gd name="T13" fmla="*/ 152 h 153"/>
                <a:gd name="T14" fmla="*/ 68 w 69"/>
                <a:gd name="T15" fmla="*/ 79 h 153"/>
                <a:gd name="T16" fmla="*/ 67 w 69"/>
                <a:gd name="T17" fmla="*/ 81 h 153"/>
                <a:gd name="T18" fmla="*/ 67 w 69"/>
                <a:gd name="T19" fmla="*/ 82 h 153"/>
                <a:gd name="T20" fmla="*/ 67 w 69"/>
                <a:gd name="T21" fmla="*/ 82 h 153"/>
                <a:gd name="T22" fmla="*/ 55 w 69"/>
                <a:gd name="T23" fmla="*/ 32 h 153"/>
                <a:gd name="T24" fmla="*/ 50 w 69"/>
                <a:gd name="T25" fmla="*/ 0 h 153"/>
                <a:gd name="T26" fmla="*/ 35 w 69"/>
                <a:gd name="T27" fmla="*/ 6 h 153"/>
                <a:gd name="T28" fmla="*/ 19 w 69"/>
                <a:gd name="T29" fmla="*/ 11 h 153"/>
                <a:gd name="T30" fmla="*/ 1 w 69"/>
                <a:gd name="T31" fmla="*/ 20 h 153"/>
                <a:gd name="T32" fmla="*/ 9 w 69"/>
                <a:gd name="T33" fmla="*/ 3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153">
                  <a:moveTo>
                    <a:pt x="9" y="30"/>
                  </a:moveTo>
                  <a:cubicBezTo>
                    <a:pt x="9" y="41"/>
                    <a:pt x="9" y="51"/>
                    <a:pt x="10" y="62"/>
                  </a:cubicBezTo>
                  <a:cubicBezTo>
                    <a:pt x="10" y="73"/>
                    <a:pt x="11" y="84"/>
                    <a:pt x="10" y="94"/>
                  </a:cubicBezTo>
                  <a:cubicBezTo>
                    <a:pt x="10" y="104"/>
                    <a:pt x="8" y="114"/>
                    <a:pt x="7" y="124"/>
                  </a:cubicBezTo>
                  <a:cubicBezTo>
                    <a:pt x="7" y="131"/>
                    <a:pt x="7" y="141"/>
                    <a:pt x="7" y="153"/>
                  </a:cubicBezTo>
                  <a:cubicBezTo>
                    <a:pt x="67" y="153"/>
                    <a:pt x="67" y="153"/>
                    <a:pt x="67" y="153"/>
                  </a:cubicBezTo>
                  <a:cubicBezTo>
                    <a:pt x="67" y="152"/>
                    <a:pt x="67" y="152"/>
                    <a:pt x="67" y="152"/>
                  </a:cubicBezTo>
                  <a:cubicBezTo>
                    <a:pt x="67" y="152"/>
                    <a:pt x="69" y="79"/>
                    <a:pt x="68" y="79"/>
                  </a:cubicBezTo>
                  <a:cubicBezTo>
                    <a:pt x="68" y="79"/>
                    <a:pt x="68" y="79"/>
                    <a:pt x="67" y="81"/>
                  </a:cubicBezTo>
                  <a:cubicBezTo>
                    <a:pt x="67" y="82"/>
                    <a:pt x="67" y="82"/>
                    <a:pt x="67" y="82"/>
                  </a:cubicBezTo>
                  <a:cubicBezTo>
                    <a:pt x="67" y="82"/>
                    <a:pt x="67" y="82"/>
                    <a:pt x="67" y="82"/>
                  </a:cubicBezTo>
                  <a:cubicBezTo>
                    <a:pt x="55" y="32"/>
                    <a:pt x="55" y="32"/>
                    <a:pt x="55" y="32"/>
                  </a:cubicBezTo>
                  <a:cubicBezTo>
                    <a:pt x="50" y="0"/>
                    <a:pt x="50" y="0"/>
                    <a:pt x="50" y="0"/>
                  </a:cubicBezTo>
                  <a:cubicBezTo>
                    <a:pt x="50" y="0"/>
                    <a:pt x="39" y="5"/>
                    <a:pt x="35" y="6"/>
                  </a:cubicBezTo>
                  <a:cubicBezTo>
                    <a:pt x="30" y="8"/>
                    <a:pt x="25" y="10"/>
                    <a:pt x="19" y="11"/>
                  </a:cubicBezTo>
                  <a:cubicBezTo>
                    <a:pt x="16" y="12"/>
                    <a:pt x="2" y="16"/>
                    <a:pt x="1" y="20"/>
                  </a:cubicBezTo>
                  <a:cubicBezTo>
                    <a:pt x="0" y="23"/>
                    <a:pt x="8" y="27"/>
                    <a:pt x="9" y="30"/>
                  </a:cubicBezTo>
                  <a:close/>
                </a:path>
              </a:pathLst>
            </a:custGeom>
            <a:solidFill>
              <a:srgbClr val="2548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î$ḻïdé"/>
            <p:cNvSpPr/>
            <p:nvPr/>
          </p:nvSpPr>
          <p:spPr bwMode="auto">
            <a:xfrm>
              <a:off x="5843278" y="2482371"/>
              <a:ext cx="408571" cy="648657"/>
            </a:xfrm>
            <a:custGeom>
              <a:avLst/>
              <a:gdLst>
                <a:gd name="T0" fmla="*/ 9 w 47"/>
                <a:gd name="T1" fmla="*/ 46 h 74"/>
                <a:gd name="T2" fmla="*/ 16 w 47"/>
                <a:gd name="T3" fmla="*/ 64 h 74"/>
                <a:gd name="T4" fmla="*/ 22 w 47"/>
                <a:gd name="T5" fmla="*/ 73 h 74"/>
                <a:gd name="T6" fmla="*/ 32 w 47"/>
                <a:gd name="T7" fmla="*/ 62 h 74"/>
                <a:gd name="T8" fmla="*/ 41 w 47"/>
                <a:gd name="T9" fmla="*/ 47 h 74"/>
                <a:gd name="T10" fmla="*/ 43 w 47"/>
                <a:gd name="T11" fmla="*/ 31 h 74"/>
                <a:gd name="T12" fmla="*/ 47 w 47"/>
                <a:gd name="T13" fmla="*/ 21 h 74"/>
                <a:gd name="T14" fmla="*/ 43 w 47"/>
                <a:gd name="T15" fmla="*/ 14 h 74"/>
                <a:gd name="T16" fmla="*/ 37 w 47"/>
                <a:gd name="T17" fmla="*/ 12 h 74"/>
                <a:gd name="T18" fmla="*/ 34 w 47"/>
                <a:gd name="T19" fmla="*/ 7 h 74"/>
                <a:gd name="T20" fmla="*/ 26 w 47"/>
                <a:gd name="T21" fmla="*/ 1 h 74"/>
                <a:gd name="T22" fmla="*/ 10 w 47"/>
                <a:gd name="T23" fmla="*/ 14 h 74"/>
                <a:gd name="T24" fmla="*/ 0 w 47"/>
                <a:gd name="T25" fmla="*/ 32 h 74"/>
                <a:gd name="T26" fmla="*/ 9 w 47"/>
                <a:gd name="T27"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74">
                  <a:moveTo>
                    <a:pt x="9" y="46"/>
                  </a:moveTo>
                  <a:cubicBezTo>
                    <a:pt x="12" y="52"/>
                    <a:pt x="14" y="58"/>
                    <a:pt x="16" y="64"/>
                  </a:cubicBezTo>
                  <a:cubicBezTo>
                    <a:pt x="17" y="68"/>
                    <a:pt x="18" y="73"/>
                    <a:pt x="22" y="73"/>
                  </a:cubicBezTo>
                  <a:cubicBezTo>
                    <a:pt x="26" y="74"/>
                    <a:pt x="30" y="65"/>
                    <a:pt x="32" y="62"/>
                  </a:cubicBezTo>
                  <a:cubicBezTo>
                    <a:pt x="35" y="57"/>
                    <a:pt x="38" y="52"/>
                    <a:pt x="41" y="47"/>
                  </a:cubicBezTo>
                  <a:cubicBezTo>
                    <a:pt x="42" y="42"/>
                    <a:pt x="41" y="36"/>
                    <a:pt x="43" y="31"/>
                  </a:cubicBezTo>
                  <a:cubicBezTo>
                    <a:pt x="45" y="27"/>
                    <a:pt x="47" y="25"/>
                    <a:pt x="47" y="21"/>
                  </a:cubicBezTo>
                  <a:cubicBezTo>
                    <a:pt x="47" y="18"/>
                    <a:pt x="45" y="15"/>
                    <a:pt x="43" y="14"/>
                  </a:cubicBezTo>
                  <a:cubicBezTo>
                    <a:pt x="41" y="13"/>
                    <a:pt x="39" y="13"/>
                    <a:pt x="37" y="12"/>
                  </a:cubicBezTo>
                  <a:cubicBezTo>
                    <a:pt x="36" y="10"/>
                    <a:pt x="35" y="8"/>
                    <a:pt x="34" y="7"/>
                  </a:cubicBezTo>
                  <a:cubicBezTo>
                    <a:pt x="32" y="5"/>
                    <a:pt x="29" y="1"/>
                    <a:pt x="26" y="1"/>
                  </a:cubicBezTo>
                  <a:cubicBezTo>
                    <a:pt x="21" y="0"/>
                    <a:pt x="14" y="11"/>
                    <a:pt x="10" y="14"/>
                  </a:cubicBezTo>
                  <a:cubicBezTo>
                    <a:pt x="5" y="20"/>
                    <a:pt x="2" y="26"/>
                    <a:pt x="0" y="32"/>
                  </a:cubicBezTo>
                  <a:cubicBezTo>
                    <a:pt x="3" y="37"/>
                    <a:pt x="6" y="41"/>
                    <a:pt x="9" y="46"/>
                  </a:cubicBezTo>
                  <a:close/>
                </a:path>
              </a:pathLst>
            </a:custGeom>
            <a:solidFill>
              <a:srgbClr val="CAD9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ïślïďè"/>
            <p:cNvSpPr/>
            <p:nvPr/>
          </p:nvSpPr>
          <p:spPr bwMode="auto">
            <a:xfrm>
              <a:off x="5927519" y="2473947"/>
              <a:ext cx="193755" cy="703415"/>
            </a:xfrm>
            <a:custGeom>
              <a:avLst/>
              <a:gdLst>
                <a:gd name="T0" fmla="*/ 0 w 22"/>
                <a:gd name="T1" fmla="*/ 54 h 80"/>
                <a:gd name="T2" fmla="*/ 10 w 22"/>
                <a:gd name="T3" fmla="*/ 19 h 80"/>
                <a:gd name="T4" fmla="*/ 10 w 22"/>
                <a:gd name="T5" fmla="*/ 15 h 80"/>
                <a:gd name="T6" fmla="*/ 7 w 22"/>
                <a:gd name="T7" fmla="*/ 10 h 80"/>
                <a:gd name="T8" fmla="*/ 8 w 22"/>
                <a:gd name="T9" fmla="*/ 9 h 80"/>
                <a:gd name="T10" fmla="*/ 11 w 22"/>
                <a:gd name="T11" fmla="*/ 5 h 80"/>
                <a:gd name="T12" fmla="*/ 13 w 22"/>
                <a:gd name="T13" fmla="*/ 2 h 80"/>
                <a:gd name="T14" fmla="*/ 16 w 22"/>
                <a:gd name="T15" fmla="*/ 0 h 80"/>
                <a:gd name="T16" fmla="*/ 17 w 22"/>
                <a:gd name="T17" fmla="*/ 3 h 80"/>
                <a:gd name="T18" fmla="*/ 19 w 22"/>
                <a:gd name="T19" fmla="*/ 5 h 80"/>
                <a:gd name="T20" fmla="*/ 21 w 22"/>
                <a:gd name="T21" fmla="*/ 8 h 80"/>
                <a:gd name="T22" fmla="*/ 22 w 22"/>
                <a:gd name="T23" fmla="*/ 9 h 80"/>
                <a:gd name="T24" fmla="*/ 18 w 22"/>
                <a:gd name="T25" fmla="*/ 14 h 80"/>
                <a:gd name="T26" fmla="*/ 18 w 22"/>
                <a:gd name="T27" fmla="*/ 18 h 80"/>
                <a:gd name="T28" fmla="*/ 22 w 22"/>
                <a:gd name="T29" fmla="*/ 52 h 80"/>
                <a:gd name="T30" fmla="*/ 22 w 22"/>
                <a:gd name="T31" fmla="*/ 52 h 80"/>
                <a:gd name="T32" fmla="*/ 10 w 22"/>
                <a:gd name="T33" fmla="*/ 79 h 80"/>
                <a:gd name="T34" fmla="*/ 9 w 22"/>
                <a:gd name="T35" fmla="*/ 80 h 80"/>
                <a:gd name="T36" fmla="*/ 8 w 22"/>
                <a:gd name="T37" fmla="*/ 79 h 80"/>
                <a:gd name="T38" fmla="*/ 0 w 22"/>
                <a:gd name="T39" fmla="*/ 55 h 80"/>
                <a:gd name="T40" fmla="*/ 0 w 22"/>
                <a:gd name="T41" fmla="*/ 5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80">
                  <a:moveTo>
                    <a:pt x="0" y="54"/>
                  </a:moveTo>
                  <a:cubicBezTo>
                    <a:pt x="10" y="19"/>
                    <a:pt x="10" y="19"/>
                    <a:pt x="10" y="19"/>
                  </a:cubicBezTo>
                  <a:cubicBezTo>
                    <a:pt x="10" y="17"/>
                    <a:pt x="10" y="16"/>
                    <a:pt x="10" y="15"/>
                  </a:cubicBezTo>
                  <a:cubicBezTo>
                    <a:pt x="7" y="10"/>
                    <a:pt x="7" y="10"/>
                    <a:pt x="7" y="10"/>
                  </a:cubicBezTo>
                  <a:cubicBezTo>
                    <a:pt x="7" y="9"/>
                    <a:pt x="7" y="9"/>
                    <a:pt x="8" y="9"/>
                  </a:cubicBezTo>
                  <a:cubicBezTo>
                    <a:pt x="9" y="8"/>
                    <a:pt x="10" y="6"/>
                    <a:pt x="11" y="5"/>
                  </a:cubicBezTo>
                  <a:cubicBezTo>
                    <a:pt x="12" y="4"/>
                    <a:pt x="13" y="3"/>
                    <a:pt x="13" y="2"/>
                  </a:cubicBezTo>
                  <a:cubicBezTo>
                    <a:pt x="14" y="2"/>
                    <a:pt x="15" y="0"/>
                    <a:pt x="16" y="0"/>
                  </a:cubicBezTo>
                  <a:cubicBezTo>
                    <a:pt x="16" y="1"/>
                    <a:pt x="17" y="2"/>
                    <a:pt x="17" y="3"/>
                  </a:cubicBezTo>
                  <a:cubicBezTo>
                    <a:pt x="17" y="3"/>
                    <a:pt x="18" y="4"/>
                    <a:pt x="19" y="5"/>
                  </a:cubicBezTo>
                  <a:cubicBezTo>
                    <a:pt x="20" y="6"/>
                    <a:pt x="21" y="7"/>
                    <a:pt x="21" y="8"/>
                  </a:cubicBezTo>
                  <a:cubicBezTo>
                    <a:pt x="22" y="8"/>
                    <a:pt x="22" y="8"/>
                    <a:pt x="22" y="9"/>
                  </a:cubicBezTo>
                  <a:cubicBezTo>
                    <a:pt x="18" y="14"/>
                    <a:pt x="18" y="14"/>
                    <a:pt x="18" y="14"/>
                  </a:cubicBezTo>
                  <a:cubicBezTo>
                    <a:pt x="18" y="16"/>
                    <a:pt x="18" y="17"/>
                    <a:pt x="18" y="18"/>
                  </a:cubicBezTo>
                  <a:cubicBezTo>
                    <a:pt x="22" y="52"/>
                    <a:pt x="22" y="52"/>
                    <a:pt x="22" y="52"/>
                  </a:cubicBezTo>
                  <a:cubicBezTo>
                    <a:pt x="22" y="52"/>
                    <a:pt x="22" y="52"/>
                    <a:pt x="22" y="52"/>
                  </a:cubicBezTo>
                  <a:cubicBezTo>
                    <a:pt x="10" y="79"/>
                    <a:pt x="10" y="79"/>
                    <a:pt x="10" y="79"/>
                  </a:cubicBezTo>
                  <a:cubicBezTo>
                    <a:pt x="10" y="80"/>
                    <a:pt x="9" y="80"/>
                    <a:pt x="9" y="80"/>
                  </a:cubicBezTo>
                  <a:cubicBezTo>
                    <a:pt x="9" y="80"/>
                    <a:pt x="8" y="80"/>
                    <a:pt x="8" y="79"/>
                  </a:cubicBezTo>
                  <a:cubicBezTo>
                    <a:pt x="0" y="55"/>
                    <a:pt x="0" y="55"/>
                    <a:pt x="0" y="55"/>
                  </a:cubicBezTo>
                  <a:cubicBezTo>
                    <a:pt x="0" y="54"/>
                    <a:pt x="0" y="54"/>
                    <a:pt x="0" y="54"/>
                  </a:cubicBezTo>
                  <a:close/>
                </a:path>
              </a:pathLst>
            </a:custGeom>
            <a:solidFill>
              <a:srgbClr val="1729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ïṡļiḑê"/>
            <p:cNvSpPr/>
            <p:nvPr/>
          </p:nvSpPr>
          <p:spPr bwMode="auto">
            <a:xfrm>
              <a:off x="5813792" y="2254920"/>
              <a:ext cx="555992" cy="480174"/>
            </a:xfrm>
            <a:custGeom>
              <a:avLst/>
              <a:gdLst>
                <a:gd name="T0" fmla="*/ 6 w 63"/>
                <a:gd name="T1" fmla="*/ 4 h 55"/>
                <a:gd name="T2" fmla="*/ 28 w 63"/>
                <a:gd name="T3" fmla="*/ 25 h 55"/>
                <a:gd name="T4" fmla="*/ 29 w 63"/>
                <a:gd name="T5" fmla="*/ 24 h 55"/>
                <a:gd name="T6" fmla="*/ 53 w 63"/>
                <a:gd name="T7" fmla="*/ 0 h 55"/>
                <a:gd name="T8" fmla="*/ 63 w 63"/>
                <a:gd name="T9" fmla="*/ 18 h 55"/>
                <a:gd name="T10" fmla="*/ 44 w 63"/>
                <a:gd name="T11" fmla="*/ 51 h 55"/>
                <a:gd name="T12" fmla="*/ 29 w 63"/>
                <a:gd name="T13" fmla="*/ 26 h 55"/>
                <a:gd name="T14" fmla="*/ 27 w 63"/>
                <a:gd name="T15" fmla="*/ 27 h 55"/>
                <a:gd name="T16" fmla="*/ 8 w 63"/>
                <a:gd name="T17" fmla="*/ 55 h 55"/>
                <a:gd name="T18" fmla="*/ 0 w 63"/>
                <a:gd name="T19" fmla="*/ 21 h 55"/>
                <a:gd name="T20" fmla="*/ 6 w 63"/>
                <a:gd name="T2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55">
                  <a:moveTo>
                    <a:pt x="6" y="4"/>
                  </a:moveTo>
                  <a:cubicBezTo>
                    <a:pt x="28" y="25"/>
                    <a:pt x="28" y="25"/>
                    <a:pt x="28" y="25"/>
                  </a:cubicBezTo>
                  <a:cubicBezTo>
                    <a:pt x="28" y="25"/>
                    <a:pt x="28" y="25"/>
                    <a:pt x="29" y="24"/>
                  </a:cubicBezTo>
                  <a:cubicBezTo>
                    <a:pt x="53" y="0"/>
                    <a:pt x="53" y="0"/>
                    <a:pt x="53" y="0"/>
                  </a:cubicBezTo>
                  <a:cubicBezTo>
                    <a:pt x="63" y="18"/>
                    <a:pt x="63" y="18"/>
                    <a:pt x="63" y="18"/>
                  </a:cubicBezTo>
                  <a:cubicBezTo>
                    <a:pt x="44" y="51"/>
                    <a:pt x="44" y="51"/>
                    <a:pt x="44" y="51"/>
                  </a:cubicBezTo>
                  <a:cubicBezTo>
                    <a:pt x="29" y="26"/>
                    <a:pt x="29" y="26"/>
                    <a:pt x="29" y="26"/>
                  </a:cubicBezTo>
                  <a:cubicBezTo>
                    <a:pt x="28" y="26"/>
                    <a:pt x="28" y="26"/>
                    <a:pt x="27" y="27"/>
                  </a:cubicBezTo>
                  <a:cubicBezTo>
                    <a:pt x="8" y="55"/>
                    <a:pt x="8" y="55"/>
                    <a:pt x="8" y="55"/>
                  </a:cubicBezTo>
                  <a:cubicBezTo>
                    <a:pt x="0" y="21"/>
                    <a:pt x="0" y="21"/>
                    <a:pt x="0" y="21"/>
                  </a:cubicBezTo>
                  <a:lnTo>
                    <a:pt x="6" y="4"/>
                  </a:lnTo>
                  <a:close/>
                </a:path>
              </a:pathLst>
            </a:custGeom>
            <a:solidFill>
              <a:srgbClr val="E4F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î$ḻïḋe"/>
            <p:cNvSpPr/>
            <p:nvPr/>
          </p:nvSpPr>
          <p:spPr bwMode="auto">
            <a:xfrm>
              <a:off x="6007547" y="2368645"/>
              <a:ext cx="475964" cy="1095135"/>
            </a:xfrm>
            <a:custGeom>
              <a:avLst/>
              <a:gdLst>
                <a:gd name="T0" fmla="*/ 54 w 54"/>
                <a:gd name="T1" fmla="*/ 22 h 125"/>
                <a:gd name="T2" fmla="*/ 50 w 54"/>
                <a:gd name="T3" fmla="*/ 10 h 125"/>
                <a:gd name="T4" fmla="*/ 38 w 54"/>
                <a:gd name="T5" fmla="*/ 0 h 125"/>
                <a:gd name="T6" fmla="*/ 24 w 54"/>
                <a:gd name="T7" fmla="*/ 35 h 125"/>
                <a:gd name="T8" fmla="*/ 20 w 54"/>
                <a:gd name="T9" fmla="*/ 45 h 125"/>
                <a:gd name="T10" fmla="*/ 1 w 54"/>
                <a:gd name="T11" fmla="*/ 89 h 125"/>
                <a:gd name="T12" fmla="*/ 0 w 54"/>
                <a:gd name="T13" fmla="*/ 125 h 125"/>
                <a:gd name="T14" fmla="*/ 19 w 54"/>
                <a:gd name="T15" fmla="*/ 79 h 125"/>
                <a:gd name="T16" fmla="*/ 51 w 54"/>
                <a:gd name="T17" fmla="*/ 34 h 125"/>
                <a:gd name="T18" fmla="*/ 39 w 54"/>
                <a:gd name="T19" fmla="*/ 26 h 125"/>
                <a:gd name="T20" fmla="*/ 54 w 54"/>
                <a:gd name="T21" fmla="*/ 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125">
                  <a:moveTo>
                    <a:pt x="54" y="22"/>
                  </a:moveTo>
                  <a:cubicBezTo>
                    <a:pt x="53" y="19"/>
                    <a:pt x="54" y="13"/>
                    <a:pt x="50" y="10"/>
                  </a:cubicBezTo>
                  <a:cubicBezTo>
                    <a:pt x="45" y="3"/>
                    <a:pt x="40" y="1"/>
                    <a:pt x="38" y="0"/>
                  </a:cubicBezTo>
                  <a:cubicBezTo>
                    <a:pt x="24" y="35"/>
                    <a:pt x="24" y="35"/>
                    <a:pt x="24" y="35"/>
                  </a:cubicBezTo>
                  <a:cubicBezTo>
                    <a:pt x="20" y="45"/>
                    <a:pt x="20" y="45"/>
                    <a:pt x="20" y="45"/>
                  </a:cubicBezTo>
                  <a:cubicBezTo>
                    <a:pt x="1" y="89"/>
                    <a:pt x="1" y="89"/>
                    <a:pt x="1" y="89"/>
                  </a:cubicBezTo>
                  <a:cubicBezTo>
                    <a:pt x="0" y="125"/>
                    <a:pt x="0" y="125"/>
                    <a:pt x="0" y="125"/>
                  </a:cubicBezTo>
                  <a:cubicBezTo>
                    <a:pt x="0" y="125"/>
                    <a:pt x="10" y="96"/>
                    <a:pt x="19" y="79"/>
                  </a:cubicBezTo>
                  <a:cubicBezTo>
                    <a:pt x="29" y="59"/>
                    <a:pt x="41" y="44"/>
                    <a:pt x="51" y="34"/>
                  </a:cubicBezTo>
                  <a:cubicBezTo>
                    <a:pt x="47" y="31"/>
                    <a:pt x="43" y="29"/>
                    <a:pt x="39" y="26"/>
                  </a:cubicBezTo>
                  <a:lnTo>
                    <a:pt x="54" y="22"/>
                  </a:lnTo>
                  <a:close/>
                </a:path>
              </a:pathLst>
            </a:custGeom>
            <a:solidFill>
              <a:srgbClr val="2548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ïṣļíḍê"/>
            <p:cNvSpPr/>
            <p:nvPr/>
          </p:nvSpPr>
          <p:spPr bwMode="auto">
            <a:xfrm>
              <a:off x="5666371" y="2377069"/>
              <a:ext cx="366450" cy="1103559"/>
            </a:xfrm>
            <a:custGeom>
              <a:avLst/>
              <a:gdLst>
                <a:gd name="T0" fmla="*/ 0 w 42"/>
                <a:gd name="T1" fmla="*/ 22 h 126"/>
                <a:gd name="T2" fmla="*/ 6 w 42"/>
                <a:gd name="T3" fmla="*/ 9 h 126"/>
                <a:gd name="T4" fmla="*/ 20 w 42"/>
                <a:gd name="T5" fmla="*/ 0 h 126"/>
                <a:gd name="T6" fmla="*/ 29 w 42"/>
                <a:gd name="T7" fmla="*/ 37 h 126"/>
                <a:gd name="T8" fmla="*/ 32 w 42"/>
                <a:gd name="T9" fmla="*/ 47 h 126"/>
                <a:gd name="T10" fmla="*/ 42 w 42"/>
                <a:gd name="T11" fmla="*/ 85 h 126"/>
                <a:gd name="T12" fmla="*/ 40 w 42"/>
                <a:gd name="T13" fmla="*/ 126 h 126"/>
                <a:gd name="T14" fmla="*/ 29 w 42"/>
                <a:gd name="T15" fmla="*/ 81 h 126"/>
                <a:gd name="T16" fmla="*/ 3 w 42"/>
                <a:gd name="T17" fmla="*/ 33 h 126"/>
                <a:gd name="T18" fmla="*/ 16 w 42"/>
                <a:gd name="T19" fmla="*/ 26 h 126"/>
                <a:gd name="T20" fmla="*/ 0 w 42"/>
                <a:gd name="T21"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26">
                  <a:moveTo>
                    <a:pt x="0" y="22"/>
                  </a:moveTo>
                  <a:cubicBezTo>
                    <a:pt x="1" y="20"/>
                    <a:pt x="2" y="12"/>
                    <a:pt x="6" y="9"/>
                  </a:cubicBezTo>
                  <a:cubicBezTo>
                    <a:pt x="12" y="3"/>
                    <a:pt x="18" y="0"/>
                    <a:pt x="20" y="0"/>
                  </a:cubicBezTo>
                  <a:cubicBezTo>
                    <a:pt x="29" y="37"/>
                    <a:pt x="29" y="37"/>
                    <a:pt x="29" y="37"/>
                  </a:cubicBezTo>
                  <a:cubicBezTo>
                    <a:pt x="32" y="47"/>
                    <a:pt x="32" y="47"/>
                    <a:pt x="32" y="47"/>
                  </a:cubicBezTo>
                  <a:cubicBezTo>
                    <a:pt x="42" y="85"/>
                    <a:pt x="42" y="85"/>
                    <a:pt x="42" y="85"/>
                  </a:cubicBezTo>
                  <a:cubicBezTo>
                    <a:pt x="40" y="126"/>
                    <a:pt x="40" y="126"/>
                    <a:pt x="40" y="126"/>
                  </a:cubicBezTo>
                  <a:cubicBezTo>
                    <a:pt x="40" y="126"/>
                    <a:pt x="35" y="99"/>
                    <a:pt x="29" y="81"/>
                  </a:cubicBezTo>
                  <a:cubicBezTo>
                    <a:pt x="21" y="60"/>
                    <a:pt x="11" y="44"/>
                    <a:pt x="3" y="33"/>
                  </a:cubicBezTo>
                  <a:cubicBezTo>
                    <a:pt x="7" y="30"/>
                    <a:pt x="11" y="28"/>
                    <a:pt x="16" y="26"/>
                  </a:cubicBezTo>
                  <a:lnTo>
                    <a:pt x="0" y="22"/>
                  </a:lnTo>
                  <a:close/>
                </a:path>
              </a:pathLst>
            </a:custGeom>
            <a:solidFill>
              <a:srgbClr val="2C54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i$ľídè"/>
            <p:cNvSpPr/>
            <p:nvPr/>
          </p:nvSpPr>
          <p:spPr bwMode="auto">
            <a:xfrm>
              <a:off x="5716916" y="1816867"/>
              <a:ext cx="669719" cy="189544"/>
            </a:xfrm>
            <a:custGeom>
              <a:avLst/>
              <a:gdLst>
                <a:gd name="T0" fmla="*/ 76 w 76"/>
                <a:gd name="T1" fmla="*/ 2 h 22"/>
                <a:gd name="T2" fmla="*/ 75 w 76"/>
                <a:gd name="T3" fmla="*/ 0 h 22"/>
                <a:gd name="T4" fmla="*/ 58 w 76"/>
                <a:gd name="T5" fmla="*/ 0 h 22"/>
                <a:gd name="T6" fmla="*/ 43 w 76"/>
                <a:gd name="T7" fmla="*/ 5 h 22"/>
                <a:gd name="T8" fmla="*/ 43 w 76"/>
                <a:gd name="T9" fmla="*/ 5 h 22"/>
                <a:gd name="T10" fmla="*/ 39 w 76"/>
                <a:gd name="T11" fmla="*/ 6 h 22"/>
                <a:gd name="T12" fmla="*/ 35 w 76"/>
                <a:gd name="T13" fmla="*/ 5 h 22"/>
                <a:gd name="T14" fmla="*/ 35 w 76"/>
                <a:gd name="T15" fmla="*/ 5 h 22"/>
                <a:gd name="T16" fmla="*/ 20 w 76"/>
                <a:gd name="T17" fmla="*/ 1 h 22"/>
                <a:gd name="T18" fmla="*/ 1 w 76"/>
                <a:gd name="T19" fmla="*/ 3 h 22"/>
                <a:gd name="T20" fmla="*/ 0 w 76"/>
                <a:gd name="T21" fmla="*/ 7 h 22"/>
                <a:gd name="T22" fmla="*/ 6 w 76"/>
                <a:gd name="T23" fmla="*/ 10 h 22"/>
                <a:gd name="T24" fmla="*/ 6 w 76"/>
                <a:gd name="T25" fmla="*/ 11 h 22"/>
                <a:gd name="T26" fmla="*/ 21 w 76"/>
                <a:gd name="T27" fmla="*/ 22 h 22"/>
                <a:gd name="T28" fmla="*/ 22 w 76"/>
                <a:gd name="T29" fmla="*/ 22 h 22"/>
                <a:gd name="T30" fmla="*/ 25 w 76"/>
                <a:gd name="T31" fmla="*/ 21 h 22"/>
                <a:gd name="T32" fmla="*/ 36 w 76"/>
                <a:gd name="T33" fmla="*/ 11 h 22"/>
                <a:gd name="T34" fmla="*/ 37 w 76"/>
                <a:gd name="T35" fmla="*/ 9 h 22"/>
                <a:gd name="T36" fmla="*/ 40 w 76"/>
                <a:gd name="T37" fmla="*/ 9 h 22"/>
                <a:gd name="T38" fmla="*/ 42 w 76"/>
                <a:gd name="T39" fmla="*/ 9 h 22"/>
                <a:gd name="T40" fmla="*/ 43 w 76"/>
                <a:gd name="T41" fmla="*/ 11 h 22"/>
                <a:gd name="T42" fmla="*/ 54 w 76"/>
                <a:gd name="T43" fmla="*/ 20 h 22"/>
                <a:gd name="T44" fmla="*/ 58 w 76"/>
                <a:gd name="T45" fmla="*/ 20 h 22"/>
                <a:gd name="T46" fmla="*/ 59 w 76"/>
                <a:gd name="T47" fmla="*/ 20 h 22"/>
                <a:gd name="T48" fmla="*/ 73 w 76"/>
                <a:gd name="T49" fmla="*/ 9 h 22"/>
                <a:gd name="T50" fmla="*/ 73 w 76"/>
                <a:gd name="T51" fmla="*/ 8 h 22"/>
                <a:gd name="T52" fmla="*/ 76 w 76"/>
                <a:gd name="T53" fmla="*/ 2 h 22"/>
                <a:gd name="T54" fmla="*/ 34 w 76"/>
                <a:gd name="T55" fmla="*/ 10 h 22"/>
                <a:gd name="T56" fmla="*/ 25 w 76"/>
                <a:gd name="T57" fmla="*/ 18 h 22"/>
                <a:gd name="T58" fmla="*/ 21 w 76"/>
                <a:gd name="T59" fmla="*/ 19 h 22"/>
                <a:gd name="T60" fmla="*/ 21 w 76"/>
                <a:gd name="T61" fmla="*/ 19 h 22"/>
                <a:gd name="T62" fmla="*/ 9 w 76"/>
                <a:gd name="T63" fmla="*/ 11 h 22"/>
                <a:gd name="T64" fmla="*/ 10 w 76"/>
                <a:gd name="T65" fmla="*/ 7 h 22"/>
                <a:gd name="T66" fmla="*/ 20 w 76"/>
                <a:gd name="T67" fmla="*/ 4 h 22"/>
                <a:gd name="T68" fmla="*/ 33 w 76"/>
                <a:gd name="T69" fmla="*/ 8 h 22"/>
                <a:gd name="T70" fmla="*/ 34 w 76"/>
                <a:gd name="T71" fmla="*/ 10 h 22"/>
                <a:gd name="T72" fmla="*/ 59 w 76"/>
                <a:gd name="T73" fmla="*/ 18 h 22"/>
                <a:gd name="T74" fmla="*/ 58 w 76"/>
                <a:gd name="T75" fmla="*/ 18 h 22"/>
                <a:gd name="T76" fmla="*/ 55 w 76"/>
                <a:gd name="T77" fmla="*/ 17 h 22"/>
                <a:gd name="T78" fmla="*/ 46 w 76"/>
                <a:gd name="T79" fmla="*/ 9 h 22"/>
                <a:gd name="T80" fmla="*/ 46 w 76"/>
                <a:gd name="T81" fmla="*/ 7 h 22"/>
                <a:gd name="T82" fmla="*/ 58 w 76"/>
                <a:gd name="T83" fmla="*/ 3 h 22"/>
                <a:gd name="T84" fmla="*/ 69 w 76"/>
                <a:gd name="T85" fmla="*/ 5 h 22"/>
                <a:gd name="T86" fmla="*/ 70 w 76"/>
                <a:gd name="T87" fmla="*/ 9 h 22"/>
                <a:gd name="T88" fmla="*/ 59 w 76"/>
                <a:gd name="T89"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22">
                  <a:moveTo>
                    <a:pt x="76" y="2"/>
                  </a:moveTo>
                  <a:cubicBezTo>
                    <a:pt x="75" y="0"/>
                    <a:pt x="75" y="0"/>
                    <a:pt x="75" y="0"/>
                  </a:cubicBezTo>
                  <a:cubicBezTo>
                    <a:pt x="75" y="0"/>
                    <a:pt x="64" y="0"/>
                    <a:pt x="58" y="0"/>
                  </a:cubicBezTo>
                  <a:cubicBezTo>
                    <a:pt x="53" y="0"/>
                    <a:pt x="46" y="2"/>
                    <a:pt x="43" y="5"/>
                  </a:cubicBezTo>
                  <a:cubicBezTo>
                    <a:pt x="43" y="5"/>
                    <a:pt x="43" y="5"/>
                    <a:pt x="43" y="5"/>
                  </a:cubicBezTo>
                  <a:cubicBezTo>
                    <a:pt x="42" y="6"/>
                    <a:pt x="41" y="6"/>
                    <a:pt x="39" y="6"/>
                  </a:cubicBezTo>
                  <a:cubicBezTo>
                    <a:pt x="38" y="6"/>
                    <a:pt x="37" y="6"/>
                    <a:pt x="35" y="5"/>
                  </a:cubicBezTo>
                  <a:cubicBezTo>
                    <a:pt x="35" y="5"/>
                    <a:pt x="35" y="5"/>
                    <a:pt x="35" y="5"/>
                  </a:cubicBezTo>
                  <a:cubicBezTo>
                    <a:pt x="32" y="2"/>
                    <a:pt x="26" y="1"/>
                    <a:pt x="20" y="1"/>
                  </a:cubicBezTo>
                  <a:cubicBezTo>
                    <a:pt x="15" y="1"/>
                    <a:pt x="1" y="3"/>
                    <a:pt x="1" y="3"/>
                  </a:cubicBezTo>
                  <a:cubicBezTo>
                    <a:pt x="0" y="7"/>
                    <a:pt x="0" y="7"/>
                    <a:pt x="0" y="7"/>
                  </a:cubicBezTo>
                  <a:cubicBezTo>
                    <a:pt x="6" y="10"/>
                    <a:pt x="6" y="10"/>
                    <a:pt x="6" y="10"/>
                  </a:cubicBezTo>
                  <a:cubicBezTo>
                    <a:pt x="6" y="10"/>
                    <a:pt x="6" y="11"/>
                    <a:pt x="6" y="11"/>
                  </a:cubicBezTo>
                  <a:cubicBezTo>
                    <a:pt x="7" y="18"/>
                    <a:pt x="14" y="22"/>
                    <a:pt x="21" y="22"/>
                  </a:cubicBezTo>
                  <a:cubicBezTo>
                    <a:pt x="21" y="22"/>
                    <a:pt x="21" y="22"/>
                    <a:pt x="22" y="22"/>
                  </a:cubicBezTo>
                  <a:cubicBezTo>
                    <a:pt x="23" y="21"/>
                    <a:pt x="24" y="21"/>
                    <a:pt x="25" y="21"/>
                  </a:cubicBezTo>
                  <a:cubicBezTo>
                    <a:pt x="31" y="19"/>
                    <a:pt x="35" y="16"/>
                    <a:pt x="36" y="11"/>
                  </a:cubicBezTo>
                  <a:cubicBezTo>
                    <a:pt x="37" y="10"/>
                    <a:pt x="37" y="9"/>
                    <a:pt x="37" y="9"/>
                  </a:cubicBezTo>
                  <a:cubicBezTo>
                    <a:pt x="38" y="9"/>
                    <a:pt x="39" y="9"/>
                    <a:pt x="40" y="9"/>
                  </a:cubicBezTo>
                  <a:cubicBezTo>
                    <a:pt x="40" y="9"/>
                    <a:pt x="41" y="9"/>
                    <a:pt x="42" y="9"/>
                  </a:cubicBezTo>
                  <a:cubicBezTo>
                    <a:pt x="42" y="9"/>
                    <a:pt x="42" y="10"/>
                    <a:pt x="43" y="11"/>
                  </a:cubicBezTo>
                  <a:cubicBezTo>
                    <a:pt x="45" y="15"/>
                    <a:pt x="49" y="19"/>
                    <a:pt x="54" y="20"/>
                  </a:cubicBezTo>
                  <a:cubicBezTo>
                    <a:pt x="56" y="20"/>
                    <a:pt x="57" y="20"/>
                    <a:pt x="58" y="20"/>
                  </a:cubicBezTo>
                  <a:cubicBezTo>
                    <a:pt x="58" y="20"/>
                    <a:pt x="59" y="20"/>
                    <a:pt x="59" y="20"/>
                  </a:cubicBezTo>
                  <a:cubicBezTo>
                    <a:pt x="66" y="20"/>
                    <a:pt x="73" y="16"/>
                    <a:pt x="73" y="9"/>
                  </a:cubicBezTo>
                  <a:cubicBezTo>
                    <a:pt x="73" y="8"/>
                    <a:pt x="73" y="8"/>
                    <a:pt x="73" y="8"/>
                  </a:cubicBezTo>
                  <a:lnTo>
                    <a:pt x="76" y="2"/>
                  </a:lnTo>
                  <a:close/>
                  <a:moveTo>
                    <a:pt x="34" y="10"/>
                  </a:moveTo>
                  <a:cubicBezTo>
                    <a:pt x="32" y="14"/>
                    <a:pt x="29" y="17"/>
                    <a:pt x="25" y="18"/>
                  </a:cubicBezTo>
                  <a:cubicBezTo>
                    <a:pt x="24" y="18"/>
                    <a:pt x="23" y="19"/>
                    <a:pt x="21" y="19"/>
                  </a:cubicBezTo>
                  <a:cubicBezTo>
                    <a:pt x="21" y="19"/>
                    <a:pt x="21" y="19"/>
                    <a:pt x="21" y="19"/>
                  </a:cubicBezTo>
                  <a:cubicBezTo>
                    <a:pt x="16" y="19"/>
                    <a:pt x="10" y="16"/>
                    <a:pt x="9" y="11"/>
                  </a:cubicBezTo>
                  <a:cubicBezTo>
                    <a:pt x="9" y="9"/>
                    <a:pt x="9" y="8"/>
                    <a:pt x="10" y="7"/>
                  </a:cubicBezTo>
                  <a:cubicBezTo>
                    <a:pt x="12" y="5"/>
                    <a:pt x="16" y="4"/>
                    <a:pt x="20" y="4"/>
                  </a:cubicBezTo>
                  <a:cubicBezTo>
                    <a:pt x="26" y="4"/>
                    <a:pt x="32" y="5"/>
                    <a:pt x="33" y="8"/>
                  </a:cubicBezTo>
                  <a:cubicBezTo>
                    <a:pt x="34" y="8"/>
                    <a:pt x="34" y="9"/>
                    <a:pt x="34" y="10"/>
                  </a:cubicBezTo>
                  <a:close/>
                  <a:moveTo>
                    <a:pt x="59" y="18"/>
                  </a:moveTo>
                  <a:cubicBezTo>
                    <a:pt x="58" y="18"/>
                    <a:pt x="58" y="18"/>
                    <a:pt x="58" y="18"/>
                  </a:cubicBezTo>
                  <a:cubicBezTo>
                    <a:pt x="57" y="18"/>
                    <a:pt x="56" y="17"/>
                    <a:pt x="55" y="17"/>
                  </a:cubicBezTo>
                  <a:cubicBezTo>
                    <a:pt x="51" y="16"/>
                    <a:pt x="47" y="13"/>
                    <a:pt x="46" y="9"/>
                  </a:cubicBezTo>
                  <a:cubicBezTo>
                    <a:pt x="45" y="9"/>
                    <a:pt x="45" y="8"/>
                    <a:pt x="46" y="7"/>
                  </a:cubicBezTo>
                  <a:cubicBezTo>
                    <a:pt x="47" y="5"/>
                    <a:pt x="53" y="3"/>
                    <a:pt x="58" y="3"/>
                  </a:cubicBezTo>
                  <a:cubicBezTo>
                    <a:pt x="63" y="3"/>
                    <a:pt x="67" y="4"/>
                    <a:pt x="69" y="5"/>
                  </a:cubicBezTo>
                  <a:cubicBezTo>
                    <a:pt x="70" y="6"/>
                    <a:pt x="70" y="8"/>
                    <a:pt x="70" y="9"/>
                  </a:cubicBezTo>
                  <a:cubicBezTo>
                    <a:pt x="70" y="14"/>
                    <a:pt x="64" y="17"/>
                    <a:pt x="59" y="18"/>
                  </a:cubicBezTo>
                  <a:close/>
                </a:path>
              </a:pathLst>
            </a:cu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îṡļîďè"/>
            <p:cNvSpPr/>
            <p:nvPr/>
          </p:nvSpPr>
          <p:spPr bwMode="auto">
            <a:xfrm>
              <a:off x="5131439" y="2482371"/>
              <a:ext cx="673929" cy="1440523"/>
            </a:xfrm>
            <a:custGeom>
              <a:avLst/>
              <a:gdLst>
                <a:gd name="T0" fmla="*/ 45 w 77"/>
                <a:gd name="T1" fmla="*/ 2 h 164"/>
                <a:gd name="T2" fmla="*/ 26 w 77"/>
                <a:gd name="T3" fmla="*/ 11 h 164"/>
                <a:gd name="T4" fmla="*/ 15 w 77"/>
                <a:gd name="T5" fmla="*/ 40 h 164"/>
                <a:gd name="T6" fmla="*/ 1 w 77"/>
                <a:gd name="T7" fmla="*/ 104 h 164"/>
                <a:gd name="T8" fmla="*/ 1 w 77"/>
                <a:gd name="T9" fmla="*/ 124 h 164"/>
                <a:gd name="T10" fmla="*/ 3 w 77"/>
                <a:gd name="T11" fmla="*/ 129 h 164"/>
                <a:gd name="T12" fmla="*/ 7 w 77"/>
                <a:gd name="T13" fmla="*/ 134 h 164"/>
                <a:gd name="T14" fmla="*/ 46 w 77"/>
                <a:gd name="T15" fmla="*/ 161 h 164"/>
                <a:gd name="T16" fmla="*/ 50 w 77"/>
                <a:gd name="T17" fmla="*/ 163 h 164"/>
                <a:gd name="T18" fmla="*/ 56 w 77"/>
                <a:gd name="T19" fmla="*/ 162 h 164"/>
                <a:gd name="T20" fmla="*/ 75 w 77"/>
                <a:gd name="T21" fmla="*/ 150 h 164"/>
                <a:gd name="T22" fmla="*/ 57 w 77"/>
                <a:gd name="T23" fmla="*/ 130 h 164"/>
                <a:gd name="T24" fmla="*/ 47 w 77"/>
                <a:gd name="T25" fmla="*/ 110 h 164"/>
                <a:gd name="T26" fmla="*/ 53 w 77"/>
                <a:gd name="T27" fmla="*/ 45 h 164"/>
                <a:gd name="T28" fmla="*/ 49 w 77"/>
                <a:gd name="T29" fmla="*/ 21 h 164"/>
                <a:gd name="T30" fmla="*/ 48 w 77"/>
                <a:gd name="T31" fmla="*/ 10 h 164"/>
                <a:gd name="T32" fmla="*/ 50 w 77"/>
                <a:gd name="T33" fmla="*/ 1 h 164"/>
                <a:gd name="T34" fmla="*/ 50 w 77"/>
                <a:gd name="T35" fmla="*/ 0 h 164"/>
                <a:gd name="T36" fmla="*/ 49 w 77"/>
                <a:gd name="T37" fmla="*/ 0 h 164"/>
                <a:gd name="T38" fmla="*/ 45 w 77"/>
                <a:gd name="T39" fmla="*/ 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164">
                  <a:moveTo>
                    <a:pt x="45" y="2"/>
                  </a:moveTo>
                  <a:cubicBezTo>
                    <a:pt x="39" y="4"/>
                    <a:pt x="30" y="6"/>
                    <a:pt x="26" y="11"/>
                  </a:cubicBezTo>
                  <a:cubicBezTo>
                    <a:pt x="21" y="19"/>
                    <a:pt x="18" y="31"/>
                    <a:pt x="15" y="40"/>
                  </a:cubicBezTo>
                  <a:cubicBezTo>
                    <a:pt x="10" y="62"/>
                    <a:pt x="5" y="82"/>
                    <a:pt x="1" y="104"/>
                  </a:cubicBezTo>
                  <a:cubicBezTo>
                    <a:pt x="0" y="110"/>
                    <a:pt x="1" y="117"/>
                    <a:pt x="1" y="124"/>
                  </a:cubicBezTo>
                  <a:cubicBezTo>
                    <a:pt x="2" y="125"/>
                    <a:pt x="2" y="127"/>
                    <a:pt x="3" y="129"/>
                  </a:cubicBezTo>
                  <a:cubicBezTo>
                    <a:pt x="4" y="131"/>
                    <a:pt x="5" y="132"/>
                    <a:pt x="7" y="134"/>
                  </a:cubicBezTo>
                  <a:cubicBezTo>
                    <a:pt x="20" y="143"/>
                    <a:pt x="33" y="152"/>
                    <a:pt x="46" y="161"/>
                  </a:cubicBezTo>
                  <a:cubicBezTo>
                    <a:pt x="48" y="162"/>
                    <a:pt x="49" y="163"/>
                    <a:pt x="50" y="163"/>
                  </a:cubicBezTo>
                  <a:cubicBezTo>
                    <a:pt x="52" y="164"/>
                    <a:pt x="54" y="163"/>
                    <a:pt x="56" y="162"/>
                  </a:cubicBezTo>
                  <a:cubicBezTo>
                    <a:pt x="63" y="158"/>
                    <a:pt x="69" y="154"/>
                    <a:pt x="75" y="150"/>
                  </a:cubicBezTo>
                  <a:cubicBezTo>
                    <a:pt x="77" y="149"/>
                    <a:pt x="59" y="132"/>
                    <a:pt x="57" y="130"/>
                  </a:cubicBezTo>
                  <a:cubicBezTo>
                    <a:pt x="49" y="124"/>
                    <a:pt x="48" y="121"/>
                    <a:pt x="47" y="110"/>
                  </a:cubicBezTo>
                  <a:cubicBezTo>
                    <a:pt x="47" y="88"/>
                    <a:pt x="53" y="67"/>
                    <a:pt x="53" y="45"/>
                  </a:cubicBezTo>
                  <a:cubicBezTo>
                    <a:pt x="53" y="37"/>
                    <a:pt x="51" y="29"/>
                    <a:pt x="49" y="21"/>
                  </a:cubicBezTo>
                  <a:cubicBezTo>
                    <a:pt x="49" y="17"/>
                    <a:pt x="48" y="14"/>
                    <a:pt x="48" y="10"/>
                  </a:cubicBezTo>
                  <a:cubicBezTo>
                    <a:pt x="48" y="7"/>
                    <a:pt x="50" y="4"/>
                    <a:pt x="50" y="1"/>
                  </a:cubicBezTo>
                  <a:cubicBezTo>
                    <a:pt x="50" y="0"/>
                    <a:pt x="50" y="0"/>
                    <a:pt x="50" y="0"/>
                  </a:cubicBezTo>
                  <a:cubicBezTo>
                    <a:pt x="49" y="0"/>
                    <a:pt x="49" y="0"/>
                    <a:pt x="49" y="0"/>
                  </a:cubicBezTo>
                  <a:cubicBezTo>
                    <a:pt x="47" y="1"/>
                    <a:pt x="46" y="1"/>
                    <a:pt x="45" y="2"/>
                  </a:cubicBezTo>
                  <a:close/>
                </a:path>
              </a:pathLst>
            </a:custGeom>
            <a:solidFill>
              <a:srgbClr val="2548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íṣľîḍé"/>
            <p:cNvSpPr/>
            <p:nvPr/>
          </p:nvSpPr>
          <p:spPr bwMode="auto">
            <a:xfrm>
              <a:off x="4899777" y="3842864"/>
              <a:ext cx="2409297" cy="202179"/>
            </a:xfrm>
            <a:custGeom>
              <a:avLst/>
              <a:gdLst>
                <a:gd name="T0" fmla="*/ 274 w 274"/>
                <a:gd name="T1" fmla="*/ 0 h 23"/>
                <a:gd name="T2" fmla="*/ 274 w 274"/>
                <a:gd name="T3" fmla="*/ 9 h 23"/>
                <a:gd name="T4" fmla="*/ 258 w 274"/>
                <a:gd name="T5" fmla="*/ 23 h 23"/>
                <a:gd name="T6" fmla="*/ 16 w 274"/>
                <a:gd name="T7" fmla="*/ 23 h 23"/>
                <a:gd name="T8" fmla="*/ 0 w 274"/>
                <a:gd name="T9" fmla="*/ 9 h 23"/>
                <a:gd name="T10" fmla="*/ 0 w 274"/>
                <a:gd name="T11" fmla="*/ 0 h 23"/>
                <a:gd name="T12" fmla="*/ 274 w 27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74" h="23">
                  <a:moveTo>
                    <a:pt x="274" y="0"/>
                  </a:moveTo>
                  <a:cubicBezTo>
                    <a:pt x="274" y="9"/>
                    <a:pt x="274" y="9"/>
                    <a:pt x="274" y="9"/>
                  </a:cubicBezTo>
                  <a:cubicBezTo>
                    <a:pt x="274" y="17"/>
                    <a:pt x="267" y="23"/>
                    <a:pt x="258" y="23"/>
                  </a:cubicBezTo>
                  <a:cubicBezTo>
                    <a:pt x="16" y="23"/>
                    <a:pt x="16" y="23"/>
                    <a:pt x="16" y="23"/>
                  </a:cubicBezTo>
                  <a:cubicBezTo>
                    <a:pt x="7" y="23"/>
                    <a:pt x="0" y="17"/>
                    <a:pt x="0" y="9"/>
                  </a:cubicBezTo>
                  <a:cubicBezTo>
                    <a:pt x="0" y="0"/>
                    <a:pt x="0" y="0"/>
                    <a:pt x="0" y="0"/>
                  </a:cubicBezTo>
                  <a:lnTo>
                    <a:pt x="274" y="0"/>
                  </a:lnTo>
                  <a:close/>
                </a:path>
              </a:pathLst>
            </a:custGeom>
            <a:solidFill>
              <a:srgbClr val="A97C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iṩļíḓè"/>
            <p:cNvSpPr/>
            <p:nvPr/>
          </p:nvSpPr>
          <p:spPr bwMode="auto">
            <a:xfrm>
              <a:off x="4899777" y="3842864"/>
              <a:ext cx="2409297" cy="50545"/>
            </a:xfrm>
            <a:custGeom>
              <a:avLst/>
              <a:gdLst>
                <a:gd name="T0" fmla="*/ 274 w 274"/>
                <a:gd name="T1" fmla="*/ 0 h 6"/>
                <a:gd name="T2" fmla="*/ 274 w 274"/>
                <a:gd name="T3" fmla="*/ 4 h 6"/>
                <a:gd name="T4" fmla="*/ 268 w 274"/>
                <a:gd name="T5" fmla="*/ 6 h 6"/>
                <a:gd name="T6" fmla="*/ 6 w 274"/>
                <a:gd name="T7" fmla="*/ 6 h 6"/>
                <a:gd name="T8" fmla="*/ 0 w 274"/>
                <a:gd name="T9" fmla="*/ 4 h 6"/>
                <a:gd name="T10" fmla="*/ 0 w 274"/>
                <a:gd name="T11" fmla="*/ 0 h 6"/>
                <a:gd name="T12" fmla="*/ 274 w 27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74" h="6">
                  <a:moveTo>
                    <a:pt x="274" y="0"/>
                  </a:moveTo>
                  <a:cubicBezTo>
                    <a:pt x="274" y="4"/>
                    <a:pt x="274" y="4"/>
                    <a:pt x="274" y="4"/>
                  </a:cubicBezTo>
                  <a:cubicBezTo>
                    <a:pt x="272" y="5"/>
                    <a:pt x="270" y="6"/>
                    <a:pt x="268" y="6"/>
                  </a:cubicBezTo>
                  <a:cubicBezTo>
                    <a:pt x="6" y="6"/>
                    <a:pt x="6" y="6"/>
                    <a:pt x="6" y="6"/>
                  </a:cubicBezTo>
                  <a:cubicBezTo>
                    <a:pt x="4" y="6"/>
                    <a:pt x="2" y="5"/>
                    <a:pt x="0" y="4"/>
                  </a:cubicBezTo>
                  <a:cubicBezTo>
                    <a:pt x="0" y="0"/>
                    <a:pt x="0" y="0"/>
                    <a:pt x="0" y="0"/>
                  </a:cubicBezTo>
                  <a:lnTo>
                    <a:pt x="274" y="0"/>
                  </a:lnTo>
                  <a:close/>
                </a:path>
              </a:pathLst>
            </a:custGeom>
            <a:solidFill>
              <a:srgbClr val="8B5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íṧ1ïďè"/>
            <p:cNvSpPr/>
            <p:nvPr/>
          </p:nvSpPr>
          <p:spPr bwMode="auto">
            <a:xfrm>
              <a:off x="4516478" y="3598565"/>
              <a:ext cx="3184316" cy="244299"/>
            </a:xfrm>
            <a:custGeom>
              <a:avLst/>
              <a:gdLst>
                <a:gd name="T0" fmla="*/ 339 w 363"/>
                <a:gd name="T1" fmla="*/ 28 h 28"/>
                <a:gd name="T2" fmla="*/ 24 w 363"/>
                <a:gd name="T3" fmla="*/ 28 h 28"/>
                <a:gd name="T4" fmla="*/ 7 w 363"/>
                <a:gd name="T5" fmla="*/ 20 h 28"/>
                <a:gd name="T6" fmla="*/ 2 w 363"/>
                <a:gd name="T7" fmla="*/ 10 h 28"/>
                <a:gd name="T8" fmla="*/ 13 w 363"/>
                <a:gd name="T9" fmla="*/ 0 h 28"/>
                <a:gd name="T10" fmla="*/ 350 w 363"/>
                <a:gd name="T11" fmla="*/ 0 h 28"/>
                <a:gd name="T12" fmla="*/ 360 w 363"/>
                <a:gd name="T13" fmla="*/ 10 h 28"/>
                <a:gd name="T14" fmla="*/ 355 w 363"/>
                <a:gd name="T15" fmla="*/ 20 h 28"/>
                <a:gd name="T16" fmla="*/ 339 w 363"/>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28">
                  <a:moveTo>
                    <a:pt x="339" y="28"/>
                  </a:moveTo>
                  <a:cubicBezTo>
                    <a:pt x="24" y="28"/>
                    <a:pt x="24" y="28"/>
                    <a:pt x="24" y="28"/>
                  </a:cubicBezTo>
                  <a:cubicBezTo>
                    <a:pt x="16" y="28"/>
                    <a:pt x="9" y="25"/>
                    <a:pt x="7" y="20"/>
                  </a:cubicBezTo>
                  <a:cubicBezTo>
                    <a:pt x="2" y="10"/>
                    <a:pt x="2" y="10"/>
                    <a:pt x="2" y="10"/>
                  </a:cubicBezTo>
                  <a:cubicBezTo>
                    <a:pt x="0" y="5"/>
                    <a:pt x="5" y="0"/>
                    <a:pt x="13" y="0"/>
                  </a:cubicBezTo>
                  <a:cubicBezTo>
                    <a:pt x="350" y="0"/>
                    <a:pt x="350" y="0"/>
                    <a:pt x="350" y="0"/>
                  </a:cubicBezTo>
                  <a:cubicBezTo>
                    <a:pt x="357" y="0"/>
                    <a:pt x="363" y="5"/>
                    <a:pt x="360" y="10"/>
                  </a:cubicBezTo>
                  <a:cubicBezTo>
                    <a:pt x="355" y="20"/>
                    <a:pt x="355" y="20"/>
                    <a:pt x="355" y="20"/>
                  </a:cubicBezTo>
                  <a:cubicBezTo>
                    <a:pt x="353" y="25"/>
                    <a:pt x="346" y="28"/>
                    <a:pt x="339" y="28"/>
                  </a:cubicBezTo>
                  <a:close/>
                </a:path>
              </a:pathLst>
            </a:custGeom>
            <a:solidFill>
              <a:srgbClr val="C49A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iṡḻíďé"/>
            <p:cNvSpPr/>
            <p:nvPr/>
          </p:nvSpPr>
          <p:spPr bwMode="auto">
            <a:xfrm>
              <a:off x="4874504" y="2743519"/>
              <a:ext cx="509660" cy="855049"/>
            </a:xfrm>
            <a:custGeom>
              <a:avLst/>
              <a:gdLst>
                <a:gd name="T0" fmla="*/ 57 w 58"/>
                <a:gd name="T1" fmla="*/ 3 h 97"/>
                <a:gd name="T2" fmla="*/ 55 w 58"/>
                <a:gd name="T3" fmla="*/ 2 h 97"/>
                <a:gd name="T4" fmla="*/ 48 w 58"/>
                <a:gd name="T5" fmla="*/ 3 h 97"/>
                <a:gd name="T6" fmla="*/ 34 w 58"/>
                <a:gd name="T7" fmla="*/ 18 h 97"/>
                <a:gd name="T8" fmla="*/ 32 w 58"/>
                <a:gd name="T9" fmla="*/ 24 h 97"/>
                <a:gd name="T10" fmla="*/ 18 w 58"/>
                <a:gd name="T11" fmla="*/ 40 h 97"/>
                <a:gd name="T12" fmla="*/ 10 w 58"/>
                <a:gd name="T13" fmla="*/ 61 h 97"/>
                <a:gd name="T14" fmla="*/ 8 w 58"/>
                <a:gd name="T15" fmla="*/ 64 h 97"/>
                <a:gd name="T16" fmla="*/ 8 w 58"/>
                <a:gd name="T17" fmla="*/ 88 h 97"/>
                <a:gd name="T18" fmla="*/ 8 w 58"/>
                <a:gd name="T19" fmla="*/ 90 h 97"/>
                <a:gd name="T20" fmla="*/ 0 w 58"/>
                <a:gd name="T21" fmla="*/ 97 h 97"/>
                <a:gd name="T22" fmla="*/ 24 w 58"/>
                <a:gd name="T23" fmla="*/ 97 h 97"/>
                <a:gd name="T24" fmla="*/ 16 w 58"/>
                <a:gd name="T25" fmla="*/ 90 h 97"/>
                <a:gd name="T26" fmla="*/ 16 w 58"/>
                <a:gd name="T27" fmla="*/ 88 h 97"/>
                <a:gd name="T28" fmla="*/ 16 w 58"/>
                <a:gd name="T29" fmla="*/ 64 h 97"/>
                <a:gd name="T30" fmla="*/ 14 w 58"/>
                <a:gd name="T31" fmla="*/ 61 h 97"/>
                <a:gd name="T32" fmla="*/ 21 w 58"/>
                <a:gd name="T33" fmla="*/ 43 h 97"/>
                <a:gd name="T34" fmla="*/ 35 w 58"/>
                <a:gd name="T35" fmla="*/ 27 h 97"/>
                <a:gd name="T36" fmla="*/ 42 w 58"/>
                <a:gd name="T37" fmla="*/ 26 h 97"/>
                <a:gd name="T38" fmla="*/ 56 w 58"/>
                <a:gd name="T39" fmla="*/ 11 h 97"/>
                <a:gd name="T40" fmla="*/ 57 w 58"/>
                <a:gd name="T41" fmla="*/ 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97">
                  <a:moveTo>
                    <a:pt x="57" y="3"/>
                  </a:moveTo>
                  <a:cubicBezTo>
                    <a:pt x="56" y="3"/>
                    <a:pt x="56" y="2"/>
                    <a:pt x="55" y="2"/>
                  </a:cubicBezTo>
                  <a:cubicBezTo>
                    <a:pt x="54" y="0"/>
                    <a:pt x="50" y="1"/>
                    <a:pt x="48" y="3"/>
                  </a:cubicBezTo>
                  <a:cubicBezTo>
                    <a:pt x="42" y="8"/>
                    <a:pt x="39" y="12"/>
                    <a:pt x="34" y="18"/>
                  </a:cubicBezTo>
                  <a:cubicBezTo>
                    <a:pt x="33" y="20"/>
                    <a:pt x="32" y="22"/>
                    <a:pt x="32" y="24"/>
                  </a:cubicBezTo>
                  <a:cubicBezTo>
                    <a:pt x="18" y="40"/>
                    <a:pt x="18" y="40"/>
                    <a:pt x="18" y="40"/>
                  </a:cubicBezTo>
                  <a:cubicBezTo>
                    <a:pt x="13" y="46"/>
                    <a:pt x="10" y="53"/>
                    <a:pt x="10" y="61"/>
                  </a:cubicBezTo>
                  <a:cubicBezTo>
                    <a:pt x="9" y="61"/>
                    <a:pt x="8" y="62"/>
                    <a:pt x="8" y="64"/>
                  </a:cubicBezTo>
                  <a:cubicBezTo>
                    <a:pt x="8" y="88"/>
                    <a:pt x="8" y="88"/>
                    <a:pt x="8" y="88"/>
                  </a:cubicBezTo>
                  <a:cubicBezTo>
                    <a:pt x="8" y="89"/>
                    <a:pt x="8" y="89"/>
                    <a:pt x="8" y="90"/>
                  </a:cubicBezTo>
                  <a:cubicBezTo>
                    <a:pt x="5" y="91"/>
                    <a:pt x="2" y="94"/>
                    <a:pt x="0" y="97"/>
                  </a:cubicBezTo>
                  <a:cubicBezTo>
                    <a:pt x="24" y="97"/>
                    <a:pt x="24" y="97"/>
                    <a:pt x="24" y="97"/>
                  </a:cubicBezTo>
                  <a:cubicBezTo>
                    <a:pt x="22" y="94"/>
                    <a:pt x="20" y="91"/>
                    <a:pt x="16" y="90"/>
                  </a:cubicBezTo>
                  <a:cubicBezTo>
                    <a:pt x="16" y="89"/>
                    <a:pt x="16" y="89"/>
                    <a:pt x="16" y="88"/>
                  </a:cubicBezTo>
                  <a:cubicBezTo>
                    <a:pt x="16" y="64"/>
                    <a:pt x="16" y="64"/>
                    <a:pt x="16" y="64"/>
                  </a:cubicBezTo>
                  <a:cubicBezTo>
                    <a:pt x="16" y="62"/>
                    <a:pt x="15" y="61"/>
                    <a:pt x="14" y="61"/>
                  </a:cubicBezTo>
                  <a:cubicBezTo>
                    <a:pt x="14" y="54"/>
                    <a:pt x="17" y="48"/>
                    <a:pt x="21" y="43"/>
                  </a:cubicBezTo>
                  <a:cubicBezTo>
                    <a:pt x="35" y="27"/>
                    <a:pt x="35" y="27"/>
                    <a:pt x="35" y="27"/>
                  </a:cubicBezTo>
                  <a:cubicBezTo>
                    <a:pt x="37" y="28"/>
                    <a:pt x="40" y="28"/>
                    <a:pt x="42" y="26"/>
                  </a:cubicBezTo>
                  <a:cubicBezTo>
                    <a:pt x="47" y="20"/>
                    <a:pt x="51" y="16"/>
                    <a:pt x="56" y="11"/>
                  </a:cubicBezTo>
                  <a:cubicBezTo>
                    <a:pt x="58" y="8"/>
                    <a:pt x="58" y="4"/>
                    <a:pt x="57" y="3"/>
                  </a:cubicBezTo>
                  <a:close/>
                </a:path>
              </a:pathLst>
            </a:custGeom>
            <a:solidFill>
              <a:srgbClr val="7993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ïṩliḑe"/>
            <p:cNvSpPr/>
            <p:nvPr/>
          </p:nvSpPr>
          <p:spPr bwMode="auto">
            <a:xfrm>
              <a:off x="5198832" y="2743519"/>
              <a:ext cx="509660" cy="855049"/>
            </a:xfrm>
            <a:custGeom>
              <a:avLst/>
              <a:gdLst>
                <a:gd name="T0" fmla="*/ 57 w 58"/>
                <a:gd name="T1" fmla="*/ 3 h 97"/>
                <a:gd name="T2" fmla="*/ 55 w 58"/>
                <a:gd name="T3" fmla="*/ 2 h 97"/>
                <a:gd name="T4" fmla="*/ 48 w 58"/>
                <a:gd name="T5" fmla="*/ 3 h 97"/>
                <a:gd name="T6" fmla="*/ 34 w 58"/>
                <a:gd name="T7" fmla="*/ 18 h 97"/>
                <a:gd name="T8" fmla="*/ 32 w 58"/>
                <a:gd name="T9" fmla="*/ 24 h 97"/>
                <a:gd name="T10" fmla="*/ 18 w 58"/>
                <a:gd name="T11" fmla="*/ 40 h 97"/>
                <a:gd name="T12" fmla="*/ 10 w 58"/>
                <a:gd name="T13" fmla="*/ 61 h 97"/>
                <a:gd name="T14" fmla="*/ 8 w 58"/>
                <a:gd name="T15" fmla="*/ 64 h 97"/>
                <a:gd name="T16" fmla="*/ 8 w 58"/>
                <a:gd name="T17" fmla="*/ 88 h 97"/>
                <a:gd name="T18" fmla="*/ 8 w 58"/>
                <a:gd name="T19" fmla="*/ 90 h 97"/>
                <a:gd name="T20" fmla="*/ 0 w 58"/>
                <a:gd name="T21" fmla="*/ 97 h 97"/>
                <a:gd name="T22" fmla="*/ 24 w 58"/>
                <a:gd name="T23" fmla="*/ 97 h 97"/>
                <a:gd name="T24" fmla="*/ 16 w 58"/>
                <a:gd name="T25" fmla="*/ 90 h 97"/>
                <a:gd name="T26" fmla="*/ 16 w 58"/>
                <a:gd name="T27" fmla="*/ 88 h 97"/>
                <a:gd name="T28" fmla="*/ 16 w 58"/>
                <a:gd name="T29" fmla="*/ 64 h 97"/>
                <a:gd name="T30" fmla="*/ 14 w 58"/>
                <a:gd name="T31" fmla="*/ 61 h 97"/>
                <a:gd name="T32" fmla="*/ 21 w 58"/>
                <a:gd name="T33" fmla="*/ 43 h 97"/>
                <a:gd name="T34" fmla="*/ 35 w 58"/>
                <a:gd name="T35" fmla="*/ 27 h 97"/>
                <a:gd name="T36" fmla="*/ 42 w 58"/>
                <a:gd name="T37" fmla="*/ 26 h 97"/>
                <a:gd name="T38" fmla="*/ 56 w 58"/>
                <a:gd name="T39" fmla="*/ 11 h 97"/>
                <a:gd name="T40" fmla="*/ 57 w 58"/>
                <a:gd name="T41" fmla="*/ 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97">
                  <a:moveTo>
                    <a:pt x="57" y="3"/>
                  </a:moveTo>
                  <a:cubicBezTo>
                    <a:pt x="56" y="3"/>
                    <a:pt x="56" y="2"/>
                    <a:pt x="55" y="2"/>
                  </a:cubicBezTo>
                  <a:cubicBezTo>
                    <a:pt x="54" y="0"/>
                    <a:pt x="50" y="1"/>
                    <a:pt x="48" y="3"/>
                  </a:cubicBezTo>
                  <a:cubicBezTo>
                    <a:pt x="42" y="8"/>
                    <a:pt x="39" y="12"/>
                    <a:pt x="34" y="18"/>
                  </a:cubicBezTo>
                  <a:cubicBezTo>
                    <a:pt x="33" y="20"/>
                    <a:pt x="32" y="22"/>
                    <a:pt x="32" y="24"/>
                  </a:cubicBezTo>
                  <a:cubicBezTo>
                    <a:pt x="18" y="40"/>
                    <a:pt x="18" y="40"/>
                    <a:pt x="18" y="40"/>
                  </a:cubicBezTo>
                  <a:cubicBezTo>
                    <a:pt x="13" y="46"/>
                    <a:pt x="10" y="53"/>
                    <a:pt x="10" y="61"/>
                  </a:cubicBezTo>
                  <a:cubicBezTo>
                    <a:pt x="9" y="61"/>
                    <a:pt x="8" y="62"/>
                    <a:pt x="8" y="64"/>
                  </a:cubicBezTo>
                  <a:cubicBezTo>
                    <a:pt x="8" y="88"/>
                    <a:pt x="8" y="88"/>
                    <a:pt x="8" y="88"/>
                  </a:cubicBezTo>
                  <a:cubicBezTo>
                    <a:pt x="8" y="89"/>
                    <a:pt x="8" y="89"/>
                    <a:pt x="8" y="90"/>
                  </a:cubicBezTo>
                  <a:cubicBezTo>
                    <a:pt x="5" y="91"/>
                    <a:pt x="2" y="94"/>
                    <a:pt x="0" y="97"/>
                  </a:cubicBezTo>
                  <a:cubicBezTo>
                    <a:pt x="24" y="97"/>
                    <a:pt x="24" y="97"/>
                    <a:pt x="24" y="97"/>
                  </a:cubicBezTo>
                  <a:cubicBezTo>
                    <a:pt x="22" y="94"/>
                    <a:pt x="20" y="91"/>
                    <a:pt x="16" y="90"/>
                  </a:cubicBezTo>
                  <a:cubicBezTo>
                    <a:pt x="16" y="89"/>
                    <a:pt x="16" y="89"/>
                    <a:pt x="16" y="88"/>
                  </a:cubicBezTo>
                  <a:cubicBezTo>
                    <a:pt x="16" y="64"/>
                    <a:pt x="16" y="64"/>
                    <a:pt x="16" y="64"/>
                  </a:cubicBezTo>
                  <a:cubicBezTo>
                    <a:pt x="16" y="62"/>
                    <a:pt x="15" y="61"/>
                    <a:pt x="14" y="61"/>
                  </a:cubicBezTo>
                  <a:cubicBezTo>
                    <a:pt x="14" y="54"/>
                    <a:pt x="17" y="48"/>
                    <a:pt x="21" y="43"/>
                  </a:cubicBezTo>
                  <a:cubicBezTo>
                    <a:pt x="35" y="27"/>
                    <a:pt x="35" y="27"/>
                    <a:pt x="35" y="27"/>
                  </a:cubicBezTo>
                  <a:cubicBezTo>
                    <a:pt x="37" y="28"/>
                    <a:pt x="40" y="28"/>
                    <a:pt x="42" y="26"/>
                  </a:cubicBezTo>
                  <a:cubicBezTo>
                    <a:pt x="47" y="20"/>
                    <a:pt x="51" y="16"/>
                    <a:pt x="56" y="11"/>
                  </a:cubicBezTo>
                  <a:cubicBezTo>
                    <a:pt x="58" y="8"/>
                    <a:pt x="58" y="4"/>
                    <a:pt x="57" y="3"/>
                  </a:cubicBezTo>
                  <a:close/>
                </a:path>
              </a:pathLst>
            </a:custGeom>
            <a:solidFill>
              <a:srgbClr val="7993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íSlîḍé"/>
            <p:cNvSpPr/>
            <p:nvPr/>
          </p:nvSpPr>
          <p:spPr bwMode="auto">
            <a:xfrm>
              <a:off x="5438920" y="2861457"/>
              <a:ext cx="1343648" cy="728687"/>
            </a:xfrm>
            <a:custGeom>
              <a:avLst/>
              <a:gdLst>
                <a:gd name="T0" fmla="*/ 64 w 153"/>
                <a:gd name="T1" fmla="*/ 50 h 83"/>
                <a:gd name="T2" fmla="*/ 60 w 153"/>
                <a:gd name="T3" fmla="*/ 48 h 83"/>
                <a:gd name="T4" fmla="*/ 60 w 153"/>
                <a:gd name="T5" fmla="*/ 34 h 83"/>
                <a:gd name="T6" fmla="*/ 63 w 153"/>
                <a:gd name="T7" fmla="*/ 32 h 83"/>
                <a:gd name="T8" fmla="*/ 2 w 153"/>
                <a:gd name="T9" fmla="*/ 0 h 83"/>
                <a:gd name="T10" fmla="*/ 1 w 153"/>
                <a:gd name="T11" fmla="*/ 6 h 83"/>
                <a:gd name="T12" fmla="*/ 8 w 153"/>
                <a:gd name="T13" fmla="*/ 73 h 83"/>
                <a:gd name="T14" fmla="*/ 21 w 153"/>
                <a:gd name="T15" fmla="*/ 83 h 83"/>
                <a:gd name="T16" fmla="*/ 142 w 153"/>
                <a:gd name="T17" fmla="*/ 83 h 83"/>
                <a:gd name="T18" fmla="*/ 153 w 153"/>
                <a:gd name="T19" fmla="*/ 79 h 83"/>
                <a:gd name="T20" fmla="*/ 99 w 153"/>
                <a:gd name="T21" fmla="*/ 50 h 83"/>
                <a:gd name="T22" fmla="*/ 64 w 153"/>
                <a:gd name="T2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83">
                  <a:moveTo>
                    <a:pt x="64" y="50"/>
                  </a:moveTo>
                  <a:cubicBezTo>
                    <a:pt x="62" y="50"/>
                    <a:pt x="60" y="49"/>
                    <a:pt x="60" y="48"/>
                  </a:cubicBezTo>
                  <a:cubicBezTo>
                    <a:pt x="60" y="34"/>
                    <a:pt x="60" y="34"/>
                    <a:pt x="60" y="34"/>
                  </a:cubicBezTo>
                  <a:cubicBezTo>
                    <a:pt x="60" y="33"/>
                    <a:pt x="61" y="32"/>
                    <a:pt x="63" y="32"/>
                  </a:cubicBezTo>
                  <a:cubicBezTo>
                    <a:pt x="2" y="0"/>
                    <a:pt x="2" y="0"/>
                    <a:pt x="2" y="0"/>
                  </a:cubicBezTo>
                  <a:cubicBezTo>
                    <a:pt x="1" y="1"/>
                    <a:pt x="0" y="4"/>
                    <a:pt x="1" y="6"/>
                  </a:cubicBezTo>
                  <a:cubicBezTo>
                    <a:pt x="8" y="73"/>
                    <a:pt x="8" y="73"/>
                    <a:pt x="8" y="73"/>
                  </a:cubicBezTo>
                  <a:cubicBezTo>
                    <a:pt x="8" y="79"/>
                    <a:pt x="14" y="83"/>
                    <a:pt x="21" y="83"/>
                  </a:cubicBezTo>
                  <a:cubicBezTo>
                    <a:pt x="142" y="83"/>
                    <a:pt x="142" y="83"/>
                    <a:pt x="142" y="83"/>
                  </a:cubicBezTo>
                  <a:cubicBezTo>
                    <a:pt x="146" y="83"/>
                    <a:pt x="150" y="81"/>
                    <a:pt x="153" y="79"/>
                  </a:cubicBezTo>
                  <a:cubicBezTo>
                    <a:pt x="99" y="50"/>
                    <a:pt x="99" y="50"/>
                    <a:pt x="99" y="50"/>
                  </a:cubicBezTo>
                  <a:lnTo>
                    <a:pt x="64" y="50"/>
                  </a:lnTo>
                  <a:close/>
                </a:path>
              </a:pathLst>
            </a:custGeom>
            <a:solidFill>
              <a:srgbClr val="5E74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îśliḋê"/>
            <p:cNvSpPr/>
            <p:nvPr/>
          </p:nvSpPr>
          <p:spPr bwMode="auto">
            <a:xfrm>
              <a:off x="5965426" y="3139452"/>
              <a:ext cx="341178" cy="160058"/>
            </a:xfrm>
            <a:custGeom>
              <a:avLst/>
              <a:gdLst>
                <a:gd name="T0" fmla="*/ 0 w 39"/>
                <a:gd name="T1" fmla="*/ 2 h 18"/>
                <a:gd name="T2" fmla="*/ 0 w 39"/>
                <a:gd name="T3" fmla="*/ 16 h 18"/>
                <a:gd name="T4" fmla="*/ 4 w 39"/>
                <a:gd name="T5" fmla="*/ 18 h 18"/>
                <a:gd name="T6" fmla="*/ 39 w 39"/>
                <a:gd name="T7" fmla="*/ 18 h 18"/>
                <a:gd name="T8" fmla="*/ 3 w 39"/>
                <a:gd name="T9" fmla="*/ 0 h 18"/>
                <a:gd name="T10" fmla="*/ 0 w 39"/>
                <a:gd name="T11" fmla="*/ 2 h 18"/>
              </a:gdLst>
              <a:ahLst/>
              <a:cxnLst>
                <a:cxn ang="0">
                  <a:pos x="T0" y="T1"/>
                </a:cxn>
                <a:cxn ang="0">
                  <a:pos x="T2" y="T3"/>
                </a:cxn>
                <a:cxn ang="0">
                  <a:pos x="T4" y="T5"/>
                </a:cxn>
                <a:cxn ang="0">
                  <a:pos x="T6" y="T7"/>
                </a:cxn>
                <a:cxn ang="0">
                  <a:pos x="T8" y="T9"/>
                </a:cxn>
                <a:cxn ang="0">
                  <a:pos x="T10" y="T11"/>
                </a:cxn>
              </a:cxnLst>
              <a:rect l="0" t="0" r="r" b="b"/>
              <a:pathLst>
                <a:path w="39" h="18">
                  <a:moveTo>
                    <a:pt x="0" y="2"/>
                  </a:moveTo>
                  <a:cubicBezTo>
                    <a:pt x="0" y="16"/>
                    <a:pt x="0" y="16"/>
                    <a:pt x="0" y="16"/>
                  </a:cubicBezTo>
                  <a:cubicBezTo>
                    <a:pt x="0" y="17"/>
                    <a:pt x="2" y="18"/>
                    <a:pt x="4" y="18"/>
                  </a:cubicBezTo>
                  <a:cubicBezTo>
                    <a:pt x="39" y="18"/>
                    <a:pt x="39" y="18"/>
                    <a:pt x="39" y="18"/>
                  </a:cubicBezTo>
                  <a:cubicBezTo>
                    <a:pt x="3" y="0"/>
                    <a:pt x="3" y="0"/>
                    <a:pt x="3" y="0"/>
                  </a:cubicBezTo>
                  <a:cubicBezTo>
                    <a:pt x="1" y="0"/>
                    <a:pt x="0" y="1"/>
                    <a:pt x="0" y="2"/>
                  </a:cubicBezTo>
                  <a:close/>
                </a:path>
              </a:pathLst>
            </a:custGeom>
            <a:solidFill>
              <a:srgbClr val="6A82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iṧľiďè"/>
            <p:cNvSpPr/>
            <p:nvPr/>
          </p:nvSpPr>
          <p:spPr bwMode="auto">
            <a:xfrm>
              <a:off x="5455768" y="2798274"/>
              <a:ext cx="1411041" cy="753959"/>
            </a:xfrm>
            <a:custGeom>
              <a:avLst/>
              <a:gdLst>
                <a:gd name="T0" fmla="*/ 161 w 161"/>
                <a:gd name="T1" fmla="*/ 13 h 86"/>
                <a:gd name="T2" fmla="*/ 154 w 161"/>
                <a:gd name="T3" fmla="*/ 80 h 86"/>
                <a:gd name="T4" fmla="*/ 151 w 161"/>
                <a:gd name="T5" fmla="*/ 86 h 86"/>
                <a:gd name="T6" fmla="*/ 97 w 161"/>
                <a:gd name="T7" fmla="*/ 57 h 86"/>
                <a:gd name="T8" fmla="*/ 98 w 161"/>
                <a:gd name="T9" fmla="*/ 57 h 86"/>
                <a:gd name="T10" fmla="*/ 101 w 161"/>
                <a:gd name="T11" fmla="*/ 55 h 86"/>
                <a:gd name="T12" fmla="*/ 102 w 161"/>
                <a:gd name="T13" fmla="*/ 41 h 86"/>
                <a:gd name="T14" fmla="*/ 98 w 161"/>
                <a:gd name="T15" fmla="*/ 39 h 86"/>
                <a:gd name="T16" fmla="*/ 61 w 161"/>
                <a:gd name="T17" fmla="*/ 39 h 86"/>
                <a:gd name="T18" fmla="*/ 61 w 161"/>
                <a:gd name="T19" fmla="*/ 39 h 86"/>
                <a:gd name="T20" fmla="*/ 0 w 161"/>
                <a:gd name="T21" fmla="*/ 7 h 86"/>
                <a:gd name="T22" fmla="*/ 11 w 161"/>
                <a:gd name="T23" fmla="*/ 0 h 86"/>
                <a:gd name="T24" fmla="*/ 149 w 161"/>
                <a:gd name="T25" fmla="*/ 0 h 86"/>
                <a:gd name="T26" fmla="*/ 160 w 161"/>
                <a:gd name="T27" fmla="*/ 7 h 86"/>
                <a:gd name="T28" fmla="*/ 161 w 161"/>
                <a:gd name="T29"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86">
                  <a:moveTo>
                    <a:pt x="161" y="13"/>
                  </a:moveTo>
                  <a:cubicBezTo>
                    <a:pt x="154" y="80"/>
                    <a:pt x="154" y="80"/>
                    <a:pt x="154" y="80"/>
                  </a:cubicBezTo>
                  <a:cubicBezTo>
                    <a:pt x="153" y="82"/>
                    <a:pt x="152" y="84"/>
                    <a:pt x="151" y="86"/>
                  </a:cubicBezTo>
                  <a:cubicBezTo>
                    <a:pt x="97" y="57"/>
                    <a:pt x="97" y="57"/>
                    <a:pt x="97" y="57"/>
                  </a:cubicBezTo>
                  <a:cubicBezTo>
                    <a:pt x="98" y="57"/>
                    <a:pt x="98" y="57"/>
                    <a:pt x="98" y="57"/>
                  </a:cubicBezTo>
                  <a:cubicBezTo>
                    <a:pt x="99" y="57"/>
                    <a:pt x="101" y="56"/>
                    <a:pt x="101" y="55"/>
                  </a:cubicBezTo>
                  <a:cubicBezTo>
                    <a:pt x="102" y="41"/>
                    <a:pt x="102" y="41"/>
                    <a:pt x="102" y="41"/>
                  </a:cubicBezTo>
                  <a:cubicBezTo>
                    <a:pt x="102" y="40"/>
                    <a:pt x="100" y="39"/>
                    <a:pt x="98" y="39"/>
                  </a:cubicBezTo>
                  <a:cubicBezTo>
                    <a:pt x="61" y="39"/>
                    <a:pt x="61" y="39"/>
                    <a:pt x="61" y="39"/>
                  </a:cubicBezTo>
                  <a:cubicBezTo>
                    <a:pt x="61" y="39"/>
                    <a:pt x="61" y="39"/>
                    <a:pt x="61" y="39"/>
                  </a:cubicBezTo>
                  <a:cubicBezTo>
                    <a:pt x="0" y="7"/>
                    <a:pt x="0" y="7"/>
                    <a:pt x="0" y="7"/>
                  </a:cubicBezTo>
                  <a:cubicBezTo>
                    <a:pt x="2" y="3"/>
                    <a:pt x="6" y="0"/>
                    <a:pt x="11" y="0"/>
                  </a:cubicBezTo>
                  <a:cubicBezTo>
                    <a:pt x="149" y="0"/>
                    <a:pt x="149" y="0"/>
                    <a:pt x="149" y="0"/>
                  </a:cubicBezTo>
                  <a:cubicBezTo>
                    <a:pt x="154" y="0"/>
                    <a:pt x="158" y="3"/>
                    <a:pt x="160" y="7"/>
                  </a:cubicBezTo>
                  <a:cubicBezTo>
                    <a:pt x="161" y="8"/>
                    <a:pt x="161" y="11"/>
                    <a:pt x="161" y="13"/>
                  </a:cubicBezTo>
                  <a:close/>
                </a:path>
              </a:pathLst>
            </a:custGeom>
            <a:solidFill>
              <a:srgbClr val="536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íṧļiḍé"/>
            <p:cNvSpPr/>
            <p:nvPr/>
          </p:nvSpPr>
          <p:spPr bwMode="auto">
            <a:xfrm>
              <a:off x="5990699" y="3139452"/>
              <a:ext cx="358026" cy="160058"/>
            </a:xfrm>
            <a:custGeom>
              <a:avLst/>
              <a:gdLst>
                <a:gd name="T0" fmla="*/ 37 w 41"/>
                <a:gd name="T1" fmla="*/ 18 h 18"/>
                <a:gd name="T2" fmla="*/ 40 w 41"/>
                <a:gd name="T3" fmla="*/ 16 h 18"/>
                <a:gd name="T4" fmla="*/ 41 w 41"/>
                <a:gd name="T5" fmla="*/ 2 h 18"/>
                <a:gd name="T6" fmla="*/ 37 w 41"/>
                <a:gd name="T7" fmla="*/ 0 h 18"/>
                <a:gd name="T8" fmla="*/ 0 w 41"/>
                <a:gd name="T9" fmla="*/ 0 h 18"/>
                <a:gd name="T10" fmla="*/ 0 w 41"/>
                <a:gd name="T11" fmla="*/ 0 h 18"/>
                <a:gd name="T12" fmla="*/ 36 w 41"/>
                <a:gd name="T13" fmla="*/ 18 h 18"/>
                <a:gd name="T14" fmla="*/ 37 w 41"/>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8">
                  <a:moveTo>
                    <a:pt x="37" y="18"/>
                  </a:moveTo>
                  <a:cubicBezTo>
                    <a:pt x="38" y="18"/>
                    <a:pt x="40" y="17"/>
                    <a:pt x="40" y="16"/>
                  </a:cubicBezTo>
                  <a:cubicBezTo>
                    <a:pt x="41" y="2"/>
                    <a:pt x="41" y="2"/>
                    <a:pt x="41" y="2"/>
                  </a:cubicBezTo>
                  <a:cubicBezTo>
                    <a:pt x="41" y="1"/>
                    <a:pt x="39" y="0"/>
                    <a:pt x="37" y="0"/>
                  </a:cubicBezTo>
                  <a:cubicBezTo>
                    <a:pt x="0" y="0"/>
                    <a:pt x="0" y="0"/>
                    <a:pt x="0" y="0"/>
                  </a:cubicBezTo>
                  <a:cubicBezTo>
                    <a:pt x="0" y="0"/>
                    <a:pt x="0" y="0"/>
                    <a:pt x="0" y="0"/>
                  </a:cubicBezTo>
                  <a:cubicBezTo>
                    <a:pt x="36" y="18"/>
                    <a:pt x="36" y="18"/>
                    <a:pt x="36" y="18"/>
                  </a:cubicBezTo>
                  <a:lnTo>
                    <a:pt x="37" y="18"/>
                  </a:lnTo>
                  <a:close/>
                </a:path>
              </a:pathLst>
            </a:custGeom>
            <a:solidFill>
              <a:srgbClr val="60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íşḷîḓe"/>
            <p:cNvSpPr/>
            <p:nvPr/>
          </p:nvSpPr>
          <p:spPr bwMode="auto">
            <a:xfrm>
              <a:off x="5973850" y="250764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536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í$ḻíďê"/>
            <p:cNvSpPr/>
            <p:nvPr/>
          </p:nvSpPr>
          <p:spPr bwMode="auto">
            <a:xfrm>
              <a:off x="5455768" y="2798274"/>
              <a:ext cx="1402617" cy="63182"/>
            </a:xfrm>
            <a:custGeom>
              <a:avLst/>
              <a:gdLst>
                <a:gd name="T0" fmla="*/ 160 w 160"/>
                <a:gd name="T1" fmla="*/ 7 h 7"/>
                <a:gd name="T2" fmla="*/ 0 w 160"/>
                <a:gd name="T3" fmla="*/ 7 h 7"/>
                <a:gd name="T4" fmla="*/ 11 w 160"/>
                <a:gd name="T5" fmla="*/ 0 h 7"/>
                <a:gd name="T6" fmla="*/ 149 w 160"/>
                <a:gd name="T7" fmla="*/ 0 h 7"/>
                <a:gd name="T8" fmla="*/ 160 w 160"/>
                <a:gd name="T9" fmla="*/ 7 h 7"/>
              </a:gdLst>
              <a:ahLst/>
              <a:cxnLst>
                <a:cxn ang="0">
                  <a:pos x="T0" y="T1"/>
                </a:cxn>
                <a:cxn ang="0">
                  <a:pos x="T2" y="T3"/>
                </a:cxn>
                <a:cxn ang="0">
                  <a:pos x="T4" y="T5"/>
                </a:cxn>
                <a:cxn ang="0">
                  <a:pos x="T6" y="T7"/>
                </a:cxn>
                <a:cxn ang="0">
                  <a:pos x="T8" y="T9"/>
                </a:cxn>
              </a:cxnLst>
              <a:rect l="0" t="0" r="r" b="b"/>
              <a:pathLst>
                <a:path w="160" h="7">
                  <a:moveTo>
                    <a:pt x="160" y="7"/>
                  </a:moveTo>
                  <a:cubicBezTo>
                    <a:pt x="0" y="7"/>
                    <a:pt x="0" y="7"/>
                    <a:pt x="0" y="7"/>
                  </a:cubicBezTo>
                  <a:cubicBezTo>
                    <a:pt x="2" y="3"/>
                    <a:pt x="6" y="0"/>
                    <a:pt x="11" y="0"/>
                  </a:cubicBezTo>
                  <a:cubicBezTo>
                    <a:pt x="149" y="0"/>
                    <a:pt x="149" y="0"/>
                    <a:pt x="149" y="0"/>
                  </a:cubicBezTo>
                  <a:cubicBezTo>
                    <a:pt x="154" y="0"/>
                    <a:pt x="158" y="3"/>
                    <a:pt x="160" y="7"/>
                  </a:cubicBezTo>
                  <a:close/>
                </a:path>
              </a:pathLst>
            </a:custGeom>
            <a:solidFill>
              <a:srgbClr val="5E74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iṧľîdé"/>
            <p:cNvSpPr/>
            <p:nvPr/>
          </p:nvSpPr>
          <p:spPr bwMode="auto">
            <a:xfrm>
              <a:off x="5472617" y="3884985"/>
              <a:ext cx="534933" cy="791867"/>
            </a:xfrm>
            <a:custGeom>
              <a:avLst/>
              <a:gdLst>
                <a:gd name="T0" fmla="*/ 60 w 61"/>
                <a:gd name="T1" fmla="*/ 29 h 90"/>
                <a:gd name="T2" fmla="*/ 58 w 61"/>
                <a:gd name="T3" fmla="*/ 27 h 90"/>
                <a:gd name="T4" fmla="*/ 57 w 61"/>
                <a:gd name="T5" fmla="*/ 29 h 90"/>
                <a:gd name="T6" fmla="*/ 55 w 61"/>
                <a:gd name="T7" fmla="*/ 27 h 90"/>
                <a:gd name="T8" fmla="*/ 56 w 61"/>
                <a:gd name="T9" fmla="*/ 15 h 90"/>
                <a:gd name="T10" fmla="*/ 44 w 61"/>
                <a:gd name="T11" fmla="*/ 2 h 90"/>
                <a:gd name="T12" fmla="*/ 29 w 61"/>
                <a:gd name="T13" fmla="*/ 2 h 90"/>
                <a:gd name="T14" fmla="*/ 13 w 61"/>
                <a:gd name="T15" fmla="*/ 2 h 90"/>
                <a:gd name="T16" fmla="*/ 5 w 61"/>
                <a:gd name="T17" fmla="*/ 15 h 90"/>
                <a:gd name="T18" fmla="*/ 5 w 61"/>
                <a:gd name="T19" fmla="*/ 27 h 90"/>
                <a:gd name="T20" fmla="*/ 4 w 61"/>
                <a:gd name="T21" fmla="*/ 29 h 90"/>
                <a:gd name="T22" fmla="*/ 3 w 61"/>
                <a:gd name="T23" fmla="*/ 27 h 90"/>
                <a:gd name="T24" fmla="*/ 1 w 61"/>
                <a:gd name="T25" fmla="*/ 32 h 90"/>
                <a:gd name="T26" fmla="*/ 7 w 61"/>
                <a:gd name="T27" fmla="*/ 43 h 90"/>
                <a:gd name="T28" fmla="*/ 11 w 61"/>
                <a:gd name="T29" fmla="*/ 44 h 90"/>
                <a:gd name="T30" fmla="*/ 15 w 61"/>
                <a:gd name="T31" fmla="*/ 58 h 90"/>
                <a:gd name="T32" fmla="*/ 14 w 61"/>
                <a:gd name="T33" fmla="*/ 74 h 90"/>
                <a:gd name="T34" fmla="*/ 32 w 61"/>
                <a:gd name="T35" fmla="*/ 90 h 90"/>
                <a:gd name="T36" fmla="*/ 38 w 61"/>
                <a:gd name="T37" fmla="*/ 84 h 90"/>
                <a:gd name="T38" fmla="*/ 48 w 61"/>
                <a:gd name="T39" fmla="*/ 73 h 90"/>
                <a:gd name="T40" fmla="*/ 52 w 61"/>
                <a:gd name="T41" fmla="*/ 46 h 90"/>
                <a:gd name="T42" fmla="*/ 60 w 61"/>
                <a:gd name="T43" fmla="*/ 2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90">
                  <a:moveTo>
                    <a:pt x="60" y="29"/>
                  </a:moveTo>
                  <a:cubicBezTo>
                    <a:pt x="60" y="28"/>
                    <a:pt x="60" y="26"/>
                    <a:pt x="58" y="27"/>
                  </a:cubicBezTo>
                  <a:cubicBezTo>
                    <a:pt x="57" y="27"/>
                    <a:pt x="58" y="29"/>
                    <a:pt x="57" y="29"/>
                  </a:cubicBezTo>
                  <a:cubicBezTo>
                    <a:pt x="56" y="30"/>
                    <a:pt x="55" y="28"/>
                    <a:pt x="55" y="27"/>
                  </a:cubicBezTo>
                  <a:cubicBezTo>
                    <a:pt x="55" y="23"/>
                    <a:pt x="57" y="19"/>
                    <a:pt x="56" y="15"/>
                  </a:cubicBezTo>
                  <a:cubicBezTo>
                    <a:pt x="56" y="10"/>
                    <a:pt x="49" y="3"/>
                    <a:pt x="44" y="2"/>
                  </a:cubicBezTo>
                  <a:cubicBezTo>
                    <a:pt x="40" y="0"/>
                    <a:pt x="34" y="0"/>
                    <a:pt x="29" y="2"/>
                  </a:cubicBezTo>
                  <a:cubicBezTo>
                    <a:pt x="24" y="0"/>
                    <a:pt x="18" y="0"/>
                    <a:pt x="13" y="2"/>
                  </a:cubicBezTo>
                  <a:cubicBezTo>
                    <a:pt x="9" y="3"/>
                    <a:pt x="5" y="10"/>
                    <a:pt x="5" y="15"/>
                  </a:cubicBezTo>
                  <a:cubicBezTo>
                    <a:pt x="4" y="19"/>
                    <a:pt x="6" y="23"/>
                    <a:pt x="5" y="27"/>
                  </a:cubicBezTo>
                  <a:cubicBezTo>
                    <a:pt x="5" y="28"/>
                    <a:pt x="5" y="30"/>
                    <a:pt x="4" y="29"/>
                  </a:cubicBezTo>
                  <a:cubicBezTo>
                    <a:pt x="3" y="29"/>
                    <a:pt x="3" y="27"/>
                    <a:pt x="3" y="27"/>
                  </a:cubicBezTo>
                  <a:cubicBezTo>
                    <a:pt x="0" y="25"/>
                    <a:pt x="1" y="31"/>
                    <a:pt x="1" y="32"/>
                  </a:cubicBezTo>
                  <a:cubicBezTo>
                    <a:pt x="2" y="35"/>
                    <a:pt x="3" y="40"/>
                    <a:pt x="7" y="43"/>
                  </a:cubicBezTo>
                  <a:cubicBezTo>
                    <a:pt x="8" y="43"/>
                    <a:pt x="10" y="44"/>
                    <a:pt x="11" y="44"/>
                  </a:cubicBezTo>
                  <a:cubicBezTo>
                    <a:pt x="12" y="46"/>
                    <a:pt x="15" y="56"/>
                    <a:pt x="15" y="58"/>
                  </a:cubicBezTo>
                  <a:cubicBezTo>
                    <a:pt x="14" y="74"/>
                    <a:pt x="14" y="74"/>
                    <a:pt x="14" y="74"/>
                  </a:cubicBezTo>
                  <a:cubicBezTo>
                    <a:pt x="32" y="90"/>
                    <a:pt x="32" y="90"/>
                    <a:pt x="32" y="90"/>
                  </a:cubicBezTo>
                  <a:cubicBezTo>
                    <a:pt x="38" y="84"/>
                    <a:pt x="38" y="84"/>
                    <a:pt x="38" y="84"/>
                  </a:cubicBezTo>
                  <a:cubicBezTo>
                    <a:pt x="48" y="73"/>
                    <a:pt x="48" y="73"/>
                    <a:pt x="48" y="73"/>
                  </a:cubicBezTo>
                  <a:cubicBezTo>
                    <a:pt x="48" y="64"/>
                    <a:pt x="45" y="53"/>
                    <a:pt x="52" y="46"/>
                  </a:cubicBezTo>
                  <a:cubicBezTo>
                    <a:pt x="57" y="40"/>
                    <a:pt x="61" y="38"/>
                    <a:pt x="60" y="29"/>
                  </a:cubicBezTo>
                  <a:close/>
                </a:path>
              </a:pathLst>
            </a:custGeom>
            <a:solidFill>
              <a:srgbClr val="F9C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ís1ïḋe"/>
            <p:cNvSpPr/>
            <p:nvPr/>
          </p:nvSpPr>
          <p:spPr bwMode="auto">
            <a:xfrm>
              <a:off x="5447344" y="3703868"/>
              <a:ext cx="606536" cy="682353"/>
            </a:xfrm>
            <a:custGeom>
              <a:avLst/>
              <a:gdLst>
                <a:gd name="T0" fmla="*/ 4 w 69"/>
                <a:gd name="T1" fmla="*/ 44 h 78"/>
                <a:gd name="T2" fmla="*/ 5 w 69"/>
                <a:gd name="T3" fmla="*/ 51 h 78"/>
                <a:gd name="T4" fmla="*/ 14 w 69"/>
                <a:gd name="T5" fmla="*/ 67 h 78"/>
                <a:gd name="T6" fmla="*/ 19 w 69"/>
                <a:gd name="T7" fmla="*/ 75 h 78"/>
                <a:gd name="T8" fmla="*/ 24 w 69"/>
                <a:gd name="T9" fmla="*/ 76 h 78"/>
                <a:gd name="T10" fmla="*/ 36 w 69"/>
                <a:gd name="T11" fmla="*/ 77 h 78"/>
                <a:gd name="T12" fmla="*/ 40 w 69"/>
                <a:gd name="T13" fmla="*/ 74 h 78"/>
                <a:gd name="T14" fmla="*/ 46 w 69"/>
                <a:gd name="T15" fmla="*/ 75 h 78"/>
                <a:gd name="T16" fmla="*/ 49 w 69"/>
                <a:gd name="T17" fmla="*/ 75 h 78"/>
                <a:gd name="T18" fmla="*/ 61 w 69"/>
                <a:gd name="T19" fmla="*/ 58 h 78"/>
                <a:gd name="T20" fmla="*/ 65 w 69"/>
                <a:gd name="T21" fmla="*/ 48 h 78"/>
                <a:gd name="T22" fmla="*/ 67 w 69"/>
                <a:gd name="T23" fmla="*/ 37 h 78"/>
                <a:gd name="T24" fmla="*/ 47 w 69"/>
                <a:gd name="T25" fmla="*/ 2 h 78"/>
                <a:gd name="T26" fmla="*/ 17 w 69"/>
                <a:gd name="T27" fmla="*/ 4 h 78"/>
                <a:gd name="T28" fmla="*/ 2 w 69"/>
                <a:gd name="T29" fmla="*/ 22 h 78"/>
                <a:gd name="T30" fmla="*/ 4 w 69"/>
                <a:gd name="T31" fmla="*/ 4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78">
                  <a:moveTo>
                    <a:pt x="4" y="44"/>
                  </a:moveTo>
                  <a:cubicBezTo>
                    <a:pt x="4" y="46"/>
                    <a:pt x="5" y="48"/>
                    <a:pt x="5" y="51"/>
                  </a:cubicBezTo>
                  <a:cubicBezTo>
                    <a:pt x="6" y="57"/>
                    <a:pt x="12" y="61"/>
                    <a:pt x="14" y="67"/>
                  </a:cubicBezTo>
                  <a:cubicBezTo>
                    <a:pt x="16" y="69"/>
                    <a:pt x="19" y="72"/>
                    <a:pt x="19" y="75"/>
                  </a:cubicBezTo>
                  <a:cubicBezTo>
                    <a:pt x="23" y="74"/>
                    <a:pt x="21" y="73"/>
                    <a:pt x="24" y="76"/>
                  </a:cubicBezTo>
                  <a:cubicBezTo>
                    <a:pt x="26" y="78"/>
                    <a:pt x="34" y="77"/>
                    <a:pt x="36" y="77"/>
                  </a:cubicBezTo>
                  <a:cubicBezTo>
                    <a:pt x="38" y="76"/>
                    <a:pt x="38" y="74"/>
                    <a:pt x="40" y="74"/>
                  </a:cubicBezTo>
                  <a:cubicBezTo>
                    <a:pt x="42" y="74"/>
                    <a:pt x="44" y="75"/>
                    <a:pt x="46" y="75"/>
                  </a:cubicBezTo>
                  <a:cubicBezTo>
                    <a:pt x="45" y="75"/>
                    <a:pt x="50" y="74"/>
                    <a:pt x="49" y="75"/>
                  </a:cubicBezTo>
                  <a:cubicBezTo>
                    <a:pt x="54" y="72"/>
                    <a:pt x="59" y="63"/>
                    <a:pt x="61" y="58"/>
                  </a:cubicBezTo>
                  <a:cubicBezTo>
                    <a:pt x="62" y="54"/>
                    <a:pt x="64" y="52"/>
                    <a:pt x="65" y="48"/>
                  </a:cubicBezTo>
                  <a:cubicBezTo>
                    <a:pt x="67" y="45"/>
                    <a:pt x="66" y="41"/>
                    <a:pt x="67" y="37"/>
                  </a:cubicBezTo>
                  <a:cubicBezTo>
                    <a:pt x="69" y="21"/>
                    <a:pt x="67" y="5"/>
                    <a:pt x="47" y="2"/>
                  </a:cubicBezTo>
                  <a:cubicBezTo>
                    <a:pt x="37" y="0"/>
                    <a:pt x="26" y="0"/>
                    <a:pt x="17" y="4"/>
                  </a:cubicBezTo>
                  <a:cubicBezTo>
                    <a:pt x="10" y="7"/>
                    <a:pt x="5" y="14"/>
                    <a:pt x="2" y="22"/>
                  </a:cubicBezTo>
                  <a:cubicBezTo>
                    <a:pt x="0" y="29"/>
                    <a:pt x="3" y="38"/>
                    <a:pt x="4" y="44"/>
                  </a:cubicBezTo>
                  <a:close/>
                </a:path>
              </a:pathLst>
            </a:custGeom>
            <a:solidFill>
              <a:srgbClr val="3D3B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íṧľïḑé"/>
            <p:cNvSpPr/>
            <p:nvPr/>
          </p:nvSpPr>
          <p:spPr bwMode="auto">
            <a:xfrm>
              <a:off x="5561069" y="4483097"/>
              <a:ext cx="366450" cy="307481"/>
            </a:xfrm>
            <a:custGeom>
              <a:avLst/>
              <a:gdLst>
                <a:gd name="T0" fmla="*/ 38 w 42"/>
                <a:gd name="T1" fmla="*/ 0 h 35"/>
                <a:gd name="T2" fmla="*/ 26 w 42"/>
                <a:gd name="T3" fmla="*/ 2 h 35"/>
                <a:gd name="T4" fmla="*/ 15 w 42"/>
                <a:gd name="T5" fmla="*/ 2 h 35"/>
                <a:gd name="T6" fmla="*/ 4 w 42"/>
                <a:gd name="T7" fmla="*/ 0 h 35"/>
                <a:gd name="T8" fmla="*/ 0 w 42"/>
                <a:gd name="T9" fmla="*/ 11 h 35"/>
                <a:gd name="T10" fmla="*/ 7 w 42"/>
                <a:gd name="T11" fmla="*/ 35 h 35"/>
                <a:gd name="T12" fmla="*/ 35 w 42"/>
                <a:gd name="T13" fmla="*/ 35 h 35"/>
                <a:gd name="T14" fmla="*/ 42 w 42"/>
                <a:gd name="T15" fmla="*/ 11 h 35"/>
                <a:gd name="T16" fmla="*/ 38 w 42"/>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5">
                  <a:moveTo>
                    <a:pt x="38" y="0"/>
                  </a:moveTo>
                  <a:cubicBezTo>
                    <a:pt x="26" y="2"/>
                    <a:pt x="26" y="2"/>
                    <a:pt x="26" y="2"/>
                  </a:cubicBezTo>
                  <a:cubicBezTo>
                    <a:pt x="22" y="3"/>
                    <a:pt x="18" y="3"/>
                    <a:pt x="15" y="2"/>
                  </a:cubicBezTo>
                  <a:cubicBezTo>
                    <a:pt x="4" y="0"/>
                    <a:pt x="4" y="0"/>
                    <a:pt x="4" y="0"/>
                  </a:cubicBezTo>
                  <a:cubicBezTo>
                    <a:pt x="0" y="11"/>
                    <a:pt x="0" y="11"/>
                    <a:pt x="0" y="11"/>
                  </a:cubicBezTo>
                  <a:cubicBezTo>
                    <a:pt x="7" y="35"/>
                    <a:pt x="7" y="35"/>
                    <a:pt x="7" y="35"/>
                  </a:cubicBezTo>
                  <a:cubicBezTo>
                    <a:pt x="35" y="35"/>
                    <a:pt x="35" y="35"/>
                    <a:pt x="35" y="35"/>
                  </a:cubicBezTo>
                  <a:cubicBezTo>
                    <a:pt x="42" y="11"/>
                    <a:pt x="42" y="11"/>
                    <a:pt x="42" y="11"/>
                  </a:cubicBezTo>
                  <a:lnTo>
                    <a:pt x="38" y="0"/>
                  </a:lnTo>
                  <a:close/>
                </a:path>
              </a:pathLst>
            </a:custGeom>
            <a:solidFill>
              <a:srgbClr val="E4F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î$ļîdé"/>
            <p:cNvSpPr/>
            <p:nvPr/>
          </p:nvSpPr>
          <p:spPr bwMode="auto">
            <a:xfrm>
              <a:off x="5093531" y="4563127"/>
              <a:ext cx="1301527" cy="673929"/>
            </a:xfrm>
            <a:custGeom>
              <a:avLst/>
              <a:gdLst>
                <a:gd name="T0" fmla="*/ 141 w 148"/>
                <a:gd name="T1" fmla="*/ 54 h 77"/>
                <a:gd name="T2" fmla="*/ 104 w 148"/>
                <a:gd name="T3" fmla="*/ 72 h 77"/>
                <a:gd name="T4" fmla="*/ 80 w 148"/>
                <a:gd name="T5" fmla="*/ 77 h 77"/>
                <a:gd name="T6" fmla="*/ 68 w 148"/>
                <a:gd name="T7" fmla="*/ 77 h 77"/>
                <a:gd name="T8" fmla="*/ 6 w 148"/>
                <a:gd name="T9" fmla="*/ 54 h 77"/>
                <a:gd name="T10" fmla="*/ 3 w 148"/>
                <a:gd name="T11" fmla="*/ 34 h 77"/>
                <a:gd name="T12" fmla="*/ 14 w 148"/>
                <a:gd name="T13" fmla="*/ 13 h 77"/>
                <a:gd name="T14" fmla="*/ 45 w 148"/>
                <a:gd name="T15" fmla="*/ 3 h 77"/>
                <a:gd name="T16" fmla="*/ 54 w 148"/>
                <a:gd name="T17" fmla="*/ 0 h 77"/>
                <a:gd name="T18" fmla="*/ 55 w 148"/>
                <a:gd name="T19" fmla="*/ 0 h 77"/>
                <a:gd name="T20" fmla="*/ 93 w 148"/>
                <a:gd name="T21" fmla="*/ 0 h 77"/>
                <a:gd name="T22" fmla="*/ 93 w 148"/>
                <a:gd name="T23" fmla="*/ 0 h 77"/>
                <a:gd name="T24" fmla="*/ 103 w 148"/>
                <a:gd name="T25" fmla="*/ 3 h 77"/>
                <a:gd name="T26" fmla="*/ 134 w 148"/>
                <a:gd name="T27" fmla="*/ 13 h 77"/>
                <a:gd name="T28" fmla="*/ 145 w 148"/>
                <a:gd name="T29" fmla="*/ 34 h 77"/>
                <a:gd name="T30" fmla="*/ 141 w 148"/>
                <a:gd name="T31" fmla="*/ 5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77">
                  <a:moveTo>
                    <a:pt x="141" y="54"/>
                  </a:moveTo>
                  <a:cubicBezTo>
                    <a:pt x="133" y="63"/>
                    <a:pt x="118" y="68"/>
                    <a:pt x="104" y="72"/>
                  </a:cubicBezTo>
                  <a:cubicBezTo>
                    <a:pt x="95" y="74"/>
                    <a:pt x="86" y="76"/>
                    <a:pt x="80" y="77"/>
                  </a:cubicBezTo>
                  <a:cubicBezTo>
                    <a:pt x="76" y="77"/>
                    <a:pt x="72" y="77"/>
                    <a:pt x="68" y="77"/>
                  </a:cubicBezTo>
                  <a:cubicBezTo>
                    <a:pt x="53" y="74"/>
                    <a:pt x="20" y="68"/>
                    <a:pt x="6" y="54"/>
                  </a:cubicBezTo>
                  <a:cubicBezTo>
                    <a:pt x="1" y="49"/>
                    <a:pt x="0" y="41"/>
                    <a:pt x="3" y="34"/>
                  </a:cubicBezTo>
                  <a:cubicBezTo>
                    <a:pt x="7" y="26"/>
                    <a:pt x="13" y="13"/>
                    <a:pt x="14" y="13"/>
                  </a:cubicBezTo>
                  <a:cubicBezTo>
                    <a:pt x="14" y="12"/>
                    <a:pt x="33" y="7"/>
                    <a:pt x="45" y="3"/>
                  </a:cubicBezTo>
                  <a:cubicBezTo>
                    <a:pt x="50" y="2"/>
                    <a:pt x="53" y="1"/>
                    <a:pt x="54" y="0"/>
                  </a:cubicBezTo>
                  <a:cubicBezTo>
                    <a:pt x="55" y="0"/>
                    <a:pt x="55" y="0"/>
                    <a:pt x="55" y="0"/>
                  </a:cubicBezTo>
                  <a:cubicBezTo>
                    <a:pt x="93" y="0"/>
                    <a:pt x="93" y="0"/>
                    <a:pt x="93" y="0"/>
                  </a:cubicBezTo>
                  <a:cubicBezTo>
                    <a:pt x="93" y="0"/>
                    <a:pt x="93" y="0"/>
                    <a:pt x="93" y="0"/>
                  </a:cubicBezTo>
                  <a:cubicBezTo>
                    <a:pt x="95" y="1"/>
                    <a:pt x="98" y="2"/>
                    <a:pt x="103" y="3"/>
                  </a:cubicBezTo>
                  <a:cubicBezTo>
                    <a:pt x="115" y="7"/>
                    <a:pt x="133" y="12"/>
                    <a:pt x="134" y="13"/>
                  </a:cubicBezTo>
                  <a:cubicBezTo>
                    <a:pt x="134" y="13"/>
                    <a:pt x="141" y="26"/>
                    <a:pt x="145" y="34"/>
                  </a:cubicBezTo>
                  <a:cubicBezTo>
                    <a:pt x="148" y="41"/>
                    <a:pt x="147" y="49"/>
                    <a:pt x="141" y="54"/>
                  </a:cubicBezTo>
                  <a:close/>
                </a:path>
              </a:pathLst>
            </a:custGeom>
            <a:solidFill>
              <a:srgbClr val="455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îşļiḓe"/>
            <p:cNvSpPr/>
            <p:nvPr/>
          </p:nvSpPr>
          <p:spPr bwMode="auto">
            <a:xfrm>
              <a:off x="7431222" y="4158770"/>
              <a:ext cx="534933" cy="800291"/>
            </a:xfrm>
            <a:custGeom>
              <a:avLst/>
              <a:gdLst>
                <a:gd name="T0" fmla="*/ 61 w 61"/>
                <a:gd name="T1" fmla="*/ 30 h 91"/>
                <a:gd name="T2" fmla="*/ 58 w 61"/>
                <a:gd name="T3" fmla="*/ 28 h 91"/>
                <a:gd name="T4" fmla="*/ 57 w 61"/>
                <a:gd name="T5" fmla="*/ 30 h 91"/>
                <a:gd name="T6" fmla="*/ 56 w 61"/>
                <a:gd name="T7" fmla="*/ 27 h 91"/>
                <a:gd name="T8" fmla="*/ 56 w 61"/>
                <a:gd name="T9" fmla="*/ 16 h 91"/>
                <a:gd name="T10" fmla="*/ 45 w 61"/>
                <a:gd name="T11" fmla="*/ 2 h 91"/>
                <a:gd name="T12" fmla="*/ 29 w 61"/>
                <a:gd name="T13" fmla="*/ 2 h 91"/>
                <a:gd name="T14" fmla="*/ 14 w 61"/>
                <a:gd name="T15" fmla="*/ 2 h 91"/>
                <a:gd name="T16" fmla="*/ 5 w 61"/>
                <a:gd name="T17" fmla="*/ 16 h 91"/>
                <a:gd name="T18" fmla="*/ 6 w 61"/>
                <a:gd name="T19" fmla="*/ 27 h 91"/>
                <a:gd name="T20" fmla="*/ 4 w 61"/>
                <a:gd name="T21" fmla="*/ 30 h 91"/>
                <a:gd name="T22" fmla="*/ 3 w 61"/>
                <a:gd name="T23" fmla="*/ 28 h 91"/>
                <a:gd name="T24" fmla="*/ 1 w 61"/>
                <a:gd name="T25" fmla="*/ 32 h 91"/>
                <a:gd name="T26" fmla="*/ 7 w 61"/>
                <a:gd name="T27" fmla="*/ 43 h 91"/>
                <a:gd name="T28" fmla="*/ 11 w 61"/>
                <a:gd name="T29" fmla="*/ 45 h 91"/>
                <a:gd name="T30" fmla="*/ 15 w 61"/>
                <a:gd name="T31" fmla="*/ 59 h 91"/>
                <a:gd name="T32" fmla="*/ 14 w 61"/>
                <a:gd name="T33" fmla="*/ 74 h 91"/>
                <a:gd name="T34" fmla="*/ 33 w 61"/>
                <a:gd name="T35" fmla="*/ 91 h 91"/>
                <a:gd name="T36" fmla="*/ 38 w 61"/>
                <a:gd name="T37" fmla="*/ 84 h 91"/>
                <a:gd name="T38" fmla="*/ 48 w 61"/>
                <a:gd name="T39" fmla="*/ 74 h 91"/>
                <a:gd name="T40" fmla="*/ 52 w 61"/>
                <a:gd name="T41" fmla="*/ 47 h 91"/>
                <a:gd name="T42" fmla="*/ 61 w 61"/>
                <a:gd name="T43"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91">
                  <a:moveTo>
                    <a:pt x="61" y="30"/>
                  </a:moveTo>
                  <a:cubicBezTo>
                    <a:pt x="60" y="28"/>
                    <a:pt x="60" y="26"/>
                    <a:pt x="58" y="28"/>
                  </a:cubicBezTo>
                  <a:cubicBezTo>
                    <a:pt x="58" y="28"/>
                    <a:pt x="58" y="29"/>
                    <a:pt x="57" y="30"/>
                  </a:cubicBezTo>
                  <a:cubicBezTo>
                    <a:pt x="56" y="31"/>
                    <a:pt x="56" y="28"/>
                    <a:pt x="56" y="27"/>
                  </a:cubicBezTo>
                  <a:cubicBezTo>
                    <a:pt x="55" y="24"/>
                    <a:pt x="57" y="20"/>
                    <a:pt x="56" y="16"/>
                  </a:cubicBezTo>
                  <a:cubicBezTo>
                    <a:pt x="56" y="11"/>
                    <a:pt x="49" y="4"/>
                    <a:pt x="45" y="2"/>
                  </a:cubicBezTo>
                  <a:cubicBezTo>
                    <a:pt x="40" y="0"/>
                    <a:pt x="34" y="0"/>
                    <a:pt x="29" y="2"/>
                  </a:cubicBezTo>
                  <a:cubicBezTo>
                    <a:pt x="24" y="0"/>
                    <a:pt x="18" y="0"/>
                    <a:pt x="14" y="2"/>
                  </a:cubicBezTo>
                  <a:cubicBezTo>
                    <a:pt x="9" y="4"/>
                    <a:pt x="5" y="11"/>
                    <a:pt x="5" y="16"/>
                  </a:cubicBezTo>
                  <a:cubicBezTo>
                    <a:pt x="4" y="20"/>
                    <a:pt x="6" y="24"/>
                    <a:pt x="6" y="27"/>
                  </a:cubicBezTo>
                  <a:cubicBezTo>
                    <a:pt x="6" y="28"/>
                    <a:pt x="5" y="31"/>
                    <a:pt x="4" y="30"/>
                  </a:cubicBezTo>
                  <a:cubicBezTo>
                    <a:pt x="3" y="29"/>
                    <a:pt x="4" y="28"/>
                    <a:pt x="3" y="28"/>
                  </a:cubicBezTo>
                  <a:cubicBezTo>
                    <a:pt x="0" y="26"/>
                    <a:pt x="1" y="31"/>
                    <a:pt x="1" y="32"/>
                  </a:cubicBezTo>
                  <a:cubicBezTo>
                    <a:pt x="2" y="36"/>
                    <a:pt x="4" y="41"/>
                    <a:pt x="7" y="43"/>
                  </a:cubicBezTo>
                  <a:cubicBezTo>
                    <a:pt x="8" y="44"/>
                    <a:pt x="10" y="44"/>
                    <a:pt x="11" y="45"/>
                  </a:cubicBezTo>
                  <a:cubicBezTo>
                    <a:pt x="13" y="47"/>
                    <a:pt x="15" y="56"/>
                    <a:pt x="15" y="59"/>
                  </a:cubicBezTo>
                  <a:cubicBezTo>
                    <a:pt x="14" y="74"/>
                    <a:pt x="14" y="74"/>
                    <a:pt x="14" y="74"/>
                  </a:cubicBezTo>
                  <a:cubicBezTo>
                    <a:pt x="33" y="91"/>
                    <a:pt x="33" y="91"/>
                    <a:pt x="33" y="91"/>
                  </a:cubicBezTo>
                  <a:cubicBezTo>
                    <a:pt x="38" y="84"/>
                    <a:pt x="38" y="84"/>
                    <a:pt x="38" y="84"/>
                  </a:cubicBezTo>
                  <a:cubicBezTo>
                    <a:pt x="48" y="74"/>
                    <a:pt x="48" y="74"/>
                    <a:pt x="48" y="74"/>
                  </a:cubicBezTo>
                  <a:cubicBezTo>
                    <a:pt x="48" y="65"/>
                    <a:pt x="45" y="54"/>
                    <a:pt x="52" y="47"/>
                  </a:cubicBezTo>
                  <a:cubicBezTo>
                    <a:pt x="58" y="41"/>
                    <a:pt x="61" y="38"/>
                    <a:pt x="61" y="30"/>
                  </a:cubicBezTo>
                  <a:close/>
                </a:path>
              </a:pathLst>
            </a:custGeom>
            <a:solidFill>
              <a:srgbClr val="F9C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išḷîde"/>
            <p:cNvSpPr/>
            <p:nvPr/>
          </p:nvSpPr>
          <p:spPr bwMode="auto">
            <a:xfrm>
              <a:off x="7405950" y="3981864"/>
              <a:ext cx="602326" cy="678142"/>
            </a:xfrm>
            <a:custGeom>
              <a:avLst/>
              <a:gdLst>
                <a:gd name="T0" fmla="*/ 4 w 69"/>
                <a:gd name="T1" fmla="*/ 44 h 77"/>
                <a:gd name="T2" fmla="*/ 5 w 69"/>
                <a:gd name="T3" fmla="*/ 50 h 77"/>
                <a:gd name="T4" fmla="*/ 15 w 69"/>
                <a:gd name="T5" fmla="*/ 66 h 77"/>
                <a:gd name="T6" fmla="*/ 19 w 69"/>
                <a:gd name="T7" fmla="*/ 75 h 77"/>
                <a:gd name="T8" fmla="*/ 24 w 69"/>
                <a:gd name="T9" fmla="*/ 75 h 77"/>
                <a:gd name="T10" fmla="*/ 36 w 69"/>
                <a:gd name="T11" fmla="*/ 76 h 77"/>
                <a:gd name="T12" fmla="*/ 40 w 69"/>
                <a:gd name="T13" fmla="*/ 74 h 77"/>
                <a:gd name="T14" fmla="*/ 46 w 69"/>
                <a:gd name="T15" fmla="*/ 75 h 77"/>
                <a:gd name="T16" fmla="*/ 49 w 69"/>
                <a:gd name="T17" fmla="*/ 74 h 77"/>
                <a:gd name="T18" fmla="*/ 61 w 69"/>
                <a:gd name="T19" fmla="*/ 57 h 77"/>
                <a:gd name="T20" fmla="*/ 66 w 69"/>
                <a:gd name="T21" fmla="*/ 48 h 77"/>
                <a:gd name="T22" fmla="*/ 67 w 69"/>
                <a:gd name="T23" fmla="*/ 37 h 77"/>
                <a:gd name="T24" fmla="*/ 47 w 69"/>
                <a:gd name="T25" fmla="*/ 2 h 77"/>
                <a:gd name="T26" fmla="*/ 18 w 69"/>
                <a:gd name="T27" fmla="*/ 3 h 77"/>
                <a:gd name="T28" fmla="*/ 3 w 69"/>
                <a:gd name="T29" fmla="*/ 21 h 77"/>
                <a:gd name="T30" fmla="*/ 4 w 69"/>
                <a:gd name="T31" fmla="*/ 4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77">
                  <a:moveTo>
                    <a:pt x="4" y="44"/>
                  </a:moveTo>
                  <a:cubicBezTo>
                    <a:pt x="5" y="46"/>
                    <a:pt x="5" y="48"/>
                    <a:pt x="5" y="50"/>
                  </a:cubicBezTo>
                  <a:cubicBezTo>
                    <a:pt x="6" y="57"/>
                    <a:pt x="12" y="60"/>
                    <a:pt x="15" y="66"/>
                  </a:cubicBezTo>
                  <a:cubicBezTo>
                    <a:pt x="16" y="69"/>
                    <a:pt x="19" y="72"/>
                    <a:pt x="19" y="75"/>
                  </a:cubicBezTo>
                  <a:cubicBezTo>
                    <a:pt x="24" y="73"/>
                    <a:pt x="21" y="72"/>
                    <a:pt x="24" y="75"/>
                  </a:cubicBezTo>
                  <a:cubicBezTo>
                    <a:pt x="27" y="77"/>
                    <a:pt x="34" y="77"/>
                    <a:pt x="36" y="76"/>
                  </a:cubicBezTo>
                  <a:cubicBezTo>
                    <a:pt x="38" y="76"/>
                    <a:pt x="39" y="74"/>
                    <a:pt x="40" y="74"/>
                  </a:cubicBezTo>
                  <a:cubicBezTo>
                    <a:pt x="42" y="73"/>
                    <a:pt x="44" y="75"/>
                    <a:pt x="46" y="75"/>
                  </a:cubicBezTo>
                  <a:cubicBezTo>
                    <a:pt x="46" y="75"/>
                    <a:pt x="50" y="74"/>
                    <a:pt x="49" y="74"/>
                  </a:cubicBezTo>
                  <a:cubicBezTo>
                    <a:pt x="54" y="72"/>
                    <a:pt x="59" y="63"/>
                    <a:pt x="61" y="57"/>
                  </a:cubicBezTo>
                  <a:cubicBezTo>
                    <a:pt x="62" y="54"/>
                    <a:pt x="64" y="51"/>
                    <a:pt x="66" y="48"/>
                  </a:cubicBezTo>
                  <a:cubicBezTo>
                    <a:pt x="67" y="45"/>
                    <a:pt x="67" y="40"/>
                    <a:pt x="67" y="37"/>
                  </a:cubicBezTo>
                  <a:cubicBezTo>
                    <a:pt x="69" y="21"/>
                    <a:pt x="68" y="5"/>
                    <a:pt x="47" y="2"/>
                  </a:cubicBezTo>
                  <a:cubicBezTo>
                    <a:pt x="37" y="0"/>
                    <a:pt x="27" y="0"/>
                    <a:pt x="18" y="3"/>
                  </a:cubicBezTo>
                  <a:cubicBezTo>
                    <a:pt x="10" y="6"/>
                    <a:pt x="5" y="14"/>
                    <a:pt x="3" y="21"/>
                  </a:cubicBezTo>
                  <a:cubicBezTo>
                    <a:pt x="0" y="29"/>
                    <a:pt x="3" y="37"/>
                    <a:pt x="4" y="44"/>
                  </a:cubicBezTo>
                  <a:close/>
                </a:path>
              </a:pathLst>
            </a:custGeom>
            <a:solidFill>
              <a:srgbClr val="3D3B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işļïḓè"/>
            <p:cNvSpPr/>
            <p:nvPr/>
          </p:nvSpPr>
          <p:spPr bwMode="auto">
            <a:xfrm>
              <a:off x="7519677" y="4765306"/>
              <a:ext cx="366450" cy="307481"/>
            </a:xfrm>
            <a:custGeom>
              <a:avLst/>
              <a:gdLst>
                <a:gd name="T0" fmla="*/ 38 w 42"/>
                <a:gd name="T1" fmla="*/ 0 h 35"/>
                <a:gd name="T2" fmla="*/ 26 w 42"/>
                <a:gd name="T3" fmla="*/ 2 h 35"/>
                <a:gd name="T4" fmla="*/ 15 w 42"/>
                <a:gd name="T5" fmla="*/ 2 h 35"/>
                <a:gd name="T6" fmla="*/ 4 w 42"/>
                <a:gd name="T7" fmla="*/ 0 h 35"/>
                <a:gd name="T8" fmla="*/ 0 w 42"/>
                <a:gd name="T9" fmla="*/ 11 h 35"/>
                <a:gd name="T10" fmla="*/ 7 w 42"/>
                <a:gd name="T11" fmla="*/ 35 h 35"/>
                <a:gd name="T12" fmla="*/ 35 w 42"/>
                <a:gd name="T13" fmla="*/ 35 h 35"/>
                <a:gd name="T14" fmla="*/ 42 w 42"/>
                <a:gd name="T15" fmla="*/ 11 h 35"/>
                <a:gd name="T16" fmla="*/ 38 w 42"/>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5">
                  <a:moveTo>
                    <a:pt x="38" y="0"/>
                  </a:moveTo>
                  <a:cubicBezTo>
                    <a:pt x="26" y="2"/>
                    <a:pt x="26" y="2"/>
                    <a:pt x="26" y="2"/>
                  </a:cubicBezTo>
                  <a:cubicBezTo>
                    <a:pt x="23" y="3"/>
                    <a:pt x="19" y="3"/>
                    <a:pt x="15" y="2"/>
                  </a:cubicBezTo>
                  <a:cubicBezTo>
                    <a:pt x="4" y="0"/>
                    <a:pt x="4" y="0"/>
                    <a:pt x="4" y="0"/>
                  </a:cubicBezTo>
                  <a:cubicBezTo>
                    <a:pt x="0" y="11"/>
                    <a:pt x="0" y="11"/>
                    <a:pt x="0" y="11"/>
                  </a:cubicBezTo>
                  <a:cubicBezTo>
                    <a:pt x="7" y="35"/>
                    <a:pt x="7" y="35"/>
                    <a:pt x="7" y="35"/>
                  </a:cubicBezTo>
                  <a:cubicBezTo>
                    <a:pt x="35" y="35"/>
                    <a:pt x="35" y="35"/>
                    <a:pt x="35" y="35"/>
                  </a:cubicBezTo>
                  <a:cubicBezTo>
                    <a:pt x="42" y="11"/>
                    <a:pt x="42" y="11"/>
                    <a:pt x="42" y="11"/>
                  </a:cubicBezTo>
                  <a:lnTo>
                    <a:pt x="38" y="0"/>
                  </a:lnTo>
                  <a:close/>
                </a:path>
              </a:pathLst>
            </a:custGeom>
            <a:solidFill>
              <a:srgbClr val="E4F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íṥḷïḍe"/>
            <p:cNvSpPr/>
            <p:nvPr/>
          </p:nvSpPr>
          <p:spPr bwMode="auto">
            <a:xfrm>
              <a:off x="7052137" y="4841123"/>
              <a:ext cx="1301527" cy="678142"/>
            </a:xfrm>
            <a:custGeom>
              <a:avLst/>
              <a:gdLst>
                <a:gd name="T0" fmla="*/ 142 w 148"/>
                <a:gd name="T1" fmla="*/ 54 h 77"/>
                <a:gd name="T2" fmla="*/ 104 w 148"/>
                <a:gd name="T3" fmla="*/ 72 h 77"/>
                <a:gd name="T4" fmla="*/ 81 w 148"/>
                <a:gd name="T5" fmla="*/ 76 h 77"/>
                <a:gd name="T6" fmla="*/ 68 w 148"/>
                <a:gd name="T7" fmla="*/ 76 h 77"/>
                <a:gd name="T8" fmla="*/ 7 w 148"/>
                <a:gd name="T9" fmla="*/ 54 h 77"/>
                <a:gd name="T10" fmla="*/ 3 w 148"/>
                <a:gd name="T11" fmla="*/ 34 h 77"/>
                <a:gd name="T12" fmla="*/ 14 w 148"/>
                <a:gd name="T13" fmla="*/ 12 h 77"/>
                <a:gd name="T14" fmla="*/ 45 w 148"/>
                <a:gd name="T15" fmla="*/ 3 h 77"/>
                <a:gd name="T16" fmla="*/ 55 w 148"/>
                <a:gd name="T17" fmla="*/ 0 h 77"/>
                <a:gd name="T18" fmla="*/ 55 w 148"/>
                <a:gd name="T19" fmla="*/ 0 h 77"/>
                <a:gd name="T20" fmla="*/ 93 w 148"/>
                <a:gd name="T21" fmla="*/ 0 h 77"/>
                <a:gd name="T22" fmla="*/ 93 w 148"/>
                <a:gd name="T23" fmla="*/ 0 h 77"/>
                <a:gd name="T24" fmla="*/ 103 w 148"/>
                <a:gd name="T25" fmla="*/ 3 h 77"/>
                <a:gd name="T26" fmla="*/ 134 w 148"/>
                <a:gd name="T27" fmla="*/ 12 h 77"/>
                <a:gd name="T28" fmla="*/ 145 w 148"/>
                <a:gd name="T29" fmla="*/ 34 h 77"/>
                <a:gd name="T30" fmla="*/ 142 w 148"/>
                <a:gd name="T31" fmla="*/ 5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77">
                  <a:moveTo>
                    <a:pt x="142" y="54"/>
                  </a:moveTo>
                  <a:cubicBezTo>
                    <a:pt x="133" y="62"/>
                    <a:pt x="118" y="68"/>
                    <a:pt x="104" y="72"/>
                  </a:cubicBezTo>
                  <a:cubicBezTo>
                    <a:pt x="95" y="74"/>
                    <a:pt x="87" y="75"/>
                    <a:pt x="81" y="76"/>
                  </a:cubicBezTo>
                  <a:cubicBezTo>
                    <a:pt x="76" y="77"/>
                    <a:pt x="72" y="77"/>
                    <a:pt x="68" y="76"/>
                  </a:cubicBezTo>
                  <a:cubicBezTo>
                    <a:pt x="53" y="74"/>
                    <a:pt x="20" y="68"/>
                    <a:pt x="7" y="54"/>
                  </a:cubicBezTo>
                  <a:cubicBezTo>
                    <a:pt x="1" y="49"/>
                    <a:pt x="0" y="40"/>
                    <a:pt x="3" y="34"/>
                  </a:cubicBezTo>
                  <a:cubicBezTo>
                    <a:pt x="7" y="26"/>
                    <a:pt x="14" y="13"/>
                    <a:pt x="14" y="12"/>
                  </a:cubicBezTo>
                  <a:cubicBezTo>
                    <a:pt x="15" y="12"/>
                    <a:pt x="33" y="6"/>
                    <a:pt x="45" y="3"/>
                  </a:cubicBezTo>
                  <a:cubicBezTo>
                    <a:pt x="50" y="1"/>
                    <a:pt x="53" y="0"/>
                    <a:pt x="55" y="0"/>
                  </a:cubicBezTo>
                  <a:cubicBezTo>
                    <a:pt x="55" y="0"/>
                    <a:pt x="55" y="0"/>
                    <a:pt x="55" y="0"/>
                  </a:cubicBezTo>
                  <a:cubicBezTo>
                    <a:pt x="93" y="0"/>
                    <a:pt x="93" y="0"/>
                    <a:pt x="93" y="0"/>
                  </a:cubicBezTo>
                  <a:cubicBezTo>
                    <a:pt x="93" y="0"/>
                    <a:pt x="93" y="0"/>
                    <a:pt x="93" y="0"/>
                  </a:cubicBezTo>
                  <a:cubicBezTo>
                    <a:pt x="95" y="0"/>
                    <a:pt x="98" y="1"/>
                    <a:pt x="103" y="3"/>
                  </a:cubicBezTo>
                  <a:cubicBezTo>
                    <a:pt x="115" y="6"/>
                    <a:pt x="134" y="12"/>
                    <a:pt x="134" y="12"/>
                  </a:cubicBezTo>
                  <a:cubicBezTo>
                    <a:pt x="135" y="13"/>
                    <a:pt x="141" y="26"/>
                    <a:pt x="145" y="34"/>
                  </a:cubicBezTo>
                  <a:cubicBezTo>
                    <a:pt x="148" y="40"/>
                    <a:pt x="147" y="49"/>
                    <a:pt x="142" y="54"/>
                  </a:cubicBezTo>
                  <a:close/>
                </a:path>
              </a:pathLst>
            </a:custGeom>
            <a:solidFill>
              <a:srgbClr val="455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îṩļiḓé"/>
            <p:cNvSpPr/>
            <p:nvPr/>
          </p:nvSpPr>
          <p:spPr bwMode="auto">
            <a:xfrm>
              <a:off x="4373268" y="4141922"/>
              <a:ext cx="539143" cy="796080"/>
            </a:xfrm>
            <a:custGeom>
              <a:avLst/>
              <a:gdLst>
                <a:gd name="T0" fmla="*/ 61 w 61"/>
                <a:gd name="T1" fmla="*/ 29 h 91"/>
                <a:gd name="T2" fmla="*/ 58 w 61"/>
                <a:gd name="T3" fmla="*/ 27 h 91"/>
                <a:gd name="T4" fmla="*/ 57 w 61"/>
                <a:gd name="T5" fmla="*/ 30 h 91"/>
                <a:gd name="T6" fmla="*/ 56 w 61"/>
                <a:gd name="T7" fmla="*/ 27 h 91"/>
                <a:gd name="T8" fmla="*/ 56 w 61"/>
                <a:gd name="T9" fmla="*/ 16 h 91"/>
                <a:gd name="T10" fmla="*/ 45 w 61"/>
                <a:gd name="T11" fmla="*/ 2 h 91"/>
                <a:gd name="T12" fmla="*/ 29 w 61"/>
                <a:gd name="T13" fmla="*/ 2 h 91"/>
                <a:gd name="T14" fmla="*/ 14 w 61"/>
                <a:gd name="T15" fmla="*/ 2 h 91"/>
                <a:gd name="T16" fmla="*/ 5 w 61"/>
                <a:gd name="T17" fmla="*/ 16 h 91"/>
                <a:gd name="T18" fmla="*/ 6 w 61"/>
                <a:gd name="T19" fmla="*/ 27 h 91"/>
                <a:gd name="T20" fmla="*/ 4 w 61"/>
                <a:gd name="T21" fmla="*/ 30 h 91"/>
                <a:gd name="T22" fmla="*/ 3 w 61"/>
                <a:gd name="T23" fmla="*/ 27 h 91"/>
                <a:gd name="T24" fmla="*/ 1 w 61"/>
                <a:gd name="T25" fmla="*/ 32 h 91"/>
                <a:gd name="T26" fmla="*/ 7 w 61"/>
                <a:gd name="T27" fmla="*/ 43 h 91"/>
                <a:gd name="T28" fmla="*/ 11 w 61"/>
                <a:gd name="T29" fmla="*/ 45 h 91"/>
                <a:gd name="T30" fmla="*/ 15 w 61"/>
                <a:gd name="T31" fmla="*/ 59 h 91"/>
                <a:gd name="T32" fmla="*/ 14 w 61"/>
                <a:gd name="T33" fmla="*/ 74 h 91"/>
                <a:gd name="T34" fmla="*/ 33 w 61"/>
                <a:gd name="T35" fmla="*/ 91 h 91"/>
                <a:gd name="T36" fmla="*/ 38 w 61"/>
                <a:gd name="T37" fmla="*/ 84 h 91"/>
                <a:gd name="T38" fmla="*/ 48 w 61"/>
                <a:gd name="T39" fmla="*/ 74 h 91"/>
                <a:gd name="T40" fmla="*/ 52 w 61"/>
                <a:gd name="T41" fmla="*/ 46 h 91"/>
                <a:gd name="T42" fmla="*/ 61 w 61"/>
                <a:gd name="T43" fmla="*/ 2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91">
                  <a:moveTo>
                    <a:pt x="61" y="29"/>
                  </a:moveTo>
                  <a:cubicBezTo>
                    <a:pt x="61" y="28"/>
                    <a:pt x="60" y="26"/>
                    <a:pt x="58" y="27"/>
                  </a:cubicBezTo>
                  <a:cubicBezTo>
                    <a:pt x="58" y="28"/>
                    <a:pt x="58" y="29"/>
                    <a:pt x="57" y="30"/>
                  </a:cubicBezTo>
                  <a:cubicBezTo>
                    <a:pt x="56" y="31"/>
                    <a:pt x="56" y="28"/>
                    <a:pt x="56" y="27"/>
                  </a:cubicBezTo>
                  <a:cubicBezTo>
                    <a:pt x="55" y="23"/>
                    <a:pt x="57" y="20"/>
                    <a:pt x="56" y="16"/>
                  </a:cubicBezTo>
                  <a:cubicBezTo>
                    <a:pt x="56" y="11"/>
                    <a:pt x="49" y="4"/>
                    <a:pt x="45" y="2"/>
                  </a:cubicBezTo>
                  <a:cubicBezTo>
                    <a:pt x="40" y="0"/>
                    <a:pt x="34" y="0"/>
                    <a:pt x="29" y="2"/>
                  </a:cubicBezTo>
                  <a:cubicBezTo>
                    <a:pt x="24" y="0"/>
                    <a:pt x="18" y="0"/>
                    <a:pt x="14" y="2"/>
                  </a:cubicBezTo>
                  <a:cubicBezTo>
                    <a:pt x="9" y="4"/>
                    <a:pt x="5" y="11"/>
                    <a:pt x="5" y="16"/>
                  </a:cubicBezTo>
                  <a:cubicBezTo>
                    <a:pt x="4" y="20"/>
                    <a:pt x="6" y="23"/>
                    <a:pt x="6" y="27"/>
                  </a:cubicBezTo>
                  <a:cubicBezTo>
                    <a:pt x="6" y="28"/>
                    <a:pt x="5" y="31"/>
                    <a:pt x="4" y="30"/>
                  </a:cubicBezTo>
                  <a:cubicBezTo>
                    <a:pt x="3" y="29"/>
                    <a:pt x="4" y="28"/>
                    <a:pt x="3" y="27"/>
                  </a:cubicBezTo>
                  <a:cubicBezTo>
                    <a:pt x="0" y="25"/>
                    <a:pt x="1" y="31"/>
                    <a:pt x="1" y="32"/>
                  </a:cubicBezTo>
                  <a:cubicBezTo>
                    <a:pt x="2" y="36"/>
                    <a:pt x="4" y="41"/>
                    <a:pt x="7" y="43"/>
                  </a:cubicBezTo>
                  <a:cubicBezTo>
                    <a:pt x="8" y="44"/>
                    <a:pt x="10" y="44"/>
                    <a:pt x="11" y="45"/>
                  </a:cubicBezTo>
                  <a:cubicBezTo>
                    <a:pt x="13" y="47"/>
                    <a:pt x="15" y="56"/>
                    <a:pt x="15" y="59"/>
                  </a:cubicBezTo>
                  <a:cubicBezTo>
                    <a:pt x="14" y="74"/>
                    <a:pt x="14" y="74"/>
                    <a:pt x="14" y="74"/>
                  </a:cubicBezTo>
                  <a:cubicBezTo>
                    <a:pt x="33" y="91"/>
                    <a:pt x="33" y="91"/>
                    <a:pt x="33" y="91"/>
                  </a:cubicBezTo>
                  <a:cubicBezTo>
                    <a:pt x="38" y="84"/>
                    <a:pt x="38" y="84"/>
                    <a:pt x="38" y="84"/>
                  </a:cubicBezTo>
                  <a:cubicBezTo>
                    <a:pt x="48" y="74"/>
                    <a:pt x="48" y="74"/>
                    <a:pt x="48" y="74"/>
                  </a:cubicBezTo>
                  <a:cubicBezTo>
                    <a:pt x="48" y="65"/>
                    <a:pt x="45" y="54"/>
                    <a:pt x="52" y="46"/>
                  </a:cubicBezTo>
                  <a:cubicBezTo>
                    <a:pt x="58" y="41"/>
                    <a:pt x="61" y="38"/>
                    <a:pt x="61" y="29"/>
                  </a:cubicBezTo>
                  <a:close/>
                </a:path>
              </a:pathLst>
            </a:custGeom>
            <a:solidFill>
              <a:srgbClr val="F9C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iśḷïḓe"/>
            <p:cNvSpPr/>
            <p:nvPr/>
          </p:nvSpPr>
          <p:spPr bwMode="auto">
            <a:xfrm>
              <a:off x="4347996" y="3956591"/>
              <a:ext cx="606536" cy="686567"/>
            </a:xfrm>
            <a:custGeom>
              <a:avLst/>
              <a:gdLst>
                <a:gd name="T0" fmla="*/ 4 w 69"/>
                <a:gd name="T1" fmla="*/ 45 h 78"/>
                <a:gd name="T2" fmla="*/ 5 w 69"/>
                <a:gd name="T3" fmla="*/ 51 h 78"/>
                <a:gd name="T4" fmla="*/ 15 w 69"/>
                <a:gd name="T5" fmla="*/ 67 h 78"/>
                <a:gd name="T6" fmla="*/ 19 w 69"/>
                <a:gd name="T7" fmla="*/ 76 h 78"/>
                <a:gd name="T8" fmla="*/ 24 w 69"/>
                <a:gd name="T9" fmla="*/ 76 h 78"/>
                <a:gd name="T10" fmla="*/ 36 w 69"/>
                <a:gd name="T11" fmla="*/ 77 h 78"/>
                <a:gd name="T12" fmla="*/ 40 w 69"/>
                <a:gd name="T13" fmla="*/ 75 h 78"/>
                <a:gd name="T14" fmla="*/ 46 w 69"/>
                <a:gd name="T15" fmla="*/ 76 h 78"/>
                <a:gd name="T16" fmla="*/ 49 w 69"/>
                <a:gd name="T17" fmla="*/ 75 h 78"/>
                <a:gd name="T18" fmla="*/ 61 w 69"/>
                <a:gd name="T19" fmla="*/ 58 h 78"/>
                <a:gd name="T20" fmla="*/ 66 w 69"/>
                <a:gd name="T21" fmla="*/ 49 h 78"/>
                <a:gd name="T22" fmla="*/ 67 w 69"/>
                <a:gd name="T23" fmla="*/ 38 h 78"/>
                <a:gd name="T24" fmla="*/ 47 w 69"/>
                <a:gd name="T25" fmla="*/ 3 h 78"/>
                <a:gd name="T26" fmla="*/ 18 w 69"/>
                <a:gd name="T27" fmla="*/ 4 h 78"/>
                <a:gd name="T28" fmla="*/ 3 w 69"/>
                <a:gd name="T29" fmla="*/ 22 h 78"/>
                <a:gd name="T30" fmla="*/ 4 w 69"/>
                <a:gd name="T31" fmla="*/ 4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78">
                  <a:moveTo>
                    <a:pt x="4" y="45"/>
                  </a:moveTo>
                  <a:cubicBezTo>
                    <a:pt x="5" y="47"/>
                    <a:pt x="5" y="49"/>
                    <a:pt x="5" y="51"/>
                  </a:cubicBezTo>
                  <a:cubicBezTo>
                    <a:pt x="6" y="58"/>
                    <a:pt x="12" y="61"/>
                    <a:pt x="15" y="67"/>
                  </a:cubicBezTo>
                  <a:cubicBezTo>
                    <a:pt x="16" y="70"/>
                    <a:pt x="19" y="73"/>
                    <a:pt x="19" y="76"/>
                  </a:cubicBezTo>
                  <a:cubicBezTo>
                    <a:pt x="24" y="74"/>
                    <a:pt x="21" y="73"/>
                    <a:pt x="24" y="76"/>
                  </a:cubicBezTo>
                  <a:cubicBezTo>
                    <a:pt x="27" y="78"/>
                    <a:pt x="34" y="78"/>
                    <a:pt x="36" y="77"/>
                  </a:cubicBezTo>
                  <a:cubicBezTo>
                    <a:pt x="38" y="77"/>
                    <a:pt x="39" y="75"/>
                    <a:pt x="40" y="75"/>
                  </a:cubicBezTo>
                  <a:cubicBezTo>
                    <a:pt x="42" y="74"/>
                    <a:pt x="44" y="76"/>
                    <a:pt x="46" y="76"/>
                  </a:cubicBezTo>
                  <a:cubicBezTo>
                    <a:pt x="46" y="76"/>
                    <a:pt x="50" y="75"/>
                    <a:pt x="49" y="75"/>
                  </a:cubicBezTo>
                  <a:cubicBezTo>
                    <a:pt x="55" y="73"/>
                    <a:pt x="59" y="63"/>
                    <a:pt x="61" y="58"/>
                  </a:cubicBezTo>
                  <a:cubicBezTo>
                    <a:pt x="62" y="55"/>
                    <a:pt x="64" y="52"/>
                    <a:pt x="66" y="49"/>
                  </a:cubicBezTo>
                  <a:cubicBezTo>
                    <a:pt x="67" y="45"/>
                    <a:pt x="67" y="41"/>
                    <a:pt x="67" y="38"/>
                  </a:cubicBezTo>
                  <a:cubicBezTo>
                    <a:pt x="69" y="22"/>
                    <a:pt x="68" y="6"/>
                    <a:pt x="47" y="3"/>
                  </a:cubicBezTo>
                  <a:cubicBezTo>
                    <a:pt x="38" y="1"/>
                    <a:pt x="27" y="0"/>
                    <a:pt x="18" y="4"/>
                  </a:cubicBezTo>
                  <a:cubicBezTo>
                    <a:pt x="10" y="7"/>
                    <a:pt x="5" y="15"/>
                    <a:pt x="3" y="22"/>
                  </a:cubicBezTo>
                  <a:cubicBezTo>
                    <a:pt x="0" y="30"/>
                    <a:pt x="3" y="38"/>
                    <a:pt x="4" y="45"/>
                  </a:cubicBezTo>
                  <a:close/>
                </a:path>
              </a:pathLst>
            </a:custGeom>
            <a:solidFill>
              <a:srgbClr val="3D3B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isľiďè"/>
            <p:cNvSpPr/>
            <p:nvPr/>
          </p:nvSpPr>
          <p:spPr bwMode="auto">
            <a:xfrm>
              <a:off x="4461723" y="4748458"/>
              <a:ext cx="370661" cy="303268"/>
            </a:xfrm>
            <a:custGeom>
              <a:avLst/>
              <a:gdLst>
                <a:gd name="T0" fmla="*/ 38 w 42"/>
                <a:gd name="T1" fmla="*/ 0 h 35"/>
                <a:gd name="T2" fmla="*/ 26 w 42"/>
                <a:gd name="T3" fmla="*/ 2 h 35"/>
                <a:gd name="T4" fmla="*/ 15 w 42"/>
                <a:gd name="T5" fmla="*/ 2 h 35"/>
                <a:gd name="T6" fmla="*/ 4 w 42"/>
                <a:gd name="T7" fmla="*/ 0 h 35"/>
                <a:gd name="T8" fmla="*/ 0 w 42"/>
                <a:gd name="T9" fmla="*/ 11 h 35"/>
                <a:gd name="T10" fmla="*/ 8 w 42"/>
                <a:gd name="T11" fmla="*/ 35 h 35"/>
                <a:gd name="T12" fmla="*/ 35 w 42"/>
                <a:gd name="T13" fmla="*/ 35 h 35"/>
                <a:gd name="T14" fmla="*/ 42 w 42"/>
                <a:gd name="T15" fmla="*/ 11 h 35"/>
                <a:gd name="T16" fmla="*/ 38 w 42"/>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5">
                  <a:moveTo>
                    <a:pt x="38" y="0"/>
                  </a:moveTo>
                  <a:cubicBezTo>
                    <a:pt x="26" y="2"/>
                    <a:pt x="26" y="2"/>
                    <a:pt x="26" y="2"/>
                  </a:cubicBezTo>
                  <a:cubicBezTo>
                    <a:pt x="23" y="3"/>
                    <a:pt x="19" y="3"/>
                    <a:pt x="15" y="2"/>
                  </a:cubicBezTo>
                  <a:cubicBezTo>
                    <a:pt x="4" y="0"/>
                    <a:pt x="4" y="0"/>
                    <a:pt x="4" y="0"/>
                  </a:cubicBezTo>
                  <a:cubicBezTo>
                    <a:pt x="0" y="11"/>
                    <a:pt x="0" y="11"/>
                    <a:pt x="0" y="11"/>
                  </a:cubicBezTo>
                  <a:cubicBezTo>
                    <a:pt x="8" y="35"/>
                    <a:pt x="8" y="35"/>
                    <a:pt x="8" y="35"/>
                  </a:cubicBezTo>
                  <a:cubicBezTo>
                    <a:pt x="35" y="35"/>
                    <a:pt x="35" y="35"/>
                    <a:pt x="35" y="35"/>
                  </a:cubicBezTo>
                  <a:cubicBezTo>
                    <a:pt x="42" y="11"/>
                    <a:pt x="42" y="11"/>
                    <a:pt x="42" y="11"/>
                  </a:cubicBezTo>
                  <a:lnTo>
                    <a:pt x="38" y="0"/>
                  </a:lnTo>
                  <a:close/>
                </a:path>
              </a:pathLst>
            </a:custGeom>
            <a:solidFill>
              <a:srgbClr val="E4F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iṥḷíḓé"/>
            <p:cNvSpPr/>
            <p:nvPr/>
          </p:nvSpPr>
          <p:spPr bwMode="auto">
            <a:xfrm>
              <a:off x="3998396" y="4824275"/>
              <a:ext cx="1297314" cy="678142"/>
            </a:xfrm>
            <a:custGeom>
              <a:avLst/>
              <a:gdLst>
                <a:gd name="T0" fmla="*/ 142 w 148"/>
                <a:gd name="T1" fmla="*/ 54 h 77"/>
                <a:gd name="T2" fmla="*/ 104 w 148"/>
                <a:gd name="T3" fmla="*/ 71 h 77"/>
                <a:gd name="T4" fmla="*/ 81 w 148"/>
                <a:gd name="T5" fmla="*/ 76 h 77"/>
                <a:gd name="T6" fmla="*/ 68 w 148"/>
                <a:gd name="T7" fmla="*/ 76 h 77"/>
                <a:gd name="T8" fmla="*/ 7 w 148"/>
                <a:gd name="T9" fmla="*/ 54 h 77"/>
                <a:gd name="T10" fmla="*/ 3 w 148"/>
                <a:gd name="T11" fmla="*/ 34 h 77"/>
                <a:gd name="T12" fmla="*/ 14 w 148"/>
                <a:gd name="T13" fmla="*/ 12 h 77"/>
                <a:gd name="T14" fmla="*/ 45 w 148"/>
                <a:gd name="T15" fmla="*/ 3 h 77"/>
                <a:gd name="T16" fmla="*/ 55 w 148"/>
                <a:gd name="T17" fmla="*/ 0 h 77"/>
                <a:gd name="T18" fmla="*/ 55 w 148"/>
                <a:gd name="T19" fmla="*/ 0 h 77"/>
                <a:gd name="T20" fmla="*/ 93 w 148"/>
                <a:gd name="T21" fmla="*/ 0 h 77"/>
                <a:gd name="T22" fmla="*/ 94 w 148"/>
                <a:gd name="T23" fmla="*/ 0 h 77"/>
                <a:gd name="T24" fmla="*/ 103 w 148"/>
                <a:gd name="T25" fmla="*/ 3 h 77"/>
                <a:gd name="T26" fmla="*/ 134 w 148"/>
                <a:gd name="T27" fmla="*/ 12 h 77"/>
                <a:gd name="T28" fmla="*/ 145 w 148"/>
                <a:gd name="T29" fmla="*/ 34 h 77"/>
                <a:gd name="T30" fmla="*/ 142 w 148"/>
                <a:gd name="T31" fmla="*/ 5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77">
                  <a:moveTo>
                    <a:pt x="142" y="54"/>
                  </a:moveTo>
                  <a:cubicBezTo>
                    <a:pt x="133" y="62"/>
                    <a:pt x="118" y="68"/>
                    <a:pt x="104" y="71"/>
                  </a:cubicBezTo>
                  <a:cubicBezTo>
                    <a:pt x="95" y="74"/>
                    <a:pt x="87" y="75"/>
                    <a:pt x="81" y="76"/>
                  </a:cubicBezTo>
                  <a:cubicBezTo>
                    <a:pt x="76" y="77"/>
                    <a:pt x="72" y="77"/>
                    <a:pt x="68" y="76"/>
                  </a:cubicBezTo>
                  <a:cubicBezTo>
                    <a:pt x="53" y="74"/>
                    <a:pt x="20" y="68"/>
                    <a:pt x="7" y="54"/>
                  </a:cubicBezTo>
                  <a:cubicBezTo>
                    <a:pt x="1" y="49"/>
                    <a:pt x="0" y="40"/>
                    <a:pt x="3" y="34"/>
                  </a:cubicBezTo>
                  <a:cubicBezTo>
                    <a:pt x="7" y="26"/>
                    <a:pt x="14" y="13"/>
                    <a:pt x="14" y="12"/>
                  </a:cubicBezTo>
                  <a:cubicBezTo>
                    <a:pt x="15" y="12"/>
                    <a:pt x="33" y="6"/>
                    <a:pt x="45" y="3"/>
                  </a:cubicBezTo>
                  <a:cubicBezTo>
                    <a:pt x="50" y="1"/>
                    <a:pt x="53" y="0"/>
                    <a:pt x="55" y="0"/>
                  </a:cubicBezTo>
                  <a:cubicBezTo>
                    <a:pt x="55" y="0"/>
                    <a:pt x="55" y="0"/>
                    <a:pt x="55" y="0"/>
                  </a:cubicBezTo>
                  <a:cubicBezTo>
                    <a:pt x="93" y="0"/>
                    <a:pt x="93" y="0"/>
                    <a:pt x="93" y="0"/>
                  </a:cubicBezTo>
                  <a:cubicBezTo>
                    <a:pt x="93" y="0"/>
                    <a:pt x="93" y="0"/>
                    <a:pt x="94" y="0"/>
                  </a:cubicBezTo>
                  <a:cubicBezTo>
                    <a:pt x="95" y="0"/>
                    <a:pt x="98" y="1"/>
                    <a:pt x="103" y="3"/>
                  </a:cubicBezTo>
                  <a:cubicBezTo>
                    <a:pt x="115" y="6"/>
                    <a:pt x="134" y="12"/>
                    <a:pt x="134" y="12"/>
                  </a:cubicBezTo>
                  <a:cubicBezTo>
                    <a:pt x="135" y="13"/>
                    <a:pt x="141" y="26"/>
                    <a:pt x="145" y="34"/>
                  </a:cubicBezTo>
                  <a:cubicBezTo>
                    <a:pt x="148" y="40"/>
                    <a:pt x="147" y="49"/>
                    <a:pt x="142" y="54"/>
                  </a:cubicBezTo>
                  <a:close/>
                </a:path>
              </a:pathLst>
            </a:custGeom>
            <a:solidFill>
              <a:srgbClr val="455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iŝľíḍé"/>
            <p:cNvSpPr/>
            <p:nvPr/>
          </p:nvSpPr>
          <p:spPr bwMode="auto">
            <a:xfrm>
              <a:off x="6121274" y="4297766"/>
              <a:ext cx="598112" cy="897169"/>
            </a:xfrm>
            <a:custGeom>
              <a:avLst/>
              <a:gdLst>
                <a:gd name="T0" fmla="*/ 68 w 68"/>
                <a:gd name="T1" fmla="*/ 33 h 102"/>
                <a:gd name="T2" fmla="*/ 65 w 68"/>
                <a:gd name="T3" fmla="*/ 31 h 102"/>
                <a:gd name="T4" fmla="*/ 64 w 68"/>
                <a:gd name="T5" fmla="*/ 33 h 102"/>
                <a:gd name="T6" fmla="*/ 62 w 68"/>
                <a:gd name="T7" fmla="*/ 31 h 102"/>
                <a:gd name="T8" fmla="*/ 63 w 68"/>
                <a:gd name="T9" fmla="*/ 18 h 102"/>
                <a:gd name="T10" fmla="*/ 50 w 68"/>
                <a:gd name="T11" fmla="*/ 2 h 102"/>
                <a:gd name="T12" fmla="*/ 33 w 68"/>
                <a:gd name="T13" fmla="*/ 2 h 102"/>
                <a:gd name="T14" fmla="*/ 15 w 68"/>
                <a:gd name="T15" fmla="*/ 2 h 102"/>
                <a:gd name="T16" fmla="*/ 5 w 68"/>
                <a:gd name="T17" fmla="*/ 18 h 102"/>
                <a:gd name="T18" fmla="*/ 6 w 68"/>
                <a:gd name="T19" fmla="*/ 31 h 102"/>
                <a:gd name="T20" fmla="*/ 4 w 68"/>
                <a:gd name="T21" fmla="*/ 33 h 102"/>
                <a:gd name="T22" fmla="*/ 3 w 68"/>
                <a:gd name="T23" fmla="*/ 31 h 102"/>
                <a:gd name="T24" fmla="*/ 1 w 68"/>
                <a:gd name="T25" fmla="*/ 36 h 102"/>
                <a:gd name="T26" fmla="*/ 8 w 68"/>
                <a:gd name="T27" fmla="*/ 48 h 102"/>
                <a:gd name="T28" fmla="*/ 12 w 68"/>
                <a:gd name="T29" fmla="*/ 50 h 102"/>
                <a:gd name="T30" fmla="*/ 17 w 68"/>
                <a:gd name="T31" fmla="*/ 66 h 102"/>
                <a:gd name="T32" fmla="*/ 16 w 68"/>
                <a:gd name="T33" fmla="*/ 83 h 102"/>
                <a:gd name="T34" fmla="*/ 37 w 68"/>
                <a:gd name="T35" fmla="*/ 102 h 102"/>
                <a:gd name="T36" fmla="*/ 43 w 68"/>
                <a:gd name="T37" fmla="*/ 95 h 102"/>
                <a:gd name="T38" fmla="*/ 54 w 68"/>
                <a:gd name="T39" fmla="*/ 83 h 102"/>
                <a:gd name="T40" fmla="*/ 58 w 68"/>
                <a:gd name="T41" fmla="*/ 52 h 102"/>
                <a:gd name="T42" fmla="*/ 68 w 68"/>
                <a:gd name="T43" fmla="*/ 3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102">
                  <a:moveTo>
                    <a:pt x="68" y="33"/>
                  </a:moveTo>
                  <a:cubicBezTo>
                    <a:pt x="68" y="32"/>
                    <a:pt x="67" y="30"/>
                    <a:pt x="65" y="31"/>
                  </a:cubicBezTo>
                  <a:cubicBezTo>
                    <a:pt x="65" y="31"/>
                    <a:pt x="65" y="33"/>
                    <a:pt x="64" y="33"/>
                  </a:cubicBezTo>
                  <a:cubicBezTo>
                    <a:pt x="63" y="34"/>
                    <a:pt x="62" y="32"/>
                    <a:pt x="62" y="31"/>
                  </a:cubicBezTo>
                  <a:cubicBezTo>
                    <a:pt x="62" y="26"/>
                    <a:pt x="64" y="22"/>
                    <a:pt x="63" y="18"/>
                  </a:cubicBezTo>
                  <a:cubicBezTo>
                    <a:pt x="63" y="12"/>
                    <a:pt x="55" y="5"/>
                    <a:pt x="50" y="2"/>
                  </a:cubicBezTo>
                  <a:cubicBezTo>
                    <a:pt x="45" y="0"/>
                    <a:pt x="38" y="1"/>
                    <a:pt x="33" y="2"/>
                  </a:cubicBezTo>
                  <a:cubicBezTo>
                    <a:pt x="27" y="1"/>
                    <a:pt x="21" y="0"/>
                    <a:pt x="15" y="2"/>
                  </a:cubicBezTo>
                  <a:cubicBezTo>
                    <a:pt x="10" y="5"/>
                    <a:pt x="6" y="12"/>
                    <a:pt x="5" y="18"/>
                  </a:cubicBezTo>
                  <a:cubicBezTo>
                    <a:pt x="5" y="22"/>
                    <a:pt x="7" y="26"/>
                    <a:pt x="6" y="31"/>
                  </a:cubicBezTo>
                  <a:cubicBezTo>
                    <a:pt x="6" y="32"/>
                    <a:pt x="6" y="34"/>
                    <a:pt x="4" y="33"/>
                  </a:cubicBezTo>
                  <a:cubicBezTo>
                    <a:pt x="4" y="33"/>
                    <a:pt x="4" y="31"/>
                    <a:pt x="3" y="31"/>
                  </a:cubicBezTo>
                  <a:cubicBezTo>
                    <a:pt x="0" y="29"/>
                    <a:pt x="1" y="35"/>
                    <a:pt x="1" y="36"/>
                  </a:cubicBezTo>
                  <a:cubicBezTo>
                    <a:pt x="2" y="40"/>
                    <a:pt x="4" y="46"/>
                    <a:pt x="8" y="48"/>
                  </a:cubicBezTo>
                  <a:cubicBezTo>
                    <a:pt x="9" y="49"/>
                    <a:pt x="12" y="50"/>
                    <a:pt x="12" y="50"/>
                  </a:cubicBezTo>
                  <a:cubicBezTo>
                    <a:pt x="14" y="52"/>
                    <a:pt x="17" y="63"/>
                    <a:pt x="17" y="66"/>
                  </a:cubicBezTo>
                  <a:cubicBezTo>
                    <a:pt x="16" y="83"/>
                    <a:pt x="16" y="83"/>
                    <a:pt x="16" y="83"/>
                  </a:cubicBezTo>
                  <a:cubicBezTo>
                    <a:pt x="37" y="102"/>
                    <a:pt x="37" y="102"/>
                    <a:pt x="37" y="102"/>
                  </a:cubicBezTo>
                  <a:cubicBezTo>
                    <a:pt x="43" y="95"/>
                    <a:pt x="43" y="95"/>
                    <a:pt x="43" y="95"/>
                  </a:cubicBezTo>
                  <a:cubicBezTo>
                    <a:pt x="54" y="83"/>
                    <a:pt x="54" y="83"/>
                    <a:pt x="54" y="83"/>
                  </a:cubicBezTo>
                  <a:cubicBezTo>
                    <a:pt x="54" y="73"/>
                    <a:pt x="50" y="60"/>
                    <a:pt x="58" y="52"/>
                  </a:cubicBezTo>
                  <a:cubicBezTo>
                    <a:pt x="65" y="46"/>
                    <a:pt x="68" y="43"/>
                    <a:pt x="68" y="33"/>
                  </a:cubicBezTo>
                  <a:close/>
                </a:path>
              </a:pathLst>
            </a:custGeom>
            <a:solidFill>
              <a:srgbClr val="F9C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ïşľíḑe"/>
            <p:cNvSpPr/>
            <p:nvPr/>
          </p:nvSpPr>
          <p:spPr bwMode="auto">
            <a:xfrm>
              <a:off x="6096001" y="4095588"/>
              <a:ext cx="673929" cy="766594"/>
            </a:xfrm>
            <a:custGeom>
              <a:avLst/>
              <a:gdLst>
                <a:gd name="T0" fmla="*/ 4 w 77"/>
                <a:gd name="T1" fmla="*/ 50 h 87"/>
                <a:gd name="T2" fmla="*/ 6 w 77"/>
                <a:gd name="T3" fmla="*/ 57 h 87"/>
                <a:gd name="T4" fmla="*/ 16 w 77"/>
                <a:gd name="T5" fmla="*/ 75 h 87"/>
                <a:gd name="T6" fmla="*/ 21 w 77"/>
                <a:gd name="T7" fmla="*/ 84 h 87"/>
                <a:gd name="T8" fmla="*/ 27 w 77"/>
                <a:gd name="T9" fmla="*/ 85 h 87"/>
                <a:gd name="T10" fmla="*/ 40 w 77"/>
                <a:gd name="T11" fmla="*/ 86 h 87"/>
                <a:gd name="T12" fmla="*/ 45 w 77"/>
                <a:gd name="T13" fmla="*/ 83 h 87"/>
                <a:gd name="T14" fmla="*/ 51 w 77"/>
                <a:gd name="T15" fmla="*/ 85 h 87"/>
                <a:gd name="T16" fmla="*/ 55 w 77"/>
                <a:gd name="T17" fmla="*/ 84 h 87"/>
                <a:gd name="T18" fmla="*/ 68 w 77"/>
                <a:gd name="T19" fmla="*/ 65 h 87"/>
                <a:gd name="T20" fmla="*/ 73 w 77"/>
                <a:gd name="T21" fmla="*/ 54 h 87"/>
                <a:gd name="T22" fmla="*/ 75 w 77"/>
                <a:gd name="T23" fmla="*/ 42 h 87"/>
                <a:gd name="T24" fmla="*/ 52 w 77"/>
                <a:gd name="T25" fmla="*/ 2 h 87"/>
                <a:gd name="T26" fmla="*/ 19 w 77"/>
                <a:gd name="T27" fmla="*/ 4 h 87"/>
                <a:gd name="T28" fmla="*/ 2 w 77"/>
                <a:gd name="T29" fmla="*/ 25 h 87"/>
                <a:gd name="T30" fmla="*/ 4 w 77"/>
                <a:gd name="T31" fmla="*/ 5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87">
                  <a:moveTo>
                    <a:pt x="4" y="50"/>
                  </a:moveTo>
                  <a:cubicBezTo>
                    <a:pt x="5" y="52"/>
                    <a:pt x="5" y="54"/>
                    <a:pt x="6" y="57"/>
                  </a:cubicBezTo>
                  <a:cubicBezTo>
                    <a:pt x="7" y="64"/>
                    <a:pt x="13" y="68"/>
                    <a:pt x="16" y="75"/>
                  </a:cubicBezTo>
                  <a:cubicBezTo>
                    <a:pt x="17" y="78"/>
                    <a:pt x="21" y="81"/>
                    <a:pt x="21" y="84"/>
                  </a:cubicBezTo>
                  <a:cubicBezTo>
                    <a:pt x="26" y="83"/>
                    <a:pt x="23" y="82"/>
                    <a:pt x="27" y="85"/>
                  </a:cubicBezTo>
                  <a:cubicBezTo>
                    <a:pt x="29" y="87"/>
                    <a:pt x="37" y="87"/>
                    <a:pt x="40" y="86"/>
                  </a:cubicBezTo>
                  <a:cubicBezTo>
                    <a:pt x="42" y="86"/>
                    <a:pt x="43" y="83"/>
                    <a:pt x="45" y="83"/>
                  </a:cubicBezTo>
                  <a:cubicBezTo>
                    <a:pt x="47" y="83"/>
                    <a:pt x="49" y="85"/>
                    <a:pt x="51" y="85"/>
                  </a:cubicBezTo>
                  <a:cubicBezTo>
                    <a:pt x="51" y="85"/>
                    <a:pt x="56" y="84"/>
                    <a:pt x="55" y="84"/>
                  </a:cubicBezTo>
                  <a:cubicBezTo>
                    <a:pt x="61" y="81"/>
                    <a:pt x="66" y="71"/>
                    <a:pt x="68" y="65"/>
                  </a:cubicBezTo>
                  <a:cubicBezTo>
                    <a:pt x="69" y="61"/>
                    <a:pt x="72" y="58"/>
                    <a:pt x="73" y="54"/>
                  </a:cubicBezTo>
                  <a:cubicBezTo>
                    <a:pt x="75" y="50"/>
                    <a:pt x="74" y="46"/>
                    <a:pt x="75" y="42"/>
                  </a:cubicBezTo>
                  <a:cubicBezTo>
                    <a:pt x="77" y="24"/>
                    <a:pt x="75" y="6"/>
                    <a:pt x="52" y="2"/>
                  </a:cubicBezTo>
                  <a:cubicBezTo>
                    <a:pt x="42" y="1"/>
                    <a:pt x="29" y="0"/>
                    <a:pt x="19" y="4"/>
                  </a:cubicBezTo>
                  <a:cubicBezTo>
                    <a:pt x="11" y="7"/>
                    <a:pt x="5" y="16"/>
                    <a:pt x="2" y="25"/>
                  </a:cubicBezTo>
                  <a:cubicBezTo>
                    <a:pt x="0" y="33"/>
                    <a:pt x="3" y="43"/>
                    <a:pt x="4" y="50"/>
                  </a:cubicBezTo>
                  <a:close/>
                </a:path>
              </a:pathLst>
            </a:custGeom>
            <a:solidFill>
              <a:srgbClr val="624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íš1iḑê"/>
            <p:cNvSpPr/>
            <p:nvPr/>
          </p:nvSpPr>
          <p:spPr bwMode="auto">
            <a:xfrm>
              <a:off x="6226574" y="4975909"/>
              <a:ext cx="404358" cy="341178"/>
            </a:xfrm>
            <a:custGeom>
              <a:avLst/>
              <a:gdLst>
                <a:gd name="T0" fmla="*/ 42 w 46"/>
                <a:gd name="T1" fmla="*/ 0 h 39"/>
                <a:gd name="T2" fmla="*/ 29 w 46"/>
                <a:gd name="T3" fmla="*/ 3 h 39"/>
                <a:gd name="T4" fmla="*/ 16 w 46"/>
                <a:gd name="T5" fmla="*/ 3 h 39"/>
                <a:gd name="T6" fmla="*/ 4 w 46"/>
                <a:gd name="T7" fmla="*/ 0 h 39"/>
                <a:gd name="T8" fmla="*/ 0 w 46"/>
                <a:gd name="T9" fmla="*/ 13 h 39"/>
                <a:gd name="T10" fmla="*/ 8 w 46"/>
                <a:gd name="T11" fmla="*/ 39 h 39"/>
                <a:gd name="T12" fmla="*/ 38 w 46"/>
                <a:gd name="T13" fmla="*/ 39 h 39"/>
                <a:gd name="T14" fmla="*/ 46 w 46"/>
                <a:gd name="T15" fmla="*/ 13 h 39"/>
                <a:gd name="T16" fmla="*/ 42 w 46"/>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9">
                  <a:moveTo>
                    <a:pt x="42" y="0"/>
                  </a:moveTo>
                  <a:cubicBezTo>
                    <a:pt x="29" y="3"/>
                    <a:pt x="29" y="3"/>
                    <a:pt x="29" y="3"/>
                  </a:cubicBezTo>
                  <a:cubicBezTo>
                    <a:pt x="25" y="4"/>
                    <a:pt x="20" y="4"/>
                    <a:pt x="16" y="3"/>
                  </a:cubicBezTo>
                  <a:cubicBezTo>
                    <a:pt x="4" y="0"/>
                    <a:pt x="4" y="0"/>
                    <a:pt x="4" y="0"/>
                  </a:cubicBezTo>
                  <a:cubicBezTo>
                    <a:pt x="0" y="13"/>
                    <a:pt x="0" y="13"/>
                    <a:pt x="0" y="13"/>
                  </a:cubicBezTo>
                  <a:cubicBezTo>
                    <a:pt x="8" y="39"/>
                    <a:pt x="8" y="39"/>
                    <a:pt x="8" y="39"/>
                  </a:cubicBezTo>
                  <a:cubicBezTo>
                    <a:pt x="38" y="39"/>
                    <a:pt x="38" y="39"/>
                    <a:pt x="38" y="39"/>
                  </a:cubicBezTo>
                  <a:cubicBezTo>
                    <a:pt x="46" y="13"/>
                    <a:pt x="46" y="13"/>
                    <a:pt x="46" y="13"/>
                  </a:cubicBezTo>
                  <a:lnTo>
                    <a:pt x="42" y="0"/>
                  </a:lnTo>
                  <a:close/>
                </a:path>
              </a:pathLst>
            </a:custGeom>
            <a:solidFill>
              <a:srgbClr val="E4F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í$1íďé"/>
            <p:cNvSpPr/>
            <p:nvPr/>
          </p:nvSpPr>
          <p:spPr bwMode="auto">
            <a:xfrm>
              <a:off x="5700068" y="5064361"/>
              <a:ext cx="1457372" cy="762384"/>
            </a:xfrm>
            <a:custGeom>
              <a:avLst/>
              <a:gdLst>
                <a:gd name="T0" fmla="*/ 159 w 166"/>
                <a:gd name="T1" fmla="*/ 61 h 87"/>
                <a:gd name="T2" fmla="*/ 117 w 166"/>
                <a:gd name="T3" fmla="*/ 81 h 87"/>
                <a:gd name="T4" fmla="*/ 90 w 166"/>
                <a:gd name="T5" fmla="*/ 86 h 87"/>
                <a:gd name="T6" fmla="*/ 76 w 166"/>
                <a:gd name="T7" fmla="*/ 86 h 87"/>
                <a:gd name="T8" fmla="*/ 7 w 166"/>
                <a:gd name="T9" fmla="*/ 61 h 87"/>
                <a:gd name="T10" fmla="*/ 3 w 166"/>
                <a:gd name="T11" fmla="*/ 38 h 87"/>
                <a:gd name="T12" fmla="*/ 16 w 166"/>
                <a:gd name="T13" fmla="*/ 14 h 87"/>
                <a:gd name="T14" fmla="*/ 51 w 166"/>
                <a:gd name="T15" fmla="*/ 3 h 87"/>
                <a:gd name="T16" fmla="*/ 61 w 166"/>
                <a:gd name="T17" fmla="*/ 0 h 87"/>
                <a:gd name="T18" fmla="*/ 62 w 166"/>
                <a:gd name="T19" fmla="*/ 0 h 87"/>
                <a:gd name="T20" fmla="*/ 104 w 166"/>
                <a:gd name="T21" fmla="*/ 0 h 87"/>
                <a:gd name="T22" fmla="*/ 105 w 166"/>
                <a:gd name="T23" fmla="*/ 0 h 87"/>
                <a:gd name="T24" fmla="*/ 115 w 166"/>
                <a:gd name="T25" fmla="*/ 3 h 87"/>
                <a:gd name="T26" fmla="*/ 150 w 166"/>
                <a:gd name="T27" fmla="*/ 14 h 87"/>
                <a:gd name="T28" fmla="*/ 162 w 166"/>
                <a:gd name="T29" fmla="*/ 38 h 87"/>
                <a:gd name="T30" fmla="*/ 159 w 166"/>
                <a:gd name="T31"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87">
                  <a:moveTo>
                    <a:pt x="159" y="61"/>
                  </a:moveTo>
                  <a:cubicBezTo>
                    <a:pt x="149" y="71"/>
                    <a:pt x="132" y="77"/>
                    <a:pt x="117" y="81"/>
                  </a:cubicBezTo>
                  <a:cubicBezTo>
                    <a:pt x="107" y="84"/>
                    <a:pt x="97" y="85"/>
                    <a:pt x="90" y="86"/>
                  </a:cubicBezTo>
                  <a:cubicBezTo>
                    <a:pt x="85" y="87"/>
                    <a:pt x="81" y="87"/>
                    <a:pt x="76" y="86"/>
                  </a:cubicBezTo>
                  <a:cubicBezTo>
                    <a:pt x="60" y="84"/>
                    <a:pt x="23" y="77"/>
                    <a:pt x="7" y="61"/>
                  </a:cubicBezTo>
                  <a:cubicBezTo>
                    <a:pt x="1" y="55"/>
                    <a:pt x="0" y="46"/>
                    <a:pt x="3" y="38"/>
                  </a:cubicBezTo>
                  <a:cubicBezTo>
                    <a:pt x="8" y="29"/>
                    <a:pt x="15" y="15"/>
                    <a:pt x="16" y="14"/>
                  </a:cubicBezTo>
                  <a:cubicBezTo>
                    <a:pt x="16" y="14"/>
                    <a:pt x="37" y="8"/>
                    <a:pt x="51" y="3"/>
                  </a:cubicBezTo>
                  <a:cubicBezTo>
                    <a:pt x="56" y="2"/>
                    <a:pt x="60" y="1"/>
                    <a:pt x="61" y="0"/>
                  </a:cubicBezTo>
                  <a:cubicBezTo>
                    <a:pt x="62" y="0"/>
                    <a:pt x="62" y="0"/>
                    <a:pt x="62" y="0"/>
                  </a:cubicBezTo>
                  <a:cubicBezTo>
                    <a:pt x="104" y="0"/>
                    <a:pt x="104" y="0"/>
                    <a:pt x="104" y="0"/>
                  </a:cubicBezTo>
                  <a:cubicBezTo>
                    <a:pt x="104" y="0"/>
                    <a:pt x="104" y="0"/>
                    <a:pt x="105" y="0"/>
                  </a:cubicBezTo>
                  <a:cubicBezTo>
                    <a:pt x="106" y="1"/>
                    <a:pt x="110" y="2"/>
                    <a:pt x="115" y="3"/>
                  </a:cubicBezTo>
                  <a:cubicBezTo>
                    <a:pt x="129" y="8"/>
                    <a:pt x="150" y="14"/>
                    <a:pt x="150" y="14"/>
                  </a:cubicBezTo>
                  <a:cubicBezTo>
                    <a:pt x="151" y="15"/>
                    <a:pt x="158" y="29"/>
                    <a:pt x="162" y="38"/>
                  </a:cubicBezTo>
                  <a:cubicBezTo>
                    <a:pt x="166" y="46"/>
                    <a:pt x="165" y="55"/>
                    <a:pt x="159" y="61"/>
                  </a:cubicBezTo>
                  <a:close/>
                </a:path>
              </a:pathLst>
            </a:custGeom>
            <a:solidFill>
              <a:srgbClr val="3D5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ïśḷíḑê"/>
            <p:cNvSpPr/>
            <p:nvPr/>
          </p:nvSpPr>
          <p:spPr bwMode="auto">
            <a:xfrm>
              <a:off x="8016700" y="4474673"/>
              <a:ext cx="518084" cy="770808"/>
            </a:xfrm>
            <a:custGeom>
              <a:avLst/>
              <a:gdLst>
                <a:gd name="T0" fmla="*/ 58 w 59"/>
                <a:gd name="T1" fmla="*/ 28 h 88"/>
                <a:gd name="T2" fmla="*/ 56 w 59"/>
                <a:gd name="T3" fmla="*/ 26 h 88"/>
                <a:gd name="T4" fmla="*/ 55 w 59"/>
                <a:gd name="T5" fmla="*/ 28 h 88"/>
                <a:gd name="T6" fmla="*/ 54 w 59"/>
                <a:gd name="T7" fmla="*/ 26 h 88"/>
                <a:gd name="T8" fmla="*/ 54 w 59"/>
                <a:gd name="T9" fmla="*/ 15 h 88"/>
                <a:gd name="T10" fmla="*/ 43 w 59"/>
                <a:gd name="T11" fmla="*/ 1 h 88"/>
                <a:gd name="T12" fmla="*/ 28 w 59"/>
                <a:gd name="T13" fmla="*/ 1 h 88"/>
                <a:gd name="T14" fmla="*/ 13 w 59"/>
                <a:gd name="T15" fmla="*/ 1 h 88"/>
                <a:gd name="T16" fmla="*/ 4 w 59"/>
                <a:gd name="T17" fmla="*/ 15 h 88"/>
                <a:gd name="T18" fmla="*/ 5 w 59"/>
                <a:gd name="T19" fmla="*/ 26 h 88"/>
                <a:gd name="T20" fmla="*/ 3 w 59"/>
                <a:gd name="T21" fmla="*/ 28 h 88"/>
                <a:gd name="T22" fmla="*/ 2 w 59"/>
                <a:gd name="T23" fmla="*/ 26 h 88"/>
                <a:gd name="T24" fmla="*/ 1 w 59"/>
                <a:gd name="T25" fmla="*/ 30 h 88"/>
                <a:gd name="T26" fmla="*/ 7 w 59"/>
                <a:gd name="T27" fmla="*/ 41 h 88"/>
                <a:gd name="T28" fmla="*/ 10 w 59"/>
                <a:gd name="T29" fmla="*/ 43 h 88"/>
                <a:gd name="T30" fmla="*/ 14 w 59"/>
                <a:gd name="T31" fmla="*/ 56 h 88"/>
                <a:gd name="T32" fmla="*/ 13 w 59"/>
                <a:gd name="T33" fmla="*/ 71 h 88"/>
                <a:gd name="T34" fmla="*/ 31 w 59"/>
                <a:gd name="T35" fmla="*/ 88 h 88"/>
                <a:gd name="T36" fmla="*/ 37 w 59"/>
                <a:gd name="T37" fmla="*/ 81 h 88"/>
                <a:gd name="T38" fmla="*/ 47 w 59"/>
                <a:gd name="T39" fmla="*/ 71 h 88"/>
                <a:gd name="T40" fmla="*/ 50 w 59"/>
                <a:gd name="T41" fmla="*/ 44 h 88"/>
                <a:gd name="T42" fmla="*/ 58 w 59"/>
                <a:gd name="T43" fmla="*/ 2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88">
                  <a:moveTo>
                    <a:pt x="58" y="28"/>
                  </a:moveTo>
                  <a:cubicBezTo>
                    <a:pt x="58" y="27"/>
                    <a:pt x="58" y="25"/>
                    <a:pt x="56" y="26"/>
                  </a:cubicBezTo>
                  <a:cubicBezTo>
                    <a:pt x="56" y="26"/>
                    <a:pt x="56" y="28"/>
                    <a:pt x="55" y="28"/>
                  </a:cubicBezTo>
                  <a:cubicBezTo>
                    <a:pt x="54" y="29"/>
                    <a:pt x="54" y="27"/>
                    <a:pt x="54" y="26"/>
                  </a:cubicBezTo>
                  <a:cubicBezTo>
                    <a:pt x="53" y="22"/>
                    <a:pt x="55" y="18"/>
                    <a:pt x="54" y="15"/>
                  </a:cubicBezTo>
                  <a:cubicBezTo>
                    <a:pt x="54" y="10"/>
                    <a:pt x="48" y="3"/>
                    <a:pt x="43" y="1"/>
                  </a:cubicBezTo>
                  <a:cubicBezTo>
                    <a:pt x="39" y="0"/>
                    <a:pt x="33" y="0"/>
                    <a:pt x="28" y="1"/>
                  </a:cubicBezTo>
                  <a:cubicBezTo>
                    <a:pt x="23" y="0"/>
                    <a:pt x="17" y="0"/>
                    <a:pt x="13" y="1"/>
                  </a:cubicBezTo>
                  <a:cubicBezTo>
                    <a:pt x="8" y="3"/>
                    <a:pt x="5" y="10"/>
                    <a:pt x="4" y="15"/>
                  </a:cubicBezTo>
                  <a:cubicBezTo>
                    <a:pt x="4" y="18"/>
                    <a:pt x="6" y="22"/>
                    <a:pt x="5" y="26"/>
                  </a:cubicBezTo>
                  <a:cubicBezTo>
                    <a:pt x="5" y="27"/>
                    <a:pt x="5" y="29"/>
                    <a:pt x="3" y="28"/>
                  </a:cubicBezTo>
                  <a:cubicBezTo>
                    <a:pt x="3" y="28"/>
                    <a:pt x="3" y="26"/>
                    <a:pt x="2" y="26"/>
                  </a:cubicBezTo>
                  <a:cubicBezTo>
                    <a:pt x="0" y="24"/>
                    <a:pt x="0" y="29"/>
                    <a:pt x="1" y="30"/>
                  </a:cubicBezTo>
                  <a:cubicBezTo>
                    <a:pt x="2" y="34"/>
                    <a:pt x="3" y="39"/>
                    <a:pt x="7" y="41"/>
                  </a:cubicBezTo>
                  <a:cubicBezTo>
                    <a:pt x="7" y="42"/>
                    <a:pt x="10" y="42"/>
                    <a:pt x="10" y="43"/>
                  </a:cubicBezTo>
                  <a:cubicBezTo>
                    <a:pt x="12" y="44"/>
                    <a:pt x="14" y="54"/>
                    <a:pt x="14" y="56"/>
                  </a:cubicBezTo>
                  <a:cubicBezTo>
                    <a:pt x="13" y="71"/>
                    <a:pt x="13" y="71"/>
                    <a:pt x="13" y="71"/>
                  </a:cubicBezTo>
                  <a:cubicBezTo>
                    <a:pt x="31" y="88"/>
                    <a:pt x="31" y="88"/>
                    <a:pt x="31" y="88"/>
                  </a:cubicBezTo>
                  <a:cubicBezTo>
                    <a:pt x="37" y="81"/>
                    <a:pt x="37" y="81"/>
                    <a:pt x="37" y="81"/>
                  </a:cubicBezTo>
                  <a:cubicBezTo>
                    <a:pt x="47" y="71"/>
                    <a:pt x="47" y="71"/>
                    <a:pt x="47" y="71"/>
                  </a:cubicBezTo>
                  <a:cubicBezTo>
                    <a:pt x="47" y="62"/>
                    <a:pt x="43" y="51"/>
                    <a:pt x="50" y="44"/>
                  </a:cubicBezTo>
                  <a:cubicBezTo>
                    <a:pt x="55" y="39"/>
                    <a:pt x="59" y="36"/>
                    <a:pt x="58" y="28"/>
                  </a:cubicBezTo>
                  <a:close/>
                </a:path>
              </a:pathLst>
            </a:custGeom>
            <a:solidFill>
              <a:srgbClr val="F9C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í$ļïde"/>
            <p:cNvSpPr/>
            <p:nvPr/>
          </p:nvSpPr>
          <p:spPr bwMode="auto">
            <a:xfrm>
              <a:off x="7991428" y="4289342"/>
              <a:ext cx="589688" cy="669718"/>
            </a:xfrm>
            <a:custGeom>
              <a:avLst/>
              <a:gdLst>
                <a:gd name="T0" fmla="*/ 4 w 67"/>
                <a:gd name="T1" fmla="*/ 43 h 76"/>
                <a:gd name="T2" fmla="*/ 5 w 67"/>
                <a:gd name="T3" fmla="*/ 50 h 76"/>
                <a:gd name="T4" fmla="*/ 14 w 67"/>
                <a:gd name="T5" fmla="*/ 65 h 76"/>
                <a:gd name="T6" fmla="*/ 19 w 67"/>
                <a:gd name="T7" fmla="*/ 73 h 76"/>
                <a:gd name="T8" fmla="*/ 23 w 67"/>
                <a:gd name="T9" fmla="*/ 74 h 76"/>
                <a:gd name="T10" fmla="*/ 35 w 67"/>
                <a:gd name="T11" fmla="*/ 75 h 76"/>
                <a:gd name="T12" fmla="*/ 39 w 67"/>
                <a:gd name="T13" fmla="*/ 72 h 76"/>
                <a:gd name="T14" fmla="*/ 44 w 67"/>
                <a:gd name="T15" fmla="*/ 73 h 76"/>
                <a:gd name="T16" fmla="*/ 47 w 67"/>
                <a:gd name="T17" fmla="*/ 73 h 76"/>
                <a:gd name="T18" fmla="*/ 59 w 67"/>
                <a:gd name="T19" fmla="*/ 57 h 76"/>
                <a:gd name="T20" fmla="*/ 63 w 67"/>
                <a:gd name="T21" fmla="*/ 47 h 76"/>
                <a:gd name="T22" fmla="*/ 65 w 67"/>
                <a:gd name="T23" fmla="*/ 37 h 76"/>
                <a:gd name="T24" fmla="*/ 45 w 67"/>
                <a:gd name="T25" fmla="*/ 2 h 76"/>
                <a:gd name="T26" fmla="*/ 17 w 67"/>
                <a:gd name="T27" fmla="*/ 4 h 76"/>
                <a:gd name="T28" fmla="*/ 2 w 67"/>
                <a:gd name="T29" fmla="*/ 22 h 76"/>
                <a:gd name="T30" fmla="*/ 4 w 67"/>
                <a:gd name="T31" fmla="*/ 4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76">
                  <a:moveTo>
                    <a:pt x="4" y="43"/>
                  </a:moveTo>
                  <a:cubicBezTo>
                    <a:pt x="4" y="45"/>
                    <a:pt x="5" y="47"/>
                    <a:pt x="5" y="50"/>
                  </a:cubicBezTo>
                  <a:cubicBezTo>
                    <a:pt x="6" y="56"/>
                    <a:pt x="11" y="59"/>
                    <a:pt x="14" y="65"/>
                  </a:cubicBezTo>
                  <a:cubicBezTo>
                    <a:pt x="15" y="68"/>
                    <a:pt x="18" y="71"/>
                    <a:pt x="19" y="73"/>
                  </a:cubicBezTo>
                  <a:cubicBezTo>
                    <a:pt x="23" y="72"/>
                    <a:pt x="20" y="71"/>
                    <a:pt x="23" y="74"/>
                  </a:cubicBezTo>
                  <a:cubicBezTo>
                    <a:pt x="25" y="76"/>
                    <a:pt x="32" y="76"/>
                    <a:pt x="35" y="75"/>
                  </a:cubicBezTo>
                  <a:cubicBezTo>
                    <a:pt x="37" y="74"/>
                    <a:pt x="37" y="73"/>
                    <a:pt x="39" y="72"/>
                  </a:cubicBezTo>
                  <a:cubicBezTo>
                    <a:pt x="41" y="72"/>
                    <a:pt x="43" y="73"/>
                    <a:pt x="44" y="73"/>
                  </a:cubicBezTo>
                  <a:cubicBezTo>
                    <a:pt x="44" y="73"/>
                    <a:pt x="48" y="73"/>
                    <a:pt x="47" y="73"/>
                  </a:cubicBezTo>
                  <a:cubicBezTo>
                    <a:pt x="53" y="71"/>
                    <a:pt x="57" y="61"/>
                    <a:pt x="59" y="57"/>
                  </a:cubicBezTo>
                  <a:cubicBezTo>
                    <a:pt x="60" y="53"/>
                    <a:pt x="62" y="51"/>
                    <a:pt x="63" y="47"/>
                  </a:cubicBezTo>
                  <a:cubicBezTo>
                    <a:pt x="65" y="44"/>
                    <a:pt x="64" y="40"/>
                    <a:pt x="65" y="37"/>
                  </a:cubicBezTo>
                  <a:cubicBezTo>
                    <a:pt x="67" y="21"/>
                    <a:pt x="65" y="6"/>
                    <a:pt x="45" y="2"/>
                  </a:cubicBezTo>
                  <a:cubicBezTo>
                    <a:pt x="36" y="1"/>
                    <a:pt x="25" y="0"/>
                    <a:pt x="17" y="4"/>
                  </a:cubicBezTo>
                  <a:cubicBezTo>
                    <a:pt x="9" y="7"/>
                    <a:pt x="5" y="14"/>
                    <a:pt x="2" y="22"/>
                  </a:cubicBezTo>
                  <a:cubicBezTo>
                    <a:pt x="0" y="29"/>
                    <a:pt x="2" y="37"/>
                    <a:pt x="4" y="43"/>
                  </a:cubicBezTo>
                  <a:close/>
                </a:path>
              </a:pathLst>
            </a:custGeom>
            <a:solidFill>
              <a:srgbClr val="624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íŝḻidê"/>
            <p:cNvSpPr/>
            <p:nvPr/>
          </p:nvSpPr>
          <p:spPr bwMode="auto">
            <a:xfrm>
              <a:off x="8105152" y="5051726"/>
              <a:ext cx="353813" cy="299057"/>
            </a:xfrm>
            <a:custGeom>
              <a:avLst/>
              <a:gdLst>
                <a:gd name="T0" fmla="*/ 36 w 40"/>
                <a:gd name="T1" fmla="*/ 0 h 34"/>
                <a:gd name="T2" fmla="*/ 25 w 40"/>
                <a:gd name="T3" fmla="*/ 2 h 34"/>
                <a:gd name="T4" fmla="*/ 14 w 40"/>
                <a:gd name="T5" fmla="*/ 2 h 34"/>
                <a:gd name="T6" fmla="*/ 3 w 40"/>
                <a:gd name="T7" fmla="*/ 0 h 34"/>
                <a:gd name="T8" fmla="*/ 0 w 40"/>
                <a:gd name="T9" fmla="*/ 11 h 34"/>
                <a:gd name="T10" fmla="*/ 7 w 40"/>
                <a:gd name="T11" fmla="*/ 34 h 34"/>
                <a:gd name="T12" fmla="*/ 33 w 40"/>
                <a:gd name="T13" fmla="*/ 34 h 34"/>
                <a:gd name="T14" fmla="*/ 40 w 40"/>
                <a:gd name="T15" fmla="*/ 11 h 34"/>
                <a:gd name="T16" fmla="*/ 36 w 40"/>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4">
                  <a:moveTo>
                    <a:pt x="36" y="0"/>
                  </a:moveTo>
                  <a:cubicBezTo>
                    <a:pt x="25" y="2"/>
                    <a:pt x="25" y="2"/>
                    <a:pt x="25" y="2"/>
                  </a:cubicBezTo>
                  <a:cubicBezTo>
                    <a:pt x="21" y="3"/>
                    <a:pt x="17" y="3"/>
                    <a:pt x="14" y="2"/>
                  </a:cubicBezTo>
                  <a:cubicBezTo>
                    <a:pt x="3" y="0"/>
                    <a:pt x="3" y="0"/>
                    <a:pt x="3" y="0"/>
                  </a:cubicBezTo>
                  <a:cubicBezTo>
                    <a:pt x="0" y="11"/>
                    <a:pt x="0" y="11"/>
                    <a:pt x="0" y="11"/>
                  </a:cubicBezTo>
                  <a:cubicBezTo>
                    <a:pt x="7" y="34"/>
                    <a:pt x="7" y="34"/>
                    <a:pt x="7" y="34"/>
                  </a:cubicBezTo>
                  <a:cubicBezTo>
                    <a:pt x="33" y="34"/>
                    <a:pt x="33" y="34"/>
                    <a:pt x="33" y="34"/>
                  </a:cubicBezTo>
                  <a:cubicBezTo>
                    <a:pt x="40" y="11"/>
                    <a:pt x="40" y="11"/>
                    <a:pt x="40" y="11"/>
                  </a:cubicBezTo>
                  <a:lnTo>
                    <a:pt x="36" y="0"/>
                  </a:lnTo>
                  <a:close/>
                </a:path>
              </a:pathLst>
            </a:custGeom>
            <a:solidFill>
              <a:srgbClr val="E4F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îṥļiḑê"/>
            <p:cNvSpPr/>
            <p:nvPr/>
          </p:nvSpPr>
          <p:spPr bwMode="auto">
            <a:xfrm>
              <a:off x="7650250" y="5131754"/>
              <a:ext cx="1263617" cy="661294"/>
            </a:xfrm>
            <a:custGeom>
              <a:avLst/>
              <a:gdLst>
                <a:gd name="T0" fmla="*/ 137 w 144"/>
                <a:gd name="T1" fmla="*/ 52 h 75"/>
                <a:gd name="T2" fmla="*/ 101 w 144"/>
                <a:gd name="T3" fmla="*/ 69 h 75"/>
                <a:gd name="T4" fmla="*/ 78 w 144"/>
                <a:gd name="T5" fmla="*/ 74 h 75"/>
                <a:gd name="T6" fmla="*/ 66 w 144"/>
                <a:gd name="T7" fmla="*/ 74 h 75"/>
                <a:gd name="T8" fmla="*/ 6 w 144"/>
                <a:gd name="T9" fmla="*/ 52 h 75"/>
                <a:gd name="T10" fmla="*/ 3 w 144"/>
                <a:gd name="T11" fmla="*/ 33 h 75"/>
                <a:gd name="T12" fmla="*/ 14 w 144"/>
                <a:gd name="T13" fmla="*/ 12 h 75"/>
                <a:gd name="T14" fmla="*/ 44 w 144"/>
                <a:gd name="T15" fmla="*/ 2 h 75"/>
                <a:gd name="T16" fmla="*/ 53 w 144"/>
                <a:gd name="T17" fmla="*/ 0 h 75"/>
                <a:gd name="T18" fmla="*/ 54 w 144"/>
                <a:gd name="T19" fmla="*/ 0 h 75"/>
                <a:gd name="T20" fmla="*/ 90 w 144"/>
                <a:gd name="T21" fmla="*/ 0 h 75"/>
                <a:gd name="T22" fmla="*/ 91 w 144"/>
                <a:gd name="T23" fmla="*/ 0 h 75"/>
                <a:gd name="T24" fmla="*/ 100 w 144"/>
                <a:gd name="T25" fmla="*/ 2 h 75"/>
                <a:gd name="T26" fmla="*/ 130 w 144"/>
                <a:gd name="T27" fmla="*/ 12 h 75"/>
                <a:gd name="T28" fmla="*/ 141 w 144"/>
                <a:gd name="T29" fmla="*/ 33 h 75"/>
                <a:gd name="T30" fmla="*/ 137 w 144"/>
                <a:gd name="T31" fmla="*/ 5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 h="75">
                  <a:moveTo>
                    <a:pt x="137" y="52"/>
                  </a:moveTo>
                  <a:cubicBezTo>
                    <a:pt x="129" y="60"/>
                    <a:pt x="115" y="66"/>
                    <a:pt x="101" y="69"/>
                  </a:cubicBezTo>
                  <a:cubicBezTo>
                    <a:pt x="92" y="72"/>
                    <a:pt x="84" y="73"/>
                    <a:pt x="78" y="74"/>
                  </a:cubicBezTo>
                  <a:cubicBezTo>
                    <a:pt x="74" y="75"/>
                    <a:pt x="70" y="75"/>
                    <a:pt x="66" y="74"/>
                  </a:cubicBezTo>
                  <a:cubicBezTo>
                    <a:pt x="52" y="72"/>
                    <a:pt x="20" y="66"/>
                    <a:pt x="6" y="52"/>
                  </a:cubicBezTo>
                  <a:cubicBezTo>
                    <a:pt x="1" y="47"/>
                    <a:pt x="0" y="39"/>
                    <a:pt x="3" y="33"/>
                  </a:cubicBezTo>
                  <a:cubicBezTo>
                    <a:pt x="7" y="25"/>
                    <a:pt x="13" y="12"/>
                    <a:pt x="14" y="12"/>
                  </a:cubicBezTo>
                  <a:cubicBezTo>
                    <a:pt x="14" y="12"/>
                    <a:pt x="32" y="6"/>
                    <a:pt x="44" y="2"/>
                  </a:cubicBezTo>
                  <a:cubicBezTo>
                    <a:pt x="48" y="1"/>
                    <a:pt x="52" y="0"/>
                    <a:pt x="53" y="0"/>
                  </a:cubicBezTo>
                  <a:cubicBezTo>
                    <a:pt x="53" y="0"/>
                    <a:pt x="54" y="0"/>
                    <a:pt x="54" y="0"/>
                  </a:cubicBezTo>
                  <a:cubicBezTo>
                    <a:pt x="90" y="0"/>
                    <a:pt x="90" y="0"/>
                    <a:pt x="90" y="0"/>
                  </a:cubicBezTo>
                  <a:cubicBezTo>
                    <a:pt x="90" y="0"/>
                    <a:pt x="90" y="0"/>
                    <a:pt x="91" y="0"/>
                  </a:cubicBezTo>
                  <a:cubicBezTo>
                    <a:pt x="92" y="0"/>
                    <a:pt x="95" y="1"/>
                    <a:pt x="100" y="2"/>
                  </a:cubicBezTo>
                  <a:cubicBezTo>
                    <a:pt x="111" y="6"/>
                    <a:pt x="130" y="12"/>
                    <a:pt x="130" y="12"/>
                  </a:cubicBezTo>
                  <a:cubicBezTo>
                    <a:pt x="131" y="12"/>
                    <a:pt x="137" y="25"/>
                    <a:pt x="141" y="33"/>
                  </a:cubicBezTo>
                  <a:cubicBezTo>
                    <a:pt x="144" y="39"/>
                    <a:pt x="143" y="47"/>
                    <a:pt x="137" y="52"/>
                  </a:cubicBezTo>
                  <a:close/>
                </a:path>
              </a:pathLst>
            </a:custGeom>
            <a:solidFill>
              <a:srgbClr val="3D5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isḻïďé"/>
            <p:cNvSpPr/>
            <p:nvPr/>
          </p:nvSpPr>
          <p:spPr bwMode="auto">
            <a:xfrm>
              <a:off x="3644583" y="4537855"/>
              <a:ext cx="518084" cy="770808"/>
            </a:xfrm>
            <a:custGeom>
              <a:avLst/>
              <a:gdLst>
                <a:gd name="T0" fmla="*/ 58 w 59"/>
                <a:gd name="T1" fmla="*/ 28 h 88"/>
                <a:gd name="T2" fmla="*/ 56 w 59"/>
                <a:gd name="T3" fmla="*/ 26 h 88"/>
                <a:gd name="T4" fmla="*/ 55 w 59"/>
                <a:gd name="T5" fmla="*/ 28 h 88"/>
                <a:gd name="T6" fmla="*/ 53 w 59"/>
                <a:gd name="T7" fmla="*/ 26 h 88"/>
                <a:gd name="T8" fmla="*/ 54 w 59"/>
                <a:gd name="T9" fmla="*/ 15 h 88"/>
                <a:gd name="T10" fmla="*/ 43 w 59"/>
                <a:gd name="T11" fmla="*/ 2 h 88"/>
                <a:gd name="T12" fmla="*/ 28 w 59"/>
                <a:gd name="T13" fmla="*/ 1 h 88"/>
                <a:gd name="T14" fmla="*/ 13 w 59"/>
                <a:gd name="T15" fmla="*/ 2 h 88"/>
                <a:gd name="T16" fmla="*/ 4 w 59"/>
                <a:gd name="T17" fmla="*/ 15 h 88"/>
                <a:gd name="T18" fmla="*/ 5 w 59"/>
                <a:gd name="T19" fmla="*/ 26 h 88"/>
                <a:gd name="T20" fmla="*/ 3 w 59"/>
                <a:gd name="T21" fmla="*/ 28 h 88"/>
                <a:gd name="T22" fmla="*/ 2 w 59"/>
                <a:gd name="T23" fmla="*/ 26 h 88"/>
                <a:gd name="T24" fmla="*/ 1 w 59"/>
                <a:gd name="T25" fmla="*/ 31 h 88"/>
                <a:gd name="T26" fmla="*/ 6 w 59"/>
                <a:gd name="T27" fmla="*/ 41 h 88"/>
                <a:gd name="T28" fmla="*/ 10 w 59"/>
                <a:gd name="T29" fmla="*/ 43 h 88"/>
                <a:gd name="T30" fmla="*/ 14 w 59"/>
                <a:gd name="T31" fmla="*/ 56 h 88"/>
                <a:gd name="T32" fmla="*/ 13 w 59"/>
                <a:gd name="T33" fmla="*/ 71 h 88"/>
                <a:gd name="T34" fmla="*/ 31 w 59"/>
                <a:gd name="T35" fmla="*/ 88 h 88"/>
                <a:gd name="T36" fmla="*/ 37 w 59"/>
                <a:gd name="T37" fmla="*/ 81 h 88"/>
                <a:gd name="T38" fmla="*/ 47 w 59"/>
                <a:gd name="T39" fmla="*/ 71 h 88"/>
                <a:gd name="T40" fmla="*/ 50 w 59"/>
                <a:gd name="T41" fmla="*/ 45 h 88"/>
                <a:gd name="T42" fmla="*/ 58 w 59"/>
                <a:gd name="T43" fmla="*/ 2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88">
                  <a:moveTo>
                    <a:pt x="58" y="28"/>
                  </a:moveTo>
                  <a:cubicBezTo>
                    <a:pt x="58" y="27"/>
                    <a:pt x="58" y="25"/>
                    <a:pt x="56" y="26"/>
                  </a:cubicBezTo>
                  <a:cubicBezTo>
                    <a:pt x="55" y="27"/>
                    <a:pt x="56" y="28"/>
                    <a:pt x="55" y="28"/>
                  </a:cubicBezTo>
                  <a:cubicBezTo>
                    <a:pt x="54" y="29"/>
                    <a:pt x="54" y="27"/>
                    <a:pt x="53" y="26"/>
                  </a:cubicBezTo>
                  <a:cubicBezTo>
                    <a:pt x="53" y="22"/>
                    <a:pt x="55" y="19"/>
                    <a:pt x="54" y="15"/>
                  </a:cubicBezTo>
                  <a:cubicBezTo>
                    <a:pt x="54" y="10"/>
                    <a:pt x="47" y="3"/>
                    <a:pt x="43" y="2"/>
                  </a:cubicBezTo>
                  <a:cubicBezTo>
                    <a:pt x="38" y="0"/>
                    <a:pt x="32" y="0"/>
                    <a:pt x="28" y="1"/>
                  </a:cubicBezTo>
                  <a:cubicBezTo>
                    <a:pt x="23" y="0"/>
                    <a:pt x="17" y="0"/>
                    <a:pt x="13" y="2"/>
                  </a:cubicBezTo>
                  <a:cubicBezTo>
                    <a:pt x="8" y="3"/>
                    <a:pt x="5" y="10"/>
                    <a:pt x="4" y="15"/>
                  </a:cubicBezTo>
                  <a:cubicBezTo>
                    <a:pt x="4" y="19"/>
                    <a:pt x="5" y="22"/>
                    <a:pt x="5" y="26"/>
                  </a:cubicBezTo>
                  <a:cubicBezTo>
                    <a:pt x="5" y="27"/>
                    <a:pt x="5" y="29"/>
                    <a:pt x="3" y="28"/>
                  </a:cubicBezTo>
                  <a:cubicBezTo>
                    <a:pt x="3" y="28"/>
                    <a:pt x="3" y="27"/>
                    <a:pt x="2" y="26"/>
                  </a:cubicBezTo>
                  <a:cubicBezTo>
                    <a:pt x="0" y="24"/>
                    <a:pt x="0" y="30"/>
                    <a:pt x="1" y="31"/>
                  </a:cubicBezTo>
                  <a:cubicBezTo>
                    <a:pt x="2" y="34"/>
                    <a:pt x="3" y="39"/>
                    <a:pt x="6" y="41"/>
                  </a:cubicBezTo>
                  <a:cubicBezTo>
                    <a:pt x="7" y="42"/>
                    <a:pt x="10" y="42"/>
                    <a:pt x="10" y="43"/>
                  </a:cubicBezTo>
                  <a:cubicBezTo>
                    <a:pt x="12" y="45"/>
                    <a:pt x="14" y="54"/>
                    <a:pt x="14" y="56"/>
                  </a:cubicBezTo>
                  <a:cubicBezTo>
                    <a:pt x="13" y="71"/>
                    <a:pt x="13" y="71"/>
                    <a:pt x="13" y="71"/>
                  </a:cubicBezTo>
                  <a:cubicBezTo>
                    <a:pt x="31" y="88"/>
                    <a:pt x="31" y="88"/>
                    <a:pt x="31" y="88"/>
                  </a:cubicBezTo>
                  <a:cubicBezTo>
                    <a:pt x="37" y="81"/>
                    <a:pt x="37" y="81"/>
                    <a:pt x="37" y="81"/>
                  </a:cubicBezTo>
                  <a:cubicBezTo>
                    <a:pt x="47" y="71"/>
                    <a:pt x="47" y="71"/>
                    <a:pt x="47" y="71"/>
                  </a:cubicBezTo>
                  <a:cubicBezTo>
                    <a:pt x="47" y="62"/>
                    <a:pt x="43" y="52"/>
                    <a:pt x="50" y="45"/>
                  </a:cubicBezTo>
                  <a:cubicBezTo>
                    <a:pt x="55" y="39"/>
                    <a:pt x="59" y="36"/>
                    <a:pt x="58" y="28"/>
                  </a:cubicBezTo>
                  <a:close/>
                </a:path>
              </a:pathLst>
            </a:custGeom>
            <a:solidFill>
              <a:srgbClr val="F9C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íṣḷïḑe"/>
            <p:cNvSpPr/>
            <p:nvPr/>
          </p:nvSpPr>
          <p:spPr bwMode="auto">
            <a:xfrm>
              <a:off x="3619311" y="4360949"/>
              <a:ext cx="589688" cy="657081"/>
            </a:xfrm>
            <a:custGeom>
              <a:avLst/>
              <a:gdLst>
                <a:gd name="T0" fmla="*/ 4 w 67"/>
                <a:gd name="T1" fmla="*/ 43 h 75"/>
                <a:gd name="T2" fmla="*/ 5 w 67"/>
                <a:gd name="T3" fmla="*/ 49 h 75"/>
                <a:gd name="T4" fmla="*/ 14 w 67"/>
                <a:gd name="T5" fmla="*/ 64 h 75"/>
                <a:gd name="T6" fmla="*/ 18 w 67"/>
                <a:gd name="T7" fmla="*/ 72 h 75"/>
                <a:gd name="T8" fmla="*/ 23 w 67"/>
                <a:gd name="T9" fmla="*/ 73 h 75"/>
                <a:gd name="T10" fmla="*/ 35 w 67"/>
                <a:gd name="T11" fmla="*/ 74 h 75"/>
                <a:gd name="T12" fmla="*/ 39 w 67"/>
                <a:gd name="T13" fmla="*/ 71 h 75"/>
                <a:gd name="T14" fmla="*/ 44 w 67"/>
                <a:gd name="T15" fmla="*/ 73 h 75"/>
                <a:gd name="T16" fmla="*/ 47 w 67"/>
                <a:gd name="T17" fmla="*/ 72 h 75"/>
                <a:gd name="T18" fmla="*/ 59 w 67"/>
                <a:gd name="T19" fmla="*/ 56 h 75"/>
                <a:gd name="T20" fmla="*/ 63 w 67"/>
                <a:gd name="T21" fmla="*/ 46 h 75"/>
                <a:gd name="T22" fmla="*/ 65 w 67"/>
                <a:gd name="T23" fmla="*/ 36 h 75"/>
                <a:gd name="T24" fmla="*/ 45 w 67"/>
                <a:gd name="T25" fmla="*/ 2 h 75"/>
                <a:gd name="T26" fmla="*/ 17 w 67"/>
                <a:gd name="T27" fmla="*/ 3 h 75"/>
                <a:gd name="T28" fmla="*/ 2 w 67"/>
                <a:gd name="T29" fmla="*/ 21 h 75"/>
                <a:gd name="T30" fmla="*/ 4 w 67"/>
                <a:gd name="T31"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75">
                  <a:moveTo>
                    <a:pt x="4" y="43"/>
                  </a:moveTo>
                  <a:cubicBezTo>
                    <a:pt x="4" y="45"/>
                    <a:pt x="5" y="47"/>
                    <a:pt x="5" y="49"/>
                  </a:cubicBezTo>
                  <a:cubicBezTo>
                    <a:pt x="6" y="55"/>
                    <a:pt x="11" y="59"/>
                    <a:pt x="14" y="64"/>
                  </a:cubicBezTo>
                  <a:cubicBezTo>
                    <a:pt x="15" y="67"/>
                    <a:pt x="18" y="70"/>
                    <a:pt x="18" y="72"/>
                  </a:cubicBezTo>
                  <a:cubicBezTo>
                    <a:pt x="22" y="71"/>
                    <a:pt x="20" y="70"/>
                    <a:pt x="23" y="73"/>
                  </a:cubicBezTo>
                  <a:cubicBezTo>
                    <a:pt x="25" y="75"/>
                    <a:pt x="32" y="75"/>
                    <a:pt x="35" y="74"/>
                  </a:cubicBezTo>
                  <a:cubicBezTo>
                    <a:pt x="36" y="73"/>
                    <a:pt x="37" y="72"/>
                    <a:pt x="39" y="71"/>
                  </a:cubicBezTo>
                  <a:cubicBezTo>
                    <a:pt x="41" y="71"/>
                    <a:pt x="42" y="73"/>
                    <a:pt x="44" y="73"/>
                  </a:cubicBezTo>
                  <a:cubicBezTo>
                    <a:pt x="44" y="73"/>
                    <a:pt x="48" y="72"/>
                    <a:pt x="47" y="72"/>
                  </a:cubicBezTo>
                  <a:cubicBezTo>
                    <a:pt x="53" y="70"/>
                    <a:pt x="57" y="61"/>
                    <a:pt x="59" y="56"/>
                  </a:cubicBezTo>
                  <a:cubicBezTo>
                    <a:pt x="60" y="52"/>
                    <a:pt x="62" y="50"/>
                    <a:pt x="63" y="46"/>
                  </a:cubicBezTo>
                  <a:cubicBezTo>
                    <a:pt x="64" y="43"/>
                    <a:pt x="64" y="39"/>
                    <a:pt x="65" y="36"/>
                  </a:cubicBezTo>
                  <a:cubicBezTo>
                    <a:pt x="67" y="20"/>
                    <a:pt x="65" y="5"/>
                    <a:pt x="45" y="2"/>
                  </a:cubicBezTo>
                  <a:cubicBezTo>
                    <a:pt x="36" y="0"/>
                    <a:pt x="25" y="0"/>
                    <a:pt x="17" y="3"/>
                  </a:cubicBezTo>
                  <a:cubicBezTo>
                    <a:pt x="9" y="6"/>
                    <a:pt x="5" y="14"/>
                    <a:pt x="2" y="21"/>
                  </a:cubicBezTo>
                  <a:cubicBezTo>
                    <a:pt x="0" y="28"/>
                    <a:pt x="2" y="36"/>
                    <a:pt x="4" y="43"/>
                  </a:cubicBezTo>
                  <a:close/>
                </a:path>
              </a:pathLst>
            </a:custGeom>
            <a:solidFill>
              <a:srgbClr val="594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ïṩľîḋè"/>
            <p:cNvSpPr/>
            <p:nvPr/>
          </p:nvSpPr>
          <p:spPr bwMode="auto">
            <a:xfrm>
              <a:off x="3733035" y="5114905"/>
              <a:ext cx="353813" cy="299057"/>
            </a:xfrm>
            <a:custGeom>
              <a:avLst/>
              <a:gdLst>
                <a:gd name="T0" fmla="*/ 36 w 40"/>
                <a:gd name="T1" fmla="*/ 0 h 34"/>
                <a:gd name="T2" fmla="*/ 25 w 40"/>
                <a:gd name="T3" fmla="*/ 2 h 34"/>
                <a:gd name="T4" fmla="*/ 14 w 40"/>
                <a:gd name="T5" fmla="*/ 2 h 34"/>
                <a:gd name="T6" fmla="*/ 3 w 40"/>
                <a:gd name="T7" fmla="*/ 0 h 34"/>
                <a:gd name="T8" fmla="*/ 0 w 40"/>
                <a:gd name="T9" fmla="*/ 11 h 34"/>
                <a:gd name="T10" fmla="*/ 6 w 40"/>
                <a:gd name="T11" fmla="*/ 34 h 34"/>
                <a:gd name="T12" fmla="*/ 33 w 40"/>
                <a:gd name="T13" fmla="*/ 34 h 34"/>
                <a:gd name="T14" fmla="*/ 40 w 40"/>
                <a:gd name="T15" fmla="*/ 11 h 34"/>
                <a:gd name="T16" fmla="*/ 36 w 40"/>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4">
                  <a:moveTo>
                    <a:pt x="36" y="0"/>
                  </a:moveTo>
                  <a:cubicBezTo>
                    <a:pt x="25" y="2"/>
                    <a:pt x="25" y="2"/>
                    <a:pt x="25" y="2"/>
                  </a:cubicBezTo>
                  <a:cubicBezTo>
                    <a:pt x="21" y="3"/>
                    <a:pt x="17" y="3"/>
                    <a:pt x="14" y="2"/>
                  </a:cubicBezTo>
                  <a:cubicBezTo>
                    <a:pt x="3" y="0"/>
                    <a:pt x="3" y="0"/>
                    <a:pt x="3" y="0"/>
                  </a:cubicBezTo>
                  <a:cubicBezTo>
                    <a:pt x="0" y="11"/>
                    <a:pt x="0" y="11"/>
                    <a:pt x="0" y="11"/>
                  </a:cubicBezTo>
                  <a:cubicBezTo>
                    <a:pt x="6" y="34"/>
                    <a:pt x="6" y="34"/>
                    <a:pt x="6" y="34"/>
                  </a:cubicBezTo>
                  <a:cubicBezTo>
                    <a:pt x="33" y="34"/>
                    <a:pt x="33" y="34"/>
                    <a:pt x="33" y="34"/>
                  </a:cubicBezTo>
                  <a:cubicBezTo>
                    <a:pt x="40" y="11"/>
                    <a:pt x="40" y="11"/>
                    <a:pt x="40" y="11"/>
                  </a:cubicBezTo>
                  <a:lnTo>
                    <a:pt x="36" y="0"/>
                  </a:lnTo>
                  <a:close/>
                </a:path>
              </a:pathLst>
            </a:custGeom>
            <a:solidFill>
              <a:srgbClr val="E4F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îṩḷiďê"/>
            <p:cNvSpPr/>
            <p:nvPr/>
          </p:nvSpPr>
          <p:spPr bwMode="auto">
            <a:xfrm>
              <a:off x="3278133" y="5194936"/>
              <a:ext cx="1263617" cy="657081"/>
            </a:xfrm>
            <a:custGeom>
              <a:avLst/>
              <a:gdLst>
                <a:gd name="T0" fmla="*/ 137 w 144"/>
                <a:gd name="T1" fmla="*/ 53 h 75"/>
                <a:gd name="T2" fmla="*/ 101 w 144"/>
                <a:gd name="T3" fmla="*/ 70 h 75"/>
                <a:gd name="T4" fmla="*/ 78 w 144"/>
                <a:gd name="T5" fmla="*/ 74 h 75"/>
                <a:gd name="T6" fmla="*/ 66 w 144"/>
                <a:gd name="T7" fmla="*/ 74 h 75"/>
                <a:gd name="T8" fmla="*/ 6 w 144"/>
                <a:gd name="T9" fmla="*/ 53 h 75"/>
                <a:gd name="T10" fmla="*/ 3 w 144"/>
                <a:gd name="T11" fmla="*/ 33 h 75"/>
                <a:gd name="T12" fmla="*/ 13 w 144"/>
                <a:gd name="T13" fmla="*/ 12 h 75"/>
                <a:gd name="T14" fmla="*/ 44 w 144"/>
                <a:gd name="T15" fmla="*/ 3 h 75"/>
                <a:gd name="T16" fmla="*/ 53 w 144"/>
                <a:gd name="T17" fmla="*/ 0 h 75"/>
                <a:gd name="T18" fmla="*/ 53 w 144"/>
                <a:gd name="T19" fmla="*/ 0 h 75"/>
                <a:gd name="T20" fmla="*/ 90 w 144"/>
                <a:gd name="T21" fmla="*/ 0 h 75"/>
                <a:gd name="T22" fmla="*/ 91 w 144"/>
                <a:gd name="T23" fmla="*/ 0 h 75"/>
                <a:gd name="T24" fmla="*/ 100 w 144"/>
                <a:gd name="T25" fmla="*/ 3 h 75"/>
                <a:gd name="T26" fmla="*/ 130 w 144"/>
                <a:gd name="T27" fmla="*/ 12 h 75"/>
                <a:gd name="T28" fmla="*/ 140 w 144"/>
                <a:gd name="T29" fmla="*/ 33 h 75"/>
                <a:gd name="T30" fmla="*/ 137 w 144"/>
                <a:gd name="T31" fmla="*/ 5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 h="75">
                  <a:moveTo>
                    <a:pt x="137" y="53"/>
                  </a:moveTo>
                  <a:cubicBezTo>
                    <a:pt x="129" y="61"/>
                    <a:pt x="115" y="66"/>
                    <a:pt x="101" y="70"/>
                  </a:cubicBezTo>
                  <a:cubicBezTo>
                    <a:pt x="92" y="72"/>
                    <a:pt x="84" y="73"/>
                    <a:pt x="78" y="74"/>
                  </a:cubicBezTo>
                  <a:cubicBezTo>
                    <a:pt x="74" y="75"/>
                    <a:pt x="70" y="75"/>
                    <a:pt x="66" y="74"/>
                  </a:cubicBezTo>
                  <a:cubicBezTo>
                    <a:pt x="52" y="72"/>
                    <a:pt x="20" y="66"/>
                    <a:pt x="6" y="53"/>
                  </a:cubicBezTo>
                  <a:cubicBezTo>
                    <a:pt x="1" y="47"/>
                    <a:pt x="0" y="39"/>
                    <a:pt x="3" y="33"/>
                  </a:cubicBezTo>
                  <a:cubicBezTo>
                    <a:pt x="7" y="25"/>
                    <a:pt x="13" y="12"/>
                    <a:pt x="13" y="12"/>
                  </a:cubicBezTo>
                  <a:cubicBezTo>
                    <a:pt x="14" y="12"/>
                    <a:pt x="32" y="6"/>
                    <a:pt x="44" y="3"/>
                  </a:cubicBezTo>
                  <a:cubicBezTo>
                    <a:pt x="48" y="1"/>
                    <a:pt x="52" y="0"/>
                    <a:pt x="53" y="0"/>
                  </a:cubicBezTo>
                  <a:cubicBezTo>
                    <a:pt x="53" y="0"/>
                    <a:pt x="53" y="0"/>
                    <a:pt x="53" y="0"/>
                  </a:cubicBezTo>
                  <a:cubicBezTo>
                    <a:pt x="90" y="0"/>
                    <a:pt x="90" y="0"/>
                    <a:pt x="90" y="0"/>
                  </a:cubicBezTo>
                  <a:cubicBezTo>
                    <a:pt x="90" y="0"/>
                    <a:pt x="90" y="0"/>
                    <a:pt x="91" y="0"/>
                  </a:cubicBezTo>
                  <a:cubicBezTo>
                    <a:pt x="92" y="0"/>
                    <a:pt x="95" y="1"/>
                    <a:pt x="100" y="3"/>
                  </a:cubicBezTo>
                  <a:cubicBezTo>
                    <a:pt x="111" y="6"/>
                    <a:pt x="129" y="12"/>
                    <a:pt x="130" y="12"/>
                  </a:cubicBezTo>
                  <a:cubicBezTo>
                    <a:pt x="130" y="12"/>
                    <a:pt x="137" y="25"/>
                    <a:pt x="140" y="33"/>
                  </a:cubicBezTo>
                  <a:cubicBezTo>
                    <a:pt x="144" y="39"/>
                    <a:pt x="142" y="47"/>
                    <a:pt x="137" y="53"/>
                  </a:cubicBezTo>
                  <a:close/>
                </a:path>
              </a:pathLst>
            </a:custGeom>
            <a:solidFill>
              <a:srgbClr val="5D5D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ïṡlíḓè"/>
            <p:cNvSpPr/>
            <p:nvPr/>
          </p:nvSpPr>
          <p:spPr bwMode="auto">
            <a:xfrm>
              <a:off x="6799414" y="3981864"/>
              <a:ext cx="518084" cy="783442"/>
            </a:xfrm>
            <a:custGeom>
              <a:avLst/>
              <a:gdLst>
                <a:gd name="T0" fmla="*/ 59 w 59"/>
                <a:gd name="T1" fmla="*/ 29 h 89"/>
                <a:gd name="T2" fmla="*/ 57 w 59"/>
                <a:gd name="T3" fmla="*/ 27 h 89"/>
                <a:gd name="T4" fmla="*/ 56 w 59"/>
                <a:gd name="T5" fmla="*/ 29 h 89"/>
                <a:gd name="T6" fmla="*/ 54 w 59"/>
                <a:gd name="T7" fmla="*/ 27 h 89"/>
                <a:gd name="T8" fmla="*/ 55 w 59"/>
                <a:gd name="T9" fmla="*/ 15 h 89"/>
                <a:gd name="T10" fmla="*/ 43 w 59"/>
                <a:gd name="T11" fmla="*/ 2 h 89"/>
                <a:gd name="T12" fmla="*/ 28 w 59"/>
                <a:gd name="T13" fmla="*/ 2 h 89"/>
                <a:gd name="T14" fmla="*/ 13 w 59"/>
                <a:gd name="T15" fmla="*/ 2 h 89"/>
                <a:gd name="T16" fmla="*/ 4 w 59"/>
                <a:gd name="T17" fmla="*/ 15 h 89"/>
                <a:gd name="T18" fmla="*/ 5 w 59"/>
                <a:gd name="T19" fmla="*/ 27 h 89"/>
                <a:gd name="T20" fmla="*/ 3 w 59"/>
                <a:gd name="T21" fmla="*/ 29 h 89"/>
                <a:gd name="T22" fmla="*/ 2 w 59"/>
                <a:gd name="T23" fmla="*/ 27 h 89"/>
                <a:gd name="T24" fmla="*/ 1 w 59"/>
                <a:gd name="T25" fmla="*/ 31 h 89"/>
                <a:gd name="T26" fmla="*/ 6 w 59"/>
                <a:gd name="T27" fmla="*/ 42 h 89"/>
                <a:gd name="T28" fmla="*/ 10 w 59"/>
                <a:gd name="T29" fmla="*/ 44 h 89"/>
                <a:gd name="T30" fmla="*/ 14 w 59"/>
                <a:gd name="T31" fmla="*/ 57 h 89"/>
                <a:gd name="T32" fmla="*/ 13 w 59"/>
                <a:gd name="T33" fmla="*/ 73 h 89"/>
                <a:gd name="T34" fmla="*/ 31 w 59"/>
                <a:gd name="T35" fmla="*/ 89 h 89"/>
                <a:gd name="T36" fmla="*/ 37 w 59"/>
                <a:gd name="T37" fmla="*/ 83 h 89"/>
                <a:gd name="T38" fmla="*/ 47 w 59"/>
                <a:gd name="T39" fmla="*/ 72 h 89"/>
                <a:gd name="T40" fmla="*/ 50 w 59"/>
                <a:gd name="T41" fmla="*/ 45 h 89"/>
                <a:gd name="T42" fmla="*/ 59 w 59"/>
                <a:gd name="T43" fmla="*/ 2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89">
                  <a:moveTo>
                    <a:pt x="59" y="29"/>
                  </a:moveTo>
                  <a:cubicBezTo>
                    <a:pt x="59" y="28"/>
                    <a:pt x="58" y="26"/>
                    <a:pt x="57" y="27"/>
                  </a:cubicBezTo>
                  <a:cubicBezTo>
                    <a:pt x="56" y="27"/>
                    <a:pt x="56" y="28"/>
                    <a:pt x="56" y="29"/>
                  </a:cubicBezTo>
                  <a:cubicBezTo>
                    <a:pt x="54" y="30"/>
                    <a:pt x="54" y="28"/>
                    <a:pt x="54" y="27"/>
                  </a:cubicBezTo>
                  <a:cubicBezTo>
                    <a:pt x="54" y="23"/>
                    <a:pt x="55" y="19"/>
                    <a:pt x="55" y="15"/>
                  </a:cubicBezTo>
                  <a:cubicBezTo>
                    <a:pt x="54" y="10"/>
                    <a:pt x="48" y="4"/>
                    <a:pt x="43" y="2"/>
                  </a:cubicBezTo>
                  <a:cubicBezTo>
                    <a:pt x="39" y="0"/>
                    <a:pt x="33" y="0"/>
                    <a:pt x="28" y="2"/>
                  </a:cubicBezTo>
                  <a:cubicBezTo>
                    <a:pt x="23" y="0"/>
                    <a:pt x="17" y="0"/>
                    <a:pt x="13" y="2"/>
                  </a:cubicBezTo>
                  <a:cubicBezTo>
                    <a:pt x="8" y="4"/>
                    <a:pt x="5" y="10"/>
                    <a:pt x="4" y="15"/>
                  </a:cubicBezTo>
                  <a:cubicBezTo>
                    <a:pt x="4" y="19"/>
                    <a:pt x="5" y="23"/>
                    <a:pt x="5" y="27"/>
                  </a:cubicBezTo>
                  <a:cubicBezTo>
                    <a:pt x="5" y="28"/>
                    <a:pt x="5" y="30"/>
                    <a:pt x="3" y="29"/>
                  </a:cubicBezTo>
                  <a:cubicBezTo>
                    <a:pt x="3" y="28"/>
                    <a:pt x="3" y="27"/>
                    <a:pt x="2" y="27"/>
                  </a:cubicBezTo>
                  <a:cubicBezTo>
                    <a:pt x="0" y="25"/>
                    <a:pt x="0" y="30"/>
                    <a:pt x="1" y="31"/>
                  </a:cubicBezTo>
                  <a:cubicBezTo>
                    <a:pt x="2" y="35"/>
                    <a:pt x="3" y="40"/>
                    <a:pt x="6" y="42"/>
                  </a:cubicBezTo>
                  <a:cubicBezTo>
                    <a:pt x="7" y="43"/>
                    <a:pt x="10" y="43"/>
                    <a:pt x="10" y="44"/>
                  </a:cubicBezTo>
                  <a:cubicBezTo>
                    <a:pt x="12" y="45"/>
                    <a:pt x="14" y="55"/>
                    <a:pt x="14" y="57"/>
                  </a:cubicBezTo>
                  <a:cubicBezTo>
                    <a:pt x="13" y="73"/>
                    <a:pt x="13" y="73"/>
                    <a:pt x="13" y="73"/>
                  </a:cubicBezTo>
                  <a:cubicBezTo>
                    <a:pt x="31" y="89"/>
                    <a:pt x="31" y="89"/>
                    <a:pt x="31" y="89"/>
                  </a:cubicBezTo>
                  <a:cubicBezTo>
                    <a:pt x="37" y="83"/>
                    <a:pt x="37" y="83"/>
                    <a:pt x="37" y="83"/>
                  </a:cubicBezTo>
                  <a:cubicBezTo>
                    <a:pt x="47" y="72"/>
                    <a:pt x="47" y="72"/>
                    <a:pt x="47" y="72"/>
                  </a:cubicBezTo>
                  <a:cubicBezTo>
                    <a:pt x="47" y="63"/>
                    <a:pt x="43" y="52"/>
                    <a:pt x="50" y="45"/>
                  </a:cubicBezTo>
                  <a:cubicBezTo>
                    <a:pt x="56" y="40"/>
                    <a:pt x="59" y="37"/>
                    <a:pt x="59" y="29"/>
                  </a:cubicBezTo>
                  <a:close/>
                </a:path>
              </a:pathLst>
            </a:custGeom>
            <a:solidFill>
              <a:srgbClr val="F9C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iŝḷïdè"/>
            <p:cNvSpPr/>
            <p:nvPr/>
          </p:nvSpPr>
          <p:spPr bwMode="auto">
            <a:xfrm>
              <a:off x="6761507" y="3809168"/>
              <a:ext cx="606536" cy="665505"/>
            </a:xfrm>
            <a:custGeom>
              <a:avLst/>
              <a:gdLst>
                <a:gd name="T0" fmla="*/ 5 w 69"/>
                <a:gd name="T1" fmla="*/ 43 h 76"/>
                <a:gd name="T2" fmla="*/ 6 w 69"/>
                <a:gd name="T3" fmla="*/ 49 h 76"/>
                <a:gd name="T4" fmla="*/ 15 w 69"/>
                <a:gd name="T5" fmla="*/ 65 h 76"/>
                <a:gd name="T6" fmla="*/ 20 w 69"/>
                <a:gd name="T7" fmla="*/ 73 h 76"/>
                <a:gd name="T8" fmla="*/ 24 w 69"/>
                <a:gd name="T9" fmla="*/ 74 h 76"/>
                <a:gd name="T10" fmla="*/ 36 w 69"/>
                <a:gd name="T11" fmla="*/ 75 h 76"/>
                <a:gd name="T12" fmla="*/ 40 w 69"/>
                <a:gd name="T13" fmla="*/ 72 h 76"/>
                <a:gd name="T14" fmla="*/ 46 w 69"/>
                <a:gd name="T15" fmla="*/ 73 h 76"/>
                <a:gd name="T16" fmla="*/ 49 w 69"/>
                <a:gd name="T17" fmla="*/ 73 h 76"/>
                <a:gd name="T18" fmla="*/ 60 w 69"/>
                <a:gd name="T19" fmla="*/ 56 h 76"/>
                <a:gd name="T20" fmla="*/ 65 w 69"/>
                <a:gd name="T21" fmla="*/ 47 h 76"/>
                <a:gd name="T22" fmla="*/ 66 w 69"/>
                <a:gd name="T23" fmla="*/ 36 h 76"/>
                <a:gd name="T24" fmla="*/ 47 w 69"/>
                <a:gd name="T25" fmla="*/ 2 h 76"/>
                <a:gd name="T26" fmla="*/ 18 w 69"/>
                <a:gd name="T27" fmla="*/ 3 h 76"/>
                <a:gd name="T28" fmla="*/ 3 w 69"/>
                <a:gd name="T29" fmla="*/ 21 h 76"/>
                <a:gd name="T30" fmla="*/ 5 w 69"/>
                <a:gd name="T31" fmla="*/ 4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76">
                  <a:moveTo>
                    <a:pt x="5" y="43"/>
                  </a:moveTo>
                  <a:cubicBezTo>
                    <a:pt x="5" y="45"/>
                    <a:pt x="6" y="47"/>
                    <a:pt x="6" y="49"/>
                  </a:cubicBezTo>
                  <a:cubicBezTo>
                    <a:pt x="7" y="56"/>
                    <a:pt x="12" y="59"/>
                    <a:pt x="15" y="65"/>
                  </a:cubicBezTo>
                  <a:cubicBezTo>
                    <a:pt x="16" y="68"/>
                    <a:pt x="19" y="71"/>
                    <a:pt x="20" y="73"/>
                  </a:cubicBezTo>
                  <a:cubicBezTo>
                    <a:pt x="24" y="72"/>
                    <a:pt x="21" y="71"/>
                    <a:pt x="24" y="74"/>
                  </a:cubicBezTo>
                  <a:cubicBezTo>
                    <a:pt x="27" y="76"/>
                    <a:pt x="34" y="76"/>
                    <a:pt x="36" y="75"/>
                  </a:cubicBezTo>
                  <a:cubicBezTo>
                    <a:pt x="38" y="74"/>
                    <a:pt x="38" y="73"/>
                    <a:pt x="40" y="72"/>
                  </a:cubicBezTo>
                  <a:cubicBezTo>
                    <a:pt x="42" y="72"/>
                    <a:pt x="44" y="74"/>
                    <a:pt x="46" y="73"/>
                  </a:cubicBezTo>
                  <a:cubicBezTo>
                    <a:pt x="45" y="73"/>
                    <a:pt x="49" y="73"/>
                    <a:pt x="49" y="73"/>
                  </a:cubicBezTo>
                  <a:cubicBezTo>
                    <a:pt x="54" y="71"/>
                    <a:pt x="58" y="61"/>
                    <a:pt x="60" y="56"/>
                  </a:cubicBezTo>
                  <a:cubicBezTo>
                    <a:pt x="61" y="53"/>
                    <a:pt x="64" y="50"/>
                    <a:pt x="65" y="47"/>
                  </a:cubicBezTo>
                  <a:cubicBezTo>
                    <a:pt x="66" y="44"/>
                    <a:pt x="66" y="40"/>
                    <a:pt x="66" y="36"/>
                  </a:cubicBezTo>
                  <a:cubicBezTo>
                    <a:pt x="69" y="21"/>
                    <a:pt x="67" y="5"/>
                    <a:pt x="47" y="2"/>
                  </a:cubicBezTo>
                  <a:cubicBezTo>
                    <a:pt x="37" y="0"/>
                    <a:pt x="27" y="0"/>
                    <a:pt x="18" y="3"/>
                  </a:cubicBezTo>
                  <a:cubicBezTo>
                    <a:pt x="10" y="6"/>
                    <a:pt x="6" y="14"/>
                    <a:pt x="3" y="21"/>
                  </a:cubicBezTo>
                  <a:cubicBezTo>
                    <a:pt x="0" y="28"/>
                    <a:pt x="3" y="37"/>
                    <a:pt x="5" y="43"/>
                  </a:cubicBezTo>
                  <a:close/>
                </a:path>
              </a:pathLst>
            </a:custGeom>
            <a:solidFill>
              <a:srgbClr val="624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ïṡľiḑè"/>
            <p:cNvSpPr/>
            <p:nvPr/>
          </p:nvSpPr>
          <p:spPr bwMode="auto">
            <a:xfrm>
              <a:off x="6887868" y="4571551"/>
              <a:ext cx="349602" cy="299057"/>
            </a:xfrm>
            <a:custGeom>
              <a:avLst/>
              <a:gdLst>
                <a:gd name="T0" fmla="*/ 37 w 40"/>
                <a:gd name="T1" fmla="*/ 0 h 34"/>
                <a:gd name="T2" fmla="*/ 25 w 40"/>
                <a:gd name="T3" fmla="*/ 2 h 34"/>
                <a:gd name="T4" fmla="*/ 14 w 40"/>
                <a:gd name="T5" fmla="*/ 2 h 34"/>
                <a:gd name="T6" fmla="*/ 3 w 40"/>
                <a:gd name="T7" fmla="*/ 0 h 34"/>
                <a:gd name="T8" fmla="*/ 0 w 40"/>
                <a:gd name="T9" fmla="*/ 11 h 34"/>
                <a:gd name="T10" fmla="*/ 7 w 40"/>
                <a:gd name="T11" fmla="*/ 34 h 34"/>
                <a:gd name="T12" fmla="*/ 33 w 40"/>
                <a:gd name="T13" fmla="*/ 34 h 34"/>
                <a:gd name="T14" fmla="*/ 40 w 40"/>
                <a:gd name="T15" fmla="*/ 11 h 34"/>
                <a:gd name="T16" fmla="*/ 37 w 40"/>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4">
                  <a:moveTo>
                    <a:pt x="37" y="0"/>
                  </a:moveTo>
                  <a:cubicBezTo>
                    <a:pt x="25" y="2"/>
                    <a:pt x="25" y="2"/>
                    <a:pt x="25" y="2"/>
                  </a:cubicBezTo>
                  <a:cubicBezTo>
                    <a:pt x="21" y="3"/>
                    <a:pt x="18" y="3"/>
                    <a:pt x="14" y="2"/>
                  </a:cubicBezTo>
                  <a:cubicBezTo>
                    <a:pt x="3" y="0"/>
                    <a:pt x="3" y="0"/>
                    <a:pt x="3" y="0"/>
                  </a:cubicBezTo>
                  <a:cubicBezTo>
                    <a:pt x="0" y="11"/>
                    <a:pt x="0" y="11"/>
                    <a:pt x="0" y="11"/>
                  </a:cubicBezTo>
                  <a:cubicBezTo>
                    <a:pt x="7" y="34"/>
                    <a:pt x="7" y="34"/>
                    <a:pt x="7" y="34"/>
                  </a:cubicBezTo>
                  <a:cubicBezTo>
                    <a:pt x="33" y="34"/>
                    <a:pt x="33" y="34"/>
                    <a:pt x="33" y="34"/>
                  </a:cubicBezTo>
                  <a:cubicBezTo>
                    <a:pt x="40" y="11"/>
                    <a:pt x="40" y="11"/>
                    <a:pt x="40" y="11"/>
                  </a:cubicBezTo>
                  <a:lnTo>
                    <a:pt x="37" y="0"/>
                  </a:lnTo>
                  <a:close/>
                </a:path>
              </a:pathLst>
            </a:custGeom>
            <a:solidFill>
              <a:srgbClr val="E4F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íṡlïḋé"/>
            <p:cNvSpPr/>
            <p:nvPr/>
          </p:nvSpPr>
          <p:spPr bwMode="auto">
            <a:xfrm>
              <a:off x="6420328" y="4651579"/>
              <a:ext cx="1280466" cy="665505"/>
            </a:xfrm>
            <a:custGeom>
              <a:avLst/>
              <a:gdLst>
                <a:gd name="T0" fmla="*/ 139 w 146"/>
                <a:gd name="T1" fmla="*/ 53 h 76"/>
                <a:gd name="T2" fmla="*/ 103 w 146"/>
                <a:gd name="T3" fmla="*/ 70 h 76"/>
                <a:gd name="T4" fmla="*/ 79 w 146"/>
                <a:gd name="T5" fmla="*/ 75 h 76"/>
                <a:gd name="T6" fmla="*/ 67 w 146"/>
                <a:gd name="T7" fmla="*/ 75 h 76"/>
                <a:gd name="T8" fmla="*/ 7 w 146"/>
                <a:gd name="T9" fmla="*/ 53 h 76"/>
                <a:gd name="T10" fmla="*/ 3 w 146"/>
                <a:gd name="T11" fmla="*/ 33 h 76"/>
                <a:gd name="T12" fmla="*/ 14 w 146"/>
                <a:gd name="T13" fmla="*/ 12 h 76"/>
                <a:gd name="T14" fmla="*/ 45 w 146"/>
                <a:gd name="T15" fmla="*/ 3 h 76"/>
                <a:gd name="T16" fmla="*/ 54 w 146"/>
                <a:gd name="T17" fmla="*/ 0 h 76"/>
                <a:gd name="T18" fmla="*/ 54 w 146"/>
                <a:gd name="T19" fmla="*/ 0 h 76"/>
                <a:gd name="T20" fmla="*/ 91 w 146"/>
                <a:gd name="T21" fmla="*/ 0 h 76"/>
                <a:gd name="T22" fmla="*/ 92 w 146"/>
                <a:gd name="T23" fmla="*/ 0 h 76"/>
                <a:gd name="T24" fmla="*/ 101 w 146"/>
                <a:gd name="T25" fmla="*/ 3 h 76"/>
                <a:gd name="T26" fmla="*/ 132 w 146"/>
                <a:gd name="T27" fmla="*/ 12 h 76"/>
                <a:gd name="T28" fmla="*/ 142 w 146"/>
                <a:gd name="T29" fmla="*/ 33 h 76"/>
                <a:gd name="T30" fmla="*/ 139 w 146"/>
                <a:gd name="T31" fmla="*/ 5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76">
                  <a:moveTo>
                    <a:pt x="139" y="53"/>
                  </a:moveTo>
                  <a:cubicBezTo>
                    <a:pt x="131" y="61"/>
                    <a:pt x="116" y="67"/>
                    <a:pt x="103" y="70"/>
                  </a:cubicBezTo>
                  <a:cubicBezTo>
                    <a:pt x="94" y="73"/>
                    <a:pt x="85" y="74"/>
                    <a:pt x="79" y="75"/>
                  </a:cubicBezTo>
                  <a:cubicBezTo>
                    <a:pt x="75" y="76"/>
                    <a:pt x="71" y="76"/>
                    <a:pt x="67" y="75"/>
                  </a:cubicBezTo>
                  <a:cubicBezTo>
                    <a:pt x="53" y="73"/>
                    <a:pt x="20" y="67"/>
                    <a:pt x="7" y="53"/>
                  </a:cubicBezTo>
                  <a:cubicBezTo>
                    <a:pt x="1" y="48"/>
                    <a:pt x="0" y="40"/>
                    <a:pt x="3" y="33"/>
                  </a:cubicBezTo>
                  <a:cubicBezTo>
                    <a:pt x="7" y="25"/>
                    <a:pt x="14" y="13"/>
                    <a:pt x="14" y="12"/>
                  </a:cubicBezTo>
                  <a:cubicBezTo>
                    <a:pt x="15" y="12"/>
                    <a:pt x="33" y="6"/>
                    <a:pt x="45" y="3"/>
                  </a:cubicBezTo>
                  <a:cubicBezTo>
                    <a:pt x="49" y="1"/>
                    <a:pt x="53" y="0"/>
                    <a:pt x="54" y="0"/>
                  </a:cubicBezTo>
                  <a:cubicBezTo>
                    <a:pt x="54" y="0"/>
                    <a:pt x="54" y="0"/>
                    <a:pt x="54" y="0"/>
                  </a:cubicBezTo>
                  <a:cubicBezTo>
                    <a:pt x="91" y="0"/>
                    <a:pt x="91" y="0"/>
                    <a:pt x="91" y="0"/>
                  </a:cubicBezTo>
                  <a:cubicBezTo>
                    <a:pt x="91" y="0"/>
                    <a:pt x="92" y="0"/>
                    <a:pt x="92" y="0"/>
                  </a:cubicBezTo>
                  <a:cubicBezTo>
                    <a:pt x="93" y="0"/>
                    <a:pt x="97" y="1"/>
                    <a:pt x="101" y="3"/>
                  </a:cubicBezTo>
                  <a:cubicBezTo>
                    <a:pt x="113" y="6"/>
                    <a:pt x="131" y="12"/>
                    <a:pt x="132" y="12"/>
                  </a:cubicBezTo>
                  <a:cubicBezTo>
                    <a:pt x="132" y="13"/>
                    <a:pt x="139" y="25"/>
                    <a:pt x="142" y="33"/>
                  </a:cubicBezTo>
                  <a:cubicBezTo>
                    <a:pt x="146" y="40"/>
                    <a:pt x="144" y="48"/>
                    <a:pt x="139" y="53"/>
                  </a:cubicBezTo>
                  <a:close/>
                </a:path>
              </a:pathLst>
            </a:custGeom>
            <a:solidFill>
              <a:srgbClr val="3D5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ísľíḑe"/>
            <p:cNvSpPr/>
            <p:nvPr/>
          </p:nvSpPr>
          <p:spPr bwMode="auto">
            <a:xfrm>
              <a:off x="6799414" y="4596824"/>
              <a:ext cx="640233" cy="888745"/>
            </a:xfrm>
            <a:custGeom>
              <a:avLst/>
              <a:gdLst>
                <a:gd name="T0" fmla="*/ 73 w 73"/>
                <a:gd name="T1" fmla="*/ 32 h 101"/>
                <a:gd name="T2" fmla="*/ 70 w 73"/>
                <a:gd name="T3" fmla="*/ 30 h 101"/>
                <a:gd name="T4" fmla="*/ 69 w 73"/>
                <a:gd name="T5" fmla="*/ 33 h 101"/>
                <a:gd name="T6" fmla="*/ 67 w 73"/>
                <a:gd name="T7" fmla="*/ 30 h 101"/>
                <a:gd name="T8" fmla="*/ 68 w 73"/>
                <a:gd name="T9" fmla="*/ 17 h 101"/>
                <a:gd name="T10" fmla="*/ 54 w 73"/>
                <a:gd name="T11" fmla="*/ 2 h 101"/>
                <a:gd name="T12" fmla="*/ 35 w 73"/>
                <a:gd name="T13" fmla="*/ 2 h 101"/>
                <a:gd name="T14" fmla="*/ 17 w 73"/>
                <a:gd name="T15" fmla="*/ 2 h 101"/>
                <a:gd name="T16" fmla="*/ 6 w 73"/>
                <a:gd name="T17" fmla="*/ 17 h 101"/>
                <a:gd name="T18" fmla="*/ 7 w 73"/>
                <a:gd name="T19" fmla="*/ 30 h 101"/>
                <a:gd name="T20" fmla="*/ 5 w 73"/>
                <a:gd name="T21" fmla="*/ 33 h 101"/>
                <a:gd name="T22" fmla="*/ 4 w 73"/>
                <a:gd name="T23" fmla="*/ 30 h 101"/>
                <a:gd name="T24" fmla="*/ 2 w 73"/>
                <a:gd name="T25" fmla="*/ 35 h 101"/>
                <a:gd name="T26" fmla="*/ 9 w 73"/>
                <a:gd name="T27" fmla="*/ 48 h 101"/>
                <a:gd name="T28" fmla="*/ 13 w 73"/>
                <a:gd name="T29" fmla="*/ 50 h 101"/>
                <a:gd name="T30" fmla="*/ 18 w 73"/>
                <a:gd name="T31" fmla="*/ 65 h 101"/>
                <a:gd name="T32" fmla="*/ 17 w 73"/>
                <a:gd name="T33" fmla="*/ 83 h 101"/>
                <a:gd name="T34" fmla="*/ 39 w 73"/>
                <a:gd name="T35" fmla="*/ 101 h 101"/>
                <a:gd name="T36" fmla="*/ 46 w 73"/>
                <a:gd name="T37" fmla="*/ 94 h 101"/>
                <a:gd name="T38" fmla="*/ 58 w 73"/>
                <a:gd name="T39" fmla="*/ 82 h 101"/>
                <a:gd name="T40" fmla="*/ 62 w 73"/>
                <a:gd name="T41" fmla="*/ 51 h 101"/>
                <a:gd name="T42" fmla="*/ 73 w 73"/>
                <a:gd name="T43"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01">
                  <a:moveTo>
                    <a:pt x="73" y="32"/>
                  </a:moveTo>
                  <a:cubicBezTo>
                    <a:pt x="73" y="31"/>
                    <a:pt x="72" y="29"/>
                    <a:pt x="70" y="30"/>
                  </a:cubicBezTo>
                  <a:cubicBezTo>
                    <a:pt x="69" y="31"/>
                    <a:pt x="70" y="32"/>
                    <a:pt x="69" y="33"/>
                  </a:cubicBezTo>
                  <a:cubicBezTo>
                    <a:pt x="67" y="34"/>
                    <a:pt x="67" y="31"/>
                    <a:pt x="67" y="30"/>
                  </a:cubicBezTo>
                  <a:cubicBezTo>
                    <a:pt x="66" y="26"/>
                    <a:pt x="68" y="21"/>
                    <a:pt x="68" y="17"/>
                  </a:cubicBezTo>
                  <a:cubicBezTo>
                    <a:pt x="67" y="11"/>
                    <a:pt x="59" y="4"/>
                    <a:pt x="54" y="2"/>
                  </a:cubicBezTo>
                  <a:cubicBezTo>
                    <a:pt x="48" y="0"/>
                    <a:pt x="41" y="0"/>
                    <a:pt x="35" y="2"/>
                  </a:cubicBezTo>
                  <a:cubicBezTo>
                    <a:pt x="29" y="0"/>
                    <a:pt x="22" y="0"/>
                    <a:pt x="17" y="2"/>
                  </a:cubicBezTo>
                  <a:cubicBezTo>
                    <a:pt x="11" y="4"/>
                    <a:pt x="7" y="11"/>
                    <a:pt x="6" y="17"/>
                  </a:cubicBezTo>
                  <a:cubicBezTo>
                    <a:pt x="5" y="21"/>
                    <a:pt x="7" y="26"/>
                    <a:pt x="7" y="30"/>
                  </a:cubicBezTo>
                  <a:cubicBezTo>
                    <a:pt x="7" y="31"/>
                    <a:pt x="7" y="34"/>
                    <a:pt x="5" y="33"/>
                  </a:cubicBezTo>
                  <a:cubicBezTo>
                    <a:pt x="4" y="32"/>
                    <a:pt x="4" y="31"/>
                    <a:pt x="4" y="30"/>
                  </a:cubicBezTo>
                  <a:cubicBezTo>
                    <a:pt x="0" y="28"/>
                    <a:pt x="1" y="34"/>
                    <a:pt x="2" y="35"/>
                  </a:cubicBezTo>
                  <a:cubicBezTo>
                    <a:pt x="3" y="40"/>
                    <a:pt x="5" y="45"/>
                    <a:pt x="9" y="48"/>
                  </a:cubicBezTo>
                  <a:cubicBezTo>
                    <a:pt x="10" y="48"/>
                    <a:pt x="13" y="49"/>
                    <a:pt x="13" y="50"/>
                  </a:cubicBezTo>
                  <a:cubicBezTo>
                    <a:pt x="15" y="51"/>
                    <a:pt x="18" y="62"/>
                    <a:pt x="18" y="65"/>
                  </a:cubicBezTo>
                  <a:cubicBezTo>
                    <a:pt x="17" y="83"/>
                    <a:pt x="17" y="83"/>
                    <a:pt x="17" y="83"/>
                  </a:cubicBezTo>
                  <a:cubicBezTo>
                    <a:pt x="39" y="101"/>
                    <a:pt x="39" y="101"/>
                    <a:pt x="39" y="101"/>
                  </a:cubicBezTo>
                  <a:cubicBezTo>
                    <a:pt x="46" y="94"/>
                    <a:pt x="46" y="94"/>
                    <a:pt x="46" y="94"/>
                  </a:cubicBezTo>
                  <a:cubicBezTo>
                    <a:pt x="58" y="82"/>
                    <a:pt x="58" y="82"/>
                    <a:pt x="58" y="82"/>
                  </a:cubicBezTo>
                  <a:cubicBezTo>
                    <a:pt x="58" y="72"/>
                    <a:pt x="54" y="60"/>
                    <a:pt x="62" y="51"/>
                  </a:cubicBezTo>
                  <a:cubicBezTo>
                    <a:pt x="69" y="45"/>
                    <a:pt x="73" y="42"/>
                    <a:pt x="73" y="32"/>
                  </a:cubicBezTo>
                  <a:close/>
                </a:path>
              </a:pathLst>
            </a:custGeom>
            <a:solidFill>
              <a:srgbClr val="F9C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isliḋè"/>
            <p:cNvSpPr/>
            <p:nvPr/>
          </p:nvSpPr>
          <p:spPr bwMode="auto">
            <a:xfrm>
              <a:off x="6761507" y="4386221"/>
              <a:ext cx="728687" cy="762384"/>
            </a:xfrm>
            <a:custGeom>
              <a:avLst/>
              <a:gdLst>
                <a:gd name="T0" fmla="*/ 6 w 83"/>
                <a:gd name="T1" fmla="*/ 50 h 87"/>
                <a:gd name="T2" fmla="*/ 7 w 83"/>
                <a:gd name="T3" fmla="*/ 57 h 87"/>
                <a:gd name="T4" fmla="*/ 18 w 83"/>
                <a:gd name="T5" fmla="*/ 75 h 87"/>
                <a:gd name="T6" fmla="*/ 24 w 83"/>
                <a:gd name="T7" fmla="*/ 85 h 87"/>
                <a:gd name="T8" fmla="*/ 30 w 83"/>
                <a:gd name="T9" fmla="*/ 85 h 87"/>
                <a:gd name="T10" fmla="*/ 44 w 83"/>
                <a:gd name="T11" fmla="*/ 86 h 87"/>
                <a:gd name="T12" fmla="*/ 49 w 83"/>
                <a:gd name="T13" fmla="*/ 83 h 87"/>
                <a:gd name="T14" fmla="*/ 56 w 83"/>
                <a:gd name="T15" fmla="*/ 85 h 87"/>
                <a:gd name="T16" fmla="*/ 59 w 83"/>
                <a:gd name="T17" fmla="*/ 84 h 87"/>
                <a:gd name="T18" fmla="*/ 73 w 83"/>
                <a:gd name="T19" fmla="*/ 65 h 87"/>
                <a:gd name="T20" fmla="*/ 79 w 83"/>
                <a:gd name="T21" fmla="*/ 54 h 87"/>
                <a:gd name="T22" fmla="*/ 81 w 83"/>
                <a:gd name="T23" fmla="*/ 42 h 87"/>
                <a:gd name="T24" fmla="*/ 57 w 83"/>
                <a:gd name="T25" fmla="*/ 3 h 87"/>
                <a:gd name="T26" fmla="*/ 22 w 83"/>
                <a:gd name="T27" fmla="*/ 4 h 87"/>
                <a:gd name="T28" fmla="*/ 4 w 83"/>
                <a:gd name="T29" fmla="*/ 25 h 87"/>
                <a:gd name="T30" fmla="*/ 6 w 83"/>
                <a:gd name="T31" fmla="*/ 5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87">
                  <a:moveTo>
                    <a:pt x="6" y="50"/>
                  </a:moveTo>
                  <a:cubicBezTo>
                    <a:pt x="6" y="52"/>
                    <a:pt x="7" y="55"/>
                    <a:pt x="7" y="57"/>
                  </a:cubicBezTo>
                  <a:cubicBezTo>
                    <a:pt x="8" y="64"/>
                    <a:pt x="15" y="69"/>
                    <a:pt x="18" y="75"/>
                  </a:cubicBezTo>
                  <a:cubicBezTo>
                    <a:pt x="20" y="78"/>
                    <a:pt x="23" y="81"/>
                    <a:pt x="24" y="85"/>
                  </a:cubicBezTo>
                  <a:cubicBezTo>
                    <a:pt x="29" y="83"/>
                    <a:pt x="26" y="82"/>
                    <a:pt x="30" y="85"/>
                  </a:cubicBezTo>
                  <a:cubicBezTo>
                    <a:pt x="32" y="87"/>
                    <a:pt x="41" y="87"/>
                    <a:pt x="44" y="86"/>
                  </a:cubicBezTo>
                  <a:cubicBezTo>
                    <a:pt x="46" y="86"/>
                    <a:pt x="47" y="84"/>
                    <a:pt x="49" y="83"/>
                  </a:cubicBezTo>
                  <a:cubicBezTo>
                    <a:pt x="51" y="83"/>
                    <a:pt x="53" y="85"/>
                    <a:pt x="56" y="85"/>
                  </a:cubicBezTo>
                  <a:cubicBezTo>
                    <a:pt x="55" y="85"/>
                    <a:pt x="60" y="84"/>
                    <a:pt x="59" y="84"/>
                  </a:cubicBezTo>
                  <a:cubicBezTo>
                    <a:pt x="66" y="82"/>
                    <a:pt x="71" y="71"/>
                    <a:pt x="73" y="65"/>
                  </a:cubicBezTo>
                  <a:cubicBezTo>
                    <a:pt x="75" y="61"/>
                    <a:pt x="77" y="58"/>
                    <a:pt x="79" y="54"/>
                  </a:cubicBezTo>
                  <a:cubicBezTo>
                    <a:pt x="80" y="51"/>
                    <a:pt x="80" y="46"/>
                    <a:pt x="81" y="42"/>
                  </a:cubicBezTo>
                  <a:cubicBezTo>
                    <a:pt x="83" y="24"/>
                    <a:pt x="81" y="6"/>
                    <a:pt x="57" y="3"/>
                  </a:cubicBezTo>
                  <a:cubicBezTo>
                    <a:pt x="45" y="1"/>
                    <a:pt x="32" y="0"/>
                    <a:pt x="22" y="4"/>
                  </a:cubicBezTo>
                  <a:cubicBezTo>
                    <a:pt x="12" y="8"/>
                    <a:pt x="7" y="16"/>
                    <a:pt x="4" y="25"/>
                  </a:cubicBezTo>
                  <a:cubicBezTo>
                    <a:pt x="0" y="33"/>
                    <a:pt x="4" y="43"/>
                    <a:pt x="6" y="50"/>
                  </a:cubicBezTo>
                  <a:close/>
                </a:path>
              </a:pathLst>
            </a:custGeom>
            <a:solidFill>
              <a:srgbClr val="3D3B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ísḻíḓê"/>
            <p:cNvSpPr/>
            <p:nvPr/>
          </p:nvSpPr>
          <p:spPr bwMode="auto">
            <a:xfrm>
              <a:off x="6904717" y="5274964"/>
              <a:ext cx="438054" cy="341178"/>
            </a:xfrm>
            <a:custGeom>
              <a:avLst/>
              <a:gdLst>
                <a:gd name="T0" fmla="*/ 46 w 50"/>
                <a:gd name="T1" fmla="*/ 0 h 39"/>
                <a:gd name="T2" fmla="*/ 32 w 50"/>
                <a:gd name="T3" fmla="*/ 2 h 39"/>
                <a:gd name="T4" fmla="*/ 18 w 50"/>
                <a:gd name="T5" fmla="*/ 2 h 39"/>
                <a:gd name="T6" fmla="*/ 5 w 50"/>
                <a:gd name="T7" fmla="*/ 0 h 39"/>
                <a:gd name="T8" fmla="*/ 0 w 50"/>
                <a:gd name="T9" fmla="*/ 12 h 39"/>
                <a:gd name="T10" fmla="*/ 9 w 50"/>
                <a:gd name="T11" fmla="*/ 39 h 39"/>
                <a:gd name="T12" fmla="*/ 42 w 50"/>
                <a:gd name="T13" fmla="*/ 39 h 39"/>
                <a:gd name="T14" fmla="*/ 50 w 50"/>
                <a:gd name="T15" fmla="*/ 12 h 39"/>
                <a:gd name="T16" fmla="*/ 46 w 50"/>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9">
                  <a:moveTo>
                    <a:pt x="46" y="0"/>
                  </a:moveTo>
                  <a:cubicBezTo>
                    <a:pt x="32" y="2"/>
                    <a:pt x="32" y="2"/>
                    <a:pt x="32" y="2"/>
                  </a:cubicBezTo>
                  <a:cubicBezTo>
                    <a:pt x="27" y="3"/>
                    <a:pt x="22" y="3"/>
                    <a:pt x="18" y="2"/>
                  </a:cubicBezTo>
                  <a:cubicBezTo>
                    <a:pt x="5" y="0"/>
                    <a:pt x="5" y="0"/>
                    <a:pt x="5" y="0"/>
                  </a:cubicBezTo>
                  <a:cubicBezTo>
                    <a:pt x="0" y="12"/>
                    <a:pt x="0" y="12"/>
                    <a:pt x="0" y="12"/>
                  </a:cubicBezTo>
                  <a:cubicBezTo>
                    <a:pt x="9" y="39"/>
                    <a:pt x="9" y="39"/>
                    <a:pt x="9" y="39"/>
                  </a:cubicBezTo>
                  <a:cubicBezTo>
                    <a:pt x="42" y="39"/>
                    <a:pt x="42" y="39"/>
                    <a:pt x="42" y="39"/>
                  </a:cubicBezTo>
                  <a:cubicBezTo>
                    <a:pt x="50" y="12"/>
                    <a:pt x="50" y="12"/>
                    <a:pt x="50" y="12"/>
                  </a:cubicBezTo>
                  <a:lnTo>
                    <a:pt x="46" y="0"/>
                  </a:lnTo>
                  <a:close/>
                </a:path>
              </a:pathLst>
            </a:custGeom>
            <a:solidFill>
              <a:srgbClr val="E4F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íSliḑê"/>
            <p:cNvSpPr/>
            <p:nvPr/>
          </p:nvSpPr>
          <p:spPr bwMode="auto">
            <a:xfrm>
              <a:off x="6348725" y="5350781"/>
              <a:ext cx="1554251" cy="766594"/>
            </a:xfrm>
            <a:custGeom>
              <a:avLst/>
              <a:gdLst>
                <a:gd name="T0" fmla="*/ 169 w 177"/>
                <a:gd name="T1" fmla="*/ 61 h 87"/>
                <a:gd name="T2" fmla="*/ 124 w 177"/>
                <a:gd name="T3" fmla="*/ 81 h 87"/>
                <a:gd name="T4" fmla="*/ 96 w 177"/>
                <a:gd name="T5" fmla="*/ 86 h 87"/>
                <a:gd name="T6" fmla="*/ 81 w 177"/>
                <a:gd name="T7" fmla="*/ 86 h 87"/>
                <a:gd name="T8" fmla="*/ 8 w 177"/>
                <a:gd name="T9" fmla="*/ 61 h 87"/>
                <a:gd name="T10" fmla="*/ 4 w 177"/>
                <a:gd name="T11" fmla="*/ 38 h 87"/>
                <a:gd name="T12" fmla="*/ 17 w 177"/>
                <a:gd name="T13" fmla="*/ 15 h 87"/>
                <a:gd name="T14" fmla="*/ 54 w 177"/>
                <a:gd name="T15" fmla="*/ 4 h 87"/>
                <a:gd name="T16" fmla="*/ 65 w 177"/>
                <a:gd name="T17" fmla="*/ 1 h 87"/>
                <a:gd name="T18" fmla="*/ 66 w 177"/>
                <a:gd name="T19" fmla="*/ 0 h 87"/>
                <a:gd name="T20" fmla="*/ 111 w 177"/>
                <a:gd name="T21" fmla="*/ 0 h 87"/>
                <a:gd name="T22" fmla="*/ 112 w 177"/>
                <a:gd name="T23" fmla="*/ 1 h 87"/>
                <a:gd name="T24" fmla="*/ 123 w 177"/>
                <a:gd name="T25" fmla="*/ 4 h 87"/>
                <a:gd name="T26" fmla="*/ 160 w 177"/>
                <a:gd name="T27" fmla="*/ 15 h 87"/>
                <a:gd name="T28" fmla="*/ 173 w 177"/>
                <a:gd name="T29" fmla="*/ 39 h 87"/>
                <a:gd name="T30" fmla="*/ 169 w 177"/>
                <a:gd name="T31"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87">
                  <a:moveTo>
                    <a:pt x="169" y="61"/>
                  </a:moveTo>
                  <a:cubicBezTo>
                    <a:pt x="159" y="71"/>
                    <a:pt x="141" y="77"/>
                    <a:pt x="124" y="81"/>
                  </a:cubicBezTo>
                  <a:cubicBezTo>
                    <a:pt x="114" y="84"/>
                    <a:pt x="103" y="85"/>
                    <a:pt x="96" y="86"/>
                  </a:cubicBezTo>
                  <a:cubicBezTo>
                    <a:pt x="91" y="87"/>
                    <a:pt x="86" y="87"/>
                    <a:pt x="81" y="86"/>
                  </a:cubicBezTo>
                  <a:cubicBezTo>
                    <a:pt x="64" y="84"/>
                    <a:pt x="24" y="77"/>
                    <a:pt x="8" y="61"/>
                  </a:cubicBezTo>
                  <a:cubicBezTo>
                    <a:pt x="1" y="55"/>
                    <a:pt x="0" y="46"/>
                    <a:pt x="4" y="38"/>
                  </a:cubicBezTo>
                  <a:cubicBezTo>
                    <a:pt x="8" y="30"/>
                    <a:pt x="16" y="15"/>
                    <a:pt x="17" y="15"/>
                  </a:cubicBezTo>
                  <a:cubicBezTo>
                    <a:pt x="17" y="14"/>
                    <a:pt x="40" y="8"/>
                    <a:pt x="54" y="4"/>
                  </a:cubicBezTo>
                  <a:cubicBezTo>
                    <a:pt x="59" y="2"/>
                    <a:pt x="64" y="1"/>
                    <a:pt x="65" y="1"/>
                  </a:cubicBezTo>
                  <a:cubicBezTo>
                    <a:pt x="66" y="0"/>
                    <a:pt x="66" y="0"/>
                    <a:pt x="66" y="0"/>
                  </a:cubicBezTo>
                  <a:cubicBezTo>
                    <a:pt x="111" y="0"/>
                    <a:pt x="111" y="0"/>
                    <a:pt x="111" y="0"/>
                  </a:cubicBezTo>
                  <a:cubicBezTo>
                    <a:pt x="111" y="0"/>
                    <a:pt x="111" y="0"/>
                    <a:pt x="112" y="1"/>
                  </a:cubicBezTo>
                  <a:cubicBezTo>
                    <a:pt x="113" y="1"/>
                    <a:pt x="117" y="2"/>
                    <a:pt x="123" y="4"/>
                  </a:cubicBezTo>
                  <a:cubicBezTo>
                    <a:pt x="137" y="8"/>
                    <a:pt x="159" y="14"/>
                    <a:pt x="160" y="15"/>
                  </a:cubicBezTo>
                  <a:cubicBezTo>
                    <a:pt x="161" y="15"/>
                    <a:pt x="168" y="30"/>
                    <a:pt x="173" y="39"/>
                  </a:cubicBezTo>
                  <a:cubicBezTo>
                    <a:pt x="177" y="46"/>
                    <a:pt x="175" y="55"/>
                    <a:pt x="169" y="61"/>
                  </a:cubicBezTo>
                  <a:close/>
                </a:path>
              </a:pathLst>
            </a:custGeom>
            <a:solidFill>
              <a:srgbClr val="627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ïṥḻiḓè"/>
            <p:cNvSpPr/>
            <p:nvPr/>
          </p:nvSpPr>
          <p:spPr bwMode="auto">
            <a:xfrm>
              <a:off x="4866080" y="4630520"/>
              <a:ext cx="631809" cy="897169"/>
            </a:xfrm>
            <a:custGeom>
              <a:avLst/>
              <a:gdLst>
                <a:gd name="T0" fmla="*/ 72 w 72"/>
                <a:gd name="T1" fmla="*/ 33 h 102"/>
                <a:gd name="T2" fmla="*/ 69 w 72"/>
                <a:gd name="T3" fmla="*/ 31 h 102"/>
                <a:gd name="T4" fmla="*/ 68 w 72"/>
                <a:gd name="T5" fmla="*/ 33 h 102"/>
                <a:gd name="T6" fmla="*/ 66 w 72"/>
                <a:gd name="T7" fmla="*/ 30 h 102"/>
                <a:gd name="T8" fmla="*/ 67 w 72"/>
                <a:gd name="T9" fmla="*/ 18 h 102"/>
                <a:gd name="T10" fmla="*/ 53 w 72"/>
                <a:gd name="T11" fmla="*/ 2 h 102"/>
                <a:gd name="T12" fmla="*/ 34 w 72"/>
                <a:gd name="T13" fmla="*/ 2 h 102"/>
                <a:gd name="T14" fmla="*/ 16 w 72"/>
                <a:gd name="T15" fmla="*/ 2 h 102"/>
                <a:gd name="T16" fmla="*/ 5 w 72"/>
                <a:gd name="T17" fmla="*/ 18 h 102"/>
                <a:gd name="T18" fmla="*/ 6 w 72"/>
                <a:gd name="T19" fmla="*/ 30 h 102"/>
                <a:gd name="T20" fmla="*/ 4 w 72"/>
                <a:gd name="T21" fmla="*/ 33 h 102"/>
                <a:gd name="T22" fmla="*/ 3 w 72"/>
                <a:gd name="T23" fmla="*/ 31 h 102"/>
                <a:gd name="T24" fmla="*/ 1 w 72"/>
                <a:gd name="T25" fmla="*/ 36 h 102"/>
                <a:gd name="T26" fmla="*/ 8 w 72"/>
                <a:gd name="T27" fmla="*/ 48 h 102"/>
                <a:gd name="T28" fmla="*/ 12 w 72"/>
                <a:gd name="T29" fmla="*/ 50 h 102"/>
                <a:gd name="T30" fmla="*/ 17 w 72"/>
                <a:gd name="T31" fmla="*/ 66 h 102"/>
                <a:gd name="T32" fmla="*/ 16 w 72"/>
                <a:gd name="T33" fmla="*/ 83 h 102"/>
                <a:gd name="T34" fmla="*/ 38 w 72"/>
                <a:gd name="T35" fmla="*/ 102 h 102"/>
                <a:gd name="T36" fmla="*/ 45 w 72"/>
                <a:gd name="T37" fmla="*/ 94 h 102"/>
                <a:gd name="T38" fmla="*/ 57 w 72"/>
                <a:gd name="T39" fmla="*/ 82 h 102"/>
                <a:gd name="T40" fmla="*/ 61 w 72"/>
                <a:gd name="T41" fmla="*/ 52 h 102"/>
                <a:gd name="T42" fmla="*/ 72 w 72"/>
                <a:gd name="T43" fmla="*/ 3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102">
                  <a:moveTo>
                    <a:pt x="72" y="33"/>
                  </a:moveTo>
                  <a:cubicBezTo>
                    <a:pt x="72" y="32"/>
                    <a:pt x="71" y="29"/>
                    <a:pt x="69" y="31"/>
                  </a:cubicBezTo>
                  <a:cubicBezTo>
                    <a:pt x="68" y="31"/>
                    <a:pt x="69" y="33"/>
                    <a:pt x="68" y="33"/>
                  </a:cubicBezTo>
                  <a:cubicBezTo>
                    <a:pt x="66" y="34"/>
                    <a:pt x="66" y="32"/>
                    <a:pt x="66" y="30"/>
                  </a:cubicBezTo>
                  <a:cubicBezTo>
                    <a:pt x="65" y="26"/>
                    <a:pt x="67" y="22"/>
                    <a:pt x="67" y="18"/>
                  </a:cubicBezTo>
                  <a:cubicBezTo>
                    <a:pt x="66" y="12"/>
                    <a:pt x="58" y="4"/>
                    <a:pt x="53" y="2"/>
                  </a:cubicBezTo>
                  <a:cubicBezTo>
                    <a:pt x="47" y="0"/>
                    <a:pt x="40" y="0"/>
                    <a:pt x="34" y="2"/>
                  </a:cubicBezTo>
                  <a:cubicBezTo>
                    <a:pt x="28" y="0"/>
                    <a:pt x="21" y="0"/>
                    <a:pt x="16" y="2"/>
                  </a:cubicBezTo>
                  <a:cubicBezTo>
                    <a:pt x="10" y="4"/>
                    <a:pt x="6" y="12"/>
                    <a:pt x="5" y="18"/>
                  </a:cubicBezTo>
                  <a:cubicBezTo>
                    <a:pt x="4" y="22"/>
                    <a:pt x="7" y="26"/>
                    <a:pt x="6" y="30"/>
                  </a:cubicBezTo>
                  <a:cubicBezTo>
                    <a:pt x="6" y="32"/>
                    <a:pt x="6" y="34"/>
                    <a:pt x="4" y="33"/>
                  </a:cubicBezTo>
                  <a:cubicBezTo>
                    <a:pt x="3" y="33"/>
                    <a:pt x="4" y="31"/>
                    <a:pt x="3" y="31"/>
                  </a:cubicBezTo>
                  <a:cubicBezTo>
                    <a:pt x="0" y="28"/>
                    <a:pt x="0" y="35"/>
                    <a:pt x="1" y="36"/>
                  </a:cubicBezTo>
                  <a:cubicBezTo>
                    <a:pt x="2" y="40"/>
                    <a:pt x="4" y="45"/>
                    <a:pt x="8" y="48"/>
                  </a:cubicBezTo>
                  <a:cubicBezTo>
                    <a:pt x="9" y="49"/>
                    <a:pt x="12" y="49"/>
                    <a:pt x="12" y="50"/>
                  </a:cubicBezTo>
                  <a:cubicBezTo>
                    <a:pt x="14" y="52"/>
                    <a:pt x="17" y="63"/>
                    <a:pt x="17" y="66"/>
                  </a:cubicBezTo>
                  <a:cubicBezTo>
                    <a:pt x="16" y="83"/>
                    <a:pt x="16" y="83"/>
                    <a:pt x="16" y="83"/>
                  </a:cubicBezTo>
                  <a:cubicBezTo>
                    <a:pt x="38" y="102"/>
                    <a:pt x="38" y="102"/>
                    <a:pt x="38" y="102"/>
                  </a:cubicBezTo>
                  <a:cubicBezTo>
                    <a:pt x="45" y="94"/>
                    <a:pt x="45" y="94"/>
                    <a:pt x="45" y="94"/>
                  </a:cubicBezTo>
                  <a:cubicBezTo>
                    <a:pt x="57" y="82"/>
                    <a:pt x="57" y="82"/>
                    <a:pt x="57" y="82"/>
                  </a:cubicBezTo>
                  <a:cubicBezTo>
                    <a:pt x="57" y="72"/>
                    <a:pt x="53" y="60"/>
                    <a:pt x="61" y="52"/>
                  </a:cubicBezTo>
                  <a:cubicBezTo>
                    <a:pt x="68" y="46"/>
                    <a:pt x="72" y="43"/>
                    <a:pt x="72" y="33"/>
                  </a:cubicBezTo>
                  <a:close/>
                </a:path>
              </a:pathLst>
            </a:custGeom>
            <a:solidFill>
              <a:srgbClr val="F9C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îš1îďé"/>
            <p:cNvSpPr/>
            <p:nvPr/>
          </p:nvSpPr>
          <p:spPr bwMode="auto">
            <a:xfrm>
              <a:off x="4832384" y="4432552"/>
              <a:ext cx="728687" cy="762384"/>
            </a:xfrm>
            <a:custGeom>
              <a:avLst/>
              <a:gdLst>
                <a:gd name="T0" fmla="*/ 5 w 83"/>
                <a:gd name="T1" fmla="*/ 50 h 87"/>
                <a:gd name="T2" fmla="*/ 6 w 83"/>
                <a:gd name="T3" fmla="*/ 57 h 87"/>
                <a:gd name="T4" fmla="*/ 17 w 83"/>
                <a:gd name="T5" fmla="*/ 75 h 87"/>
                <a:gd name="T6" fmla="*/ 23 w 83"/>
                <a:gd name="T7" fmla="*/ 84 h 87"/>
                <a:gd name="T8" fmla="*/ 29 w 83"/>
                <a:gd name="T9" fmla="*/ 85 h 87"/>
                <a:gd name="T10" fmla="*/ 43 w 83"/>
                <a:gd name="T11" fmla="*/ 86 h 87"/>
                <a:gd name="T12" fmla="*/ 48 w 83"/>
                <a:gd name="T13" fmla="*/ 83 h 87"/>
                <a:gd name="T14" fmla="*/ 55 w 83"/>
                <a:gd name="T15" fmla="*/ 84 h 87"/>
                <a:gd name="T16" fmla="*/ 58 w 83"/>
                <a:gd name="T17" fmla="*/ 84 h 87"/>
                <a:gd name="T18" fmla="*/ 72 w 83"/>
                <a:gd name="T19" fmla="*/ 65 h 87"/>
                <a:gd name="T20" fmla="*/ 78 w 83"/>
                <a:gd name="T21" fmla="*/ 54 h 87"/>
                <a:gd name="T22" fmla="*/ 80 w 83"/>
                <a:gd name="T23" fmla="*/ 42 h 87"/>
                <a:gd name="T24" fmla="*/ 56 w 83"/>
                <a:gd name="T25" fmla="*/ 2 h 87"/>
                <a:gd name="T26" fmla="*/ 21 w 83"/>
                <a:gd name="T27" fmla="*/ 4 h 87"/>
                <a:gd name="T28" fmla="*/ 3 w 83"/>
                <a:gd name="T29" fmla="*/ 24 h 87"/>
                <a:gd name="T30" fmla="*/ 5 w 83"/>
                <a:gd name="T31" fmla="*/ 5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87">
                  <a:moveTo>
                    <a:pt x="5" y="50"/>
                  </a:moveTo>
                  <a:cubicBezTo>
                    <a:pt x="5" y="52"/>
                    <a:pt x="6" y="54"/>
                    <a:pt x="6" y="57"/>
                  </a:cubicBezTo>
                  <a:cubicBezTo>
                    <a:pt x="7" y="64"/>
                    <a:pt x="14" y="68"/>
                    <a:pt x="17" y="75"/>
                  </a:cubicBezTo>
                  <a:cubicBezTo>
                    <a:pt x="19" y="78"/>
                    <a:pt x="22" y="81"/>
                    <a:pt x="23" y="84"/>
                  </a:cubicBezTo>
                  <a:cubicBezTo>
                    <a:pt x="28" y="82"/>
                    <a:pt x="25" y="82"/>
                    <a:pt x="29" y="85"/>
                  </a:cubicBezTo>
                  <a:cubicBezTo>
                    <a:pt x="31" y="87"/>
                    <a:pt x="40" y="87"/>
                    <a:pt x="43" y="86"/>
                  </a:cubicBezTo>
                  <a:cubicBezTo>
                    <a:pt x="45" y="85"/>
                    <a:pt x="46" y="83"/>
                    <a:pt x="48" y="83"/>
                  </a:cubicBezTo>
                  <a:cubicBezTo>
                    <a:pt x="50" y="83"/>
                    <a:pt x="52" y="84"/>
                    <a:pt x="55" y="84"/>
                  </a:cubicBezTo>
                  <a:cubicBezTo>
                    <a:pt x="54" y="84"/>
                    <a:pt x="59" y="83"/>
                    <a:pt x="58" y="84"/>
                  </a:cubicBezTo>
                  <a:cubicBezTo>
                    <a:pt x="65" y="81"/>
                    <a:pt x="70" y="70"/>
                    <a:pt x="72" y="65"/>
                  </a:cubicBezTo>
                  <a:cubicBezTo>
                    <a:pt x="74" y="61"/>
                    <a:pt x="77" y="58"/>
                    <a:pt x="78" y="54"/>
                  </a:cubicBezTo>
                  <a:cubicBezTo>
                    <a:pt x="80" y="50"/>
                    <a:pt x="79" y="46"/>
                    <a:pt x="80" y="42"/>
                  </a:cubicBezTo>
                  <a:cubicBezTo>
                    <a:pt x="83" y="24"/>
                    <a:pt x="80" y="6"/>
                    <a:pt x="56" y="2"/>
                  </a:cubicBezTo>
                  <a:cubicBezTo>
                    <a:pt x="45" y="0"/>
                    <a:pt x="31" y="0"/>
                    <a:pt x="21" y="4"/>
                  </a:cubicBezTo>
                  <a:cubicBezTo>
                    <a:pt x="12" y="7"/>
                    <a:pt x="6" y="16"/>
                    <a:pt x="3" y="24"/>
                  </a:cubicBezTo>
                  <a:cubicBezTo>
                    <a:pt x="0" y="33"/>
                    <a:pt x="3" y="42"/>
                    <a:pt x="5" y="50"/>
                  </a:cubicBezTo>
                  <a:close/>
                </a:path>
              </a:pathLst>
            </a:custGeom>
            <a:solidFill>
              <a:srgbClr val="3D3B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iṧlîḑê"/>
            <p:cNvSpPr/>
            <p:nvPr/>
          </p:nvSpPr>
          <p:spPr bwMode="auto">
            <a:xfrm>
              <a:off x="4971380" y="5308660"/>
              <a:ext cx="429630" cy="341178"/>
            </a:xfrm>
            <a:custGeom>
              <a:avLst/>
              <a:gdLst>
                <a:gd name="T0" fmla="*/ 45 w 49"/>
                <a:gd name="T1" fmla="*/ 0 h 39"/>
                <a:gd name="T2" fmla="*/ 31 w 49"/>
                <a:gd name="T3" fmla="*/ 3 h 39"/>
                <a:gd name="T4" fmla="*/ 17 w 49"/>
                <a:gd name="T5" fmla="*/ 2 h 39"/>
                <a:gd name="T6" fmla="*/ 4 w 49"/>
                <a:gd name="T7" fmla="*/ 0 h 39"/>
                <a:gd name="T8" fmla="*/ 0 w 49"/>
                <a:gd name="T9" fmla="*/ 12 h 39"/>
                <a:gd name="T10" fmla="*/ 8 w 49"/>
                <a:gd name="T11" fmla="*/ 39 h 39"/>
                <a:gd name="T12" fmla="*/ 41 w 49"/>
                <a:gd name="T13" fmla="*/ 39 h 39"/>
                <a:gd name="T14" fmla="*/ 49 w 49"/>
                <a:gd name="T15" fmla="*/ 12 h 39"/>
                <a:gd name="T16" fmla="*/ 45 w 49"/>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9">
                  <a:moveTo>
                    <a:pt x="45" y="0"/>
                  </a:moveTo>
                  <a:cubicBezTo>
                    <a:pt x="31" y="3"/>
                    <a:pt x="31" y="3"/>
                    <a:pt x="31" y="3"/>
                  </a:cubicBezTo>
                  <a:cubicBezTo>
                    <a:pt x="26" y="3"/>
                    <a:pt x="22" y="3"/>
                    <a:pt x="17" y="2"/>
                  </a:cubicBezTo>
                  <a:cubicBezTo>
                    <a:pt x="4" y="0"/>
                    <a:pt x="4" y="0"/>
                    <a:pt x="4" y="0"/>
                  </a:cubicBezTo>
                  <a:cubicBezTo>
                    <a:pt x="0" y="12"/>
                    <a:pt x="0" y="12"/>
                    <a:pt x="0" y="12"/>
                  </a:cubicBezTo>
                  <a:cubicBezTo>
                    <a:pt x="8" y="39"/>
                    <a:pt x="8" y="39"/>
                    <a:pt x="8" y="39"/>
                  </a:cubicBezTo>
                  <a:cubicBezTo>
                    <a:pt x="41" y="39"/>
                    <a:pt x="41" y="39"/>
                    <a:pt x="41" y="39"/>
                  </a:cubicBezTo>
                  <a:cubicBezTo>
                    <a:pt x="49" y="12"/>
                    <a:pt x="49" y="12"/>
                    <a:pt x="49" y="12"/>
                  </a:cubicBezTo>
                  <a:lnTo>
                    <a:pt x="45" y="0"/>
                  </a:lnTo>
                  <a:close/>
                </a:path>
              </a:pathLst>
            </a:custGeom>
            <a:solidFill>
              <a:srgbClr val="E4F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išlïḑè"/>
            <p:cNvSpPr/>
            <p:nvPr/>
          </p:nvSpPr>
          <p:spPr bwMode="auto">
            <a:xfrm>
              <a:off x="4411178" y="5397114"/>
              <a:ext cx="1554251" cy="762384"/>
            </a:xfrm>
            <a:custGeom>
              <a:avLst/>
              <a:gdLst>
                <a:gd name="T0" fmla="*/ 169 w 177"/>
                <a:gd name="T1" fmla="*/ 61 h 87"/>
                <a:gd name="T2" fmla="*/ 125 w 177"/>
                <a:gd name="T3" fmla="*/ 81 h 87"/>
                <a:gd name="T4" fmla="*/ 96 w 177"/>
                <a:gd name="T5" fmla="*/ 86 h 87"/>
                <a:gd name="T6" fmla="*/ 81 w 177"/>
                <a:gd name="T7" fmla="*/ 86 h 87"/>
                <a:gd name="T8" fmla="*/ 8 w 177"/>
                <a:gd name="T9" fmla="*/ 61 h 87"/>
                <a:gd name="T10" fmla="*/ 4 w 177"/>
                <a:gd name="T11" fmla="*/ 38 h 87"/>
                <a:gd name="T12" fmla="*/ 17 w 177"/>
                <a:gd name="T13" fmla="*/ 14 h 87"/>
                <a:gd name="T14" fmla="*/ 54 w 177"/>
                <a:gd name="T15" fmla="*/ 3 h 87"/>
                <a:gd name="T16" fmla="*/ 65 w 177"/>
                <a:gd name="T17" fmla="*/ 0 h 87"/>
                <a:gd name="T18" fmla="*/ 66 w 177"/>
                <a:gd name="T19" fmla="*/ 0 h 87"/>
                <a:gd name="T20" fmla="*/ 111 w 177"/>
                <a:gd name="T21" fmla="*/ 0 h 87"/>
                <a:gd name="T22" fmla="*/ 112 w 177"/>
                <a:gd name="T23" fmla="*/ 0 h 87"/>
                <a:gd name="T24" fmla="*/ 123 w 177"/>
                <a:gd name="T25" fmla="*/ 3 h 87"/>
                <a:gd name="T26" fmla="*/ 160 w 177"/>
                <a:gd name="T27" fmla="*/ 14 h 87"/>
                <a:gd name="T28" fmla="*/ 173 w 177"/>
                <a:gd name="T29" fmla="*/ 38 h 87"/>
                <a:gd name="T30" fmla="*/ 169 w 177"/>
                <a:gd name="T31"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87">
                  <a:moveTo>
                    <a:pt x="169" y="61"/>
                  </a:moveTo>
                  <a:cubicBezTo>
                    <a:pt x="159" y="70"/>
                    <a:pt x="141" y="77"/>
                    <a:pt x="125" y="81"/>
                  </a:cubicBezTo>
                  <a:cubicBezTo>
                    <a:pt x="114" y="83"/>
                    <a:pt x="103" y="85"/>
                    <a:pt x="96" y="86"/>
                  </a:cubicBezTo>
                  <a:cubicBezTo>
                    <a:pt x="91" y="87"/>
                    <a:pt x="86" y="87"/>
                    <a:pt x="81" y="86"/>
                  </a:cubicBezTo>
                  <a:cubicBezTo>
                    <a:pt x="64" y="83"/>
                    <a:pt x="24" y="76"/>
                    <a:pt x="8" y="61"/>
                  </a:cubicBezTo>
                  <a:cubicBezTo>
                    <a:pt x="1" y="55"/>
                    <a:pt x="0" y="46"/>
                    <a:pt x="4" y="38"/>
                  </a:cubicBezTo>
                  <a:cubicBezTo>
                    <a:pt x="8" y="29"/>
                    <a:pt x="16" y="14"/>
                    <a:pt x="17" y="14"/>
                  </a:cubicBezTo>
                  <a:cubicBezTo>
                    <a:pt x="17" y="14"/>
                    <a:pt x="40" y="7"/>
                    <a:pt x="54" y="3"/>
                  </a:cubicBezTo>
                  <a:cubicBezTo>
                    <a:pt x="59" y="2"/>
                    <a:pt x="64" y="0"/>
                    <a:pt x="65" y="0"/>
                  </a:cubicBezTo>
                  <a:cubicBezTo>
                    <a:pt x="66" y="0"/>
                    <a:pt x="66" y="0"/>
                    <a:pt x="66" y="0"/>
                  </a:cubicBezTo>
                  <a:cubicBezTo>
                    <a:pt x="111" y="0"/>
                    <a:pt x="111" y="0"/>
                    <a:pt x="111" y="0"/>
                  </a:cubicBezTo>
                  <a:cubicBezTo>
                    <a:pt x="111" y="0"/>
                    <a:pt x="111" y="0"/>
                    <a:pt x="112" y="0"/>
                  </a:cubicBezTo>
                  <a:cubicBezTo>
                    <a:pt x="113" y="0"/>
                    <a:pt x="117" y="2"/>
                    <a:pt x="123" y="3"/>
                  </a:cubicBezTo>
                  <a:cubicBezTo>
                    <a:pt x="137" y="7"/>
                    <a:pt x="160" y="14"/>
                    <a:pt x="160" y="14"/>
                  </a:cubicBezTo>
                  <a:cubicBezTo>
                    <a:pt x="161" y="14"/>
                    <a:pt x="168" y="29"/>
                    <a:pt x="173" y="38"/>
                  </a:cubicBezTo>
                  <a:cubicBezTo>
                    <a:pt x="177" y="46"/>
                    <a:pt x="176" y="55"/>
                    <a:pt x="169" y="61"/>
                  </a:cubicBezTo>
                  <a:close/>
                </a:path>
              </a:pathLst>
            </a:custGeom>
            <a:solidFill>
              <a:srgbClr val="3D5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îSļíḑè"/>
            <p:cNvSpPr/>
            <p:nvPr/>
          </p:nvSpPr>
          <p:spPr bwMode="auto">
            <a:xfrm>
              <a:off x="6500359" y="1130300"/>
              <a:ext cx="1149893" cy="1099348"/>
            </a:xfrm>
            <a:custGeom>
              <a:avLst/>
              <a:gdLst>
                <a:gd name="T0" fmla="*/ 102 w 131"/>
                <a:gd name="T1" fmla="*/ 0 h 125"/>
                <a:gd name="T2" fmla="*/ 34 w 131"/>
                <a:gd name="T3" fmla="*/ 0 h 125"/>
                <a:gd name="T4" fmla="*/ 6 w 131"/>
                <a:gd name="T5" fmla="*/ 31 h 125"/>
                <a:gd name="T6" fmla="*/ 6 w 131"/>
                <a:gd name="T7" fmla="*/ 57 h 125"/>
                <a:gd name="T8" fmla="*/ 15 w 131"/>
                <a:gd name="T9" fmla="*/ 82 h 125"/>
                <a:gd name="T10" fmla="*/ 17 w 131"/>
                <a:gd name="T11" fmla="*/ 90 h 125"/>
                <a:gd name="T12" fmla="*/ 0 w 131"/>
                <a:gd name="T13" fmla="*/ 125 h 125"/>
                <a:gd name="T14" fmla="*/ 50 w 131"/>
                <a:gd name="T15" fmla="*/ 90 h 125"/>
                <a:gd name="T16" fmla="*/ 102 w 131"/>
                <a:gd name="T17" fmla="*/ 90 h 125"/>
                <a:gd name="T18" fmla="*/ 131 w 131"/>
                <a:gd name="T19" fmla="*/ 57 h 125"/>
                <a:gd name="T20" fmla="*/ 131 w 131"/>
                <a:gd name="T21" fmla="*/ 31 h 125"/>
                <a:gd name="T22" fmla="*/ 102 w 131"/>
                <a:gd name="T2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25">
                  <a:moveTo>
                    <a:pt x="102" y="0"/>
                  </a:moveTo>
                  <a:cubicBezTo>
                    <a:pt x="34" y="0"/>
                    <a:pt x="34" y="0"/>
                    <a:pt x="34" y="0"/>
                  </a:cubicBezTo>
                  <a:cubicBezTo>
                    <a:pt x="19" y="0"/>
                    <a:pt x="6" y="13"/>
                    <a:pt x="6" y="31"/>
                  </a:cubicBezTo>
                  <a:cubicBezTo>
                    <a:pt x="6" y="57"/>
                    <a:pt x="6" y="57"/>
                    <a:pt x="6" y="57"/>
                  </a:cubicBezTo>
                  <a:cubicBezTo>
                    <a:pt x="6" y="67"/>
                    <a:pt x="9" y="76"/>
                    <a:pt x="15" y="82"/>
                  </a:cubicBezTo>
                  <a:cubicBezTo>
                    <a:pt x="17" y="84"/>
                    <a:pt x="18" y="87"/>
                    <a:pt x="17" y="90"/>
                  </a:cubicBezTo>
                  <a:cubicBezTo>
                    <a:pt x="0" y="125"/>
                    <a:pt x="0" y="125"/>
                    <a:pt x="0" y="125"/>
                  </a:cubicBezTo>
                  <a:cubicBezTo>
                    <a:pt x="0" y="125"/>
                    <a:pt x="46" y="90"/>
                    <a:pt x="50" y="90"/>
                  </a:cubicBezTo>
                  <a:cubicBezTo>
                    <a:pt x="102" y="90"/>
                    <a:pt x="102" y="90"/>
                    <a:pt x="102" y="90"/>
                  </a:cubicBezTo>
                  <a:cubicBezTo>
                    <a:pt x="118" y="90"/>
                    <a:pt x="131" y="75"/>
                    <a:pt x="131" y="57"/>
                  </a:cubicBezTo>
                  <a:cubicBezTo>
                    <a:pt x="131" y="31"/>
                    <a:pt x="131" y="31"/>
                    <a:pt x="131" y="31"/>
                  </a:cubicBezTo>
                  <a:cubicBezTo>
                    <a:pt x="131" y="13"/>
                    <a:pt x="118" y="0"/>
                    <a:pt x="102" y="0"/>
                  </a:cubicBezTo>
                  <a:close/>
                </a:path>
              </a:pathLst>
            </a:custGeom>
            <a:solidFill>
              <a:srgbClr val="F4CE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iṡľîḋe"/>
            <p:cNvSpPr/>
            <p:nvPr/>
          </p:nvSpPr>
          <p:spPr bwMode="auto">
            <a:xfrm>
              <a:off x="6685689" y="1315630"/>
              <a:ext cx="825563" cy="67393"/>
            </a:xfrm>
            <a:custGeom>
              <a:avLst/>
              <a:gdLst>
                <a:gd name="T0" fmla="*/ 3 w 94"/>
                <a:gd name="T1" fmla="*/ 8 h 8"/>
                <a:gd name="T2" fmla="*/ 90 w 94"/>
                <a:gd name="T3" fmla="*/ 8 h 8"/>
                <a:gd name="T4" fmla="*/ 94 w 94"/>
                <a:gd name="T5" fmla="*/ 4 h 8"/>
                <a:gd name="T6" fmla="*/ 90 w 94"/>
                <a:gd name="T7" fmla="*/ 0 h 8"/>
                <a:gd name="T8" fmla="*/ 3 w 94"/>
                <a:gd name="T9" fmla="*/ 0 h 8"/>
                <a:gd name="T10" fmla="*/ 0 w 94"/>
                <a:gd name="T11" fmla="*/ 4 h 8"/>
                <a:gd name="T12" fmla="*/ 3 w 9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94" h="8">
                  <a:moveTo>
                    <a:pt x="3" y="8"/>
                  </a:moveTo>
                  <a:cubicBezTo>
                    <a:pt x="90" y="8"/>
                    <a:pt x="90" y="8"/>
                    <a:pt x="90" y="8"/>
                  </a:cubicBezTo>
                  <a:cubicBezTo>
                    <a:pt x="92" y="8"/>
                    <a:pt x="94" y="6"/>
                    <a:pt x="94" y="4"/>
                  </a:cubicBezTo>
                  <a:cubicBezTo>
                    <a:pt x="94" y="2"/>
                    <a:pt x="92" y="0"/>
                    <a:pt x="90" y="0"/>
                  </a:cubicBezTo>
                  <a:cubicBezTo>
                    <a:pt x="3" y="0"/>
                    <a:pt x="3" y="0"/>
                    <a:pt x="3" y="0"/>
                  </a:cubicBezTo>
                  <a:cubicBezTo>
                    <a:pt x="2" y="0"/>
                    <a:pt x="0" y="2"/>
                    <a:pt x="0" y="4"/>
                  </a:cubicBezTo>
                  <a:cubicBezTo>
                    <a:pt x="0" y="6"/>
                    <a:pt x="2" y="8"/>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işľïḋè"/>
            <p:cNvSpPr/>
            <p:nvPr/>
          </p:nvSpPr>
          <p:spPr bwMode="auto">
            <a:xfrm>
              <a:off x="6685689" y="1479902"/>
              <a:ext cx="825563" cy="71606"/>
            </a:xfrm>
            <a:custGeom>
              <a:avLst/>
              <a:gdLst>
                <a:gd name="T0" fmla="*/ 90 w 94"/>
                <a:gd name="T1" fmla="*/ 0 h 8"/>
                <a:gd name="T2" fmla="*/ 3 w 94"/>
                <a:gd name="T3" fmla="*/ 0 h 8"/>
                <a:gd name="T4" fmla="*/ 0 w 94"/>
                <a:gd name="T5" fmla="*/ 4 h 8"/>
                <a:gd name="T6" fmla="*/ 3 w 94"/>
                <a:gd name="T7" fmla="*/ 8 h 8"/>
                <a:gd name="T8" fmla="*/ 90 w 94"/>
                <a:gd name="T9" fmla="*/ 8 h 8"/>
                <a:gd name="T10" fmla="*/ 94 w 94"/>
                <a:gd name="T11" fmla="*/ 4 h 8"/>
                <a:gd name="T12" fmla="*/ 90 w 9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94" h="8">
                  <a:moveTo>
                    <a:pt x="90" y="0"/>
                  </a:moveTo>
                  <a:cubicBezTo>
                    <a:pt x="3" y="0"/>
                    <a:pt x="3" y="0"/>
                    <a:pt x="3" y="0"/>
                  </a:cubicBezTo>
                  <a:cubicBezTo>
                    <a:pt x="2" y="0"/>
                    <a:pt x="0" y="2"/>
                    <a:pt x="0" y="4"/>
                  </a:cubicBezTo>
                  <a:cubicBezTo>
                    <a:pt x="0" y="7"/>
                    <a:pt x="2" y="8"/>
                    <a:pt x="3" y="8"/>
                  </a:cubicBezTo>
                  <a:cubicBezTo>
                    <a:pt x="90" y="8"/>
                    <a:pt x="90" y="8"/>
                    <a:pt x="90" y="8"/>
                  </a:cubicBezTo>
                  <a:cubicBezTo>
                    <a:pt x="92" y="8"/>
                    <a:pt x="94" y="7"/>
                    <a:pt x="94" y="4"/>
                  </a:cubicBezTo>
                  <a:cubicBezTo>
                    <a:pt x="94" y="2"/>
                    <a:pt x="92" y="0"/>
                    <a:pt x="9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íṧ1íḋe"/>
            <p:cNvSpPr/>
            <p:nvPr/>
          </p:nvSpPr>
          <p:spPr bwMode="auto">
            <a:xfrm>
              <a:off x="6685689" y="1656808"/>
              <a:ext cx="825563" cy="71606"/>
            </a:xfrm>
            <a:custGeom>
              <a:avLst/>
              <a:gdLst>
                <a:gd name="T0" fmla="*/ 90 w 94"/>
                <a:gd name="T1" fmla="*/ 0 h 8"/>
                <a:gd name="T2" fmla="*/ 3 w 94"/>
                <a:gd name="T3" fmla="*/ 0 h 8"/>
                <a:gd name="T4" fmla="*/ 0 w 94"/>
                <a:gd name="T5" fmla="*/ 4 h 8"/>
                <a:gd name="T6" fmla="*/ 3 w 94"/>
                <a:gd name="T7" fmla="*/ 8 h 8"/>
                <a:gd name="T8" fmla="*/ 90 w 94"/>
                <a:gd name="T9" fmla="*/ 8 h 8"/>
                <a:gd name="T10" fmla="*/ 94 w 94"/>
                <a:gd name="T11" fmla="*/ 4 h 8"/>
                <a:gd name="T12" fmla="*/ 90 w 9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94" h="8">
                  <a:moveTo>
                    <a:pt x="90" y="0"/>
                  </a:moveTo>
                  <a:cubicBezTo>
                    <a:pt x="3" y="0"/>
                    <a:pt x="3" y="0"/>
                    <a:pt x="3" y="0"/>
                  </a:cubicBezTo>
                  <a:cubicBezTo>
                    <a:pt x="2" y="0"/>
                    <a:pt x="0" y="2"/>
                    <a:pt x="0" y="4"/>
                  </a:cubicBezTo>
                  <a:cubicBezTo>
                    <a:pt x="0" y="6"/>
                    <a:pt x="2" y="8"/>
                    <a:pt x="3" y="8"/>
                  </a:cubicBezTo>
                  <a:cubicBezTo>
                    <a:pt x="90" y="8"/>
                    <a:pt x="90" y="8"/>
                    <a:pt x="90" y="8"/>
                  </a:cubicBezTo>
                  <a:cubicBezTo>
                    <a:pt x="92" y="8"/>
                    <a:pt x="94" y="6"/>
                    <a:pt x="94" y="4"/>
                  </a:cubicBezTo>
                  <a:cubicBezTo>
                    <a:pt x="94" y="2"/>
                    <a:pt x="92" y="0"/>
                    <a:pt x="9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r="69979"/>
          <a:stretch>
            <a:fillRect/>
          </a:stretch>
        </p:blipFill>
        <p:spPr>
          <a:xfrm>
            <a:off x="-33188" y="0"/>
            <a:ext cx="3870276" cy="7237920"/>
          </a:xfrm>
          <a:prstGeom prst="rect">
            <a:avLst/>
          </a:prstGeom>
        </p:spPr>
      </p:pic>
      <p:sp>
        <p:nvSpPr>
          <p:cNvPr id="2" name="PA_任意多边形 5"/>
          <p:cNvSpPr/>
          <p:nvPr>
            <p:custDataLst>
              <p:tags r:id="rId1"/>
            </p:custDataLst>
          </p:nvPr>
        </p:nvSpPr>
        <p:spPr bwMode="auto">
          <a:xfrm>
            <a:off x="855458" y="1713543"/>
            <a:ext cx="2180239" cy="1905258"/>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gradFill>
            <a:gsLst>
              <a:gs pos="0">
                <a:srgbClr val="FDF2BB"/>
              </a:gs>
              <a:gs pos="41000">
                <a:srgbClr val="FDF28B"/>
              </a:gs>
              <a:gs pos="100000">
                <a:srgbClr val="DEB846"/>
              </a:gs>
            </a:gsLst>
            <a:lin ang="2700000" scaled="0"/>
          </a:gradFill>
          <a:ln>
            <a:solidFill>
              <a:srgbClr val="FDF28B"/>
            </a:solidFill>
          </a:ln>
          <a:effectLst/>
        </p:spPr>
        <p:txBody>
          <a:bodyPr vert="horz" wrap="square" lIns="91440" tIns="45720" rIns="91440" bIns="45720" numCol="1" anchor="t" anchorCtr="0" compatLnSpc="1"/>
          <a:lstStyle/>
          <a:p>
            <a:endParaRPr lang="zh-CN" altLang="en-US">
              <a:solidFill>
                <a:schemeClr val="bg1"/>
              </a:solidFill>
            </a:endParaRPr>
          </a:p>
        </p:txBody>
      </p:sp>
      <p:sp>
        <p:nvSpPr>
          <p:cNvPr id="5" name="文本框 4"/>
          <p:cNvSpPr txBox="1"/>
          <p:nvPr/>
        </p:nvSpPr>
        <p:spPr>
          <a:xfrm>
            <a:off x="-55019" y="3910166"/>
            <a:ext cx="4007979" cy="835998"/>
          </a:xfrm>
          <a:prstGeom prst="rect">
            <a:avLst/>
          </a:prstGeom>
          <a:noFill/>
        </p:spPr>
        <p:txBody>
          <a:bodyPr wrap="square" rtlCol="0">
            <a:spAutoFit/>
          </a:bodyPr>
          <a:lstStyle/>
          <a:p>
            <a:pPr algn="ctr">
              <a:lnSpc>
                <a:spcPct val="120000"/>
              </a:lnSpc>
            </a:pPr>
            <a:r>
              <a:rPr lang="zh-CN" altLang="en-US" sz="4400" dirty="0">
                <a:solidFill>
                  <a:srgbClr val="F3FC9A"/>
                </a:solidFill>
                <a:latin typeface="+mn-ea"/>
                <a:ea typeface="+mn-ea"/>
                <a:sym typeface="+mn-lt"/>
              </a:rPr>
              <a:t>目录</a:t>
            </a:r>
            <a:r>
              <a:rPr lang="en-US" altLang="zh-CN" sz="4400" dirty="0">
                <a:solidFill>
                  <a:srgbClr val="F3FC9A"/>
                </a:solidFill>
                <a:latin typeface="+mn-ea"/>
                <a:ea typeface="+mn-ea"/>
                <a:sym typeface="+mn-lt"/>
              </a:rPr>
              <a:t>/</a:t>
            </a:r>
            <a:r>
              <a:rPr lang="en-US" altLang="zh-CN" sz="3200" dirty="0">
                <a:solidFill>
                  <a:srgbClr val="F3FC9A"/>
                </a:solidFill>
                <a:latin typeface="+mn-ea"/>
                <a:ea typeface="+mn-ea"/>
                <a:sym typeface="+mn-lt"/>
              </a:rPr>
              <a:t>contents</a:t>
            </a:r>
            <a:endParaRPr lang="zh-CN" altLang="en-US" sz="3200" dirty="0">
              <a:solidFill>
                <a:srgbClr val="F3FC9A"/>
              </a:solidFill>
              <a:latin typeface="+mn-ea"/>
              <a:ea typeface="+mn-ea"/>
              <a:sym typeface="+mn-lt"/>
            </a:endParaRPr>
          </a:p>
        </p:txBody>
      </p:sp>
      <p:sp>
        <p:nvSpPr>
          <p:cNvPr id="6" name="文本框 5"/>
          <p:cNvSpPr txBox="1"/>
          <p:nvPr/>
        </p:nvSpPr>
        <p:spPr>
          <a:xfrm>
            <a:off x="4397507" y="2248173"/>
            <a:ext cx="5328592" cy="3323987"/>
          </a:xfrm>
          <a:prstGeom prst="rect">
            <a:avLst/>
          </a:prstGeom>
          <a:noFill/>
        </p:spPr>
        <p:txBody>
          <a:bodyPr wrap="square" rtlCol="0">
            <a:spAutoFit/>
          </a:bodyPr>
          <a:lstStyle/>
          <a:p>
            <a:pPr marL="457200" indent="-457200">
              <a:lnSpc>
                <a:spcPct val="150000"/>
              </a:lnSpc>
              <a:buFont typeface="Wingdings" panose="05000000000000000000" pitchFamily="2" charset="2"/>
              <a:buChar char="u"/>
            </a:pPr>
            <a:r>
              <a:rPr lang="zh-CN" altLang="en-US" sz="2800" dirty="0">
                <a:latin typeface="+mn-ea"/>
                <a:ea typeface="+mn-ea"/>
              </a:rPr>
              <a:t>党支部书记工作职责</a:t>
            </a:r>
            <a:endParaRPr lang="en-US" altLang="zh-CN" sz="2800" dirty="0">
              <a:latin typeface="+mn-ea"/>
              <a:ea typeface="+mn-ea"/>
            </a:endParaRPr>
          </a:p>
          <a:p>
            <a:pPr marL="457200" indent="-457200">
              <a:lnSpc>
                <a:spcPct val="150000"/>
              </a:lnSpc>
              <a:buFont typeface="Wingdings" panose="05000000000000000000" pitchFamily="2" charset="2"/>
              <a:buChar char="u"/>
            </a:pPr>
            <a:r>
              <a:rPr lang="zh-CN" altLang="en-US" sz="2800" dirty="0">
                <a:latin typeface="+mn-ea"/>
                <a:ea typeface="+mn-ea"/>
              </a:rPr>
              <a:t>党支部组织委员工作职责</a:t>
            </a:r>
            <a:endParaRPr lang="en-US" altLang="zh-CN" sz="2800" dirty="0">
              <a:latin typeface="+mn-ea"/>
              <a:ea typeface="+mn-ea"/>
            </a:endParaRPr>
          </a:p>
          <a:p>
            <a:pPr marL="457200" indent="-457200">
              <a:lnSpc>
                <a:spcPct val="150000"/>
              </a:lnSpc>
              <a:buFont typeface="Wingdings" panose="05000000000000000000" pitchFamily="2" charset="2"/>
              <a:buChar char="u"/>
            </a:pPr>
            <a:r>
              <a:rPr lang="zh-CN" altLang="en-US" sz="2800" dirty="0">
                <a:latin typeface="+mn-ea"/>
                <a:ea typeface="+mn-ea"/>
              </a:rPr>
              <a:t>党支部宣传委员工作职责</a:t>
            </a:r>
            <a:endParaRPr lang="en-US" altLang="zh-CN" sz="2800" dirty="0">
              <a:latin typeface="+mn-ea"/>
              <a:ea typeface="+mn-ea"/>
            </a:endParaRPr>
          </a:p>
          <a:p>
            <a:pPr marL="457200" indent="-457200">
              <a:lnSpc>
                <a:spcPct val="150000"/>
              </a:lnSpc>
              <a:buFont typeface="Wingdings" panose="05000000000000000000" pitchFamily="2" charset="2"/>
              <a:buChar char="u"/>
            </a:pPr>
            <a:r>
              <a:rPr lang="zh-CN" altLang="en-US" sz="2800" dirty="0">
                <a:latin typeface="+mn-ea"/>
                <a:ea typeface="+mn-ea"/>
              </a:rPr>
              <a:t>党支部纪律检查委员工作职责</a:t>
            </a:r>
            <a:endParaRPr lang="en-US" altLang="zh-CN" sz="2800" dirty="0">
              <a:latin typeface="+mn-ea"/>
              <a:ea typeface="+mn-ea"/>
            </a:endParaRPr>
          </a:p>
          <a:p>
            <a:pPr marL="457200" indent="-457200">
              <a:lnSpc>
                <a:spcPct val="150000"/>
              </a:lnSpc>
              <a:buFont typeface="Wingdings" panose="05000000000000000000" pitchFamily="2" charset="2"/>
              <a:buChar char="u"/>
            </a:pPr>
            <a:r>
              <a:rPr lang="zh-CN" altLang="en-US" sz="2800" dirty="0">
                <a:latin typeface="+mn-ea"/>
                <a:ea typeface="+mn-ea"/>
              </a:rPr>
              <a:t>党支部青年委员工作职责</a:t>
            </a:r>
            <a:endParaRPr lang="en-US" altLang="zh-CN" sz="2800" dirty="0">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26" presetClass="emph" presetSubtype="0" fill="hold" grpId="1" nodeType="after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5" grpId="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0162" y="879475"/>
            <a:ext cx="12888912" cy="54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0" y="6640513"/>
            <a:ext cx="12858750" cy="602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878130" y="6710985"/>
            <a:ext cx="4980620" cy="461665"/>
          </a:xfrm>
          <a:prstGeom prst="rect">
            <a:avLst/>
          </a:prstGeom>
          <a:noFill/>
        </p:spPr>
        <p:txBody>
          <a:bodyPr wrap="square" rtlCol="0">
            <a:spAutoFit/>
          </a:bodyPr>
          <a:lstStyle/>
          <a:p>
            <a:pPr algn="ctr"/>
            <a:r>
              <a:rPr lang="zh-CN" altLang="en-US" sz="2400" cap="all" spc="300" dirty="0">
                <a:solidFill>
                  <a:schemeClr val="bg1"/>
                </a:solidFill>
                <a:latin typeface="+mj-ea"/>
                <a:ea typeface="+mj-ea"/>
                <a:cs typeface="+mn-ea"/>
              </a:rPr>
              <a:t>党支部书记（委员）工作职责</a:t>
            </a:r>
          </a:p>
        </p:txBody>
      </p:sp>
      <p:grpSp>
        <p:nvGrpSpPr>
          <p:cNvPr id="5" name="组合 4"/>
          <p:cNvGrpSpPr/>
          <p:nvPr/>
        </p:nvGrpSpPr>
        <p:grpSpPr>
          <a:xfrm>
            <a:off x="362700" y="196035"/>
            <a:ext cx="540060" cy="540060"/>
            <a:chOff x="2180903" y="1240061"/>
            <a:chExt cx="648072" cy="648072"/>
          </a:xfrm>
        </p:grpSpPr>
        <p:sp>
          <p:nvSpPr>
            <p:cNvPr id="6" name="椭圆 5"/>
            <p:cNvSpPr/>
            <p:nvPr/>
          </p:nvSpPr>
          <p:spPr>
            <a:xfrm>
              <a:off x="2180903" y="1240061"/>
              <a:ext cx="648072" cy="6480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7" name="文本框 6"/>
            <p:cNvSpPr txBox="1"/>
            <p:nvPr/>
          </p:nvSpPr>
          <p:spPr>
            <a:xfrm>
              <a:off x="2180903" y="1302487"/>
              <a:ext cx="648072" cy="553998"/>
            </a:xfrm>
            <a:prstGeom prst="rect">
              <a:avLst/>
            </a:prstGeom>
            <a:noFill/>
          </p:spPr>
          <p:txBody>
            <a:bodyPr wrap="square" rtlCol="0">
              <a:spAutoFit/>
            </a:bodyPr>
            <a:lstStyle/>
            <a:p>
              <a:pPr algn="ctr"/>
              <a:r>
                <a:rPr lang="zh-CN" altLang="en-US" sz="2400" dirty="0">
                  <a:solidFill>
                    <a:schemeClr val="bg1"/>
                  </a:solidFill>
                  <a:latin typeface="+mn-ea"/>
                  <a:ea typeface="+mn-ea"/>
                </a:rPr>
                <a:t>三</a:t>
              </a:r>
              <a:endParaRPr lang="en-US" altLang="zh-CN" sz="2400" dirty="0">
                <a:solidFill>
                  <a:schemeClr val="bg1"/>
                </a:solidFill>
                <a:latin typeface="+mn-ea"/>
                <a:ea typeface="+mn-ea"/>
              </a:endParaRPr>
            </a:p>
          </p:txBody>
        </p:sp>
      </p:grpSp>
      <p:sp>
        <p:nvSpPr>
          <p:cNvPr id="8" name="文本框 7"/>
          <p:cNvSpPr txBox="1"/>
          <p:nvPr/>
        </p:nvSpPr>
        <p:spPr>
          <a:xfrm>
            <a:off x="902761" y="196035"/>
            <a:ext cx="5526614" cy="584775"/>
          </a:xfrm>
          <a:prstGeom prst="rect">
            <a:avLst/>
          </a:prstGeom>
          <a:noFill/>
        </p:spPr>
        <p:txBody>
          <a:bodyPr wrap="square" rtlCol="0">
            <a:spAutoFit/>
          </a:bodyPr>
          <a:lstStyle/>
          <a:p>
            <a:pPr algn="ctr"/>
            <a:r>
              <a:rPr lang="zh-CN" altLang="en-US" sz="3200" b="1" cap="all" spc="300" dirty="0">
                <a:solidFill>
                  <a:srgbClr val="C00000"/>
                </a:solidFill>
                <a:latin typeface="+mj-ea"/>
                <a:ea typeface="+mj-ea"/>
                <a:cs typeface="+mn-ea"/>
              </a:rPr>
              <a:t>党支部宣传委员工作职责</a:t>
            </a:r>
          </a:p>
        </p:txBody>
      </p:sp>
      <p:grpSp>
        <p:nvGrpSpPr>
          <p:cNvPr id="9" name="组合 8"/>
          <p:cNvGrpSpPr/>
          <p:nvPr/>
        </p:nvGrpSpPr>
        <p:grpSpPr>
          <a:xfrm>
            <a:off x="1339666" y="1403354"/>
            <a:ext cx="5105117" cy="5632311"/>
            <a:chOff x="1748855" y="1240061"/>
            <a:chExt cx="3816424" cy="5632311"/>
          </a:xfrm>
        </p:grpSpPr>
        <p:sp>
          <p:nvSpPr>
            <p:cNvPr id="10" name="矩形 9"/>
            <p:cNvSpPr/>
            <p:nvPr/>
          </p:nvSpPr>
          <p:spPr>
            <a:xfrm>
              <a:off x="1748855" y="1240061"/>
              <a:ext cx="3816424" cy="468052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969742" y="1240061"/>
              <a:ext cx="3374648" cy="5632311"/>
            </a:xfrm>
            <a:prstGeom prst="rect">
              <a:avLst/>
            </a:prstGeom>
            <a:noFill/>
            <a:ln>
              <a:noFill/>
            </a:ln>
          </p:spPr>
          <p:txBody>
            <a:bodyPr wrap="square" rtlCol="0">
              <a:spAutoFit/>
            </a:bodyPr>
            <a:lstStyle/>
            <a:p>
              <a:pPr indent="457200" algn="just">
                <a:lnSpc>
                  <a:spcPct val="150000"/>
                </a:lnSpc>
              </a:pPr>
              <a:r>
                <a:rPr lang="zh-CN" altLang="en-US" sz="2400" b="1" dirty="0">
                  <a:latin typeface="+mn-ea"/>
                  <a:ea typeface="+mn-ea"/>
                </a:rPr>
                <a:t> </a:t>
              </a:r>
            </a:p>
            <a:p>
              <a:pPr indent="457200" algn="just">
                <a:lnSpc>
                  <a:spcPct val="150000"/>
                </a:lnSpc>
              </a:pPr>
              <a:endParaRPr lang="en-US" altLang="zh-CN" sz="2400" dirty="0">
                <a:latin typeface="+mn-ea"/>
                <a:ea typeface="+mn-ea"/>
              </a:endParaRPr>
            </a:p>
            <a:p>
              <a:pPr indent="457200" algn="just">
                <a:lnSpc>
                  <a:spcPct val="150000"/>
                </a:lnSpc>
              </a:pPr>
              <a:endParaRPr lang="en-US" altLang="zh-CN" sz="2400" dirty="0">
                <a:latin typeface="+mn-ea"/>
                <a:ea typeface="+mn-ea"/>
              </a:endParaRPr>
            </a:p>
            <a:p>
              <a:pPr indent="457200" algn="just">
                <a:lnSpc>
                  <a:spcPct val="150000"/>
                </a:lnSpc>
              </a:pPr>
              <a:r>
                <a:rPr lang="zh-CN" altLang="en-US" sz="2400" dirty="0">
                  <a:latin typeface="+mn-ea"/>
                  <a:ea typeface="+mn-ea"/>
                </a:rPr>
                <a:t>组织党员学习党的路线、方针、政策和决议，学习党的基本知识，学习科学、文化、法律和业务知识。完成上级党组织布置的学习任务。组织党课学习。</a:t>
              </a:r>
            </a:p>
          </p:txBody>
        </p:sp>
        <p:sp>
          <p:nvSpPr>
            <p:cNvPr id="12" name="矩形 11"/>
            <p:cNvSpPr/>
            <p:nvPr/>
          </p:nvSpPr>
          <p:spPr>
            <a:xfrm>
              <a:off x="1748855" y="1528093"/>
              <a:ext cx="3816424" cy="1224136"/>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969742" y="1551900"/>
              <a:ext cx="3374648" cy="1200329"/>
            </a:xfrm>
            <a:prstGeom prst="rect">
              <a:avLst/>
            </a:prstGeom>
            <a:noFill/>
            <a:ln>
              <a:noFill/>
            </a:ln>
          </p:spPr>
          <p:txBody>
            <a:bodyPr wrap="square" rtlCol="0">
              <a:spAutoFit/>
            </a:bodyPr>
            <a:lstStyle/>
            <a:p>
              <a:pPr algn="dist">
                <a:lnSpc>
                  <a:spcPct val="150000"/>
                </a:lnSpc>
              </a:pPr>
              <a:r>
                <a:rPr lang="zh-CN" altLang="en-US" sz="2400" b="1" dirty="0">
                  <a:latin typeface="+mn-ea"/>
                  <a:ea typeface="+mn-ea"/>
                </a:rPr>
                <a:t>结合本单位实际情况，提出加强党员教育培训工作的计划和意见</a:t>
              </a:r>
              <a:endParaRPr lang="zh-CN" altLang="en-US" sz="2400" dirty="0">
                <a:latin typeface="+mn-ea"/>
                <a:ea typeface="+mn-ea"/>
              </a:endParaRPr>
            </a:p>
          </p:txBody>
        </p:sp>
      </p:grpSp>
      <p:grpSp>
        <p:nvGrpSpPr>
          <p:cNvPr id="79" name="a20ce851-8e81-475c-86f6-c9691c2ab62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571891" y="4446247"/>
            <a:ext cx="4048932" cy="1694921"/>
            <a:chOff x="2344738" y="1849438"/>
            <a:chExt cx="7489825" cy="3135312"/>
          </a:xfrm>
        </p:grpSpPr>
        <p:sp>
          <p:nvSpPr>
            <p:cNvPr id="80" name="îṧľíďê"/>
            <p:cNvSpPr/>
            <p:nvPr/>
          </p:nvSpPr>
          <p:spPr bwMode="auto">
            <a:xfrm>
              <a:off x="2344738" y="2619375"/>
              <a:ext cx="7489825" cy="2365375"/>
            </a:xfrm>
            <a:custGeom>
              <a:avLst/>
              <a:gdLst>
                <a:gd name="T0" fmla="*/ 571 w 655"/>
                <a:gd name="T1" fmla="*/ 0 h 206"/>
                <a:gd name="T2" fmla="*/ 563 w 655"/>
                <a:gd name="T3" fmla="*/ 0 h 206"/>
                <a:gd name="T4" fmla="*/ 327 w 655"/>
                <a:gd name="T5" fmla="*/ 190 h 206"/>
                <a:gd name="T6" fmla="*/ 92 w 655"/>
                <a:gd name="T7" fmla="*/ 0 h 206"/>
                <a:gd name="T8" fmla="*/ 84 w 655"/>
                <a:gd name="T9" fmla="*/ 0 h 206"/>
                <a:gd name="T10" fmla="*/ 0 w 655"/>
                <a:gd name="T11" fmla="*/ 191 h 206"/>
                <a:gd name="T12" fmla="*/ 147 w 655"/>
                <a:gd name="T13" fmla="*/ 206 h 206"/>
                <a:gd name="T14" fmla="*/ 268 w 655"/>
                <a:gd name="T15" fmla="*/ 197 h 206"/>
                <a:gd name="T16" fmla="*/ 273 w 655"/>
                <a:gd name="T17" fmla="*/ 201 h 206"/>
                <a:gd name="T18" fmla="*/ 327 w 655"/>
                <a:gd name="T19" fmla="*/ 201 h 206"/>
                <a:gd name="T20" fmla="*/ 328 w 655"/>
                <a:gd name="T21" fmla="*/ 201 h 206"/>
                <a:gd name="T22" fmla="*/ 382 w 655"/>
                <a:gd name="T23" fmla="*/ 201 h 206"/>
                <a:gd name="T24" fmla="*/ 386 w 655"/>
                <a:gd name="T25" fmla="*/ 197 h 206"/>
                <a:gd name="T26" fmla="*/ 506 w 655"/>
                <a:gd name="T27" fmla="*/ 204 h 206"/>
                <a:gd name="T28" fmla="*/ 655 w 655"/>
                <a:gd name="T29" fmla="*/ 191 h 206"/>
                <a:gd name="T30" fmla="*/ 571 w 655"/>
                <a:gd name="T3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5" h="206">
                  <a:moveTo>
                    <a:pt x="571" y="0"/>
                  </a:moveTo>
                  <a:cubicBezTo>
                    <a:pt x="563" y="0"/>
                    <a:pt x="563" y="0"/>
                    <a:pt x="563" y="0"/>
                  </a:cubicBezTo>
                  <a:cubicBezTo>
                    <a:pt x="327" y="190"/>
                    <a:pt x="327" y="190"/>
                    <a:pt x="327" y="190"/>
                  </a:cubicBezTo>
                  <a:cubicBezTo>
                    <a:pt x="92" y="0"/>
                    <a:pt x="92" y="0"/>
                    <a:pt x="92" y="0"/>
                  </a:cubicBezTo>
                  <a:cubicBezTo>
                    <a:pt x="84" y="0"/>
                    <a:pt x="84" y="0"/>
                    <a:pt x="84" y="0"/>
                  </a:cubicBezTo>
                  <a:cubicBezTo>
                    <a:pt x="0" y="191"/>
                    <a:pt x="0" y="191"/>
                    <a:pt x="0" y="191"/>
                  </a:cubicBezTo>
                  <a:cubicBezTo>
                    <a:pt x="52" y="203"/>
                    <a:pt x="103" y="206"/>
                    <a:pt x="147" y="206"/>
                  </a:cubicBezTo>
                  <a:cubicBezTo>
                    <a:pt x="217" y="206"/>
                    <a:pt x="268" y="197"/>
                    <a:pt x="268" y="197"/>
                  </a:cubicBezTo>
                  <a:cubicBezTo>
                    <a:pt x="268" y="197"/>
                    <a:pt x="265" y="201"/>
                    <a:pt x="273" y="201"/>
                  </a:cubicBezTo>
                  <a:cubicBezTo>
                    <a:pt x="281" y="201"/>
                    <a:pt x="323" y="201"/>
                    <a:pt x="327" y="201"/>
                  </a:cubicBezTo>
                  <a:cubicBezTo>
                    <a:pt x="328" y="201"/>
                    <a:pt x="328" y="201"/>
                    <a:pt x="328" y="201"/>
                  </a:cubicBezTo>
                  <a:cubicBezTo>
                    <a:pt x="332" y="201"/>
                    <a:pt x="374" y="201"/>
                    <a:pt x="382" y="201"/>
                  </a:cubicBezTo>
                  <a:cubicBezTo>
                    <a:pt x="390" y="201"/>
                    <a:pt x="386" y="197"/>
                    <a:pt x="386" y="197"/>
                  </a:cubicBezTo>
                  <a:cubicBezTo>
                    <a:pt x="386" y="197"/>
                    <a:pt x="437" y="204"/>
                    <a:pt x="506" y="204"/>
                  </a:cubicBezTo>
                  <a:cubicBezTo>
                    <a:pt x="551" y="204"/>
                    <a:pt x="603" y="201"/>
                    <a:pt x="655" y="191"/>
                  </a:cubicBezTo>
                  <a:cubicBezTo>
                    <a:pt x="571" y="0"/>
                    <a:pt x="571" y="0"/>
                    <a:pt x="571"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îşḻîḓê"/>
            <p:cNvSpPr/>
            <p:nvPr/>
          </p:nvSpPr>
          <p:spPr bwMode="auto">
            <a:xfrm>
              <a:off x="2368551" y="2503488"/>
              <a:ext cx="7443788" cy="2309813"/>
            </a:xfrm>
            <a:custGeom>
              <a:avLst/>
              <a:gdLst>
                <a:gd name="T0" fmla="*/ 651 w 651"/>
                <a:gd name="T1" fmla="*/ 197 h 201"/>
                <a:gd name="T2" fmla="*/ 565 w 651"/>
                <a:gd name="T3" fmla="*/ 0 h 201"/>
                <a:gd name="T4" fmla="*/ 561 w 651"/>
                <a:gd name="T5" fmla="*/ 0 h 201"/>
                <a:gd name="T6" fmla="*/ 325 w 651"/>
                <a:gd name="T7" fmla="*/ 191 h 201"/>
                <a:gd name="T8" fmla="*/ 90 w 651"/>
                <a:gd name="T9" fmla="*/ 0 h 201"/>
                <a:gd name="T10" fmla="*/ 86 w 651"/>
                <a:gd name="T11" fmla="*/ 0 h 201"/>
                <a:gd name="T12" fmla="*/ 0 w 651"/>
                <a:gd name="T13" fmla="*/ 197 h 201"/>
                <a:gd name="T14" fmla="*/ 266 w 651"/>
                <a:gd name="T15" fmla="*/ 197 h 201"/>
                <a:gd name="T16" fmla="*/ 271 w 651"/>
                <a:gd name="T17" fmla="*/ 201 h 201"/>
                <a:gd name="T18" fmla="*/ 325 w 651"/>
                <a:gd name="T19" fmla="*/ 201 h 201"/>
                <a:gd name="T20" fmla="*/ 326 w 651"/>
                <a:gd name="T21" fmla="*/ 201 h 201"/>
                <a:gd name="T22" fmla="*/ 380 w 651"/>
                <a:gd name="T23" fmla="*/ 201 h 201"/>
                <a:gd name="T24" fmla="*/ 384 w 651"/>
                <a:gd name="T25" fmla="*/ 197 h 201"/>
                <a:gd name="T26" fmla="*/ 651 w 651"/>
                <a:gd name="T2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1" h="201">
                  <a:moveTo>
                    <a:pt x="651" y="197"/>
                  </a:moveTo>
                  <a:cubicBezTo>
                    <a:pt x="565" y="0"/>
                    <a:pt x="565" y="0"/>
                    <a:pt x="565" y="0"/>
                  </a:cubicBezTo>
                  <a:cubicBezTo>
                    <a:pt x="561" y="0"/>
                    <a:pt x="561" y="0"/>
                    <a:pt x="561" y="0"/>
                  </a:cubicBezTo>
                  <a:cubicBezTo>
                    <a:pt x="325" y="191"/>
                    <a:pt x="325" y="191"/>
                    <a:pt x="325" y="191"/>
                  </a:cubicBezTo>
                  <a:cubicBezTo>
                    <a:pt x="90" y="0"/>
                    <a:pt x="90" y="0"/>
                    <a:pt x="90" y="0"/>
                  </a:cubicBezTo>
                  <a:cubicBezTo>
                    <a:pt x="86" y="0"/>
                    <a:pt x="86" y="0"/>
                    <a:pt x="86" y="0"/>
                  </a:cubicBezTo>
                  <a:cubicBezTo>
                    <a:pt x="0" y="197"/>
                    <a:pt x="0" y="197"/>
                    <a:pt x="0" y="197"/>
                  </a:cubicBezTo>
                  <a:cubicBezTo>
                    <a:pt x="266" y="197"/>
                    <a:pt x="266" y="197"/>
                    <a:pt x="266" y="197"/>
                  </a:cubicBezTo>
                  <a:cubicBezTo>
                    <a:pt x="266" y="197"/>
                    <a:pt x="263" y="201"/>
                    <a:pt x="271" y="201"/>
                  </a:cubicBezTo>
                  <a:cubicBezTo>
                    <a:pt x="279" y="201"/>
                    <a:pt x="321" y="201"/>
                    <a:pt x="325" y="201"/>
                  </a:cubicBezTo>
                  <a:cubicBezTo>
                    <a:pt x="326" y="201"/>
                    <a:pt x="326" y="201"/>
                    <a:pt x="326" y="201"/>
                  </a:cubicBezTo>
                  <a:cubicBezTo>
                    <a:pt x="330" y="201"/>
                    <a:pt x="372" y="201"/>
                    <a:pt x="380" y="201"/>
                  </a:cubicBezTo>
                  <a:cubicBezTo>
                    <a:pt x="388" y="201"/>
                    <a:pt x="384" y="197"/>
                    <a:pt x="384" y="197"/>
                  </a:cubicBezTo>
                  <a:lnTo>
                    <a:pt x="651" y="197"/>
                  </a:lnTo>
                  <a:close/>
                </a:path>
              </a:pathLst>
            </a:custGeom>
            <a:solidFill>
              <a:srgbClr val="FF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ïślîḍé"/>
            <p:cNvSpPr/>
            <p:nvPr/>
          </p:nvSpPr>
          <p:spPr bwMode="auto">
            <a:xfrm>
              <a:off x="6084888" y="2124075"/>
              <a:ext cx="3657600" cy="2608263"/>
            </a:xfrm>
            <a:custGeom>
              <a:avLst/>
              <a:gdLst>
                <a:gd name="T0" fmla="*/ 374 w 2304"/>
                <a:gd name="T1" fmla="*/ 1643 h 1643"/>
                <a:gd name="T2" fmla="*/ 2304 w 2304"/>
                <a:gd name="T3" fmla="*/ 1643 h 1643"/>
                <a:gd name="T4" fmla="*/ 1699 w 2304"/>
                <a:gd name="T5" fmla="*/ 239 h 1643"/>
                <a:gd name="T6" fmla="*/ 1440 w 2304"/>
                <a:gd name="T7" fmla="*/ 0 h 1643"/>
                <a:gd name="T8" fmla="*/ 281 w 2304"/>
                <a:gd name="T9" fmla="*/ 1166 h 1643"/>
                <a:gd name="T10" fmla="*/ 0 w 2304"/>
                <a:gd name="T11" fmla="*/ 1484 h 1643"/>
                <a:gd name="T12" fmla="*/ 374 w 2304"/>
                <a:gd name="T13" fmla="*/ 1643 h 1643"/>
              </a:gdLst>
              <a:ahLst/>
              <a:cxnLst>
                <a:cxn ang="0">
                  <a:pos x="T0" y="T1"/>
                </a:cxn>
                <a:cxn ang="0">
                  <a:pos x="T2" y="T3"/>
                </a:cxn>
                <a:cxn ang="0">
                  <a:pos x="T4" y="T5"/>
                </a:cxn>
                <a:cxn ang="0">
                  <a:pos x="T6" y="T7"/>
                </a:cxn>
                <a:cxn ang="0">
                  <a:pos x="T8" y="T9"/>
                </a:cxn>
                <a:cxn ang="0">
                  <a:pos x="T10" y="T11"/>
                </a:cxn>
                <a:cxn ang="0">
                  <a:pos x="T12" y="T13"/>
                </a:cxn>
              </a:cxnLst>
              <a:rect l="0" t="0" r="r" b="b"/>
              <a:pathLst>
                <a:path w="2304" h="1643">
                  <a:moveTo>
                    <a:pt x="374" y="1643"/>
                  </a:moveTo>
                  <a:lnTo>
                    <a:pt x="2304" y="1643"/>
                  </a:lnTo>
                  <a:lnTo>
                    <a:pt x="1699" y="239"/>
                  </a:lnTo>
                  <a:lnTo>
                    <a:pt x="1440" y="0"/>
                  </a:lnTo>
                  <a:lnTo>
                    <a:pt x="281" y="1166"/>
                  </a:lnTo>
                  <a:lnTo>
                    <a:pt x="0" y="1484"/>
                  </a:lnTo>
                  <a:lnTo>
                    <a:pt x="374" y="1643"/>
                  </a:lnTo>
                  <a:close/>
                </a:path>
              </a:pathLst>
            </a:cu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iṣľiḍé"/>
            <p:cNvSpPr/>
            <p:nvPr/>
          </p:nvSpPr>
          <p:spPr bwMode="auto">
            <a:xfrm>
              <a:off x="6049963" y="1849438"/>
              <a:ext cx="3132138" cy="2630488"/>
            </a:xfrm>
            <a:custGeom>
              <a:avLst/>
              <a:gdLst>
                <a:gd name="T0" fmla="*/ 0 w 274"/>
                <a:gd name="T1" fmla="*/ 35 h 229"/>
                <a:gd name="T2" fmla="*/ 49 w 274"/>
                <a:gd name="T3" fmla="*/ 2 h 229"/>
                <a:gd name="T4" fmla="*/ 203 w 274"/>
                <a:gd name="T5" fmla="*/ 24 h 229"/>
                <a:gd name="T6" fmla="*/ 274 w 274"/>
                <a:gd name="T7" fmla="*/ 201 h 229"/>
                <a:gd name="T8" fmla="*/ 142 w 274"/>
                <a:gd name="T9" fmla="*/ 201 h 229"/>
                <a:gd name="T10" fmla="*/ 3 w 274"/>
                <a:gd name="T11" fmla="*/ 229 h 229"/>
                <a:gd name="T12" fmla="*/ 0 w 274"/>
                <a:gd name="T13" fmla="*/ 35 h 229"/>
              </a:gdLst>
              <a:ahLst/>
              <a:cxnLst>
                <a:cxn ang="0">
                  <a:pos x="T0" y="T1"/>
                </a:cxn>
                <a:cxn ang="0">
                  <a:pos x="T2" y="T3"/>
                </a:cxn>
                <a:cxn ang="0">
                  <a:pos x="T4" y="T5"/>
                </a:cxn>
                <a:cxn ang="0">
                  <a:pos x="T6" y="T7"/>
                </a:cxn>
                <a:cxn ang="0">
                  <a:pos x="T8" y="T9"/>
                </a:cxn>
                <a:cxn ang="0">
                  <a:pos x="T10" y="T11"/>
                </a:cxn>
                <a:cxn ang="0">
                  <a:pos x="T12" y="T13"/>
                </a:cxn>
              </a:cxnLst>
              <a:rect l="0" t="0" r="r" b="b"/>
              <a:pathLst>
                <a:path w="274" h="229">
                  <a:moveTo>
                    <a:pt x="0" y="35"/>
                  </a:moveTo>
                  <a:cubicBezTo>
                    <a:pt x="0" y="35"/>
                    <a:pt x="7" y="0"/>
                    <a:pt x="49" y="2"/>
                  </a:cubicBezTo>
                  <a:cubicBezTo>
                    <a:pt x="92" y="3"/>
                    <a:pt x="174" y="22"/>
                    <a:pt x="203" y="24"/>
                  </a:cubicBezTo>
                  <a:cubicBezTo>
                    <a:pt x="203" y="23"/>
                    <a:pt x="274" y="201"/>
                    <a:pt x="274" y="201"/>
                  </a:cubicBezTo>
                  <a:cubicBezTo>
                    <a:pt x="274" y="201"/>
                    <a:pt x="184" y="202"/>
                    <a:pt x="142" y="201"/>
                  </a:cubicBezTo>
                  <a:cubicBezTo>
                    <a:pt x="99" y="200"/>
                    <a:pt x="43" y="196"/>
                    <a:pt x="3" y="229"/>
                  </a:cubicBezTo>
                  <a:cubicBezTo>
                    <a:pt x="2" y="229"/>
                    <a:pt x="0" y="35"/>
                    <a:pt x="0" y="35"/>
                  </a:cubicBezTo>
                  <a:close/>
                </a:path>
              </a:pathLst>
            </a:custGeom>
            <a:solidFill>
              <a:srgbClr val="F2F4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îṡļïḍê"/>
            <p:cNvSpPr/>
            <p:nvPr/>
          </p:nvSpPr>
          <p:spPr bwMode="auto">
            <a:xfrm>
              <a:off x="5500688" y="4479925"/>
              <a:ext cx="1177925" cy="309563"/>
            </a:xfrm>
            <a:custGeom>
              <a:avLst/>
              <a:gdLst>
                <a:gd name="T0" fmla="*/ 103 w 103"/>
                <a:gd name="T1" fmla="*/ 22 h 27"/>
                <a:gd name="T2" fmla="*/ 52 w 103"/>
                <a:gd name="T3" fmla="*/ 0 h 27"/>
                <a:gd name="T4" fmla="*/ 52 w 103"/>
                <a:gd name="T5" fmla="*/ 0 h 27"/>
                <a:gd name="T6" fmla="*/ 51 w 103"/>
                <a:gd name="T7" fmla="*/ 0 h 27"/>
                <a:gd name="T8" fmla="*/ 51 w 103"/>
                <a:gd name="T9" fmla="*/ 0 h 27"/>
                <a:gd name="T10" fmla="*/ 51 w 103"/>
                <a:gd name="T11" fmla="*/ 0 h 27"/>
                <a:gd name="T12" fmla="*/ 0 w 103"/>
                <a:gd name="T13" fmla="*/ 22 h 27"/>
                <a:gd name="T14" fmla="*/ 51 w 103"/>
                <a:gd name="T15" fmla="*/ 26 h 27"/>
                <a:gd name="T16" fmla="*/ 103 w 103"/>
                <a:gd name="T17"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27">
                  <a:moveTo>
                    <a:pt x="103" y="22"/>
                  </a:moveTo>
                  <a:cubicBezTo>
                    <a:pt x="52" y="0"/>
                    <a:pt x="52" y="0"/>
                    <a:pt x="52" y="0"/>
                  </a:cubicBezTo>
                  <a:cubicBezTo>
                    <a:pt x="52" y="0"/>
                    <a:pt x="52" y="0"/>
                    <a:pt x="52" y="0"/>
                  </a:cubicBezTo>
                  <a:cubicBezTo>
                    <a:pt x="51" y="0"/>
                    <a:pt x="51" y="0"/>
                    <a:pt x="51" y="0"/>
                  </a:cubicBezTo>
                  <a:cubicBezTo>
                    <a:pt x="51" y="0"/>
                    <a:pt x="51" y="0"/>
                    <a:pt x="51" y="0"/>
                  </a:cubicBezTo>
                  <a:cubicBezTo>
                    <a:pt x="51" y="0"/>
                    <a:pt x="51" y="0"/>
                    <a:pt x="51" y="0"/>
                  </a:cubicBezTo>
                  <a:cubicBezTo>
                    <a:pt x="0" y="22"/>
                    <a:pt x="0" y="22"/>
                    <a:pt x="0" y="22"/>
                  </a:cubicBezTo>
                  <a:cubicBezTo>
                    <a:pt x="20" y="27"/>
                    <a:pt x="49" y="26"/>
                    <a:pt x="51" y="26"/>
                  </a:cubicBezTo>
                  <a:cubicBezTo>
                    <a:pt x="54" y="26"/>
                    <a:pt x="83" y="27"/>
                    <a:pt x="103" y="22"/>
                  </a:cubicBezTo>
                  <a:close/>
                </a:path>
              </a:pathLst>
            </a:custGeom>
            <a:solidFill>
              <a:srgbClr val="D0C7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ísḷîḓé"/>
            <p:cNvSpPr/>
            <p:nvPr/>
          </p:nvSpPr>
          <p:spPr bwMode="auto">
            <a:xfrm>
              <a:off x="2436813" y="2124075"/>
              <a:ext cx="3659188" cy="2608263"/>
            </a:xfrm>
            <a:custGeom>
              <a:avLst/>
              <a:gdLst>
                <a:gd name="T0" fmla="*/ 1930 w 2305"/>
                <a:gd name="T1" fmla="*/ 1643 h 1643"/>
                <a:gd name="T2" fmla="*/ 0 w 2305"/>
                <a:gd name="T3" fmla="*/ 1643 h 1643"/>
                <a:gd name="T4" fmla="*/ 605 w 2305"/>
                <a:gd name="T5" fmla="*/ 239 h 1643"/>
                <a:gd name="T6" fmla="*/ 864 w 2305"/>
                <a:gd name="T7" fmla="*/ 0 h 1643"/>
                <a:gd name="T8" fmla="*/ 2024 w 2305"/>
                <a:gd name="T9" fmla="*/ 1166 h 1643"/>
                <a:gd name="T10" fmla="*/ 2305 w 2305"/>
                <a:gd name="T11" fmla="*/ 1484 h 1643"/>
                <a:gd name="T12" fmla="*/ 1930 w 2305"/>
                <a:gd name="T13" fmla="*/ 1643 h 1643"/>
              </a:gdLst>
              <a:ahLst/>
              <a:cxnLst>
                <a:cxn ang="0">
                  <a:pos x="T0" y="T1"/>
                </a:cxn>
                <a:cxn ang="0">
                  <a:pos x="T2" y="T3"/>
                </a:cxn>
                <a:cxn ang="0">
                  <a:pos x="T4" y="T5"/>
                </a:cxn>
                <a:cxn ang="0">
                  <a:pos x="T6" y="T7"/>
                </a:cxn>
                <a:cxn ang="0">
                  <a:pos x="T8" y="T9"/>
                </a:cxn>
                <a:cxn ang="0">
                  <a:pos x="T10" y="T11"/>
                </a:cxn>
                <a:cxn ang="0">
                  <a:pos x="T12" y="T13"/>
                </a:cxn>
              </a:cxnLst>
              <a:rect l="0" t="0" r="r" b="b"/>
              <a:pathLst>
                <a:path w="2305" h="1643">
                  <a:moveTo>
                    <a:pt x="1930" y="1643"/>
                  </a:moveTo>
                  <a:lnTo>
                    <a:pt x="0" y="1643"/>
                  </a:lnTo>
                  <a:lnTo>
                    <a:pt x="605" y="239"/>
                  </a:lnTo>
                  <a:lnTo>
                    <a:pt x="864" y="0"/>
                  </a:lnTo>
                  <a:lnTo>
                    <a:pt x="2024" y="1166"/>
                  </a:lnTo>
                  <a:lnTo>
                    <a:pt x="2305" y="1484"/>
                  </a:lnTo>
                  <a:lnTo>
                    <a:pt x="1930" y="1643"/>
                  </a:lnTo>
                  <a:close/>
                </a:path>
              </a:pathLst>
            </a:custGeom>
            <a:solidFill>
              <a:srgbClr val="E4EA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ïşľîḓè"/>
            <p:cNvSpPr/>
            <p:nvPr/>
          </p:nvSpPr>
          <p:spPr bwMode="auto">
            <a:xfrm>
              <a:off x="2997201" y="1849438"/>
              <a:ext cx="3121025" cy="2630488"/>
            </a:xfrm>
            <a:custGeom>
              <a:avLst/>
              <a:gdLst>
                <a:gd name="T0" fmla="*/ 273 w 273"/>
                <a:gd name="T1" fmla="*/ 35 h 229"/>
                <a:gd name="T2" fmla="*/ 224 w 273"/>
                <a:gd name="T3" fmla="*/ 2 h 229"/>
                <a:gd name="T4" fmla="*/ 71 w 273"/>
                <a:gd name="T5" fmla="*/ 24 h 229"/>
                <a:gd name="T6" fmla="*/ 0 w 273"/>
                <a:gd name="T7" fmla="*/ 201 h 229"/>
                <a:gd name="T8" fmla="*/ 132 w 273"/>
                <a:gd name="T9" fmla="*/ 201 h 229"/>
                <a:gd name="T10" fmla="*/ 271 w 273"/>
                <a:gd name="T11" fmla="*/ 229 h 229"/>
                <a:gd name="T12" fmla="*/ 273 w 273"/>
                <a:gd name="T13" fmla="*/ 35 h 229"/>
              </a:gdLst>
              <a:ahLst/>
              <a:cxnLst>
                <a:cxn ang="0">
                  <a:pos x="T0" y="T1"/>
                </a:cxn>
                <a:cxn ang="0">
                  <a:pos x="T2" y="T3"/>
                </a:cxn>
                <a:cxn ang="0">
                  <a:pos x="T4" y="T5"/>
                </a:cxn>
                <a:cxn ang="0">
                  <a:pos x="T6" y="T7"/>
                </a:cxn>
                <a:cxn ang="0">
                  <a:pos x="T8" y="T9"/>
                </a:cxn>
                <a:cxn ang="0">
                  <a:pos x="T10" y="T11"/>
                </a:cxn>
                <a:cxn ang="0">
                  <a:pos x="T12" y="T13"/>
                </a:cxn>
              </a:cxnLst>
              <a:rect l="0" t="0" r="r" b="b"/>
              <a:pathLst>
                <a:path w="273" h="229">
                  <a:moveTo>
                    <a:pt x="273" y="35"/>
                  </a:moveTo>
                  <a:cubicBezTo>
                    <a:pt x="273" y="35"/>
                    <a:pt x="267" y="0"/>
                    <a:pt x="224" y="2"/>
                  </a:cubicBezTo>
                  <a:cubicBezTo>
                    <a:pt x="182" y="3"/>
                    <a:pt x="100" y="22"/>
                    <a:pt x="71" y="24"/>
                  </a:cubicBezTo>
                  <a:cubicBezTo>
                    <a:pt x="71" y="23"/>
                    <a:pt x="0" y="201"/>
                    <a:pt x="0" y="201"/>
                  </a:cubicBezTo>
                  <a:cubicBezTo>
                    <a:pt x="0" y="201"/>
                    <a:pt x="89" y="202"/>
                    <a:pt x="132" y="201"/>
                  </a:cubicBezTo>
                  <a:cubicBezTo>
                    <a:pt x="175" y="200"/>
                    <a:pt x="231" y="196"/>
                    <a:pt x="271" y="229"/>
                  </a:cubicBezTo>
                  <a:cubicBezTo>
                    <a:pt x="272" y="229"/>
                    <a:pt x="273" y="35"/>
                    <a:pt x="273"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iṣlîďe"/>
            <p:cNvSpPr/>
            <p:nvPr/>
          </p:nvSpPr>
          <p:spPr bwMode="auto">
            <a:xfrm>
              <a:off x="3832226" y="2193925"/>
              <a:ext cx="1143000" cy="217488"/>
            </a:xfrm>
            <a:custGeom>
              <a:avLst/>
              <a:gdLst>
                <a:gd name="T0" fmla="*/ 3 w 100"/>
                <a:gd name="T1" fmla="*/ 18 h 19"/>
                <a:gd name="T2" fmla="*/ 9 w 100"/>
                <a:gd name="T3" fmla="*/ 15 h 19"/>
                <a:gd name="T4" fmla="*/ 14 w 100"/>
                <a:gd name="T5" fmla="*/ 17 h 19"/>
                <a:gd name="T6" fmla="*/ 15 w 100"/>
                <a:gd name="T7" fmla="*/ 18 h 19"/>
                <a:gd name="T8" fmla="*/ 17 w 100"/>
                <a:gd name="T9" fmla="*/ 19 h 19"/>
                <a:gd name="T10" fmla="*/ 17 w 100"/>
                <a:gd name="T11" fmla="*/ 19 h 19"/>
                <a:gd name="T12" fmla="*/ 19 w 100"/>
                <a:gd name="T13" fmla="*/ 18 h 19"/>
                <a:gd name="T14" fmla="*/ 22 w 100"/>
                <a:gd name="T15" fmla="*/ 15 h 19"/>
                <a:gd name="T16" fmla="*/ 26 w 100"/>
                <a:gd name="T17" fmla="*/ 15 h 19"/>
                <a:gd name="T18" fmla="*/ 30 w 100"/>
                <a:gd name="T19" fmla="*/ 15 h 19"/>
                <a:gd name="T20" fmla="*/ 33 w 100"/>
                <a:gd name="T21" fmla="*/ 15 h 19"/>
                <a:gd name="T22" fmla="*/ 38 w 100"/>
                <a:gd name="T23" fmla="*/ 12 h 19"/>
                <a:gd name="T24" fmla="*/ 42 w 100"/>
                <a:gd name="T25" fmla="*/ 11 h 19"/>
                <a:gd name="T26" fmla="*/ 42 w 100"/>
                <a:gd name="T27" fmla="*/ 11 h 19"/>
                <a:gd name="T28" fmla="*/ 48 w 100"/>
                <a:gd name="T29" fmla="*/ 12 h 19"/>
                <a:gd name="T30" fmla="*/ 49 w 100"/>
                <a:gd name="T31" fmla="*/ 13 h 19"/>
                <a:gd name="T32" fmla="*/ 55 w 100"/>
                <a:gd name="T33" fmla="*/ 11 h 19"/>
                <a:gd name="T34" fmla="*/ 61 w 100"/>
                <a:gd name="T35" fmla="*/ 9 h 19"/>
                <a:gd name="T36" fmla="*/ 62 w 100"/>
                <a:gd name="T37" fmla="*/ 9 h 19"/>
                <a:gd name="T38" fmla="*/ 72 w 100"/>
                <a:gd name="T39" fmla="*/ 10 h 19"/>
                <a:gd name="T40" fmla="*/ 77 w 100"/>
                <a:gd name="T41" fmla="*/ 9 h 19"/>
                <a:gd name="T42" fmla="*/ 81 w 100"/>
                <a:gd name="T43" fmla="*/ 6 h 19"/>
                <a:gd name="T44" fmla="*/ 86 w 100"/>
                <a:gd name="T45" fmla="*/ 5 h 19"/>
                <a:gd name="T46" fmla="*/ 92 w 100"/>
                <a:gd name="T47" fmla="*/ 5 h 19"/>
                <a:gd name="T48" fmla="*/ 99 w 100"/>
                <a:gd name="T49" fmla="*/ 3 h 19"/>
                <a:gd name="T50" fmla="*/ 99 w 100"/>
                <a:gd name="T51" fmla="*/ 1 h 19"/>
                <a:gd name="T52" fmla="*/ 97 w 100"/>
                <a:gd name="T53" fmla="*/ 1 h 19"/>
                <a:gd name="T54" fmla="*/ 92 w 100"/>
                <a:gd name="T55" fmla="*/ 2 h 19"/>
                <a:gd name="T56" fmla="*/ 86 w 100"/>
                <a:gd name="T57" fmla="*/ 2 h 19"/>
                <a:gd name="T58" fmla="*/ 79 w 100"/>
                <a:gd name="T59" fmla="*/ 4 h 19"/>
                <a:gd name="T60" fmla="*/ 76 w 100"/>
                <a:gd name="T61" fmla="*/ 6 h 19"/>
                <a:gd name="T62" fmla="*/ 72 w 100"/>
                <a:gd name="T63" fmla="*/ 7 h 19"/>
                <a:gd name="T64" fmla="*/ 62 w 100"/>
                <a:gd name="T65" fmla="*/ 6 h 19"/>
                <a:gd name="T66" fmla="*/ 60 w 100"/>
                <a:gd name="T67" fmla="*/ 6 h 19"/>
                <a:gd name="T68" fmla="*/ 54 w 100"/>
                <a:gd name="T69" fmla="*/ 8 h 19"/>
                <a:gd name="T70" fmla="*/ 49 w 100"/>
                <a:gd name="T71" fmla="*/ 10 h 19"/>
                <a:gd name="T72" fmla="*/ 49 w 100"/>
                <a:gd name="T73" fmla="*/ 9 h 19"/>
                <a:gd name="T74" fmla="*/ 42 w 100"/>
                <a:gd name="T75" fmla="*/ 8 h 19"/>
                <a:gd name="T76" fmla="*/ 42 w 100"/>
                <a:gd name="T77" fmla="*/ 8 h 19"/>
                <a:gd name="T78" fmla="*/ 36 w 100"/>
                <a:gd name="T79" fmla="*/ 10 h 19"/>
                <a:gd name="T80" fmla="*/ 32 w 100"/>
                <a:gd name="T81" fmla="*/ 12 h 19"/>
                <a:gd name="T82" fmla="*/ 30 w 100"/>
                <a:gd name="T83" fmla="*/ 12 h 19"/>
                <a:gd name="T84" fmla="*/ 26 w 100"/>
                <a:gd name="T85" fmla="*/ 12 h 19"/>
                <a:gd name="T86" fmla="*/ 21 w 100"/>
                <a:gd name="T87" fmla="*/ 13 h 19"/>
                <a:gd name="T88" fmla="*/ 19 w 100"/>
                <a:gd name="T89" fmla="*/ 15 h 19"/>
                <a:gd name="T90" fmla="*/ 18 w 100"/>
                <a:gd name="T91" fmla="*/ 16 h 19"/>
                <a:gd name="T92" fmla="*/ 17 w 100"/>
                <a:gd name="T93" fmla="*/ 16 h 19"/>
                <a:gd name="T94" fmla="*/ 17 w 100"/>
                <a:gd name="T95" fmla="*/ 16 h 19"/>
                <a:gd name="T96" fmla="*/ 17 w 100"/>
                <a:gd name="T97" fmla="*/ 16 h 19"/>
                <a:gd name="T98" fmla="*/ 16 w 100"/>
                <a:gd name="T99" fmla="*/ 15 h 19"/>
                <a:gd name="T100" fmla="*/ 9 w 100"/>
                <a:gd name="T101" fmla="*/ 12 h 19"/>
                <a:gd name="T102" fmla="*/ 1 w 100"/>
                <a:gd name="T103" fmla="*/ 17 h 19"/>
                <a:gd name="T104" fmla="*/ 1 w 100"/>
                <a:gd name="T105" fmla="*/ 19 h 19"/>
                <a:gd name="T106" fmla="*/ 3 w 100"/>
                <a:gd name="T10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19">
                  <a:moveTo>
                    <a:pt x="3" y="18"/>
                  </a:moveTo>
                  <a:cubicBezTo>
                    <a:pt x="4" y="16"/>
                    <a:pt x="7" y="15"/>
                    <a:pt x="9" y="15"/>
                  </a:cubicBezTo>
                  <a:cubicBezTo>
                    <a:pt x="11" y="15"/>
                    <a:pt x="13" y="16"/>
                    <a:pt x="14" y="17"/>
                  </a:cubicBezTo>
                  <a:cubicBezTo>
                    <a:pt x="14" y="17"/>
                    <a:pt x="14" y="17"/>
                    <a:pt x="15" y="18"/>
                  </a:cubicBezTo>
                  <a:cubicBezTo>
                    <a:pt x="15" y="18"/>
                    <a:pt x="16" y="19"/>
                    <a:pt x="17" y="19"/>
                  </a:cubicBezTo>
                  <a:cubicBezTo>
                    <a:pt x="17" y="19"/>
                    <a:pt x="17" y="19"/>
                    <a:pt x="17" y="19"/>
                  </a:cubicBezTo>
                  <a:cubicBezTo>
                    <a:pt x="18" y="19"/>
                    <a:pt x="19" y="19"/>
                    <a:pt x="19" y="18"/>
                  </a:cubicBezTo>
                  <a:cubicBezTo>
                    <a:pt x="21" y="17"/>
                    <a:pt x="22" y="16"/>
                    <a:pt x="22" y="15"/>
                  </a:cubicBezTo>
                  <a:cubicBezTo>
                    <a:pt x="23" y="15"/>
                    <a:pt x="24" y="15"/>
                    <a:pt x="26" y="15"/>
                  </a:cubicBezTo>
                  <a:cubicBezTo>
                    <a:pt x="27" y="15"/>
                    <a:pt x="29" y="15"/>
                    <a:pt x="30" y="15"/>
                  </a:cubicBezTo>
                  <a:cubicBezTo>
                    <a:pt x="31" y="15"/>
                    <a:pt x="32" y="15"/>
                    <a:pt x="33" y="15"/>
                  </a:cubicBezTo>
                  <a:cubicBezTo>
                    <a:pt x="34" y="14"/>
                    <a:pt x="36" y="13"/>
                    <a:pt x="38" y="12"/>
                  </a:cubicBezTo>
                  <a:cubicBezTo>
                    <a:pt x="39" y="12"/>
                    <a:pt x="40" y="11"/>
                    <a:pt x="42" y="11"/>
                  </a:cubicBezTo>
                  <a:cubicBezTo>
                    <a:pt x="42" y="11"/>
                    <a:pt x="42" y="11"/>
                    <a:pt x="42" y="11"/>
                  </a:cubicBezTo>
                  <a:cubicBezTo>
                    <a:pt x="43" y="11"/>
                    <a:pt x="46" y="12"/>
                    <a:pt x="48" y="12"/>
                  </a:cubicBezTo>
                  <a:cubicBezTo>
                    <a:pt x="49" y="13"/>
                    <a:pt x="49" y="13"/>
                    <a:pt x="49" y="13"/>
                  </a:cubicBezTo>
                  <a:cubicBezTo>
                    <a:pt x="51" y="13"/>
                    <a:pt x="54" y="12"/>
                    <a:pt x="55" y="11"/>
                  </a:cubicBezTo>
                  <a:cubicBezTo>
                    <a:pt x="57" y="10"/>
                    <a:pt x="59" y="9"/>
                    <a:pt x="61" y="9"/>
                  </a:cubicBezTo>
                  <a:cubicBezTo>
                    <a:pt x="61" y="9"/>
                    <a:pt x="62" y="9"/>
                    <a:pt x="62" y="9"/>
                  </a:cubicBezTo>
                  <a:cubicBezTo>
                    <a:pt x="65" y="9"/>
                    <a:pt x="69" y="10"/>
                    <a:pt x="72" y="10"/>
                  </a:cubicBezTo>
                  <a:cubicBezTo>
                    <a:pt x="74" y="10"/>
                    <a:pt x="76" y="10"/>
                    <a:pt x="77" y="9"/>
                  </a:cubicBezTo>
                  <a:cubicBezTo>
                    <a:pt x="79" y="8"/>
                    <a:pt x="80" y="7"/>
                    <a:pt x="81" y="6"/>
                  </a:cubicBezTo>
                  <a:cubicBezTo>
                    <a:pt x="82" y="5"/>
                    <a:pt x="84" y="5"/>
                    <a:pt x="86" y="5"/>
                  </a:cubicBezTo>
                  <a:cubicBezTo>
                    <a:pt x="88" y="5"/>
                    <a:pt x="90" y="5"/>
                    <a:pt x="92" y="5"/>
                  </a:cubicBezTo>
                  <a:cubicBezTo>
                    <a:pt x="95" y="5"/>
                    <a:pt x="97" y="5"/>
                    <a:pt x="99" y="3"/>
                  </a:cubicBezTo>
                  <a:cubicBezTo>
                    <a:pt x="100" y="2"/>
                    <a:pt x="100" y="1"/>
                    <a:pt x="99" y="1"/>
                  </a:cubicBezTo>
                  <a:cubicBezTo>
                    <a:pt x="99" y="0"/>
                    <a:pt x="98" y="0"/>
                    <a:pt x="97" y="1"/>
                  </a:cubicBezTo>
                  <a:cubicBezTo>
                    <a:pt x="96" y="2"/>
                    <a:pt x="94" y="2"/>
                    <a:pt x="92" y="2"/>
                  </a:cubicBezTo>
                  <a:cubicBezTo>
                    <a:pt x="90" y="2"/>
                    <a:pt x="88" y="2"/>
                    <a:pt x="86" y="2"/>
                  </a:cubicBezTo>
                  <a:cubicBezTo>
                    <a:pt x="84" y="2"/>
                    <a:pt x="81" y="2"/>
                    <a:pt x="79" y="4"/>
                  </a:cubicBezTo>
                  <a:cubicBezTo>
                    <a:pt x="78" y="4"/>
                    <a:pt x="77" y="6"/>
                    <a:pt x="76" y="6"/>
                  </a:cubicBezTo>
                  <a:cubicBezTo>
                    <a:pt x="75" y="7"/>
                    <a:pt x="74" y="7"/>
                    <a:pt x="72" y="7"/>
                  </a:cubicBezTo>
                  <a:cubicBezTo>
                    <a:pt x="70" y="7"/>
                    <a:pt x="66" y="6"/>
                    <a:pt x="62" y="6"/>
                  </a:cubicBezTo>
                  <a:cubicBezTo>
                    <a:pt x="62" y="6"/>
                    <a:pt x="61" y="6"/>
                    <a:pt x="60" y="6"/>
                  </a:cubicBezTo>
                  <a:cubicBezTo>
                    <a:pt x="58" y="6"/>
                    <a:pt x="56" y="7"/>
                    <a:pt x="54" y="8"/>
                  </a:cubicBezTo>
                  <a:cubicBezTo>
                    <a:pt x="52" y="9"/>
                    <a:pt x="51" y="10"/>
                    <a:pt x="49" y="10"/>
                  </a:cubicBezTo>
                  <a:cubicBezTo>
                    <a:pt x="49" y="9"/>
                    <a:pt x="49" y="9"/>
                    <a:pt x="49" y="9"/>
                  </a:cubicBezTo>
                  <a:cubicBezTo>
                    <a:pt x="47" y="9"/>
                    <a:pt x="45" y="8"/>
                    <a:pt x="42" y="8"/>
                  </a:cubicBezTo>
                  <a:cubicBezTo>
                    <a:pt x="42" y="8"/>
                    <a:pt x="42" y="8"/>
                    <a:pt x="42" y="8"/>
                  </a:cubicBezTo>
                  <a:cubicBezTo>
                    <a:pt x="40" y="8"/>
                    <a:pt x="38" y="9"/>
                    <a:pt x="36" y="10"/>
                  </a:cubicBezTo>
                  <a:cubicBezTo>
                    <a:pt x="35" y="11"/>
                    <a:pt x="33" y="11"/>
                    <a:pt x="32" y="12"/>
                  </a:cubicBezTo>
                  <a:cubicBezTo>
                    <a:pt x="31" y="12"/>
                    <a:pt x="31" y="12"/>
                    <a:pt x="30" y="12"/>
                  </a:cubicBezTo>
                  <a:cubicBezTo>
                    <a:pt x="29" y="12"/>
                    <a:pt x="27" y="12"/>
                    <a:pt x="26" y="12"/>
                  </a:cubicBezTo>
                  <a:cubicBezTo>
                    <a:pt x="24" y="12"/>
                    <a:pt x="22" y="12"/>
                    <a:pt x="21" y="13"/>
                  </a:cubicBezTo>
                  <a:cubicBezTo>
                    <a:pt x="20" y="14"/>
                    <a:pt x="19" y="15"/>
                    <a:pt x="19" y="15"/>
                  </a:cubicBezTo>
                  <a:cubicBezTo>
                    <a:pt x="18" y="16"/>
                    <a:pt x="18" y="16"/>
                    <a:pt x="18" y="16"/>
                  </a:cubicBezTo>
                  <a:cubicBezTo>
                    <a:pt x="17" y="16"/>
                    <a:pt x="17" y="16"/>
                    <a:pt x="17" y="16"/>
                  </a:cubicBezTo>
                  <a:cubicBezTo>
                    <a:pt x="17" y="16"/>
                    <a:pt x="17" y="16"/>
                    <a:pt x="17" y="16"/>
                  </a:cubicBezTo>
                  <a:cubicBezTo>
                    <a:pt x="17" y="16"/>
                    <a:pt x="17" y="16"/>
                    <a:pt x="17" y="16"/>
                  </a:cubicBezTo>
                  <a:cubicBezTo>
                    <a:pt x="17" y="15"/>
                    <a:pt x="16" y="15"/>
                    <a:pt x="16" y="15"/>
                  </a:cubicBezTo>
                  <a:cubicBezTo>
                    <a:pt x="14" y="13"/>
                    <a:pt x="12" y="12"/>
                    <a:pt x="9" y="12"/>
                  </a:cubicBezTo>
                  <a:cubicBezTo>
                    <a:pt x="6" y="12"/>
                    <a:pt x="2" y="14"/>
                    <a:pt x="1" y="17"/>
                  </a:cubicBezTo>
                  <a:cubicBezTo>
                    <a:pt x="0" y="18"/>
                    <a:pt x="1" y="19"/>
                    <a:pt x="1" y="19"/>
                  </a:cubicBezTo>
                  <a:cubicBezTo>
                    <a:pt x="2" y="19"/>
                    <a:pt x="3" y="19"/>
                    <a:pt x="3" y="18"/>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iṧľíḍé"/>
            <p:cNvSpPr/>
            <p:nvPr/>
          </p:nvSpPr>
          <p:spPr bwMode="auto">
            <a:xfrm>
              <a:off x="5067301" y="2147888"/>
              <a:ext cx="708025" cy="68263"/>
            </a:xfrm>
            <a:custGeom>
              <a:avLst/>
              <a:gdLst>
                <a:gd name="T0" fmla="*/ 3 w 62"/>
                <a:gd name="T1" fmla="*/ 6 h 6"/>
                <a:gd name="T2" fmla="*/ 9 w 62"/>
                <a:gd name="T3" fmla="*/ 4 h 6"/>
                <a:gd name="T4" fmla="*/ 14 w 62"/>
                <a:gd name="T5" fmla="*/ 4 h 6"/>
                <a:gd name="T6" fmla="*/ 18 w 62"/>
                <a:gd name="T7" fmla="*/ 4 h 6"/>
                <a:gd name="T8" fmla="*/ 42 w 62"/>
                <a:gd name="T9" fmla="*/ 3 h 6"/>
                <a:gd name="T10" fmla="*/ 43 w 62"/>
                <a:gd name="T11" fmla="*/ 3 h 6"/>
                <a:gd name="T12" fmla="*/ 60 w 62"/>
                <a:gd name="T13" fmla="*/ 4 h 6"/>
                <a:gd name="T14" fmla="*/ 62 w 62"/>
                <a:gd name="T15" fmla="*/ 3 h 6"/>
                <a:gd name="T16" fmla="*/ 61 w 62"/>
                <a:gd name="T17" fmla="*/ 1 h 6"/>
                <a:gd name="T18" fmla="*/ 43 w 62"/>
                <a:gd name="T19" fmla="*/ 0 h 6"/>
                <a:gd name="T20" fmla="*/ 42 w 62"/>
                <a:gd name="T21" fmla="*/ 0 h 6"/>
                <a:gd name="T22" fmla="*/ 18 w 62"/>
                <a:gd name="T23" fmla="*/ 1 h 6"/>
                <a:gd name="T24" fmla="*/ 14 w 62"/>
                <a:gd name="T25" fmla="*/ 1 h 6"/>
                <a:gd name="T26" fmla="*/ 9 w 62"/>
                <a:gd name="T27" fmla="*/ 1 h 6"/>
                <a:gd name="T28" fmla="*/ 1 w 62"/>
                <a:gd name="T29" fmla="*/ 3 h 6"/>
                <a:gd name="T30" fmla="*/ 1 w 62"/>
                <a:gd name="T31" fmla="*/ 5 h 6"/>
                <a:gd name="T32" fmla="*/ 3 w 62"/>
                <a:gd name="T3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6">
                  <a:moveTo>
                    <a:pt x="3" y="6"/>
                  </a:moveTo>
                  <a:cubicBezTo>
                    <a:pt x="4" y="4"/>
                    <a:pt x="6" y="4"/>
                    <a:pt x="9" y="4"/>
                  </a:cubicBezTo>
                  <a:cubicBezTo>
                    <a:pt x="10" y="4"/>
                    <a:pt x="12" y="4"/>
                    <a:pt x="14" y="4"/>
                  </a:cubicBezTo>
                  <a:cubicBezTo>
                    <a:pt x="15" y="4"/>
                    <a:pt x="16" y="4"/>
                    <a:pt x="18" y="4"/>
                  </a:cubicBezTo>
                  <a:cubicBezTo>
                    <a:pt x="26" y="4"/>
                    <a:pt x="34" y="3"/>
                    <a:pt x="42" y="3"/>
                  </a:cubicBezTo>
                  <a:cubicBezTo>
                    <a:pt x="43" y="3"/>
                    <a:pt x="43" y="3"/>
                    <a:pt x="43" y="3"/>
                  </a:cubicBezTo>
                  <a:cubicBezTo>
                    <a:pt x="49" y="3"/>
                    <a:pt x="55" y="4"/>
                    <a:pt x="60" y="4"/>
                  </a:cubicBezTo>
                  <a:cubicBezTo>
                    <a:pt x="61" y="4"/>
                    <a:pt x="62" y="4"/>
                    <a:pt x="62" y="3"/>
                  </a:cubicBezTo>
                  <a:cubicBezTo>
                    <a:pt x="62" y="2"/>
                    <a:pt x="61" y="1"/>
                    <a:pt x="61" y="1"/>
                  </a:cubicBezTo>
                  <a:cubicBezTo>
                    <a:pt x="55" y="1"/>
                    <a:pt x="49" y="0"/>
                    <a:pt x="43" y="0"/>
                  </a:cubicBezTo>
                  <a:cubicBezTo>
                    <a:pt x="42" y="0"/>
                    <a:pt x="42" y="0"/>
                    <a:pt x="42" y="0"/>
                  </a:cubicBezTo>
                  <a:cubicBezTo>
                    <a:pt x="34" y="0"/>
                    <a:pt x="26" y="1"/>
                    <a:pt x="18" y="1"/>
                  </a:cubicBezTo>
                  <a:cubicBezTo>
                    <a:pt x="16" y="1"/>
                    <a:pt x="15" y="1"/>
                    <a:pt x="14" y="1"/>
                  </a:cubicBezTo>
                  <a:cubicBezTo>
                    <a:pt x="12" y="1"/>
                    <a:pt x="11" y="1"/>
                    <a:pt x="9" y="1"/>
                  </a:cubicBezTo>
                  <a:cubicBezTo>
                    <a:pt x="6" y="1"/>
                    <a:pt x="3" y="1"/>
                    <a:pt x="1" y="3"/>
                  </a:cubicBezTo>
                  <a:cubicBezTo>
                    <a:pt x="0" y="3"/>
                    <a:pt x="0" y="4"/>
                    <a:pt x="1" y="5"/>
                  </a:cubicBezTo>
                  <a:cubicBezTo>
                    <a:pt x="1" y="6"/>
                    <a:pt x="2" y="6"/>
                    <a:pt x="3" y="6"/>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 name="îṩľïḓé"/>
            <p:cNvSpPr/>
            <p:nvPr/>
          </p:nvSpPr>
          <p:spPr bwMode="auto">
            <a:xfrm>
              <a:off x="5821363" y="2216150"/>
              <a:ext cx="125413" cy="69850"/>
            </a:xfrm>
            <a:custGeom>
              <a:avLst/>
              <a:gdLst>
                <a:gd name="T0" fmla="*/ 1 w 11"/>
                <a:gd name="T1" fmla="*/ 3 h 6"/>
                <a:gd name="T2" fmla="*/ 9 w 11"/>
                <a:gd name="T3" fmla="*/ 6 h 6"/>
                <a:gd name="T4" fmla="*/ 11 w 11"/>
                <a:gd name="T5" fmla="*/ 5 h 6"/>
                <a:gd name="T6" fmla="*/ 10 w 11"/>
                <a:gd name="T7" fmla="*/ 3 h 6"/>
                <a:gd name="T8" fmla="*/ 2 w 11"/>
                <a:gd name="T9" fmla="*/ 0 h 6"/>
                <a:gd name="T10" fmla="*/ 0 w 11"/>
                <a:gd name="T11" fmla="*/ 1 h 6"/>
                <a:gd name="T12" fmla="*/ 1 w 11"/>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1" y="3"/>
                  </a:moveTo>
                  <a:cubicBezTo>
                    <a:pt x="4" y="4"/>
                    <a:pt x="6" y="5"/>
                    <a:pt x="9" y="6"/>
                  </a:cubicBezTo>
                  <a:cubicBezTo>
                    <a:pt x="10" y="6"/>
                    <a:pt x="11" y="6"/>
                    <a:pt x="11" y="5"/>
                  </a:cubicBezTo>
                  <a:cubicBezTo>
                    <a:pt x="11" y="4"/>
                    <a:pt x="11" y="3"/>
                    <a:pt x="10" y="3"/>
                  </a:cubicBezTo>
                  <a:cubicBezTo>
                    <a:pt x="7" y="2"/>
                    <a:pt x="5" y="1"/>
                    <a:pt x="2" y="0"/>
                  </a:cubicBezTo>
                  <a:cubicBezTo>
                    <a:pt x="1" y="0"/>
                    <a:pt x="0" y="0"/>
                    <a:pt x="0" y="1"/>
                  </a:cubicBezTo>
                  <a:cubicBezTo>
                    <a:pt x="0" y="2"/>
                    <a:pt x="0" y="3"/>
                    <a:pt x="1"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iṧļiḋé"/>
            <p:cNvSpPr/>
            <p:nvPr/>
          </p:nvSpPr>
          <p:spPr bwMode="auto">
            <a:xfrm>
              <a:off x="3775076" y="2619375"/>
              <a:ext cx="536575" cy="103188"/>
            </a:xfrm>
            <a:custGeom>
              <a:avLst/>
              <a:gdLst>
                <a:gd name="T0" fmla="*/ 3 w 47"/>
                <a:gd name="T1" fmla="*/ 8 h 9"/>
                <a:gd name="T2" fmla="*/ 5 w 47"/>
                <a:gd name="T3" fmla="*/ 6 h 9"/>
                <a:gd name="T4" fmla="*/ 8 w 47"/>
                <a:gd name="T5" fmla="*/ 6 h 9"/>
                <a:gd name="T6" fmla="*/ 8 w 47"/>
                <a:gd name="T7" fmla="*/ 6 h 9"/>
                <a:gd name="T8" fmla="*/ 11 w 47"/>
                <a:gd name="T9" fmla="*/ 6 h 9"/>
                <a:gd name="T10" fmla="*/ 15 w 47"/>
                <a:gd name="T11" fmla="*/ 5 h 9"/>
                <a:gd name="T12" fmla="*/ 18 w 47"/>
                <a:gd name="T13" fmla="*/ 4 h 9"/>
                <a:gd name="T14" fmla="*/ 19 w 47"/>
                <a:gd name="T15" fmla="*/ 3 h 9"/>
                <a:gd name="T16" fmla="*/ 20 w 47"/>
                <a:gd name="T17" fmla="*/ 3 h 9"/>
                <a:gd name="T18" fmla="*/ 21 w 47"/>
                <a:gd name="T19" fmla="*/ 5 h 9"/>
                <a:gd name="T20" fmla="*/ 25 w 47"/>
                <a:gd name="T21" fmla="*/ 6 h 9"/>
                <a:gd name="T22" fmla="*/ 32 w 47"/>
                <a:gd name="T23" fmla="*/ 4 h 9"/>
                <a:gd name="T24" fmla="*/ 41 w 47"/>
                <a:gd name="T25" fmla="*/ 3 h 9"/>
                <a:gd name="T26" fmla="*/ 45 w 47"/>
                <a:gd name="T27" fmla="*/ 3 h 9"/>
                <a:gd name="T28" fmla="*/ 46 w 47"/>
                <a:gd name="T29" fmla="*/ 2 h 9"/>
                <a:gd name="T30" fmla="*/ 45 w 47"/>
                <a:gd name="T31" fmla="*/ 0 h 9"/>
                <a:gd name="T32" fmla="*/ 41 w 47"/>
                <a:gd name="T33" fmla="*/ 0 h 9"/>
                <a:gd name="T34" fmla="*/ 31 w 47"/>
                <a:gd name="T35" fmla="*/ 1 h 9"/>
                <a:gd name="T36" fmla="*/ 25 w 47"/>
                <a:gd name="T37" fmla="*/ 3 h 9"/>
                <a:gd name="T38" fmla="*/ 23 w 47"/>
                <a:gd name="T39" fmla="*/ 2 h 9"/>
                <a:gd name="T40" fmla="*/ 20 w 47"/>
                <a:gd name="T41" fmla="*/ 1 h 9"/>
                <a:gd name="T42" fmla="*/ 19 w 47"/>
                <a:gd name="T43" fmla="*/ 0 h 9"/>
                <a:gd name="T44" fmla="*/ 16 w 47"/>
                <a:gd name="T45" fmla="*/ 1 h 9"/>
                <a:gd name="T46" fmla="*/ 14 w 47"/>
                <a:gd name="T47" fmla="*/ 2 h 9"/>
                <a:gd name="T48" fmla="*/ 11 w 47"/>
                <a:gd name="T49" fmla="*/ 3 h 9"/>
                <a:gd name="T50" fmla="*/ 8 w 47"/>
                <a:gd name="T51" fmla="*/ 3 h 9"/>
                <a:gd name="T52" fmla="*/ 8 w 47"/>
                <a:gd name="T53" fmla="*/ 3 h 9"/>
                <a:gd name="T54" fmla="*/ 3 w 47"/>
                <a:gd name="T55" fmla="*/ 4 h 9"/>
                <a:gd name="T56" fmla="*/ 0 w 47"/>
                <a:gd name="T57" fmla="*/ 7 h 9"/>
                <a:gd name="T58" fmla="*/ 2 w 47"/>
                <a:gd name="T59" fmla="*/ 9 h 9"/>
                <a:gd name="T60" fmla="*/ 3 w 47"/>
                <a:gd name="T6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9">
                  <a:moveTo>
                    <a:pt x="3" y="8"/>
                  </a:moveTo>
                  <a:cubicBezTo>
                    <a:pt x="4" y="7"/>
                    <a:pt x="4" y="7"/>
                    <a:pt x="5" y="6"/>
                  </a:cubicBezTo>
                  <a:cubicBezTo>
                    <a:pt x="6" y="6"/>
                    <a:pt x="7" y="6"/>
                    <a:pt x="8" y="6"/>
                  </a:cubicBezTo>
                  <a:cubicBezTo>
                    <a:pt x="8" y="6"/>
                    <a:pt x="8" y="6"/>
                    <a:pt x="8" y="6"/>
                  </a:cubicBezTo>
                  <a:cubicBezTo>
                    <a:pt x="9" y="6"/>
                    <a:pt x="10" y="6"/>
                    <a:pt x="11" y="6"/>
                  </a:cubicBezTo>
                  <a:cubicBezTo>
                    <a:pt x="13" y="6"/>
                    <a:pt x="14" y="6"/>
                    <a:pt x="15" y="5"/>
                  </a:cubicBezTo>
                  <a:cubicBezTo>
                    <a:pt x="16" y="5"/>
                    <a:pt x="17" y="4"/>
                    <a:pt x="18" y="4"/>
                  </a:cubicBezTo>
                  <a:cubicBezTo>
                    <a:pt x="18" y="4"/>
                    <a:pt x="19" y="3"/>
                    <a:pt x="19" y="3"/>
                  </a:cubicBezTo>
                  <a:cubicBezTo>
                    <a:pt x="20" y="3"/>
                    <a:pt x="20" y="3"/>
                    <a:pt x="20" y="3"/>
                  </a:cubicBezTo>
                  <a:cubicBezTo>
                    <a:pt x="20" y="4"/>
                    <a:pt x="20" y="4"/>
                    <a:pt x="21" y="5"/>
                  </a:cubicBezTo>
                  <a:cubicBezTo>
                    <a:pt x="23" y="5"/>
                    <a:pt x="24" y="6"/>
                    <a:pt x="25" y="6"/>
                  </a:cubicBezTo>
                  <a:cubicBezTo>
                    <a:pt x="28" y="6"/>
                    <a:pt x="30" y="5"/>
                    <a:pt x="32" y="4"/>
                  </a:cubicBezTo>
                  <a:cubicBezTo>
                    <a:pt x="35" y="3"/>
                    <a:pt x="38" y="3"/>
                    <a:pt x="41" y="3"/>
                  </a:cubicBezTo>
                  <a:cubicBezTo>
                    <a:pt x="42" y="3"/>
                    <a:pt x="44" y="3"/>
                    <a:pt x="45" y="3"/>
                  </a:cubicBezTo>
                  <a:cubicBezTo>
                    <a:pt x="46" y="3"/>
                    <a:pt x="46" y="3"/>
                    <a:pt x="46" y="2"/>
                  </a:cubicBezTo>
                  <a:cubicBezTo>
                    <a:pt x="47" y="1"/>
                    <a:pt x="46" y="0"/>
                    <a:pt x="45" y="0"/>
                  </a:cubicBezTo>
                  <a:cubicBezTo>
                    <a:pt x="44" y="0"/>
                    <a:pt x="42" y="0"/>
                    <a:pt x="41" y="0"/>
                  </a:cubicBezTo>
                  <a:cubicBezTo>
                    <a:pt x="38" y="0"/>
                    <a:pt x="34" y="0"/>
                    <a:pt x="31" y="1"/>
                  </a:cubicBezTo>
                  <a:cubicBezTo>
                    <a:pt x="29" y="2"/>
                    <a:pt x="27" y="3"/>
                    <a:pt x="25" y="3"/>
                  </a:cubicBezTo>
                  <a:cubicBezTo>
                    <a:pt x="24" y="3"/>
                    <a:pt x="24" y="2"/>
                    <a:pt x="23" y="2"/>
                  </a:cubicBezTo>
                  <a:cubicBezTo>
                    <a:pt x="22" y="2"/>
                    <a:pt x="22" y="1"/>
                    <a:pt x="20" y="1"/>
                  </a:cubicBezTo>
                  <a:cubicBezTo>
                    <a:pt x="19" y="0"/>
                    <a:pt x="19" y="0"/>
                    <a:pt x="19" y="0"/>
                  </a:cubicBezTo>
                  <a:cubicBezTo>
                    <a:pt x="18" y="0"/>
                    <a:pt x="17" y="1"/>
                    <a:pt x="16" y="1"/>
                  </a:cubicBezTo>
                  <a:cubicBezTo>
                    <a:pt x="16" y="2"/>
                    <a:pt x="15" y="2"/>
                    <a:pt x="14" y="2"/>
                  </a:cubicBezTo>
                  <a:cubicBezTo>
                    <a:pt x="13" y="3"/>
                    <a:pt x="12" y="3"/>
                    <a:pt x="11" y="3"/>
                  </a:cubicBezTo>
                  <a:cubicBezTo>
                    <a:pt x="10" y="3"/>
                    <a:pt x="9" y="3"/>
                    <a:pt x="8" y="3"/>
                  </a:cubicBezTo>
                  <a:cubicBezTo>
                    <a:pt x="8" y="3"/>
                    <a:pt x="8" y="3"/>
                    <a:pt x="8" y="3"/>
                  </a:cubicBezTo>
                  <a:cubicBezTo>
                    <a:pt x="6" y="3"/>
                    <a:pt x="5" y="3"/>
                    <a:pt x="3" y="4"/>
                  </a:cubicBezTo>
                  <a:cubicBezTo>
                    <a:pt x="2" y="5"/>
                    <a:pt x="1" y="6"/>
                    <a:pt x="0" y="7"/>
                  </a:cubicBezTo>
                  <a:cubicBezTo>
                    <a:pt x="0" y="8"/>
                    <a:pt x="1" y="9"/>
                    <a:pt x="2" y="9"/>
                  </a:cubicBezTo>
                  <a:cubicBezTo>
                    <a:pt x="2" y="9"/>
                    <a:pt x="3" y="9"/>
                    <a:pt x="3" y="8"/>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ïṡľîďè"/>
            <p:cNvSpPr/>
            <p:nvPr/>
          </p:nvSpPr>
          <p:spPr bwMode="auto">
            <a:xfrm>
              <a:off x="4494213" y="2527300"/>
              <a:ext cx="584200" cy="125413"/>
            </a:xfrm>
            <a:custGeom>
              <a:avLst/>
              <a:gdLst>
                <a:gd name="T0" fmla="*/ 3 w 51"/>
                <a:gd name="T1" fmla="*/ 10 h 11"/>
                <a:gd name="T2" fmla="*/ 8 w 51"/>
                <a:gd name="T3" fmla="*/ 7 h 11"/>
                <a:gd name="T4" fmla="*/ 8 w 51"/>
                <a:gd name="T5" fmla="*/ 7 h 11"/>
                <a:gd name="T6" fmla="*/ 13 w 51"/>
                <a:gd name="T7" fmla="*/ 7 h 11"/>
                <a:gd name="T8" fmla="*/ 14 w 51"/>
                <a:gd name="T9" fmla="*/ 8 h 11"/>
                <a:gd name="T10" fmla="*/ 24 w 51"/>
                <a:gd name="T11" fmla="*/ 6 h 11"/>
                <a:gd name="T12" fmla="*/ 42 w 51"/>
                <a:gd name="T13" fmla="*/ 3 h 11"/>
                <a:gd name="T14" fmla="*/ 46 w 51"/>
                <a:gd name="T15" fmla="*/ 3 h 11"/>
                <a:gd name="T16" fmla="*/ 49 w 51"/>
                <a:gd name="T17" fmla="*/ 3 h 11"/>
                <a:gd name="T18" fmla="*/ 51 w 51"/>
                <a:gd name="T19" fmla="*/ 2 h 11"/>
                <a:gd name="T20" fmla="*/ 50 w 51"/>
                <a:gd name="T21" fmla="*/ 0 h 11"/>
                <a:gd name="T22" fmla="*/ 46 w 51"/>
                <a:gd name="T23" fmla="*/ 0 h 11"/>
                <a:gd name="T24" fmla="*/ 42 w 51"/>
                <a:gd name="T25" fmla="*/ 0 h 11"/>
                <a:gd name="T26" fmla="*/ 23 w 51"/>
                <a:gd name="T27" fmla="*/ 3 h 11"/>
                <a:gd name="T28" fmla="*/ 14 w 51"/>
                <a:gd name="T29" fmla="*/ 5 h 11"/>
                <a:gd name="T30" fmla="*/ 13 w 51"/>
                <a:gd name="T31" fmla="*/ 4 h 11"/>
                <a:gd name="T32" fmla="*/ 8 w 51"/>
                <a:gd name="T33" fmla="*/ 4 h 11"/>
                <a:gd name="T34" fmla="*/ 8 w 51"/>
                <a:gd name="T35" fmla="*/ 4 h 11"/>
                <a:gd name="T36" fmla="*/ 0 w 51"/>
                <a:gd name="T37" fmla="*/ 8 h 11"/>
                <a:gd name="T38" fmla="*/ 1 w 51"/>
                <a:gd name="T39" fmla="*/ 10 h 11"/>
                <a:gd name="T40" fmla="*/ 3 w 51"/>
                <a:gd name="T4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
                  <a:moveTo>
                    <a:pt x="3" y="10"/>
                  </a:moveTo>
                  <a:cubicBezTo>
                    <a:pt x="4" y="8"/>
                    <a:pt x="6" y="7"/>
                    <a:pt x="8" y="7"/>
                  </a:cubicBezTo>
                  <a:cubicBezTo>
                    <a:pt x="8" y="7"/>
                    <a:pt x="8" y="7"/>
                    <a:pt x="8" y="7"/>
                  </a:cubicBezTo>
                  <a:cubicBezTo>
                    <a:pt x="9" y="7"/>
                    <a:pt x="11" y="7"/>
                    <a:pt x="13" y="7"/>
                  </a:cubicBezTo>
                  <a:cubicBezTo>
                    <a:pt x="13" y="8"/>
                    <a:pt x="14" y="8"/>
                    <a:pt x="14" y="8"/>
                  </a:cubicBezTo>
                  <a:cubicBezTo>
                    <a:pt x="18" y="8"/>
                    <a:pt x="21" y="7"/>
                    <a:pt x="24" y="6"/>
                  </a:cubicBezTo>
                  <a:cubicBezTo>
                    <a:pt x="30" y="4"/>
                    <a:pt x="36" y="4"/>
                    <a:pt x="42" y="3"/>
                  </a:cubicBezTo>
                  <a:cubicBezTo>
                    <a:pt x="44" y="3"/>
                    <a:pt x="45" y="3"/>
                    <a:pt x="46" y="3"/>
                  </a:cubicBezTo>
                  <a:cubicBezTo>
                    <a:pt x="47" y="3"/>
                    <a:pt x="48" y="3"/>
                    <a:pt x="49" y="3"/>
                  </a:cubicBezTo>
                  <a:cubicBezTo>
                    <a:pt x="50" y="3"/>
                    <a:pt x="51" y="3"/>
                    <a:pt x="51" y="2"/>
                  </a:cubicBezTo>
                  <a:cubicBezTo>
                    <a:pt x="51" y="1"/>
                    <a:pt x="51" y="1"/>
                    <a:pt x="50" y="0"/>
                  </a:cubicBezTo>
                  <a:cubicBezTo>
                    <a:pt x="49" y="0"/>
                    <a:pt x="47" y="0"/>
                    <a:pt x="46" y="0"/>
                  </a:cubicBezTo>
                  <a:cubicBezTo>
                    <a:pt x="45" y="0"/>
                    <a:pt x="43" y="0"/>
                    <a:pt x="42" y="0"/>
                  </a:cubicBezTo>
                  <a:cubicBezTo>
                    <a:pt x="36" y="1"/>
                    <a:pt x="29" y="1"/>
                    <a:pt x="23" y="3"/>
                  </a:cubicBezTo>
                  <a:cubicBezTo>
                    <a:pt x="20" y="4"/>
                    <a:pt x="17" y="5"/>
                    <a:pt x="14" y="5"/>
                  </a:cubicBezTo>
                  <a:cubicBezTo>
                    <a:pt x="14" y="5"/>
                    <a:pt x="13" y="5"/>
                    <a:pt x="13" y="4"/>
                  </a:cubicBezTo>
                  <a:cubicBezTo>
                    <a:pt x="12" y="4"/>
                    <a:pt x="10" y="4"/>
                    <a:pt x="8" y="4"/>
                  </a:cubicBezTo>
                  <a:cubicBezTo>
                    <a:pt x="8" y="4"/>
                    <a:pt x="8" y="4"/>
                    <a:pt x="8" y="4"/>
                  </a:cubicBezTo>
                  <a:cubicBezTo>
                    <a:pt x="5" y="4"/>
                    <a:pt x="2" y="6"/>
                    <a:pt x="0" y="8"/>
                  </a:cubicBezTo>
                  <a:cubicBezTo>
                    <a:pt x="0" y="9"/>
                    <a:pt x="0" y="10"/>
                    <a:pt x="1" y="10"/>
                  </a:cubicBezTo>
                  <a:cubicBezTo>
                    <a:pt x="2" y="11"/>
                    <a:pt x="3" y="10"/>
                    <a:pt x="3" y="10"/>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iṡḷiďé"/>
            <p:cNvSpPr/>
            <p:nvPr/>
          </p:nvSpPr>
          <p:spPr bwMode="auto">
            <a:xfrm>
              <a:off x="5203826" y="2514600"/>
              <a:ext cx="171450" cy="58738"/>
            </a:xfrm>
            <a:custGeom>
              <a:avLst/>
              <a:gdLst>
                <a:gd name="T0" fmla="*/ 3 w 15"/>
                <a:gd name="T1" fmla="*/ 3 h 5"/>
                <a:gd name="T2" fmla="*/ 3 w 15"/>
                <a:gd name="T3" fmla="*/ 3 h 5"/>
                <a:gd name="T4" fmla="*/ 4 w 15"/>
                <a:gd name="T5" fmla="*/ 3 h 5"/>
                <a:gd name="T6" fmla="*/ 4 w 15"/>
                <a:gd name="T7" fmla="*/ 3 h 5"/>
                <a:gd name="T8" fmla="*/ 7 w 15"/>
                <a:gd name="T9" fmla="*/ 4 h 5"/>
                <a:gd name="T10" fmla="*/ 9 w 15"/>
                <a:gd name="T11" fmla="*/ 4 h 5"/>
                <a:gd name="T12" fmla="*/ 14 w 15"/>
                <a:gd name="T13" fmla="*/ 3 h 5"/>
                <a:gd name="T14" fmla="*/ 15 w 15"/>
                <a:gd name="T15" fmla="*/ 1 h 5"/>
                <a:gd name="T16" fmla="*/ 13 w 15"/>
                <a:gd name="T17" fmla="*/ 0 h 5"/>
                <a:gd name="T18" fmla="*/ 9 w 15"/>
                <a:gd name="T19" fmla="*/ 1 h 5"/>
                <a:gd name="T20" fmla="*/ 8 w 15"/>
                <a:gd name="T21" fmla="*/ 1 h 5"/>
                <a:gd name="T22" fmla="*/ 4 w 15"/>
                <a:gd name="T23" fmla="*/ 0 h 5"/>
                <a:gd name="T24" fmla="*/ 4 w 15"/>
                <a:gd name="T25" fmla="*/ 0 h 5"/>
                <a:gd name="T26" fmla="*/ 1 w 15"/>
                <a:gd name="T27" fmla="*/ 1 h 5"/>
                <a:gd name="T28" fmla="*/ 0 w 15"/>
                <a:gd name="T29" fmla="*/ 3 h 5"/>
                <a:gd name="T30" fmla="*/ 1 w 15"/>
                <a:gd name="T31" fmla="*/ 5 h 5"/>
                <a:gd name="T32" fmla="*/ 3 w 15"/>
                <a:gd name="T3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5">
                  <a:moveTo>
                    <a:pt x="3" y="3"/>
                  </a:moveTo>
                  <a:cubicBezTo>
                    <a:pt x="3" y="3"/>
                    <a:pt x="3" y="3"/>
                    <a:pt x="3" y="3"/>
                  </a:cubicBezTo>
                  <a:cubicBezTo>
                    <a:pt x="4" y="3"/>
                    <a:pt x="4" y="3"/>
                    <a:pt x="4" y="3"/>
                  </a:cubicBezTo>
                  <a:cubicBezTo>
                    <a:pt x="4" y="3"/>
                    <a:pt x="4" y="3"/>
                    <a:pt x="4" y="3"/>
                  </a:cubicBezTo>
                  <a:cubicBezTo>
                    <a:pt x="5" y="3"/>
                    <a:pt x="6" y="4"/>
                    <a:pt x="7" y="4"/>
                  </a:cubicBezTo>
                  <a:cubicBezTo>
                    <a:pt x="8" y="4"/>
                    <a:pt x="8" y="4"/>
                    <a:pt x="9" y="4"/>
                  </a:cubicBezTo>
                  <a:cubicBezTo>
                    <a:pt x="11" y="4"/>
                    <a:pt x="13" y="4"/>
                    <a:pt x="14" y="3"/>
                  </a:cubicBezTo>
                  <a:cubicBezTo>
                    <a:pt x="15" y="3"/>
                    <a:pt x="15" y="2"/>
                    <a:pt x="15" y="1"/>
                  </a:cubicBezTo>
                  <a:cubicBezTo>
                    <a:pt x="15" y="0"/>
                    <a:pt x="14" y="0"/>
                    <a:pt x="13" y="0"/>
                  </a:cubicBezTo>
                  <a:cubicBezTo>
                    <a:pt x="12" y="1"/>
                    <a:pt x="10" y="1"/>
                    <a:pt x="9" y="1"/>
                  </a:cubicBezTo>
                  <a:cubicBezTo>
                    <a:pt x="9" y="1"/>
                    <a:pt x="8" y="1"/>
                    <a:pt x="8" y="1"/>
                  </a:cubicBezTo>
                  <a:cubicBezTo>
                    <a:pt x="7" y="1"/>
                    <a:pt x="6" y="0"/>
                    <a:pt x="4" y="0"/>
                  </a:cubicBezTo>
                  <a:cubicBezTo>
                    <a:pt x="4" y="0"/>
                    <a:pt x="4" y="0"/>
                    <a:pt x="4" y="0"/>
                  </a:cubicBezTo>
                  <a:cubicBezTo>
                    <a:pt x="3" y="0"/>
                    <a:pt x="2" y="0"/>
                    <a:pt x="1" y="1"/>
                  </a:cubicBezTo>
                  <a:cubicBezTo>
                    <a:pt x="0" y="1"/>
                    <a:pt x="0" y="2"/>
                    <a:pt x="0" y="3"/>
                  </a:cubicBezTo>
                  <a:cubicBezTo>
                    <a:pt x="0" y="4"/>
                    <a:pt x="0" y="5"/>
                    <a:pt x="1" y="5"/>
                  </a:cubicBezTo>
                  <a:cubicBezTo>
                    <a:pt x="2" y="5"/>
                    <a:pt x="3" y="4"/>
                    <a:pt x="3"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íSľîḓé"/>
            <p:cNvSpPr/>
            <p:nvPr/>
          </p:nvSpPr>
          <p:spPr bwMode="auto">
            <a:xfrm>
              <a:off x="5535613" y="2527300"/>
              <a:ext cx="479425" cy="103188"/>
            </a:xfrm>
            <a:custGeom>
              <a:avLst/>
              <a:gdLst>
                <a:gd name="T0" fmla="*/ 1 w 42"/>
                <a:gd name="T1" fmla="*/ 3 h 9"/>
                <a:gd name="T2" fmla="*/ 16 w 42"/>
                <a:gd name="T3" fmla="*/ 4 h 9"/>
                <a:gd name="T4" fmla="*/ 27 w 42"/>
                <a:gd name="T5" fmla="*/ 5 h 9"/>
                <a:gd name="T6" fmla="*/ 33 w 42"/>
                <a:gd name="T7" fmla="*/ 7 h 9"/>
                <a:gd name="T8" fmla="*/ 40 w 42"/>
                <a:gd name="T9" fmla="*/ 9 h 9"/>
                <a:gd name="T10" fmla="*/ 42 w 42"/>
                <a:gd name="T11" fmla="*/ 8 h 9"/>
                <a:gd name="T12" fmla="*/ 41 w 42"/>
                <a:gd name="T13" fmla="*/ 6 h 9"/>
                <a:gd name="T14" fmla="*/ 34 w 42"/>
                <a:gd name="T15" fmla="*/ 4 h 9"/>
                <a:gd name="T16" fmla="*/ 27 w 42"/>
                <a:gd name="T17" fmla="*/ 2 h 9"/>
                <a:gd name="T18" fmla="*/ 16 w 42"/>
                <a:gd name="T19" fmla="*/ 1 h 9"/>
                <a:gd name="T20" fmla="*/ 1 w 42"/>
                <a:gd name="T21" fmla="*/ 0 h 9"/>
                <a:gd name="T22" fmla="*/ 0 w 42"/>
                <a:gd name="T23" fmla="*/ 1 h 9"/>
                <a:gd name="T24" fmla="*/ 1 w 42"/>
                <a:gd name="T2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9">
                  <a:moveTo>
                    <a:pt x="1" y="3"/>
                  </a:moveTo>
                  <a:cubicBezTo>
                    <a:pt x="6" y="3"/>
                    <a:pt x="11" y="4"/>
                    <a:pt x="16" y="4"/>
                  </a:cubicBezTo>
                  <a:cubicBezTo>
                    <a:pt x="20" y="4"/>
                    <a:pt x="23" y="5"/>
                    <a:pt x="27" y="5"/>
                  </a:cubicBezTo>
                  <a:cubicBezTo>
                    <a:pt x="29" y="6"/>
                    <a:pt x="31" y="6"/>
                    <a:pt x="33" y="7"/>
                  </a:cubicBezTo>
                  <a:cubicBezTo>
                    <a:pt x="35" y="8"/>
                    <a:pt x="38" y="8"/>
                    <a:pt x="40" y="9"/>
                  </a:cubicBezTo>
                  <a:cubicBezTo>
                    <a:pt x="41" y="9"/>
                    <a:pt x="42" y="9"/>
                    <a:pt x="42" y="8"/>
                  </a:cubicBezTo>
                  <a:cubicBezTo>
                    <a:pt x="42" y="7"/>
                    <a:pt x="42" y="6"/>
                    <a:pt x="41" y="6"/>
                  </a:cubicBezTo>
                  <a:cubicBezTo>
                    <a:pt x="39" y="5"/>
                    <a:pt x="36" y="5"/>
                    <a:pt x="34" y="4"/>
                  </a:cubicBezTo>
                  <a:cubicBezTo>
                    <a:pt x="32" y="3"/>
                    <a:pt x="29" y="3"/>
                    <a:pt x="27" y="2"/>
                  </a:cubicBezTo>
                  <a:cubicBezTo>
                    <a:pt x="23" y="2"/>
                    <a:pt x="20" y="1"/>
                    <a:pt x="16" y="1"/>
                  </a:cubicBezTo>
                  <a:cubicBezTo>
                    <a:pt x="11" y="1"/>
                    <a:pt x="6" y="0"/>
                    <a:pt x="1" y="0"/>
                  </a:cubicBezTo>
                  <a:cubicBezTo>
                    <a:pt x="1" y="0"/>
                    <a:pt x="0" y="0"/>
                    <a:pt x="0" y="1"/>
                  </a:cubicBezTo>
                  <a:cubicBezTo>
                    <a:pt x="0" y="2"/>
                    <a:pt x="0" y="3"/>
                    <a:pt x="1"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îšḷiďè"/>
            <p:cNvSpPr/>
            <p:nvPr/>
          </p:nvSpPr>
          <p:spPr bwMode="auto">
            <a:xfrm>
              <a:off x="3717926" y="2905125"/>
              <a:ext cx="125413" cy="46038"/>
            </a:xfrm>
            <a:custGeom>
              <a:avLst/>
              <a:gdLst>
                <a:gd name="T0" fmla="*/ 2 w 11"/>
                <a:gd name="T1" fmla="*/ 3 h 4"/>
                <a:gd name="T2" fmla="*/ 5 w 11"/>
                <a:gd name="T3" fmla="*/ 3 h 4"/>
                <a:gd name="T4" fmla="*/ 9 w 11"/>
                <a:gd name="T5" fmla="*/ 4 h 4"/>
                <a:gd name="T6" fmla="*/ 11 w 11"/>
                <a:gd name="T7" fmla="*/ 3 h 4"/>
                <a:gd name="T8" fmla="*/ 10 w 11"/>
                <a:gd name="T9" fmla="*/ 1 h 4"/>
                <a:gd name="T10" fmla="*/ 5 w 11"/>
                <a:gd name="T11" fmla="*/ 0 h 4"/>
                <a:gd name="T12" fmla="*/ 1 w 11"/>
                <a:gd name="T13" fmla="*/ 0 h 4"/>
                <a:gd name="T14" fmla="*/ 0 w 11"/>
                <a:gd name="T15" fmla="*/ 2 h 4"/>
                <a:gd name="T16" fmla="*/ 2 w 11"/>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2" y="3"/>
                  </a:moveTo>
                  <a:cubicBezTo>
                    <a:pt x="3" y="3"/>
                    <a:pt x="4" y="3"/>
                    <a:pt x="5" y="3"/>
                  </a:cubicBezTo>
                  <a:cubicBezTo>
                    <a:pt x="6" y="3"/>
                    <a:pt x="7" y="3"/>
                    <a:pt x="9" y="4"/>
                  </a:cubicBezTo>
                  <a:cubicBezTo>
                    <a:pt x="10" y="4"/>
                    <a:pt x="10" y="3"/>
                    <a:pt x="11" y="3"/>
                  </a:cubicBezTo>
                  <a:cubicBezTo>
                    <a:pt x="11" y="2"/>
                    <a:pt x="11" y="1"/>
                    <a:pt x="10" y="1"/>
                  </a:cubicBezTo>
                  <a:cubicBezTo>
                    <a:pt x="8" y="0"/>
                    <a:pt x="6" y="0"/>
                    <a:pt x="5" y="0"/>
                  </a:cubicBezTo>
                  <a:cubicBezTo>
                    <a:pt x="3" y="0"/>
                    <a:pt x="2" y="0"/>
                    <a:pt x="1" y="0"/>
                  </a:cubicBezTo>
                  <a:cubicBezTo>
                    <a:pt x="0" y="0"/>
                    <a:pt x="0" y="1"/>
                    <a:pt x="0" y="2"/>
                  </a:cubicBezTo>
                  <a:cubicBezTo>
                    <a:pt x="0" y="3"/>
                    <a:pt x="1" y="3"/>
                    <a:pt x="2"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íšlïḑe"/>
            <p:cNvSpPr/>
            <p:nvPr/>
          </p:nvSpPr>
          <p:spPr bwMode="auto">
            <a:xfrm>
              <a:off x="3957638" y="2779713"/>
              <a:ext cx="1371600" cy="171450"/>
            </a:xfrm>
            <a:custGeom>
              <a:avLst/>
              <a:gdLst>
                <a:gd name="T0" fmla="*/ 2 w 120"/>
                <a:gd name="T1" fmla="*/ 14 h 15"/>
                <a:gd name="T2" fmla="*/ 10 w 120"/>
                <a:gd name="T3" fmla="*/ 11 h 15"/>
                <a:gd name="T4" fmla="*/ 11 w 120"/>
                <a:gd name="T5" fmla="*/ 11 h 15"/>
                <a:gd name="T6" fmla="*/ 16 w 120"/>
                <a:gd name="T7" fmla="*/ 12 h 15"/>
                <a:gd name="T8" fmla="*/ 16 w 120"/>
                <a:gd name="T9" fmla="*/ 12 h 15"/>
                <a:gd name="T10" fmla="*/ 23 w 120"/>
                <a:gd name="T11" fmla="*/ 10 h 15"/>
                <a:gd name="T12" fmla="*/ 52 w 120"/>
                <a:gd name="T13" fmla="*/ 6 h 15"/>
                <a:gd name="T14" fmla="*/ 57 w 120"/>
                <a:gd name="T15" fmla="*/ 6 h 15"/>
                <a:gd name="T16" fmla="*/ 73 w 120"/>
                <a:gd name="T17" fmla="*/ 7 h 15"/>
                <a:gd name="T18" fmla="*/ 78 w 120"/>
                <a:gd name="T19" fmla="*/ 7 h 15"/>
                <a:gd name="T20" fmla="*/ 96 w 120"/>
                <a:gd name="T21" fmla="*/ 3 h 15"/>
                <a:gd name="T22" fmla="*/ 102 w 120"/>
                <a:gd name="T23" fmla="*/ 3 h 15"/>
                <a:gd name="T24" fmla="*/ 118 w 120"/>
                <a:gd name="T25" fmla="*/ 6 h 15"/>
                <a:gd name="T26" fmla="*/ 120 w 120"/>
                <a:gd name="T27" fmla="*/ 5 h 15"/>
                <a:gd name="T28" fmla="*/ 119 w 120"/>
                <a:gd name="T29" fmla="*/ 3 h 15"/>
                <a:gd name="T30" fmla="*/ 102 w 120"/>
                <a:gd name="T31" fmla="*/ 0 h 15"/>
                <a:gd name="T32" fmla="*/ 96 w 120"/>
                <a:gd name="T33" fmla="*/ 0 h 15"/>
                <a:gd name="T34" fmla="*/ 78 w 120"/>
                <a:gd name="T35" fmla="*/ 4 h 15"/>
                <a:gd name="T36" fmla="*/ 73 w 120"/>
                <a:gd name="T37" fmla="*/ 4 h 15"/>
                <a:gd name="T38" fmla="*/ 57 w 120"/>
                <a:gd name="T39" fmla="*/ 3 h 15"/>
                <a:gd name="T40" fmla="*/ 52 w 120"/>
                <a:gd name="T41" fmla="*/ 3 h 15"/>
                <a:gd name="T42" fmla="*/ 22 w 120"/>
                <a:gd name="T43" fmla="*/ 8 h 15"/>
                <a:gd name="T44" fmla="*/ 16 w 120"/>
                <a:gd name="T45" fmla="*/ 9 h 15"/>
                <a:gd name="T46" fmla="*/ 16 w 120"/>
                <a:gd name="T47" fmla="*/ 9 h 15"/>
                <a:gd name="T48" fmla="*/ 11 w 120"/>
                <a:gd name="T49" fmla="*/ 8 h 15"/>
                <a:gd name="T50" fmla="*/ 10 w 120"/>
                <a:gd name="T51" fmla="*/ 8 h 15"/>
                <a:gd name="T52" fmla="*/ 1 w 120"/>
                <a:gd name="T53" fmla="*/ 12 h 15"/>
                <a:gd name="T54" fmla="*/ 0 w 120"/>
                <a:gd name="T55" fmla="*/ 14 h 15"/>
                <a:gd name="T56" fmla="*/ 2 w 120"/>
                <a:gd name="T5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15">
                  <a:moveTo>
                    <a:pt x="2" y="14"/>
                  </a:moveTo>
                  <a:cubicBezTo>
                    <a:pt x="4" y="12"/>
                    <a:pt x="7" y="11"/>
                    <a:pt x="10" y="11"/>
                  </a:cubicBezTo>
                  <a:cubicBezTo>
                    <a:pt x="11" y="11"/>
                    <a:pt x="11" y="11"/>
                    <a:pt x="11" y="11"/>
                  </a:cubicBezTo>
                  <a:cubicBezTo>
                    <a:pt x="12" y="12"/>
                    <a:pt x="14" y="12"/>
                    <a:pt x="16" y="12"/>
                  </a:cubicBezTo>
                  <a:cubicBezTo>
                    <a:pt x="16" y="12"/>
                    <a:pt x="16" y="12"/>
                    <a:pt x="16" y="12"/>
                  </a:cubicBezTo>
                  <a:cubicBezTo>
                    <a:pt x="19" y="12"/>
                    <a:pt x="21" y="11"/>
                    <a:pt x="23" y="10"/>
                  </a:cubicBezTo>
                  <a:cubicBezTo>
                    <a:pt x="32" y="7"/>
                    <a:pt x="42" y="6"/>
                    <a:pt x="52" y="6"/>
                  </a:cubicBezTo>
                  <a:cubicBezTo>
                    <a:pt x="54" y="6"/>
                    <a:pt x="55" y="6"/>
                    <a:pt x="57" y="6"/>
                  </a:cubicBezTo>
                  <a:cubicBezTo>
                    <a:pt x="62" y="6"/>
                    <a:pt x="68" y="7"/>
                    <a:pt x="73" y="7"/>
                  </a:cubicBezTo>
                  <a:cubicBezTo>
                    <a:pt x="75" y="7"/>
                    <a:pt x="77" y="7"/>
                    <a:pt x="78" y="7"/>
                  </a:cubicBezTo>
                  <a:cubicBezTo>
                    <a:pt x="84" y="6"/>
                    <a:pt x="90" y="4"/>
                    <a:pt x="96" y="3"/>
                  </a:cubicBezTo>
                  <a:cubicBezTo>
                    <a:pt x="98" y="3"/>
                    <a:pt x="100" y="3"/>
                    <a:pt x="102" y="3"/>
                  </a:cubicBezTo>
                  <a:cubicBezTo>
                    <a:pt x="107" y="3"/>
                    <a:pt x="113" y="4"/>
                    <a:pt x="118" y="6"/>
                  </a:cubicBezTo>
                  <a:cubicBezTo>
                    <a:pt x="119" y="6"/>
                    <a:pt x="119" y="6"/>
                    <a:pt x="120" y="5"/>
                  </a:cubicBezTo>
                  <a:cubicBezTo>
                    <a:pt x="120" y="4"/>
                    <a:pt x="120" y="3"/>
                    <a:pt x="119" y="3"/>
                  </a:cubicBezTo>
                  <a:cubicBezTo>
                    <a:pt x="114" y="1"/>
                    <a:pt x="108" y="0"/>
                    <a:pt x="102" y="0"/>
                  </a:cubicBezTo>
                  <a:cubicBezTo>
                    <a:pt x="100" y="0"/>
                    <a:pt x="98" y="0"/>
                    <a:pt x="96" y="0"/>
                  </a:cubicBezTo>
                  <a:cubicBezTo>
                    <a:pt x="89" y="1"/>
                    <a:pt x="84" y="3"/>
                    <a:pt x="78" y="4"/>
                  </a:cubicBezTo>
                  <a:cubicBezTo>
                    <a:pt x="76" y="4"/>
                    <a:pt x="75" y="4"/>
                    <a:pt x="73" y="4"/>
                  </a:cubicBezTo>
                  <a:cubicBezTo>
                    <a:pt x="68" y="4"/>
                    <a:pt x="63" y="3"/>
                    <a:pt x="57" y="3"/>
                  </a:cubicBezTo>
                  <a:cubicBezTo>
                    <a:pt x="56" y="3"/>
                    <a:pt x="54" y="3"/>
                    <a:pt x="52" y="3"/>
                  </a:cubicBezTo>
                  <a:cubicBezTo>
                    <a:pt x="42" y="3"/>
                    <a:pt x="32" y="4"/>
                    <a:pt x="22" y="8"/>
                  </a:cubicBezTo>
                  <a:cubicBezTo>
                    <a:pt x="20" y="8"/>
                    <a:pt x="18" y="9"/>
                    <a:pt x="16" y="9"/>
                  </a:cubicBezTo>
                  <a:cubicBezTo>
                    <a:pt x="16" y="9"/>
                    <a:pt x="16" y="9"/>
                    <a:pt x="16" y="9"/>
                  </a:cubicBezTo>
                  <a:cubicBezTo>
                    <a:pt x="14" y="9"/>
                    <a:pt x="13" y="9"/>
                    <a:pt x="11" y="8"/>
                  </a:cubicBezTo>
                  <a:cubicBezTo>
                    <a:pt x="11" y="8"/>
                    <a:pt x="10" y="8"/>
                    <a:pt x="10" y="8"/>
                  </a:cubicBezTo>
                  <a:cubicBezTo>
                    <a:pt x="6" y="8"/>
                    <a:pt x="3" y="10"/>
                    <a:pt x="1" y="12"/>
                  </a:cubicBezTo>
                  <a:cubicBezTo>
                    <a:pt x="0" y="12"/>
                    <a:pt x="0" y="13"/>
                    <a:pt x="0" y="14"/>
                  </a:cubicBezTo>
                  <a:cubicBezTo>
                    <a:pt x="1" y="15"/>
                    <a:pt x="2" y="15"/>
                    <a:pt x="2" y="14"/>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ïsľîḓé"/>
            <p:cNvSpPr/>
            <p:nvPr/>
          </p:nvSpPr>
          <p:spPr bwMode="auto">
            <a:xfrm>
              <a:off x="5454651" y="2790825"/>
              <a:ext cx="469900" cy="103188"/>
            </a:xfrm>
            <a:custGeom>
              <a:avLst/>
              <a:gdLst>
                <a:gd name="T0" fmla="*/ 2 w 41"/>
                <a:gd name="T1" fmla="*/ 4 h 9"/>
                <a:gd name="T2" fmla="*/ 5 w 41"/>
                <a:gd name="T3" fmla="*/ 3 h 9"/>
                <a:gd name="T4" fmla="*/ 7 w 41"/>
                <a:gd name="T5" fmla="*/ 4 h 9"/>
                <a:gd name="T6" fmla="*/ 7 w 41"/>
                <a:gd name="T7" fmla="*/ 4 h 9"/>
                <a:gd name="T8" fmla="*/ 7 w 41"/>
                <a:gd name="T9" fmla="*/ 4 h 9"/>
                <a:gd name="T10" fmla="*/ 27 w 41"/>
                <a:gd name="T11" fmla="*/ 6 h 9"/>
                <a:gd name="T12" fmla="*/ 39 w 41"/>
                <a:gd name="T13" fmla="*/ 6 h 9"/>
                <a:gd name="T14" fmla="*/ 38 w 41"/>
                <a:gd name="T15" fmla="*/ 4 h 9"/>
                <a:gd name="T16" fmla="*/ 37 w 41"/>
                <a:gd name="T17" fmla="*/ 4 h 9"/>
                <a:gd name="T18" fmla="*/ 37 w 41"/>
                <a:gd name="T19" fmla="*/ 5 h 9"/>
                <a:gd name="T20" fmla="*/ 39 w 41"/>
                <a:gd name="T21" fmla="*/ 8 h 9"/>
                <a:gd name="T22" fmla="*/ 41 w 41"/>
                <a:gd name="T23" fmla="*/ 8 h 9"/>
                <a:gd name="T24" fmla="*/ 40 w 41"/>
                <a:gd name="T25" fmla="*/ 6 h 9"/>
                <a:gd name="T26" fmla="*/ 40 w 41"/>
                <a:gd name="T27" fmla="*/ 5 h 9"/>
                <a:gd name="T28" fmla="*/ 40 w 41"/>
                <a:gd name="T29" fmla="*/ 5 h 9"/>
                <a:gd name="T30" fmla="*/ 41 w 41"/>
                <a:gd name="T31" fmla="*/ 2 h 9"/>
                <a:gd name="T32" fmla="*/ 38 w 41"/>
                <a:gd name="T33" fmla="*/ 3 h 9"/>
                <a:gd name="T34" fmla="*/ 27 w 41"/>
                <a:gd name="T35" fmla="*/ 3 h 9"/>
                <a:gd name="T36" fmla="*/ 8 w 41"/>
                <a:gd name="T37" fmla="*/ 1 h 9"/>
                <a:gd name="T38" fmla="*/ 8 w 41"/>
                <a:gd name="T39" fmla="*/ 3 h 9"/>
                <a:gd name="T40" fmla="*/ 8 w 41"/>
                <a:gd name="T41" fmla="*/ 2 h 9"/>
                <a:gd name="T42" fmla="*/ 5 w 41"/>
                <a:gd name="T43" fmla="*/ 0 h 9"/>
                <a:gd name="T44" fmla="*/ 1 w 41"/>
                <a:gd name="T45" fmla="*/ 2 h 9"/>
                <a:gd name="T46" fmla="*/ 0 w 41"/>
                <a:gd name="T47" fmla="*/ 4 h 9"/>
                <a:gd name="T48" fmla="*/ 2 w 41"/>
                <a:gd name="T4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9">
                  <a:moveTo>
                    <a:pt x="2" y="4"/>
                  </a:moveTo>
                  <a:cubicBezTo>
                    <a:pt x="3" y="4"/>
                    <a:pt x="4" y="3"/>
                    <a:pt x="5" y="3"/>
                  </a:cubicBezTo>
                  <a:cubicBezTo>
                    <a:pt x="5" y="3"/>
                    <a:pt x="6" y="4"/>
                    <a:pt x="7" y="4"/>
                  </a:cubicBezTo>
                  <a:cubicBezTo>
                    <a:pt x="7" y="4"/>
                    <a:pt x="7" y="4"/>
                    <a:pt x="7" y="4"/>
                  </a:cubicBezTo>
                  <a:cubicBezTo>
                    <a:pt x="7" y="4"/>
                    <a:pt x="7" y="4"/>
                    <a:pt x="7" y="4"/>
                  </a:cubicBezTo>
                  <a:cubicBezTo>
                    <a:pt x="14" y="6"/>
                    <a:pt x="20" y="6"/>
                    <a:pt x="27" y="6"/>
                  </a:cubicBezTo>
                  <a:cubicBezTo>
                    <a:pt x="31" y="6"/>
                    <a:pt x="35" y="6"/>
                    <a:pt x="39" y="6"/>
                  </a:cubicBezTo>
                  <a:cubicBezTo>
                    <a:pt x="38" y="4"/>
                    <a:pt x="38" y="4"/>
                    <a:pt x="38" y="4"/>
                  </a:cubicBezTo>
                  <a:cubicBezTo>
                    <a:pt x="37" y="4"/>
                    <a:pt x="37" y="4"/>
                    <a:pt x="37" y="4"/>
                  </a:cubicBezTo>
                  <a:cubicBezTo>
                    <a:pt x="37" y="4"/>
                    <a:pt x="37" y="4"/>
                    <a:pt x="37" y="5"/>
                  </a:cubicBezTo>
                  <a:cubicBezTo>
                    <a:pt x="37" y="6"/>
                    <a:pt x="38" y="7"/>
                    <a:pt x="39" y="8"/>
                  </a:cubicBezTo>
                  <a:cubicBezTo>
                    <a:pt x="39" y="9"/>
                    <a:pt x="40" y="8"/>
                    <a:pt x="41" y="8"/>
                  </a:cubicBezTo>
                  <a:cubicBezTo>
                    <a:pt x="41" y="7"/>
                    <a:pt x="41" y="6"/>
                    <a:pt x="40" y="6"/>
                  </a:cubicBezTo>
                  <a:cubicBezTo>
                    <a:pt x="40" y="5"/>
                    <a:pt x="40" y="5"/>
                    <a:pt x="40" y="5"/>
                  </a:cubicBezTo>
                  <a:cubicBezTo>
                    <a:pt x="40" y="5"/>
                    <a:pt x="40" y="5"/>
                    <a:pt x="40" y="5"/>
                  </a:cubicBezTo>
                  <a:cubicBezTo>
                    <a:pt x="41" y="2"/>
                    <a:pt x="41" y="2"/>
                    <a:pt x="41" y="2"/>
                  </a:cubicBezTo>
                  <a:cubicBezTo>
                    <a:pt x="38" y="3"/>
                    <a:pt x="38" y="3"/>
                    <a:pt x="38" y="3"/>
                  </a:cubicBezTo>
                  <a:cubicBezTo>
                    <a:pt x="35" y="3"/>
                    <a:pt x="31" y="3"/>
                    <a:pt x="27" y="3"/>
                  </a:cubicBezTo>
                  <a:cubicBezTo>
                    <a:pt x="21" y="3"/>
                    <a:pt x="14" y="3"/>
                    <a:pt x="8" y="1"/>
                  </a:cubicBezTo>
                  <a:cubicBezTo>
                    <a:pt x="8" y="3"/>
                    <a:pt x="8" y="3"/>
                    <a:pt x="8" y="3"/>
                  </a:cubicBezTo>
                  <a:cubicBezTo>
                    <a:pt x="8" y="2"/>
                    <a:pt x="8" y="2"/>
                    <a:pt x="8" y="2"/>
                  </a:cubicBezTo>
                  <a:cubicBezTo>
                    <a:pt x="7" y="1"/>
                    <a:pt x="6" y="0"/>
                    <a:pt x="5" y="0"/>
                  </a:cubicBezTo>
                  <a:cubicBezTo>
                    <a:pt x="3" y="0"/>
                    <a:pt x="2" y="1"/>
                    <a:pt x="1" y="2"/>
                  </a:cubicBezTo>
                  <a:cubicBezTo>
                    <a:pt x="0" y="2"/>
                    <a:pt x="0" y="3"/>
                    <a:pt x="0" y="4"/>
                  </a:cubicBezTo>
                  <a:cubicBezTo>
                    <a:pt x="1" y="4"/>
                    <a:pt x="2" y="5"/>
                    <a:pt x="2" y="4"/>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îṥḻïḋe"/>
            <p:cNvSpPr/>
            <p:nvPr/>
          </p:nvSpPr>
          <p:spPr bwMode="auto">
            <a:xfrm>
              <a:off x="3636963" y="3135313"/>
              <a:ext cx="377825" cy="127000"/>
            </a:xfrm>
            <a:custGeom>
              <a:avLst/>
              <a:gdLst>
                <a:gd name="T0" fmla="*/ 3 w 33"/>
                <a:gd name="T1" fmla="*/ 6 h 11"/>
                <a:gd name="T2" fmla="*/ 6 w 33"/>
                <a:gd name="T3" fmla="*/ 4 h 11"/>
                <a:gd name="T4" fmla="*/ 6 w 33"/>
                <a:gd name="T5" fmla="*/ 2 h 11"/>
                <a:gd name="T6" fmla="*/ 5 w 33"/>
                <a:gd name="T7" fmla="*/ 3 h 11"/>
                <a:gd name="T8" fmla="*/ 6 w 33"/>
                <a:gd name="T9" fmla="*/ 9 h 11"/>
                <a:gd name="T10" fmla="*/ 7 w 33"/>
                <a:gd name="T11" fmla="*/ 10 h 11"/>
                <a:gd name="T12" fmla="*/ 8 w 33"/>
                <a:gd name="T13" fmla="*/ 11 h 11"/>
                <a:gd name="T14" fmla="*/ 9 w 33"/>
                <a:gd name="T15" fmla="*/ 11 h 11"/>
                <a:gd name="T16" fmla="*/ 11 w 33"/>
                <a:gd name="T17" fmla="*/ 11 h 11"/>
                <a:gd name="T18" fmla="*/ 16 w 33"/>
                <a:gd name="T19" fmla="*/ 7 h 11"/>
                <a:gd name="T20" fmla="*/ 20 w 33"/>
                <a:gd name="T21" fmla="*/ 4 h 11"/>
                <a:gd name="T22" fmla="*/ 21 w 33"/>
                <a:gd name="T23" fmla="*/ 4 h 11"/>
                <a:gd name="T24" fmla="*/ 22 w 33"/>
                <a:gd name="T25" fmla="*/ 4 h 11"/>
                <a:gd name="T26" fmla="*/ 24 w 33"/>
                <a:gd name="T27" fmla="*/ 4 h 11"/>
                <a:gd name="T28" fmla="*/ 32 w 33"/>
                <a:gd name="T29" fmla="*/ 3 h 11"/>
                <a:gd name="T30" fmla="*/ 33 w 33"/>
                <a:gd name="T31" fmla="*/ 1 h 11"/>
                <a:gd name="T32" fmla="*/ 31 w 33"/>
                <a:gd name="T33" fmla="*/ 0 h 11"/>
                <a:gd name="T34" fmla="*/ 24 w 33"/>
                <a:gd name="T35" fmla="*/ 1 h 11"/>
                <a:gd name="T36" fmla="*/ 23 w 33"/>
                <a:gd name="T37" fmla="*/ 1 h 11"/>
                <a:gd name="T38" fmla="*/ 21 w 33"/>
                <a:gd name="T39" fmla="*/ 1 h 11"/>
                <a:gd name="T40" fmla="*/ 19 w 33"/>
                <a:gd name="T41" fmla="*/ 1 h 11"/>
                <a:gd name="T42" fmla="*/ 14 w 33"/>
                <a:gd name="T43" fmla="*/ 5 h 11"/>
                <a:gd name="T44" fmla="*/ 10 w 33"/>
                <a:gd name="T45" fmla="*/ 8 h 11"/>
                <a:gd name="T46" fmla="*/ 9 w 33"/>
                <a:gd name="T47" fmla="*/ 8 h 11"/>
                <a:gd name="T48" fmla="*/ 9 w 33"/>
                <a:gd name="T49" fmla="*/ 8 h 11"/>
                <a:gd name="T50" fmla="*/ 9 w 33"/>
                <a:gd name="T51" fmla="*/ 8 h 11"/>
                <a:gd name="T52" fmla="*/ 9 w 33"/>
                <a:gd name="T53" fmla="*/ 9 h 11"/>
                <a:gd name="T54" fmla="*/ 9 w 33"/>
                <a:gd name="T55" fmla="*/ 8 h 11"/>
                <a:gd name="T56" fmla="*/ 9 w 33"/>
                <a:gd name="T57" fmla="*/ 8 h 11"/>
                <a:gd name="T58" fmla="*/ 9 w 33"/>
                <a:gd name="T59" fmla="*/ 9 h 11"/>
                <a:gd name="T60" fmla="*/ 9 w 33"/>
                <a:gd name="T61" fmla="*/ 8 h 11"/>
                <a:gd name="T62" fmla="*/ 9 w 33"/>
                <a:gd name="T63" fmla="*/ 9 h 11"/>
                <a:gd name="T64" fmla="*/ 9 w 33"/>
                <a:gd name="T65" fmla="*/ 9 h 11"/>
                <a:gd name="T66" fmla="*/ 9 w 33"/>
                <a:gd name="T67" fmla="*/ 8 h 11"/>
                <a:gd name="T68" fmla="*/ 9 w 33"/>
                <a:gd name="T69" fmla="*/ 9 h 11"/>
                <a:gd name="T70" fmla="*/ 9 w 33"/>
                <a:gd name="T71" fmla="*/ 9 h 11"/>
                <a:gd name="T72" fmla="*/ 9 w 33"/>
                <a:gd name="T73" fmla="*/ 8 h 11"/>
                <a:gd name="T74" fmla="*/ 9 w 33"/>
                <a:gd name="T75" fmla="*/ 8 h 11"/>
                <a:gd name="T76" fmla="*/ 7 w 33"/>
                <a:gd name="T77" fmla="*/ 2 h 11"/>
                <a:gd name="T78" fmla="*/ 7 w 33"/>
                <a:gd name="T79" fmla="*/ 0 h 11"/>
                <a:gd name="T80" fmla="*/ 6 w 33"/>
                <a:gd name="T81" fmla="*/ 1 h 11"/>
                <a:gd name="T82" fmla="*/ 0 w 33"/>
                <a:gd name="T83" fmla="*/ 4 h 11"/>
                <a:gd name="T84" fmla="*/ 1 w 33"/>
                <a:gd name="T85" fmla="*/ 7 h 11"/>
                <a:gd name="T86" fmla="*/ 3 w 33"/>
                <a:gd name="T8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11">
                  <a:moveTo>
                    <a:pt x="3" y="6"/>
                  </a:moveTo>
                  <a:cubicBezTo>
                    <a:pt x="4" y="5"/>
                    <a:pt x="5" y="4"/>
                    <a:pt x="6" y="4"/>
                  </a:cubicBezTo>
                  <a:cubicBezTo>
                    <a:pt x="6" y="2"/>
                    <a:pt x="6" y="2"/>
                    <a:pt x="6" y="2"/>
                  </a:cubicBezTo>
                  <a:cubicBezTo>
                    <a:pt x="5" y="3"/>
                    <a:pt x="5" y="3"/>
                    <a:pt x="5" y="3"/>
                  </a:cubicBezTo>
                  <a:cubicBezTo>
                    <a:pt x="5" y="5"/>
                    <a:pt x="6" y="7"/>
                    <a:pt x="6" y="9"/>
                  </a:cubicBezTo>
                  <a:cubicBezTo>
                    <a:pt x="6" y="9"/>
                    <a:pt x="6" y="9"/>
                    <a:pt x="7" y="10"/>
                  </a:cubicBezTo>
                  <a:cubicBezTo>
                    <a:pt x="7" y="10"/>
                    <a:pt x="7" y="11"/>
                    <a:pt x="8" y="11"/>
                  </a:cubicBezTo>
                  <a:cubicBezTo>
                    <a:pt x="8" y="11"/>
                    <a:pt x="9" y="11"/>
                    <a:pt x="9" y="11"/>
                  </a:cubicBezTo>
                  <a:cubicBezTo>
                    <a:pt x="10" y="11"/>
                    <a:pt x="11" y="11"/>
                    <a:pt x="11" y="11"/>
                  </a:cubicBezTo>
                  <a:cubicBezTo>
                    <a:pt x="13" y="10"/>
                    <a:pt x="15" y="8"/>
                    <a:pt x="16" y="7"/>
                  </a:cubicBezTo>
                  <a:cubicBezTo>
                    <a:pt x="18" y="5"/>
                    <a:pt x="19" y="4"/>
                    <a:pt x="20" y="4"/>
                  </a:cubicBezTo>
                  <a:cubicBezTo>
                    <a:pt x="20" y="4"/>
                    <a:pt x="20" y="4"/>
                    <a:pt x="21" y="4"/>
                  </a:cubicBezTo>
                  <a:cubicBezTo>
                    <a:pt x="21" y="4"/>
                    <a:pt x="22" y="4"/>
                    <a:pt x="22" y="4"/>
                  </a:cubicBezTo>
                  <a:cubicBezTo>
                    <a:pt x="23" y="4"/>
                    <a:pt x="24" y="4"/>
                    <a:pt x="24" y="4"/>
                  </a:cubicBezTo>
                  <a:cubicBezTo>
                    <a:pt x="27" y="4"/>
                    <a:pt x="29" y="4"/>
                    <a:pt x="32" y="3"/>
                  </a:cubicBezTo>
                  <a:cubicBezTo>
                    <a:pt x="33" y="3"/>
                    <a:pt x="33" y="2"/>
                    <a:pt x="33" y="1"/>
                  </a:cubicBezTo>
                  <a:cubicBezTo>
                    <a:pt x="33" y="0"/>
                    <a:pt x="32" y="0"/>
                    <a:pt x="31" y="0"/>
                  </a:cubicBezTo>
                  <a:cubicBezTo>
                    <a:pt x="29" y="1"/>
                    <a:pt x="26" y="1"/>
                    <a:pt x="24" y="1"/>
                  </a:cubicBezTo>
                  <a:cubicBezTo>
                    <a:pt x="24" y="1"/>
                    <a:pt x="23" y="1"/>
                    <a:pt x="23" y="1"/>
                  </a:cubicBezTo>
                  <a:cubicBezTo>
                    <a:pt x="22" y="1"/>
                    <a:pt x="22" y="1"/>
                    <a:pt x="21" y="1"/>
                  </a:cubicBezTo>
                  <a:cubicBezTo>
                    <a:pt x="20" y="1"/>
                    <a:pt x="20" y="1"/>
                    <a:pt x="19" y="1"/>
                  </a:cubicBezTo>
                  <a:cubicBezTo>
                    <a:pt x="17" y="2"/>
                    <a:pt x="15" y="3"/>
                    <a:pt x="14" y="5"/>
                  </a:cubicBezTo>
                  <a:cubicBezTo>
                    <a:pt x="13" y="6"/>
                    <a:pt x="11" y="7"/>
                    <a:pt x="10" y="8"/>
                  </a:cubicBezTo>
                  <a:cubicBezTo>
                    <a:pt x="9" y="8"/>
                    <a:pt x="9" y="8"/>
                    <a:pt x="9" y="8"/>
                  </a:cubicBezTo>
                  <a:cubicBezTo>
                    <a:pt x="9" y="8"/>
                    <a:pt x="9" y="8"/>
                    <a:pt x="9" y="8"/>
                  </a:cubicBezTo>
                  <a:cubicBezTo>
                    <a:pt x="9" y="8"/>
                    <a:pt x="9" y="8"/>
                    <a:pt x="9" y="8"/>
                  </a:cubicBezTo>
                  <a:cubicBezTo>
                    <a:pt x="9" y="9"/>
                    <a:pt x="9" y="9"/>
                    <a:pt x="9" y="9"/>
                  </a:cubicBezTo>
                  <a:cubicBezTo>
                    <a:pt x="9" y="8"/>
                    <a:pt x="9" y="8"/>
                    <a:pt x="9" y="8"/>
                  </a:cubicBezTo>
                  <a:cubicBezTo>
                    <a:pt x="9" y="8"/>
                    <a:pt x="9" y="8"/>
                    <a:pt x="9" y="8"/>
                  </a:cubicBezTo>
                  <a:cubicBezTo>
                    <a:pt x="9" y="9"/>
                    <a:pt x="9" y="9"/>
                    <a:pt x="9" y="9"/>
                  </a:cubicBezTo>
                  <a:cubicBezTo>
                    <a:pt x="9" y="8"/>
                    <a:pt x="9" y="8"/>
                    <a:pt x="9" y="8"/>
                  </a:cubicBezTo>
                  <a:cubicBezTo>
                    <a:pt x="9" y="9"/>
                    <a:pt x="9" y="9"/>
                    <a:pt x="9" y="9"/>
                  </a:cubicBezTo>
                  <a:cubicBezTo>
                    <a:pt x="9" y="9"/>
                    <a:pt x="9" y="9"/>
                    <a:pt x="9" y="9"/>
                  </a:cubicBezTo>
                  <a:cubicBezTo>
                    <a:pt x="9" y="8"/>
                    <a:pt x="9" y="8"/>
                    <a:pt x="9" y="8"/>
                  </a:cubicBezTo>
                  <a:cubicBezTo>
                    <a:pt x="9" y="9"/>
                    <a:pt x="9" y="9"/>
                    <a:pt x="9" y="9"/>
                  </a:cubicBezTo>
                  <a:cubicBezTo>
                    <a:pt x="9" y="9"/>
                    <a:pt x="9" y="9"/>
                    <a:pt x="9" y="9"/>
                  </a:cubicBezTo>
                  <a:cubicBezTo>
                    <a:pt x="9" y="8"/>
                    <a:pt x="9" y="8"/>
                    <a:pt x="9" y="8"/>
                  </a:cubicBezTo>
                  <a:cubicBezTo>
                    <a:pt x="9" y="8"/>
                    <a:pt x="9" y="8"/>
                    <a:pt x="9" y="8"/>
                  </a:cubicBezTo>
                  <a:cubicBezTo>
                    <a:pt x="8" y="6"/>
                    <a:pt x="8" y="4"/>
                    <a:pt x="7" y="2"/>
                  </a:cubicBezTo>
                  <a:cubicBezTo>
                    <a:pt x="7" y="0"/>
                    <a:pt x="7" y="0"/>
                    <a:pt x="7" y="0"/>
                  </a:cubicBezTo>
                  <a:cubicBezTo>
                    <a:pt x="6" y="1"/>
                    <a:pt x="6" y="1"/>
                    <a:pt x="6" y="1"/>
                  </a:cubicBezTo>
                  <a:cubicBezTo>
                    <a:pt x="3" y="1"/>
                    <a:pt x="2" y="3"/>
                    <a:pt x="0" y="4"/>
                  </a:cubicBezTo>
                  <a:cubicBezTo>
                    <a:pt x="0" y="5"/>
                    <a:pt x="0" y="6"/>
                    <a:pt x="1" y="7"/>
                  </a:cubicBezTo>
                  <a:cubicBezTo>
                    <a:pt x="2" y="7"/>
                    <a:pt x="2" y="7"/>
                    <a:pt x="3" y="6"/>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ïṩľîḓé"/>
            <p:cNvSpPr/>
            <p:nvPr/>
          </p:nvSpPr>
          <p:spPr bwMode="auto">
            <a:xfrm>
              <a:off x="4106863" y="3089275"/>
              <a:ext cx="708025" cy="115888"/>
            </a:xfrm>
            <a:custGeom>
              <a:avLst/>
              <a:gdLst>
                <a:gd name="T0" fmla="*/ 3 w 62"/>
                <a:gd name="T1" fmla="*/ 9 h 10"/>
                <a:gd name="T2" fmla="*/ 7 w 62"/>
                <a:gd name="T3" fmla="*/ 7 h 10"/>
                <a:gd name="T4" fmla="*/ 9 w 62"/>
                <a:gd name="T5" fmla="*/ 7 h 10"/>
                <a:gd name="T6" fmla="*/ 12 w 62"/>
                <a:gd name="T7" fmla="*/ 9 h 10"/>
                <a:gd name="T8" fmla="*/ 15 w 62"/>
                <a:gd name="T9" fmla="*/ 9 h 10"/>
                <a:gd name="T10" fmla="*/ 19 w 62"/>
                <a:gd name="T11" fmla="*/ 8 h 10"/>
                <a:gd name="T12" fmla="*/ 24 w 62"/>
                <a:gd name="T13" fmla="*/ 7 h 10"/>
                <a:gd name="T14" fmla="*/ 24 w 62"/>
                <a:gd name="T15" fmla="*/ 7 h 10"/>
                <a:gd name="T16" fmla="*/ 24 w 62"/>
                <a:gd name="T17" fmla="*/ 7 h 10"/>
                <a:gd name="T18" fmla="*/ 26 w 62"/>
                <a:gd name="T19" fmla="*/ 8 h 10"/>
                <a:gd name="T20" fmla="*/ 30 w 62"/>
                <a:gd name="T21" fmla="*/ 9 h 10"/>
                <a:gd name="T22" fmla="*/ 38 w 62"/>
                <a:gd name="T23" fmla="*/ 7 h 10"/>
                <a:gd name="T24" fmla="*/ 53 w 62"/>
                <a:gd name="T25" fmla="*/ 3 h 10"/>
                <a:gd name="T26" fmla="*/ 60 w 62"/>
                <a:gd name="T27" fmla="*/ 4 h 10"/>
                <a:gd name="T28" fmla="*/ 62 w 62"/>
                <a:gd name="T29" fmla="*/ 3 h 10"/>
                <a:gd name="T30" fmla="*/ 61 w 62"/>
                <a:gd name="T31" fmla="*/ 2 h 10"/>
                <a:gd name="T32" fmla="*/ 53 w 62"/>
                <a:gd name="T33" fmla="*/ 0 h 10"/>
                <a:gd name="T34" fmla="*/ 36 w 62"/>
                <a:gd name="T35" fmla="*/ 4 h 10"/>
                <a:gd name="T36" fmla="*/ 30 w 62"/>
                <a:gd name="T37" fmla="*/ 6 h 10"/>
                <a:gd name="T38" fmla="*/ 27 w 62"/>
                <a:gd name="T39" fmla="*/ 5 h 10"/>
                <a:gd name="T40" fmla="*/ 25 w 62"/>
                <a:gd name="T41" fmla="*/ 4 h 10"/>
                <a:gd name="T42" fmla="*/ 24 w 62"/>
                <a:gd name="T43" fmla="*/ 4 h 10"/>
                <a:gd name="T44" fmla="*/ 23 w 62"/>
                <a:gd name="T45" fmla="*/ 4 h 10"/>
                <a:gd name="T46" fmla="*/ 18 w 62"/>
                <a:gd name="T47" fmla="*/ 6 h 10"/>
                <a:gd name="T48" fmla="*/ 15 w 62"/>
                <a:gd name="T49" fmla="*/ 6 h 10"/>
                <a:gd name="T50" fmla="*/ 13 w 62"/>
                <a:gd name="T51" fmla="*/ 6 h 10"/>
                <a:gd name="T52" fmla="*/ 11 w 62"/>
                <a:gd name="T53" fmla="*/ 5 h 10"/>
                <a:gd name="T54" fmla="*/ 7 w 62"/>
                <a:gd name="T55" fmla="*/ 4 h 10"/>
                <a:gd name="T56" fmla="*/ 1 w 62"/>
                <a:gd name="T57" fmla="*/ 7 h 10"/>
                <a:gd name="T58" fmla="*/ 1 w 62"/>
                <a:gd name="T59" fmla="*/ 9 h 10"/>
                <a:gd name="T60" fmla="*/ 3 w 62"/>
                <a:gd name="T6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 h="10">
                  <a:moveTo>
                    <a:pt x="3" y="9"/>
                  </a:moveTo>
                  <a:cubicBezTo>
                    <a:pt x="4" y="8"/>
                    <a:pt x="6" y="7"/>
                    <a:pt x="7" y="7"/>
                  </a:cubicBezTo>
                  <a:cubicBezTo>
                    <a:pt x="8" y="7"/>
                    <a:pt x="9" y="7"/>
                    <a:pt x="9" y="7"/>
                  </a:cubicBezTo>
                  <a:cubicBezTo>
                    <a:pt x="10" y="8"/>
                    <a:pt x="11" y="8"/>
                    <a:pt x="12" y="9"/>
                  </a:cubicBezTo>
                  <a:cubicBezTo>
                    <a:pt x="13" y="9"/>
                    <a:pt x="14" y="9"/>
                    <a:pt x="15" y="9"/>
                  </a:cubicBezTo>
                  <a:cubicBezTo>
                    <a:pt x="16" y="9"/>
                    <a:pt x="18" y="9"/>
                    <a:pt x="19" y="8"/>
                  </a:cubicBezTo>
                  <a:cubicBezTo>
                    <a:pt x="21" y="8"/>
                    <a:pt x="22" y="7"/>
                    <a:pt x="24" y="7"/>
                  </a:cubicBezTo>
                  <a:cubicBezTo>
                    <a:pt x="24" y="7"/>
                    <a:pt x="24" y="7"/>
                    <a:pt x="24" y="7"/>
                  </a:cubicBezTo>
                  <a:cubicBezTo>
                    <a:pt x="24" y="7"/>
                    <a:pt x="24" y="7"/>
                    <a:pt x="24" y="7"/>
                  </a:cubicBezTo>
                  <a:cubicBezTo>
                    <a:pt x="25" y="7"/>
                    <a:pt x="25" y="7"/>
                    <a:pt x="26" y="8"/>
                  </a:cubicBezTo>
                  <a:cubicBezTo>
                    <a:pt x="27" y="9"/>
                    <a:pt x="28" y="9"/>
                    <a:pt x="30" y="9"/>
                  </a:cubicBezTo>
                  <a:cubicBezTo>
                    <a:pt x="33" y="9"/>
                    <a:pt x="35" y="8"/>
                    <a:pt x="38" y="7"/>
                  </a:cubicBezTo>
                  <a:cubicBezTo>
                    <a:pt x="43" y="5"/>
                    <a:pt x="48" y="3"/>
                    <a:pt x="53" y="3"/>
                  </a:cubicBezTo>
                  <a:cubicBezTo>
                    <a:pt x="55" y="3"/>
                    <a:pt x="58" y="4"/>
                    <a:pt x="60" y="4"/>
                  </a:cubicBezTo>
                  <a:cubicBezTo>
                    <a:pt x="61" y="5"/>
                    <a:pt x="62" y="4"/>
                    <a:pt x="62" y="3"/>
                  </a:cubicBezTo>
                  <a:cubicBezTo>
                    <a:pt x="62" y="3"/>
                    <a:pt x="62" y="2"/>
                    <a:pt x="61" y="2"/>
                  </a:cubicBezTo>
                  <a:cubicBezTo>
                    <a:pt x="58" y="1"/>
                    <a:pt x="56" y="0"/>
                    <a:pt x="53" y="0"/>
                  </a:cubicBezTo>
                  <a:cubicBezTo>
                    <a:pt x="47" y="0"/>
                    <a:pt x="42" y="2"/>
                    <a:pt x="36" y="4"/>
                  </a:cubicBezTo>
                  <a:cubicBezTo>
                    <a:pt x="34" y="5"/>
                    <a:pt x="32" y="6"/>
                    <a:pt x="30" y="6"/>
                  </a:cubicBezTo>
                  <a:cubicBezTo>
                    <a:pt x="29" y="6"/>
                    <a:pt x="28" y="6"/>
                    <a:pt x="27" y="5"/>
                  </a:cubicBezTo>
                  <a:cubicBezTo>
                    <a:pt x="27" y="5"/>
                    <a:pt x="26" y="5"/>
                    <a:pt x="25" y="4"/>
                  </a:cubicBezTo>
                  <a:cubicBezTo>
                    <a:pt x="25" y="4"/>
                    <a:pt x="24" y="4"/>
                    <a:pt x="24" y="4"/>
                  </a:cubicBezTo>
                  <a:cubicBezTo>
                    <a:pt x="24" y="4"/>
                    <a:pt x="23" y="4"/>
                    <a:pt x="23" y="4"/>
                  </a:cubicBezTo>
                  <a:cubicBezTo>
                    <a:pt x="21" y="4"/>
                    <a:pt x="20" y="5"/>
                    <a:pt x="18" y="6"/>
                  </a:cubicBezTo>
                  <a:cubicBezTo>
                    <a:pt x="17" y="6"/>
                    <a:pt x="16" y="6"/>
                    <a:pt x="15" y="6"/>
                  </a:cubicBezTo>
                  <a:cubicBezTo>
                    <a:pt x="14" y="6"/>
                    <a:pt x="14" y="6"/>
                    <a:pt x="13" y="6"/>
                  </a:cubicBezTo>
                  <a:cubicBezTo>
                    <a:pt x="13" y="6"/>
                    <a:pt x="12" y="5"/>
                    <a:pt x="11" y="5"/>
                  </a:cubicBezTo>
                  <a:cubicBezTo>
                    <a:pt x="10" y="4"/>
                    <a:pt x="9" y="4"/>
                    <a:pt x="7" y="4"/>
                  </a:cubicBezTo>
                  <a:cubicBezTo>
                    <a:pt x="5" y="4"/>
                    <a:pt x="2" y="5"/>
                    <a:pt x="1" y="7"/>
                  </a:cubicBezTo>
                  <a:cubicBezTo>
                    <a:pt x="0" y="8"/>
                    <a:pt x="1" y="9"/>
                    <a:pt x="1" y="9"/>
                  </a:cubicBezTo>
                  <a:cubicBezTo>
                    <a:pt x="2" y="10"/>
                    <a:pt x="3" y="10"/>
                    <a:pt x="3" y="9"/>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iṣ1ïḑè"/>
            <p:cNvSpPr/>
            <p:nvPr/>
          </p:nvSpPr>
          <p:spPr bwMode="auto">
            <a:xfrm>
              <a:off x="4964113" y="3043238"/>
              <a:ext cx="296863" cy="92075"/>
            </a:xfrm>
            <a:custGeom>
              <a:avLst/>
              <a:gdLst>
                <a:gd name="T0" fmla="*/ 2 w 26"/>
                <a:gd name="T1" fmla="*/ 8 h 8"/>
                <a:gd name="T2" fmla="*/ 3 w 26"/>
                <a:gd name="T3" fmla="*/ 8 h 8"/>
                <a:gd name="T4" fmla="*/ 16 w 26"/>
                <a:gd name="T5" fmla="*/ 5 h 8"/>
                <a:gd name="T6" fmla="*/ 15 w 26"/>
                <a:gd name="T7" fmla="*/ 4 h 8"/>
                <a:gd name="T8" fmla="*/ 14 w 26"/>
                <a:gd name="T9" fmla="*/ 3 h 8"/>
                <a:gd name="T10" fmla="*/ 14 w 26"/>
                <a:gd name="T11" fmla="*/ 4 h 8"/>
                <a:gd name="T12" fmla="*/ 14 w 26"/>
                <a:gd name="T13" fmla="*/ 7 h 8"/>
                <a:gd name="T14" fmla="*/ 16 w 26"/>
                <a:gd name="T15" fmla="*/ 8 h 8"/>
                <a:gd name="T16" fmla="*/ 18 w 26"/>
                <a:gd name="T17" fmla="*/ 8 h 8"/>
                <a:gd name="T18" fmla="*/ 21 w 26"/>
                <a:gd name="T19" fmla="*/ 8 h 8"/>
                <a:gd name="T20" fmla="*/ 24 w 26"/>
                <a:gd name="T21" fmla="*/ 7 h 8"/>
                <a:gd name="T22" fmla="*/ 24 w 26"/>
                <a:gd name="T23" fmla="*/ 7 h 8"/>
                <a:gd name="T24" fmla="*/ 26 w 26"/>
                <a:gd name="T25" fmla="*/ 6 h 8"/>
                <a:gd name="T26" fmla="*/ 25 w 26"/>
                <a:gd name="T27" fmla="*/ 5 h 8"/>
                <a:gd name="T28" fmla="*/ 24 w 26"/>
                <a:gd name="T29" fmla="*/ 4 h 8"/>
                <a:gd name="T30" fmla="*/ 20 w 26"/>
                <a:gd name="T31" fmla="*/ 5 h 8"/>
                <a:gd name="T32" fmla="*/ 18 w 26"/>
                <a:gd name="T33" fmla="*/ 5 h 8"/>
                <a:gd name="T34" fmla="*/ 17 w 26"/>
                <a:gd name="T35" fmla="*/ 5 h 8"/>
                <a:gd name="T36" fmla="*/ 17 w 26"/>
                <a:gd name="T37" fmla="*/ 5 h 8"/>
                <a:gd name="T38" fmla="*/ 17 w 26"/>
                <a:gd name="T39" fmla="*/ 4 h 8"/>
                <a:gd name="T40" fmla="*/ 17 w 26"/>
                <a:gd name="T41" fmla="*/ 4 h 8"/>
                <a:gd name="T42" fmla="*/ 19 w 26"/>
                <a:gd name="T43" fmla="*/ 0 h 8"/>
                <a:gd name="T44" fmla="*/ 15 w 26"/>
                <a:gd name="T45" fmla="*/ 2 h 8"/>
                <a:gd name="T46" fmla="*/ 3 w 26"/>
                <a:gd name="T47" fmla="*/ 5 h 8"/>
                <a:gd name="T48" fmla="*/ 2 w 26"/>
                <a:gd name="T49" fmla="*/ 5 h 8"/>
                <a:gd name="T50" fmla="*/ 0 w 26"/>
                <a:gd name="T51" fmla="*/ 6 h 8"/>
                <a:gd name="T52" fmla="*/ 2 w 26"/>
                <a:gd name="T5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8">
                  <a:moveTo>
                    <a:pt x="2" y="8"/>
                  </a:moveTo>
                  <a:cubicBezTo>
                    <a:pt x="3" y="8"/>
                    <a:pt x="3" y="8"/>
                    <a:pt x="3" y="8"/>
                  </a:cubicBezTo>
                  <a:cubicBezTo>
                    <a:pt x="7" y="8"/>
                    <a:pt x="12" y="7"/>
                    <a:pt x="16" y="5"/>
                  </a:cubicBezTo>
                  <a:cubicBezTo>
                    <a:pt x="15" y="4"/>
                    <a:pt x="15" y="4"/>
                    <a:pt x="15" y="4"/>
                  </a:cubicBezTo>
                  <a:cubicBezTo>
                    <a:pt x="14" y="3"/>
                    <a:pt x="14" y="3"/>
                    <a:pt x="14" y="3"/>
                  </a:cubicBezTo>
                  <a:cubicBezTo>
                    <a:pt x="14" y="3"/>
                    <a:pt x="14" y="4"/>
                    <a:pt x="14" y="4"/>
                  </a:cubicBezTo>
                  <a:cubicBezTo>
                    <a:pt x="14" y="5"/>
                    <a:pt x="14" y="6"/>
                    <a:pt x="14" y="7"/>
                  </a:cubicBezTo>
                  <a:cubicBezTo>
                    <a:pt x="15" y="7"/>
                    <a:pt x="16" y="8"/>
                    <a:pt x="16" y="8"/>
                  </a:cubicBezTo>
                  <a:cubicBezTo>
                    <a:pt x="17" y="8"/>
                    <a:pt x="18" y="8"/>
                    <a:pt x="18" y="8"/>
                  </a:cubicBezTo>
                  <a:cubicBezTo>
                    <a:pt x="19" y="8"/>
                    <a:pt x="20" y="8"/>
                    <a:pt x="21" y="8"/>
                  </a:cubicBezTo>
                  <a:cubicBezTo>
                    <a:pt x="22" y="8"/>
                    <a:pt x="23" y="7"/>
                    <a:pt x="24" y="7"/>
                  </a:cubicBezTo>
                  <a:cubicBezTo>
                    <a:pt x="24" y="7"/>
                    <a:pt x="24" y="7"/>
                    <a:pt x="24" y="7"/>
                  </a:cubicBezTo>
                  <a:cubicBezTo>
                    <a:pt x="25" y="8"/>
                    <a:pt x="26" y="7"/>
                    <a:pt x="26" y="6"/>
                  </a:cubicBezTo>
                  <a:cubicBezTo>
                    <a:pt x="26" y="6"/>
                    <a:pt x="26" y="5"/>
                    <a:pt x="25" y="5"/>
                  </a:cubicBezTo>
                  <a:cubicBezTo>
                    <a:pt x="25" y="4"/>
                    <a:pt x="24" y="4"/>
                    <a:pt x="24" y="4"/>
                  </a:cubicBezTo>
                  <a:cubicBezTo>
                    <a:pt x="22" y="4"/>
                    <a:pt x="21" y="5"/>
                    <a:pt x="20" y="5"/>
                  </a:cubicBezTo>
                  <a:cubicBezTo>
                    <a:pt x="20" y="5"/>
                    <a:pt x="19" y="5"/>
                    <a:pt x="18" y="5"/>
                  </a:cubicBezTo>
                  <a:cubicBezTo>
                    <a:pt x="17" y="5"/>
                    <a:pt x="17" y="5"/>
                    <a:pt x="17" y="5"/>
                  </a:cubicBezTo>
                  <a:cubicBezTo>
                    <a:pt x="17" y="5"/>
                    <a:pt x="17" y="5"/>
                    <a:pt x="17" y="5"/>
                  </a:cubicBezTo>
                  <a:cubicBezTo>
                    <a:pt x="17" y="4"/>
                    <a:pt x="17" y="4"/>
                    <a:pt x="17" y="4"/>
                  </a:cubicBezTo>
                  <a:cubicBezTo>
                    <a:pt x="17" y="4"/>
                    <a:pt x="17" y="4"/>
                    <a:pt x="17" y="4"/>
                  </a:cubicBezTo>
                  <a:cubicBezTo>
                    <a:pt x="19" y="0"/>
                    <a:pt x="19" y="0"/>
                    <a:pt x="19" y="0"/>
                  </a:cubicBezTo>
                  <a:cubicBezTo>
                    <a:pt x="15" y="2"/>
                    <a:pt x="15" y="2"/>
                    <a:pt x="15" y="2"/>
                  </a:cubicBezTo>
                  <a:cubicBezTo>
                    <a:pt x="11" y="4"/>
                    <a:pt x="7" y="5"/>
                    <a:pt x="3" y="5"/>
                  </a:cubicBezTo>
                  <a:cubicBezTo>
                    <a:pt x="2" y="5"/>
                    <a:pt x="2" y="5"/>
                    <a:pt x="2" y="5"/>
                  </a:cubicBezTo>
                  <a:cubicBezTo>
                    <a:pt x="1" y="5"/>
                    <a:pt x="0" y="5"/>
                    <a:pt x="0" y="6"/>
                  </a:cubicBezTo>
                  <a:cubicBezTo>
                    <a:pt x="0" y="7"/>
                    <a:pt x="1" y="8"/>
                    <a:pt x="2" y="8"/>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ïŝľiḋe"/>
            <p:cNvSpPr/>
            <p:nvPr/>
          </p:nvSpPr>
          <p:spPr bwMode="auto">
            <a:xfrm>
              <a:off x="5421313" y="3089275"/>
              <a:ext cx="536575" cy="80963"/>
            </a:xfrm>
            <a:custGeom>
              <a:avLst/>
              <a:gdLst>
                <a:gd name="T0" fmla="*/ 2 w 47"/>
                <a:gd name="T1" fmla="*/ 4 h 7"/>
                <a:gd name="T2" fmla="*/ 5 w 47"/>
                <a:gd name="T3" fmla="*/ 3 h 7"/>
                <a:gd name="T4" fmla="*/ 7 w 47"/>
                <a:gd name="T5" fmla="*/ 3 h 7"/>
                <a:gd name="T6" fmla="*/ 9 w 47"/>
                <a:gd name="T7" fmla="*/ 4 h 7"/>
                <a:gd name="T8" fmla="*/ 11 w 47"/>
                <a:gd name="T9" fmla="*/ 4 h 7"/>
                <a:gd name="T10" fmla="*/ 13 w 47"/>
                <a:gd name="T11" fmla="*/ 4 h 7"/>
                <a:gd name="T12" fmla="*/ 23 w 47"/>
                <a:gd name="T13" fmla="*/ 3 h 7"/>
                <a:gd name="T14" fmla="*/ 24 w 47"/>
                <a:gd name="T15" fmla="*/ 3 h 7"/>
                <a:gd name="T16" fmla="*/ 45 w 47"/>
                <a:gd name="T17" fmla="*/ 7 h 7"/>
                <a:gd name="T18" fmla="*/ 45 w 47"/>
                <a:gd name="T19" fmla="*/ 7 h 7"/>
                <a:gd name="T20" fmla="*/ 47 w 47"/>
                <a:gd name="T21" fmla="*/ 6 h 7"/>
                <a:gd name="T22" fmla="*/ 45 w 47"/>
                <a:gd name="T23" fmla="*/ 4 h 7"/>
                <a:gd name="T24" fmla="*/ 45 w 47"/>
                <a:gd name="T25" fmla="*/ 4 h 7"/>
                <a:gd name="T26" fmla="*/ 25 w 47"/>
                <a:gd name="T27" fmla="*/ 0 h 7"/>
                <a:gd name="T28" fmla="*/ 23 w 47"/>
                <a:gd name="T29" fmla="*/ 0 h 7"/>
                <a:gd name="T30" fmla="*/ 13 w 47"/>
                <a:gd name="T31" fmla="*/ 1 h 7"/>
                <a:gd name="T32" fmla="*/ 11 w 47"/>
                <a:gd name="T33" fmla="*/ 1 h 7"/>
                <a:gd name="T34" fmla="*/ 10 w 47"/>
                <a:gd name="T35" fmla="*/ 1 h 7"/>
                <a:gd name="T36" fmla="*/ 7 w 47"/>
                <a:gd name="T37" fmla="*/ 0 h 7"/>
                <a:gd name="T38" fmla="*/ 5 w 47"/>
                <a:gd name="T39" fmla="*/ 0 h 7"/>
                <a:gd name="T40" fmla="*/ 1 w 47"/>
                <a:gd name="T41" fmla="*/ 1 h 7"/>
                <a:gd name="T42" fmla="*/ 0 w 47"/>
                <a:gd name="T43" fmla="*/ 3 h 7"/>
                <a:gd name="T44" fmla="*/ 2 w 47"/>
                <a:gd name="T4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7">
                  <a:moveTo>
                    <a:pt x="2" y="4"/>
                  </a:moveTo>
                  <a:cubicBezTo>
                    <a:pt x="3" y="3"/>
                    <a:pt x="4" y="3"/>
                    <a:pt x="5" y="3"/>
                  </a:cubicBezTo>
                  <a:cubicBezTo>
                    <a:pt x="6" y="3"/>
                    <a:pt x="6" y="3"/>
                    <a:pt x="7" y="3"/>
                  </a:cubicBezTo>
                  <a:cubicBezTo>
                    <a:pt x="7" y="3"/>
                    <a:pt x="8" y="4"/>
                    <a:pt x="9" y="4"/>
                  </a:cubicBezTo>
                  <a:cubicBezTo>
                    <a:pt x="10" y="4"/>
                    <a:pt x="11" y="4"/>
                    <a:pt x="11" y="4"/>
                  </a:cubicBezTo>
                  <a:cubicBezTo>
                    <a:pt x="12" y="4"/>
                    <a:pt x="13" y="4"/>
                    <a:pt x="13" y="4"/>
                  </a:cubicBezTo>
                  <a:cubicBezTo>
                    <a:pt x="17" y="4"/>
                    <a:pt x="20" y="3"/>
                    <a:pt x="23" y="3"/>
                  </a:cubicBezTo>
                  <a:cubicBezTo>
                    <a:pt x="24" y="3"/>
                    <a:pt x="24" y="3"/>
                    <a:pt x="24" y="3"/>
                  </a:cubicBezTo>
                  <a:cubicBezTo>
                    <a:pt x="31" y="3"/>
                    <a:pt x="37" y="7"/>
                    <a:pt x="45" y="7"/>
                  </a:cubicBezTo>
                  <a:cubicBezTo>
                    <a:pt x="45" y="7"/>
                    <a:pt x="45" y="7"/>
                    <a:pt x="45" y="7"/>
                  </a:cubicBezTo>
                  <a:cubicBezTo>
                    <a:pt x="46" y="7"/>
                    <a:pt x="47" y="6"/>
                    <a:pt x="47" y="6"/>
                  </a:cubicBezTo>
                  <a:cubicBezTo>
                    <a:pt x="47" y="5"/>
                    <a:pt x="46" y="4"/>
                    <a:pt x="45" y="4"/>
                  </a:cubicBezTo>
                  <a:cubicBezTo>
                    <a:pt x="45" y="4"/>
                    <a:pt x="45" y="4"/>
                    <a:pt x="45" y="4"/>
                  </a:cubicBezTo>
                  <a:cubicBezTo>
                    <a:pt x="38" y="4"/>
                    <a:pt x="32" y="1"/>
                    <a:pt x="25" y="0"/>
                  </a:cubicBezTo>
                  <a:cubicBezTo>
                    <a:pt x="24" y="0"/>
                    <a:pt x="24" y="0"/>
                    <a:pt x="23" y="0"/>
                  </a:cubicBezTo>
                  <a:cubicBezTo>
                    <a:pt x="20" y="0"/>
                    <a:pt x="16" y="1"/>
                    <a:pt x="13" y="1"/>
                  </a:cubicBezTo>
                  <a:cubicBezTo>
                    <a:pt x="12" y="1"/>
                    <a:pt x="12" y="1"/>
                    <a:pt x="11" y="1"/>
                  </a:cubicBezTo>
                  <a:cubicBezTo>
                    <a:pt x="11" y="1"/>
                    <a:pt x="10" y="1"/>
                    <a:pt x="10" y="1"/>
                  </a:cubicBezTo>
                  <a:cubicBezTo>
                    <a:pt x="9" y="1"/>
                    <a:pt x="9" y="1"/>
                    <a:pt x="7" y="0"/>
                  </a:cubicBezTo>
                  <a:cubicBezTo>
                    <a:pt x="7" y="0"/>
                    <a:pt x="6" y="0"/>
                    <a:pt x="5" y="0"/>
                  </a:cubicBezTo>
                  <a:cubicBezTo>
                    <a:pt x="4" y="0"/>
                    <a:pt x="2" y="0"/>
                    <a:pt x="1" y="1"/>
                  </a:cubicBezTo>
                  <a:cubicBezTo>
                    <a:pt x="0" y="2"/>
                    <a:pt x="0" y="3"/>
                    <a:pt x="0" y="3"/>
                  </a:cubicBezTo>
                  <a:cubicBezTo>
                    <a:pt x="1" y="4"/>
                    <a:pt x="1" y="4"/>
                    <a:pt x="2" y="4"/>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i$ḷïḋê"/>
            <p:cNvSpPr/>
            <p:nvPr/>
          </p:nvSpPr>
          <p:spPr bwMode="auto">
            <a:xfrm>
              <a:off x="3592513" y="3446463"/>
              <a:ext cx="273050" cy="92075"/>
            </a:xfrm>
            <a:custGeom>
              <a:avLst/>
              <a:gdLst>
                <a:gd name="T0" fmla="*/ 1 w 24"/>
                <a:gd name="T1" fmla="*/ 1 h 8"/>
                <a:gd name="T2" fmla="*/ 0 w 24"/>
                <a:gd name="T3" fmla="*/ 3 h 8"/>
                <a:gd name="T4" fmla="*/ 1 w 24"/>
                <a:gd name="T5" fmla="*/ 4 h 8"/>
                <a:gd name="T6" fmla="*/ 1 w 24"/>
                <a:gd name="T7" fmla="*/ 6 h 8"/>
                <a:gd name="T8" fmla="*/ 3 w 24"/>
                <a:gd name="T9" fmla="*/ 5 h 8"/>
                <a:gd name="T10" fmla="*/ 7 w 24"/>
                <a:gd name="T11" fmla="*/ 3 h 8"/>
                <a:gd name="T12" fmla="*/ 8 w 24"/>
                <a:gd name="T13" fmla="*/ 3 h 8"/>
                <a:gd name="T14" fmla="*/ 11 w 24"/>
                <a:gd name="T15" fmla="*/ 3 h 8"/>
                <a:gd name="T16" fmla="*/ 13 w 24"/>
                <a:gd name="T17" fmla="*/ 6 h 8"/>
                <a:gd name="T18" fmla="*/ 17 w 24"/>
                <a:gd name="T19" fmla="*/ 8 h 8"/>
                <a:gd name="T20" fmla="*/ 20 w 24"/>
                <a:gd name="T21" fmla="*/ 7 h 8"/>
                <a:gd name="T22" fmla="*/ 24 w 24"/>
                <a:gd name="T23" fmla="*/ 2 h 8"/>
                <a:gd name="T24" fmla="*/ 22 w 24"/>
                <a:gd name="T25" fmla="*/ 0 h 8"/>
                <a:gd name="T26" fmla="*/ 21 w 24"/>
                <a:gd name="T27" fmla="*/ 1 h 8"/>
                <a:gd name="T28" fmla="*/ 19 w 24"/>
                <a:gd name="T29" fmla="*/ 5 h 8"/>
                <a:gd name="T30" fmla="*/ 17 w 24"/>
                <a:gd name="T31" fmla="*/ 5 h 8"/>
                <a:gd name="T32" fmla="*/ 15 w 24"/>
                <a:gd name="T33" fmla="*/ 4 h 8"/>
                <a:gd name="T34" fmla="*/ 13 w 24"/>
                <a:gd name="T35" fmla="*/ 1 h 8"/>
                <a:gd name="T36" fmla="*/ 8 w 24"/>
                <a:gd name="T37" fmla="*/ 0 h 8"/>
                <a:gd name="T38" fmla="*/ 6 w 24"/>
                <a:gd name="T39" fmla="*/ 0 h 8"/>
                <a:gd name="T40" fmla="*/ 1 w 24"/>
                <a:gd name="T41" fmla="*/ 2 h 8"/>
                <a:gd name="T42" fmla="*/ 2 w 24"/>
                <a:gd name="T43" fmla="*/ 4 h 8"/>
                <a:gd name="T44" fmla="*/ 3 w 24"/>
                <a:gd name="T45" fmla="*/ 3 h 8"/>
                <a:gd name="T46" fmla="*/ 3 w 24"/>
                <a:gd name="T47" fmla="*/ 3 h 8"/>
                <a:gd name="T48" fmla="*/ 3 w 24"/>
                <a:gd name="T49" fmla="*/ 3 h 8"/>
                <a:gd name="T50" fmla="*/ 3 w 24"/>
                <a:gd name="T51" fmla="*/ 3 h 8"/>
                <a:gd name="T52" fmla="*/ 3 w 24"/>
                <a:gd name="T53" fmla="*/ 3 h 8"/>
                <a:gd name="T54" fmla="*/ 3 w 24"/>
                <a:gd name="T55" fmla="*/ 3 h 8"/>
                <a:gd name="T56" fmla="*/ 3 w 24"/>
                <a:gd name="T57" fmla="*/ 3 h 8"/>
                <a:gd name="T58" fmla="*/ 3 w 24"/>
                <a:gd name="T59" fmla="*/ 3 h 8"/>
                <a:gd name="T60" fmla="*/ 3 w 24"/>
                <a:gd name="T61" fmla="*/ 3 h 8"/>
                <a:gd name="T62" fmla="*/ 3 w 24"/>
                <a:gd name="T63" fmla="*/ 3 h 8"/>
                <a:gd name="T64" fmla="*/ 3 w 24"/>
                <a:gd name="T65" fmla="*/ 3 h 8"/>
                <a:gd name="T66" fmla="*/ 3 w 24"/>
                <a:gd name="T67" fmla="*/ 1 h 8"/>
                <a:gd name="T68" fmla="*/ 1 w 24"/>
                <a:gd name="T6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8">
                  <a:moveTo>
                    <a:pt x="1" y="1"/>
                  </a:moveTo>
                  <a:cubicBezTo>
                    <a:pt x="1" y="1"/>
                    <a:pt x="0" y="2"/>
                    <a:pt x="0" y="3"/>
                  </a:cubicBezTo>
                  <a:cubicBezTo>
                    <a:pt x="0" y="3"/>
                    <a:pt x="0" y="4"/>
                    <a:pt x="1" y="4"/>
                  </a:cubicBezTo>
                  <a:cubicBezTo>
                    <a:pt x="1" y="6"/>
                    <a:pt x="1" y="6"/>
                    <a:pt x="1" y="6"/>
                  </a:cubicBezTo>
                  <a:cubicBezTo>
                    <a:pt x="3" y="5"/>
                    <a:pt x="3" y="5"/>
                    <a:pt x="3" y="5"/>
                  </a:cubicBezTo>
                  <a:cubicBezTo>
                    <a:pt x="4" y="4"/>
                    <a:pt x="6" y="3"/>
                    <a:pt x="7" y="3"/>
                  </a:cubicBezTo>
                  <a:cubicBezTo>
                    <a:pt x="8" y="3"/>
                    <a:pt x="8" y="3"/>
                    <a:pt x="8" y="3"/>
                  </a:cubicBezTo>
                  <a:cubicBezTo>
                    <a:pt x="9" y="3"/>
                    <a:pt x="10" y="3"/>
                    <a:pt x="11" y="3"/>
                  </a:cubicBezTo>
                  <a:cubicBezTo>
                    <a:pt x="11" y="4"/>
                    <a:pt x="12" y="5"/>
                    <a:pt x="13" y="6"/>
                  </a:cubicBezTo>
                  <a:cubicBezTo>
                    <a:pt x="14" y="7"/>
                    <a:pt x="16" y="8"/>
                    <a:pt x="17" y="8"/>
                  </a:cubicBezTo>
                  <a:cubicBezTo>
                    <a:pt x="18" y="8"/>
                    <a:pt x="19" y="8"/>
                    <a:pt x="20" y="7"/>
                  </a:cubicBezTo>
                  <a:cubicBezTo>
                    <a:pt x="22" y="6"/>
                    <a:pt x="24" y="4"/>
                    <a:pt x="24" y="2"/>
                  </a:cubicBezTo>
                  <a:cubicBezTo>
                    <a:pt x="24" y="1"/>
                    <a:pt x="23" y="0"/>
                    <a:pt x="22" y="0"/>
                  </a:cubicBezTo>
                  <a:cubicBezTo>
                    <a:pt x="22" y="0"/>
                    <a:pt x="21" y="1"/>
                    <a:pt x="21" y="1"/>
                  </a:cubicBezTo>
                  <a:cubicBezTo>
                    <a:pt x="21" y="3"/>
                    <a:pt x="20" y="4"/>
                    <a:pt x="19" y="5"/>
                  </a:cubicBezTo>
                  <a:cubicBezTo>
                    <a:pt x="18" y="5"/>
                    <a:pt x="18" y="5"/>
                    <a:pt x="17" y="5"/>
                  </a:cubicBezTo>
                  <a:cubicBezTo>
                    <a:pt x="16" y="5"/>
                    <a:pt x="16" y="4"/>
                    <a:pt x="15" y="4"/>
                  </a:cubicBezTo>
                  <a:cubicBezTo>
                    <a:pt x="14" y="3"/>
                    <a:pt x="14" y="2"/>
                    <a:pt x="13" y="1"/>
                  </a:cubicBezTo>
                  <a:cubicBezTo>
                    <a:pt x="12" y="0"/>
                    <a:pt x="10" y="0"/>
                    <a:pt x="8" y="0"/>
                  </a:cubicBezTo>
                  <a:cubicBezTo>
                    <a:pt x="8" y="0"/>
                    <a:pt x="7" y="0"/>
                    <a:pt x="6" y="0"/>
                  </a:cubicBezTo>
                  <a:cubicBezTo>
                    <a:pt x="4" y="0"/>
                    <a:pt x="3" y="1"/>
                    <a:pt x="1" y="2"/>
                  </a:cubicBezTo>
                  <a:cubicBezTo>
                    <a:pt x="2" y="4"/>
                    <a:pt x="2" y="4"/>
                    <a:pt x="2" y="4"/>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4" y="3"/>
                    <a:pt x="4" y="2"/>
                    <a:pt x="3" y="1"/>
                  </a:cubicBezTo>
                  <a:cubicBezTo>
                    <a:pt x="3" y="0"/>
                    <a:pt x="2" y="0"/>
                    <a:pt x="1" y="1"/>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íṣľïdè"/>
            <p:cNvSpPr/>
            <p:nvPr/>
          </p:nvSpPr>
          <p:spPr bwMode="auto">
            <a:xfrm>
              <a:off x="4151313" y="3411538"/>
              <a:ext cx="846138" cy="92075"/>
            </a:xfrm>
            <a:custGeom>
              <a:avLst/>
              <a:gdLst>
                <a:gd name="T0" fmla="*/ 3 w 74"/>
                <a:gd name="T1" fmla="*/ 7 h 8"/>
                <a:gd name="T2" fmla="*/ 7 w 74"/>
                <a:gd name="T3" fmla="*/ 6 h 8"/>
                <a:gd name="T4" fmla="*/ 8 w 74"/>
                <a:gd name="T5" fmla="*/ 6 h 8"/>
                <a:gd name="T6" fmla="*/ 10 w 74"/>
                <a:gd name="T7" fmla="*/ 7 h 8"/>
                <a:gd name="T8" fmla="*/ 14 w 74"/>
                <a:gd name="T9" fmla="*/ 7 h 8"/>
                <a:gd name="T10" fmla="*/ 15 w 74"/>
                <a:gd name="T11" fmla="*/ 7 h 8"/>
                <a:gd name="T12" fmla="*/ 40 w 74"/>
                <a:gd name="T13" fmla="*/ 6 h 8"/>
                <a:gd name="T14" fmla="*/ 41 w 74"/>
                <a:gd name="T15" fmla="*/ 6 h 8"/>
                <a:gd name="T16" fmla="*/ 43 w 74"/>
                <a:gd name="T17" fmla="*/ 6 h 8"/>
                <a:gd name="T18" fmla="*/ 46 w 74"/>
                <a:gd name="T19" fmla="*/ 7 h 8"/>
                <a:gd name="T20" fmla="*/ 47 w 74"/>
                <a:gd name="T21" fmla="*/ 7 h 8"/>
                <a:gd name="T22" fmla="*/ 51 w 74"/>
                <a:gd name="T23" fmla="*/ 7 h 8"/>
                <a:gd name="T24" fmla="*/ 72 w 74"/>
                <a:gd name="T25" fmla="*/ 3 h 8"/>
                <a:gd name="T26" fmla="*/ 74 w 74"/>
                <a:gd name="T27" fmla="*/ 1 h 8"/>
                <a:gd name="T28" fmla="*/ 72 w 74"/>
                <a:gd name="T29" fmla="*/ 0 h 8"/>
                <a:gd name="T30" fmla="*/ 50 w 74"/>
                <a:gd name="T31" fmla="*/ 4 h 8"/>
                <a:gd name="T32" fmla="*/ 47 w 74"/>
                <a:gd name="T33" fmla="*/ 4 h 8"/>
                <a:gd name="T34" fmla="*/ 46 w 74"/>
                <a:gd name="T35" fmla="*/ 4 h 8"/>
                <a:gd name="T36" fmla="*/ 44 w 74"/>
                <a:gd name="T37" fmla="*/ 3 h 8"/>
                <a:gd name="T38" fmla="*/ 41 w 74"/>
                <a:gd name="T39" fmla="*/ 3 h 8"/>
                <a:gd name="T40" fmla="*/ 40 w 74"/>
                <a:gd name="T41" fmla="*/ 3 h 8"/>
                <a:gd name="T42" fmla="*/ 15 w 74"/>
                <a:gd name="T43" fmla="*/ 4 h 8"/>
                <a:gd name="T44" fmla="*/ 14 w 74"/>
                <a:gd name="T45" fmla="*/ 4 h 8"/>
                <a:gd name="T46" fmla="*/ 11 w 74"/>
                <a:gd name="T47" fmla="*/ 4 h 8"/>
                <a:gd name="T48" fmla="*/ 9 w 74"/>
                <a:gd name="T49" fmla="*/ 3 h 8"/>
                <a:gd name="T50" fmla="*/ 7 w 74"/>
                <a:gd name="T51" fmla="*/ 3 h 8"/>
                <a:gd name="T52" fmla="*/ 1 w 74"/>
                <a:gd name="T53" fmla="*/ 5 h 8"/>
                <a:gd name="T54" fmla="*/ 1 w 74"/>
                <a:gd name="T55" fmla="*/ 7 h 8"/>
                <a:gd name="T56" fmla="*/ 3 w 74"/>
                <a:gd name="T5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8">
                  <a:moveTo>
                    <a:pt x="3" y="7"/>
                  </a:moveTo>
                  <a:cubicBezTo>
                    <a:pt x="4" y="6"/>
                    <a:pt x="6" y="6"/>
                    <a:pt x="7" y="6"/>
                  </a:cubicBezTo>
                  <a:cubicBezTo>
                    <a:pt x="8" y="6"/>
                    <a:pt x="8" y="6"/>
                    <a:pt x="8" y="6"/>
                  </a:cubicBezTo>
                  <a:cubicBezTo>
                    <a:pt x="9" y="6"/>
                    <a:pt x="9" y="6"/>
                    <a:pt x="10" y="7"/>
                  </a:cubicBezTo>
                  <a:cubicBezTo>
                    <a:pt x="11" y="7"/>
                    <a:pt x="12" y="7"/>
                    <a:pt x="14" y="7"/>
                  </a:cubicBezTo>
                  <a:cubicBezTo>
                    <a:pt x="14" y="7"/>
                    <a:pt x="15" y="7"/>
                    <a:pt x="15" y="7"/>
                  </a:cubicBezTo>
                  <a:cubicBezTo>
                    <a:pt x="23" y="7"/>
                    <a:pt x="32" y="7"/>
                    <a:pt x="40" y="6"/>
                  </a:cubicBezTo>
                  <a:cubicBezTo>
                    <a:pt x="40" y="6"/>
                    <a:pt x="41" y="6"/>
                    <a:pt x="41" y="6"/>
                  </a:cubicBezTo>
                  <a:cubicBezTo>
                    <a:pt x="42" y="6"/>
                    <a:pt x="43" y="6"/>
                    <a:pt x="43" y="6"/>
                  </a:cubicBezTo>
                  <a:cubicBezTo>
                    <a:pt x="44" y="6"/>
                    <a:pt x="44" y="7"/>
                    <a:pt x="46" y="7"/>
                  </a:cubicBezTo>
                  <a:cubicBezTo>
                    <a:pt x="46" y="7"/>
                    <a:pt x="47" y="7"/>
                    <a:pt x="47" y="7"/>
                  </a:cubicBezTo>
                  <a:cubicBezTo>
                    <a:pt x="48" y="7"/>
                    <a:pt x="50" y="7"/>
                    <a:pt x="51" y="7"/>
                  </a:cubicBezTo>
                  <a:cubicBezTo>
                    <a:pt x="58" y="5"/>
                    <a:pt x="65" y="3"/>
                    <a:pt x="72" y="3"/>
                  </a:cubicBezTo>
                  <a:cubicBezTo>
                    <a:pt x="73" y="3"/>
                    <a:pt x="74" y="2"/>
                    <a:pt x="74" y="1"/>
                  </a:cubicBezTo>
                  <a:cubicBezTo>
                    <a:pt x="74" y="1"/>
                    <a:pt x="73" y="0"/>
                    <a:pt x="72" y="0"/>
                  </a:cubicBezTo>
                  <a:cubicBezTo>
                    <a:pt x="64" y="0"/>
                    <a:pt x="57" y="2"/>
                    <a:pt x="50" y="4"/>
                  </a:cubicBezTo>
                  <a:cubicBezTo>
                    <a:pt x="49" y="4"/>
                    <a:pt x="48" y="4"/>
                    <a:pt x="47" y="4"/>
                  </a:cubicBezTo>
                  <a:cubicBezTo>
                    <a:pt x="46" y="4"/>
                    <a:pt x="46" y="4"/>
                    <a:pt x="46" y="4"/>
                  </a:cubicBezTo>
                  <a:cubicBezTo>
                    <a:pt x="46" y="4"/>
                    <a:pt x="45" y="4"/>
                    <a:pt x="44" y="3"/>
                  </a:cubicBezTo>
                  <a:cubicBezTo>
                    <a:pt x="43" y="3"/>
                    <a:pt x="42" y="3"/>
                    <a:pt x="41" y="3"/>
                  </a:cubicBezTo>
                  <a:cubicBezTo>
                    <a:pt x="41" y="3"/>
                    <a:pt x="40" y="3"/>
                    <a:pt x="40" y="3"/>
                  </a:cubicBezTo>
                  <a:cubicBezTo>
                    <a:pt x="31" y="4"/>
                    <a:pt x="23" y="4"/>
                    <a:pt x="15" y="4"/>
                  </a:cubicBezTo>
                  <a:cubicBezTo>
                    <a:pt x="15" y="4"/>
                    <a:pt x="14" y="4"/>
                    <a:pt x="14" y="4"/>
                  </a:cubicBezTo>
                  <a:cubicBezTo>
                    <a:pt x="13" y="4"/>
                    <a:pt x="12" y="4"/>
                    <a:pt x="11" y="4"/>
                  </a:cubicBezTo>
                  <a:cubicBezTo>
                    <a:pt x="11" y="4"/>
                    <a:pt x="10" y="3"/>
                    <a:pt x="9" y="3"/>
                  </a:cubicBezTo>
                  <a:cubicBezTo>
                    <a:pt x="9" y="3"/>
                    <a:pt x="8" y="3"/>
                    <a:pt x="7" y="3"/>
                  </a:cubicBezTo>
                  <a:cubicBezTo>
                    <a:pt x="5" y="3"/>
                    <a:pt x="3" y="4"/>
                    <a:pt x="1" y="5"/>
                  </a:cubicBezTo>
                  <a:cubicBezTo>
                    <a:pt x="0" y="5"/>
                    <a:pt x="0" y="6"/>
                    <a:pt x="1" y="7"/>
                  </a:cubicBezTo>
                  <a:cubicBezTo>
                    <a:pt x="1" y="7"/>
                    <a:pt x="2" y="8"/>
                    <a:pt x="3" y="7"/>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ïṣļîḋè"/>
            <p:cNvSpPr/>
            <p:nvPr/>
          </p:nvSpPr>
          <p:spPr bwMode="auto">
            <a:xfrm>
              <a:off x="5226051" y="3387725"/>
              <a:ext cx="241300" cy="58738"/>
            </a:xfrm>
            <a:custGeom>
              <a:avLst/>
              <a:gdLst>
                <a:gd name="T0" fmla="*/ 2 w 21"/>
                <a:gd name="T1" fmla="*/ 3 h 5"/>
                <a:gd name="T2" fmla="*/ 11 w 21"/>
                <a:gd name="T3" fmla="*/ 3 h 5"/>
                <a:gd name="T4" fmla="*/ 18 w 21"/>
                <a:gd name="T5" fmla="*/ 4 h 5"/>
                <a:gd name="T6" fmla="*/ 20 w 21"/>
                <a:gd name="T7" fmla="*/ 4 h 5"/>
                <a:gd name="T8" fmla="*/ 19 w 21"/>
                <a:gd name="T9" fmla="*/ 2 h 5"/>
                <a:gd name="T10" fmla="*/ 11 w 21"/>
                <a:gd name="T11" fmla="*/ 0 h 5"/>
                <a:gd name="T12" fmla="*/ 2 w 21"/>
                <a:gd name="T13" fmla="*/ 0 h 5"/>
                <a:gd name="T14" fmla="*/ 0 w 21"/>
                <a:gd name="T15" fmla="*/ 1 h 5"/>
                <a:gd name="T16" fmla="*/ 2 w 21"/>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
                  <a:moveTo>
                    <a:pt x="2" y="3"/>
                  </a:moveTo>
                  <a:cubicBezTo>
                    <a:pt x="5" y="3"/>
                    <a:pt x="8" y="3"/>
                    <a:pt x="11" y="3"/>
                  </a:cubicBezTo>
                  <a:cubicBezTo>
                    <a:pt x="14" y="4"/>
                    <a:pt x="16" y="4"/>
                    <a:pt x="18" y="4"/>
                  </a:cubicBezTo>
                  <a:cubicBezTo>
                    <a:pt x="19" y="5"/>
                    <a:pt x="20" y="4"/>
                    <a:pt x="20" y="4"/>
                  </a:cubicBezTo>
                  <a:cubicBezTo>
                    <a:pt x="21" y="3"/>
                    <a:pt x="20" y="2"/>
                    <a:pt x="19" y="2"/>
                  </a:cubicBezTo>
                  <a:cubicBezTo>
                    <a:pt x="17" y="1"/>
                    <a:pt x="14" y="1"/>
                    <a:pt x="11" y="0"/>
                  </a:cubicBezTo>
                  <a:cubicBezTo>
                    <a:pt x="8" y="0"/>
                    <a:pt x="5" y="0"/>
                    <a:pt x="2" y="0"/>
                  </a:cubicBezTo>
                  <a:cubicBezTo>
                    <a:pt x="1" y="0"/>
                    <a:pt x="0" y="1"/>
                    <a:pt x="0" y="1"/>
                  </a:cubicBezTo>
                  <a:cubicBezTo>
                    <a:pt x="0" y="2"/>
                    <a:pt x="1" y="3"/>
                    <a:pt x="2"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ïṥ1îďê"/>
            <p:cNvSpPr/>
            <p:nvPr/>
          </p:nvSpPr>
          <p:spPr bwMode="auto">
            <a:xfrm>
              <a:off x="5535613" y="3376613"/>
              <a:ext cx="422275" cy="92075"/>
            </a:xfrm>
            <a:custGeom>
              <a:avLst/>
              <a:gdLst>
                <a:gd name="T0" fmla="*/ 2 w 37"/>
                <a:gd name="T1" fmla="*/ 5 h 8"/>
                <a:gd name="T2" fmla="*/ 10 w 37"/>
                <a:gd name="T3" fmla="*/ 3 h 8"/>
                <a:gd name="T4" fmla="*/ 10 w 37"/>
                <a:gd name="T5" fmla="*/ 3 h 8"/>
                <a:gd name="T6" fmla="*/ 11 w 37"/>
                <a:gd name="T7" fmla="*/ 4 h 8"/>
                <a:gd name="T8" fmla="*/ 11 w 37"/>
                <a:gd name="T9" fmla="*/ 4 h 8"/>
                <a:gd name="T10" fmla="*/ 12 w 37"/>
                <a:gd name="T11" fmla="*/ 4 h 8"/>
                <a:gd name="T12" fmla="*/ 12 w 37"/>
                <a:gd name="T13" fmla="*/ 4 h 8"/>
                <a:gd name="T14" fmla="*/ 12 w 37"/>
                <a:gd name="T15" fmla="*/ 4 h 8"/>
                <a:gd name="T16" fmla="*/ 12 w 37"/>
                <a:gd name="T17" fmla="*/ 4 h 8"/>
                <a:gd name="T18" fmla="*/ 12 w 37"/>
                <a:gd name="T19" fmla="*/ 4 h 8"/>
                <a:gd name="T20" fmla="*/ 12 w 37"/>
                <a:gd name="T21" fmla="*/ 4 h 8"/>
                <a:gd name="T22" fmla="*/ 12 w 37"/>
                <a:gd name="T23" fmla="*/ 4 h 8"/>
                <a:gd name="T24" fmla="*/ 12 w 37"/>
                <a:gd name="T25" fmla="*/ 4 h 8"/>
                <a:gd name="T26" fmla="*/ 12 w 37"/>
                <a:gd name="T27" fmla="*/ 4 h 8"/>
                <a:gd name="T28" fmla="*/ 12 w 37"/>
                <a:gd name="T29" fmla="*/ 4 h 8"/>
                <a:gd name="T30" fmla="*/ 12 w 37"/>
                <a:gd name="T31" fmla="*/ 4 h 8"/>
                <a:gd name="T32" fmla="*/ 11 w 37"/>
                <a:gd name="T33" fmla="*/ 5 h 8"/>
                <a:gd name="T34" fmla="*/ 13 w 37"/>
                <a:gd name="T35" fmla="*/ 6 h 8"/>
                <a:gd name="T36" fmla="*/ 14 w 37"/>
                <a:gd name="T37" fmla="*/ 6 h 8"/>
                <a:gd name="T38" fmla="*/ 22 w 37"/>
                <a:gd name="T39" fmla="*/ 4 h 8"/>
                <a:gd name="T40" fmla="*/ 25 w 37"/>
                <a:gd name="T41" fmla="*/ 4 h 8"/>
                <a:gd name="T42" fmla="*/ 33 w 37"/>
                <a:gd name="T43" fmla="*/ 6 h 8"/>
                <a:gd name="T44" fmla="*/ 34 w 37"/>
                <a:gd name="T45" fmla="*/ 6 h 8"/>
                <a:gd name="T46" fmla="*/ 34 w 37"/>
                <a:gd name="T47" fmla="*/ 6 h 8"/>
                <a:gd name="T48" fmla="*/ 35 w 37"/>
                <a:gd name="T49" fmla="*/ 6 h 8"/>
                <a:gd name="T50" fmla="*/ 34 w 37"/>
                <a:gd name="T51" fmla="*/ 6 h 8"/>
                <a:gd name="T52" fmla="*/ 34 w 37"/>
                <a:gd name="T53" fmla="*/ 6 h 8"/>
                <a:gd name="T54" fmla="*/ 35 w 37"/>
                <a:gd name="T55" fmla="*/ 6 h 8"/>
                <a:gd name="T56" fmla="*/ 34 w 37"/>
                <a:gd name="T57" fmla="*/ 6 h 8"/>
                <a:gd name="T58" fmla="*/ 35 w 37"/>
                <a:gd name="T59" fmla="*/ 6 h 8"/>
                <a:gd name="T60" fmla="*/ 34 w 37"/>
                <a:gd name="T61" fmla="*/ 6 h 8"/>
                <a:gd name="T62" fmla="*/ 34 w 37"/>
                <a:gd name="T63" fmla="*/ 6 h 8"/>
                <a:gd name="T64" fmla="*/ 35 w 37"/>
                <a:gd name="T65" fmla="*/ 6 h 8"/>
                <a:gd name="T66" fmla="*/ 34 w 37"/>
                <a:gd name="T67" fmla="*/ 6 h 8"/>
                <a:gd name="T68" fmla="*/ 35 w 37"/>
                <a:gd name="T69" fmla="*/ 8 h 8"/>
                <a:gd name="T70" fmla="*/ 37 w 37"/>
                <a:gd name="T71" fmla="*/ 7 h 8"/>
                <a:gd name="T72" fmla="*/ 37 w 37"/>
                <a:gd name="T73" fmla="*/ 6 h 8"/>
                <a:gd name="T74" fmla="*/ 37 w 37"/>
                <a:gd name="T75" fmla="*/ 5 h 8"/>
                <a:gd name="T76" fmla="*/ 34 w 37"/>
                <a:gd name="T77" fmla="*/ 3 h 8"/>
                <a:gd name="T78" fmla="*/ 25 w 37"/>
                <a:gd name="T79" fmla="*/ 1 h 8"/>
                <a:gd name="T80" fmla="*/ 22 w 37"/>
                <a:gd name="T81" fmla="*/ 1 h 8"/>
                <a:gd name="T82" fmla="*/ 14 w 37"/>
                <a:gd name="T83" fmla="*/ 3 h 8"/>
                <a:gd name="T84" fmla="*/ 13 w 37"/>
                <a:gd name="T85" fmla="*/ 3 h 8"/>
                <a:gd name="T86" fmla="*/ 13 w 37"/>
                <a:gd name="T87" fmla="*/ 4 h 8"/>
                <a:gd name="T88" fmla="*/ 14 w 37"/>
                <a:gd name="T89" fmla="*/ 5 h 8"/>
                <a:gd name="T90" fmla="*/ 15 w 37"/>
                <a:gd name="T91" fmla="*/ 4 h 8"/>
                <a:gd name="T92" fmla="*/ 13 w 37"/>
                <a:gd name="T93" fmla="*/ 1 h 8"/>
                <a:gd name="T94" fmla="*/ 10 w 37"/>
                <a:gd name="T95" fmla="*/ 0 h 8"/>
                <a:gd name="T96" fmla="*/ 10 w 37"/>
                <a:gd name="T97" fmla="*/ 0 h 8"/>
                <a:gd name="T98" fmla="*/ 1 w 37"/>
                <a:gd name="T99" fmla="*/ 2 h 8"/>
                <a:gd name="T100" fmla="*/ 1 w 37"/>
                <a:gd name="T101" fmla="*/ 4 h 8"/>
                <a:gd name="T102" fmla="*/ 2 w 37"/>
                <a:gd name="T10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 h="8">
                  <a:moveTo>
                    <a:pt x="2" y="5"/>
                  </a:moveTo>
                  <a:cubicBezTo>
                    <a:pt x="5" y="4"/>
                    <a:pt x="7" y="3"/>
                    <a:pt x="10" y="3"/>
                  </a:cubicBezTo>
                  <a:cubicBezTo>
                    <a:pt x="10" y="3"/>
                    <a:pt x="10" y="3"/>
                    <a:pt x="10" y="3"/>
                  </a:cubicBezTo>
                  <a:cubicBezTo>
                    <a:pt x="11" y="3"/>
                    <a:pt x="11" y="3"/>
                    <a:pt x="11" y="4"/>
                  </a:cubicBezTo>
                  <a:cubicBezTo>
                    <a:pt x="11" y="4"/>
                    <a:pt x="11" y="4"/>
                    <a:pt x="11"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1" y="5"/>
                    <a:pt x="11" y="5"/>
                    <a:pt x="11" y="5"/>
                  </a:cubicBezTo>
                  <a:cubicBezTo>
                    <a:pt x="13" y="6"/>
                    <a:pt x="13" y="6"/>
                    <a:pt x="13" y="6"/>
                  </a:cubicBezTo>
                  <a:cubicBezTo>
                    <a:pt x="13" y="6"/>
                    <a:pt x="14" y="6"/>
                    <a:pt x="14" y="6"/>
                  </a:cubicBezTo>
                  <a:cubicBezTo>
                    <a:pt x="17" y="6"/>
                    <a:pt x="20" y="5"/>
                    <a:pt x="22" y="4"/>
                  </a:cubicBezTo>
                  <a:cubicBezTo>
                    <a:pt x="23" y="4"/>
                    <a:pt x="24" y="4"/>
                    <a:pt x="25" y="4"/>
                  </a:cubicBezTo>
                  <a:cubicBezTo>
                    <a:pt x="27" y="4"/>
                    <a:pt x="30" y="5"/>
                    <a:pt x="33" y="6"/>
                  </a:cubicBezTo>
                  <a:cubicBezTo>
                    <a:pt x="34" y="6"/>
                    <a:pt x="34" y="6"/>
                    <a:pt x="34" y="6"/>
                  </a:cubicBezTo>
                  <a:cubicBezTo>
                    <a:pt x="34" y="6"/>
                    <a:pt x="34" y="6"/>
                    <a:pt x="34" y="6"/>
                  </a:cubicBezTo>
                  <a:cubicBezTo>
                    <a:pt x="35" y="6"/>
                    <a:pt x="35" y="6"/>
                    <a:pt x="35" y="6"/>
                  </a:cubicBezTo>
                  <a:cubicBezTo>
                    <a:pt x="34" y="6"/>
                    <a:pt x="34" y="6"/>
                    <a:pt x="34" y="6"/>
                  </a:cubicBezTo>
                  <a:cubicBezTo>
                    <a:pt x="34" y="6"/>
                    <a:pt x="34" y="6"/>
                    <a:pt x="34" y="6"/>
                  </a:cubicBezTo>
                  <a:cubicBezTo>
                    <a:pt x="35" y="6"/>
                    <a:pt x="35" y="6"/>
                    <a:pt x="35" y="6"/>
                  </a:cubicBezTo>
                  <a:cubicBezTo>
                    <a:pt x="34" y="6"/>
                    <a:pt x="34" y="6"/>
                    <a:pt x="34" y="6"/>
                  </a:cubicBezTo>
                  <a:cubicBezTo>
                    <a:pt x="35" y="6"/>
                    <a:pt x="35" y="6"/>
                    <a:pt x="35" y="6"/>
                  </a:cubicBezTo>
                  <a:cubicBezTo>
                    <a:pt x="34" y="6"/>
                    <a:pt x="34" y="6"/>
                    <a:pt x="34" y="6"/>
                  </a:cubicBezTo>
                  <a:cubicBezTo>
                    <a:pt x="34" y="6"/>
                    <a:pt x="34" y="6"/>
                    <a:pt x="34" y="6"/>
                  </a:cubicBezTo>
                  <a:cubicBezTo>
                    <a:pt x="35" y="6"/>
                    <a:pt x="35" y="6"/>
                    <a:pt x="35" y="6"/>
                  </a:cubicBezTo>
                  <a:cubicBezTo>
                    <a:pt x="34" y="6"/>
                    <a:pt x="34" y="6"/>
                    <a:pt x="34" y="6"/>
                  </a:cubicBezTo>
                  <a:cubicBezTo>
                    <a:pt x="34" y="6"/>
                    <a:pt x="34" y="7"/>
                    <a:pt x="35" y="8"/>
                  </a:cubicBezTo>
                  <a:cubicBezTo>
                    <a:pt x="36" y="8"/>
                    <a:pt x="37" y="8"/>
                    <a:pt x="37" y="7"/>
                  </a:cubicBezTo>
                  <a:cubicBezTo>
                    <a:pt x="37" y="7"/>
                    <a:pt x="37" y="6"/>
                    <a:pt x="37" y="6"/>
                  </a:cubicBezTo>
                  <a:cubicBezTo>
                    <a:pt x="37" y="5"/>
                    <a:pt x="37" y="5"/>
                    <a:pt x="37" y="5"/>
                  </a:cubicBezTo>
                  <a:cubicBezTo>
                    <a:pt x="36" y="3"/>
                    <a:pt x="35" y="3"/>
                    <a:pt x="34" y="3"/>
                  </a:cubicBezTo>
                  <a:cubicBezTo>
                    <a:pt x="31" y="2"/>
                    <a:pt x="28" y="1"/>
                    <a:pt x="25" y="1"/>
                  </a:cubicBezTo>
                  <a:cubicBezTo>
                    <a:pt x="24" y="1"/>
                    <a:pt x="23" y="1"/>
                    <a:pt x="22" y="1"/>
                  </a:cubicBezTo>
                  <a:cubicBezTo>
                    <a:pt x="19" y="2"/>
                    <a:pt x="16" y="3"/>
                    <a:pt x="14" y="3"/>
                  </a:cubicBezTo>
                  <a:cubicBezTo>
                    <a:pt x="14" y="3"/>
                    <a:pt x="14" y="3"/>
                    <a:pt x="13" y="3"/>
                  </a:cubicBezTo>
                  <a:cubicBezTo>
                    <a:pt x="13" y="4"/>
                    <a:pt x="13" y="4"/>
                    <a:pt x="13" y="4"/>
                  </a:cubicBezTo>
                  <a:cubicBezTo>
                    <a:pt x="14" y="5"/>
                    <a:pt x="14" y="5"/>
                    <a:pt x="14" y="5"/>
                  </a:cubicBezTo>
                  <a:cubicBezTo>
                    <a:pt x="14" y="5"/>
                    <a:pt x="15" y="4"/>
                    <a:pt x="15" y="4"/>
                  </a:cubicBezTo>
                  <a:cubicBezTo>
                    <a:pt x="14" y="3"/>
                    <a:pt x="14" y="2"/>
                    <a:pt x="13" y="1"/>
                  </a:cubicBezTo>
                  <a:cubicBezTo>
                    <a:pt x="12" y="0"/>
                    <a:pt x="11" y="0"/>
                    <a:pt x="10" y="0"/>
                  </a:cubicBezTo>
                  <a:cubicBezTo>
                    <a:pt x="10" y="0"/>
                    <a:pt x="10" y="0"/>
                    <a:pt x="10" y="0"/>
                  </a:cubicBezTo>
                  <a:cubicBezTo>
                    <a:pt x="7" y="0"/>
                    <a:pt x="4" y="1"/>
                    <a:pt x="1" y="2"/>
                  </a:cubicBezTo>
                  <a:cubicBezTo>
                    <a:pt x="1" y="2"/>
                    <a:pt x="0" y="3"/>
                    <a:pt x="1" y="4"/>
                  </a:cubicBezTo>
                  <a:cubicBezTo>
                    <a:pt x="1" y="5"/>
                    <a:pt x="2" y="5"/>
                    <a:pt x="2" y="5"/>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ïşļiḓê"/>
            <p:cNvSpPr/>
            <p:nvPr/>
          </p:nvSpPr>
          <p:spPr bwMode="auto">
            <a:xfrm>
              <a:off x="3533776" y="3675063"/>
              <a:ext cx="720725" cy="80963"/>
            </a:xfrm>
            <a:custGeom>
              <a:avLst/>
              <a:gdLst>
                <a:gd name="T0" fmla="*/ 3 w 63"/>
                <a:gd name="T1" fmla="*/ 7 h 7"/>
                <a:gd name="T2" fmla="*/ 10 w 63"/>
                <a:gd name="T3" fmla="*/ 4 h 7"/>
                <a:gd name="T4" fmla="*/ 15 w 63"/>
                <a:gd name="T5" fmla="*/ 6 h 7"/>
                <a:gd name="T6" fmla="*/ 18 w 63"/>
                <a:gd name="T7" fmla="*/ 7 h 7"/>
                <a:gd name="T8" fmla="*/ 18 w 63"/>
                <a:gd name="T9" fmla="*/ 7 h 7"/>
                <a:gd name="T10" fmla="*/ 20 w 63"/>
                <a:gd name="T11" fmla="*/ 7 h 7"/>
                <a:gd name="T12" fmla="*/ 49 w 63"/>
                <a:gd name="T13" fmla="*/ 3 h 7"/>
                <a:gd name="T14" fmla="*/ 52 w 63"/>
                <a:gd name="T15" fmla="*/ 3 h 7"/>
                <a:gd name="T16" fmla="*/ 61 w 63"/>
                <a:gd name="T17" fmla="*/ 4 h 7"/>
                <a:gd name="T18" fmla="*/ 63 w 63"/>
                <a:gd name="T19" fmla="*/ 3 h 7"/>
                <a:gd name="T20" fmla="*/ 62 w 63"/>
                <a:gd name="T21" fmla="*/ 1 h 7"/>
                <a:gd name="T22" fmla="*/ 52 w 63"/>
                <a:gd name="T23" fmla="*/ 0 h 7"/>
                <a:gd name="T24" fmla="*/ 49 w 63"/>
                <a:gd name="T25" fmla="*/ 0 h 7"/>
                <a:gd name="T26" fmla="*/ 19 w 63"/>
                <a:gd name="T27" fmla="*/ 4 h 7"/>
                <a:gd name="T28" fmla="*/ 18 w 63"/>
                <a:gd name="T29" fmla="*/ 4 h 7"/>
                <a:gd name="T30" fmla="*/ 18 w 63"/>
                <a:gd name="T31" fmla="*/ 4 h 7"/>
                <a:gd name="T32" fmla="*/ 17 w 63"/>
                <a:gd name="T33" fmla="*/ 4 h 7"/>
                <a:gd name="T34" fmla="*/ 10 w 63"/>
                <a:gd name="T35" fmla="*/ 1 h 7"/>
                <a:gd name="T36" fmla="*/ 1 w 63"/>
                <a:gd name="T37" fmla="*/ 5 h 7"/>
                <a:gd name="T38" fmla="*/ 1 w 63"/>
                <a:gd name="T39" fmla="*/ 7 h 7"/>
                <a:gd name="T40" fmla="*/ 3 w 63"/>
                <a:gd name="T4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7">
                  <a:moveTo>
                    <a:pt x="3" y="7"/>
                  </a:moveTo>
                  <a:cubicBezTo>
                    <a:pt x="5" y="5"/>
                    <a:pt x="7" y="4"/>
                    <a:pt x="10" y="4"/>
                  </a:cubicBezTo>
                  <a:cubicBezTo>
                    <a:pt x="12" y="4"/>
                    <a:pt x="14" y="5"/>
                    <a:pt x="15" y="6"/>
                  </a:cubicBezTo>
                  <a:cubicBezTo>
                    <a:pt x="16" y="6"/>
                    <a:pt x="16" y="7"/>
                    <a:pt x="18" y="7"/>
                  </a:cubicBezTo>
                  <a:cubicBezTo>
                    <a:pt x="18" y="7"/>
                    <a:pt x="18" y="7"/>
                    <a:pt x="18" y="7"/>
                  </a:cubicBezTo>
                  <a:cubicBezTo>
                    <a:pt x="19" y="7"/>
                    <a:pt x="20" y="7"/>
                    <a:pt x="20" y="7"/>
                  </a:cubicBezTo>
                  <a:cubicBezTo>
                    <a:pt x="29" y="4"/>
                    <a:pt x="39" y="3"/>
                    <a:pt x="49" y="3"/>
                  </a:cubicBezTo>
                  <a:cubicBezTo>
                    <a:pt x="50" y="3"/>
                    <a:pt x="51" y="3"/>
                    <a:pt x="52" y="3"/>
                  </a:cubicBezTo>
                  <a:cubicBezTo>
                    <a:pt x="55" y="3"/>
                    <a:pt x="58" y="4"/>
                    <a:pt x="61" y="4"/>
                  </a:cubicBezTo>
                  <a:cubicBezTo>
                    <a:pt x="62" y="5"/>
                    <a:pt x="63" y="4"/>
                    <a:pt x="63" y="3"/>
                  </a:cubicBezTo>
                  <a:cubicBezTo>
                    <a:pt x="63" y="2"/>
                    <a:pt x="63" y="2"/>
                    <a:pt x="62" y="1"/>
                  </a:cubicBezTo>
                  <a:cubicBezTo>
                    <a:pt x="59" y="1"/>
                    <a:pt x="55" y="0"/>
                    <a:pt x="52" y="0"/>
                  </a:cubicBezTo>
                  <a:cubicBezTo>
                    <a:pt x="51" y="0"/>
                    <a:pt x="50" y="0"/>
                    <a:pt x="49" y="0"/>
                  </a:cubicBezTo>
                  <a:cubicBezTo>
                    <a:pt x="39" y="0"/>
                    <a:pt x="29" y="1"/>
                    <a:pt x="19" y="4"/>
                  </a:cubicBezTo>
                  <a:cubicBezTo>
                    <a:pt x="19" y="4"/>
                    <a:pt x="18" y="4"/>
                    <a:pt x="18" y="4"/>
                  </a:cubicBezTo>
                  <a:cubicBezTo>
                    <a:pt x="18" y="4"/>
                    <a:pt x="18" y="4"/>
                    <a:pt x="18" y="4"/>
                  </a:cubicBezTo>
                  <a:cubicBezTo>
                    <a:pt x="18" y="4"/>
                    <a:pt x="18" y="4"/>
                    <a:pt x="17" y="4"/>
                  </a:cubicBezTo>
                  <a:cubicBezTo>
                    <a:pt x="15" y="2"/>
                    <a:pt x="12" y="1"/>
                    <a:pt x="10" y="1"/>
                  </a:cubicBezTo>
                  <a:cubicBezTo>
                    <a:pt x="6" y="1"/>
                    <a:pt x="3" y="2"/>
                    <a:pt x="1" y="5"/>
                  </a:cubicBezTo>
                  <a:cubicBezTo>
                    <a:pt x="0" y="5"/>
                    <a:pt x="0" y="6"/>
                    <a:pt x="1" y="7"/>
                  </a:cubicBezTo>
                  <a:cubicBezTo>
                    <a:pt x="1" y="7"/>
                    <a:pt x="2" y="7"/>
                    <a:pt x="3" y="7"/>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iṡlïḑe"/>
            <p:cNvSpPr/>
            <p:nvPr/>
          </p:nvSpPr>
          <p:spPr bwMode="auto">
            <a:xfrm>
              <a:off x="4506913" y="3652838"/>
              <a:ext cx="1268413" cy="138113"/>
            </a:xfrm>
            <a:custGeom>
              <a:avLst/>
              <a:gdLst>
                <a:gd name="T0" fmla="*/ 2 w 111"/>
                <a:gd name="T1" fmla="*/ 4 h 12"/>
                <a:gd name="T2" fmla="*/ 8 w 111"/>
                <a:gd name="T3" fmla="*/ 3 h 12"/>
                <a:gd name="T4" fmla="*/ 18 w 111"/>
                <a:gd name="T5" fmla="*/ 4 h 12"/>
                <a:gd name="T6" fmla="*/ 37 w 111"/>
                <a:gd name="T7" fmla="*/ 6 h 12"/>
                <a:gd name="T8" fmla="*/ 65 w 111"/>
                <a:gd name="T9" fmla="*/ 4 h 12"/>
                <a:gd name="T10" fmla="*/ 78 w 111"/>
                <a:gd name="T11" fmla="*/ 3 h 12"/>
                <a:gd name="T12" fmla="*/ 84 w 111"/>
                <a:gd name="T13" fmla="*/ 3 h 12"/>
                <a:gd name="T14" fmla="*/ 109 w 111"/>
                <a:gd name="T15" fmla="*/ 12 h 12"/>
                <a:gd name="T16" fmla="*/ 111 w 111"/>
                <a:gd name="T17" fmla="*/ 11 h 12"/>
                <a:gd name="T18" fmla="*/ 110 w 111"/>
                <a:gd name="T19" fmla="*/ 9 h 12"/>
                <a:gd name="T20" fmla="*/ 84 w 111"/>
                <a:gd name="T21" fmla="*/ 0 h 12"/>
                <a:gd name="T22" fmla="*/ 78 w 111"/>
                <a:gd name="T23" fmla="*/ 0 h 12"/>
                <a:gd name="T24" fmla="*/ 64 w 111"/>
                <a:gd name="T25" fmla="*/ 1 h 12"/>
                <a:gd name="T26" fmla="*/ 37 w 111"/>
                <a:gd name="T27" fmla="*/ 3 h 12"/>
                <a:gd name="T28" fmla="*/ 18 w 111"/>
                <a:gd name="T29" fmla="*/ 1 h 12"/>
                <a:gd name="T30" fmla="*/ 8 w 111"/>
                <a:gd name="T31" fmla="*/ 0 h 12"/>
                <a:gd name="T32" fmla="*/ 1 w 111"/>
                <a:gd name="T33" fmla="*/ 2 h 12"/>
                <a:gd name="T34" fmla="*/ 0 w 111"/>
                <a:gd name="T35" fmla="*/ 4 h 12"/>
                <a:gd name="T36" fmla="*/ 2 w 111"/>
                <a:gd name="T3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2">
                  <a:moveTo>
                    <a:pt x="2" y="4"/>
                  </a:moveTo>
                  <a:cubicBezTo>
                    <a:pt x="4" y="4"/>
                    <a:pt x="6" y="3"/>
                    <a:pt x="8" y="3"/>
                  </a:cubicBezTo>
                  <a:cubicBezTo>
                    <a:pt x="11" y="3"/>
                    <a:pt x="14" y="4"/>
                    <a:pt x="18" y="4"/>
                  </a:cubicBezTo>
                  <a:cubicBezTo>
                    <a:pt x="24" y="5"/>
                    <a:pt x="31" y="6"/>
                    <a:pt x="37" y="6"/>
                  </a:cubicBezTo>
                  <a:cubicBezTo>
                    <a:pt x="46" y="6"/>
                    <a:pt x="56" y="5"/>
                    <a:pt x="65" y="4"/>
                  </a:cubicBezTo>
                  <a:cubicBezTo>
                    <a:pt x="69" y="4"/>
                    <a:pt x="74" y="3"/>
                    <a:pt x="78" y="3"/>
                  </a:cubicBezTo>
                  <a:cubicBezTo>
                    <a:pt x="80" y="3"/>
                    <a:pt x="82" y="3"/>
                    <a:pt x="84" y="3"/>
                  </a:cubicBezTo>
                  <a:cubicBezTo>
                    <a:pt x="93" y="4"/>
                    <a:pt x="101" y="8"/>
                    <a:pt x="109" y="12"/>
                  </a:cubicBezTo>
                  <a:cubicBezTo>
                    <a:pt x="110" y="12"/>
                    <a:pt x="111" y="12"/>
                    <a:pt x="111" y="11"/>
                  </a:cubicBezTo>
                  <a:cubicBezTo>
                    <a:pt x="111" y="11"/>
                    <a:pt x="111" y="10"/>
                    <a:pt x="110" y="9"/>
                  </a:cubicBezTo>
                  <a:cubicBezTo>
                    <a:pt x="102" y="6"/>
                    <a:pt x="94" y="2"/>
                    <a:pt x="84" y="0"/>
                  </a:cubicBezTo>
                  <a:cubicBezTo>
                    <a:pt x="82" y="0"/>
                    <a:pt x="80" y="0"/>
                    <a:pt x="78" y="0"/>
                  </a:cubicBezTo>
                  <a:cubicBezTo>
                    <a:pt x="74" y="0"/>
                    <a:pt x="69" y="1"/>
                    <a:pt x="64" y="1"/>
                  </a:cubicBezTo>
                  <a:cubicBezTo>
                    <a:pt x="55" y="2"/>
                    <a:pt x="46" y="3"/>
                    <a:pt x="37" y="3"/>
                  </a:cubicBezTo>
                  <a:cubicBezTo>
                    <a:pt x="31" y="3"/>
                    <a:pt x="24" y="2"/>
                    <a:pt x="18" y="1"/>
                  </a:cubicBezTo>
                  <a:cubicBezTo>
                    <a:pt x="15" y="1"/>
                    <a:pt x="12" y="0"/>
                    <a:pt x="8" y="0"/>
                  </a:cubicBezTo>
                  <a:cubicBezTo>
                    <a:pt x="6" y="0"/>
                    <a:pt x="3" y="1"/>
                    <a:pt x="1" y="2"/>
                  </a:cubicBezTo>
                  <a:cubicBezTo>
                    <a:pt x="0" y="2"/>
                    <a:pt x="0" y="3"/>
                    <a:pt x="0" y="4"/>
                  </a:cubicBezTo>
                  <a:cubicBezTo>
                    <a:pt x="1" y="4"/>
                    <a:pt x="1" y="5"/>
                    <a:pt x="2" y="4"/>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is1îḍe"/>
            <p:cNvSpPr/>
            <p:nvPr/>
          </p:nvSpPr>
          <p:spPr bwMode="auto">
            <a:xfrm>
              <a:off x="3476626" y="3929063"/>
              <a:ext cx="458788" cy="103188"/>
            </a:xfrm>
            <a:custGeom>
              <a:avLst/>
              <a:gdLst>
                <a:gd name="T0" fmla="*/ 2 w 40"/>
                <a:gd name="T1" fmla="*/ 9 h 9"/>
                <a:gd name="T2" fmla="*/ 13 w 40"/>
                <a:gd name="T3" fmla="*/ 6 h 9"/>
                <a:gd name="T4" fmla="*/ 16 w 40"/>
                <a:gd name="T5" fmla="*/ 5 h 9"/>
                <a:gd name="T6" fmla="*/ 17 w 40"/>
                <a:gd name="T7" fmla="*/ 5 h 9"/>
                <a:gd name="T8" fmla="*/ 20 w 40"/>
                <a:gd name="T9" fmla="*/ 6 h 9"/>
                <a:gd name="T10" fmla="*/ 21 w 40"/>
                <a:gd name="T11" fmla="*/ 6 h 9"/>
                <a:gd name="T12" fmla="*/ 26 w 40"/>
                <a:gd name="T13" fmla="*/ 5 h 9"/>
                <a:gd name="T14" fmla="*/ 35 w 40"/>
                <a:gd name="T15" fmla="*/ 3 h 9"/>
                <a:gd name="T16" fmla="*/ 39 w 40"/>
                <a:gd name="T17" fmla="*/ 4 h 9"/>
                <a:gd name="T18" fmla="*/ 40 w 40"/>
                <a:gd name="T19" fmla="*/ 2 h 9"/>
                <a:gd name="T20" fmla="*/ 39 w 40"/>
                <a:gd name="T21" fmla="*/ 1 h 9"/>
                <a:gd name="T22" fmla="*/ 35 w 40"/>
                <a:gd name="T23" fmla="*/ 0 h 9"/>
                <a:gd name="T24" fmla="*/ 25 w 40"/>
                <a:gd name="T25" fmla="*/ 2 h 9"/>
                <a:gd name="T26" fmla="*/ 21 w 40"/>
                <a:gd name="T27" fmla="*/ 3 h 9"/>
                <a:gd name="T28" fmla="*/ 20 w 40"/>
                <a:gd name="T29" fmla="*/ 3 h 9"/>
                <a:gd name="T30" fmla="*/ 18 w 40"/>
                <a:gd name="T31" fmla="*/ 2 h 9"/>
                <a:gd name="T32" fmla="*/ 16 w 40"/>
                <a:gd name="T33" fmla="*/ 2 h 9"/>
                <a:gd name="T34" fmla="*/ 12 w 40"/>
                <a:gd name="T35" fmla="*/ 3 h 9"/>
                <a:gd name="T36" fmla="*/ 1 w 40"/>
                <a:gd name="T37" fmla="*/ 6 h 9"/>
                <a:gd name="T38" fmla="*/ 0 w 40"/>
                <a:gd name="T39" fmla="*/ 8 h 9"/>
                <a:gd name="T40" fmla="*/ 2 w 40"/>
                <a:gd name="T4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9">
                  <a:moveTo>
                    <a:pt x="2" y="9"/>
                  </a:moveTo>
                  <a:cubicBezTo>
                    <a:pt x="6" y="8"/>
                    <a:pt x="9" y="7"/>
                    <a:pt x="13" y="6"/>
                  </a:cubicBezTo>
                  <a:cubicBezTo>
                    <a:pt x="14" y="6"/>
                    <a:pt x="15" y="5"/>
                    <a:pt x="16" y="5"/>
                  </a:cubicBezTo>
                  <a:cubicBezTo>
                    <a:pt x="17" y="5"/>
                    <a:pt x="17" y="5"/>
                    <a:pt x="17" y="5"/>
                  </a:cubicBezTo>
                  <a:cubicBezTo>
                    <a:pt x="18" y="5"/>
                    <a:pt x="19" y="6"/>
                    <a:pt x="20" y="6"/>
                  </a:cubicBezTo>
                  <a:cubicBezTo>
                    <a:pt x="21" y="6"/>
                    <a:pt x="21" y="6"/>
                    <a:pt x="21" y="6"/>
                  </a:cubicBezTo>
                  <a:cubicBezTo>
                    <a:pt x="23" y="6"/>
                    <a:pt x="25" y="5"/>
                    <a:pt x="26" y="5"/>
                  </a:cubicBezTo>
                  <a:cubicBezTo>
                    <a:pt x="29" y="4"/>
                    <a:pt x="32" y="3"/>
                    <a:pt x="35" y="3"/>
                  </a:cubicBezTo>
                  <a:cubicBezTo>
                    <a:pt x="36" y="3"/>
                    <a:pt x="37" y="4"/>
                    <a:pt x="39" y="4"/>
                  </a:cubicBezTo>
                  <a:cubicBezTo>
                    <a:pt x="40" y="4"/>
                    <a:pt x="40" y="3"/>
                    <a:pt x="40" y="2"/>
                  </a:cubicBezTo>
                  <a:cubicBezTo>
                    <a:pt x="40" y="2"/>
                    <a:pt x="40" y="1"/>
                    <a:pt x="39" y="1"/>
                  </a:cubicBezTo>
                  <a:cubicBezTo>
                    <a:pt x="38" y="1"/>
                    <a:pt x="36" y="0"/>
                    <a:pt x="35" y="0"/>
                  </a:cubicBezTo>
                  <a:cubicBezTo>
                    <a:pt x="31" y="0"/>
                    <a:pt x="28" y="1"/>
                    <a:pt x="25" y="2"/>
                  </a:cubicBezTo>
                  <a:cubicBezTo>
                    <a:pt x="24" y="2"/>
                    <a:pt x="22" y="3"/>
                    <a:pt x="21" y="3"/>
                  </a:cubicBezTo>
                  <a:cubicBezTo>
                    <a:pt x="20" y="3"/>
                    <a:pt x="20" y="3"/>
                    <a:pt x="20" y="3"/>
                  </a:cubicBezTo>
                  <a:cubicBezTo>
                    <a:pt x="19" y="3"/>
                    <a:pt x="19" y="2"/>
                    <a:pt x="18" y="2"/>
                  </a:cubicBezTo>
                  <a:cubicBezTo>
                    <a:pt x="17" y="2"/>
                    <a:pt x="17" y="2"/>
                    <a:pt x="16" y="2"/>
                  </a:cubicBezTo>
                  <a:cubicBezTo>
                    <a:pt x="15" y="2"/>
                    <a:pt x="13" y="3"/>
                    <a:pt x="12" y="3"/>
                  </a:cubicBezTo>
                  <a:cubicBezTo>
                    <a:pt x="8" y="4"/>
                    <a:pt x="5" y="5"/>
                    <a:pt x="1" y="6"/>
                  </a:cubicBezTo>
                  <a:cubicBezTo>
                    <a:pt x="0" y="6"/>
                    <a:pt x="0" y="7"/>
                    <a:pt x="0" y="8"/>
                  </a:cubicBezTo>
                  <a:cubicBezTo>
                    <a:pt x="0" y="9"/>
                    <a:pt x="1" y="9"/>
                    <a:pt x="2" y="9"/>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íśļïdê"/>
            <p:cNvSpPr/>
            <p:nvPr/>
          </p:nvSpPr>
          <p:spPr bwMode="auto">
            <a:xfrm>
              <a:off x="4060826" y="3916363"/>
              <a:ext cx="1738313" cy="173038"/>
            </a:xfrm>
            <a:custGeom>
              <a:avLst/>
              <a:gdLst>
                <a:gd name="T0" fmla="*/ 2 w 152"/>
                <a:gd name="T1" fmla="*/ 6 h 15"/>
                <a:gd name="T2" fmla="*/ 3 w 152"/>
                <a:gd name="T3" fmla="*/ 6 h 15"/>
                <a:gd name="T4" fmla="*/ 8 w 152"/>
                <a:gd name="T5" fmla="*/ 5 h 15"/>
                <a:gd name="T6" fmla="*/ 12 w 152"/>
                <a:gd name="T7" fmla="*/ 4 h 15"/>
                <a:gd name="T8" fmla="*/ 14 w 152"/>
                <a:gd name="T9" fmla="*/ 5 h 15"/>
                <a:gd name="T10" fmla="*/ 17 w 152"/>
                <a:gd name="T11" fmla="*/ 6 h 15"/>
                <a:gd name="T12" fmla="*/ 20 w 152"/>
                <a:gd name="T13" fmla="*/ 7 h 15"/>
                <a:gd name="T14" fmla="*/ 21 w 152"/>
                <a:gd name="T15" fmla="*/ 7 h 15"/>
                <a:gd name="T16" fmla="*/ 35 w 152"/>
                <a:gd name="T17" fmla="*/ 7 h 15"/>
                <a:gd name="T18" fmla="*/ 56 w 152"/>
                <a:gd name="T19" fmla="*/ 6 h 15"/>
                <a:gd name="T20" fmla="*/ 73 w 152"/>
                <a:gd name="T21" fmla="*/ 4 h 15"/>
                <a:gd name="T22" fmla="*/ 85 w 152"/>
                <a:gd name="T23" fmla="*/ 3 h 15"/>
                <a:gd name="T24" fmla="*/ 112 w 152"/>
                <a:gd name="T25" fmla="*/ 5 h 15"/>
                <a:gd name="T26" fmla="*/ 149 w 152"/>
                <a:gd name="T27" fmla="*/ 15 h 15"/>
                <a:gd name="T28" fmla="*/ 151 w 152"/>
                <a:gd name="T29" fmla="*/ 14 h 15"/>
                <a:gd name="T30" fmla="*/ 150 w 152"/>
                <a:gd name="T31" fmla="*/ 12 h 15"/>
                <a:gd name="T32" fmla="*/ 112 w 152"/>
                <a:gd name="T33" fmla="*/ 2 h 15"/>
                <a:gd name="T34" fmla="*/ 85 w 152"/>
                <a:gd name="T35" fmla="*/ 0 h 15"/>
                <a:gd name="T36" fmla="*/ 72 w 152"/>
                <a:gd name="T37" fmla="*/ 1 h 15"/>
                <a:gd name="T38" fmla="*/ 56 w 152"/>
                <a:gd name="T39" fmla="*/ 3 h 15"/>
                <a:gd name="T40" fmla="*/ 35 w 152"/>
                <a:gd name="T41" fmla="*/ 4 h 15"/>
                <a:gd name="T42" fmla="*/ 21 w 152"/>
                <a:gd name="T43" fmla="*/ 4 h 15"/>
                <a:gd name="T44" fmla="*/ 20 w 152"/>
                <a:gd name="T45" fmla="*/ 4 h 15"/>
                <a:gd name="T46" fmla="*/ 18 w 152"/>
                <a:gd name="T47" fmla="*/ 4 h 15"/>
                <a:gd name="T48" fmla="*/ 16 w 152"/>
                <a:gd name="T49" fmla="*/ 2 h 15"/>
                <a:gd name="T50" fmla="*/ 12 w 152"/>
                <a:gd name="T51" fmla="*/ 1 h 15"/>
                <a:gd name="T52" fmla="*/ 7 w 152"/>
                <a:gd name="T53" fmla="*/ 2 h 15"/>
                <a:gd name="T54" fmla="*/ 3 w 152"/>
                <a:gd name="T55" fmla="*/ 3 h 15"/>
                <a:gd name="T56" fmla="*/ 2 w 152"/>
                <a:gd name="T57" fmla="*/ 3 h 15"/>
                <a:gd name="T58" fmla="*/ 0 w 152"/>
                <a:gd name="T59" fmla="*/ 4 h 15"/>
                <a:gd name="T60" fmla="*/ 2 w 152"/>
                <a:gd name="T61"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2" h="15">
                  <a:moveTo>
                    <a:pt x="2" y="6"/>
                  </a:moveTo>
                  <a:cubicBezTo>
                    <a:pt x="3" y="6"/>
                    <a:pt x="3" y="6"/>
                    <a:pt x="3" y="6"/>
                  </a:cubicBezTo>
                  <a:cubicBezTo>
                    <a:pt x="5" y="6"/>
                    <a:pt x="6" y="6"/>
                    <a:pt x="8" y="5"/>
                  </a:cubicBezTo>
                  <a:cubicBezTo>
                    <a:pt x="10" y="5"/>
                    <a:pt x="11" y="4"/>
                    <a:pt x="12" y="4"/>
                  </a:cubicBezTo>
                  <a:cubicBezTo>
                    <a:pt x="13" y="4"/>
                    <a:pt x="14" y="4"/>
                    <a:pt x="14" y="5"/>
                  </a:cubicBezTo>
                  <a:cubicBezTo>
                    <a:pt x="15" y="5"/>
                    <a:pt x="16" y="6"/>
                    <a:pt x="17" y="6"/>
                  </a:cubicBezTo>
                  <a:cubicBezTo>
                    <a:pt x="18" y="7"/>
                    <a:pt x="19" y="7"/>
                    <a:pt x="20" y="7"/>
                  </a:cubicBezTo>
                  <a:cubicBezTo>
                    <a:pt x="21" y="7"/>
                    <a:pt x="21" y="7"/>
                    <a:pt x="21" y="7"/>
                  </a:cubicBezTo>
                  <a:cubicBezTo>
                    <a:pt x="25" y="7"/>
                    <a:pt x="30" y="7"/>
                    <a:pt x="35" y="7"/>
                  </a:cubicBezTo>
                  <a:cubicBezTo>
                    <a:pt x="42" y="7"/>
                    <a:pt x="49" y="6"/>
                    <a:pt x="56" y="6"/>
                  </a:cubicBezTo>
                  <a:cubicBezTo>
                    <a:pt x="62" y="5"/>
                    <a:pt x="67" y="4"/>
                    <a:pt x="73" y="4"/>
                  </a:cubicBezTo>
                  <a:cubicBezTo>
                    <a:pt x="77" y="3"/>
                    <a:pt x="81" y="3"/>
                    <a:pt x="85" y="3"/>
                  </a:cubicBezTo>
                  <a:cubicBezTo>
                    <a:pt x="94" y="3"/>
                    <a:pt x="103" y="4"/>
                    <a:pt x="112" y="5"/>
                  </a:cubicBezTo>
                  <a:cubicBezTo>
                    <a:pt x="124" y="8"/>
                    <a:pt x="137" y="11"/>
                    <a:pt x="149" y="15"/>
                  </a:cubicBezTo>
                  <a:cubicBezTo>
                    <a:pt x="150" y="15"/>
                    <a:pt x="151" y="15"/>
                    <a:pt x="151" y="14"/>
                  </a:cubicBezTo>
                  <a:cubicBezTo>
                    <a:pt x="152" y="13"/>
                    <a:pt x="151" y="12"/>
                    <a:pt x="150" y="12"/>
                  </a:cubicBezTo>
                  <a:cubicBezTo>
                    <a:pt x="138" y="8"/>
                    <a:pt x="125" y="5"/>
                    <a:pt x="112" y="2"/>
                  </a:cubicBezTo>
                  <a:cubicBezTo>
                    <a:pt x="103" y="1"/>
                    <a:pt x="94" y="0"/>
                    <a:pt x="85" y="0"/>
                  </a:cubicBezTo>
                  <a:cubicBezTo>
                    <a:pt x="81" y="0"/>
                    <a:pt x="77" y="0"/>
                    <a:pt x="72" y="1"/>
                  </a:cubicBezTo>
                  <a:cubicBezTo>
                    <a:pt x="67" y="1"/>
                    <a:pt x="61" y="2"/>
                    <a:pt x="56" y="3"/>
                  </a:cubicBezTo>
                  <a:cubicBezTo>
                    <a:pt x="49" y="3"/>
                    <a:pt x="42" y="4"/>
                    <a:pt x="35" y="4"/>
                  </a:cubicBezTo>
                  <a:cubicBezTo>
                    <a:pt x="30" y="4"/>
                    <a:pt x="25" y="4"/>
                    <a:pt x="21" y="4"/>
                  </a:cubicBezTo>
                  <a:cubicBezTo>
                    <a:pt x="20" y="4"/>
                    <a:pt x="20" y="4"/>
                    <a:pt x="20" y="4"/>
                  </a:cubicBezTo>
                  <a:cubicBezTo>
                    <a:pt x="19" y="4"/>
                    <a:pt x="19" y="4"/>
                    <a:pt x="18" y="4"/>
                  </a:cubicBezTo>
                  <a:cubicBezTo>
                    <a:pt x="18" y="3"/>
                    <a:pt x="17" y="3"/>
                    <a:pt x="16" y="2"/>
                  </a:cubicBezTo>
                  <a:cubicBezTo>
                    <a:pt x="15" y="2"/>
                    <a:pt x="13" y="1"/>
                    <a:pt x="12" y="1"/>
                  </a:cubicBezTo>
                  <a:cubicBezTo>
                    <a:pt x="10" y="1"/>
                    <a:pt x="9" y="2"/>
                    <a:pt x="7" y="2"/>
                  </a:cubicBezTo>
                  <a:cubicBezTo>
                    <a:pt x="6" y="3"/>
                    <a:pt x="4" y="3"/>
                    <a:pt x="3" y="3"/>
                  </a:cubicBezTo>
                  <a:cubicBezTo>
                    <a:pt x="2" y="3"/>
                    <a:pt x="2" y="3"/>
                    <a:pt x="2" y="3"/>
                  </a:cubicBezTo>
                  <a:cubicBezTo>
                    <a:pt x="1" y="3"/>
                    <a:pt x="1" y="4"/>
                    <a:pt x="0" y="4"/>
                  </a:cubicBezTo>
                  <a:cubicBezTo>
                    <a:pt x="0" y="5"/>
                    <a:pt x="1" y="6"/>
                    <a:pt x="2" y="6"/>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î$ľïḋé"/>
            <p:cNvSpPr/>
            <p:nvPr/>
          </p:nvSpPr>
          <p:spPr bwMode="auto">
            <a:xfrm>
              <a:off x="6278563" y="2124075"/>
              <a:ext cx="881063" cy="184150"/>
            </a:xfrm>
            <a:custGeom>
              <a:avLst/>
              <a:gdLst>
                <a:gd name="T0" fmla="*/ 4 w 77"/>
                <a:gd name="T1" fmla="*/ 8 h 16"/>
                <a:gd name="T2" fmla="*/ 2 w 77"/>
                <a:gd name="T3" fmla="*/ 6 h 16"/>
                <a:gd name="T4" fmla="*/ 0 w 77"/>
                <a:gd name="T5" fmla="*/ 8 h 16"/>
                <a:gd name="T6" fmla="*/ 2 w 77"/>
                <a:gd name="T7" fmla="*/ 10 h 16"/>
                <a:gd name="T8" fmla="*/ 5 w 77"/>
                <a:gd name="T9" fmla="*/ 9 h 16"/>
                <a:gd name="T10" fmla="*/ 5 w 77"/>
                <a:gd name="T11" fmla="*/ 9 h 16"/>
                <a:gd name="T12" fmla="*/ 5 w 77"/>
                <a:gd name="T13" fmla="*/ 8 h 16"/>
                <a:gd name="T14" fmla="*/ 5 w 77"/>
                <a:gd name="T15" fmla="*/ 9 h 16"/>
                <a:gd name="T16" fmla="*/ 5 w 77"/>
                <a:gd name="T17" fmla="*/ 9 h 16"/>
                <a:gd name="T18" fmla="*/ 5 w 77"/>
                <a:gd name="T19" fmla="*/ 9 h 16"/>
                <a:gd name="T20" fmla="*/ 5 w 77"/>
                <a:gd name="T21" fmla="*/ 8 h 16"/>
                <a:gd name="T22" fmla="*/ 5 w 77"/>
                <a:gd name="T23" fmla="*/ 7 h 16"/>
                <a:gd name="T24" fmla="*/ 7 w 77"/>
                <a:gd name="T25" fmla="*/ 13 h 16"/>
                <a:gd name="T26" fmla="*/ 9 w 77"/>
                <a:gd name="T27" fmla="*/ 13 h 16"/>
                <a:gd name="T28" fmla="*/ 14 w 77"/>
                <a:gd name="T29" fmla="*/ 11 h 16"/>
                <a:gd name="T30" fmla="*/ 17 w 77"/>
                <a:gd name="T31" fmla="*/ 11 h 16"/>
                <a:gd name="T32" fmla="*/ 26 w 77"/>
                <a:gd name="T33" fmla="*/ 8 h 16"/>
                <a:gd name="T34" fmla="*/ 42 w 77"/>
                <a:gd name="T35" fmla="*/ 4 h 16"/>
                <a:gd name="T36" fmla="*/ 45 w 77"/>
                <a:gd name="T37" fmla="*/ 3 h 16"/>
                <a:gd name="T38" fmla="*/ 50 w 77"/>
                <a:gd name="T39" fmla="*/ 6 h 16"/>
                <a:gd name="T40" fmla="*/ 55 w 77"/>
                <a:gd name="T41" fmla="*/ 6 h 16"/>
                <a:gd name="T42" fmla="*/ 65 w 77"/>
                <a:gd name="T43" fmla="*/ 9 h 16"/>
                <a:gd name="T44" fmla="*/ 77 w 77"/>
                <a:gd name="T45" fmla="*/ 4 h 16"/>
                <a:gd name="T46" fmla="*/ 65 w 77"/>
                <a:gd name="T47" fmla="*/ 6 h 16"/>
                <a:gd name="T48" fmla="*/ 55 w 77"/>
                <a:gd name="T49" fmla="*/ 3 h 16"/>
                <a:gd name="T50" fmla="*/ 50 w 77"/>
                <a:gd name="T51" fmla="*/ 3 h 16"/>
                <a:gd name="T52" fmla="*/ 46 w 77"/>
                <a:gd name="T53" fmla="*/ 1 h 16"/>
                <a:gd name="T54" fmla="*/ 41 w 77"/>
                <a:gd name="T55" fmla="*/ 2 h 16"/>
                <a:gd name="T56" fmla="*/ 25 w 77"/>
                <a:gd name="T57" fmla="*/ 5 h 16"/>
                <a:gd name="T58" fmla="*/ 17 w 77"/>
                <a:gd name="T59" fmla="*/ 8 h 16"/>
                <a:gd name="T60" fmla="*/ 14 w 77"/>
                <a:gd name="T61" fmla="*/ 8 h 16"/>
                <a:gd name="T62" fmla="*/ 7 w 77"/>
                <a:gd name="T63" fmla="*/ 12 h 16"/>
                <a:gd name="T64" fmla="*/ 9 w 77"/>
                <a:gd name="T65" fmla="*/ 12 h 16"/>
                <a:gd name="T66" fmla="*/ 7 w 77"/>
                <a:gd name="T67" fmla="*/ 6 h 16"/>
                <a:gd name="T68" fmla="*/ 5 w 77"/>
                <a:gd name="T69" fmla="*/ 6 h 16"/>
                <a:gd name="T70" fmla="*/ 3 w 77"/>
                <a:gd name="T71" fmla="*/ 7 h 16"/>
                <a:gd name="T72" fmla="*/ 2 w 77"/>
                <a:gd name="T73" fmla="*/ 7 h 16"/>
                <a:gd name="T74" fmla="*/ 2 w 77"/>
                <a:gd name="T75" fmla="*/ 8 h 16"/>
                <a:gd name="T76" fmla="*/ 2 w 77"/>
                <a:gd name="T77" fmla="*/ 7 h 16"/>
                <a:gd name="T78" fmla="*/ 2 w 77"/>
                <a:gd name="T79" fmla="*/ 7 h 16"/>
                <a:gd name="T80" fmla="*/ 3 w 77"/>
                <a:gd name="T81" fmla="*/ 7 h 16"/>
                <a:gd name="T82" fmla="*/ 2 w 77"/>
                <a:gd name="T83" fmla="*/ 8 h 16"/>
                <a:gd name="T84" fmla="*/ 2 w 77"/>
                <a:gd name="T85" fmla="*/ 8 h 16"/>
                <a:gd name="T86" fmla="*/ 3 w 77"/>
                <a:gd name="T87" fmla="*/ 7 h 16"/>
                <a:gd name="T88" fmla="*/ 3 w 77"/>
                <a:gd name="T89" fmla="*/ 8 h 16"/>
                <a:gd name="T90" fmla="*/ 3 w 77"/>
                <a:gd name="T91" fmla="*/ 9 h 16"/>
                <a:gd name="T92" fmla="*/ 2 w 77"/>
                <a:gd name="T93" fmla="*/ 8 h 16"/>
                <a:gd name="T94" fmla="*/ 2 w 77"/>
                <a:gd name="T95" fmla="*/ 8 h 16"/>
                <a:gd name="T96" fmla="*/ 3 w 77"/>
                <a:gd name="T97" fmla="*/ 9 h 16"/>
                <a:gd name="T98" fmla="*/ 2 w 77"/>
                <a:gd name="T99" fmla="*/ 9 h 16"/>
                <a:gd name="T100" fmla="*/ 1 w 77"/>
                <a:gd name="T101" fmla="*/ 9 h 16"/>
                <a:gd name="T102" fmla="*/ 2 w 77"/>
                <a:gd name="T103" fmla="*/ 8 h 16"/>
                <a:gd name="T104" fmla="*/ 2 w 77"/>
                <a:gd name="T105" fmla="*/ 8 h 16"/>
                <a:gd name="T106" fmla="*/ 1 w 77"/>
                <a:gd name="T107" fmla="*/ 9 h 16"/>
                <a:gd name="T108" fmla="*/ 1 w 77"/>
                <a:gd name="T109" fmla="*/ 8 h 16"/>
                <a:gd name="T110" fmla="*/ 1 w 77"/>
                <a:gd name="T111" fmla="*/ 8 h 16"/>
                <a:gd name="T112" fmla="*/ 2 w 77"/>
                <a:gd name="T113" fmla="*/ 8 h 16"/>
                <a:gd name="T114" fmla="*/ 2 w 77"/>
                <a:gd name="T11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 h="16">
                  <a:moveTo>
                    <a:pt x="4" y="8"/>
                  </a:moveTo>
                  <a:cubicBezTo>
                    <a:pt x="4" y="8"/>
                    <a:pt x="4" y="8"/>
                    <a:pt x="4" y="8"/>
                  </a:cubicBezTo>
                  <a:cubicBezTo>
                    <a:pt x="4" y="8"/>
                    <a:pt x="4" y="7"/>
                    <a:pt x="3" y="7"/>
                  </a:cubicBezTo>
                  <a:cubicBezTo>
                    <a:pt x="3" y="6"/>
                    <a:pt x="3" y="6"/>
                    <a:pt x="2" y="6"/>
                  </a:cubicBezTo>
                  <a:cubicBezTo>
                    <a:pt x="1" y="6"/>
                    <a:pt x="1" y="7"/>
                    <a:pt x="1" y="7"/>
                  </a:cubicBezTo>
                  <a:cubicBezTo>
                    <a:pt x="0" y="7"/>
                    <a:pt x="0" y="8"/>
                    <a:pt x="0" y="8"/>
                  </a:cubicBezTo>
                  <a:cubicBezTo>
                    <a:pt x="0" y="9"/>
                    <a:pt x="0" y="10"/>
                    <a:pt x="1" y="10"/>
                  </a:cubicBezTo>
                  <a:cubicBezTo>
                    <a:pt x="1" y="10"/>
                    <a:pt x="2" y="10"/>
                    <a:pt x="2" y="10"/>
                  </a:cubicBezTo>
                  <a:cubicBezTo>
                    <a:pt x="3" y="10"/>
                    <a:pt x="3" y="10"/>
                    <a:pt x="4" y="10"/>
                  </a:cubicBezTo>
                  <a:cubicBezTo>
                    <a:pt x="4" y="10"/>
                    <a:pt x="4" y="9"/>
                    <a:pt x="5" y="9"/>
                  </a:cubicBezTo>
                  <a:cubicBezTo>
                    <a:pt x="5" y="9"/>
                    <a:pt x="5" y="9"/>
                    <a:pt x="5" y="9"/>
                  </a:cubicBezTo>
                  <a:cubicBezTo>
                    <a:pt x="5" y="9"/>
                    <a:pt x="5" y="9"/>
                    <a:pt x="5" y="9"/>
                  </a:cubicBezTo>
                  <a:cubicBezTo>
                    <a:pt x="5" y="9"/>
                    <a:pt x="5" y="9"/>
                    <a:pt x="5" y="9"/>
                  </a:cubicBezTo>
                  <a:cubicBezTo>
                    <a:pt x="5" y="8"/>
                    <a:pt x="5" y="8"/>
                    <a:pt x="5" y="8"/>
                  </a:cubicBezTo>
                  <a:cubicBezTo>
                    <a:pt x="5" y="9"/>
                    <a:pt x="5" y="9"/>
                    <a:pt x="5" y="9"/>
                  </a:cubicBezTo>
                  <a:cubicBezTo>
                    <a:pt x="5" y="9"/>
                    <a:pt x="5" y="9"/>
                    <a:pt x="5" y="9"/>
                  </a:cubicBezTo>
                  <a:cubicBezTo>
                    <a:pt x="5" y="8"/>
                    <a:pt x="5" y="8"/>
                    <a:pt x="5" y="8"/>
                  </a:cubicBezTo>
                  <a:cubicBezTo>
                    <a:pt x="5" y="9"/>
                    <a:pt x="5" y="9"/>
                    <a:pt x="5" y="9"/>
                  </a:cubicBezTo>
                  <a:cubicBezTo>
                    <a:pt x="5" y="8"/>
                    <a:pt x="5" y="8"/>
                    <a:pt x="5" y="8"/>
                  </a:cubicBezTo>
                  <a:cubicBezTo>
                    <a:pt x="5" y="9"/>
                    <a:pt x="5" y="9"/>
                    <a:pt x="5" y="9"/>
                  </a:cubicBezTo>
                  <a:cubicBezTo>
                    <a:pt x="5" y="9"/>
                    <a:pt x="5" y="9"/>
                    <a:pt x="5" y="9"/>
                  </a:cubicBezTo>
                  <a:cubicBezTo>
                    <a:pt x="5" y="8"/>
                    <a:pt x="5" y="8"/>
                    <a:pt x="5" y="8"/>
                  </a:cubicBezTo>
                  <a:cubicBezTo>
                    <a:pt x="5" y="9"/>
                    <a:pt x="5" y="9"/>
                    <a:pt x="5" y="9"/>
                  </a:cubicBezTo>
                  <a:cubicBezTo>
                    <a:pt x="5" y="7"/>
                    <a:pt x="5" y="7"/>
                    <a:pt x="5" y="7"/>
                  </a:cubicBezTo>
                  <a:cubicBezTo>
                    <a:pt x="4" y="8"/>
                    <a:pt x="4" y="8"/>
                    <a:pt x="4" y="8"/>
                  </a:cubicBezTo>
                  <a:cubicBezTo>
                    <a:pt x="5" y="10"/>
                    <a:pt x="6" y="11"/>
                    <a:pt x="7" y="13"/>
                  </a:cubicBezTo>
                  <a:cubicBezTo>
                    <a:pt x="8" y="16"/>
                    <a:pt x="8" y="16"/>
                    <a:pt x="8" y="16"/>
                  </a:cubicBezTo>
                  <a:cubicBezTo>
                    <a:pt x="9" y="13"/>
                    <a:pt x="9" y="13"/>
                    <a:pt x="9" y="13"/>
                  </a:cubicBezTo>
                  <a:cubicBezTo>
                    <a:pt x="10" y="13"/>
                    <a:pt x="10" y="12"/>
                    <a:pt x="11" y="12"/>
                  </a:cubicBezTo>
                  <a:cubicBezTo>
                    <a:pt x="12" y="11"/>
                    <a:pt x="13" y="11"/>
                    <a:pt x="14" y="11"/>
                  </a:cubicBezTo>
                  <a:cubicBezTo>
                    <a:pt x="15" y="11"/>
                    <a:pt x="15" y="11"/>
                    <a:pt x="15" y="11"/>
                  </a:cubicBezTo>
                  <a:cubicBezTo>
                    <a:pt x="15" y="11"/>
                    <a:pt x="16" y="11"/>
                    <a:pt x="17" y="11"/>
                  </a:cubicBezTo>
                  <a:cubicBezTo>
                    <a:pt x="18" y="11"/>
                    <a:pt x="19" y="11"/>
                    <a:pt x="21" y="11"/>
                  </a:cubicBezTo>
                  <a:cubicBezTo>
                    <a:pt x="23" y="10"/>
                    <a:pt x="24" y="9"/>
                    <a:pt x="26" y="8"/>
                  </a:cubicBezTo>
                  <a:cubicBezTo>
                    <a:pt x="28" y="7"/>
                    <a:pt x="31" y="7"/>
                    <a:pt x="34" y="7"/>
                  </a:cubicBezTo>
                  <a:cubicBezTo>
                    <a:pt x="37" y="6"/>
                    <a:pt x="40" y="6"/>
                    <a:pt x="42" y="4"/>
                  </a:cubicBezTo>
                  <a:cubicBezTo>
                    <a:pt x="43" y="4"/>
                    <a:pt x="44" y="3"/>
                    <a:pt x="45" y="3"/>
                  </a:cubicBezTo>
                  <a:cubicBezTo>
                    <a:pt x="45" y="3"/>
                    <a:pt x="45" y="3"/>
                    <a:pt x="45" y="3"/>
                  </a:cubicBezTo>
                  <a:cubicBezTo>
                    <a:pt x="45" y="3"/>
                    <a:pt x="46" y="4"/>
                    <a:pt x="47" y="5"/>
                  </a:cubicBezTo>
                  <a:cubicBezTo>
                    <a:pt x="48" y="6"/>
                    <a:pt x="49" y="6"/>
                    <a:pt x="50" y="6"/>
                  </a:cubicBezTo>
                  <a:cubicBezTo>
                    <a:pt x="52" y="6"/>
                    <a:pt x="53" y="6"/>
                    <a:pt x="54" y="6"/>
                  </a:cubicBezTo>
                  <a:cubicBezTo>
                    <a:pt x="54" y="6"/>
                    <a:pt x="54" y="6"/>
                    <a:pt x="55" y="6"/>
                  </a:cubicBezTo>
                  <a:cubicBezTo>
                    <a:pt x="56" y="6"/>
                    <a:pt x="58" y="7"/>
                    <a:pt x="59" y="8"/>
                  </a:cubicBezTo>
                  <a:cubicBezTo>
                    <a:pt x="61" y="9"/>
                    <a:pt x="63" y="9"/>
                    <a:pt x="65" y="9"/>
                  </a:cubicBezTo>
                  <a:cubicBezTo>
                    <a:pt x="69" y="9"/>
                    <a:pt x="73" y="7"/>
                    <a:pt x="76" y="6"/>
                  </a:cubicBezTo>
                  <a:cubicBezTo>
                    <a:pt x="77" y="5"/>
                    <a:pt x="77" y="4"/>
                    <a:pt x="77" y="4"/>
                  </a:cubicBezTo>
                  <a:cubicBezTo>
                    <a:pt x="77" y="3"/>
                    <a:pt x="76" y="3"/>
                    <a:pt x="75" y="3"/>
                  </a:cubicBezTo>
                  <a:cubicBezTo>
                    <a:pt x="72" y="5"/>
                    <a:pt x="68" y="6"/>
                    <a:pt x="65" y="6"/>
                  </a:cubicBezTo>
                  <a:cubicBezTo>
                    <a:pt x="63" y="6"/>
                    <a:pt x="62" y="6"/>
                    <a:pt x="61" y="5"/>
                  </a:cubicBezTo>
                  <a:cubicBezTo>
                    <a:pt x="59" y="5"/>
                    <a:pt x="58" y="3"/>
                    <a:pt x="55" y="3"/>
                  </a:cubicBezTo>
                  <a:cubicBezTo>
                    <a:pt x="55" y="3"/>
                    <a:pt x="54" y="3"/>
                    <a:pt x="54" y="3"/>
                  </a:cubicBezTo>
                  <a:cubicBezTo>
                    <a:pt x="52" y="3"/>
                    <a:pt x="51" y="3"/>
                    <a:pt x="50" y="3"/>
                  </a:cubicBezTo>
                  <a:cubicBezTo>
                    <a:pt x="49" y="3"/>
                    <a:pt x="49" y="3"/>
                    <a:pt x="48" y="2"/>
                  </a:cubicBezTo>
                  <a:cubicBezTo>
                    <a:pt x="48" y="2"/>
                    <a:pt x="48" y="1"/>
                    <a:pt x="46" y="1"/>
                  </a:cubicBezTo>
                  <a:cubicBezTo>
                    <a:pt x="46" y="0"/>
                    <a:pt x="45" y="0"/>
                    <a:pt x="45" y="0"/>
                  </a:cubicBezTo>
                  <a:cubicBezTo>
                    <a:pt x="43" y="0"/>
                    <a:pt x="42" y="1"/>
                    <a:pt x="41" y="2"/>
                  </a:cubicBezTo>
                  <a:cubicBezTo>
                    <a:pt x="39" y="3"/>
                    <a:pt x="36" y="3"/>
                    <a:pt x="33" y="4"/>
                  </a:cubicBezTo>
                  <a:cubicBezTo>
                    <a:pt x="31" y="4"/>
                    <a:pt x="28" y="4"/>
                    <a:pt x="25" y="5"/>
                  </a:cubicBezTo>
                  <a:cubicBezTo>
                    <a:pt x="23" y="6"/>
                    <a:pt x="21" y="7"/>
                    <a:pt x="20" y="8"/>
                  </a:cubicBezTo>
                  <a:cubicBezTo>
                    <a:pt x="19" y="8"/>
                    <a:pt x="18" y="8"/>
                    <a:pt x="17" y="8"/>
                  </a:cubicBezTo>
                  <a:cubicBezTo>
                    <a:pt x="16" y="8"/>
                    <a:pt x="15" y="8"/>
                    <a:pt x="15" y="8"/>
                  </a:cubicBezTo>
                  <a:cubicBezTo>
                    <a:pt x="14" y="8"/>
                    <a:pt x="14" y="8"/>
                    <a:pt x="14" y="8"/>
                  </a:cubicBezTo>
                  <a:cubicBezTo>
                    <a:pt x="12" y="8"/>
                    <a:pt x="11" y="8"/>
                    <a:pt x="10" y="9"/>
                  </a:cubicBezTo>
                  <a:cubicBezTo>
                    <a:pt x="9" y="9"/>
                    <a:pt x="7" y="10"/>
                    <a:pt x="7" y="12"/>
                  </a:cubicBezTo>
                  <a:cubicBezTo>
                    <a:pt x="8" y="12"/>
                    <a:pt x="8" y="12"/>
                    <a:pt x="8" y="12"/>
                  </a:cubicBezTo>
                  <a:cubicBezTo>
                    <a:pt x="9" y="12"/>
                    <a:pt x="9" y="12"/>
                    <a:pt x="9" y="12"/>
                  </a:cubicBezTo>
                  <a:cubicBezTo>
                    <a:pt x="8" y="10"/>
                    <a:pt x="8" y="8"/>
                    <a:pt x="7" y="7"/>
                  </a:cubicBezTo>
                  <a:cubicBezTo>
                    <a:pt x="7" y="6"/>
                    <a:pt x="7" y="6"/>
                    <a:pt x="7" y="6"/>
                  </a:cubicBezTo>
                  <a:cubicBezTo>
                    <a:pt x="6" y="6"/>
                    <a:pt x="6" y="6"/>
                    <a:pt x="6" y="6"/>
                  </a:cubicBezTo>
                  <a:cubicBezTo>
                    <a:pt x="6" y="6"/>
                    <a:pt x="5" y="6"/>
                    <a:pt x="5" y="6"/>
                  </a:cubicBezTo>
                  <a:cubicBezTo>
                    <a:pt x="4" y="6"/>
                    <a:pt x="4" y="6"/>
                    <a:pt x="3" y="6"/>
                  </a:cubicBezTo>
                  <a:cubicBezTo>
                    <a:pt x="3" y="6"/>
                    <a:pt x="3" y="7"/>
                    <a:pt x="3" y="7"/>
                  </a:cubicBezTo>
                  <a:cubicBezTo>
                    <a:pt x="3" y="7"/>
                    <a:pt x="3" y="7"/>
                    <a:pt x="3" y="7"/>
                  </a:cubicBezTo>
                  <a:cubicBezTo>
                    <a:pt x="2" y="7"/>
                    <a:pt x="2" y="7"/>
                    <a:pt x="2" y="7"/>
                  </a:cubicBezTo>
                  <a:cubicBezTo>
                    <a:pt x="2" y="7"/>
                    <a:pt x="2" y="7"/>
                    <a:pt x="2" y="7"/>
                  </a:cubicBezTo>
                  <a:cubicBezTo>
                    <a:pt x="2" y="8"/>
                    <a:pt x="2" y="8"/>
                    <a:pt x="2" y="8"/>
                  </a:cubicBezTo>
                  <a:cubicBezTo>
                    <a:pt x="2" y="7"/>
                    <a:pt x="2" y="7"/>
                    <a:pt x="2" y="7"/>
                  </a:cubicBezTo>
                  <a:cubicBezTo>
                    <a:pt x="2" y="7"/>
                    <a:pt x="2" y="7"/>
                    <a:pt x="2" y="7"/>
                  </a:cubicBezTo>
                  <a:cubicBezTo>
                    <a:pt x="2" y="8"/>
                    <a:pt x="2" y="8"/>
                    <a:pt x="2" y="8"/>
                  </a:cubicBezTo>
                  <a:cubicBezTo>
                    <a:pt x="2" y="7"/>
                    <a:pt x="2" y="7"/>
                    <a:pt x="2" y="7"/>
                  </a:cubicBezTo>
                  <a:cubicBezTo>
                    <a:pt x="2" y="8"/>
                    <a:pt x="2" y="8"/>
                    <a:pt x="2" y="8"/>
                  </a:cubicBezTo>
                  <a:cubicBezTo>
                    <a:pt x="3" y="7"/>
                    <a:pt x="3" y="7"/>
                    <a:pt x="3" y="7"/>
                  </a:cubicBezTo>
                  <a:cubicBezTo>
                    <a:pt x="2" y="7"/>
                    <a:pt x="2" y="7"/>
                    <a:pt x="2" y="7"/>
                  </a:cubicBezTo>
                  <a:cubicBezTo>
                    <a:pt x="2" y="8"/>
                    <a:pt x="2" y="8"/>
                    <a:pt x="2" y="8"/>
                  </a:cubicBezTo>
                  <a:cubicBezTo>
                    <a:pt x="3" y="7"/>
                    <a:pt x="3" y="7"/>
                    <a:pt x="3" y="7"/>
                  </a:cubicBezTo>
                  <a:cubicBezTo>
                    <a:pt x="2" y="8"/>
                    <a:pt x="2" y="8"/>
                    <a:pt x="2" y="8"/>
                  </a:cubicBezTo>
                  <a:cubicBezTo>
                    <a:pt x="3" y="8"/>
                    <a:pt x="3" y="8"/>
                    <a:pt x="3" y="8"/>
                  </a:cubicBezTo>
                  <a:cubicBezTo>
                    <a:pt x="3" y="8"/>
                    <a:pt x="3" y="8"/>
                    <a:pt x="3" y="7"/>
                  </a:cubicBezTo>
                  <a:cubicBezTo>
                    <a:pt x="2" y="8"/>
                    <a:pt x="2" y="8"/>
                    <a:pt x="2" y="8"/>
                  </a:cubicBezTo>
                  <a:cubicBezTo>
                    <a:pt x="3" y="8"/>
                    <a:pt x="3" y="8"/>
                    <a:pt x="3" y="8"/>
                  </a:cubicBezTo>
                  <a:cubicBezTo>
                    <a:pt x="2" y="8"/>
                    <a:pt x="2" y="8"/>
                    <a:pt x="2" y="8"/>
                  </a:cubicBezTo>
                  <a:cubicBezTo>
                    <a:pt x="3" y="9"/>
                    <a:pt x="3" y="9"/>
                    <a:pt x="3" y="9"/>
                  </a:cubicBezTo>
                  <a:cubicBezTo>
                    <a:pt x="3" y="9"/>
                    <a:pt x="3" y="9"/>
                    <a:pt x="3" y="8"/>
                  </a:cubicBezTo>
                  <a:cubicBezTo>
                    <a:pt x="2" y="8"/>
                    <a:pt x="2" y="8"/>
                    <a:pt x="2" y="8"/>
                  </a:cubicBezTo>
                  <a:cubicBezTo>
                    <a:pt x="3" y="9"/>
                    <a:pt x="3" y="9"/>
                    <a:pt x="3" y="9"/>
                  </a:cubicBezTo>
                  <a:cubicBezTo>
                    <a:pt x="2" y="8"/>
                    <a:pt x="2" y="8"/>
                    <a:pt x="2" y="8"/>
                  </a:cubicBezTo>
                  <a:cubicBezTo>
                    <a:pt x="2" y="9"/>
                    <a:pt x="2" y="9"/>
                    <a:pt x="2" y="9"/>
                  </a:cubicBezTo>
                  <a:cubicBezTo>
                    <a:pt x="3" y="9"/>
                    <a:pt x="3" y="9"/>
                    <a:pt x="3" y="9"/>
                  </a:cubicBezTo>
                  <a:cubicBezTo>
                    <a:pt x="2" y="8"/>
                    <a:pt x="2" y="8"/>
                    <a:pt x="2" y="8"/>
                  </a:cubicBezTo>
                  <a:cubicBezTo>
                    <a:pt x="2" y="9"/>
                    <a:pt x="2" y="9"/>
                    <a:pt x="2" y="9"/>
                  </a:cubicBezTo>
                  <a:cubicBezTo>
                    <a:pt x="2" y="8"/>
                    <a:pt x="2" y="8"/>
                    <a:pt x="2" y="8"/>
                  </a:cubicBezTo>
                  <a:cubicBezTo>
                    <a:pt x="1" y="9"/>
                    <a:pt x="1" y="9"/>
                    <a:pt x="1" y="9"/>
                  </a:cubicBezTo>
                  <a:cubicBezTo>
                    <a:pt x="2" y="9"/>
                    <a:pt x="2" y="9"/>
                    <a:pt x="2" y="9"/>
                  </a:cubicBezTo>
                  <a:cubicBezTo>
                    <a:pt x="2" y="8"/>
                    <a:pt x="2" y="8"/>
                    <a:pt x="2" y="8"/>
                  </a:cubicBezTo>
                  <a:cubicBezTo>
                    <a:pt x="1" y="9"/>
                    <a:pt x="1" y="9"/>
                    <a:pt x="1" y="9"/>
                  </a:cubicBezTo>
                  <a:cubicBezTo>
                    <a:pt x="2" y="8"/>
                    <a:pt x="2" y="8"/>
                    <a:pt x="2" y="8"/>
                  </a:cubicBezTo>
                  <a:cubicBezTo>
                    <a:pt x="1" y="8"/>
                    <a:pt x="1" y="8"/>
                    <a:pt x="1" y="8"/>
                  </a:cubicBezTo>
                  <a:cubicBezTo>
                    <a:pt x="1" y="9"/>
                    <a:pt x="1" y="9"/>
                    <a:pt x="1" y="9"/>
                  </a:cubicBezTo>
                  <a:cubicBezTo>
                    <a:pt x="2" y="8"/>
                    <a:pt x="2" y="8"/>
                    <a:pt x="2" y="8"/>
                  </a:cubicBezTo>
                  <a:cubicBezTo>
                    <a:pt x="1" y="8"/>
                    <a:pt x="1" y="8"/>
                    <a:pt x="1" y="8"/>
                  </a:cubicBezTo>
                  <a:cubicBezTo>
                    <a:pt x="2" y="8"/>
                    <a:pt x="2" y="8"/>
                    <a:pt x="2" y="8"/>
                  </a:cubicBezTo>
                  <a:cubicBezTo>
                    <a:pt x="1" y="8"/>
                    <a:pt x="1" y="8"/>
                    <a:pt x="1" y="8"/>
                  </a:cubicBezTo>
                  <a:cubicBezTo>
                    <a:pt x="1" y="8"/>
                    <a:pt x="1" y="8"/>
                    <a:pt x="1" y="8"/>
                  </a:cubicBezTo>
                  <a:cubicBezTo>
                    <a:pt x="2" y="8"/>
                    <a:pt x="2" y="8"/>
                    <a:pt x="2" y="8"/>
                  </a:cubicBezTo>
                  <a:cubicBezTo>
                    <a:pt x="1" y="8"/>
                    <a:pt x="1" y="8"/>
                    <a:pt x="1" y="8"/>
                  </a:cubicBezTo>
                  <a:cubicBezTo>
                    <a:pt x="1" y="9"/>
                    <a:pt x="1" y="9"/>
                    <a:pt x="2" y="10"/>
                  </a:cubicBezTo>
                  <a:cubicBezTo>
                    <a:pt x="3" y="10"/>
                    <a:pt x="4" y="9"/>
                    <a:pt x="4" y="8"/>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ïṣľïḓè"/>
            <p:cNvSpPr/>
            <p:nvPr/>
          </p:nvSpPr>
          <p:spPr bwMode="auto">
            <a:xfrm>
              <a:off x="7318376" y="2147888"/>
              <a:ext cx="503238" cy="114300"/>
            </a:xfrm>
            <a:custGeom>
              <a:avLst/>
              <a:gdLst>
                <a:gd name="T0" fmla="*/ 2 w 44"/>
                <a:gd name="T1" fmla="*/ 3 h 10"/>
                <a:gd name="T2" fmla="*/ 4 w 44"/>
                <a:gd name="T3" fmla="*/ 3 h 10"/>
                <a:gd name="T4" fmla="*/ 11 w 44"/>
                <a:gd name="T5" fmla="*/ 4 h 10"/>
                <a:gd name="T6" fmla="*/ 15 w 44"/>
                <a:gd name="T7" fmla="*/ 6 h 10"/>
                <a:gd name="T8" fmla="*/ 17 w 44"/>
                <a:gd name="T9" fmla="*/ 6 h 10"/>
                <a:gd name="T10" fmla="*/ 20 w 44"/>
                <a:gd name="T11" fmla="*/ 6 h 10"/>
                <a:gd name="T12" fmla="*/ 28 w 44"/>
                <a:gd name="T13" fmla="*/ 6 h 10"/>
                <a:gd name="T14" fmla="*/ 32 w 44"/>
                <a:gd name="T15" fmla="*/ 6 h 10"/>
                <a:gd name="T16" fmla="*/ 37 w 44"/>
                <a:gd name="T17" fmla="*/ 7 h 10"/>
                <a:gd name="T18" fmla="*/ 39 w 44"/>
                <a:gd name="T19" fmla="*/ 8 h 10"/>
                <a:gd name="T20" fmla="*/ 42 w 44"/>
                <a:gd name="T21" fmla="*/ 10 h 10"/>
                <a:gd name="T22" fmla="*/ 43 w 44"/>
                <a:gd name="T23" fmla="*/ 10 h 10"/>
                <a:gd name="T24" fmla="*/ 44 w 44"/>
                <a:gd name="T25" fmla="*/ 8 h 10"/>
                <a:gd name="T26" fmla="*/ 42 w 44"/>
                <a:gd name="T27" fmla="*/ 7 h 10"/>
                <a:gd name="T28" fmla="*/ 42 w 44"/>
                <a:gd name="T29" fmla="*/ 7 h 10"/>
                <a:gd name="T30" fmla="*/ 41 w 44"/>
                <a:gd name="T31" fmla="*/ 6 h 10"/>
                <a:gd name="T32" fmla="*/ 38 w 44"/>
                <a:gd name="T33" fmla="*/ 4 h 10"/>
                <a:gd name="T34" fmla="*/ 33 w 44"/>
                <a:gd name="T35" fmla="*/ 3 h 10"/>
                <a:gd name="T36" fmla="*/ 28 w 44"/>
                <a:gd name="T37" fmla="*/ 3 h 10"/>
                <a:gd name="T38" fmla="*/ 19 w 44"/>
                <a:gd name="T39" fmla="*/ 3 h 10"/>
                <a:gd name="T40" fmla="*/ 17 w 44"/>
                <a:gd name="T41" fmla="*/ 3 h 10"/>
                <a:gd name="T42" fmla="*/ 15 w 44"/>
                <a:gd name="T43" fmla="*/ 3 h 10"/>
                <a:gd name="T44" fmla="*/ 13 w 44"/>
                <a:gd name="T45" fmla="*/ 2 h 10"/>
                <a:gd name="T46" fmla="*/ 4 w 44"/>
                <a:gd name="T47" fmla="*/ 0 h 10"/>
                <a:gd name="T48" fmla="*/ 1 w 44"/>
                <a:gd name="T49" fmla="*/ 0 h 10"/>
                <a:gd name="T50" fmla="*/ 0 w 44"/>
                <a:gd name="T51" fmla="*/ 1 h 10"/>
                <a:gd name="T52" fmla="*/ 2 w 44"/>
                <a:gd name="T5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10">
                  <a:moveTo>
                    <a:pt x="2" y="3"/>
                  </a:moveTo>
                  <a:cubicBezTo>
                    <a:pt x="2" y="3"/>
                    <a:pt x="3" y="3"/>
                    <a:pt x="4" y="3"/>
                  </a:cubicBezTo>
                  <a:cubicBezTo>
                    <a:pt x="6" y="3"/>
                    <a:pt x="9" y="3"/>
                    <a:pt x="11" y="4"/>
                  </a:cubicBezTo>
                  <a:cubicBezTo>
                    <a:pt x="12" y="5"/>
                    <a:pt x="13" y="5"/>
                    <a:pt x="15" y="6"/>
                  </a:cubicBezTo>
                  <a:cubicBezTo>
                    <a:pt x="16" y="6"/>
                    <a:pt x="16" y="6"/>
                    <a:pt x="17" y="6"/>
                  </a:cubicBezTo>
                  <a:cubicBezTo>
                    <a:pt x="18" y="6"/>
                    <a:pt x="19" y="6"/>
                    <a:pt x="20" y="6"/>
                  </a:cubicBezTo>
                  <a:cubicBezTo>
                    <a:pt x="23" y="6"/>
                    <a:pt x="25" y="6"/>
                    <a:pt x="28" y="6"/>
                  </a:cubicBezTo>
                  <a:cubicBezTo>
                    <a:pt x="30" y="6"/>
                    <a:pt x="31" y="6"/>
                    <a:pt x="32" y="6"/>
                  </a:cubicBezTo>
                  <a:cubicBezTo>
                    <a:pt x="34" y="6"/>
                    <a:pt x="36" y="6"/>
                    <a:pt x="37" y="7"/>
                  </a:cubicBezTo>
                  <a:cubicBezTo>
                    <a:pt x="37" y="7"/>
                    <a:pt x="38" y="8"/>
                    <a:pt x="39" y="8"/>
                  </a:cubicBezTo>
                  <a:cubicBezTo>
                    <a:pt x="40" y="9"/>
                    <a:pt x="41" y="10"/>
                    <a:pt x="42" y="10"/>
                  </a:cubicBezTo>
                  <a:cubicBezTo>
                    <a:pt x="43" y="10"/>
                    <a:pt x="43" y="10"/>
                    <a:pt x="43" y="10"/>
                  </a:cubicBezTo>
                  <a:cubicBezTo>
                    <a:pt x="43" y="9"/>
                    <a:pt x="44" y="9"/>
                    <a:pt x="44" y="8"/>
                  </a:cubicBezTo>
                  <a:cubicBezTo>
                    <a:pt x="44" y="7"/>
                    <a:pt x="43" y="6"/>
                    <a:pt x="42" y="7"/>
                  </a:cubicBezTo>
                  <a:cubicBezTo>
                    <a:pt x="42" y="7"/>
                    <a:pt x="42" y="7"/>
                    <a:pt x="42" y="7"/>
                  </a:cubicBezTo>
                  <a:cubicBezTo>
                    <a:pt x="42" y="7"/>
                    <a:pt x="41" y="6"/>
                    <a:pt x="41" y="6"/>
                  </a:cubicBezTo>
                  <a:cubicBezTo>
                    <a:pt x="40" y="5"/>
                    <a:pt x="39" y="5"/>
                    <a:pt x="38" y="4"/>
                  </a:cubicBezTo>
                  <a:cubicBezTo>
                    <a:pt x="36" y="3"/>
                    <a:pt x="34" y="3"/>
                    <a:pt x="33" y="3"/>
                  </a:cubicBezTo>
                  <a:cubicBezTo>
                    <a:pt x="31" y="3"/>
                    <a:pt x="30" y="3"/>
                    <a:pt x="28" y="3"/>
                  </a:cubicBezTo>
                  <a:cubicBezTo>
                    <a:pt x="25" y="3"/>
                    <a:pt x="22" y="3"/>
                    <a:pt x="19" y="3"/>
                  </a:cubicBezTo>
                  <a:cubicBezTo>
                    <a:pt x="19" y="3"/>
                    <a:pt x="18" y="3"/>
                    <a:pt x="17" y="3"/>
                  </a:cubicBezTo>
                  <a:cubicBezTo>
                    <a:pt x="17" y="3"/>
                    <a:pt x="16" y="3"/>
                    <a:pt x="15" y="3"/>
                  </a:cubicBezTo>
                  <a:cubicBezTo>
                    <a:pt x="15" y="3"/>
                    <a:pt x="14" y="2"/>
                    <a:pt x="13" y="2"/>
                  </a:cubicBezTo>
                  <a:cubicBezTo>
                    <a:pt x="10" y="0"/>
                    <a:pt x="7" y="0"/>
                    <a:pt x="4" y="0"/>
                  </a:cubicBezTo>
                  <a:cubicBezTo>
                    <a:pt x="3" y="0"/>
                    <a:pt x="2" y="0"/>
                    <a:pt x="1" y="0"/>
                  </a:cubicBezTo>
                  <a:cubicBezTo>
                    <a:pt x="0" y="0"/>
                    <a:pt x="0" y="1"/>
                    <a:pt x="0" y="1"/>
                  </a:cubicBezTo>
                  <a:cubicBezTo>
                    <a:pt x="0" y="2"/>
                    <a:pt x="1" y="3"/>
                    <a:pt x="2"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isḻíḑé"/>
            <p:cNvSpPr/>
            <p:nvPr/>
          </p:nvSpPr>
          <p:spPr bwMode="auto">
            <a:xfrm>
              <a:off x="7970838" y="2227263"/>
              <a:ext cx="285750" cy="127000"/>
            </a:xfrm>
            <a:custGeom>
              <a:avLst/>
              <a:gdLst>
                <a:gd name="T0" fmla="*/ 1 w 25"/>
                <a:gd name="T1" fmla="*/ 3 h 11"/>
                <a:gd name="T2" fmla="*/ 22 w 25"/>
                <a:gd name="T3" fmla="*/ 10 h 11"/>
                <a:gd name="T4" fmla="*/ 24 w 25"/>
                <a:gd name="T5" fmla="*/ 10 h 11"/>
                <a:gd name="T6" fmla="*/ 24 w 25"/>
                <a:gd name="T7" fmla="*/ 8 h 11"/>
                <a:gd name="T8" fmla="*/ 2 w 25"/>
                <a:gd name="T9" fmla="*/ 0 h 11"/>
                <a:gd name="T10" fmla="*/ 0 w 25"/>
                <a:gd name="T11" fmla="*/ 1 h 11"/>
                <a:gd name="T12" fmla="*/ 1 w 25"/>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25" h="11">
                  <a:moveTo>
                    <a:pt x="1" y="3"/>
                  </a:moveTo>
                  <a:cubicBezTo>
                    <a:pt x="9" y="5"/>
                    <a:pt x="16" y="7"/>
                    <a:pt x="22" y="10"/>
                  </a:cubicBezTo>
                  <a:cubicBezTo>
                    <a:pt x="23" y="11"/>
                    <a:pt x="24" y="10"/>
                    <a:pt x="24" y="10"/>
                  </a:cubicBezTo>
                  <a:cubicBezTo>
                    <a:pt x="25" y="9"/>
                    <a:pt x="24" y="8"/>
                    <a:pt x="24" y="8"/>
                  </a:cubicBezTo>
                  <a:cubicBezTo>
                    <a:pt x="17" y="4"/>
                    <a:pt x="9" y="2"/>
                    <a:pt x="2" y="0"/>
                  </a:cubicBezTo>
                  <a:cubicBezTo>
                    <a:pt x="1" y="0"/>
                    <a:pt x="0" y="0"/>
                    <a:pt x="0" y="1"/>
                  </a:cubicBezTo>
                  <a:cubicBezTo>
                    <a:pt x="0" y="2"/>
                    <a:pt x="0" y="3"/>
                    <a:pt x="1"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iSḻîḑe"/>
            <p:cNvSpPr/>
            <p:nvPr/>
          </p:nvSpPr>
          <p:spPr bwMode="auto">
            <a:xfrm>
              <a:off x="6357938" y="2468563"/>
              <a:ext cx="709613" cy="138113"/>
            </a:xfrm>
            <a:custGeom>
              <a:avLst/>
              <a:gdLst>
                <a:gd name="T0" fmla="*/ 3 w 62"/>
                <a:gd name="T1" fmla="*/ 11 h 12"/>
                <a:gd name="T2" fmla="*/ 7 w 62"/>
                <a:gd name="T3" fmla="*/ 7 h 12"/>
                <a:gd name="T4" fmla="*/ 9 w 62"/>
                <a:gd name="T5" fmla="*/ 6 h 12"/>
                <a:gd name="T6" fmla="*/ 11 w 62"/>
                <a:gd name="T7" fmla="*/ 7 h 12"/>
                <a:gd name="T8" fmla="*/ 13 w 62"/>
                <a:gd name="T9" fmla="*/ 8 h 12"/>
                <a:gd name="T10" fmla="*/ 14 w 62"/>
                <a:gd name="T11" fmla="*/ 8 h 12"/>
                <a:gd name="T12" fmla="*/ 16 w 62"/>
                <a:gd name="T13" fmla="*/ 8 h 12"/>
                <a:gd name="T14" fmla="*/ 28 w 62"/>
                <a:gd name="T15" fmla="*/ 5 h 12"/>
                <a:gd name="T16" fmla="*/ 41 w 62"/>
                <a:gd name="T17" fmla="*/ 3 h 12"/>
                <a:gd name="T18" fmla="*/ 43 w 62"/>
                <a:gd name="T19" fmla="*/ 3 h 12"/>
                <a:gd name="T20" fmla="*/ 56 w 62"/>
                <a:gd name="T21" fmla="*/ 5 h 12"/>
                <a:gd name="T22" fmla="*/ 61 w 62"/>
                <a:gd name="T23" fmla="*/ 4 h 12"/>
                <a:gd name="T24" fmla="*/ 62 w 62"/>
                <a:gd name="T25" fmla="*/ 2 h 12"/>
                <a:gd name="T26" fmla="*/ 60 w 62"/>
                <a:gd name="T27" fmla="*/ 1 h 12"/>
                <a:gd name="T28" fmla="*/ 56 w 62"/>
                <a:gd name="T29" fmla="*/ 2 h 12"/>
                <a:gd name="T30" fmla="*/ 43 w 62"/>
                <a:gd name="T31" fmla="*/ 0 h 12"/>
                <a:gd name="T32" fmla="*/ 41 w 62"/>
                <a:gd name="T33" fmla="*/ 0 h 12"/>
                <a:gd name="T34" fmla="*/ 28 w 62"/>
                <a:gd name="T35" fmla="*/ 2 h 12"/>
                <a:gd name="T36" fmla="*/ 15 w 62"/>
                <a:gd name="T37" fmla="*/ 5 h 12"/>
                <a:gd name="T38" fmla="*/ 14 w 62"/>
                <a:gd name="T39" fmla="*/ 5 h 12"/>
                <a:gd name="T40" fmla="*/ 14 w 62"/>
                <a:gd name="T41" fmla="*/ 5 h 12"/>
                <a:gd name="T42" fmla="*/ 13 w 62"/>
                <a:gd name="T43" fmla="*/ 4 h 12"/>
                <a:gd name="T44" fmla="*/ 9 w 62"/>
                <a:gd name="T45" fmla="*/ 3 h 12"/>
                <a:gd name="T46" fmla="*/ 5 w 62"/>
                <a:gd name="T47" fmla="*/ 4 h 12"/>
                <a:gd name="T48" fmla="*/ 0 w 62"/>
                <a:gd name="T49" fmla="*/ 10 h 12"/>
                <a:gd name="T50" fmla="*/ 1 w 62"/>
                <a:gd name="T51" fmla="*/ 12 h 12"/>
                <a:gd name="T52" fmla="*/ 3 w 62"/>
                <a:gd name="T5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 h="12">
                  <a:moveTo>
                    <a:pt x="3" y="11"/>
                  </a:moveTo>
                  <a:cubicBezTo>
                    <a:pt x="4" y="10"/>
                    <a:pt x="5" y="8"/>
                    <a:pt x="7" y="7"/>
                  </a:cubicBezTo>
                  <a:cubicBezTo>
                    <a:pt x="7" y="7"/>
                    <a:pt x="8" y="6"/>
                    <a:pt x="9" y="6"/>
                  </a:cubicBezTo>
                  <a:cubicBezTo>
                    <a:pt x="10" y="6"/>
                    <a:pt x="11" y="7"/>
                    <a:pt x="11" y="7"/>
                  </a:cubicBezTo>
                  <a:cubicBezTo>
                    <a:pt x="12" y="7"/>
                    <a:pt x="12" y="8"/>
                    <a:pt x="13" y="8"/>
                  </a:cubicBezTo>
                  <a:cubicBezTo>
                    <a:pt x="14" y="8"/>
                    <a:pt x="14" y="8"/>
                    <a:pt x="14" y="8"/>
                  </a:cubicBezTo>
                  <a:cubicBezTo>
                    <a:pt x="15" y="8"/>
                    <a:pt x="16" y="8"/>
                    <a:pt x="16" y="8"/>
                  </a:cubicBezTo>
                  <a:cubicBezTo>
                    <a:pt x="20" y="7"/>
                    <a:pt x="24" y="6"/>
                    <a:pt x="28" y="5"/>
                  </a:cubicBezTo>
                  <a:cubicBezTo>
                    <a:pt x="33" y="4"/>
                    <a:pt x="37" y="3"/>
                    <a:pt x="41" y="3"/>
                  </a:cubicBezTo>
                  <a:cubicBezTo>
                    <a:pt x="42" y="3"/>
                    <a:pt x="42" y="3"/>
                    <a:pt x="43" y="3"/>
                  </a:cubicBezTo>
                  <a:cubicBezTo>
                    <a:pt x="47" y="3"/>
                    <a:pt x="51" y="5"/>
                    <a:pt x="56" y="5"/>
                  </a:cubicBezTo>
                  <a:cubicBezTo>
                    <a:pt x="57" y="5"/>
                    <a:pt x="59" y="5"/>
                    <a:pt x="61" y="4"/>
                  </a:cubicBezTo>
                  <a:cubicBezTo>
                    <a:pt x="61" y="4"/>
                    <a:pt x="62" y="3"/>
                    <a:pt x="62" y="2"/>
                  </a:cubicBezTo>
                  <a:cubicBezTo>
                    <a:pt x="61" y="1"/>
                    <a:pt x="60" y="1"/>
                    <a:pt x="60" y="1"/>
                  </a:cubicBezTo>
                  <a:cubicBezTo>
                    <a:pt x="58" y="2"/>
                    <a:pt x="57" y="2"/>
                    <a:pt x="56" y="2"/>
                  </a:cubicBezTo>
                  <a:cubicBezTo>
                    <a:pt x="52" y="2"/>
                    <a:pt x="48" y="0"/>
                    <a:pt x="43" y="0"/>
                  </a:cubicBezTo>
                  <a:cubicBezTo>
                    <a:pt x="43" y="0"/>
                    <a:pt x="42" y="0"/>
                    <a:pt x="41" y="0"/>
                  </a:cubicBezTo>
                  <a:cubicBezTo>
                    <a:pt x="36" y="0"/>
                    <a:pt x="32" y="1"/>
                    <a:pt x="28" y="2"/>
                  </a:cubicBezTo>
                  <a:cubicBezTo>
                    <a:pt x="24" y="3"/>
                    <a:pt x="20" y="4"/>
                    <a:pt x="15" y="5"/>
                  </a:cubicBezTo>
                  <a:cubicBezTo>
                    <a:pt x="15" y="5"/>
                    <a:pt x="15" y="5"/>
                    <a:pt x="14" y="5"/>
                  </a:cubicBezTo>
                  <a:cubicBezTo>
                    <a:pt x="14" y="5"/>
                    <a:pt x="14" y="5"/>
                    <a:pt x="14" y="5"/>
                  </a:cubicBezTo>
                  <a:cubicBezTo>
                    <a:pt x="14" y="5"/>
                    <a:pt x="14" y="5"/>
                    <a:pt x="13" y="4"/>
                  </a:cubicBezTo>
                  <a:cubicBezTo>
                    <a:pt x="12" y="4"/>
                    <a:pt x="11" y="3"/>
                    <a:pt x="9" y="3"/>
                  </a:cubicBezTo>
                  <a:cubicBezTo>
                    <a:pt x="8" y="3"/>
                    <a:pt x="6" y="4"/>
                    <a:pt x="5" y="4"/>
                  </a:cubicBezTo>
                  <a:cubicBezTo>
                    <a:pt x="3" y="6"/>
                    <a:pt x="1" y="8"/>
                    <a:pt x="0" y="10"/>
                  </a:cubicBezTo>
                  <a:cubicBezTo>
                    <a:pt x="0" y="11"/>
                    <a:pt x="0" y="11"/>
                    <a:pt x="1" y="12"/>
                  </a:cubicBezTo>
                  <a:cubicBezTo>
                    <a:pt x="1" y="12"/>
                    <a:pt x="2" y="12"/>
                    <a:pt x="3" y="11"/>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í$1iḋé"/>
            <p:cNvSpPr/>
            <p:nvPr/>
          </p:nvSpPr>
          <p:spPr bwMode="auto">
            <a:xfrm>
              <a:off x="7192963" y="2457450"/>
              <a:ext cx="1120775" cy="149225"/>
            </a:xfrm>
            <a:custGeom>
              <a:avLst/>
              <a:gdLst>
                <a:gd name="T0" fmla="*/ 2 w 98"/>
                <a:gd name="T1" fmla="*/ 4 h 13"/>
                <a:gd name="T2" fmla="*/ 10 w 98"/>
                <a:gd name="T3" fmla="*/ 3 h 13"/>
                <a:gd name="T4" fmla="*/ 14 w 98"/>
                <a:gd name="T5" fmla="*/ 3 h 13"/>
                <a:gd name="T6" fmla="*/ 27 w 98"/>
                <a:gd name="T7" fmla="*/ 4 h 13"/>
                <a:gd name="T8" fmla="*/ 45 w 98"/>
                <a:gd name="T9" fmla="*/ 5 h 13"/>
                <a:gd name="T10" fmla="*/ 96 w 98"/>
                <a:gd name="T11" fmla="*/ 13 h 13"/>
                <a:gd name="T12" fmla="*/ 98 w 98"/>
                <a:gd name="T13" fmla="*/ 12 h 13"/>
                <a:gd name="T14" fmla="*/ 96 w 98"/>
                <a:gd name="T15" fmla="*/ 10 h 13"/>
                <a:gd name="T16" fmla="*/ 46 w 98"/>
                <a:gd name="T17" fmla="*/ 2 h 13"/>
                <a:gd name="T18" fmla="*/ 27 w 98"/>
                <a:gd name="T19" fmla="*/ 1 h 13"/>
                <a:gd name="T20" fmla="*/ 15 w 98"/>
                <a:gd name="T21" fmla="*/ 0 h 13"/>
                <a:gd name="T22" fmla="*/ 10 w 98"/>
                <a:gd name="T23" fmla="*/ 0 h 13"/>
                <a:gd name="T24" fmla="*/ 1 w 98"/>
                <a:gd name="T25" fmla="*/ 1 h 13"/>
                <a:gd name="T26" fmla="*/ 0 w 98"/>
                <a:gd name="T27" fmla="*/ 3 h 13"/>
                <a:gd name="T28" fmla="*/ 2 w 98"/>
                <a:gd name="T2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13">
                  <a:moveTo>
                    <a:pt x="2" y="4"/>
                  </a:moveTo>
                  <a:cubicBezTo>
                    <a:pt x="4" y="3"/>
                    <a:pt x="7" y="3"/>
                    <a:pt x="10" y="3"/>
                  </a:cubicBezTo>
                  <a:cubicBezTo>
                    <a:pt x="11" y="3"/>
                    <a:pt x="13" y="3"/>
                    <a:pt x="14" y="3"/>
                  </a:cubicBezTo>
                  <a:cubicBezTo>
                    <a:pt x="19" y="4"/>
                    <a:pt x="23" y="4"/>
                    <a:pt x="27" y="4"/>
                  </a:cubicBezTo>
                  <a:cubicBezTo>
                    <a:pt x="33" y="4"/>
                    <a:pt x="39" y="5"/>
                    <a:pt x="45" y="5"/>
                  </a:cubicBezTo>
                  <a:cubicBezTo>
                    <a:pt x="62" y="6"/>
                    <a:pt x="79" y="9"/>
                    <a:pt x="96" y="13"/>
                  </a:cubicBezTo>
                  <a:cubicBezTo>
                    <a:pt x="97" y="13"/>
                    <a:pt x="97" y="12"/>
                    <a:pt x="98" y="12"/>
                  </a:cubicBezTo>
                  <a:cubicBezTo>
                    <a:pt x="98" y="11"/>
                    <a:pt x="97" y="10"/>
                    <a:pt x="96" y="10"/>
                  </a:cubicBezTo>
                  <a:cubicBezTo>
                    <a:pt x="80" y="6"/>
                    <a:pt x="63" y="3"/>
                    <a:pt x="46" y="2"/>
                  </a:cubicBezTo>
                  <a:cubicBezTo>
                    <a:pt x="39" y="2"/>
                    <a:pt x="33" y="1"/>
                    <a:pt x="27" y="1"/>
                  </a:cubicBezTo>
                  <a:cubicBezTo>
                    <a:pt x="23" y="1"/>
                    <a:pt x="19" y="1"/>
                    <a:pt x="15" y="0"/>
                  </a:cubicBezTo>
                  <a:cubicBezTo>
                    <a:pt x="13" y="0"/>
                    <a:pt x="11" y="0"/>
                    <a:pt x="10" y="0"/>
                  </a:cubicBezTo>
                  <a:cubicBezTo>
                    <a:pt x="7" y="0"/>
                    <a:pt x="4" y="0"/>
                    <a:pt x="1" y="1"/>
                  </a:cubicBezTo>
                  <a:cubicBezTo>
                    <a:pt x="0" y="2"/>
                    <a:pt x="0" y="2"/>
                    <a:pt x="0" y="3"/>
                  </a:cubicBezTo>
                  <a:cubicBezTo>
                    <a:pt x="0" y="4"/>
                    <a:pt x="1" y="4"/>
                    <a:pt x="2" y="4"/>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í$ḻîḍé"/>
            <p:cNvSpPr/>
            <p:nvPr/>
          </p:nvSpPr>
          <p:spPr bwMode="auto">
            <a:xfrm>
              <a:off x="6278563" y="2814638"/>
              <a:ext cx="296863" cy="114300"/>
            </a:xfrm>
            <a:custGeom>
              <a:avLst/>
              <a:gdLst>
                <a:gd name="T0" fmla="*/ 3 w 26"/>
                <a:gd name="T1" fmla="*/ 10 h 10"/>
                <a:gd name="T2" fmla="*/ 13 w 26"/>
                <a:gd name="T3" fmla="*/ 6 h 10"/>
                <a:gd name="T4" fmla="*/ 25 w 26"/>
                <a:gd name="T5" fmla="*/ 4 h 10"/>
                <a:gd name="T6" fmla="*/ 25 w 26"/>
                <a:gd name="T7" fmla="*/ 1 h 10"/>
                <a:gd name="T8" fmla="*/ 23 w 26"/>
                <a:gd name="T9" fmla="*/ 1 h 10"/>
                <a:gd name="T10" fmla="*/ 12 w 26"/>
                <a:gd name="T11" fmla="*/ 3 h 10"/>
                <a:gd name="T12" fmla="*/ 1 w 26"/>
                <a:gd name="T13" fmla="*/ 7 h 10"/>
                <a:gd name="T14" fmla="*/ 1 w 26"/>
                <a:gd name="T15" fmla="*/ 10 h 10"/>
                <a:gd name="T16" fmla="*/ 3 w 26"/>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0">
                  <a:moveTo>
                    <a:pt x="3" y="10"/>
                  </a:moveTo>
                  <a:cubicBezTo>
                    <a:pt x="5" y="7"/>
                    <a:pt x="9" y="6"/>
                    <a:pt x="13" y="6"/>
                  </a:cubicBezTo>
                  <a:cubicBezTo>
                    <a:pt x="16" y="6"/>
                    <a:pt x="21" y="5"/>
                    <a:pt x="25" y="4"/>
                  </a:cubicBezTo>
                  <a:cubicBezTo>
                    <a:pt x="25" y="3"/>
                    <a:pt x="26" y="2"/>
                    <a:pt x="25" y="1"/>
                  </a:cubicBezTo>
                  <a:cubicBezTo>
                    <a:pt x="25" y="1"/>
                    <a:pt x="24" y="0"/>
                    <a:pt x="23" y="1"/>
                  </a:cubicBezTo>
                  <a:cubicBezTo>
                    <a:pt x="20" y="2"/>
                    <a:pt x="16" y="3"/>
                    <a:pt x="12" y="3"/>
                  </a:cubicBezTo>
                  <a:cubicBezTo>
                    <a:pt x="8" y="4"/>
                    <a:pt x="4" y="4"/>
                    <a:pt x="1" y="7"/>
                  </a:cubicBezTo>
                  <a:cubicBezTo>
                    <a:pt x="0" y="8"/>
                    <a:pt x="0" y="9"/>
                    <a:pt x="1" y="10"/>
                  </a:cubicBezTo>
                  <a:cubicBezTo>
                    <a:pt x="1" y="10"/>
                    <a:pt x="2" y="10"/>
                    <a:pt x="3" y="10"/>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îṡ1îďê"/>
            <p:cNvSpPr/>
            <p:nvPr/>
          </p:nvSpPr>
          <p:spPr bwMode="auto">
            <a:xfrm>
              <a:off x="6713538" y="2768600"/>
              <a:ext cx="982663" cy="103188"/>
            </a:xfrm>
            <a:custGeom>
              <a:avLst/>
              <a:gdLst>
                <a:gd name="T0" fmla="*/ 3 w 86"/>
                <a:gd name="T1" fmla="*/ 7 h 9"/>
                <a:gd name="T2" fmla="*/ 6 w 86"/>
                <a:gd name="T3" fmla="*/ 6 h 9"/>
                <a:gd name="T4" fmla="*/ 8 w 86"/>
                <a:gd name="T5" fmla="*/ 6 h 9"/>
                <a:gd name="T6" fmla="*/ 16 w 86"/>
                <a:gd name="T7" fmla="*/ 8 h 9"/>
                <a:gd name="T8" fmla="*/ 16 w 86"/>
                <a:gd name="T9" fmla="*/ 8 h 9"/>
                <a:gd name="T10" fmla="*/ 23 w 86"/>
                <a:gd name="T11" fmla="*/ 6 h 9"/>
                <a:gd name="T12" fmla="*/ 30 w 86"/>
                <a:gd name="T13" fmla="*/ 5 h 9"/>
                <a:gd name="T14" fmla="*/ 38 w 86"/>
                <a:gd name="T15" fmla="*/ 5 h 9"/>
                <a:gd name="T16" fmla="*/ 44 w 86"/>
                <a:gd name="T17" fmla="*/ 5 h 9"/>
                <a:gd name="T18" fmla="*/ 55 w 86"/>
                <a:gd name="T19" fmla="*/ 3 h 9"/>
                <a:gd name="T20" fmla="*/ 56 w 86"/>
                <a:gd name="T21" fmla="*/ 3 h 9"/>
                <a:gd name="T22" fmla="*/ 66 w 86"/>
                <a:gd name="T23" fmla="*/ 5 h 9"/>
                <a:gd name="T24" fmla="*/ 84 w 86"/>
                <a:gd name="T25" fmla="*/ 9 h 9"/>
                <a:gd name="T26" fmla="*/ 85 w 86"/>
                <a:gd name="T27" fmla="*/ 8 h 9"/>
                <a:gd name="T28" fmla="*/ 84 w 86"/>
                <a:gd name="T29" fmla="*/ 6 h 9"/>
                <a:gd name="T30" fmla="*/ 67 w 86"/>
                <a:gd name="T31" fmla="*/ 2 h 9"/>
                <a:gd name="T32" fmla="*/ 56 w 86"/>
                <a:gd name="T33" fmla="*/ 0 h 9"/>
                <a:gd name="T34" fmla="*/ 55 w 86"/>
                <a:gd name="T35" fmla="*/ 0 h 9"/>
                <a:gd name="T36" fmla="*/ 43 w 86"/>
                <a:gd name="T37" fmla="*/ 2 h 9"/>
                <a:gd name="T38" fmla="*/ 38 w 86"/>
                <a:gd name="T39" fmla="*/ 2 h 9"/>
                <a:gd name="T40" fmla="*/ 30 w 86"/>
                <a:gd name="T41" fmla="*/ 2 h 9"/>
                <a:gd name="T42" fmla="*/ 22 w 86"/>
                <a:gd name="T43" fmla="*/ 3 h 9"/>
                <a:gd name="T44" fmla="*/ 16 w 86"/>
                <a:gd name="T45" fmla="*/ 5 h 9"/>
                <a:gd name="T46" fmla="*/ 16 w 86"/>
                <a:gd name="T47" fmla="*/ 5 h 9"/>
                <a:gd name="T48" fmla="*/ 9 w 86"/>
                <a:gd name="T49" fmla="*/ 3 h 9"/>
                <a:gd name="T50" fmla="*/ 6 w 86"/>
                <a:gd name="T51" fmla="*/ 3 h 9"/>
                <a:gd name="T52" fmla="*/ 0 w 86"/>
                <a:gd name="T53" fmla="*/ 5 h 9"/>
                <a:gd name="T54" fmla="*/ 0 w 86"/>
                <a:gd name="T55" fmla="*/ 7 h 9"/>
                <a:gd name="T56" fmla="*/ 3 w 86"/>
                <a:gd name="T5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9">
                  <a:moveTo>
                    <a:pt x="3" y="7"/>
                  </a:moveTo>
                  <a:cubicBezTo>
                    <a:pt x="3" y="6"/>
                    <a:pt x="5" y="6"/>
                    <a:pt x="6" y="6"/>
                  </a:cubicBezTo>
                  <a:cubicBezTo>
                    <a:pt x="7" y="6"/>
                    <a:pt x="8" y="6"/>
                    <a:pt x="8" y="6"/>
                  </a:cubicBezTo>
                  <a:cubicBezTo>
                    <a:pt x="10" y="7"/>
                    <a:pt x="13" y="8"/>
                    <a:pt x="16" y="8"/>
                  </a:cubicBezTo>
                  <a:cubicBezTo>
                    <a:pt x="16" y="8"/>
                    <a:pt x="16" y="8"/>
                    <a:pt x="16" y="8"/>
                  </a:cubicBezTo>
                  <a:cubicBezTo>
                    <a:pt x="19" y="8"/>
                    <a:pt x="21" y="7"/>
                    <a:pt x="23" y="6"/>
                  </a:cubicBezTo>
                  <a:cubicBezTo>
                    <a:pt x="25" y="5"/>
                    <a:pt x="28" y="5"/>
                    <a:pt x="30" y="5"/>
                  </a:cubicBezTo>
                  <a:cubicBezTo>
                    <a:pt x="33" y="5"/>
                    <a:pt x="36" y="5"/>
                    <a:pt x="38" y="5"/>
                  </a:cubicBezTo>
                  <a:cubicBezTo>
                    <a:pt x="40" y="5"/>
                    <a:pt x="42" y="5"/>
                    <a:pt x="44" y="5"/>
                  </a:cubicBezTo>
                  <a:cubicBezTo>
                    <a:pt x="48" y="5"/>
                    <a:pt x="52" y="3"/>
                    <a:pt x="55" y="3"/>
                  </a:cubicBezTo>
                  <a:cubicBezTo>
                    <a:pt x="56" y="3"/>
                    <a:pt x="56" y="3"/>
                    <a:pt x="56" y="3"/>
                  </a:cubicBezTo>
                  <a:cubicBezTo>
                    <a:pt x="60" y="3"/>
                    <a:pt x="63" y="4"/>
                    <a:pt x="66" y="5"/>
                  </a:cubicBezTo>
                  <a:cubicBezTo>
                    <a:pt x="72" y="6"/>
                    <a:pt x="78" y="8"/>
                    <a:pt x="84" y="9"/>
                  </a:cubicBezTo>
                  <a:cubicBezTo>
                    <a:pt x="84" y="9"/>
                    <a:pt x="85" y="9"/>
                    <a:pt x="85" y="8"/>
                  </a:cubicBezTo>
                  <a:cubicBezTo>
                    <a:pt x="86" y="7"/>
                    <a:pt x="85" y="7"/>
                    <a:pt x="84" y="6"/>
                  </a:cubicBezTo>
                  <a:cubicBezTo>
                    <a:pt x="79" y="5"/>
                    <a:pt x="73" y="3"/>
                    <a:pt x="67" y="2"/>
                  </a:cubicBezTo>
                  <a:cubicBezTo>
                    <a:pt x="64" y="1"/>
                    <a:pt x="60" y="0"/>
                    <a:pt x="56" y="0"/>
                  </a:cubicBezTo>
                  <a:cubicBezTo>
                    <a:pt x="55" y="0"/>
                    <a:pt x="55" y="0"/>
                    <a:pt x="55" y="0"/>
                  </a:cubicBezTo>
                  <a:cubicBezTo>
                    <a:pt x="51" y="0"/>
                    <a:pt x="47" y="2"/>
                    <a:pt x="43" y="2"/>
                  </a:cubicBezTo>
                  <a:cubicBezTo>
                    <a:pt x="42" y="2"/>
                    <a:pt x="40" y="2"/>
                    <a:pt x="38" y="2"/>
                  </a:cubicBezTo>
                  <a:cubicBezTo>
                    <a:pt x="36" y="2"/>
                    <a:pt x="33" y="2"/>
                    <a:pt x="30" y="2"/>
                  </a:cubicBezTo>
                  <a:cubicBezTo>
                    <a:pt x="28" y="2"/>
                    <a:pt x="25" y="2"/>
                    <a:pt x="22" y="3"/>
                  </a:cubicBezTo>
                  <a:cubicBezTo>
                    <a:pt x="20" y="4"/>
                    <a:pt x="18" y="5"/>
                    <a:pt x="16" y="5"/>
                  </a:cubicBezTo>
                  <a:cubicBezTo>
                    <a:pt x="16" y="5"/>
                    <a:pt x="16" y="5"/>
                    <a:pt x="16" y="5"/>
                  </a:cubicBezTo>
                  <a:cubicBezTo>
                    <a:pt x="14" y="5"/>
                    <a:pt x="11" y="4"/>
                    <a:pt x="9" y="3"/>
                  </a:cubicBezTo>
                  <a:cubicBezTo>
                    <a:pt x="8" y="3"/>
                    <a:pt x="7" y="3"/>
                    <a:pt x="6" y="3"/>
                  </a:cubicBezTo>
                  <a:cubicBezTo>
                    <a:pt x="4" y="3"/>
                    <a:pt x="2" y="3"/>
                    <a:pt x="0" y="5"/>
                  </a:cubicBezTo>
                  <a:cubicBezTo>
                    <a:pt x="0" y="6"/>
                    <a:pt x="0" y="7"/>
                    <a:pt x="0" y="7"/>
                  </a:cubicBezTo>
                  <a:cubicBezTo>
                    <a:pt x="1" y="8"/>
                    <a:pt x="2" y="8"/>
                    <a:pt x="3" y="7"/>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îṡlïḍè"/>
            <p:cNvSpPr/>
            <p:nvPr/>
          </p:nvSpPr>
          <p:spPr bwMode="auto">
            <a:xfrm>
              <a:off x="7867651" y="2825750"/>
              <a:ext cx="617538" cy="114300"/>
            </a:xfrm>
            <a:custGeom>
              <a:avLst/>
              <a:gdLst>
                <a:gd name="T0" fmla="*/ 1 w 54"/>
                <a:gd name="T1" fmla="*/ 3 h 10"/>
                <a:gd name="T2" fmla="*/ 1 w 54"/>
                <a:gd name="T3" fmla="*/ 3 h 10"/>
                <a:gd name="T4" fmla="*/ 16 w 54"/>
                <a:gd name="T5" fmla="*/ 4 h 10"/>
                <a:gd name="T6" fmla="*/ 28 w 54"/>
                <a:gd name="T7" fmla="*/ 5 h 10"/>
                <a:gd name="T8" fmla="*/ 52 w 54"/>
                <a:gd name="T9" fmla="*/ 10 h 10"/>
                <a:gd name="T10" fmla="*/ 54 w 54"/>
                <a:gd name="T11" fmla="*/ 9 h 10"/>
                <a:gd name="T12" fmla="*/ 53 w 54"/>
                <a:gd name="T13" fmla="*/ 7 h 10"/>
                <a:gd name="T14" fmla="*/ 28 w 54"/>
                <a:gd name="T15" fmla="*/ 2 h 10"/>
                <a:gd name="T16" fmla="*/ 16 w 54"/>
                <a:gd name="T17" fmla="*/ 1 h 10"/>
                <a:gd name="T18" fmla="*/ 1 w 54"/>
                <a:gd name="T19" fmla="*/ 0 h 10"/>
                <a:gd name="T20" fmla="*/ 1 w 54"/>
                <a:gd name="T21" fmla="*/ 0 h 10"/>
                <a:gd name="T22" fmla="*/ 0 w 54"/>
                <a:gd name="T23" fmla="*/ 2 h 10"/>
                <a:gd name="T24" fmla="*/ 1 w 54"/>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0">
                  <a:moveTo>
                    <a:pt x="1" y="3"/>
                  </a:moveTo>
                  <a:cubicBezTo>
                    <a:pt x="1" y="3"/>
                    <a:pt x="1" y="3"/>
                    <a:pt x="1" y="3"/>
                  </a:cubicBezTo>
                  <a:cubicBezTo>
                    <a:pt x="6" y="3"/>
                    <a:pt x="11" y="4"/>
                    <a:pt x="16" y="4"/>
                  </a:cubicBezTo>
                  <a:cubicBezTo>
                    <a:pt x="20" y="4"/>
                    <a:pt x="24" y="5"/>
                    <a:pt x="28" y="5"/>
                  </a:cubicBezTo>
                  <a:cubicBezTo>
                    <a:pt x="36" y="6"/>
                    <a:pt x="44" y="8"/>
                    <a:pt x="52" y="10"/>
                  </a:cubicBezTo>
                  <a:cubicBezTo>
                    <a:pt x="53" y="10"/>
                    <a:pt x="54" y="10"/>
                    <a:pt x="54" y="9"/>
                  </a:cubicBezTo>
                  <a:cubicBezTo>
                    <a:pt x="54" y="8"/>
                    <a:pt x="54" y="8"/>
                    <a:pt x="53" y="7"/>
                  </a:cubicBezTo>
                  <a:cubicBezTo>
                    <a:pt x="45" y="5"/>
                    <a:pt x="37" y="3"/>
                    <a:pt x="28" y="2"/>
                  </a:cubicBezTo>
                  <a:cubicBezTo>
                    <a:pt x="24" y="2"/>
                    <a:pt x="20" y="1"/>
                    <a:pt x="16" y="1"/>
                  </a:cubicBezTo>
                  <a:cubicBezTo>
                    <a:pt x="11" y="1"/>
                    <a:pt x="6" y="0"/>
                    <a:pt x="1" y="0"/>
                  </a:cubicBezTo>
                  <a:cubicBezTo>
                    <a:pt x="1" y="0"/>
                    <a:pt x="1" y="0"/>
                    <a:pt x="1" y="0"/>
                  </a:cubicBezTo>
                  <a:cubicBezTo>
                    <a:pt x="0" y="0"/>
                    <a:pt x="0" y="1"/>
                    <a:pt x="0" y="2"/>
                  </a:cubicBezTo>
                  <a:cubicBezTo>
                    <a:pt x="0" y="3"/>
                    <a:pt x="0" y="3"/>
                    <a:pt x="1"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işļïḓê"/>
            <p:cNvSpPr/>
            <p:nvPr/>
          </p:nvSpPr>
          <p:spPr bwMode="auto">
            <a:xfrm>
              <a:off x="6267451" y="3078163"/>
              <a:ext cx="307975" cy="114300"/>
            </a:xfrm>
            <a:custGeom>
              <a:avLst/>
              <a:gdLst>
                <a:gd name="T0" fmla="*/ 3 w 27"/>
                <a:gd name="T1" fmla="*/ 9 h 10"/>
                <a:gd name="T2" fmla="*/ 11 w 27"/>
                <a:gd name="T3" fmla="*/ 6 h 10"/>
                <a:gd name="T4" fmla="*/ 25 w 27"/>
                <a:gd name="T5" fmla="*/ 3 h 10"/>
                <a:gd name="T6" fmla="*/ 27 w 27"/>
                <a:gd name="T7" fmla="*/ 2 h 10"/>
                <a:gd name="T8" fmla="*/ 25 w 27"/>
                <a:gd name="T9" fmla="*/ 0 h 10"/>
                <a:gd name="T10" fmla="*/ 11 w 27"/>
                <a:gd name="T11" fmla="*/ 3 h 10"/>
                <a:gd name="T12" fmla="*/ 1 w 27"/>
                <a:gd name="T13" fmla="*/ 7 h 10"/>
                <a:gd name="T14" fmla="*/ 1 w 27"/>
                <a:gd name="T15" fmla="*/ 9 h 10"/>
                <a:gd name="T16" fmla="*/ 3 w 27"/>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0">
                  <a:moveTo>
                    <a:pt x="3" y="9"/>
                  </a:moveTo>
                  <a:cubicBezTo>
                    <a:pt x="5" y="7"/>
                    <a:pt x="8" y="6"/>
                    <a:pt x="11" y="6"/>
                  </a:cubicBezTo>
                  <a:cubicBezTo>
                    <a:pt x="16" y="5"/>
                    <a:pt x="21" y="4"/>
                    <a:pt x="25" y="3"/>
                  </a:cubicBezTo>
                  <a:cubicBezTo>
                    <a:pt x="26" y="3"/>
                    <a:pt x="27" y="2"/>
                    <a:pt x="27" y="2"/>
                  </a:cubicBezTo>
                  <a:cubicBezTo>
                    <a:pt x="26" y="1"/>
                    <a:pt x="26" y="0"/>
                    <a:pt x="25" y="0"/>
                  </a:cubicBezTo>
                  <a:cubicBezTo>
                    <a:pt x="20" y="1"/>
                    <a:pt x="16" y="2"/>
                    <a:pt x="11" y="3"/>
                  </a:cubicBezTo>
                  <a:cubicBezTo>
                    <a:pt x="8" y="3"/>
                    <a:pt x="4" y="4"/>
                    <a:pt x="1" y="7"/>
                  </a:cubicBezTo>
                  <a:cubicBezTo>
                    <a:pt x="0" y="7"/>
                    <a:pt x="0" y="8"/>
                    <a:pt x="1" y="9"/>
                  </a:cubicBezTo>
                  <a:cubicBezTo>
                    <a:pt x="2" y="10"/>
                    <a:pt x="3" y="10"/>
                    <a:pt x="3" y="9"/>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ïSḷiḑe"/>
            <p:cNvSpPr/>
            <p:nvPr/>
          </p:nvSpPr>
          <p:spPr bwMode="auto">
            <a:xfrm>
              <a:off x="6724651" y="3089275"/>
              <a:ext cx="1703388" cy="115888"/>
            </a:xfrm>
            <a:custGeom>
              <a:avLst/>
              <a:gdLst>
                <a:gd name="T0" fmla="*/ 2 w 149"/>
                <a:gd name="T1" fmla="*/ 3 h 10"/>
                <a:gd name="T2" fmla="*/ 118 w 149"/>
                <a:gd name="T3" fmla="*/ 4 h 10"/>
                <a:gd name="T4" fmla="*/ 147 w 149"/>
                <a:gd name="T5" fmla="*/ 10 h 10"/>
                <a:gd name="T6" fmla="*/ 149 w 149"/>
                <a:gd name="T7" fmla="*/ 10 h 10"/>
                <a:gd name="T8" fmla="*/ 148 w 149"/>
                <a:gd name="T9" fmla="*/ 8 h 10"/>
                <a:gd name="T10" fmla="*/ 118 w 149"/>
                <a:gd name="T11" fmla="*/ 1 h 10"/>
                <a:gd name="T12" fmla="*/ 2 w 149"/>
                <a:gd name="T13" fmla="*/ 0 h 10"/>
                <a:gd name="T14" fmla="*/ 0 w 149"/>
                <a:gd name="T15" fmla="*/ 1 h 10"/>
                <a:gd name="T16" fmla="*/ 2 w 149"/>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0">
                  <a:moveTo>
                    <a:pt x="2" y="3"/>
                  </a:moveTo>
                  <a:cubicBezTo>
                    <a:pt x="40" y="3"/>
                    <a:pt x="79" y="3"/>
                    <a:pt x="118" y="4"/>
                  </a:cubicBezTo>
                  <a:cubicBezTo>
                    <a:pt x="128" y="4"/>
                    <a:pt x="139" y="4"/>
                    <a:pt x="147" y="10"/>
                  </a:cubicBezTo>
                  <a:cubicBezTo>
                    <a:pt x="147" y="10"/>
                    <a:pt x="148" y="10"/>
                    <a:pt x="149" y="10"/>
                  </a:cubicBezTo>
                  <a:cubicBezTo>
                    <a:pt x="149" y="9"/>
                    <a:pt x="149" y="8"/>
                    <a:pt x="148" y="8"/>
                  </a:cubicBezTo>
                  <a:cubicBezTo>
                    <a:pt x="139" y="1"/>
                    <a:pt x="128" y="1"/>
                    <a:pt x="118" y="1"/>
                  </a:cubicBezTo>
                  <a:cubicBezTo>
                    <a:pt x="79" y="0"/>
                    <a:pt x="40" y="0"/>
                    <a:pt x="2" y="0"/>
                  </a:cubicBezTo>
                  <a:cubicBezTo>
                    <a:pt x="1" y="0"/>
                    <a:pt x="0" y="0"/>
                    <a:pt x="0" y="1"/>
                  </a:cubicBezTo>
                  <a:cubicBezTo>
                    <a:pt x="0" y="2"/>
                    <a:pt x="1" y="3"/>
                    <a:pt x="2"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îṧľïḍé"/>
            <p:cNvSpPr/>
            <p:nvPr/>
          </p:nvSpPr>
          <p:spPr bwMode="auto">
            <a:xfrm>
              <a:off x="6232526" y="3400425"/>
              <a:ext cx="538163" cy="103188"/>
            </a:xfrm>
            <a:custGeom>
              <a:avLst/>
              <a:gdLst>
                <a:gd name="T0" fmla="*/ 3 w 47"/>
                <a:gd name="T1" fmla="*/ 8 h 9"/>
                <a:gd name="T2" fmla="*/ 9 w 47"/>
                <a:gd name="T3" fmla="*/ 7 h 9"/>
                <a:gd name="T4" fmla="*/ 12 w 47"/>
                <a:gd name="T5" fmla="*/ 7 h 9"/>
                <a:gd name="T6" fmla="*/ 16 w 47"/>
                <a:gd name="T7" fmla="*/ 8 h 9"/>
                <a:gd name="T8" fmla="*/ 16 w 47"/>
                <a:gd name="T9" fmla="*/ 8 h 9"/>
                <a:gd name="T10" fmla="*/ 19 w 47"/>
                <a:gd name="T11" fmla="*/ 7 h 9"/>
                <a:gd name="T12" fmla="*/ 33 w 47"/>
                <a:gd name="T13" fmla="*/ 3 h 9"/>
                <a:gd name="T14" fmla="*/ 36 w 47"/>
                <a:gd name="T15" fmla="*/ 3 h 9"/>
                <a:gd name="T16" fmla="*/ 36 w 47"/>
                <a:gd name="T17" fmla="*/ 3 h 9"/>
                <a:gd name="T18" fmla="*/ 36 w 47"/>
                <a:gd name="T19" fmla="*/ 3 h 9"/>
                <a:gd name="T20" fmla="*/ 36 w 47"/>
                <a:gd name="T21" fmla="*/ 3 h 9"/>
                <a:gd name="T22" fmla="*/ 43 w 47"/>
                <a:gd name="T23" fmla="*/ 4 h 9"/>
                <a:gd name="T24" fmla="*/ 46 w 47"/>
                <a:gd name="T25" fmla="*/ 3 h 9"/>
                <a:gd name="T26" fmla="*/ 46 w 47"/>
                <a:gd name="T27" fmla="*/ 1 h 9"/>
                <a:gd name="T28" fmla="*/ 44 w 47"/>
                <a:gd name="T29" fmla="*/ 0 h 9"/>
                <a:gd name="T30" fmla="*/ 43 w 47"/>
                <a:gd name="T31" fmla="*/ 1 h 9"/>
                <a:gd name="T32" fmla="*/ 36 w 47"/>
                <a:gd name="T33" fmla="*/ 0 h 9"/>
                <a:gd name="T34" fmla="*/ 36 w 47"/>
                <a:gd name="T35" fmla="*/ 0 h 9"/>
                <a:gd name="T36" fmla="*/ 36 w 47"/>
                <a:gd name="T37" fmla="*/ 0 h 9"/>
                <a:gd name="T38" fmla="*/ 32 w 47"/>
                <a:gd name="T39" fmla="*/ 1 h 9"/>
                <a:gd name="T40" fmla="*/ 18 w 47"/>
                <a:gd name="T41" fmla="*/ 4 h 9"/>
                <a:gd name="T42" fmla="*/ 16 w 47"/>
                <a:gd name="T43" fmla="*/ 5 h 9"/>
                <a:gd name="T44" fmla="*/ 16 w 47"/>
                <a:gd name="T45" fmla="*/ 5 h 9"/>
                <a:gd name="T46" fmla="*/ 13 w 47"/>
                <a:gd name="T47" fmla="*/ 4 h 9"/>
                <a:gd name="T48" fmla="*/ 9 w 47"/>
                <a:gd name="T49" fmla="*/ 4 h 9"/>
                <a:gd name="T50" fmla="*/ 1 w 47"/>
                <a:gd name="T51" fmla="*/ 6 h 9"/>
                <a:gd name="T52" fmla="*/ 1 w 47"/>
                <a:gd name="T53" fmla="*/ 8 h 9"/>
                <a:gd name="T54" fmla="*/ 3 w 47"/>
                <a:gd name="T5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9">
                  <a:moveTo>
                    <a:pt x="3" y="8"/>
                  </a:moveTo>
                  <a:cubicBezTo>
                    <a:pt x="5" y="7"/>
                    <a:pt x="7" y="7"/>
                    <a:pt x="9" y="7"/>
                  </a:cubicBezTo>
                  <a:cubicBezTo>
                    <a:pt x="10" y="7"/>
                    <a:pt x="11" y="7"/>
                    <a:pt x="12" y="7"/>
                  </a:cubicBezTo>
                  <a:cubicBezTo>
                    <a:pt x="13" y="7"/>
                    <a:pt x="14" y="8"/>
                    <a:pt x="16" y="8"/>
                  </a:cubicBezTo>
                  <a:cubicBezTo>
                    <a:pt x="16" y="8"/>
                    <a:pt x="16" y="8"/>
                    <a:pt x="16" y="8"/>
                  </a:cubicBezTo>
                  <a:cubicBezTo>
                    <a:pt x="17" y="8"/>
                    <a:pt x="18" y="7"/>
                    <a:pt x="19" y="7"/>
                  </a:cubicBezTo>
                  <a:cubicBezTo>
                    <a:pt x="24" y="6"/>
                    <a:pt x="28" y="5"/>
                    <a:pt x="33" y="3"/>
                  </a:cubicBezTo>
                  <a:cubicBezTo>
                    <a:pt x="34" y="3"/>
                    <a:pt x="35" y="3"/>
                    <a:pt x="36" y="3"/>
                  </a:cubicBezTo>
                  <a:cubicBezTo>
                    <a:pt x="36" y="3"/>
                    <a:pt x="36" y="3"/>
                    <a:pt x="36" y="3"/>
                  </a:cubicBezTo>
                  <a:cubicBezTo>
                    <a:pt x="36" y="3"/>
                    <a:pt x="36" y="3"/>
                    <a:pt x="36" y="3"/>
                  </a:cubicBezTo>
                  <a:cubicBezTo>
                    <a:pt x="36" y="3"/>
                    <a:pt x="36" y="3"/>
                    <a:pt x="36" y="3"/>
                  </a:cubicBezTo>
                  <a:cubicBezTo>
                    <a:pt x="38" y="3"/>
                    <a:pt x="40" y="4"/>
                    <a:pt x="43" y="4"/>
                  </a:cubicBezTo>
                  <a:cubicBezTo>
                    <a:pt x="44" y="4"/>
                    <a:pt x="45" y="3"/>
                    <a:pt x="46" y="3"/>
                  </a:cubicBezTo>
                  <a:cubicBezTo>
                    <a:pt x="47" y="2"/>
                    <a:pt x="47" y="1"/>
                    <a:pt x="46" y="1"/>
                  </a:cubicBezTo>
                  <a:cubicBezTo>
                    <a:pt x="46" y="0"/>
                    <a:pt x="45" y="0"/>
                    <a:pt x="44" y="0"/>
                  </a:cubicBezTo>
                  <a:cubicBezTo>
                    <a:pt x="44" y="0"/>
                    <a:pt x="43" y="1"/>
                    <a:pt x="43" y="1"/>
                  </a:cubicBezTo>
                  <a:cubicBezTo>
                    <a:pt x="41" y="1"/>
                    <a:pt x="39" y="0"/>
                    <a:pt x="36" y="0"/>
                  </a:cubicBezTo>
                  <a:cubicBezTo>
                    <a:pt x="36" y="0"/>
                    <a:pt x="36" y="0"/>
                    <a:pt x="36" y="0"/>
                  </a:cubicBezTo>
                  <a:cubicBezTo>
                    <a:pt x="36" y="0"/>
                    <a:pt x="36" y="0"/>
                    <a:pt x="36" y="0"/>
                  </a:cubicBezTo>
                  <a:cubicBezTo>
                    <a:pt x="35" y="0"/>
                    <a:pt x="33" y="0"/>
                    <a:pt x="32" y="1"/>
                  </a:cubicBezTo>
                  <a:cubicBezTo>
                    <a:pt x="27" y="2"/>
                    <a:pt x="23" y="3"/>
                    <a:pt x="18" y="4"/>
                  </a:cubicBezTo>
                  <a:cubicBezTo>
                    <a:pt x="17" y="5"/>
                    <a:pt x="17" y="5"/>
                    <a:pt x="16" y="5"/>
                  </a:cubicBezTo>
                  <a:cubicBezTo>
                    <a:pt x="16" y="5"/>
                    <a:pt x="16" y="5"/>
                    <a:pt x="16" y="5"/>
                  </a:cubicBezTo>
                  <a:cubicBezTo>
                    <a:pt x="15" y="5"/>
                    <a:pt x="14" y="4"/>
                    <a:pt x="13" y="4"/>
                  </a:cubicBezTo>
                  <a:cubicBezTo>
                    <a:pt x="12" y="4"/>
                    <a:pt x="10" y="4"/>
                    <a:pt x="9" y="4"/>
                  </a:cubicBezTo>
                  <a:cubicBezTo>
                    <a:pt x="6" y="4"/>
                    <a:pt x="4" y="4"/>
                    <a:pt x="1" y="6"/>
                  </a:cubicBezTo>
                  <a:cubicBezTo>
                    <a:pt x="0" y="6"/>
                    <a:pt x="0" y="7"/>
                    <a:pt x="1" y="8"/>
                  </a:cubicBezTo>
                  <a:cubicBezTo>
                    <a:pt x="1" y="9"/>
                    <a:pt x="2" y="9"/>
                    <a:pt x="3" y="8"/>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íṩḷíďè"/>
            <p:cNvSpPr/>
            <p:nvPr/>
          </p:nvSpPr>
          <p:spPr bwMode="auto">
            <a:xfrm>
              <a:off x="6964363" y="3354388"/>
              <a:ext cx="1658938" cy="103188"/>
            </a:xfrm>
            <a:custGeom>
              <a:avLst/>
              <a:gdLst>
                <a:gd name="T0" fmla="*/ 2 w 145"/>
                <a:gd name="T1" fmla="*/ 3 h 9"/>
                <a:gd name="T2" fmla="*/ 11 w 145"/>
                <a:gd name="T3" fmla="*/ 5 h 9"/>
                <a:gd name="T4" fmla="*/ 16 w 145"/>
                <a:gd name="T5" fmla="*/ 5 h 9"/>
                <a:gd name="T6" fmla="*/ 23 w 145"/>
                <a:gd name="T7" fmla="*/ 4 h 9"/>
                <a:gd name="T8" fmla="*/ 25 w 145"/>
                <a:gd name="T9" fmla="*/ 4 h 9"/>
                <a:gd name="T10" fmla="*/ 30 w 145"/>
                <a:gd name="T11" fmla="*/ 5 h 9"/>
                <a:gd name="T12" fmla="*/ 34 w 145"/>
                <a:gd name="T13" fmla="*/ 6 h 9"/>
                <a:gd name="T14" fmla="*/ 37 w 145"/>
                <a:gd name="T15" fmla="*/ 5 h 9"/>
                <a:gd name="T16" fmla="*/ 70 w 145"/>
                <a:gd name="T17" fmla="*/ 4 h 9"/>
                <a:gd name="T18" fmla="*/ 77 w 145"/>
                <a:gd name="T19" fmla="*/ 4 h 9"/>
                <a:gd name="T20" fmla="*/ 83 w 145"/>
                <a:gd name="T21" fmla="*/ 4 h 9"/>
                <a:gd name="T22" fmla="*/ 93 w 145"/>
                <a:gd name="T23" fmla="*/ 6 h 9"/>
                <a:gd name="T24" fmla="*/ 129 w 145"/>
                <a:gd name="T25" fmla="*/ 9 h 9"/>
                <a:gd name="T26" fmla="*/ 143 w 145"/>
                <a:gd name="T27" fmla="*/ 8 h 9"/>
                <a:gd name="T28" fmla="*/ 145 w 145"/>
                <a:gd name="T29" fmla="*/ 7 h 9"/>
                <a:gd name="T30" fmla="*/ 143 w 145"/>
                <a:gd name="T31" fmla="*/ 5 h 9"/>
                <a:gd name="T32" fmla="*/ 129 w 145"/>
                <a:gd name="T33" fmla="*/ 6 h 9"/>
                <a:gd name="T34" fmla="*/ 94 w 145"/>
                <a:gd name="T35" fmla="*/ 3 h 9"/>
                <a:gd name="T36" fmla="*/ 84 w 145"/>
                <a:gd name="T37" fmla="*/ 1 h 9"/>
                <a:gd name="T38" fmla="*/ 77 w 145"/>
                <a:gd name="T39" fmla="*/ 1 h 9"/>
                <a:gd name="T40" fmla="*/ 70 w 145"/>
                <a:gd name="T41" fmla="*/ 1 h 9"/>
                <a:gd name="T42" fmla="*/ 37 w 145"/>
                <a:gd name="T43" fmla="*/ 2 h 9"/>
                <a:gd name="T44" fmla="*/ 34 w 145"/>
                <a:gd name="T45" fmla="*/ 3 h 9"/>
                <a:gd name="T46" fmla="*/ 30 w 145"/>
                <a:gd name="T47" fmla="*/ 2 h 9"/>
                <a:gd name="T48" fmla="*/ 25 w 145"/>
                <a:gd name="T49" fmla="*/ 1 h 9"/>
                <a:gd name="T50" fmla="*/ 23 w 145"/>
                <a:gd name="T51" fmla="*/ 1 h 9"/>
                <a:gd name="T52" fmla="*/ 15 w 145"/>
                <a:gd name="T53" fmla="*/ 2 h 9"/>
                <a:gd name="T54" fmla="*/ 11 w 145"/>
                <a:gd name="T55" fmla="*/ 2 h 9"/>
                <a:gd name="T56" fmla="*/ 3 w 145"/>
                <a:gd name="T57" fmla="*/ 1 h 9"/>
                <a:gd name="T58" fmla="*/ 1 w 145"/>
                <a:gd name="T59" fmla="*/ 2 h 9"/>
                <a:gd name="T60" fmla="*/ 2 w 145"/>
                <a:gd name="T6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5" h="9">
                  <a:moveTo>
                    <a:pt x="2" y="3"/>
                  </a:moveTo>
                  <a:cubicBezTo>
                    <a:pt x="5" y="5"/>
                    <a:pt x="8" y="5"/>
                    <a:pt x="11" y="5"/>
                  </a:cubicBezTo>
                  <a:cubicBezTo>
                    <a:pt x="13" y="5"/>
                    <a:pt x="14" y="5"/>
                    <a:pt x="16" y="5"/>
                  </a:cubicBezTo>
                  <a:cubicBezTo>
                    <a:pt x="18" y="4"/>
                    <a:pt x="21" y="4"/>
                    <a:pt x="23" y="4"/>
                  </a:cubicBezTo>
                  <a:cubicBezTo>
                    <a:pt x="24" y="4"/>
                    <a:pt x="24" y="4"/>
                    <a:pt x="25" y="4"/>
                  </a:cubicBezTo>
                  <a:cubicBezTo>
                    <a:pt x="26" y="4"/>
                    <a:pt x="28" y="5"/>
                    <a:pt x="30" y="5"/>
                  </a:cubicBezTo>
                  <a:cubicBezTo>
                    <a:pt x="31" y="5"/>
                    <a:pt x="33" y="6"/>
                    <a:pt x="34" y="6"/>
                  </a:cubicBezTo>
                  <a:cubicBezTo>
                    <a:pt x="35" y="6"/>
                    <a:pt x="36" y="5"/>
                    <a:pt x="37" y="5"/>
                  </a:cubicBezTo>
                  <a:cubicBezTo>
                    <a:pt x="48" y="5"/>
                    <a:pt x="59" y="5"/>
                    <a:pt x="70" y="4"/>
                  </a:cubicBezTo>
                  <a:cubicBezTo>
                    <a:pt x="73" y="4"/>
                    <a:pt x="75" y="4"/>
                    <a:pt x="77" y="4"/>
                  </a:cubicBezTo>
                  <a:cubicBezTo>
                    <a:pt x="79" y="4"/>
                    <a:pt x="81" y="4"/>
                    <a:pt x="83" y="4"/>
                  </a:cubicBezTo>
                  <a:cubicBezTo>
                    <a:pt x="87" y="5"/>
                    <a:pt x="90" y="5"/>
                    <a:pt x="93" y="6"/>
                  </a:cubicBezTo>
                  <a:cubicBezTo>
                    <a:pt x="105" y="8"/>
                    <a:pt x="117" y="9"/>
                    <a:pt x="129" y="9"/>
                  </a:cubicBezTo>
                  <a:cubicBezTo>
                    <a:pt x="134" y="9"/>
                    <a:pt x="139" y="9"/>
                    <a:pt x="143" y="8"/>
                  </a:cubicBezTo>
                  <a:cubicBezTo>
                    <a:pt x="144" y="8"/>
                    <a:pt x="145" y="8"/>
                    <a:pt x="145" y="7"/>
                  </a:cubicBezTo>
                  <a:cubicBezTo>
                    <a:pt x="145" y="6"/>
                    <a:pt x="144" y="5"/>
                    <a:pt x="143" y="5"/>
                  </a:cubicBezTo>
                  <a:cubicBezTo>
                    <a:pt x="138" y="6"/>
                    <a:pt x="134" y="6"/>
                    <a:pt x="129" y="6"/>
                  </a:cubicBezTo>
                  <a:cubicBezTo>
                    <a:pt x="117" y="6"/>
                    <a:pt x="106" y="5"/>
                    <a:pt x="94" y="3"/>
                  </a:cubicBezTo>
                  <a:cubicBezTo>
                    <a:pt x="91" y="2"/>
                    <a:pt x="87" y="2"/>
                    <a:pt x="84" y="1"/>
                  </a:cubicBezTo>
                  <a:cubicBezTo>
                    <a:pt x="82" y="1"/>
                    <a:pt x="79" y="1"/>
                    <a:pt x="77" y="1"/>
                  </a:cubicBezTo>
                  <a:cubicBezTo>
                    <a:pt x="75" y="1"/>
                    <a:pt x="73" y="1"/>
                    <a:pt x="70" y="1"/>
                  </a:cubicBezTo>
                  <a:cubicBezTo>
                    <a:pt x="59" y="2"/>
                    <a:pt x="48" y="2"/>
                    <a:pt x="37" y="2"/>
                  </a:cubicBezTo>
                  <a:cubicBezTo>
                    <a:pt x="36" y="2"/>
                    <a:pt x="35" y="3"/>
                    <a:pt x="34" y="3"/>
                  </a:cubicBezTo>
                  <a:cubicBezTo>
                    <a:pt x="33" y="3"/>
                    <a:pt x="32" y="2"/>
                    <a:pt x="30" y="2"/>
                  </a:cubicBezTo>
                  <a:cubicBezTo>
                    <a:pt x="29" y="2"/>
                    <a:pt x="27" y="1"/>
                    <a:pt x="25" y="1"/>
                  </a:cubicBezTo>
                  <a:cubicBezTo>
                    <a:pt x="24" y="1"/>
                    <a:pt x="24" y="1"/>
                    <a:pt x="23" y="1"/>
                  </a:cubicBezTo>
                  <a:cubicBezTo>
                    <a:pt x="20" y="1"/>
                    <a:pt x="18" y="2"/>
                    <a:pt x="15" y="2"/>
                  </a:cubicBezTo>
                  <a:cubicBezTo>
                    <a:pt x="14" y="2"/>
                    <a:pt x="13" y="2"/>
                    <a:pt x="11" y="2"/>
                  </a:cubicBezTo>
                  <a:cubicBezTo>
                    <a:pt x="8" y="2"/>
                    <a:pt x="5" y="2"/>
                    <a:pt x="3" y="1"/>
                  </a:cubicBezTo>
                  <a:cubicBezTo>
                    <a:pt x="2" y="0"/>
                    <a:pt x="1" y="1"/>
                    <a:pt x="1" y="2"/>
                  </a:cubicBezTo>
                  <a:cubicBezTo>
                    <a:pt x="0" y="2"/>
                    <a:pt x="1" y="3"/>
                    <a:pt x="2"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îṩ1ïde"/>
            <p:cNvSpPr/>
            <p:nvPr/>
          </p:nvSpPr>
          <p:spPr bwMode="auto">
            <a:xfrm>
              <a:off x="6278563" y="3629025"/>
              <a:ext cx="868363" cy="184150"/>
            </a:xfrm>
            <a:custGeom>
              <a:avLst/>
              <a:gdLst>
                <a:gd name="T0" fmla="*/ 3 w 76"/>
                <a:gd name="T1" fmla="*/ 15 h 16"/>
                <a:gd name="T2" fmla="*/ 5 w 76"/>
                <a:gd name="T3" fmla="*/ 13 h 16"/>
                <a:gd name="T4" fmla="*/ 6 w 76"/>
                <a:gd name="T5" fmla="*/ 13 h 16"/>
                <a:gd name="T6" fmla="*/ 6 w 76"/>
                <a:gd name="T7" fmla="*/ 13 h 16"/>
                <a:gd name="T8" fmla="*/ 7 w 76"/>
                <a:gd name="T9" fmla="*/ 13 h 16"/>
                <a:gd name="T10" fmla="*/ 8 w 76"/>
                <a:gd name="T11" fmla="*/ 14 h 16"/>
                <a:gd name="T12" fmla="*/ 9 w 76"/>
                <a:gd name="T13" fmla="*/ 14 h 16"/>
                <a:gd name="T14" fmla="*/ 11 w 76"/>
                <a:gd name="T15" fmla="*/ 14 h 16"/>
                <a:gd name="T16" fmla="*/ 28 w 76"/>
                <a:gd name="T17" fmla="*/ 9 h 16"/>
                <a:gd name="T18" fmla="*/ 50 w 76"/>
                <a:gd name="T19" fmla="*/ 3 h 16"/>
                <a:gd name="T20" fmla="*/ 52 w 76"/>
                <a:gd name="T21" fmla="*/ 3 h 16"/>
                <a:gd name="T22" fmla="*/ 61 w 76"/>
                <a:gd name="T23" fmla="*/ 4 h 16"/>
                <a:gd name="T24" fmla="*/ 75 w 76"/>
                <a:gd name="T25" fmla="*/ 5 h 16"/>
                <a:gd name="T26" fmla="*/ 76 w 76"/>
                <a:gd name="T27" fmla="*/ 4 h 16"/>
                <a:gd name="T28" fmla="*/ 75 w 76"/>
                <a:gd name="T29" fmla="*/ 2 h 16"/>
                <a:gd name="T30" fmla="*/ 61 w 76"/>
                <a:gd name="T31" fmla="*/ 1 h 16"/>
                <a:gd name="T32" fmla="*/ 52 w 76"/>
                <a:gd name="T33" fmla="*/ 0 h 16"/>
                <a:gd name="T34" fmla="*/ 49 w 76"/>
                <a:gd name="T35" fmla="*/ 0 h 16"/>
                <a:gd name="T36" fmla="*/ 27 w 76"/>
                <a:gd name="T37" fmla="*/ 6 h 16"/>
                <a:gd name="T38" fmla="*/ 10 w 76"/>
                <a:gd name="T39" fmla="*/ 11 h 16"/>
                <a:gd name="T40" fmla="*/ 9 w 76"/>
                <a:gd name="T41" fmla="*/ 11 h 16"/>
                <a:gd name="T42" fmla="*/ 9 w 76"/>
                <a:gd name="T43" fmla="*/ 11 h 16"/>
                <a:gd name="T44" fmla="*/ 9 w 76"/>
                <a:gd name="T45" fmla="*/ 11 h 16"/>
                <a:gd name="T46" fmla="*/ 8 w 76"/>
                <a:gd name="T47" fmla="*/ 10 h 16"/>
                <a:gd name="T48" fmla="*/ 6 w 76"/>
                <a:gd name="T49" fmla="*/ 10 h 16"/>
                <a:gd name="T50" fmla="*/ 3 w 76"/>
                <a:gd name="T51" fmla="*/ 11 h 16"/>
                <a:gd name="T52" fmla="*/ 1 w 76"/>
                <a:gd name="T53" fmla="*/ 13 h 16"/>
                <a:gd name="T54" fmla="*/ 1 w 76"/>
                <a:gd name="T55" fmla="*/ 15 h 16"/>
                <a:gd name="T56" fmla="*/ 3 w 76"/>
                <a:gd name="T5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16">
                  <a:moveTo>
                    <a:pt x="3" y="15"/>
                  </a:moveTo>
                  <a:cubicBezTo>
                    <a:pt x="4" y="14"/>
                    <a:pt x="4" y="14"/>
                    <a:pt x="5" y="13"/>
                  </a:cubicBezTo>
                  <a:cubicBezTo>
                    <a:pt x="5" y="13"/>
                    <a:pt x="6" y="13"/>
                    <a:pt x="6" y="13"/>
                  </a:cubicBezTo>
                  <a:cubicBezTo>
                    <a:pt x="6" y="13"/>
                    <a:pt x="6" y="13"/>
                    <a:pt x="6" y="13"/>
                  </a:cubicBezTo>
                  <a:cubicBezTo>
                    <a:pt x="7" y="13"/>
                    <a:pt x="7" y="13"/>
                    <a:pt x="7" y="13"/>
                  </a:cubicBezTo>
                  <a:cubicBezTo>
                    <a:pt x="7" y="13"/>
                    <a:pt x="7" y="14"/>
                    <a:pt x="8" y="14"/>
                  </a:cubicBezTo>
                  <a:cubicBezTo>
                    <a:pt x="8" y="14"/>
                    <a:pt x="9" y="14"/>
                    <a:pt x="9" y="14"/>
                  </a:cubicBezTo>
                  <a:cubicBezTo>
                    <a:pt x="10" y="14"/>
                    <a:pt x="10" y="14"/>
                    <a:pt x="11" y="14"/>
                  </a:cubicBezTo>
                  <a:cubicBezTo>
                    <a:pt x="17" y="13"/>
                    <a:pt x="23" y="11"/>
                    <a:pt x="28" y="9"/>
                  </a:cubicBezTo>
                  <a:cubicBezTo>
                    <a:pt x="36" y="7"/>
                    <a:pt x="42" y="4"/>
                    <a:pt x="50" y="3"/>
                  </a:cubicBezTo>
                  <a:cubicBezTo>
                    <a:pt x="50" y="3"/>
                    <a:pt x="51" y="3"/>
                    <a:pt x="52" y="3"/>
                  </a:cubicBezTo>
                  <a:cubicBezTo>
                    <a:pt x="55" y="3"/>
                    <a:pt x="58" y="4"/>
                    <a:pt x="61" y="4"/>
                  </a:cubicBezTo>
                  <a:cubicBezTo>
                    <a:pt x="66" y="4"/>
                    <a:pt x="70" y="5"/>
                    <a:pt x="75" y="5"/>
                  </a:cubicBezTo>
                  <a:cubicBezTo>
                    <a:pt x="75" y="5"/>
                    <a:pt x="76" y="5"/>
                    <a:pt x="76" y="4"/>
                  </a:cubicBezTo>
                  <a:cubicBezTo>
                    <a:pt x="76" y="3"/>
                    <a:pt x="76" y="3"/>
                    <a:pt x="75" y="2"/>
                  </a:cubicBezTo>
                  <a:cubicBezTo>
                    <a:pt x="70" y="2"/>
                    <a:pt x="66" y="1"/>
                    <a:pt x="61" y="1"/>
                  </a:cubicBezTo>
                  <a:cubicBezTo>
                    <a:pt x="58" y="1"/>
                    <a:pt x="55" y="0"/>
                    <a:pt x="52" y="0"/>
                  </a:cubicBezTo>
                  <a:cubicBezTo>
                    <a:pt x="51" y="0"/>
                    <a:pt x="50" y="0"/>
                    <a:pt x="49" y="0"/>
                  </a:cubicBezTo>
                  <a:cubicBezTo>
                    <a:pt x="42" y="1"/>
                    <a:pt x="34" y="4"/>
                    <a:pt x="27" y="6"/>
                  </a:cubicBezTo>
                  <a:cubicBezTo>
                    <a:pt x="22" y="8"/>
                    <a:pt x="16" y="10"/>
                    <a:pt x="10" y="11"/>
                  </a:cubicBezTo>
                  <a:cubicBezTo>
                    <a:pt x="10" y="11"/>
                    <a:pt x="10" y="11"/>
                    <a:pt x="9" y="11"/>
                  </a:cubicBezTo>
                  <a:cubicBezTo>
                    <a:pt x="9" y="11"/>
                    <a:pt x="9" y="11"/>
                    <a:pt x="9" y="11"/>
                  </a:cubicBezTo>
                  <a:cubicBezTo>
                    <a:pt x="9" y="11"/>
                    <a:pt x="9" y="11"/>
                    <a:pt x="9" y="11"/>
                  </a:cubicBezTo>
                  <a:cubicBezTo>
                    <a:pt x="8" y="11"/>
                    <a:pt x="8" y="10"/>
                    <a:pt x="8" y="10"/>
                  </a:cubicBezTo>
                  <a:cubicBezTo>
                    <a:pt x="7" y="10"/>
                    <a:pt x="6" y="10"/>
                    <a:pt x="6" y="10"/>
                  </a:cubicBezTo>
                  <a:cubicBezTo>
                    <a:pt x="5" y="10"/>
                    <a:pt x="4" y="10"/>
                    <a:pt x="3" y="11"/>
                  </a:cubicBezTo>
                  <a:cubicBezTo>
                    <a:pt x="2" y="12"/>
                    <a:pt x="1" y="12"/>
                    <a:pt x="1" y="13"/>
                  </a:cubicBezTo>
                  <a:cubicBezTo>
                    <a:pt x="0" y="14"/>
                    <a:pt x="1" y="15"/>
                    <a:pt x="1" y="15"/>
                  </a:cubicBezTo>
                  <a:cubicBezTo>
                    <a:pt x="2" y="16"/>
                    <a:pt x="3" y="16"/>
                    <a:pt x="3" y="15"/>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ïṥḷïdè"/>
            <p:cNvSpPr/>
            <p:nvPr/>
          </p:nvSpPr>
          <p:spPr bwMode="auto">
            <a:xfrm>
              <a:off x="7285038" y="3617913"/>
              <a:ext cx="446088" cy="69850"/>
            </a:xfrm>
            <a:custGeom>
              <a:avLst/>
              <a:gdLst>
                <a:gd name="T0" fmla="*/ 2 w 39"/>
                <a:gd name="T1" fmla="*/ 5 h 6"/>
                <a:gd name="T2" fmla="*/ 10 w 39"/>
                <a:gd name="T3" fmla="*/ 4 h 6"/>
                <a:gd name="T4" fmla="*/ 11 w 39"/>
                <a:gd name="T5" fmla="*/ 3 h 6"/>
                <a:gd name="T6" fmla="*/ 12 w 39"/>
                <a:gd name="T7" fmla="*/ 3 h 6"/>
                <a:gd name="T8" fmla="*/ 12 w 39"/>
                <a:gd name="T9" fmla="*/ 4 h 6"/>
                <a:gd name="T10" fmla="*/ 13 w 39"/>
                <a:gd name="T11" fmla="*/ 5 h 6"/>
                <a:gd name="T12" fmla="*/ 16 w 39"/>
                <a:gd name="T13" fmla="*/ 6 h 6"/>
                <a:gd name="T14" fmla="*/ 17 w 39"/>
                <a:gd name="T15" fmla="*/ 6 h 6"/>
                <a:gd name="T16" fmla="*/ 37 w 39"/>
                <a:gd name="T17" fmla="*/ 3 h 6"/>
                <a:gd name="T18" fmla="*/ 38 w 39"/>
                <a:gd name="T19" fmla="*/ 2 h 6"/>
                <a:gd name="T20" fmla="*/ 37 w 39"/>
                <a:gd name="T21" fmla="*/ 0 h 6"/>
                <a:gd name="T22" fmla="*/ 17 w 39"/>
                <a:gd name="T23" fmla="*/ 3 h 6"/>
                <a:gd name="T24" fmla="*/ 16 w 39"/>
                <a:gd name="T25" fmla="*/ 3 h 6"/>
                <a:gd name="T26" fmla="*/ 15 w 39"/>
                <a:gd name="T27" fmla="*/ 3 h 6"/>
                <a:gd name="T28" fmla="*/ 15 w 39"/>
                <a:gd name="T29" fmla="*/ 2 h 6"/>
                <a:gd name="T30" fmla="*/ 14 w 39"/>
                <a:gd name="T31" fmla="*/ 1 h 6"/>
                <a:gd name="T32" fmla="*/ 11 w 39"/>
                <a:gd name="T33" fmla="*/ 0 h 6"/>
                <a:gd name="T34" fmla="*/ 9 w 39"/>
                <a:gd name="T35" fmla="*/ 1 h 6"/>
                <a:gd name="T36" fmla="*/ 1 w 39"/>
                <a:gd name="T37" fmla="*/ 3 h 6"/>
                <a:gd name="T38" fmla="*/ 0 w 39"/>
                <a:gd name="T39" fmla="*/ 4 h 6"/>
                <a:gd name="T40" fmla="*/ 2 w 39"/>
                <a:gd name="T4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6">
                  <a:moveTo>
                    <a:pt x="2" y="5"/>
                  </a:moveTo>
                  <a:cubicBezTo>
                    <a:pt x="5" y="5"/>
                    <a:pt x="7" y="4"/>
                    <a:pt x="10" y="4"/>
                  </a:cubicBezTo>
                  <a:cubicBezTo>
                    <a:pt x="10" y="3"/>
                    <a:pt x="11" y="3"/>
                    <a:pt x="11" y="3"/>
                  </a:cubicBezTo>
                  <a:cubicBezTo>
                    <a:pt x="12" y="3"/>
                    <a:pt x="12" y="3"/>
                    <a:pt x="12" y="3"/>
                  </a:cubicBezTo>
                  <a:cubicBezTo>
                    <a:pt x="12" y="4"/>
                    <a:pt x="12" y="4"/>
                    <a:pt x="12" y="4"/>
                  </a:cubicBezTo>
                  <a:cubicBezTo>
                    <a:pt x="12" y="4"/>
                    <a:pt x="13" y="5"/>
                    <a:pt x="13" y="5"/>
                  </a:cubicBezTo>
                  <a:cubicBezTo>
                    <a:pt x="14" y="6"/>
                    <a:pt x="15" y="6"/>
                    <a:pt x="16" y="6"/>
                  </a:cubicBezTo>
                  <a:cubicBezTo>
                    <a:pt x="16" y="6"/>
                    <a:pt x="17" y="6"/>
                    <a:pt x="17" y="6"/>
                  </a:cubicBezTo>
                  <a:cubicBezTo>
                    <a:pt x="24" y="5"/>
                    <a:pt x="31" y="4"/>
                    <a:pt x="37" y="3"/>
                  </a:cubicBezTo>
                  <a:cubicBezTo>
                    <a:pt x="38" y="3"/>
                    <a:pt x="39" y="2"/>
                    <a:pt x="38" y="2"/>
                  </a:cubicBezTo>
                  <a:cubicBezTo>
                    <a:pt x="38" y="1"/>
                    <a:pt x="38" y="0"/>
                    <a:pt x="37" y="0"/>
                  </a:cubicBezTo>
                  <a:cubicBezTo>
                    <a:pt x="30" y="1"/>
                    <a:pt x="23" y="2"/>
                    <a:pt x="17" y="3"/>
                  </a:cubicBezTo>
                  <a:cubicBezTo>
                    <a:pt x="16" y="3"/>
                    <a:pt x="16" y="3"/>
                    <a:pt x="16" y="3"/>
                  </a:cubicBezTo>
                  <a:cubicBezTo>
                    <a:pt x="15" y="3"/>
                    <a:pt x="15" y="3"/>
                    <a:pt x="15" y="3"/>
                  </a:cubicBezTo>
                  <a:cubicBezTo>
                    <a:pt x="15" y="2"/>
                    <a:pt x="15" y="2"/>
                    <a:pt x="15" y="2"/>
                  </a:cubicBezTo>
                  <a:cubicBezTo>
                    <a:pt x="14" y="2"/>
                    <a:pt x="14" y="2"/>
                    <a:pt x="14" y="1"/>
                  </a:cubicBezTo>
                  <a:cubicBezTo>
                    <a:pt x="13" y="1"/>
                    <a:pt x="12" y="0"/>
                    <a:pt x="11" y="0"/>
                  </a:cubicBezTo>
                  <a:cubicBezTo>
                    <a:pt x="10" y="0"/>
                    <a:pt x="10" y="1"/>
                    <a:pt x="9" y="1"/>
                  </a:cubicBezTo>
                  <a:cubicBezTo>
                    <a:pt x="7" y="1"/>
                    <a:pt x="4" y="2"/>
                    <a:pt x="1" y="3"/>
                  </a:cubicBezTo>
                  <a:cubicBezTo>
                    <a:pt x="1" y="3"/>
                    <a:pt x="0" y="4"/>
                    <a:pt x="0" y="4"/>
                  </a:cubicBezTo>
                  <a:cubicBezTo>
                    <a:pt x="1" y="5"/>
                    <a:pt x="1" y="6"/>
                    <a:pt x="2" y="5"/>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ïṥľïḓè"/>
            <p:cNvSpPr/>
            <p:nvPr/>
          </p:nvSpPr>
          <p:spPr bwMode="auto">
            <a:xfrm>
              <a:off x="7891463" y="3629025"/>
              <a:ext cx="788988" cy="104775"/>
            </a:xfrm>
            <a:custGeom>
              <a:avLst/>
              <a:gdLst>
                <a:gd name="T0" fmla="*/ 2 w 69"/>
                <a:gd name="T1" fmla="*/ 3 h 9"/>
                <a:gd name="T2" fmla="*/ 6 w 69"/>
                <a:gd name="T3" fmla="*/ 3 h 9"/>
                <a:gd name="T4" fmla="*/ 33 w 69"/>
                <a:gd name="T5" fmla="*/ 4 h 9"/>
                <a:gd name="T6" fmla="*/ 48 w 69"/>
                <a:gd name="T7" fmla="*/ 6 h 9"/>
                <a:gd name="T8" fmla="*/ 49 w 69"/>
                <a:gd name="T9" fmla="*/ 6 h 9"/>
                <a:gd name="T10" fmla="*/ 55 w 69"/>
                <a:gd name="T11" fmla="*/ 6 h 9"/>
                <a:gd name="T12" fmla="*/ 66 w 69"/>
                <a:gd name="T13" fmla="*/ 8 h 9"/>
                <a:gd name="T14" fmla="*/ 68 w 69"/>
                <a:gd name="T15" fmla="*/ 8 h 9"/>
                <a:gd name="T16" fmla="*/ 68 w 69"/>
                <a:gd name="T17" fmla="*/ 6 h 9"/>
                <a:gd name="T18" fmla="*/ 55 w 69"/>
                <a:gd name="T19" fmla="*/ 3 h 9"/>
                <a:gd name="T20" fmla="*/ 49 w 69"/>
                <a:gd name="T21" fmla="*/ 3 h 9"/>
                <a:gd name="T22" fmla="*/ 48 w 69"/>
                <a:gd name="T23" fmla="*/ 3 h 9"/>
                <a:gd name="T24" fmla="*/ 33 w 69"/>
                <a:gd name="T25" fmla="*/ 1 h 9"/>
                <a:gd name="T26" fmla="*/ 6 w 69"/>
                <a:gd name="T27" fmla="*/ 0 h 9"/>
                <a:gd name="T28" fmla="*/ 2 w 69"/>
                <a:gd name="T29" fmla="*/ 0 h 9"/>
                <a:gd name="T30" fmla="*/ 0 w 69"/>
                <a:gd name="T31" fmla="*/ 1 h 9"/>
                <a:gd name="T32" fmla="*/ 2 w 69"/>
                <a:gd name="T33"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9">
                  <a:moveTo>
                    <a:pt x="2" y="3"/>
                  </a:moveTo>
                  <a:cubicBezTo>
                    <a:pt x="3" y="3"/>
                    <a:pt x="4" y="3"/>
                    <a:pt x="6" y="3"/>
                  </a:cubicBezTo>
                  <a:cubicBezTo>
                    <a:pt x="15" y="3"/>
                    <a:pt x="24" y="3"/>
                    <a:pt x="33" y="4"/>
                  </a:cubicBezTo>
                  <a:cubicBezTo>
                    <a:pt x="38" y="5"/>
                    <a:pt x="43" y="6"/>
                    <a:pt x="48" y="6"/>
                  </a:cubicBezTo>
                  <a:cubicBezTo>
                    <a:pt x="49" y="6"/>
                    <a:pt x="49" y="6"/>
                    <a:pt x="49" y="6"/>
                  </a:cubicBezTo>
                  <a:cubicBezTo>
                    <a:pt x="51" y="6"/>
                    <a:pt x="53" y="6"/>
                    <a:pt x="55" y="6"/>
                  </a:cubicBezTo>
                  <a:cubicBezTo>
                    <a:pt x="59" y="6"/>
                    <a:pt x="63" y="6"/>
                    <a:pt x="66" y="8"/>
                  </a:cubicBezTo>
                  <a:cubicBezTo>
                    <a:pt x="67" y="9"/>
                    <a:pt x="68" y="8"/>
                    <a:pt x="68" y="8"/>
                  </a:cubicBezTo>
                  <a:cubicBezTo>
                    <a:pt x="69" y="7"/>
                    <a:pt x="69" y="6"/>
                    <a:pt x="68" y="6"/>
                  </a:cubicBezTo>
                  <a:cubicBezTo>
                    <a:pt x="64" y="3"/>
                    <a:pt x="59" y="3"/>
                    <a:pt x="55" y="3"/>
                  </a:cubicBezTo>
                  <a:cubicBezTo>
                    <a:pt x="53" y="3"/>
                    <a:pt x="51" y="3"/>
                    <a:pt x="49" y="3"/>
                  </a:cubicBezTo>
                  <a:cubicBezTo>
                    <a:pt x="48" y="3"/>
                    <a:pt x="48" y="3"/>
                    <a:pt x="48" y="3"/>
                  </a:cubicBezTo>
                  <a:cubicBezTo>
                    <a:pt x="43" y="3"/>
                    <a:pt x="38" y="2"/>
                    <a:pt x="33" y="1"/>
                  </a:cubicBezTo>
                  <a:cubicBezTo>
                    <a:pt x="24" y="0"/>
                    <a:pt x="15" y="0"/>
                    <a:pt x="6" y="0"/>
                  </a:cubicBezTo>
                  <a:cubicBezTo>
                    <a:pt x="4" y="0"/>
                    <a:pt x="3" y="0"/>
                    <a:pt x="2" y="0"/>
                  </a:cubicBezTo>
                  <a:cubicBezTo>
                    <a:pt x="1" y="0"/>
                    <a:pt x="0" y="1"/>
                    <a:pt x="0" y="1"/>
                  </a:cubicBezTo>
                  <a:cubicBezTo>
                    <a:pt x="0" y="2"/>
                    <a:pt x="1" y="3"/>
                    <a:pt x="2"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ïṡḷïďe"/>
            <p:cNvSpPr/>
            <p:nvPr/>
          </p:nvSpPr>
          <p:spPr bwMode="auto">
            <a:xfrm>
              <a:off x="6278563" y="4008438"/>
              <a:ext cx="125413" cy="80963"/>
            </a:xfrm>
            <a:custGeom>
              <a:avLst/>
              <a:gdLst>
                <a:gd name="T0" fmla="*/ 3 w 11"/>
                <a:gd name="T1" fmla="*/ 6 h 7"/>
                <a:gd name="T2" fmla="*/ 8 w 11"/>
                <a:gd name="T3" fmla="*/ 3 h 7"/>
                <a:gd name="T4" fmla="*/ 9 w 11"/>
                <a:gd name="T5" fmla="*/ 4 h 7"/>
                <a:gd name="T6" fmla="*/ 11 w 11"/>
                <a:gd name="T7" fmla="*/ 3 h 7"/>
                <a:gd name="T8" fmla="*/ 10 w 11"/>
                <a:gd name="T9" fmla="*/ 1 h 7"/>
                <a:gd name="T10" fmla="*/ 8 w 11"/>
                <a:gd name="T11" fmla="*/ 0 h 7"/>
                <a:gd name="T12" fmla="*/ 1 w 11"/>
                <a:gd name="T13" fmla="*/ 4 h 7"/>
                <a:gd name="T14" fmla="*/ 1 w 11"/>
                <a:gd name="T15" fmla="*/ 7 h 7"/>
                <a:gd name="T16" fmla="*/ 3 w 11"/>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3" y="6"/>
                  </a:moveTo>
                  <a:cubicBezTo>
                    <a:pt x="4" y="4"/>
                    <a:pt x="6" y="3"/>
                    <a:pt x="8" y="3"/>
                  </a:cubicBezTo>
                  <a:cubicBezTo>
                    <a:pt x="8" y="3"/>
                    <a:pt x="9" y="4"/>
                    <a:pt x="9" y="4"/>
                  </a:cubicBezTo>
                  <a:cubicBezTo>
                    <a:pt x="10" y="4"/>
                    <a:pt x="11" y="4"/>
                    <a:pt x="11" y="3"/>
                  </a:cubicBezTo>
                  <a:cubicBezTo>
                    <a:pt x="11" y="2"/>
                    <a:pt x="11" y="1"/>
                    <a:pt x="10" y="1"/>
                  </a:cubicBezTo>
                  <a:cubicBezTo>
                    <a:pt x="9" y="1"/>
                    <a:pt x="9" y="0"/>
                    <a:pt x="8" y="0"/>
                  </a:cubicBezTo>
                  <a:cubicBezTo>
                    <a:pt x="5" y="0"/>
                    <a:pt x="2" y="2"/>
                    <a:pt x="1" y="4"/>
                  </a:cubicBezTo>
                  <a:cubicBezTo>
                    <a:pt x="0" y="5"/>
                    <a:pt x="1" y="6"/>
                    <a:pt x="1" y="7"/>
                  </a:cubicBezTo>
                  <a:cubicBezTo>
                    <a:pt x="2" y="7"/>
                    <a:pt x="3" y="7"/>
                    <a:pt x="3" y="6"/>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îṧḻîḍê"/>
            <p:cNvSpPr/>
            <p:nvPr/>
          </p:nvSpPr>
          <p:spPr bwMode="auto">
            <a:xfrm>
              <a:off x="6530976" y="3940175"/>
              <a:ext cx="514350" cy="103188"/>
            </a:xfrm>
            <a:custGeom>
              <a:avLst/>
              <a:gdLst>
                <a:gd name="T0" fmla="*/ 3 w 45"/>
                <a:gd name="T1" fmla="*/ 9 h 9"/>
                <a:gd name="T2" fmla="*/ 11 w 45"/>
                <a:gd name="T3" fmla="*/ 6 h 9"/>
                <a:gd name="T4" fmla="*/ 12 w 45"/>
                <a:gd name="T5" fmla="*/ 6 h 9"/>
                <a:gd name="T6" fmla="*/ 14 w 45"/>
                <a:gd name="T7" fmla="*/ 6 h 9"/>
                <a:gd name="T8" fmla="*/ 15 w 45"/>
                <a:gd name="T9" fmla="*/ 6 h 9"/>
                <a:gd name="T10" fmla="*/ 20 w 45"/>
                <a:gd name="T11" fmla="*/ 4 h 9"/>
                <a:gd name="T12" fmla="*/ 23 w 45"/>
                <a:gd name="T13" fmla="*/ 4 h 9"/>
                <a:gd name="T14" fmla="*/ 24 w 45"/>
                <a:gd name="T15" fmla="*/ 4 h 9"/>
                <a:gd name="T16" fmla="*/ 25 w 45"/>
                <a:gd name="T17" fmla="*/ 5 h 9"/>
                <a:gd name="T18" fmla="*/ 27 w 45"/>
                <a:gd name="T19" fmla="*/ 5 h 9"/>
                <a:gd name="T20" fmla="*/ 30 w 45"/>
                <a:gd name="T21" fmla="*/ 5 h 9"/>
                <a:gd name="T22" fmla="*/ 40 w 45"/>
                <a:gd name="T23" fmla="*/ 3 h 9"/>
                <a:gd name="T24" fmla="*/ 44 w 45"/>
                <a:gd name="T25" fmla="*/ 3 h 9"/>
                <a:gd name="T26" fmla="*/ 45 w 45"/>
                <a:gd name="T27" fmla="*/ 2 h 9"/>
                <a:gd name="T28" fmla="*/ 44 w 45"/>
                <a:gd name="T29" fmla="*/ 0 h 9"/>
                <a:gd name="T30" fmla="*/ 40 w 45"/>
                <a:gd name="T31" fmla="*/ 0 h 9"/>
                <a:gd name="T32" fmla="*/ 29 w 45"/>
                <a:gd name="T33" fmla="*/ 2 h 9"/>
                <a:gd name="T34" fmla="*/ 27 w 45"/>
                <a:gd name="T35" fmla="*/ 2 h 9"/>
                <a:gd name="T36" fmla="*/ 26 w 45"/>
                <a:gd name="T37" fmla="*/ 2 h 9"/>
                <a:gd name="T38" fmla="*/ 25 w 45"/>
                <a:gd name="T39" fmla="*/ 1 h 9"/>
                <a:gd name="T40" fmla="*/ 23 w 45"/>
                <a:gd name="T41" fmla="*/ 1 h 9"/>
                <a:gd name="T42" fmla="*/ 19 w 45"/>
                <a:gd name="T43" fmla="*/ 2 h 9"/>
                <a:gd name="T44" fmla="*/ 15 w 45"/>
                <a:gd name="T45" fmla="*/ 3 h 9"/>
                <a:gd name="T46" fmla="*/ 14 w 45"/>
                <a:gd name="T47" fmla="*/ 3 h 9"/>
                <a:gd name="T48" fmla="*/ 12 w 45"/>
                <a:gd name="T49" fmla="*/ 3 h 9"/>
                <a:gd name="T50" fmla="*/ 11 w 45"/>
                <a:gd name="T51" fmla="*/ 3 h 9"/>
                <a:gd name="T52" fmla="*/ 1 w 45"/>
                <a:gd name="T53" fmla="*/ 7 h 9"/>
                <a:gd name="T54" fmla="*/ 1 w 45"/>
                <a:gd name="T55" fmla="*/ 9 h 9"/>
                <a:gd name="T56" fmla="*/ 3 w 45"/>
                <a:gd name="T5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9">
                  <a:moveTo>
                    <a:pt x="3" y="9"/>
                  </a:moveTo>
                  <a:cubicBezTo>
                    <a:pt x="5" y="7"/>
                    <a:pt x="8" y="6"/>
                    <a:pt x="11" y="6"/>
                  </a:cubicBezTo>
                  <a:cubicBezTo>
                    <a:pt x="12" y="6"/>
                    <a:pt x="12" y="6"/>
                    <a:pt x="12" y="6"/>
                  </a:cubicBezTo>
                  <a:cubicBezTo>
                    <a:pt x="13" y="6"/>
                    <a:pt x="13" y="6"/>
                    <a:pt x="14" y="6"/>
                  </a:cubicBezTo>
                  <a:cubicBezTo>
                    <a:pt x="15" y="6"/>
                    <a:pt x="15" y="6"/>
                    <a:pt x="15" y="6"/>
                  </a:cubicBezTo>
                  <a:cubicBezTo>
                    <a:pt x="17" y="6"/>
                    <a:pt x="19" y="5"/>
                    <a:pt x="20" y="4"/>
                  </a:cubicBezTo>
                  <a:cubicBezTo>
                    <a:pt x="21" y="4"/>
                    <a:pt x="22" y="4"/>
                    <a:pt x="23" y="4"/>
                  </a:cubicBezTo>
                  <a:cubicBezTo>
                    <a:pt x="23" y="4"/>
                    <a:pt x="23" y="4"/>
                    <a:pt x="24" y="4"/>
                  </a:cubicBezTo>
                  <a:cubicBezTo>
                    <a:pt x="24" y="4"/>
                    <a:pt x="24" y="5"/>
                    <a:pt x="25" y="5"/>
                  </a:cubicBezTo>
                  <a:cubicBezTo>
                    <a:pt x="26" y="5"/>
                    <a:pt x="26" y="5"/>
                    <a:pt x="27" y="5"/>
                  </a:cubicBezTo>
                  <a:cubicBezTo>
                    <a:pt x="28" y="5"/>
                    <a:pt x="29" y="5"/>
                    <a:pt x="30" y="5"/>
                  </a:cubicBezTo>
                  <a:cubicBezTo>
                    <a:pt x="33" y="4"/>
                    <a:pt x="36" y="3"/>
                    <a:pt x="40" y="3"/>
                  </a:cubicBezTo>
                  <a:cubicBezTo>
                    <a:pt x="41" y="3"/>
                    <a:pt x="42" y="3"/>
                    <a:pt x="44" y="3"/>
                  </a:cubicBezTo>
                  <a:cubicBezTo>
                    <a:pt x="44" y="3"/>
                    <a:pt x="45" y="3"/>
                    <a:pt x="45" y="2"/>
                  </a:cubicBezTo>
                  <a:cubicBezTo>
                    <a:pt x="45" y="1"/>
                    <a:pt x="45" y="0"/>
                    <a:pt x="44" y="0"/>
                  </a:cubicBezTo>
                  <a:cubicBezTo>
                    <a:pt x="43" y="0"/>
                    <a:pt x="41" y="0"/>
                    <a:pt x="40" y="0"/>
                  </a:cubicBezTo>
                  <a:cubicBezTo>
                    <a:pt x="36" y="0"/>
                    <a:pt x="32" y="1"/>
                    <a:pt x="29" y="2"/>
                  </a:cubicBezTo>
                  <a:cubicBezTo>
                    <a:pt x="28" y="2"/>
                    <a:pt x="27" y="2"/>
                    <a:pt x="27" y="2"/>
                  </a:cubicBezTo>
                  <a:cubicBezTo>
                    <a:pt x="26" y="2"/>
                    <a:pt x="26" y="2"/>
                    <a:pt x="26" y="2"/>
                  </a:cubicBezTo>
                  <a:cubicBezTo>
                    <a:pt x="26" y="2"/>
                    <a:pt x="26" y="2"/>
                    <a:pt x="25" y="1"/>
                  </a:cubicBezTo>
                  <a:cubicBezTo>
                    <a:pt x="24" y="1"/>
                    <a:pt x="23" y="1"/>
                    <a:pt x="23" y="1"/>
                  </a:cubicBezTo>
                  <a:cubicBezTo>
                    <a:pt x="21" y="1"/>
                    <a:pt x="20" y="1"/>
                    <a:pt x="19" y="2"/>
                  </a:cubicBezTo>
                  <a:cubicBezTo>
                    <a:pt x="17" y="2"/>
                    <a:pt x="16" y="3"/>
                    <a:pt x="15" y="3"/>
                  </a:cubicBezTo>
                  <a:cubicBezTo>
                    <a:pt x="14" y="3"/>
                    <a:pt x="14" y="3"/>
                    <a:pt x="14" y="3"/>
                  </a:cubicBezTo>
                  <a:cubicBezTo>
                    <a:pt x="14" y="3"/>
                    <a:pt x="13" y="3"/>
                    <a:pt x="12" y="3"/>
                  </a:cubicBezTo>
                  <a:cubicBezTo>
                    <a:pt x="11" y="3"/>
                    <a:pt x="11" y="3"/>
                    <a:pt x="11" y="3"/>
                  </a:cubicBezTo>
                  <a:cubicBezTo>
                    <a:pt x="7" y="3"/>
                    <a:pt x="4" y="4"/>
                    <a:pt x="1" y="7"/>
                  </a:cubicBezTo>
                  <a:cubicBezTo>
                    <a:pt x="0" y="7"/>
                    <a:pt x="0" y="8"/>
                    <a:pt x="1" y="9"/>
                  </a:cubicBezTo>
                  <a:cubicBezTo>
                    <a:pt x="1" y="9"/>
                    <a:pt x="2" y="9"/>
                    <a:pt x="3" y="9"/>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îṣ1íḍè"/>
            <p:cNvSpPr/>
            <p:nvPr/>
          </p:nvSpPr>
          <p:spPr bwMode="auto">
            <a:xfrm>
              <a:off x="7204076" y="3883025"/>
              <a:ext cx="892175" cy="92075"/>
            </a:xfrm>
            <a:custGeom>
              <a:avLst/>
              <a:gdLst>
                <a:gd name="T0" fmla="*/ 2 w 78"/>
                <a:gd name="T1" fmla="*/ 8 h 8"/>
                <a:gd name="T2" fmla="*/ 33 w 78"/>
                <a:gd name="T3" fmla="*/ 4 h 8"/>
                <a:gd name="T4" fmla="*/ 42 w 78"/>
                <a:gd name="T5" fmla="*/ 3 h 8"/>
                <a:gd name="T6" fmla="*/ 43 w 78"/>
                <a:gd name="T7" fmla="*/ 3 h 8"/>
                <a:gd name="T8" fmla="*/ 52 w 78"/>
                <a:gd name="T9" fmla="*/ 4 h 8"/>
                <a:gd name="T10" fmla="*/ 70 w 78"/>
                <a:gd name="T11" fmla="*/ 6 h 8"/>
                <a:gd name="T12" fmla="*/ 76 w 78"/>
                <a:gd name="T13" fmla="*/ 6 h 8"/>
                <a:gd name="T14" fmla="*/ 78 w 78"/>
                <a:gd name="T15" fmla="*/ 4 h 8"/>
                <a:gd name="T16" fmla="*/ 76 w 78"/>
                <a:gd name="T17" fmla="*/ 3 h 8"/>
                <a:gd name="T18" fmla="*/ 70 w 78"/>
                <a:gd name="T19" fmla="*/ 3 h 8"/>
                <a:gd name="T20" fmla="*/ 53 w 78"/>
                <a:gd name="T21" fmla="*/ 1 h 8"/>
                <a:gd name="T22" fmla="*/ 43 w 78"/>
                <a:gd name="T23" fmla="*/ 0 h 8"/>
                <a:gd name="T24" fmla="*/ 42 w 78"/>
                <a:gd name="T25" fmla="*/ 0 h 8"/>
                <a:gd name="T26" fmla="*/ 33 w 78"/>
                <a:gd name="T27" fmla="*/ 1 h 8"/>
                <a:gd name="T28" fmla="*/ 2 w 78"/>
                <a:gd name="T29" fmla="*/ 5 h 8"/>
                <a:gd name="T30" fmla="*/ 0 w 78"/>
                <a:gd name="T31" fmla="*/ 6 h 8"/>
                <a:gd name="T32" fmla="*/ 2 w 78"/>
                <a:gd name="T3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8">
                  <a:moveTo>
                    <a:pt x="2" y="8"/>
                  </a:moveTo>
                  <a:cubicBezTo>
                    <a:pt x="12" y="6"/>
                    <a:pt x="23" y="5"/>
                    <a:pt x="33" y="4"/>
                  </a:cubicBezTo>
                  <a:cubicBezTo>
                    <a:pt x="36" y="4"/>
                    <a:pt x="39" y="3"/>
                    <a:pt x="42" y="3"/>
                  </a:cubicBezTo>
                  <a:cubicBezTo>
                    <a:pt x="42" y="3"/>
                    <a:pt x="42" y="3"/>
                    <a:pt x="43" y="3"/>
                  </a:cubicBezTo>
                  <a:cubicBezTo>
                    <a:pt x="46" y="3"/>
                    <a:pt x="49" y="4"/>
                    <a:pt x="52" y="4"/>
                  </a:cubicBezTo>
                  <a:cubicBezTo>
                    <a:pt x="58" y="5"/>
                    <a:pt x="64" y="6"/>
                    <a:pt x="70" y="6"/>
                  </a:cubicBezTo>
                  <a:cubicBezTo>
                    <a:pt x="72" y="6"/>
                    <a:pt x="74" y="6"/>
                    <a:pt x="76" y="6"/>
                  </a:cubicBezTo>
                  <a:cubicBezTo>
                    <a:pt x="77" y="6"/>
                    <a:pt x="78" y="5"/>
                    <a:pt x="78" y="4"/>
                  </a:cubicBezTo>
                  <a:cubicBezTo>
                    <a:pt x="78" y="3"/>
                    <a:pt x="77" y="3"/>
                    <a:pt x="76" y="3"/>
                  </a:cubicBezTo>
                  <a:cubicBezTo>
                    <a:pt x="74" y="3"/>
                    <a:pt x="72" y="3"/>
                    <a:pt x="70" y="3"/>
                  </a:cubicBezTo>
                  <a:cubicBezTo>
                    <a:pt x="65" y="3"/>
                    <a:pt x="59" y="2"/>
                    <a:pt x="53" y="1"/>
                  </a:cubicBezTo>
                  <a:cubicBezTo>
                    <a:pt x="50" y="1"/>
                    <a:pt x="46" y="0"/>
                    <a:pt x="43" y="0"/>
                  </a:cubicBezTo>
                  <a:cubicBezTo>
                    <a:pt x="43" y="0"/>
                    <a:pt x="42" y="0"/>
                    <a:pt x="42" y="0"/>
                  </a:cubicBezTo>
                  <a:cubicBezTo>
                    <a:pt x="39" y="0"/>
                    <a:pt x="36" y="1"/>
                    <a:pt x="33" y="1"/>
                  </a:cubicBezTo>
                  <a:cubicBezTo>
                    <a:pt x="23" y="2"/>
                    <a:pt x="12" y="3"/>
                    <a:pt x="2" y="5"/>
                  </a:cubicBezTo>
                  <a:cubicBezTo>
                    <a:pt x="1" y="5"/>
                    <a:pt x="0" y="5"/>
                    <a:pt x="0" y="6"/>
                  </a:cubicBezTo>
                  <a:cubicBezTo>
                    <a:pt x="1" y="7"/>
                    <a:pt x="1" y="8"/>
                    <a:pt x="2" y="8"/>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ïş1îḋê"/>
            <p:cNvSpPr/>
            <p:nvPr/>
          </p:nvSpPr>
          <p:spPr bwMode="auto">
            <a:xfrm>
              <a:off x="8267701" y="3883025"/>
              <a:ext cx="538163" cy="79375"/>
            </a:xfrm>
            <a:custGeom>
              <a:avLst/>
              <a:gdLst>
                <a:gd name="T0" fmla="*/ 2 w 47"/>
                <a:gd name="T1" fmla="*/ 3 h 7"/>
                <a:gd name="T2" fmla="*/ 5 w 47"/>
                <a:gd name="T3" fmla="*/ 3 h 7"/>
                <a:gd name="T4" fmla="*/ 18 w 47"/>
                <a:gd name="T5" fmla="*/ 5 h 7"/>
                <a:gd name="T6" fmla="*/ 21 w 47"/>
                <a:gd name="T7" fmla="*/ 5 h 7"/>
                <a:gd name="T8" fmla="*/ 30 w 47"/>
                <a:gd name="T9" fmla="*/ 5 h 7"/>
                <a:gd name="T10" fmla="*/ 31 w 47"/>
                <a:gd name="T11" fmla="*/ 5 h 7"/>
                <a:gd name="T12" fmla="*/ 45 w 47"/>
                <a:gd name="T13" fmla="*/ 7 h 7"/>
                <a:gd name="T14" fmla="*/ 47 w 47"/>
                <a:gd name="T15" fmla="*/ 6 h 7"/>
                <a:gd name="T16" fmla="*/ 46 w 47"/>
                <a:gd name="T17" fmla="*/ 4 h 7"/>
                <a:gd name="T18" fmla="*/ 31 w 47"/>
                <a:gd name="T19" fmla="*/ 2 h 7"/>
                <a:gd name="T20" fmla="*/ 30 w 47"/>
                <a:gd name="T21" fmla="*/ 2 h 7"/>
                <a:gd name="T22" fmla="*/ 21 w 47"/>
                <a:gd name="T23" fmla="*/ 2 h 7"/>
                <a:gd name="T24" fmla="*/ 18 w 47"/>
                <a:gd name="T25" fmla="*/ 2 h 7"/>
                <a:gd name="T26" fmla="*/ 5 w 47"/>
                <a:gd name="T27" fmla="*/ 0 h 7"/>
                <a:gd name="T28" fmla="*/ 1 w 47"/>
                <a:gd name="T29" fmla="*/ 0 h 7"/>
                <a:gd name="T30" fmla="*/ 0 w 47"/>
                <a:gd name="T31" fmla="*/ 2 h 7"/>
                <a:gd name="T32" fmla="*/ 2 w 47"/>
                <a:gd name="T3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7">
                  <a:moveTo>
                    <a:pt x="2" y="3"/>
                  </a:moveTo>
                  <a:cubicBezTo>
                    <a:pt x="3" y="3"/>
                    <a:pt x="4" y="3"/>
                    <a:pt x="5" y="3"/>
                  </a:cubicBezTo>
                  <a:cubicBezTo>
                    <a:pt x="9" y="3"/>
                    <a:pt x="13" y="5"/>
                    <a:pt x="18" y="5"/>
                  </a:cubicBezTo>
                  <a:cubicBezTo>
                    <a:pt x="19" y="5"/>
                    <a:pt x="20" y="5"/>
                    <a:pt x="21" y="5"/>
                  </a:cubicBezTo>
                  <a:cubicBezTo>
                    <a:pt x="24" y="5"/>
                    <a:pt x="27" y="5"/>
                    <a:pt x="30" y="5"/>
                  </a:cubicBezTo>
                  <a:cubicBezTo>
                    <a:pt x="30" y="5"/>
                    <a:pt x="30" y="5"/>
                    <a:pt x="31" y="5"/>
                  </a:cubicBezTo>
                  <a:cubicBezTo>
                    <a:pt x="36" y="5"/>
                    <a:pt x="40" y="5"/>
                    <a:pt x="45" y="7"/>
                  </a:cubicBezTo>
                  <a:cubicBezTo>
                    <a:pt x="46" y="7"/>
                    <a:pt x="46" y="7"/>
                    <a:pt x="47" y="6"/>
                  </a:cubicBezTo>
                  <a:cubicBezTo>
                    <a:pt x="47" y="5"/>
                    <a:pt x="46" y="4"/>
                    <a:pt x="46" y="4"/>
                  </a:cubicBezTo>
                  <a:cubicBezTo>
                    <a:pt x="41" y="2"/>
                    <a:pt x="36" y="2"/>
                    <a:pt x="31" y="2"/>
                  </a:cubicBezTo>
                  <a:cubicBezTo>
                    <a:pt x="30" y="2"/>
                    <a:pt x="30" y="2"/>
                    <a:pt x="30" y="2"/>
                  </a:cubicBezTo>
                  <a:cubicBezTo>
                    <a:pt x="27" y="2"/>
                    <a:pt x="24" y="2"/>
                    <a:pt x="21" y="2"/>
                  </a:cubicBezTo>
                  <a:cubicBezTo>
                    <a:pt x="20" y="2"/>
                    <a:pt x="19" y="2"/>
                    <a:pt x="18" y="2"/>
                  </a:cubicBezTo>
                  <a:cubicBezTo>
                    <a:pt x="14" y="2"/>
                    <a:pt x="10" y="0"/>
                    <a:pt x="5" y="0"/>
                  </a:cubicBezTo>
                  <a:cubicBezTo>
                    <a:pt x="4" y="0"/>
                    <a:pt x="2" y="0"/>
                    <a:pt x="1" y="0"/>
                  </a:cubicBezTo>
                  <a:cubicBezTo>
                    <a:pt x="0" y="1"/>
                    <a:pt x="0" y="2"/>
                    <a:pt x="0" y="2"/>
                  </a:cubicBezTo>
                  <a:cubicBezTo>
                    <a:pt x="0" y="3"/>
                    <a:pt x="1" y="4"/>
                    <a:pt x="2"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28" name="4d11bd09-5299-4e56-800d-34752de1c17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7365469" y="1341086"/>
            <a:ext cx="4536019" cy="3406805"/>
            <a:chOff x="3089275" y="1160463"/>
            <a:chExt cx="6013450" cy="4516438"/>
          </a:xfrm>
        </p:grpSpPr>
        <p:sp>
          <p:nvSpPr>
            <p:cNvPr id="129" name="íšḷiďê"/>
            <p:cNvSpPr/>
            <p:nvPr/>
          </p:nvSpPr>
          <p:spPr bwMode="auto">
            <a:xfrm>
              <a:off x="3168650" y="1160463"/>
              <a:ext cx="5794375" cy="3865563"/>
            </a:xfrm>
            <a:custGeom>
              <a:avLst/>
              <a:gdLst>
                <a:gd name="T0" fmla="*/ 2367 w 4093"/>
                <a:gd name="T1" fmla="*/ 461 h 2734"/>
                <a:gd name="T2" fmla="*/ 1627 w 4093"/>
                <a:gd name="T3" fmla="*/ 277 h 2734"/>
                <a:gd name="T4" fmla="*/ 905 w 4093"/>
                <a:gd name="T5" fmla="*/ 36 h 2734"/>
                <a:gd name="T6" fmla="*/ 426 w 4093"/>
                <a:gd name="T7" fmla="*/ 88 h 2734"/>
                <a:gd name="T8" fmla="*/ 237 w 4093"/>
                <a:gd name="T9" fmla="*/ 450 h 2734"/>
                <a:gd name="T10" fmla="*/ 256 w 4093"/>
                <a:gd name="T11" fmla="*/ 752 h 2734"/>
                <a:gd name="T12" fmla="*/ 382 w 4093"/>
                <a:gd name="T13" fmla="*/ 936 h 2734"/>
                <a:gd name="T14" fmla="*/ 276 w 4093"/>
                <a:gd name="T15" fmla="*/ 1639 h 2734"/>
                <a:gd name="T16" fmla="*/ 76 w 4093"/>
                <a:gd name="T17" fmla="*/ 1941 h 2734"/>
                <a:gd name="T18" fmla="*/ 46 w 4093"/>
                <a:gd name="T19" fmla="*/ 2279 h 2734"/>
                <a:gd name="T20" fmla="*/ 317 w 4093"/>
                <a:gd name="T21" fmla="*/ 2525 h 2734"/>
                <a:gd name="T22" fmla="*/ 1112 w 4093"/>
                <a:gd name="T23" fmla="*/ 2693 h 2734"/>
                <a:gd name="T24" fmla="*/ 2938 w 4093"/>
                <a:gd name="T25" fmla="*/ 2698 h 2734"/>
                <a:gd name="T26" fmla="*/ 3612 w 4093"/>
                <a:gd name="T27" fmla="*/ 2650 h 2734"/>
                <a:gd name="T28" fmla="*/ 3951 w 4093"/>
                <a:gd name="T29" fmla="*/ 2526 h 2734"/>
                <a:gd name="T30" fmla="*/ 4017 w 4093"/>
                <a:gd name="T31" fmla="*/ 2154 h 2734"/>
                <a:gd name="T32" fmla="*/ 3448 w 4093"/>
                <a:gd name="T33" fmla="*/ 1695 h 2734"/>
                <a:gd name="T34" fmla="*/ 3520 w 4093"/>
                <a:gd name="T35" fmla="*/ 1339 h 2734"/>
                <a:gd name="T36" fmla="*/ 3943 w 4093"/>
                <a:gd name="T37" fmla="*/ 637 h 2734"/>
                <a:gd name="T38" fmla="*/ 3639 w 4093"/>
                <a:gd name="T39" fmla="*/ 185 h 2734"/>
                <a:gd name="T40" fmla="*/ 3015 w 4093"/>
                <a:gd name="T41" fmla="*/ 255 h 2734"/>
                <a:gd name="T42" fmla="*/ 2367 w 4093"/>
                <a:gd name="T43" fmla="*/ 461 h 2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93" h="2734">
                  <a:moveTo>
                    <a:pt x="2367" y="461"/>
                  </a:moveTo>
                  <a:cubicBezTo>
                    <a:pt x="2109" y="452"/>
                    <a:pt x="1862" y="369"/>
                    <a:pt x="1627" y="277"/>
                  </a:cubicBezTo>
                  <a:cubicBezTo>
                    <a:pt x="1391" y="186"/>
                    <a:pt x="1158" y="84"/>
                    <a:pt x="905" y="36"/>
                  </a:cubicBezTo>
                  <a:cubicBezTo>
                    <a:pt x="743" y="5"/>
                    <a:pt x="557" y="0"/>
                    <a:pt x="426" y="88"/>
                  </a:cubicBezTo>
                  <a:cubicBezTo>
                    <a:pt x="300" y="171"/>
                    <a:pt x="259" y="316"/>
                    <a:pt x="237" y="450"/>
                  </a:cubicBezTo>
                  <a:cubicBezTo>
                    <a:pt x="221" y="551"/>
                    <a:pt x="211" y="658"/>
                    <a:pt x="256" y="752"/>
                  </a:cubicBezTo>
                  <a:cubicBezTo>
                    <a:pt x="288" y="818"/>
                    <a:pt x="343" y="873"/>
                    <a:pt x="382" y="936"/>
                  </a:cubicBezTo>
                  <a:cubicBezTo>
                    <a:pt x="516" y="1155"/>
                    <a:pt x="421" y="1425"/>
                    <a:pt x="276" y="1639"/>
                  </a:cubicBezTo>
                  <a:cubicBezTo>
                    <a:pt x="208" y="1739"/>
                    <a:pt x="129" y="1835"/>
                    <a:pt x="76" y="1941"/>
                  </a:cubicBezTo>
                  <a:cubicBezTo>
                    <a:pt x="24" y="2048"/>
                    <a:pt x="0" y="2170"/>
                    <a:pt x="46" y="2279"/>
                  </a:cubicBezTo>
                  <a:cubicBezTo>
                    <a:pt x="91" y="2387"/>
                    <a:pt x="200" y="2468"/>
                    <a:pt x="317" y="2525"/>
                  </a:cubicBezTo>
                  <a:cubicBezTo>
                    <a:pt x="556" y="2641"/>
                    <a:pt x="837" y="2674"/>
                    <a:pt x="1112" y="2693"/>
                  </a:cubicBezTo>
                  <a:cubicBezTo>
                    <a:pt x="1719" y="2734"/>
                    <a:pt x="2329" y="2716"/>
                    <a:pt x="2938" y="2698"/>
                  </a:cubicBezTo>
                  <a:cubicBezTo>
                    <a:pt x="3164" y="2692"/>
                    <a:pt x="3390" y="2685"/>
                    <a:pt x="3612" y="2650"/>
                  </a:cubicBezTo>
                  <a:cubicBezTo>
                    <a:pt x="3735" y="2631"/>
                    <a:pt x="3862" y="2600"/>
                    <a:pt x="3951" y="2526"/>
                  </a:cubicBezTo>
                  <a:cubicBezTo>
                    <a:pt x="4065" y="2432"/>
                    <a:pt x="4093" y="2272"/>
                    <a:pt x="4017" y="2154"/>
                  </a:cubicBezTo>
                  <a:cubicBezTo>
                    <a:pt x="3889" y="1956"/>
                    <a:pt x="3537" y="1907"/>
                    <a:pt x="3448" y="1695"/>
                  </a:cubicBezTo>
                  <a:cubicBezTo>
                    <a:pt x="3399" y="1578"/>
                    <a:pt x="3449" y="1448"/>
                    <a:pt x="3520" y="1339"/>
                  </a:cubicBezTo>
                  <a:cubicBezTo>
                    <a:pt x="3673" y="1107"/>
                    <a:pt x="3930" y="902"/>
                    <a:pt x="3943" y="637"/>
                  </a:cubicBezTo>
                  <a:cubicBezTo>
                    <a:pt x="3952" y="454"/>
                    <a:pt x="3829" y="271"/>
                    <a:pt x="3639" y="185"/>
                  </a:cubicBezTo>
                  <a:cubicBezTo>
                    <a:pt x="3439" y="94"/>
                    <a:pt x="3162" y="105"/>
                    <a:pt x="3015" y="255"/>
                  </a:cubicBezTo>
                  <a:cubicBezTo>
                    <a:pt x="2863" y="410"/>
                    <a:pt x="2596" y="469"/>
                    <a:pt x="2367" y="461"/>
                  </a:cubicBezTo>
                </a:path>
              </a:pathLst>
            </a:custGeom>
            <a:solidFill>
              <a:srgbClr val="6C63FF">
                <a:alpha val="20000"/>
              </a:srgbClr>
            </a:solidFill>
            <a:ln>
              <a:noFill/>
            </a:ln>
          </p:spPr>
          <p:txBody>
            <a:bodyPr anchor="ctr"/>
            <a:lstStyle/>
            <a:p>
              <a:pPr algn="ctr"/>
              <a:endParaRPr/>
            </a:p>
          </p:txBody>
        </p:sp>
        <p:sp>
          <p:nvSpPr>
            <p:cNvPr id="130" name="iṩļíḑé"/>
            <p:cNvSpPr/>
            <p:nvPr/>
          </p:nvSpPr>
          <p:spPr bwMode="auto">
            <a:xfrm>
              <a:off x="3089275" y="1879601"/>
              <a:ext cx="1470025" cy="1470025"/>
            </a:xfrm>
            <a:prstGeom prst="rect">
              <a:avLst/>
            </a:prstGeom>
            <a:solidFill>
              <a:srgbClr val="E8E9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1" name="íṥļiḍe"/>
            <p:cNvSpPr/>
            <p:nvPr/>
          </p:nvSpPr>
          <p:spPr bwMode="auto">
            <a:xfrm>
              <a:off x="3089275" y="1879601"/>
              <a:ext cx="14700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2" name="i$lïdè"/>
            <p:cNvSpPr/>
            <p:nvPr/>
          </p:nvSpPr>
          <p:spPr bwMode="auto">
            <a:xfrm>
              <a:off x="7632700" y="1879601"/>
              <a:ext cx="1470025" cy="1470025"/>
            </a:xfrm>
            <a:prstGeom prst="rect">
              <a:avLst/>
            </a:prstGeom>
            <a:solidFill>
              <a:srgbClr val="E8E9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3" name="íṥ1iḋê"/>
            <p:cNvSpPr/>
            <p:nvPr/>
          </p:nvSpPr>
          <p:spPr bwMode="auto">
            <a:xfrm>
              <a:off x="7632700" y="1879601"/>
              <a:ext cx="14700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4" name="íś1ïḑe"/>
            <p:cNvSpPr/>
            <p:nvPr/>
          </p:nvSpPr>
          <p:spPr bwMode="auto">
            <a:xfrm>
              <a:off x="3735388" y="1346201"/>
              <a:ext cx="177800" cy="138113"/>
            </a:xfrm>
            <a:custGeom>
              <a:avLst/>
              <a:gdLst>
                <a:gd name="T0" fmla="*/ 113 w 126"/>
                <a:gd name="T1" fmla="*/ 0 h 97"/>
                <a:gd name="T2" fmla="*/ 112 w 126"/>
                <a:gd name="T3" fmla="*/ 1 h 97"/>
                <a:gd name="T4" fmla="*/ 40 w 126"/>
                <a:gd name="T5" fmla="*/ 73 h 97"/>
                <a:gd name="T6" fmla="*/ 14 w 126"/>
                <a:gd name="T7" fmla="*/ 47 h 97"/>
                <a:gd name="T8" fmla="*/ 13 w 126"/>
                <a:gd name="T9" fmla="*/ 46 h 97"/>
                <a:gd name="T10" fmla="*/ 11 w 126"/>
                <a:gd name="T11" fmla="*/ 47 h 97"/>
                <a:gd name="T12" fmla="*/ 11 w 126"/>
                <a:gd name="T13" fmla="*/ 47 h 97"/>
                <a:gd name="T14" fmla="*/ 1 w 126"/>
                <a:gd name="T15" fmla="*/ 57 h 97"/>
                <a:gd name="T16" fmla="*/ 0 w 126"/>
                <a:gd name="T17" fmla="*/ 61 h 97"/>
                <a:gd name="T18" fmla="*/ 1 w 126"/>
                <a:gd name="T19" fmla="*/ 61 h 97"/>
                <a:gd name="T20" fmla="*/ 33 w 126"/>
                <a:gd name="T21" fmla="*/ 94 h 97"/>
                <a:gd name="T22" fmla="*/ 40 w 126"/>
                <a:gd name="T23" fmla="*/ 97 h 97"/>
                <a:gd name="T24" fmla="*/ 47 w 126"/>
                <a:gd name="T25" fmla="*/ 94 h 97"/>
                <a:gd name="T26" fmla="*/ 126 w 126"/>
                <a:gd name="T27" fmla="*/ 15 h 97"/>
                <a:gd name="T28" fmla="*/ 126 w 126"/>
                <a:gd name="T29" fmla="*/ 12 h 97"/>
                <a:gd name="T30" fmla="*/ 126 w 126"/>
                <a:gd name="T31" fmla="*/ 12 h 97"/>
                <a:gd name="T32" fmla="*/ 115 w 126"/>
                <a:gd name="T33" fmla="*/ 1 h 97"/>
                <a:gd name="T34" fmla="*/ 114 w 126"/>
                <a:gd name="T35" fmla="*/ 0 h 97"/>
                <a:gd name="T36" fmla="*/ 114 w 126"/>
                <a:gd name="T37" fmla="*/ 0 h 97"/>
                <a:gd name="T38" fmla="*/ 113 w 126"/>
                <a:gd name="T3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97">
                  <a:moveTo>
                    <a:pt x="113" y="0"/>
                  </a:moveTo>
                  <a:cubicBezTo>
                    <a:pt x="113" y="0"/>
                    <a:pt x="112" y="1"/>
                    <a:pt x="112" y="1"/>
                  </a:cubicBezTo>
                  <a:cubicBezTo>
                    <a:pt x="40" y="73"/>
                    <a:pt x="40" y="73"/>
                    <a:pt x="40" y="73"/>
                  </a:cubicBezTo>
                  <a:cubicBezTo>
                    <a:pt x="14" y="47"/>
                    <a:pt x="14" y="47"/>
                    <a:pt x="14" y="47"/>
                  </a:cubicBezTo>
                  <a:cubicBezTo>
                    <a:pt x="14" y="47"/>
                    <a:pt x="13" y="46"/>
                    <a:pt x="13" y="46"/>
                  </a:cubicBezTo>
                  <a:cubicBezTo>
                    <a:pt x="12" y="46"/>
                    <a:pt x="12" y="47"/>
                    <a:pt x="11" y="47"/>
                  </a:cubicBezTo>
                  <a:cubicBezTo>
                    <a:pt x="11" y="47"/>
                    <a:pt x="11" y="47"/>
                    <a:pt x="11" y="47"/>
                  </a:cubicBezTo>
                  <a:cubicBezTo>
                    <a:pt x="1" y="57"/>
                    <a:pt x="1" y="57"/>
                    <a:pt x="1" y="57"/>
                  </a:cubicBezTo>
                  <a:cubicBezTo>
                    <a:pt x="0" y="58"/>
                    <a:pt x="0" y="60"/>
                    <a:pt x="0" y="61"/>
                  </a:cubicBezTo>
                  <a:cubicBezTo>
                    <a:pt x="1" y="61"/>
                    <a:pt x="1" y="61"/>
                    <a:pt x="1" y="61"/>
                  </a:cubicBezTo>
                  <a:cubicBezTo>
                    <a:pt x="33" y="94"/>
                    <a:pt x="33" y="94"/>
                    <a:pt x="33" y="94"/>
                  </a:cubicBezTo>
                  <a:cubicBezTo>
                    <a:pt x="35" y="96"/>
                    <a:pt x="38" y="97"/>
                    <a:pt x="40" y="97"/>
                  </a:cubicBezTo>
                  <a:cubicBezTo>
                    <a:pt x="43" y="97"/>
                    <a:pt x="45" y="96"/>
                    <a:pt x="47" y="94"/>
                  </a:cubicBezTo>
                  <a:cubicBezTo>
                    <a:pt x="126" y="15"/>
                    <a:pt x="126" y="15"/>
                    <a:pt x="126" y="15"/>
                  </a:cubicBezTo>
                  <a:cubicBezTo>
                    <a:pt x="126" y="14"/>
                    <a:pt x="126" y="13"/>
                    <a:pt x="126" y="12"/>
                  </a:cubicBezTo>
                  <a:cubicBezTo>
                    <a:pt x="126" y="12"/>
                    <a:pt x="126" y="12"/>
                    <a:pt x="126" y="12"/>
                  </a:cubicBezTo>
                  <a:cubicBezTo>
                    <a:pt x="115" y="1"/>
                    <a:pt x="115" y="1"/>
                    <a:pt x="115" y="1"/>
                  </a:cubicBezTo>
                  <a:cubicBezTo>
                    <a:pt x="115" y="1"/>
                    <a:pt x="114" y="0"/>
                    <a:pt x="114" y="0"/>
                  </a:cubicBezTo>
                  <a:cubicBezTo>
                    <a:pt x="114" y="0"/>
                    <a:pt x="114" y="0"/>
                    <a:pt x="114" y="0"/>
                  </a:cubicBezTo>
                  <a:cubicBezTo>
                    <a:pt x="114" y="0"/>
                    <a:pt x="114" y="0"/>
                    <a:pt x="113" y="0"/>
                  </a:cubicBezTo>
                </a:path>
              </a:pathLst>
            </a:custGeom>
            <a:solidFill>
              <a:srgbClr val="5398B5">
                <a:alpha val="20000"/>
              </a:srgbClr>
            </a:solidFill>
            <a:ln>
              <a:noFill/>
            </a:ln>
          </p:spPr>
          <p:txBody>
            <a:bodyPr anchor="ctr"/>
            <a:lstStyle/>
            <a:p>
              <a:pPr algn="ctr"/>
              <a:endParaRPr/>
            </a:p>
          </p:txBody>
        </p:sp>
        <p:sp>
          <p:nvSpPr>
            <p:cNvPr id="135" name="íṥḻiḑê"/>
            <p:cNvSpPr/>
            <p:nvPr/>
          </p:nvSpPr>
          <p:spPr bwMode="auto">
            <a:xfrm>
              <a:off x="3651250" y="1243013"/>
              <a:ext cx="346075" cy="346075"/>
            </a:xfrm>
            <a:custGeom>
              <a:avLst/>
              <a:gdLst>
                <a:gd name="T0" fmla="*/ 122 w 244"/>
                <a:gd name="T1" fmla="*/ 16 h 244"/>
                <a:gd name="T2" fmla="*/ 227 w 244"/>
                <a:gd name="T3" fmla="*/ 122 h 244"/>
                <a:gd name="T4" fmla="*/ 122 w 244"/>
                <a:gd name="T5" fmla="*/ 227 h 244"/>
                <a:gd name="T6" fmla="*/ 16 w 244"/>
                <a:gd name="T7" fmla="*/ 122 h 244"/>
                <a:gd name="T8" fmla="*/ 47 w 244"/>
                <a:gd name="T9" fmla="*/ 47 h 244"/>
                <a:gd name="T10" fmla="*/ 122 w 244"/>
                <a:gd name="T11" fmla="*/ 16 h 244"/>
                <a:gd name="T12" fmla="*/ 122 w 244"/>
                <a:gd name="T13" fmla="*/ 0 h 244"/>
                <a:gd name="T14" fmla="*/ 0 w 244"/>
                <a:gd name="T15" fmla="*/ 122 h 244"/>
                <a:gd name="T16" fmla="*/ 122 w 244"/>
                <a:gd name="T17" fmla="*/ 244 h 244"/>
                <a:gd name="T18" fmla="*/ 244 w 244"/>
                <a:gd name="T19" fmla="*/ 122 h 244"/>
                <a:gd name="T20" fmla="*/ 244 w 244"/>
                <a:gd name="T21" fmla="*/ 122 h 244"/>
                <a:gd name="T22" fmla="*/ 122 w 244"/>
                <a:gd name="T2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244">
                  <a:moveTo>
                    <a:pt x="122" y="16"/>
                  </a:moveTo>
                  <a:cubicBezTo>
                    <a:pt x="180" y="16"/>
                    <a:pt x="228" y="63"/>
                    <a:pt x="227" y="122"/>
                  </a:cubicBezTo>
                  <a:cubicBezTo>
                    <a:pt x="227" y="180"/>
                    <a:pt x="180" y="227"/>
                    <a:pt x="122" y="227"/>
                  </a:cubicBezTo>
                  <a:cubicBezTo>
                    <a:pt x="64" y="227"/>
                    <a:pt x="16" y="180"/>
                    <a:pt x="16" y="122"/>
                  </a:cubicBezTo>
                  <a:cubicBezTo>
                    <a:pt x="16" y="94"/>
                    <a:pt x="28" y="67"/>
                    <a:pt x="47" y="47"/>
                  </a:cubicBezTo>
                  <a:cubicBezTo>
                    <a:pt x="67" y="27"/>
                    <a:pt x="94" y="16"/>
                    <a:pt x="122" y="16"/>
                  </a:cubicBezTo>
                  <a:moveTo>
                    <a:pt x="122" y="0"/>
                  </a:moveTo>
                  <a:cubicBezTo>
                    <a:pt x="55" y="0"/>
                    <a:pt x="0" y="54"/>
                    <a:pt x="0" y="122"/>
                  </a:cubicBezTo>
                  <a:cubicBezTo>
                    <a:pt x="0" y="189"/>
                    <a:pt x="55" y="244"/>
                    <a:pt x="122" y="244"/>
                  </a:cubicBezTo>
                  <a:cubicBezTo>
                    <a:pt x="189" y="244"/>
                    <a:pt x="244" y="189"/>
                    <a:pt x="244" y="122"/>
                  </a:cubicBezTo>
                  <a:cubicBezTo>
                    <a:pt x="244" y="122"/>
                    <a:pt x="244" y="122"/>
                    <a:pt x="244" y="122"/>
                  </a:cubicBezTo>
                  <a:cubicBezTo>
                    <a:pt x="244" y="54"/>
                    <a:pt x="190" y="0"/>
                    <a:pt x="122" y="0"/>
                  </a:cubicBezTo>
                  <a:close/>
                </a:path>
              </a:pathLst>
            </a:custGeom>
            <a:solidFill>
              <a:srgbClr val="6C63FF">
                <a:alpha val="20000"/>
              </a:srgbClr>
            </a:solidFill>
            <a:ln>
              <a:noFill/>
            </a:ln>
          </p:spPr>
          <p:txBody>
            <a:bodyPr anchor="ctr"/>
            <a:lstStyle/>
            <a:p>
              <a:pPr algn="ctr"/>
              <a:endParaRPr/>
            </a:p>
          </p:txBody>
        </p:sp>
        <p:sp>
          <p:nvSpPr>
            <p:cNvPr id="136" name="í$1îďê"/>
            <p:cNvSpPr/>
            <p:nvPr/>
          </p:nvSpPr>
          <p:spPr bwMode="auto">
            <a:xfrm>
              <a:off x="4822825" y="1825626"/>
              <a:ext cx="225425" cy="171450"/>
            </a:xfrm>
            <a:custGeom>
              <a:avLst/>
              <a:gdLst>
                <a:gd name="T0" fmla="*/ 143 w 159"/>
                <a:gd name="T1" fmla="*/ 0 h 121"/>
                <a:gd name="T2" fmla="*/ 141 w 159"/>
                <a:gd name="T3" fmla="*/ 1 h 121"/>
                <a:gd name="T4" fmla="*/ 51 w 159"/>
                <a:gd name="T5" fmla="*/ 91 h 121"/>
                <a:gd name="T6" fmla="*/ 18 w 159"/>
                <a:gd name="T7" fmla="*/ 59 h 121"/>
                <a:gd name="T8" fmla="*/ 16 w 159"/>
                <a:gd name="T9" fmla="*/ 58 h 121"/>
                <a:gd name="T10" fmla="*/ 16 w 159"/>
                <a:gd name="T11" fmla="*/ 58 h 121"/>
                <a:gd name="T12" fmla="*/ 14 w 159"/>
                <a:gd name="T13" fmla="*/ 59 h 121"/>
                <a:gd name="T14" fmla="*/ 1 w 159"/>
                <a:gd name="T15" fmla="*/ 72 h 121"/>
                <a:gd name="T16" fmla="*/ 1 w 159"/>
                <a:gd name="T17" fmla="*/ 76 h 121"/>
                <a:gd name="T18" fmla="*/ 1 w 159"/>
                <a:gd name="T19" fmla="*/ 76 h 121"/>
                <a:gd name="T20" fmla="*/ 42 w 159"/>
                <a:gd name="T21" fmla="*/ 117 h 121"/>
                <a:gd name="T22" fmla="*/ 51 w 159"/>
                <a:gd name="T23" fmla="*/ 121 h 121"/>
                <a:gd name="T24" fmla="*/ 59 w 159"/>
                <a:gd name="T25" fmla="*/ 117 h 121"/>
                <a:gd name="T26" fmla="*/ 158 w 159"/>
                <a:gd name="T27" fmla="*/ 18 h 121"/>
                <a:gd name="T28" fmla="*/ 158 w 159"/>
                <a:gd name="T29" fmla="*/ 14 h 121"/>
                <a:gd name="T30" fmla="*/ 158 w 159"/>
                <a:gd name="T31" fmla="*/ 14 h 121"/>
                <a:gd name="T32" fmla="*/ 145 w 159"/>
                <a:gd name="T33" fmla="*/ 1 h 121"/>
                <a:gd name="T34" fmla="*/ 143 w 159"/>
                <a:gd name="T35" fmla="*/ 0 h 121"/>
                <a:gd name="T36" fmla="*/ 143 w 159"/>
                <a:gd name="T37" fmla="*/ 0 h 121"/>
                <a:gd name="T38" fmla="*/ 143 w 159"/>
                <a:gd name="T3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121">
                  <a:moveTo>
                    <a:pt x="143" y="0"/>
                  </a:moveTo>
                  <a:cubicBezTo>
                    <a:pt x="142" y="0"/>
                    <a:pt x="142" y="0"/>
                    <a:pt x="141" y="1"/>
                  </a:cubicBezTo>
                  <a:cubicBezTo>
                    <a:pt x="51" y="91"/>
                    <a:pt x="51" y="91"/>
                    <a:pt x="51" y="91"/>
                  </a:cubicBezTo>
                  <a:cubicBezTo>
                    <a:pt x="18" y="59"/>
                    <a:pt x="18" y="59"/>
                    <a:pt x="18" y="59"/>
                  </a:cubicBezTo>
                  <a:cubicBezTo>
                    <a:pt x="18" y="58"/>
                    <a:pt x="17" y="58"/>
                    <a:pt x="16" y="58"/>
                  </a:cubicBezTo>
                  <a:cubicBezTo>
                    <a:pt x="16" y="58"/>
                    <a:pt x="16" y="58"/>
                    <a:pt x="16" y="58"/>
                  </a:cubicBezTo>
                  <a:cubicBezTo>
                    <a:pt x="15" y="58"/>
                    <a:pt x="15" y="58"/>
                    <a:pt x="14" y="59"/>
                  </a:cubicBezTo>
                  <a:cubicBezTo>
                    <a:pt x="1" y="72"/>
                    <a:pt x="1" y="72"/>
                    <a:pt x="1" y="72"/>
                  </a:cubicBezTo>
                  <a:cubicBezTo>
                    <a:pt x="0" y="73"/>
                    <a:pt x="0" y="75"/>
                    <a:pt x="1" y="76"/>
                  </a:cubicBezTo>
                  <a:cubicBezTo>
                    <a:pt x="1" y="76"/>
                    <a:pt x="1" y="76"/>
                    <a:pt x="1" y="76"/>
                  </a:cubicBezTo>
                  <a:cubicBezTo>
                    <a:pt x="42" y="117"/>
                    <a:pt x="42" y="117"/>
                    <a:pt x="42" y="117"/>
                  </a:cubicBezTo>
                  <a:cubicBezTo>
                    <a:pt x="44" y="120"/>
                    <a:pt x="48" y="121"/>
                    <a:pt x="51" y="121"/>
                  </a:cubicBezTo>
                  <a:cubicBezTo>
                    <a:pt x="54" y="121"/>
                    <a:pt x="57" y="120"/>
                    <a:pt x="59" y="117"/>
                  </a:cubicBezTo>
                  <a:cubicBezTo>
                    <a:pt x="158" y="18"/>
                    <a:pt x="158" y="18"/>
                    <a:pt x="158" y="18"/>
                  </a:cubicBezTo>
                  <a:cubicBezTo>
                    <a:pt x="159" y="17"/>
                    <a:pt x="159" y="15"/>
                    <a:pt x="158" y="14"/>
                  </a:cubicBezTo>
                  <a:cubicBezTo>
                    <a:pt x="158" y="14"/>
                    <a:pt x="158" y="14"/>
                    <a:pt x="158" y="14"/>
                  </a:cubicBezTo>
                  <a:cubicBezTo>
                    <a:pt x="145" y="1"/>
                    <a:pt x="145" y="1"/>
                    <a:pt x="145" y="1"/>
                  </a:cubicBezTo>
                  <a:cubicBezTo>
                    <a:pt x="145" y="0"/>
                    <a:pt x="144" y="0"/>
                    <a:pt x="143" y="0"/>
                  </a:cubicBezTo>
                  <a:cubicBezTo>
                    <a:pt x="143" y="0"/>
                    <a:pt x="143" y="0"/>
                    <a:pt x="143" y="0"/>
                  </a:cubicBezTo>
                  <a:cubicBezTo>
                    <a:pt x="143" y="0"/>
                    <a:pt x="143" y="0"/>
                    <a:pt x="143" y="0"/>
                  </a:cubicBezTo>
                </a:path>
              </a:pathLst>
            </a:custGeom>
            <a:solidFill>
              <a:srgbClr val="44B7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 name="ïṧļïḋe"/>
            <p:cNvSpPr/>
            <p:nvPr/>
          </p:nvSpPr>
          <p:spPr bwMode="auto">
            <a:xfrm>
              <a:off x="4718050" y="1695451"/>
              <a:ext cx="434975" cy="433388"/>
            </a:xfrm>
            <a:custGeom>
              <a:avLst/>
              <a:gdLst>
                <a:gd name="T0" fmla="*/ 153 w 307"/>
                <a:gd name="T1" fmla="*/ 287 h 307"/>
                <a:gd name="T2" fmla="*/ 20 w 307"/>
                <a:gd name="T3" fmla="*/ 154 h 307"/>
                <a:gd name="T4" fmla="*/ 59 w 307"/>
                <a:gd name="T5" fmla="*/ 60 h 307"/>
                <a:gd name="T6" fmla="*/ 153 w 307"/>
                <a:gd name="T7" fmla="*/ 21 h 307"/>
                <a:gd name="T8" fmla="*/ 153 w 307"/>
                <a:gd name="T9" fmla="*/ 21 h 307"/>
                <a:gd name="T10" fmla="*/ 286 w 307"/>
                <a:gd name="T11" fmla="*/ 154 h 307"/>
                <a:gd name="T12" fmla="*/ 153 w 307"/>
                <a:gd name="T13" fmla="*/ 287 h 307"/>
                <a:gd name="T14" fmla="*/ 154 w 307"/>
                <a:gd name="T15" fmla="*/ 0 h 307"/>
                <a:gd name="T16" fmla="*/ 153 w 307"/>
                <a:gd name="T17" fmla="*/ 0 h 307"/>
                <a:gd name="T18" fmla="*/ 0 w 307"/>
                <a:gd name="T19" fmla="*/ 154 h 307"/>
                <a:gd name="T20" fmla="*/ 153 w 307"/>
                <a:gd name="T21" fmla="*/ 307 h 307"/>
                <a:gd name="T22" fmla="*/ 307 w 307"/>
                <a:gd name="T23" fmla="*/ 154 h 307"/>
                <a:gd name="T24" fmla="*/ 154 w 307"/>
                <a:gd name="T2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7" h="307">
                  <a:moveTo>
                    <a:pt x="153" y="287"/>
                  </a:moveTo>
                  <a:cubicBezTo>
                    <a:pt x="80" y="287"/>
                    <a:pt x="20" y="227"/>
                    <a:pt x="20" y="154"/>
                  </a:cubicBezTo>
                  <a:cubicBezTo>
                    <a:pt x="20" y="118"/>
                    <a:pt x="34" y="84"/>
                    <a:pt x="59" y="60"/>
                  </a:cubicBezTo>
                  <a:cubicBezTo>
                    <a:pt x="84" y="35"/>
                    <a:pt x="118" y="21"/>
                    <a:pt x="153" y="21"/>
                  </a:cubicBezTo>
                  <a:cubicBezTo>
                    <a:pt x="153" y="21"/>
                    <a:pt x="153" y="21"/>
                    <a:pt x="153" y="21"/>
                  </a:cubicBezTo>
                  <a:cubicBezTo>
                    <a:pt x="227" y="21"/>
                    <a:pt x="286" y="80"/>
                    <a:pt x="286" y="154"/>
                  </a:cubicBezTo>
                  <a:cubicBezTo>
                    <a:pt x="286" y="227"/>
                    <a:pt x="227" y="287"/>
                    <a:pt x="153" y="287"/>
                  </a:cubicBezTo>
                  <a:moveTo>
                    <a:pt x="154" y="0"/>
                  </a:moveTo>
                  <a:cubicBezTo>
                    <a:pt x="153" y="0"/>
                    <a:pt x="153" y="0"/>
                    <a:pt x="153" y="0"/>
                  </a:cubicBezTo>
                  <a:cubicBezTo>
                    <a:pt x="69" y="0"/>
                    <a:pt x="0" y="69"/>
                    <a:pt x="0" y="154"/>
                  </a:cubicBezTo>
                  <a:cubicBezTo>
                    <a:pt x="0" y="239"/>
                    <a:pt x="69" y="307"/>
                    <a:pt x="153" y="307"/>
                  </a:cubicBezTo>
                  <a:cubicBezTo>
                    <a:pt x="238" y="307"/>
                    <a:pt x="307" y="239"/>
                    <a:pt x="307" y="154"/>
                  </a:cubicBezTo>
                  <a:cubicBezTo>
                    <a:pt x="307" y="69"/>
                    <a:pt x="238" y="0"/>
                    <a:pt x="154" y="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 name="ïṩḷíḓè"/>
            <p:cNvSpPr/>
            <p:nvPr/>
          </p:nvSpPr>
          <p:spPr bwMode="auto">
            <a:xfrm>
              <a:off x="8194675" y="1243013"/>
              <a:ext cx="346075" cy="346075"/>
            </a:xfrm>
            <a:custGeom>
              <a:avLst/>
              <a:gdLst>
                <a:gd name="T0" fmla="*/ 122 w 244"/>
                <a:gd name="T1" fmla="*/ 16 h 244"/>
                <a:gd name="T2" fmla="*/ 227 w 244"/>
                <a:gd name="T3" fmla="*/ 122 h 244"/>
                <a:gd name="T4" fmla="*/ 122 w 244"/>
                <a:gd name="T5" fmla="*/ 227 h 244"/>
                <a:gd name="T6" fmla="*/ 16 w 244"/>
                <a:gd name="T7" fmla="*/ 122 h 244"/>
                <a:gd name="T8" fmla="*/ 47 w 244"/>
                <a:gd name="T9" fmla="*/ 47 h 244"/>
                <a:gd name="T10" fmla="*/ 122 w 244"/>
                <a:gd name="T11" fmla="*/ 16 h 244"/>
                <a:gd name="T12" fmla="*/ 122 w 244"/>
                <a:gd name="T13" fmla="*/ 0 h 244"/>
                <a:gd name="T14" fmla="*/ 0 w 244"/>
                <a:gd name="T15" fmla="*/ 122 h 244"/>
                <a:gd name="T16" fmla="*/ 122 w 244"/>
                <a:gd name="T17" fmla="*/ 244 h 244"/>
                <a:gd name="T18" fmla="*/ 244 w 244"/>
                <a:gd name="T19" fmla="*/ 122 h 244"/>
                <a:gd name="T20" fmla="*/ 244 w 244"/>
                <a:gd name="T21" fmla="*/ 122 h 244"/>
                <a:gd name="T22" fmla="*/ 122 w 244"/>
                <a:gd name="T2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244">
                  <a:moveTo>
                    <a:pt x="122" y="16"/>
                  </a:moveTo>
                  <a:cubicBezTo>
                    <a:pt x="180" y="16"/>
                    <a:pt x="227" y="63"/>
                    <a:pt x="227" y="122"/>
                  </a:cubicBezTo>
                  <a:cubicBezTo>
                    <a:pt x="227" y="180"/>
                    <a:pt x="180" y="227"/>
                    <a:pt x="122" y="227"/>
                  </a:cubicBezTo>
                  <a:cubicBezTo>
                    <a:pt x="64" y="227"/>
                    <a:pt x="16" y="180"/>
                    <a:pt x="16" y="122"/>
                  </a:cubicBezTo>
                  <a:cubicBezTo>
                    <a:pt x="16" y="94"/>
                    <a:pt x="27" y="67"/>
                    <a:pt x="47" y="47"/>
                  </a:cubicBezTo>
                  <a:cubicBezTo>
                    <a:pt x="67" y="27"/>
                    <a:pt x="94" y="16"/>
                    <a:pt x="122" y="16"/>
                  </a:cubicBezTo>
                  <a:moveTo>
                    <a:pt x="122" y="0"/>
                  </a:moveTo>
                  <a:cubicBezTo>
                    <a:pt x="55" y="0"/>
                    <a:pt x="0" y="54"/>
                    <a:pt x="0" y="122"/>
                  </a:cubicBezTo>
                  <a:cubicBezTo>
                    <a:pt x="0" y="189"/>
                    <a:pt x="55" y="244"/>
                    <a:pt x="122" y="244"/>
                  </a:cubicBezTo>
                  <a:cubicBezTo>
                    <a:pt x="189" y="244"/>
                    <a:pt x="244" y="189"/>
                    <a:pt x="244" y="122"/>
                  </a:cubicBezTo>
                  <a:cubicBezTo>
                    <a:pt x="244" y="122"/>
                    <a:pt x="244" y="122"/>
                    <a:pt x="244" y="122"/>
                  </a:cubicBezTo>
                  <a:cubicBezTo>
                    <a:pt x="244" y="54"/>
                    <a:pt x="189" y="0"/>
                    <a:pt x="122" y="0"/>
                  </a:cubicBezTo>
                  <a:close/>
                </a:path>
              </a:pathLst>
            </a:custGeom>
            <a:solidFill>
              <a:srgbClr val="6C63FF">
                <a:alpha val="20000"/>
              </a:srgbClr>
            </a:solidFill>
            <a:ln>
              <a:noFill/>
            </a:ln>
          </p:spPr>
          <p:txBody>
            <a:bodyPr anchor="ctr"/>
            <a:lstStyle/>
            <a:p>
              <a:pPr algn="ctr"/>
              <a:endParaRPr/>
            </a:p>
          </p:txBody>
        </p:sp>
        <p:sp>
          <p:nvSpPr>
            <p:cNvPr id="139" name="ïSlïdè"/>
            <p:cNvSpPr/>
            <p:nvPr/>
          </p:nvSpPr>
          <p:spPr bwMode="auto">
            <a:xfrm>
              <a:off x="7031038" y="1695451"/>
              <a:ext cx="434975" cy="433388"/>
            </a:xfrm>
            <a:custGeom>
              <a:avLst/>
              <a:gdLst>
                <a:gd name="T0" fmla="*/ 154 w 308"/>
                <a:gd name="T1" fmla="*/ 21 h 307"/>
                <a:gd name="T2" fmla="*/ 154 w 308"/>
                <a:gd name="T3" fmla="*/ 21 h 307"/>
                <a:gd name="T4" fmla="*/ 154 w 308"/>
                <a:gd name="T5" fmla="*/ 21 h 307"/>
                <a:gd name="T6" fmla="*/ 154 w 308"/>
                <a:gd name="T7" fmla="*/ 21 h 307"/>
                <a:gd name="T8" fmla="*/ 154 w 308"/>
                <a:gd name="T9" fmla="*/ 0 h 307"/>
                <a:gd name="T10" fmla="*/ 154 w 308"/>
                <a:gd name="T11" fmla="*/ 0 h 307"/>
                <a:gd name="T12" fmla="*/ 154 w 308"/>
                <a:gd name="T13" fmla="*/ 0 h 307"/>
                <a:gd name="T14" fmla="*/ 154 w 308"/>
                <a:gd name="T15" fmla="*/ 0 h 307"/>
                <a:gd name="T16" fmla="*/ 154 w 308"/>
                <a:gd name="T17" fmla="*/ 287 h 307"/>
                <a:gd name="T18" fmla="*/ 21 w 308"/>
                <a:gd name="T19" fmla="*/ 154 h 307"/>
                <a:gd name="T20" fmla="*/ 60 w 308"/>
                <a:gd name="T21" fmla="*/ 60 h 307"/>
                <a:gd name="T22" fmla="*/ 154 w 308"/>
                <a:gd name="T23" fmla="*/ 21 h 307"/>
                <a:gd name="T24" fmla="*/ 154 w 308"/>
                <a:gd name="T25" fmla="*/ 21 h 307"/>
                <a:gd name="T26" fmla="*/ 154 w 308"/>
                <a:gd name="T27" fmla="*/ 21 h 307"/>
                <a:gd name="T28" fmla="*/ 287 w 308"/>
                <a:gd name="T29" fmla="*/ 153 h 307"/>
                <a:gd name="T30" fmla="*/ 154 w 308"/>
                <a:gd name="T31" fmla="*/ 287 h 307"/>
                <a:gd name="T32" fmla="*/ 154 w 308"/>
                <a:gd name="T33" fmla="*/ 287 h 307"/>
                <a:gd name="T34" fmla="*/ 154 w 308"/>
                <a:gd name="T35" fmla="*/ 0 h 307"/>
                <a:gd name="T36" fmla="*/ 154 w 308"/>
                <a:gd name="T37" fmla="*/ 0 h 307"/>
                <a:gd name="T38" fmla="*/ 0 w 308"/>
                <a:gd name="T39" fmla="*/ 154 h 307"/>
                <a:gd name="T40" fmla="*/ 154 w 308"/>
                <a:gd name="T41" fmla="*/ 307 h 307"/>
                <a:gd name="T42" fmla="*/ 308 w 308"/>
                <a:gd name="T43" fmla="*/ 154 h 307"/>
                <a:gd name="T44" fmla="*/ 154 w 308"/>
                <a:gd name="T4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8" h="307">
                  <a:moveTo>
                    <a:pt x="154" y="21"/>
                  </a:moveTo>
                  <a:cubicBezTo>
                    <a:pt x="154" y="21"/>
                    <a:pt x="154" y="21"/>
                    <a:pt x="154" y="21"/>
                  </a:cubicBezTo>
                  <a:cubicBezTo>
                    <a:pt x="154" y="21"/>
                    <a:pt x="154" y="21"/>
                    <a:pt x="154" y="21"/>
                  </a:cubicBezTo>
                  <a:cubicBezTo>
                    <a:pt x="154" y="21"/>
                    <a:pt x="154" y="21"/>
                    <a:pt x="154" y="21"/>
                  </a:cubicBezTo>
                  <a:moveTo>
                    <a:pt x="154" y="0"/>
                  </a:moveTo>
                  <a:cubicBezTo>
                    <a:pt x="154" y="0"/>
                    <a:pt x="154" y="0"/>
                    <a:pt x="154" y="0"/>
                  </a:cubicBezTo>
                  <a:cubicBezTo>
                    <a:pt x="154" y="0"/>
                    <a:pt x="154" y="0"/>
                    <a:pt x="154" y="0"/>
                  </a:cubicBezTo>
                  <a:cubicBezTo>
                    <a:pt x="154" y="0"/>
                    <a:pt x="154" y="0"/>
                    <a:pt x="154" y="0"/>
                  </a:cubicBezTo>
                  <a:moveTo>
                    <a:pt x="154" y="287"/>
                  </a:moveTo>
                  <a:cubicBezTo>
                    <a:pt x="81" y="287"/>
                    <a:pt x="21" y="227"/>
                    <a:pt x="21" y="154"/>
                  </a:cubicBezTo>
                  <a:cubicBezTo>
                    <a:pt x="21" y="118"/>
                    <a:pt x="35" y="85"/>
                    <a:pt x="60" y="60"/>
                  </a:cubicBezTo>
                  <a:cubicBezTo>
                    <a:pt x="85" y="35"/>
                    <a:pt x="119" y="21"/>
                    <a:pt x="154" y="21"/>
                  </a:cubicBezTo>
                  <a:cubicBezTo>
                    <a:pt x="154" y="21"/>
                    <a:pt x="154" y="21"/>
                    <a:pt x="154" y="21"/>
                  </a:cubicBezTo>
                  <a:cubicBezTo>
                    <a:pt x="154" y="21"/>
                    <a:pt x="154" y="21"/>
                    <a:pt x="154" y="21"/>
                  </a:cubicBezTo>
                  <a:cubicBezTo>
                    <a:pt x="227" y="21"/>
                    <a:pt x="287" y="80"/>
                    <a:pt x="287" y="153"/>
                  </a:cubicBezTo>
                  <a:cubicBezTo>
                    <a:pt x="287" y="227"/>
                    <a:pt x="228" y="287"/>
                    <a:pt x="154" y="287"/>
                  </a:cubicBezTo>
                  <a:cubicBezTo>
                    <a:pt x="154" y="287"/>
                    <a:pt x="154" y="287"/>
                    <a:pt x="154" y="287"/>
                  </a:cubicBezTo>
                  <a:moveTo>
                    <a:pt x="154" y="0"/>
                  </a:moveTo>
                  <a:cubicBezTo>
                    <a:pt x="154" y="0"/>
                    <a:pt x="154" y="0"/>
                    <a:pt x="154" y="0"/>
                  </a:cubicBezTo>
                  <a:cubicBezTo>
                    <a:pt x="69" y="0"/>
                    <a:pt x="0" y="69"/>
                    <a:pt x="0" y="154"/>
                  </a:cubicBezTo>
                  <a:cubicBezTo>
                    <a:pt x="0" y="239"/>
                    <a:pt x="69" y="307"/>
                    <a:pt x="154" y="307"/>
                  </a:cubicBezTo>
                  <a:cubicBezTo>
                    <a:pt x="239" y="307"/>
                    <a:pt x="308" y="239"/>
                    <a:pt x="308" y="154"/>
                  </a:cubicBezTo>
                  <a:cubicBezTo>
                    <a:pt x="308" y="69"/>
                    <a:pt x="239" y="0"/>
                    <a:pt x="154" y="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 name="íṣḻîḑê"/>
            <p:cNvSpPr/>
            <p:nvPr/>
          </p:nvSpPr>
          <p:spPr bwMode="auto">
            <a:xfrm>
              <a:off x="5799138" y="2030413"/>
              <a:ext cx="576263" cy="574675"/>
            </a:xfrm>
            <a:custGeom>
              <a:avLst/>
              <a:gdLst>
                <a:gd name="T0" fmla="*/ 203 w 407"/>
                <a:gd name="T1" fmla="*/ 28 h 407"/>
                <a:gd name="T2" fmla="*/ 379 w 407"/>
                <a:gd name="T3" fmla="*/ 203 h 407"/>
                <a:gd name="T4" fmla="*/ 203 w 407"/>
                <a:gd name="T5" fmla="*/ 379 h 407"/>
                <a:gd name="T6" fmla="*/ 27 w 407"/>
                <a:gd name="T7" fmla="*/ 203 h 407"/>
                <a:gd name="T8" fmla="*/ 79 w 407"/>
                <a:gd name="T9" fmla="*/ 79 h 407"/>
                <a:gd name="T10" fmla="*/ 203 w 407"/>
                <a:gd name="T11" fmla="*/ 28 h 407"/>
                <a:gd name="T12" fmla="*/ 203 w 407"/>
                <a:gd name="T13" fmla="*/ 0 h 407"/>
                <a:gd name="T14" fmla="*/ 0 w 407"/>
                <a:gd name="T15" fmla="*/ 203 h 407"/>
                <a:gd name="T16" fmla="*/ 203 w 407"/>
                <a:gd name="T17" fmla="*/ 407 h 407"/>
                <a:gd name="T18" fmla="*/ 407 w 407"/>
                <a:gd name="T19" fmla="*/ 203 h 407"/>
                <a:gd name="T20" fmla="*/ 203 w 407"/>
                <a:gd name="T21"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07">
                  <a:moveTo>
                    <a:pt x="203" y="28"/>
                  </a:moveTo>
                  <a:cubicBezTo>
                    <a:pt x="300" y="28"/>
                    <a:pt x="379" y="106"/>
                    <a:pt x="379" y="203"/>
                  </a:cubicBezTo>
                  <a:cubicBezTo>
                    <a:pt x="379" y="300"/>
                    <a:pt x="300" y="379"/>
                    <a:pt x="203" y="379"/>
                  </a:cubicBezTo>
                  <a:cubicBezTo>
                    <a:pt x="106" y="379"/>
                    <a:pt x="27" y="300"/>
                    <a:pt x="27" y="203"/>
                  </a:cubicBezTo>
                  <a:cubicBezTo>
                    <a:pt x="27" y="157"/>
                    <a:pt x="46" y="112"/>
                    <a:pt x="79" y="79"/>
                  </a:cubicBezTo>
                  <a:cubicBezTo>
                    <a:pt x="112" y="46"/>
                    <a:pt x="157" y="27"/>
                    <a:pt x="203" y="28"/>
                  </a:cubicBezTo>
                  <a:moveTo>
                    <a:pt x="203" y="0"/>
                  </a:moveTo>
                  <a:cubicBezTo>
                    <a:pt x="91" y="0"/>
                    <a:pt x="0" y="91"/>
                    <a:pt x="0" y="203"/>
                  </a:cubicBezTo>
                  <a:cubicBezTo>
                    <a:pt x="0" y="316"/>
                    <a:pt x="91" y="407"/>
                    <a:pt x="203" y="407"/>
                  </a:cubicBezTo>
                  <a:cubicBezTo>
                    <a:pt x="316" y="407"/>
                    <a:pt x="407" y="316"/>
                    <a:pt x="407" y="203"/>
                  </a:cubicBezTo>
                  <a:cubicBezTo>
                    <a:pt x="407" y="91"/>
                    <a:pt x="316" y="0"/>
                    <a:pt x="203" y="0"/>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 name="ísļiḑê"/>
            <p:cNvSpPr/>
            <p:nvPr/>
          </p:nvSpPr>
          <p:spPr bwMode="auto">
            <a:xfrm>
              <a:off x="4116388" y="2265363"/>
              <a:ext cx="1638300" cy="1635125"/>
            </a:xfrm>
            <a:prstGeom prst="rect">
              <a:avLst/>
            </a:prstGeom>
            <a:solidFill>
              <a:srgbClr val="F3F5F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2" name="íŝļíḋè"/>
            <p:cNvSpPr/>
            <p:nvPr/>
          </p:nvSpPr>
          <p:spPr bwMode="auto">
            <a:xfrm>
              <a:off x="4116388" y="2265363"/>
              <a:ext cx="16383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3" name="íṩḻïde"/>
            <p:cNvSpPr/>
            <p:nvPr/>
          </p:nvSpPr>
          <p:spPr bwMode="auto">
            <a:xfrm>
              <a:off x="6429375" y="2265363"/>
              <a:ext cx="1636713" cy="1635125"/>
            </a:xfrm>
            <a:prstGeom prst="rect">
              <a:avLst/>
            </a:prstGeom>
            <a:solidFill>
              <a:srgbClr val="F3F5F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4" name="í$ḷîḋé"/>
            <p:cNvSpPr/>
            <p:nvPr/>
          </p:nvSpPr>
          <p:spPr bwMode="auto">
            <a:xfrm>
              <a:off x="6429375" y="2265363"/>
              <a:ext cx="1636713"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5" name="îṥ1îdè"/>
            <p:cNvSpPr/>
            <p:nvPr/>
          </p:nvSpPr>
          <p:spPr bwMode="auto">
            <a:xfrm>
              <a:off x="3236913" y="2141538"/>
              <a:ext cx="546100" cy="60325"/>
            </a:xfrm>
            <a:prstGeom prst="rect">
              <a:avLst/>
            </a:prstGeom>
            <a:solidFill>
              <a:srgbClr val="D0D1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6" name="ïślîḑe"/>
            <p:cNvSpPr/>
            <p:nvPr/>
          </p:nvSpPr>
          <p:spPr bwMode="auto">
            <a:xfrm>
              <a:off x="3236913" y="2141538"/>
              <a:ext cx="546100"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7" name="îṥḻïḓe"/>
            <p:cNvSpPr/>
            <p:nvPr/>
          </p:nvSpPr>
          <p:spPr bwMode="auto">
            <a:xfrm>
              <a:off x="7897813" y="2141538"/>
              <a:ext cx="546100" cy="60325"/>
            </a:xfrm>
            <a:prstGeom prst="rect">
              <a:avLst/>
            </a:prstGeom>
            <a:solidFill>
              <a:srgbClr val="D0D1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8" name="îṡḷïḍé"/>
            <p:cNvSpPr/>
            <p:nvPr/>
          </p:nvSpPr>
          <p:spPr bwMode="auto">
            <a:xfrm>
              <a:off x="7897813" y="2141538"/>
              <a:ext cx="546100"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9" name="íṩľïḋè"/>
            <p:cNvSpPr/>
            <p:nvPr/>
          </p:nvSpPr>
          <p:spPr bwMode="auto">
            <a:xfrm>
              <a:off x="7054850" y="4071938"/>
              <a:ext cx="652463" cy="611188"/>
            </a:xfrm>
            <a:custGeom>
              <a:avLst/>
              <a:gdLst>
                <a:gd name="T0" fmla="*/ 7 w 461"/>
                <a:gd name="T1" fmla="*/ 432 h 432"/>
                <a:gd name="T2" fmla="*/ 8 w 461"/>
                <a:gd name="T3" fmla="*/ 432 h 432"/>
                <a:gd name="T4" fmla="*/ 80 w 461"/>
                <a:gd name="T5" fmla="*/ 333 h 432"/>
                <a:gd name="T6" fmla="*/ 256 w 461"/>
                <a:gd name="T7" fmla="*/ 205 h 432"/>
                <a:gd name="T8" fmla="*/ 256 w 461"/>
                <a:gd name="T9" fmla="*/ 205 h 432"/>
                <a:gd name="T10" fmla="*/ 415 w 461"/>
                <a:gd name="T11" fmla="*/ 87 h 432"/>
                <a:gd name="T12" fmla="*/ 415 w 461"/>
                <a:gd name="T13" fmla="*/ 87 h 432"/>
                <a:gd name="T14" fmla="*/ 415 w 461"/>
                <a:gd name="T15" fmla="*/ 87 h 432"/>
                <a:gd name="T16" fmla="*/ 461 w 461"/>
                <a:gd name="T17" fmla="*/ 3 h 432"/>
                <a:gd name="T18" fmla="*/ 454 w 461"/>
                <a:gd name="T19" fmla="*/ 0 h 432"/>
                <a:gd name="T20" fmla="*/ 408 w 461"/>
                <a:gd name="T21" fmla="*/ 82 h 432"/>
                <a:gd name="T22" fmla="*/ 408 w 461"/>
                <a:gd name="T23" fmla="*/ 82 h 432"/>
                <a:gd name="T24" fmla="*/ 254 w 461"/>
                <a:gd name="T25" fmla="*/ 198 h 432"/>
                <a:gd name="T26" fmla="*/ 254 w 461"/>
                <a:gd name="T27" fmla="*/ 198 h 432"/>
                <a:gd name="T28" fmla="*/ 254 w 461"/>
                <a:gd name="T29" fmla="*/ 198 h 432"/>
                <a:gd name="T30" fmla="*/ 70 w 461"/>
                <a:gd name="T31" fmla="*/ 332 h 432"/>
                <a:gd name="T32" fmla="*/ 0 w 461"/>
                <a:gd name="T33" fmla="*/ 428 h 432"/>
                <a:gd name="T34" fmla="*/ 7 w 461"/>
                <a:gd name="T35"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32">
                  <a:moveTo>
                    <a:pt x="7" y="432"/>
                  </a:moveTo>
                  <a:cubicBezTo>
                    <a:pt x="8" y="432"/>
                    <a:pt x="8" y="432"/>
                    <a:pt x="8" y="432"/>
                  </a:cubicBezTo>
                  <a:cubicBezTo>
                    <a:pt x="10" y="427"/>
                    <a:pt x="36" y="382"/>
                    <a:pt x="80" y="333"/>
                  </a:cubicBezTo>
                  <a:cubicBezTo>
                    <a:pt x="123" y="284"/>
                    <a:pt x="184" y="230"/>
                    <a:pt x="256" y="205"/>
                  </a:cubicBezTo>
                  <a:cubicBezTo>
                    <a:pt x="256" y="205"/>
                    <a:pt x="256" y="205"/>
                    <a:pt x="256" y="205"/>
                  </a:cubicBezTo>
                  <a:cubicBezTo>
                    <a:pt x="320" y="184"/>
                    <a:pt x="376" y="142"/>
                    <a:pt x="415" y="87"/>
                  </a:cubicBezTo>
                  <a:cubicBezTo>
                    <a:pt x="415" y="87"/>
                    <a:pt x="415" y="87"/>
                    <a:pt x="415" y="87"/>
                  </a:cubicBezTo>
                  <a:cubicBezTo>
                    <a:pt x="415" y="87"/>
                    <a:pt x="415" y="87"/>
                    <a:pt x="415" y="87"/>
                  </a:cubicBezTo>
                  <a:cubicBezTo>
                    <a:pt x="433" y="60"/>
                    <a:pt x="448" y="32"/>
                    <a:pt x="461" y="3"/>
                  </a:cubicBezTo>
                  <a:cubicBezTo>
                    <a:pt x="454" y="0"/>
                    <a:pt x="454" y="0"/>
                    <a:pt x="454" y="0"/>
                  </a:cubicBezTo>
                  <a:cubicBezTo>
                    <a:pt x="441" y="29"/>
                    <a:pt x="426" y="56"/>
                    <a:pt x="408" y="82"/>
                  </a:cubicBezTo>
                  <a:cubicBezTo>
                    <a:pt x="408" y="82"/>
                    <a:pt x="408" y="82"/>
                    <a:pt x="408" y="82"/>
                  </a:cubicBezTo>
                  <a:cubicBezTo>
                    <a:pt x="371" y="136"/>
                    <a:pt x="316" y="177"/>
                    <a:pt x="254" y="198"/>
                  </a:cubicBezTo>
                  <a:cubicBezTo>
                    <a:pt x="254" y="198"/>
                    <a:pt x="254" y="198"/>
                    <a:pt x="254" y="198"/>
                  </a:cubicBezTo>
                  <a:cubicBezTo>
                    <a:pt x="254" y="198"/>
                    <a:pt x="254" y="198"/>
                    <a:pt x="254" y="198"/>
                  </a:cubicBezTo>
                  <a:cubicBezTo>
                    <a:pt x="177" y="224"/>
                    <a:pt x="114" y="281"/>
                    <a:pt x="70" y="332"/>
                  </a:cubicBezTo>
                  <a:cubicBezTo>
                    <a:pt x="26" y="383"/>
                    <a:pt x="0" y="428"/>
                    <a:pt x="0" y="428"/>
                  </a:cubicBezTo>
                  <a:cubicBezTo>
                    <a:pt x="7" y="432"/>
                    <a:pt x="7" y="432"/>
                    <a:pt x="7" y="432"/>
                  </a:cubicBezTo>
                </a:path>
              </a:pathLst>
            </a:custGeom>
            <a:solidFill>
              <a:srgbClr val="535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0" name="iŝḻiḑe"/>
            <p:cNvSpPr/>
            <p:nvPr/>
          </p:nvSpPr>
          <p:spPr bwMode="auto">
            <a:xfrm>
              <a:off x="7697788" y="3916363"/>
              <a:ext cx="163513" cy="160338"/>
            </a:xfrm>
            <a:custGeom>
              <a:avLst/>
              <a:gdLst>
                <a:gd name="T0" fmla="*/ 98 w 115"/>
                <a:gd name="T1" fmla="*/ 79 h 113"/>
                <a:gd name="T2" fmla="*/ 0 w 115"/>
                <a:gd name="T3" fmla="*/ 113 h 113"/>
                <a:gd name="T4" fmla="*/ 37 w 115"/>
                <a:gd name="T5" fmla="*/ 16 h 113"/>
                <a:gd name="T6" fmla="*/ 98 w 115"/>
                <a:gd name="T7" fmla="*/ 17 h 113"/>
                <a:gd name="T8" fmla="*/ 98 w 115"/>
                <a:gd name="T9" fmla="*/ 79 h 113"/>
              </a:gdLst>
              <a:ahLst/>
              <a:cxnLst>
                <a:cxn ang="0">
                  <a:pos x="T0" y="T1"/>
                </a:cxn>
                <a:cxn ang="0">
                  <a:pos x="T2" y="T3"/>
                </a:cxn>
                <a:cxn ang="0">
                  <a:pos x="T4" y="T5"/>
                </a:cxn>
                <a:cxn ang="0">
                  <a:pos x="T6" y="T7"/>
                </a:cxn>
                <a:cxn ang="0">
                  <a:pos x="T8" y="T9"/>
                </a:cxn>
              </a:cxnLst>
              <a:rect l="0" t="0" r="r" b="b"/>
              <a:pathLst>
                <a:path w="115" h="113">
                  <a:moveTo>
                    <a:pt x="98" y="79"/>
                  </a:moveTo>
                  <a:cubicBezTo>
                    <a:pt x="80" y="95"/>
                    <a:pt x="0" y="113"/>
                    <a:pt x="0" y="113"/>
                  </a:cubicBezTo>
                  <a:cubicBezTo>
                    <a:pt x="0" y="113"/>
                    <a:pt x="20" y="33"/>
                    <a:pt x="37" y="16"/>
                  </a:cubicBezTo>
                  <a:cubicBezTo>
                    <a:pt x="54" y="0"/>
                    <a:pt x="82" y="0"/>
                    <a:pt x="98" y="17"/>
                  </a:cubicBezTo>
                  <a:cubicBezTo>
                    <a:pt x="115" y="34"/>
                    <a:pt x="115" y="62"/>
                    <a:pt x="98" y="79"/>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ïŝļiḍe"/>
            <p:cNvSpPr/>
            <p:nvPr/>
          </p:nvSpPr>
          <p:spPr bwMode="auto">
            <a:xfrm>
              <a:off x="7631113" y="4103688"/>
              <a:ext cx="195263" cy="133350"/>
            </a:xfrm>
            <a:custGeom>
              <a:avLst/>
              <a:gdLst>
                <a:gd name="T0" fmla="*/ 100 w 138"/>
                <a:gd name="T1" fmla="*/ 90 h 94"/>
                <a:gd name="T2" fmla="*/ 0 w 138"/>
                <a:gd name="T3" fmla="*/ 65 h 94"/>
                <a:gd name="T4" fmla="*/ 83 w 138"/>
                <a:gd name="T5" fmla="*/ 4 h 94"/>
                <a:gd name="T6" fmla="*/ 134 w 138"/>
                <a:gd name="T7" fmla="*/ 40 h 94"/>
                <a:gd name="T8" fmla="*/ 100 w 138"/>
                <a:gd name="T9" fmla="*/ 90 h 94"/>
                <a:gd name="T10" fmla="*/ 100 w 138"/>
                <a:gd name="T11" fmla="*/ 90 h 94"/>
              </a:gdLst>
              <a:ahLst/>
              <a:cxnLst>
                <a:cxn ang="0">
                  <a:pos x="T0" y="T1"/>
                </a:cxn>
                <a:cxn ang="0">
                  <a:pos x="T2" y="T3"/>
                </a:cxn>
                <a:cxn ang="0">
                  <a:pos x="T4" y="T5"/>
                </a:cxn>
                <a:cxn ang="0">
                  <a:pos x="T6" y="T7"/>
                </a:cxn>
                <a:cxn ang="0">
                  <a:pos x="T8" y="T9"/>
                </a:cxn>
                <a:cxn ang="0">
                  <a:pos x="T10" y="T11"/>
                </a:cxn>
              </a:cxnLst>
              <a:rect l="0" t="0" r="r" b="b"/>
              <a:pathLst>
                <a:path w="138" h="94">
                  <a:moveTo>
                    <a:pt x="100" y="90"/>
                  </a:moveTo>
                  <a:cubicBezTo>
                    <a:pt x="77" y="94"/>
                    <a:pt x="0" y="65"/>
                    <a:pt x="0" y="65"/>
                  </a:cubicBezTo>
                  <a:cubicBezTo>
                    <a:pt x="0" y="65"/>
                    <a:pt x="60" y="9"/>
                    <a:pt x="83" y="4"/>
                  </a:cubicBezTo>
                  <a:cubicBezTo>
                    <a:pt x="107" y="0"/>
                    <a:pt x="130" y="16"/>
                    <a:pt x="134" y="40"/>
                  </a:cubicBezTo>
                  <a:cubicBezTo>
                    <a:pt x="138" y="63"/>
                    <a:pt x="123" y="84"/>
                    <a:pt x="100" y="90"/>
                  </a:cubicBezTo>
                  <a:cubicBezTo>
                    <a:pt x="100" y="90"/>
                    <a:pt x="100" y="90"/>
                    <a:pt x="100" y="9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2" name="iṥḻïḍé"/>
            <p:cNvSpPr/>
            <p:nvPr/>
          </p:nvSpPr>
          <p:spPr bwMode="auto">
            <a:xfrm>
              <a:off x="7434263" y="4322763"/>
              <a:ext cx="193675" cy="139700"/>
            </a:xfrm>
            <a:custGeom>
              <a:avLst/>
              <a:gdLst>
                <a:gd name="T0" fmla="*/ 74 w 137"/>
                <a:gd name="T1" fmla="*/ 90 h 98"/>
                <a:gd name="T2" fmla="*/ 0 w 137"/>
                <a:gd name="T3" fmla="*/ 19 h 98"/>
                <a:gd name="T4" fmla="*/ 103 w 137"/>
                <a:gd name="T5" fmla="*/ 8 h 98"/>
                <a:gd name="T6" fmla="*/ 129 w 137"/>
                <a:gd name="T7" fmla="*/ 64 h 98"/>
                <a:gd name="T8" fmla="*/ 74 w 137"/>
                <a:gd name="T9" fmla="*/ 90 h 98"/>
              </a:gdLst>
              <a:ahLst/>
              <a:cxnLst>
                <a:cxn ang="0">
                  <a:pos x="T0" y="T1"/>
                </a:cxn>
                <a:cxn ang="0">
                  <a:pos x="T2" y="T3"/>
                </a:cxn>
                <a:cxn ang="0">
                  <a:pos x="T4" y="T5"/>
                </a:cxn>
                <a:cxn ang="0">
                  <a:pos x="T6" y="T7"/>
                </a:cxn>
                <a:cxn ang="0">
                  <a:pos x="T8" y="T9"/>
                </a:cxn>
              </a:cxnLst>
              <a:rect l="0" t="0" r="r" b="b"/>
              <a:pathLst>
                <a:path w="137" h="98">
                  <a:moveTo>
                    <a:pt x="74" y="90"/>
                  </a:moveTo>
                  <a:cubicBezTo>
                    <a:pt x="52" y="82"/>
                    <a:pt x="0" y="19"/>
                    <a:pt x="0" y="19"/>
                  </a:cubicBezTo>
                  <a:cubicBezTo>
                    <a:pt x="0" y="19"/>
                    <a:pt x="80" y="0"/>
                    <a:pt x="103" y="8"/>
                  </a:cubicBezTo>
                  <a:cubicBezTo>
                    <a:pt x="125" y="16"/>
                    <a:pt x="137" y="41"/>
                    <a:pt x="129" y="64"/>
                  </a:cubicBezTo>
                  <a:cubicBezTo>
                    <a:pt x="122" y="86"/>
                    <a:pt x="97" y="98"/>
                    <a:pt x="74" y="9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3" name="iṥľîďê"/>
            <p:cNvSpPr/>
            <p:nvPr/>
          </p:nvSpPr>
          <p:spPr bwMode="auto">
            <a:xfrm>
              <a:off x="7204075" y="4452938"/>
              <a:ext cx="196850" cy="130175"/>
            </a:xfrm>
            <a:custGeom>
              <a:avLst/>
              <a:gdLst>
                <a:gd name="T0" fmla="*/ 85 w 139"/>
                <a:gd name="T1" fmla="*/ 89 h 93"/>
                <a:gd name="T2" fmla="*/ 0 w 139"/>
                <a:gd name="T3" fmla="*/ 31 h 93"/>
                <a:gd name="T4" fmla="*/ 99 w 139"/>
                <a:gd name="T5" fmla="*/ 3 h 93"/>
                <a:gd name="T6" fmla="*/ 135 w 139"/>
                <a:gd name="T7" fmla="*/ 53 h 93"/>
                <a:gd name="T8" fmla="*/ 86 w 139"/>
                <a:gd name="T9" fmla="*/ 89 h 93"/>
                <a:gd name="T10" fmla="*/ 85 w 139"/>
                <a:gd name="T11" fmla="*/ 89 h 93"/>
              </a:gdLst>
              <a:ahLst/>
              <a:cxnLst>
                <a:cxn ang="0">
                  <a:pos x="T0" y="T1"/>
                </a:cxn>
                <a:cxn ang="0">
                  <a:pos x="T2" y="T3"/>
                </a:cxn>
                <a:cxn ang="0">
                  <a:pos x="T4" y="T5"/>
                </a:cxn>
                <a:cxn ang="0">
                  <a:pos x="T6" y="T7"/>
                </a:cxn>
                <a:cxn ang="0">
                  <a:pos x="T8" y="T9"/>
                </a:cxn>
                <a:cxn ang="0">
                  <a:pos x="T10" y="T11"/>
                </a:cxn>
              </a:cxnLst>
              <a:rect l="0" t="0" r="r" b="b"/>
              <a:pathLst>
                <a:path w="139" h="93">
                  <a:moveTo>
                    <a:pt x="85" y="89"/>
                  </a:moveTo>
                  <a:cubicBezTo>
                    <a:pt x="61" y="85"/>
                    <a:pt x="0" y="31"/>
                    <a:pt x="0" y="31"/>
                  </a:cubicBezTo>
                  <a:cubicBezTo>
                    <a:pt x="0" y="31"/>
                    <a:pt x="75" y="0"/>
                    <a:pt x="99" y="3"/>
                  </a:cubicBezTo>
                  <a:cubicBezTo>
                    <a:pt x="123" y="7"/>
                    <a:pt x="139" y="29"/>
                    <a:pt x="135" y="53"/>
                  </a:cubicBezTo>
                  <a:cubicBezTo>
                    <a:pt x="132" y="77"/>
                    <a:pt x="109" y="93"/>
                    <a:pt x="86" y="89"/>
                  </a:cubicBezTo>
                  <a:cubicBezTo>
                    <a:pt x="85" y="89"/>
                    <a:pt x="85" y="89"/>
                    <a:pt x="85" y="89"/>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4" name="ïš1íḍé"/>
            <p:cNvSpPr/>
            <p:nvPr/>
          </p:nvSpPr>
          <p:spPr bwMode="auto">
            <a:xfrm>
              <a:off x="7535863" y="4048126"/>
              <a:ext cx="122238" cy="192088"/>
            </a:xfrm>
            <a:custGeom>
              <a:avLst/>
              <a:gdLst>
                <a:gd name="T0" fmla="*/ 0 w 87"/>
                <a:gd name="T1" fmla="*/ 43 h 136"/>
                <a:gd name="T2" fmla="*/ 44 w 87"/>
                <a:gd name="T3" fmla="*/ 136 h 136"/>
                <a:gd name="T4" fmla="*/ 87 w 87"/>
                <a:gd name="T5" fmla="*/ 43 h 136"/>
                <a:gd name="T6" fmla="*/ 44 w 87"/>
                <a:gd name="T7" fmla="*/ 0 h 136"/>
                <a:gd name="T8" fmla="*/ 0 w 87"/>
                <a:gd name="T9" fmla="*/ 43 h 136"/>
                <a:gd name="T10" fmla="*/ 0 w 87"/>
                <a:gd name="T11" fmla="*/ 43 h 136"/>
              </a:gdLst>
              <a:ahLst/>
              <a:cxnLst>
                <a:cxn ang="0">
                  <a:pos x="T0" y="T1"/>
                </a:cxn>
                <a:cxn ang="0">
                  <a:pos x="T2" y="T3"/>
                </a:cxn>
                <a:cxn ang="0">
                  <a:pos x="T4" y="T5"/>
                </a:cxn>
                <a:cxn ang="0">
                  <a:pos x="T6" y="T7"/>
                </a:cxn>
                <a:cxn ang="0">
                  <a:pos x="T8" y="T9"/>
                </a:cxn>
                <a:cxn ang="0">
                  <a:pos x="T10" y="T11"/>
                </a:cxn>
              </a:cxnLst>
              <a:rect l="0" t="0" r="r" b="b"/>
              <a:pathLst>
                <a:path w="87" h="136">
                  <a:moveTo>
                    <a:pt x="0" y="43"/>
                  </a:moveTo>
                  <a:cubicBezTo>
                    <a:pt x="0" y="67"/>
                    <a:pt x="44" y="136"/>
                    <a:pt x="44" y="136"/>
                  </a:cubicBezTo>
                  <a:cubicBezTo>
                    <a:pt x="44" y="136"/>
                    <a:pt x="87" y="67"/>
                    <a:pt x="87" y="43"/>
                  </a:cubicBezTo>
                  <a:cubicBezTo>
                    <a:pt x="87" y="19"/>
                    <a:pt x="68" y="0"/>
                    <a:pt x="44" y="0"/>
                  </a:cubicBezTo>
                  <a:cubicBezTo>
                    <a:pt x="20" y="0"/>
                    <a:pt x="0" y="19"/>
                    <a:pt x="0" y="43"/>
                  </a:cubicBezTo>
                  <a:cubicBezTo>
                    <a:pt x="0" y="43"/>
                    <a:pt x="0" y="43"/>
                    <a:pt x="0" y="43"/>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5" name="ïs1ïḓê"/>
            <p:cNvSpPr/>
            <p:nvPr/>
          </p:nvSpPr>
          <p:spPr bwMode="auto">
            <a:xfrm>
              <a:off x="7277100" y="4173538"/>
              <a:ext cx="138113" cy="195263"/>
            </a:xfrm>
            <a:custGeom>
              <a:avLst/>
              <a:gdLst>
                <a:gd name="T0" fmla="*/ 8 w 98"/>
                <a:gd name="T1" fmla="*/ 61 h 138"/>
                <a:gd name="T2" fmla="*/ 77 w 98"/>
                <a:gd name="T3" fmla="*/ 138 h 138"/>
                <a:gd name="T4" fmla="*/ 90 w 98"/>
                <a:gd name="T5" fmla="*/ 35 h 138"/>
                <a:gd name="T6" fmla="*/ 36 w 98"/>
                <a:gd name="T7" fmla="*/ 7 h 138"/>
                <a:gd name="T8" fmla="*/ 8 w 98"/>
                <a:gd name="T9" fmla="*/ 61 h 138"/>
              </a:gdLst>
              <a:ahLst/>
              <a:cxnLst>
                <a:cxn ang="0">
                  <a:pos x="T0" y="T1"/>
                </a:cxn>
                <a:cxn ang="0">
                  <a:pos x="T2" y="T3"/>
                </a:cxn>
                <a:cxn ang="0">
                  <a:pos x="T4" y="T5"/>
                </a:cxn>
                <a:cxn ang="0">
                  <a:pos x="T6" y="T7"/>
                </a:cxn>
                <a:cxn ang="0">
                  <a:pos x="T8" y="T9"/>
                </a:cxn>
              </a:cxnLst>
              <a:rect l="0" t="0" r="r" b="b"/>
              <a:pathLst>
                <a:path w="98" h="138">
                  <a:moveTo>
                    <a:pt x="8" y="61"/>
                  </a:moveTo>
                  <a:cubicBezTo>
                    <a:pt x="15" y="84"/>
                    <a:pt x="77" y="138"/>
                    <a:pt x="77" y="138"/>
                  </a:cubicBezTo>
                  <a:cubicBezTo>
                    <a:pt x="77" y="138"/>
                    <a:pt x="98" y="58"/>
                    <a:pt x="90" y="35"/>
                  </a:cubicBezTo>
                  <a:cubicBezTo>
                    <a:pt x="83" y="12"/>
                    <a:pt x="59" y="0"/>
                    <a:pt x="36" y="7"/>
                  </a:cubicBezTo>
                  <a:cubicBezTo>
                    <a:pt x="13" y="14"/>
                    <a:pt x="0" y="38"/>
                    <a:pt x="8" y="61"/>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6" name="íṩ1ïďe"/>
            <p:cNvSpPr/>
            <p:nvPr/>
          </p:nvSpPr>
          <p:spPr bwMode="auto">
            <a:xfrm>
              <a:off x="7061200" y="4367213"/>
              <a:ext cx="130175" cy="196850"/>
            </a:xfrm>
            <a:custGeom>
              <a:avLst/>
              <a:gdLst>
                <a:gd name="T0" fmla="*/ 3 w 92"/>
                <a:gd name="T1" fmla="*/ 52 h 139"/>
                <a:gd name="T2" fmla="*/ 59 w 92"/>
                <a:gd name="T3" fmla="*/ 139 h 139"/>
                <a:gd name="T4" fmla="*/ 89 w 92"/>
                <a:gd name="T5" fmla="*/ 40 h 139"/>
                <a:gd name="T6" fmla="*/ 40 w 92"/>
                <a:gd name="T7" fmla="*/ 3 h 139"/>
                <a:gd name="T8" fmla="*/ 3 w 92"/>
                <a:gd name="T9" fmla="*/ 52 h 139"/>
              </a:gdLst>
              <a:ahLst/>
              <a:cxnLst>
                <a:cxn ang="0">
                  <a:pos x="T0" y="T1"/>
                </a:cxn>
                <a:cxn ang="0">
                  <a:pos x="T2" y="T3"/>
                </a:cxn>
                <a:cxn ang="0">
                  <a:pos x="T4" y="T5"/>
                </a:cxn>
                <a:cxn ang="0">
                  <a:pos x="T6" y="T7"/>
                </a:cxn>
                <a:cxn ang="0">
                  <a:pos x="T8" y="T9"/>
                </a:cxn>
              </a:cxnLst>
              <a:rect l="0" t="0" r="r" b="b"/>
              <a:pathLst>
                <a:path w="92" h="139">
                  <a:moveTo>
                    <a:pt x="3" y="52"/>
                  </a:moveTo>
                  <a:cubicBezTo>
                    <a:pt x="6" y="76"/>
                    <a:pt x="59" y="139"/>
                    <a:pt x="59" y="139"/>
                  </a:cubicBezTo>
                  <a:cubicBezTo>
                    <a:pt x="59" y="139"/>
                    <a:pt x="92" y="64"/>
                    <a:pt x="89" y="40"/>
                  </a:cubicBezTo>
                  <a:cubicBezTo>
                    <a:pt x="86" y="17"/>
                    <a:pt x="64" y="0"/>
                    <a:pt x="40" y="3"/>
                  </a:cubicBezTo>
                  <a:cubicBezTo>
                    <a:pt x="17" y="6"/>
                    <a:pt x="0" y="28"/>
                    <a:pt x="3" y="52"/>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7" name="íṥḻîḓê"/>
            <p:cNvSpPr/>
            <p:nvPr/>
          </p:nvSpPr>
          <p:spPr bwMode="auto">
            <a:xfrm>
              <a:off x="7697788" y="3922713"/>
              <a:ext cx="157163" cy="153988"/>
            </a:xfrm>
            <a:custGeom>
              <a:avLst/>
              <a:gdLst>
                <a:gd name="T0" fmla="*/ 67 w 111"/>
                <a:gd name="T1" fmla="*/ 0 h 109"/>
                <a:gd name="T2" fmla="*/ 37 w 111"/>
                <a:gd name="T3" fmla="*/ 12 h 109"/>
                <a:gd name="T4" fmla="*/ 1 w 111"/>
                <a:gd name="T5" fmla="*/ 106 h 109"/>
                <a:gd name="T6" fmla="*/ 0 w 111"/>
                <a:gd name="T7" fmla="*/ 109 h 109"/>
                <a:gd name="T8" fmla="*/ 98 w 111"/>
                <a:gd name="T9" fmla="*/ 75 h 109"/>
                <a:gd name="T10" fmla="*/ 111 w 111"/>
                <a:gd name="T11" fmla="*/ 43 h 109"/>
                <a:gd name="T12" fmla="*/ 98 w 111"/>
                <a:gd name="T13" fmla="*/ 13 h 109"/>
                <a:gd name="T14" fmla="*/ 67 w 111"/>
                <a:gd name="T15" fmla="*/ 0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9">
                  <a:moveTo>
                    <a:pt x="67" y="0"/>
                  </a:moveTo>
                  <a:cubicBezTo>
                    <a:pt x="56" y="0"/>
                    <a:pt x="46" y="4"/>
                    <a:pt x="37" y="12"/>
                  </a:cubicBezTo>
                  <a:cubicBezTo>
                    <a:pt x="22" y="27"/>
                    <a:pt x="4" y="94"/>
                    <a:pt x="1" y="106"/>
                  </a:cubicBezTo>
                  <a:cubicBezTo>
                    <a:pt x="0" y="108"/>
                    <a:pt x="0" y="109"/>
                    <a:pt x="0" y="109"/>
                  </a:cubicBezTo>
                  <a:cubicBezTo>
                    <a:pt x="0" y="109"/>
                    <a:pt x="80" y="91"/>
                    <a:pt x="98" y="75"/>
                  </a:cubicBezTo>
                  <a:cubicBezTo>
                    <a:pt x="106" y="66"/>
                    <a:pt x="111" y="55"/>
                    <a:pt x="111" y="43"/>
                  </a:cubicBezTo>
                  <a:cubicBezTo>
                    <a:pt x="111" y="33"/>
                    <a:pt x="107" y="22"/>
                    <a:pt x="98" y="13"/>
                  </a:cubicBezTo>
                  <a:cubicBezTo>
                    <a:pt x="90" y="4"/>
                    <a:pt x="79" y="0"/>
                    <a:pt x="67"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8" name="ïṥ1ïḑé"/>
            <p:cNvSpPr/>
            <p:nvPr/>
          </p:nvSpPr>
          <p:spPr bwMode="auto">
            <a:xfrm>
              <a:off x="7631113" y="4110038"/>
              <a:ext cx="188913" cy="122238"/>
            </a:xfrm>
            <a:custGeom>
              <a:avLst/>
              <a:gdLst>
                <a:gd name="T0" fmla="*/ 91 w 134"/>
                <a:gd name="T1" fmla="*/ 0 h 86"/>
                <a:gd name="T2" fmla="*/ 83 w 134"/>
                <a:gd name="T3" fmla="*/ 0 h 86"/>
                <a:gd name="T4" fmla="*/ 16 w 134"/>
                <a:gd name="T5" fmla="*/ 47 h 86"/>
                <a:gd name="T6" fmla="*/ 0 w 134"/>
                <a:gd name="T7" fmla="*/ 61 h 86"/>
                <a:gd name="T8" fmla="*/ 94 w 134"/>
                <a:gd name="T9" fmla="*/ 86 h 86"/>
                <a:gd name="T10" fmla="*/ 100 w 134"/>
                <a:gd name="T11" fmla="*/ 86 h 86"/>
                <a:gd name="T12" fmla="*/ 100 w 134"/>
                <a:gd name="T13" fmla="*/ 86 h 86"/>
                <a:gd name="T14" fmla="*/ 134 w 134"/>
                <a:gd name="T15" fmla="*/ 43 h 86"/>
                <a:gd name="T16" fmla="*/ 134 w 134"/>
                <a:gd name="T17" fmla="*/ 36 h 86"/>
                <a:gd name="T18" fmla="*/ 91 w 134"/>
                <a:gd name="T1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86">
                  <a:moveTo>
                    <a:pt x="91" y="0"/>
                  </a:moveTo>
                  <a:cubicBezTo>
                    <a:pt x="88" y="0"/>
                    <a:pt x="86" y="0"/>
                    <a:pt x="83" y="0"/>
                  </a:cubicBezTo>
                  <a:cubicBezTo>
                    <a:pt x="68" y="4"/>
                    <a:pt x="36" y="30"/>
                    <a:pt x="16" y="47"/>
                  </a:cubicBezTo>
                  <a:cubicBezTo>
                    <a:pt x="7" y="55"/>
                    <a:pt x="0" y="61"/>
                    <a:pt x="0" y="61"/>
                  </a:cubicBezTo>
                  <a:cubicBezTo>
                    <a:pt x="0" y="61"/>
                    <a:pt x="66" y="86"/>
                    <a:pt x="94" y="86"/>
                  </a:cubicBezTo>
                  <a:cubicBezTo>
                    <a:pt x="96" y="86"/>
                    <a:pt x="98" y="86"/>
                    <a:pt x="100" y="86"/>
                  </a:cubicBezTo>
                  <a:cubicBezTo>
                    <a:pt x="100" y="86"/>
                    <a:pt x="100" y="86"/>
                    <a:pt x="100" y="86"/>
                  </a:cubicBezTo>
                  <a:cubicBezTo>
                    <a:pt x="120" y="81"/>
                    <a:pt x="134" y="63"/>
                    <a:pt x="134" y="43"/>
                  </a:cubicBezTo>
                  <a:cubicBezTo>
                    <a:pt x="134" y="41"/>
                    <a:pt x="134" y="38"/>
                    <a:pt x="134" y="36"/>
                  </a:cubicBezTo>
                  <a:cubicBezTo>
                    <a:pt x="130" y="15"/>
                    <a:pt x="112" y="0"/>
                    <a:pt x="91"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9" name="ïṡḻïḋé"/>
            <p:cNvSpPr/>
            <p:nvPr/>
          </p:nvSpPr>
          <p:spPr bwMode="auto">
            <a:xfrm>
              <a:off x="7434263" y="4332288"/>
              <a:ext cx="185738" cy="122238"/>
            </a:xfrm>
            <a:custGeom>
              <a:avLst/>
              <a:gdLst>
                <a:gd name="T0" fmla="*/ 86 w 132"/>
                <a:gd name="T1" fmla="*/ 0 h 87"/>
                <a:gd name="T2" fmla="*/ 21 w 132"/>
                <a:gd name="T3" fmla="*/ 8 h 87"/>
                <a:gd name="T4" fmla="*/ 0 w 132"/>
                <a:gd name="T5" fmla="*/ 13 h 87"/>
                <a:gd name="T6" fmla="*/ 74 w 132"/>
                <a:gd name="T7" fmla="*/ 84 h 87"/>
                <a:gd name="T8" fmla="*/ 88 w 132"/>
                <a:gd name="T9" fmla="*/ 87 h 87"/>
                <a:gd name="T10" fmla="*/ 129 w 132"/>
                <a:gd name="T11" fmla="*/ 58 h 87"/>
                <a:gd name="T12" fmla="*/ 132 w 132"/>
                <a:gd name="T13" fmla="*/ 43 h 87"/>
                <a:gd name="T14" fmla="*/ 103 w 132"/>
                <a:gd name="T15" fmla="*/ 2 h 87"/>
                <a:gd name="T16" fmla="*/ 86 w 132"/>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87">
                  <a:moveTo>
                    <a:pt x="86" y="0"/>
                  </a:moveTo>
                  <a:cubicBezTo>
                    <a:pt x="67" y="0"/>
                    <a:pt x="39" y="5"/>
                    <a:pt x="21" y="8"/>
                  </a:cubicBezTo>
                  <a:cubicBezTo>
                    <a:pt x="9" y="11"/>
                    <a:pt x="0" y="13"/>
                    <a:pt x="0" y="13"/>
                  </a:cubicBezTo>
                  <a:cubicBezTo>
                    <a:pt x="0" y="13"/>
                    <a:pt x="52" y="76"/>
                    <a:pt x="74" y="84"/>
                  </a:cubicBezTo>
                  <a:cubicBezTo>
                    <a:pt x="79" y="86"/>
                    <a:pt x="84" y="87"/>
                    <a:pt x="88" y="87"/>
                  </a:cubicBezTo>
                  <a:cubicBezTo>
                    <a:pt x="106" y="87"/>
                    <a:pt x="123" y="75"/>
                    <a:pt x="129" y="58"/>
                  </a:cubicBezTo>
                  <a:cubicBezTo>
                    <a:pt x="131" y="53"/>
                    <a:pt x="132" y="48"/>
                    <a:pt x="132" y="43"/>
                  </a:cubicBezTo>
                  <a:cubicBezTo>
                    <a:pt x="132" y="25"/>
                    <a:pt x="121" y="8"/>
                    <a:pt x="103" y="2"/>
                  </a:cubicBezTo>
                  <a:cubicBezTo>
                    <a:pt x="99" y="1"/>
                    <a:pt x="93" y="0"/>
                    <a:pt x="86"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0" name="ïṡľiḍè"/>
            <p:cNvSpPr/>
            <p:nvPr/>
          </p:nvSpPr>
          <p:spPr bwMode="auto">
            <a:xfrm>
              <a:off x="7204075" y="4456113"/>
              <a:ext cx="192088" cy="123825"/>
            </a:xfrm>
            <a:custGeom>
              <a:avLst/>
              <a:gdLst>
                <a:gd name="T0" fmla="*/ 95 w 136"/>
                <a:gd name="T1" fmla="*/ 0 h 87"/>
                <a:gd name="T2" fmla="*/ 9 w 136"/>
                <a:gd name="T3" fmla="*/ 24 h 87"/>
                <a:gd name="T4" fmla="*/ 0 w 136"/>
                <a:gd name="T5" fmla="*/ 28 h 87"/>
                <a:gd name="T6" fmla="*/ 85 w 136"/>
                <a:gd name="T7" fmla="*/ 86 h 87"/>
                <a:gd name="T8" fmla="*/ 86 w 136"/>
                <a:gd name="T9" fmla="*/ 86 h 87"/>
                <a:gd name="T10" fmla="*/ 93 w 136"/>
                <a:gd name="T11" fmla="*/ 87 h 87"/>
                <a:gd name="T12" fmla="*/ 135 w 136"/>
                <a:gd name="T13" fmla="*/ 50 h 87"/>
                <a:gd name="T14" fmla="*/ 136 w 136"/>
                <a:gd name="T15" fmla="*/ 43 h 87"/>
                <a:gd name="T16" fmla="*/ 99 w 136"/>
                <a:gd name="T17" fmla="*/ 0 h 87"/>
                <a:gd name="T18" fmla="*/ 95 w 136"/>
                <a:gd name="T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87">
                  <a:moveTo>
                    <a:pt x="95" y="0"/>
                  </a:moveTo>
                  <a:cubicBezTo>
                    <a:pt x="73" y="0"/>
                    <a:pt x="28" y="17"/>
                    <a:pt x="9" y="24"/>
                  </a:cubicBezTo>
                  <a:cubicBezTo>
                    <a:pt x="3" y="27"/>
                    <a:pt x="0" y="28"/>
                    <a:pt x="0" y="28"/>
                  </a:cubicBezTo>
                  <a:cubicBezTo>
                    <a:pt x="0" y="28"/>
                    <a:pt x="61" y="82"/>
                    <a:pt x="85" y="86"/>
                  </a:cubicBezTo>
                  <a:cubicBezTo>
                    <a:pt x="86" y="86"/>
                    <a:pt x="86" y="86"/>
                    <a:pt x="86" y="86"/>
                  </a:cubicBezTo>
                  <a:cubicBezTo>
                    <a:pt x="88" y="87"/>
                    <a:pt x="90" y="87"/>
                    <a:pt x="93" y="87"/>
                  </a:cubicBezTo>
                  <a:cubicBezTo>
                    <a:pt x="114" y="87"/>
                    <a:pt x="132" y="71"/>
                    <a:pt x="135" y="50"/>
                  </a:cubicBezTo>
                  <a:cubicBezTo>
                    <a:pt x="136" y="48"/>
                    <a:pt x="136" y="45"/>
                    <a:pt x="136" y="43"/>
                  </a:cubicBezTo>
                  <a:cubicBezTo>
                    <a:pt x="136" y="22"/>
                    <a:pt x="121" y="4"/>
                    <a:pt x="99" y="0"/>
                  </a:cubicBezTo>
                  <a:cubicBezTo>
                    <a:pt x="98" y="0"/>
                    <a:pt x="96" y="0"/>
                    <a:pt x="95"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1" name="ï$ḻiḑe"/>
            <p:cNvSpPr/>
            <p:nvPr/>
          </p:nvSpPr>
          <p:spPr bwMode="auto">
            <a:xfrm>
              <a:off x="7535863" y="4048126"/>
              <a:ext cx="122238" cy="192088"/>
            </a:xfrm>
            <a:custGeom>
              <a:avLst/>
              <a:gdLst>
                <a:gd name="T0" fmla="*/ 44 w 87"/>
                <a:gd name="T1" fmla="*/ 0 h 136"/>
                <a:gd name="T2" fmla="*/ 0 w 87"/>
                <a:gd name="T3" fmla="*/ 43 h 136"/>
                <a:gd name="T4" fmla="*/ 0 w 87"/>
                <a:gd name="T5" fmla="*/ 43 h 136"/>
                <a:gd name="T6" fmla="*/ 44 w 87"/>
                <a:gd name="T7" fmla="*/ 136 h 136"/>
                <a:gd name="T8" fmla="*/ 87 w 87"/>
                <a:gd name="T9" fmla="*/ 43 h 136"/>
                <a:gd name="T10" fmla="*/ 44 w 87"/>
                <a:gd name="T11" fmla="*/ 0 h 136"/>
              </a:gdLst>
              <a:ahLst/>
              <a:cxnLst>
                <a:cxn ang="0">
                  <a:pos x="T0" y="T1"/>
                </a:cxn>
                <a:cxn ang="0">
                  <a:pos x="T2" y="T3"/>
                </a:cxn>
                <a:cxn ang="0">
                  <a:pos x="T4" y="T5"/>
                </a:cxn>
                <a:cxn ang="0">
                  <a:pos x="T6" y="T7"/>
                </a:cxn>
                <a:cxn ang="0">
                  <a:pos x="T8" y="T9"/>
                </a:cxn>
                <a:cxn ang="0">
                  <a:pos x="T10" y="T11"/>
                </a:cxn>
              </a:cxnLst>
              <a:rect l="0" t="0" r="r" b="b"/>
              <a:pathLst>
                <a:path w="87" h="136">
                  <a:moveTo>
                    <a:pt x="44" y="0"/>
                  </a:moveTo>
                  <a:cubicBezTo>
                    <a:pt x="20" y="0"/>
                    <a:pt x="0" y="19"/>
                    <a:pt x="0" y="43"/>
                  </a:cubicBezTo>
                  <a:cubicBezTo>
                    <a:pt x="0" y="43"/>
                    <a:pt x="0" y="43"/>
                    <a:pt x="0" y="43"/>
                  </a:cubicBezTo>
                  <a:cubicBezTo>
                    <a:pt x="0" y="67"/>
                    <a:pt x="44" y="136"/>
                    <a:pt x="44" y="136"/>
                  </a:cubicBezTo>
                  <a:cubicBezTo>
                    <a:pt x="44" y="136"/>
                    <a:pt x="87" y="67"/>
                    <a:pt x="87" y="43"/>
                  </a:cubicBezTo>
                  <a:cubicBezTo>
                    <a:pt x="87" y="19"/>
                    <a:pt x="68" y="0"/>
                    <a:pt x="44"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2" name="îśļíḋè"/>
            <p:cNvSpPr/>
            <p:nvPr/>
          </p:nvSpPr>
          <p:spPr bwMode="auto">
            <a:xfrm>
              <a:off x="7285038" y="4181476"/>
              <a:ext cx="122238" cy="187325"/>
            </a:xfrm>
            <a:custGeom>
              <a:avLst/>
              <a:gdLst>
                <a:gd name="T0" fmla="*/ 43 w 86"/>
                <a:gd name="T1" fmla="*/ 0 h 133"/>
                <a:gd name="T2" fmla="*/ 30 w 86"/>
                <a:gd name="T3" fmla="*/ 2 h 133"/>
                <a:gd name="T4" fmla="*/ 19 w 86"/>
                <a:gd name="T5" fmla="*/ 7 h 133"/>
                <a:gd name="T6" fmla="*/ 4 w 86"/>
                <a:gd name="T7" fmla="*/ 24 h 133"/>
                <a:gd name="T8" fmla="*/ 0 w 86"/>
                <a:gd name="T9" fmla="*/ 43 h 133"/>
                <a:gd name="T10" fmla="*/ 2 w 86"/>
                <a:gd name="T11" fmla="*/ 56 h 133"/>
                <a:gd name="T12" fmla="*/ 71 w 86"/>
                <a:gd name="T13" fmla="*/ 133 h 133"/>
                <a:gd name="T14" fmla="*/ 86 w 86"/>
                <a:gd name="T15" fmla="*/ 44 h 133"/>
                <a:gd name="T16" fmla="*/ 84 w 86"/>
                <a:gd name="T17" fmla="*/ 30 h 133"/>
                <a:gd name="T18" fmla="*/ 43 w 86"/>
                <a:gd name="T1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33">
                  <a:moveTo>
                    <a:pt x="43" y="0"/>
                  </a:moveTo>
                  <a:cubicBezTo>
                    <a:pt x="39" y="0"/>
                    <a:pt x="34" y="1"/>
                    <a:pt x="30" y="2"/>
                  </a:cubicBezTo>
                  <a:cubicBezTo>
                    <a:pt x="26" y="3"/>
                    <a:pt x="22" y="5"/>
                    <a:pt x="19" y="7"/>
                  </a:cubicBezTo>
                  <a:cubicBezTo>
                    <a:pt x="14" y="13"/>
                    <a:pt x="9" y="19"/>
                    <a:pt x="4" y="24"/>
                  </a:cubicBezTo>
                  <a:cubicBezTo>
                    <a:pt x="1" y="30"/>
                    <a:pt x="0" y="37"/>
                    <a:pt x="0" y="43"/>
                  </a:cubicBezTo>
                  <a:cubicBezTo>
                    <a:pt x="0" y="48"/>
                    <a:pt x="0" y="52"/>
                    <a:pt x="2" y="56"/>
                  </a:cubicBezTo>
                  <a:cubicBezTo>
                    <a:pt x="9" y="79"/>
                    <a:pt x="71" y="133"/>
                    <a:pt x="71" y="133"/>
                  </a:cubicBezTo>
                  <a:cubicBezTo>
                    <a:pt x="71" y="133"/>
                    <a:pt x="86" y="75"/>
                    <a:pt x="86" y="44"/>
                  </a:cubicBezTo>
                  <a:cubicBezTo>
                    <a:pt x="86" y="38"/>
                    <a:pt x="85" y="34"/>
                    <a:pt x="84" y="30"/>
                  </a:cubicBezTo>
                  <a:cubicBezTo>
                    <a:pt x="79" y="12"/>
                    <a:pt x="61" y="0"/>
                    <a:pt x="43"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3" name="isliḓê"/>
            <p:cNvSpPr/>
            <p:nvPr/>
          </p:nvSpPr>
          <p:spPr bwMode="auto">
            <a:xfrm>
              <a:off x="7148513" y="4375151"/>
              <a:ext cx="1588" cy="9525"/>
            </a:xfrm>
            <a:custGeom>
              <a:avLst/>
              <a:gdLst>
                <a:gd name="T0" fmla="*/ 0 w 2"/>
                <a:gd name="T1" fmla="*/ 0 h 7"/>
                <a:gd name="T2" fmla="*/ 0 w 2"/>
                <a:gd name="T3" fmla="*/ 7 h 7"/>
                <a:gd name="T4" fmla="*/ 2 w 2"/>
                <a:gd name="T5" fmla="*/ 1 h 7"/>
                <a:gd name="T6" fmla="*/ 0 w 2"/>
                <a:gd name="T7" fmla="*/ 0 h 7"/>
              </a:gdLst>
              <a:ahLst/>
              <a:cxnLst>
                <a:cxn ang="0">
                  <a:pos x="T0" y="T1"/>
                </a:cxn>
                <a:cxn ang="0">
                  <a:pos x="T2" y="T3"/>
                </a:cxn>
                <a:cxn ang="0">
                  <a:pos x="T4" y="T5"/>
                </a:cxn>
                <a:cxn ang="0">
                  <a:pos x="T6" y="T7"/>
                </a:cxn>
              </a:cxnLst>
              <a:rect l="0" t="0" r="r" b="b"/>
              <a:pathLst>
                <a:path w="2" h="7">
                  <a:moveTo>
                    <a:pt x="0" y="0"/>
                  </a:moveTo>
                  <a:cubicBezTo>
                    <a:pt x="0" y="7"/>
                    <a:pt x="0" y="7"/>
                    <a:pt x="0" y="7"/>
                  </a:cubicBezTo>
                  <a:cubicBezTo>
                    <a:pt x="0" y="5"/>
                    <a:pt x="1" y="3"/>
                    <a:pt x="2" y="1"/>
                  </a:cubicBezTo>
                  <a:cubicBezTo>
                    <a:pt x="1" y="1"/>
                    <a:pt x="1" y="0"/>
                    <a:pt x="0"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4" name="îşļíďè"/>
            <p:cNvSpPr/>
            <p:nvPr/>
          </p:nvSpPr>
          <p:spPr bwMode="auto">
            <a:xfrm>
              <a:off x="7148513" y="4381501"/>
              <a:ext cx="39688" cy="174625"/>
            </a:xfrm>
            <a:custGeom>
              <a:avLst/>
              <a:gdLst>
                <a:gd name="T0" fmla="*/ 9 w 28"/>
                <a:gd name="T1" fmla="*/ 0 h 124"/>
                <a:gd name="T2" fmla="*/ 0 w 28"/>
                <a:gd name="T3" fmla="*/ 20 h 124"/>
                <a:gd name="T4" fmla="*/ 0 w 28"/>
                <a:gd name="T5" fmla="*/ 124 h 124"/>
                <a:gd name="T6" fmla="*/ 28 w 28"/>
                <a:gd name="T7" fmla="*/ 34 h 124"/>
                <a:gd name="T8" fmla="*/ 28 w 28"/>
                <a:gd name="T9" fmla="*/ 30 h 124"/>
                <a:gd name="T10" fmla="*/ 9 w 28"/>
                <a:gd name="T11" fmla="*/ 0 h 124"/>
              </a:gdLst>
              <a:ahLst/>
              <a:cxnLst>
                <a:cxn ang="0">
                  <a:pos x="T0" y="T1"/>
                </a:cxn>
                <a:cxn ang="0">
                  <a:pos x="T2" y="T3"/>
                </a:cxn>
                <a:cxn ang="0">
                  <a:pos x="T4" y="T5"/>
                </a:cxn>
                <a:cxn ang="0">
                  <a:pos x="T6" y="T7"/>
                </a:cxn>
                <a:cxn ang="0">
                  <a:pos x="T8" y="T9"/>
                </a:cxn>
                <a:cxn ang="0">
                  <a:pos x="T10" y="T11"/>
                </a:cxn>
              </a:cxnLst>
              <a:rect l="0" t="0" r="r" b="b"/>
              <a:pathLst>
                <a:path w="28" h="124">
                  <a:moveTo>
                    <a:pt x="9" y="0"/>
                  </a:moveTo>
                  <a:cubicBezTo>
                    <a:pt x="6" y="7"/>
                    <a:pt x="3" y="13"/>
                    <a:pt x="0" y="20"/>
                  </a:cubicBezTo>
                  <a:cubicBezTo>
                    <a:pt x="0" y="124"/>
                    <a:pt x="0" y="124"/>
                    <a:pt x="0" y="124"/>
                  </a:cubicBezTo>
                  <a:cubicBezTo>
                    <a:pt x="7" y="108"/>
                    <a:pt x="28" y="56"/>
                    <a:pt x="28" y="34"/>
                  </a:cubicBezTo>
                  <a:cubicBezTo>
                    <a:pt x="28" y="33"/>
                    <a:pt x="28" y="31"/>
                    <a:pt x="28" y="30"/>
                  </a:cubicBezTo>
                  <a:cubicBezTo>
                    <a:pt x="26" y="17"/>
                    <a:pt x="19" y="7"/>
                    <a:pt x="9" y="0"/>
                  </a:cubicBezTo>
                </a:path>
              </a:pathLst>
            </a:custGeom>
            <a:solidFill>
              <a:srgbClr val="514A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5" name="ïś1íďé"/>
            <p:cNvSpPr/>
            <p:nvPr/>
          </p:nvSpPr>
          <p:spPr bwMode="auto">
            <a:xfrm>
              <a:off x="7062788" y="3860801"/>
              <a:ext cx="352425" cy="814388"/>
            </a:xfrm>
            <a:custGeom>
              <a:avLst/>
              <a:gdLst>
                <a:gd name="T0" fmla="*/ 8 w 249"/>
                <a:gd name="T1" fmla="*/ 576 h 576"/>
                <a:gd name="T2" fmla="*/ 8 w 249"/>
                <a:gd name="T3" fmla="*/ 574 h 576"/>
                <a:gd name="T4" fmla="*/ 36 w 249"/>
                <a:gd name="T5" fmla="*/ 450 h 576"/>
                <a:gd name="T6" fmla="*/ 143 w 249"/>
                <a:gd name="T7" fmla="*/ 268 h 576"/>
                <a:gd name="T8" fmla="*/ 143 w 249"/>
                <a:gd name="T9" fmla="*/ 268 h 576"/>
                <a:gd name="T10" fmla="*/ 240 w 249"/>
                <a:gd name="T11" fmla="*/ 95 h 576"/>
                <a:gd name="T12" fmla="*/ 240 w 249"/>
                <a:gd name="T13" fmla="*/ 95 h 576"/>
                <a:gd name="T14" fmla="*/ 240 w 249"/>
                <a:gd name="T15" fmla="*/ 95 h 576"/>
                <a:gd name="T16" fmla="*/ 249 w 249"/>
                <a:gd name="T17" fmla="*/ 0 h 576"/>
                <a:gd name="T18" fmla="*/ 249 w 249"/>
                <a:gd name="T19" fmla="*/ 0 h 576"/>
                <a:gd name="T20" fmla="*/ 241 w 249"/>
                <a:gd name="T21" fmla="*/ 0 h 576"/>
                <a:gd name="T22" fmla="*/ 241 w 249"/>
                <a:gd name="T23" fmla="*/ 0 h 576"/>
                <a:gd name="T24" fmla="*/ 232 w 249"/>
                <a:gd name="T25" fmla="*/ 94 h 576"/>
                <a:gd name="T26" fmla="*/ 232 w 249"/>
                <a:gd name="T27" fmla="*/ 94 h 576"/>
                <a:gd name="T28" fmla="*/ 138 w 249"/>
                <a:gd name="T29" fmla="*/ 262 h 576"/>
                <a:gd name="T30" fmla="*/ 138 w 249"/>
                <a:gd name="T31" fmla="*/ 262 h 576"/>
                <a:gd name="T32" fmla="*/ 24 w 249"/>
                <a:gd name="T33" fmla="*/ 460 h 576"/>
                <a:gd name="T34" fmla="*/ 0 w 249"/>
                <a:gd name="T35" fmla="*/ 575 h 576"/>
                <a:gd name="T36" fmla="*/ 8 w 249"/>
                <a:gd name="T37"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 h="576">
                  <a:moveTo>
                    <a:pt x="8" y="576"/>
                  </a:moveTo>
                  <a:cubicBezTo>
                    <a:pt x="8" y="576"/>
                    <a:pt x="8" y="575"/>
                    <a:pt x="8" y="574"/>
                  </a:cubicBezTo>
                  <a:cubicBezTo>
                    <a:pt x="9" y="563"/>
                    <a:pt x="16" y="511"/>
                    <a:pt x="36" y="450"/>
                  </a:cubicBezTo>
                  <a:cubicBezTo>
                    <a:pt x="56" y="388"/>
                    <a:pt x="89" y="318"/>
                    <a:pt x="143" y="268"/>
                  </a:cubicBezTo>
                  <a:cubicBezTo>
                    <a:pt x="143" y="268"/>
                    <a:pt x="143" y="268"/>
                    <a:pt x="143" y="268"/>
                  </a:cubicBezTo>
                  <a:cubicBezTo>
                    <a:pt x="193" y="222"/>
                    <a:pt x="227" y="162"/>
                    <a:pt x="240" y="95"/>
                  </a:cubicBezTo>
                  <a:cubicBezTo>
                    <a:pt x="240" y="95"/>
                    <a:pt x="240" y="95"/>
                    <a:pt x="240" y="95"/>
                  </a:cubicBezTo>
                  <a:cubicBezTo>
                    <a:pt x="240" y="95"/>
                    <a:pt x="240" y="95"/>
                    <a:pt x="240" y="95"/>
                  </a:cubicBezTo>
                  <a:cubicBezTo>
                    <a:pt x="246" y="64"/>
                    <a:pt x="249" y="32"/>
                    <a:pt x="249" y="0"/>
                  </a:cubicBezTo>
                  <a:cubicBezTo>
                    <a:pt x="249" y="0"/>
                    <a:pt x="249" y="0"/>
                    <a:pt x="249" y="0"/>
                  </a:cubicBezTo>
                  <a:cubicBezTo>
                    <a:pt x="241" y="0"/>
                    <a:pt x="241" y="0"/>
                    <a:pt x="241" y="0"/>
                  </a:cubicBezTo>
                  <a:cubicBezTo>
                    <a:pt x="241" y="0"/>
                    <a:pt x="241" y="0"/>
                    <a:pt x="241" y="0"/>
                  </a:cubicBezTo>
                  <a:cubicBezTo>
                    <a:pt x="241" y="32"/>
                    <a:pt x="238" y="63"/>
                    <a:pt x="232" y="94"/>
                  </a:cubicBezTo>
                  <a:cubicBezTo>
                    <a:pt x="232" y="94"/>
                    <a:pt x="232" y="94"/>
                    <a:pt x="232" y="94"/>
                  </a:cubicBezTo>
                  <a:cubicBezTo>
                    <a:pt x="220" y="158"/>
                    <a:pt x="187" y="217"/>
                    <a:pt x="138" y="262"/>
                  </a:cubicBezTo>
                  <a:cubicBezTo>
                    <a:pt x="138" y="262"/>
                    <a:pt x="138" y="262"/>
                    <a:pt x="138" y="262"/>
                  </a:cubicBezTo>
                  <a:cubicBezTo>
                    <a:pt x="78" y="317"/>
                    <a:pt x="44" y="395"/>
                    <a:pt x="24" y="460"/>
                  </a:cubicBezTo>
                  <a:cubicBezTo>
                    <a:pt x="5" y="524"/>
                    <a:pt x="0" y="575"/>
                    <a:pt x="0" y="575"/>
                  </a:cubicBezTo>
                  <a:cubicBezTo>
                    <a:pt x="8" y="576"/>
                    <a:pt x="8" y="576"/>
                    <a:pt x="8" y="576"/>
                  </a:cubicBezTo>
                </a:path>
              </a:pathLst>
            </a:custGeom>
            <a:solidFill>
              <a:srgbClr val="535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6" name="îṡ1íḓè"/>
            <p:cNvSpPr/>
            <p:nvPr/>
          </p:nvSpPr>
          <p:spPr bwMode="auto">
            <a:xfrm>
              <a:off x="7386638" y="3671888"/>
              <a:ext cx="139700" cy="192088"/>
            </a:xfrm>
            <a:custGeom>
              <a:avLst/>
              <a:gdLst>
                <a:gd name="T0" fmla="*/ 89 w 98"/>
                <a:gd name="T1" fmla="*/ 65 h 136"/>
                <a:gd name="T2" fmla="*/ 14 w 98"/>
                <a:gd name="T3" fmla="*/ 136 h 136"/>
                <a:gd name="T4" fmla="*/ 9 w 98"/>
                <a:gd name="T5" fmla="*/ 33 h 136"/>
                <a:gd name="T6" fmla="*/ 65 w 98"/>
                <a:gd name="T7" fmla="*/ 9 h 136"/>
                <a:gd name="T8" fmla="*/ 89 w 98"/>
                <a:gd name="T9" fmla="*/ 65 h 136"/>
              </a:gdLst>
              <a:ahLst/>
              <a:cxnLst>
                <a:cxn ang="0">
                  <a:pos x="T0" y="T1"/>
                </a:cxn>
                <a:cxn ang="0">
                  <a:pos x="T2" y="T3"/>
                </a:cxn>
                <a:cxn ang="0">
                  <a:pos x="T4" y="T5"/>
                </a:cxn>
                <a:cxn ang="0">
                  <a:pos x="T6" y="T7"/>
                </a:cxn>
                <a:cxn ang="0">
                  <a:pos x="T8" y="T9"/>
                </a:cxn>
              </a:cxnLst>
              <a:rect l="0" t="0" r="r" b="b"/>
              <a:pathLst>
                <a:path w="98" h="136">
                  <a:moveTo>
                    <a:pt x="89" y="65"/>
                  </a:moveTo>
                  <a:cubicBezTo>
                    <a:pt x="80" y="88"/>
                    <a:pt x="14" y="136"/>
                    <a:pt x="14" y="136"/>
                  </a:cubicBezTo>
                  <a:cubicBezTo>
                    <a:pt x="14" y="136"/>
                    <a:pt x="0" y="55"/>
                    <a:pt x="9" y="33"/>
                  </a:cubicBezTo>
                  <a:cubicBezTo>
                    <a:pt x="18" y="11"/>
                    <a:pt x="43" y="0"/>
                    <a:pt x="65" y="9"/>
                  </a:cubicBezTo>
                  <a:cubicBezTo>
                    <a:pt x="87" y="18"/>
                    <a:pt x="98" y="43"/>
                    <a:pt x="89" y="65"/>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7" name="iŝḻiḍe"/>
            <p:cNvSpPr/>
            <p:nvPr/>
          </p:nvSpPr>
          <p:spPr bwMode="auto">
            <a:xfrm>
              <a:off x="7394575" y="3857626"/>
              <a:ext cx="174625" cy="144463"/>
            </a:xfrm>
            <a:custGeom>
              <a:avLst/>
              <a:gdLst>
                <a:gd name="T0" fmla="*/ 101 w 124"/>
                <a:gd name="T1" fmla="*/ 84 h 103"/>
                <a:gd name="T2" fmla="*/ 0 w 124"/>
                <a:gd name="T3" fmla="*/ 103 h 103"/>
                <a:gd name="T4" fmla="*/ 51 w 124"/>
                <a:gd name="T5" fmla="*/ 13 h 103"/>
                <a:gd name="T6" fmla="*/ 111 w 124"/>
                <a:gd name="T7" fmla="*/ 26 h 103"/>
                <a:gd name="T8" fmla="*/ 101 w 124"/>
                <a:gd name="T9" fmla="*/ 84 h 103"/>
              </a:gdLst>
              <a:ahLst/>
              <a:cxnLst>
                <a:cxn ang="0">
                  <a:pos x="T0" y="T1"/>
                </a:cxn>
                <a:cxn ang="0">
                  <a:pos x="T2" y="T3"/>
                </a:cxn>
                <a:cxn ang="0">
                  <a:pos x="T4" y="T5"/>
                </a:cxn>
                <a:cxn ang="0">
                  <a:pos x="T6" y="T7"/>
                </a:cxn>
                <a:cxn ang="0">
                  <a:pos x="T8" y="T9"/>
                </a:cxn>
              </a:cxnLst>
              <a:rect l="0" t="0" r="r" b="b"/>
              <a:pathLst>
                <a:path w="124" h="103">
                  <a:moveTo>
                    <a:pt x="101" y="84"/>
                  </a:moveTo>
                  <a:cubicBezTo>
                    <a:pt x="81" y="98"/>
                    <a:pt x="0" y="103"/>
                    <a:pt x="0" y="103"/>
                  </a:cubicBezTo>
                  <a:cubicBezTo>
                    <a:pt x="0" y="103"/>
                    <a:pt x="32" y="27"/>
                    <a:pt x="51" y="13"/>
                  </a:cubicBezTo>
                  <a:cubicBezTo>
                    <a:pt x="71" y="0"/>
                    <a:pt x="98" y="6"/>
                    <a:pt x="111" y="26"/>
                  </a:cubicBezTo>
                  <a:cubicBezTo>
                    <a:pt x="124" y="45"/>
                    <a:pt x="119" y="70"/>
                    <a:pt x="101" y="84"/>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8" name="iŝ1îďe"/>
            <p:cNvSpPr/>
            <p:nvPr/>
          </p:nvSpPr>
          <p:spPr bwMode="auto">
            <a:xfrm>
              <a:off x="7277100" y="4146551"/>
              <a:ext cx="196850" cy="128588"/>
            </a:xfrm>
            <a:custGeom>
              <a:avLst/>
              <a:gdLst>
                <a:gd name="T0" fmla="*/ 96 w 139"/>
                <a:gd name="T1" fmla="*/ 89 h 91"/>
                <a:gd name="T2" fmla="*/ 0 w 139"/>
                <a:gd name="T3" fmla="*/ 53 h 91"/>
                <a:gd name="T4" fmla="*/ 89 w 139"/>
                <a:gd name="T5" fmla="*/ 2 h 91"/>
                <a:gd name="T6" fmla="*/ 137 w 139"/>
                <a:gd name="T7" fmla="*/ 41 h 91"/>
                <a:gd name="T8" fmla="*/ 98 w 139"/>
                <a:gd name="T9" fmla="*/ 88 h 91"/>
                <a:gd name="T10" fmla="*/ 96 w 139"/>
                <a:gd name="T11" fmla="*/ 89 h 91"/>
              </a:gdLst>
              <a:ahLst/>
              <a:cxnLst>
                <a:cxn ang="0">
                  <a:pos x="T0" y="T1"/>
                </a:cxn>
                <a:cxn ang="0">
                  <a:pos x="T2" y="T3"/>
                </a:cxn>
                <a:cxn ang="0">
                  <a:pos x="T4" y="T5"/>
                </a:cxn>
                <a:cxn ang="0">
                  <a:pos x="T6" y="T7"/>
                </a:cxn>
                <a:cxn ang="0">
                  <a:pos x="T8" y="T9"/>
                </a:cxn>
                <a:cxn ang="0">
                  <a:pos x="T10" y="T11"/>
                </a:cxn>
              </a:cxnLst>
              <a:rect l="0" t="0" r="r" b="b"/>
              <a:pathLst>
                <a:path w="139" h="91">
                  <a:moveTo>
                    <a:pt x="96" y="89"/>
                  </a:moveTo>
                  <a:cubicBezTo>
                    <a:pt x="72" y="91"/>
                    <a:pt x="0" y="53"/>
                    <a:pt x="0" y="53"/>
                  </a:cubicBezTo>
                  <a:cubicBezTo>
                    <a:pt x="0" y="53"/>
                    <a:pt x="65" y="4"/>
                    <a:pt x="89" y="2"/>
                  </a:cubicBezTo>
                  <a:cubicBezTo>
                    <a:pt x="113" y="0"/>
                    <a:pt x="134" y="17"/>
                    <a:pt x="137" y="41"/>
                  </a:cubicBezTo>
                  <a:cubicBezTo>
                    <a:pt x="139" y="65"/>
                    <a:pt x="122" y="86"/>
                    <a:pt x="98" y="88"/>
                  </a:cubicBezTo>
                  <a:cubicBezTo>
                    <a:pt x="97" y="88"/>
                    <a:pt x="97" y="88"/>
                    <a:pt x="96" y="89"/>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9" name="íṧļíḍè"/>
            <p:cNvSpPr/>
            <p:nvPr/>
          </p:nvSpPr>
          <p:spPr bwMode="auto">
            <a:xfrm>
              <a:off x="7124700" y="4348163"/>
              <a:ext cx="193675" cy="134938"/>
            </a:xfrm>
            <a:custGeom>
              <a:avLst/>
              <a:gdLst>
                <a:gd name="T0" fmla="*/ 101 w 137"/>
                <a:gd name="T1" fmla="*/ 90 h 96"/>
                <a:gd name="T2" fmla="*/ 0 w 137"/>
                <a:gd name="T3" fmla="*/ 71 h 96"/>
                <a:gd name="T4" fmla="*/ 80 w 137"/>
                <a:gd name="T5" fmla="*/ 6 h 96"/>
                <a:gd name="T6" fmla="*/ 132 w 137"/>
                <a:gd name="T7" fmla="*/ 38 h 96"/>
                <a:gd name="T8" fmla="*/ 101 w 137"/>
                <a:gd name="T9" fmla="*/ 90 h 96"/>
              </a:gdLst>
              <a:ahLst/>
              <a:cxnLst>
                <a:cxn ang="0">
                  <a:pos x="T0" y="T1"/>
                </a:cxn>
                <a:cxn ang="0">
                  <a:pos x="T2" y="T3"/>
                </a:cxn>
                <a:cxn ang="0">
                  <a:pos x="T4" y="T5"/>
                </a:cxn>
                <a:cxn ang="0">
                  <a:pos x="T6" y="T7"/>
                </a:cxn>
                <a:cxn ang="0">
                  <a:pos x="T8" y="T9"/>
                </a:cxn>
              </a:cxnLst>
              <a:rect l="0" t="0" r="r" b="b"/>
              <a:pathLst>
                <a:path w="137" h="96">
                  <a:moveTo>
                    <a:pt x="101" y="90"/>
                  </a:moveTo>
                  <a:cubicBezTo>
                    <a:pt x="78" y="96"/>
                    <a:pt x="0" y="71"/>
                    <a:pt x="0" y="71"/>
                  </a:cubicBezTo>
                  <a:cubicBezTo>
                    <a:pt x="0" y="71"/>
                    <a:pt x="56" y="12"/>
                    <a:pt x="80" y="6"/>
                  </a:cubicBezTo>
                  <a:cubicBezTo>
                    <a:pt x="103" y="0"/>
                    <a:pt x="126" y="15"/>
                    <a:pt x="132" y="38"/>
                  </a:cubicBezTo>
                  <a:cubicBezTo>
                    <a:pt x="137" y="61"/>
                    <a:pt x="124" y="84"/>
                    <a:pt x="101" y="90"/>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0" name="ïṣlîde"/>
            <p:cNvSpPr/>
            <p:nvPr/>
          </p:nvSpPr>
          <p:spPr bwMode="auto">
            <a:xfrm>
              <a:off x="7258050" y="3865563"/>
              <a:ext cx="138113" cy="190500"/>
            </a:xfrm>
            <a:custGeom>
              <a:avLst/>
              <a:gdLst>
                <a:gd name="T0" fmla="*/ 9 w 98"/>
                <a:gd name="T1" fmla="*/ 67 h 135"/>
                <a:gd name="T2" fmla="*/ 87 w 98"/>
                <a:gd name="T3" fmla="*/ 135 h 135"/>
                <a:gd name="T4" fmla="*/ 89 w 98"/>
                <a:gd name="T5" fmla="*/ 32 h 135"/>
                <a:gd name="T6" fmla="*/ 31 w 98"/>
                <a:gd name="T7" fmla="*/ 10 h 135"/>
                <a:gd name="T8" fmla="*/ 9 w 98"/>
                <a:gd name="T9" fmla="*/ 67 h 135"/>
              </a:gdLst>
              <a:ahLst/>
              <a:cxnLst>
                <a:cxn ang="0">
                  <a:pos x="T0" y="T1"/>
                </a:cxn>
                <a:cxn ang="0">
                  <a:pos x="T2" y="T3"/>
                </a:cxn>
                <a:cxn ang="0">
                  <a:pos x="T4" y="T5"/>
                </a:cxn>
                <a:cxn ang="0">
                  <a:pos x="T6" y="T7"/>
                </a:cxn>
                <a:cxn ang="0">
                  <a:pos x="T8" y="T9"/>
                </a:cxn>
              </a:cxnLst>
              <a:rect l="0" t="0" r="r" b="b"/>
              <a:pathLst>
                <a:path w="98" h="135">
                  <a:moveTo>
                    <a:pt x="9" y="67"/>
                  </a:moveTo>
                  <a:cubicBezTo>
                    <a:pt x="19" y="89"/>
                    <a:pt x="87" y="135"/>
                    <a:pt x="87" y="135"/>
                  </a:cubicBezTo>
                  <a:cubicBezTo>
                    <a:pt x="87" y="135"/>
                    <a:pt x="98" y="54"/>
                    <a:pt x="89" y="32"/>
                  </a:cubicBezTo>
                  <a:cubicBezTo>
                    <a:pt x="79" y="10"/>
                    <a:pt x="53" y="0"/>
                    <a:pt x="31" y="10"/>
                  </a:cubicBezTo>
                  <a:cubicBezTo>
                    <a:pt x="10" y="19"/>
                    <a:pt x="0" y="45"/>
                    <a:pt x="9" y="67"/>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1" name="ï$ľiḑê"/>
            <p:cNvSpPr/>
            <p:nvPr/>
          </p:nvSpPr>
          <p:spPr bwMode="auto">
            <a:xfrm>
              <a:off x="7083425" y="4090988"/>
              <a:ext cx="155575" cy="168275"/>
            </a:xfrm>
            <a:custGeom>
              <a:avLst/>
              <a:gdLst>
                <a:gd name="T0" fmla="*/ 16 w 110"/>
                <a:gd name="T1" fmla="*/ 77 h 119"/>
                <a:gd name="T2" fmla="*/ 110 w 110"/>
                <a:gd name="T3" fmla="*/ 119 h 119"/>
                <a:gd name="T4" fmla="*/ 81 w 110"/>
                <a:gd name="T5" fmla="*/ 20 h 119"/>
                <a:gd name="T6" fmla="*/ 20 w 110"/>
                <a:gd name="T7" fmla="*/ 16 h 119"/>
                <a:gd name="T8" fmla="*/ 16 w 110"/>
                <a:gd name="T9" fmla="*/ 77 h 119"/>
              </a:gdLst>
              <a:ahLst/>
              <a:cxnLst>
                <a:cxn ang="0">
                  <a:pos x="T0" y="T1"/>
                </a:cxn>
                <a:cxn ang="0">
                  <a:pos x="T2" y="T3"/>
                </a:cxn>
                <a:cxn ang="0">
                  <a:pos x="T4" y="T5"/>
                </a:cxn>
                <a:cxn ang="0">
                  <a:pos x="T6" y="T7"/>
                </a:cxn>
                <a:cxn ang="0">
                  <a:pos x="T8" y="T9"/>
                </a:cxn>
              </a:cxnLst>
              <a:rect l="0" t="0" r="r" b="b"/>
              <a:pathLst>
                <a:path w="110" h="119">
                  <a:moveTo>
                    <a:pt x="16" y="77"/>
                  </a:moveTo>
                  <a:cubicBezTo>
                    <a:pt x="32" y="95"/>
                    <a:pt x="110" y="119"/>
                    <a:pt x="110" y="119"/>
                  </a:cubicBezTo>
                  <a:cubicBezTo>
                    <a:pt x="110" y="119"/>
                    <a:pt x="97" y="38"/>
                    <a:pt x="81" y="20"/>
                  </a:cubicBezTo>
                  <a:cubicBezTo>
                    <a:pt x="66" y="2"/>
                    <a:pt x="38" y="0"/>
                    <a:pt x="20" y="16"/>
                  </a:cubicBezTo>
                  <a:cubicBezTo>
                    <a:pt x="2" y="32"/>
                    <a:pt x="0" y="59"/>
                    <a:pt x="16" y="77"/>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2" name="iṥľîdê"/>
            <p:cNvSpPr/>
            <p:nvPr/>
          </p:nvSpPr>
          <p:spPr bwMode="auto">
            <a:xfrm>
              <a:off x="6958013" y="4351338"/>
              <a:ext cx="139700" cy="182563"/>
            </a:xfrm>
            <a:custGeom>
              <a:avLst/>
              <a:gdLst>
                <a:gd name="T0" fmla="*/ 13 w 99"/>
                <a:gd name="T1" fmla="*/ 72 h 129"/>
                <a:gd name="T2" fmla="*/ 99 w 99"/>
                <a:gd name="T3" fmla="*/ 129 h 129"/>
                <a:gd name="T4" fmla="*/ 87 w 99"/>
                <a:gd name="T5" fmla="*/ 27 h 129"/>
                <a:gd name="T6" fmla="*/ 27 w 99"/>
                <a:gd name="T7" fmla="*/ 12 h 129"/>
                <a:gd name="T8" fmla="*/ 13 w 99"/>
                <a:gd name="T9" fmla="*/ 72 h 129"/>
                <a:gd name="T10" fmla="*/ 13 w 99"/>
                <a:gd name="T11" fmla="*/ 72 h 129"/>
              </a:gdLst>
              <a:ahLst/>
              <a:cxnLst>
                <a:cxn ang="0">
                  <a:pos x="T0" y="T1"/>
                </a:cxn>
                <a:cxn ang="0">
                  <a:pos x="T2" y="T3"/>
                </a:cxn>
                <a:cxn ang="0">
                  <a:pos x="T4" y="T5"/>
                </a:cxn>
                <a:cxn ang="0">
                  <a:pos x="T6" y="T7"/>
                </a:cxn>
                <a:cxn ang="0">
                  <a:pos x="T8" y="T9"/>
                </a:cxn>
                <a:cxn ang="0">
                  <a:pos x="T10" y="T11"/>
                </a:cxn>
              </a:cxnLst>
              <a:rect l="0" t="0" r="r" b="b"/>
              <a:pathLst>
                <a:path w="99" h="129">
                  <a:moveTo>
                    <a:pt x="13" y="72"/>
                  </a:moveTo>
                  <a:cubicBezTo>
                    <a:pt x="25" y="93"/>
                    <a:pt x="99" y="129"/>
                    <a:pt x="99" y="129"/>
                  </a:cubicBezTo>
                  <a:cubicBezTo>
                    <a:pt x="99" y="129"/>
                    <a:pt x="99" y="47"/>
                    <a:pt x="87" y="27"/>
                  </a:cubicBezTo>
                  <a:cubicBezTo>
                    <a:pt x="74" y="6"/>
                    <a:pt x="47" y="0"/>
                    <a:pt x="27" y="12"/>
                  </a:cubicBezTo>
                  <a:cubicBezTo>
                    <a:pt x="7" y="25"/>
                    <a:pt x="0" y="52"/>
                    <a:pt x="13" y="72"/>
                  </a:cubicBezTo>
                  <a:cubicBezTo>
                    <a:pt x="13" y="72"/>
                    <a:pt x="13" y="72"/>
                    <a:pt x="13" y="72"/>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3" name="ïṥļíḋè"/>
            <p:cNvSpPr/>
            <p:nvPr/>
          </p:nvSpPr>
          <p:spPr bwMode="auto">
            <a:xfrm>
              <a:off x="4327525" y="2614613"/>
              <a:ext cx="546100" cy="60325"/>
            </a:xfrm>
            <a:prstGeom prst="rect">
              <a:avLst/>
            </a:prstGeom>
            <a:solidFill>
              <a:srgbClr val="DADCD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4" name="íṩľïďe"/>
            <p:cNvSpPr/>
            <p:nvPr/>
          </p:nvSpPr>
          <p:spPr bwMode="auto">
            <a:xfrm>
              <a:off x="4327525" y="2614613"/>
              <a:ext cx="546100"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5" name="ï$ḻîḑe"/>
            <p:cNvSpPr/>
            <p:nvPr/>
          </p:nvSpPr>
          <p:spPr bwMode="auto">
            <a:xfrm>
              <a:off x="4327525" y="2828926"/>
              <a:ext cx="546100" cy="58738"/>
            </a:xfrm>
            <a:prstGeom prst="rect">
              <a:avLst/>
            </a:prstGeom>
            <a:solidFill>
              <a:srgbClr val="DADCD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6" name="iṩḷïḋe"/>
            <p:cNvSpPr/>
            <p:nvPr/>
          </p:nvSpPr>
          <p:spPr bwMode="auto">
            <a:xfrm>
              <a:off x="4327525" y="2828926"/>
              <a:ext cx="546100"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7" name="ïs1iḍè"/>
            <p:cNvSpPr/>
            <p:nvPr/>
          </p:nvSpPr>
          <p:spPr bwMode="auto">
            <a:xfrm>
              <a:off x="6786563" y="2614613"/>
              <a:ext cx="546100" cy="60325"/>
            </a:xfrm>
            <a:prstGeom prst="rect">
              <a:avLst/>
            </a:prstGeom>
            <a:solidFill>
              <a:srgbClr val="DADCD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8" name="ïŝļîḑê"/>
            <p:cNvSpPr/>
            <p:nvPr/>
          </p:nvSpPr>
          <p:spPr bwMode="auto">
            <a:xfrm>
              <a:off x="6786563" y="2614613"/>
              <a:ext cx="546100"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9" name="ïṩľiḋé"/>
            <p:cNvSpPr/>
            <p:nvPr/>
          </p:nvSpPr>
          <p:spPr bwMode="auto">
            <a:xfrm>
              <a:off x="7148513" y="2828926"/>
              <a:ext cx="184150" cy="58738"/>
            </a:xfrm>
            <a:prstGeom prst="rect">
              <a:avLst/>
            </a:prstGeom>
            <a:solidFill>
              <a:srgbClr val="DADCD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0" name="ïşlídè"/>
            <p:cNvSpPr/>
            <p:nvPr/>
          </p:nvSpPr>
          <p:spPr bwMode="auto">
            <a:xfrm>
              <a:off x="7148513" y="2828926"/>
              <a:ext cx="184150"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1" name="ïṩḻíḑé"/>
            <p:cNvSpPr/>
            <p:nvPr/>
          </p:nvSpPr>
          <p:spPr bwMode="auto">
            <a:xfrm>
              <a:off x="6010275" y="2224088"/>
              <a:ext cx="144463" cy="206375"/>
            </a:xfrm>
            <a:custGeom>
              <a:avLst/>
              <a:gdLst>
                <a:gd name="T0" fmla="*/ 0 w 103"/>
                <a:gd name="T1" fmla="*/ 126 h 146"/>
                <a:gd name="T2" fmla="*/ 10 w 103"/>
                <a:gd name="T3" fmla="*/ 112 h 146"/>
                <a:gd name="T4" fmla="*/ 49 w 103"/>
                <a:gd name="T5" fmla="*/ 128 h 146"/>
                <a:gd name="T6" fmla="*/ 81 w 103"/>
                <a:gd name="T7" fmla="*/ 105 h 146"/>
                <a:gd name="T8" fmla="*/ 32 w 103"/>
                <a:gd name="T9" fmla="*/ 79 h 146"/>
                <a:gd name="T10" fmla="*/ 32 w 103"/>
                <a:gd name="T11" fmla="*/ 62 h 146"/>
                <a:gd name="T12" fmla="*/ 76 w 103"/>
                <a:gd name="T13" fmla="*/ 38 h 146"/>
                <a:gd name="T14" fmla="*/ 49 w 103"/>
                <a:gd name="T15" fmla="*/ 18 h 146"/>
                <a:gd name="T16" fmla="*/ 16 w 103"/>
                <a:gd name="T17" fmla="*/ 31 h 146"/>
                <a:gd name="T18" fmla="*/ 5 w 103"/>
                <a:gd name="T19" fmla="*/ 18 h 146"/>
                <a:gd name="T20" fmla="*/ 50 w 103"/>
                <a:gd name="T21" fmla="*/ 0 h 146"/>
                <a:gd name="T22" fmla="*/ 98 w 103"/>
                <a:gd name="T23" fmla="*/ 36 h 146"/>
                <a:gd name="T24" fmla="*/ 69 w 103"/>
                <a:gd name="T25" fmla="*/ 69 h 146"/>
                <a:gd name="T26" fmla="*/ 69 w 103"/>
                <a:gd name="T27" fmla="*/ 70 h 146"/>
                <a:gd name="T28" fmla="*/ 103 w 103"/>
                <a:gd name="T29" fmla="*/ 106 h 146"/>
                <a:gd name="T30" fmla="*/ 51 w 103"/>
                <a:gd name="T31" fmla="*/ 146 h 146"/>
                <a:gd name="T32" fmla="*/ 0 w 103"/>
                <a:gd name="T33" fmla="*/ 1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46">
                  <a:moveTo>
                    <a:pt x="0" y="126"/>
                  </a:moveTo>
                  <a:cubicBezTo>
                    <a:pt x="10" y="112"/>
                    <a:pt x="10" y="112"/>
                    <a:pt x="10" y="112"/>
                  </a:cubicBezTo>
                  <a:cubicBezTo>
                    <a:pt x="21" y="122"/>
                    <a:pt x="35" y="128"/>
                    <a:pt x="49" y="128"/>
                  </a:cubicBezTo>
                  <a:cubicBezTo>
                    <a:pt x="68" y="128"/>
                    <a:pt x="81" y="119"/>
                    <a:pt x="81" y="105"/>
                  </a:cubicBezTo>
                  <a:cubicBezTo>
                    <a:pt x="81" y="89"/>
                    <a:pt x="68" y="79"/>
                    <a:pt x="32" y="79"/>
                  </a:cubicBezTo>
                  <a:cubicBezTo>
                    <a:pt x="32" y="62"/>
                    <a:pt x="32" y="62"/>
                    <a:pt x="32" y="62"/>
                  </a:cubicBezTo>
                  <a:cubicBezTo>
                    <a:pt x="64" y="62"/>
                    <a:pt x="76" y="52"/>
                    <a:pt x="76" y="38"/>
                  </a:cubicBezTo>
                  <a:cubicBezTo>
                    <a:pt x="76" y="25"/>
                    <a:pt x="65" y="18"/>
                    <a:pt x="49" y="18"/>
                  </a:cubicBezTo>
                  <a:cubicBezTo>
                    <a:pt x="37" y="18"/>
                    <a:pt x="25" y="23"/>
                    <a:pt x="16" y="31"/>
                  </a:cubicBezTo>
                  <a:cubicBezTo>
                    <a:pt x="5" y="18"/>
                    <a:pt x="5" y="18"/>
                    <a:pt x="5" y="18"/>
                  </a:cubicBezTo>
                  <a:cubicBezTo>
                    <a:pt x="17" y="6"/>
                    <a:pt x="33" y="0"/>
                    <a:pt x="50" y="0"/>
                  </a:cubicBezTo>
                  <a:cubicBezTo>
                    <a:pt x="78" y="0"/>
                    <a:pt x="98" y="13"/>
                    <a:pt x="98" y="36"/>
                  </a:cubicBezTo>
                  <a:cubicBezTo>
                    <a:pt x="98" y="53"/>
                    <a:pt x="86" y="63"/>
                    <a:pt x="69" y="69"/>
                  </a:cubicBezTo>
                  <a:cubicBezTo>
                    <a:pt x="69" y="70"/>
                    <a:pt x="69" y="70"/>
                    <a:pt x="69" y="70"/>
                  </a:cubicBezTo>
                  <a:cubicBezTo>
                    <a:pt x="88" y="74"/>
                    <a:pt x="103" y="87"/>
                    <a:pt x="103" y="106"/>
                  </a:cubicBezTo>
                  <a:cubicBezTo>
                    <a:pt x="103" y="131"/>
                    <a:pt x="79" y="146"/>
                    <a:pt x="51" y="146"/>
                  </a:cubicBezTo>
                  <a:cubicBezTo>
                    <a:pt x="27" y="146"/>
                    <a:pt x="10" y="137"/>
                    <a:pt x="0" y="126"/>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2" name="íslíḑe"/>
            <p:cNvSpPr/>
            <p:nvPr/>
          </p:nvSpPr>
          <p:spPr bwMode="auto">
            <a:xfrm>
              <a:off x="7170738" y="1816101"/>
              <a:ext cx="150813" cy="190500"/>
            </a:xfrm>
            <a:custGeom>
              <a:avLst/>
              <a:gdLst>
                <a:gd name="T0" fmla="*/ 22 w 107"/>
                <a:gd name="T1" fmla="*/ 82 h 134"/>
                <a:gd name="T2" fmla="*/ 54 w 107"/>
                <a:gd name="T3" fmla="*/ 41 h 134"/>
                <a:gd name="T4" fmla="*/ 68 w 107"/>
                <a:gd name="T5" fmla="*/ 20 h 134"/>
                <a:gd name="T6" fmla="*/ 69 w 107"/>
                <a:gd name="T7" fmla="*/ 20 h 134"/>
                <a:gd name="T8" fmla="*/ 68 w 107"/>
                <a:gd name="T9" fmla="*/ 46 h 134"/>
                <a:gd name="T10" fmla="*/ 68 w 107"/>
                <a:gd name="T11" fmla="*/ 82 h 134"/>
                <a:gd name="T12" fmla="*/ 22 w 107"/>
                <a:gd name="T13" fmla="*/ 82 h 134"/>
                <a:gd name="T14" fmla="*/ 87 w 107"/>
                <a:gd name="T15" fmla="*/ 0 h 134"/>
                <a:gd name="T16" fmla="*/ 64 w 107"/>
                <a:gd name="T17" fmla="*/ 0 h 134"/>
                <a:gd name="T18" fmla="*/ 0 w 107"/>
                <a:gd name="T19" fmla="*/ 84 h 134"/>
                <a:gd name="T20" fmla="*/ 0 w 107"/>
                <a:gd name="T21" fmla="*/ 98 h 134"/>
                <a:gd name="T22" fmla="*/ 68 w 107"/>
                <a:gd name="T23" fmla="*/ 98 h 134"/>
                <a:gd name="T24" fmla="*/ 68 w 107"/>
                <a:gd name="T25" fmla="*/ 134 h 134"/>
                <a:gd name="T26" fmla="*/ 87 w 107"/>
                <a:gd name="T27" fmla="*/ 134 h 134"/>
                <a:gd name="T28" fmla="*/ 87 w 107"/>
                <a:gd name="T29" fmla="*/ 98 h 134"/>
                <a:gd name="T30" fmla="*/ 107 w 107"/>
                <a:gd name="T31" fmla="*/ 98 h 134"/>
                <a:gd name="T32" fmla="*/ 107 w 107"/>
                <a:gd name="T33" fmla="*/ 82 h 134"/>
                <a:gd name="T34" fmla="*/ 87 w 107"/>
                <a:gd name="T35" fmla="*/ 82 h 134"/>
                <a:gd name="T36" fmla="*/ 87 w 107"/>
                <a:gd name="T3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34">
                  <a:moveTo>
                    <a:pt x="22" y="82"/>
                  </a:moveTo>
                  <a:cubicBezTo>
                    <a:pt x="54" y="41"/>
                    <a:pt x="54" y="41"/>
                    <a:pt x="54" y="41"/>
                  </a:cubicBezTo>
                  <a:cubicBezTo>
                    <a:pt x="58" y="34"/>
                    <a:pt x="63" y="27"/>
                    <a:pt x="68" y="20"/>
                  </a:cubicBezTo>
                  <a:cubicBezTo>
                    <a:pt x="69" y="20"/>
                    <a:pt x="69" y="20"/>
                    <a:pt x="69" y="20"/>
                  </a:cubicBezTo>
                  <a:cubicBezTo>
                    <a:pt x="68" y="28"/>
                    <a:pt x="68" y="38"/>
                    <a:pt x="68" y="46"/>
                  </a:cubicBezTo>
                  <a:cubicBezTo>
                    <a:pt x="68" y="82"/>
                    <a:pt x="68" y="82"/>
                    <a:pt x="68" y="82"/>
                  </a:cubicBezTo>
                  <a:cubicBezTo>
                    <a:pt x="22" y="82"/>
                    <a:pt x="22" y="82"/>
                    <a:pt x="22" y="82"/>
                  </a:cubicBezTo>
                  <a:moveTo>
                    <a:pt x="87" y="0"/>
                  </a:moveTo>
                  <a:cubicBezTo>
                    <a:pt x="64" y="0"/>
                    <a:pt x="64" y="0"/>
                    <a:pt x="64" y="0"/>
                  </a:cubicBezTo>
                  <a:cubicBezTo>
                    <a:pt x="0" y="84"/>
                    <a:pt x="0" y="84"/>
                    <a:pt x="0" y="84"/>
                  </a:cubicBezTo>
                  <a:cubicBezTo>
                    <a:pt x="0" y="98"/>
                    <a:pt x="0" y="98"/>
                    <a:pt x="0" y="98"/>
                  </a:cubicBezTo>
                  <a:cubicBezTo>
                    <a:pt x="68" y="98"/>
                    <a:pt x="68" y="98"/>
                    <a:pt x="68" y="98"/>
                  </a:cubicBezTo>
                  <a:cubicBezTo>
                    <a:pt x="68" y="134"/>
                    <a:pt x="68" y="134"/>
                    <a:pt x="68" y="134"/>
                  </a:cubicBezTo>
                  <a:cubicBezTo>
                    <a:pt x="87" y="134"/>
                    <a:pt x="87" y="134"/>
                    <a:pt x="87" y="134"/>
                  </a:cubicBezTo>
                  <a:cubicBezTo>
                    <a:pt x="87" y="98"/>
                    <a:pt x="87" y="98"/>
                    <a:pt x="87" y="98"/>
                  </a:cubicBezTo>
                  <a:cubicBezTo>
                    <a:pt x="107" y="98"/>
                    <a:pt x="107" y="98"/>
                    <a:pt x="107" y="98"/>
                  </a:cubicBezTo>
                  <a:cubicBezTo>
                    <a:pt x="107" y="82"/>
                    <a:pt x="107" y="82"/>
                    <a:pt x="107" y="82"/>
                  </a:cubicBezTo>
                  <a:cubicBezTo>
                    <a:pt x="87" y="82"/>
                    <a:pt x="87" y="82"/>
                    <a:pt x="87" y="82"/>
                  </a:cubicBezTo>
                  <a:cubicBezTo>
                    <a:pt x="87" y="0"/>
                    <a:pt x="87" y="0"/>
                    <a:pt x="87" y="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3" name="i$1ïde"/>
            <p:cNvSpPr/>
            <p:nvPr/>
          </p:nvSpPr>
          <p:spPr bwMode="auto">
            <a:xfrm>
              <a:off x="8308975" y="1355726"/>
              <a:ext cx="101600" cy="139700"/>
            </a:xfrm>
            <a:custGeom>
              <a:avLst/>
              <a:gdLst>
                <a:gd name="T0" fmla="*/ 0 w 72"/>
                <a:gd name="T1" fmla="*/ 85 h 99"/>
                <a:gd name="T2" fmla="*/ 8 w 72"/>
                <a:gd name="T3" fmla="*/ 75 h 99"/>
                <a:gd name="T4" fmla="*/ 34 w 72"/>
                <a:gd name="T5" fmla="*/ 86 h 99"/>
                <a:gd name="T6" fmla="*/ 57 w 72"/>
                <a:gd name="T7" fmla="*/ 66 h 99"/>
                <a:gd name="T8" fmla="*/ 35 w 72"/>
                <a:gd name="T9" fmla="*/ 46 h 99"/>
                <a:gd name="T10" fmla="*/ 16 w 72"/>
                <a:gd name="T11" fmla="*/ 52 h 99"/>
                <a:gd name="T12" fmla="*/ 8 w 72"/>
                <a:gd name="T13" fmla="*/ 47 h 99"/>
                <a:gd name="T14" fmla="*/ 11 w 72"/>
                <a:gd name="T15" fmla="*/ 0 h 99"/>
                <a:gd name="T16" fmla="*/ 67 w 72"/>
                <a:gd name="T17" fmla="*/ 0 h 99"/>
                <a:gd name="T18" fmla="*/ 67 w 72"/>
                <a:gd name="T19" fmla="*/ 13 h 99"/>
                <a:gd name="T20" fmla="*/ 25 w 72"/>
                <a:gd name="T21" fmla="*/ 13 h 99"/>
                <a:gd name="T22" fmla="*/ 22 w 72"/>
                <a:gd name="T23" fmla="*/ 39 h 99"/>
                <a:gd name="T24" fmla="*/ 39 w 72"/>
                <a:gd name="T25" fmla="*/ 35 h 99"/>
                <a:gd name="T26" fmla="*/ 72 w 72"/>
                <a:gd name="T27" fmla="*/ 65 h 99"/>
                <a:gd name="T28" fmla="*/ 36 w 72"/>
                <a:gd name="T29" fmla="*/ 99 h 99"/>
                <a:gd name="T30" fmla="*/ 0 w 72"/>
                <a:gd name="T31" fmla="*/ 8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9">
                  <a:moveTo>
                    <a:pt x="0" y="85"/>
                  </a:moveTo>
                  <a:cubicBezTo>
                    <a:pt x="8" y="75"/>
                    <a:pt x="8" y="75"/>
                    <a:pt x="8" y="75"/>
                  </a:cubicBezTo>
                  <a:cubicBezTo>
                    <a:pt x="15" y="82"/>
                    <a:pt x="24" y="86"/>
                    <a:pt x="34" y="86"/>
                  </a:cubicBezTo>
                  <a:cubicBezTo>
                    <a:pt x="47" y="86"/>
                    <a:pt x="57" y="78"/>
                    <a:pt x="57" y="66"/>
                  </a:cubicBezTo>
                  <a:cubicBezTo>
                    <a:pt x="57" y="53"/>
                    <a:pt x="48" y="46"/>
                    <a:pt x="35" y="46"/>
                  </a:cubicBezTo>
                  <a:cubicBezTo>
                    <a:pt x="28" y="46"/>
                    <a:pt x="21" y="48"/>
                    <a:pt x="16" y="52"/>
                  </a:cubicBezTo>
                  <a:cubicBezTo>
                    <a:pt x="8" y="47"/>
                    <a:pt x="8" y="47"/>
                    <a:pt x="8" y="47"/>
                  </a:cubicBezTo>
                  <a:cubicBezTo>
                    <a:pt x="11" y="0"/>
                    <a:pt x="11" y="0"/>
                    <a:pt x="11" y="0"/>
                  </a:cubicBezTo>
                  <a:cubicBezTo>
                    <a:pt x="67" y="0"/>
                    <a:pt x="67" y="0"/>
                    <a:pt x="67" y="0"/>
                  </a:cubicBezTo>
                  <a:cubicBezTo>
                    <a:pt x="67" y="13"/>
                    <a:pt x="67" y="13"/>
                    <a:pt x="67" y="13"/>
                  </a:cubicBezTo>
                  <a:cubicBezTo>
                    <a:pt x="25" y="13"/>
                    <a:pt x="25" y="13"/>
                    <a:pt x="25" y="13"/>
                  </a:cubicBezTo>
                  <a:cubicBezTo>
                    <a:pt x="22" y="39"/>
                    <a:pt x="22" y="39"/>
                    <a:pt x="22" y="39"/>
                  </a:cubicBezTo>
                  <a:cubicBezTo>
                    <a:pt x="27" y="36"/>
                    <a:pt x="33" y="35"/>
                    <a:pt x="39" y="35"/>
                  </a:cubicBezTo>
                  <a:cubicBezTo>
                    <a:pt x="57" y="35"/>
                    <a:pt x="72" y="45"/>
                    <a:pt x="72" y="65"/>
                  </a:cubicBezTo>
                  <a:cubicBezTo>
                    <a:pt x="72" y="86"/>
                    <a:pt x="55" y="99"/>
                    <a:pt x="36" y="99"/>
                  </a:cubicBezTo>
                  <a:cubicBezTo>
                    <a:pt x="23" y="99"/>
                    <a:pt x="10" y="94"/>
                    <a:pt x="0" y="85"/>
                  </a:cubicBezTo>
                  <a:close/>
                </a:path>
              </a:pathLst>
            </a:custGeom>
            <a:solidFill>
              <a:srgbClr val="6C63FF">
                <a:alpha val="20000"/>
              </a:srgbClr>
            </a:solidFill>
            <a:ln>
              <a:noFill/>
            </a:ln>
          </p:spPr>
          <p:txBody>
            <a:bodyPr anchor="ctr"/>
            <a:lstStyle/>
            <a:p>
              <a:pPr algn="ctr"/>
              <a:endParaRPr/>
            </a:p>
          </p:txBody>
        </p:sp>
        <p:sp>
          <p:nvSpPr>
            <p:cNvPr id="184" name="í$ļïďe"/>
            <p:cNvSpPr/>
            <p:nvPr/>
          </p:nvSpPr>
          <p:spPr bwMode="auto">
            <a:xfrm>
              <a:off x="5056188" y="3900488"/>
              <a:ext cx="2024063" cy="906463"/>
            </a:xfrm>
            <a:custGeom>
              <a:avLst/>
              <a:gdLst>
                <a:gd name="T0" fmla="*/ 683 w 1430"/>
                <a:gd name="T1" fmla="*/ 573 h 641"/>
                <a:gd name="T2" fmla="*/ 658 w 1430"/>
                <a:gd name="T3" fmla="*/ 573 h 641"/>
                <a:gd name="T4" fmla="*/ 655 w 1430"/>
                <a:gd name="T5" fmla="*/ 641 h 641"/>
                <a:gd name="T6" fmla="*/ 688 w 1430"/>
                <a:gd name="T7" fmla="*/ 641 h 641"/>
                <a:gd name="T8" fmla="*/ 684 w 1430"/>
                <a:gd name="T9" fmla="*/ 582 h 641"/>
                <a:gd name="T10" fmla="*/ 683 w 1430"/>
                <a:gd name="T11" fmla="*/ 573 h 641"/>
                <a:gd name="T12" fmla="*/ 1430 w 1430"/>
                <a:gd name="T13" fmla="*/ 573 h 641"/>
                <a:gd name="T14" fmla="*/ 816 w 1430"/>
                <a:gd name="T15" fmla="*/ 573 h 641"/>
                <a:gd name="T16" fmla="*/ 803 w 1430"/>
                <a:gd name="T17" fmla="*/ 641 h 641"/>
                <a:gd name="T18" fmla="*/ 1430 w 1430"/>
                <a:gd name="T19" fmla="*/ 641 h 641"/>
                <a:gd name="T20" fmla="*/ 1430 w 1430"/>
                <a:gd name="T21" fmla="*/ 573 h 641"/>
                <a:gd name="T22" fmla="*/ 48 w 1430"/>
                <a:gd name="T23" fmla="*/ 0 h 641"/>
                <a:gd name="T24" fmla="*/ 0 w 1430"/>
                <a:gd name="T25" fmla="*/ 0 h 641"/>
                <a:gd name="T26" fmla="*/ 0 w 1430"/>
                <a:gd name="T27" fmla="*/ 641 h 641"/>
                <a:gd name="T28" fmla="*/ 538 w 1430"/>
                <a:gd name="T29" fmla="*/ 641 h 641"/>
                <a:gd name="T30" fmla="*/ 535 w 1430"/>
                <a:gd name="T31" fmla="*/ 625 h 641"/>
                <a:gd name="T32" fmla="*/ 528 w 1430"/>
                <a:gd name="T33" fmla="*/ 573 h 641"/>
                <a:gd name="T34" fmla="*/ 48 w 1430"/>
                <a:gd name="T35" fmla="*/ 573 h 641"/>
                <a:gd name="T36" fmla="*/ 48 w 1430"/>
                <a:gd name="T37"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0" h="641">
                  <a:moveTo>
                    <a:pt x="683" y="573"/>
                  </a:moveTo>
                  <a:cubicBezTo>
                    <a:pt x="658" y="573"/>
                    <a:pt x="658" y="573"/>
                    <a:pt x="658" y="573"/>
                  </a:cubicBezTo>
                  <a:cubicBezTo>
                    <a:pt x="655" y="641"/>
                    <a:pt x="655" y="641"/>
                    <a:pt x="655" y="641"/>
                  </a:cubicBezTo>
                  <a:cubicBezTo>
                    <a:pt x="688" y="641"/>
                    <a:pt x="688" y="641"/>
                    <a:pt x="688" y="641"/>
                  </a:cubicBezTo>
                  <a:cubicBezTo>
                    <a:pt x="687" y="620"/>
                    <a:pt x="686" y="596"/>
                    <a:pt x="684" y="582"/>
                  </a:cubicBezTo>
                  <a:cubicBezTo>
                    <a:pt x="684" y="578"/>
                    <a:pt x="684" y="575"/>
                    <a:pt x="683" y="573"/>
                  </a:cubicBezTo>
                  <a:moveTo>
                    <a:pt x="1430" y="573"/>
                  </a:moveTo>
                  <a:cubicBezTo>
                    <a:pt x="816" y="573"/>
                    <a:pt x="816" y="573"/>
                    <a:pt x="816" y="573"/>
                  </a:cubicBezTo>
                  <a:cubicBezTo>
                    <a:pt x="811" y="592"/>
                    <a:pt x="807" y="617"/>
                    <a:pt x="803" y="641"/>
                  </a:cubicBezTo>
                  <a:cubicBezTo>
                    <a:pt x="1430" y="641"/>
                    <a:pt x="1430" y="641"/>
                    <a:pt x="1430" y="641"/>
                  </a:cubicBezTo>
                  <a:cubicBezTo>
                    <a:pt x="1430" y="573"/>
                    <a:pt x="1430" y="573"/>
                    <a:pt x="1430" y="573"/>
                  </a:cubicBezTo>
                  <a:moveTo>
                    <a:pt x="48" y="0"/>
                  </a:moveTo>
                  <a:cubicBezTo>
                    <a:pt x="0" y="0"/>
                    <a:pt x="0" y="0"/>
                    <a:pt x="0" y="0"/>
                  </a:cubicBezTo>
                  <a:cubicBezTo>
                    <a:pt x="0" y="641"/>
                    <a:pt x="0" y="641"/>
                    <a:pt x="0" y="641"/>
                  </a:cubicBezTo>
                  <a:cubicBezTo>
                    <a:pt x="538" y="641"/>
                    <a:pt x="538" y="641"/>
                    <a:pt x="538" y="641"/>
                  </a:cubicBezTo>
                  <a:cubicBezTo>
                    <a:pt x="536" y="633"/>
                    <a:pt x="535" y="627"/>
                    <a:pt x="535" y="625"/>
                  </a:cubicBezTo>
                  <a:cubicBezTo>
                    <a:pt x="535" y="619"/>
                    <a:pt x="531" y="590"/>
                    <a:pt x="528" y="573"/>
                  </a:cubicBezTo>
                  <a:cubicBezTo>
                    <a:pt x="48" y="573"/>
                    <a:pt x="48" y="573"/>
                    <a:pt x="48" y="573"/>
                  </a:cubicBezTo>
                  <a:cubicBezTo>
                    <a:pt x="48" y="0"/>
                    <a:pt x="48" y="0"/>
                    <a:pt x="48" y="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5" name="îsliďe"/>
            <p:cNvSpPr/>
            <p:nvPr/>
          </p:nvSpPr>
          <p:spPr bwMode="auto">
            <a:xfrm>
              <a:off x="5056188" y="2784476"/>
              <a:ext cx="66675" cy="1116013"/>
            </a:xfrm>
            <a:prstGeom prst="rect">
              <a:avLst/>
            </a:prstGeom>
            <a:solidFill>
              <a:srgbClr val="E5E6F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6" name="ïṩḻïdê"/>
            <p:cNvSpPr/>
            <p:nvPr/>
          </p:nvSpPr>
          <p:spPr bwMode="auto">
            <a:xfrm>
              <a:off x="5056188" y="2784476"/>
              <a:ext cx="6667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7" name="îṡ1ïḍè"/>
            <p:cNvSpPr/>
            <p:nvPr/>
          </p:nvSpPr>
          <p:spPr bwMode="auto">
            <a:xfrm>
              <a:off x="5122863" y="2689226"/>
              <a:ext cx="2025650" cy="2022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8" name="îṡḻíďe"/>
            <p:cNvSpPr/>
            <p:nvPr/>
          </p:nvSpPr>
          <p:spPr bwMode="auto">
            <a:xfrm>
              <a:off x="5122863" y="2689226"/>
              <a:ext cx="202565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9" name="íşḷiďê"/>
            <p:cNvSpPr/>
            <p:nvPr/>
          </p:nvSpPr>
          <p:spPr bwMode="auto">
            <a:xfrm>
              <a:off x="5334000" y="2911476"/>
              <a:ext cx="1601788" cy="61913"/>
            </a:xfrm>
            <a:prstGeom prst="rect">
              <a:avLst/>
            </a:prstGeom>
            <a:solidFill>
              <a:srgbClr val="B5B1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0" name="îSļîḓè"/>
            <p:cNvSpPr/>
            <p:nvPr/>
          </p:nvSpPr>
          <p:spPr bwMode="auto">
            <a:xfrm>
              <a:off x="5334000" y="2911476"/>
              <a:ext cx="1601788" cy="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1" name="îsliḑe"/>
            <p:cNvSpPr/>
            <p:nvPr/>
          </p:nvSpPr>
          <p:spPr bwMode="auto">
            <a:xfrm>
              <a:off x="5334000" y="3351213"/>
              <a:ext cx="1019175" cy="60325"/>
            </a:xfrm>
            <a:custGeom>
              <a:avLst/>
              <a:gdLst>
                <a:gd name="T0" fmla="*/ 720 w 720"/>
                <a:gd name="T1" fmla="*/ 0 h 43"/>
                <a:gd name="T2" fmla="*/ 0 w 720"/>
                <a:gd name="T3" fmla="*/ 0 h 43"/>
                <a:gd name="T4" fmla="*/ 0 w 720"/>
                <a:gd name="T5" fmla="*/ 43 h 43"/>
                <a:gd name="T6" fmla="*/ 385 w 720"/>
                <a:gd name="T7" fmla="*/ 43 h 43"/>
                <a:gd name="T8" fmla="*/ 390 w 720"/>
                <a:gd name="T9" fmla="*/ 32 h 43"/>
                <a:gd name="T10" fmla="*/ 446 w 720"/>
                <a:gd name="T11" fmla="*/ 6 h 43"/>
                <a:gd name="T12" fmla="*/ 561 w 720"/>
                <a:gd name="T13" fmla="*/ 43 h 43"/>
                <a:gd name="T14" fmla="*/ 641 w 720"/>
                <a:gd name="T15" fmla="*/ 43 h 43"/>
                <a:gd name="T16" fmla="*/ 650 w 720"/>
                <a:gd name="T17" fmla="*/ 30 h 43"/>
                <a:gd name="T18" fmla="*/ 662 w 720"/>
                <a:gd name="T19" fmla="*/ 25 h 43"/>
                <a:gd name="T20" fmla="*/ 662 w 720"/>
                <a:gd name="T21" fmla="*/ 25 h 43"/>
                <a:gd name="T22" fmla="*/ 662 w 720"/>
                <a:gd name="T23" fmla="*/ 25 h 43"/>
                <a:gd name="T24" fmla="*/ 684 w 720"/>
                <a:gd name="T25" fmla="*/ 43 h 43"/>
                <a:gd name="T26" fmla="*/ 720 w 720"/>
                <a:gd name="T27" fmla="*/ 43 h 43"/>
                <a:gd name="T28" fmla="*/ 720 w 720"/>
                <a:gd name="T2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0" h="43">
                  <a:moveTo>
                    <a:pt x="720" y="0"/>
                  </a:moveTo>
                  <a:cubicBezTo>
                    <a:pt x="0" y="0"/>
                    <a:pt x="0" y="0"/>
                    <a:pt x="0" y="0"/>
                  </a:cubicBezTo>
                  <a:cubicBezTo>
                    <a:pt x="0" y="43"/>
                    <a:pt x="0" y="43"/>
                    <a:pt x="0" y="43"/>
                  </a:cubicBezTo>
                  <a:cubicBezTo>
                    <a:pt x="385" y="43"/>
                    <a:pt x="385" y="43"/>
                    <a:pt x="385" y="43"/>
                  </a:cubicBezTo>
                  <a:cubicBezTo>
                    <a:pt x="386" y="39"/>
                    <a:pt x="388" y="36"/>
                    <a:pt x="390" y="32"/>
                  </a:cubicBezTo>
                  <a:cubicBezTo>
                    <a:pt x="402" y="13"/>
                    <a:pt x="422" y="6"/>
                    <a:pt x="446" y="6"/>
                  </a:cubicBezTo>
                  <a:cubicBezTo>
                    <a:pt x="482" y="6"/>
                    <a:pt x="526" y="23"/>
                    <a:pt x="561" y="43"/>
                  </a:cubicBezTo>
                  <a:cubicBezTo>
                    <a:pt x="641" y="43"/>
                    <a:pt x="641" y="43"/>
                    <a:pt x="641" y="43"/>
                  </a:cubicBezTo>
                  <a:cubicBezTo>
                    <a:pt x="643" y="38"/>
                    <a:pt x="646" y="34"/>
                    <a:pt x="650" y="30"/>
                  </a:cubicBezTo>
                  <a:cubicBezTo>
                    <a:pt x="654" y="27"/>
                    <a:pt x="658" y="25"/>
                    <a:pt x="662" y="25"/>
                  </a:cubicBezTo>
                  <a:cubicBezTo>
                    <a:pt x="662" y="25"/>
                    <a:pt x="662" y="25"/>
                    <a:pt x="662" y="25"/>
                  </a:cubicBezTo>
                  <a:cubicBezTo>
                    <a:pt x="662" y="25"/>
                    <a:pt x="662" y="25"/>
                    <a:pt x="662" y="25"/>
                  </a:cubicBezTo>
                  <a:cubicBezTo>
                    <a:pt x="670" y="25"/>
                    <a:pt x="677" y="32"/>
                    <a:pt x="684" y="43"/>
                  </a:cubicBezTo>
                  <a:cubicBezTo>
                    <a:pt x="720" y="43"/>
                    <a:pt x="720" y="43"/>
                    <a:pt x="720" y="43"/>
                  </a:cubicBezTo>
                  <a:cubicBezTo>
                    <a:pt x="720" y="0"/>
                    <a:pt x="720" y="0"/>
                    <a:pt x="72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2" name="iṡ1iḋé"/>
            <p:cNvSpPr/>
            <p:nvPr/>
          </p:nvSpPr>
          <p:spPr bwMode="auto">
            <a:xfrm>
              <a:off x="5334000" y="3757613"/>
              <a:ext cx="990600" cy="60325"/>
            </a:xfrm>
            <a:custGeom>
              <a:avLst/>
              <a:gdLst>
                <a:gd name="T0" fmla="*/ 327 w 699"/>
                <a:gd name="T1" fmla="*/ 0 h 43"/>
                <a:gd name="T2" fmla="*/ 0 w 699"/>
                <a:gd name="T3" fmla="*/ 0 h 43"/>
                <a:gd name="T4" fmla="*/ 0 w 699"/>
                <a:gd name="T5" fmla="*/ 43 h 43"/>
                <a:gd name="T6" fmla="*/ 290 w 699"/>
                <a:gd name="T7" fmla="*/ 43 h 43"/>
                <a:gd name="T8" fmla="*/ 327 w 699"/>
                <a:gd name="T9" fmla="*/ 13 h 43"/>
                <a:gd name="T10" fmla="*/ 327 w 699"/>
                <a:gd name="T11" fmla="*/ 0 h 43"/>
                <a:gd name="T12" fmla="*/ 699 w 699"/>
                <a:gd name="T13" fmla="*/ 0 h 43"/>
                <a:gd name="T14" fmla="*/ 613 w 699"/>
                <a:gd name="T15" fmla="*/ 0 h 43"/>
                <a:gd name="T16" fmla="*/ 613 w 699"/>
                <a:gd name="T17" fmla="*/ 1 h 43"/>
                <a:gd name="T18" fmla="*/ 640 w 699"/>
                <a:gd name="T19" fmla="*/ 10 h 43"/>
                <a:gd name="T20" fmla="*/ 658 w 699"/>
                <a:gd name="T21" fmla="*/ 16 h 43"/>
                <a:gd name="T22" fmla="*/ 665 w 699"/>
                <a:gd name="T23" fmla="*/ 16 h 43"/>
                <a:gd name="T24" fmla="*/ 682 w 699"/>
                <a:gd name="T25" fmla="*/ 17 h 43"/>
                <a:gd name="T26" fmla="*/ 683 w 699"/>
                <a:gd name="T27" fmla="*/ 17 h 43"/>
                <a:gd name="T28" fmla="*/ 684 w 699"/>
                <a:gd name="T29" fmla="*/ 17 h 43"/>
                <a:gd name="T30" fmla="*/ 691 w 699"/>
                <a:gd name="T31" fmla="*/ 12 h 43"/>
                <a:gd name="T32" fmla="*/ 699 w 699"/>
                <a:gd name="T33" fmla="*/ 12 h 43"/>
                <a:gd name="T34" fmla="*/ 699 w 699"/>
                <a:gd name="T35" fmla="*/ 11 h 43"/>
                <a:gd name="T36" fmla="*/ 687 w 699"/>
                <a:gd name="T37" fmla="*/ 6 h 43"/>
                <a:gd name="T38" fmla="*/ 694 w 699"/>
                <a:gd name="T39" fmla="*/ 1 h 43"/>
                <a:gd name="T40" fmla="*/ 699 w 699"/>
                <a:gd name="T41" fmla="*/ 1 h 43"/>
                <a:gd name="T42" fmla="*/ 699 w 699"/>
                <a:gd name="T4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9" h="43">
                  <a:moveTo>
                    <a:pt x="327" y="0"/>
                  </a:moveTo>
                  <a:cubicBezTo>
                    <a:pt x="0" y="0"/>
                    <a:pt x="0" y="0"/>
                    <a:pt x="0" y="0"/>
                  </a:cubicBezTo>
                  <a:cubicBezTo>
                    <a:pt x="0" y="43"/>
                    <a:pt x="0" y="43"/>
                    <a:pt x="0" y="43"/>
                  </a:cubicBezTo>
                  <a:cubicBezTo>
                    <a:pt x="290" y="43"/>
                    <a:pt x="290" y="43"/>
                    <a:pt x="290" y="43"/>
                  </a:cubicBezTo>
                  <a:cubicBezTo>
                    <a:pt x="298" y="28"/>
                    <a:pt x="309" y="16"/>
                    <a:pt x="327" y="13"/>
                  </a:cubicBezTo>
                  <a:cubicBezTo>
                    <a:pt x="327" y="9"/>
                    <a:pt x="327" y="4"/>
                    <a:pt x="327" y="0"/>
                  </a:cubicBezTo>
                  <a:moveTo>
                    <a:pt x="699" y="0"/>
                  </a:moveTo>
                  <a:cubicBezTo>
                    <a:pt x="613" y="0"/>
                    <a:pt x="613" y="0"/>
                    <a:pt x="613" y="0"/>
                  </a:cubicBezTo>
                  <a:cubicBezTo>
                    <a:pt x="613" y="0"/>
                    <a:pt x="613" y="1"/>
                    <a:pt x="613" y="1"/>
                  </a:cubicBezTo>
                  <a:cubicBezTo>
                    <a:pt x="625" y="3"/>
                    <a:pt x="638" y="5"/>
                    <a:pt x="640" y="10"/>
                  </a:cubicBezTo>
                  <a:cubicBezTo>
                    <a:pt x="646" y="13"/>
                    <a:pt x="652" y="15"/>
                    <a:pt x="658" y="16"/>
                  </a:cubicBezTo>
                  <a:cubicBezTo>
                    <a:pt x="660" y="16"/>
                    <a:pt x="662" y="16"/>
                    <a:pt x="665" y="16"/>
                  </a:cubicBezTo>
                  <a:cubicBezTo>
                    <a:pt x="672" y="16"/>
                    <a:pt x="679" y="16"/>
                    <a:pt x="682" y="17"/>
                  </a:cubicBezTo>
                  <a:cubicBezTo>
                    <a:pt x="682" y="17"/>
                    <a:pt x="683" y="17"/>
                    <a:pt x="683" y="17"/>
                  </a:cubicBezTo>
                  <a:cubicBezTo>
                    <a:pt x="683" y="17"/>
                    <a:pt x="684" y="17"/>
                    <a:pt x="684" y="17"/>
                  </a:cubicBezTo>
                  <a:cubicBezTo>
                    <a:pt x="687" y="17"/>
                    <a:pt x="691" y="12"/>
                    <a:pt x="691" y="12"/>
                  </a:cubicBezTo>
                  <a:cubicBezTo>
                    <a:pt x="691" y="12"/>
                    <a:pt x="694" y="12"/>
                    <a:pt x="699" y="12"/>
                  </a:cubicBezTo>
                  <a:cubicBezTo>
                    <a:pt x="699" y="11"/>
                    <a:pt x="699" y="11"/>
                    <a:pt x="699" y="11"/>
                  </a:cubicBezTo>
                  <a:cubicBezTo>
                    <a:pt x="694" y="10"/>
                    <a:pt x="690" y="8"/>
                    <a:pt x="687" y="6"/>
                  </a:cubicBezTo>
                  <a:cubicBezTo>
                    <a:pt x="690" y="6"/>
                    <a:pt x="694" y="1"/>
                    <a:pt x="694" y="1"/>
                  </a:cubicBezTo>
                  <a:cubicBezTo>
                    <a:pt x="694" y="1"/>
                    <a:pt x="696" y="1"/>
                    <a:pt x="699" y="1"/>
                  </a:cubicBezTo>
                  <a:cubicBezTo>
                    <a:pt x="699" y="0"/>
                    <a:pt x="699" y="0"/>
                    <a:pt x="699"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3" name="iṩḷiḍé"/>
            <p:cNvSpPr/>
            <p:nvPr/>
          </p:nvSpPr>
          <p:spPr bwMode="auto">
            <a:xfrm>
              <a:off x="5334000" y="3960813"/>
              <a:ext cx="1347788" cy="61913"/>
            </a:xfrm>
            <a:custGeom>
              <a:avLst/>
              <a:gdLst>
                <a:gd name="T0" fmla="*/ 270 w 952"/>
                <a:gd name="T1" fmla="*/ 0 h 43"/>
                <a:gd name="T2" fmla="*/ 0 w 952"/>
                <a:gd name="T3" fmla="*/ 0 h 43"/>
                <a:gd name="T4" fmla="*/ 0 w 952"/>
                <a:gd name="T5" fmla="*/ 43 h 43"/>
                <a:gd name="T6" fmla="*/ 270 w 952"/>
                <a:gd name="T7" fmla="*/ 43 h 43"/>
                <a:gd name="T8" fmla="*/ 269 w 952"/>
                <a:gd name="T9" fmla="*/ 19 h 43"/>
                <a:gd name="T10" fmla="*/ 270 w 952"/>
                <a:gd name="T11" fmla="*/ 0 h 43"/>
                <a:gd name="T12" fmla="*/ 952 w 952"/>
                <a:gd name="T13" fmla="*/ 0 h 43"/>
                <a:gd name="T14" fmla="*/ 599 w 952"/>
                <a:gd name="T15" fmla="*/ 0 h 43"/>
                <a:gd name="T16" fmla="*/ 592 w 952"/>
                <a:gd name="T17" fmla="*/ 43 h 43"/>
                <a:gd name="T18" fmla="*/ 952 w 952"/>
                <a:gd name="T19" fmla="*/ 43 h 43"/>
                <a:gd name="T20" fmla="*/ 952 w 952"/>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2" h="43">
                  <a:moveTo>
                    <a:pt x="270" y="0"/>
                  </a:moveTo>
                  <a:cubicBezTo>
                    <a:pt x="0" y="0"/>
                    <a:pt x="0" y="0"/>
                    <a:pt x="0" y="0"/>
                  </a:cubicBezTo>
                  <a:cubicBezTo>
                    <a:pt x="0" y="43"/>
                    <a:pt x="0" y="43"/>
                    <a:pt x="0" y="43"/>
                  </a:cubicBezTo>
                  <a:cubicBezTo>
                    <a:pt x="270" y="43"/>
                    <a:pt x="270" y="43"/>
                    <a:pt x="270" y="43"/>
                  </a:cubicBezTo>
                  <a:cubicBezTo>
                    <a:pt x="269" y="34"/>
                    <a:pt x="269" y="25"/>
                    <a:pt x="269" y="19"/>
                  </a:cubicBezTo>
                  <a:cubicBezTo>
                    <a:pt x="268" y="14"/>
                    <a:pt x="269" y="7"/>
                    <a:pt x="270" y="0"/>
                  </a:cubicBezTo>
                  <a:moveTo>
                    <a:pt x="952" y="0"/>
                  </a:moveTo>
                  <a:cubicBezTo>
                    <a:pt x="599" y="0"/>
                    <a:pt x="599" y="0"/>
                    <a:pt x="599" y="0"/>
                  </a:cubicBezTo>
                  <a:cubicBezTo>
                    <a:pt x="598" y="15"/>
                    <a:pt x="595" y="31"/>
                    <a:pt x="592" y="43"/>
                  </a:cubicBezTo>
                  <a:cubicBezTo>
                    <a:pt x="952" y="43"/>
                    <a:pt x="952" y="43"/>
                    <a:pt x="952" y="43"/>
                  </a:cubicBezTo>
                  <a:cubicBezTo>
                    <a:pt x="952" y="0"/>
                    <a:pt x="952" y="0"/>
                    <a:pt x="952"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4" name="íśliḑê"/>
            <p:cNvSpPr/>
            <p:nvPr/>
          </p:nvSpPr>
          <p:spPr bwMode="auto">
            <a:xfrm>
              <a:off x="6557963" y="3349626"/>
              <a:ext cx="84138" cy="65088"/>
            </a:xfrm>
            <a:custGeom>
              <a:avLst/>
              <a:gdLst>
                <a:gd name="T0" fmla="*/ 54 w 60"/>
                <a:gd name="T1" fmla="*/ 0 h 46"/>
                <a:gd name="T2" fmla="*/ 54 w 60"/>
                <a:gd name="T3" fmla="*/ 0 h 46"/>
                <a:gd name="T4" fmla="*/ 19 w 60"/>
                <a:gd name="T5" fmla="*/ 34 h 46"/>
                <a:gd name="T6" fmla="*/ 7 w 60"/>
                <a:gd name="T7" fmla="*/ 22 h 46"/>
                <a:gd name="T8" fmla="*/ 6 w 60"/>
                <a:gd name="T9" fmla="*/ 22 h 46"/>
                <a:gd name="T10" fmla="*/ 5 w 60"/>
                <a:gd name="T11" fmla="*/ 22 h 46"/>
                <a:gd name="T12" fmla="*/ 0 w 60"/>
                <a:gd name="T13" fmla="*/ 27 h 46"/>
                <a:gd name="T14" fmla="*/ 0 w 60"/>
                <a:gd name="T15" fmla="*/ 29 h 46"/>
                <a:gd name="T16" fmla="*/ 0 w 60"/>
                <a:gd name="T17" fmla="*/ 29 h 46"/>
                <a:gd name="T18" fmla="*/ 16 w 60"/>
                <a:gd name="T19" fmla="*/ 44 h 46"/>
                <a:gd name="T20" fmla="*/ 19 w 60"/>
                <a:gd name="T21" fmla="*/ 46 h 46"/>
                <a:gd name="T22" fmla="*/ 23 w 60"/>
                <a:gd name="T23" fmla="*/ 44 h 46"/>
                <a:gd name="T24" fmla="*/ 60 w 60"/>
                <a:gd name="T25" fmla="*/ 7 h 46"/>
                <a:gd name="T26" fmla="*/ 60 w 60"/>
                <a:gd name="T27" fmla="*/ 5 h 46"/>
                <a:gd name="T28" fmla="*/ 55 w 60"/>
                <a:gd name="T29" fmla="*/ 0 h 46"/>
                <a:gd name="T30" fmla="*/ 54 w 60"/>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46">
                  <a:moveTo>
                    <a:pt x="54" y="0"/>
                  </a:moveTo>
                  <a:cubicBezTo>
                    <a:pt x="54" y="0"/>
                    <a:pt x="54" y="0"/>
                    <a:pt x="54" y="0"/>
                  </a:cubicBezTo>
                  <a:cubicBezTo>
                    <a:pt x="19" y="34"/>
                    <a:pt x="19" y="34"/>
                    <a:pt x="19" y="34"/>
                  </a:cubicBezTo>
                  <a:cubicBezTo>
                    <a:pt x="7" y="22"/>
                    <a:pt x="7" y="22"/>
                    <a:pt x="7" y="22"/>
                  </a:cubicBezTo>
                  <a:cubicBezTo>
                    <a:pt x="6" y="22"/>
                    <a:pt x="6" y="22"/>
                    <a:pt x="6" y="22"/>
                  </a:cubicBezTo>
                  <a:cubicBezTo>
                    <a:pt x="5" y="22"/>
                    <a:pt x="5" y="22"/>
                    <a:pt x="5" y="22"/>
                  </a:cubicBezTo>
                  <a:cubicBezTo>
                    <a:pt x="0" y="27"/>
                    <a:pt x="0" y="27"/>
                    <a:pt x="0" y="27"/>
                  </a:cubicBezTo>
                  <a:cubicBezTo>
                    <a:pt x="0" y="27"/>
                    <a:pt x="0" y="28"/>
                    <a:pt x="0" y="29"/>
                  </a:cubicBezTo>
                  <a:cubicBezTo>
                    <a:pt x="0" y="29"/>
                    <a:pt x="0" y="29"/>
                    <a:pt x="0" y="29"/>
                  </a:cubicBezTo>
                  <a:cubicBezTo>
                    <a:pt x="16" y="44"/>
                    <a:pt x="16" y="44"/>
                    <a:pt x="16" y="44"/>
                  </a:cubicBezTo>
                  <a:cubicBezTo>
                    <a:pt x="17" y="45"/>
                    <a:pt x="18" y="46"/>
                    <a:pt x="19" y="46"/>
                  </a:cubicBezTo>
                  <a:cubicBezTo>
                    <a:pt x="21" y="46"/>
                    <a:pt x="22" y="45"/>
                    <a:pt x="23" y="44"/>
                  </a:cubicBezTo>
                  <a:cubicBezTo>
                    <a:pt x="60" y="7"/>
                    <a:pt x="60" y="7"/>
                    <a:pt x="60" y="7"/>
                  </a:cubicBezTo>
                  <a:cubicBezTo>
                    <a:pt x="60" y="6"/>
                    <a:pt x="60" y="6"/>
                    <a:pt x="60" y="5"/>
                  </a:cubicBezTo>
                  <a:cubicBezTo>
                    <a:pt x="55" y="0"/>
                    <a:pt x="55" y="0"/>
                    <a:pt x="55" y="0"/>
                  </a:cubicBezTo>
                  <a:cubicBezTo>
                    <a:pt x="54" y="0"/>
                    <a:pt x="54" y="0"/>
                    <a:pt x="54" y="0"/>
                  </a:cubicBezTo>
                </a:path>
              </a:pathLst>
            </a:custGeom>
            <a:solidFill>
              <a:srgbClr val="9CE5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5" name="íšļide"/>
            <p:cNvSpPr/>
            <p:nvPr/>
          </p:nvSpPr>
          <p:spPr bwMode="auto">
            <a:xfrm>
              <a:off x="6518275" y="3298826"/>
              <a:ext cx="163513" cy="165100"/>
            </a:xfrm>
            <a:custGeom>
              <a:avLst/>
              <a:gdLst>
                <a:gd name="T0" fmla="*/ 58 w 116"/>
                <a:gd name="T1" fmla="*/ 109 h 117"/>
                <a:gd name="T2" fmla="*/ 8 w 116"/>
                <a:gd name="T3" fmla="*/ 59 h 117"/>
                <a:gd name="T4" fmla="*/ 23 w 116"/>
                <a:gd name="T5" fmla="*/ 23 h 117"/>
                <a:gd name="T6" fmla="*/ 58 w 116"/>
                <a:gd name="T7" fmla="*/ 8 h 117"/>
                <a:gd name="T8" fmla="*/ 58 w 116"/>
                <a:gd name="T9" fmla="*/ 8 h 117"/>
                <a:gd name="T10" fmla="*/ 58 w 116"/>
                <a:gd name="T11" fmla="*/ 8 h 117"/>
                <a:gd name="T12" fmla="*/ 109 w 116"/>
                <a:gd name="T13" fmla="*/ 59 h 117"/>
                <a:gd name="T14" fmla="*/ 58 w 116"/>
                <a:gd name="T15" fmla="*/ 109 h 117"/>
                <a:gd name="T16" fmla="*/ 58 w 116"/>
                <a:gd name="T17" fmla="*/ 109 h 117"/>
                <a:gd name="T18" fmla="*/ 58 w 116"/>
                <a:gd name="T19" fmla="*/ 0 h 117"/>
                <a:gd name="T20" fmla="*/ 0 w 116"/>
                <a:gd name="T21" fmla="*/ 59 h 117"/>
                <a:gd name="T22" fmla="*/ 58 w 116"/>
                <a:gd name="T23" fmla="*/ 117 h 117"/>
                <a:gd name="T24" fmla="*/ 58 w 116"/>
                <a:gd name="T25" fmla="*/ 117 h 117"/>
                <a:gd name="T26" fmla="*/ 116 w 116"/>
                <a:gd name="T27" fmla="*/ 59 h 117"/>
                <a:gd name="T28" fmla="*/ 116 w 116"/>
                <a:gd name="T29" fmla="*/ 59 h 117"/>
                <a:gd name="T30" fmla="*/ 58 w 116"/>
                <a:gd name="T31" fmla="*/ 1 h 117"/>
                <a:gd name="T32" fmla="*/ 58 w 116"/>
                <a:gd name="T33" fmla="*/ 0 h 117"/>
                <a:gd name="T34" fmla="*/ 58 w 116"/>
                <a:gd name="T3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117">
                  <a:moveTo>
                    <a:pt x="58" y="109"/>
                  </a:moveTo>
                  <a:cubicBezTo>
                    <a:pt x="30" y="109"/>
                    <a:pt x="8" y="87"/>
                    <a:pt x="8" y="59"/>
                  </a:cubicBezTo>
                  <a:cubicBezTo>
                    <a:pt x="8" y="45"/>
                    <a:pt x="13" y="33"/>
                    <a:pt x="23" y="23"/>
                  </a:cubicBezTo>
                  <a:cubicBezTo>
                    <a:pt x="32" y="14"/>
                    <a:pt x="45" y="8"/>
                    <a:pt x="58" y="8"/>
                  </a:cubicBezTo>
                  <a:cubicBezTo>
                    <a:pt x="58" y="8"/>
                    <a:pt x="58" y="8"/>
                    <a:pt x="58" y="8"/>
                  </a:cubicBezTo>
                  <a:cubicBezTo>
                    <a:pt x="58" y="8"/>
                    <a:pt x="58" y="8"/>
                    <a:pt x="58" y="8"/>
                  </a:cubicBezTo>
                  <a:cubicBezTo>
                    <a:pt x="86" y="8"/>
                    <a:pt x="109" y="31"/>
                    <a:pt x="109" y="59"/>
                  </a:cubicBezTo>
                  <a:cubicBezTo>
                    <a:pt x="109" y="86"/>
                    <a:pt x="86" y="109"/>
                    <a:pt x="58" y="109"/>
                  </a:cubicBezTo>
                  <a:cubicBezTo>
                    <a:pt x="58" y="109"/>
                    <a:pt x="58" y="109"/>
                    <a:pt x="58" y="109"/>
                  </a:cubicBezTo>
                  <a:moveTo>
                    <a:pt x="58" y="0"/>
                  </a:moveTo>
                  <a:cubicBezTo>
                    <a:pt x="26" y="0"/>
                    <a:pt x="0" y="27"/>
                    <a:pt x="0" y="59"/>
                  </a:cubicBezTo>
                  <a:cubicBezTo>
                    <a:pt x="0" y="91"/>
                    <a:pt x="26" y="117"/>
                    <a:pt x="58" y="117"/>
                  </a:cubicBezTo>
                  <a:cubicBezTo>
                    <a:pt x="58" y="117"/>
                    <a:pt x="58" y="117"/>
                    <a:pt x="58" y="117"/>
                  </a:cubicBezTo>
                  <a:cubicBezTo>
                    <a:pt x="90" y="117"/>
                    <a:pt x="116" y="91"/>
                    <a:pt x="116" y="59"/>
                  </a:cubicBezTo>
                  <a:cubicBezTo>
                    <a:pt x="116" y="59"/>
                    <a:pt x="116" y="59"/>
                    <a:pt x="116" y="59"/>
                  </a:cubicBezTo>
                  <a:cubicBezTo>
                    <a:pt x="116" y="27"/>
                    <a:pt x="90" y="1"/>
                    <a:pt x="58" y="1"/>
                  </a:cubicBezTo>
                  <a:cubicBezTo>
                    <a:pt x="58" y="0"/>
                    <a:pt x="58" y="0"/>
                    <a:pt x="58" y="0"/>
                  </a:cubicBezTo>
                  <a:cubicBezTo>
                    <a:pt x="58" y="0"/>
                    <a:pt x="58" y="0"/>
                    <a:pt x="58" y="0"/>
                  </a:cubicBezTo>
                </a:path>
              </a:pathLst>
            </a:custGeom>
            <a:solidFill>
              <a:srgbClr val="9CE5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6" name="íşļîḍè"/>
            <p:cNvSpPr/>
            <p:nvPr/>
          </p:nvSpPr>
          <p:spPr bwMode="auto">
            <a:xfrm>
              <a:off x="6557963" y="3754438"/>
              <a:ext cx="84138" cy="66675"/>
            </a:xfrm>
            <a:custGeom>
              <a:avLst/>
              <a:gdLst>
                <a:gd name="T0" fmla="*/ 54 w 60"/>
                <a:gd name="T1" fmla="*/ 0 h 47"/>
                <a:gd name="T2" fmla="*/ 54 w 60"/>
                <a:gd name="T3" fmla="*/ 1 h 47"/>
                <a:gd name="T4" fmla="*/ 19 w 60"/>
                <a:gd name="T5" fmla="*/ 35 h 47"/>
                <a:gd name="T6" fmla="*/ 7 w 60"/>
                <a:gd name="T7" fmla="*/ 23 h 47"/>
                <a:gd name="T8" fmla="*/ 6 w 60"/>
                <a:gd name="T9" fmla="*/ 22 h 47"/>
                <a:gd name="T10" fmla="*/ 5 w 60"/>
                <a:gd name="T11" fmla="*/ 23 h 47"/>
                <a:gd name="T12" fmla="*/ 0 w 60"/>
                <a:gd name="T13" fmla="*/ 28 h 47"/>
                <a:gd name="T14" fmla="*/ 0 w 60"/>
                <a:gd name="T15" fmla="*/ 29 h 47"/>
                <a:gd name="T16" fmla="*/ 0 w 60"/>
                <a:gd name="T17" fmla="*/ 29 h 47"/>
                <a:gd name="T18" fmla="*/ 16 w 60"/>
                <a:gd name="T19" fmla="*/ 45 h 47"/>
                <a:gd name="T20" fmla="*/ 19 w 60"/>
                <a:gd name="T21" fmla="*/ 47 h 47"/>
                <a:gd name="T22" fmla="*/ 23 w 60"/>
                <a:gd name="T23" fmla="*/ 45 h 47"/>
                <a:gd name="T24" fmla="*/ 60 w 60"/>
                <a:gd name="T25" fmla="*/ 7 h 47"/>
                <a:gd name="T26" fmla="*/ 60 w 60"/>
                <a:gd name="T27" fmla="*/ 6 h 47"/>
                <a:gd name="T28" fmla="*/ 55 w 60"/>
                <a:gd name="T29" fmla="*/ 1 h 47"/>
                <a:gd name="T30" fmla="*/ 54 w 60"/>
                <a:gd name="T3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47">
                  <a:moveTo>
                    <a:pt x="54" y="0"/>
                  </a:moveTo>
                  <a:cubicBezTo>
                    <a:pt x="54" y="1"/>
                    <a:pt x="54" y="1"/>
                    <a:pt x="54" y="1"/>
                  </a:cubicBezTo>
                  <a:cubicBezTo>
                    <a:pt x="19" y="35"/>
                    <a:pt x="19" y="35"/>
                    <a:pt x="19" y="35"/>
                  </a:cubicBezTo>
                  <a:cubicBezTo>
                    <a:pt x="7" y="23"/>
                    <a:pt x="7" y="23"/>
                    <a:pt x="7" y="23"/>
                  </a:cubicBezTo>
                  <a:cubicBezTo>
                    <a:pt x="6" y="22"/>
                    <a:pt x="6" y="22"/>
                    <a:pt x="6" y="22"/>
                  </a:cubicBezTo>
                  <a:cubicBezTo>
                    <a:pt x="5" y="23"/>
                    <a:pt x="5" y="23"/>
                    <a:pt x="5" y="23"/>
                  </a:cubicBezTo>
                  <a:cubicBezTo>
                    <a:pt x="0" y="28"/>
                    <a:pt x="0" y="28"/>
                    <a:pt x="0" y="28"/>
                  </a:cubicBezTo>
                  <a:cubicBezTo>
                    <a:pt x="0" y="28"/>
                    <a:pt x="0" y="29"/>
                    <a:pt x="0" y="29"/>
                  </a:cubicBezTo>
                  <a:cubicBezTo>
                    <a:pt x="0" y="29"/>
                    <a:pt x="0" y="29"/>
                    <a:pt x="0" y="29"/>
                  </a:cubicBezTo>
                  <a:cubicBezTo>
                    <a:pt x="16" y="45"/>
                    <a:pt x="16" y="45"/>
                    <a:pt x="16" y="45"/>
                  </a:cubicBezTo>
                  <a:cubicBezTo>
                    <a:pt x="17" y="46"/>
                    <a:pt x="18" y="46"/>
                    <a:pt x="19" y="47"/>
                  </a:cubicBezTo>
                  <a:cubicBezTo>
                    <a:pt x="21" y="46"/>
                    <a:pt x="22" y="46"/>
                    <a:pt x="23" y="45"/>
                  </a:cubicBezTo>
                  <a:cubicBezTo>
                    <a:pt x="60" y="7"/>
                    <a:pt x="60" y="7"/>
                    <a:pt x="60" y="7"/>
                  </a:cubicBezTo>
                  <a:cubicBezTo>
                    <a:pt x="60" y="7"/>
                    <a:pt x="60" y="6"/>
                    <a:pt x="60" y="6"/>
                  </a:cubicBezTo>
                  <a:cubicBezTo>
                    <a:pt x="55" y="1"/>
                    <a:pt x="55" y="1"/>
                    <a:pt x="55" y="1"/>
                  </a:cubicBezTo>
                  <a:cubicBezTo>
                    <a:pt x="54" y="0"/>
                    <a:pt x="54" y="0"/>
                    <a:pt x="54" y="0"/>
                  </a:cubicBezTo>
                </a:path>
              </a:pathLst>
            </a:custGeom>
            <a:solidFill>
              <a:srgbClr val="9CE5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7" name="íṥḷïdè"/>
            <p:cNvSpPr/>
            <p:nvPr/>
          </p:nvSpPr>
          <p:spPr bwMode="auto">
            <a:xfrm>
              <a:off x="6518275" y="3705226"/>
              <a:ext cx="163513" cy="165100"/>
            </a:xfrm>
            <a:custGeom>
              <a:avLst/>
              <a:gdLst>
                <a:gd name="T0" fmla="*/ 58 w 116"/>
                <a:gd name="T1" fmla="*/ 109 h 117"/>
                <a:gd name="T2" fmla="*/ 8 w 116"/>
                <a:gd name="T3" fmla="*/ 59 h 117"/>
                <a:gd name="T4" fmla="*/ 23 w 116"/>
                <a:gd name="T5" fmla="*/ 23 h 117"/>
                <a:gd name="T6" fmla="*/ 58 w 116"/>
                <a:gd name="T7" fmla="*/ 8 h 117"/>
                <a:gd name="T8" fmla="*/ 58 w 116"/>
                <a:gd name="T9" fmla="*/ 8 h 117"/>
                <a:gd name="T10" fmla="*/ 58 w 116"/>
                <a:gd name="T11" fmla="*/ 8 h 117"/>
                <a:gd name="T12" fmla="*/ 109 w 116"/>
                <a:gd name="T13" fmla="*/ 59 h 117"/>
                <a:gd name="T14" fmla="*/ 58 w 116"/>
                <a:gd name="T15" fmla="*/ 109 h 117"/>
                <a:gd name="T16" fmla="*/ 58 w 116"/>
                <a:gd name="T17" fmla="*/ 109 h 117"/>
                <a:gd name="T18" fmla="*/ 58 w 116"/>
                <a:gd name="T19" fmla="*/ 0 h 117"/>
                <a:gd name="T20" fmla="*/ 0 w 116"/>
                <a:gd name="T21" fmla="*/ 58 h 117"/>
                <a:gd name="T22" fmla="*/ 58 w 116"/>
                <a:gd name="T23" fmla="*/ 117 h 117"/>
                <a:gd name="T24" fmla="*/ 58 w 116"/>
                <a:gd name="T25" fmla="*/ 117 h 117"/>
                <a:gd name="T26" fmla="*/ 116 w 116"/>
                <a:gd name="T27" fmla="*/ 59 h 117"/>
                <a:gd name="T28" fmla="*/ 116 w 116"/>
                <a:gd name="T29" fmla="*/ 58 h 117"/>
                <a:gd name="T30" fmla="*/ 58 w 116"/>
                <a:gd name="T31" fmla="*/ 0 h 117"/>
                <a:gd name="T32" fmla="*/ 58 w 116"/>
                <a:gd name="T33" fmla="*/ 0 h 117"/>
                <a:gd name="T34" fmla="*/ 58 w 116"/>
                <a:gd name="T3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117">
                  <a:moveTo>
                    <a:pt x="58" y="109"/>
                  </a:moveTo>
                  <a:cubicBezTo>
                    <a:pt x="30" y="109"/>
                    <a:pt x="8" y="87"/>
                    <a:pt x="8" y="59"/>
                  </a:cubicBezTo>
                  <a:cubicBezTo>
                    <a:pt x="8" y="45"/>
                    <a:pt x="13" y="33"/>
                    <a:pt x="23" y="23"/>
                  </a:cubicBezTo>
                  <a:cubicBezTo>
                    <a:pt x="32" y="14"/>
                    <a:pt x="45" y="8"/>
                    <a:pt x="58" y="8"/>
                  </a:cubicBezTo>
                  <a:cubicBezTo>
                    <a:pt x="58" y="8"/>
                    <a:pt x="58" y="8"/>
                    <a:pt x="58" y="8"/>
                  </a:cubicBezTo>
                  <a:cubicBezTo>
                    <a:pt x="58" y="8"/>
                    <a:pt x="58" y="8"/>
                    <a:pt x="58" y="8"/>
                  </a:cubicBezTo>
                  <a:cubicBezTo>
                    <a:pt x="86" y="8"/>
                    <a:pt x="109" y="31"/>
                    <a:pt x="109" y="59"/>
                  </a:cubicBezTo>
                  <a:cubicBezTo>
                    <a:pt x="109" y="86"/>
                    <a:pt x="86" y="109"/>
                    <a:pt x="58" y="109"/>
                  </a:cubicBezTo>
                  <a:cubicBezTo>
                    <a:pt x="58" y="109"/>
                    <a:pt x="58" y="109"/>
                    <a:pt x="58" y="109"/>
                  </a:cubicBezTo>
                  <a:moveTo>
                    <a:pt x="58" y="0"/>
                  </a:moveTo>
                  <a:cubicBezTo>
                    <a:pt x="26" y="0"/>
                    <a:pt x="0" y="26"/>
                    <a:pt x="0" y="58"/>
                  </a:cubicBezTo>
                  <a:cubicBezTo>
                    <a:pt x="0" y="91"/>
                    <a:pt x="26" y="117"/>
                    <a:pt x="58" y="117"/>
                  </a:cubicBezTo>
                  <a:cubicBezTo>
                    <a:pt x="58" y="117"/>
                    <a:pt x="58" y="117"/>
                    <a:pt x="58" y="117"/>
                  </a:cubicBezTo>
                  <a:cubicBezTo>
                    <a:pt x="90" y="117"/>
                    <a:pt x="116" y="91"/>
                    <a:pt x="116" y="59"/>
                  </a:cubicBezTo>
                  <a:cubicBezTo>
                    <a:pt x="116" y="58"/>
                    <a:pt x="116" y="58"/>
                    <a:pt x="116" y="58"/>
                  </a:cubicBezTo>
                  <a:cubicBezTo>
                    <a:pt x="116" y="26"/>
                    <a:pt x="90" y="0"/>
                    <a:pt x="58" y="0"/>
                  </a:cubicBezTo>
                  <a:cubicBezTo>
                    <a:pt x="58" y="0"/>
                    <a:pt x="58" y="0"/>
                    <a:pt x="58" y="0"/>
                  </a:cubicBezTo>
                  <a:cubicBezTo>
                    <a:pt x="58" y="0"/>
                    <a:pt x="58" y="0"/>
                    <a:pt x="58" y="0"/>
                  </a:cubicBezTo>
                </a:path>
              </a:pathLst>
            </a:custGeom>
            <a:solidFill>
              <a:srgbClr val="9CE5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8" name="iśḷiďè"/>
            <p:cNvSpPr/>
            <p:nvPr/>
          </p:nvSpPr>
          <p:spPr bwMode="auto">
            <a:xfrm>
              <a:off x="5526088" y="5540376"/>
              <a:ext cx="808038" cy="134938"/>
            </a:xfrm>
            <a:prstGeom prst="ellipse">
              <a:avLst/>
            </a:prstGeom>
            <a:solidFill>
              <a:srgbClr val="6C63FF">
                <a:alpha val="20000"/>
              </a:srgbClr>
            </a:solidFill>
            <a:ln>
              <a:noFill/>
            </a:ln>
          </p:spPr>
          <p:txBody>
            <a:bodyPr anchor="ctr"/>
            <a:lstStyle/>
            <a:p>
              <a:pPr algn="ctr"/>
              <a:endParaRPr/>
            </a:p>
          </p:txBody>
        </p:sp>
        <p:sp>
          <p:nvSpPr>
            <p:cNvPr id="199" name="iṥļïḍè"/>
            <p:cNvSpPr/>
            <p:nvPr/>
          </p:nvSpPr>
          <p:spPr bwMode="auto">
            <a:xfrm>
              <a:off x="3763963" y="5103813"/>
              <a:ext cx="133350" cy="173038"/>
            </a:xfrm>
            <a:custGeom>
              <a:avLst/>
              <a:gdLst>
                <a:gd name="T0" fmla="*/ 47 w 94"/>
                <a:gd name="T1" fmla="*/ 0 h 122"/>
                <a:gd name="T2" fmla="*/ 40 w 94"/>
                <a:gd name="T3" fmla="*/ 49 h 122"/>
                <a:gd name="T4" fmla="*/ 7 w 94"/>
                <a:gd name="T5" fmla="*/ 122 h 122"/>
                <a:gd name="T6" fmla="*/ 67 w 94"/>
                <a:gd name="T7" fmla="*/ 66 h 122"/>
                <a:gd name="T8" fmla="*/ 47 w 94"/>
                <a:gd name="T9" fmla="*/ 0 h 122"/>
              </a:gdLst>
              <a:ahLst/>
              <a:cxnLst>
                <a:cxn ang="0">
                  <a:pos x="T0" y="T1"/>
                </a:cxn>
                <a:cxn ang="0">
                  <a:pos x="T2" y="T3"/>
                </a:cxn>
                <a:cxn ang="0">
                  <a:pos x="T4" y="T5"/>
                </a:cxn>
                <a:cxn ang="0">
                  <a:pos x="T6" y="T7"/>
                </a:cxn>
                <a:cxn ang="0">
                  <a:pos x="T8" y="T9"/>
                </a:cxn>
              </a:cxnLst>
              <a:rect l="0" t="0" r="r" b="b"/>
              <a:pathLst>
                <a:path w="94" h="122">
                  <a:moveTo>
                    <a:pt x="47" y="0"/>
                  </a:moveTo>
                  <a:cubicBezTo>
                    <a:pt x="47" y="0"/>
                    <a:pt x="62" y="20"/>
                    <a:pt x="40" y="49"/>
                  </a:cubicBezTo>
                  <a:cubicBezTo>
                    <a:pt x="18" y="78"/>
                    <a:pt x="0" y="103"/>
                    <a:pt x="7" y="122"/>
                  </a:cubicBezTo>
                  <a:cubicBezTo>
                    <a:pt x="7" y="122"/>
                    <a:pt x="40" y="67"/>
                    <a:pt x="67" y="66"/>
                  </a:cubicBezTo>
                  <a:cubicBezTo>
                    <a:pt x="94" y="65"/>
                    <a:pt x="76" y="33"/>
                    <a:pt x="47" y="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0" name="iṩľiḑé"/>
            <p:cNvSpPr/>
            <p:nvPr/>
          </p:nvSpPr>
          <p:spPr bwMode="auto">
            <a:xfrm>
              <a:off x="3830638" y="5103813"/>
              <a:ext cx="4763" cy="9525"/>
            </a:xfrm>
            <a:custGeom>
              <a:avLst/>
              <a:gdLst>
                <a:gd name="T0" fmla="*/ 3 w 3"/>
                <a:gd name="T1" fmla="*/ 6 h 6"/>
                <a:gd name="T2" fmla="*/ 3 w 3"/>
                <a:gd name="T3" fmla="*/ 6 h 6"/>
                <a:gd name="T4" fmla="*/ 3 w 3"/>
                <a:gd name="T5" fmla="*/ 6 h 6"/>
                <a:gd name="T6" fmla="*/ 3 w 3"/>
                <a:gd name="T7" fmla="*/ 6 h 6"/>
                <a:gd name="T8" fmla="*/ 0 w 3"/>
                <a:gd name="T9" fmla="*/ 0 h 6"/>
                <a:gd name="T10" fmla="*/ 1 w 3"/>
                <a:gd name="T11" fmla="*/ 2 h 6"/>
                <a:gd name="T12" fmla="*/ 0 w 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3" y="6"/>
                  </a:moveTo>
                  <a:cubicBezTo>
                    <a:pt x="3" y="6"/>
                    <a:pt x="3" y="6"/>
                    <a:pt x="3" y="6"/>
                  </a:cubicBezTo>
                  <a:cubicBezTo>
                    <a:pt x="3" y="6"/>
                    <a:pt x="3" y="6"/>
                    <a:pt x="3" y="6"/>
                  </a:cubicBezTo>
                  <a:cubicBezTo>
                    <a:pt x="3" y="6"/>
                    <a:pt x="3" y="6"/>
                    <a:pt x="3" y="6"/>
                  </a:cubicBezTo>
                  <a:moveTo>
                    <a:pt x="0" y="0"/>
                  </a:moveTo>
                  <a:cubicBezTo>
                    <a:pt x="0" y="1"/>
                    <a:pt x="0" y="1"/>
                    <a:pt x="1" y="2"/>
                  </a:cubicBezTo>
                  <a:cubicBezTo>
                    <a:pt x="0" y="1"/>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1" name="îSľïďè"/>
            <p:cNvSpPr/>
            <p:nvPr/>
          </p:nvSpPr>
          <p:spPr bwMode="auto">
            <a:xfrm>
              <a:off x="3775075" y="5103813"/>
              <a:ext cx="117475" cy="173038"/>
            </a:xfrm>
            <a:custGeom>
              <a:avLst/>
              <a:gdLst>
                <a:gd name="T0" fmla="*/ 40 w 83"/>
                <a:gd name="T1" fmla="*/ 0 h 122"/>
                <a:gd name="T2" fmla="*/ 40 w 83"/>
                <a:gd name="T3" fmla="*/ 0 h 122"/>
                <a:gd name="T4" fmla="*/ 41 w 83"/>
                <a:gd name="T5" fmla="*/ 2 h 122"/>
                <a:gd name="T6" fmla="*/ 43 w 83"/>
                <a:gd name="T7" fmla="*/ 6 h 122"/>
                <a:gd name="T8" fmla="*/ 43 w 83"/>
                <a:gd name="T9" fmla="*/ 6 h 122"/>
                <a:gd name="T10" fmla="*/ 58 w 83"/>
                <a:gd name="T11" fmla="*/ 66 h 122"/>
                <a:gd name="T12" fmla="*/ 2 w 83"/>
                <a:gd name="T13" fmla="*/ 116 h 122"/>
                <a:gd name="T14" fmla="*/ 1 w 83"/>
                <a:gd name="T15" fmla="*/ 119 h 122"/>
                <a:gd name="T16" fmla="*/ 1 w 83"/>
                <a:gd name="T17" fmla="*/ 119 h 122"/>
                <a:gd name="T18" fmla="*/ 1 w 83"/>
                <a:gd name="T19" fmla="*/ 119 h 122"/>
                <a:gd name="T20" fmla="*/ 0 w 83"/>
                <a:gd name="T21" fmla="*/ 121 h 122"/>
                <a:gd name="T22" fmla="*/ 0 w 83"/>
                <a:gd name="T23" fmla="*/ 122 h 122"/>
                <a:gd name="T24" fmla="*/ 0 w 83"/>
                <a:gd name="T25" fmla="*/ 122 h 122"/>
                <a:gd name="T26" fmla="*/ 0 w 83"/>
                <a:gd name="T27" fmla="*/ 122 h 122"/>
                <a:gd name="T28" fmla="*/ 0 w 83"/>
                <a:gd name="T29" fmla="*/ 122 h 122"/>
                <a:gd name="T30" fmla="*/ 0 w 83"/>
                <a:gd name="T31" fmla="*/ 122 h 122"/>
                <a:gd name="T32" fmla="*/ 60 w 83"/>
                <a:gd name="T33" fmla="*/ 66 h 122"/>
                <a:gd name="T34" fmla="*/ 73 w 83"/>
                <a:gd name="T35" fmla="*/ 55 h 122"/>
                <a:gd name="T36" fmla="*/ 40 w 83"/>
                <a:gd name="T3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22">
                  <a:moveTo>
                    <a:pt x="40" y="0"/>
                  </a:moveTo>
                  <a:cubicBezTo>
                    <a:pt x="40" y="0"/>
                    <a:pt x="40" y="0"/>
                    <a:pt x="40" y="0"/>
                  </a:cubicBezTo>
                  <a:cubicBezTo>
                    <a:pt x="40" y="0"/>
                    <a:pt x="40" y="1"/>
                    <a:pt x="41" y="2"/>
                  </a:cubicBezTo>
                  <a:cubicBezTo>
                    <a:pt x="42" y="3"/>
                    <a:pt x="42" y="5"/>
                    <a:pt x="43" y="6"/>
                  </a:cubicBezTo>
                  <a:cubicBezTo>
                    <a:pt x="43" y="6"/>
                    <a:pt x="43" y="6"/>
                    <a:pt x="43" y="6"/>
                  </a:cubicBezTo>
                  <a:cubicBezTo>
                    <a:pt x="69" y="37"/>
                    <a:pt x="83" y="65"/>
                    <a:pt x="58" y="66"/>
                  </a:cubicBezTo>
                  <a:cubicBezTo>
                    <a:pt x="36" y="67"/>
                    <a:pt x="11" y="102"/>
                    <a:pt x="2" y="116"/>
                  </a:cubicBezTo>
                  <a:cubicBezTo>
                    <a:pt x="2" y="117"/>
                    <a:pt x="1" y="118"/>
                    <a:pt x="1" y="119"/>
                  </a:cubicBezTo>
                  <a:cubicBezTo>
                    <a:pt x="1" y="119"/>
                    <a:pt x="1" y="119"/>
                    <a:pt x="1" y="119"/>
                  </a:cubicBezTo>
                  <a:cubicBezTo>
                    <a:pt x="1" y="119"/>
                    <a:pt x="1" y="119"/>
                    <a:pt x="1" y="119"/>
                  </a:cubicBezTo>
                  <a:cubicBezTo>
                    <a:pt x="1" y="120"/>
                    <a:pt x="1" y="120"/>
                    <a:pt x="0" y="121"/>
                  </a:cubicBezTo>
                  <a:cubicBezTo>
                    <a:pt x="0" y="121"/>
                    <a:pt x="0" y="121"/>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33" y="67"/>
                    <a:pt x="60" y="66"/>
                  </a:cubicBezTo>
                  <a:cubicBezTo>
                    <a:pt x="69" y="66"/>
                    <a:pt x="73" y="62"/>
                    <a:pt x="73" y="55"/>
                  </a:cubicBezTo>
                  <a:cubicBezTo>
                    <a:pt x="73" y="43"/>
                    <a:pt x="59" y="22"/>
                    <a:pt x="40"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2" name="iṡ1îďê"/>
            <p:cNvSpPr/>
            <p:nvPr/>
          </p:nvSpPr>
          <p:spPr bwMode="auto">
            <a:xfrm>
              <a:off x="3865563" y="5129213"/>
              <a:ext cx="3175" cy="26988"/>
            </a:xfrm>
            <a:prstGeom prst="ellipse">
              <a:avLst/>
            </a:pr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3" name="ïṩlïdè"/>
            <p:cNvSpPr/>
            <p:nvPr/>
          </p:nvSpPr>
          <p:spPr bwMode="auto">
            <a:xfrm>
              <a:off x="3867150" y="5141913"/>
              <a:ext cx="25400" cy="15875"/>
            </a:xfrm>
            <a:custGeom>
              <a:avLst/>
              <a:gdLst>
                <a:gd name="T0" fmla="*/ 12 w 18"/>
                <a:gd name="T1" fmla="*/ 6 h 11"/>
                <a:gd name="T2" fmla="*/ 0 w 18"/>
                <a:gd name="T3" fmla="*/ 11 h 11"/>
                <a:gd name="T4" fmla="*/ 10 w 18"/>
                <a:gd name="T5" fmla="*/ 3 h 11"/>
                <a:gd name="T6" fmla="*/ 14 w 18"/>
                <a:gd name="T7" fmla="*/ 3 h 11"/>
                <a:gd name="T8" fmla="*/ 12 w 18"/>
                <a:gd name="T9" fmla="*/ 6 h 11"/>
              </a:gdLst>
              <a:ahLst/>
              <a:cxnLst>
                <a:cxn ang="0">
                  <a:pos x="T0" y="T1"/>
                </a:cxn>
                <a:cxn ang="0">
                  <a:pos x="T2" y="T3"/>
                </a:cxn>
                <a:cxn ang="0">
                  <a:pos x="T4" y="T5"/>
                </a:cxn>
                <a:cxn ang="0">
                  <a:pos x="T6" y="T7"/>
                </a:cxn>
                <a:cxn ang="0">
                  <a:pos x="T8" y="T9"/>
                </a:cxn>
              </a:cxnLst>
              <a:rect l="0" t="0" r="r" b="b"/>
              <a:pathLst>
                <a:path w="18" h="11">
                  <a:moveTo>
                    <a:pt x="12" y="6"/>
                  </a:moveTo>
                  <a:cubicBezTo>
                    <a:pt x="6" y="9"/>
                    <a:pt x="1" y="11"/>
                    <a:pt x="0" y="11"/>
                  </a:cubicBezTo>
                  <a:cubicBezTo>
                    <a:pt x="0" y="10"/>
                    <a:pt x="4" y="7"/>
                    <a:pt x="10" y="3"/>
                  </a:cubicBezTo>
                  <a:cubicBezTo>
                    <a:pt x="16" y="0"/>
                    <a:pt x="14" y="2"/>
                    <a:pt x="14" y="3"/>
                  </a:cubicBezTo>
                  <a:cubicBezTo>
                    <a:pt x="15" y="4"/>
                    <a:pt x="18" y="3"/>
                    <a:pt x="12" y="6"/>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4" name="íṡ1idé"/>
            <p:cNvSpPr/>
            <p:nvPr/>
          </p:nvSpPr>
          <p:spPr bwMode="auto">
            <a:xfrm>
              <a:off x="3652838" y="5103813"/>
              <a:ext cx="133350" cy="173038"/>
            </a:xfrm>
            <a:custGeom>
              <a:avLst/>
              <a:gdLst>
                <a:gd name="T0" fmla="*/ 47 w 94"/>
                <a:gd name="T1" fmla="*/ 0 h 122"/>
                <a:gd name="T2" fmla="*/ 54 w 94"/>
                <a:gd name="T3" fmla="*/ 49 h 122"/>
                <a:gd name="T4" fmla="*/ 86 w 94"/>
                <a:gd name="T5" fmla="*/ 122 h 122"/>
                <a:gd name="T6" fmla="*/ 27 w 94"/>
                <a:gd name="T7" fmla="*/ 66 h 122"/>
                <a:gd name="T8" fmla="*/ 47 w 94"/>
                <a:gd name="T9" fmla="*/ 0 h 122"/>
              </a:gdLst>
              <a:ahLst/>
              <a:cxnLst>
                <a:cxn ang="0">
                  <a:pos x="T0" y="T1"/>
                </a:cxn>
                <a:cxn ang="0">
                  <a:pos x="T2" y="T3"/>
                </a:cxn>
                <a:cxn ang="0">
                  <a:pos x="T4" y="T5"/>
                </a:cxn>
                <a:cxn ang="0">
                  <a:pos x="T6" y="T7"/>
                </a:cxn>
                <a:cxn ang="0">
                  <a:pos x="T8" y="T9"/>
                </a:cxn>
              </a:cxnLst>
              <a:rect l="0" t="0" r="r" b="b"/>
              <a:pathLst>
                <a:path w="94" h="122">
                  <a:moveTo>
                    <a:pt x="47" y="0"/>
                  </a:moveTo>
                  <a:cubicBezTo>
                    <a:pt x="47" y="0"/>
                    <a:pt x="32" y="20"/>
                    <a:pt x="54" y="49"/>
                  </a:cubicBezTo>
                  <a:cubicBezTo>
                    <a:pt x="76" y="78"/>
                    <a:pt x="94" y="103"/>
                    <a:pt x="86" y="122"/>
                  </a:cubicBezTo>
                  <a:cubicBezTo>
                    <a:pt x="86" y="122"/>
                    <a:pt x="53" y="67"/>
                    <a:pt x="27" y="66"/>
                  </a:cubicBezTo>
                  <a:cubicBezTo>
                    <a:pt x="0" y="65"/>
                    <a:pt x="17" y="33"/>
                    <a:pt x="47" y="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5" name="íṩļiḑê"/>
            <p:cNvSpPr/>
            <p:nvPr/>
          </p:nvSpPr>
          <p:spPr bwMode="auto">
            <a:xfrm>
              <a:off x="3714750" y="5103813"/>
              <a:ext cx="4763" cy="9525"/>
            </a:xfrm>
            <a:custGeom>
              <a:avLst/>
              <a:gdLst>
                <a:gd name="T0" fmla="*/ 0 w 3"/>
                <a:gd name="T1" fmla="*/ 5 h 6"/>
                <a:gd name="T2" fmla="*/ 0 w 3"/>
                <a:gd name="T3" fmla="*/ 6 h 6"/>
                <a:gd name="T4" fmla="*/ 0 w 3"/>
                <a:gd name="T5" fmla="*/ 6 h 6"/>
                <a:gd name="T6" fmla="*/ 0 w 3"/>
                <a:gd name="T7" fmla="*/ 5 h 6"/>
                <a:gd name="T8" fmla="*/ 3 w 3"/>
                <a:gd name="T9" fmla="*/ 0 h 6"/>
                <a:gd name="T10" fmla="*/ 2 w 3"/>
                <a:gd name="T11" fmla="*/ 2 h 6"/>
                <a:gd name="T12" fmla="*/ 3 w 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0" y="5"/>
                  </a:moveTo>
                  <a:cubicBezTo>
                    <a:pt x="0" y="6"/>
                    <a:pt x="0" y="6"/>
                    <a:pt x="0" y="6"/>
                  </a:cubicBezTo>
                  <a:cubicBezTo>
                    <a:pt x="0" y="6"/>
                    <a:pt x="0" y="6"/>
                    <a:pt x="0" y="6"/>
                  </a:cubicBezTo>
                  <a:cubicBezTo>
                    <a:pt x="0" y="6"/>
                    <a:pt x="0" y="6"/>
                    <a:pt x="0" y="5"/>
                  </a:cubicBezTo>
                  <a:moveTo>
                    <a:pt x="3" y="0"/>
                  </a:moveTo>
                  <a:cubicBezTo>
                    <a:pt x="3" y="0"/>
                    <a:pt x="2" y="1"/>
                    <a:pt x="2" y="2"/>
                  </a:cubicBezTo>
                  <a:cubicBezTo>
                    <a:pt x="2" y="1"/>
                    <a:pt x="2" y="1"/>
                    <a:pt x="3"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6" name="ïSḻiḋe"/>
            <p:cNvSpPr/>
            <p:nvPr/>
          </p:nvSpPr>
          <p:spPr bwMode="auto">
            <a:xfrm>
              <a:off x="3775075" y="5272088"/>
              <a:ext cx="0" cy="4763"/>
            </a:xfrm>
            <a:custGeom>
              <a:avLst/>
              <a:gdLst>
                <a:gd name="T0" fmla="*/ 0 w 1"/>
                <a:gd name="T1" fmla="*/ 2 h 3"/>
                <a:gd name="T2" fmla="*/ 0 w 1"/>
                <a:gd name="T3" fmla="*/ 3 h 3"/>
                <a:gd name="T4" fmla="*/ 0 w 1"/>
                <a:gd name="T5" fmla="*/ 2 h 3"/>
                <a:gd name="T6" fmla="*/ 1 w 1"/>
                <a:gd name="T7" fmla="*/ 0 h 3"/>
                <a:gd name="T8" fmla="*/ 1 w 1"/>
                <a:gd name="T9" fmla="*/ 0 h 3"/>
                <a:gd name="T10" fmla="*/ 1 w 1"/>
                <a:gd name="T11" fmla="*/ 0 h 3"/>
                <a:gd name="T12" fmla="*/ 1 w 1"/>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2"/>
                  </a:moveTo>
                  <a:cubicBezTo>
                    <a:pt x="0" y="2"/>
                    <a:pt x="0" y="2"/>
                    <a:pt x="0" y="3"/>
                  </a:cubicBezTo>
                  <a:cubicBezTo>
                    <a:pt x="0" y="2"/>
                    <a:pt x="0" y="2"/>
                    <a:pt x="0" y="2"/>
                  </a:cubicBezTo>
                  <a:moveTo>
                    <a:pt x="1" y="0"/>
                  </a:moveTo>
                  <a:cubicBezTo>
                    <a:pt x="1" y="0"/>
                    <a:pt x="1" y="0"/>
                    <a:pt x="1" y="0"/>
                  </a:cubicBezTo>
                  <a:cubicBezTo>
                    <a:pt x="1" y="0"/>
                    <a:pt x="1" y="0"/>
                    <a:pt x="1" y="0"/>
                  </a:cubicBezTo>
                  <a:cubicBezTo>
                    <a:pt x="1" y="0"/>
                    <a:pt x="1" y="0"/>
                    <a:pt x="1" y="0"/>
                  </a:cubicBezTo>
                </a:path>
              </a:pathLst>
            </a:custGeom>
            <a:solidFill>
              <a:srgbClr val="5750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7" name="iSľíďè"/>
            <p:cNvSpPr/>
            <p:nvPr/>
          </p:nvSpPr>
          <p:spPr bwMode="auto">
            <a:xfrm>
              <a:off x="3657600" y="5103813"/>
              <a:ext cx="117475" cy="173038"/>
            </a:xfrm>
            <a:custGeom>
              <a:avLst/>
              <a:gdLst>
                <a:gd name="T0" fmla="*/ 43 w 83"/>
                <a:gd name="T1" fmla="*/ 0 h 122"/>
                <a:gd name="T2" fmla="*/ 9 w 83"/>
                <a:gd name="T3" fmla="*/ 55 h 122"/>
                <a:gd name="T4" fmla="*/ 23 w 83"/>
                <a:gd name="T5" fmla="*/ 66 h 122"/>
                <a:gd name="T6" fmla="*/ 82 w 83"/>
                <a:gd name="T7" fmla="*/ 122 h 122"/>
                <a:gd name="T8" fmla="*/ 82 w 83"/>
                <a:gd name="T9" fmla="*/ 122 h 122"/>
                <a:gd name="T10" fmla="*/ 82 w 83"/>
                <a:gd name="T11" fmla="*/ 121 h 122"/>
                <a:gd name="T12" fmla="*/ 83 w 83"/>
                <a:gd name="T13" fmla="*/ 119 h 122"/>
                <a:gd name="T14" fmla="*/ 83 w 83"/>
                <a:gd name="T15" fmla="*/ 119 h 122"/>
                <a:gd name="T16" fmla="*/ 25 w 83"/>
                <a:gd name="T17" fmla="*/ 66 h 122"/>
                <a:gd name="T18" fmla="*/ 40 w 83"/>
                <a:gd name="T19" fmla="*/ 6 h 122"/>
                <a:gd name="T20" fmla="*/ 40 w 83"/>
                <a:gd name="T21" fmla="*/ 5 h 122"/>
                <a:gd name="T22" fmla="*/ 42 w 83"/>
                <a:gd name="T23" fmla="*/ 2 h 122"/>
                <a:gd name="T24" fmla="*/ 43 w 83"/>
                <a:gd name="T25" fmla="*/ 0 h 122"/>
                <a:gd name="T26" fmla="*/ 43 w 83"/>
                <a:gd name="T2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2">
                  <a:moveTo>
                    <a:pt x="43" y="0"/>
                  </a:moveTo>
                  <a:cubicBezTo>
                    <a:pt x="24" y="22"/>
                    <a:pt x="9" y="43"/>
                    <a:pt x="9" y="55"/>
                  </a:cubicBezTo>
                  <a:cubicBezTo>
                    <a:pt x="9" y="62"/>
                    <a:pt x="13" y="66"/>
                    <a:pt x="23" y="66"/>
                  </a:cubicBezTo>
                  <a:cubicBezTo>
                    <a:pt x="49" y="67"/>
                    <a:pt x="82" y="122"/>
                    <a:pt x="82" y="122"/>
                  </a:cubicBezTo>
                  <a:cubicBezTo>
                    <a:pt x="82" y="122"/>
                    <a:pt x="82" y="122"/>
                    <a:pt x="82" y="122"/>
                  </a:cubicBezTo>
                  <a:cubicBezTo>
                    <a:pt x="82" y="121"/>
                    <a:pt x="82" y="121"/>
                    <a:pt x="82" y="121"/>
                  </a:cubicBezTo>
                  <a:cubicBezTo>
                    <a:pt x="83" y="120"/>
                    <a:pt x="83" y="120"/>
                    <a:pt x="83" y="119"/>
                  </a:cubicBezTo>
                  <a:cubicBezTo>
                    <a:pt x="83" y="119"/>
                    <a:pt x="83" y="119"/>
                    <a:pt x="83" y="119"/>
                  </a:cubicBezTo>
                  <a:cubicBezTo>
                    <a:pt x="76" y="109"/>
                    <a:pt x="48" y="67"/>
                    <a:pt x="25" y="66"/>
                  </a:cubicBezTo>
                  <a:cubicBezTo>
                    <a:pt x="0" y="65"/>
                    <a:pt x="14" y="37"/>
                    <a:pt x="40" y="6"/>
                  </a:cubicBezTo>
                  <a:cubicBezTo>
                    <a:pt x="40" y="6"/>
                    <a:pt x="40" y="6"/>
                    <a:pt x="40" y="5"/>
                  </a:cubicBezTo>
                  <a:cubicBezTo>
                    <a:pt x="41" y="4"/>
                    <a:pt x="41" y="3"/>
                    <a:pt x="42" y="2"/>
                  </a:cubicBezTo>
                  <a:cubicBezTo>
                    <a:pt x="42" y="1"/>
                    <a:pt x="43" y="0"/>
                    <a:pt x="43" y="0"/>
                  </a:cubicBezTo>
                  <a:cubicBezTo>
                    <a:pt x="43" y="0"/>
                    <a:pt x="43" y="0"/>
                    <a:pt x="43"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8" name="íṥḷïdê"/>
            <p:cNvSpPr/>
            <p:nvPr/>
          </p:nvSpPr>
          <p:spPr bwMode="auto">
            <a:xfrm>
              <a:off x="3679825" y="5129213"/>
              <a:ext cx="4763" cy="26988"/>
            </a:xfrm>
            <a:prstGeom prst="ellipse">
              <a:avLst/>
            </a:pr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9" name="í$ľiďe"/>
            <p:cNvSpPr/>
            <p:nvPr/>
          </p:nvSpPr>
          <p:spPr bwMode="auto">
            <a:xfrm>
              <a:off x="3657600" y="5141913"/>
              <a:ext cx="26988" cy="15875"/>
            </a:xfrm>
            <a:custGeom>
              <a:avLst/>
              <a:gdLst>
                <a:gd name="T0" fmla="*/ 6 w 18"/>
                <a:gd name="T1" fmla="*/ 6 h 11"/>
                <a:gd name="T2" fmla="*/ 17 w 18"/>
                <a:gd name="T3" fmla="*/ 11 h 11"/>
                <a:gd name="T4" fmla="*/ 7 w 18"/>
                <a:gd name="T5" fmla="*/ 3 h 11"/>
                <a:gd name="T6" fmla="*/ 3 w 18"/>
                <a:gd name="T7" fmla="*/ 3 h 11"/>
                <a:gd name="T8" fmla="*/ 6 w 18"/>
                <a:gd name="T9" fmla="*/ 6 h 11"/>
              </a:gdLst>
              <a:ahLst/>
              <a:cxnLst>
                <a:cxn ang="0">
                  <a:pos x="T0" y="T1"/>
                </a:cxn>
                <a:cxn ang="0">
                  <a:pos x="T2" y="T3"/>
                </a:cxn>
                <a:cxn ang="0">
                  <a:pos x="T4" y="T5"/>
                </a:cxn>
                <a:cxn ang="0">
                  <a:pos x="T6" y="T7"/>
                </a:cxn>
                <a:cxn ang="0">
                  <a:pos x="T8" y="T9"/>
                </a:cxn>
              </a:cxnLst>
              <a:rect l="0" t="0" r="r" b="b"/>
              <a:pathLst>
                <a:path w="18" h="11">
                  <a:moveTo>
                    <a:pt x="6" y="6"/>
                  </a:moveTo>
                  <a:cubicBezTo>
                    <a:pt x="12" y="9"/>
                    <a:pt x="17" y="11"/>
                    <a:pt x="17" y="11"/>
                  </a:cubicBezTo>
                  <a:cubicBezTo>
                    <a:pt x="18" y="10"/>
                    <a:pt x="13" y="7"/>
                    <a:pt x="7" y="3"/>
                  </a:cubicBezTo>
                  <a:cubicBezTo>
                    <a:pt x="1" y="0"/>
                    <a:pt x="4" y="2"/>
                    <a:pt x="3" y="3"/>
                  </a:cubicBezTo>
                  <a:cubicBezTo>
                    <a:pt x="3" y="4"/>
                    <a:pt x="0" y="3"/>
                    <a:pt x="6" y="6"/>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0" name="îṩ1ïḑè"/>
            <p:cNvSpPr/>
            <p:nvPr/>
          </p:nvSpPr>
          <p:spPr bwMode="auto">
            <a:xfrm>
              <a:off x="3552825" y="5419726"/>
              <a:ext cx="442913" cy="68263"/>
            </a:xfrm>
            <a:prstGeom prst="ellipse">
              <a:avLst/>
            </a:prstGeom>
            <a:solidFill>
              <a:srgbClr val="F0E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1" name="ïşḷiḑê"/>
            <p:cNvSpPr/>
            <p:nvPr/>
          </p:nvSpPr>
          <p:spPr bwMode="auto">
            <a:xfrm>
              <a:off x="3659188" y="5226051"/>
              <a:ext cx="230188" cy="228600"/>
            </a:xfrm>
            <a:custGeom>
              <a:avLst/>
              <a:gdLst>
                <a:gd name="T0" fmla="*/ 161 w 162"/>
                <a:gd name="T1" fmla="*/ 9 h 162"/>
                <a:gd name="T2" fmla="*/ 161 w 162"/>
                <a:gd name="T3" fmla="*/ 15 h 162"/>
                <a:gd name="T4" fmla="*/ 160 w 162"/>
                <a:gd name="T5" fmla="*/ 24 h 162"/>
                <a:gd name="T6" fmla="*/ 159 w 162"/>
                <a:gd name="T7" fmla="*/ 28 h 162"/>
                <a:gd name="T8" fmla="*/ 158 w 162"/>
                <a:gd name="T9" fmla="*/ 36 h 162"/>
                <a:gd name="T10" fmla="*/ 158 w 162"/>
                <a:gd name="T11" fmla="*/ 40 h 162"/>
                <a:gd name="T12" fmla="*/ 157 w 162"/>
                <a:gd name="T13" fmla="*/ 48 h 162"/>
                <a:gd name="T14" fmla="*/ 145 w 162"/>
                <a:gd name="T15" fmla="*/ 146 h 162"/>
                <a:gd name="T16" fmla="*/ 112 w 162"/>
                <a:gd name="T17" fmla="*/ 162 h 162"/>
                <a:gd name="T18" fmla="*/ 50 w 162"/>
                <a:gd name="T19" fmla="*/ 162 h 162"/>
                <a:gd name="T20" fmla="*/ 18 w 162"/>
                <a:gd name="T21" fmla="*/ 146 h 162"/>
                <a:gd name="T22" fmla="*/ 6 w 162"/>
                <a:gd name="T23" fmla="*/ 48 h 162"/>
                <a:gd name="T24" fmla="*/ 5 w 162"/>
                <a:gd name="T25" fmla="*/ 40 h 162"/>
                <a:gd name="T26" fmla="*/ 4 w 162"/>
                <a:gd name="T27" fmla="*/ 36 h 162"/>
                <a:gd name="T28" fmla="*/ 3 w 162"/>
                <a:gd name="T29" fmla="*/ 28 h 162"/>
                <a:gd name="T30" fmla="*/ 3 w 162"/>
                <a:gd name="T31" fmla="*/ 24 h 162"/>
                <a:gd name="T32" fmla="*/ 2 w 162"/>
                <a:gd name="T33" fmla="*/ 15 h 162"/>
                <a:gd name="T34" fmla="*/ 1 w 162"/>
                <a:gd name="T35" fmla="*/ 9 h 162"/>
                <a:gd name="T36" fmla="*/ 18 w 162"/>
                <a:gd name="T37" fmla="*/ 0 h 162"/>
                <a:gd name="T38" fmla="*/ 145 w 162"/>
                <a:gd name="T39" fmla="*/ 0 h 162"/>
                <a:gd name="T40" fmla="*/ 161 w 162"/>
                <a:gd name="T41" fmla="*/ 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 h="162">
                  <a:moveTo>
                    <a:pt x="161" y="9"/>
                  </a:moveTo>
                  <a:cubicBezTo>
                    <a:pt x="161" y="15"/>
                    <a:pt x="161" y="15"/>
                    <a:pt x="161" y="15"/>
                  </a:cubicBezTo>
                  <a:cubicBezTo>
                    <a:pt x="160" y="24"/>
                    <a:pt x="160" y="24"/>
                    <a:pt x="160" y="24"/>
                  </a:cubicBezTo>
                  <a:cubicBezTo>
                    <a:pt x="159" y="28"/>
                    <a:pt x="159" y="28"/>
                    <a:pt x="159" y="28"/>
                  </a:cubicBezTo>
                  <a:cubicBezTo>
                    <a:pt x="158" y="36"/>
                    <a:pt x="158" y="36"/>
                    <a:pt x="158" y="36"/>
                  </a:cubicBezTo>
                  <a:cubicBezTo>
                    <a:pt x="158" y="40"/>
                    <a:pt x="158" y="40"/>
                    <a:pt x="158" y="40"/>
                  </a:cubicBezTo>
                  <a:cubicBezTo>
                    <a:pt x="157" y="48"/>
                    <a:pt x="157" y="48"/>
                    <a:pt x="157" y="48"/>
                  </a:cubicBezTo>
                  <a:cubicBezTo>
                    <a:pt x="145" y="146"/>
                    <a:pt x="145" y="146"/>
                    <a:pt x="145" y="146"/>
                  </a:cubicBezTo>
                  <a:cubicBezTo>
                    <a:pt x="144" y="155"/>
                    <a:pt x="129" y="162"/>
                    <a:pt x="112" y="162"/>
                  </a:cubicBezTo>
                  <a:cubicBezTo>
                    <a:pt x="50" y="162"/>
                    <a:pt x="50" y="162"/>
                    <a:pt x="50" y="162"/>
                  </a:cubicBezTo>
                  <a:cubicBezTo>
                    <a:pt x="33" y="162"/>
                    <a:pt x="19" y="155"/>
                    <a:pt x="18" y="146"/>
                  </a:cubicBezTo>
                  <a:cubicBezTo>
                    <a:pt x="6" y="48"/>
                    <a:pt x="6" y="48"/>
                    <a:pt x="6" y="48"/>
                  </a:cubicBezTo>
                  <a:cubicBezTo>
                    <a:pt x="5" y="40"/>
                    <a:pt x="5" y="40"/>
                    <a:pt x="5" y="40"/>
                  </a:cubicBezTo>
                  <a:cubicBezTo>
                    <a:pt x="4" y="36"/>
                    <a:pt x="4" y="36"/>
                    <a:pt x="4" y="36"/>
                  </a:cubicBezTo>
                  <a:cubicBezTo>
                    <a:pt x="3" y="28"/>
                    <a:pt x="3" y="28"/>
                    <a:pt x="3" y="28"/>
                  </a:cubicBezTo>
                  <a:cubicBezTo>
                    <a:pt x="3" y="24"/>
                    <a:pt x="3" y="24"/>
                    <a:pt x="3" y="24"/>
                  </a:cubicBezTo>
                  <a:cubicBezTo>
                    <a:pt x="2" y="15"/>
                    <a:pt x="2" y="15"/>
                    <a:pt x="2" y="15"/>
                  </a:cubicBezTo>
                  <a:cubicBezTo>
                    <a:pt x="1" y="9"/>
                    <a:pt x="1" y="9"/>
                    <a:pt x="1" y="9"/>
                  </a:cubicBezTo>
                  <a:cubicBezTo>
                    <a:pt x="0" y="4"/>
                    <a:pt x="8" y="0"/>
                    <a:pt x="18" y="0"/>
                  </a:cubicBezTo>
                  <a:cubicBezTo>
                    <a:pt x="145" y="0"/>
                    <a:pt x="145" y="0"/>
                    <a:pt x="145" y="0"/>
                  </a:cubicBezTo>
                  <a:cubicBezTo>
                    <a:pt x="154" y="0"/>
                    <a:pt x="162" y="4"/>
                    <a:pt x="161" y="9"/>
                  </a:cubicBezTo>
                  <a:close/>
                </a:path>
              </a:pathLst>
            </a:custGeom>
            <a:solidFill>
              <a:srgbClr val="6561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2" name="ïŝliḓe"/>
            <p:cNvSpPr/>
            <p:nvPr/>
          </p:nvSpPr>
          <p:spPr bwMode="auto">
            <a:xfrm>
              <a:off x="3662363" y="5246688"/>
              <a:ext cx="225425" cy="12700"/>
            </a:xfrm>
            <a:custGeom>
              <a:avLst/>
              <a:gdLst>
                <a:gd name="T0" fmla="*/ 142 w 142"/>
                <a:gd name="T1" fmla="*/ 0 h 8"/>
                <a:gd name="T2" fmla="*/ 141 w 142"/>
                <a:gd name="T3" fmla="*/ 8 h 8"/>
                <a:gd name="T4" fmla="*/ 1 w 142"/>
                <a:gd name="T5" fmla="*/ 8 h 8"/>
                <a:gd name="T6" fmla="*/ 0 w 142"/>
                <a:gd name="T7" fmla="*/ 0 h 8"/>
                <a:gd name="T8" fmla="*/ 142 w 142"/>
                <a:gd name="T9" fmla="*/ 0 h 8"/>
              </a:gdLst>
              <a:ahLst/>
              <a:cxnLst>
                <a:cxn ang="0">
                  <a:pos x="T0" y="T1"/>
                </a:cxn>
                <a:cxn ang="0">
                  <a:pos x="T2" y="T3"/>
                </a:cxn>
                <a:cxn ang="0">
                  <a:pos x="T4" y="T5"/>
                </a:cxn>
                <a:cxn ang="0">
                  <a:pos x="T6" y="T7"/>
                </a:cxn>
                <a:cxn ang="0">
                  <a:pos x="T8" y="T9"/>
                </a:cxn>
              </a:cxnLst>
              <a:rect l="0" t="0" r="r" b="b"/>
              <a:pathLst>
                <a:path w="142" h="8">
                  <a:moveTo>
                    <a:pt x="142" y="0"/>
                  </a:moveTo>
                  <a:lnTo>
                    <a:pt x="141" y="8"/>
                  </a:lnTo>
                  <a:lnTo>
                    <a:pt x="1" y="8"/>
                  </a:lnTo>
                  <a:lnTo>
                    <a:pt x="0" y="0"/>
                  </a:lnTo>
                  <a:lnTo>
                    <a:pt x="142" y="0"/>
                  </a:lnTo>
                  <a:close/>
                </a:path>
              </a:pathLst>
            </a:custGeom>
            <a:solidFill>
              <a:srgbClr val="9D9C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3" name="ïşľîḓè"/>
            <p:cNvSpPr/>
            <p:nvPr/>
          </p:nvSpPr>
          <p:spPr bwMode="auto">
            <a:xfrm>
              <a:off x="3663950" y="5265738"/>
              <a:ext cx="220663" cy="11113"/>
            </a:xfrm>
            <a:custGeom>
              <a:avLst/>
              <a:gdLst>
                <a:gd name="T0" fmla="*/ 139 w 139"/>
                <a:gd name="T1" fmla="*/ 0 h 7"/>
                <a:gd name="T2" fmla="*/ 138 w 139"/>
                <a:gd name="T3" fmla="*/ 7 h 7"/>
                <a:gd name="T4" fmla="*/ 1 w 139"/>
                <a:gd name="T5" fmla="*/ 7 h 7"/>
                <a:gd name="T6" fmla="*/ 0 w 139"/>
                <a:gd name="T7" fmla="*/ 0 h 7"/>
                <a:gd name="T8" fmla="*/ 139 w 139"/>
                <a:gd name="T9" fmla="*/ 0 h 7"/>
              </a:gdLst>
              <a:ahLst/>
              <a:cxnLst>
                <a:cxn ang="0">
                  <a:pos x="T0" y="T1"/>
                </a:cxn>
                <a:cxn ang="0">
                  <a:pos x="T2" y="T3"/>
                </a:cxn>
                <a:cxn ang="0">
                  <a:pos x="T4" y="T5"/>
                </a:cxn>
                <a:cxn ang="0">
                  <a:pos x="T6" y="T7"/>
                </a:cxn>
                <a:cxn ang="0">
                  <a:pos x="T8" y="T9"/>
                </a:cxn>
              </a:cxnLst>
              <a:rect l="0" t="0" r="r" b="b"/>
              <a:pathLst>
                <a:path w="139" h="7">
                  <a:moveTo>
                    <a:pt x="139" y="0"/>
                  </a:moveTo>
                  <a:lnTo>
                    <a:pt x="138" y="7"/>
                  </a:lnTo>
                  <a:lnTo>
                    <a:pt x="1" y="7"/>
                  </a:lnTo>
                  <a:lnTo>
                    <a:pt x="0" y="0"/>
                  </a:lnTo>
                  <a:lnTo>
                    <a:pt x="139" y="0"/>
                  </a:lnTo>
                  <a:close/>
                </a:path>
              </a:pathLst>
            </a:custGeom>
            <a:solidFill>
              <a:srgbClr val="9D9C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4" name="ïṥľîďè"/>
            <p:cNvSpPr/>
            <p:nvPr/>
          </p:nvSpPr>
          <p:spPr bwMode="auto">
            <a:xfrm>
              <a:off x="3667125" y="5281613"/>
              <a:ext cx="215900" cy="12700"/>
            </a:xfrm>
            <a:custGeom>
              <a:avLst/>
              <a:gdLst>
                <a:gd name="T0" fmla="*/ 136 w 136"/>
                <a:gd name="T1" fmla="*/ 0 h 8"/>
                <a:gd name="T2" fmla="*/ 135 w 136"/>
                <a:gd name="T3" fmla="*/ 8 h 8"/>
                <a:gd name="T4" fmla="*/ 1 w 136"/>
                <a:gd name="T5" fmla="*/ 8 h 8"/>
                <a:gd name="T6" fmla="*/ 0 w 136"/>
                <a:gd name="T7" fmla="*/ 0 h 8"/>
                <a:gd name="T8" fmla="*/ 136 w 136"/>
                <a:gd name="T9" fmla="*/ 0 h 8"/>
              </a:gdLst>
              <a:ahLst/>
              <a:cxnLst>
                <a:cxn ang="0">
                  <a:pos x="T0" y="T1"/>
                </a:cxn>
                <a:cxn ang="0">
                  <a:pos x="T2" y="T3"/>
                </a:cxn>
                <a:cxn ang="0">
                  <a:pos x="T4" y="T5"/>
                </a:cxn>
                <a:cxn ang="0">
                  <a:pos x="T6" y="T7"/>
                </a:cxn>
                <a:cxn ang="0">
                  <a:pos x="T8" y="T9"/>
                </a:cxn>
              </a:cxnLst>
              <a:rect l="0" t="0" r="r" b="b"/>
              <a:pathLst>
                <a:path w="136" h="8">
                  <a:moveTo>
                    <a:pt x="136" y="0"/>
                  </a:moveTo>
                  <a:lnTo>
                    <a:pt x="135" y="8"/>
                  </a:lnTo>
                  <a:lnTo>
                    <a:pt x="1" y="8"/>
                  </a:lnTo>
                  <a:lnTo>
                    <a:pt x="0" y="0"/>
                  </a:lnTo>
                  <a:lnTo>
                    <a:pt x="136" y="0"/>
                  </a:lnTo>
                  <a:close/>
                </a:path>
              </a:pathLst>
            </a:custGeom>
            <a:solidFill>
              <a:srgbClr val="9D9C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5" name="îŝ1îḍê"/>
            <p:cNvSpPr/>
            <p:nvPr/>
          </p:nvSpPr>
          <p:spPr bwMode="auto">
            <a:xfrm>
              <a:off x="5708650" y="3411538"/>
              <a:ext cx="693738" cy="711200"/>
            </a:xfrm>
            <a:custGeom>
              <a:avLst/>
              <a:gdLst>
                <a:gd name="T0" fmla="*/ 319 w 490"/>
                <a:gd name="T1" fmla="*/ 503 h 503"/>
                <a:gd name="T2" fmla="*/ 321 w 490"/>
                <a:gd name="T3" fmla="*/ 494 h 503"/>
                <a:gd name="T4" fmla="*/ 6 w 490"/>
                <a:gd name="T5" fmla="*/ 432 h 503"/>
                <a:gd name="T6" fmla="*/ 0 w 490"/>
                <a:gd name="T7" fmla="*/ 502 h 503"/>
                <a:gd name="T8" fmla="*/ 6 w 490"/>
                <a:gd name="T9" fmla="*/ 456 h 503"/>
                <a:gd name="T10" fmla="*/ 328 w 490"/>
                <a:gd name="T11" fmla="*/ 432 h 503"/>
                <a:gd name="T12" fmla="*/ 323 w 490"/>
                <a:gd name="T13" fmla="*/ 450 h 503"/>
                <a:gd name="T14" fmla="*/ 322 w 490"/>
                <a:gd name="T15" fmla="*/ 484 h 503"/>
                <a:gd name="T16" fmla="*/ 323 w 490"/>
                <a:gd name="T17" fmla="*/ 450 h 503"/>
                <a:gd name="T18" fmla="*/ 490 w 490"/>
                <a:gd name="T19" fmla="*/ 333 h 503"/>
                <a:gd name="T20" fmla="*/ 478 w 490"/>
                <a:gd name="T21" fmla="*/ 334 h 503"/>
                <a:gd name="T22" fmla="*/ 456 w 490"/>
                <a:gd name="T23" fmla="*/ 347 h 503"/>
                <a:gd name="T24" fmla="*/ 362 w 490"/>
                <a:gd name="T25" fmla="*/ 347 h 503"/>
                <a:gd name="T26" fmla="*/ 361 w 490"/>
                <a:gd name="T27" fmla="*/ 348 h 503"/>
                <a:gd name="T28" fmla="*/ 334 w 490"/>
                <a:gd name="T29" fmla="*/ 389 h 503"/>
                <a:gd name="T30" fmla="*/ 334 w 490"/>
                <a:gd name="T31" fmla="*/ 377 h 503"/>
                <a:gd name="T32" fmla="*/ 362 w 490"/>
                <a:gd name="T33" fmla="*/ 348 h 503"/>
                <a:gd name="T34" fmla="*/ 466 w 490"/>
                <a:gd name="T35" fmla="*/ 347 h 503"/>
                <a:gd name="T36" fmla="*/ 483 w 490"/>
                <a:gd name="T37" fmla="*/ 334 h 503"/>
                <a:gd name="T38" fmla="*/ 27 w 490"/>
                <a:gd name="T39" fmla="*/ 288 h 503"/>
                <a:gd name="T40" fmla="*/ 10 w 490"/>
                <a:gd name="T41" fmla="*/ 359 h 503"/>
                <a:gd name="T42" fmla="*/ 6 w 490"/>
                <a:gd name="T43" fmla="*/ 389 h 503"/>
                <a:gd name="T44" fmla="*/ 11 w 490"/>
                <a:gd name="T45" fmla="*/ 359 h 503"/>
                <a:gd name="T46" fmla="*/ 27 w 490"/>
                <a:gd name="T47" fmla="*/ 288 h 503"/>
                <a:gd name="T48" fmla="*/ 435 w 490"/>
                <a:gd name="T49" fmla="*/ 257 h 503"/>
                <a:gd name="T50" fmla="*/ 437 w 490"/>
                <a:gd name="T51" fmla="*/ 257 h 503"/>
                <a:gd name="T52" fmla="*/ 61 w 490"/>
                <a:gd name="T53" fmla="*/ 227 h 503"/>
                <a:gd name="T54" fmla="*/ 63 w 490"/>
                <a:gd name="T55" fmla="*/ 245 h 503"/>
                <a:gd name="T56" fmla="*/ 61 w 490"/>
                <a:gd name="T57" fmla="*/ 227 h 503"/>
                <a:gd name="T58" fmla="*/ 58 w 490"/>
                <a:gd name="T59" fmla="*/ 218 h 503"/>
                <a:gd name="T60" fmla="*/ 60 w 490"/>
                <a:gd name="T61" fmla="*/ 229 h 503"/>
                <a:gd name="T62" fmla="*/ 330 w 490"/>
                <a:gd name="T63" fmla="*/ 161 h 503"/>
                <a:gd name="T64" fmla="*/ 330 w 490"/>
                <a:gd name="T65" fmla="*/ 161 h 503"/>
                <a:gd name="T66" fmla="*/ 326 w 490"/>
                <a:gd name="T67" fmla="*/ 180 h 503"/>
                <a:gd name="T68" fmla="*/ 349 w 490"/>
                <a:gd name="T69" fmla="*/ 245 h 503"/>
                <a:gd name="T70" fmla="*/ 329 w 490"/>
                <a:gd name="T71" fmla="*/ 162 h 503"/>
                <a:gd name="T72" fmla="*/ 121 w 490"/>
                <a:gd name="T73" fmla="*/ 0 h 503"/>
                <a:gd name="T74" fmla="*/ 118 w 490"/>
                <a:gd name="T75" fmla="*/ 20 h 503"/>
                <a:gd name="T76" fmla="*/ 43 w 490"/>
                <a:gd name="T77" fmla="*/ 133 h 503"/>
                <a:gd name="T78" fmla="*/ 84 w 490"/>
                <a:gd name="T79" fmla="*/ 88 h 503"/>
                <a:gd name="T80" fmla="*/ 121 w 490"/>
                <a:gd name="T81" fmla="*/ 0 h 503"/>
                <a:gd name="T82" fmla="*/ 296 w 490"/>
                <a:gd name="T83" fmla="*/ 0 h 503"/>
                <a:gd name="T84" fmla="*/ 364 w 490"/>
                <a:gd name="T85" fmla="*/ 68 h 503"/>
                <a:gd name="T86" fmla="*/ 346 w 490"/>
                <a:gd name="T87" fmla="*/ 37 h 503"/>
                <a:gd name="T88" fmla="*/ 377 w 490"/>
                <a:gd name="T89" fmla="*/ 0 h 503"/>
                <a:gd name="T90" fmla="*/ 406 w 490"/>
                <a:gd name="T91" fmla="*/ 104 h 503"/>
                <a:gd name="T92" fmla="*/ 442 w 490"/>
                <a:gd name="T93" fmla="*/ 232 h 503"/>
                <a:gd name="T94" fmla="*/ 439 w 490"/>
                <a:gd name="T95" fmla="*/ 246 h 503"/>
                <a:gd name="T96" fmla="*/ 429 w 490"/>
                <a:gd name="T97" fmla="*/ 176 h 503"/>
                <a:gd name="T98" fmla="*/ 377 w 490"/>
                <a:gd name="T99"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 h="503">
                  <a:moveTo>
                    <a:pt x="321" y="494"/>
                  </a:moveTo>
                  <a:cubicBezTo>
                    <a:pt x="320" y="498"/>
                    <a:pt x="320" y="501"/>
                    <a:pt x="319" y="503"/>
                  </a:cubicBezTo>
                  <a:cubicBezTo>
                    <a:pt x="319" y="503"/>
                    <a:pt x="319" y="503"/>
                    <a:pt x="319" y="503"/>
                  </a:cubicBezTo>
                  <a:cubicBezTo>
                    <a:pt x="319" y="501"/>
                    <a:pt x="320" y="498"/>
                    <a:pt x="321" y="494"/>
                  </a:cubicBezTo>
                  <a:moveTo>
                    <a:pt x="6" y="432"/>
                  </a:moveTo>
                  <a:cubicBezTo>
                    <a:pt x="6" y="432"/>
                    <a:pt x="6" y="432"/>
                    <a:pt x="6" y="432"/>
                  </a:cubicBezTo>
                  <a:cubicBezTo>
                    <a:pt x="6" y="442"/>
                    <a:pt x="6" y="452"/>
                    <a:pt x="6" y="456"/>
                  </a:cubicBezTo>
                  <a:cubicBezTo>
                    <a:pt x="6" y="461"/>
                    <a:pt x="2" y="488"/>
                    <a:pt x="0" y="502"/>
                  </a:cubicBezTo>
                  <a:cubicBezTo>
                    <a:pt x="0" y="502"/>
                    <a:pt x="0" y="502"/>
                    <a:pt x="0" y="502"/>
                  </a:cubicBezTo>
                  <a:cubicBezTo>
                    <a:pt x="3" y="488"/>
                    <a:pt x="6" y="461"/>
                    <a:pt x="6" y="456"/>
                  </a:cubicBezTo>
                  <a:cubicBezTo>
                    <a:pt x="6" y="452"/>
                    <a:pt x="6" y="442"/>
                    <a:pt x="6" y="432"/>
                  </a:cubicBezTo>
                  <a:moveTo>
                    <a:pt x="328" y="432"/>
                  </a:moveTo>
                  <a:cubicBezTo>
                    <a:pt x="328" y="432"/>
                    <a:pt x="328" y="432"/>
                    <a:pt x="328" y="432"/>
                  </a:cubicBezTo>
                  <a:cubicBezTo>
                    <a:pt x="325" y="443"/>
                    <a:pt x="323" y="450"/>
                    <a:pt x="323" y="450"/>
                  </a:cubicBezTo>
                  <a:cubicBezTo>
                    <a:pt x="323" y="450"/>
                    <a:pt x="321" y="474"/>
                    <a:pt x="322" y="479"/>
                  </a:cubicBezTo>
                  <a:cubicBezTo>
                    <a:pt x="322" y="480"/>
                    <a:pt x="322" y="482"/>
                    <a:pt x="322" y="484"/>
                  </a:cubicBezTo>
                  <a:cubicBezTo>
                    <a:pt x="322" y="482"/>
                    <a:pt x="322" y="480"/>
                    <a:pt x="322" y="479"/>
                  </a:cubicBezTo>
                  <a:cubicBezTo>
                    <a:pt x="321" y="475"/>
                    <a:pt x="323" y="450"/>
                    <a:pt x="323" y="450"/>
                  </a:cubicBezTo>
                  <a:cubicBezTo>
                    <a:pt x="323" y="450"/>
                    <a:pt x="325" y="443"/>
                    <a:pt x="328" y="432"/>
                  </a:cubicBezTo>
                  <a:moveTo>
                    <a:pt x="490" y="333"/>
                  </a:moveTo>
                  <a:cubicBezTo>
                    <a:pt x="488" y="334"/>
                    <a:pt x="485" y="334"/>
                    <a:pt x="483" y="334"/>
                  </a:cubicBezTo>
                  <a:cubicBezTo>
                    <a:pt x="481" y="334"/>
                    <a:pt x="480" y="334"/>
                    <a:pt x="478" y="334"/>
                  </a:cubicBezTo>
                  <a:cubicBezTo>
                    <a:pt x="471" y="343"/>
                    <a:pt x="466" y="347"/>
                    <a:pt x="466" y="347"/>
                  </a:cubicBezTo>
                  <a:cubicBezTo>
                    <a:pt x="456" y="347"/>
                    <a:pt x="456" y="347"/>
                    <a:pt x="456" y="347"/>
                  </a:cubicBezTo>
                  <a:cubicBezTo>
                    <a:pt x="362" y="348"/>
                    <a:pt x="362" y="348"/>
                    <a:pt x="362" y="348"/>
                  </a:cubicBezTo>
                  <a:cubicBezTo>
                    <a:pt x="362" y="347"/>
                    <a:pt x="362" y="347"/>
                    <a:pt x="362" y="347"/>
                  </a:cubicBezTo>
                  <a:cubicBezTo>
                    <a:pt x="362" y="348"/>
                    <a:pt x="362" y="348"/>
                    <a:pt x="362" y="348"/>
                  </a:cubicBezTo>
                  <a:cubicBezTo>
                    <a:pt x="362" y="348"/>
                    <a:pt x="362" y="348"/>
                    <a:pt x="361" y="348"/>
                  </a:cubicBezTo>
                  <a:cubicBezTo>
                    <a:pt x="354" y="348"/>
                    <a:pt x="332" y="350"/>
                    <a:pt x="334" y="377"/>
                  </a:cubicBezTo>
                  <a:cubicBezTo>
                    <a:pt x="335" y="381"/>
                    <a:pt x="335" y="385"/>
                    <a:pt x="334" y="389"/>
                  </a:cubicBezTo>
                  <a:cubicBezTo>
                    <a:pt x="335" y="389"/>
                    <a:pt x="335" y="389"/>
                    <a:pt x="335" y="389"/>
                  </a:cubicBezTo>
                  <a:cubicBezTo>
                    <a:pt x="335" y="385"/>
                    <a:pt x="335" y="381"/>
                    <a:pt x="334" y="377"/>
                  </a:cubicBezTo>
                  <a:cubicBezTo>
                    <a:pt x="333" y="350"/>
                    <a:pt x="354" y="348"/>
                    <a:pt x="361" y="348"/>
                  </a:cubicBezTo>
                  <a:cubicBezTo>
                    <a:pt x="362" y="348"/>
                    <a:pt x="362" y="348"/>
                    <a:pt x="362" y="348"/>
                  </a:cubicBezTo>
                  <a:cubicBezTo>
                    <a:pt x="456" y="347"/>
                    <a:pt x="456" y="347"/>
                    <a:pt x="456" y="347"/>
                  </a:cubicBezTo>
                  <a:cubicBezTo>
                    <a:pt x="466" y="347"/>
                    <a:pt x="466" y="347"/>
                    <a:pt x="466" y="347"/>
                  </a:cubicBezTo>
                  <a:cubicBezTo>
                    <a:pt x="471" y="343"/>
                    <a:pt x="475" y="339"/>
                    <a:pt x="478" y="334"/>
                  </a:cubicBezTo>
                  <a:cubicBezTo>
                    <a:pt x="480" y="334"/>
                    <a:pt x="481" y="334"/>
                    <a:pt x="483" y="334"/>
                  </a:cubicBezTo>
                  <a:cubicBezTo>
                    <a:pt x="485" y="334"/>
                    <a:pt x="488" y="334"/>
                    <a:pt x="490" y="333"/>
                  </a:cubicBezTo>
                  <a:moveTo>
                    <a:pt x="27" y="288"/>
                  </a:moveTo>
                  <a:cubicBezTo>
                    <a:pt x="26" y="288"/>
                    <a:pt x="26" y="288"/>
                    <a:pt x="26" y="288"/>
                  </a:cubicBezTo>
                  <a:cubicBezTo>
                    <a:pt x="10" y="318"/>
                    <a:pt x="10" y="359"/>
                    <a:pt x="10" y="359"/>
                  </a:cubicBezTo>
                  <a:cubicBezTo>
                    <a:pt x="10" y="359"/>
                    <a:pt x="7" y="375"/>
                    <a:pt x="6" y="389"/>
                  </a:cubicBezTo>
                  <a:cubicBezTo>
                    <a:pt x="6" y="389"/>
                    <a:pt x="6" y="389"/>
                    <a:pt x="6" y="389"/>
                  </a:cubicBezTo>
                  <a:cubicBezTo>
                    <a:pt x="8" y="375"/>
                    <a:pt x="11" y="359"/>
                    <a:pt x="11" y="359"/>
                  </a:cubicBezTo>
                  <a:cubicBezTo>
                    <a:pt x="11" y="359"/>
                    <a:pt x="11" y="359"/>
                    <a:pt x="11" y="359"/>
                  </a:cubicBezTo>
                  <a:cubicBezTo>
                    <a:pt x="11" y="359"/>
                    <a:pt x="11" y="359"/>
                    <a:pt x="11" y="359"/>
                  </a:cubicBezTo>
                  <a:cubicBezTo>
                    <a:pt x="11" y="359"/>
                    <a:pt x="11" y="318"/>
                    <a:pt x="27" y="288"/>
                  </a:cubicBezTo>
                  <a:moveTo>
                    <a:pt x="435" y="257"/>
                  </a:moveTo>
                  <a:cubicBezTo>
                    <a:pt x="435" y="257"/>
                    <a:pt x="435" y="257"/>
                    <a:pt x="435" y="257"/>
                  </a:cubicBezTo>
                  <a:cubicBezTo>
                    <a:pt x="435" y="257"/>
                    <a:pt x="436" y="257"/>
                    <a:pt x="437" y="257"/>
                  </a:cubicBezTo>
                  <a:cubicBezTo>
                    <a:pt x="437" y="257"/>
                    <a:pt x="437" y="257"/>
                    <a:pt x="437" y="257"/>
                  </a:cubicBezTo>
                  <a:cubicBezTo>
                    <a:pt x="436" y="257"/>
                    <a:pt x="435" y="257"/>
                    <a:pt x="435" y="257"/>
                  </a:cubicBezTo>
                  <a:moveTo>
                    <a:pt x="61" y="227"/>
                  </a:moveTo>
                  <a:cubicBezTo>
                    <a:pt x="61" y="227"/>
                    <a:pt x="61" y="228"/>
                    <a:pt x="61" y="228"/>
                  </a:cubicBezTo>
                  <a:cubicBezTo>
                    <a:pt x="62" y="234"/>
                    <a:pt x="62" y="239"/>
                    <a:pt x="63" y="245"/>
                  </a:cubicBezTo>
                  <a:cubicBezTo>
                    <a:pt x="63" y="245"/>
                    <a:pt x="63" y="245"/>
                    <a:pt x="63" y="245"/>
                  </a:cubicBezTo>
                  <a:cubicBezTo>
                    <a:pt x="63" y="239"/>
                    <a:pt x="62" y="233"/>
                    <a:pt x="61" y="227"/>
                  </a:cubicBezTo>
                  <a:moveTo>
                    <a:pt x="58" y="217"/>
                  </a:moveTo>
                  <a:cubicBezTo>
                    <a:pt x="58" y="217"/>
                    <a:pt x="58" y="218"/>
                    <a:pt x="58" y="218"/>
                  </a:cubicBezTo>
                  <a:cubicBezTo>
                    <a:pt x="59" y="222"/>
                    <a:pt x="60" y="226"/>
                    <a:pt x="60" y="230"/>
                  </a:cubicBezTo>
                  <a:cubicBezTo>
                    <a:pt x="60" y="229"/>
                    <a:pt x="60" y="229"/>
                    <a:pt x="60" y="229"/>
                  </a:cubicBezTo>
                  <a:cubicBezTo>
                    <a:pt x="60" y="225"/>
                    <a:pt x="59" y="221"/>
                    <a:pt x="58" y="217"/>
                  </a:cubicBezTo>
                  <a:moveTo>
                    <a:pt x="330" y="161"/>
                  </a:moveTo>
                  <a:cubicBezTo>
                    <a:pt x="330" y="161"/>
                    <a:pt x="330" y="161"/>
                    <a:pt x="330" y="161"/>
                  </a:cubicBezTo>
                  <a:cubicBezTo>
                    <a:pt x="330" y="161"/>
                    <a:pt x="330" y="161"/>
                    <a:pt x="330" y="161"/>
                  </a:cubicBezTo>
                  <a:cubicBezTo>
                    <a:pt x="330" y="161"/>
                    <a:pt x="329" y="161"/>
                    <a:pt x="329" y="162"/>
                  </a:cubicBezTo>
                  <a:cubicBezTo>
                    <a:pt x="326" y="167"/>
                    <a:pt x="325" y="173"/>
                    <a:pt x="326" y="180"/>
                  </a:cubicBezTo>
                  <a:cubicBezTo>
                    <a:pt x="327" y="202"/>
                    <a:pt x="340" y="223"/>
                    <a:pt x="348" y="245"/>
                  </a:cubicBezTo>
                  <a:cubicBezTo>
                    <a:pt x="349" y="245"/>
                    <a:pt x="349" y="245"/>
                    <a:pt x="349" y="245"/>
                  </a:cubicBezTo>
                  <a:cubicBezTo>
                    <a:pt x="340" y="223"/>
                    <a:pt x="328" y="202"/>
                    <a:pt x="326" y="180"/>
                  </a:cubicBezTo>
                  <a:cubicBezTo>
                    <a:pt x="325" y="173"/>
                    <a:pt x="326" y="167"/>
                    <a:pt x="329" y="162"/>
                  </a:cubicBezTo>
                  <a:cubicBezTo>
                    <a:pt x="330" y="161"/>
                    <a:pt x="330" y="161"/>
                    <a:pt x="330" y="161"/>
                  </a:cubicBezTo>
                  <a:moveTo>
                    <a:pt x="121" y="0"/>
                  </a:moveTo>
                  <a:cubicBezTo>
                    <a:pt x="121" y="0"/>
                    <a:pt x="121" y="0"/>
                    <a:pt x="121" y="0"/>
                  </a:cubicBezTo>
                  <a:cubicBezTo>
                    <a:pt x="119" y="7"/>
                    <a:pt x="119" y="13"/>
                    <a:pt x="118" y="20"/>
                  </a:cubicBezTo>
                  <a:cubicBezTo>
                    <a:pt x="114" y="46"/>
                    <a:pt x="102" y="69"/>
                    <a:pt x="83" y="88"/>
                  </a:cubicBezTo>
                  <a:cubicBezTo>
                    <a:pt x="69" y="103"/>
                    <a:pt x="51" y="117"/>
                    <a:pt x="43" y="133"/>
                  </a:cubicBezTo>
                  <a:cubicBezTo>
                    <a:pt x="43" y="133"/>
                    <a:pt x="43" y="133"/>
                    <a:pt x="43" y="133"/>
                  </a:cubicBezTo>
                  <a:cubicBezTo>
                    <a:pt x="51" y="117"/>
                    <a:pt x="70" y="103"/>
                    <a:pt x="84" y="88"/>
                  </a:cubicBezTo>
                  <a:cubicBezTo>
                    <a:pt x="102" y="70"/>
                    <a:pt x="114" y="46"/>
                    <a:pt x="118" y="20"/>
                  </a:cubicBezTo>
                  <a:cubicBezTo>
                    <a:pt x="119" y="14"/>
                    <a:pt x="120" y="7"/>
                    <a:pt x="121" y="0"/>
                  </a:cubicBezTo>
                  <a:moveTo>
                    <a:pt x="297" y="0"/>
                  </a:moveTo>
                  <a:cubicBezTo>
                    <a:pt x="296" y="0"/>
                    <a:pt x="296" y="0"/>
                    <a:pt x="296" y="0"/>
                  </a:cubicBezTo>
                  <a:cubicBezTo>
                    <a:pt x="319" y="13"/>
                    <a:pt x="337" y="27"/>
                    <a:pt x="346" y="38"/>
                  </a:cubicBezTo>
                  <a:cubicBezTo>
                    <a:pt x="354" y="47"/>
                    <a:pt x="360" y="57"/>
                    <a:pt x="364" y="68"/>
                  </a:cubicBezTo>
                  <a:cubicBezTo>
                    <a:pt x="364" y="68"/>
                    <a:pt x="364" y="68"/>
                    <a:pt x="364" y="68"/>
                  </a:cubicBezTo>
                  <a:cubicBezTo>
                    <a:pt x="360" y="57"/>
                    <a:pt x="354" y="46"/>
                    <a:pt x="346" y="37"/>
                  </a:cubicBezTo>
                  <a:cubicBezTo>
                    <a:pt x="337" y="27"/>
                    <a:pt x="319" y="13"/>
                    <a:pt x="297" y="0"/>
                  </a:cubicBezTo>
                  <a:moveTo>
                    <a:pt x="377" y="0"/>
                  </a:moveTo>
                  <a:cubicBezTo>
                    <a:pt x="377" y="0"/>
                    <a:pt x="377" y="0"/>
                    <a:pt x="377" y="0"/>
                  </a:cubicBezTo>
                  <a:cubicBezTo>
                    <a:pt x="361" y="39"/>
                    <a:pt x="406" y="104"/>
                    <a:pt x="406" y="104"/>
                  </a:cubicBezTo>
                  <a:cubicBezTo>
                    <a:pt x="406" y="104"/>
                    <a:pt x="430" y="164"/>
                    <a:pt x="428" y="176"/>
                  </a:cubicBezTo>
                  <a:cubicBezTo>
                    <a:pt x="427" y="188"/>
                    <a:pt x="442" y="232"/>
                    <a:pt x="442" y="232"/>
                  </a:cubicBezTo>
                  <a:cubicBezTo>
                    <a:pt x="439" y="246"/>
                    <a:pt x="439" y="246"/>
                    <a:pt x="439" y="246"/>
                  </a:cubicBezTo>
                  <a:cubicBezTo>
                    <a:pt x="439" y="246"/>
                    <a:pt x="439" y="246"/>
                    <a:pt x="439" y="246"/>
                  </a:cubicBezTo>
                  <a:cubicBezTo>
                    <a:pt x="442" y="232"/>
                    <a:pt x="442" y="232"/>
                    <a:pt x="442" y="232"/>
                  </a:cubicBezTo>
                  <a:cubicBezTo>
                    <a:pt x="442" y="232"/>
                    <a:pt x="427" y="188"/>
                    <a:pt x="429" y="176"/>
                  </a:cubicBezTo>
                  <a:cubicBezTo>
                    <a:pt x="430" y="164"/>
                    <a:pt x="406" y="104"/>
                    <a:pt x="406" y="104"/>
                  </a:cubicBezTo>
                  <a:cubicBezTo>
                    <a:pt x="406" y="104"/>
                    <a:pt x="361" y="39"/>
                    <a:pt x="377"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6" name="iśľiḑê"/>
            <p:cNvSpPr/>
            <p:nvPr/>
          </p:nvSpPr>
          <p:spPr bwMode="auto">
            <a:xfrm>
              <a:off x="5880100" y="3359151"/>
              <a:ext cx="392113" cy="52388"/>
            </a:xfrm>
            <a:custGeom>
              <a:avLst/>
              <a:gdLst>
                <a:gd name="T0" fmla="*/ 277 w 277"/>
                <a:gd name="T1" fmla="*/ 19 h 37"/>
                <a:gd name="T2" fmla="*/ 265 w 277"/>
                <a:gd name="T3" fmla="*/ 24 h 37"/>
                <a:gd name="T4" fmla="*/ 256 w 277"/>
                <a:gd name="T5" fmla="*/ 37 h 37"/>
                <a:gd name="T6" fmla="*/ 256 w 277"/>
                <a:gd name="T7" fmla="*/ 37 h 37"/>
                <a:gd name="T8" fmla="*/ 265 w 277"/>
                <a:gd name="T9" fmla="*/ 24 h 37"/>
                <a:gd name="T10" fmla="*/ 277 w 277"/>
                <a:gd name="T11" fmla="*/ 19 h 37"/>
                <a:gd name="T12" fmla="*/ 277 w 277"/>
                <a:gd name="T13" fmla="*/ 19 h 37"/>
                <a:gd name="T14" fmla="*/ 61 w 277"/>
                <a:gd name="T15" fmla="*/ 0 h 37"/>
                <a:gd name="T16" fmla="*/ 5 w 277"/>
                <a:gd name="T17" fmla="*/ 26 h 37"/>
                <a:gd name="T18" fmla="*/ 0 w 277"/>
                <a:gd name="T19" fmla="*/ 37 h 37"/>
                <a:gd name="T20" fmla="*/ 0 w 277"/>
                <a:gd name="T21" fmla="*/ 37 h 37"/>
                <a:gd name="T22" fmla="*/ 5 w 277"/>
                <a:gd name="T23" fmla="*/ 26 h 37"/>
                <a:gd name="T24" fmla="*/ 61 w 277"/>
                <a:gd name="T25" fmla="*/ 0 h 37"/>
                <a:gd name="T26" fmla="*/ 175 w 277"/>
                <a:gd name="T27" fmla="*/ 37 h 37"/>
                <a:gd name="T28" fmla="*/ 176 w 277"/>
                <a:gd name="T29" fmla="*/ 37 h 37"/>
                <a:gd name="T30" fmla="*/ 61 w 277"/>
                <a:gd name="T3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37">
                  <a:moveTo>
                    <a:pt x="277" y="19"/>
                  </a:moveTo>
                  <a:cubicBezTo>
                    <a:pt x="273" y="19"/>
                    <a:pt x="269" y="21"/>
                    <a:pt x="265" y="24"/>
                  </a:cubicBezTo>
                  <a:cubicBezTo>
                    <a:pt x="261" y="28"/>
                    <a:pt x="258" y="32"/>
                    <a:pt x="256" y="37"/>
                  </a:cubicBezTo>
                  <a:cubicBezTo>
                    <a:pt x="256" y="37"/>
                    <a:pt x="256" y="37"/>
                    <a:pt x="256" y="37"/>
                  </a:cubicBezTo>
                  <a:cubicBezTo>
                    <a:pt x="258" y="32"/>
                    <a:pt x="261" y="28"/>
                    <a:pt x="265" y="24"/>
                  </a:cubicBezTo>
                  <a:cubicBezTo>
                    <a:pt x="269" y="21"/>
                    <a:pt x="273" y="19"/>
                    <a:pt x="277" y="19"/>
                  </a:cubicBezTo>
                  <a:cubicBezTo>
                    <a:pt x="277" y="19"/>
                    <a:pt x="277" y="19"/>
                    <a:pt x="277" y="19"/>
                  </a:cubicBezTo>
                  <a:moveTo>
                    <a:pt x="61" y="0"/>
                  </a:moveTo>
                  <a:cubicBezTo>
                    <a:pt x="37" y="0"/>
                    <a:pt x="17" y="7"/>
                    <a:pt x="5" y="26"/>
                  </a:cubicBezTo>
                  <a:cubicBezTo>
                    <a:pt x="3" y="30"/>
                    <a:pt x="1" y="33"/>
                    <a:pt x="0" y="37"/>
                  </a:cubicBezTo>
                  <a:cubicBezTo>
                    <a:pt x="0" y="37"/>
                    <a:pt x="0" y="37"/>
                    <a:pt x="0" y="37"/>
                  </a:cubicBezTo>
                  <a:cubicBezTo>
                    <a:pt x="1" y="33"/>
                    <a:pt x="3" y="30"/>
                    <a:pt x="5" y="26"/>
                  </a:cubicBezTo>
                  <a:cubicBezTo>
                    <a:pt x="17" y="7"/>
                    <a:pt x="38" y="0"/>
                    <a:pt x="61" y="0"/>
                  </a:cubicBezTo>
                  <a:cubicBezTo>
                    <a:pt x="97" y="0"/>
                    <a:pt x="141" y="17"/>
                    <a:pt x="175" y="37"/>
                  </a:cubicBezTo>
                  <a:cubicBezTo>
                    <a:pt x="176" y="37"/>
                    <a:pt x="176" y="37"/>
                    <a:pt x="176" y="37"/>
                  </a:cubicBezTo>
                  <a:cubicBezTo>
                    <a:pt x="141" y="17"/>
                    <a:pt x="97" y="0"/>
                    <a:pt x="61"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7" name="î$ḻïďè"/>
            <p:cNvSpPr/>
            <p:nvPr/>
          </p:nvSpPr>
          <p:spPr bwMode="auto">
            <a:xfrm>
              <a:off x="5745163" y="3757613"/>
              <a:ext cx="579438" cy="60325"/>
            </a:xfrm>
            <a:custGeom>
              <a:avLst/>
              <a:gdLst>
                <a:gd name="T0" fmla="*/ 37 w 409"/>
                <a:gd name="T1" fmla="*/ 0 h 43"/>
                <a:gd name="T2" fmla="*/ 37 w 409"/>
                <a:gd name="T3" fmla="*/ 0 h 43"/>
                <a:gd name="T4" fmla="*/ 37 w 409"/>
                <a:gd name="T5" fmla="*/ 13 h 43"/>
                <a:gd name="T6" fmla="*/ 0 w 409"/>
                <a:gd name="T7" fmla="*/ 43 h 43"/>
                <a:gd name="T8" fmla="*/ 1 w 409"/>
                <a:gd name="T9" fmla="*/ 43 h 43"/>
                <a:gd name="T10" fmla="*/ 37 w 409"/>
                <a:gd name="T11" fmla="*/ 13 h 43"/>
                <a:gd name="T12" fmla="*/ 37 w 409"/>
                <a:gd name="T13" fmla="*/ 0 h 43"/>
                <a:gd name="T14" fmla="*/ 323 w 409"/>
                <a:gd name="T15" fmla="*/ 0 h 43"/>
                <a:gd name="T16" fmla="*/ 322 w 409"/>
                <a:gd name="T17" fmla="*/ 0 h 43"/>
                <a:gd name="T18" fmla="*/ 323 w 409"/>
                <a:gd name="T19" fmla="*/ 1 h 43"/>
                <a:gd name="T20" fmla="*/ 350 w 409"/>
                <a:gd name="T21" fmla="*/ 10 h 43"/>
                <a:gd name="T22" fmla="*/ 350 w 409"/>
                <a:gd name="T23" fmla="*/ 10 h 43"/>
                <a:gd name="T24" fmla="*/ 368 w 409"/>
                <a:gd name="T25" fmla="*/ 16 h 43"/>
                <a:gd name="T26" fmla="*/ 375 w 409"/>
                <a:gd name="T27" fmla="*/ 16 h 43"/>
                <a:gd name="T28" fmla="*/ 392 w 409"/>
                <a:gd name="T29" fmla="*/ 17 h 43"/>
                <a:gd name="T30" fmla="*/ 393 w 409"/>
                <a:gd name="T31" fmla="*/ 17 h 43"/>
                <a:gd name="T32" fmla="*/ 394 w 409"/>
                <a:gd name="T33" fmla="*/ 17 h 43"/>
                <a:gd name="T34" fmla="*/ 401 w 409"/>
                <a:gd name="T35" fmla="*/ 12 h 43"/>
                <a:gd name="T36" fmla="*/ 409 w 409"/>
                <a:gd name="T37" fmla="*/ 12 h 43"/>
                <a:gd name="T38" fmla="*/ 409 w 409"/>
                <a:gd name="T39" fmla="*/ 12 h 43"/>
                <a:gd name="T40" fmla="*/ 401 w 409"/>
                <a:gd name="T41" fmla="*/ 12 h 43"/>
                <a:gd name="T42" fmla="*/ 394 w 409"/>
                <a:gd name="T43" fmla="*/ 17 h 43"/>
                <a:gd name="T44" fmla="*/ 393 w 409"/>
                <a:gd name="T45" fmla="*/ 17 h 43"/>
                <a:gd name="T46" fmla="*/ 392 w 409"/>
                <a:gd name="T47" fmla="*/ 17 h 43"/>
                <a:gd name="T48" fmla="*/ 375 w 409"/>
                <a:gd name="T49" fmla="*/ 16 h 43"/>
                <a:gd name="T50" fmla="*/ 368 w 409"/>
                <a:gd name="T51" fmla="*/ 16 h 43"/>
                <a:gd name="T52" fmla="*/ 350 w 409"/>
                <a:gd name="T53" fmla="*/ 10 h 43"/>
                <a:gd name="T54" fmla="*/ 323 w 409"/>
                <a:gd name="T55" fmla="*/ 1 h 43"/>
                <a:gd name="T56" fmla="*/ 323 w 409"/>
                <a:gd name="T5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9" h="43">
                  <a:moveTo>
                    <a:pt x="37" y="0"/>
                  </a:moveTo>
                  <a:cubicBezTo>
                    <a:pt x="37" y="0"/>
                    <a:pt x="37" y="0"/>
                    <a:pt x="37" y="0"/>
                  </a:cubicBezTo>
                  <a:cubicBezTo>
                    <a:pt x="37" y="4"/>
                    <a:pt x="37" y="9"/>
                    <a:pt x="37" y="13"/>
                  </a:cubicBezTo>
                  <a:cubicBezTo>
                    <a:pt x="19" y="16"/>
                    <a:pt x="8" y="28"/>
                    <a:pt x="0" y="43"/>
                  </a:cubicBezTo>
                  <a:cubicBezTo>
                    <a:pt x="1" y="43"/>
                    <a:pt x="1" y="43"/>
                    <a:pt x="1" y="43"/>
                  </a:cubicBezTo>
                  <a:cubicBezTo>
                    <a:pt x="8" y="29"/>
                    <a:pt x="20" y="17"/>
                    <a:pt x="37" y="13"/>
                  </a:cubicBezTo>
                  <a:cubicBezTo>
                    <a:pt x="37" y="9"/>
                    <a:pt x="37" y="4"/>
                    <a:pt x="37" y="0"/>
                  </a:cubicBezTo>
                  <a:moveTo>
                    <a:pt x="323" y="0"/>
                  </a:moveTo>
                  <a:cubicBezTo>
                    <a:pt x="322" y="0"/>
                    <a:pt x="322" y="0"/>
                    <a:pt x="322" y="0"/>
                  </a:cubicBezTo>
                  <a:cubicBezTo>
                    <a:pt x="322" y="0"/>
                    <a:pt x="323" y="1"/>
                    <a:pt x="323" y="1"/>
                  </a:cubicBezTo>
                  <a:cubicBezTo>
                    <a:pt x="334" y="3"/>
                    <a:pt x="347" y="5"/>
                    <a:pt x="350" y="10"/>
                  </a:cubicBezTo>
                  <a:cubicBezTo>
                    <a:pt x="350" y="10"/>
                    <a:pt x="350" y="10"/>
                    <a:pt x="350" y="10"/>
                  </a:cubicBezTo>
                  <a:cubicBezTo>
                    <a:pt x="356" y="13"/>
                    <a:pt x="362" y="15"/>
                    <a:pt x="368" y="16"/>
                  </a:cubicBezTo>
                  <a:cubicBezTo>
                    <a:pt x="370" y="16"/>
                    <a:pt x="372" y="16"/>
                    <a:pt x="375" y="16"/>
                  </a:cubicBezTo>
                  <a:cubicBezTo>
                    <a:pt x="382" y="16"/>
                    <a:pt x="389" y="16"/>
                    <a:pt x="392" y="17"/>
                  </a:cubicBezTo>
                  <a:cubicBezTo>
                    <a:pt x="392" y="17"/>
                    <a:pt x="393" y="17"/>
                    <a:pt x="393" y="17"/>
                  </a:cubicBezTo>
                  <a:cubicBezTo>
                    <a:pt x="393" y="17"/>
                    <a:pt x="394" y="17"/>
                    <a:pt x="394" y="17"/>
                  </a:cubicBezTo>
                  <a:cubicBezTo>
                    <a:pt x="397" y="17"/>
                    <a:pt x="401" y="12"/>
                    <a:pt x="401" y="12"/>
                  </a:cubicBezTo>
                  <a:cubicBezTo>
                    <a:pt x="401" y="12"/>
                    <a:pt x="404" y="12"/>
                    <a:pt x="409" y="12"/>
                  </a:cubicBezTo>
                  <a:cubicBezTo>
                    <a:pt x="409" y="12"/>
                    <a:pt x="409" y="12"/>
                    <a:pt x="409" y="12"/>
                  </a:cubicBezTo>
                  <a:cubicBezTo>
                    <a:pt x="404" y="12"/>
                    <a:pt x="401" y="12"/>
                    <a:pt x="401" y="12"/>
                  </a:cubicBezTo>
                  <a:cubicBezTo>
                    <a:pt x="401" y="12"/>
                    <a:pt x="397" y="17"/>
                    <a:pt x="394" y="17"/>
                  </a:cubicBezTo>
                  <a:cubicBezTo>
                    <a:pt x="394" y="17"/>
                    <a:pt x="393" y="17"/>
                    <a:pt x="393" y="17"/>
                  </a:cubicBezTo>
                  <a:cubicBezTo>
                    <a:pt x="393" y="17"/>
                    <a:pt x="392" y="17"/>
                    <a:pt x="392" y="17"/>
                  </a:cubicBezTo>
                  <a:cubicBezTo>
                    <a:pt x="389" y="16"/>
                    <a:pt x="382" y="16"/>
                    <a:pt x="375" y="16"/>
                  </a:cubicBezTo>
                  <a:cubicBezTo>
                    <a:pt x="372" y="16"/>
                    <a:pt x="370" y="16"/>
                    <a:pt x="368" y="16"/>
                  </a:cubicBezTo>
                  <a:cubicBezTo>
                    <a:pt x="362" y="15"/>
                    <a:pt x="356" y="13"/>
                    <a:pt x="350" y="10"/>
                  </a:cubicBezTo>
                  <a:cubicBezTo>
                    <a:pt x="348" y="5"/>
                    <a:pt x="335" y="3"/>
                    <a:pt x="323" y="1"/>
                  </a:cubicBezTo>
                  <a:cubicBezTo>
                    <a:pt x="323" y="1"/>
                    <a:pt x="323" y="0"/>
                    <a:pt x="323"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8" name="îsľíde"/>
            <p:cNvSpPr/>
            <p:nvPr/>
          </p:nvSpPr>
          <p:spPr bwMode="auto">
            <a:xfrm>
              <a:off x="5713413" y="3960813"/>
              <a:ext cx="468313" cy="61913"/>
            </a:xfrm>
            <a:custGeom>
              <a:avLst/>
              <a:gdLst>
                <a:gd name="T0" fmla="*/ 2 w 331"/>
                <a:gd name="T1" fmla="*/ 0 h 43"/>
                <a:gd name="T2" fmla="*/ 2 w 331"/>
                <a:gd name="T3" fmla="*/ 0 h 43"/>
                <a:gd name="T4" fmla="*/ 1 w 331"/>
                <a:gd name="T5" fmla="*/ 19 h 43"/>
                <a:gd name="T6" fmla="*/ 2 w 331"/>
                <a:gd name="T7" fmla="*/ 43 h 43"/>
                <a:gd name="T8" fmla="*/ 2 w 331"/>
                <a:gd name="T9" fmla="*/ 43 h 43"/>
                <a:gd name="T10" fmla="*/ 1 w 331"/>
                <a:gd name="T11" fmla="*/ 19 h 43"/>
                <a:gd name="T12" fmla="*/ 2 w 331"/>
                <a:gd name="T13" fmla="*/ 0 h 43"/>
                <a:gd name="T14" fmla="*/ 331 w 331"/>
                <a:gd name="T15" fmla="*/ 0 h 43"/>
                <a:gd name="T16" fmla="*/ 330 w 331"/>
                <a:gd name="T17" fmla="*/ 0 h 43"/>
                <a:gd name="T18" fmla="*/ 324 w 331"/>
                <a:gd name="T19" fmla="*/ 43 h 43"/>
                <a:gd name="T20" fmla="*/ 324 w 331"/>
                <a:gd name="T21" fmla="*/ 43 h 43"/>
                <a:gd name="T22" fmla="*/ 331 w 331"/>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1" h="43">
                  <a:moveTo>
                    <a:pt x="2" y="0"/>
                  </a:moveTo>
                  <a:cubicBezTo>
                    <a:pt x="2" y="0"/>
                    <a:pt x="2" y="0"/>
                    <a:pt x="2" y="0"/>
                  </a:cubicBezTo>
                  <a:cubicBezTo>
                    <a:pt x="1" y="7"/>
                    <a:pt x="0" y="14"/>
                    <a:pt x="1" y="19"/>
                  </a:cubicBezTo>
                  <a:cubicBezTo>
                    <a:pt x="1" y="25"/>
                    <a:pt x="1" y="34"/>
                    <a:pt x="2" y="43"/>
                  </a:cubicBezTo>
                  <a:cubicBezTo>
                    <a:pt x="2" y="43"/>
                    <a:pt x="2" y="43"/>
                    <a:pt x="2" y="43"/>
                  </a:cubicBezTo>
                  <a:cubicBezTo>
                    <a:pt x="2" y="34"/>
                    <a:pt x="2" y="25"/>
                    <a:pt x="1" y="19"/>
                  </a:cubicBezTo>
                  <a:cubicBezTo>
                    <a:pt x="1" y="15"/>
                    <a:pt x="2" y="8"/>
                    <a:pt x="2" y="0"/>
                  </a:cubicBezTo>
                  <a:moveTo>
                    <a:pt x="331" y="0"/>
                  </a:moveTo>
                  <a:cubicBezTo>
                    <a:pt x="330" y="0"/>
                    <a:pt x="330" y="0"/>
                    <a:pt x="330" y="0"/>
                  </a:cubicBezTo>
                  <a:cubicBezTo>
                    <a:pt x="330" y="15"/>
                    <a:pt x="327" y="31"/>
                    <a:pt x="324" y="43"/>
                  </a:cubicBezTo>
                  <a:cubicBezTo>
                    <a:pt x="324" y="43"/>
                    <a:pt x="324" y="43"/>
                    <a:pt x="324" y="43"/>
                  </a:cubicBezTo>
                  <a:cubicBezTo>
                    <a:pt x="327" y="31"/>
                    <a:pt x="330" y="15"/>
                    <a:pt x="331"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9" name="îsļîďê"/>
            <p:cNvSpPr/>
            <p:nvPr/>
          </p:nvSpPr>
          <p:spPr bwMode="auto">
            <a:xfrm>
              <a:off x="5702300" y="3641726"/>
              <a:ext cx="574675" cy="823913"/>
            </a:xfrm>
            <a:custGeom>
              <a:avLst/>
              <a:gdLst>
                <a:gd name="T0" fmla="*/ 54 w 406"/>
                <a:gd name="T1" fmla="*/ 565 h 582"/>
                <a:gd name="T2" fmla="*/ 50 w 406"/>
                <a:gd name="T3" fmla="*/ 575 h 582"/>
                <a:gd name="T4" fmla="*/ 49 w 406"/>
                <a:gd name="T5" fmla="*/ 582 h 582"/>
                <a:gd name="T6" fmla="*/ 50 w 406"/>
                <a:gd name="T7" fmla="*/ 575 h 582"/>
                <a:gd name="T8" fmla="*/ 54 w 406"/>
                <a:gd name="T9" fmla="*/ 565 h 582"/>
                <a:gd name="T10" fmla="*/ 54 w 406"/>
                <a:gd name="T11" fmla="*/ 565 h 582"/>
                <a:gd name="T12" fmla="*/ 370 w 406"/>
                <a:gd name="T13" fmla="*/ 466 h 582"/>
                <a:gd name="T14" fmla="*/ 406 w 406"/>
                <a:gd name="T15" fmla="*/ 517 h 582"/>
                <a:gd name="T16" fmla="*/ 370 w 406"/>
                <a:gd name="T17" fmla="*/ 466 h 582"/>
                <a:gd name="T18" fmla="*/ 83 w 406"/>
                <a:gd name="T19" fmla="*/ 388 h 582"/>
                <a:gd name="T20" fmla="*/ 78 w 406"/>
                <a:gd name="T21" fmla="*/ 388 h 582"/>
                <a:gd name="T22" fmla="*/ 78 w 406"/>
                <a:gd name="T23" fmla="*/ 388 h 582"/>
                <a:gd name="T24" fmla="*/ 83 w 406"/>
                <a:gd name="T25" fmla="*/ 388 h 582"/>
                <a:gd name="T26" fmla="*/ 84 w 406"/>
                <a:gd name="T27" fmla="*/ 388 h 582"/>
                <a:gd name="T28" fmla="*/ 84 w 406"/>
                <a:gd name="T29" fmla="*/ 388 h 582"/>
                <a:gd name="T30" fmla="*/ 84 w 406"/>
                <a:gd name="T31" fmla="*/ 388 h 582"/>
                <a:gd name="T32" fmla="*/ 84 w 406"/>
                <a:gd name="T33" fmla="*/ 388 h 582"/>
                <a:gd name="T34" fmla="*/ 21 w 406"/>
                <a:gd name="T35" fmla="*/ 386 h 582"/>
                <a:gd name="T36" fmla="*/ 22 w 406"/>
                <a:gd name="T37" fmla="*/ 463 h 582"/>
                <a:gd name="T38" fmla="*/ 38 w 406"/>
                <a:gd name="T39" fmla="*/ 539 h 582"/>
                <a:gd name="T40" fmla="*/ 48 w 406"/>
                <a:gd name="T41" fmla="*/ 556 h 582"/>
                <a:gd name="T42" fmla="*/ 38 w 406"/>
                <a:gd name="T43" fmla="*/ 539 h 582"/>
                <a:gd name="T44" fmla="*/ 22 w 406"/>
                <a:gd name="T45" fmla="*/ 463 h 582"/>
                <a:gd name="T46" fmla="*/ 21 w 406"/>
                <a:gd name="T47" fmla="*/ 386 h 582"/>
                <a:gd name="T48" fmla="*/ 21 w 406"/>
                <a:gd name="T49" fmla="*/ 386 h 582"/>
                <a:gd name="T50" fmla="*/ 89 w 406"/>
                <a:gd name="T51" fmla="*/ 379 h 582"/>
                <a:gd name="T52" fmla="*/ 89 w 406"/>
                <a:gd name="T53" fmla="*/ 379 h 582"/>
                <a:gd name="T54" fmla="*/ 88 w 406"/>
                <a:gd name="T55" fmla="*/ 388 h 582"/>
                <a:gd name="T56" fmla="*/ 80 w 406"/>
                <a:gd name="T57" fmla="*/ 397 h 582"/>
                <a:gd name="T58" fmla="*/ 80 w 406"/>
                <a:gd name="T59" fmla="*/ 397 h 582"/>
                <a:gd name="T60" fmla="*/ 81 w 406"/>
                <a:gd name="T61" fmla="*/ 397 h 582"/>
                <a:gd name="T62" fmla="*/ 89 w 406"/>
                <a:gd name="T63" fmla="*/ 388 h 582"/>
                <a:gd name="T64" fmla="*/ 89 w 406"/>
                <a:gd name="T65" fmla="*/ 388 h 582"/>
                <a:gd name="T66" fmla="*/ 89 w 406"/>
                <a:gd name="T67" fmla="*/ 379 h 582"/>
                <a:gd name="T68" fmla="*/ 85 w 406"/>
                <a:gd name="T69" fmla="*/ 371 h 582"/>
                <a:gd name="T70" fmla="*/ 85 w 406"/>
                <a:gd name="T71" fmla="*/ 371 h 582"/>
                <a:gd name="T72" fmla="*/ 87 w 406"/>
                <a:gd name="T73" fmla="*/ 373 h 582"/>
                <a:gd name="T74" fmla="*/ 87 w 406"/>
                <a:gd name="T75" fmla="*/ 373 h 582"/>
                <a:gd name="T76" fmla="*/ 85 w 406"/>
                <a:gd name="T77" fmla="*/ 371 h 582"/>
                <a:gd name="T78" fmla="*/ 0 w 406"/>
                <a:gd name="T79" fmla="*/ 370 h 582"/>
                <a:gd name="T80" fmla="*/ 5 w 406"/>
                <a:gd name="T81" fmla="*/ 379 h 582"/>
                <a:gd name="T82" fmla="*/ 1 w 406"/>
                <a:gd name="T83" fmla="*/ 371 h 582"/>
                <a:gd name="T84" fmla="*/ 0 w 406"/>
                <a:gd name="T85" fmla="*/ 370 h 582"/>
                <a:gd name="T86" fmla="*/ 327 w 406"/>
                <a:gd name="T87" fmla="*/ 361 h 582"/>
                <a:gd name="T88" fmla="*/ 339 w 406"/>
                <a:gd name="T89" fmla="*/ 390 h 582"/>
                <a:gd name="T90" fmla="*/ 346 w 406"/>
                <a:gd name="T91" fmla="*/ 409 h 582"/>
                <a:gd name="T92" fmla="*/ 366 w 406"/>
                <a:gd name="T93" fmla="*/ 462 h 582"/>
                <a:gd name="T94" fmla="*/ 346 w 406"/>
                <a:gd name="T95" fmla="*/ 410 h 582"/>
                <a:gd name="T96" fmla="*/ 339 w 406"/>
                <a:gd name="T97" fmla="*/ 390 h 582"/>
                <a:gd name="T98" fmla="*/ 327 w 406"/>
                <a:gd name="T99" fmla="*/ 361 h 582"/>
                <a:gd name="T100" fmla="*/ 41 w 406"/>
                <a:gd name="T101" fmla="*/ 0 h 582"/>
                <a:gd name="T102" fmla="*/ 59 w 406"/>
                <a:gd name="T103" fmla="*/ 46 h 582"/>
                <a:gd name="T104" fmla="*/ 60 w 406"/>
                <a:gd name="T105" fmla="*/ 50 h 582"/>
                <a:gd name="T106" fmla="*/ 60 w 406"/>
                <a:gd name="T107" fmla="*/ 48 h 582"/>
                <a:gd name="T108" fmla="*/ 59 w 406"/>
                <a:gd name="T109" fmla="*/ 46 h 582"/>
                <a:gd name="T110" fmla="*/ 42 w 406"/>
                <a:gd name="T111" fmla="*/ 2 h 582"/>
                <a:gd name="T112" fmla="*/ 41 w 406"/>
                <a:gd name="T113"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6" h="582">
                  <a:moveTo>
                    <a:pt x="54" y="565"/>
                  </a:moveTo>
                  <a:cubicBezTo>
                    <a:pt x="53" y="568"/>
                    <a:pt x="52" y="572"/>
                    <a:pt x="50" y="575"/>
                  </a:cubicBezTo>
                  <a:cubicBezTo>
                    <a:pt x="48" y="578"/>
                    <a:pt x="48" y="580"/>
                    <a:pt x="49" y="582"/>
                  </a:cubicBezTo>
                  <a:cubicBezTo>
                    <a:pt x="48" y="580"/>
                    <a:pt x="49" y="578"/>
                    <a:pt x="50" y="575"/>
                  </a:cubicBezTo>
                  <a:cubicBezTo>
                    <a:pt x="52" y="573"/>
                    <a:pt x="53" y="569"/>
                    <a:pt x="54" y="565"/>
                  </a:cubicBezTo>
                  <a:cubicBezTo>
                    <a:pt x="54" y="565"/>
                    <a:pt x="54" y="565"/>
                    <a:pt x="54" y="565"/>
                  </a:cubicBezTo>
                  <a:moveTo>
                    <a:pt x="370" y="466"/>
                  </a:moveTo>
                  <a:cubicBezTo>
                    <a:pt x="388" y="482"/>
                    <a:pt x="406" y="517"/>
                    <a:pt x="406" y="517"/>
                  </a:cubicBezTo>
                  <a:cubicBezTo>
                    <a:pt x="406" y="517"/>
                    <a:pt x="388" y="482"/>
                    <a:pt x="370" y="466"/>
                  </a:cubicBezTo>
                  <a:moveTo>
                    <a:pt x="83" y="388"/>
                  </a:moveTo>
                  <a:cubicBezTo>
                    <a:pt x="82" y="388"/>
                    <a:pt x="81" y="388"/>
                    <a:pt x="78" y="388"/>
                  </a:cubicBezTo>
                  <a:cubicBezTo>
                    <a:pt x="78" y="388"/>
                    <a:pt x="78" y="388"/>
                    <a:pt x="78" y="388"/>
                  </a:cubicBezTo>
                  <a:cubicBezTo>
                    <a:pt x="81" y="388"/>
                    <a:pt x="82" y="388"/>
                    <a:pt x="83" y="388"/>
                  </a:cubicBezTo>
                  <a:moveTo>
                    <a:pt x="84" y="388"/>
                  </a:moveTo>
                  <a:cubicBezTo>
                    <a:pt x="84" y="388"/>
                    <a:pt x="84" y="388"/>
                    <a:pt x="84" y="388"/>
                  </a:cubicBezTo>
                  <a:cubicBezTo>
                    <a:pt x="84" y="388"/>
                    <a:pt x="84" y="388"/>
                    <a:pt x="84" y="388"/>
                  </a:cubicBezTo>
                  <a:cubicBezTo>
                    <a:pt x="84" y="388"/>
                    <a:pt x="84" y="388"/>
                    <a:pt x="84" y="388"/>
                  </a:cubicBezTo>
                  <a:moveTo>
                    <a:pt x="21" y="386"/>
                  </a:moveTo>
                  <a:cubicBezTo>
                    <a:pt x="22" y="408"/>
                    <a:pt x="24" y="453"/>
                    <a:pt x="22" y="463"/>
                  </a:cubicBezTo>
                  <a:cubicBezTo>
                    <a:pt x="22" y="463"/>
                    <a:pt x="31" y="523"/>
                    <a:pt x="38" y="539"/>
                  </a:cubicBezTo>
                  <a:cubicBezTo>
                    <a:pt x="41" y="545"/>
                    <a:pt x="44" y="551"/>
                    <a:pt x="48" y="556"/>
                  </a:cubicBezTo>
                  <a:cubicBezTo>
                    <a:pt x="45" y="551"/>
                    <a:pt x="41" y="545"/>
                    <a:pt x="38" y="539"/>
                  </a:cubicBezTo>
                  <a:cubicBezTo>
                    <a:pt x="31" y="524"/>
                    <a:pt x="22" y="463"/>
                    <a:pt x="22" y="463"/>
                  </a:cubicBezTo>
                  <a:cubicBezTo>
                    <a:pt x="24" y="453"/>
                    <a:pt x="22" y="408"/>
                    <a:pt x="21" y="386"/>
                  </a:cubicBezTo>
                  <a:cubicBezTo>
                    <a:pt x="21" y="386"/>
                    <a:pt x="21" y="386"/>
                    <a:pt x="21" y="386"/>
                  </a:cubicBezTo>
                  <a:moveTo>
                    <a:pt x="89" y="379"/>
                  </a:moveTo>
                  <a:cubicBezTo>
                    <a:pt x="89" y="379"/>
                    <a:pt x="89" y="379"/>
                    <a:pt x="89" y="379"/>
                  </a:cubicBezTo>
                  <a:cubicBezTo>
                    <a:pt x="89" y="382"/>
                    <a:pt x="89" y="385"/>
                    <a:pt x="88" y="388"/>
                  </a:cubicBezTo>
                  <a:cubicBezTo>
                    <a:pt x="87" y="392"/>
                    <a:pt x="84" y="395"/>
                    <a:pt x="80" y="397"/>
                  </a:cubicBezTo>
                  <a:cubicBezTo>
                    <a:pt x="80" y="397"/>
                    <a:pt x="80" y="397"/>
                    <a:pt x="80" y="397"/>
                  </a:cubicBezTo>
                  <a:cubicBezTo>
                    <a:pt x="80" y="397"/>
                    <a:pt x="80" y="397"/>
                    <a:pt x="81" y="397"/>
                  </a:cubicBezTo>
                  <a:cubicBezTo>
                    <a:pt x="85" y="395"/>
                    <a:pt x="88" y="392"/>
                    <a:pt x="89" y="388"/>
                  </a:cubicBezTo>
                  <a:cubicBezTo>
                    <a:pt x="89" y="388"/>
                    <a:pt x="89" y="388"/>
                    <a:pt x="89" y="388"/>
                  </a:cubicBezTo>
                  <a:cubicBezTo>
                    <a:pt x="89" y="385"/>
                    <a:pt x="90" y="382"/>
                    <a:pt x="89" y="379"/>
                  </a:cubicBezTo>
                  <a:moveTo>
                    <a:pt x="85" y="371"/>
                  </a:moveTo>
                  <a:cubicBezTo>
                    <a:pt x="85" y="371"/>
                    <a:pt x="85" y="371"/>
                    <a:pt x="85" y="371"/>
                  </a:cubicBezTo>
                  <a:cubicBezTo>
                    <a:pt x="87" y="373"/>
                    <a:pt x="87" y="373"/>
                    <a:pt x="87" y="373"/>
                  </a:cubicBezTo>
                  <a:cubicBezTo>
                    <a:pt x="87" y="373"/>
                    <a:pt x="87" y="373"/>
                    <a:pt x="87" y="373"/>
                  </a:cubicBezTo>
                  <a:cubicBezTo>
                    <a:pt x="86" y="372"/>
                    <a:pt x="86" y="372"/>
                    <a:pt x="85" y="371"/>
                  </a:cubicBezTo>
                  <a:moveTo>
                    <a:pt x="0" y="370"/>
                  </a:moveTo>
                  <a:cubicBezTo>
                    <a:pt x="1" y="373"/>
                    <a:pt x="3" y="376"/>
                    <a:pt x="5" y="379"/>
                  </a:cubicBezTo>
                  <a:cubicBezTo>
                    <a:pt x="3" y="376"/>
                    <a:pt x="2" y="374"/>
                    <a:pt x="1" y="371"/>
                  </a:cubicBezTo>
                  <a:cubicBezTo>
                    <a:pt x="1" y="370"/>
                    <a:pt x="1" y="370"/>
                    <a:pt x="0" y="370"/>
                  </a:cubicBezTo>
                  <a:moveTo>
                    <a:pt x="327" y="361"/>
                  </a:moveTo>
                  <a:cubicBezTo>
                    <a:pt x="333" y="369"/>
                    <a:pt x="339" y="390"/>
                    <a:pt x="339" y="390"/>
                  </a:cubicBezTo>
                  <a:cubicBezTo>
                    <a:pt x="344" y="396"/>
                    <a:pt x="346" y="402"/>
                    <a:pt x="346" y="409"/>
                  </a:cubicBezTo>
                  <a:cubicBezTo>
                    <a:pt x="345" y="421"/>
                    <a:pt x="349" y="446"/>
                    <a:pt x="366" y="462"/>
                  </a:cubicBezTo>
                  <a:cubicBezTo>
                    <a:pt x="349" y="446"/>
                    <a:pt x="345" y="421"/>
                    <a:pt x="346" y="410"/>
                  </a:cubicBezTo>
                  <a:cubicBezTo>
                    <a:pt x="346" y="402"/>
                    <a:pt x="344" y="396"/>
                    <a:pt x="339" y="390"/>
                  </a:cubicBezTo>
                  <a:cubicBezTo>
                    <a:pt x="339" y="390"/>
                    <a:pt x="333" y="369"/>
                    <a:pt x="327" y="361"/>
                  </a:cubicBezTo>
                  <a:moveTo>
                    <a:pt x="41" y="0"/>
                  </a:moveTo>
                  <a:cubicBezTo>
                    <a:pt x="44" y="16"/>
                    <a:pt x="53" y="31"/>
                    <a:pt x="59" y="46"/>
                  </a:cubicBezTo>
                  <a:cubicBezTo>
                    <a:pt x="59" y="47"/>
                    <a:pt x="60" y="49"/>
                    <a:pt x="60" y="50"/>
                  </a:cubicBezTo>
                  <a:cubicBezTo>
                    <a:pt x="60" y="50"/>
                    <a:pt x="60" y="49"/>
                    <a:pt x="60" y="48"/>
                  </a:cubicBezTo>
                  <a:cubicBezTo>
                    <a:pt x="59" y="47"/>
                    <a:pt x="59" y="47"/>
                    <a:pt x="59" y="46"/>
                  </a:cubicBezTo>
                  <a:cubicBezTo>
                    <a:pt x="54" y="31"/>
                    <a:pt x="45" y="17"/>
                    <a:pt x="42" y="2"/>
                  </a:cubicBezTo>
                  <a:cubicBezTo>
                    <a:pt x="42" y="1"/>
                    <a:pt x="41" y="1"/>
                    <a:pt x="41"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0" name="i$1íḍê"/>
            <p:cNvSpPr/>
            <p:nvPr/>
          </p:nvSpPr>
          <p:spPr bwMode="auto">
            <a:xfrm>
              <a:off x="5813425" y="5003801"/>
              <a:ext cx="349250" cy="546100"/>
            </a:xfrm>
            <a:custGeom>
              <a:avLst/>
              <a:gdLst>
                <a:gd name="T0" fmla="*/ 151 w 247"/>
                <a:gd name="T1" fmla="*/ 373 h 386"/>
                <a:gd name="T2" fmla="*/ 151 w 247"/>
                <a:gd name="T3" fmla="*/ 381 h 386"/>
                <a:gd name="T4" fmla="*/ 151 w 247"/>
                <a:gd name="T5" fmla="*/ 381 h 386"/>
                <a:gd name="T6" fmla="*/ 151 w 247"/>
                <a:gd name="T7" fmla="*/ 373 h 386"/>
                <a:gd name="T8" fmla="*/ 228 w 247"/>
                <a:gd name="T9" fmla="*/ 352 h 386"/>
                <a:gd name="T10" fmla="*/ 226 w 247"/>
                <a:gd name="T11" fmla="*/ 386 h 386"/>
                <a:gd name="T12" fmla="*/ 226 w 247"/>
                <a:gd name="T13" fmla="*/ 386 h 386"/>
                <a:gd name="T14" fmla="*/ 228 w 247"/>
                <a:gd name="T15" fmla="*/ 352 h 386"/>
                <a:gd name="T16" fmla="*/ 152 w 247"/>
                <a:gd name="T17" fmla="*/ 300 h 386"/>
                <a:gd name="T18" fmla="*/ 152 w 247"/>
                <a:gd name="T19" fmla="*/ 300 h 386"/>
                <a:gd name="T20" fmla="*/ 160 w 247"/>
                <a:gd name="T21" fmla="*/ 336 h 386"/>
                <a:gd name="T22" fmla="*/ 152 w 247"/>
                <a:gd name="T23" fmla="*/ 300 h 386"/>
                <a:gd name="T24" fmla="*/ 247 w 247"/>
                <a:gd name="T25" fmla="*/ 219 h 386"/>
                <a:gd name="T26" fmla="*/ 247 w 247"/>
                <a:gd name="T27" fmla="*/ 219 h 386"/>
                <a:gd name="T28" fmla="*/ 231 w 247"/>
                <a:gd name="T29" fmla="*/ 293 h 386"/>
                <a:gd name="T30" fmla="*/ 228 w 247"/>
                <a:gd name="T31" fmla="*/ 340 h 386"/>
                <a:gd name="T32" fmla="*/ 231 w 247"/>
                <a:gd name="T33" fmla="*/ 293 h 386"/>
                <a:gd name="T34" fmla="*/ 247 w 247"/>
                <a:gd name="T35" fmla="*/ 219 h 386"/>
                <a:gd name="T36" fmla="*/ 247 w 247"/>
                <a:gd name="T37" fmla="*/ 219 h 386"/>
                <a:gd name="T38" fmla="*/ 11 w 247"/>
                <a:gd name="T39" fmla="*/ 0 h 386"/>
                <a:gd name="T40" fmla="*/ 5 w 247"/>
                <a:gd name="T41" fmla="*/ 36 h 386"/>
                <a:gd name="T42" fmla="*/ 5 w 247"/>
                <a:gd name="T43" fmla="*/ 231 h 386"/>
                <a:gd name="T44" fmla="*/ 15 w 247"/>
                <a:gd name="T45" fmla="*/ 301 h 386"/>
                <a:gd name="T46" fmla="*/ 15 w 247"/>
                <a:gd name="T47" fmla="*/ 341 h 386"/>
                <a:gd name="T48" fmla="*/ 19 w 247"/>
                <a:gd name="T49" fmla="*/ 377 h 386"/>
                <a:gd name="T50" fmla="*/ 16 w 247"/>
                <a:gd name="T51" fmla="*/ 380 h 386"/>
                <a:gd name="T52" fmla="*/ 17 w 247"/>
                <a:gd name="T53" fmla="*/ 380 h 386"/>
                <a:gd name="T54" fmla="*/ 20 w 247"/>
                <a:gd name="T55" fmla="*/ 377 h 386"/>
                <a:gd name="T56" fmla="*/ 15 w 247"/>
                <a:gd name="T57" fmla="*/ 342 h 386"/>
                <a:gd name="T58" fmla="*/ 16 w 247"/>
                <a:gd name="T59" fmla="*/ 302 h 386"/>
                <a:gd name="T60" fmla="*/ 6 w 247"/>
                <a:gd name="T61" fmla="*/ 232 h 386"/>
                <a:gd name="T62" fmla="*/ 5 w 247"/>
                <a:gd name="T63" fmla="*/ 37 h 386"/>
                <a:gd name="T64" fmla="*/ 11 w 247"/>
                <a:gd name="T65" fmla="*/ 0 h 386"/>
                <a:gd name="T66" fmla="*/ 11 w 247"/>
                <a:gd name="T67" fmla="*/ 0 h 386"/>
                <a:gd name="T68" fmla="*/ 143 w 247"/>
                <a:gd name="T69" fmla="*/ 0 h 386"/>
                <a:gd name="T70" fmla="*/ 143 w 247"/>
                <a:gd name="T71" fmla="*/ 0 h 386"/>
                <a:gd name="T72" fmla="*/ 145 w 247"/>
                <a:gd name="T73" fmla="*/ 32 h 386"/>
                <a:gd name="T74" fmla="*/ 159 w 247"/>
                <a:gd name="T75" fmla="*/ 89 h 386"/>
                <a:gd name="T76" fmla="*/ 145 w 247"/>
                <a:gd name="T77" fmla="*/ 32 h 386"/>
                <a:gd name="T78" fmla="*/ 143 w 247"/>
                <a:gd name="T79"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7" h="386">
                  <a:moveTo>
                    <a:pt x="151" y="373"/>
                  </a:moveTo>
                  <a:cubicBezTo>
                    <a:pt x="151" y="376"/>
                    <a:pt x="151" y="378"/>
                    <a:pt x="151" y="381"/>
                  </a:cubicBezTo>
                  <a:cubicBezTo>
                    <a:pt x="151" y="381"/>
                    <a:pt x="151" y="381"/>
                    <a:pt x="151" y="381"/>
                  </a:cubicBezTo>
                  <a:cubicBezTo>
                    <a:pt x="151" y="378"/>
                    <a:pt x="151" y="376"/>
                    <a:pt x="151" y="373"/>
                  </a:cubicBezTo>
                  <a:moveTo>
                    <a:pt x="228" y="352"/>
                  </a:moveTo>
                  <a:cubicBezTo>
                    <a:pt x="230" y="360"/>
                    <a:pt x="228" y="374"/>
                    <a:pt x="226" y="386"/>
                  </a:cubicBezTo>
                  <a:cubicBezTo>
                    <a:pt x="226" y="386"/>
                    <a:pt x="226" y="386"/>
                    <a:pt x="226" y="386"/>
                  </a:cubicBezTo>
                  <a:cubicBezTo>
                    <a:pt x="228" y="374"/>
                    <a:pt x="230" y="360"/>
                    <a:pt x="228" y="352"/>
                  </a:cubicBezTo>
                  <a:moveTo>
                    <a:pt x="152" y="300"/>
                  </a:moveTo>
                  <a:cubicBezTo>
                    <a:pt x="152" y="300"/>
                    <a:pt x="152" y="300"/>
                    <a:pt x="152" y="300"/>
                  </a:cubicBezTo>
                  <a:cubicBezTo>
                    <a:pt x="152" y="300"/>
                    <a:pt x="160" y="321"/>
                    <a:pt x="160" y="336"/>
                  </a:cubicBezTo>
                  <a:cubicBezTo>
                    <a:pt x="160" y="321"/>
                    <a:pt x="152" y="301"/>
                    <a:pt x="152" y="300"/>
                  </a:cubicBezTo>
                  <a:moveTo>
                    <a:pt x="247" y="219"/>
                  </a:moveTo>
                  <a:cubicBezTo>
                    <a:pt x="247" y="219"/>
                    <a:pt x="247" y="219"/>
                    <a:pt x="247" y="219"/>
                  </a:cubicBezTo>
                  <a:cubicBezTo>
                    <a:pt x="247" y="240"/>
                    <a:pt x="231" y="293"/>
                    <a:pt x="231" y="293"/>
                  </a:cubicBezTo>
                  <a:cubicBezTo>
                    <a:pt x="231" y="293"/>
                    <a:pt x="228" y="321"/>
                    <a:pt x="228" y="340"/>
                  </a:cubicBezTo>
                  <a:cubicBezTo>
                    <a:pt x="228" y="321"/>
                    <a:pt x="231" y="293"/>
                    <a:pt x="231" y="293"/>
                  </a:cubicBezTo>
                  <a:cubicBezTo>
                    <a:pt x="231" y="293"/>
                    <a:pt x="247" y="240"/>
                    <a:pt x="247" y="219"/>
                  </a:cubicBezTo>
                  <a:cubicBezTo>
                    <a:pt x="247" y="219"/>
                    <a:pt x="247" y="219"/>
                    <a:pt x="247" y="219"/>
                  </a:cubicBezTo>
                  <a:moveTo>
                    <a:pt x="11" y="0"/>
                  </a:moveTo>
                  <a:cubicBezTo>
                    <a:pt x="9" y="13"/>
                    <a:pt x="7" y="31"/>
                    <a:pt x="5" y="36"/>
                  </a:cubicBezTo>
                  <a:cubicBezTo>
                    <a:pt x="1" y="45"/>
                    <a:pt x="0" y="193"/>
                    <a:pt x="5" y="231"/>
                  </a:cubicBezTo>
                  <a:cubicBezTo>
                    <a:pt x="11" y="269"/>
                    <a:pt x="15" y="301"/>
                    <a:pt x="15" y="301"/>
                  </a:cubicBezTo>
                  <a:cubicBezTo>
                    <a:pt x="15" y="301"/>
                    <a:pt x="11" y="336"/>
                    <a:pt x="15" y="341"/>
                  </a:cubicBezTo>
                  <a:cubicBezTo>
                    <a:pt x="18" y="346"/>
                    <a:pt x="24" y="375"/>
                    <a:pt x="19" y="377"/>
                  </a:cubicBezTo>
                  <a:cubicBezTo>
                    <a:pt x="18" y="377"/>
                    <a:pt x="17" y="379"/>
                    <a:pt x="16" y="380"/>
                  </a:cubicBezTo>
                  <a:cubicBezTo>
                    <a:pt x="16" y="380"/>
                    <a:pt x="16" y="380"/>
                    <a:pt x="17" y="380"/>
                  </a:cubicBezTo>
                  <a:cubicBezTo>
                    <a:pt x="18" y="379"/>
                    <a:pt x="19" y="378"/>
                    <a:pt x="20" y="377"/>
                  </a:cubicBezTo>
                  <a:cubicBezTo>
                    <a:pt x="24" y="376"/>
                    <a:pt x="18" y="346"/>
                    <a:pt x="15" y="342"/>
                  </a:cubicBezTo>
                  <a:cubicBezTo>
                    <a:pt x="12" y="337"/>
                    <a:pt x="16" y="302"/>
                    <a:pt x="16" y="302"/>
                  </a:cubicBezTo>
                  <a:cubicBezTo>
                    <a:pt x="16" y="302"/>
                    <a:pt x="12" y="270"/>
                    <a:pt x="6" y="232"/>
                  </a:cubicBezTo>
                  <a:cubicBezTo>
                    <a:pt x="0" y="193"/>
                    <a:pt x="2" y="46"/>
                    <a:pt x="5" y="37"/>
                  </a:cubicBezTo>
                  <a:cubicBezTo>
                    <a:pt x="8" y="31"/>
                    <a:pt x="10" y="13"/>
                    <a:pt x="11" y="0"/>
                  </a:cubicBezTo>
                  <a:cubicBezTo>
                    <a:pt x="11" y="0"/>
                    <a:pt x="11" y="0"/>
                    <a:pt x="11" y="0"/>
                  </a:cubicBezTo>
                  <a:moveTo>
                    <a:pt x="143" y="0"/>
                  </a:moveTo>
                  <a:cubicBezTo>
                    <a:pt x="143" y="0"/>
                    <a:pt x="143" y="0"/>
                    <a:pt x="143" y="0"/>
                  </a:cubicBezTo>
                  <a:cubicBezTo>
                    <a:pt x="142" y="14"/>
                    <a:pt x="143" y="26"/>
                    <a:pt x="145" y="32"/>
                  </a:cubicBezTo>
                  <a:cubicBezTo>
                    <a:pt x="152" y="53"/>
                    <a:pt x="159" y="78"/>
                    <a:pt x="159" y="89"/>
                  </a:cubicBezTo>
                  <a:cubicBezTo>
                    <a:pt x="159" y="78"/>
                    <a:pt x="152" y="53"/>
                    <a:pt x="145" y="32"/>
                  </a:cubicBezTo>
                  <a:cubicBezTo>
                    <a:pt x="143" y="25"/>
                    <a:pt x="142" y="14"/>
                    <a:pt x="143"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1" name="î$lîdé"/>
            <p:cNvSpPr/>
            <p:nvPr/>
          </p:nvSpPr>
          <p:spPr bwMode="auto">
            <a:xfrm>
              <a:off x="5816600" y="4806951"/>
              <a:ext cx="369888" cy="196850"/>
            </a:xfrm>
            <a:custGeom>
              <a:avLst/>
              <a:gdLst>
                <a:gd name="T0" fmla="*/ 143 w 261"/>
                <a:gd name="T1" fmla="*/ 92 h 139"/>
                <a:gd name="T2" fmla="*/ 140 w 261"/>
                <a:gd name="T3" fmla="*/ 139 h 139"/>
                <a:gd name="T4" fmla="*/ 140 w 261"/>
                <a:gd name="T5" fmla="*/ 139 h 139"/>
                <a:gd name="T6" fmla="*/ 143 w 261"/>
                <a:gd name="T7" fmla="*/ 92 h 139"/>
                <a:gd name="T8" fmla="*/ 261 w 261"/>
                <a:gd name="T9" fmla="*/ 24 h 139"/>
                <a:gd name="T10" fmla="*/ 250 w 261"/>
                <a:gd name="T11" fmla="*/ 105 h 139"/>
                <a:gd name="T12" fmla="*/ 250 w 261"/>
                <a:gd name="T13" fmla="*/ 105 h 139"/>
                <a:gd name="T14" fmla="*/ 250 w 261"/>
                <a:gd name="T15" fmla="*/ 105 h 139"/>
                <a:gd name="T16" fmla="*/ 261 w 261"/>
                <a:gd name="T17" fmla="*/ 24 h 139"/>
                <a:gd name="T18" fmla="*/ 0 w 261"/>
                <a:gd name="T19" fmla="*/ 0 h 139"/>
                <a:gd name="T20" fmla="*/ 0 w 261"/>
                <a:gd name="T21" fmla="*/ 0 h 139"/>
                <a:gd name="T22" fmla="*/ 10 w 261"/>
                <a:gd name="T23" fmla="*/ 82 h 139"/>
                <a:gd name="T24" fmla="*/ 9 w 261"/>
                <a:gd name="T25" fmla="*/ 123 h 139"/>
                <a:gd name="T26" fmla="*/ 8 w 261"/>
                <a:gd name="T27" fmla="*/ 139 h 139"/>
                <a:gd name="T28" fmla="*/ 8 w 261"/>
                <a:gd name="T29" fmla="*/ 139 h 139"/>
                <a:gd name="T30" fmla="*/ 9 w 261"/>
                <a:gd name="T31" fmla="*/ 124 h 139"/>
                <a:gd name="T32" fmla="*/ 10 w 261"/>
                <a:gd name="T33" fmla="*/ 82 h 139"/>
                <a:gd name="T34" fmla="*/ 0 w 261"/>
                <a:gd name="T3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 h="139">
                  <a:moveTo>
                    <a:pt x="143" y="92"/>
                  </a:moveTo>
                  <a:cubicBezTo>
                    <a:pt x="141" y="108"/>
                    <a:pt x="140" y="125"/>
                    <a:pt x="140" y="139"/>
                  </a:cubicBezTo>
                  <a:cubicBezTo>
                    <a:pt x="140" y="139"/>
                    <a:pt x="140" y="139"/>
                    <a:pt x="140" y="139"/>
                  </a:cubicBezTo>
                  <a:cubicBezTo>
                    <a:pt x="140" y="125"/>
                    <a:pt x="141" y="108"/>
                    <a:pt x="143" y="92"/>
                  </a:cubicBezTo>
                  <a:moveTo>
                    <a:pt x="261" y="24"/>
                  </a:moveTo>
                  <a:cubicBezTo>
                    <a:pt x="255" y="63"/>
                    <a:pt x="251" y="98"/>
                    <a:pt x="250" y="105"/>
                  </a:cubicBezTo>
                  <a:cubicBezTo>
                    <a:pt x="250" y="105"/>
                    <a:pt x="250" y="105"/>
                    <a:pt x="250" y="105"/>
                  </a:cubicBezTo>
                  <a:cubicBezTo>
                    <a:pt x="250" y="105"/>
                    <a:pt x="250" y="105"/>
                    <a:pt x="250" y="105"/>
                  </a:cubicBezTo>
                  <a:cubicBezTo>
                    <a:pt x="251" y="98"/>
                    <a:pt x="255" y="63"/>
                    <a:pt x="261" y="24"/>
                  </a:cubicBezTo>
                  <a:moveTo>
                    <a:pt x="0" y="0"/>
                  </a:moveTo>
                  <a:cubicBezTo>
                    <a:pt x="0" y="0"/>
                    <a:pt x="0" y="0"/>
                    <a:pt x="0" y="0"/>
                  </a:cubicBezTo>
                  <a:cubicBezTo>
                    <a:pt x="5" y="24"/>
                    <a:pt x="14" y="69"/>
                    <a:pt x="10" y="82"/>
                  </a:cubicBezTo>
                  <a:cubicBezTo>
                    <a:pt x="5" y="99"/>
                    <a:pt x="9" y="123"/>
                    <a:pt x="9" y="123"/>
                  </a:cubicBezTo>
                  <a:cubicBezTo>
                    <a:pt x="9" y="123"/>
                    <a:pt x="8" y="130"/>
                    <a:pt x="8" y="139"/>
                  </a:cubicBezTo>
                  <a:cubicBezTo>
                    <a:pt x="8" y="139"/>
                    <a:pt x="8" y="139"/>
                    <a:pt x="8" y="139"/>
                  </a:cubicBezTo>
                  <a:cubicBezTo>
                    <a:pt x="9" y="131"/>
                    <a:pt x="9" y="124"/>
                    <a:pt x="9" y="124"/>
                  </a:cubicBezTo>
                  <a:cubicBezTo>
                    <a:pt x="9" y="124"/>
                    <a:pt x="5" y="100"/>
                    <a:pt x="10" y="82"/>
                  </a:cubicBezTo>
                  <a:cubicBezTo>
                    <a:pt x="14" y="69"/>
                    <a:pt x="5" y="24"/>
                    <a:pt x="0"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2" name="îšľîḓé"/>
            <p:cNvSpPr/>
            <p:nvPr/>
          </p:nvSpPr>
          <p:spPr bwMode="auto">
            <a:xfrm>
              <a:off x="5802313" y="4711701"/>
              <a:ext cx="222250" cy="95250"/>
            </a:xfrm>
            <a:custGeom>
              <a:avLst/>
              <a:gdLst>
                <a:gd name="T0" fmla="*/ 0 w 156"/>
                <a:gd name="T1" fmla="*/ 0 h 68"/>
                <a:gd name="T2" fmla="*/ 0 w 156"/>
                <a:gd name="T3" fmla="*/ 0 h 68"/>
                <a:gd name="T4" fmla="*/ 7 w 156"/>
                <a:gd name="T5" fmla="*/ 52 h 68"/>
                <a:gd name="T6" fmla="*/ 10 w 156"/>
                <a:gd name="T7" fmla="*/ 68 h 68"/>
                <a:gd name="T8" fmla="*/ 10 w 156"/>
                <a:gd name="T9" fmla="*/ 68 h 68"/>
                <a:gd name="T10" fmla="*/ 7 w 156"/>
                <a:gd name="T11" fmla="*/ 52 h 68"/>
                <a:gd name="T12" fmla="*/ 0 w 156"/>
                <a:gd name="T13" fmla="*/ 0 h 68"/>
                <a:gd name="T14" fmla="*/ 155 w 156"/>
                <a:gd name="T15" fmla="*/ 0 h 68"/>
                <a:gd name="T16" fmla="*/ 155 w 156"/>
                <a:gd name="T17" fmla="*/ 0 h 68"/>
                <a:gd name="T18" fmla="*/ 156 w 156"/>
                <a:gd name="T19" fmla="*/ 9 h 68"/>
                <a:gd name="T20" fmla="*/ 155 w 156"/>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68">
                  <a:moveTo>
                    <a:pt x="0" y="0"/>
                  </a:moveTo>
                  <a:cubicBezTo>
                    <a:pt x="0" y="0"/>
                    <a:pt x="0" y="0"/>
                    <a:pt x="0" y="0"/>
                  </a:cubicBezTo>
                  <a:cubicBezTo>
                    <a:pt x="3" y="17"/>
                    <a:pt x="7" y="46"/>
                    <a:pt x="7" y="52"/>
                  </a:cubicBezTo>
                  <a:cubicBezTo>
                    <a:pt x="7" y="54"/>
                    <a:pt x="8" y="60"/>
                    <a:pt x="10" y="68"/>
                  </a:cubicBezTo>
                  <a:cubicBezTo>
                    <a:pt x="10" y="68"/>
                    <a:pt x="10" y="68"/>
                    <a:pt x="10" y="68"/>
                  </a:cubicBezTo>
                  <a:cubicBezTo>
                    <a:pt x="9" y="60"/>
                    <a:pt x="7" y="54"/>
                    <a:pt x="7" y="52"/>
                  </a:cubicBezTo>
                  <a:cubicBezTo>
                    <a:pt x="7" y="46"/>
                    <a:pt x="4" y="17"/>
                    <a:pt x="0" y="0"/>
                  </a:cubicBezTo>
                  <a:moveTo>
                    <a:pt x="155" y="0"/>
                  </a:moveTo>
                  <a:cubicBezTo>
                    <a:pt x="155" y="0"/>
                    <a:pt x="155" y="0"/>
                    <a:pt x="155" y="0"/>
                  </a:cubicBezTo>
                  <a:cubicBezTo>
                    <a:pt x="156" y="2"/>
                    <a:pt x="156" y="5"/>
                    <a:pt x="156" y="9"/>
                  </a:cubicBezTo>
                  <a:cubicBezTo>
                    <a:pt x="156" y="5"/>
                    <a:pt x="156" y="2"/>
                    <a:pt x="155"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3" name="îşļïďê"/>
            <p:cNvSpPr/>
            <p:nvPr/>
          </p:nvSpPr>
          <p:spPr bwMode="auto">
            <a:xfrm>
              <a:off x="5768975" y="4471988"/>
              <a:ext cx="473075" cy="239713"/>
            </a:xfrm>
            <a:custGeom>
              <a:avLst/>
              <a:gdLst>
                <a:gd name="T0" fmla="*/ 181 w 334"/>
                <a:gd name="T1" fmla="*/ 103 h 169"/>
                <a:gd name="T2" fmla="*/ 179 w 334"/>
                <a:gd name="T3" fmla="*/ 168 h 169"/>
                <a:gd name="T4" fmla="*/ 179 w 334"/>
                <a:gd name="T5" fmla="*/ 169 h 169"/>
                <a:gd name="T6" fmla="*/ 179 w 334"/>
                <a:gd name="T7" fmla="*/ 169 h 169"/>
                <a:gd name="T8" fmla="*/ 179 w 334"/>
                <a:gd name="T9" fmla="*/ 168 h 169"/>
                <a:gd name="T10" fmla="*/ 181 w 334"/>
                <a:gd name="T11" fmla="*/ 103 h 169"/>
                <a:gd name="T12" fmla="*/ 172 w 334"/>
                <a:gd name="T13" fmla="*/ 72 h 169"/>
                <a:gd name="T14" fmla="*/ 163 w 334"/>
                <a:gd name="T15" fmla="*/ 84 h 169"/>
                <a:gd name="T16" fmla="*/ 163 w 334"/>
                <a:gd name="T17" fmla="*/ 86 h 169"/>
                <a:gd name="T18" fmla="*/ 163 w 334"/>
                <a:gd name="T19" fmla="*/ 84 h 169"/>
                <a:gd name="T20" fmla="*/ 172 w 334"/>
                <a:gd name="T21" fmla="*/ 72 h 169"/>
                <a:gd name="T22" fmla="*/ 182 w 334"/>
                <a:gd name="T23" fmla="*/ 87 h 169"/>
                <a:gd name="T24" fmla="*/ 182 w 334"/>
                <a:gd name="T25" fmla="*/ 87 h 169"/>
                <a:gd name="T26" fmla="*/ 172 w 334"/>
                <a:gd name="T27" fmla="*/ 72 h 169"/>
                <a:gd name="T28" fmla="*/ 334 w 334"/>
                <a:gd name="T29" fmla="*/ 70 h 169"/>
                <a:gd name="T30" fmla="*/ 321 w 334"/>
                <a:gd name="T31" fmla="*/ 138 h 169"/>
                <a:gd name="T32" fmla="*/ 321 w 334"/>
                <a:gd name="T33" fmla="*/ 138 h 169"/>
                <a:gd name="T34" fmla="*/ 321 w 334"/>
                <a:gd name="T35" fmla="*/ 138 h 169"/>
                <a:gd name="T36" fmla="*/ 334 w 334"/>
                <a:gd name="T37" fmla="*/ 70 h 169"/>
                <a:gd name="T38" fmla="*/ 7 w 334"/>
                <a:gd name="T39" fmla="*/ 0 h 169"/>
                <a:gd name="T40" fmla="*/ 7 w 334"/>
                <a:gd name="T41" fmla="*/ 6 h 169"/>
                <a:gd name="T42" fmla="*/ 7 w 334"/>
                <a:gd name="T43" fmla="*/ 99 h 169"/>
                <a:gd name="T44" fmla="*/ 17 w 334"/>
                <a:gd name="T45" fmla="*/ 142 h 169"/>
                <a:gd name="T46" fmla="*/ 20 w 334"/>
                <a:gd name="T47" fmla="*/ 157 h 169"/>
                <a:gd name="T48" fmla="*/ 24 w 334"/>
                <a:gd name="T49" fmla="*/ 169 h 169"/>
                <a:gd name="T50" fmla="*/ 24 w 334"/>
                <a:gd name="T51" fmla="*/ 169 h 169"/>
                <a:gd name="T52" fmla="*/ 21 w 334"/>
                <a:gd name="T53" fmla="*/ 158 h 169"/>
                <a:gd name="T54" fmla="*/ 17 w 334"/>
                <a:gd name="T55" fmla="*/ 143 h 169"/>
                <a:gd name="T56" fmla="*/ 7 w 334"/>
                <a:gd name="T57" fmla="*/ 100 h 169"/>
                <a:gd name="T58" fmla="*/ 7 w 334"/>
                <a:gd name="T59" fmla="*/ 6 h 169"/>
                <a:gd name="T60" fmla="*/ 7 w 334"/>
                <a:gd name="T61" fmla="*/ 6 h 169"/>
                <a:gd name="T62" fmla="*/ 8 w 334"/>
                <a:gd name="T63" fmla="*/ 0 h 169"/>
                <a:gd name="T64" fmla="*/ 7 w 334"/>
                <a:gd name="T6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4" h="169">
                  <a:moveTo>
                    <a:pt x="181" y="103"/>
                  </a:moveTo>
                  <a:cubicBezTo>
                    <a:pt x="179" y="124"/>
                    <a:pt x="177" y="158"/>
                    <a:pt x="179" y="168"/>
                  </a:cubicBezTo>
                  <a:cubicBezTo>
                    <a:pt x="179" y="168"/>
                    <a:pt x="179" y="169"/>
                    <a:pt x="179" y="169"/>
                  </a:cubicBezTo>
                  <a:cubicBezTo>
                    <a:pt x="179" y="169"/>
                    <a:pt x="179" y="169"/>
                    <a:pt x="179" y="169"/>
                  </a:cubicBezTo>
                  <a:cubicBezTo>
                    <a:pt x="179" y="169"/>
                    <a:pt x="179" y="168"/>
                    <a:pt x="179" y="168"/>
                  </a:cubicBezTo>
                  <a:cubicBezTo>
                    <a:pt x="177" y="157"/>
                    <a:pt x="179" y="124"/>
                    <a:pt x="181" y="103"/>
                  </a:cubicBezTo>
                  <a:moveTo>
                    <a:pt x="172" y="72"/>
                  </a:moveTo>
                  <a:cubicBezTo>
                    <a:pt x="167" y="72"/>
                    <a:pt x="163" y="84"/>
                    <a:pt x="163" y="84"/>
                  </a:cubicBezTo>
                  <a:cubicBezTo>
                    <a:pt x="163" y="86"/>
                    <a:pt x="163" y="86"/>
                    <a:pt x="163" y="86"/>
                  </a:cubicBezTo>
                  <a:cubicBezTo>
                    <a:pt x="163" y="84"/>
                    <a:pt x="163" y="84"/>
                    <a:pt x="163" y="84"/>
                  </a:cubicBezTo>
                  <a:cubicBezTo>
                    <a:pt x="163" y="84"/>
                    <a:pt x="167" y="72"/>
                    <a:pt x="172" y="72"/>
                  </a:cubicBezTo>
                  <a:cubicBezTo>
                    <a:pt x="175" y="72"/>
                    <a:pt x="179" y="76"/>
                    <a:pt x="182" y="87"/>
                  </a:cubicBezTo>
                  <a:cubicBezTo>
                    <a:pt x="182" y="87"/>
                    <a:pt x="182" y="87"/>
                    <a:pt x="182" y="87"/>
                  </a:cubicBezTo>
                  <a:cubicBezTo>
                    <a:pt x="179" y="76"/>
                    <a:pt x="175" y="72"/>
                    <a:pt x="172" y="72"/>
                  </a:cubicBezTo>
                  <a:moveTo>
                    <a:pt x="334" y="70"/>
                  </a:moveTo>
                  <a:cubicBezTo>
                    <a:pt x="331" y="97"/>
                    <a:pt x="327" y="123"/>
                    <a:pt x="321" y="138"/>
                  </a:cubicBezTo>
                  <a:cubicBezTo>
                    <a:pt x="321" y="138"/>
                    <a:pt x="321" y="138"/>
                    <a:pt x="321" y="138"/>
                  </a:cubicBezTo>
                  <a:cubicBezTo>
                    <a:pt x="321" y="138"/>
                    <a:pt x="321" y="138"/>
                    <a:pt x="321" y="138"/>
                  </a:cubicBezTo>
                  <a:cubicBezTo>
                    <a:pt x="327" y="123"/>
                    <a:pt x="331" y="97"/>
                    <a:pt x="334" y="70"/>
                  </a:cubicBezTo>
                  <a:moveTo>
                    <a:pt x="7" y="0"/>
                  </a:moveTo>
                  <a:cubicBezTo>
                    <a:pt x="7" y="2"/>
                    <a:pt x="7" y="4"/>
                    <a:pt x="7" y="6"/>
                  </a:cubicBezTo>
                  <a:cubicBezTo>
                    <a:pt x="4" y="29"/>
                    <a:pt x="0" y="76"/>
                    <a:pt x="7" y="99"/>
                  </a:cubicBezTo>
                  <a:cubicBezTo>
                    <a:pt x="16" y="131"/>
                    <a:pt x="17" y="142"/>
                    <a:pt x="17" y="142"/>
                  </a:cubicBezTo>
                  <a:cubicBezTo>
                    <a:pt x="17" y="148"/>
                    <a:pt x="18" y="153"/>
                    <a:pt x="20" y="157"/>
                  </a:cubicBezTo>
                  <a:cubicBezTo>
                    <a:pt x="21" y="159"/>
                    <a:pt x="23" y="163"/>
                    <a:pt x="24" y="169"/>
                  </a:cubicBezTo>
                  <a:cubicBezTo>
                    <a:pt x="24" y="169"/>
                    <a:pt x="24" y="169"/>
                    <a:pt x="24" y="169"/>
                  </a:cubicBezTo>
                  <a:cubicBezTo>
                    <a:pt x="23" y="163"/>
                    <a:pt x="22" y="159"/>
                    <a:pt x="21" y="158"/>
                  </a:cubicBezTo>
                  <a:cubicBezTo>
                    <a:pt x="18" y="153"/>
                    <a:pt x="17" y="148"/>
                    <a:pt x="17" y="143"/>
                  </a:cubicBezTo>
                  <a:cubicBezTo>
                    <a:pt x="17" y="143"/>
                    <a:pt x="16" y="132"/>
                    <a:pt x="7" y="100"/>
                  </a:cubicBezTo>
                  <a:cubicBezTo>
                    <a:pt x="1" y="76"/>
                    <a:pt x="4" y="30"/>
                    <a:pt x="7" y="6"/>
                  </a:cubicBezTo>
                  <a:cubicBezTo>
                    <a:pt x="7" y="6"/>
                    <a:pt x="7" y="6"/>
                    <a:pt x="7" y="6"/>
                  </a:cubicBezTo>
                  <a:cubicBezTo>
                    <a:pt x="7" y="4"/>
                    <a:pt x="7" y="2"/>
                    <a:pt x="8" y="0"/>
                  </a:cubicBezTo>
                  <a:cubicBezTo>
                    <a:pt x="8" y="0"/>
                    <a:pt x="8" y="0"/>
                    <a:pt x="7"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4" name="ïṡļiďè"/>
            <p:cNvSpPr/>
            <p:nvPr/>
          </p:nvSpPr>
          <p:spPr bwMode="auto">
            <a:xfrm>
              <a:off x="5830888" y="5540376"/>
              <a:ext cx="301625" cy="50800"/>
            </a:xfrm>
            <a:custGeom>
              <a:avLst/>
              <a:gdLst>
                <a:gd name="T0" fmla="*/ 213 w 213"/>
                <a:gd name="T1" fmla="*/ 6 h 35"/>
                <a:gd name="T2" fmla="*/ 211 w 213"/>
                <a:gd name="T3" fmla="*/ 15 h 35"/>
                <a:gd name="T4" fmla="*/ 211 w 213"/>
                <a:gd name="T5" fmla="*/ 15 h 35"/>
                <a:gd name="T6" fmla="*/ 213 w 213"/>
                <a:gd name="T7" fmla="*/ 6 h 35"/>
                <a:gd name="T8" fmla="*/ 213 w 213"/>
                <a:gd name="T9" fmla="*/ 6 h 35"/>
                <a:gd name="T10" fmla="*/ 138 w 213"/>
                <a:gd name="T11" fmla="*/ 1 h 35"/>
                <a:gd name="T12" fmla="*/ 142 w 213"/>
                <a:gd name="T13" fmla="*/ 33 h 35"/>
                <a:gd name="T14" fmla="*/ 145 w 213"/>
                <a:gd name="T15" fmla="*/ 35 h 35"/>
                <a:gd name="T16" fmla="*/ 145 w 213"/>
                <a:gd name="T17" fmla="*/ 35 h 35"/>
                <a:gd name="T18" fmla="*/ 142 w 213"/>
                <a:gd name="T19" fmla="*/ 33 h 35"/>
                <a:gd name="T20" fmla="*/ 138 w 213"/>
                <a:gd name="T21" fmla="*/ 1 h 35"/>
                <a:gd name="T22" fmla="*/ 138 w 213"/>
                <a:gd name="T23" fmla="*/ 1 h 35"/>
                <a:gd name="T24" fmla="*/ 4 w 213"/>
                <a:gd name="T25" fmla="*/ 0 h 35"/>
                <a:gd name="T26" fmla="*/ 3 w 213"/>
                <a:gd name="T27" fmla="*/ 0 h 35"/>
                <a:gd name="T28" fmla="*/ 0 w 213"/>
                <a:gd name="T29" fmla="*/ 10 h 35"/>
                <a:gd name="T30" fmla="*/ 7 w 213"/>
                <a:gd name="T31" fmla="*/ 20 h 35"/>
                <a:gd name="T32" fmla="*/ 2 w 213"/>
                <a:gd name="T33" fmla="*/ 18 h 35"/>
                <a:gd name="T34" fmla="*/ 3 w 213"/>
                <a:gd name="T35" fmla="*/ 19 h 35"/>
                <a:gd name="T36" fmla="*/ 8 w 213"/>
                <a:gd name="T37" fmla="*/ 21 h 35"/>
                <a:gd name="T38" fmla="*/ 0 w 213"/>
                <a:gd name="T39" fmla="*/ 11 h 35"/>
                <a:gd name="T40" fmla="*/ 4 w 213"/>
                <a:gd name="T41" fmla="*/ 0 h 35"/>
                <a:gd name="T42" fmla="*/ 106 w 213"/>
                <a:gd name="T43" fmla="*/ 0 h 35"/>
                <a:gd name="T44" fmla="*/ 106 w 213"/>
                <a:gd name="T45" fmla="*/ 0 h 35"/>
                <a:gd name="T46" fmla="*/ 106 w 213"/>
                <a:gd name="T47" fmla="*/ 0 h 35"/>
                <a:gd name="T48" fmla="*/ 106 w 213"/>
                <a:gd name="T4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3" h="35">
                  <a:moveTo>
                    <a:pt x="213" y="6"/>
                  </a:moveTo>
                  <a:cubicBezTo>
                    <a:pt x="212" y="9"/>
                    <a:pt x="211" y="12"/>
                    <a:pt x="211" y="15"/>
                  </a:cubicBezTo>
                  <a:cubicBezTo>
                    <a:pt x="211" y="15"/>
                    <a:pt x="211" y="15"/>
                    <a:pt x="211" y="15"/>
                  </a:cubicBezTo>
                  <a:cubicBezTo>
                    <a:pt x="211" y="12"/>
                    <a:pt x="212" y="9"/>
                    <a:pt x="213" y="6"/>
                  </a:cubicBezTo>
                  <a:cubicBezTo>
                    <a:pt x="213" y="6"/>
                    <a:pt x="213" y="6"/>
                    <a:pt x="213" y="6"/>
                  </a:cubicBezTo>
                  <a:moveTo>
                    <a:pt x="138" y="1"/>
                  </a:moveTo>
                  <a:cubicBezTo>
                    <a:pt x="139" y="17"/>
                    <a:pt x="142" y="33"/>
                    <a:pt x="142" y="33"/>
                  </a:cubicBezTo>
                  <a:cubicBezTo>
                    <a:pt x="142" y="33"/>
                    <a:pt x="143" y="34"/>
                    <a:pt x="145" y="35"/>
                  </a:cubicBezTo>
                  <a:cubicBezTo>
                    <a:pt x="145" y="35"/>
                    <a:pt x="145" y="35"/>
                    <a:pt x="145" y="35"/>
                  </a:cubicBezTo>
                  <a:cubicBezTo>
                    <a:pt x="143" y="34"/>
                    <a:pt x="142" y="33"/>
                    <a:pt x="142" y="33"/>
                  </a:cubicBezTo>
                  <a:cubicBezTo>
                    <a:pt x="142" y="33"/>
                    <a:pt x="139" y="17"/>
                    <a:pt x="138" y="1"/>
                  </a:cubicBezTo>
                  <a:cubicBezTo>
                    <a:pt x="138" y="1"/>
                    <a:pt x="138" y="1"/>
                    <a:pt x="138" y="1"/>
                  </a:cubicBezTo>
                  <a:moveTo>
                    <a:pt x="4" y="0"/>
                  </a:moveTo>
                  <a:cubicBezTo>
                    <a:pt x="3" y="0"/>
                    <a:pt x="3" y="0"/>
                    <a:pt x="3" y="0"/>
                  </a:cubicBezTo>
                  <a:cubicBezTo>
                    <a:pt x="1" y="4"/>
                    <a:pt x="0" y="10"/>
                    <a:pt x="0" y="10"/>
                  </a:cubicBezTo>
                  <a:cubicBezTo>
                    <a:pt x="2" y="14"/>
                    <a:pt x="5" y="17"/>
                    <a:pt x="7" y="20"/>
                  </a:cubicBezTo>
                  <a:cubicBezTo>
                    <a:pt x="6" y="20"/>
                    <a:pt x="4" y="19"/>
                    <a:pt x="2" y="18"/>
                  </a:cubicBezTo>
                  <a:cubicBezTo>
                    <a:pt x="3" y="18"/>
                    <a:pt x="3" y="19"/>
                    <a:pt x="3" y="19"/>
                  </a:cubicBezTo>
                  <a:cubicBezTo>
                    <a:pt x="5" y="20"/>
                    <a:pt x="6" y="20"/>
                    <a:pt x="8" y="21"/>
                  </a:cubicBezTo>
                  <a:cubicBezTo>
                    <a:pt x="3" y="15"/>
                    <a:pt x="0" y="11"/>
                    <a:pt x="0" y="11"/>
                  </a:cubicBezTo>
                  <a:cubicBezTo>
                    <a:pt x="0" y="11"/>
                    <a:pt x="1" y="4"/>
                    <a:pt x="4" y="0"/>
                  </a:cubicBezTo>
                  <a:moveTo>
                    <a:pt x="106" y="0"/>
                  </a:moveTo>
                  <a:cubicBezTo>
                    <a:pt x="106" y="0"/>
                    <a:pt x="106" y="0"/>
                    <a:pt x="106" y="0"/>
                  </a:cubicBezTo>
                  <a:cubicBezTo>
                    <a:pt x="106" y="0"/>
                    <a:pt x="106" y="0"/>
                    <a:pt x="106" y="0"/>
                  </a:cubicBezTo>
                  <a:cubicBezTo>
                    <a:pt x="106" y="0"/>
                    <a:pt x="106" y="0"/>
                    <a:pt x="106"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5" name="iṥlîďè"/>
            <p:cNvSpPr/>
            <p:nvPr/>
          </p:nvSpPr>
          <p:spPr bwMode="auto">
            <a:xfrm>
              <a:off x="6202363" y="3344863"/>
              <a:ext cx="239713" cy="557213"/>
            </a:xfrm>
            <a:custGeom>
              <a:avLst/>
              <a:gdLst>
                <a:gd name="T0" fmla="*/ 78 w 170"/>
                <a:gd name="T1" fmla="*/ 360 h 394"/>
                <a:gd name="T2" fmla="*/ 150 w 170"/>
                <a:gd name="T3" fmla="*/ 376 h 394"/>
                <a:gd name="T4" fmla="*/ 164 w 170"/>
                <a:gd name="T5" fmla="*/ 318 h 394"/>
                <a:gd name="T6" fmla="*/ 140 w 170"/>
                <a:gd name="T7" fmla="*/ 242 h 394"/>
                <a:gd name="T8" fmla="*/ 99 w 170"/>
                <a:gd name="T9" fmla="*/ 137 h 394"/>
                <a:gd name="T10" fmla="*/ 37 w 170"/>
                <a:gd name="T11" fmla="*/ 34 h 394"/>
                <a:gd name="T12" fmla="*/ 57 w 170"/>
                <a:gd name="T13" fmla="*/ 151 h 394"/>
                <a:gd name="T14" fmla="*/ 80 w 170"/>
                <a:gd name="T15" fmla="*/ 223 h 394"/>
                <a:gd name="T16" fmla="*/ 93 w 170"/>
                <a:gd name="T17" fmla="*/ 279 h 394"/>
                <a:gd name="T18" fmla="*/ 78 w 170"/>
                <a:gd name="T19" fmla="*/ 36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394">
                  <a:moveTo>
                    <a:pt x="78" y="360"/>
                  </a:moveTo>
                  <a:cubicBezTo>
                    <a:pt x="78" y="360"/>
                    <a:pt x="130" y="394"/>
                    <a:pt x="150" y="376"/>
                  </a:cubicBezTo>
                  <a:cubicBezTo>
                    <a:pt x="170" y="358"/>
                    <a:pt x="167" y="323"/>
                    <a:pt x="164" y="318"/>
                  </a:cubicBezTo>
                  <a:cubicBezTo>
                    <a:pt x="162" y="312"/>
                    <a:pt x="140" y="242"/>
                    <a:pt x="140" y="242"/>
                  </a:cubicBezTo>
                  <a:cubicBezTo>
                    <a:pt x="99" y="137"/>
                    <a:pt x="99" y="137"/>
                    <a:pt x="99" y="137"/>
                  </a:cubicBezTo>
                  <a:cubicBezTo>
                    <a:pt x="99" y="137"/>
                    <a:pt x="74" y="0"/>
                    <a:pt x="37" y="34"/>
                  </a:cubicBezTo>
                  <a:cubicBezTo>
                    <a:pt x="0" y="69"/>
                    <a:pt x="57" y="151"/>
                    <a:pt x="57" y="151"/>
                  </a:cubicBezTo>
                  <a:cubicBezTo>
                    <a:pt x="57" y="151"/>
                    <a:pt x="81" y="211"/>
                    <a:pt x="80" y="223"/>
                  </a:cubicBezTo>
                  <a:cubicBezTo>
                    <a:pt x="78" y="235"/>
                    <a:pt x="93" y="279"/>
                    <a:pt x="93" y="279"/>
                  </a:cubicBezTo>
                  <a:cubicBezTo>
                    <a:pt x="78" y="360"/>
                    <a:pt x="78" y="360"/>
                    <a:pt x="78" y="360"/>
                  </a:cubicBezTo>
                </a:path>
              </a:pathLst>
            </a:custGeom>
            <a:solidFill>
              <a:srgbClr val="EFB7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6" name="ïśḷïḋê"/>
            <p:cNvSpPr/>
            <p:nvPr/>
          </p:nvSpPr>
          <p:spPr bwMode="auto">
            <a:xfrm>
              <a:off x="6032500" y="5549901"/>
              <a:ext cx="144463" cy="127000"/>
            </a:xfrm>
            <a:custGeom>
              <a:avLst/>
              <a:gdLst>
                <a:gd name="T0" fmla="*/ 100 w 102"/>
                <a:gd name="T1" fmla="*/ 24 h 90"/>
                <a:gd name="T2" fmla="*/ 99 w 102"/>
                <a:gd name="T3" fmla="*/ 29 h 90"/>
                <a:gd name="T4" fmla="*/ 58 w 102"/>
                <a:gd name="T5" fmla="*/ 69 h 90"/>
                <a:gd name="T6" fmla="*/ 5 w 102"/>
                <a:gd name="T7" fmla="*/ 85 h 90"/>
                <a:gd name="T8" fmla="*/ 0 w 102"/>
                <a:gd name="T9" fmla="*/ 78 h 90"/>
                <a:gd name="T10" fmla="*/ 3 w 102"/>
                <a:gd name="T11" fmla="*/ 33 h 90"/>
                <a:gd name="T12" fmla="*/ 5 w 102"/>
                <a:gd name="T13" fmla="*/ 12 h 90"/>
                <a:gd name="T14" fmla="*/ 70 w 102"/>
                <a:gd name="T15" fmla="*/ 8 h 90"/>
                <a:gd name="T16" fmla="*/ 72 w 102"/>
                <a:gd name="T17" fmla="*/ 7 h 90"/>
                <a:gd name="T18" fmla="*/ 72 w 102"/>
                <a:gd name="T19" fmla="*/ 6 h 90"/>
                <a:gd name="T20" fmla="*/ 97 w 102"/>
                <a:gd name="T21" fmla="*/ 9 h 90"/>
                <a:gd name="T22" fmla="*/ 100 w 102"/>
                <a:gd name="T23" fmla="*/ 2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90">
                  <a:moveTo>
                    <a:pt x="100" y="24"/>
                  </a:moveTo>
                  <a:cubicBezTo>
                    <a:pt x="100" y="25"/>
                    <a:pt x="100" y="27"/>
                    <a:pt x="99" y="29"/>
                  </a:cubicBezTo>
                  <a:cubicBezTo>
                    <a:pt x="94" y="46"/>
                    <a:pt x="85" y="42"/>
                    <a:pt x="58" y="69"/>
                  </a:cubicBezTo>
                  <a:cubicBezTo>
                    <a:pt x="45" y="84"/>
                    <a:pt x="24" y="90"/>
                    <a:pt x="5" y="85"/>
                  </a:cubicBezTo>
                  <a:cubicBezTo>
                    <a:pt x="2" y="84"/>
                    <a:pt x="0" y="81"/>
                    <a:pt x="0" y="78"/>
                  </a:cubicBezTo>
                  <a:cubicBezTo>
                    <a:pt x="3" y="33"/>
                    <a:pt x="3" y="33"/>
                    <a:pt x="3" y="33"/>
                  </a:cubicBezTo>
                  <a:cubicBezTo>
                    <a:pt x="5" y="12"/>
                    <a:pt x="5" y="12"/>
                    <a:pt x="5" y="12"/>
                  </a:cubicBezTo>
                  <a:cubicBezTo>
                    <a:pt x="5" y="12"/>
                    <a:pt x="48" y="24"/>
                    <a:pt x="70" y="8"/>
                  </a:cubicBezTo>
                  <a:cubicBezTo>
                    <a:pt x="70" y="8"/>
                    <a:pt x="71" y="7"/>
                    <a:pt x="72" y="7"/>
                  </a:cubicBezTo>
                  <a:cubicBezTo>
                    <a:pt x="72" y="6"/>
                    <a:pt x="72" y="6"/>
                    <a:pt x="72" y="6"/>
                  </a:cubicBezTo>
                  <a:cubicBezTo>
                    <a:pt x="80" y="0"/>
                    <a:pt x="91" y="1"/>
                    <a:pt x="97" y="9"/>
                  </a:cubicBezTo>
                  <a:cubicBezTo>
                    <a:pt x="100" y="13"/>
                    <a:pt x="102" y="18"/>
                    <a:pt x="100" y="24"/>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7" name="isḻïḓè"/>
            <p:cNvSpPr/>
            <p:nvPr/>
          </p:nvSpPr>
          <p:spPr bwMode="auto">
            <a:xfrm>
              <a:off x="5840413" y="5526088"/>
              <a:ext cx="144463" cy="127000"/>
            </a:xfrm>
            <a:custGeom>
              <a:avLst/>
              <a:gdLst>
                <a:gd name="T0" fmla="*/ 101 w 102"/>
                <a:gd name="T1" fmla="*/ 24 h 90"/>
                <a:gd name="T2" fmla="*/ 100 w 102"/>
                <a:gd name="T3" fmla="*/ 29 h 90"/>
                <a:gd name="T4" fmla="*/ 59 w 102"/>
                <a:gd name="T5" fmla="*/ 70 h 90"/>
                <a:gd name="T6" fmla="*/ 5 w 102"/>
                <a:gd name="T7" fmla="*/ 85 h 90"/>
                <a:gd name="T8" fmla="*/ 0 w 102"/>
                <a:gd name="T9" fmla="*/ 78 h 90"/>
                <a:gd name="T10" fmla="*/ 4 w 102"/>
                <a:gd name="T11" fmla="*/ 33 h 90"/>
                <a:gd name="T12" fmla="*/ 5 w 102"/>
                <a:gd name="T13" fmla="*/ 12 h 90"/>
                <a:gd name="T14" fmla="*/ 70 w 102"/>
                <a:gd name="T15" fmla="*/ 9 h 90"/>
                <a:gd name="T16" fmla="*/ 72 w 102"/>
                <a:gd name="T17" fmla="*/ 7 h 90"/>
                <a:gd name="T18" fmla="*/ 73 w 102"/>
                <a:gd name="T19" fmla="*/ 6 h 90"/>
                <a:gd name="T20" fmla="*/ 97 w 102"/>
                <a:gd name="T21" fmla="*/ 9 h 90"/>
                <a:gd name="T22" fmla="*/ 101 w 102"/>
                <a:gd name="T23" fmla="*/ 2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90">
                  <a:moveTo>
                    <a:pt x="101" y="24"/>
                  </a:moveTo>
                  <a:cubicBezTo>
                    <a:pt x="101" y="26"/>
                    <a:pt x="100" y="27"/>
                    <a:pt x="100" y="29"/>
                  </a:cubicBezTo>
                  <a:cubicBezTo>
                    <a:pt x="95" y="46"/>
                    <a:pt x="86" y="42"/>
                    <a:pt x="59" y="70"/>
                  </a:cubicBezTo>
                  <a:cubicBezTo>
                    <a:pt x="45" y="84"/>
                    <a:pt x="24" y="90"/>
                    <a:pt x="5" y="85"/>
                  </a:cubicBezTo>
                  <a:cubicBezTo>
                    <a:pt x="2" y="84"/>
                    <a:pt x="0" y="81"/>
                    <a:pt x="0" y="78"/>
                  </a:cubicBezTo>
                  <a:cubicBezTo>
                    <a:pt x="4" y="33"/>
                    <a:pt x="4" y="33"/>
                    <a:pt x="4" y="33"/>
                  </a:cubicBezTo>
                  <a:cubicBezTo>
                    <a:pt x="5" y="12"/>
                    <a:pt x="5" y="12"/>
                    <a:pt x="5" y="12"/>
                  </a:cubicBezTo>
                  <a:cubicBezTo>
                    <a:pt x="5" y="12"/>
                    <a:pt x="48" y="24"/>
                    <a:pt x="70" y="9"/>
                  </a:cubicBezTo>
                  <a:cubicBezTo>
                    <a:pt x="71" y="8"/>
                    <a:pt x="71" y="8"/>
                    <a:pt x="72" y="7"/>
                  </a:cubicBezTo>
                  <a:cubicBezTo>
                    <a:pt x="73" y="6"/>
                    <a:pt x="73" y="6"/>
                    <a:pt x="73" y="6"/>
                  </a:cubicBezTo>
                  <a:cubicBezTo>
                    <a:pt x="80" y="0"/>
                    <a:pt x="91" y="1"/>
                    <a:pt x="97" y="9"/>
                  </a:cubicBezTo>
                  <a:cubicBezTo>
                    <a:pt x="101" y="13"/>
                    <a:pt x="102" y="19"/>
                    <a:pt x="101" y="24"/>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8" name="îsľïďe"/>
            <p:cNvSpPr/>
            <p:nvPr/>
          </p:nvSpPr>
          <p:spPr bwMode="auto">
            <a:xfrm>
              <a:off x="5845175" y="5575301"/>
              <a:ext cx="77788" cy="38100"/>
            </a:xfrm>
            <a:custGeom>
              <a:avLst/>
              <a:gdLst>
                <a:gd name="T0" fmla="*/ 1 w 55"/>
                <a:gd name="T1" fmla="*/ 0 h 27"/>
                <a:gd name="T2" fmla="*/ 0 w 55"/>
                <a:gd name="T3" fmla="*/ 4 h 27"/>
                <a:gd name="T4" fmla="*/ 37 w 55"/>
                <a:gd name="T5" fmla="*/ 27 h 27"/>
                <a:gd name="T6" fmla="*/ 55 w 55"/>
                <a:gd name="T7" fmla="*/ 19 h 27"/>
                <a:gd name="T8" fmla="*/ 55 w 55"/>
                <a:gd name="T9" fmla="*/ 15 h 27"/>
                <a:gd name="T10" fmla="*/ 37 w 55"/>
                <a:gd name="T11" fmla="*/ 23 h 27"/>
                <a:gd name="T12" fmla="*/ 1 w 5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5" h="27">
                  <a:moveTo>
                    <a:pt x="1" y="0"/>
                  </a:moveTo>
                  <a:cubicBezTo>
                    <a:pt x="0" y="4"/>
                    <a:pt x="0" y="4"/>
                    <a:pt x="0" y="4"/>
                  </a:cubicBezTo>
                  <a:cubicBezTo>
                    <a:pt x="9" y="14"/>
                    <a:pt x="23" y="27"/>
                    <a:pt x="37" y="27"/>
                  </a:cubicBezTo>
                  <a:cubicBezTo>
                    <a:pt x="43" y="27"/>
                    <a:pt x="49" y="25"/>
                    <a:pt x="55" y="19"/>
                  </a:cubicBezTo>
                  <a:cubicBezTo>
                    <a:pt x="55" y="15"/>
                    <a:pt x="55" y="15"/>
                    <a:pt x="55" y="15"/>
                  </a:cubicBezTo>
                  <a:cubicBezTo>
                    <a:pt x="49" y="20"/>
                    <a:pt x="43" y="23"/>
                    <a:pt x="37" y="23"/>
                  </a:cubicBezTo>
                  <a:cubicBezTo>
                    <a:pt x="23" y="23"/>
                    <a:pt x="9" y="10"/>
                    <a:pt x="1"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9" name="íslíḑe"/>
            <p:cNvSpPr/>
            <p:nvPr/>
          </p:nvSpPr>
          <p:spPr bwMode="auto">
            <a:xfrm>
              <a:off x="5770563" y="4389438"/>
              <a:ext cx="479425" cy="1276350"/>
            </a:xfrm>
            <a:custGeom>
              <a:avLst/>
              <a:gdLst>
                <a:gd name="T0" fmla="*/ 320 w 339"/>
                <a:gd name="T1" fmla="*/ 196 h 902"/>
                <a:gd name="T2" fmla="*/ 283 w 339"/>
                <a:gd name="T3" fmla="*/ 400 h 902"/>
                <a:gd name="T4" fmla="*/ 281 w 339"/>
                <a:gd name="T5" fmla="*/ 485 h 902"/>
                <a:gd name="T6" fmla="*/ 277 w 339"/>
                <a:gd name="T7" fmla="*/ 653 h 902"/>
                <a:gd name="T8" fmla="*/ 261 w 339"/>
                <a:gd name="T9" fmla="*/ 727 h 902"/>
                <a:gd name="T10" fmla="*/ 258 w 339"/>
                <a:gd name="T11" fmla="*/ 786 h 902"/>
                <a:gd name="T12" fmla="*/ 251 w 339"/>
                <a:gd name="T13" fmla="*/ 839 h 902"/>
                <a:gd name="T14" fmla="*/ 255 w 339"/>
                <a:gd name="T15" fmla="*/ 837 h 902"/>
                <a:gd name="T16" fmla="*/ 185 w 339"/>
                <a:gd name="T17" fmla="*/ 847 h 902"/>
                <a:gd name="T18" fmla="*/ 186 w 339"/>
                <a:gd name="T19" fmla="*/ 785 h 902"/>
                <a:gd name="T20" fmla="*/ 182 w 339"/>
                <a:gd name="T21" fmla="*/ 734 h 902"/>
                <a:gd name="T22" fmla="*/ 189 w 339"/>
                <a:gd name="T23" fmla="*/ 526 h 902"/>
                <a:gd name="T24" fmla="*/ 175 w 339"/>
                <a:gd name="T25" fmla="*/ 466 h 902"/>
                <a:gd name="T26" fmla="*/ 182 w 339"/>
                <a:gd name="T27" fmla="*/ 334 h 902"/>
                <a:gd name="T28" fmla="*/ 178 w 339"/>
                <a:gd name="T29" fmla="*/ 226 h 902"/>
                <a:gd name="T30" fmla="*/ 181 w 339"/>
                <a:gd name="T31" fmla="*/ 145 h 902"/>
                <a:gd name="T32" fmla="*/ 162 w 339"/>
                <a:gd name="T33" fmla="*/ 142 h 902"/>
                <a:gd name="T34" fmla="*/ 153 w 339"/>
                <a:gd name="T35" fmla="*/ 227 h 902"/>
                <a:gd name="T36" fmla="*/ 144 w 339"/>
                <a:gd name="T37" fmla="*/ 400 h 902"/>
                <a:gd name="T38" fmla="*/ 137 w 339"/>
                <a:gd name="T39" fmla="*/ 468 h 902"/>
                <a:gd name="T40" fmla="*/ 122 w 339"/>
                <a:gd name="T41" fmla="*/ 522 h 902"/>
                <a:gd name="T42" fmla="*/ 126 w 339"/>
                <a:gd name="T43" fmla="*/ 718 h 902"/>
                <a:gd name="T44" fmla="*/ 128 w 339"/>
                <a:gd name="T45" fmla="*/ 775 h 902"/>
                <a:gd name="T46" fmla="*/ 122 w 339"/>
                <a:gd name="T47" fmla="*/ 831 h 902"/>
                <a:gd name="T48" fmla="*/ 43 w 339"/>
                <a:gd name="T49" fmla="*/ 825 h 902"/>
                <a:gd name="T50" fmla="*/ 50 w 339"/>
                <a:gd name="T51" fmla="*/ 811 h 902"/>
                <a:gd name="T52" fmla="*/ 45 w 339"/>
                <a:gd name="T53" fmla="*/ 776 h 902"/>
                <a:gd name="T54" fmla="*/ 46 w 339"/>
                <a:gd name="T55" fmla="*/ 736 h 902"/>
                <a:gd name="T56" fmla="*/ 36 w 339"/>
                <a:gd name="T57" fmla="*/ 666 h 902"/>
                <a:gd name="T58" fmla="*/ 35 w 339"/>
                <a:gd name="T59" fmla="*/ 471 h 902"/>
                <a:gd name="T60" fmla="*/ 42 w 339"/>
                <a:gd name="T61" fmla="*/ 419 h 902"/>
                <a:gd name="T62" fmla="*/ 43 w 339"/>
                <a:gd name="T63" fmla="*/ 377 h 902"/>
                <a:gd name="T64" fmla="*/ 30 w 339"/>
                <a:gd name="T65" fmla="*/ 279 h 902"/>
                <a:gd name="T66" fmla="*/ 20 w 339"/>
                <a:gd name="T67" fmla="*/ 216 h 902"/>
                <a:gd name="T68" fmla="*/ 16 w 339"/>
                <a:gd name="T69" fmla="*/ 201 h 902"/>
                <a:gd name="T70" fmla="*/ 6 w 339"/>
                <a:gd name="T71" fmla="*/ 158 h 902"/>
                <a:gd name="T72" fmla="*/ 6 w 339"/>
                <a:gd name="T73" fmla="*/ 64 h 902"/>
                <a:gd name="T74" fmla="*/ 8 w 339"/>
                <a:gd name="T75" fmla="*/ 50 h 902"/>
                <a:gd name="T76" fmla="*/ 330 w 339"/>
                <a:gd name="T77" fmla="*/ 11 h 902"/>
                <a:gd name="T78" fmla="*/ 335 w 339"/>
                <a:gd name="T79" fmla="*/ 36 h 902"/>
                <a:gd name="T80" fmla="*/ 320 w 339"/>
                <a:gd name="T81" fmla="*/ 196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9" h="902">
                  <a:moveTo>
                    <a:pt x="320" y="196"/>
                  </a:moveTo>
                  <a:cubicBezTo>
                    <a:pt x="302" y="239"/>
                    <a:pt x="285" y="384"/>
                    <a:pt x="283" y="400"/>
                  </a:cubicBezTo>
                  <a:cubicBezTo>
                    <a:pt x="281" y="417"/>
                    <a:pt x="281" y="485"/>
                    <a:pt x="281" y="485"/>
                  </a:cubicBezTo>
                  <a:cubicBezTo>
                    <a:pt x="277" y="653"/>
                    <a:pt x="277" y="653"/>
                    <a:pt x="277" y="653"/>
                  </a:cubicBezTo>
                  <a:cubicBezTo>
                    <a:pt x="277" y="674"/>
                    <a:pt x="261" y="727"/>
                    <a:pt x="261" y="727"/>
                  </a:cubicBezTo>
                  <a:cubicBezTo>
                    <a:pt x="261" y="727"/>
                    <a:pt x="256" y="771"/>
                    <a:pt x="258" y="786"/>
                  </a:cubicBezTo>
                  <a:cubicBezTo>
                    <a:pt x="261" y="801"/>
                    <a:pt x="251" y="839"/>
                    <a:pt x="251" y="839"/>
                  </a:cubicBezTo>
                  <a:cubicBezTo>
                    <a:pt x="255" y="837"/>
                    <a:pt x="255" y="837"/>
                    <a:pt x="255" y="837"/>
                  </a:cubicBezTo>
                  <a:cubicBezTo>
                    <a:pt x="228" y="877"/>
                    <a:pt x="185" y="847"/>
                    <a:pt x="185" y="847"/>
                  </a:cubicBezTo>
                  <a:cubicBezTo>
                    <a:pt x="185" y="847"/>
                    <a:pt x="175" y="797"/>
                    <a:pt x="186" y="785"/>
                  </a:cubicBezTo>
                  <a:cubicBezTo>
                    <a:pt x="196" y="772"/>
                    <a:pt x="182" y="734"/>
                    <a:pt x="182" y="734"/>
                  </a:cubicBezTo>
                  <a:cubicBezTo>
                    <a:pt x="182" y="734"/>
                    <a:pt x="187" y="535"/>
                    <a:pt x="189" y="526"/>
                  </a:cubicBezTo>
                  <a:cubicBezTo>
                    <a:pt x="191" y="517"/>
                    <a:pt x="182" y="489"/>
                    <a:pt x="175" y="466"/>
                  </a:cubicBezTo>
                  <a:cubicBezTo>
                    <a:pt x="167" y="443"/>
                    <a:pt x="179" y="351"/>
                    <a:pt x="182" y="334"/>
                  </a:cubicBezTo>
                  <a:cubicBezTo>
                    <a:pt x="185" y="318"/>
                    <a:pt x="181" y="242"/>
                    <a:pt x="178" y="226"/>
                  </a:cubicBezTo>
                  <a:cubicBezTo>
                    <a:pt x="175" y="211"/>
                    <a:pt x="181" y="145"/>
                    <a:pt x="181" y="145"/>
                  </a:cubicBezTo>
                  <a:cubicBezTo>
                    <a:pt x="171" y="113"/>
                    <a:pt x="162" y="142"/>
                    <a:pt x="162" y="142"/>
                  </a:cubicBezTo>
                  <a:cubicBezTo>
                    <a:pt x="153" y="227"/>
                    <a:pt x="153" y="227"/>
                    <a:pt x="153" y="227"/>
                  </a:cubicBezTo>
                  <a:cubicBezTo>
                    <a:pt x="144" y="400"/>
                    <a:pt x="144" y="400"/>
                    <a:pt x="144" y="400"/>
                  </a:cubicBezTo>
                  <a:cubicBezTo>
                    <a:pt x="144" y="400"/>
                    <a:pt x="145" y="453"/>
                    <a:pt x="137" y="468"/>
                  </a:cubicBezTo>
                  <a:cubicBezTo>
                    <a:pt x="129" y="484"/>
                    <a:pt x="122" y="522"/>
                    <a:pt x="122" y="522"/>
                  </a:cubicBezTo>
                  <a:cubicBezTo>
                    <a:pt x="126" y="718"/>
                    <a:pt x="126" y="718"/>
                    <a:pt x="126" y="718"/>
                  </a:cubicBezTo>
                  <a:cubicBezTo>
                    <a:pt x="126" y="718"/>
                    <a:pt x="125" y="759"/>
                    <a:pt x="128" y="775"/>
                  </a:cubicBezTo>
                  <a:cubicBezTo>
                    <a:pt x="131" y="790"/>
                    <a:pt x="122" y="831"/>
                    <a:pt x="122" y="831"/>
                  </a:cubicBezTo>
                  <a:cubicBezTo>
                    <a:pt x="92" y="902"/>
                    <a:pt x="43" y="825"/>
                    <a:pt x="43" y="825"/>
                  </a:cubicBezTo>
                  <a:cubicBezTo>
                    <a:pt x="43" y="825"/>
                    <a:pt x="46" y="813"/>
                    <a:pt x="50" y="811"/>
                  </a:cubicBezTo>
                  <a:cubicBezTo>
                    <a:pt x="54" y="810"/>
                    <a:pt x="48" y="780"/>
                    <a:pt x="45" y="776"/>
                  </a:cubicBezTo>
                  <a:cubicBezTo>
                    <a:pt x="42" y="771"/>
                    <a:pt x="46" y="736"/>
                    <a:pt x="46" y="736"/>
                  </a:cubicBezTo>
                  <a:cubicBezTo>
                    <a:pt x="46" y="736"/>
                    <a:pt x="42" y="704"/>
                    <a:pt x="36" y="666"/>
                  </a:cubicBezTo>
                  <a:cubicBezTo>
                    <a:pt x="30" y="627"/>
                    <a:pt x="32" y="480"/>
                    <a:pt x="35" y="471"/>
                  </a:cubicBezTo>
                  <a:cubicBezTo>
                    <a:pt x="39" y="461"/>
                    <a:pt x="42" y="419"/>
                    <a:pt x="42" y="419"/>
                  </a:cubicBezTo>
                  <a:cubicBezTo>
                    <a:pt x="42" y="419"/>
                    <a:pt x="38" y="395"/>
                    <a:pt x="43" y="377"/>
                  </a:cubicBezTo>
                  <a:cubicBezTo>
                    <a:pt x="49" y="360"/>
                    <a:pt x="30" y="287"/>
                    <a:pt x="30" y="279"/>
                  </a:cubicBezTo>
                  <a:cubicBezTo>
                    <a:pt x="30" y="271"/>
                    <a:pt x="23" y="221"/>
                    <a:pt x="20" y="216"/>
                  </a:cubicBezTo>
                  <a:cubicBezTo>
                    <a:pt x="17" y="211"/>
                    <a:pt x="16" y="206"/>
                    <a:pt x="16" y="201"/>
                  </a:cubicBezTo>
                  <a:cubicBezTo>
                    <a:pt x="16" y="201"/>
                    <a:pt x="15" y="190"/>
                    <a:pt x="6" y="158"/>
                  </a:cubicBezTo>
                  <a:cubicBezTo>
                    <a:pt x="0" y="134"/>
                    <a:pt x="3" y="87"/>
                    <a:pt x="6" y="64"/>
                  </a:cubicBezTo>
                  <a:cubicBezTo>
                    <a:pt x="7" y="55"/>
                    <a:pt x="8" y="50"/>
                    <a:pt x="8" y="50"/>
                  </a:cubicBezTo>
                  <a:cubicBezTo>
                    <a:pt x="8" y="50"/>
                    <a:pt x="317" y="0"/>
                    <a:pt x="330" y="11"/>
                  </a:cubicBezTo>
                  <a:cubicBezTo>
                    <a:pt x="332" y="14"/>
                    <a:pt x="334" y="23"/>
                    <a:pt x="335" y="36"/>
                  </a:cubicBezTo>
                  <a:cubicBezTo>
                    <a:pt x="339" y="79"/>
                    <a:pt x="333" y="163"/>
                    <a:pt x="320" y="196"/>
                  </a:cubicBezTo>
                </a:path>
              </a:pathLst>
            </a:custGeom>
            <a:solidFill>
              <a:srgbClr val="4440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0" name="íṥlïḍé"/>
            <p:cNvSpPr/>
            <p:nvPr/>
          </p:nvSpPr>
          <p:spPr bwMode="auto">
            <a:xfrm>
              <a:off x="6057900" y="5008563"/>
              <a:ext cx="73025" cy="3175"/>
            </a:xfrm>
            <a:custGeom>
              <a:avLst/>
              <a:gdLst>
                <a:gd name="T0" fmla="*/ 38 w 52"/>
                <a:gd name="T1" fmla="*/ 0 h 3"/>
                <a:gd name="T2" fmla="*/ 0 w 52"/>
                <a:gd name="T3" fmla="*/ 1 h 3"/>
                <a:gd name="T4" fmla="*/ 32 w 52"/>
                <a:gd name="T5" fmla="*/ 3 h 3"/>
                <a:gd name="T6" fmla="*/ 48 w 52"/>
                <a:gd name="T7" fmla="*/ 2 h 3"/>
                <a:gd name="T8" fmla="*/ 38 w 52"/>
                <a:gd name="T9" fmla="*/ 0 h 3"/>
              </a:gdLst>
              <a:ahLst/>
              <a:cxnLst>
                <a:cxn ang="0">
                  <a:pos x="T0" y="T1"/>
                </a:cxn>
                <a:cxn ang="0">
                  <a:pos x="T2" y="T3"/>
                </a:cxn>
                <a:cxn ang="0">
                  <a:pos x="T4" y="T5"/>
                </a:cxn>
                <a:cxn ang="0">
                  <a:pos x="T6" y="T7"/>
                </a:cxn>
                <a:cxn ang="0">
                  <a:pos x="T8" y="T9"/>
                </a:cxn>
              </a:cxnLst>
              <a:rect l="0" t="0" r="r" b="b"/>
              <a:pathLst>
                <a:path w="52" h="3">
                  <a:moveTo>
                    <a:pt x="38" y="0"/>
                  </a:moveTo>
                  <a:cubicBezTo>
                    <a:pt x="24" y="0"/>
                    <a:pt x="0" y="1"/>
                    <a:pt x="0" y="1"/>
                  </a:cubicBezTo>
                  <a:cubicBezTo>
                    <a:pt x="1" y="1"/>
                    <a:pt x="18" y="3"/>
                    <a:pt x="32" y="3"/>
                  </a:cubicBezTo>
                  <a:cubicBezTo>
                    <a:pt x="38" y="3"/>
                    <a:pt x="44" y="2"/>
                    <a:pt x="48" y="2"/>
                  </a:cubicBezTo>
                  <a:cubicBezTo>
                    <a:pt x="52" y="1"/>
                    <a:pt x="47" y="0"/>
                    <a:pt x="38"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1" name="iSḻiḓé"/>
            <p:cNvSpPr/>
            <p:nvPr/>
          </p:nvSpPr>
          <p:spPr bwMode="auto">
            <a:xfrm>
              <a:off x="6061075" y="5037138"/>
              <a:ext cx="73025" cy="9525"/>
            </a:xfrm>
            <a:custGeom>
              <a:avLst/>
              <a:gdLst>
                <a:gd name="T0" fmla="*/ 2 w 52"/>
                <a:gd name="T1" fmla="*/ 0 h 6"/>
                <a:gd name="T2" fmla="*/ 0 w 52"/>
                <a:gd name="T3" fmla="*/ 0 h 6"/>
                <a:gd name="T4" fmla="*/ 43 w 52"/>
                <a:gd name="T5" fmla="*/ 6 h 6"/>
                <a:gd name="T6" fmla="*/ 50 w 52"/>
                <a:gd name="T7" fmla="*/ 4 h 6"/>
                <a:gd name="T8" fmla="*/ 2 w 52"/>
                <a:gd name="T9" fmla="*/ 0 h 6"/>
              </a:gdLst>
              <a:ahLst/>
              <a:cxnLst>
                <a:cxn ang="0">
                  <a:pos x="T0" y="T1"/>
                </a:cxn>
                <a:cxn ang="0">
                  <a:pos x="T2" y="T3"/>
                </a:cxn>
                <a:cxn ang="0">
                  <a:pos x="T4" y="T5"/>
                </a:cxn>
                <a:cxn ang="0">
                  <a:pos x="T6" y="T7"/>
                </a:cxn>
                <a:cxn ang="0">
                  <a:pos x="T8" y="T9"/>
                </a:cxn>
              </a:cxnLst>
              <a:rect l="0" t="0" r="r" b="b"/>
              <a:pathLst>
                <a:path w="52" h="6">
                  <a:moveTo>
                    <a:pt x="2" y="0"/>
                  </a:moveTo>
                  <a:cubicBezTo>
                    <a:pt x="1" y="0"/>
                    <a:pt x="0" y="0"/>
                    <a:pt x="0" y="0"/>
                  </a:cubicBezTo>
                  <a:cubicBezTo>
                    <a:pt x="0" y="0"/>
                    <a:pt x="30" y="6"/>
                    <a:pt x="43" y="6"/>
                  </a:cubicBezTo>
                  <a:cubicBezTo>
                    <a:pt x="47" y="6"/>
                    <a:pt x="49" y="5"/>
                    <a:pt x="50" y="4"/>
                  </a:cubicBezTo>
                  <a:cubicBezTo>
                    <a:pt x="52" y="1"/>
                    <a:pt x="12" y="0"/>
                    <a:pt x="2"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2" name="ïṣḷïďê"/>
            <p:cNvSpPr/>
            <p:nvPr/>
          </p:nvSpPr>
          <p:spPr bwMode="auto">
            <a:xfrm>
              <a:off x="5856288" y="5026026"/>
              <a:ext cx="58738" cy="12700"/>
            </a:xfrm>
            <a:custGeom>
              <a:avLst/>
              <a:gdLst>
                <a:gd name="T0" fmla="*/ 0 w 41"/>
                <a:gd name="T1" fmla="*/ 0 h 9"/>
                <a:gd name="T2" fmla="*/ 39 w 41"/>
                <a:gd name="T3" fmla="*/ 9 h 9"/>
                <a:gd name="T4" fmla="*/ 38 w 41"/>
                <a:gd name="T5" fmla="*/ 7 h 9"/>
                <a:gd name="T6" fmla="*/ 0 w 41"/>
                <a:gd name="T7" fmla="*/ 0 h 9"/>
              </a:gdLst>
              <a:ahLst/>
              <a:cxnLst>
                <a:cxn ang="0">
                  <a:pos x="T0" y="T1"/>
                </a:cxn>
                <a:cxn ang="0">
                  <a:pos x="T2" y="T3"/>
                </a:cxn>
                <a:cxn ang="0">
                  <a:pos x="T4" y="T5"/>
                </a:cxn>
                <a:cxn ang="0">
                  <a:pos x="T6" y="T7"/>
                </a:cxn>
              </a:cxnLst>
              <a:rect l="0" t="0" r="r" b="b"/>
              <a:pathLst>
                <a:path w="41" h="9">
                  <a:moveTo>
                    <a:pt x="0" y="0"/>
                  </a:moveTo>
                  <a:cubicBezTo>
                    <a:pt x="0" y="0"/>
                    <a:pt x="34" y="9"/>
                    <a:pt x="39" y="9"/>
                  </a:cubicBezTo>
                  <a:cubicBezTo>
                    <a:pt x="41" y="9"/>
                    <a:pt x="40" y="8"/>
                    <a:pt x="38" y="7"/>
                  </a:cubicBezTo>
                  <a:cubicBezTo>
                    <a:pt x="25" y="1"/>
                    <a:pt x="0" y="0"/>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3" name="ïşḷíḍê"/>
            <p:cNvSpPr/>
            <p:nvPr/>
          </p:nvSpPr>
          <p:spPr bwMode="auto">
            <a:xfrm>
              <a:off x="5732463" y="4170363"/>
              <a:ext cx="85725" cy="282575"/>
            </a:xfrm>
            <a:custGeom>
              <a:avLst/>
              <a:gdLst>
                <a:gd name="T0" fmla="*/ 0 w 61"/>
                <a:gd name="T1" fmla="*/ 1 h 200"/>
                <a:gd name="T2" fmla="*/ 1 w 61"/>
                <a:gd name="T3" fmla="*/ 89 h 200"/>
                <a:gd name="T4" fmla="*/ 17 w 61"/>
                <a:gd name="T5" fmla="*/ 165 h 200"/>
                <a:gd name="T6" fmla="*/ 40 w 61"/>
                <a:gd name="T7" fmla="*/ 200 h 200"/>
                <a:gd name="T8" fmla="*/ 61 w 61"/>
                <a:gd name="T9" fmla="*/ 51 h 200"/>
                <a:gd name="T10" fmla="*/ 56 w 61"/>
                <a:gd name="T11" fmla="*/ 0 h 200"/>
                <a:gd name="T12" fmla="*/ 0 w 61"/>
                <a:gd name="T13" fmla="*/ 1 h 200"/>
              </a:gdLst>
              <a:ahLst/>
              <a:cxnLst>
                <a:cxn ang="0">
                  <a:pos x="T0" y="T1"/>
                </a:cxn>
                <a:cxn ang="0">
                  <a:pos x="T2" y="T3"/>
                </a:cxn>
                <a:cxn ang="0">
                  <a:pos x="T4" y="T5"/>
                </a:cxn>
                <a:cxn ang="0">
                  <a:pos x="T6" y="T7"/>
                </a:cxn>
                <a:cxn ang="0">
                  <a:pos x="T8" y="T9"/>
                </a:cxn>
                <a:cxn ang="0">
                  <a:pos x="T10" y="T11"/>
                </a:cxn>
                <a:cxn ang="0">
                  <a:pos x="T12" y="T13"/>
                </a:cxn>
              </a:cxnLst>
              <a:rect l="0" t="0" r="r" b="b"/>
              <a:pathLst>
                <a:path w="61" h="200">
                  <a:moveTo>
                    <a:pt x="0" y="1"/>
                  </a:moveTo>
                  <a:cubicBezTo>
                    <a:pt x="0" y="1"/>
                    <a:pt x="4" y="76"/>
                    <a:pt x="1" y="89"/>
                  </a:cubicBezTo>
                  <a:cubicBezTo>
                    <a:pt x="1" y="89"/>
                    <a:pt x="10" y="150"/>
                    <a:pt x="17" y="165"/>
                  </a:cubicBezTo>
                  <a:cubicBezTo>
                    <a:pt x="24" y="177"/>
                    <a:pt x="31" y="189"/>
                    <a:pt x="40" y="200"/>
                  </a:cubicBezTo>
                  <a:cubicBezTo>
                    <a:pt x="61" y="51"/>
                    <a:pt x="61" y="51"/>
                    <a:pt x="61" y="51"/>
                  </a:cubicBezTo>
                  <a:cubicBezTo>
                    <a:pt x="56" y="0"/>
                    <a:pt x="56" y="0"/>
                    <a:pt x="56" y="0"/>
                  </a:cubicBezTo>
                  <a:cubicBezTo>
                    <a:pt x="0" y="1"/>
                    <a:pt x="0" y="1"/>
                    <a:pt x="0" y="1"/>
                  </a:cubicBezTo>
                </a:path>
              </a:pathLst>
            </a:custGeom>
            <a:solidFill>
              <a:srgbClr val="EFB7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4" name="ïsļíḋê"/>
            <p:cNvSpPr/>
            <p:nvPr/>
          </p:nvSpPr>
          <p:spPr bwMode="auto">
            <a:xfrm>
              <a:off x="5929313" y="3454401"/>
              <a:ext cx="234950" cy="234950"/>
            </a:xfrm>
            <a:prstGeom prst="ellipse">
              <a:avLst/>
            </a:prstGeom>
            <a:solidFill>
              <a:srgbClr val="EFB7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5" name="iṥḷîḑé"/>
            <p:cNvSpPr/>
            <p:nvPr/>
          </p:nvSpPr>
          <p:spPr bwMode="auto">
            <a:xfrm>
              <a:off x="5876925" y="3613151"/>
              <a:ext cx="266700" cy="190500"/>
            </a:xfrm>
            <a:custGeom>
              <a:avLst/>
              <a:gdLst>
                <a:gd name="T0" fmla="*/ 77 w 189"/>
                <a:gd name="T1" fmla="*/ 9 h 134"/>
                <a:gd name="T2" fmla="*/ 25 w 189"/>
                <a:gd name="T3" fmla="*/ 83 h 134"/>
                <a:gd name="T4" fmla="*/ 185 w 189"/>
                <a:gd name="T5" fmla="*/ 134 h 134"/>
                <a:gd name="T6" fmla="*/ 159 w 189"/>
                <a:gd name="T7" fmla="*/ 13 h 134"/>
                <a:gd name="T8" fmla="*/ 77 w 189"/>
                <a:gd name="T9" fmla="*/ 9 h 134"/>
              </a:gdLst>
              <a:ahLst/>
              <a:cxnLst>
                <a:cxn ang="0">
                  <a:pos x="T0" y="T1"/>
                </a:cxn>
                <a:cxn ang="0">
                  <a:pos x="T2" y="T3"/>
                </a:cxn>
                <a:cxn ang="0">
                  <a:pos x="T4" y="T5"/>
                </a:cxn>
                <a:cxn ang="0">
                  <a:pos x="T6" y="T7"/>
                </a:cxn>
                <a:cxn ang="0">
                  <a:pos x="T8" y="T9"/>
                </a:cxn>
              </a:cxnLst>
              <a:rect l="0" t="0" r="r" b="b"/>
              <a:pathLst>
                <a:path w="189" h="134">
                  <a:moveTo>
                    <a:pt x="77" y="9"/>
                  </a:moveTo>
                  <a:cubicBezTo>
                    <a:pt x="77" y="9"/>
                    <a:pt x="51" y="59"/>
                    <a:pt x="25" y="83"/>
                  </a:cubicBezTo>
                  <a:cubicBezTo>
                    <a:pt x="0" y="107"/>
                    <a:pt x="181" y="134"/>
                    <a:pt x="185" y="134"/>
                  </a:cubicBezTo>
                  <a:cubicBezTo>
                    <a:pt x="189" y="134"/>
                    <a:pt x="153" y="26"/>
                    <a:pt x="159" y="13"/>
                  </a:cubicBezTo>
                  <a:cubicBezTo>
                    <a:pt x="165" y="0"/>
                    <a:pt x="77" y="9"/>
                    <a:pt x="77" y="9"/>
                  </a:cubicBezTo>
                  <a:close/>
                </a:path>
              </a:pathLst>
            </a:custGeom>
            <a:solidFill>
              <a:srgbClr val="EFB7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6" name="îsḷíḓé"/>
            <p:cNvSpPr/>
            <p:nvPr/>
          </p:nvSpPr>
          <p:spPr bwMode="auto">
            <a:xfrm>
              <a:off x="5778500" y="4471988"/>
              <a:ext cx="1588" cy="7938"/>
            </a:xfrm>
            <a:custGeom>
              <a:avLst/>
              <a:gdLst>
                <a:gd name="T0" fmla="*/ 1 w 1"/>
                <a:gd name="T1" fmla="*/ 0 h 6"/>
                <a:gd name="T2" fmla="*/ 0 w 1"/>
                <a:gd name="T3" fmla="*/ 6 h 6"/>
                <a:gd name="T4" fmla="*/ 0 w 1"/>
                <a:gd name="T5" fmla="*/ 6 h 6"/>
                <a:gd name="T6" fmla="*/ 0 w 1"/>
                <a:gd name="T7" fmla="*/ 6 h 6"/>
                <a:gd name="T8" fmla="*/ 1 w 1"/>
                <a:gd name="T9" fmla="*/ 0 h 6"/>
                <a:gd name="T10" fmla="*/ 1 w 1"/>
                <a:gd name="T11" fmla="*/ 0 h 6"/>
              </a:gdLst>
              <a:ahLst/>
              <a:cxnLst>
                <a:cxn ang="0">
                  <a:pos x="T0" y="T1"/>
                </a:cxn>
                <a:cxn ang="0">
                  <a:pos x="T2" y="T3"/>
                </a:cxn>
                <a:cxn ang="0">
                  <a:pos x="T4" y="T5"/>
                </a:cxn>
                <a:cxn ang="0">
                  <a:pos x="T6" y="T7"/>
                </a:cxn>
                <a:cxn ang="0">
                  <a:pos x="T8" y="T9"/>
                </a:cxn>
                <a:cxn ang="0">
                  <a:pos x="T10" y="T11"/>
                </a:cxn>
              </a:cxnLst>
              <a:rect l="0" t="0" r="r" b="b"/>
              <a:pathLst>
                <a:path w="1" h="6">
                  <a:moveTo>
                    <a:pt x="1" y="0"/>
                  </a:moveTo>
                  <a:cubicBezTo>
                    <a:pt x="0" y="2"/>
                    <a:pt x="0" y="4"/>
                    <a:pt x="0" y="6"/>
                  </a:cubicBezTo>
                  <a:cubicBezTo>
                    <a:pt x="0" y="6"/>
                    <a:pt x="0" y="6"/>
                    <a:pt x="0" y="6"/>
                  </a:cubicBezTo>
                  <a:cubicBezTo>
                    <a:pt x="0" y="6"/>
                    <a:pt x="0" y="6"/>
                    <a:pt x="0" y="6"/>
                  </a:cubicBezTo>
                  <a:cubicBezTo>
                    <a:pt x="0" y="4"/>
                    <a:pt x="1" y="2"/>
                    <a:pt x="1" y="0"/>
                  </a:cubicBezTo>
                  <a:cubicBezTo>
                    <a:pt x="1" y="0"/>
                    <a:pt x="1" y="0"/>
                    <a:pt x="1"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7" name="íṣľïdè"/>
            <p:cNvSpPr/>
            <p:nvPr/>
          </p:nvSpPr>
          <p:spPr bwMode="auto">
            <a:xfrm>
              <a:off x="5778500" y="4432301"/>
              <a:ext cx="466725" cy="55563"/>
            </a:xfrm>
            <a:custGeom>
              <a:avLst/>
              <a:gdLst>
                <a:gd name="T0" fmla="*/ 329 w 329"/>
                <a:gd name="T1" fmla="*/ 0 h 39"/>
                <a:gd name="T2" fmla="*/ 316 w 329"/>
                <a:gd name="T3" fmla="*/ 7 h 39"/>
                <a:gd name="T4" fmla="*/ 235 w 329"/>
                <a:gd name="T5" fmla="*/ 32 h 39"/>
                <a:gd name="T6" fmla="*/ 223 w 329"/>
                <a:gd name="T7" fmla="*/ 31 h 39"/>
                <a:gd name="T8" fmla="*/ 192 w 329"/>
                <a:gd name="T9" fmla="*/ 28 h 39"/>
                <a:gd name="T10" fmla="*/ 147 w 329"/>
                <a:gd name="T11" fmla="*/ 31 h 39"/>
                <a:gd name="T12" fmla="*/ 46 w 329"/>
                <a:gd name="T13" fmla="*/ 26 h 39"/>
                <a:gd name="T14" fmla="*/ 22 w 329"/>
                <a:gd name="T15" fmla="*/ 27 h 39"/>
                <a:gd name="T16" fmla="*/ 8 w 329"/>
                <a:gd name="T17" fmla="*/ 29 h 39"/>
                <a:gd name="T18" fmla="*/ 1 w 329"/>
                <a:gd name="T19" fmla="*/ 28 h 39"/>
                <a:gd name="T20" fmla="*/ 1 w 329"/>
                <a:gd name="T21" fmla="*/ 28 h 39"/>
                <a:gd name="T22" fmla="*/ 0 w 329"/>
                <a:gd name="T23" fmla="*/ 34 h 39"/>
                <a:gd name="T24" fmla="*/ 0 w 329"/>
                <a:gd name="T25" fmla="*/ 34 h 39"/>
                <a:gd name="T26" fmla="*/ 10 w 329"/>
                <a:gd name="T27" fmla="*/ 36 h 39"/>
                <a:gd name="T28" fmla="*/ 22 w 329"/>
                <a:gd name="T29" fmla="*/ 34 h 39"/>
                <a:gd name="T30" fmla="*/ 46 w 329"/>
                <a:gd name="T31" fmla="*/ 32 h 39"/>
                <a:gd name="T32" fmla="*/ 147 w 329"/>
                <a:gd name="T33" fmla="*/ 37 h 39"/>
                <a:gd name="T34" fmla="*/ 192 w 329"/>
                <a:gd name="T35" fmla="*/ 34 h 39"/>
                <a:gd name="T36" fmla="*/ 223 w 329"/>
                <a:gd name="T37" fmla="*/ 37 h 39"/>
                <a:gd name="T38" fmla="*/ 235 w 329"/>
                <a:gd name="T39" fmla="*/ 39 h 39"/>
                <a:gd name="T40" fmla="*/ 316 w 329"/>
                <a:gd name="T41" fmla="*/ 14 h 39"/>
                <a:gd name="T42" fmla="*/ 329 w 329"/>
                <a:gd name="T43" fmla="*/ 6 h 39"/>
                <a:gd name="T44" fmla="*/ 329 w 329"/>
                <a:gd name="T4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9" h="39">
                  <a:moveTo>
                    <a:pt x="329" y="0"/>
                  </a:moveTo>
                  <a:cubicBezTo>
                    <a:pt x="325" y="3"/>
                    <a:pt x="321" y="5"/>
                    <a:pt x="316" y="7"/>
                  </a:cubicBezTo>
                  <a:cubicBezTo>
                    <a:pt x="288" y="18"/>
                    <a:pt x="258" y="32"/>
                    <a:pt x="235" y="32"/>
                  </a:cubicBezTo>
                  <a:cubicBezTo>
                    <a:pt x="231" y="32"/>
                    <a:pt x="226" y="32"/>
                    <a:pt x="223" y="31"/>
                  </a:cubicBezTo>
                  <a:cubicBezTo>
                    <a:pt x="214" y="28"/>
                    <a:pt x="203" y="28"/>
                    <a:pt x="192" y="28"/>
                  </a:cubicBezTo>
                  <a:cubicBezTo>
                    <a:pt x="170" y="28"/>
                    <a:pt x="147" y="31"/>
                    <a:pt x="147" y="31"/>
                  </a:cubicBezTo>
                  <a:cubicBezTo>
                    <a:pt x="147" y="31"/>
                    <a:pt x="84" y="26"/>
                    <a:pt x="46" y="26"/>
                  </a:cubicBezTo>
                  <a:cubicBezTo>
                    <a:pt x="35" y="26"/>
                    <a:pt x="26" y="26"/>
                    <a:pt x="22" y="27"/>
                  </a:cubicBezTo>
                  <a:cubicBezTo>
                    <a:pt x="17" y="28"/>
                    <a:pt x="12" y="29"/>
                    <a:pt x="8" y="29"/>
                  </a:cubicBezTo>
                  <a:cubicBezTo>
                    <a:pt x="5" y="29"/>
                    <a:pt x="3" y="29"/>
                    <a:pt x="1" y="28"/>
                  </a:cubicBezTo>
                  <a:cubicBezTo>
                    <a:pt x="1" y="28"/>
                    <a:pt x="1" y="28"/>
                    <a:pt x="1" y="28"/>
                  </a:cubicBezTo>
                  <a:cubicBezTo>
                    <a:pt x="1" y="30"/>
                    <a:pt x="0" y="32"/>
                    <a:pt x="0" y="34"/>
                  </a:cubicBezTo>
                  <a:cubicBezTo>
                    <a:pt x="0" y="34"/>
                    <a:pt x="0" y="34"/>
                    <a:pt x="0" y="34"/>
                  </a:cubicBezTo>
                  <a:cubicBezTo>
                    <a:pt x="3" y="35"/>
                    <a:pt x="7" y="36"/>
                    <a:pt x="10" y="36"/>
                  </a:cubicBezTo>
                  <a:cubicBezTo>
                    <a:pt x="14" y="36"/>
                    <a:pt x="18" y="35"/>
                    <a:pt x="22" y="34"/>
                  </a:cubicBezTo>
                  <a:cubicBezTo>
                    <a:pt x="26" y="33"/>
                    <a:pt x="35" y="32"/>
                    <a:pt x="46" y="32"/>
                  </a:cubicBezTo>
                  <a:cubicBezTo>
                    <a:pt x="84" y="32"/>
                    <a:pt x="147" y="37"/>
                    <a:pt x="147" y="37"/>
                  </a:cubicBezTo>
                  <a:cubicBezTo>
                    <a:pt x="147" y="37"/>
                    <a:pt x="170" y="34"/>
                    <a:pt x="192" y="34"/>
                  </a:cubicBezTo>
                  <a:cubicBezTo>
                    <a:pt x="203" y="34"/>
                    <a:pt x="214" y="35"/>
                    <a:pt x="223" y="37"/>
                  </a:cubicBezTo>
                  <a:cubicBezTo>
                    <a:pt x="226" y="39"/>
                    <a:pt x="231" y="39"/>
                    <a:pt x="235" y="39"/>
                  </a:cubicBezTo>
                  <a:cubicBezTo>
                    <a:pt x="258" y="39"/>
                    <a:pt x="288" y="25"/>
                    <a:pt x="316" y="14"/>
                  </a:cubicBezTo>
                  <a:cubicBezTo>
                    <a:pt x="321" y="12"/>
                    <a:pt x="325" y="9"/>
                    <a:pt x="329" y="6"/>
                  </a:cubicBezTo>
                  <a:cubicBezTo>
                    <a:pt x="329" y="4"/>
                    <a:pt x="329" y="2"/>
                    <a:pt x="329"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8" name="íṥlíḍé"/>
            <p:cNvSpPr/>
            <p:nvPr/>
          </p:nvSpPr>
          <p:spPr bwMode="auto">
            <a:xfrm>
              <a:off x="5722938" y="3709988"/>
              <a:ext cx="554038" cy="776288"/>
            </a:xfrm>
            <a:custGeom>
              <a:avLst/>
              <a:gdLst>
                <a:gd name="T0" fmla="*/ 391 w 391"/>
                <a:gd name="T1" fmla="*/ 469 h 549"/>
                <a:gd name="T2" fmla="*/ 355 w 391"/>
                <a:gd name="T3" fmla="*/ 518 h 549"/>
                <a:gd name="T4" fmla="*/ 262 w 391"/>
                <a:gd name="T5" fmla="*/ 542 h 549"/>
                <a:gd name="T6" fmla="*/ 186 w 391"/>
                <a:gd name="T7" fmla="*/ 542 h 549"/>
                <a:gd name="T8" fmla="*/ 61 w 391"/>
                <a:gd name="T9" fmla="*/ 538 h 549"/>
                <a:gd name="T10" fmla="*/ 35 w 391"/>
                <a:gd name="T11" fmla="*/ 527 h 549"/>
                <a:gd name="T12" fmla="*/ 41 w 391"/>
                <a:gd name="T13" fmla="*/ 474 h 549"/>
                <a:gd name="T14" fmla="*/ 41 w 391"/>
                <a:gd name="T15" fmla="*/ 400 h 549"/>
                <a:gd name="T16" fmla="*/ 66 w 391"/>
                <a:gd name="T17" fmla="*/ 349 h 549"/>
                <a:gd name="T18" fmla="*/ 74 w 391"/>
                <a:gd name="T19" fmla="*/ 339 h 549"/>
                <a:gd name="T20" fmla="*/ 74 w 391"/>
                <a:gd name="T21" fmla="*/ 326 h 549"/>
                <a:gd name="T22" fmla="*/ 68 w 391"/>
                <a:gd name="T23" fmla="*/ 322 h 549"/>
                <a:gd name="T24" fmla="*/ 52 w 391"/>
                <a:gd name="T25" fmla="*/ 298 h 549"/>
                <a:gd name="T26" fmla="*/ 52 w 391"/>
                <a:gd name="T27" fmla="*/ 255 h 549"/>
                <a:gd name="T28" fmla="*/ 44 w 391"/>
                <a:gd name="T29" fmla="*/ 216 h 549"/>
                <a:gd name="T30" fmla="*/ 0 w 391"/>
                <a:gd name="T31" fmla="*/ 148 h 549"/>
                <a:gd name="T32" fmla="*/ 58 w 391"/>
                <a:gd name="T33" fmla="*/ 46 h 549"/>
                <a:gd name="T34" fmla="*/ 105 w 391"/>
                <a:gd name="T35" fmla="*/ 29 h 549"/>
                <a:gd name="T36" fmla="*/ 143 w 391"/>
                <a:gd name="T37" fmla="*/ 0 h 549"/>
                <a:gd name="T38" fmla="*/ 219 w 391"/>
                <a:gd name="T39" fmla="*/ 16 h 549"/>
                <a:gd name="T40" fmla="*/ 298 w 391"/>
                <a:gd name="T41" fmla="*/ 22 h 549"/>
                <a:gd name="T42" fmla="*/ 319 w 391"/>
                <a:gd name="T43" fmla="*/ 33 h 549"/>
                <a:gd name="T44" fmla="*/ 365 w 391"/>
                <a:gd name="T45" fmla="*/ 44 h 549"/>
                <a:gd name="T46" fmla="*/ 351 w 391"/>
                <a:gd name="T47" fmla="*/ 137 h 549"/>
                <a:gd name="T48" fmla="*/ 323 w 391"/>
                <a:gd name="T49" fmla="*/ 166 h 549"/>
                <a:gd name="T50" fmla="*/ 312 w 391"/>
                <a:gd name="T51" fmla="*/ 239 h 549"/>
                <a:gd name="T52" fmla="*/ 311 w 391"/>
                <a:gd name="T53" fmla="*/ 268 h 549"/>
                <a:gd name="T54" fmla="*/ 308 w 391"/>
                <a:gd name="T55" fmla="*/ 294 h 549"/>
                <a:gd name="T56" fmla="*/ 308 w 391"/>
                <a:gd name="T57" fmla="*/ 294 h 549"/>
                <a:gd name="T58" fmla="*/ 309 w 391"/>
                <a:gd name="T59" fmla="*/ 310 h 549"/>
                <a:gd name="T60" fmla="*/ 310 w 391"/>
                <a:gd name="T61" fmla="*/ 311 h 549"/>
                <a:gd name="T62" fmla="*/ 324 w 391"/>
                <a:gd name="T63" fmla="*/ 342 h 549"/>
                <a:gd name="T64" fmla="*/ 331 w 391"/>
                <a:gd name="T65" fmla="*/ 361 h 549"/>
                <a:gd name="T66" fmla="*/ 353 w 391"/>
                <a:gd name="T67" fmla="*/ 416 h 549"/>
                <a:gd name="T68" fmla="*/ 391 w 391"/>
                <a:gd name="T69" fmla="*/ 46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1" h="549">
                  <a:moveTo>
                    <a:pt x="391" y="469"/>
                  </a:moveTo>
                  <a:cubicBezTo>
                    <a:pt x="391" y="469"/>
                    <a:pt x="388" y="505"/>
                    <a:pt x="355" y="518"/>
                  </a:cubicBezTo>
                  <a:cubicBezTo>
                    <a:pt x="322" y="531"/>
                    <a:pt x="286" y="549"/>
                    <a:pt x="262" y="542"/>
                  </a:cubicBezTo>
                  <a:cubicBezTo>
                    <a:pt x="237" y="535"/>
                    <a:pt x="186" y="542"/>
                    <a:pt x="186" y="542"/>
                  </a:cubicBezTo>
                  <a:cubicBezTo>
                    <a:pt x="186" y="542"/>
                    <a:pt x="82" y="533"/>
                    <a:pt x="61" y="538"/>
                  </a:cubicBezTo>
                  <a:cubicBezTo>
                    <a:pt x="40" y="543"/>
                    <a:pt x="29" y="537"/>
                    <a:pt x="35" y="527"/>
                  </a:cubicBezTo>
                  <a:cubicBezTo>
                    <a:pt x="42" y="518"/>
                    <a:pt x="41" y="487"/>
                    <a:pt x="41" y="474"/>
                  </a:cubicBezTo>
                  <a:cubicBezTo>
                    <a:pt x="41" y="461"/>
                    <a:pt x="34" y="409"/>
                    <a:pt x="41" y="400"/>
                  </a:cubicBezTo>
                  <a:cubicBezTo>
                    <a:pt x="47" y="390"/>
                    <a:pt x="53" y="354"/>
                    <a:pt x="66" y="349"/>
                  </a:cubicBezTo>
                  <a:cubicBezTo>
                    <a:pt x="70" y="347"/>
                    <a:pt x="73" y="344"/>
                    <a:pt x="74" y="339"/>
                  </a:cubicBezTo>
                  <a:cubicBezTo>
                    <a:pt x="75" y="335"/>
                    <a:pt x="75" y="331"/>
                    <a:pt x="74" y="326"/>
                  </a:cubicBezTo>
                  <a:cubicBezTo>
                    <a:pt x="74" y="326"/>
                    <a:pt x="72" y="325"/>
                    <a:pt x="68" y="322"/>
                  </a:cubicBezTo>
                  <a:cubicBezTo>
                    <a:pt x="61" y="315"/>
                    <a:pt x="48" y="302"/>
                    <a:pt x="52" y="298"/>
                  </a:cubicBezTo>
                  <a:cubicBezTo>
                    <a:pt x="58" y="293"/>
                    <a:pt x="52" y="255"/>
                    <a:pt x="52" y="255"/>
                  </a:cubicBezTo>
                  <a:cubicBezTo>
                    <a:pt x="52" y="255"/>
                    <a:pt x="38" y="227"/>
                    <a:pt x="44" y="216"/>
                  </a:cubicBezTo>
                  <a:cubicBezTo>
                    <a:pt x="49" y="205"/>
                    <a:pt x="0" y="148"/>
                    <a:pt x="0" y="148"/>
                  </a:cubicBezTo>
                  <a:cubicBezTo>
                    <a:pt x="0" y="148"/>
                    <a:pt x="0" y="51"/>
                    <a:pt x="58" y="46"/>
                  </a:cubicBezTo>
                  <a:cubicBezTo>
                    <a:pt x="58" y="46"/>
                    <a:pt x="100" y="48"/>
                    <a:pt x="105" y="29"/>
                  </a:cubicBezTo>
                  <a:cubicBezTo>
                    <a:pt x="110" y="10"/>
                    <a:pt x="143" y="0"/>
                    <a:pt x="143" y="0"/>
                  </a:cubicBezTo>
                  <a:cubicBezTo>
                    <a:pt x="219" y="16"/>
                    <a:pt x="219" y="16"/>
                    <a:pt x="219" y="16"/>
                  </a:cubicBezTo>
                  <a:cubicBezTo>
                    <a:pt x="219" y="16"/>
                    <a:pt x="285" y="30"/>
                    <a:pt x="298" y="22"/>
                  </a:cubicBezTo>
                  <a:cubicBezTo>
                    <a:pt x="310" y="13"/>
                    <a:pt x="319" y="33"/>
                    <a:pt x="319" y="33"/>
                  </a:cubicBezTo>
                  <a:cubicBezTo>
                    <a:pt x="319" y="33"/>
                    <a:pt x="361" y="35"/>
                    <a:pt x="365" y="44"/>
                  </a:cubicBezTo>
                  <a:cubicBezTo>
                    <a:pt x="369" y="53"/>
                    <a:pt x="351" y="137"/>
                    <a:pt x="351" y="137"/>
                  </a:cubicBezTo>
                  <a:cubicBezTo>
                    <a:pt x="351" y="137"/>
                    <a:pt x="321" y="134"/>
                    <a:pt x="323" y="166"/>
                  </a:cubicBezTo>
                  <a:cubicBezTo>
                    <a:pt x="325" y="198"/>
                    <a:pt x="312" y="239"/>
                    <a:pt x="312" y="239"/>
                  </a:cubicBezTo>
                  <a:cubicBezTo>
                    <a:pt x="312" y="239"/>
                    <a:pt x="310" y="263"/>
                    <a:pt x="311" y="268"/>
                  </a:cubicBezTo>
                  <a:cubicBezTo>
                    <a:pt x="313" y="273"/>
                    <a:pt x="308" y="291"/>
                    <a:pt x="308" y="294"/>
                  </a:cubicBezTo>
                  <a:cubicBezTo>
                    <a:pt x="308" y="294"/>
                    <a:pt x="308" y="294"/>
                    <a:pt x="308" y="294"/>
                  </a:cubicBezTo>
                  <a:cubicBezTo>
                    <a:pt x="308" y="294"/>
                    <a:pt x="305" y="306"/>
                    <a:pt x="309" y="310"/>
                  </a:cubicBezTo>
                  <a:cubicBezTo>
                    <a:pt x="309" y="311"/>
                    <a:pt x="309" y="311"/>
                    <a:pt x="310" y="311"/>
                  </a:cubicBezTo>
                  <a:cubicBezTo>
                    <a:pt x="316" y="314"/>
                    <a:pt x="324" y="342"/>
                    <a:pt x="324" y="342"/>
                  </a:cubicBezTo>
                  <a:cubicBezTo>
                    <a:pt x="329" y="348"/>
                    <a:pt x="331" y="354"/>
                    <a:pt x="331" y="361"/>
                  </a:cubicBezTo>
                  <a:cubicBezTo>
                    <a:pt x="330" y="373"/>
                    <a:pt x="334" y="400"/>
                    <a:pt x="353" y="416"/>
                  </a:cubicBezTo>
                  <a:cubicBezTo>
                    <a:pt x="372" y="432"/>
                    <a:pt x="391" y="469"/>
                    <a:pt x="391" y="469"/>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9" name="íS1íde"/>
            <p:cNvSpPr/>
            <p:nvPr/>
          </p:nvSpPr>
          <p:spPr bwMode="auto">
            <a:xfrm>
              <a:off x="5691188" y="3911601"/>
              <a:ext cx="133350" cy="282575"/>
            </a:xfrm>
            <a:custGeom>
              <a:avLst/>
              <a:gdLst>
                <a:gd name="T0" fmla="*/ 94 w 94"/>
                <a:gd name="T1" fmla="*/ 160 h 200"/>
                <a:gd name="T2" fmla="*/ 94 w 94"/>
                <a:gd name="T3" fmla="*/ 163 h 200"/>
                <a:gd name="T4" fmla="*/ 92 w 94"/>
                <a:gd name="T5" fmla="*/ 197 h 200"/>
                <a:gd name="T6" fmla="*/ 24 w 94"/>
                <a:gd name="T7" fmla="*/ 194 h 200"/>
                <a:gd name="T8" fmla="*/ 11 w 94"/>
                <a:gd name="T9" fmla="*/ 156 h 200"/>
                <a:gd name="T10" fmla="*/ 18 w 94"/>
                <a:gd name="T11" fmla="*/ 102 h 200"/>
                <a:gd name="T12" fmla="*/ 17 w 94"/>
                <a:gd name="T13" fmla="*/ 54 h 200"/>
                <a:gd name="T14" fmla="*/ 23 w 94"/>
                <a:gd name="T15" fmla="*/ 5 h 200"/>
                <a:gd name="T16" fmla="*/ 27 w 94"/>
                <a:gd name="T17" fmla="*/ 0 h 200"/>
                <a:gd name="T18" fmla="*/ 78 w 94"/>
                <a:gd name="T19" fmla="*/ 19 h 200"/>
                <a:gd name="T20" fmla="*/ 94 w 94"/>
                <a:gd name="T21" fmla="*/ 1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00">
                  <a:moveTo>
                    <a:pt x="94" y="160"/>
                  </a:moveTo>
                  <a:cubicBezTo>
                    <a:pt x="94" y="163"/>
                    <a:pt x="94" y="163"/>
                    <a:pt x="94" y="163"/>
                  </a:cubicBezTo>
                  <a:cubicBezTo>
                    <a:pt x="92" y="197"/>
                    <a:pt x="92" y="197"/>
                    <a:pt x="92" y="197"/>
                  </a:cubicBezTo>
                  <a:cubicBezTo>
                    <a:pt x="92" y="197"/>
                    <a:pt x="48" y="200"/>
                    <a:pt x="24" y="194"/>
                  </a:cubicBezTo>
                  <a:cubicBezTo>
                    <a:pt x="0" y="188"/>
                    <a:pt x="10" y="162"/>
                    <a:pt x="11" y="156"/>
                  </a:cubicBezTo>
                  <a:cubicBezTo>
                    <a:pt x="12" y="151"/>
                    <a:pt x="18" y="109"/>
                    <a:pt x="18" y="102"/>
                  </a:cubicBezTo>
                  <a:cubicBezTo>
                    <a:pt x="18" y="95"/>
                    <a:pt x="18" y="67"/>
                    <a:pt x="17" y="54"/>
                  </a:cubicBezTo>
                  <a:cubicBezTo>
                    <a:pt x="16" y="41"/>
                    <a:pt x="23" y="5"/>
                    <a:pt x="23" y="5"/>
                  </a:cubicBezTo>
                  <a:cubicBezTo>
                    <a:pt x="27" y="0"/>
                    <a:pt x="27" y="0"/>
                    <a:pt x="27" y="0"/>
                  </a:cubicBezTo>
                  <a:cubicBezTo>
                    <a:pt x="78" y="19"/>
                    <a:pt x="78" y="19"/>
                    <a:pt x="78" y="19"/>
                  </a:cubicBezTo>
                  <a:cubicBezTo>
                    <a:pt x="94" y="160"/>
                    <a:pt x="94" y="160"/>
                    <a:pt x="94" y="16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0" name="ïşḻiďe"/>
            <p:cNvSpPr/>
            <p:nvPr/>
          </p:nvSpPr>
          <p:spPr bwMode="auto">
            <a:xfrm>
              <a:off x="5710238" y="4178301"/>
              <a:ext cx="22225" cy="9525"/>
            </a:xfrm>
            <a:custGeom>
              <a:avLst/>
              <a:gdLst>
                <a:gd name="T0" fmla="*/ 0 w 16"/>
                <a:gd name="T1" fmla="*/ 0 h 7"/>
                <a:gd name="T2" fmla="*/ 11 w 16"/>
                <a:gd name="T3" fmla="*/ 6 h 7"/>
                <a:gd name="T4" fmla="*/ 16 w 16"/>
                <a:gd name="T5" fmla="*/ 7 h 7"/>
                <a:gd name="T6" fmla="*/ 16 w 16"/>
                <a:gd name="T7" fmla="*/ 7 h 7"/>
                <a:gd name="T8" fmla="*/ 11 w 16"/>
                <a:gd name="T9" fmla="*/ 6 h 7"/>
                <a:gd name="T10" fmla="*/ 2 w 16"/>
                <a:gd name="T11" fmla="*/ 1 h 7"/>
                <a:gd name="T12" fmla="*/ 0 w 1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6" h="7">
                  <a:moveTo>
                    <a:pt x="0" y="0"/>
                  </a:moveTo>
                  <a:cubicBezTo>
                    <a:pt x="2" y="3"/>
                    <a:pt x="6" y="5"/>
                    <a:pt x="11" y="6"/>
                  </a:cubicBezTo>
                  <a:cubicBezTo>
                    <a:pt x="13" y="7"/>
                    <a:pt x="14" y="7"/>
                    <a:pt x="16" y="7"/>
                  </a:cubicBezTo>
                  <a:cubicBezTo>
                    <a:pt x="16" y="7"/>
                    <a:pt x="16" y="7"/>
                    <a:pt x="16" y="7"/>
                  </a:cubicBezTo>
                  <a:cubicBezTo>
                    <a:pt x="14" y="7"/>
                    <a:pt x="13" y="7"/>
                    <a:pt x="11" y="6"/>
                  </a:cubicBezTo>
                  <a:cubicBezTo>
                    <a:pt x="7" y="5"/>
                    <a:pt x="4" y="3"/>
                    <a:pt x="2" y="1"/>
                  </a:cubicBezTo>
                  <a:cubicBezTo>
                    <a:pt x="1" y="1"/>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1" name="îṡ1iḋê"/>
            <p:cNvSpPr/>
            <p:nvPr/>
          </p:nvSpPr>
          <p:spPr bwMode="auto">
            <a:xfrm>
              <a:off x="5703888" y="4167188"/>
              <a:ext cx="28575" cy="20638"/>
            </a:xfrm>
            <a:custGeom>
              <a:avLst/>
              <a:gdLst>
                <a:gd name="T0" fmla="*/ 20 w 20"/>
                <a:gd name="T1" fmla="*/ 15 h 15"/>
                <a:gd name="T2" fmla="*/ 20 w 20"/>
                <a:gd name="T3" fmla="*/ 15 h 15"/>
                <a:gd name="T4" fmla="*/ 20 w 20"/>
                <a:gd name="T5" fmla="*/ 15 h 15"/>
                <a:gd name="T6" fmla="*/ 20 w 20"/>
                <a:gd name="T7" fmla="*/ 15 h 15"/>
                <a:gd name="T8" fmla="*/ 20 w 20"/>
                <a:gd name="T9" fmla="*/ 15 h 15"/>
                <a:gd name="T10" fmla="*/ 0 w 20"/>
                <a:gd name="T11" fmla="*/ 0 h 15"/>
                <a:gd name="T12" fmla="*/ 4 w 20"/>
                <a:gd name="T13" fmla="*/ 8 h 15"/>
                <a:gd name="T14" fmla="*/ 6 w 20"/>
                <a:gd name="T15" fmla="*/ 9 h 15"/>
                <a:gd name="T16" fmla="*/ 0 w 20"/>
                <a:gd name="T17" fmla="*/ 0 h 15"/>
                <a:gd name="T18" fmla="*/ 0 w 20"/>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5">
                  <a:moveTo>
                    <a:pt x="20" y="15"/>
                  </a:moveTo>
                  <a:cubicBezTo>
                    <a:pt x="20" y="15"/>
                    <a:pt x="20" y="15"/>
                    <a:pt x="20" y="15"/>
                  </a:cubicBezTo>
                  <a:cubicBezTo>
                    <a:pt x="20" y="15"/>
                    <a:pt x="20" y="15"/>
                    <a:pt x="20" y="15"/>
                  </a:cubicBezTo>
                  <a:cubicBezTo>
                    <a:pt x="20" y="15"/>
                    <a:pt x="20" y="15"/>
                    <a:pt x="20" y="15"/>
                  </a:cubicBezTo>
                  <a:cubicBezTo>
                    <a:pt x="20" y="15"/>
                    <a:pt x="20" y="15"/>
                    <a:pt x="20" y="15"/>
                  </a:cubicBezTo>
                  <a:moveTo>
                    <a:pt x="0" y="0"/>
                  </a:moveTo>
                  <a:cubicBezTo>
                    <a:pt x="1" y="3"/>
                    <a:pt x="2" y="5"/>
                    <a:pt x="4" y="8"/>
                  </a:cubicBezTo>
                  <a:cubicBezTo>
                    <a:pt x="4" y="8"/>
                    <a:pt x="5" y="9"/>
                    <a:pt x="6" y="9"/>
                  </a:cubicBezTo>
                  <a:cubicBezTo>
                    <a:pt x="3" y="7"/>
                    <a:pt x="1" y="3"/>
                    <a:pt x="0" y="0"/>
                  </a:cubicBezTo>
                  <a:cubicBezTo>
                    <a:pt x="0" y="0"/>
                    <a:pt x="0" y="0"/>
                    <a:pt x="0"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2" name="iṡliďê"/>
            <p:cNvSpPr/>
            <p:nvPr/>
          </p:nvSpPr>
          <p:spPr bwMode="auto">
            <a:xfrm>
              <a:off x="5732463" y="4187826"/>
              <a:ext cx="49213" cy="4763"/>
            </a:xfrm>
            <a:custGeom>
              <a:avLst/>
              <a:gdLst>
                <a:gd name="T0" fmla="*/ 0 w 35"/>
                <a:gd name="T1" fmla="*/ 0 h 3"/>
                <a:gd name="T2" fmla="*/ 0 w 35"/>
                <a:gd name="T3" fmla="*/ 0 h 3"/>
                <a:gd name="T4" fmla="*/ 35 w 35"/>
                <a:gd name="T5" fmla="*/ 3 h 3"/>
                <a:gd name="T6" fmla="*/ 35 w 35"/>
                <a:gd name="T7" fmla="*/ 3 h 3"/>
                <a:gd name="T8" fmla="*/ 0 w 35"/>
                <a:gd name="T9" fmla="*/ 0 h 3"/>
              </a:gdLst>
              <a:ahLst/>
              <a:cxnLst>
                <a:cxn ang="0">
                  <a:pos x="T0" y="T1"/>
                </a:cxn>
                <a:cxn ang="0">
                  <a:pos x="T2" y="T3"/>
                </a:cxn>
                <a:cxn ang="0">
                  <a:pos x="T4" y="T5"/>
                </a:cxn>
                <a:cxn ang="0">
                  <a:pos x="T6" y="T7"/>
                </a:cxn>
                <a:cxn ang="0">
                  <a:pos x="T8" y="T9"/>
                </a:cxn>
              </a:cxnLst>
              <a:rect l="0" t="0" r="r" b="b"/>
              <a:pathLst>
                <a:path w="35" h="3">
                  <a:moveTo>
                    <a:pt x="0" y="0"/>
                  </a:moveTo>
                  <a:cubicBezTo>
                    <a:pt x="0" y="0"/>
                    <a:pt x="0" y="0"/>
                    <a:pt x="0" y="0"/>
                  </a:cubicBezTo>
                  <a:cubicBezTo>
                    <a:pt x="11" y="2"/>
                    <a:pt x="23" y="3"/>
                    <a:pt x="35" y="3"/>
                  </a:cubicBezTo>
                  <a:cubicBezTo>
                    <a:pt x="35" y="3"/>
                    <a:pt x="35" y="3"/>
                    <a:pt x="35" y="3"/>
                  </a:cubicBezTo>
                  <a:cubicBezTo>
                    <a:pt x="23" y="3"/>
                    <a:pt x="10" y="2"/>
                    <a:pt x="0" y="0"/>
                  </a:cubicBezTo>
                </a:path>
              </a:pathLst>
            </a:custGeom>
            <a:solidFill>
              <a:srgbClr val="D7A4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3" name="ís1íďé"/>
            <p:cNvSpPr/>
            <p:nvPr/>
          </p:nvSpPr>
          <p:spPr bwMode="auto">
            <a:xfrm>
              <a:off x="5700713" y="4132263"/>
              <a:ext cx="122238" cy="60325"/>
            </a:xfrm>
            <a:custGeom>
              <a:avLst/>
              <a:gdLst>
                <a:gd name="T0" fmla="*/ 4 w 86"/>
                <a:gd name="T1" fmla="*/ 0 h 42"/>
                <a:gd name="T2" fmla="*/ 2 w 86"/>
                <a:gd name="T3" fmla="*/ 24 h 42"/>
                <a:gd name="T4" fmla="*/ 8 w 86"/>
                <a:gd name="T5" fmla="*/ 33 h 42"/>
                <a:gd name="T6" fmla="*/ 17 w 86"/>
                <a:gd name="T7" fmla="*/ 38 h 42"/>
                <a:gd name="T8" fmla="*/ 22 w 86"/>
                <a:gd name="T9" fmla="*/ 39 h 42"/>
                <a:gd name="T10" fmla="*/ 22 w 86"/>
                <a:gd name="T11" fmla="*/ 39 h 42"/>
                <a:gd name="T12" fmla="*/ 57 w 86"/>
                <a:gd name="T13" fmla="*/ 42 h 42"/>
                <a:gd name="T14" fmla="*/ 85 w 86"/>
                <a:gd name="T15" fmla="*/ 41 h 42"/>
                <a:gd name="T16" fmla="*/ 86 w 86"/>
                <a:gd name="T17" fmla="*/ 24 h 42"/>
                <a:gd name="T18" fmla="*/ 84 w 86"/>
                <a:gd name="T19" fmla="*/ 23 h 42"/>
                <a:gd name="T20" fmla="*/ 86 w 86"/>
                <a:gd name="T21" fmla="*/ 23 h 42"/>
                <a:gd name="T22" fmla="*/ 86 w 86"/>
                <a:gd name="T23" fmla="*/ 7 h 42"/>
                <a:gd name="T24" fmla="*/ 4 w 86"/>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42">
                  <a:moveTo>
                    <a:pt x="4" y="0"/>
                  </a:moveTo>
                  <a:cubicBezTo>
                    <a:pt x="4" y="3"/>
                    <a:pt x="0" y="14"/>
                    <a:pt x="2" y="24"/>
                  </a:cubicBezTo>
                  <a:cubicBezTo>
                    <a:pt x="3" y="27"/>
                    <a:pt x="5" y="31"/>
                    <a:pt x="8" y="33"/>
                  </a:cubicBezTo>
                  <a:cubicBezTo>
                    <a:pt x="10" y="35"/>
                    <a:pt x="13" y="37"/>
                    <a:pt x="17" y="38"/>
                  </a:cubicBezTo>
                  <a:cubicBezTo>
                    <a:pt x="19" y="39"/>
                    <a:pt x="20" y="39"/>
                    <a:pt x="22" y="39"/>
                  </a:cubicBezTo>
                  <a:cubicBezTo>
                    <a:pt x="22" y="39"/>
                    <a:pt x="22" y="39"/>
                    <a:pt x="22" y="39"/>
                  </a:cubicBezTo>
                  <a:cubicBezTo>
                    <a:pt x="32" y="41"/>
                    <a:pt x="45" y="42"/>
                    <a:pt x="57" y="42"/>
                  </a:cubicBezTo>
                  <a:cubicBezTo>
                    <a:pt x="72" y="42"/>
                    <a:pt x="85" y="41"/>
                    <a:pt x="85" y="41"/>
                  </a:cubicBezTo>
                  <a:cubicBezTo>
                    <a:pt x="86" y="24"/>
                    <a:pt x="86" y="24"/>
                    <a:pt x="86" y="24"/>
                  </a:cubicBezTo>
                  <a:cubicBezTo>
                    <a:pt x="85" y="24"/>
                    <a:pt x="85" y="23"/>
                    <a:pt x="84" y="23"/>
                  </a:cubicBezTo>
                  <a:cubicBezTo>
                    <a:pt x="85" y="23"/>
                    <a:pt x="85" y="23"/>
                    <a:pt x="86" y="23"/>
                  </a:cubicBezTo>
                  <a:cubicBezTo>
                    <a:pt x="86" y="7"/>
                    <a:pt x="86" y="7"/>
                    <a:pt x="86" y="7"/>
                  </a:cubicBezTo>
                  <a:cubicBezTo>
                    <a:pt x="4" y="0"/>
                    <a:pt x="4" y="0"/>
                    <a:pt x="4"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4" name="îŝ1idé"/>
            <p:cNvSpPr/>
            <p:nvPr/>
          </p:nvSpPr>
          <p:spPr bwMode="auto">
            <a:xfrm>
              <a:off x="6156325" y="4137026"/>
              <a:ext cx="4763" cy="12700"/>
            </a:xfrm>
            <a:custGeom>
              <a:avLst/>
              <a:gdLst>
                <a:gd name="T0" fmla="*/ 1 w 3"/>
                <a:gd name="T1" fmla="*/ 0 h 9"/>
                <a:gd name="T2" fmla="*/ 1 w 3"/>
                <a:gd name="T3" fmla="*/ 0 h 9"/>
                <a:gd name="T4" fmla="*/ 3 w 3"/>
                <a:gd name="T5" fmla="*/ 8 h 9"/>
                <a:gd name="T6" fmla="*/ 3 w 3"/>
                <a:gd name="T7" fmla="*/ 8 h 9"/>
                <a:gd name="T8" fmla="*/ 3 w 3"/>
                <a:gd name="T9" fmla="*/ 8 h 9"/>
                <a:gd name="T10" fmla="*/ 3 w 3"/>
                <a:gd name="T11" fmla="*/ 8 h 9"/>
                <a:gd name="T12" fmla="*/ 3 w 3"/>
                <a:gd name="T13" fmla="*/ 9 h 9"/>
                <a:gd name="T14" fmla="*/ 3 w 3"/>
                <a:gd name="T15" fmla="*/ 9 h 9"/>
                <a:gd name="T16" fmla="*/ 1 w 3"/>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9">
                  <a:moveTo>
                    <a:pt x="1" y="0"/>
                  </a:moveTo>
                  <a:cubicBezTo>
                    <a:pt x="1" y="0"/>
                    <a:pt x="1" y="0"/>
                    <a:pt x="1" y="0"/>
                  </a:cubicBezTo>
                  <a:cubicBezTo>
                    <a:pt x="0" y="3"/>
                    <a:pt x="1" y="6"/>
                    <a:pt x="3" y="8"/>
                  </a:cubicBezTo>
                  <a:cubicBezTo>
                    <a:pt x="3" y="8"/>
                    <a:pt x="3" y="8"/>
                    <a:pt x="3" y="8"/>
                  </a:cubicBezTo>
                  <a:cubicBezTo>
                    <a:pt x="3" y="8"/>
                    <a:pt x="3" y="8"/>
                    <a:pt x="3" y="8"/>
                  </a:cubicBezTo>
                  <a:cubicBezTo>
                    <a:pt x="3" y="8"/>
                    <a:pt x="3" y="8"/>
                    <a:pt x="3" y="8"/>
                  </a:cubicBezTo>
                  <a:cubicBezTo>
                    <a:pt x="3" y="8"/>
                    <a:pt x="3" y="8"/>
                    <a:pt x="3" y="9"/>
                  </a:cubicBezTo>
                  <a:cubicBezTo>
                    <a:pt x="3" y="9"/>
                    <a:pt x="3" y="9"/>
                    <a:pt x="3" y="9"/>
                  </a:cubicBezTo>
                  <a:cubicBezTo>
                    <a:pt x="1" y="7"/>
                    <a:pt x="1" y="3"/>
                    <a:pt x="1"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5" name="î$1îḍê"/>
            <p:cNvSpPr/>
            <p:nvPr/>
          </p:nvSpPr>
          <p:spPr bwMode="auto">
            <a:xfrm>
              <a:off x="6161088" y="41481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6" name="ïśḷidé"/>
            <p:cNvSpPr/>
            <p:nvPr/>
          </p:nvSpPr>
          <p:spPr bwMode="auto">
            <a:xfrm>
              <a:off x="6084888" y="4125913"/>
              <a:ext cx="76200" cy="31750"/>
            </a:xfrm>
            <a:custGeom>
              <a:avLst/>
              <a:gdLst>
                <a:gd name="T0" fmla="*/ 53 w 54"/>
                <a:gd name="T1" fmla="*/ 0 h 23"/>
                <a:gd name="T2" fmla="*/ 27 w 54"/>
                <a:gd name="T3" fmla="*/ 2 h 23"/>
                <a:gd name="T4" fmla="*/ 0 w 54"/>
                <a:gd name="T5" fmla="*/ 23 h 23"/>
                <a:gd name="T6" fmla="*/ 54 w 54"/>
                <a:gd name="T7" fmla="*/ 17 h 23"/>
                <a:gd name="T8" fmla="*/ 54 w 54"/>
                <a:gd name="T9" fmla="*/ 16 h 23"/>
                <a:gd name="T10" fmla="*/ 54 w 54"/>
                <a:gd name="T11" fmla="*/ 16 h 23"/>
                <a:gd name="T12" fmla="*/ 54 w 54"/>
                <a:gd name="T13" fmla="*/ 16 h 23"/>
                <a:gd name="T14" fmla="*/ 52 w 54"/>
                <a:gd name="T15" fmla="*/ 8 h 23"/>
                <a:gd name="T16" fmla="*/ 52 w 54"/>
                <a:gd name="T17" fmla="*/ 6 h 23"/>
                <a:gd name="T18" fmla="*/ 53 w 54"/>
                <a:gd name="T19" fmla="*/ 0 h 23"/>
                <a:gd name="T20" fmla="*/ 53 w 54"/>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23">
                  <a:moveTo>
                    <a:pt x="53" y="0"/>
                  </a:moveTo>
                  <a:cubicBezTo>
                    <a:pt x="46" y="0"/>
                    <a:pt x="37" y="1"/>
                    <a:pt x="27" y="2"/>
                  </a:cubicBezTo>
                  <a:cubicBezTo>
                    <a:pt x="20" y="11"/>
                    <a:pt x="11" y="18"/>
                    <a:pt x="0" y="23"/>
                  </a:cubicBezTo>
                  <a:cubicBezTo>
                    <a:pt x="54" y="17"/>
                    <a:pt x="54" y="17"/>
                    <a:pt x="54" y="17"/>
                  </a:cubicBezTo>
                  <a:cubicBezTo>
                    <a:pt x="54" y="16"/>
                    <a:pt x="54" y="16"/>
                    <a:pt x="54" y="16"/>
                  </a:cubicBezTo>
                  <a:cubicBezTo>
                    <a:pt x="54" y="16"/>
                    <a:pt x="54" y="16"/>
                    <a:pt x="54" y="16"/>
                  </a:cubicBezTo>
                  <a:cubicBezTo>
                    <a:pt x="54" y="16"/>
                    <a:pt x="54" y="16"/>
                    <a:pt x="54" y="16"/>
                  </a:cubicBezTo>
                  <a:cubicBezTo>
                    <a:pt x="52" y="14"/>
                    <a:pt x="51" y="11"/>
                    <a:pt x="52" y="8"/>
                  </a:cubicBezTo>
                  <a:cubicBezTo>
                    <a:pt x="52" y="7"/>
                    <a:pt x="52" y="7"/>
                    <a:pt x="52" y="6"/>
                  </a:cubicBezTo>
                  <a:cubicBezTo>
                    <a:pt x="52" y="3"/>
                    <a:pt x="53" y="0"/>
                    <a:pt x="53" y="0"/>
                  </a:cubicBezTo>
                  <a:cubicBezTo>
                    <a:pt x="53" y="0"/>
                    <a:pt x="53" y="0"/>
                    <a:pt x="53"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7" name="íśľíḍe"/>
            <p:cNvSpPr/>
            <p:nvPr/>
          </p:nvSpPr>
          <p:spPr bwMode="auto">
            <a:xfrm>
              <a:off x="5822950" y="4167188"/>
              <a:ext cx="6350" cy="23813"/>
            </a:xfrm>
            <a:custGeom>
              <a:avLst/>
              <a:gdLst>
                <a:gd name="T0" fmla="*/ 4 w 5"/>
                <a:gd name="T1" fmla="*/ 8 h 17"/>
                <a:gd name="T2" fmla="*/ 4 w 5"/>
                <a:gd name="T3" fmla="*/ 8 h 17"/>
                <a:gd name="T4" fmla="*/ 4 w 5"/>
                <a:gd name="T5" fmla="*/ 17 h 17"/>
                <a:gd name="T6" fmla="*/ 4 w 5"/>
                <a:gd name="T7" fmla="*/ 17 h 17"/>
                <a:gd name="T8" fmla="*/ 4 w 5"/>
                <a:gd name="T9" fmla="*/ 16 h 17"/>
                <a:gd name="T10" fmla="*/ 4 w 5"/>
                <a:gd name="T11" fmla="*/ 8 h 17"/>
                <a:gd name="T12" fmla="*/ 0 w 5"/>
                <a:gd name="T13" fmla="*/ 0 h 17"/>
                <a:gd name="T14" fmla="*/ 0 w 5"/>
                <a:gd name="T15" fmla="*/ 0 h 17"/>
                <a:gd name="T16" fmla="*/ 2 w 5"/>
                <a:gd name="T17" fmla="*/ 2 h 17"/>
                <a:gd name="T18" fmla="*/ 2 w 5"/>
                <a:gd name="T19" fmla="*/ 2 h 17"/>
                <a:gd name="T20" fmla="*/ 0 w 5"/>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7">
                  <a:moveTo>
                    <a:pt x="4" y="8"/>
                  </a:moveTo>
                  <a:cubicBezTo>
                    <a:pt x="4" y="8"/>
                    <a:pt x="4" y="8"/>
                    <a:pt x="4" y="8"/>
                  </a:cubicBezTo>
                  <a:cubicBezTo>
                    <a:pt x="5" y="11"/>
                    <a:pt x="4" y="14"/>
                    <a:pt x="4" y="17"/>
                  </a:cubicBezTo>
                  <a:cubicBezTo>
                    <a:pt x="4" y="17"/>
                    <a:pt x="4" y="17"/>
                    <a:pt x="4" y="17"/>
                  </a:cubicBezTo>
                  <a:cubicBezTo>
                    <a:pt x="4" y="17"/>
                    <a:pt x="4" y="16"/>
                    <a:pt x="4" y="16"/>
                  </a:cubicBezTo>
                  <a:cubicBezTo>
                    <a:pt x="4" y="14"/>
                    <a:pt x="5" y="11"/>
                    <a:pt x="4" y="8"/>
                  </a:cubicBezTo>
                  <a:moveTo>
                    <a:pt x="0" y="0"/>
                  </a:moveTo>
                  <a:cubicBezTo>
                    <a:pt x="0" y="0"/>
                    <a:pt x="0" y="0"/>
                    <a:pt x="0" y="0"/>
                  </a:cubicBezTo>
                  <a:cubicBezTo>
                    <a:pt x="1" y="1"/>
                    <a:pt x="1" y="1"/>
                    <a:pt x="2" y="2"/>
                  </a:cubicBezTo>
                  <a:cubicBezTo>
                    <a:pt x="2" y="2"/>
                    <a:pt x="2" y="2"/>
                    <a:pt x="2" y="2"/>
                  </a:cubicBezTo>
                  <a:cubicBezTo>
                    <a:pt x="1" y="1"/>
                    <a:pt x="1" y="1"/>
                    <a:pt x="0"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8" name="íṡ1íďê"/>
            <p:cNvSpPr/>
            <p:nvPr/>
          </p:nvSpPr>
          <p:spPr bwMode="auto">
            <a:xfrm>
              <a:off x="5822950" y="4162426"/>
              <a:ext cx="204788" cy="28575"/>
            </a:xfrm>
            <a:custGeom>
              <a:avLst/>
              <a:gdLst>
                <a:gd name="T0" fmla="*/ 131 w 145"/>
                <a:gd name="T1" fmla="*/ 1 h 20"/>
                <a:gd name="T2" fmla="*/ 116 w 145"/>
                <a:gd name="T3" fmla="*/ 4 h 20"/>
                <a:gd name="T4" fmla="*/ 114 w 145"/>
                <a:gd name="T5" fmla="*/ 6 h 20"/>
                <a:gd name="T6" fmla="*/ 145 w 145"/>
                <a:gd name="T7" fmla="*/ 2 h 20"/>
                <a:gd name="T8" fmla="*/ 131 w 145"/>
                <a:gd name="T9" fmla="*/ 1 h 20"/>
                <a:gd name="T10" fmla="*/ 12 w 145"/>
                <a:gd name="T11" fmla="*/ 0 h 20"/>
                <a:gd name="T12" fmla="*/ 0 w 145"/>
                <a:gd name="T13" fmla="*/ 2 h 20"/>
                <a:gd name="T14" fmla="*/ 0 w 145"/>
                <a:gd name="T15" fmla="*/ 3 h 20"/>
                <a:gd name="T16" fmla="*/ 2 w 145"/>
                <a:gd name="T17" fmla="*/ 5 h 20"/>
                <a:gd name="T18" fmla="*/ 4 w 145"/>
                <a:gd name="T19" fmla="*/ 6 h 20"/>
                <a:gd name="T20" fmla="*/ 4 w 145"/>
                <a:gd name="T21" fmla="*/ 11 h 20"/>
                <a:gd name="T22" fmla="*/ 4 w 145"/>
                <a:gd name="T23" fmla="*/ 19 h 20"/>
                <a:gd name="T24" fmla="*/ 4 w 145"/>
                <a:gd name="T25" fmla="*/ 20 h 20"/>
                <a:gd name="T26" fmla="*/ 24 w 145"/>
                <a:gd name="T27" fmla="*/ 17 h 20"/>
                <a:gd name="T28" fmla="*/ 22 w 145"/>
                <a:gd name="T29" fmla="*/ 16 h 20"/>
                <a:gd name="T30" fmla="*/ 12 w 145"/>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20">
                  <a:moveTo>
                    <a:pt x="131" y="1"/>
                  </a:moveTo>
                  <a:cubicBezTo>
                    <a:pt x="125" y="1"/>
                    <a:pt x="120" y="2"/>
                    <a:pt x="116" y="4"/>
                  </a:cubicBezTo>
                  <a:cubicBezTo>
                    <a:pt x="115" y="5"/>
                    <a:pt x="114" y="5"/>
                    <a:pt x="114" y="6"/>
                  </a:cubicBezTo>
                  <a:cubicBezTo>
                    <a:pt x="145" y="2"/>
                    <a:pt x="145" y="2"/>
                    <a:pt x="145" y="2"/>
                  </a:cubicBezTo>
                  <a:cubicBezTo>
                    <a:pt x="140" y="2"/>
                    <a:pt x="135" y="1"/>
                    <a:pt x="131" y="1"/>
                  </a:cubicBezTo>
                  <a:moveTo>
                    <a:pt x="12" y="0"/>
                  </a:moveTo>
                  <a:cubicBezTo>
                    <a:pt x="7" y="1"/>
                    <a:pt x="3" y="1"/>
                    <a:pt x="0" y="2"/>
                  </a:cubicBezTo>
                  <a:cubicBezTo>
                    <a:pt x="0" y="3"/>
                    <a:pt x="0" y="3"/>
                    <a:pt x="0" y="3"/>
                  </a:cubicBezTo>
                  <a:cubicBezTo>
                    <a:pt x="1" y="4"/>
                    <a:pt x="1" y="4"/>
                    <a:pt x="2" y="5"/>
                  </a:cubicBezTo>
                  <a:cubicBezTo>
                    <a:pt x="3" y="6"/>
                    <a:pt x="4" y="6"/>
                    <a:pt x="4" y="6"/>
                  </a:cubicBezTo>
                  <a:cubicBezTo>
                    <a:pt x="4" y="8"/>
                    <a:pt x="4" y="9"/>
                    <a:pt x="4" y="11"/>
                  </a:cubicBezTo>
                  <a:cubicBezTo>
                    <a:pt x="5" y="14"/>
                    <a:pt x="4" y="17"/>
                    <a:pt x="4" y="19"/>
                  </a:cubicBezTo>
                  <a:cubicBezTo>
                    <a:pt x="4" y="19"/>
                    <a:pt x="4" y="20"/>
                    <a:pt x="4" y="20"/>
                  </a:cubicBezTo>
                  <a:cubicBezTo>
                    <a:pt x="24" y="17"/>
                    <a:pt x="24" y="17"/>
                    <a:pt x="24" y="17"/>
                  </a:cubicBezTo>
                  <a:cubicBezTo>
                    <a:pt x="24" y="17"/>
                    <a:pt x="23" y="16"/>
                    <a:pt x="22" y="16"/>
                  </a:cubicBezTo>
                  <a:cubicBezTo>
                    <a:pt x="17" y="11"/>
                    <a:pt x="14" y="6"/>
                    <a:pt x="12"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9" name="iṣḻiḍe"/>
            <p:cNvSpPr/>
            <p:nvPr/>
          </p:nvSpPr>
          <p:spPr bwMode="auto">
            <a:xfrm>
              <a:off x="5822950" y="4165601"/>
              <a:ext cx="0" cy="1588"/>
            </a:xfrm>
            <a:custGeom>
              <a:avLst/>
              <a:gdLst>
                <a:gd name="T0" fmla="*/ 0 h 1"/>
                <a:gd name="T1" fmla="*/ 0 h 1"/>
                <a:gd name="T2" fmla="*/ 1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1"/>
                    <a:pt x="0" y="1"/>
                    <a:pt x="0" y="1"/>
                  </a:cubicBezTo>
                  <a:cubicBezTo>
                    <a:pt x="0" y="1"/>
                    <a:pt x="0" y="1"/>
                    <a:pt x="0" y="1"/>
                  </a:cubicBezTo>
                  <a:cubicBezTo>
                    <a:pt x="0" y="1"/>
                    <a:pt x="0" y="1"/>
                    <a:pt x="0" y="1"/>
                  </a:cubicBezTo>
                  <a:cubicBezTo>
                    <a:pt x="0" y="0"/>
                    <a:pt x="0" y="0"/>
                    <a:pt x="0"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0" name="iṥlíḍê"/>
            <p:cNvSpPr/>
            <p:nvPr/>
          </p:nvSpPr>
          <p:spPr bwMode="auto">
            <a:xfrm>
              <a:off x="5819775" y="4165601"/>
              <a:ext cx="3175" cy="1588"/>
            </a:xfrm>
            <a:custGeom>
              <a:avLst/>
              <a:gdLst>
                <a:gd name="T0" fmla="*/ 2 w 2"/>
                <a:gd name="T1" fmla="*/ 0 h 1"/>
                <a:gd name="T2" fmla="*/ 0 w 2"/>
                <a:gd name="T3" fmla="*/ 0 h 1"/>
                <a:gd name="T4" fmla="*/ 2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0"/>
                    <a:pt x="0" y="0"/>
                  </a:cubicBezTo>
                  <a:cubicBezTo>
                    <a:pt x="1" y="0"/>
                    <a:pt x="1" y="1"/>
                    <a:pt x="2" y="1"/>
                  </a:cubicBezTo>
                  <a:cubicBezTo>
                    <a:pt x="2" y="0"/>
                    <a:pt x="2" y="0"/>
                    <a:pt x="2" y="0"/>
                  </a:cubicBezTo>
                </a:path>
              </a:pathLst>
            </a:custGeom>
            <a:solidFill>
              <a:srgbClr val="5750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1" name="îṡḻíḋé"/>
            <p:cNvSpPr/>
            <p:nvPr/>
          </p:nvSpPr>
          <p:spPr bwMode="auto">
            <a:xfrm>
              <a:off x="6130925" y="4227513"/>
              <a:ext cx="50800" cy="100013"/>
            </a:xfrm>
            <a:custGeom>
              <a:avLst/>
              <a:gdLst>
                <a:gd name="T0" fmla="*/ 25 w 35"/>
                <a:gd name="T1" fmla="*/ 0 h 71"/>
                <a:gd name="T2" fmla="*/ 0 w 35"/>
                <a:gd name="T3" fmla="*/ 71 h 71"/>
                <a:gd name="T4" fmla="*/ 25 w 35"/>
                <a:gd name="T5" fmla="*/ 0 h 71"/>
              </a:gdLst>
              <a:ahLst/>
              <a:cxnLst>
                <a:cxn ang="0">
                  <a:pos x="T0" y="T1"/>
                </a:cxn>
                <a:cxn ang="0">
                  <a:pos x="T2" y="T3"/>
                </a:cxn>
                <a:cxn ang="0">
                  <a:pos x="T4" y="T5"/>
                </a:cxn>
              </a:cxnLst>
              <a:rect l="0" t="0" r="r" b="b"/>
              <a:pathLst>
                <a:path w="35" h="71">
                  <a:moveTo>
                    <a:pt x="25" y="0"/>
                  </a:moveTo>
                  <a:cubicBezTo>
                    <a:pt x="20" y="45"/>
                    <a:pt x="0" y="71"/>
                    <a:pt x="0" y="71"/>
                  </a:cubicBezTo>
                  <a:cubicBezTo>
                    <a:pt x="35" y="52"/>
                    <a:pt x="25" y="0"/>
                    <a:pt x="25"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2" name="i$ḻídé"/>
            <p:cNvSpPr/>
            <p:nvPr/>
          </p:nvSpPr>
          <p:spPr bwMode="auto">
            <a:xfrm>
              <a:off x="5843588" y="4319588"/>
              <a:ext cx="153988" cy="14288"/>
            </a:xfrm>
            <a:custGeom>
              <a:avLst/>
              <a:gdLst>
                <a:gd name="T0" fmla="*/ 75 w 108"/>
                <a:gd name="T1" fmla="*/ 0 h 10"/>
                <a:gd name="T2" fmla="*/ 0 w 108"/>
                <a:gd name="T3" fmla="*/ 7 h 10"/>
                <a:gd name="T4" fmla="*/ 71 w 108"/>
                <a:gd name="T5" fmla="*/ 10 h 10"/>
                <a:gd name="T6" fmla="*/ 101 w 108"/>
                <a:gd name="T7" fmla="*/ 4 h 10"/>
                <a:gd name="T8" fmla="*/ 75 w 108"/>
                <a:gd name="T9" fmla="*/ 0 h 10"/>
              </a:gdLst>
              <a:ahLst/>
              <a:cxnLst>
                <a:cxn ang="0">
                  <a:pos x="T0" y="T1"/>
                </a:cxn>
                <a:cxn ang="0">
                  <a:pos x="T2" y="T3"/>
                </a:cxn>
                <a:cxn ang="0">
                  <a:pos x="T4" y="T5"/>
                </a:cxn>
                <a:cxn ang="0">
                  <a:pos x="T6" y="T7"/>
                </a:cxn>
                <a:cxn ang="0">
                  <a:pos x="T8" y="T9"/>
                </a:cxn>
              </a:cxnLst>
              <a:rect l="0" t="0" r="r" b="b"/>
              <a:pathLst>
                <a:path w="108" h="10">
                  <a:moveTo>
                    <a:pt x="75" y="0"/>
                  </a:moveTo>
                  <a:cubicBezTo>
                    <a:pt x="44" y="0"/>
                    <a:pt x="0" y="7"/>
                    <a:pt x="0" y="7"/>
                  </a:cubicBezTo>
                  <a:cubicBezTo>
                    <a:pt x="0" y="7"/>
                    <a:pt x="41" y="10"/>
                    <a:pt x="71" y="10"/>
                  </a:cubicBezTo>
                  <a:cubicBezTo>
                    <a:pt x="92" y="10"/>
                    <a:pt x="108" y="9"/>
                    <a:pt x="101" y="4"/>
                  </a:cubicBezTo>
                  <a:cubicBezTo>
                    <a:pt x="96" y="1"/>
                    <a:pt x="86" y="0"/>
                    <a:pt x="75"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3" name="i$liḓê"/>
            <p:cNvSpPr/>
            <p:nvPr/>
          </p:nvSpPr>
          <p:spPr bwMode="auto">
            <a:xfrm>
              <a:off x="6121400" y="3914776"/>
              <a:ext cx="7938" cy="46038"/>
            </a:xfrm>
            <a:custGeom>
              <a:avLst/>
              <a:gdLst>
                <a:gd name="T0" fmla="*/ 5 w 6"/>
                <a:gd name="T1" fmla="*/ 0 h 33"/>
                <a:gd name="T2" fmla="*/ 5 w 6"/>
                <a:gd name="T3" fmla="*/ 0 h 33"/>
                <a:gd name="T4" fmla="*/ 1 w 6"/>
                <a:gd name="T5" fmla="*/ 20 h 33"/>
                <a:gd name="T6" fmla="*/ 2 w 6"/>
                <a:gd name="T7" fmla="*/ 33 h 33"/>
                <a:gd name="T8" fmla="*/ 2 w 6"/>
                <a:gd name="T9" fmla="*/ 33 h 33"/>
                <a:gd name="T10" fmla="*/ 5 w 6"/>
                <a:gd name="T11" fmla="*/ 0 h 33"/>
              </a:gdLst>
              <a:ahLst/>
              <a:cxnLst>
                <a:cxn ang="0">
                  <a:pos x="T0" y="T1"/>
                </a:cxn>
                <a:cxn ang="0">
                  <a:pos x="T2" y="T3"/>
                </a:cxn>
                <a:cxn ang="0">
                  <a:pos x="T4" y="T5"/>
                </a:cxn>
                <a:cxn ang="0">
                  <a:pos x="T6" y="T7"/>
                </a:cxn>
                <a:cxn ang="0">
                  <a:pos x="T8" y="T9"/>
                </a:cxn>
                <a:cxn ang="0">
                  <a:pos x="T10" y="T11"/>
                </a:cxn>
              </a:cxnLst>
              <a:rect l="0" t="0" r="r" b="b"/>
              <a:pathLst>
                <a:path w="6" h="33">
                  <a:moveTo>
                    <a:pt x="5" y="0"/>
                  </a:moveTo>
                  <a:cubicBezTo>
                    <a:pt x="5" y="0"/>
                    <a:pt x="5" y="0"/>
                    <a:pt x="5" y="0"/>
                  </a:cubicBezTo>
                  <a:cubicBezTo>
                    <a:pt x="2" y="6"/>
                    <a:pt x="0" y="13"/>
                    <a:pt x="1" y="20"/>
                  </a:cubicBezTo>
                  <a:cubicBezTo>
                    <a:pt x="1" y="25"/>
                    <a:pt x="1" y="29"/>
                    <a:pt x="2" y="33"/>
                  </a:cubicBezTo>
                  <a:cubicBezTo>
                    <a:pt x="2" y="33"/>
                    <a:pt x="2" y="33"/>
                    <a:pt x="2" y="33"/>
                  </a:cubicBezTo>
                  <a:cubicBezTo>
                    <a:pt x="5" y="33"/>
                    <a:pt x="6" y="16"/>
                    <a:pt x="5"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4" name="îśliḑê"/>
            <p:cNvSpPr/>
            <p:nvPr/>
          </p:nvSpPr>
          <p:spPr bwMode="auto">
            <a:xfrm>
              <a:off x="5780088" y="3805238"/>
              <a:ext cx="9525" cy="57150"/>
            </a:xfrm>
            <a:custGeom>
              <a:avLst/>
              <a:gdLst>
                <a:gd name="T0" fmla="*/ 1 w 7"/>
                <a:gd name="T1" fmla="*/ 0 h 40"/>
                <a:gd name="T2" fmla="*/ 1 w 7"/>
                <a:gd name="T3" fmla="*/ 40 h 40"/>
                <a:gd name="T4" fmla="*/ 7 w 7"/>
                <a:gd name="T5" fmla="*/ 16 h 40"/>
                <a:gd name="T6" fmla="*/ 1 w 7"/>
                <a:gd name="T7" fmla="*/ 0 h 40"/>
              </a:gdLst>
              <a:ahLst/>
              <a:cxnLst>
                <a:cxn ang="0">
                  <a:pos x="T0" y="T1"/>
                </a:cxn>
                <a:cxn ang="0">
                  <a:pos x="T2" y="T3"/>
                </a:cxn>
                <a:cxn ang="0">
                  <a:pos x="T4" y="T5"/>
                </a:cxn>
                <a:cxn ang="0">
                  <a:pos x="T6" y="T7"/>
                </a:cxn>
              </a:cxnLst>
              <a:rect l="0" t="0" r="r" b="b"/>
              <a:pathLst>
                <a:path w="7" h="40">
                  <a:moveTo>
                    <a:pt x="1" y="0"/>
                  </a:moveTo>
                  <a:cubicBezTo>
                    <a:pt x="1" y="0"/>
                    <a:pt x="0" y="29"/>
                    <a:pt x="1" y="40"/>
                  </a:cubicBezTo>
                  <a:cubicBezTo>
                    <a:pt x="3" y="32"/>
                    <a:pt x="5" y="24"/>
                    <a:pt x="7" y="16"/>
                  </a:cubicBezTo>
                  <a:cubicBezTo>
                    <a:pt x="5" y="6"/>
                    <a:pt x="1" y="0"/>
                    <a:pt x="1"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5" name="ïṥḻîdé"/>
            <p:cNvSpPr/>
            <p:nvPr/>
          </p:nvSpPr>
          <p:spPr bwMode="auto">
            <a:xfrm>
              <a:off x="5746750" y="4051301"/>
              <a:ext cx="20638" cy="52388"/>
            </a:xfrm>
            <a:custGeom>
              <a:avLst/>
              <a:gdLst>
                <a:gd name="T0" fmla="*/ 0 w 15"/>
                <a:gd name="T1" fmla="*/ 0 h 37"/>
                <a:gd name="T2" fmla="*/ 10 w 15"/>
                <a:gd name="T3" fmla="*/ 23 h 37"/>
                <a:gd name="T4" fmla="*/ 0 w 15"/>
                <a:gd name="T5" fmla="*/ 0 h 37"/>
              </a:gdLst>
              <a:ahLst/>
              <a:cxnLst>
                <a:cxn ang="0">
                  <a:pos x="T0" y="T1"/>
                </a:cxn>
                <a:cxn ang="0">
                  <a:pos x="T2" y="T3"/>
                </a:cxn>
                <a:cxn ang="0">
                  <a:pos x="T4" y="T5"/>
                </a:cxn>
              </a:cxnLst>
              <a:rect l="0" t="0" r="r" b="b"/>
              <a:pathLst>
                <a:path w="15" h="37">
                  <a:moveTo>
                    <a:pt x="0" y="0"/>
                  </a:moveTo>
                  <a:cubicBezTo>
                    <a:pt x="0" y="0"/>
                    <a:pt x="15" y="9"/>
                    <a:pt x="10" y="23"/>
                  </a:cubicBezTo>
                  <a:cubicBezTo>
                    <a:pt x="5" y="37"/>
                    <a:pt x="0" y="0"/>
                    <a:pt x="0" y="0"/>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6" name="íšḷíḓe"/>
            <p:cNvSpPr/>
            <p:nvPr/>
          </p:nvSpPr>
          <p:spPr bwMode="auto">
            <a:xfrm>
              <a:off x="5745163" y="3992563"/>
              <a:ext cx="22225" cy="30163"/>
            </a:xfrm>
            <a:custGeom>
              <a:avLst/>
              <a:gdLst>
                <a:gd name="T0" fmla="*/ 0 w 16"/>
                <a:gd name="T1" fmla="*/ 0 h 21"/>
                <a:gd name="T2" fmla="*/ 15 w 16"/>
                <a:gd name="T3" fmla="*/ 21 h 21"/>
                <a:gd name="T4" fmla="*/ 16 w 16"/>
                <a:gd name="T5" fmla="*/ 19 h 21"/>
                <a:gd name="T6" fmla="*/ 0 w 16"/>
                <a:gd name="T7" fmla="*/ 0 h 21"/>
              </a:gdLst>
              <a:ahLst/>
              <a:cxnLst>
                <a:cxn ang="0">
                  <a:pos x="T0" y="T1"/>
                </a:cxn>
                <a:cxn ang="0">
                  <a:pos x="T2" y="T3"/>
                </a:cxn>
                <a:cxn ang="0">
                  <a:pos x="T4" y="T5"/>
                </a:cxn>
                <a:cxn ang="0">
                  <a:pos x="T6" y="T7"/>
                </a:cxn>
              </a:cxnLst>
              <a:rect l="0" t="0" r="r" b="b"/>
              <a:pathLst>
                <a:path w="16" h="21">
                  <a:moveTo>
                    <a:pt x="0" y="0"/>
                  </a:moveTo>
                  <a:cubicBezTo>
                    <a:pt x="0" y="0"/>
                    <a:pt x="12" y="21"/>
                    <a:pt x="15" y="21"/>
                  </a:cubicBezTo>
                  <a:cubicBezTo>
                    <a:pt x="16" y="21"/>
                    <a:pt x="16" y="20"/>
                    <a:pt x="16" y="19"/>
                  </a:cubicBezTo>
                  <a:cubicBezTo>
                    <a:pt x="14" y="8"/>
                    <a:pt x="0" y="0"/>
                    <a:pt x="0"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7" name="is1íḋé"/>
            <p:cNvSpPr/>
            <p:nvPr/>
          </p:nvSpPr>
          <p:spPr bwMode="auto">
            <a:xfrm>
              <a:off x="6037263" y="4581526"/>
              <a:ext cx="150813" cy="20638"/>
            </a:xfrm>
            <a:custGeom>
              <a:avLst/>
              <a:gdLst>
                <a:gd name="T0" fmla="*/ 0 w 106"/>
                <a:gd name="T1" fmla="*/ 12 h 14"/>
                <a:gd name="T2" fmla="*/ 6 w 106"/>
                <a:gd name="T3" fmla="*/ 13 h 14"/>
                <a:gd name="T4" fmla="*/ 0 w 106"/>
                <a:gd name="T5" fmla="*/ 12 h 14"/>
                <a:gd name="T6" fmla="*/ 106 w 106"/>
                <a:gd name="T7" fmla="*/ 0 h 14"/>
                <a:gd name="T8" fmla="*/ 11 w 106"/>
                <a:gd name="T9" fmla="*/ 13 h 14"/>
                <a:gd name="T10" fmla="*/ 6 w 106"/>
                <a:gd name="T11" fmla="*/ 13 h 14"/>
                <a:gd name="T12" fmla="*/ 41 w 106"/>
                <a:gd name="T13" fmla="*/ 14 h 14"/>
                <a:gd name="T14" fmla="*/ 106 w 106"/>
                <a:gd name="T15" fmla="*/ 0 h 14"/>
                <a:gd name="T16" fmla="*/ 106 w 106"/>
                <a:gd name="T17" fmla="*/ 0 h 14"/>
                <a:gd name="T18" fmla="*/ 106 w 106"/>
                <a:gd name="T19" fmla="*/ 0 h 14"/>
                <a:gd name="T20" fmla="*/ 106 w 106"/>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4">
                  <a:moveTo>
                    <a:pt x="0" y="12"/>
                  </a:moveTo>
                  <a:cubicBezTo>
                    <a:pt x="2" y="13"/>
                    <a:pt x="4" y="13"/>
                    <a:pt x="6" y="13"/>
                  </a:cubicBezTo>
                  <a:cubicBezTo>
                    <a:pt x="3" y="13"/>
                    <a:pt x="0" y="12"/>
                    <a:pt x="0" y="12"/>
                  </a:cubicBezTo>
                  <a:moveTo>
                    <a:pt x="106" y="0"/>
                  </a:moveTo>
                  <a:cubicBezTo>
                    <a:pt x="106" y="1"/>
                    <a:pt x="43" y="13"/>
                    <a:pt x="11" y="13"/>
                  </a:cubicBezTo>
                  <a:cubicBezTo>
                    <a:pt x="9" y="13"/>
                    <a:pt x="8" y="13"/>
                    <a:pt x="6" y="13"/>
                  </a:cubicBezTo>
                  <a:cubicBezTo>
                    <a:pt x="13" y="14"/>
                    <a:pt x="27" y="14"/>
                    <a:pt x="41" y="14"/>
                  </a:cubicBezTo>
                  <a:cubicBezTo>
                    <a:pt x="67" y="14"/>
                    <a:pt x="97" y="12"/>
                    <a:pt x="106" y="0"/>
                  </a:cubicBezTo>
                  <a:moveTo>
                    <a:pt x="106" y="0"/>
                  </a:moveTo>
                  <a:cubicBezTo>
                    <a:pt x="106" y="0"/>
                    <a:pt x="106" y="0"/>
                    <a:pt x="106" y="0"/>
                  </a:cubicBezTo>
                  <a:cubicBezTo>
                    <a:pt x="106" y="0"/>
                    <a:pt x="106" y="0"/>
                    <a:pt x="106"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8" name="ïṣľide"/>
            <p:cNvSpPr/>
            <p:nvPr/>
          </p:nvSpPr>
          <p:spPr bwMode="auto">
            <a:xfrm>
              <a:off x="5824538" y="4592638"/>
              <a:ext cx="160338" cy="15875"/>
            </a:xfrm>
            <a:custGeom>
              <a:avLst/>
              <a:gdLst>
                <a:gd name="T0" fmla="*/ 113 w 113"/>
                <a:gd name="T1" fmla="*/ 5 h 12"/>
                <a:gd name="T2" fmla="*/ 113 w 113"/>
                <a:gd name="T3" fmla="*/ 5 h 12"/>
                <a:gd name="T4" fmla="*/ 113 w 113"/>
                <a:gd name="T5" fmla="*/ 5 h 12"/>
                <a:gd name="T6" fmla="*/ 20 w 113"/>
                <a:gd name="T7" fmla="*/ 5 h 12"/>
                <a:gd name="T8" fmla="*/ 82 w 113"/>
                <a:gd name="T9" fmla="*/ 12 h 12"/>
                <a:gd name="T10" fmla="*/ 113 w 113"/>
                <a:gd name="T11" fmla="*/ 5 h 12"/>
                <a:gd name="T12" fmla="*/ 64 w 113"/>
                <a:gd name="T13" fmla="*/ 7 h 12"/>
                <a:gd name="T14" fmla="*/ 20 w 113"/>
                <a:gd name="T15" fmla="*/ 5 h 12"/>
                <a:gd name="T16" fmla="*/ 0 w 113"/>
                <a:gd name="T17" fmla="*/ 0 h 12"/>
                <a:gd name="T18" fmla="*/ 20 w 113"/>
                <a:gd name="T19" fmla="*/ 5 h 12"/>
                <a:gd name="T20" fmla="*/ 0 w 11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2">
                  <a:moveTo>
                    <a:pt x="113" y="5"/>
                  </a:moveTo>
                  <a:cubicBezTo>
                    <a:pt x="113" y="5"/>
                    <a:pt x="113" y="5"/>
                    <a:pt x="113" y="5"/>
                  </a:cubicBezTo>
                  <a:cubicBezTo>
                    <a:pt x="113" y="5"/>
                    <a:pt x="113" y="5"/>
                    <a:pt x="113" y="5"/>
                  </a:cubicBezTo>
                  <a:moveTo>
                    <a:pt x="20" y="5"/>
                  </a:moveTo>
                  <a:cubicBezTo>
                    <a:pt x="37" y="8"/>
                    <a:pt x="62" y="12"/>
                    <a:pt x="82" y="12"/>
                  </a:cubicBezTo>
                  <a:cubicBezTo>
                    <a:pt x="96" y="12"/>
                    <a:pt x="107" y="10"/>
                    <a:pt x="113" y="5"/>
                  </a:cubicBezTo>
                  <a:cubicBezTo>
                    <a:pt x="112" y="5"/>
                    <a:pt x="90" y="7"/>
                    <a:pt x="64" y="7"/>
                  </a:cubicBezTo>
                  <a:cubicBezTo>
                    <a:pt x="49" y="7"/>
                    <a:pt x="33" y="6"/>
                    <a:pt x="20" y="5"/>
                  </a:cubicBezTo>
                  <a:moveTo>
                    <a:pt x="0" y="0"/>
                  </a:moveTo>
                  <a:cubicBezTo>
                    <a:pt x="5" y="2"/>
                    <a:pt x="12" y="4"/>
                    <a:pt x="20" y="5"/>
                  </a:cubicBezTo>
                  <a:cubicBezTo>
                    <a:pt x="8" y="2"/>
                    <a:pt x="0" y="0"/>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9" name="ïsḷíḓe"/>
            <p:cNvSpPr/>
            <p:nvPr/>
          </p:nvSpPr>
          <p:spPr bwMode="auto">
            <a:xfrm>
              <a:off x="6048375" y="4641851"/>
              <a:ext cx="87313" cy="1588"/>
            </a:xfrm>
            <a:custGeom>
              <a:avLst/>
              <a:gdLst>
                <a:gd name="T0" fmla="*/ 0 w 62"/>
                <a:gd name="T1" fmla="*/ 0 h 1"/>
                <a:gd name="T2" fmla="*/ 59 w 62"/>
                <a:gd name="T3" fmla="*/ 1 h 1"/>
                <a:gd name="T4" fmla="*/ 58 w 62"/>
                <a:gd name="T5" fmla="*/ 1 h 1"/>
                <a:gd name="T6" fmla="*/ 0 w 62"/>
                <a:gd name="T7" fmla="*/ 0 h 1"/>
              </a:gdLst>
              <a:ahLst/>
              <a:cxnLst>
                <a:cxn ang="0">
                  <a:pos x="T0" y="T1"/>
                </a:cxn>
                <a:cxn ang="0">
                  <a:pos x="T2" y="T3"/>
                </a:cxn>
                <a:cxn ang="0">
                  <a:pos x="T4" y="T5"/>
                </a:cxn>
                <a:cxn ang="0">
                  <a:pos x="T6" y="T7"/>
                </a:cxn>
              </a:cxnLst>
              <a:rect l="0" t="0" r="r" b="b"/>
              <a:pathLst>
                <a:path w="62" h="1">
                  <a:moveTo>
                    <a:pt x="0" y="0"/>
                  </a:moveTo>
                  <a:cubicBezTo>
                    <a:pt x="0" y="0"/>
                    <a:pt x="49" y="1"/>
                    <a:pt x="59" y="1"/>
                  </a:cubicBezTo>
                  <a:cubicBezTo>
                    <a:pt x="62" y="1"/>
                    <a:pt x="62" y="1"/>
                    <a:pt x="58" y="1"/>
                  </a:cubicBezTo>
                  <a:cubicBezTo>
                    <a:pt x="40" y="0"/>
                    <a:pt x="0" y="0"/>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0" name="îṣḻiḍê"/>
            <p:cNvSpPr/>
            <p:nvPr/>
          </p:nvSpPr>
          <p:spPr bwMode="auto">
            <a:xfrm>
              <a:off x="5832475" y="4664076"/>
              <a:ext cx="88900" cy="26988"/>
            </a:xfrm>
            <a:custGeom>
              <a:avLst/>
              <a:gdLst>
                <a:gd name="T0" fmla="*/ 0 w 63"/>
                <a:gd name="T1" fmla="*/ 0 h 19"/>
                <a:gd name="T2" fmla="*/ 36 w 63"/>
                <a:gd name="T3" fmla="*/ 19 h 19"/>
                <a:gd name="T4" fmla="*/ 41 w 63"/>
                <a:gd name="T5" fmla="*/ 18 h 19"/>
                <a:gd name="T6" fmla="*/ 0 w 63"/>
                <a:gd name="T7" fmla="*/ 0 h 19"/>
              </a:gdLst>
              <a:ahLst/>
              <a:cxnLst>
                <a:cxn ang="0">
                  <a:pos x="T0" y="T1"/>
                </a:cxn>
                <a:cxn ang="0">
                  <a:pos x="T2" y="T3"/>
                </a:cxn>
                <a:cxn ang="0">
                  <a:pos x="T4" y="T5"/>
                </a:cxn>
                <a:cxn ang="0">
                  <a:pos x="T6" y="T7"/>
                </a:cxn>
              </a:cxnLst>
              <a:rect l="0" t="0" r="r" b="b"/>
              <a:pathLst>
                <a:path w="63" h="19">
                  <a:moveTo>
                    <a:pt x="0" y="0"/>
                  </a:moveTo>
                  <a:cubicBezTo>
                    <a:pt x="0" y="0"/>
                    <a:pt x="16" y="19"/>
                    <a:pt x="36" y="19"/>
                  </a:cubicBezTo>
                  <a:cubicBezTo>
                    <a:pt x="38" y="19"/>
                    <a:pt x="40" y="19"/>
                    <a:pt x="41" y="18"/>
                  </a:cubicBezTo>
                  <a:cubicBezTo>
                    <a:pt x="63" y="14"/>
                    <a:pt x="0" y="0"/>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1" name="îṥ1íďe"/>
            <p:cNvSpPr/>
            <p:nvPr/>
          </p:nvSpPr>
          <p:spPr bwMode="auto">
            <a:xfrm>
              <a:off x="5756275" y="3300413"/>
              <a:ext cx="488950" cy="906463"/>
            </a:xfrm>
            <a:custGeom>
              <a:avLst/>
              <a:gdLst>
                <a:gd name="T0" fmla="*/ 92 w 345"/>
                <a:gd name="T1" fmla="*/ 67 h 641"/>
                <a:gd name="T2" fmla="*/ 84 w 345"/>
                <a:gd name="T3" fmla="*/ 98 h 641"/>
                <a:gd name="T4" fmla="*/ 50 w 345"/>
                <a:gd name="T5" fmla="*/ 166 h 641"/>
                <a:gd name="T6" fmla="*/ 4 w 345"/>
                <a:gd name="T7" fmla="*/ 223 h 641"/>
                <a:gd name="T8" fmla="*/ 22 w 345"/>
                <a:gd name="T9" fmla="*/ 286 h 641"/>
                <a:gd name="T10" fmla="*/ 6 w 345"/>
                <a:gd name="T11" fmla="*/ 454 h 641"/>
                <a:gd name="T12" fmla="*/ 25 w 345"/>
                <a:gd name="T13" fmla="*/ 494 h 641"/>
                <a:gd name="T14" fmla="*/ 44 w 345"/>
                <a:gd name="T15" fmla="*/ 498 h 641"/>
                <a:gd name="T16" fmla="*/ 54 w 345"/>
                <a:gd name="T17" fmla="*/ 515 h 641"/>
                <a:gd name="T18" fmla="*/ 59 w 345"/>
                <a:gd name="T19" fmla="*/ 586 h 641"/>
                <a:gd name="T20" fmla="*/ 70 w 345"/>
                <a:gd name="T21" fmla="*/ 623 h 641"/>
                <a:gd name="T22" fmla="*/ 91 w 345"/>
                <a:gd name="T23" fmla="*/ 632 h 641"/>
                <a:gd name="T24" fmla="*/ 149 w 345"/>
                <a:gd name="T25" fmla="*/ 629 h 641"/>
                <a:gd name="T26" fmla="*/ 164 w 345"/>
                <a:gd name="T27" fmla="*/ 612 h 641"/>
                <a:gd name="T28" fmla="*/ 202 w 345"/>
                <a:gd name="T29" fmla="*/ 611 h 641"/>
                <a:gd name="T30" fmla="*/ 264 w 345"/>
                <a:gd name="T31" fmla="*/ 577 h 641"/>
                <a:gd name="T32" fmla="*/ 270 w 345"/>
                <a:gd name="T33" fmla="*/ 516 h 641"/>
                <a:gd name="T34" fmla="*/ 259 w 345"/>
                <a:gd name="T35" fmla="*/ 454 h 641"/>
                <a:gd name="T36" fmla="*/ 263 w 345"/>
                <a:gd name="T37" fmla="*/ 433 h 641"/>
                <a:gd name="T38" fmla="*/ 303 w 345"/>
                <a:gd name="T39" fmla="*/ 406 h 641"/>
                <a:gd name="T40" fmla="*/ 318 w 345"/>
                <a:gd name="T41" fmla="*/ 332 h 641"/>
                <a:gd name="T42" fmla="*/ 292 w 345"/>
                <a:gd name="T43" fmla="*/ 258 h 641"/>
                <a:gd name="T44" fmla="*/ 295 w 345"/>
                <a:gd name="T45" fmla="*/ 240 h 641"/>
                <a:gd name="T46" fmla="*/ 310 w 345"/>
                <a:gd name="T47" fmla="*/ 226 h 641"/>
                <a:gd name="T48" fmla="*/ 312 w 345"/>
                <a:gd name="T49" fmla="*/ 116 h 641"/>
                <a:gd name="T50" fmla="*/ 92 w 345"/>
                <a:gd name="T51" fmla="*/ 67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5" h="641">
                  <a:moveTo>
                    <a:pt x="92" y="67"/>
                  </a:moveTo>
                  <a:cubicBezTo>
                    <a:pt x="86" y="77"/>
                    <a:pt x="86" y="88"/>
                    <a:pt x="84" y="98"/>
                  </a:cubicBezTo>
                  <a:cubicBezTo>
                    <a:pt x="80" y="124"/>
                    <a:pt x="68" y="148"/>
                    <a:pt x="50" y="166"/>
                  </a:cubicBezTo>
                  <a:cubicBezTo>
                    <a:pt x="32" y="184"/>
                    <a:pt x="9" y="201"/>
                    <a:pt x="4" y="223"/>
                  </a:cubicBezTo>
                  <a:cubicBezTo>
                    <a:pt x="0" y="245"/>
                    <a:pt x="14" y="265"/>
                    <a:pt x="22" y="286"/>
                  </a:cubicBezTo>
                  <a:cubicBezTo>
                    <a:pt x="42" y="340"/>
                    <a:pt x="14" y="398"/>
                    <a:pt x="6" y="454"/>
                  </a:cubicBezTo>
                  <a:cubicBezTo>
                    <a:pt x="4" y="469"/>
                    <a:pt x="6" y="489"/>
                    <a:pt x="25" y="494"/>
                  </a:cubicBezTo>
                  <a:cubicBezTo>
                    <a:pt x="31" y="496"/>
                    <a:pt x="38" y="496"/>
                    <a:pt x="44" y="498"/>
                  </a:cubicBezTo>
                  <a:cubicBezTo>
                    <a:pt x="51" y="502"/>
                    <a:pt x="53" y="509"/>
                    <a:pt x="54" y="515"/>
                  </a:cubicBezTo>
                  <a:cubicBezTo>
                    <a:pt x="59" y="539"/>
                    <a:pt x="61" y="562"/>
                    <a:pt x="59" y="586"/>
                  </a:cubicBezTo>
                  <a:cubicBezTo>
                    <a:pt x="58" y="599"/>
                    <a:pt x="58" y="614"/>
                    <a:pt x="70" y="623"/>
                  </a:cubicBezTo>
                  <a:cubicBezTo>
                    <a:pt x="76" y="627"/>
                    <a:pt x="83" y="630"/>
                    <a:pt x="91" y="632"/>
                  </a:cubicBezTo>
                  <a:cubicBezTo>
                    <a:pt x="110" y="637"/>
                    <a:pt x="136" y="641"/>
                    <a:pt x="149" y="629"/>
                  </a:cubicBezTo>
                  <a:cubicBezTo>
                    <a:pt x="155" y="624"/>
                    <a:pt x="157" y="616"/>
                    <a:pt x="164" y="612"/>
                  </a:cubicBezTo>
                  <a:cubicBezTo>
                    <a:pt x="174" y="606"/>
                    <a:pt x="189" y="610"/>
                    <a:pt x="202" y="611"/>
                  </a:cubicBezTo>
                  <a:cubicBezTo>
                    <a:pt x="227" y="612"/>
                    <a:pt x="251" y="599"/>
                    <a:pt x="264" y="577"/>
                  </a:cubicBezTo>
                  <a:cubicBezTo>
                    <a:pt x="275" y="558"/>
                    <a:pt x="274" y="537"/>
                    <a:pt x="270" y="516"/>
                  </a:cubicBezTo>
                  <a:cubicBezTo>
                    <a:pt x="266" y="495"/>
                    <a:pt x="259" y="475"/>
                    <a:pt x="259" y="454"/>
                  </a:cubicBezTo>
                  <a:cubicBezTo>
                    <a:pt x="258" y="447"/>
                    <a:pt x="260" y="440"/>
                    <a:pt x="263" y="433"/>
                  </a:cubicBezTo>
                  <a:cubicBezTo>
                    <a:pt x="271" y="421"/>
                    <a:pt x="290" y="415"/>
                    <a:pt x="303" y="406"/>
                  </a:cubicBezTo>
                  <a:cubicBezTo>
                    <a:pt x="327" y="387"/>
                    <a:pt x="326" y="358"/>
                    <a:pt x="318" y="332"/>
                  </a:cubicBezTo>
                  <a:cubicBezTo>
                    <a:pt x="309" y="307"/>
                    <a:pt x="294" y="283"/>
                    <a:pt x="292" y="258"/>
                  </a:cubicBezTo>
                  <a:cubicBezTo>
                    <a:pt x="291" y="251"/>
                    <a:pt x="292" y="245"/>
                    <a:pt x="295" y="240"/>
                  </a:cubicBezTo>
                  <a:cubicBezTo>
                    <a:pt x="299" y="234"/>
                    <a:pt x="304" y="230"/>
                    <a:pt x="310" y="226"/>
                  </a:cubicBezTo>
                  <a:cubicBezTo>
                    <a:pt x="345" y="197"/>
                    <a:pt x="341" y="149"/>
                    <a:pt x="312" y="116"/>
                  </a:cubicBezTo>
                  <a:cubicBezTo>
                    <a:pt x="280" y="79"/>
                    <a:pt x="136" y="0"/>
                    <a:pt x="92" y="67"/>
                  </a:cubicBezTo>
                </a:path>
              </a:pathLst>
            </a:custGeom>
            <a:solidFill>
              <a:srgbClr val="E378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2" name="ïšľiďé"/>
            <p:cNvSpPr/>
            <p:nvPr/>
          </p:nvSpPr>
          <p:spPr bwMode="auto">
            <a:xfrm>
              <a:off x="5792788" y="3730626"/>
              <a:ext cx="1588" cy="7938"/>
            </a:xfrm>
            <a:custGeom>
              <a:avLst/>
              <a:gdLst>
                <a:gd name="T0" fmla="*/ 1 w 1"/>
                <a:gd name="T1" fmla="*/ 0 h 5"/>
                <a:gd name="T2" fmla="*/ 0 w 1"/>
                <a:gd name="T3" fmla="*/ 3 h 5"/>
                <a:gd name="T4" fmla="*/ 1 w 1"/>
                <a:gd name="T5" fmla="*/ 5 h 5"/>
                <a:gd name="T6" fmla="*/ 1 w 1"/>
                <a:gd name="T7" fmla="*/ 2 h 5"/>
                <a:gd name="T8" fmla="*/ 1 w 1"/>
                <a:gd name="T9" fmla="*/ 0 h 5"/>
              </a:gdLst>
              <a:ahLst/>
              <a:cxnLst>
                <a:cxn ang="0">
                  <a:pos x="T0" y="T1"/>
                </a:cxn>
                <a:cxn ang="0">
                  <a:pos x="T2" y="T3"/>
                </a:cxn>
                <a:cxn ang="0">
                  <a:pos x="T4" y="T5"/>
                </a:cxn>
                <a:cxn ang="0">
                  <a:pos x="T6" y="T7"/>
                </a:cxn>
                <a:cxn ang="0">
                  <a:pos x="T8" y="T9"/>
                </a:cxn>
              </a:cxnLst>
              <a:rect l="0" t="0" r="r" b="b"/>
              <a:pathLst>
                <a:path w="1" h="5">
                  <a:moveTo>
                    <a:pt x="1" y="0"/>
                  </a:moveTo>
                  <a:cubicBezTo>
                    <a:pt x="0" y="3"/>
                    <a:pt x="0" y="3"/>
                    <a:pt x="0" y="3"/>
                  </a:cubicBezTo>
                  <a:cubicBezTo>
                    <a:pt x="0" y="4"/>
                    <a:pt x="0" y="4"/>
                    <a:pt x="1" y="5"/>
                  </a:cubicBezTo>
                  <a:cubicBezTo>
                    <a:pt x="1" y="4"/>
                    <a:pt x="1" y="3"/>
                    <a:pt x="1" y="2"/>
                  </a:cubicBezTo>
                  <a:cubicBezTo>
                    <a:pt x="1" y="1"/>
                    <a:pt x="1" y="1"/>
                    <a:pt x="1"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3" name="î$1îdê"/>
            <p:cNvSpPr/>
            <p:nvPr/>
          </p:nvSpPr>
          <p:spPr bwMode="auto">
            <a:xfrm>
              <a:off x="5789613" y="3714751"/>
              <a:ext cx="4763" cy="20638"/>
            </a:xfrm>
            <a:custGeom>
              <a:avLst/>
              <a:gdLst>
                <a:gd name="T0" fmla="*/ 0 w 3"/>
                <a:gd name="T1" fmla="*/ 0 h 15"/>
                <a:gd name="T2" fmla="*/ 0 w 3"/>
                <a:gd name="T3" fmla="*/ 3 h 15"/>
                <a:gd name="T4" fmla="*/ 2 w 3"/>
                <a:gd name="T5" fmla="*/ 15 h 15"/>
                <a:gd name="T6" fmla="*/ 3 w 3"/>
                <a:gd name="T7" fmla="*/ 12 h 15"/>
                <a:gd name="T8" fmla="*/ 3 w 3"/>
                <a:gd name="T9" fmla="*/ 14 h 15"/>
                <a:gd name="T10" fmla="*/ 3 w 3"/>
                <a:gd name="T11" fmla="*/ 13 h 15"/>
                <a:gd name="T12" fmla="*/ 0 w 3"/>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3" h="15">
                  <a:moveTo>
                    <a:pt x="0" y="0"/>
                  </a:moveTo>
                  <a:cubicBezTo>
                    <a:pt x="0" y="1"/>
                    <a:pt x="0" y="2"/>
                    <a:pt x="0" y="3"/>
                  </a:cubicBezTo>
                  <a:cubicBezTo>
                    <a:pt x="1" y="7"/>
                    <a:pt x="2" y="11"/>
                    <a:pt x="2" y="15"/>
                  </a:cubicBezTo>
                  <a:cubicBezTo>
                    <a:pt x="3" y="12"/>
                    <a:pt x="3" y="12"/>
                    <a:pt x="3" y="12"/>
                  </a:cubicBezTo>
                  <a:cubicBezTo>
                    <a:pt x="3" y="13"/>
                    <a:pt x="3" y="13"/>
                    <a:pt x="3" y="14"/>
                  </a:cubicBezTo>
                  <a:cubicBezTo>
                    <a:pt x="3" y="14"/>
                    <a:pt x="3" y="13"/>
                    <a:pt x="3" y="13"/>
                  </a:cubicBezTo>
                  <a:cubicBezTo>
                    <a:pt x="2" y="9"/>
                    <a:pt x="1" y="5"/>
                    <a:pt x="0"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4" name="íŝļïḑê"/>
            <p:cNvSpPr/>
            <p:nvPr/>
          </p:nvSpPr>
          <p:spPr bwMode="auto">
            <a:xfrm>
              <a:off x="5762625" y="3644901"/>
              <a:ext cx="25400" cy="65088"/>
            </a:xfrm>
            <a:custGeom>
              <a:avLst/>
              <a:gdLst>
                <a:gd name="T0" fmla="*/ 0 w 18"/>
                <a:gd name="T1" fmla="*/ 0 h 46"/>
                <a:gd name="T2" fmla="*/ 17 w 18"/>
                <a:gd name="T3" fmla="*/ 44 h 46"/>
                <a:gd name="T4" fmla="*/ 18 w 18"/>
                <a:gd name="T5" fmla="*/ 46 h 46"/>
                <a:gd name="T6" fmla="*/ 14 w 18"/>
                <a:gd name="T7" fmla="*/ 33 h 46"/>
                <a:gd name="T8" fmla="*/ 4 w 18"/>
                <a:gd name="T9" fmla="*/ 10 h 46"/>
                <a:gd name="T10" fmla="*/ 0 w 18"/>
                <a:gd name="T11" fmla="*/ 0 h 46"/>
              </a:gdLst>
              <a:ahLst/>
              <a:cxnLst>
                <a:cxn ang="0">
                  <a:pos x="T0" y="T1"/>
                </a:cxn>
                <a:cxn ang="0">
                  <a:pos x="T2" y="T3"/>
                </a:cxn>
                <a:cxn ang="0">
                  <a:pos x="T4" y="T5"/>
                </a:cxn>
                <a:cxn ang="0">
                  <a:pos x="T6" y="T7"/>
                </a:cxn>
                <a:cxn ang="0">
                  <a:pos x="T8" y="T9"/>
                </a:cxn>
                <a:cxn ang="0">
                  <a:pos x="T10" y="T11"/>
                </a:cxn>
              </a:cxnLst>
              <a:rect l="0" t="0" r="r" b="b"/>
              <a:pathLst>
                <a:path w="18" h="46">
                  <a:moveTo>
                    <a:pt x="0" y="0"/>
                  </a:moveTo>
                  <a:cubicBezTo>
                    <a:pt x="3" y="15"/>
                    <a:pt x="12" y="29"/>
                    <a:pt x="17" y="44"/>
                  </a:cubicBezTo>
                  <a:cubicBezTo>
                    <a:pt x="17" y="45"/>
                    <a:pt x="17" y="45"/>
                    <a:pt x="18" y="46"/>
                  </a:cubicBezTo>
                  <a:cubicBezTo>
                    <a:pt x="17" y="42"/>
                    <a:pt x="15" y="37"/>
                    <a:pt x="14" y="33"/>
                  </a:cubicBezTo>
                  <a:cubicBezTo>
                    <a:pt x="11" y="25"/>
                    <a:pt x="7" y="18"/>
                    <a:pt x="4" y="10"/>
                  </a:cubicBezTo>
                  <a:cubicBezTo>
                    <a:pt x="2" y="7"/>
                    <a:pt x="1" y="3"/>
                    <a:pt x="0"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5" name="îs1îḓe"/>
            <p:cNvSpPr/>
            <p:nvPr/>
          </p:nvSpPr>
          <p:spPr bwMode="auto">
            <a:xfrm>
              <a:off x="5759450" y="3602038"/>
              <a:ext cx="39688" cy="130175"/>
            </a:xfrm>
            <a:custGeom>
              <a:avLst/>
              <a:gdLst>
                <a:gd name="T0" fmla="*/ 6 w 28"/>
                <a:gd name="T1" fmla="*/ 0 h 92"/>
                <a:gd name="T2" fmla="*/ 2 w 28"/>
                <a:gd name="T3" fmla="*/ 10 h 92"/>
                <a:gd name="T4" fmla="*/ 6 w 28"/>
                <a:gd name="T5" fmla="*/ 40 h 92"/>
                <a:gd name="T6" fmla="*/ 16 w 28"/>
                <a:gd name="T7" fmla="*/ 63 h 92"/>
                <a:gd name="T8" fmla="*/ 20 w 28"/>
                <a:gd name="T9" fmla="*/ 73 h 92"/>
                <a:gd name="T10" fmla="*/ 22 w 28"/>
                <a:gd name="T11" fmla="*/ 79 h 92"/>
                <a:gd name="T12" fmla="*/ 25 w 28"/>
                <a:gd name="T13" fmla="*/ 92 h 92"/>
                <a:gd name="T14" fmla="*/ 19 w 28"/>
                <a:gd name="T15" fmla="*/ 31 h 92"/>
                <a:gd name="T16" fmla="*/ 6 w 28"/>
                <a:gd name="T1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92">
                  <a:moveTo>
                    <a:pt x="6" y="0"/>
                  </a:moveTo>
                  <a:cubicBezTo>
                    <a:pt x="4" y="3"/>
                    <a:pt x="3" y="7"/>
                    <a:pt x="2" y="10"/>
                  </a:cubicBezTo>
                  <a:cubicBezTo>
                    <a:pt x="0" y="20"/>
                    <a:pt x="2" y="30"/>
                    <a:pt x="6" y="40"/>
                  </a:cubicBezTo>
                  <a:cubicBezTo>
                    <a:pt x="9" y="48"/>
                    <a:pt x="13" y="55"/>
                    <a:pt x="16" y="63"/>
                  </a:cubicBezTo>
                  <a:cubicBezTo>
                    <a:pt x="17" y="66"/>
                    <a:pt x="19" y="70"/>
                    <a:pt x="20" y="73"/>
                  </a:cubicBezTo>
                  <a:cubicBezTo>
                    <a:pt x="21" y="75"/>
                    <a:pt x="21" y="77"/>
                    <a:pt x="22" y="79"/>
                  </a:cubicBezTo>
                  <a:cubicBezTo>
                    <a:pt x="23" y="84"/>
                    <a:pt x="24" y="88"/>
                    <a:pt x="25" y="92"/>
                  </a:cubicBezTo>
                  <a:cubicBezTo>
                    <a:pt x="28" y="72"/>
                    <a:pt x="26" y="51"/>
                    <a:pt x="19" y="31"/>
                  </a:cubicBezTo>
                  <a:cubicBezTo>
                    <a:pt x="15" y="21"/>
                    <a:pt x="10" y="10"/>
                    <a:pt x="6"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6" name="iSļíḑé"/>
            <p:cNvSpPr/>
            <p:nvPr/>
          </p:nvSpPr>
          <p:spPr bwMode="auto">
            <a:xfrm>
              <a:off x="5765800" y="3922713"/>
              <a:ext cx="74613" cy="153988"/>
            </a:xfrm>
            <a:custGeom>
              <a:avLst/>
              <a:gdLst>
                <a:gd name="T0" fmla="*/ 30 w 52"/>
                <a:gd name="T1" fmla="*/ 57 h 110"/>
                <a:gd name="T2" fmla="*/ 30 w 52"/>
                <a:gd name="T3" fmla="*/ 59 h 110"/>
                <a:gd name="T4" fmla="*/ 36 w 52"/>
                <a:gd name="T5" fmla="*/ 61 h 110"/>
                <a:gd name="T6" fmla="*/ 47 w 52"/>
                <a:gd name="T7" fmla="*/ 78 h 110"/>
                <a:gd name="T8" fmla="*/ 51 w 52"/>
                <a:gd name="T9" fmla="*/ 110 h 110"/>
                <a:gd name="T10" fmla="*/ 52 w 52"/>
                <a:gd name="T11" fmla="*/ 105 h 110"/>
                <a:gd name="T12" fmla="*/ 52 w 52"/>
                <a:gd name="T13" fmla="*/ 104 h 110"/>
                <a:gd name="T14" fmla="*/ 47 w 52"/>
                <a:gd name="T15" fmla="*/ 76 h 110"/>
                <a:gd name="T16" fmla="*/ 37 w 52"/>
                <a:gd name="T17" fmla="*/ 59 h 110"/>
                <a:gd name="T18" fmla="*/ 30 w 52"/>
                <a:gd name="T19" fmla="*/ 57 h 110"/>
                <a:gd name="T20" fmla="*/ 1 w 52"/>
                <a:gd name="T21" fmla="*/ 0 h 110"/>
                <a:gd name="T22" fmla="*/ 0 w 52"/>
                <a:gd name="T23" fmla="*/ 3 h 110"/>
                <a:gd name="T24" fmla="*/ 1 w 52"/>
                <a:gd name="T25" fmla="*/ 3 h 110"/>
                <a:gd name="T26" fmla="*/ 1 w 52"/>
                <a:gd name="T27" fmla="*/ 0 h 110"/>
                <a:gd name="T28" fmla="*/ 1 w 52"/>
                <a:gd name="T2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110">
                  <a:moveTo>
                    <a:pt x="30" y="57"/>
                  </a:moveTo>
                  <a:cubicBezTo>
                    <a:pt x="30" y="59"/>
                    <a:pt x="30" y="59"/>
                    <a:pt x="30" y="59"/>
                  </a:cubicBezTo>
                  <a:cubicBezTo>
                    <a:pt x="32" y="59"/>
                    <a:pt x="34" y="60"/>
                    <a:pt x="36" y="61"/>
                  </a:cubicBezTo>
                  <a:cubicBezTo>
                    <a:pt x="43" y="64"/>
                    <a:pt x="45" y="71"/>
                    <a:pt x="47" y="78"/>
                  </a:cubicBezTo>
                  <a:cubicBezTo>
                    <a:pt x="49" y="89"/>
                    <a:pt x="50" y="99"/>
                    <a:pt x="51" y="110"/>
                  </a:cubicBezTo>
                  <a:cubicBezTo>
                    <a:pt x="51" y="109"/>
                    <a:pt x="51" y="107"/>
                    <a:pt x="52" y="105"/>
                  </a:cubicBezTo>
                  <a:cubicBezTo>
                    <a:pt x="52" y="105"/>
                    <a:pt x="52" y="105"/>
                    <a:pt x="52" y="104"/>
                  </a:cubicBezTo>
                  <a:cubicBezTo>
                    <a:pt x="51" y="95"/>
                    <a:pt x="49" y="86"/>
                    <a:pt x="47" y="76"/>
                  </a:cubicBezTo>
                  <a:cubicBezTo>
                    <a:pt x="46" y="70"/>
                    <a:pt x="44" y="63"/>
                    <a:pt x="37" y="59"/>
                  </a:cubicBezTo>
                  <a:cubicBezTo>
                    <a:pt x="35" y="58"/>
                    <a:pt x="32" y="58"/>
                    <a:pt x="30" y="57"/>
                  </a:cubicBezTo>
                  <a:moveTo>
                    <a:pt x="1" y="0"/>
                  </a:moveTo>
                  <a:cubicBezTo>
                    <a:pt x="1" y="1"/>
                    <a:pt x="1" y="2"/>
                    <a:pt x="0" y="3"/>
                  </a:cubicBezTo>
                  <a:cubicBezTo>
                    <a:pt x="1" y="3"/>
                    <a:pt x="1" y="3"/>
                    <a:pt x="1" y="3"/>
                  </a:cubicBezTo>
                  <a:cubicBezTo>
                    <a:pt x="1" y="2"/>
                    <a:pt x="1" y="1"/>
                    <a:pt x="1" y="0"/>
                  </a:cubicBezTo>
                  <a:cubicBezTo>
                    <a:pt x="1" y="0"/>
                    <a:pt x="1" y="0"/>
                    <a:pt x="1"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7" name="îṥḷíḋe"/>
            <p:cNvSpPr/>
            <p:nvPr/>
          </p:nvSpPr>
          <p:spPr bwMode="auto">
            <a:xfrm>
              <a:off x="5761038" y="3925888"/>
              <a:ext cx="47625" cy="79375"/>
            </a:xfrm>
            <a:custGeom>
              <a:avLst/>
              <a:gdLst>
                <a:gd name="T0" fmla="*/ 4 w 34"/>
                <a:gd name="T1" fmla="*/ 0 h 56"/>
                <a:gd name="T2" fmla="*/ 2 w 34"/>
                <a:gd name="T3" fmla="*/ 13 h 56"/>
                <a:gd name="T4" fmla="*/ 22 w 34"/>
                <a:gd name="T5" fmla="*/ 54 h 56"/>
                <a:gd name="T6" fmla="*/ 34 w 34"/>
                <a:gd name="T7" fmla="*/ 56 h 56"/>
                <a:gd name="T8" fmla="*/ 34 w 34"/>
                <a:gd name="T9" fmla="*/ 54 h 56"/>
                <a:gd name="T10" fmla="*/ 22 w 34"/>
                <a:gd name="T11" fmla="*/ 52 h 56"/>
                <a:gd name="T12" fmla="*/ 3 w 34"/>
                <a:gd name="T13" fmla="*/ 12 h 56"/>
                <a:gd name="T14" fmla="*/ 5 w 34"/>
                <a:gd name="T15" fmla="*/ 0 h 56"/>
                <a:gd name="T16" fmla="*/ 4 w 34"/>
                <a:gd name="T1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6">
                  <a:moveTo>
                    <a:pt x="4" y="0"/>
                  </a:moveTo>
                  <a:cubicBezTo>
                    <a:pt x="4" y="4"/>
                    <a:pt x="3" y="9"/>
                    <a:pt x="2" y="13"/>
                  </a:cubicBezTo>
                  <a:cubicBezTo>
                    <a:pt x="0" y="29"/>
                    <a:pt x="3" y="49"/>
                    <a:pt x="22" y="54"/>
                  </a:cubicBezTo>
                  <a:cubicBezTo>
                    <a:pt x="26" y="55"/>
                    <a:pt x="30" y="55"/>
                    <a:pt x="34" y="56"/>
                  </a:cubicBezTo>
                  <a:cubicBezTo>
                    <a:pt x="34" y="54"/>
                    <a:pt x="34" y="54"/>
                    <a:pt x="34" y="54"/>
                  </a:cubicBezTo>
                  <a:cubicBezTo>
                    <a:pt x="30" y="54"/>
                    <a:pt x="26" y="53"/>
                    <a:pt x="22" y="52"/>
                  </a:cubicBezTo>
                  <a:cubicBezTo>
                    <a:pt x="3" y="47"/>
                    <a:pt x="1" y="27"/>
                    <a:pt x="3" y="12"/>
                  </a:cubicBezTo>
                  <a:cubicBezTo>
                    <a:pt x="3" y="8"/>
                    <a:pt x="4" y="4"/>
                    <a:pt x="5" y="0"/>
                  </a:cubicBezTo>
                  <a:cubicBezTo>
                    <a:pt x="4" y="0"/>
                    <a:pt x="4" y="0"/>
                    <a:pt x="4"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8" name="îŝliḓé"/>
            <p:cNvSpPr/>
            <p:nvPr/>
          </p:nvSpPr>
          <p:spPr bwMode="auto">
            <a:xfrm>
              <a:off x="5762625" y="3922713"/>
              <a:ext cx="77788" cy="146050"/>
            </a:xfrm>
            <a:custGeom>
              <a:avLst/>
              <a:gdLst>
                <a:gd name="T0" fmla="*/ 4 w 56"/>
                <a:gd name="T1" fmla="*/ 0 h 104"/>
                <a:gd name="T2" fmla="*/ 4 w 56"/>
                <a:gd name="T3" fmla="*/ 3 h 104"/>
                <a:gd name="T4" fmla="*/ 2 w 56"/>
                <a:gd name="T5" fmla="*/ 15 h 104"/>
                <a:gd name="T6" fmla="*/ 21 w 56"/>
                <a:gd name="T7" fmla="*/ 55 h 104"/>
                <a:gd name="T8" fmla="*/ 33 w 56"/>
                <a:gd name="T9" fmla="*/ 57 h 104"/>
                <a:gd name="T10" fmla="*/ 40 w 56"/>
                <a:gd name="T11" fmla="*/ 59 h 104"/>
                <a:gd name="T12" fmla="*/ 50 w 56"/>
                <a:gd name="T13" fmla="*/ 76 h 104"/>
                <a:gd name="T14" fmla="*/ 55 w 56"/>
                <a:gd name="T15" fmla="*/ 104 h 104"/>
                <a:gd name="T16" fmla="*/ 50 w 56"/>
                <a:gd name="T17" fmla="*/ 35 h 104"/>
                <a:gd name="T18" fmla="*/ 39 w 56"/>
                <a:gd name="T19" fmla="*/ 18 h 104"/>
                <a:gd name="T20" fmla="*/ 21 w 56"/>
                <a:gd name="T21" fmla="*/ 14 h 104"/>
                <a:gd name="T22" fmla="*/ 4 w 56"/>
                <a:gd name="T2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4" y="0"/>
                  </a:moveTo>
                  <a:cubicBezTo>
                    <a:pt x="4" y="1"/>
                    <a:pt x="4" y="2"/>
                    <a:pt x="4" y="3"/>
                  </a:cubicBezTo>
                  <a:cubicBezTo>
                    <a:pt x="3" y="7"/>
                    <a:pt x="2" y="11"/>
                    <a:pt x="2" y="15"/>
                  </a:cubicBezTo>
                  <a:cubicBezTo>
                    <a:pt x="0" y="30"/>
                    <a:pt x="2" y="50"/>
                    <a:pt x="21" y="55"/>
                  </a:cubicBezTo>
                  <a:cubicBezTo>
                    <a:pt x="25" y="56"/>
                    <a:pt x="29" y="57"/>
                    <a:pt x="33" y="57"/>
                  </a:cubicBezTo>
                  <a:cubicBezTo>
                    <a:pt x="35" y="58"/>
                    <a:pt x="38" y="58"/>
                    <a:pt x="40" y="59"/>
                  </a:cubicBezTo>
                  <a:cubicBezTo>
                    <a:pt x="47" y="63"/>
                    <a:pt x="49" y="70"/>
                    <a:pt x="50" y="76"/>
                  </a:cubicBezTo>
                  <a:cubicBezTo>
                    <a:pt x="52" y="86"/>
                    <a:pt x="54" y="95"/>
                    <a:pt x="55" y="104"/>
                  </a:cubicBezTo>
                  <a:cubicBezTo>
                    <a:pt x="56" y="81"/>
                    <a:pt x="54" y="58"/>
                    <a:pt x="50" y="35"/>
                  </a:cubicBezTo>
                  <a:cubicBezTo>
                    <a:pt x="48" y="28"/>
                    <a:pt x="46" y="21"/>
                    <a:pt x="39" y="18"/>
                  </a:cubicBezTo>
                  <a:cubicBezTo>
                    <a:pt x="34" y="15"/>
                    <a:pt x="27" y="15"/>
                    <a:pt x="21" y="14"/>
                  </a:cubicBezTo>
                  <a:cubicBezTo>
                    <a:pt x="14" y="12"/>
                    <a:pt x="8" y="7"/>
                    <a:pt x="4"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9" name="i$ľïḑé"/>
            <p:cNvSpPr/>
            <p:nvPr/>
          </p:nvSpPr>
          <p:spPr bwMode="auto">
            <a:xfrm>
              <a:off x="5838825" y="4100513"/>
              <a:ext cx="290513" cy="103188"/>
            </a:xfrm>
            <a:custGeom>
              <a:avLst/>
              <a:gdLst>
                <a:gd name="T0" fmla="*/ 103 w 206"/>
                <a:gd name="T1" fmla="*/ 50 h 73"/>
                <a:gd name="T2" fmla="*/ 102 w 206"/>
                <a:gd name="T3" fmla="*/ 50 h 73"/>
                <a:gd name="T4" fmla="*/ 91 w 206"/>
                <a:gd name="T5" fmla="*/ 64 h 73"/>
                <a:gd name="T6" fmla="*/ 65 w 206"/>
                <a:gd name="T7" fmla="*/ 72 h 73"/>
                <a:gd name="T8" fmla="*/ 33 w 206"/>
                <a:gd name="T9" fmla="*/ 67 h 73"/>
                <a:gd name="T10" fmla="*/ 16 w 206"/>
                <a:gd name="T11" fmla="*/ 61 h 73"/>
                <a:gd name="T12" fmla="*/ 13 w 206"/>
                <a:gd name="T13" fmla="*/ 61 h 73"/>
                <a:gd name="T14" fmla="*/ 32 w 206"/>
                <a:gd name="T15" fmla="*/ 68 h 73"/>
                <a:gd name="T16" fmla="*/ 65 w 206"/>
                <a:gd name="T17" fmla="*/ 73 h 73"/>
                <a:gd name="T18" fmla="*/ 90 w 206"/>
                <a:gd name="T19" fmla="*/ 65 h 73"/>
                <a:gd name="T20" fmla="*/ 103 w 206"/>
                <a:gd name="T21" fmla="*/ 50 h 73"/>
                <a:gd name="T22" fmla="*/ 174 w 206"/>
                <a:gd name="T23" fmla="*/ 41 h 73"/>
                <a:gd name="T24" fmla="*/ 171 w 206"/>
                <a:gd name="T25" fmla="*/ 42 h 73"/>
                <a:gd name="T26" fmla="*/ 147 w 206"/>
                <a:gd name="T27" fmla="*/ 46 h 73"/>
                <a:gd name="T28" fmla="*/ 144 w 206"/>
                <a:gd name="T29" fmla="*/ 46 h 73"/>
                <a:gd name="T30" fmla="*/ 140 w 206"/>
                <a:gd name="T31" fmla="*/ 45 h 73"/>
                <a:gd name="T32" fmla="*/ 134 w 206"/>
                <a:gd name="T33" fmla="*/ 46 h 73"/>
                <a:gd name="T34" fmla="*/ 143 w 206"/>
                <a:gd name="T35" fmla="*/ 47 h 73"/>
                <a:gd name="T36" fmla="*/ 146 w 206"/>
                <a:gd name="T37" fmla="*/ 47 h 73"/>
                <a:gd name="T38" fmla="*/ 174 w 206"/>
                <a:gd name="T39" fmla="*/ 41 h 73"/>
                <a:gd name="T40" fmla="*/ 206 w 206"/>
                <a:gd name="T41" fmla="*/ 13 h 73"/>
                <a:gd name="T42" fmla="*/ 201 w 206"/>
                <a:gd name="T43" fmla="*/ 20 h 73"/>
                <a:gd name="T44" fmla="*/ 201 w 206"/>
                <a:gd name="T45" fmla="*/ 20 h 73"/>
                <a:gd name="T46" fmla="*/ 205 w 206"/>
                <a:gd name="T47" fmla="*/ 14 h 73"/>
                <a:gd name="T48" fmla="*/ 206 w 206"/>
                <a:gd name="T49" fmla="*/ 13 h 73"/>
                <a:gd name="T50" fmla="*/ 1 w 206"/>
                <a:gd name="T51" fmla="*/ 0 h 73"/>
                <a:gd name="T52" fmla="*/ 1 w 206"/>
                <a:gd name="T53" fmla="*/ 22 h 73"/>
                <a:gd name="T54" fmla="*/ 1 w 206"/>
                <a:gd name="T55" fmla="*/ 44 h 73"/>
                <a:gd name="T56" fmla="*/ 2 w 206"/>
                <a:gd name="T57" fmla="*/ 44 h 73"/>
                <a:gd name="T58" fmla="*/ 1 w 206"/>
                <a:gd name="T59" fmla="*/ 21 h 73"/>
                <a:gd name="T60" fmla="*/ 2 w 206"/>
                <a:gd name="T61" fmla="*/ 4 h 73"/>
                <a:gd name="T62" fmla="*/ 1 w 206"/>
                <a:gd name="T6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6" h="73">
                  <a:moveTo>
                    <a:pt x="103" y="50"/>
                  </a:moveTo>
                  <a:cubicBezTo>
                    <a:pt x="102" y="50"/>
                    <a:pt x="102" y="50"/>
                    <a:pt x="102" y="50"/>
                  </a:cubicBezTo>
                  <a:cubicBezTo>
                    <a:pt x="98" y="54"/>
                    <a:pt x="96" y="60"/>
                    <a:pt x="91" y="64"/>
                  </a:cubicBezTo>
                  <a:cubicBezTo>
                    <a:pt x="85" y="70"/>
                    <a:pt x="76" y="72"/>
                    <a:pt x="65" y="72"/>
                  </a:cubicBezTo>
                  <a:cubicBezTo>
                    <a:pt x="55" y="72"/>
                    <a:pt x="43" y="69"/>
                    <a:pt x="33" y="67"/>
                  </a:cubicBezTo>
                  <a:cubicBezTo>
                    <a:pt x="27" y="65"/>
                    <a:pt x="21" y="63"/>
                    <a:pt x="16" y="61"/>
                  </a:cubicBezTo>
                  <a:cubicBezTo>
                    <a:pt x="13" y="61"/>
                    <a:pt x="13" y="61"/>
                    <a:pt x="13" y="61"/>
                  </a:cubicBezTo>
                  <a:cubicBezTo>
                    <a:pt x="19" y="64"/>
                    <a:pt x="25" y="67"/>
                    <a:pt x="32" y="68"/>
                  </a:cubicBezTo>
                  <a:cubicBezTo>
                    <a:pt x="42" y="71"/>
                    <a:pt x="54" y="73"/>
                    <a:pt x="65" y="73"/>
                  </a:cubicBezTo>
                  <a:cubicBezTo>
                    <a:pt x="75" y="73"/>
                    <a:pt x="84" y="71"/>
                    <a:pt x="90" y="65"/>
                  </a:cubicBezTo>
                  <a:cubicBezTo>
                    <a:pt x="95" y="60"/>
                    <a:pt x="97" y="54"/>
                    <a:pt x="103" y="50"/>
                  </a:cubicBezTo>
                  <a:moveTo>
                    <a:pt x="174" y="41"/>
                  </a:moveTo>
                  <a:cubicBezTo>
                    <a:pt x="171" y="42"/>
                    <a:pt x="171" y="42"/>
                    <a:pt x="171" y="42"/>
                  </a:cubicBezTo>
                  <a:cubicBezTo>
                    <a:pt x="163" y="44"/>
                    <a:pt x="155" y="46"/>
                    <a:pt x="147" y="46"/>
                  </a:cubicBezTo>
                  <a:cubicBezTo>
                    <a:pt x="146" y="46"/>
                    <a:pt x="145" y="46"/>
                    <a:pt x="144" y="46"/>
                  </a:cubicBezTo>
                  <a:cubicBezTo>
                    <a:pt x="143" y="46"/>
                    <a:pt x="141" y="46"/>
                    <a:pt x="140" y="45"/>
                  </a:cubicBezTo>
                  <a:cubicBezTo>
                    <a:pt x="134" y="46"/>
                    <a:pt x="134" y="46"/>
                    <a:pt x="134" y="46"/>
                  </a:cubicBezTo>
                  <a:cubicBezTo>
                    <a:pt x="137" y="47"/>
                    <a:pt x="140" y="47"/>
                    <a:pt x="143" y="47"/>
                  </a:cubicBezTo>
                  <a:cubicBezTo>
                    <a:pt x="144" y="47"/>
                    <a:pt x="145" y="47"/>
                    <a:pt x="146" y="47"/>
                  </a:cubicBezTo>
                  <a:cubicBezTo>
                    <a:pt x="156" y="47"/>
                    <a:pt x="165" y="45"/>
                    <a:pt x="174" y="41"/>
                  </a:cubicBezTo>
                  <a:moveTo>
                    <a:pt x="206" y="13"/>
                  </a:moveTo>
                  <a:cubicBezTo>
                    <a:pt x="204" y="15"/>
                    <a:pt x="203" y="18"/>
                    <a:pt x="201" y="20"/>
                  </a:cubicBezTo>
                  <a:cubicBezTo>
                    <a:pt x="201" y="20"/>
                    <a:pt x="201" y="20"/>
                    <a:pt x="201" y="20"/>
                  </a:cubicBezTo>
                  <a:cubicBezTo>
                    <a:pt x="203" y="18"/>
                    <a:pt x="204" y="16"/>
                    <a:pt x="205" y="14"/>
                  </a:cubicBezTo>
                  <a:cubicBezTo>
                    <a:pt x="205" y="13"/>
                    <a:pt x="206" y="13"/>
                    <a:pt x="206" y="13"/>
                  </a:cubicBezTo>
                  <a:moveTo>
                    <a:pt x="1" y="0"/>
                  </a:moveTo>
                  <a:cubicBezTo>
                    <a:pt x="1" y="7"/>
                    <a:pt x="1" y="15"/>
                    <a:pt x="1" y="22"/>
                  </a:cubicBezTo>
                  <a:cubicBezTo>
                    <a:pt x="0" y="29"/>
                    <a:pt x="0" y="37"/>
                    <a:pt x="1" y="44"/>
                  </a:cubicBezTo>
                  <a:cubicBezTo>
                    <a:pt x="2" y="44"/>
                    <a:pt x="2" y="44"/>
                    <a:pt x="2" y="44"/>
                  </a:cubicBezTo>
                  <a:cubicBezTo>
                    <a:pt x="0" y="37"/>
                    <a:pt x="1" y="28"/>
                    <a:pt x="1" y="21"/>
                  </a:cubicBezTo>
                  <a:cubicBezTo>
                    <a:pt x="2" y="15"/>
                    <a:pt x="2" y="9"/>
                    <a:pt x="2" y="4"/>
                  </a:cubicBezTo>
                  <a:cubicBezTo>
                    <a:pt x="2" y="2"/>
                    <a:pt x="1" y="1"/>
                    <a:pt x="1"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0" name="işḻiḓê"/>
            <p:cNvSpPr/>
            <p:nvPr/>
          </p:nvSpPr>
          <p:spPr bwMode="auto">
            <a:xfrm>
              <a:off x="5840413" y="4129088"/>
              <a:ext cx="282575" cy="57150"/>
            </a:xfrm>
            <a:custGeom>
              <a:avLst/>
              <a:gdLst>
                <a:gd name="T0" fmla="*/ 1 w 200"/>
                <a:gd name="T1" fmla="*/ 24 h 41"/>
                <a:gd name="T2" fmla="*/ 0 w 200"/>
                <a:gd name="T3" fmla="*/ 24 h 41"/>
                <a:gd name="T4" fmla="*/ 10 w 200"/>
                <a:gd name="T5" fmla="*/ 40 h 41"/>
                <a:gd name="T6" fmla="*/ 12 w 200"/>
                <a:gd name="T7" fmla="*/ 41 h 41"/>
                <a:gd name="T8" fmla="*/ 15 w 200"/>
                <a:gd name="T9" fmla="*/ 41 h 41"/>
                <a:gd name="T10" fmla="*/ 11 w 200"/>
                <a:gd name="T11" fmla="*/ 38 h 41"/>
                <a:gd name="T12" fmla="*/ 1 w 200"/>
                <a:gd name="T13" fmla="*/ 24 h 41"/>
                <a:gd name="T14" fmla="*/ 119 w 200"/>
                <a:gd name="T15" fmla="*/ 24 h 41"/>
                <a:gd name="T16" fmla="*/ 105 w 200"/>
                <a:gd name="T17" fmla="*/ 27 h 41"/>
                <a:gd name="T18" fmla="*/ 101 w 200"/>
                <a:gd name="T19" fmla="*/ 30 h 41"/>
                <a:gd name="T20" fmla="*/ 102 w 200"/>
                <a:gd name="T21" fmla="*/ 30 h 41"/>
                <a:gd name="T22" fmla="*/ 104 w 200"/>
                <a:gd name="T23" fmla="*/ 28 h 41"/>
                <a:gd name="T24" fmla="*/ 119 w 200"/>
                <a:gd name="T25" fmla="*/ 25 h 41"/>
                <a:gd name="T26" fmla="*/ 133 w 200"/>
                <a:gd name="T27" fmla="*/ 26 h 41"/>
                <a:gd name="T28" fmla="*/ 139 w 200"/>
                <a:gd name="T29" fmla="*/ 25 h 41"/>
                <a:gd name="T30" fmla="*/ 119 w 200"/>
                <a:gd name="T31" fmla="*/ 24 h 41"/>
                <a:gd name="T32" fmla="*/ 200 w 200"/>
                <a:gd name="T33" fmla="*/ 0 h 41"/>
                <a:gd name="T34" fmla="*/ 200 w 200"/>
                <a:gd name="T35" fmla="*/ 0 h 41"/>
                <a:gd name="T36" fmla="*/ 170 w 200"/>
                <a:gd name="T37" fmla="*/ 22 h 41"/>
                <a:gd name="T38" fmla="*/ 173 w 200"/>
                <a:gd name="T39" fmla="*/ 21 h 41"/>
                <a:gd name="T40" fmla="*/ 200 w 200"/>
                <a:gd name="T4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41">
                  <a:moveTo>
                    <a:pt x="1" y="24"/>
                  </a:moveTo>
                  <a:cubicBezTo>
                    <a:pt x="1" y="24"/>
                    <a:pt x="1" y="24"/>
                    <a:pt x="0" y="24"/>
                  </a:cubicBezTo>
                  <a:cubicBezTo>
                    <a:pt x="2" y="30"/>
                    <a:pt x="5" y="35"/>
                    <a:pt x="10" y="40"/>
                  </a:cubicBezTo>
                  <a:cubicBezTo>
                    <a:pt x="11" y="40"/>
                    <a:pt x="12" y="41"/>
                    <a:pt x="12" y="41"/>
                  </a:cubicBezTo>
                  <a:cubicBezTo>
                    <a:pt x="15" y="41"/>
                    <a:pt x="15" y="41"/>
                    <a:pt x="15" y="41"/>
                  </a:cubicBezTo>
                  <a:cubicBezTo>
                    <a:pt x="14" y="40"/>
                    <a:pt x="12" y="39"/>
                    <a:pt x="11" y="38"/>
                  </a:cubicBezTo>
                  <a:cubicBezTo>
                    <a:pt x="6" y="34"/>
                    <a:pt x="3" y="29"/>
                    <a:pt x="1" y="24"/>
                  </a:cubicBezTo>
                  <a:moveTo>
                    <a:pt x="119" y="24"/>
                  </a:moveTo>
                  <a:cubicBezTo>
                    <a:pt x="114" y="24"/>
                    <a:pt x="109" y="25"/>
                    <a:pt x="105" y="27"/>
                  </a:cubicBezTo>
                  <a:cubicBezTo>
                    <a:pt x="103" y="28"/>
                    <a:pt x="102" y="29"/>
                    <a:pt x="101" y="30"/>
                  </a:cubicBezTo>
                  <a:cubicBezTo>
                    <a:pt x="102" y="30"/>
                    <a:pt x="102" y="30"/>
                    <a:pt x="102" y="30"/>
                  </a:cubicBezTo>
                  <a:cubicBezTo>
                    <a:pt x="102" y="29"/>
                    <a:pt x="103" y="29"/>
                    <a:pt x="104" y="28"/>
                  </a:cubicBezTo>
                  <a:cubicBezTo>
                    <a:pt x="108" y="26"/>
                    <a:pt x="113" y="25"/>
                    <a:pt x="119" y="25"/>
                  </a:cubicBezTo>
                  <a:cubicBezTo>
                    <a:pt x="123" y="25"/>
                    <a:pt x="128" y="26"/>
                    <a:pt x="133" y="26"/>
                  </a:cubicBezTo>
                  <a:cubicBezTo>
                    <a:pt x="139" y="25"/>
                    <a:pt x="139" y="25"/>
                    <a:pt x="139" y="25"/>
                  </a:cubicBezTo>
                  <a:cubicBezTo>
                    <a:pt x="132" y="25"/>
                    <a:pt x="126" y="24"/>
                    <a:pt x="119" y="24"/>
                  </a:cubicBezTo>
                  <a:moveTo>
                    <a:pt x="200" y="0"/>
                  </a:moveTo>
                  <a:cubicBezTo>
                    <a:pt x="200" y="0"/>
                    <a:pt x="200" y="0"/>
                    <a:pt x="200" y="0"/>
                  </a:cubicBezTo>
                  <a:cubicBezTo>
                    <a:pt x="192" y="10"/>
                    <a:pt x="181" y="17"/>
                    <a:pt x="170" y="22"/>
                  </a:cubicBezTo>
                  <a:cubicBezTo>
                    <a:pt x="173" y="21"/>
                    <a:pt x="173" y="21"/>
                    <a:pt x="173" y="21"/>
                  </a:cubicBezTo>
                  <a:cubicBezTo>
                    <a:pt x="184" y="16"/>
                    <a:pt x="193" y="9"/>
                    <a:pt x="200" y="0"/>
                  </a:cubicBezTo>
                </a:path>
              </a:pathLst>
            </a:custGeom>
            <a:solidFill>
              <a:srgbClr val="5750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1" name="iṡ1ídê"/>
            <p:cNvSpPr/>
            <p:nvPr/>
          </p:nvSpPr>
          <p:spPr bwMode="auto">
            <a:xfrm>
              <a:off x="5838825" y="4037013"/>
              <a:ext cx="304800" cy="165100"/>
            </a:xfrm>
            <a:custGeom>
              <a:avLst/>
              <a:gdLst>
                <a:gd name="T0" fmla="*/ 212 w 216"/>
                <a:gd name="T1" fmla="*/ 0 h 117"/>
                <a:gd name="T2" fmla="*/ 205 w 216"/>
                <a:gd name="T3" fmla="*/ 16 h 117"/>
                <a:gd name="T4" fmla="*/ 146 w 216"/>
                <a:gd name="T5" fmla="*/ 49 h 117"/>
                <a:gd name="T6" fmla="*/ 143 w 216"/>
                <a:gd name="T7" fmla="*/ 49 h 117"/>
                <a:gd name="T8" fmla="*/ 120 w 216"/>
                <a:gd name="T9" fmla="*/ 47 h 117"/>
                <a:gd name="T10" fmla="*/ 105 w 216"/>
                <a:gd name="T11" fmla="*/ 50 h 117"/>
                <a:gd name="T12" fmla="*/ 90 w 216"/>
                <a:gd name="T13" fmla="*/ 67 h 117"/>
                <a:gd name="T14" fmla="*/ 65 w 216"/>
                <a:gd name="T15" fmla="*/ 75 h 117"/>
                <a:gd name="T16" fmla="*/ 32 w 216"/>
                <a:gd name="T17" fmla="*/ 70 h 117"/>
                <a:gd name="T18" fmla="*/ 11 w 216"/>
                <a:gd name="T19" fmla="*/ 62 h 117"/>
                <a:gd name="T20" fmla="*/ 2 w 216"/>
                <a:gd name="T21" fmla="*/ 49 h 117"/>
                <a:gd name="T22" fmla="*/ 1 w 216"/>
                <a:gd name="T23" fmla="*/ 66 h 117"/>
                <a:gd name="T24" fmla="*/ 2 w 216"/>
                <a:gd name="T25" fmla="*/ 89 h 117"/>
                <a:gd name="T26" fmla="*/ 12 w 216"/>
                <a:gd name="T27" fmla="*/ 103 h 117"/>
                <a:gd name="T28" fmla="*/ 16 w 216"/>
                <a:gd name="T29" fmla="*/ 106 h 117"/>
                <a:gd name="T30" fmla="*/ 33 w 216"/>
                <a:gd name="T31" fmla="*/ 112 h 117"/>
                <a:gd name="T32" fmla="*/ 65 w 216"/>
                <a:gd name="T33" fmla="*/ 117 h 117"/>
                <a:gd name="T34" fmla="*/ 91 w 216"/>
                <a:gd name="T35" fmla="*/ 109 h 117"/>
                <a:gd name="T36" fmla="*/ 102 w 216"/>
                <a:gd name="T37" fmla="*/ 95 h 117"/>
                <a:gd name="T38" fmla="*/ 106 w 216"/>
                <a:gd name="T39" fmla="*/ 92 h 117"/>
                <a:gd name="T40" fmla="*/ 120 w 216"/>
                <a:gd name="T41" fmla="*/ 89 h 117"/>
                <a:gd name="T42" fmla="*/ 140 w 216"/>
                <a:gd name="T43" fmla="*/ 90 h 117"/>
                <a:gd name="T44" fmla="*/ 144 w 216"/>
                <a:gd name="T45" fmla="*/ 91 h 117"/>
                <a:gd name="T46" fmla="*/ 147 w 216"/>
                <a:gd name="T47" fmla="*/ 91 h 117"/>
                <a:gd name="T48" fmla="*/ 171 w 216"/>
                <a:gd name="T49" fmla="*/ 87 h 117"/>
                <a:gd name="T50" fmla="*/ 201 w 216"/>
                <a:gd name="T51" fmla="*/ 65 h 117"/>
                <a:gd name="T52" fmla="*/ 206 w 216"/>
                <a:gd name="T53" fmla="*/ 58 h 117"/>
                <a:gd name="T54" fmla="*/ 212 w 216"/>
                <a:gd name="T5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 h="117">
                  <a:moveTo>
                    <a:pt x="212" y="0"/>
                  </a:moveTo>
                  <a:cubicBezTo>
                    <a:pt x="210" y="5"/>
                    <a:pt x="208" y="11"/>
                    <a:pt x="205" y="16"/>
                  </a:cubicBezTo>
                  <a:cubicBezTo>
                    <a:pt x="193" y="36"/>
                    <a:pt x="170" y="49"/>
                    <a:pt x="146" y="49"/>
                  </a:cubicBezTo>
                  <a:cubicBezTo>
                    <a:pt x="145" y="49"/>
                    <a:pt x="144" y="49"/>
                    <a:pt x="143" y="49"/>
                  </a:cubicBezTo>
                  <a:cubicBezTo>
                    <a:pt x="136" y="49"/>
                    <a:pt x="127" y="47"/>
                    <a:pt x="120" y="47"/>
                  </a:cubicBezTo>
                  <a:cubicBezTo>
                    <a:pt x="114" y="47"/>
                    <a:pt x="109" y="48"/>
                    <a:pt x="105" y="50"/>
                  </a:cubicBezTo>
                  <a:cubicBezTo>
                    <a:pt x="98" y="54"/>
                    <a:pt x="96" y="62"/>
                    <a:pt x="90" y="67"/>
                  </a:cubicBezTo>
                  <a:cubicBezTo>
                    <a:pt x="84" y="73"/>
                    <a:pt x="75" y="75"/>
                    <a:pt x="65" y="75"/>
                  </a:cubicBezTo>
                  <a:cubicBezTo>
                    <a:pt x="54" y="75"/>
                    <a:pt x="42" y="73"/>
                    <a:pt x="32" y="70"/>
                  </a:cubicBezTo>
                  <a:cubicBezTo>
                    <a:pt x="25" y="68"/>
                    <a:pt x="18" y="66"/>
                    <a:pt x="11" y="62"/>
                  </a:cubicBezTo>
                  <a:cubicBezTo>
                    <a:pt x="7" y="58"/>
                    <a:pt x="4" y="54"/>
                    <a:pt x="2" y="49"/>
                  </a:cubicBezTo>
                  <a:cubicBezTo>
                    <a:pt x="2" y="54"/>
                    <a:pt x="2" y="60"/>
                    <a:pt x="1" y="66"/>
                  </a:cubicBezTo>
                  <a:cubicBezTo>
                    <a:pt x="1" y="73"/>
                    <a:pt x="0" y="82"/>
                    <a:pt x="2" y="89"/>
                  </a:cubicBezTo>
                  <a:cubicBezTo>
                    <a:pt x="4" y="94"/>
                    <a:pt x="7" y="99"/>
                    <a:pt x="12" y="103"/>
                  </a:cubicBezTo>
                  <a:cubicBezTo>
                    <a:pt x="13" y="104"/>
                    <a:pt x="15" y="105"/>
                    <a:pt x="16" y="106"/>
                  </a:cubicBezTo>
                  <a:cubicBezTo>
                    <a:pt x="21" y="108"/>
                    <a:pt x="27" y="110"/>
                    <a:pt x="33" y="112"/>
                  </a:cubicBezTo>
                  <a:cubicBezTo>
                    <a:pt x="43" y="114"/>
                    <a:pt x="55" y="117"/>
                    <a:pt x="65" y="117"/>
                  </a:cubicBezTo>
                  <a:cubicBezTo>
                    <a:pt x="76" y="117"/>
                    <a:pt x="85" y="115"/>
                    <a:pt x="91" y="109"/>
                  </a:cubicBezTo>
                  <a:cubicBezTo>
                    <a:pt x="96" y="105"/>
                    <a:pt x="98" y="99"/>
                    <a:pt x="102" y="95"/>
                  </a:cubicBezTo>
                  <a:cubicBezTo>
                    <a:pt x="103" y="94"/>
                    <a:pt x="104" y="93"/>
                    <a:pt x="106" y="92"/>
                  </a:cubicBezTo>
                  <a:cubicBezTo>
                    <a:pt x="110" y="90"/>
                    <a:pt x="115" y="89"/>
                    <a:pt x="120" y="89"/>
                  </a:cubicBezTo>
                  <a:cubicBezTo>
                    <a:pt x="127" y="89"/>
                    <a:pt x="133" y="90"/>
                    <a:pt x="140" y="90"/>
                  </a:cubicBezTo>
                  <a:cubicBezTo>
                    <a:pt x="141" y="91"/>
                    <a:pt x="143" y="91"/>
                    <a:pt x="144" y="91"/>
                  </a:cubicBezTo>
                  <a:cubicBezTo>
                    <a:pt x="145" y="91"/>
                    <a:pt x="146" y="91"/>
                    <a:pt x="147" y="91"/>
                  </a:cubicBezTo>
                  <a:cubicBezTo>
                    <a:pt x="155" y="91"/>
                    <a:pt x="163" y="89"/>
                    <a:pt x="171" y="87"/>
                  </a:cubicBezTo>
                  <a:cubicBezTo>
                    <a:pt x="182" y="82"/>
                    <a:pt x="193" y="75"/>
                    <a:pt x="201" y="65"/>
                  </a:cubicBezTo>
                  <a:cubicBezTo>
                    <a:pt x="203" y="63"/>
                    <a:pt x="204" y="60"/>
                    <a:pt x="206" y="58"/>
                  </a:cubicBezTo>
                  <a:cubicBezTo>
                    <a:pt x="216" y="40"/>
                    <a:pt x="215" y="19"/>
                    <a:pt x="212"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2" name="iṡļíďé"/>
            <p:cNvSpPr/>
            <p:nvPr/>
          </p:nvSpPr>
          <p:spPr bwMode="auto">
            <a:xfrm>
              <a:off x="6175375" y="3621088"/>
              <a:ext cx="20638" cy="17463"/>
            </a:xfrm>
            <a:custGeom>
              <a:avLst/>
              <a:gdLst>
                <a:gd name="T0" fmla="*/ 15 w 15"/>
                <a:gd name="T1" fmla="*/ 0 h 13"/>
                <a:gd name="T2" fmla="*/ 14 w 15"/>
                <a:gd name="T3" fmla="*/ 0 h 13"/>
                <a:gd name="T4" fmla="*/ 13 w 15"/>
                <a:gd name="T5" fmla="*/ 1 h 13"/>
                <a:gd name="T6" fmla="*/ 3 w 15"/>
                <a:gd name="T7" fmla="*/ 9 h 13"/>
                <a:gd name="T8" fmla="*/ 1 w 15"/>
                <a:gd name="T9" fmla="*/ 12 h 13"/>
                <a:gd name="T10" fmla="*/ 0 w 15"/>
                <a:gd name="T11" fmla="*/ 13 h 13"/>
                <a:gd name="T12" fmla="*/ 13 w 15"/>
                <a:gd name="T13" fmla="*/ 1 h 13"/>
                <a:gd name="T14" fmla="*/ 15 w 15"/>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15" y="0"/>
                  </a:moveTo>
                  <a:cubicBezTo>
                    <a:pt x="15" y="0"/>
                    <a:pt x="14" y="0"/>
                    <a:pt x="14" y="0"/>
                  </a:cubicBezTo>
                  <a:cubicBezTo>
                    <a:pt x="14" y="1"/>
                    <a:pt x="13" y="1"/>
                    <a:pt x="13" y="1"/>
                  </a:cubicBezTo>
                  <a:cubicBezTo>
                    <a:pt x="10" y="4"/>
                    <a:pt x="6" y="6"/>
                    <a:pt x="3" y="9"/>
                  </a:cubicBezTo>
                  <a:cubicBezTo>
                    <a:pt x="2" y="10"/>
                    <a:pt x="2" y="11"/>
                    <a:pt x="1" y="12"/>
                  </a:cubicBezTo>
                  <a:cubicBezTo>
                    <a:pt x="1" y="12"/>
                    <a:pt x="0" y="12"/>
                    <a:pt x="0" y="13"/>
                  </a:cubicBezTo>
                  <a:cubicBezTo>
                    <a:pt x="4" y="8"/>
                    <a:pt x="8" y="5"/>
                    <a:pt x="13" y="1"/>
                  </a:cubicBezTo>
                  <a:cubicBezTo>
                    <a:pt x="14" y="1"/>
                    <a:pt x="14" y="0"/>
                    <a:pt x="1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3" name="isľídê"/>
            <p:cNvSpPr/>
            <p:nvPr/>
          </p:nvSpPr>
          <p:spPr bwMode="auto">
            <a:xfrm>
              <a:off x="6175375" y="3622676"/>
              <a:ext cx="19050" cy="15875"/>
            </a:xfrm>
            <a:custGeom>
              <a:avLst/>
              <a:gdLst>
                <a:gd name="T0" fmla="*/ 1 w 13"/>
                <a:gd name="T1" fmla="*/ 11 h 12"/>
                <a:gd name="T2" fmla="*/ 0 w 13"/>
                <a:gd name="T3" fmla="*/ 12 h 12"/>
                <a:gd name="T4" fmla="*/ 0 w 13"/>
                <a:gd name="T5" fmla="*/ 12 h 12"/>
                <a:gd name="T6" fmla="*/ 0 w 13"/>
                <a:gd name="T7" fmla="*/ 12 h 12"/>
                <a:gd name="T8" fmla="*/ 1 w 13"/>
                <a:gd name="T9" fmla="*/ 11 h 12"/>
                <a:gd name="T10" fmla="*/ 13 w 13"/>
                <a:gd name="T11" fmla="*/ 0 h 12"/>
                <a:gd name="T12" fmla="*/ 3 w 13"/>
                <a:gd name="T13" fmla="*/ 8 h 12"/>
                <a:gd name="T14" fmla="*/ 13 w 13"/>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2">
                  <a:moveTo>
                    <a:pt x="1" y="11"/>
                  </a:moveTo>
                  <a:cubicBezTo>
                    <a:pt x="1" y="11"/>
                    <a:pt x="0" y="11"/>
                    <a:pt x="0" y="12"/>
                  </a:cubicBezTo>
                  <a:cubicBezTo>
                    <a:pt x="0" y="12"/>
                    <a:pt x="0" y="12"/>
                    <a:pt x="0" y="12"/>
                  </a:cubicBezTo>
                  <a:cubicBezTo>
                    <a:pt x="0" y="12"/>
                    <a:pt x="0" y="12"/>
                    <a:pt x="0" y="12"/>
                  </a:cubicBezTo>
                  <a:cubicBezTo>
                    <a:pt x="0" y="11"/>
                    <a:pt x="1" y="11"/>
                    <a:pt x="1" y="11"/>
                  </a:cubicBezTo>
                  <a:moveTo>
                    <a:pt x="13" y="0"/>
                  </a:moveTo>
                  <a:cubicBezTo>
                    <a:pt x="9" y="2"/>
                    <a:pt x="6" y="5"/>
                    <a:pt x="3" y="8"/>
                  </a:cubicBezTo>
                  <a:cubicBezTo>
                    <a:pt x="6" y="5"/>
                    <a:pt x="10" y="3"/>
                    <a:pt x="13"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4" name="îṥľíḑé"/>
            <p:cNvSpPr/>
            <p:nvPr/>
          </p:nvSpPr>
          <p:spPr bwMode="auto">
            <a:xfrm>
              <a:off x="6167438" y="3516313"/>
              <a:ext cx="66675" cy="122238"/>
            </a:xfrm>
            <a:custGeom>
              <a:avLst/>
              <a:gdLst>
                <a:gd name="T0" fmla="*/ 41 w 48"/>
                <a:gd name="T1" fmla="*/ 0 h 87"/>
                <a:gd name="T2" fmla="*/ 19 w 48"/>
                <a:gd name="T3" fmla="*/ 32 h 87"/>
                <a:gd name="T4" fmla="*/ 4 w 48"/>
                <a:gd name="T5" fmla="*/ 46 h 87"/>
                <a:gd name="T6" fmla="*/ 1 w 48"/>
                <a:gd name="T7" fmla="*/ 64 h 87"/>
                <a:gd name="T8" fmla="*/ 6 w 48"/>
                <a:gd name="T9" fmla="*/ 87 h 87"/>
                <a:gd name="T10" fmla="*/ 7 w 48"/>
                <a:gd name="T11" fmla="*/ 86 h 87"/>
                <a:gd name="T12" fmla="*/ 9 w 48"/>
                <a:gd name="T13" fmla="*/ 83 h 87"/>
                <a:gd name="T14" fmla="*/ 19 w 48"/>
                <a:gd name="T15" fmla="*/ 75 h 87"/>
                <a:gd name="T16" fmla="*/ 20 w 48"/>
                <a:gd name="T17" fmla="*/ 74 h 87"/>
                <a:gd name="T18" fmla="*/ 21 w 48"/>
                <a:gd name="T19" fmla="*/ 74 h 87"/>
                <a:gd name="T20" fmla="*/ 41 w 48"/>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87">
                  <a:moveTo>
                    <a:pt x="41" y="0"/>
                  </a:moveTo>
                  <a:cubicBezTo>
                    <a:pt x="37" y="13"/>
                    <a:pt x="29" y="24"/>
                    <a:pt x="19" y="32"/>
                  </a:cubicBezTo>
                  <a:cubicBezTo>
                    <a:pt x="13" y="36"/>
                    <a:pt x="9" y="41"/>
                    <a:pt x="4" y="46"/>
                  </a:cubicBezTo>
                  <a:cubicBezTo>
                    <a:pt x="1" y="51"/>
                    <a:pt x="0" y="58"/>
                    <a:pt x="1" y="64"/>
                  </a:cubicBezTo>
                  <a:cubicBezTo>
                    <a:pt x="2" y="72"/>
                    <a:pt x="3" y="79"/>
                    <a:pt x="6" y="87"/>
                  </a:cubicBezTo>
                  <a:cubicBezTo>
                    <a:pt x="6" y="86"/>
                    <a:pt x="7" y="86"/>
                    <a:pt x="7" y="86"/>
                  </a:cubicBezTo>
                  <a:cubicBezTo>
                    <a:pt x="8" y="85"/>
                    <a:pt x="8" y="84"/>
                    <a:pt x="9" y="83"/>
                  </a:cubicBezTo>
                  <a:cubicBezTo>
                    <a:pt x="12" y="80"/>
                    <a:pt x="15" y="77"/>
                    <a:pt x="19" y="75"/>
                  </a:cubicBezTo>
                  <a:cubicBezTo>
                    <a:pt x="19" y="75"/>
                    <a:pt x="20" y="75"/>
                    <a:pt x="20" y="74"/>
                  </a:cubicBezTo>
                  <a:cubicBezTo>
                    <a:pt x="20" y="74"/>
                    <a:pt x="21" y="74"/>
                    <a:pt x="21" y="74"/>
                  </a:cubicBezTo>
                  <a:cubicBezTo>
                    <a:pt x="43" y="54"/>
                    <a:pt x="48" y="26"/>
                    <a:pt x="41"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5" name="î$ľïdé"/>
            <p:cNvSpPr/>
            <p:nvPr/>
          </p:nvSpPr>
          <p:spPr bwMode="auto">
            <a:xfrm>
              <a:off x="6129338" y="3857626"/>
              <a:ext cx="71438" cy="57150"/>
            </a:xfrm>
            <a:custGeom>
              <a:avLst/>
              <a:gdLst>
                <a:gd name="T0" fmla="*/ 51 w 51"/>
                <a:gd name="T1" fmla="*/ 0 h 40"/>
                <a:gd name="T2" fmla="*/ 40 w 51"/>
                <a:gd name="T3" fmla="*/ 12 h 40"/>
                <a:gd name="T4" fmla="*/ 0 w 51"/>
                <a:gd name="T5" fmla="*/ 39 h 40"/>
                <a:gd name="T6" fmla="*/ 0 w 51"/>
                <a:gd name="T7" fmla="*/ 40 h 40"/>
                <a:gd name="T8" fmla="*/ 0 w 51"/>
                <a:gd name="T9" fmla="*/ 40 h 40"/>
                <a:gd name="T10" fmla="*/ 39 w 51"/>
                <a:gd name="T11" fmla="*/ 13 h 40"/>
                <a:gd name="T12" fmla="*/ 51 w 51"/>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1" h="40">
                  <a:moveTo>
                    <a:pt x="51" y="0"/>
                  </a:moveTo>
                  <a:cubicBezTo>
                    <a:pt x="48" y="4"/>
                    <a:pt x="44" y="8"/>
                    <a:pt x="40" y="12"/>
                  </a:cubicBezTo>
                  <a:cubicBezTo>
                    <a:pt x="27" y="21"/>
                    <a:pt x="8" y="27"/>
                    <a:pt x="0" y="39"/>
                  </a:cubicBezTo>
                  <a:cubicBezTo>
                    <a:pt x="0" y="40"/>
                    <a:pt x="0" y="40"/>
                    <a:pt x="0" y="40"/>
                  </a:cubicBezTo>
                  <a:cubicBezTo>
                    <a:pt x="0" y="40"/>
                    <a:pt x="0" y="40"/>
                    <a:pt x="0" y="40"/>
                  </a:cubicBezTo>
                  <a:cubicBezTo>
                    <a:pt x="8" y="28"/>
                    <a:pt x="26" y="22"/>
                    <a:pt x="39" y="13"/>
                  </a:cubicBezTo>
                  <a:cubicBezTo>
                    <a:pt x="44" y="9"/>
                    <a:pt x="48" y="5"/>
                    <a:pt x="51"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6" name="îṡḷïdê"/>
            <p:cNvSpPr/>
            <p:nvPr/>
          </p:nvSpPr>
          <p:spPr bwMode="auto">
            <a:xfrm>
              <a:off x="6129338" y="39147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750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7" name="ïṩļídè"/>
            <p:cNvSpPr/>
            <p:nvPr/>
          </p:nvSpPr>
          <p:spPr bwMode="auto">
            <a:xfrm>
              <a:off x="6119813" y="3781426"/>
              <a:ext cx="95250" cy="138113"/>
            </a:xfrm>
            <a:custGeom>
              <a:avLst/>
              <a:gdLst>
                <a:gd name="T0" fmla="*/ 62 w 67"/>
                <a:gd name="T1" fmla="*/ 0 h 97"/>
                <a:gd name="T2" fmla="*/ 45 w 67"/>
                <a:gd name="T3" fmla="*/ 24 h 97"/>
                <a:gd name="T4" fmla="*/ 6 w 67"/>
                <a:gd name="T5" fmla="*/ 52 h 97"/>
                <a:gd name="T6" fmla="*/ 1 w 67"/>
                <a:gd name="T7" fmla="*/ 72 h 97"/>
                <a:gd name="T8" fmla="*/ 4 w 67"/>
                <a:gd name="T9" fmla="*/ 97 h 97"/>
                <a:gd name="T10" fmla="*/ 6 w 67"/>
                <a:gd name="T11" fmla="*/ 95 h 97"/>
                <a:gd name="T12" fmla="*/ 6 w 67"/>
                <a:gd name="T13" fmla="*/ 94 h 97"/>
                <a:gd name="T14" fmla="*/ 6 w 67"/>
                <a:gd name="T15" fmla="*/ 94 h 97"/>
                <a:gd name="T16" fmla="*/ 6 w 67"/>
                <a:gd name="T17" fmla="*/ 93 h 97"/>
                <a:gd name="T18" fmla="*/ 46 w 67"/>
                <a:gd name="T19" fmla="*/ 66 h 97"/>
                <a:gd name="T20" fmla="*/ 57 w 67"/>
                <a:gd name="T21" fmla="*/ 54 h 97"/>
                <a:gd name="T22" fmla="*/ 62 w 67"/>
                <a:gd name="T2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7">
                  <a:moveTo>
                    <a:pt x="62" y="0"/>
                  </a:moveTo>
                  <a:cubicBezTo>
                    <a:pt x="59" y="10"/>
                    <a:pt x="53" y="18"/>
                    <a:pt x="45" y="24"/>
                  </a:cubicBezTo>
                  <a:cubicBezTo>
                    <a:pt x="32" y="34"/>
                    <a:pt x="14" y="39"/>
                    <a:pt x="6" y="52"/>
                  </a:cubicBezTo>
                  <a:cubicBezTo>
                    <a:pt x="2" y="58"/>
                    <a:pt x="0" y="65"/>
                    <a:pt x="1" y="72"/>
                  </a:cubicBezTo>
                  <a:cubicBezTo>
                    <a:pt x="1" y="81"/>
                    <a:pt x="2" y="89"/>
                    <a:pt x="4" y="97"/>
                  </a:cubicBezTo>
                  <a:cubicBezTo>
                    <a:pt x="4" y="97"/>
                    <a:pt x="5" y="96"/>
                    <a:pt x="6" y="95"/>
                  </a:cubicBezTo>
                  <a:cubicBezTo>
                    <a:pt x="6" y="95"/>
                    <a:pt x="6" y="94"/>
                    <a:pt x="6" y="94"/>
                  </a:cubicBezTo>
                  <a:cubicBezTo>
                    <a:pt x="6" y="94"/>
                    <a:pt x="6" y="94"/>
                    <a:pt x="6" y="94"/>
                  </a:cubicBezTo>
                  <a:cubicBezTo>
                    <a:pt x="6" y="94"/>
                    <a:pt x="6" y="94"/>
                    <a:pt x="6" y="93"/>
                  </a:cubicBezTo>
                  <a:cubicBezTo>
                    <a:pt x="14" y="81"/>
                    <a:pt x="33" y="75"/>
                    <a:pt x="46" y="66"/>
                  </a:cubicBezTo>
                  <a:cubicBezTo>
                    <a:pt x="50" y="62"/>
                    <a:pt x="54" y="58"/>
                    <a:pt x="57" y="54"/>
                  </a:cubicBezTo>
                  <a:cubicBezTo>
                    <a:pt x="67" y="38"/>
                    <a:pt x="67" y="18"/>
                    <a:pt x="62" y="0"/>
                  </a:cubicBezTo>
                </a:path>
              </a:pathLst>
            </a:custGeom>
            <a:solidFill>
              <a:srgbClr val="CC6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8" name="ïṣlïḓé"/>
            <p:cNvSpPr/>
            <p:nvPr/>
          </p:nvSpPr>
          <p:spPr bwMode="auto">
            <a:xfrm>
              <a:off x="6207125" y="3771901"/>
              <a:ext cx="230188" cy="131763"/>
            </a:xfrm>
            <a:custGeom>
              <a:avLst/>
              <a:gdLst>
                <a:gd name="T0" fmla="*/ 148 w 163"/>
                <a:gd name="T1" fmla="*/ 40 h 93"/>
                <a:gd name="T2" fmla="*/ 114 w 163"/>
                <a:gd name="T3" fmla="*/ 92 h 93"/>
                <a:gd name="T4" fmla="*/ 104 w 163"/>
                <a:gd name="T5" fmla="*/ 92 h 93"/>
                <a:gd name="T6" fmla="*/ 10 w 163"/>
                <a:gd name="T7" fmla="*/ 93 h 93"/>
                <a:gd name="T8" fmla="*/ 0 w 163"/>
                <a:gd name="T9" fmla="*/ 63 h 93"/>
                <a:gd name="T10" fmla="*/ 15 w 163"/>
                <a:gd name="T11" fmla="*/ 0 h 93"/>
                <a:gd name="T12" fmla="*/ 24 w 163"/>
                <a:gd name="T13" fmla="*/ 0 h 93"/>
                <a:gd name="T14" fmla="*/ 42 w 163"/>
                <a:gd name="T15" fmla="*/ 6 h 93"/>
                <a:gd name="T16" fmla="*/ 66 w 163"/>
                <a:gd name="T17" fmla="*/ 7 h 93"/>
                <a:gd name="T18" fmla="*/ 68 w 163"/>
                <a:gd name="T19" fmla="*/ 7 h 93"/>
                <a:gd name="T20" fmla="*/ 75 w 163"/>
                <a:gd name="T21" fmla="*/ 2 h 93"/>
                <a:gd name="T22" fmla="*/ 148 w 163"/>
                <a:gd name="T23" fmla="*/ 4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93">
                  <a:moveTo>
                    <a:pt x="148" y="40"/>
                  </a:moveTo>
                  <a:cubicBezTo>
                    <a:pt x="133" y="77"/>
                    <a:pt x="114" y="92"/>
                    <a:pt x="114" y="92"/>
                  </a:cubicBezTo>
                  <a:cubicBezTo>
                    <a:pt x="104" y="92"/>
                    <a:pt x="104" y="92"/>
                    <a:pt x="104" y="92"/>
                  </a:cubicBezTo>
                  <a:cubicBezTo>
                    <a:pt x="10" y="93"/>
                    <a:pt x="10" y="93"/>
                    <a:pt x="10" y="93"/>
                  </a:cubicBezTo>
                  <a:cubicBezTo>
                    <a:pt x="0" y="63"/>
                    <a:pt x="0" y="63"/>
                    <a:pt x="0" y="63"/>
                  </a:cubicBezTo>
                  <a:cubicBezTo>
                    <a:pt x="15" y="0"/>
                    <a:pt x="15" y="0"/>
                    <a:pt x="15" y="0"/>
                  </a:cubicBezTo>
                  <a:cubicBezTo>
                    <a:pt x="24" y="0"/>
                    <a:pt x="24" y="0"/>
                    <a:pt x="24" y="0"/>
                  </a:cubicBezTo>
                  <a:cubicBezTo>
                    <a:pt x="30" y="3"/>
                    <a:pt x="36" y="5"/>
                    <a:pt x="42" y="6"/>
                  </a:cubicBezTo>
                  <a:cubicBezTo>
                    <a:pt x="49" y="6"/>
                    <a:pt x="62" y="5"/>
                    <a:pt x="66" y="7"/>
                  </a:cubicBezTo>
                  <a:cubicBezTo>
                    <a:pt x="67" y="7"/>
                    <a:pt x="67" y="7"/>
                    <a:pt x="68" y="7"/>
                  </a:cubicBezTo>
                  <a:cubicBezTo>
                    <a:pt x="71" y="7"/>
                    <a:pt x="75" y="2"/>
                    <a:pt x="75" y="2"/>
                  </a:cubicBezTo>
                  <a:cubicBezTo>
                    <a:pt x="75" y="2"/>
                    <a:pt x="163" y="2"/>
                    <a:pt x="148" y="40"/>
                  </a:cubicBezTo>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9" name="išḷiḍe"/>
            <p:cNvSpPr/>
            <p:nvPr/>
          </p:nvSpPr>
          <p:spPr bwMode="auto">
            <a:xfrm>
              <a:off x="6416675" y="3810001"/>
              <a:ext cx="1588" cy="19050"/>
            </a:xfrm>
            <a:custGeom>
              <a:avLst/>
              <a:gdLst>
                <a:gd name="T0" fmla="*/ 1 w 2"/>
                <a:gd name="T1" fmla="*/ 0 h 13"/>
                <a:gd name="T2" fmla="*/ 0 w 2"/>
                <a:gd name="T3" fmla="*/ 13 h 13"/>
                <a:gd name="T4" fmla="*/ 1 w 2"/>
                <a:gd name="T5" fmla="*/ 0 h 13"/>
              </a:gdLst>
              <a:ahLst/>
              <a:cxnLst>
                <a:cxn ang="0">
                  <a:pos x="T0" y="T1"/>
                </a:cxn>
                <a:cxn ang="0">
                  <a:pos x="T2" y="T3"/>
                </a:cxn>
                <a:cxn ang="0">
                  <a:pos x="T4" y="T5"/>
                </a:cxn>
              </a:cxnLst>
              <a:rect l="0" t="0" r="r" b="b"/>
              <a:pathLst>
                <a:path w="2" h="13">
                  <a:moveTo>
                    <a:pt x="1" y="0"/>
                  </a:moveTo>
                  <a:cubicBezTo>
                    <a:pt x="2" y="3"/>
                    <a:pt x="2" y="8"/>
                    <a:pt x="0" y="13"/>
                  </a:cubicBezTo>
                  <a:cubicBezTo>
                    <a:pt x="2" y="8"/>
                    <a:pt x="2" y="3"/>
                    <a:pt x="1" y="0"/>
                  </a:cubicBezTo>
                </a:path>
              </a:pathLst>
            </a:custGeom>
            <a:solidFill>
              <a:srgbClr val="D7A4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0" name="íŝḷîḑê"/>
            <p:cNvSpPr/>
            <p:nvPr/>
          </p:nvSpPr>
          <p:spPr bwMode="auto">
            <a:xfrm>
              <a:off x="6302375" y="3775076"/>
              <a:ext cx="115888" cy="127000"/>
            </a:xfrm>
            <a:custGeom>
              <a:avLst/>
              <a:gdLst>
                <a:gd name="T0" fmla="*/ 7 w 82"/>
                <a:gd name="T1" fmla="*/ 0 h 90"/>
                <a:gd name="T2" fmla="*/ 0 w 82"/>
                <a:gd name="T3" fmla="*/ 6 h 90"/>
                <a:gd name="T4" fmla="*/ 57 w 82"/>
                <a:gd name="T5" fmla="*/ 38 h 90"/>
                <a:gd name="T6" fmla="*/ 36 w 82"/>
                <a:gd name="T7" fmla="*/ 90 h 90"/>
                <a:gd name="T8" fmla="*/ 46 w 82"/>
                <a:gd name="T9" fmla="*/ 90 h 90"/>
                <a:gd name="T10" fmla="*/ 80 w 82"/>
                <a:gd name="T11" fmla="*/ 38 h 90"/>
                <a:gd name="T12" fmla="*/ 80 w 82"/>
                <a:gd name="T13" fmla="*/ 38 h 90"/>
                <a:gd name="T14" fmla="*/ 81 w 82"/>
                <a:gd name="T15" fmla="*/ 25 h 90"/>
                <a:gd name="T16" fmla="*/ 7 w 82"/>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90">
                  <a:moveTo>
                    <a:pt x="7" y="0"/>
                  </a:moveTo>
                  <a:cubicBezTo>
                    <a:pt x="7" y="0"/>
                    <a:pt x="3" y="5"/>
                    <a:pt x="0" y="6"/>
                  </a:cubicBezTo>
                  <a:cubicBezTo>
                    <a:pt x="23" y="14"/>
                    <a:pt x="62" y="31"/>
                    <a:pt x="57" y="38"/>
                  </a:cubicBezTo>
                  <a:cubicBezTo>
                    <a:pt x="53" y="44"/>
                    <a:pt x="41" y="75"/>
                    <a:pt x="36" y="90"/>
                  </a:cubicBezTo>
                  <a:cubicBezTo>
                    <a:pt x="46" y="90"/>
                    <a:pt x="46" y="90"/>
                    <a:pt x="46" y="90"/>
                  </a:cubicBezTo>
                  <a:cubicBezTo>
                    <a:pt x="46" y="90"/>
                    <a:pt x="65" y="75"/>
                    <a:pt x="80" y="38"/>
                  </a:cubicBezTo>
                  <a:cubicBezTo>
                    <a:pt x="80" y="38"/>
                    <a:pt x="80" y="38"/>
                    <a:pt x="80" y="38"/>
                  </a:cubicBezTo>
                  <a:cubicBezTo>
                    <a:pt x="82" y="33"/>
                    <a:pt x="82" y="28"/>
                    <a:pt x="81" y="25"/>
                  </a:cubicBezTo>
                  <a:cubicBezTo>
                    <a:pt x="73" y="0"/>
                    <a:pt x="7" y="0"/>
                    <a:pt x="7" y="0"/>
                  </a:cubicBezTo>
                </a:path>
              </a:pathLst>
            </a:custGeom>
            <a:solidFill>
              <a:srgbClr val="6159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0162" y="879475"/>
            <a:ext cx="12888912" cy="54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0" y="6640513"/>
            <a:ext cx="12858750" cy="602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878130" y="6710985"/>
            <a:ext cx="4980620" cy="461665"/>
          </a:xfrm>
          <a:prstGeom prst="rect">
            <a:avLst/>
          </a:prstGeom>
          <a:noFill/>
        </p:spPr>
        <p:txBody>
          <a:bodyPr wrap="square" rtlCol="0">
            <a:spAutoFit/>
          </a:bodyPr>
          <a:lstStyle/>
          <a:p>
            <a:pPr algn="ctr"/>
            <a:r>
              <a:rPr lang="zh-CN" altLang="en-US" sz="2400" cap="all" spc="300" dirty="0">
                <a:solidFill>
                  <a:schemeClr val="bg1"/>
                </a:solidFill>
                <a:latin typeface="+mj-ea"/>
                <a:ea typeface="+mj-ea"/>
                <a:cs typeface="+mn-ea"/>
              </a:rPr>
              <a:t>党支部书记（委员）工作职责</a:t>
            </a:r>
          </a:p>
        </p:txBody>
      </p:sp>
      <p:grpSp>
        <p:nvGrpSpPr>
          <p:cNvPr id="5" name="组合 4"/>
          <p:cNvGrpSpPr/>
          <p:nvPr/>
        </p:nvGrpSpPr>
        <p:grpSpPr>
          <a:xfrm>
            <a:off x="362700" y="196035"/>
            <a:ext cx="540060" cy="540060"/>
            <a:chOff x="2180903" y="1240061"/>
            <a:chExt cx="648072" cy="648072"/>
          </a:xfrm>
        </p:grpSpPr>
        <p:sp>
          <p:nvSpPr>
            <p:cNvPr id="6" name="椭圆 5"/>
            <p:cNvSpPr/>
            <p:nvPr/>
          </p:nvSpPr>
          <p:spPr>
            <a:xfrm>
              <a:off x="2180903" y="1240061"/>
              <a:ext cx="648072" cy="6480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7" name="文本框 6"/>
            <p:cNvSpPr txBox="1"/>
            <p:nvPr/>
          </p:nvSpPr>
          <p:spPr>
            <a:xfrm>
              <a:off x="2180903" y="1302487"/>
              <a:ext cx="648072" cy="553998"/>
            </a:xfrm>
            <a:prstGeom prst="rect">
              <a:avLst/>
            </a:prstGeom>
            <a:noFill/>
          </p:spPr>
          <p:txBody>
            <a:bodyPr wrap="square" rtlCol="0">
              <a:spAutoFit/>
            </a:bodyPr>
            <a:lstStyle/>
            <a:p>
              <a:pPr algn="ctr"/>
              <a:r>
                <a:rPr lang="zh-CN" altLang="en-US" sz="2400" dirty="0">
                  <a:solidFill>
                    <a:schemeClr val="bg1"/>
                  </a:solidFill>
                  <a:latin typeface="+mn-ea"/>
                  <a:ea typeface="+mn-ea"/>
                </a:rPr>
                <a:t>三</a:t>
              </a:r>
              <a:endParaRPr lang="en-US" altLang="zh-CN" sz="2400" dirty="0">
                <a:solidFill>
                  <a:schemeClr val="bg1"/>
                </a:solidFill>
                <a:latin typeface="+mn-ea"/>
                <a:ea typeface="+mn-ea"/>
              </a:endParaRPr>
            </a:p>
          </p:txBody>
        </p:sp>
      </p:grpSp>
      <p:sp>
        <p:nvSpPr>
          <p:cNvPr id="8" name="文本框 7"/>
          <p:cNvSpPr txBox="1"/>
          <p:nvPr/>
        </p:nvSpPr>
        <p:spPr>
          <a:xfrm>
            <a:off x="902761" y="196035"/>
            <a:ext cx="5526614" cy="584775"/>
          </a:xfrm>
          <a:prstGeom prst="rect">
            <a:avLst/>
          </a:prstGeom>
          <a:noFill/>
        </p:spPr>
        <p:txBody>
          <a:bodyPr wrap="square" rtlCol="0">
            <a:spAutoFit/>
          </a:bodyPr>
          <a:lstStyle/>
          <a:p>
            <a:pPr algn="ctr"/>
            <a:r>
              <a:rPr lang="zh-CN" altLang="en-US" sz="3200" b="1" cap="all" spc="300" dirty="0">
                <a:solidFill>
                  <a:srgbClr val="C00000"/>
                </a:solidFill>
                <a:latin typeface="+mj-ea"/>
                <a:ea typeface="+mj-ea"/>
                <a:cs typeface="+mn-ea"/>
              </a:rPr>
              <a:t>党支部宣传委员工作职责</a:t>
            </a:r>
          </a:p>
        </p:txBody>
      </p:sp>
      <p:grpSp>
        <p:nvGrpSpPr>
          <p:cNvPr id="9" name="组合 8"/>
          <p:cNvGrpSpPr/>
          <p:nvPr/>
        </p:nvGrpSpPr>
        <p:grpSpPr>
          <a:xfrm>
            <a:off x="1316426" y="1468581"/>
            <a:ext cx="4537024" cy="4680520"/>
            <a:chOff x="1748855" y="1240061"/>
            <a:chExt cx="3816424" cy="4680520"/>
          </a:xfrm>
        </p:grpSpPr>
        <p:sp>
          <p:nvSpPr>
            <p:cNvPr id="10" name="矩形 9"/>
            <p:cNvSpPr/>
            <p:nvPr/>
          </p:nvSpPr>
          <p:spPr>
            <a:xfrm>
              <a:off x="1748855" y="1240061"/>
              <a:ext cx="3816424" cy="468052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957748" y="1779230"/>
              <a:ext cx="3374648" cy="3970318"/>
            </a:xfrm>
            <a:prstGeom prst="rect">
              <a:avLst/>
            </a:prstGeom>
            <a:noFill/>
            <a:ln>
              <a:noFill/>
            </a:ln>
          </p:spPr>
          <p:txBody>
            <a:bodyPr wrap="square" rtlCol="0">
              <a:spAutoFit/>
            </a:bodyPr>
            <a:lstStyle/>
            <a:p>
              <a:pPr indent="457200" algn="just">
                <a:lnSpc>
                  <a:spcPct val="150000"/>
                </a:lnSpc>
              </a:pPr>
              <a:r>
                <a:rPr lang="zh-CN" altLang="en-US" sz="2400" b="1" dirty="0">
                  <a:latin typeface="+mn-ea"/>
                  <a:ea typeface="+mn-ea"/>
                </a:rPr>
                <a:t> </a:t>
              </a:r>
            </a:p>
            <a:p>
              <a:pPr indent="457200" algn="just">
                <a:lnSpc>
                  <a:spcPct val="150000"/>
                </a:lnSpc>
              </a:pPr>
              <a:endParaRPr lang="en-US" altLang="zh-CN" sz="2400" dirty="0">
                <a:latin typeface="+mn-ea"/>
                <a:ea typeface="+mn-ea"/>
              </a:endParaRPr>
            </a:p>
            <a:p>
              <a:pPr indent="457200" algn="just">
                <a:lnSpc>
                  <a:spcPct val="150000"/>
                </a:lnSpc>
              </a:pPr>
              <a:endParaRPr lang="en-US" altLang="zh-CN" sz="2400" dirty="0">
                <a:latin typeface="+mn-ea"/>
                <a:ea typeface="+mn-ea"/>
              </a:endParaRPr>
            </a:p>
            <a:p>
              <a:pPr indent="457200" algn="just">
                <a:lnSpc>
                  <a:spcPct val="150000"/>
                </a:lnSpc>
              </a:pPr>
              <a:r>
                <a:rPr lang="zh-CN" altLang="en-US" sz="2400" dirty="0">
                  <a:latin typeface="+mn-ea"/>
                  <a:ea typeface="+mn-ea"/>
                </a:rPr>
                <a:t>指导本单位工会、共青团等群众组织开展群众性的文化体育活动，活跃机关文化体育生活</a:t>
              </a:r>
            </a:p>
          </p:txBody>
        </p:sp>
        <p:sp>
          <p:nvSpPr>
            <p:cNvPr id="12" name="矩形 11"/>
            <p:cNvSpPr/>
            <p:nvPr/>
          </p:nvSpPr>
          <p:spPr>
            <a:xfrm>
              <a:off x="1748855" y="1528092"/>
              <a:ext cx="3816424" cy="177813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969742" y="1551900"/>
              <a:ext cx="3374648" cy="1754326"/>
            </a:xfrm>
            <a:prstGeom prst="rect">
              <a:avLst/>
            </a:prstGeom>
            <a:noFill/>
            <a:ln>
              <a:noFill/>
            </a:ln>
          </p:spPr>
          <p:txBody>
            <a:bodyPr wrap="square" rtlCol="0">
              <a:spAutoFit/>
            </a:bodyPr>
            <a:lstStyle/>
            <a:p>
              <a:pPr algn="dist">
                <a:lnSpc>
                  <a:spcPct val="150000"/>
                </a:lnSpc>
              </a:pPr>
              <a:r>
                <a:rPr lang="zh-CN" altLang="en-US" sz="2400" b="1" dirty="0">
                  <a:latin typeface="+mn-ea"/>
                  <a:ea typeface="+mn-ea"/>
                </a:rPr>
                <a:t>国绕本单位的中心工作，开展多种形式的宣传、文化活动，做好思想政治工作</a:t>
              </a:r>
              <a:endParaRPr lang="zh-CN" altLang="en-US" sz="2400" dirty="0">
                <a:latin typeface="+mn-ea"/>
                <a:ea typeface="+mn-ea"/>
              </a:endParaRPr>
            </a:p>
          </p:txBody>
        </p:sp>
      </p:grpSp>
      <p:grpSp>
        <p:nvGrpSpPr>
          <p:cNvPr id="149" name="组合 14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6861423" y="1861878"/>
            <a:ext cx="4770762" cy="4247822"/>
            <a:chOff x="3387725" y="1473200"/>
            <a:chExt cx="5416551" cy="4822824"/>
          </a:xfrm>
        </p:grpSpPr>
        <p:sp>
          <p:nvSpPr>
            <p:cNvPr id="150" name="îSḷidé"/>
            <p:cNvSpPr/>
            <p:nvPr/>
          </p:nvSpPr>
          <p:spPr bwMode="auto">
            <a:xfrm>
              <a:off x="3436938" y="1473200"/>
              <a:ext cx="5367338" cy="2736849"/>
            </a:xfrm>
            <a:custGeom>
              <a:avLst/>
              <a:gdLst>
                <a:gd name="T0" fmla="*/ 1807 w 6978"/>
                <a:gd name="T1" fmla="*/ 3030 h 3558"/>
                <a:gd name="T2" fmla="*/ 988 w 6978"/>
                <a:gd name="T3" fmla="*/ 1683 h 3558"/>
                <a:gd name="T4" fmla="*/ 5520 w 6978"/>
                <a:gd name="T5" fmla="*/ 1272 h 3558"/>
                <a:gd name="T6" fmla="*/ 4801 w 6978"/>
                <a:gd name="T7" fmla="*/ 3164 h 3558"/>
                <a:gd name="T8" fmla="*/ 1807 w 6978"/>
                <a:gd name="T9" fmla="*/ 3030 h 3558"/>
              </a:gdLst>
              <a:ahLst/>
              <a:cxnLst>
                <a:cxn ang="0">
                  <a:pos x="T0" y="T1"/>
                </a:cxn>
                <a:cxn ang="0">
                  <a:pos x="T2" y="T3"/>
                </a:cxn>
                <a:cxn ang="0">
                  <a:pos x="T4" y="T5"/>
                </a:cxn>
                <a:cxn ang="0">
                  <a:pos x="T6" y="T7"/>
                </a:cxn>
                <a:cxn ang="0">
                  <a:pos x="T8" y="T9"/>
                </a:cxn>
              </a:cxnLst>
              <a:rect l="0" t="0" r="r" b="b"/>
              <a:pathLst>
                <a:path w="6978" h="3558">
                  <a:moveTo>
                    <a:pt x="1807" y="3030"/>
                  </a:moveTo>
                  <a:cubicBezTo>
                    <a:pt x="1391" y="3136"/>
                    <a:pt x="0" y="2905"/>
                    <a:pt x="988" y="1683"/>
                  </a:cubicBezTo>
                  <a:cubicBezTo>
                    <a:pt x="2347" y="0"/>
                    <a:pt x="4062" y="64"/>
                    <a:pt x="5520" y="1272"/>
                  </a:cubicBezTo>
                  <a:cubicBezTo>
                    <a:pt x="6978" y="2481"/>
                    <a:pt x="5803" y="2769"/>
                    <a:pt x="4801" y="3164"/>
                  </a:cubicBezTo>
                  <a:cubicBezTo>
                    <a:pt x="3799" y="3558"/>
                    <a:pt x="2108" y="2954"/>
                    <a:pt x="1807" y="3030"/>
                  </a:cubicBezTo>
                  <a:close/>
                </a:path>
              </a:pathLst>
            </a:custGeom>
            <a:solidFill>
              <a:srgbClr val="B4D6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ïṩḻíḓe"/>
            <p:cNvSpPr/>
            <p:nvPr/>
          </p:nvSpPr>
          <p:spPr bwMode="auto">
            <a:xfrm>
              <a:off x="4716463" y="3140075"/>
              <a:ext cx="425450" cy="665162"/>
            </a:xfrm>
            <a:custGeom>
              <a:avLst/>
              <a:gdLst>
                <a:gd name="T0" fmla="*/ 270 w 553"/>
                <a:gd name="T1" fmla="*/ 866 h 866"/>
                <a:gd name="T2" fmla="*/ 3 w 553"/>
                <a:gd name="T3" fmla="*/ 530 h 866"/>
                <a:gd name="T4" fmla="*/ 65 w 553"/>
                <a:gd name="T5" fmla="*/ 0 h 866"/>
                <a:gd name="T6" fmla="*/ 270 w 553"/>
                <a:gd name="T7" fmla="*/ 866 h 866"/>
              </a:gdLst>
              <a:ahLst/>
              <a:cxnLst>
                <a:cxn ang="0">
                  <a:pos x="T0" y="T1"/>
                </a:cxn>
                <a:cxn ang="0">
                  <a:pos x="T2" y="T3"/>
                </a:cxn>
                <a:cxn ang="0">
                  <a:pos x="T4" y="T5"/>
                </a:cxn>
                <a:cxn ang="0">
                  <a:pos x="T6" y="T7"/>
                </a:cxn>
              </a:cxnLst>
              <a:rect l="0" t="0" r="r" b="b"/>
              <a:pathLst>
                <a:path w="553" h="866">
                  <a:moveTo>
                    <a:pt x="270" y="866"/>
                  </a:moveTo>
                  <a:cubicBezTo>
                    <a:pt x="270" y="866"/>
                    <a:pt x="0" y="781"/>
                    <a:pt x="3" y="530"/>
                  </a:cubicBezTo>
                  <a:cubicBezTo>
                    <a:pt x="5" y="279"/>
                    <a:pt x="65" y="0"/>
                    <a:pt x="65" y="0"/>
                  </a:cubicBezTo>
                  <a:cubicBezTo>
                    <a:pt x="65" y="0"/>
                    <a:pt x="553" y="475"/>
                    <a:pt x="270" y="866"/>
                  </a:cubicBezTo>
                  <a:close/>
                </a:path>
              </a:pathLst>
            </a:custGeom>
            <a:solidFill>
              <a:srgbClr val="8499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2" name="íšḷíḑê"/>
            <p:cNvSpPr/>
            <p:nvPr/>
          </p:nvSpPr>
          <p:spPr bwMode="auto">
            <a:xfrm>
              <a:off x="4549775" y="3419475"/>
              <a:ext cx="317500" cy="384175"/>
            </a:xfrm>
            <a:custGeom>
              <a:avLst/>
              <a:gdLst>
                <a:gd name="T0" fmla="*/ 233 w 413"/>
                <a:gd name="T1" fmla="*/ 501 h 501"/>
                <a:gd name="T2" fmla="*/ 15 w 413"/>
                <a:gd name="T3" fmla="*/ 341 h 501"/>
                <a:gd name="T4" fmla="*/ 25 w 413"/>
                <a:gd name="T5" fmla="*/ 0 h 501"/>
                <a:gd name="T6" fmla="*/ 233 w 413"/>
                <a:gd name="T7" fmla="*/ 501 h 501"/>
              </a:gdLst>
              <a:ahLst/>
              <a:cxnLst>
                <a:cxn ang="0">
                  <a:pos x="T0" y="T1"/>
                </a:cxn>
                <a:cxn ang="0">
                  <a:pos x="T2" y="T3"/>
                </a:cxn>
                <a:cxn ang="0">
                  <a:pos x="T4" y="T5"/>
                </a:cxn>
                <a:cxn ang="0">
                  <a:pos x="T6" y="T7"/>
                </a:cxn>
              </a:cxnLst>
              <a:rect l="0" t="0" r="r" b="b"/>
              <a:pathLst>
                <a:path w="413" h="501">
                  <a:moveTo>
                    <a:pt x="233" y="501"/>
                  </a:moveTo>
                  <a:cubicBezTo>
                    <a:pt x="233" y="501"/>
                    <a:pt x="30" y="498"/>
                    <a:pt x="15" y="341"/>
                  </a:cubicBezTo>
                  <a:cubicBezTo>
                    <a:pt x="0" y="185"/>
                    <a:pt x="25" y="0"/>
                    <a:pt x="25" y="0"/>
                  </a:cubicBezTo>
                  <a:cubicBezTo>
                    <a:pt x="25" y="0"/>
                    <a:pt x="413" y="206"/>
                    <a:pt x="233" y="501"/>
                  </a:cubicBezTo>
                  <a:close/>
                </a:path>
              </a:pathLst>
            </a:custGeom>
            <a:solidFill>
              <a:srgbClr val="8499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3" name="îSḷíḋè"/>
            <p:cNvSpPr/>
            <p:nvPr/>
          </p:nvSpPr>
          <p:spPr bwMode="auto">
            <a:xfrm>
              <a:off x="6750050" y="3067050"/>
              <a:ext cx="1228725" cy="1074737"/>
            </a:xfrm>
            <a:custGeom>
              <a:avLst/>
              <a:gdLst>
                <a:gd name="T0" fmla="*/ 61 w 1596"/>
                <a:gd name="T1" fmla="*/ 220 h 1398"/>
                <a:gd name="T2" fmla="*/ 157 w 1596"/>
                <a:gd name="T3" fmla="*/ 163 h 1398"/>
                <a:gd name="T4" fmla="*/ 203 w 1596"/>
                <a:gd name="T5" fmla="*/ 220 h 1398"/>
                <a:gd name="T6" fmla="*/ 230 w 1596"/>
                <a:gd name="T7" fmla="*/ 40 h 1398"/>
                <a:gd name="T8" fmla="*/ 483 w 1596"/>
                <a:gd name="T9" fmla="*/ 135 h 1398"/>
                <a:gd name="T10" fmla="*/ 609 w 1596"/>
                <a:gd name="T11" fmla="*/ 29 h 1398"/>
                <a:gd name="T12" fmla="*/ 625 w 1596"/>
                <a:gd name="T13" fmla="*/ 106 h 1398"/>
                <a:gd name="T14" fmla="*/ 943 w 1596"/>
                <a:gd name="T15" fmla="*/ 97 h 1398"/>
                <a:gd name="T16" fmla="*/ 989 w 1596"/>
                <a:gd name="T17" fmla="*/ 395 h 1398"/>
                <a:gd name="T18" fmla="*/ 1102 w 1596"/>
                <a:gd name="T19" fmla="*/ 444 h 1398"/>
                <a:gd name="T20" fmla="*/ 1110 w 1596"/>
                <a:gd name="T21" fmla="*/ 579 h 1398"/>
                <a:gd name="T22" fmla="*/ 1364 w 1596"/>
                <a:gd name="T23" fmla="*/ 631 h 1398"/>
                <a:gd name="T24" fmla="*/ 1456 w 1596"/>
                <a:gd name="T25" fmla="*/ 996 h 1398"/>
                <a:gd name="T26" fmla="*/ 1563 w 1596"/>
                <a:gd name="T27" fmla="*/ 1078 h 1398"/>
                <a:gd name="T28" fmla="*/ 1471 w 1596"/>
                <a:gd name="T29" fmla="*/ 1183 h 1398"/>
                <a:gd name="T30" fmla="*/ 1564 w 1596"/>
                <a:gd name="T31" fmla="*/ 1342 h 1398"/>
                <a:gd name="T32" fmla="*/ 1110 w 1596"/>
                <a:gd name="T33" fmla="*/ 1392 h 1398"/>
                <a:gd name="T34" fmla="*/ 35 w 1596"/>
                <a:gd name="T35" fmla="*/ 850 h 1398"/>
                <a:gd name="T36" fmla="*/ 61 w 1596"/>
                <a:gd name="T37" fmla="*/ 220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398">
                  <a:moveTo>
                    <a:pt x="61" y="220"/>
                  </a:moveTo>
                  <a:cubicBezTo>
                    <a:pt x="61" y="220"/>
                    <a:pt x="134" y="155"/>
                    <a:pt x="157" y="163"/>
                  </a:cubicBezTo>
                  <a:cubicBezTo>
                    <a:pt x="180" y="172"/>
                    <a:pt x="203" y="220"/>
                    <a:pt x="203" y="220"/>
                  </a:cubicBezTo>
                  <a:cubicBezTo>
                    <a:pt x="203" y="220"/>
                    <a:pt x="192" y="75"/>
                    <a:pt x="230" y="40"/>
                  </a:cubicBezTo>
                  <a:cubicBezTo>
                    <a:pt x="269" y="5"/>
                    <a:pt x="452" y="54"/>
                    <a:pt x="483" y="135"/>
                  </a:cubicBezTo>
                  <a:cubicBezTo>
                    <a:pt x="483" y="135"/>
                    <a:pt x="590" y="0"/>
                    <a:pt x="609" y="29"/>
                  </a:cubicBezTo>
                  <a:cubicBezTo>
                    <a:pt x="629" y="58"/>
                    <a:pt x="625" y="106"/>
                    <a:pt x="625" y="106"/>
                  </a:cubicBezTo>
                  <a:cubicBezTo>
                    <a:pt x="625" y="106"/>
                    <a:pt x="870" y="23"/>
                    <a:pt x="943" y="97"/>
                  </a:cubicBezTo>
                  <a:cubicBezTo>
                    <a:pt x="1015" y="172"/>
                    <a:pt x="989" y="395"/>
                    <a:pt x="989" y="395"/>
                  </a:cubicBezTo>
                  <a:cubicBezTo>
                    <a:pt x="989" y="395"/>
                    <a:pt x="1093" y="422"/>
                    <a:pt x="1102" y="444"/>
                  </a:cubicBezTo>
                  <a:cubicBezTo>
                    <a:pt x="1111" y="465"/>
                    <a:pt x="1110" y="579"/>
                    <a:pt x="1110" y="579"/>
                  </a:cubicBezTo>
                  <a:cubicBezTo>
                    <a:pt x="1110" y="579"/>
                    <a:pt x="1310" y="572"/>
                    <a:pt x="1364" y="631"/>
                  </a:cubicBezTo>
                  <a:cubicBezTo>
                    <a:pt x="1418" y="689"/>
                    <a:pt x="1487" y="879"/>
                    <a:pt x="1456" y="996"/>
                  </a:cubicBezTo>
                  <a:cubicBezTo>
                    <a:pt x="1456" y="996"/>
                    <a:pt x="1575" y="1028"/>
                    <a:pt x="1563" y="1078"/>
                  </a:cubicBezTo>
                  <a:cubicBezTo>
                    <a:pt x="1552" y="1127"/>
                    <a:pt x="1471" y="1183"/>
                    <a:pt x="1471" y="1183"/>
                  </a:cubicBezTo>
                  <a:cubicBezTo>
                    <a:pt x="1471" y="1183"/>
                    <a:pt x="1596" y="1298"/>
                    <a:pt x="1564" y="1342"/>
                  </a:cubicBezTo>
                  <a:cubicBezTo>
                    <a:pt x="1533" y="1386"/>
                    <a:pt x="1112" y="1398"/>
                    <a:pt x="1110" y="1392"/>
                  </a:cubicBezTo>
                  <a:cubicBezTo>
                    <a:pt x="1107" y="1386"/>
                    <a:pt x="69" y="901"/>
                    <a:pt x="35" y="850"/>
                  </a:cubicBezTo>
                  <a:cubicBezTo>
                    <a:pt x="0" y="799"/>
                    <a:pt x="61" y="220"/>
                    <a:pt x="61" y="220"/>
                  </a:cubicBezTo>
                  <a:close/>
                </a:path>
              </a:pathLst>
            </a:custGeom>
            <a:solidFill>
              <a:srgbClr val="6C7D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4" name="îšļïḋè"/>
            <p:cNvSpPr/>
            <p:nvPr/>
          </p:nvSpPr>
          <p:spPr bwMode="auto">
            <a:xfrm>
              <a:off x="5681663" y="2984500"/>
              <a:ext cx="1719263" cy="773112"/>
            </a:xfrm>
            <a:custGeom>
              <a:avLst/>
              <a:gdLst>
                <a:gd name="T0" fmla="*/ 196 w 2237"/>
                <a:gd name="T1" fmla="*/ 651 h 1006"/>
                <a:gd name="T2" fmla="*/ 40 w 2237"/>
                <a:gd name="T3" fmla="*/ 451 h 1006"/>
                <a:gd name="T4" fmla="*/ 230 w 2237"/>
                <a:gd name="T5" fmla="*/ 348 h 1006"/>
                <a:gd name="T6" fmla="*/ 292 w 2237"/>
                <a:gd name="T7" fmla="*/ 263 h 1006"/>
                <a:gd name="T8" fmla="*/ 392 w 2237"/>
                <a:gd name="T9" fmla="*/ 283 h 1006"/>
                <a:gd name="T10" fmla="*/ 678 w 2237"/>
                <a:gd name="T11" fmla="*/ 69 h 1006"/>
                <a:gd name="T12" fmla="*/ 1097 w 2237"/>
                <a:gd name="T13" fmla="*/ 169 h 1006"/>
                <a:gd name="T14" fmla="*/ 1157 w 2237"/>
                <a:gd name="T15" fmla="*/ 131 h 1006"/>
                <a:gd name="T16" fmla="*/ 1212 w 2237"/>
                <a:gd name="T17" fmla="*/ 159 h 1006"/>
                <a:gd name="T18" fmla="*/ 1634 w 2237"/>
                <a:gd name="T19" fmla="*/ 166 h 1006"/>
                <a:gd name="T20" fmla="*/ 1839 w 2237"/>
                <a:gd name="T21" fmla="*/ 600 h 1006"/>
                <a:gd name="T22" fmla="*/ 2066 w 2237"/>
                <a:gd name="T23" fmla="*/ 668 h 1006"/>
                <a:gd name="T24" fmla="*/ 2032 w 2237"/>
                <a:gd name="T25" fmla="*/ 727 h 1006"/>
                <a:gd name="T26" fmla="*/ 2187 w 2237"/>
                <a:gd name="T27" fmla="*/ 837 h 1006"/>
                <a:gd name="T28" fmla="*/ 2155 w 2237"/>
                <a:gd name="T29" fmla="*/ 1006 h 1006"/>
                <a:gd name="T30" fmla="*/ 196 w 2237"/>
                <a:gd name="T31" fmla="*/ 651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37" h="1006">
                  <a:moveTo>
                    <a:pt x="196" y="651"/>
                  </a:moveTo>
                  <a:cubicBezTo>
                    <a:pt x="196" y="651"/>
                    <a:pt x="0" y="520"/>
                    <a:pt x="40" y="451"/>
                  </a:cubicBezTo>
                  <a:cubicBezTo>
                    <a:pt x="79" y="382"/>
                    <a:pt x="230" y="348"/>
                    <a:pt x="230" y="348"/>
                  </a:cubicBezTo>
                  <a:cubicBezTo>
                    <a:pt x="230" y="348"/>
                    <a:pt x="264" y="265"/>
                    <a:pt x="292" y="263"/>
                  </a:cubicBezTo>
                  <a:cubicBezTo>
                    <a:pt x="321" y="262"/>
                    <a:pt x="392" y="283"/>
                    <a:pt x="392" y="283"/>
                  </a:cubicBezTo>
                  <a:cubicBezTo>
                    <a:pt x="392" y="283"/>
                    <a:pt x="466" y="138"/>
                    <a:pt x="678" y="69"/>
                  </a:cubicBezTo>
                  <a:cubicBezTo>
                    <a:pt x="891" y="0"/>
                    <a:pt x="1097" y="169"/>
                    <a:pt x="1097" y="169"/>
                  </a:cubicBezTo>
                  <a:cubicBezTo>
                    <a:pt x="1097" y="169"/>
                    <a:pt x="1129" y="124"/>
                    <a:pt x="1157" y="131"/>
                  </a:cubicBezTo>
                  <a:cubicBezTo>
                    <a:pt x="1184" y="138"/>
                    <a:pt x="1212" y="159"/>
                    <a:pt x="1212" y="159"/>
                  </a:cubicBezTo>
                  <a:cubicBezTo>
                    <a:pt x="1212" y="159"/>
                    <a:pt x="1459" y="21"/>
                    <a:pt x="1634" y="166"/>
                  </a:cubicBezTo>
                  <a:cubicBezTo>
                    <a:pt x="1810" y="310"/>
                    <a:pt x="1839" y="600"/>
                    <a:pt x="1839" y="600"/>
                  </a:cubicBezTo>
                  <a:cubicBezTo>
                    <a:pt x="1839" y="600"/>
                    <a:pt x="2068" y="641"/>
                    <a:pt x="2066" y="668"/>
                  </a:cubicBezTo>
                  <a:cubicBezTo>
                    <a:pt x="2064" y="696"/>
                    <a:pt x="2032" y="727"/>
                    <a:pt x="2032" y="727"/>
                  </a:cubicBezTo>
                  <a:cubicBezTo>
                    <a:pt x="2032" y="727"/>
                    <a:pt x="2137" y="781"/>
                    <a:pt x="2187" y="837"/>
                  </a:cubicBezTo>
                  <a:cubicBezTo>
                    <a:pt x="2237" y="893"/>
                    <a:pt x="2155" y="1006"/>
                    <a:pt x="2155" y="1006"/>
                  </a:cubicBezTo>
                  <a:lnTo>
                    <a:pt x="196" y="651"/>
                  </a:lnTo>
                  <a:close/>
                </a:path>
              </a:pathLst>
            </a:custGeom>
            <a:solidFill>
              <a:srgbClr val="8499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5" name="íṥļîďê"/>
            <p:cNvSpPr/>
            <p:nvPr/>
          </p:nvSpPr>
          <p:spPr bwMode="auto">
            <a:xfrm>
              <a:off x="3387725" y="3810000"/>
              <a:ext cx="5051425" cy="2486024"/>
            </a:xfrm>
            <a:custGeom>
              <a:avLst/>
              <a:gdLst>
                <a:gd name="T0" fmla="*/ 6568 w 6568"/>
                <a:gd name="T1" fmla="*/ 963 h 3232"/>
                <a:gd name="T2" fmla="*/ 3464 w 6568"/>
                <a:gd name="T3" fmla="*/ 185 h 3232"/>
                <a:gd name="T4" fmla="*/ 586 w 6568"/>
                <a:gd name="T5" fmla="*/ 1333 h 3232"/>
                <a:gd name="T6" fmla="*/ 5517 w 6568"/>
                <a:gd name="T7" fmla="*/ 1835 h 3232"/>
                <a:gd name="T8" fmla="*/ 6568 w 6568"/>
                <a:gd name="T9" fmla="*/ 963 h 3232"/>
              </a:gdLst>
              <a:ahLst/>
              <a:cxnLst>
                <a:cxn ang="0">
                  <a:pos x="T0" y="T1"/>
                </a:cxn>
                <a:cxn ang="0">
                  <a:pos x="T2" y="T3"/>
                </a:cxn>
                <a:cxn ang="0">
                  <a:pos x="T4" y="T5"/>
                </a:cxn>
                <a:cxn ang="0">
                  <a:pos x="T6" y="T7"/>
                </a:cxn>
                <a:cxn ang="0">
                  <a:pos x="T8" y="T9"/>
                </a:cxn>
              </a:cxnLst>
              <a:rect l="0" t="0" r="r" b="b"/>
              <a:pathLst>
                <a:path w="6568" h="3232">
                  <a:moveTo>
                    <a:pt x="6568" y="963"/>
                  </a:moveTo>
                  <a:cubicBezTo>
                    <a:pt x="6567" y="255"/>
                    <a:pt x="4563" y="0"/>
                    <a:pt x="3464" y="185"/>
                  </a:cubicBezTo>
                  <a:cubicBezTo>
                    <a:pt x="2425" y="361"/>
                    <a:pt x="0" y="748"/>
                    <a:pt x="586" y="1333"/>
                  </a:cubicBezTo>
                  <a:cubicBezTo>
                    <a:pt x="1172" y="1919"/>
                    <a:pt x="3171" y="3232"/>
                    <a:pt x="5517" y="1835"/>
                  </a:cubicBezTo>
                  <a:cubicBezTo>
                    <a:pt x="5884" y="1616"/>
                    <a:pt x="6568" y="1162"/>
                    <a:pt x="6568" y="963"/>
                  </a:cubicBezTo>
                  <a:close/>
                </a:path>
              </a:pathLst>
            </a:custGeom>
            <a:solidFill>
              <a:srgbClr val="E3AE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6" name="íšḷïďe"/>
            <p:cNvSpPr/>
            <p:nvPr/>
          </p:nvSpPr>
          <p:spPr bwMode="auto">
            <a:xfrm>
              <a:off x="3717925" y="2933700"/>
              <a:ext cx="4494213" cy="1654175"/>
            </a:xfrm>
            <a:custGeom>
              <a:avLst/>
              <a:gdLst>
                <a:gd name="T0" fmla="*/ 1802 w 5843"/>
                <a:gd name="T1" fmla="*/ 2064 h 2150"/>
                <a:gd name="T2" fmla="*/ 695 w 5843"/>
                <a:gd name="T3" fmla="*/ 1416 h 2150"/>
                <a:gd name="T4" fmla="*/ 4575 w 5843"/>
                <a:gd name="T5" fmla="*/ 960 h 2150"/>
                <a:gd name="T6" fmla="*/ 2610 w 5843"/>
                <a:gd name="T7" fmla="*/ 2136 h 2150"/>
                <a:gd name="T8" fmla="*/ 1802 w 5843"/>
                <a:gd name="T9" fmla="*/ 2064 h 2150"/>
              </a:gdLst>
              <a:ahLst/>
              <a:cxnLst>
                <a:cxn ang="0">
                  <a:pos x="T0" y="T1"/>
                </a:cxn>
                <a:cxn ang="0">
                  <a:pos x="T2" y="T3"/>
                </a:cxn>
                <a:cxn ang="0">
                  <a:pos x="T4" y="T5"/>
                </a:cxn>
                <a:cxn ang="0">
                  <a:pos x="T6" y="T7"/>
                </a:cxn>
                <a:cxn ang="0">
                  <a:pos x="T8" y="T9"/>
                </a:cxn>
              </a:cxnLst>
              <a:rect l="0" t="0" r="r" b="b"/>
              <a:pathLst>
                <a:path w="5843" h="2150">
                  <a:moveTo>
                    <a:pt x="1802" y="2064"/>
                  </a:moveTo>
                  <a:cubicBezTo>
                    <a:pt x="1754" y="2049"/>
                    <a:pt x="0" y="2046"/>
                    <a:pt x="695" y="1416"/>
                  </a:cubicBezTo>
                  <a:cubicBezTo>
                    <a:pt x="1391" y="786"/>
                    <a:pt x="2676" y="0"/>
                    <a:pt x="4575" y="960"/>
                  </a:cubicBezTo>
                  <a:cubicBezTo>
                    <a:pt x="5843" y="1601"/>
                    <a:pt x="3149" y="2122"/>
                    <a:pt x="2610" y="2136"/>
                  </a:cubicBezTo>
                  <a:cubicBezTo>
                    <a:pt x="2071" y="2150"/>
                    <a:pt x="1802" y="2064"/>
                    <a:pt x="1802" y="2064"/>
                  </a:cubicBezTo>
                  <a:close/>
                </a:path>
              </a:pathLst>
            </a:custGeom>
            <a:solidFill>
              <a:srgbClr val="A3B5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7" name="íslïḑé"/>
            <p:cNvSpPr/>
            <p:nvPr/>
          </p:nvSpPr>
          <p:spPr bwMode="auto">
            <a:xfrm>
              <a:off x="6129338" y="3328987"/>
              <a:ext cx="422275" cy="404812"/>
            </a:xfrm>
            <a:custGeom>
              <a:avLst/>
              <a:gdLst>
                <a:gd name="T0" fmla="*/ 521 w 549"/>
                <a:gd name="T1" fmla="*/ 527 h 527"/>
                <a:gd name="T2" fmla="*/ 0 w 549"/>
                <a:gd name="T3" fmla="*/ 10 h 527"/>
                <a:gd name="T4" fmla="*/ 55 w 549"/>
                <a:gd name="T5" fmla="*/ 0 h 527"/>
                <a:gd name="T6" fmla="*/ 549 w 549"/>
                <a:gd name="T7" fmla="*/ 511 h 527"/>
                <a:gd name="T8" fmla="*/ 521 w 549"/>
                <a:gd name="T9" fmla="*/ 527 h 527"/>
              </a:gdLst>
              <a:ahLst/>
              <a:cxnLst>
                <a:cxn ang="0">
                  <a:pos x="T0" y="T1"/>
                </a:cxn>
                <a:cxn ang="0">
                  <a:pos x="T2" y="T3"/>
                </a:cxn>
                <a:cxn ang="0">
                  <a:pos x="T4" y="T5"/>
                </a:cxn>
                <a:cxn ang="0">
                  <a:pos x="T6" y="T7"/>
                </a:cxn>
                <a:cxn ang="0">
                  <a:pos x="T8" y="T9"/>
                </a:cxn>
              </a:cxnLst>
              <a:rect l="0" t="0" r="r" b="b"/>
              <a:pathLst>
                <a:path w="549" h="527">
                  <a:moveTo>
                    <a:pt x="521" y="527"/>
                  </a:moveTo>
                  <a:cubicBezTo>
                    <a:pt x="327" y="203"/>
                    <a:pt x="3" y="12"/>
                    <a:pt x="0" y="10"/>
                  </a:cubicBezTo>
                  <a:cubicBezTo>
                    <a:pt x="55" y="0"/>
                    <a:pt x="55" y="0"/>
                    <a:pt x="55" y="0"/>
                  </a:cubicBezTo>
                  <a:cubicBezTo>
                    <a:pt x="57" y="2"/>
                    <a:pt x="351" y="179"/>
                    <a:pt x="549" y="511"/>
                  </a:cubicBezTo>
                  <a:cubicBezTo>
                    <a:pt x="521" y="527"/>
                    <a:pt x="521" y="527"/>
                    <a:pt x="521" y="527"/>
                  </a:cubicBezTo>
                  <a:close/>
                </a:path>
              </a:pathLst>
            </a:custGeom>
            <a:solidFill>
              <a:srgbClr val="8499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8" name="îṣļiḑê"/>
            <p:cNvSpPr/>
            <p:nvPr/>
          </p:nvSpPr>
          <p:spPr bwMode="auto">
            <a:xfrm>
              <a:off x="5559425" y="3346450"/>
              <a:ext cx="750888" cy="515937"/>
            </a:xfrm>
            <a:custGeom>
              <a:avLst/>
              <a:gdLst>
                <a:gd name="T0" fmla="*/ 948 w 977"/>
                <a:gd name="T1" fmla="*/ 671 h 671"/>
                <a:gd name="T2" fmla="*/ 0 w 977"/>
                <a:gd name="T3" fmla="*/ 14 h 671"/>
                <a:gd name="T4" fmla="*/ 90 w 977"/>
                <a:gd name="T5" fmla="*/ 0 h 671"/>
                <a:gd name="T6" fmla="*/ 977 w 977"/>
                <a:gd name="T7" fmla="*/ 655 h 671"/>
                <a:gd name="T8" fmla="*/ 948 w 977"/>
                <a:gd name="T9" fmla="*/ 671 h 671"/>
              </a:gdLst>
              <a:ahLst/>
              <a:cxnLst>
                <a:cxn ang="0">
                  <a:pos x="T0" y="T1"/>
                </a:cxn>
                <a:cxn ang="0">
                  <a:pos x="T2" y="T3"/>
                </a:cxn>
                <a:cxn ang="0">
                  <a:pos x="T4" y="T5"/>
                </a:cxn>
                <a:cxn ang="0">
                  <a:pos x="T6" y="T7"/>
                </a:cxn>
                <a:cxn ang="0">
                  <a:pos x="T8" y="T9"/>
                </a:cxn>
              </a:cxnLst>
              <a:rect l="0" t="0" r="r" b="b"/>
              <a:pathLst>
                <a:path w="977" h="671">
                  <a:moveTo>
                    <a:pt x="948" y="671"/>
                  </a:moveTo>
                  <a:cubicBezTo>
                    <a:pt x="680" y="185"/>
                    <a:pt x="6" y="15"/>
                    <a:pt x="0" y="14"/>
                  </a:cubicBezTo>
                  <a:cubicBezTo>
                    <a:pt x="90" y="0"/>
                    <a:pt x="90" y="0"/>
                    <a:pt x="90" y="0"/>
                  </a:cubicBezTo>
                  <a:cubicBezTo>
                    <a:pt x="96" y="2"/>
                    <a:pt x="702" y="157"/>
                    <a:pt x="977" y="655"/>
                  </a:cubicBezTo>
                  <a:cubicBezTo>
                    <a:pt x="948" y="671"/>
                    <a:pt x="948" y="671"/>
                    <a:pt x="948" y="671"/>
                  </a:cubicBezTo>
                  <a:close/>
                </a:path>
              </a:pathLst>
            </a:custGeom>
            <a:solidFill>
              <a:srgbClr val="8499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9" name="íṡḻíḑe"/>
            <p:cNvSpPr/>
            <p:nvPr/>
          </p:nvSpPr>
          <p:spPr bwMode="auto">
            <a:xfrm>
              <a:off x="5060950" y="3479800"/>
              <a:ext cx="1035050" cy="439737"/>
            </a:xfrm>
            <a:custGeom>
              <a:avLst/>
              <a:gdLst>
                <a:gd name="T0" fmla="*/ 1325 w 1345"/>
                <a:gd name="T1" fmla="*/ 571 h 571"/>
                <a:gd name="T2" fmla="*/ 0 w 1345"/>
                <a:gd name="T3" fmla="*/ 24 h 571"/>
                <a:gd name="T4" fmla="*/ 58 w 1345"/>
                <a:gd name="T5" fmla="*/ 0 h 571"/>
                <a:gd name="T6" fmla="*/ 1345 w 1345"/>
                <a:gd name="T7" fmla="*/ 545 h 571"/>
                <a:gd name="T8" fmla="*/ 1325 w 1345"/>
                <a:gd name="T9" fmla="*/ 571 h 571"/>
              </a:gdLst>
              <a:ahLst/>
              <a:cxnLst>
                <a:cxn ang="0">
                  <a:pos x="T0" y="T1"/>
                </a:cxn>
                <a:cxn ang="0">
                  <a:pos x="T2" y="T3"/>
                </a:cxn>
                <a:cxn ang="0">
                  <a:pos x="T4" y="T5"/>
                </a:cxn>
                <a:cxn ang="0">
                  <a:pos x="T6" y="T7"/>
                </a:cxn>
                <a:cxn ang="0">
                  <a:pos x="T8" y="T9"/>
                </a:cxn>
              </a:cxnLst>
              <a:rect l="0" t="0" r="r" b="b"/>
              <a:pathLst>
                <a:path w="1345" h="571">
                  <a:moveTo>
                    <a:pt x="1325" y="571"/>
                  </a:moveTo>
                  <a:cubicBezTo>
                    <a:pt x="742" y="116"/>
                    <a:pt x="7" y="24"/>
                    <a:pt x="0" y="24"/>
                  </a:cubicBezTo>
                  <a:cubicBezTo>
                    <a:pt x="58" y="0"/>
                    <a:pt x="58" y="0"/>
                    <a:pt x="58" y="0"/>
                  </a:cubicBezTo>
                  <a:cubicBezTo>
                    <a:pt x="65" y="1"/>
                    <a:pt x="755" y="85"/>
                    <a:pt x="1345" y="545"/>
                  </a:cubicBezTo>
                  <a:cubicBezTo>
                    <a:pt x="1325" y="571"/>
                    <a:pt x="1325" y="571"/>
                    <a:pt x="1325" y="571"/>
                  </a:cubicBezTo>
                  <a:close/>
                </a:path>
              </a:pathLst>
            </a:custGeom>
            <a:solidFill>
              <a:srgbClr val="8499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0" name="işlîďe"/>
            <p:cNvSpPr/>
            <p:nvPr/>
          </p:nvSpPr>
          <p:spPr bwMode="auto">
            <a:xfrm>
              <a:off x="4662488" y="3649662"/>
              <a:ext cx="977900" cy="312737"/>
            </a:xfrm>
            <a:custGeom>
              <a:avLst/>
              <a:gdLst>
                <a:gd name="T0" fmla="*/ 1255 w 1272"/>
                <a:gd name="T1" fmla="*/ 406 h 406"/>
                <a:gd name="T2" fmla="*/ 1 w 1272"/>
                <a:gd name="T3" fmla="*/ 61 h 406"/>
                <a:gd name="T4" fmla="*/ 0 w 1272"/>
                <a:gd name="T5" fmla="*/ 29 h 406"/>
                <a:gd name="T6" fmla="*/ 1272 w 1272"/>
                <a:gd name="T7" fmla="*/ 379 h 406"/>
                <a:gd name="T8" fmla="*/ 1255 w 1272"/>
                <a:gd name="T9" fmla="*/ 406 h 406"/>
              </a:gdLst>
              <a:ahLst/>
              <a:cxnLst>
                <a:cxn ang="0">
                  <a:pos x="T0" y="T1"/>
                </a:cxn>
                <a:cxn ang="0">
                  <a:pos x="T2" y="T3"/>
                </a:cxn>
                <a:cxn ang="0">
                  <a:pos x="T4" y="T5"/>
                </a:cxn>
                <a:cxn ang="0">
                  <a:pos x="T6" y="T7"/>
                </a:cxn>
                <a:cxn ang="0">
                  <a:pos x="T8" y="T9"/>
                </a:cxn>
              </a:cxnLst>
              <a:rect l="0" t="0" r="r" b="b"/>
              <a:pathLst>
                <a:path w="1272" h="406">
                  <a:moveTo>
                    <a:pt x="1255" y="406"/>
                  </a:moveTo>
                  <a:cubicBezTo>
                    <a:pt x="659" y="33"/>
                    <a:pt x="8" y="61"/>
                    <a:pt x="1" y="61"/>
                  </a:cubicBezTo>
                  <a:cubicBezTo>
                    <a:pt x="0" y="29"/>
                    <a:pt x="0" y="29"/>
                    <a:pt x="0" y="29"/>
                  </a:cubicBezTo>
                  <a:cubicBezTo>
                    <a:pt x="6" y="28"/>
                    <a:pt x="667" y="0"/>
                    <a:pt x="1272" y="379"/>
                  </a:cubicBezTo>
                  <a:cubicBezTo>
                    <a:pt x="1255" y="406"/>
                    <a:pt x="1255" y="406"/>
                    <a:pt x="1255" y="406"/>
                  </a:cubicBezTo>
                  <a:close/>
                </a:path>
              </a:pathLst>
            </a:custGeom>
            <a:solidFill>
              <a:srgbClr val="8499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1" name="íŝ1îdé"/>
            <p:cNvSpPr/>
            <p:nvPr/>
          </p:nvSpPr>
          <p:spPr bwMode="auto">
            <a:xfrm>
              <a:off x="5557838" y="3244850"/>
              <a:ext cx="2698750" cy="1435100"/>
            </a:xfrm>
            <a:custGeom>
              <a:avLst/>
              <a:gdLst>
                <a:gd name="T0" fmla="*/ 206 w 3508"/>
                <a:gd name="T1" fmla="*/ 961 h 1867"/>
                <a:gd name="T2" fmla="*/ 2788 w 3508"/>
                <a:gd name="T3" fmla="*/ 686 h 1867"/>
                <a:gd name="T4" fmla="*/ 3508 w 3508"/>
                <a:gd name="T5" fmla="*/ 1408 h 1867"/>
                <a:gd name="T6" fmla="*/ 2314 w 3508"/>
                <a:gd name="T7" fmla="*/ 1856 h 1867"/>
                <a:gd name="T8" fmla="*/ 206 w 3508"/>
                <a:gd name="T9" fmla="*/ 961 h 1867"/>
              </a:gdLst>
              <a:ahLst/>
              <a:cxnLst>
                <a:cxn ang="0">
                  <a:pos x="T0" y="T1"/>
                </a:cxn>
                <a:cxn ang="0">
                  <a:pos x="T2" y="T3"/>
                </a:cxn>
                <a:cxn ang="0">
                  <a:pos x="T4" y="T5"/>
                </a:cxn>
                <a:cxn ang="0">
                  <a:pos x="T6" y="T7"/>
                </a:cxn>
                <a:cxn ang="0">
                  <a:pos x="T8" y="T9"/>
                </a:cxn>
              </a:cxnLst>
              <a:rect l="0" t="0" r="r" b="b"/>
              <a:pathLst>
                <a:path w="3508" h="1867">
                  <a:moveTo>
                    <a:pt x="206" y="961"/>
                  </a:moveTo>
                  <a:cubicBezTo>
                    <a:pt x="206" y="961"/>
                    <a:pt x="1284" y="0"/>
                    <a:pt x="2788" y="686"/>
                  </a:cubicBezTo>
                  <a:cubicBezTo>
                    <a:pt x="3325" y="931"/>
                    <a:pt x="3508" y="1408"/>
                    <a:pt x="3508" y="1408"/>
                  </a:cubicBezTo>
                  <a:cubicBezTo>
                    <a:pt x="3508" y="1408"/>
                    <a:pt x="2814" y="1851"/>
                    <a:pt x="2314" y="1856"/>
                  </a:cubicBezTo>
                  <a:cubicBezTo>
                    <a:pt x="1289" y="1867"/>
                    <a:pt x="0" y="1350"/>
                    <a:pt x="206" y="961"/>
                  </a:cubicBezTo>
                  <a:close/>
                </a:path>
              </a:pathLst>
            </a:custGeom>
            <a:solidFill>
              <a:srgbClr val="6C7D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2" name="iṧ1îďe"/>
            <p:cNvSpPr/>
            <p:nvPr/>
          </p:nvSpPr>
          <p:spPr bwMode="auto">
            <a:xfrm>
              <a:off x="5597525" y="3663950"/>
              <a:ext cx="174625" cy="247650"/>
            </a:xfrm>
            <a:custGeom>
              <a:avLst/>
              <a:gdLst>
                <a:gd name="T0" fmla="*/ 88 w 228"/>
                <a:gd name="T1" fmla="*/ 322 h 322"/>
                <a:gd name="T2" fmla="*/ 31 w 228"/>
                <a:gd name="T3" fmla="*/ 150 h 322"/>
                <a:gd name="T4" fmla="*/ 105 w 228"/>
                <a:gd name="T5" fmla="*/ 0 h 322"/>
                <a:gd name="T6" fmla="*/ 88 w 228"/>
                <a:gd name="T7" fmla="*/ 322 h 322"/>
              </a:gdLst>
              <a:ahLst/>
              <a:cxnLst>
                <a:cxn ang="0">
                  <a:pos x="T0" y="T1"/>
                </a:cxn>
                <a:cxn ang="0">
                  <a:pos x="T2" y="T3"/>
                </a:cxn>
                <a:cxn ang="0">
                  <a:pos x="T4" y="T5"/>
                </a:cxn>
                <a:cxn ang="0">
                  <a:pos x="T6" y="T7"/>
                </a:cxn>
              </a:cxnLst>
              <a:rect l="0" t="0" r="r" b="b"/>
              <a:pathLst>
                <a:path w="228" h="322">
                  <a:moveTo>
                    <a:pt x="88" y="322"/>
                  </a:moveTo>
                  <a:cubicBezTo>
                    <a:pt x="88" y="322"/>
                    <a:pt x="0" y="259"/>
                    <a:pt x="31" y="150"/>
                  </a:cubicBezTo>
                  <a:cubicBezTo>
                    <a:pt x="61" y="42"/>
                    <a:pt x="105" y="0"/>
                    <a:pt x="105" y="0"/>
                  </a:cubicBezTo>
                  <a:cubicBezTo>
                    <a:pt x="105" y="0"/>
                    <a:pt x="228" y="158"/>
                    <a:pt x="88" y="322"/>
                  </a:cubicBezTo>
                  <a:close/>
                </a:path>
              </a:pathLst>
            </a:custGeom>
            <a:solidFill>
              <a:srgbClr val="6C7D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3" name="iṧliḍé"/>
            <p:cNvSpPr/>
            <p:nvPr/>
          </p:nvSpPr>
          <p:spPr bwMode="auto">
            <a:xfrm>
              <a:off x="6043613" y="3579812"/>
              <a:ext cx="1008063" cy="382587"/>
            </a:xfrm>
            <a:custGeom>
              <a:avLst/>
              <a:gdLst>
                <a:gd name="T0" fmla="*/ 21 w 1310"/>
                <a:gd name="T1" fmla="*/ 497 h 497"/>
                <a:gd name="T2" fmla="*/ 0 w 1310"/>
                <a:gd name="T3" fmla="*/ 472 h 497"/>
                <a:gd name="T4" fmla="*/ 1242 w 1310"/>
                <a:gd name="T5" fmla="*/ 0 h 497"/>
                <a:gd name="T6" fmla="*/ 1310 w 1310"/>
                <a:gd name="T7" fmla="*/ 15 h 497"/>
                <a:gd name="T8" fmla="*/ 21 w 1310"/>
                <a:gd name="T9" fmla="*/ 497 h 497"/>
              </a:gdLst>
              <a:ahLst/>
              <a:cxnLst>
                <a:cxn ang="0">
                  <a:pos x="T0" y="T1"/>
                </a:cxn>
                <a:cxn ang="0">
                  <a:pos x="T2" y="T3"/>
                </a:cxn>
                <a:cxn ang="0">
                  <a:pos x="T4" y="T5"/>
                </a:cxn>
                <a:cxn ang="0">
                  <a:pos x="T6" y="T7"/>
                </a:cxn>
                <a:cxn ang="0">
                  <a:pos x="T8" y="T9"/>
                </a:cxn>
              </a:cxnLst>
              <a:rect l="0" t="0" r="r" b="b"/>
              <a:pathLst>
                <a:path w="1310" h="497">
                  <a:moveTo>
                    <a:pt x="21" y="497"/>
                  </a:moveTo>
                  <a:cubicBezTo>
                    <a:pt x="0" y="472"/>
                    <a:pt x="0" y="472"/>
                    <a:pt x="0" y="472"/>
                  </a:cubicBezTo>
                  <a:cubicBezTo>
                    <a:pt x="4" y="468"/>
                    <a:pt x="447" y="53"/>
                    <a:pt x="1242" y="0"/>
                  </a:cubicBezTo>
                  <a:cubicBezTo>
                    <a:pt x="1310" y="15"/>
                    <a:pt x="1310" y="15"/>
                    <a:pt x="1310" y="15"/>
                  </a:cubicBezTo>
                  <a:cubicBezTo>
                    <a:pt x="527" y="68"/>
                    <a:pt x="26" y="493"/>
                    <a:pt x="21" y="497"/>
                  </a:cubicBezTo>
                  <a:close/>
                </a:path>
              </a:pathLst>
            </a:custGeom>
            <a:solidFill>
              <a:srgbClr val="8499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4" name="î$ḻïḋè"/>
            <p:cNvSpPr/>
            <p:nvPr/>
          </p:nvSpPr>
          <p:spPr bwMode="auto">
            <a:xfrm>
              <a:off x="6529388" y="3624262"/>
              <a:ext cx="811213" cy="457200"/>
            </a:xfrm>
            <a:custGeom>
              <a:avLst/>
              <a:gdLst>
                <a:gd name="T0" fmla="*/ 29 w 1053"/>
                <a:gd name="T1" fmla="*/ 596 h 596"/>
                <a:gd name="T2" fmla="*/ 0 w 1053"/>
                <a:gd name="T3" fmla="*/ 581 h 596"/>
                <a:gd name="T4" fmla="*/ 1012 w 1053"/>
                <a:gd name="T5" fmla="*/ 0 h 596"/>
                <a:gd name="T6" fmla="*/ 1053 w 1053"/>
                <a:gd name="T7" fmla="*/ 25 h 596"/>
                <a:gd name="T8" fmla="*/ 29 w 1053"/>
                <a:gd name="T9" fmla="*/ 596 h 596"/>
              </a:gdLst>
              <a:ahLst/>
              <a:cxnLst>
                <a:cxn ang="0">
                  <a:pos x="T0" y="T1"/>
                </a:cxn>
                <a:cxn ang="0">
                  <a:pos x="T2" y="T3"/>
                </a:cxn>
                <a:cxn ang="0">
                  <a:pos x="T4" y="T5"/>
                </a:cxn>
                <a:cxn ang="0">
                  <a:pos x="T6" y="T7"/>
                </a:cxn>
                <a:cxn ang="0">
                  <a:pos x="T8" y="T9"/>
                </a:cxn>
              </a:cxnLst>
              <a:rect l="0" t="0" r="r" b="b"/>
              <a:pathLst>
                <a:path w="1053" h="596">
                  <a:moveTo>
                    <a:pt x="29" y="596"/>
                  </a:moveTo>
                  <a:cubicBezTo>
                    <a:pt x="0" y="581"/>
                    <a:pt x="0" y="581"/>
                    <a:pt x="0" y="581"/>
                  </a:cubicBezTo>
                  <a:cubicBezTo>
                    <a:pt x="9" y="564"/>
                    <a:pt x="221" y="164"/>
                    <a:pt x="1012" y="0"/>
                  </a:cubicBezTo>
                  <a:cubicBezTo>
                    <a:pt x="1053" y="25"/>
                    <a:pt x="1053" y="25"/>
                    <a:pt x="1053" y="25"/>
                  </a:cubicBezTo>
                  <a:cubicBezTo>
                    <a:pt x="278" y="185"/>
                    <a:pt x="31" y="592"/>
                    <a:pt x="29" y="596"/>
                  </a:cubicBezTo>
                  <a:close/>
                </a:path>
              </a:pathLst>
            </a:custGeom>
            <a:solidFill>
              <a:srgbClr val="8499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5" name="işľîḓê"/>
            <p:cNvSpPr/>
            <p:nvPr/>
          </p:nvSpPr>
          <p:spPr bwMode="auto">
            <a:xfrm>
              <a:off x="7092950" y="3775075"/>
              <a:ext cx="700088" cy="523875"/>
            </a:xfrm>
            <a:custGeom>
              <a:avLst/>
              <a:gdLst>
                <a:gd name="T0" fmla="*/ 32 w 910"/>
                <a:gd name="T1" fmla="*/ 681 h 681"/>
                <a:gd name="T2" fmla="*/ 0 w 910"/>
                <a:gd name="T3" fmla="*/ 675 h 681"/>
                <a:gd name="T4" fmla="*/ 910 w 910"/>
                <a:gd name="T5" fmla="*/ 55 h 681"/>
                <a:gd name="T6" fmla="*/ 908 w 910"/>
                <a:gd name="T7" fmla="*/ 87 h 681"/>
                <a:gd name="T8" fmla="*/ 32 w 910"/>
                <a:gd name="T9" fmla="*/ 681 h 681"/>
              </a:gdLst>
              <a:ahLst/>
              <a:cxnLst>
                <a:cxn ang="0">
                  <a:pos x="T0" y="T1"/>
                </a:cxn>
                <a:cxn ang="0">
                  <a:pos x="T2" y="T3"/>
                </a:cxn>
                <a:cxn ang="0">
                  <a:pos x="T4" y="T5"/>
                </a:cxn>
                <a:cxn ang="0">
                  <a:pos x="T6" y="T7"/>
                </a:cxn>
                <a:cxn ang="0">
                  <a:pos x="T8" y="T9"/>
                </a:cxn>
              </a:cxnLst>
              <a:rect l="0" t="0" r="r" b="b"/>
              <a:pathLst>
                <a:path w="910" h="681">
                  <a:moveTo>
                    <a:pt x="32" y="681"/>
                  </a:moveTo>
                  <a:cubicBezTo>
                    <a:pt x="0" y="675"/>
                    <a:pt x="0" y="675"/>
                    <a:pt x="0" y="675"/>
                  </a:cubicBezTo>
                  <a:cubicBezTo>
                    <a:pt x="1" y="668"/>
                    <a:pt x="142" y="0"/>
                    <a:pt x="910" y="55"/>
                  </a:cubicBezTo>
                  <a:cubicBezTo>
                    <a:pt x="908" y="87"/>
                    <a:pt x="908" y="87"/>
                    <a:pt x="908" y="87"/>
                  </a:cubicBezTo>
                  <a:cubicBezTo>
                    <a:pt x="169" y="34"/>
                    <a:pt x="37" y="655"/>
                    <a:pt x="32" y="681"/>
                  </a:cubicBezTo>
                  <a:close/>
                </a:path>
              </a:pathLst>
            </a:custGeom>
            <a:solidFill>
              <a:srgbClr val="8499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6" name="išliḍê"/>
            <p:cNvSpPr/>
            <p:nvPr/>
          </p:nvSpPr>
          <p:spPr bwMode="auto">
            <a:xfrm>
              <a:off x="7437438" y="4000499"/>
              <a:ext cx="654050" cy="601662"/>
            </a:xfrm>
            <a:custGeom>
              <a:avLst/>
              <a:gdLst>
                <a:gd name="T0" fmla="*/ 29 w 849"/>
                <a:gd name="T1" fmla="*/ 782 h 782"/>
                <a:gd name="T2" fmla="*/ 0 w 849"/>
                <a:gd name="T3" fmla="*/ 769 h 782"/>
                <a:gd name="T4" fmla="*/ 848 w 849"/>
                <a:gd name="T5" fmla="*/ 0 h 782"/>
                <a:gd name="T6" fmla="*/ 849 w 849"/>
                <a:gd name="T7" fmla="*/ 32 h 782"/>
                <a:gd name="T8" fmla="*/ 29 w 849"/>
                <a:gd name="T9" fmla="*/ 782 h 782"/>
              </a:gdLst>
              <a:ahLst/>
              <a:cxnLst>
                <a:cxn ang="0">
                  <a:pos x="T0" y="T1"/>
                </a:cxn>
                <a:cxn ang="0">
                  <a:pos x="T2" y="T3"/>
                </a:cxn>
                <a:cxn ang="0">
                  <a:pos x="T4" y="T5"/>
                </a:cxn>
                <a:cxn ang="0">
                  <a:pos x="T6" y="T7"/>
                </a:cxn>
                <a:cxn ang="0">
                  <a:pos x="T8" y="T9"/>
                </a:cxn>
              </a:cxnLst>
              <a:rect l="0" t="0" r="r" b="b"/>
              <a:pathLst>
                <a:path w="849" h="782">
                  <a:moveTo>
                    <a:pt x="29" y="782"/>
                  </a:moveTo>
                  <a:cubicBezTo>
                    <a:pt x="0" y="769"/>
                    <a:pt x="0" y="769"/>
                    <a:pt x="0" y="769"/>
                  </a:cubicBezTo>
                  <a:cubicBezTo>
                    <a:pt x="13" y="738"/>
                    <a:pt x="333" y="15"/>
                    <a:pt x="848" y="0"/>
                  </a:cubicBezTo>
                  <a:cubicBezTo>
                    <a:pt x="849" y="32"/>
                    <a:pt x="849" y="32"/>
                    <a:pt x="849" y="32"/>
                  </a:cubicBezTo>
                  <a:cubicBezTo>
                    <a:pt x="355" y="47"/>
                    <a:pt x="33" y="774"/>
                    <a:pt x="29" y="782"/>
                  </a:cubicBezTo>
                  <a:close/>
                </a:path>
              </a:pathLst>
            </a:custGeom>
            <a:solidFill>
              <a:srgbClr val="8499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7" name="íšļidê"/>
            <p:cNvSpPr/>
            <p:nvPr/>
          </p:nvSpPr>
          <p:spPr bwMode="auto">
            <a:xfrm>
              <a:off x="5700713" y="3527425"/>
              <a:ext cx="285750" cy="400050"/>
            </a:xfrm>
            <a:custGeom>
              <a:avLst/>
              <a:gdLst>
                <a:gd name="T0" fmla="*/ 144 w 373"/>
                <a:gd name="T1" fmla="*/ 520 h 520"/>
                <a:gd name="T2" fmla="*/ 43 w 373"/>
                <a:gd name="T3" fmla="*/ 285 h 520"/>
                <a:gd name="T4" fmla="*/ 167 w 373"/>
                <a:gd name="T5" fmla="*/ 0 h 520"/>
                <a:gd name="T6" fmla="*/ 144 w 373"/>
                <a:gd name="T7" fmla="*/ 520 h 520"/>
              </a:gdLst>
              <a:ahLst/>
              <a:cxnLst>
                <a:cxn ang="0">
                  <a:pos x="T0" y="T1"/>
                </a:cxn>
                <a:cxn ang="0">
                  <a:pos x="T2" y="T3"/>
                </a:cxn>
                <a:cxn ang="0">
                  <a:pos x="T4" y="T5"/>
                </a:cxn>
                <a:cxn ang="0">
                  <a:pos x="T6" y="T7"/>
                </a:cxn>
              </a:cxnLst>
              <a:rect l="0" t="0" r="r" b="b"/>
              <a:pathLst>
                <a:path w="373" h="520">
                  <a:moveTo>
                    <a:pt x="144" y="520"/>
                  </a:moveTo>
                  <a:cubicBezTo>
                    <a:pt x="144" y="520"/>
                    <a:pt x="0" y="425"/>
                    <a:pt x="43" y="285"/>
                  </a:cubicBezTo>
                  <a:cubicBezTo>
                    <a:pt x="86" y="146"/>
                    <a:pt x="167" y="0"/>
                    <a:pt x="167" y="0"/>
                  </a:cubicBezTo>
                  <a:cubicBezTo>
                    <a:pt x="167" y="0"/>
                    <a:pt x="373" y="351"/>
                    <a:pt x="144" y="520"/>
                  </a:cubicBezTo>
                  <a:close/>
                </a:path>
              </a:pathLst>
            </a:custGeom>
            <a:solidFill>
              <a:srgbClr val="6C7D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8" name="îšļïdé"/>
            <p:cNvSpPr/>
            <p:nvPr/>
          </p:nvSpPr>
          <p:spPr bwMode="auto">
            <a:xfrm>
              <a:off x="5727700" y="3878262"/>
              <a:ext cx="2606675" cy="1146175"/>
            </a:xfrm>
            <a:custGeom>
              <a:avLst/>
              <a:gdLst>
                <a:gd name="T0" fmla="*/ 60 w 3390"/>
                <a:gd name="T1" fmla="*/ 0 h 1488"/>
                <a:gd name="T2" fmla="*/ 2933 w 3390"/>
                <a:gd name="T3" fmla="*/ 978 h 1488"/>
                <a:gd name="T4" fmla="*/ 2480 w 3390"/>
                <a:gd name="T5" fmla="*/ 1488 h 1488"/>
                <a:gd name="T6" fmla="*/ 0 w 3390"/>
                <a:gd name="T7" fmla="*/ 95 h 1488"/>
                <a:gd name="T8" fmla="*/ 60 w 3390"/>
                <a:gd name="T9" fmla="*/ 0 h 1488"/>
              </a:gdLst>
              <a:ahLst/>
              <a:cxnLst>
                <a:cxn ang="0">
                  <a:pos x="T0" y="T1"/>
                </a:cxn>
                <a:cxn ang="0">
                  <a:pos x="T2" y="T3"/>
                </a:cxn>
                <a:cxn ang="0">
                  <a:pos x="T4" y="T5"/>
                </a:cxn>
                <a:cxn ang="0">
                  <a:pos x="T6" y="T7"/>
                </a:cxn>
                <a:cxn ang="0">
                  <a:pos x="T8" y="T9"/>
                </a:cxn>
              </a:cxnLst>
              <a:rect l="0" t="0" r="r" b="b"/>
              <a:pathLst>
                <a:path w="3390" h="1488">
                  <a:moveTo>
                    <a:pt x="60" y="0"/>
                  </a:moveTo>
                  <a:cubicBezTo>
                    <a:pt x="60" y="0"/>
                    <a:pt x="1849" y="5"/>
                    <a:pt x="2933" y="978"/>
                  </a:cubicBezTo>
                  <a:cubicBezTo>
                    <a:pt x="3390" y="1388"/>
                    <a:pt x="2480" y="1488"/>
                    <a:pt x="2480" y="1488"/>
                  </a:cubicBezTo>
                  <a:cubicBezTo>
                    <a:pt x="2480" y="1488"/>
                    <a:pt x="1" y="163"/>
                    <a:pt x="0" y="95"/>
                  </a:cubicBezTo>
                  <a:cubicBezTo>
                    <a:pt x="0" y="28"/>
                    <a:pt x="60" y="0"/>
                    <a:pt x="60" y="0"/>
                  </a:cubicBezTo>
                  <a:close/>
                </a:path>
              </a:pathLst>
            </a:custGeom>
            <a:solidFill>
              <a:srgbClr val="E3AE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9" name="isļîďé"/>
            <p:cNvSpPr/>
            <p:nvPr/>
          </p:nvSpPr>
          <p:spPr bwMode="auto">
            <a:xfrm>
              <a:off x="3968750" y="3560762"/>
              <a:ext cx="3790950" cy="1979612"/>
            </a:xfrm>
            <a:custGeom>
              <a:avLst/>
              <a:gdLst>
                <a:gd name="T0" fmla="*/ 0 w 4930"/>
                <a:gd name="T1" fmla="*/ 1355 h 2573"/>
                <a:gd name="T2" fmla="*/ 863 w 4930"/>
                <a:gd name="T3" fmla="*/ 630 h 2573"/>
                <a:gd name="T4" fmla="*/ 4745 w 4930"/>
                <a:gd name="T5" fmla="*/ 1517 h 2573"/>
                <a:gd name="T6" fmla="*/ 2479 w 4930"/>
                <a:gd name="T7" fmla="*/ 2463 h 2573"/>
                <a:gd name="T8" fmla="*/ 0 w 4930"/>
                <a:gd name="T9" fmla="*/ 1355 h 2573"/>
              </a:gdLst>
              <a:ahLst/>
              <a:cxnLst>
                <a:cxn ang="0">
                  <a:pos x="T0" y="T1"/>
                </a:cxn>
                <a:cxn ang="0">
                  <a:pos x="T2" y="T3"/>
                </a:cxn>
                <a:cxn ang="0">
                  <a:pos x="T4" y="T5"/>
                </a:cxn>
                <a:cxn ang="0">
                  <a:pos x="T6" y="T7"/>
                </a:cxn>
                <a:cxn ang="0">
                  <a:pos x="T8" y="T9"/>
                </a:cxn>
              </a:cxnLst>
              <a:rect l="0" t="0" r="r" b="b"/>
              <a:pathLst>
                <a:path w="4930" h="2573">
                  <a:moveTo>
                    <a:pt x="0" y="1355"/>
                  </a:moveTo>
                  <a:cubicBezTo>
                    <a:pt x="0" y="1355"/>
                    <a:pt x="245" y="889"/>
                    <a:pt x="863" y="630"/>
                  </a:cubicBezTo>
                  <a:cubicBezTo>
                    <a:pt x="2368" y="0"/>
                    <a:pt x="4365" y="883"/>
                    <a:pt x="4745" y="1517"/>
                  </a:cubicBezTo>
                  <a:cubicBezTo>
                    <a:pt x="4930" y="1825"/>
                    <a:pt x="3509" y="2573"/>
                    <a:pt x="2479" y="2463"/>
                  </a:cubicBezTo>
                  <a:cubicBezTo>
                    <a:pt x="1727" y="2382"/>
                    <a:pt x="456" y="1990"/>
                    <a:pt x="0" y="1355"/>
                  </a:cubicBezTo>
                  <a:close/>
                </a:path>
              </a:pathLst>
            </a:custGeom>
            <a:solidFill>
              <a:srgbClr val="8499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0" name="iṣľîḑe"/>
            <p:cNvSpPr/>
            <p:nvPr/>
          </p:nvSpPr>
          <p:spPr bwMode="auto">
            <a:xfrm>
              <a:off x="4248150" y="4179887"/>
              <a:ext cx="812800" cy="1092200"/>
            </a:xfrm>
            <a:custGeom>
              <a:avLst/>
              <a:gdLst>
                <a:gd name="T0" fmla="*/ 984 w 1057"/>
                <a:gd name="T1" fmla="*/ 1395 h 1420"/>
                <a:gd name="T2" fmla="*/ 0 w 1057"/>
                <a:gd name="T3" fmla="*/ 63 h 1420"/>
                <a:gd name="T4" fmla="*/ 18 w 1057"/>
                <a:gd name="T5" fmla="*/ 0 h 1420"/>
                <a:gd name="T6" fmla="*/ 1057 w 1057"/>
                <a:gd name="T7" fmla="*/ 1420 h 1420"/>
                <a:gd name="T8" fmla="*/ 984 w 1057"/>
                <a:gd name="T9" fmla="*/ 1395 h 1420"/>
              </a:gdLst>
              <a:ahLst/>
              <a:cxnLst>
                <a:cxn ang="0">
                  <a:pos x="T0" y="T1"/>
                </a:cxn>
                <a:cxn ang="0">
                  <a:pos x="T2" y="T3"/>
                </a:cxn>
                <a:cxn ang="0">
                  <a:pos x="T4" y="T5"/>
                </a:cxn>
                <a:cxn ang="0">
                  <a:pos x="T6" y="T7"/>
                </a:cxn>
                <a:cxn ang="0">
                  <a:pos x="T8" y="T9"/>
                </a:cxn>
              </a:cxnLst>
              <a:rect l="0" t="0" r="r" b="b"/>
              <a:pathLst>
                <a:path w="1057" h="1420">
                  <a:moveTo>
                    <a:pt x="984" y="1395"/>
                  </a:moveTo>
                  <a:cubicBezTo>
                    <a:pt x="399" y="169"/>
                    <a:pt x="5" y="64"/>
                    <a:pt x="0" y="63"/>
                  </a:cubicBezTo>
                  <a:cubicBezTo>
                    <a:pt x="18" y="0"/>
                    <a:pt x="18" y="0"/>
                    <a:pt x="18" y="0"/>
                  </a:cubicBezTo>
                  <a:cubicBezTo>
                    <a:pt x="36" y="5"/>
                    <a:pt x="454" y="158"/>
                    <a:pt x="1057" y="1420"/>
                  </a:cubicBezTo>
                  <a:cubicBezTo>
                    <a:pt x="984" y="1395"/>
                    <a:pt x="984" y="1395"/>
                    <a:pt x="984" y="1395"/>
                  </a:cubicBezTo>
                  <a:close/>
                </a:path>
              </a:pathLst>
            </a:custGeom>
            <a:solidFill>
              <a:srgbClr val="6C7D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1" name="iṥ1iḍe"/>
            <p:cNvSpPr/>
            <p:nvPr/>
          </p:nvSpPr>
          <p:spPr bwMode="auto">
            <a:xfrm>
              <a:off x="4557713" y="4057649"/>
              <a:ext cx="1433513" cy="1406525"/>
            </a:xfrm>
            <a:custGeom>
              <a:avLst/>
              <a:gdLst>
                <a:gd name="T0" fmla="*/ 1778 w 1864"/>
                <a:gd name="T1" fmla="*/ 1828 h 1828"/>
                <a:gd name="T2" fmla="*/ 0 w 1864"/>
                <a:gd name="T3" fmla="*/ 31 h 1828"/>
                <a:gd name="T4" fmla="*/ 65 w 1864"/>
                <a:gd name="T5" fmla="*/ 0 h 1828"/>
                <a:gd name="T6" fmla="*/ 1864 w 1864"/>
                <a:gd name="T7" fmla="*/ 1828 h 1828"/>
                <a:gd name="T8" fmla="*/ 1778 w 1864"/>
                <a:gd name="T9" fmla="*/ 1828 h 1828"/>
              </a:gdLst>
              <a:ahLst/>
              <a:cxnLst>
                <a:cxn ang="0">
                  <a:pos x="T0" y="T1"/>
                </a:cxn>
                <a:cxn ang="0">
                  <a:pos x="T2" y="T3"/>
                </a:cxn>
                <a:cxn ang="0">
                  <a:pos x="T4" y="T5"/>
                </a:cxn>
                <a:cxn ang="0">
                  <a:pos x="T6" y="T7"/>
                </a:cxn>
                <a:cxn ang="0">
                  <a:pos x="T8" y="T9"/>
                </a:cxn>
              </a:cxnLst>
              <a:rect l="0" t="0" r="r" b="b"/>
              <a:pathLst>
                <a:path w="1864" h="1828">
                  <a:moveTo>
                    <a:pt x="1778" y="1828"/>
                  </a:moveTo>
                  <a:cubicBezTo>
                    <a:pt x="759" y="221"/>
                    <a:pt x="8" y="33"/>
                    <a:pt x="0" y="31"/>
                  </a:cubicBezTo>
                  <a:cubicBezTo>
                    <a:pt x="65" y="0"/>
                    <a:pt x="65" y="0"/>
                    <a:pt x="65" y="0"/>
                  </a:cubicBezTo>
                  <a:cubicBezTo>
                    <a:pt x="98" y="8"/>
                    <a:pt x="831" y="199"/>
                    <a:pt x="1864" y="1828"/>
                  </a:cubicBezTo>
                  <a:cubicBezTo>
                    <a:pt x="1778" y="1828"/>
                    <a:pt x="1778" y="1828"/>
                    <a:pt x="1778" y="1828"/>
                  </a:cubicBezTo>
                  <a:close/>
                </a:path>
              </a:pathLst>
            </a:custGeom>
            <a:solidFill>
              <a:srgbClr val="6C7D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2" name="ïSľíḑé"/>
            <p:cNvSpPr/>
            <p:nvPr/>
          </p:nvSpPr>
          <p:spPr bwMode="auto">
            <a:xfrm>
              <a:off x="4826000" y="3960812"/>
              <a:ext cx="1860550" cy="1416050"/>
            </a:xfrm>
            <a:custGeom>
              <a:avLst/>
              <a:gdLst>
                <a:gd name="T0" fmla="*/ 2364 w 2418"/>
                <a:gd name="T1" fmla="*/ 1842 h 1842"/>
                <a:gd name="T2" fmla="*/ 0 w 2418"/>
                <a:gd name="T3" fmla="*/ 21 h 1842"/>
                <a:gd name="T4" fmla="*/ 68 w 2418"/>
                <a:gd name="T5" fmla="*/ 0 h 1842"/>
                <a:gd name="T6" fmla="*/ 2418 w 2418"/>
                <a:gd name="T7" fmla="*/ 1804 h 1842"/>
                <a:gd name="T8" fmla="*/ 2364 w 2418"/>
                <a:gd name="T9" fmla="*/ 1842 h 1842"/>
              </a:gdLst>
              <a:ahLst/>
              <a:cxnLst>
                <a:cxn ang="0">
                  <a:pos x="T0" y="T1"/>
                </a:cxn>
                <a:cxn ang="0">
                  <a:pos x="T2" y="T3"/>
                </a:cxn>
                <a:cxn ang="0">
                  <a:pos x="T4" y="T5"/>
                </a:cxn>
                <a:cxn ang="0">
                  <a:pos x="T6" y="T7"/>
                </a:cxn>
                <a:cxn ang="0">
                  <a:pos x="T8" y="T9"/>
                </a:cxn>
              </a:cxnLst>
              <a:rect l="0" t="0" r="r" b="b"/>
              <a:pathLst>
                <a:path w="2418" h="1842">
                  <a:moveTo>
                    <a:pt x="2364" y="1842"/>
                  </a:moveTo>
                  <a:cubicBezTo>
                    <a:pt x="1337" y="363"/>
                    <a:pt x="13" y="24"/>
                    <a:pt x="0" y="21"/>
                  </a:cubicBezTo>
                  <a:cubicBezTo>
                    <a:pt x="68" y="0"/>
                    <a:pt x="68" y="0"/>
                    <a:pt x="68" y="0"/>
                  </a:cubicBezTo>
                  <a:cubicBezTo>
                    <a:pt x="81" y="3"/>
                    <a:pt x="1377" y="305"/>
                    <a:pt x="2418" y="1804"/>
                  </a:cubicBezTo>
                  <a:cubicBezTo>
                    <a:pt x="2364" y="1842"/>
                    <a:pt x="2364" y="1842"/>
                    <a:pt x="2364" y="1842"/>
                  </a:cubicBezTo>
                  <a:close/>
                </a:path>
              </a:pathLst>
            </a:custGeom>
            <a:solidFill>
              <a:srgbClr val="6C7D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3" name="iŝ1iḋè"/>
            <p:cNvSpPr/>
            <p:nvPr/>
          </p:nvSpPr>
          <p:spPr bwMode="auto">
            <a:xfrm>
              <a:off x="5106988" y="3898899"/>
              <a:ext cx="2171700" cy="1246187"/>
            </a:xfrm>
            <a:custGeom>
              <a:avLst/>
              <a:gdLst>
                <a:gd name="T0" fmla="*/ 2771 w 2824"/>
                <a:gd name="T1" fmla="*/ 1620 h 1620"/>
                <a:gd name="T2" fmla="*/ 0 w 2824"/>
                <a:gd name="T3" fmla="*/ 17 h 1620"/>
                <a:gd name="T4" fmla="*/ 80 w 2824"/>
                <a:gd name="T5" fmla="*/ 0 h 1620"/>
                <a:gd name="T6" fmla="*/ 2824 w 2824"/>
                <a:gd name="T7" fmla="*/ 1583 h 1620"/>
                <a:gd name="T8" fmla="*/ 2771 w 2824"/>
                <a:gd name="T9" fmla="*/ 1620 h 1620"/>
              </a:gdLst>
              <a:ahLst/>
              <a:cxnLst>
                <a:cxn ang="0">
                  <a:pos x="T0" y="T1"/>
                </a:cxn>
                <a:cxn ang="0">
                  <a:pos x="T2" y="T3"/>
                </a:cxn>
                <a:cxn ang="0">
                  <a:pos x="T4" y="T5"/>
                </a:cxn>
                <a:cxn ang="0">
                  <a:pos x="T6" y="T7"/>
                </a:cxn>
                <a:cxn ang="0">
                  <a:pos x="T8" y="T9"/>
                </a:cxn>
              </a:cxnLst>
              <a:rect l="0" t="0" r="r" b="b"/>
              <a:pathLst>
                <a:path w="2824" h="1620">
                  <a:moveTo>
                    <a:pt x="2771" y="1620"/>
                  </a:moveTo>
                  <a:cubicBezTo>
                    <a:pt x="1884" y="352"/>
                    <a:pt x="19" y="20"/>
                    <a:pt x="0" y="17"/>
                  </a:cubicBezTo>
                  <a:cubicBezTo>
                    <a:pt x="80" y="0"/>
                    <a:pt x="80" y="0"/>
                    <a:pt x="80" y="0"/>
                  </a:cubicBezTo>
                  <a:cubicBezTo>
                    <a:pt x="99" y="3"/>
                    <a:pt x="1922" y="292"/>
                    <a:pt x="2824" y="1583"/>
                  </a:cubicBezTo>
                  <a:cubicBezTo>
                    <a:pt x="2771" y="1620"/>
                    <a:pt x="2771" y="1620"/>
                    <a:pt x="2771" y="1620"/>
                  </a:cubicBezTo>
                  <a:close/>
                </a:path>
              </a:pathLst>
            </a:custGeom>
            <a:solidFill>
              <a:srgbClr val="6C7D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4" name="ïśḻîḑé"/>
            <p:cNvSpPr/>
            <p:nvPr/>
          </p:nvSpPr>
          <p:spPr bwMode="auto">
            <a:xfrm>
              <a:off x="5576888" y="3878262"/>
              <a:ext cx="2028825" cy="1014412"/>
            </a:xfrm>
            <a:custGeom>
              <a:avLst/>
              <a:gdLst>
                <a:gd name="T0" fmla="*/ 2598 w 2638"/>
                <a:gd name="T1" fmla="*/ 1318 h 1318"/>
                <a:gd name="T2" fmla="*/ 0 w 2638"/>
                <a:gd name="T3" fmla="*/ 1 h 1318"/>
                <a:gd name="T4" fmla="*/ 132 w 2638"/>
                <a:gd name="T5" fmla="*/ 0 h 1318"/>
                <a:gd name="T6" fmla="*/ 2638 w 2638"/>
                <a:gd name="T7" fmla="*/ 1262 h 1318"/>
                <a:gd name="T8" fmla="*/ 2598 w 2638"/>
                <a:gd name="T9" fmla="*/ 1318 h 1318"/>
              </a:gdLst>
              <a:ahLst/>
              <a:cxnLst>
                <a:cxn ang="0">
                  <a:pos x="T0" y="T1"/>
                </a:cxn>
                <a:cxn ang="0">
                  <a:pos x="T2" y="T3"/>
                </a:cxn>
                <a:cxn ang="0">
                  <a:pos x="T4" y="T5"/>
                </a:cxn>
                <a:cxn ang="0">
                  <a:pos x="T6" y="T7"/>
                </a:cxn>
                <a:cxn ang="0">
                  <a:pos x="T8" y="T9"/>
                </a:cxn>
              </a:cxnLst>
              <a:rect l="0" t="0" r="r" b="b"/>
              <a:pathLst>
                <a:path w="2638" h="1318">
                  <a:moveTo>
                    <a:pt x="2598" y="1318"/>
                  </a:moveTo>
                  <a:cubicBezTo>
                    <a:pt x="1991" y="417"/>
                    <a:pt x="18" y="4"/>
                    <a:pt x="0" y="1"/>
                  </a:cubicBezTo>
                  <a:cubicBezTo>
                    <a:pt x="132" y="0"/>
                    <a:pt x="132" y="0"/>
                    <a:pt x="132" y="0"/>
                  </a:cubicBezTo>
                  <a:cubicBezTo>
                    <a:pt x="209" y="13"/>
                    <a:pt x="2015" y="338"/>
                    <a:pt x="2638" y="1262"/>
                  </a:cubicBezTo>
                  <a:cubicBezTo>
                    <a:pt x="2598" y="1318"/>
                    <a:pt x="2598" y="1318"/>
                    <a:pt x="2598" y="1318"/>
                  </a:cubicBezTo>
                  <a:close/>
                </a:path>
              </a:pathLst>
            </a:custGeom>
            <a:solidFill>
              <a:srgbClr val="6C7D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5" name="íṥ1íďê"/>
            <p:cNvSpPr/>
            <p:nvPr/>
          </p:nvSpPr>
          <p:spPr bwMode="auto">
            <a:xfrm>
              <a:off x="7654925" y="3470275"/>
              <a:ext cx="735013" cy="965200"/>
            </a:xfrm>
            <a:custGeom>
              <a:avLst/>
              <a:gdLst>
                <a:gd name="T0" fmla="*/ 294 w 954"/>
                <a:gd name="T1" fmla="*/ 1255 h 1255"/>
                <a:gd name="T2" fmla="*/ 187 w 954"/>
                <a:gd name="T3" fmla="*/ 616 h 1255"/>
                <a:gd name="T4" fmla="*/ 658 w 954"/>
                <a:gd name="T5" fmla="*/ 0 h 1255"/>
                <a:gd name="T6" fmla="*/ 294 w 954"/>
                <a:gd name="T7" fmla="*/ 1255 h 1255"/>
              </a:gdLst>
              <a:ahLst/>
              <a:cxnLst>
                <a:cxn ang="0">
                  <a:pos x="T0" y="T1"/>
                </a:cxn>
                <a:cxn ang="0">
                  <a:pos x="T2" y="T3"/>
                </a:cxn>
                <a:cxn ang="0">
                  <a:pos x="T4" y="T5"/>
                </a:cxn>
                <a:cxn ang="0">
                  <a:pos x="T6" y="T7"/>
                </a:cxn>
              </a:cxnLst>
              <a:rect l="0" t="0" r="r" b="b"/>
              <a:pathLst>
                <a:path w="954" h="1255">
                  <a:moveTo>
                    <a:pt x="294" y="1255"/>
                  </a:moveTo>
                  <a:cubicBezTo>
                    <a:pt x="294" y="1255"/>
                    <a:pt x="0" y="928"/>
                    <a:pt x="187" y="616"/>
                  </a:cubicBezTo>
                  <a:cubicBezTo>
                    <a:pt x="375" y="303"/>
                    <a:pt x="658" y="0"/>
                    <a:pt x="658" y="0"/>
                  </a:cubicBezTo>
                  <a:cubicBezTo>
                    <a:pt x="658" y="0"/>
                    <a:pt x="954" y="993"/>
                    <a:pt x="294" y="1255"/>
                  </a:cubicBezTo>
                  <a:close/>
                </a:path>
              </a:pathLst>
            </a:custGeom>
            <a:solidFill>
              <a:srgbClr val="566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6" name="îšlíḓé"/>
            <p:cNvSpPr/>
            <p:nvPr/>
          </p:nvSpPr>
          <p:spPr bwMode="auto">
            <a:xfrm>
              <a:off x="7227888" y="2984500"/>
              <a:ext cx="838200" cy="1303337"/>
            </a:xfrm>
            <a:custGeom>
              <a:avLst/>
              <a:gdLst>
                <a:gd name="T0" fmla="*/ 373 w 1089"/>
                <a:gd name="T1" fmla="*/ 1694 h 1694"/>
                <a:gd name="T2" fmla="*/ 174 w 1089"/>
                <a:gd name="T3" fmla="*/ 890 h 1694"/>
                <a:gd name="T4" fmla="*/ 631 w 1089"/>
                <a:gd name="T5" fmla="*/ 0 h 1694"/>
                <a:gd name="T6" fmla="*/ 373 w 1089"/>
                <a:gd name="T7" fmla="*/ 1694 h 1694"/>
              </a:gdLst>
              <a:ahLst/>
              <a:cxnLst>
                <a:cxn ang="0">
                  <a:pos x="T0" y="T1"/>
                </a:cxn>
                <a:cxn ang="0">
                  <a:pos x="T2" y="T3"/>
                </a:cxn>
                <a:cxn ang="0">
                  <a:pos x="T4" y="T5"/>
                </a:cxn>
                <a:cxn ang="0">
                  <a:pos x="T6" y="T7"/>
                </a:cxn>
              </a:cxnLst>
              <a:rect l="0" t="0" r="r" b="b"/>
              <a:pathLst>
                <a:path w="1089" h="1694">
                  <a:moveTo>
                    <a:pt x="373" y="1694"/>
                  </a:moveTo>
                  <a:cubicBezTo>
                    <a:pt x="373" y="1694"/>
                    <a:pt x="0" y="1331"/>
                    <a:pt x="174" y="890"/>
                  </a:cubicBezTo>
                  <a:cubicBezTo>
                    <a:pt x="347" y="449"/>
                    <a:pt x="631" y="0"/>
                    <a:pt x="631" y="0"/>
                  </a:cubicBezTo>
                  <a:cubicBezTo>
                    <a:pt x="631" y="0"/>
                    <a:pt x="1089" y="1223"/>
                    <a:pt x="373" y="1694"/>
                  </a:cubicBezTo>
                  <a:close/>
                </a:path>
              </a:pathLst>
            </a:custGeom>
            <a:solidFill>
              <a:srgbClr val="566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7" name="îṩľîďe"/>
            <p:cNvSpPr/>
            <p:nvPr/>
          </p:nvSpPr>
          <p:spPr bwMode="auto">
            <a:xfrm>
              <a:off x="6672263" y="3760787"/>
              <a:ext cx="376238" cy="523875"/>
            </a:xfrm>
            <a:custGeom>
              <a:avLst/>
              <a:gdLst>
                <a:gd name="T0" fmla="*/ 188 w 489"/>
                <a:gd name="T1" fmla="*/ 682 h 682"/>
                <a:gd name="T2" fmla="*/ 56 w 489"/>
                <a:gd name="T3" fmla="*/ 374 h 682"/>
                <a:gd name="T4" fmla="*/ 218 w 489"/>
                <a:gd name="T5" fmla="*/ 0 h 682"/>
                <a:gd name="T6" fmla="*/ 188 w 489"/>
                <a:gd name="T7" fmla="*/ 682 h 682"/>
              </a:gdLst>
              <a:ahLst/>
              <a:cxnLst>
                <a:cxn ang="0">
                  <a:pos x="T0" y="T1"/>
                </a:cxn>
                <a:cxn ang="0">
                  <a:pos x="T2" y="T3"/>
                </a:cxn>
                <a:cxn ang="0">
                  <a:pos x="T4" y="T5"/>
                </a:cxn>
                <a:cxn ang="0">
                  <a:pos x="T6" y="T7"/>
                </a:cxn>
              </a:cxnLst>
              <a:rect l="0" t="0" r="r" b="b"/>
              <a:pathLst>
                <a:path w="489" h="682">
                  <a:moveTo>
                    <a:pt x="188" y="682"/>
                  </a:moveTo>
                  <a:cubicBezTo>
                    <a:pt x="188" y="682"/>
                    <a:pt x="0" y="557"/>
                    <a:pt x="56" y="374"/>
                  </a:cubicBezTo>
                  <a:cubicBezTo>
                    <a:pt x="112" y="191"/>
                    <a:pt x="218" y="0"/>
                    <a:pt x="218" y="0"/>
                  </a:cubicBezTo>
                  <a:cubicBezTo>
                    <a:pt x="218" y="0"/>
                    <a:pt x="489" y="461"/>
                    <a:pt x="188" y="682"/>
                  </a:cubicBezTo>
                  <a:close/>
                </a:path>
              </a:pathLst>
            </a:custGeom>
            <a:solidFill>
              <a:srgbClr val="566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8" name="íŝļïḍe"/>
            <p:cNvSpPr/>
            <p:nvPr/>
          </p:nvSpPr>
          <p:spPr bwMode="auto">
            <a:xfrm>
              <a:off x="5230813" y="3841750"/>
              <a:ext cx="2325688" cy="1087437"/>
            </a:xfrm>
            <a:custGeom>
              <a:avLst/>
              <a:gdLst>
                <a:gd name="T0" fmla="*/ 135 w 3025"/>
                <a:gd name="T1" fmla="*/ 57 h 1414"/>
                <a:gd name="T2" fmla="*/ 453 w 3025"/>
                <a:gd name="T3" fmla="*/ 74 h 1414"/>
                <a:gd name="T4" fmla="*/ 2498 w 3025"/>
                <a:gd name="T5" fmla="*/ 884 h 1414"/>
                <a:gd name="T6" fmla="*/ 2217 w 3025"/>
                <a:gd name="T7" fmla="*/ 1075 h 1414"/>
                <a:gd name="T8" fmla="*/ 880 w 3025"/>
                <a:gd name="T9" fmla="*/ 312 h 1414"/>
                <a:gd name="T10" fmla="*/ 135 w 3025"/>
                <a:gd name="T11" fmla="*/ 57 h 1414"/>
              </a:gdLst>
              <a:ahLst/>
              <a:cxnLst>
                <a:cxn ang="0">
                  <a:pos x="T0" y="T1"/>
                </a:cxn>
                <a:cxn ang="0">
                  <a:pos x="T2" y="T3"/>
                </a:cxn>
                <a:cxn ang="0">
                  <a:pos x="T4" y="T5"/>
                </a:cxn>
                <a:cxn ang="0">
                  <a:pos x="T6" y="T7"/>
                </a:cxn>
                <a:cxn ang="0">
                  <a:pos x="T8" y="T9"/>
                </a:cxn>
                <a:cxn ang="0">
                  <a:pos x="T10" y="T11"/>
                </a:cxn>
              </a:cxnLst>
              <a:rect l="0" t="0" r="r" b="b"/>
              <a:pathLst>
                <a:path w="3025" h="1414">
                  <a:moveTo>
                    <a:pt x="135" y="57"/>
                  </a:moveTo>
                  <a:cubicBezTo>
                    <a:pt x="140" y="55"/>
                    <a:pt x="132" y="3"/>
                    <a:pt x="453" y="74"/>
                  </a:cubicBezTo>
                  <a:cubicBezTo>
                    <a:pt x="775" y="145"/>
                    <a:pt x="1970" y="354"/>
                    <a:pt x="2498" y="884"/>
                  </a:cubicBezTo>
                  <a:cubicBezTo>
                    <a:pt x="3025" y="1414"/>
                    <a:pt x="2538" y="1304"/>
                    <a:pt x="2217" y="1075"/>
                  </a:cubicBezTo>
                  <a:cubicBezTo>
                    <a:pt x="1896" y="846"/>
                    <a:pt x="1676" y="624"/>
                    <a:pt x="880" y="312"/>
                  </a:cubicBezTo>
                  <a:cubicBezTo>
                    <a:pt x="83" y="0"/>
                    <a:pt x="0" y="87"/>
                    <a:pt x="135" y="57"/>
                  </a:cubicBezTo>
                  <a:close/>
                </a:path>
              </a:pathLst>
            </a:custGeom>
            <a:solidFill>
              <a:srgbClr val="95A8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9" name="îSľiḓè"/>
            <p:cNvSpPr/>
            <p:nvPr/>
          </p:nvSpPr>
          <p:spPr bwMode="auto">
            <a:xfrm>
              <a:off x="4973638" y="3911599"/>
              <a:ext cx="2160588" cy="1270000"/>
            </a:xfrm>
            <a:custGeom>
              <a:avLst/>
              <a:gdLst>
                <a:gd name="T0" fmla="*/ 71 w 2810"/>
                <a:gd name="T1" fmla="*/ 1 h 1651"/>
                <a:gd name="T2" fmla="*/ 331 w 2810"/>
                <a:gd name="T3" fmla="*/ 145 h 1651"/>
                <a:gd name="T4" fmla="*/ 1873 w 2810"/>
                <a:gd name="T5" fmla="*/ 1183 h 1651"/>
                <a:gd name="T6" fmla="*/ 2104 w 2810"/>
                <a:gd name="T7" fmla="*/ 814 h 1651"/>
                <a:gd name="T8" fmla="*/ 71 w 2810"/>
                <a:gd name="T9" fmla="*/ 1 h 1651"/>
              </a:gdLst>
              <a:ahLst/>
              <a:cxnLst>
                <a:cxn ang="0">
                  <a:pos x="T0" y="T1"/>
                </a:cxn>
                <a:cxn ang="0">
                  <a:pos x="T2" y="T3"/>
                </a:cxn>
                <a:cxn ang="0">
                  <a:pos x="T4" y="T5"/>
                </a:cxn>
                <a:cxn ang="0">
                  <a:pos x="T6" y="T7"/>
                </a:cxn>
                <a:cxn ang="0">
                  <a:pos x="T8" y="T9"/>
                </a:cxn>
              </a:cxnLst>
              <a:rect l="0" t="0" r="r" b="b"/>
              <a:pathLst>
                <a:path w="2810" h="1651">
                  <a:moveTo>
                    <a:pt x="71" y="1"/>
                  </a:moveTo>
                  <a:cubicBezTo>
                    <a:pt x="0" y="0"/>
                    <a:pt x="62" y="21"/>
                    <a:pt x="331" y="145"/>
                  </a:cubicBezTo>
                  <a:cubicBezTo>
                    <a:pt x="599" y="270"/>
                    <a:pt x="1428" y="715"/>
                    <a:pt x="1873" y="1183"/>
                  </a:cubicBezTo>
                  <a:cubicBezTo>
                    <a:pt x="2318" y="1651"/>
                    <a:pt x="2810" y="1344"/>
                    <a:pt x="2104" y="814"/>
                  </a:cubicBezTo>
                  <a:cubicBezTo>
                    <a:pt x="1398" y="284"/>
                    <a:pt x="419" y="2"/>
                    <a:pt x="71" y="1"/>
                  </a:cubicBezTo>
                  <a:close/>
                </a:path>
              </a:pathLst>
            </a:custGeom>
            <a:solidFill>
              <a:srgbClr val="95A8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0" name="iṥ1îḓê"/>
            <p:cNvSpPr/>
            <p:nvPr/>
          </p:nvSpPr>
          <p:spPr bwMode="auto">
            <a:xfrm>
              <a:off x="4684713" y="3932237"/>
              <a:ext cx="1647825" cy="1212850"/>
            </a:xfrm>
            <a:custGeom>
              <a:avLst/>
              <a:gdLst>
                <a:gd name="T0" fmla="*/ 6 w 2142"/>
                <a:gd name="T1" fmla="*/ 118 h 1577"/>
                <a:gd name="T2" fmla="*/ 767 w 2142"/>
                <a:gd name="T3" fmla="*/ 660 h 1577"/>
                <a:gd name="T4" fmla="*/ 1777 w 2142"/>
                <a:gd name="T5" fmla="*/ 1577 h 1577"/>
                <a:gd name="T6" fmla="*/ 1808 w 2142"/>
                <a:gd name="T7" fmla="*/ 1078 h 1577"/>
                <a:gd name="T8" fmla="*/ 6 w 2142"/>
                <a:gd name="T9" fmla="*/ 118 h 1577"/>
              </a:gdLst>
              <a:ahLst/>
              <a:cxnLst>
                <a:cxn ang="0">
                  <a:pos x="T0" y="T1"/>
                </a:cxn>
                <a:cxn ang="0">
                  <a:pos x="T2" y="T3"/>
                </a:cxn>
                <a:cxn ang="0">
                  <a:pos x="T4" y="T5"/>
                </a:cxn>
                <a:cxn ang="0">
                  <a:pos x="T6" y="T7"/>
                </a:cxn>
                <a:cxn ang="0">
                  <a:pos x="T8" y="T9"/>
                </a:cxn>
              </a:cxnLst>
              <a:rect l="0" t="0" r="r" b="b"/>
              <a:pathLst>
                <a:path w="2142" h="1577">
                  <a:moveTo>
                    <a:pt x="6" y="118"/>
                  </a:moveTo>
                  <a:cubicBezTo>
                    <a:pt x="0" y="120"/>
                    <a:pt x="433" y="320"/>
                    <a:pt x="767" y="660"/>
                  </a:cubicBezTo>
                  <a:cubicBezTo>
                    <a:pt x="1101" y="1000"/>
                    <a:pt x="1608" y="1577"/>
                    <a:pt x="1777" y="1577"/>
                  </a:cubicBezTo>
                  <a:cubicBezTo>
                    <a:pt x="1947" y="1577"/>
                    <a:pt x="2142" y="1498"/>
                    <a:pt x="1808" y="1078"/>
                  </a:cubicBezTo>
                  <a:cubicBezTo>
                    <a:pt x="1474" y="657"/>
                    <a:pt x="345" y="0"/>
                    <a:pt x="6" y="118"/>
                  </a:cubicBezTo>
                  <a:close/>
                </a:path>
              </a:pathLst>
            </a:custGeom>
            <a:solidFill>
              <a:srgbClr val="95A8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1" name="iṡ1íḓé"/>
            <p:cNvSpPr/>
            <p:nvPr/>
          </p:nvSpPr>
          <p:spPr bwMode="auto">
            <a:xfrm>
              <a:off x="4418013" y="4075112"/>
              <a:ext cx="1127125" cy="1165225"/>
            </a:xfrm>
            <a:custGeom>
              <a:avLst/>
              <a:gdLst>
                <a:gd name="T0" fmla="*/ 68 w 1465"/>
                <a:gd name="T1" fmla="*/ 79 h 1513"/>
                <a:gd name="T2" fmla="*/ 452 w 1465"/>
                <a:gd name="T3" fmla="*/ 684 h 1513"/>
                <a:gd name="T4" fmla="*/ 1214 w 1465"/>
                <a:gd name="T5" fmla="*/ 1508 h 1513"/>
                <a:gd name="T6" fmla="*/ 1172 w 1465"/>
                <a:gd name="T7" fmla="*/ 845 h 1513"/>
                <a:gd name="T8" fmla="*/ 68 w 1465"/>
                <a:gd name="T9" fmla="*/ 79 h 1513"/>
              </a:gdLst>
              <a:ahLst/>
              <a:cxnLst>
                <a:cxn ang="0">
                  <a:pos x="T0" y="T1"/>
                </a:cxn>
                <a:cxn ang="0">
                  <a:pos x="T2" y="T3"/>
                </a:cxn>
                <a:cxn ang="0">
                  <a:pos x="T4" y="T5"/>
                </a:cxn>
                <a:cxn ang="0">
                  <a:pos x="T6" y="T7"/>
                </a:cxn>
                <a:cxn ang="0">
                  <a:pos x="T8" y="T9"/>
                </a:cxn>
              </a:cxnLst>
              <a:rect l="0" t="0" r="r" b="b"/>
              <a:pathLst>
                <a:path w="1465" h="1513">
                  <a:moveTo>
                    <a:pt x="68" y="79"/>
                  </a:moveTo>
                  <a:cubicBezTo>
                    <a:pt x="0" y="114"/>
                    <a:pt x="199" y="378"/>
                    <a:pt x="452" y="684"/>
                  </a:cubicBezTo>
                  <a:cubicBezTo>
                    <a:pt x="704" y="989"/>
                    <a:pt x="1070" y="1513"/>
                    <a:pt x="1214" y="1508"/>
                  </a:cubicBezTo>
                  <a:cubicBezTo>
                    <a:pt x="1357" y="1504"/>
                    <a:pt x="1465" y="1179"/>
                    <a:pt x="1172" y="845"/>
                  </a:cubicBezTo>
                  <a:cubicBezTo>
                    <a:pt x="530" y="112"/>
                    <a:pt x="220" y="0"/>
                    <a:pt x="68" y="79"/>
                  </a:cubicBezTo>
                  <a:close/>
                </a:path>
              </a:pathLst>
            </a:custGeom>
            <a:solidFill>
              <a:srgbClr val="95A8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2" name="íṧḻîḍé"/>
            <p:cNvSpPr/>
            <p:nvPr/>
          </p:nvSpPr>
          <p:spPr bwMode="auto">
            <a:xfrm>
              <a:off x="4151313" y="4273549"/>
              <a:ext cx="620713" cy="658812"/>
            </a:xfrm>
            <a:custGeom>
              <a:avLst/>
              <a:gdLst>
                <a:gd name="T0" fmla="*/ 126 w 806"/>
                <a:gd name="T1" fmla="*/ 134 h 856"/>
                <a:gd name="T2" fmla="*/ 342 w 806"/>
                <a:gd name="T3" fmla="*/ 653 h 856"/>
                <a:gd name="T4" fmla="*/ 588 w 806"/>
                <a:gd name="T5" fmla="*/ 394 h 856"/>
                <a:gd name="T6" fmla="*/ 126 w 806"/>
                <a:gd name="T7" fmla="*/ 134 h 856"/>
              </a:gdLst>
              <a:ahLst/>
              <a:cxnLst>
                <a:cxn ang="0">
                  <a:pos x="T0" y="T1"/>
                </a:cxn>
                <a:cxn ang="0">
                  <a:pos x="T2" y="T3"/>
                </a:cxn>
                <a:cxn ang="0">
                  <a:pos x="T4" y="T5"/>
                </a:cxn>
                <a:cxn ang="0">
                  <a:pos x="T6" y="T7"/>
                </a:cxn>
              </a:cxnLst>
              <a:rect l="0" t="0" r="r" b="b"/>
              <a:pathLst>
                <a:path w="806" h="856">
                  <a:moveTo>
                    <a:pt x="126" y="134"/>
                  </a:moveTo>
                  <a:cubicBezTo>
                    <a:pt x="5" y="259"/>
                    <a:pt x="0" y="449"/>
                    <a:pt x="342" y="653"/>
                  </a:cubicBezTo>
                  <a:cubicBezTo>
                    <a:pt x="685" y="856"/>
                    <a:pt x="806" y="709"/>
                    <a:pt x="588" y="394"/>
                  </a:cubicBezTo>
                  <a:cubicBezTo>
                    <a:pt x="370" y="79"/>
                    <a:pt x="256" y="0"/>
                    <a:pt x="126" y="134"/>
                  </a:cubicBezTo>
                  <a:close/>
                </a:path>
              </a:pathLst>
            </a:custGeom>
            <a:solidFill>
              <a:srgbClr val="95A8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3" name="ïṡlïḍê"/>
            <p:cNvSpPr/>
            <p:nvPr/>
          </p:nvSpPr>
          <p:spPr bwMode="auto">
            <a:xfrm>
              <a:off x="5281613" y="4137024"/>
              <a:ext cx="371475" cy="712787"/>
            </a:xfrm>
            <a:custGeom>
              <a:avLst/>
              <a:gdLst>
                <a:gd name="T0" fmla="*/ 271 w 482"/>
                <a:gd name="T1" fmla="*/ 927 h 927"/>
                <a:gd name="T2" fmla="*/ 17 w 482"/>
                <a:gd name="T3" fmla="*/ 557 h 927"/>
                <a:gd name="T4" fmla="*/ 28 w 482"/>
                <a:gd name="T5" fmla="*/ 0 h 927"/>
                <a:gd name="T6" fmla="*/ 271 w 482"/>
                <a:gd name="T7" fmla="*/ 927 h 927"/>
              </a:gdLst>
              <a:ahLst/>
              <a:cxnLst>
                <a:cxn ang="0">
                  <a:pos x="T0" y="T1"/>
                </a:cxn>
                <a:cxn ang="0">
                  <a:pos x="T2" y="T3"/>
                </a:cxn>
                <a:cxn ang="0">
                  <a:pos x="T4" y="T5"/>
                </a:cxn>
                <a:cxn ang="0">
                  <a:pos x="T6" y="T7"/>
                </a:cxn>
              </a:cxnLst>
              <a:rect l="0" t="0" r="r" b="b"/>
              <a:pathLst>
                <a:path w="482" h="927">
                  <a:moveTo>
                    <a:pt x="271" y="927"/>
                  </a:moveTo>
                  <a:cubicBezTo>
                    <a:pt x="271" y="927"/>
                    <a:pt x="34" y="821"/>
                    <a:pt x="17" y="557"/>
                  </a:cubicBezTo>
                  <a:cubicBezTo>
                    <a:pt x="0" y="292"/>
                    <a:pt x="28" y="0"/>
                    <a:pt x="28" y="0"/>
                  </a:cubicBezTo>
                  <a:cubicBezTo>
                    <a:pt x="28" y="0"/>
                    <a:pt x="482" y="530"/>
                    <a:pt x="271" y="927"/>
                  </a:cubicBezTo>
                  <a:close/>
                </a:path>
              </a:pathLst>
            </a:custGeom>
            <a:solidFill>
              <a:srgbClr val="566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4" name="iṩ1ïďê"/>
            <p:cNvSpPr/>
            <p:nvPr/>
          </p:nvSpPr>
          <p:spPr bwMode="auto">
            <a:xfrm>
              <a:off x="3825875" y="3592512"/>
              <a:ext cx="601663" cy="901700"/>
            </a:xfrm>
            <a:custGeom>
              <a:avLst/>
              <a:gdLst>
                <a:gd name="T0" fmla="*/ 485 w 781"/>
                <a:gd name="T1" fmla="*/ 1171 h 1171"/>
                <a:gd name="T2" fmla="*/ 51 w 781"/>
                <a:gd name="T3" fmla="*/ 753 h 1171"/>
                <a:gd name="T4" fmla="*/ 18 w 781"/>
                <a:gd name="T5" fmla="*/ 0 h 1171"/>
                <a:gd name="T6" fmla="*/ 485 w 781"/>
                <a:gd name="T7" fmla="*/ 1171 h 1171"/>
              </a:gdLst>
              <a:ahLst/>
              <a:cxnLst>
                <a:cxn ang="0">
                  <a:pos x="T0" y="T1"/>
                </a:cxn>
                <a:cxn ang="0">
                  <a:pos x="T2" y="T3"/>
                </a:cxn>
                <a:cxn ang="0">
                  <a:pos x="T4" y="T5"/>
                </a:cxn>
                <a:cxn ang="0">
                  <a:pos x="T6" y="T7"/>
                </a:cxn>
              </a:cxnLst>
              <a:rect l="0" t="0" r="r" b="b"/>
              <a:pathLst>
                <a:path w="781" h="1171">
                  <a:moveTo>
                    <a:pt x="485" y="1171"/>
                  </a:moveTo>
                  <a:cubicBezTo>
                    <a:pt x="485" y="1171"/>
                    <a:pt x="102" y="1104"/>
                    <a:pt x="51" y="753"/>
                  </a:cubicBezTo>
                  <a:cubicBezTo>
                    <a:pt x="0" y="402"/>
                    <a:pt x="18" y="0"/>
                    <a:pt x="18" y="0"/>
                  </a:cubicBezTo>
                  <a:cubicBezTo>
                    <a:pt x="18" y="0"/>
                    <a:pt x="781" y="567"/>
                    <a:pt x="485" y="1171"/>
                  </a:cubicBezTo>
                  <a:close/>
                </a:path>
              </a:pathLst>
            </a:custGeom>
            <a:solidFill>
              <a:srgbClr val="566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5" name="íṥlïde"/>
            <p:cNvSpPr/>
            <p:nvPr/>
          </p:nvSpPr>
          <p:spPr bwMode="auto">
            <a:xfrm>
              <a:off x="4178300" y="3717925"/>
              <a:ext cx="544513" cy="592137"/>
            </a:xfrm>
            <a:custGeom>
              <a:avLst/>
              <a:gdLst>
                <a:gd name="T0" fmla="*/ 354 w 709"/>
                <a:gd name="T1" fmla="*/ 761 h 770"/>
                <a:gd name="T2" fmla="*/ 2 w 709"/>
                <a:gd name="T3" fmla="*/ 529 h 770"/>
                <a:gd name="T4" fmla="*/ 70 w 709"/>
                <a:gd name="T5" fmla="*/ 0 h 770"/>
                <a:gd name="T6" fmla="*/ 354 w 709"/>
                <a:gd name="T7" fmla="*/ 761 h 770"/>
              </a:gdLst>
              <a:ahLst/>
              <a:cxnLst>
                <a:cxn ang="0">
                  <a:pos x="T0" y="T1"/>
                </a:cxn>
                <a:cxn ang="0">
                  <a:pos x="T2" y="T3"/>
                </a:cxn>
                <a:cxn ang="0">
                  <a:pos x="T4" y="T5"/>
                </a:cxn>
                <a:cxn ang="0">
                  <a:pos x="T6" y="T7"/>
                </a:cxn>
              </a:cxnLst>
              <a:rect l="0" t="0" r="r" b="b"/>
              <a:pathLst>
                <a:path w="709" h="770">
                  <a:moveTo>
                    <a:pt x="354" y="761"/>
                  </a:moveTo>
                  <a:cubicBezTo>
                    <a:pt x="354" y="761"/>
                    <a:pt x="4" y="770"/>
                    <a:pt x="2" y="529"/>
                  </a:cubicBezTo>
                  <a:cubicBezTo>
                    <a:pt x="0" y="288"/>
                    <a:pt x="70" y="0"/>
                    <a:pt x="70" y="0"/>
                  </a:cubicBezTo>
                  <a:cubicBezTo>
                    <a:pt x="70" y="0"/>
                    <a:pt x="709" y="291"/>
                    <a:pt x="354" y="761"/>
                  </a:cubicBezTo>
                  <a:close/>
                </a:path>
              </a:pathLst>
            </a:custGeom>
            <a:solidFill>
              <a:srgbClr val="566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6" name="ísļíḑé"/>
            <p:cNvSpPr/>
            <p:nvPr/>
          </p:nvSpPr>
          <p:spPr bwMode="auto">
            <a:xfrm>
              <a:off x="5567363" y="4549774"/>
              <a:ext cx="382588" cy="542925"/>
            </a:xfrm>
            <a:custGeom>
              <a:avLst/>
              <a:gdLst>
                <a:gd name="T0" fmla="*/ 207 w 498"/>
                <a:gd name="T1" fmla="*/ 704 h 704"/>
                <a:gd name="T2" fmla="*/ 41 w 498"/>
                <a:gd name="T3" fmla="*/ 402 h 704"/>
                <a:gd name="T4" fmla="*/ 173 w 498"/>
                <a:gd name="T5" fmla="*/ 0 h 704"/>
                <a:gd name="T6" fmla="*/ 207 w 498"/>
                <a:gd name="T7" fmla="*/ 704 h 704"/>
              </a:gdLst>
              <a:ahLst/>
              <a:cxnLst>
                <a:cxn ang="0">
                  <a:pos x="T0" y="T1"/>
                </a:cxn>
                <a:cxn ang="0">
                  <a:pos x="T2" y="T3"/>
                </a:cxn>
                <a:cxn ang="0">
                  <a:pos x="T4" y="T5"/>
                </a:cxn>
                <a:cxn ang="0">
                  <a:pos x="T6" y="T7"/>
                </a:cxn>
              </a:cxnLst>
              <a:rect l="0" t="0" r="r" b="b"/>
              <a:pathLst>
                <a:path w="498" h="704">
                  <a:moveTo>
                    <a:pt x="207" y="704"/>
                  </a:moveTo>
                  <a:cubicBezTo>
                    <a:pt x="207" y="704"/>
                    <a:pt x="0" y="596"/>
                    <a:pt x="41" y="402"/>
                  </a:cubicBezTo>
                  <a:cubicBezTo>
                    <a:pt x="82" y="208"/>
                    <a:pt x="173" y="0"/>
                    <a:pt x="173" y="0"/>
                  </a:cubicBezTo>
                  <a:cubicBezTo>
                    <a:pt x="173" y="0"/>
                    <a:pt x="498" y="444"/>
                    <a:pt x="207" y="704"/>
                  </a:cubicBezTo>
                  <a:close/>
                </a:path>
              </a:pathLst>
            </a:custGeom>
            <a:solidFill>
              <a:srgbClr val="566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7" name="išḻïḑé"/>
            <p:cNvSpPr/>
            <p:nvPr/>
          </p:nvSpPr>
          <p:spPr bwMode="auto">
            <a:xfrm>
              <a:off x="7294563" y="3090862"/>
              <a:ext cx="387350" cy="944562"/>
            </a:xfrm>
            <a:custGeom>
              <a:avLst/>
              <a:gdLst>
                <a:gd name="T0" fmla="*/ 500 w 505"/>
                <a:gd name="T1" fmla="*/ 0 h 1227"/>
                <a:gd name="T2" fmla="*/ 139 w 505"/>
                <a:gd name="T3" fmla="*/ 1033 h 1227"/>
                <a:gd name="T4" fmla="*/ 454 w 505"/>
                <a:gd name="T5" fmla="*/ 492 h 1227"/>
                <a:gd name="T6" fmla="*/ 500 w 505"/>
                <a:gd name="T7" fmla="*/ 0 h 1227"/>
              </a:gdLst>
              <a:ahLst/>
              <a:cxnLst>
                <a:cxn ang="0">
                  <a:pos x="T0" y="T1"/>
                </a:cxn>
                <a:cxn ang="0">
                  <a:pos x="T2" y="T3"/>
                </a:cxn>
                <a:cxn ang="0">
                  <a:pos x="T4" y="T5"/>
                </a:cxn>
                <a:cxn ang="0">
                  <a:pos x="T6" y="T7"/>
                </a:cxn>
              </a:cxnLst>
              <a:rect l="0" t="0" r="r" b="b"/>
              <a:pathLst>
                <a:path w="505" h="1227">
                  <a:moveTo>
                    <a:pt x="500" y="0"/>
                  </a:moveTo>
                  <a:cubicBezTo>
                    <a:pt x="500" y="0"/>
                    <a:pt x="0" y="838"/>
                    <a:pt x="139" y="1033"/>
                  </a:cubicBezTo>
                  <a:cubicBezTo>
                    <a:pt x="278" y="1227"/>
                    <a:pt x="403" y="809"/>
                    <a:pt x="454" y="492"/>
                  </a:cubicBezTo>
                  <a:cubicBezTo>
                    <a:pt x="505" y="176"/>
                    <a:pt x="500" y="0"/>
                    <a:pt x="500" y="0"/>
                  </a:cubicBezTo>
                  <a:close/>
                </a:path>
              </a:pathLst>
            </a:custGeom>
            <a:solidFill>
              <a:srgbClr val="6C7D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8" name="íSļîdè"/>
            <p:cNvSpPr/>
            <p:nvPr/>
          </p:nvSpPr>
          <p:spPr bwMode="auto">
            <a:xfrm>
              <a:off x="7732713" y="3852862"/>
              <a:ext cx="261938" cy="414337"/>
            </a:xfrm>
            <a:custGeom>
              <a:avLst/>
              <a:gdLst>
                <a:gd name="T0" fmla="*/ 293 w 342"/>
                <a:gd name="T1" fmla="*/ 0 h 538"/>
                <a:gd name="T2" fmla="*/ 120 w 342"/>
                <a:gd name="T3" fmla="*/ 425 h 538"/>
                <a:gd name="T4" fmla="*/ 325 w 342"/>
                <a:gd name="T5" fmla="*/ 357 h 538"/>
                <a:gd name="T6" fmla="*/ 293 w 342"/>
                <a:gd name="T7" fmla="*/ 0 h 538"/>
              </a:gdLst>
              <a:ahLst/>
              <a:cxnLst>
                <a:cxn ang="0">
                  <a:pos x="T0" y="T1"/>
                </a:cxn>
                <a:cxn ang="0">
                  <a:pos x="T2" y="T3"/>
                </a:cxn>
                <a:cxn ang="0">
                  <a:pos x="T4" y="T5"/>
                </a:cxn>
                <a:cxn ang="0">
                  <a:pos x="T6" y="T7"/>
                </a:cxn>
              </a:cxnLst>
              <a:rect l="0" t="0" r="r" b="b"/>
              <a:pathLst>
                <a:path w="342" h="538">
                  <a:moveTo>
                    <a:pt x="293" y="0"/>
                  </a:moveTo>
                  <a:cubicBezTo>
                    <a:pt x="213" y="20"/>
                    <a:pt x="0" y="312"/>
                    <a:pt x="120" y="425"/>
                  </a:cubicBezTo>
                  <a:cubicBezTo>
                    <a:pt x="240" y="538"/>
                    <a:pt x="307" y="448"/>
                    <a:pt x="325" y="357"/>
                  </a:cubicBezTo>
                  <a:cubicBezTo>
                    <a:pt x="342" y="265"/>
                    <a:pt x="293" y="0"/>
                    <a:pt x="293" y="0"/>
                  </a:cubicBezTo>
                  <a:close/>
                </a:path>
              </a:pathLst>
            </a:custGeom>
            <a:solidFill>
              <a:srgbClr val="6C7D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9" name="iṡlíḑè"/>
            <p:cNvSpPr/>
            <p:nvPr/>
          </p:nvSpPr>
          <p:spPr bwMode="auto">
            <a:xfrm>
              <a:off x="7964488" y="3603625"/>
              <a:ext cx="127000" cy="358775"/>
            </a:xfrm>
            <a:custGeom>
              <a:avLst/>
              <a:gdLst>
                <a:gd name="T0" fmla="*/ 164 w 164"/>
                <a:gd name="T1" fmla="*/ 0 h 466"/>
                <a:gd name="T2" fmla="*/ 23 w 164"/>
                <a:gd name="T3" fmla="*/ 260 h 466"/>
                <a:gd name="T4" fmla="*/ 92 w 164"/>
                <a:gd name="T5" fmla="*/ 466 h 466"/>
                <a:gd name="T6" fmla="*/ 164 w 164"/>
                <a:gd name="T7" fmla="*/ 0 h 466"/>
              </a:gdLst>
              <a:ahLst/>
              <a:cxnLst>
                <a:cxn ang="0">
                  <a:pos x="T0" y="T1"/>
                </a:cxn>
                <a:cxn ang="0">
                  <a:pos x="T2" y="T3"/>
                </a:cxn>
                <a:cxn ang="0">
                  <a:pos x="T4" y="T5"/>
                </a:cxn>
                <a:cxn ang="0">
                  <a:pos x="T6" y="T7"/>
                </a:cxn>
              </a:cxnLst>
              <a:rect l="0" t="0" r="r" b="b"/>
              <a:pathLst>
                <a:path w="164" h="466">
                  <a:moveTo>
                    <a:pt x="164" y="0"/>
                  </a:moveTo>
                  <a:cubicBezTo>
                    <a:pt x="164" y="0"/>
                    <a:pt x="0" y="173"/>
                    <a:pt x="23" y="260"/>
                  </a:cubicBezTo>
                  <a:cubicBezTo>
                    <a:pt x="45" y="347"/>
                    <a:pt x="92" y="466"/>
                    <a:pt x="92" y="466"/>
                  </a:cubicBezTo>
                  <a:lnTo>
                    <a:pt x="164" y="0"/>
                  </a:lnTo>
                  <a:close/>
                </a:path>
              </a:pathLst>
            </a:custGeom>
            <a:solidFill>
              <a:srgbClr val="6C7D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0" name="ïsļide"/>
            <p:cNvSpPr/>
            <p:nvPr/>
          </p:nvSpPr>
          <p:spPr bwMode="auto">
            <a:xfrm>
              <a:off x="3849688" y="3648075"/>
              <a:ext cx="309563" cy="525462"/>
            </a:xfrm>
            <a:custGeom>
              <a:avLst/>
              <a:gdLst>
                <a:gd name="T0" fmla="*/ 26 w 401"/>
                <a:gd name="T1" fmla="*/ 21 h 684"/>
                <a:gd name="T2" fmla="*/ 253 w 401"/>
                <a:gd name="T3" fmla="*/ 564 h 684"/>
                <a:gd name="T4" fmla="*/ 359 w 401"/>
                <a:gd name="T5" fmla="*/ 473 h 684"/>
                <a:gd name="T6" fmla="*/ 26 w 401"/>
                <a:gd name="T7" fmla="*/ 21 h 684"/>
              </a:gdLst>
              <a:ahLst/>
              <a:cxnLst>
                <a:cxn ang="0">
                  <a:pos x="T0" y="T1"/>
                </a:cxn>
                <a:cxn ang="0">
                  <a:pos x="T2" y="T3"/>
                </a:cxn>
                <a:cxn ang="0">
                  <a:pos x="T4" y="T5"/>
                </a:cxn>
                <a:cxn ang="0">
                  <a:pos x="T6" y="T7"/>
                </a:cxn>
              </a:cxnLst>
              <a:rect l="0" t="0" r="r" b="b"/>
              <a:pathLst>
                <a:path w="401" h="684">
                  <a:moveTo>
                    <a:pt x="26" y="21"/>
                  </a:moveTo>
                  <a:cubicBezTo>
                    <a:pt x="0" y="0"/>
                    <a:pt x="110" y="443"/>
                    <a:pt x="253" y="564"/>
                  </a:cubicBezTo>
                  <a:cubicBezTo>
                    <a:pt x="396" y="684"/>
                    <a:pt x="401" y="563"/>
                    <a:pt x="359" y="473"/>
                  </a:cubicBezTo>
                  <a:cubicBezTo>
                    <a:pt x="318" y="383"/>
                    <a:pt x="239" y="192"/>
                    <a:pt x="26" y="21"/>
                  </a:cubicBezTo>
                  <a:close/>
                </a:path>
              </a:pathLst>
            </a:custGeom>
            <a:solidFill>
              <a:srgbClr val="6C7D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1" name="îṣḷîdè"/>
            <p:cNvSpPr/>
            <p:nvPr/>
          </p:nvSpPr>
          <p:spPr bwMode="auto">
            <a:xfrm>
              <a:off x="4268788" y="3803650"/>
              <a:ext cx="201613" cy="223837"/>
            </a:xfrm>
            <a:custGeom>
              <a:avLst/>
              <a:gdLst>
                <a:gd name="T0" fmla="*/ 0 w 262"/>
                <a:gd name="T1" fmla="*/ 0 h 291"/>
                <a:gd name="T2" fmla="*/ 113 w 262"/>
                <a:gd name="T3" fmla="*/ 255 h 291"/>
                <a:gd name="T4" fmla="*/ 221 w 262"/>
                <a:gd name="T5" fmla="*/ 192 h 291"/>
                <a:gd name="T6" fmla="*/ 0 w 262"/>
                <a:gd name="T7" fmla="*/ 0 h 291"/>
              </a:gdLst>
              <a:ahLst/>
              <a:cxnLst>
                <a:cxn ang="0">
                  <a:pos x="T0" y="T1"/>
                </a:cxn>
                <a:cxn ang="0">
                  <a:pos x="T2" y="T3"/>
                </a:cxn>
                <a:cxn ang="0">
                  <a:pos x="T4" y="T5"/>
                </a:cxn>
                <a:cxn ang="0">
                  <a:pos x="T6" y="T7"/>
                </a:cxn>
              </a:cxnLst>
              <a:rect l="0" t="0" r="r" b="b"/>
              <a:pathLst>
                <a:path w="262" h="291">
                  <a:moveTo>
                    <a:pt x="0" y="0"/>
                  </a:moveTo>
                  <a:cubicBezTo>
                    <a:pt x="0" y="0"/>
                    <a:pt x="36" y="219"/>
                    <a:pt x="113" y="255"/>
                  </a:cubicBezTo>
                  <a:cubicBezTo>
                    <a:pt x="189" y="291"/>
                    <a:pt x="262" y="256"/>
                    <a:pt x="221" y="192"/>
                  </a:cubicBezTo>
                  <a:cubicBezTo>
                    <a:pt x="180" y="129"/>
                    <a:pt x="0" y="0"/>
                    <a:pt x="0" y="0"/>
                  </a:cubicBezTo>
                  <a:close/>
                </a:path>
              </a:pathLst>
            </a:custGeom>
            <a:solidFill>
              <a:srgbClr val="6C7D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2" name="iṥḻîḓè"/>
            <p:cNvSpPr/>
            <p:nvPr/>
          </p:nvSpPr>
          <p:spPr bwMode="auto">
            <a:xfrm>
              <a:off x="5308600" y="4221162"/>
              <a:ext cx="144463" cy="288925"/>
            </a:xfrm>
            <a:custGeom>
              <a:avLst/>
              <a:gdLst>
                <a:gd name="T0" fmla="*/ 24 w 188"/>
                <a:gd name="T1" fmla="*/ 0 h 377"/>
                <a:gd name="T2" fmla="*/ 52 w 188"/>
                <a:gd name="T3" fmla="*/ 305 h 377"/>
                <a:gd name="T4" fmla="*/ 187 w 188"/>
                <a:gd name="T5" fmla="*/ 324 h 377"/>
                <a:gd name="T6" fmla="*/ 24 w 188"/>
                <a:gd name="T7" fmla="*/ 0 h 377"/>
              </a:gdLst>
              <a:ahLst/>
              <a:cxnLst>
                <a:cxn ang="0">
                  <a:pos x="T0" y="T1"/>
                </a:cxn>
                <a:cxn ang="0">
                  <a:pos x="T2" y="T3"/>
                </a:cxn>
                <a:cxn ang="0">
                  <a:pos x="T4" y="T5"/>
                </a:cxn>
                <a:cxn ang="0">
                  <a:pos x="T6" y="T7"/>
                </a:cxn>
              </a:cxnLst>
              <a:rect l="0" t="0" r="r" b="b"/>
              <a:pathLst>
                <a:path w="188" h="377">
                  <a:moveTo>
                    <a:pt x="24" y="0"/>
                  </a:moveTo>
                  <a:cubicBezTo>
                    <a:pt x="24" y="0"/>
                    <a:pt x="0" y="233"/>
                    <a:pt x="52" y="305"/>
                  </a:cubicBezTo>
                  <a:cubicBezTo>
                    <a:pt x="104" y="377"/>
                    <a:pt x="188" y="348"/>
                    <a:pt x="187" y="324"/>
                  </a:cubicBezTo>
                  <a:cubicBezTo>
                    <a:pt x="186" y="301"/>
                    <a:pt x="24" y="0"/>
                    <a:pt x="24" y="0"/>
                  </a:cubicBezTo>
                  <a:close/>
                </a:path>
              </a:pathLst>
            </a:custGeom>
            <a:solidFill>
              <a:srgbClr val="6C7D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3" name="ï$ḷîḑê"/>
            <p:cNvSpPr/>
            <p:nvPr/>
          </p:nvSpPr>
          <p:spPr bwMode="auto">
            <a:xfrm>
              <a:off x="6851650" y="2200275"/>
              <a:ext cx="1235075" cy="404812"/>
            </a:xfrm>
            <a:custGeom>
              <a:avLst/>
              <a:gdLst>
                <a:gd name="T0" fmla="*/ 78 w 1605"/>
                <a:gd name="T1" fmla="*/ 206 h 526"/>
                <a:gd name="T2" fmla="*/ 469 w 1605"/>
                <a:gd name="T3" fmla="*/ 153 h 526"/>
                <a:gd name="T4" fmla="*/ 805 w 1605"/>
                <a:gd name="T5" fmla="*/ 98 h 526"/>
                <a:gd name="T6" fmla="*/ 1084 w 1605"/>
                <a:gd name="T7" fmla="*/ 291 h 526"/>
                <a:gd name="T8" fmla="*/ 1371 w 1605"/>
                <a:gd name="T9" fmla="*/ 334 h 526"/>
                <a:gd name="T10" fmla="*/ 1605 w 1605"/>
                <a:gd name="T11" fmla="*/ 526 h 526"/>
                <a:gd name="T12" fmla="*/ 538 w 1605"/>
                <a:gd name="T13" fmla="*/ 296 h 526"/>
                <a:gd name="T14" fmla="*/ 78 w 1605"/>
                <a:gd name="T15" fmla="*/ 206 h 5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526">
                  <a:moveTo>
                    <a:pt x="78" y="206"/>
                  </a:moveTo>
                  <a:cubicBezTo>
                    <a:pt x="78" y="206"/>
                    <a:pt x="124" y="21"/>
                    <a:pt x="469" y="153"/>
                  </a:cubicBezTo>
                  <a:cubicBezTo>
                    <a:pt x="469" y="153"/>
                    <a:pt x="624" y="0"/>
                    <a:pt x="805" y="98"/>
                  </a:cubicBezTo>
                  <a:cubicBezTo>
                    <a:pt x="985" y="195"/>
                    <a:pt x="1084" y="291"/>
                    <a:pt x="1084" y="291"/>
                  </a:cubicBezTo>
                  <a:cubicBezTo>
                    <a:pt x="1084" y="291"/>
                    <a:pt x="1240" y="232"/>
                    <a:pt x="1371" y="334"/>
                  </a:cubicBezTo>
                  <a:cubicBezTo>
                    <a:pt x="1502" y="436"/>
                    <a:pt x="1605" y="526"/>
                    <a:pt x="1605" y="526"/>
                  </a:cubicBezTo>
                  <a:cubicBezTo>
                    <a:pt x="1605" y="526"/>
                    <a:pt x="1075" y="320"/>
                    <a:pt x="538" y="296"/>
                  </a:cubicBezTo>
                  <a:cubicBezTo>
                    <a:pt x="0" y="271"/>
                    <a:pt x="54" y="247"/>
                    <a:pt x="78" y="206"/>
                  </a:cubicBezTo>
                  <a:close/>
                </a:path>
              </a:pathLst>
            </a:custGeom>
            <a:solidFill>
              <a:srgbClr val="F0E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4" name="íŝľïḓé"/>
            <p:cNvSpPr/>
            <p:nvPr/>
          </p:nvSpPr>
          <p:spPr bwMode="auto">
            <a:xfrm>
              <a:off x="4090988" y="1920875"/>
              <a:ext cx="1328738" cy="1135062"/>
            </a:xfrm>
            <a:custGeom>
              <a:avLst/>
              <a:gdLst>
                <a:gd name="T0" fmla="*/ 864 w 1728"/>
                <a:gd name="T1" fmla="*/ 85 h 1476"/>
                <a:gd name="T2" fmla="*/ 467 w 1728"/>
                <a:gd name="T3" fmla="*/ 1013 h 1476"/>
                <a:gd name="T4" fmla="*/ 1514 w 1728"/>
                <a:gd name="T5" fmla="*/ 1013 h 1476"/>
                <a:gd name="T6" fmla="*/ 864 w 1728"/>
                <a:gd name="T7" fmla="*/ 85 h 1476"/>
              </a:gdLst>
              <a:ahLst/>
              <a:cxnLst>
                <a:cxn ang="0">
                  <a:pos x="T0" y="T1"/>
                </a:cxn>
                <a:cxn ang="0">
                  <a:pos x="T2" y="T3"/>
                </a:cxn>
                <a:cxn ang="0">
                  <a:pos x="T4" y="T5"/>
                </a:cxn>
                <a:cxn ang="0">
                  <a:pos x="T6" y="T7"/>
                </a:cxn>
              </a:cxnLst>
              <a:rect l="0" t="0" r="r" b="b"/>
              <a:pathLst>
                <a:path w="1728" h="1476">
                  <a:moveTo>
                    <a:pt x="864" y="85"/>
                  </a:moveTo>
                  <a:cubicBezTo>
                    <a:pt x="613" y="112"/>
                    <a:pt x="0" y="567"/>
                    <a:pt x="467" y="1013"/>
                  </a:cubicBezTo>
                  <a:cubicBezTo>
                    <a:pt x="935" y="1459"/>
                    <a:pt x="1299" y="1476"/>
                    <a:pt x="1514" y="1013"/>
                  </a:cubicBezTo>
                  <a:cubicBezTo>
                    <a:pt x="1728" y="550"/>
                    <a:pt x="1651" y="0"/>
                    <a:pt x="864" y="85"/>
                  </a:cubicBezTo>
                  <a:close/>
                </a:path>
              </a:pathLst>
            </a:custGeom>
            <a:solidFill>
              <a:srgbClr val="E895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5" name="i$ļíḑè"/>
            <p:cNvSpPr/>
            <p:nvPr/>
          </p:nvSpPr>
          <p:spPr bwMode="auto">
            <a:xfrm>
              <a:off x="3838575" y="2427287"/>
              <a:ext cx="1755775" cy="771525"/>
            </a:xfrm>
            <a:custGeom>
              <a:avLst/>
              <a:gdLst>
                <a:gd name="T0" fmla="*/ 0 w 2284"/>
                <a:gd name="T1" fmla="*/ 1003 h 1003"/>
                <a:gd name="T2" fmla="*/ 2284 w 2284"/>
                <a:gd name="T3" fmla="*/ 363 h 1003"/>
                <a:gd name="T4" fmla="*/ 1707 w 2284"/>
                <a:gd name="T5" fmla="*/ 268 h 1003"/>
                <a:gd name="T6" fmla="*/ 1362 w 2284"/>
                <a:gd name="T7" fmla="*/ 65 h 1003"/>
                <a:gd name="T8" fmla="*/ 713 w 2284"/>
                <a:gd name="T9" fmla="*/ 473 h 1003"/>
                <a:gd name="T10" fmla="*/ 599 w 2284"/>
                <a:gd name="T11" fmla="*/ 463 h 1003"/>
                <a:gd name="T12" fmla="*/ 444 w 2284"/>
                <a:gd name="T13" fmla="*/ 628 h 1003"/>
                <a:gd name="T14" fmla="*/ 0 w 2284"/>
                <a:gd name="T15" fmla="*/ 1003 h 10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1003">
                  <a:moveTo>
                    <a:pt x="0" y="1003"/>
                  </a:moveTo>
                  <a:cubicBezTo>
                    <a:pt x="0" y="1003"/>
                    <a:pt x="843" y="457"/>
                    <a:pt x="2284" y="363"/>
                  </a:cubicBezTo>
                  <a:cubicBezTo>
                    <a:pt x="2284" y="363"/>
                    <a:pt x="2265" y="111"/>
                    <a:pt x="1707" y="268"/>
                  </a:cubicBezTo>
                  <a:cubicBezTo>
                    <a:pt x="1707" y="268"/>
                    <a:pt x="1668" y="0"/>
                    <a:pt x="1362" y="65"/>
                  </a:cubicBezTo>
                  <a:cubicBezTo>
                    <a:pt x="1056" y="130"/>
                    <a:pt x="713" y="473"/>
                    <a:pt x="713" y="473"/>
                  </a:cubicBezTo>
                  <a:cubicBezTo>
                    <a:pt x="713" y="473"/>
                    <a:pt x="698" y="420"/>
                    <a:pt x="599" y="463"/>
                  </a:cubicBezTo>
                  <a:cubicBezTo>
                    <a:pt x="444" y="531"/>
                    <a:pt x="444" y="628"/>
                    <a:pt x="444" y="628"/>
                  </a:cubicBezTo>
                  <a:cubicBezTo>
                    <a:pt x="444" y="628"/>
                    <a:pt x="111" y="671"/>
                    <a:pt x="0" y="1003"/>
                  </a:cubicBezTo>
                  <a:close/>
                </a:path>
              </a:pathLst>
            </a:custGeom>
            <a:solidFill>
              <a:srgbClr val="F0E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0162" y="879475"/>
            <a:ext cx="12888912" cy="54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0" y="6640513"/>
            <a:ext cx="12858750" cy="602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878130" y="6710985"/>
            <a:ext cx="4980620" cy="461665"/>
          </a:xfrm>
          <a:prstGeom prst="rect">
            <a:avLst/>
          </a:prstGeom>
          <a:noFill/>
        </p:spPr>
        <p:txBody>
          <a:bodyPr wrap="square" rtlCol="0">
            <a:spAutoFit/>
          </a:bodyPr>
          <a:lstStyle/>
          <a:p>
            <a:pPr algn="ctr"/>
            <a:r>
              <a:rPr lang="zh-CN" altLang="en-US" sz="2400" cap="all" spc="300" dirty="0">
                <a:solidFill>
                  <a:schemeClr val="bg1"/>
                </a:solidFill>
                <a:latin typeface="+mj-ea"/>
                <a:ea typeface="+mj-ea"/>
                <a:cs typeface="+mn-ea"/>
              </a:rPr>
              <a:t>党支部书记（委员）工作职责</a:t>
            </a:r>
          </a:p>
        </p:txBody>
      </p:sp>
      <p:grpSp>
        <p:nvGrpSpPr>
          <p:cNvPr id="5" name="组合 4"/>
          <p:cNvGrpSpPr/>
          <p:nvPr/>
        </p:nvGrpSpPr>
        <p:grpSpPr>
          <a:xfrm>
            <a:off x="362700" y="196035"/>
            <a:ext cx="540060" cy="540060"/>
            <a:chOff x="2180903" y="1240061"/>
            <a:chExt cx="648072" cy="648072"/>
          </a:xfrm>
        </p:grpSpPr>
        <p:sp>
          <p:nvSpPr>
            <p:cNvPr id="6" name="椭圆 5"/>
            <p:cNvSpPr/>
            <p:nvPr/>
          </p:nvSpPr>
          <p:spPr>
            <a:xfrm>
              <a:off x="2180903" y="1240061"/>
              <a:ext cx="648072" cy="6480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7" name="文本框 6"/>
            <p:cNvSpPr txBox="1"/>
            <p:nvPr/>
          </p:nvSpPr>
          <p:spPr>
            <a:xfrm>
              <a:off x="2180903" y="1302487"/>
              <a:ext cx="648072" cy="553998"/>
            </a:xfrm>
            <a:prstGeom prst="rect">
              <a:avLst/>
            </a:prstGeom>
            <a:noFill/>
          </p:spPr>
          <p:txBody>
            <a:bodyPr wrap="square" rtlCol="0">
              <a:spAutoFit/>
            </a:bodyPr>
            <a:lstStyle/>
            <a:p>
              <a:pPr algn="ctr"/>
              <a:r>
                <a:rPr lang="zh-CN" altLang="en-US" sz="2400" dirty="0">
                  <a:solidFill>
                    <a:schemeClr val="bg1"/>
                  </a:solidFill>
                  <a:latin typeface="+mn-ea"/>
                  <a:ea typeface="+mn-ea"/>
                </a:rPr>
                <a:t>三</a:t>
              </a:r>
              <a:endParaRPr lang="en-US" altLang="zh-CN" sz="2400" dirty="0">
                <a:solidFill>
                  <a:schemeClr val="bg1"/>
                </a:solidFill>
                <a:latin typeface="+mn-ea"/>
                <a:ea typeface="+mn-ea"/>
              </a:endParaRPr>
            </a:p>
          </p:txBody>
        </p:sp>
      </p:grpSp>
      <p:sp>
        <p:nvSpPr>
          <p:cNvPr id="8" name="文本框 7"/>
          <p:cNvSpPr txBox="1"/>
          <p:nvPr/>
        </p:nvSpPr>
        <p:spPr>
          <a:xfrm>
            <a:off x="902761" y="196035"/>
            <a:ext cx="5526614" cy="584775"/>
          </a:xfrm>
          <a:prstGeom prst="rect">
            <a:avLst/>
          </a:prstGeom>
          <a:noFill/>
        </p:spPr>
        <p:txBody>
          <a:bodyPr wrap="square" rtlCol="0">
            <a:spAutoFit/>
          </a:bodyPr>
          <a:lstStyle/>
          <a:p>
            <a:pPr algn="ctr"/>
            <a:r>
              <a:rPr lang="zh-CN" altLang="en-US" sz="3200" b="1" cap="all" spc="300" dirty="0">
                <a:solidFill>
                  <a:srgbClr val="C00000"/>
                </a:solidFill>
                <a:latin typeface="+mj-ea"/>
                <a:ea typeface="+mj-ea"/>
                <a:cs typeface="+mn-ea"/>
              </a:rPr>
              <a:t>党支部宣传委员工作职责</a:t>
            </a:r>
          </a:p>
        </p:txBody>
      </p:sp>
      <p:sp>
        <p:nvSpPr>
          <p:cNvPr id="11" name="文本框 10"/>
          <p:cNvSpPr txBox="1"/>
          <p:nvPr/>
        </p:nvSpPr>
        <p:spPr>
          <a:xfrm>
            <a:off x="1564082" y="2623920"/>
            <a:ext cx="4582290" cy="1200329"/>
          </a:xfrm>
          <a:prstGeom prst="rect">
            <a:avLst/>
          </a:prstGeom>
          <a:noFill/>
          <a:ln>
            <a:noFill/>
          </a:ln>
        </p:spPr>
        <p:txBody>
          <a:bodyPr wrap="square" rtlCol="0">
            <a:spAutoFit/>
          </a:bodyPr>
          <a:lstStyle/>
          <a:p>
            <a:pPr indent="457200" algn="just">
              <a:lnSpc>
                <a:spcPct val="150000"/>
              </a:lnSpc>
            </a:pPr>
            <a:r>
              <a:rPr lang="zh-CN" altLang="en-US" sz="2400" b="1" dirty="0">
                <a:latin typeface="+mn-ea"/>
                <a:ea typeface="+mn-ea"/>
              </a:rPr>
              <a:t>根据集体的决定和分工，完成分工负责的其他任务。</a:t>
            </a:r>
          </a:p>
        </p:txBody>
      </p:sp>
      <p:grpSp>
        <p:nvGrpSpPr>
          <p:cNvPr id="79" name="组合 7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6861423" y="1814512"/>
            <a:ext cx="4770762" cy="3763545"/>
            <a:chOff x="3101976" y="1054101"/>
            <a:chExt cx="6022975" cy="4751387"/>
          </a:xfrm>
        </p:grpSpPr>
        <p:sp>
          <p:nvSpPr>
            <p:cNvPr id="80" name="işḷïḋê"/>
            <p:cNvSpPr/>
            <p:nvPr/>
          </p:nvSpPr>
          <p:spPr bwMode="auto">
            <a:xfrm>
              <a:off x="3101976" y="5167313"/>
              <a:ext cx="6022975" cy="638175"/>
            </a:xfrm>
            <a:custGeom>
              <a:avLst/>
              <a:gdLst>
                <a:gd name="T0" fmla="*/ 1564 w 3376"/>
                <a:gd name="T1" fmla="*/ 0 h 358"/>
                <a:gd name="T2" fmla="*/ 1541 w 3376"/>
                <a:gd name="T3" fmla="*/ 0 h 358"/>
                <a:gd name="T4" fmla="*/ 1248 w 3376"/>
                <a:gd name="T5" fmla="*/ 13 h 358"/>
                <a:gd name="T6" fmla="*/ 1139 w 3376"/>
                <a:gd name="T7" fmla="*/ 29 h 358"/>
                <a:gd name="T8" fmla="*/ 919 w 3376"/>
                <a:gd name="T9" fmla="*/ 56 h 358"/>
                <a:gd name="T10" fmla="*/ 741 w 3376"/>
                <a:gd name="T11" fmla="*/ 70 h 358"/>
                <a:gd name="T12" fmla="*/ 673 w 3376"/>
                <a:gd name="T13" fmla="*/ 73 h 358"/>
                <a:gd name="T14" fmla="*/ 569 w 3376"/>
                <a:gd name="T15" fmla="*/ 65 h 358"/>
                <a:gd name="T16" fmla="*/ 447 w 3376"/>
                <a:gd name="T17" fmla="*/ 42 h 358"/>
                <a:gd name="T18" fmla="*/ 309 w 3376"/>
                <a:gd name="T19" fmla="*/ 20 h 358"/>
                <a:gd name="T20" fmla="*/ 307 w 3376"/>
                <a:gd name="T21" fmla="*/ 20 h 358"/>
                <a:gd name="T22" fmla="*/ 111 w 3376"/>
                <a:gd name="T23" fmla="*/ 43 h 358"/>
                <a:gd name="T24" fmla="*/ 44 w 3376"/>
                <a:gd name="T25" fmla="*/ 81 h 358"/>
                <a:gd name="T26" fmla="*/ 39 w 3376"/>
                <a:gd name="T27" fmla="*/ 254 h 358"/>
                <a:gd name="T28" fmla="*/ 336 w 3376"/>
                <a:gd name="T29" fmla="*/ 348 h 358"/>
                <a:gd name="T30" fmla="*/ 361 w 3376"/>
                <a:gd name="T31" fmla="*/ 349 h 358"/>
                <a:gd name="T32" fmla="*/ 635 w 3376"/>
                <a:gd name="T33" fmla="*/ 338 h 358"/>
                <a:gd name="T34" fmla="*/ 911 w 3376"/>
                <a:gd name="T35" fmla="*/ 329 h 358"/>
                <a:gd name="T36" fmla="*/ 916 w 3376"/>
                <a:gd name="T37" fmla="*/ 329 h 358"/>
                <a:gd name="T38" fmla="*/ 991 w 3376"/>
                <a:gd name="T39" fmla="*/ 329 h 358"/>
                <a:gd name="T40" fmla="*/ 1490 w 3376"/>
                <a:gd name="T41" fmla="*/ 316 h 358"/>
                <a:gd name="T42" fmla="*/ 1809 w 3376"/>
                <a:gd name="T43" fmla="*/ 308 h 358"/>
                <a:gd name="T44" fmla="*/ 2029 w 3376"/>
                <a:gd name="T45" fmla="*/ 308 h 358"/>
                <a:gd name="T46" fmla="*/ 2580 w 3376"/>
                <a:gd name="T47" fmla="*/ 334 h 358"/>
                <a:gd name="T48" fmla="*/ 2821 w 3376"/>
                <a:gd name="T49" fmla="*/ 355 h 358"/>
                <a:gd name="T50" fmla="*/ 2884 w 3376"/>
                <a:gd name="T51" fmla="*/ 358 h 358"/>
                <a:gd name="T52" fmla="*/ 3034 w 3376"/>
                <a:gd name="T53" fmla="*/ 349 h 358"/>
                <a:gd name="T54" fmla="*/ 3208 w 3376"/>
                <a:gd name="T55" fmla="*/ 303 h 358"/>
                <a:gd name="T56" fmla="*/ 3342 w 3376"/>
                <a:gd name="T57" fmla="*/ 172 h 358"/>
                <a:gd name="T58" fmla="*/ 2758 w 3376"/>
                <a:gd name="T59" fmla="*/ 40 h 358"/>
                <a:gd name="T60" fmla="*/ 2732 w 3376"/>
                <a:gd name="T61" fmla="*/ 41 h 358"/>
                <a:gd name="T62" fmla="*/ 2547 w 3376"/>
                <a:gd name="T63" fmla="*/ 42 h 358"/>
                <a:gd name="T64" fmla="*/ 2442 w 3376"/>
                <a:gd name="T65" fmla="*/ 40 h 358"/>
                <a:gd name="T66" fmla="*/ 2323 w 3376"/>
                <a:gd name="T67" fmla="*/ 23 h 358"/>
                <a:gd name="T68" fmla="*/ 2204 w 3376"/>
                <a:gd name="T69" fmla="*/ 13 h 358"/>
                <a:gd name="T70" fmla="*/ 1817 w 3376"/>
                <a:gd name="T71" fmla="*/ 0 h 358"/>
                <a:gd name="T72" fmla="*/ 1704 w 3376"/>
                <a:gd name="T73" fmla="*/ 0 h 358"/>
                <a:gd name="T74" fmla="*/ 1564 w 3376"/>
                <a:gd name="T7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76" h="358">
                  <a:moveTo>
                    <a:pt x="1564" y="0"/>
                  </a:moveTo>
                  <a:cubicBezTo>
                    <a:pt x="1556" y="0"/>
                    <a:pt x="1549" y="0"/>
                    <a:pt x="1541" y="0"/>
                  </a:cubicBezTo>
                  <a:cubicBezTo>
                    <a:pt x="1443" y="0"/>
                    <a:pt x="1345" y="2"/>
                    <a:pt x="1248" y="13"/>
                  </a:cubicBezTo>
                  <a:cubicBezTo>
                    <a:pt x="1211" y="17"/>
                    <a:pt x="1175" y="26"/>
                    <a:pt x="1139" y="29"/>
                  </a:cubicBezTo>
                  <a:cubicBezTo>
                    <a:pt x="1065" y="36"/>
                    <a:pt x="993" y="50"/>
                    <a:pt x="919" y="56"/>
                  </a:cubicBezTo>
                  <a:cubicBezTo>
                    <a:pt x="860" y="61"/>
                    <a:pt x="800" y="64"/>
                    <a:pt x="741" y="70"/>
                  </a:cubicBezTo>
                  <a:cubicBezTo>
                    <a:pt x="719" y="72"/>
                    <a:pt x="696" y="73"/>
                    <a:pt x="673" y="73"/>
                  </a:cubicBezTo>
                  <a:cubicBezTo>
                    <a:pt x="638" y="73"/>
                    <a:pt x="602" y="70"/>
                    <a:pt x="569" y="65"/>
                  </a:cubicBezTo>
                  <a:cubicBezTo>
                    <a:pt x="528" y="57"/>
                    <a:pt x="487" y="53"/>
                    <a:pt x="447" y="42"/>
                  </a:cubicBezTo>
                  <a:cubicBezTo>
                    <a:pt x="403" y="29"/>
                    <a:pt x="355" y="20"/>
                    <a:pt x="309" y="20"/>
                  </a:cubicBezTo>
                  <a:cubicBezTo>
                    <a:pt x="308" y="20"/>
                    <a:pt x="307" y="20"/>
                    <a:pt x="307" y="20"/>
                  </a:cubicBezTo>
                  <a:cubicBezTo>
                    <a:pt x="240" y="21"/>
                    <a:pt x="175" y="21"/>
                    <a:pt x="111" y="43"/>
                  </a:cubicBezTo>
                  <a:cubicBezTo>
                    <a:pt x="89" y="51"/>
                    <a:pt x="61" y="65"/>
                    <a:pt x="44" y="81"/>
                  </a:cubicBezTo>
                  <a:cubicBezTo>
                    <a:pt x="5" y="119"/>
                    <a:pt x="0" y="215"/>
                    <a:pt x="39" y="254"/>
                  </a:cubicBezTo>
                  <a:cubicBezTo>
                    <a:pt x="104" y="321"/>
                    <a:pt x="244" y="347"/>
                    <a:pt x="336" y="348"/>
                  </a:cubicBezTo>
                  <a:cubicBezTo>
                    <a:pt x="344" y="349"/>
                    <a:pt x="353" y="349"/>
                    <a:pt x="361" y="349"/>
                  </a:cubicBezTo>
                  <a:cubicBezTo>
                    <a:pt x="453" y="349"/>
                    <a:pt x="543" y="342"/>
                    <a:pt x="635" y="338"/>
                  </a:cubicBezTo>
                  <a:cubicBezTo>
                    <a:pt x="727" y="334"/>
                    <a:pt x="819" y="329"/>
                    <a:pt x="911" y="329"/>
                  </a:cubicBezTo>
                  <a:cubicBezTo>
                    <a:pt x="912" y="329"/>
                    <a:pt x="914" y="329"/>
                    <a:pt x="916" y="329"/>
                  </a:cubicBezTo>
                  <a:cubicBezTo>
                    <a:pt x="941" y="329"/>
                    <a:pt x="966" y="329"/>
                    <a:pt x="991" y="329"/>
                  </a:cubicBezTo>
                  <a:cubicBezTo>
                    <a:pt x="1157" y="329"/>
                    <a:pt x="1323" y="327"/>
                    <a:pt x="1490" y="316"/>
                  </a:cubicBezTo>
                  <a:cubicBezTo>
                    <a:pt x="1596" y="309"/>
                    <a:pt x="1703" y="308"/>
                    <a:pt x="1809" y="308"/>
                  </a:cubicBezTo>
                  <a:cubicBezTo>
                    <a:pt x="1883" y="308"/>
                    <a:pt x="1956" y="308"/>
                    <a:pt x="2029" y="308"/>
                  </a:cubicBezTo>
                  <a:cubicBezTo>
                    <a:pt x="2214" y="308"/>
                    <a:pt x="2397" y="310"/>
                    <a:pt x="2580" y="334"/>
                  </a:cubicBezTo>
                  <a:cubicBezTo>
                    <a:pt x="2660" y="344"/>
                    <a:pt x="2741" y="348"/>
                    <a:pt x="2821" y="355"/>
                  </a:cubicBezTo>
                  <a:cubicBezTo>
                    <a:pt x="2842" y="357"/>
                    <a:pt x="2863" y="358"/>
                    <a:pt x="2884" y="358"/>
                  </a:cubicBezTo>
                  <a:cubicBezTo>
                    <a:pt x="2934" y="358"/>
                    <a:pt x="2983" y="353"/>
                    <a:pt x="3034" y="349"/>
                  </a:cubicBezTo>
                  <a:cubicBezTo>
                    <a:pt x="3094" y="344"/>
                    <a:pt x="3154" y="329"/>
                    <a:pt x="3208" y="303"/>
                  </a:cubicBezTo>
                  <a:cubicBezTo>
                    <a:pt x="3251" y="283"/>
                    <a:pt x="3328" y="220"/>
                    <a:pt x="3342" y="172"/>
                  </a:cubicBezTo>
                  <a:cubicBezTo>
                    <a:pt x="3376" y="47"/>
                    <a:pt x="2896" y="40"/>
                    <a:pt x="2758" y="40"/>
                  </a:cubicBezTo>
                  <a:cubicBezTo>
                    <a:pt x="2747" y="40"/>
                    <a:pt x="2738" y="41"/>
                    <a:pt x="2732" y="41"/>
                  </a:cubicBezTo>
                  <a:cubicBezTo>
                    <a:pt x="2670" y="41"/>
                    <a:pt x="2608" y="42"/>
                    <a:pt x="2547" y="42"/>
                  </a:cubicBezTo>
                  <a:cubicBezTo>
                    <a:pt x="2512" y="42"/>
                    <a:pt x="2477" y="42"/>
                    <a:pt x="2442" y="40"/>
                  </a:cubicBezTo>
                  <a:cubicBezTo>
                    <a:pt x="2402" y="39"/>
                    <a:pt x="2362" y="31"/>
                    <a:pt x="2323" y="23"/>
                  </a:cubicBezTo>
                  <a:cubicBezTo>
                    <a:pt x="2283" y="14"/>
                    <a:pt x="2244" y="16"/>
                    <a:pt x="2204" y="13"/>
                  </a:cubicBezTo>
                  <a:cubicBezTo>
                    <a:pt x="2075" y="1"/>
                    <a:pt x="1946" y="0"/>
                    <a:pt x="1817" y="0"/>
                  </a:cubicBezTo>
                  <a:cubicBezTo>
                    <a:pt x="1779" y="0"/>
                    <a:pt x="1741" y="0"/>
                    <a:pt x="1704" y="0"/>
                  </a:cubicBezTo>
                  <a:cubicBezTo>
                    <a:pt x="1657" y="0"/>
                    <a:pt x="1611" y="0"/>
                    <a:pt x="1564" y="0"/>
                  </a:cubicBezTo>
                </a:path>
              </a:pathLst>
            </a:custGeom>
            <a:solidFill>
              <a:srgbClr val="F6EA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ïṣḻiḑè"/>
            <p:cNvSpPr/>
            <p:nvPr/>
          </p:nvSpPr>
          <p:spPr bwMode="auto">
            <a:xfrm>
              <a:off x="8115301" y="4106863"/>
              <a:ext cx="119063" cy="104775"/>
            </a:xfrm>
            <a:custGeom>
              <a:avLst/>
              <a:gdLst>
                <a:gd name="T0" fmla="*/ 74 w 75"/>
                <a:gd name="T1" fmla="*/ 22 h 66"/>
                <a:gd name="T2" fmla="*/ 75 w 75"/>
                <a:gd name="T3" fmla="*/ 49 h 66"/>
                <a:gd name="T4" fmla="*/ 27 w 75"/>
                <a:gd name="T5" fmla="*/ 66 h 66"/>
                <a:gd name="T6" fmla="*/ 0 w 75"/>
                <a:gd name="T7" fmla="*/ 45 h 66"/>
                <a:gd name="T8" fmla="*/ 0 w 75"/>
                <a:gd name="T9" fmla="*/ 14 h 66"/>
                <a:gd name="T10" fmla="*/ 27 w 75"/>
                <a:gd name="T11" fmla="*/ 13 h 66"/>
                <a:gd name="T12" fmla="*/ 27 w 75"/>
                <a:gd name="T13" fmla="*/ 6 h 66"/>
                <a:gd name="T14" fmla="*/ 36 w 75"/>
                <a:gd name="T15" fmla="*/ 0 h 66"/>
                <a:gd name="T16" fmla="*/ 74 w 75"/>
                <a:gd name="T17" fmla="*/ 2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6">
                  <a:moveTo>
                    <a:pt x="74" y="22"/>
                  </a:moveTo>
                  <a:lnTo>
                    <a:pt x="75" y="49"/>
                  </a:lnTo>
                  <a:lnTo>
                    <a:pt x="27" y="66"/>
                  </a:lnTo>
                  <a:lnTo>
                    <a:pt x="0" y="45"/>
                  </a:lnTo>
                  <a:lnTo>
                    <a:pt x="0" y="14"/>
                  </a:lnTo>
                  <a:lnTo>
                    <a:pt x="27" y="13"/>
                  </a:lnTo>
                  <a:lnTo>
                    <a:pt x="27" y="6"/>
                  </a:lnTo>
                  <a:lnTo>
                    <a:pt x="36" y="0"/>
                  </a:lnTo>
                  <a:lnTo>
                    <a:pt x="74" y="22"/>
                  </a:lnTo>
                  <a:close/>
                </a:path>
              </a:pathLst>
            </a:custGeom>
            <a:solidFill>
              <a:srgbClr val="E1CF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íṡļîḍè"/>
            <p:cNvSpPr/>
            <p:nvPr/>
          </p:nvSpPr>
          <p:spPr bwMode="auto">
            <a:xfrm>
              <a:off x="6365876" y="4429126"/>
              <a:ext cx="325438" cy="1082675"/>
            </a:xfrm>
            <a:custGeom>
              <a:avLst/>
              <a:gdLst>
                <a:gd name="T0" fmla="*/ 195 w 205"/>
                <a:gd name="T1" fmla="*/ 33 h 682"/>
                <a:gd name="T2" fmla="*/ 205 w 205"/>
                <a:gd name="T3" fmla="*/ 272 h 682"/>
                <a:gd name="T4" fmla="*/ 175 w 205"/>
                <a:gd name="T5" fmla="*/ 678 h 682"/>
                <a:gd name="T6" fmla="*/ 130 w 205"/>
                <a:gd name="T7" fmla="*/ 682 h 682"/>
                <a:gd name="T8" fmla="*/ 75 w 205"/>
                <a:gd name="T9" fmla="*/ 313 h 682"/>
                <a:gd name="T10" fmla="*/ 0 w 205"/>
                <a:gd name="T11" fmla="*/ 0 h 682"/>
                <a:gd name="T12" fmla="*/ 195 w 205"/>
                <a:gd name="T13" fmla="*/ 33 h 682"/>
              </a:gdLst>
              <a:ahLst/>
              <a:cxnLst>
                <a:cxn ang="0">
                  <a:pos x="T0" y="T1"/>
                </a:cxn>
                <a:cxn ang="0">
                  <a:pos x="T2" y="T3"/>
                </a:cxn>
                <a:cxn ang="0">
                  <a:pos x="T4" y="T5"/>
                </a:cxn>
                <a:cxn ang="0">
                  <a:pos x="T6" y="T7"/>
                </a:cxn>
                <a:cxn ang="0">
                  <a:pos x="T8" y="T9"/>
                </a:cxn>
                <a:cxn ang="0">
                  <a:pos x="T10" y="T11"/>
                </a:cxn>
                <a:cxn ang="0">
                  <a:pos x="T12" y="T13"/>
                </a:cxn>
              </a:cxnLst>
              <a:rect l="0" t="0" r="r" b="b"/>
              <a:pathLst>
                <a:path w="205" h="682">
                  <a:moveTo>
                    <a:pt x="195" y="33"/>
                  </a:moveTo>
                  <a:lnTo>
                    <a:pt x="205" y="272"/>
                  </a:lnTo>
                  <a:lnTo>
                    <a:pt x="175" y="678"/>
                  </a:lnTo>
                  <a:lnTo>
                    <a:pt x="130" y="682"/>
                  </a:lnTo>
                  <a:lnTo>
                    <a:pt x="75" y="313"/>
                  </a:lnTo>
                  <a:lnTo>
                    <a:pt x="0" y="0"/>
                  </a:lnTo>
                  <a:lnTo>
                    <a:pt x="195" y="33"/>
                  </a:lnTo>
                  <a:close/>
                </a:path>
              </a:pathLst>
            </a:custGeom>
            <a:solidFill>
              <a:srgbClr val="353A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îśļîḑè"/>
            <p:cNvSpPr/>
            <p:nvPr/>
          </p:nvSpPr>
          <p:spPr bwMode="auto">
            <a:xfrm>
              <a:off x="6572251" y="5497513"/>
              <a:ext cx="115888" cy="61913"/>
            </a:xfrm>
            <a:custGeom>
              <a:avLst/>
              <a:gdLst>
                <a:gd name="T0" fmla="*/ 2 w 73"/>
                <a:gd name="T1" fmla="*/ 39 h 39"/>
                <a:gd name="T2" fmla="*/ 71 w 73"/>
                <a:gd name="T3" fmla="*/ 39 h 39"/>
                <a:gd name="T4" fmla="*/ 73 w 73"/>
                <a:gd name="T5" fmla="*/ 17 h 39"/>
                <a:gd name="T6" fmla="*/ 50 w 73"/>
                <a:gd name="T7" fmla="*/ 0 h 39"/>
                <a:gd name="T8" fmla="*/ 0 w 73"/>
                <a:gd name="T9" fmla="*/ 3 h 39"/>
                <a:gd name="T10" fmla="*/ 2 w 73"/>
                <a:gd name="T11" fmla="*/ 39 h 39"/>
              </a:gdLst>
              <a:ahLst/>
              <a:cxnLst>
                <a:cxn ang="0">
                  <a:pos x="T0" y="T1"/>
                </a:cxn>
                <a:cxn ang="0">
                  <a:pos x="T2" y="T3"/>
                </a:cxn>
                <a:cxn ang="0">
                  <a:pos x="T4" y="T5"/>
                </a:cxn>
                <a:cxn ang="0">
                  <a:pos x="T6" y="T7"/>
                </a:cxn>
                <a:cxn ang="0">
                  <a:pos x="T8" y="T9"/>
                </a:cxn>
                <a:cxn ang="0">
                  <a:pos x="T10" y="T11"/>
                </a:cxn>
              </a:cxnLst>
              <a:rect l="0" t="0" r="r" b="b"/>
              <a:pathLst>
                <a:path w="73" h="39">
                  <a:moveTo>
                    <a:pt x="2" y="39"/>
                  </a:moveTo>
                  <a:lnTo>
                    <a:pt x="71" y="39"/>
                  </a:lnTo>
                  <a:lnTo>
                    <a:pt x="73" y="17"/>
                  </a:lnTo>
                  <a:lnTo>
                    <a:pt x="50" y="0"/>
                  </a:lnTo>
                  <a:lnTo>
                    <a:pt x="0" y="3"/>
                  </a:lnTo>
                  <a:lnTo>
                    <a:pt x="2" y="39"/>
                  </a:lnTo>
                  <a:close/>
                </a:path>
              </a:pathLst>
            </a:custGeom>
            <a:solidFill>
              <a:srgbClr val="292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îṣḻïḑê"/>
            <p:cNvSpPr/>
            <p:nvPr/>
          </p:nvSpPr>
          <p:spPr bwMode="auto">
            <a:xfrm>
              <a:off x="6153151" y="4338638"/>
              <a:ext cx="320675" cy="1173163"/>
            </a:xfrm>
            <a:custGeom>
              <a:avLst/>
              <a:gdLst>
                <a:gd name="T0" fmla="*/ 9 w 202"/>
                <a:gd name="T1" fmla="*/ 19 h 739"/>
                <a:gd name="T2" fmla="*/ 0 w 202"/>
                <a:gd name="T3" fmla="*/ 200 h 739"/>
                <a:gd name="T4" fmla="*/ 29 w 202"/>
                <a:gd name="T5" fmla="*/ 737 h 739"/>
                <a:gd name="T6" fmla="*/ 74 w 202"/>
                <a:gd name="T7" fmla="*/ 739 h 739"/>
                <a:gd name="T8" fmla="*/ 142 w 202"/>
                <a:gd name="T9" fmla="*/ 386 h 739"/>
                <a:gd name="T10" fmla="*/ 202 w 202"/>
                <a:gd name="T11" fmla="*/ 0 h 739"/>
                <a:gd name="T12" fmla="*/ 9 w 202"/>
                <a:gd name="T13" fmla="*/ 19 h 739"/>
              </a:gdLst>
              <a:ahLst/>
              <a:cxnLst>
                <a:cxn ang="0">
                  <a:pos x="T0" y="T1"/>
                </a:cxn>
                <a:cxn ang="0">
                  <a:pos x="T2" y="T3"/>
                </a:cxn>
                <a:cxn ang="0">
                  <a:pos x="T4" y="T5"/>
                </a:cxn>
                <a:cxn ang="0">
                  <a:pos x="T6" y="T7"/>
                </a:cxn>
                <a:cxn ang="0">
                  <a:pos x="T8" y="T9"/>
                </a:cxn>
                <a:cxn ang="0">
                  <a:pos x="T10" y="T11"/>
                </a:cxn>
                <a:cxn ang="0">
                  <a:pos x="T12" y="T13"/>
                </a:cxn>
              </a:cxnLst>
              <a:rect l="0" t="0" r="r" b="b"/>
              <a:pathLst>
                <a:path w="202" h="739">
                  <a:moveTo>
                    <a:pt x="9" y="19"/>
                  </a:moveTo>
                  <a:lnTo>
                    <a:pt x="0" y="200"/>
                  </a:lnTo>
                  <a:lnTo>
                    <a:pt x="29" y="737"/>
                  </a:lnTo>
                  <a:lnTo>
                    <a:pt x="74" y="739"/>
                  </a:lnTo>
                  <a:lnTo>
                    <a:pt x="142" y="386"/>
                  </a:lnTo>
                  <a:lnTo>
                    <a:pt x="202" y="0"/>
                  </a:lnTo>
                  <a:lnTo>
                    <a:pt x="9" y="19"/>
                  </a:lnTo>
                  <a:close/>
                </a:path>
              </a:pathLst>
            </a:custGeom>
            <a:solidFill>
              <a:srgbClr val="353A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ïš1îḑê"/>
            <p:cNvSpPr/>
            <p:nvPr/>
          </p:nvSpPr>
          <p:spPr bwMode="auto">
            <a:xfrm>
              <a:off x="6153151" y="5499101"/>
              <a:ext cx="117475" cy="68263"/>
            </a:xfrm>
            <a:custGeom>
              <a:avLst/>
              <a:gdLst>
                <a:gd name="T0" fmla="*/ 72 w 74"/>
                <a:gd name="T1" fmla="*/ 39 h 43"/>
                <a:gd name="T2" fmla="*/ 7 w 74"/>
                <a:gd name="T3" fmla="*/ 43 h 43"/>
                <a:gd name="T4" fmla="*/ 0 w 74"/>
                <a:gd name="T5" fmla="*/ 24 h 43"/>
                <a:gd name="T6" fmla="*/ 25 w 74"/>
                <a:gd name="T7" fmla="*/ 0 h 43"/>
                <a:gd name="T8" fmla="*/ 74 w 74"/>
                <a:gd name="T9" fmla="*/ 2 h 43"/>
                <a:gd name="T10" fmla="*/ 72 w 74"/>
                <a:gd name="T11" fmla="*/ 39 h 43"/>
              </a:gdLst>
              <a:ahLst/>
              <a:cxnLst>
                <a:cxn ang="0">
                  <a:pos x="T0" y="T1"/>
                </a:cxn>
                <a:cxn ang="0">
                  <a:pos x="T2" y="T3"/>
                </a:cxn>
                <a:cxn ang="0">
                  <a:pos x="T4" y="T5"/>
                </a:cxn>
                <a:cxn ang="0">
                  <a:pos x="T6" y="T7"/>
                </a:cxn>
                <a:cxn ang="0">
                  <a:pos x="T8" y="T9"/>
                </a:cxn>
                <a:cxn ang="0">
                  <a:pos x="T10" y="T11"/>
                </a:cxn>
              </a:cxnLst>
              <a:rect l="0" t="0" r="r" b="b"/>
              <a:pathLst>
                <a:path w="74" h="43">
                  <a:moveTo>
                    <a:pt x="72" y="39"/>
                  </a:moveTo>
                  <a:lnTo>
                    <a:pt x="7" y="43"/>
                  </a:lnTo>
                  <a:lnTo>
                    <a:pt x="0" y="24"/>
                  </a:lnTo>
                  <a:lnTo>
                    <a:pt x="25" y="0"/>
                  </a:lnTo>
                  <a:lnTo>
                    <a:pt x="74" y="2"/>
                  </a:lnTo>
                  <a:lnTo>
                    <a:pt x="72" y="39"/>
                  </a:lnTo>
                  <a:close/>
                </a:path>
              </a:pathLst>
            </a:custGeom>
            <a:solidFill>
              <a:srgbClr val="292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îSḻïḓe"/>
            <p:cNvSpPr/>
            <p:nvPr/>
          </p:nvSpPr>
          <p:spPr bwMode="auto">
            <a:xfrm>
              <a:off x="6086476" y="3479801"/>
              <a:ext cx="688975" cy="1084263"/>
            </a:xfrm>
            <a:custGeom>
              <a:avLst/>
              <a:gdLst>
                <a:gd name="T0" fmla="*/ 280 w 386"/>
                <a:gd name="T1" fmla="*/ 13 h 608"/>
                <a:gd name="T2" fmla="*/ 154 w 386"/>
                <a:gd name="T3" fmla="*/ 0 h 608"/>
                <a:gd name="T4" fmla="*/ 36 w 386"/>
                <a:gd name="T5" fmla="*/ 173 h 608"/>
                <a:gd name="T6" fmla="*/ 0 w 386"/>
                <a:gd name="T7" fmla="*/ 522 h 608"/>
                <a:gd name="T8" fmla="*/ 93 w 386"/>
                <a:gd name="T9" fmla="*/ 596 h 608"/>
                <a:gd name="T10" fmla="*/ 340 w 386"/>
                <a:gd name="T11" fmla="*/ 565 h 608"/>
                <a:gd name="T12" fmla="*/ 377 w 386"/>
                <a:gd name="T13" fmla="*/ 463 h 608"/>
                <a:gd name="T14" fmla="*/ 359 w 386"/>
                <a:gd name="T15" fmla="*/ 312 h 608"/>
                <a:gd name="T16" fmla="*/ 280 w 386"/>
                <a:gd name="T17" fmla="*/ 13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608">
                  <a:moveTo>
                    <a:pt x="280" y="13"/>
                  </a:moveTo>
                  <a:cubicBezTo>
                    <a:pt x="154" y="0"/>
                    <a:pt x="154" y="0"/>
                    <a:pt x="154" y="0"/>
                  </a:cubicBezTo>
                  <a:cubicBezTo>
                    <a:pt x="154" y="0"/>
                    <a:pt x="84" y="7"/>
                    <a:pt x="36" y="173"/>
                  </a:cubicBezTo>
                  <a:cubicBezTo>
                    <a:pt x="10" y="266"/>
                    <a:pt x="2" y="411"/>
                    <a:pt x="0" y="522"/>
                  </a:cubicBezTo>
                  <a:cubicBezTo>
                    <a:pt x="3" y="538"/>
                    <a:pt x="20" y="608"/>
                    <a:pt x="93" y="596"/>
                  </a:cubicBezTo>
                  <a:cubicBezTo>
                    <a:pt x="219" y="576"/>
                    <a:pt x="285" y="555"/>
                    <a:pt x="340" y="565"/>
                  </a:cubicBezTo>
                  <a:cubicBezTo>
                    <a:pt x="386" y="576"/>
                    <a:pt x="382" y="512"/>
                    <a:pt x="377" y="463"/>
                  </a:cubicBezTo>
                  <a:cubicBezTo>
                    <a:pt x="359" y="312"/>
                    <a:pt x="359" y="312"/>
                    <a:pt x="359" y="312"/>
                  </a:cubicBezTo>
                  <a:lnTo>
                    <a:pt x="280" y="13"/>
                  </a:lnTo>
                  <a:close/>
                </a:path>
              </a:pathLst>
            </a:custGeom>
            <a:solidFill>
              <a:srgbClr val="D670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ï$1iḑè"/>
            <p:cNvSpPr/>
            <p:nvPr/>
          </p:nvSpPr>
          <p:spPr bwMode="auto">
            <a:xfrm>
              <a:off x="6300788" y="3201988"/>
              <a:ext cx="290513" cy="320675"/>
            </a:xfrm>
            <a:custGeom>
              <a:avLst/>
              <a:gdLst>
                <a:gd name="T0" fmla="*/ 135 w 163"/>
                <a:gd name="T1" fmla="*/ 13 h 180"/>
                <a:gd name="T2" fmla="*/ 39 w 163"/>
                <a:gd name="T3" fmla="*/ 6 h 180"/>
                <a:gd name="T4" fmla="*/ 21 w 163"/>
                <a:gd name="T5" fmla="*/ 16 h 180"/>
                <a:gd name="T6" fmla="*/ 18 w 163"/>
                <a:gd name="T7" fmla="*/ 23 h 180"/>
                <a:gd name="T8" fmla="*/ 20 w 163"/>
                <a:gd name="T9" fmla="*/ 125 h 180"/>
                <a:gd name="T10" fmla="*/ 34 w 163"/>
                <a:gd name="T11" fmla="*/ 137 h 180"/>
                <a:gd name="T12" fmla="*/ 57 w 163"/>
                <a:gd name="T13" fmla="*/ 147 h 180"/>
                <a:gd name="T14" fmla="*/ 50 w 163"/>
                <a:gd name="T15" fmla="*/ 168 h 180"/>
                <a:gd name="T16" fmla="*/ 97 w 163"/>
                <a:gd name="T17" fmla="*/ 170 h 180"/>
                <a:gd name="T18" fmla="*/ 98 w 163"/>
                <a:gd name="T19" fmla="*/ 143 h 180"/>
                <a:gd name="T20" fmla="*/ 110 w 163"/>
                <a:gd name="T21" fmla="*/ 137 h 180"/>
                <a:gd name="T22" fmla="*/ 140 w 163"/>
                <a:gd name="T23" fmla="*/ 96 h 180"/>
                <a:gd name="T24" fmla="*/ 160 w 163"/>
                <a:gd name="T25" fmla="*/ 44 h 180"/>
                <a:gd name="T26" fmla="*/ 160 w 163"/>
                <a:gd name="T27" fmla="*/ 24 h 180"/>
                <a:gd name="T28" fmla="*/ 141 w 163"/>
                <a:gd name="T29" fmla="*/ 14 h 180"/>
                <a:gd name="T30" fmla="*/ 135 w 163"/>
                <a:gd name="T31" fmla="*/ 1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180">
                  <a:moveTo>
                    <a:pt x="135" y="13"/>
                  </a:moveTo>
                  <a:cubicBezTo>
                    <a:pt x="104" y="6"/>
                    <a:pt x="71" y="0"/>
                    <a:pt x="39" y="6"/>
                  </a:cubicBezTo>
                  <a:cubicBezTo>
                    <a:pt x="32" y="7"/>
                    <a:pt x="25" y="10"/>
                    <a:pt x="21" y="16"/>
                  </a:cubicBezTo>
                  <a:cubicBezTo>
                    <a:pt x="20" y="18"/>
                    <a:pt x="19" y="21"/>
                    <a:pt x="18" y="23"/>
                  </a:cubicBezTo>
                  <a:cubicBezTo>
                    <a:pt x="10" y="53"/>
                    <a:pt x="0" y="97"/>
                    <a:pt x="20" y="125"/>
                  </a:cubicBezTo>
                  <a:cubicBezTo>
                    <a:pt x="23" y="130"/>
                    <a:pt x="28" y="134"/>
                    <a:pt x="34" y="137"/>
                  </a:cubicBezTo>
                  <a:cubicBezTo>
                    <a:pt x="41" y="142"/>
                    <a:pt x="49" y="145"/>
                    <a:pt x="57" y="147"/>
                  </a:cubicBezTo>
                  <a:cubicBezTo>
                    <a:pt x="55" y="154"/>
                    <a:pt x="53" y="161"/>
                    <a:pt x="50" y="168"/>
                  </a:cubicBezTo>
                  <a:cubicBezTo>
                    <a:pt x="57" y="179"/>
                    <a:pt x="91" y="180"/>
                    <a:pt x="97" y="170"/>
                  </a:cubicBezTo>
                  <a:cubicBezTo>
                    <a:pt x="98" y="161"/>
                    <a:pt x="98" y="152"/>
                    <a:pt x="98" y="143"/>
                  </a:cubicBezTo>
                  <a:cubicBezTo>
                    <a:pt x="103" y="141"/>
                    <a:pt x="107" y="139"/>
                    <a:pt x="110" y="137"/>
                  </a:cubicBezTo>
                  <a:cubicBezTo>
                    <a:pt x="125" y="127"/>
                    <a:pt x="134" y="113"/>
                    <a:pt x="140" y="96"/>
                  </a:cubicBezTo>
                  <a:cubicBezTo>
                    <a:pt x="146" y="79"/>
                    <a:pt x="154" y="62"/>
                    <a:pt x="160" y="44"/>
                  </a:cubicBezTo>
                  <a:cubicBezTo>
                    <a:pt x="162" y="38"/>
                    <a:pt x="163" y="30"/>
                    <a:pt x="160" y="24"/>
                  </a:cubicBezTo>
                  <a:cubicBezTo>
                    <a:pt x="156" y="18"/>
                    <a:pt x="148" y="16"/>
                    <a:pt x="141" y="14"/>
                  </a:cubicBezTo>
                  <a:cubicBezTo>
                    <a:pt x="139" y="14"/>
                    <a:pt x="137" y="13"/>
                    <a:pt x="135" y="13"/>
                  </a:cubicBezTo>
                  <a:close/>
                </a:path>
              </a:pathLst>
            </a:custGeom>
            <a:solidFill>
              <a:srgbClr val="C17E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iśḷíḓè"/>
            <p:cNvSpPr/>
            <p:nvPr/>
          </p:nvSpPr>
          <p:spPr bwMode="auto">
            <a:xfrm>
              <a:off x="6249988" y="3078163"/>
              <a:ext cx="381000" cy="366713"/>
            </a:xfrm>
            <a:custGeom>
              <a:avLst/>
              <a:gdLst>
                <a:gd name="T0" fmla="*/ 178 w 214"/>
                <a:gd name="T1" fmla="*/ 164 h 205"/>
                <a:gd name="T2" fmla="*/ 213 w 214"/>
                <a:gd name="T3" fmla="*/ 107 h 205"/>
                <a:gd name="T4" fmla="*/ 202 w 214"/>
                <a:gd name="T5" fmla="*/ 54 h 205"/>
                <a:gd name="T6" fmla="*/ 159 w 214"/>
                <a:gd name="T7" fmla="*/ 26 h 205"/>
                <a:gd name="T8" fmla="*/ 122 w 214"/>
                <a:gd name="T9" fmla="*/ 4 h 205"/>
                <a:gd name="T10" fmla="*/ 113 w 214"/>
                <a:gd name="T11" fmla="*/ 1 h 205"/>
                <a:gd name="T12" fmla="*/ 103 w 214"/>
                <a:gd name="T13" fmla="*/ 2 h 205"/>
                <a:gd name="T14" fmla="*/ 16 w 214"/>
                <a:gd name="T15" fmla="*/ 24 h 205"/>
                <a:gd name="T16" fmla="*/ 1 w 214"/>
                <a:gd name="T17" fmla="*/ 33 h 205"/>
                <a:gd name="T18" fmla="*/ 2 w 214"/>
                <a:gd name="T19" fmla="*/ 44 h 205"/>
                <a:gd name="T20" fmla="*/ 13 w 214"/>
                <a:gd name="T21" fmla="*/ 90 h 205"/>
                <a:gd name="T22" fmla="*/ 24 w 214"/>
                <a:gd name="T23" fmla="*/ 121 h 205"/>
                <a:gd name="T24" fmla="*/ 50 w 214"/>
                <a:gd name="T25" fmla="*/ 145 h 205"/>
                <a:gd name="T26" fmla="*/ 60 w 214"/>
                <a:gd name="T27" fmla="*/ 169 h 205"/>
                <a:gd name="T28" fmla="*/ 170 w 214"/>
                <a:gd name="T29" fmla="*/ 172 h 205"/>
                <a:gd name="T30" fmla="*/ 178 w 214"/>
                <a:gd name="T31" fmla="*/ 16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4" h="205">
                  <a:moveTo>
                    <a:pt x="178" y="164"/>
                  </a:moveTo>
                  <a:cubicBezTo>
                    <a:pt x="193" y="149"/>
                    <a:pt x="211" y="127"/>
                    <a:pt x="213" y="107"/>
                  </a:cubicBezTo>
                  <a:cubicBezTo>
                    <a:pt x="214" y="91"/>
                    <a:pt x="211" y="68"/>
                    <a:pt x="202" y="54"/>
                  </a:cubicBezTo>
                  <a:cubicBezTo>
                    <a:pt x="194" y="41"/>
                    <a:pt x="172" y="34"/>
                    <a:pt x="159" y="26"/>
                  </a:cubicBezTo>
                  <a:cubicBezTo>
                    <a:pt x="146" y="19"/>
                    <a:pt x="134" y="11"/>
                    <a:pt x="122" y="4"/>
                  </a:cubicBezTo>
                  <a:cubicBezTo>
                    <a:pt x="119" y="3"/>
                    <a:pt x="116" y="1"/>
                    <a:pt x="113" y="1"/>
                  </a:cubicBezTo>
                  <a:cubicBezTo>
                    <a:pt x="110" y="0"/>
                    <a:pt x="106" y="1"/>
                    <a:pt x="103" y="2"/>
                  </a:cubicBezTo>
                  <a:cubicBezTo>
                    <a:pt x="74" y="9"/>
                    <a:pt x="45" y="17"/>
                    <a:pt x="16" y="24"/>
                  </a:cubicBezTo>
                  <a:cubicBezTo>
                    <a:pt x="10" y="26"/>
                    <a:pt x="4" y="28"/>
                    <a:pt x="1" y="33"/>
                  </a:cubicBezTo>
                  <a:cubicBezTo>
                    <a:pt x="0" y="37"/>
                    <a:pt x="1" y="40"/>
                    <a:pt x="2" y="44"/>
                  </a:cubicBezTo>
                  <a:cubicBezTo>
                    <a:pt x="5" y="59"/>
                    <a:pt x="11" y="74"/>
                    <a:pt x="13" y="90"/>
                  </a:cubicBezTo>
                  <a:cubicBezTo>
                    <a:pt x="15" y="102"/>
                    <a:pt x="15" y="113"/>
                    <a:pt x="24" y="121"/>
                  </a:cubicBezTo>
                  <a:cubicBezTo>
                    <a:pt x="32" y="130"/>
                    <a:pt x="43" y="134"/>
                    <a:pt x="50" y="145"/>
                  </a:cubicBezTo>
                  <a:cubicBezTo>
                    <a:pt x="55" y="152"/>
                    <a:pt x="57" y="161"/>
                    <a:pt x="60" y="169"/>
                  </a:cubicBezTo>
                  <a:cubicBezTo>
                    <a:pt x="77" y="205"/>
                    <a:pt x="146" y="195"/>
                    <a:pt x="170" y="172"/>
                  </a:cubicBezTo>
                  <a:cubicBezTo>
                    <a:pt x="173" y="170"/>
                    <a:pt x="175" y="167"/>
                    <a:pt x="178" y="164"/>
                  </a:cubicBezTo>
                  <a:close/>
                </a:path>
              </a:pathLst>
            </a:custGeom>
            <a:solidFill>
              <a:srgbClr val="353A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 name="ïṡlídé"/>
            <p:cNvSpPr/>
            <p:nvPr/>
          </p:nvSpPr>
          <p:spPr bwMode="auto">
            <a:xfrm>
              <a:off x="6538913" y="2876551"/>
              <a:ext cx="328613" cy="869950"/>
            </a:xfrm>
            <a:custGeom>
              <a:avLst/>
              <a:gdLst>
                <a:gd name="T0" fmla="*/ 0 w 207"/>
                <a:gd name="T1" fmla="*/ 407 h 548"/>
                <a:gd name="T2" fmla="*/ 96 w 207"/>
                <a:gd name="T3" fmla="*/ 303 h 548"/>
                <a:gd name="T4" fmla="*/ 74 w 207"/>
                <a:gd name="T5" fmla="*/ 19 h 548"/>
                <a:gd name="T6" fmla="*/ 117 w 207"/>
                <a:gd name="T7" fmla="*/ 0 h 548"/>
                <a:gd name="T8" fmla="*/ 207 w 207"/>
                <a:gd name="T9" fmla="*/ 286 h 548"/>
                <a:gd name="T10" fmla="*/ 175 w 207"/>
                <a:gd name="T11" fmla="*/ 373 h 548"/>
                <a:gd name="T12" fmla="*/ 45 w 207"/>
                <a:gd name="T13" fmla="*/ 548 h 548"/>
                <a:gd name="T14" fmla="*/ 0 w 207"/>
                <a:gd name="T15" fmla="*/ 407 h 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48">
                  <a:moveTo>
                    <a:pt x="0" y="407"/>
                  </a:moveTo>
                  <a:lnTo>
                    <a:pt x="96" y="303"/>
                  </a:lnTo>
                  <a:lnTo>
                    <a:pt x="74" y="19"/>
                  </a:lnTo>
                  <a:lnTo>
                    <a:pt x="117" y="0"/>
                  </a:lnTo>
                  <a:lnTo>
                    <a:pt x="207" y="286"/>
                  </a:lnTo>
                  <a:lnTo>
                    <a:pt x="175" y="373"/>
                  </a:lnTo>
                  <a:lnTo>
                    <a:pt x="45" y="548"/>
                  </a:lnTo>
                  <a:lnTo>
                    <a:pt x="0" y="407"/>
                  </a:lnTo>
                  <a:close/>
                </a:path>
              </a:pathLst>
            </a:custGeom>
            <a:solidFill>
              <a:srgbClr val="D670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išḻiḍé"/>
            <p:cNvSpPr/>
            <p:nvPr/>
          </p:nvSpPr>
          <p:spPr bwMode="auto">
            <a:xfrm>
              <a:off x="6629401" y="2770188"/>
              <a:ext cx="80963" cy="136525"/>
            </a:xfrm>
            <a:custGeom>
              <a:avLst/>
              <a:gdLst>
                <a:gd name="T0" fmla="*/ 45 w 45"/>
                <a:gd name="T1" fmla="*/ 63 h 76"/>
                <a:gd name="T2" fmla="*/ 45 w 45"/>
                <a:gd name="T3" fmla="*/ 39 h 76"/>
                <a:gd name="T4" fmla="*/ 18 w 45"/>
                <a:gd name="T5" fmla="*/ 4 h 76"/>
                <a:gd name="T6" fmla="*/ 1 w 45"/>
                <a:gd name="T7" fmla="*/ 26 h 76"/>
                <a:gd name="T8" fmla="*/ 12 w 45"/>
                <a:gd name="T9" fmla="*/ 52 h 76"/>
                <a:gd name="T10" fmla="*/ 4 w 45"/>
                <a:gd name="T11" fmla="*/ 63 h 76"/>
                <a:gd name="T12" fmla="*/ 15 w 45"/>
                <a:gd name="T13" fmla="*/ 76 h 76"/>
                <a:gd name="T14" fmla="*/ 45 w 45"/>
                <a:gd name="T15" fmla="*/ 63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76">
                  <a:moveTo>
                    <a:pt x="45" y="63"/>
                  </a:moveTo>
                  <a:cubicBezTo>
                    <a:pt x="45" y="63"/>
                    <a:pt x="45" y="40"/>
                    <a:pt x="45" y="39"/>
                  </a:cubicBezTo>
                  <a:cubicBezTo>
                    <a:pt x="45" y="31"/>
                    <a:pt x="24" y="11"/>
                    <a:pt x="18" y="4"/>
                  </a:cubicBezTo>
                  <a:cubicBezTo>
                    <a:pt x="15" y="0"/>
                    <a:pt x="1" y="22"/>
                    <a:pt x="1" y="26"/>
                  </a:cubicBezTo>
                  <a:cubicBezTo>
                    <a:pt x="0" y="32"/>
                    <a:pt x="9" y="45"/>
                    <a:pt x="12" y="52"/>
                  </a:cubicBezTo>
                  <a:cubicBezTo>
                    <a:pt x="4" y="63"/>
                    <a:pt x="4" y="63"/>
                    <a:pt x="4" y="63"/>
                  </a:cubicBezTo>
                  <a:cubicBezTo>
                    <a:pt x="15" y="76"/>
                    <a:pt x="15" y="76"/>
                    <a:pt x="15" y="76"/>
                  </a:cubicBezTo>
                  <a:lnTo>
                    <a:pt x="45" y="63"/>
                  </a:lnTo>
                  <a:close/>
                </a:path>
              </a:pathLst>
            </a:custGeom>
            <a:solidFill>
              <a:srgbClr val="C17E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íṧḷïdè"/>
            <p:cNvSpPr/>
            <p:nvPr/>
          </p:nvSpPr>
          <p:spPr bwMode="auto">
            <a:xfrm>
              <a:off x="5911851" y="2940051"/>
              <a:ext cx="350838" cy="847725"/>
            </a:xfrm>
            <a:custGeom>
              <a:avLst/>
              <a:gdLst>
                <a:gd name="T0" fmla="*/ 221 w 221"/>
                <a:gd name="T1" fmla="*/ 388 h 534"/>
                <a:gd name="T2" fmla="*/ 112 w 221"/>
                <a:gd name="T3" fmla="*/ 297 h 534"/>
                <a:gd name="T4" fmla="*/ 97 w 221"/>
                <a:gd name="T5" fmla="*/ 13 h 534"/>
                <a:gd name="T6" fmla="*/ 52 w 221"/>
                <a:gd name="T7" fmla="*/ 0 h 534"/>
                <a:gd name="T8" fmla="*/ 0 w 221"/>
                <a:gd name="T9" fmla="*/ 295 h 534"/>
                <a:gd name="T10" fmla="*/ 43 w 221"/>
                <a:gd name="T11" fmla="*/ 378 h 534"/>
                <a:gd name="T12" fmla="*/ 195 w 221"/>
                <a:gd name="T13" fmla="*/ 534 h 534"/>
                <a:gd name="T14" fmla="*/ 221 w 221"/>
                <a:gd name="T15" fmla="*/ 388 h 5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534">
                  <a:moveTo>
                    <a:pt x="221" y="388"/>
                  </a:moveTo>
                  <a:lnTo>
                    <a:pt x="112" y="297"/>
                  </a:lnTo>
                  <a:lnTo>
                    <a:pt x="97" y="13"/>
                  </a:lnTo>
                  <a:lnTo>
                    <a:pt x="52" y="0"/>
                  </a:lnTo>
                  <a:lnTo>
                    <a:pt x="0" y="295"/>
                  </a:lnTo>
                  <a:lnTo>
                    <a:pt x="43" y="378"/>
                  </a:lnTo>
                  <a:lnTo>
                    <a:pt x="195" y="534"/>
                  </a:lnTo>
                  <a:lnTo>
                    <a:pt x="221" y="388"/>
                  </a:lnTo>
                  <a:close/>
                </a:path>
              </a:pathLst>
            </a:custGeom>
            <a:solidFill>
              <a:srgbClr val="D670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íŝļîďè"/>
            <p:cNvSpPr/>
            <p:nvPr/>
          </p:nvSpPr>
          <p:spPr bwMode="auto">
            <a:xfrm>
              <a:off x="6002338" y="2827338"/>
              <a:ext cx="79375" cy="133350"/>
            </a:xfrm>
            <a:custGeom>
              <a:avLst/>
              <a:gdLst>
                <a:gd name="T0" fmla="*/ 5 w 45"/>
                <a:gd name="T1" fmla="*/ 66 h 75"/>
                <a:gd name="T2" fmla="*/ 2 w 45"/>
                <a:gd name="T3" fmla="*/ 43 h 75"/>
                <a:gd name="T4" fmla="*/ 23 w 45"/>
                <a:gd name="T5" fmla="*/ 4 h 75"/>
                <a:gd name="T6" fmla="*/ 44 w 45"/>
                <a:gd name="T7" fmla="*/ 23 h 75"/>
                <a:gd name="T8" fmla="*/ 36 w 45"/>
                <a:gd name="T9" fmla="*/ 51 h 75"/>
                <a:gd name="T10" fmla="*/ 45 w 45"/>
                <a:gd name="T11" fmla="*/ 60 h 75"/>
                <a:gd name="T12" fmla="*/ 36 w 45"/>
                <a:gd name="T13" fmla="*/ 75 h 75"/>
                <a:gd name="T14" fmla="*/ 5 w 45"/>
                <a:gd name="T15" fmla="*/ 66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75">
                  <a:moveTo>
                    <a:pt x="5" y="66"/>
                  </a:moveTo>
                  <a:cubicBezTo>
                    <a:pt x="5" y="66"/>
                    <a:pt x="2" y="43"/>
                    <a:pt x="2" y="43"/>
                  </a:cubicBezTo>
                  <a:cubicBezTo>
                    <a:pt x="0" y="34"/>
                    <a:pt x="19" y="12"/>
                    <a:pt x="23" y="4"/>
                  </a:cubicBezTo>
                  <a:cubicBezTo>
                    <a:pt x="26" y="0"/>
                    <a:pt x="43" y="20"/>
                    <a:pt x="44" y="23"/>
                  </a:cubicBezTo>
                  <a:cubicBezTo>
                    <a:pt x="45" y="29"/>
                    <a:pt x="37" y="44"/>
                    <a:pt x="36" y="51"/>
                  </a:cubicBezTo>
                  <a:cubicBezTo>
                    <a:pt x="45" y="60"/>
                    <a:pt x="45" y="60"/>
                    <a:pt x="45" y="60"/>
                  </a:cubicBezTo>
                  <a:cubicBezTo>
                    <a:pt x="36" y="75"/>
                    <a:pt x="36" y="75"/>
                    <a:pt x="36" y="75"/>
                  </a:cubicBezTo>
                  <a:lnTo>
                    <a:pt x="5" y="66"/>
                  </a:lnTo>
                  <a:close/>
                </a:path>
              </a:pathLst>
            </a:custGeom>
            <a:solidFill>
              <a:srgbClr val="C17E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iŝ1îďè"/>
            <p:cNvSpPr/>
            <p:nvPr/>
          </p:nvSpPr>
          <p:spPr bwMode="auto">
            <a:xfrm>
              <a:off x="3427413" y="3186113"/>
              <a:ext cx="157163" cy="93663"/>
            </a:xfrm>
            <a:custGeom>
              <a:avLst/>
              <a:gdLst>
                <a:gd name="T0" fmla="*/ 54 w 88"/>
                <a:gd name="T1" fmla="*/ 51 h 53"/>
                <a:gd name="T2" fmla="*/ 10 w 88"/>
                <a:gd name="T3" fmla="*/ 22 h 53"/>
                <a:gd name="T4" fmla="*/ 2 w 88"/>
                <a:gd name="T5" fmla="*/ 8 h 53"/>
                <a:gd name="T6" fmla="*/ 19 w 88"/>
                <a:gd name="T7" fmla="*/ 1 h 53"/>
                <a:gd name="T8" fmla="*/ 54 w 88"/>
                <a:gd name="T9" fmla="*/ 11 h 53"/>
                <a:gd name="T10" fmla="*/ 54 w 88"/>
                <a:gd name="T11" fmla="*/ 4 h 53"/>
                <a:gd name="T12" fmla="*/ 58 w 88"/>
                <a:gd name="T13" fmla="*/ 2 h 53"/>
                <a:gd name="T14" fmla="*/ 88 w 88"/>
                <a:gd name="T15" fmla="*/ 36 h 53"/>
                <a:gd name="T16" fmla="*/ 52 w 88"/>
                <a:gd name="T17" fmla="*/ 53 h 53"/>
                <a:gd name="T18" fmla="*/ 54 w 88"/>
                <a:gd name="T19"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53">
                  <a:moveTo>
                    <a:pt x="54" y="51"/>
                  </a:moveTo>
                  <a:cubicBezTo>
                    <a:pt x="38" y="43"/>
                    <a:pt x="23" y="33"/>
                    <a:pt x="10" y="22"/>
                  </a:cubicBezTo>
                  <a:cubicBezTo>
                    <a:pt x="5" y="18"/>
                    <a:pt x="0" y="13"/>
                    <a:pt x="2" y="8"/>
                  </a:cubicBezTo>
                  <a:cubicBezTo>
                    <a:pt x="4" y="2"/>
                    <a:pt x="12" y="0"/>
                    <a:pt x="19" y="1"/>
                  </a:cubicBezTo>
                  <a:cubicBezTo>
                    <a:pt x="31" y="2"/>
                    <a:pt x="43" y="5"/>
                    <a:pt x="54" y="11"/>
                  </a:cubicBezTo>
                  <a:cubicBezTo>
                    <a:pt x="57" y="10"/>
                    <a:pt x="53" y="6"/>
                    <a:pt x="54" y="4"/>
                  </a:cubicBezTo>
                  <a:cubicBezTo>
                    <a:pt x="55" y="2"/>
                    <a:pt x="56" y="2"/>
                    <a:pt x="58" y="2"/>
                  </a:cubicBezTo>
                  <a:cubicBezTo>
                    <a:pt x="75" y="1"/>
                    <a:pt x="82" y="25"/>
                    <a:pt x="88" y="36"/>
                  </a:cubicBezTo>
                  <a:cubicBezTo>
                    <a:pt x="76" y="43"/>
                    <a:pt x="63" y="43"/>
                    <a:pt x="52" y="53"/>
                  </a:cubicBezTo>
                  <a:lnTo>
                    <a:pt x="54" y="51"/>
                  </a:lnTo>
                  <a:close/>
                </a:path>
              </a:pathLst>
            </a:custGeom>
            <a:solidFill>
              <a:srgbClr val="EFB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iṩ1îḓe"/>
            <p:cNvSpPr/>
            <p:nvPr/>
          </p:nvSpPr>
          <p:spPr bwMode="auto">
            <a:xfrm>
              <a:off x="4860926" y="3714751"/>
              <a:ext cx="157163" cy="80963"/>
            </a:xfrm>
            <a:custGeom>
              <a:avLst/>
              <a:gdLst>
                <a:gd name="T0" fmla="*/ 8 w 88"/>
                <a:gd name="T1" fmla="*/ 40 h 45"/>
                <a:gd name="T2" fmla="*/ 31 w 88"/>
                <a:gd name="T3" fmla="*/ 43 h 45"/>
                <a:gd name="T4" fmla="*/ 84 w 88"/>
                <a:gd name="T5" fmla="*/ 22 h 45"/>
                <a:gd name="T6" fmla="*/ 51 w 88"/>
                <a:gd name="T7" fmla="*/ 2 h 45"/>
                <a:gd name="T8" fmla="*/ 24 w 88"/>
                <a:gd name="T9" fmla="*/ 9 h 45"/>
                <a:gd name="T10" fmla="*/ 14 w 88"/>
                <a:gd name="T11" fmla="*/ 0 h 45"/>
                <a:gd name="T12" fmla="*/ 0 w 88"/>
                <a:gd name="T13" fmla="*/ 9 h 45"/>
                <a:gd name="T14" fmla="*/ 8 w 88"/>
                <a:gd name="T15" fmla="*/ 4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45">
                  <a:moveTo>
                    <a:pt x="8" y="40"/>
                  </a:moveTo>
                  <a:cubicBezTo>
                    <a:pt x="8" y="40"/>
                    <a:pt x="31" y="43"/>
                    <a:pt x="31" y="43"/>
                  </a:cubicBezTo>
                  <a:cubicBezTo>
                    <a:pt x="39" y="45"/>
                    <a:pt x="76" y="26"/>
                    <a:pt x="84" y="22"/>
                  </a:cubicBezTo>
                  <a:cubicBezTo>
                    <a:pt x="88" y="19"/>
                    <a:pt x="55" y="2"/>
                    <a:pt x="51" y="2"/>
                  </a:cubicBezTo>
                  <a:cubicBezTo>
                    <a:pt x="45" y="1"/>
                    <a:pt x="30" y="7"/>
                    <a:pt x="24" y="9"/>
                  </a:cubicBezTo>
                  <a:cubicBezTo>
                    <a:pt x="14" y="0"/>
                    <a:pt x="14" y="0"/>
                    <a:pt x="14" y="0"/>
                  </a:cubicBezTo>
                  <a:cubicBezTo>
                    <a:pt x="0" y="9"/>
                    <a:pt x="0" y="9"/>
                    <a:pt x="0" y="9"/>
                  </a:cubicBezTo>
                  <a:lnTo>
                    <a:pt x="8" y="40"/>
                  </a:lnTo>
                  <a:close/>
                </a:path>
              </a:pathLst>
            </a:custGeom>
            <a:solidFill>
              <a:srgbClr val="EFB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î$ḻíḓê"/>
            <p:cNvSpPr/>
            <p:nvPr/>
          </p:nvSpPr>
          <p:spPr bwMode="auto">
            <a:xfrm>
              <a:off x="3870326" y="5424488"/>
              <a:ext cx="131763" cy="144463"/>
            </a:xfrm>
            <a:custGeom>
              <a:avLst/>
              <a:gdLst>
                <a:gd name="T0" fmla="*/ 3 w 83"/>
                <a:gd name="T1" fmla="*/ 28 h 91"/>
                <a:gd name="T2" fmla="*/ 0 w 83"/>
                <a:gd name="T3" fmla="*/ 55 h 91"/>
                <a:gd name="T4" fmla="*/ 51 w 83"/>
                <a:gd name="T5" fmla="*/ 91 h 91"/>
                <a:gd name="T6" fmla="*/ 83 w 83"/>
                <a:gd name="T7" fmla="*/ 66 h 91"/>
                <a:gd name="T8" fmla="*/ 58 w 83"/>
                <a:gd name="T9" fmla="*/ 35 h 91"/>
                <a:gd name="T10" fmla="*/ 6 w 83"/>
                <a:gd name="T11" fmla="*/ 0 h 91"/>
                <a:gd name="T12" fmla="*/ 3 w 83"/>
                <a:gd name="T13" fmla="*/ 28 h 91"/>
              </a:gdLst>
              <a:ahLst/>
              <a:cxnLst>
                <a:cxn ang="0">
                  <a:pos x="T0" y="T1"/>
                </a:cxn>
                <a:cxn ang="0">
                  <a:pos x="T2" y="T3"/>
                </a:cxn>
                <a:cxn ang="0">
                  <a:pos x="T4" y="T5"/>
                </a:cxn>
                <a:cxn ang="0">
                  <a:pos x="T6" y="T7"/>
                </a:cxn>
                <a:cxn ang="0">
                  <a:pos x="T8" y="T9"/>
                </a:cxn>
                <a:cxn ang="0">
                  <a:pos x="T10" y="T11"/>
                </a:cxn>
                <a:cxn ang="0">
                  <a:pos x="T12" y="T13"/>
                </a:cxn>
              </a:cxnLst>
              <a:rect l="0" t="0" r="r" b="b"/>
              <a:pathLst>
                <a:path w="83" h="91">
                  <a:moveTo>
                    <a:pt x="3" y="28"/>
                  </a:moveTo>
                  <a:lnTo>
                    <a:pt x="0" y="55"/>
                  </a:lnTo>
                  <a:lnTo>
                    <a:pt x="51" y="91"/>
                  </a:lnTo>
                  <a:lnTo>
                    <a:pt x="83" y="66"/>
                  </a:lnTo>
                  <a:lnTo>
                    <a:pt x="58" y="35"/>
                  </a:lnTo>
                  <a:lnTo>
                    <a:pt x="6" y="0"/>
                  </a:lnTo>
                  <a:lnTo>
                    <a:pt x="3" y="28"/>
                  </a:lnTo>
                  <a:close/>
                </a:path>
              </a:pathLst>
            </a:custGeom>
            <a:solidFill>
              <a:srgbClr val="292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iŝḷíḑê"/>
            <p:cNvSpPr/>
            <p:nvPr/>
          </p:nvSpPr>
          <p:spPr bwMode="auto">
            <a:xfrm>
              <a:off x="3859213" y="4113213"/>
              <a:ext cx="373063" cy="1368425"/>
            </a:xfrm>
            <a:custGeom>
              <a:avLst/>
              <a:gdLst>
                <a:gd name="T0" fmla="*/ 8 w 235"/>
                <a:gd name="T1" fmla="*/ 844 h 862"/>
                <a:gd name="T2" fmla="*/ 48 w 235"/>
                <a:gd name="T3" fmla="*/ 489 h 862"/>
                <a:gd name="T4" fmla="*/ 0 w 235"/>
                <a:gd name="T5" fmla="*/ 92 h 862"/>
                <a:gd name="T6" fmla="*/ 11 w 235"/>
                <a:gd name="T7" fmla="*/ 7 h 862"/>
                <a:gd name="T8" fmla="*/ 227 w 235"/>
                <a:gd name="T9" fmla="*/ 0 h 862"/>
                <a:gd name="T10" fmla="*/ 235 w 235"/>
                <a:gd name="T11" fmla="*/ 137 h 862"/>
                <a:gd name="T12" fmla="*/ 199 w 235"/>
                <a:gd name="T13" fmla="*/ 490 h 862"/>
                <a:gd name="T14" fmla="*/ 62 w 235"/>
                <a:gd name="T15" fmla="*/ 862 h 862"/>
                <a:gd name="T16" fmla="*/ 8 w 235"/>
                <a:gd name="T17" fmla="*/ 844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862">
                  <a:moveTo>
                    <a:pt x="8" y="844"/>
                  </a:moveTo>
                  <a:lnTo>
                    <a:pt x="48" y="489"/>
                  </a:lnTo>
                  <a:lnTo>
                    <a:pt x="0" y="92"/>
                  </a:lnTo>
                  <a:lnTo>
                    <a:pt x="11" y="7"/>
                  </a:lnTo>
                  <a:lnTo>
                    <a:pt x="227" y="0"/>
                  </a:lnTo>
                  <a:lnTo>
                    <a:pt x="235" y="137"/>
                  </a:lnTo>
                  <a:lnTo>
                    <a:pt x="199" y="490"/>
                  </a:lnTo>
                  <a:lnTo>
                    <a:pt x="62" y="862"/>
                  </a:lnTo>
                  <a:lnTo>
                    <a:pt x="8" y="844"/>
                  </a:lnTo>
                  <a:close/>
                </a:path>
              </a:pathLst>
            </a:custGeom>
            <a:solidFill>
              <a:srgbClr val="292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îśliďe"/>
            <p:cNvSpPr/>
            <p:nvPr/>
          </p:nvSpPr>
          <p:spPr bwMode="auto">
            <a:xfrm>
              <a:off x="4275138" y="3502026"/>
              <a:ext cx="611188" cy="427038"/>
            </a:xfrm>
            <a:custGeom>
              <a:avLst/>
              <a:gdLst>
                <a:gd name="T0" fmla="*/ 0 w 385"/>
                <a:gd name="T1" fmla="*/ 0 h 269"/>
                <a:gd name="T2" fmla="*/ 96 w 385"/>
                <a:gd name="T3" fmla="*/ 57 h 269"/>
                <a:gd name="T4" fmla="*/ 173 w 385"/>
                <a:gd name="T5" fmla="*/ 165 h 269"/>
                <a:gd name="T6" fmla="*/ 378 w 385"/>
                <a:gd name="T7" fmla="*/ 134 h 269"/>
                <a:gd name="T8" fmla="*/ 385 w 385"/>
                <a:gd name="T9" fmla="*/ 192 h 269"/>
                <a:gd name="T10" fmla="*/ 151 w 385"/>
                <a:gd name="T11" fmla="*/ 269 h 269"/>
                <a:gd name="T12" fmla="*/ 32 w 385"/>
                <a:gd name="T13" fmla="*/ 224 h 269"/>
                <a:gd name="T14" fmla="*/ 0 w 385"/>
                <a:gd name="T15" fmla="*/ 0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5" h="269">
                  <a:moveTo>
                    <a:pt x="0" y="0"/>
                  </a:moveTo>
                  <a:lnTo>
                    <a:pt x="96" y="57"/>
                  </a:lnTo>
                  <a:lnTo>
                    <a:pt x="173" y="165"/>
                  </a:lnTo>
                  <a:lnTo>
                    <a:pt x="378" y="134"/>
                  </a:lnTo>
                  <a:lnTo>
                    <a:pt x="385" y="192"/>
                  </a:lnTo>
                  <a:lnTo>
                    <a:pt x="151" y="269"/>
                  </a:lnTo>
                  <a:lnTo>
                    <a:pt x="32" y="224"/>
                  </a:lnTo>
                  <a:lnTo>
                    <a:pt x="0" y="0"/>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îśľïḋè"/>
            <p:cNvSpPr/>
            <p:nvPr/>
          </p:nvSpPr>
          <p:spPr bwMode="auto">
            <a:xfrm>
              <a:off x="4122738" y="4121151"/>
              <a:ext cx="347663" cy="1354138"/>
            </a:xfrm>
            <a:custGeom>
              <a:avLst/>
              <a:gdLst>
                <a:gd name="T0" fmla="*/ 219 w 219"/>
                <a:gd name="T1" fmla="*/ 34 h 853"/>
                <a:gd name="T2" fmla="*/ 219 w 219"/>
                <a:gd name="T3" fmla="*/ 392 h 853"/>
                <a:gd name="T4" fmla="*/ 147 w 219"/>
                <a:gd name="T5" fmla="*/ 853 h 853"/>
                <a:gd name="T6" fmla="*/ 96 w 219"/>
                <a:gd name="T7" fmla="*/ 852 h 853"/>
                <a:gd name="T8" fmla="*/ 68 w 219"/>
                <a:gd name="T9" fmla="*/ 427 h 853"/>
                <a:gd name="T10" fmla="*/ 0 w 219"/>
                <a:gd name="T11" fmla="*/ 0 h 853"/>
                <a:gd name="T12" fmla="*/ 219 w 219"/>
                <a:gd name="T13" fmla="*/ 34 h 853"/>
              </a:gdLst>
              <a:ahLst/>
              <a:cxnLst>
                <a:cxn ang="0">
                  <a:pos x="T0" y="T1"/>
                </a:cxn>
                <a:cxn ang="0">
                  <a:pos x="T2" y="T3"/>
                </a:cxn>
                <a:cxn ang="0">
                  <a:pos x="T4" y="T5"/>
                </a:cxn>
                <a:cxn ang="0">
                  <a:pos x="T6" y="T7"/>
                </a:cxn>
                <a:cxn ang="0">
                  <a:pos x="T8" y="T9"/>
                </a:cxn>
                <a:cxn ang="0">
                  <a:pos x="T10" y="T11"/>
                </a:cxn>
                <a:cxn ang="0">
                  <a:pos x="T12" y="T13"/>
                </a:cxn>
              </a:cxnLst>
              <a:rect l="0" t="0" r="r" b="b"/>
              <a:pathLst>
                <a:path w="219" h="853">
                  <a:moveTo>
                    <a:pt x="219" y="34"/>
                  </a:moveTo>
                  <a:lnTo>
                    <a:pt x="219" y="392"/>
                  </a:lnTo>
                  <a:lnTo>
                    <a:pt x="147" y="853"/>
                  </a:lnTo>
                  <a:lnTo>
                    <a:pt x="96" y="852"/>
                  </a:lnTo>
                  <a:lnTo>
                    <a:pt x="68" y="427"/>
                  </a:lnTo>
                  <a:lnTo>
                    <a:pt x="0" y="0"/>
                  </a:lnTo>
                  <a:lnTo>
                    <a:pt x="219" y="34"/>
                  </a:lnTo>
                  <a:close/>
                </a:path>
              </a:pathLst>
            </a:custGeom>
            <a:solidFill>
              <a:srgbClr val="292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îṡḻîďê"/>
            <p:cNvSpPr/>
            <p:nvPr/>
          </p:nvSpPr>
          <p:spPr bwMode="auto">
            <a:xfrm>
              <a:off x="4275138" y="5465763"/>
              <a:ext cx="133350" cy="88900"/>
            </a:xfrm>
            <a:custGeom>
              <a:avLst/>
              <a:gdLst>
                <a:gd name="T0" fmla="*/ 0 w 84"/>
                <a:gd name="T1" fmla="*/ 28 h 56"/>
                <a:gd name="T2" fmla="*/ 56 w 84"/>
                <a:gd name="T3" fmla="*/ 56 h 56"/>
                <a:gd name="T4" fmla="*/ 84 w 84"/>
                <a:gd name="T5" fmla="*/ 29 h 56"/>
                <a:gd name="T6" fmla="*/ 56 w 84"/>
                <a:gd name="T7" fmla="*/ 0 h 56"/>
                <a:gd name="T8" fmla="*/ 0 w 84"/>
                <a:gd name="T9" fmla="*/ 0 h 56"/>
                <a:gd name="T10" fmla="*/ 0 w 84"/>
                <a:gd name="T11" fmla="*/ 28 h 56"/>
              </a:gdLst>
              <a:ahLst/>
              <a:cxnLst>
                <a:cxn ang="0">
                  <a:pos x="T0" y="T1"/>
                </a:cxn>
                <a:cxn ang="0">
                  <a:pos x="T2" y="T3"/>
                </a:cxn>
                <a:cxn ang="0">
                  <a:pos x="T4" y="T5"/>
                </a:cxn>
                <a:cxn ang="0">
                  <a:pos x="T6" y="T7"/>
                </a:cxn>
                <a:cxn ang="0">
                  <a:pos x="T8" y="T9"/>
                </a:cxn>
                <a:cxn ang="0">
                  <a:pos x="T10" y="T11"/>
                </a:cxn>
              </a:cxnLst>
              <a:rect l="0" t="0" r="r" b="b"/>
              <a:pathLst>
                <a:path w="84" h="56">
                  <a:moveTo>
                    <a:pt x="0" y="28"/>
                  </a:moveTo>
                  <a:lnTo>
                    <a:pt x="56" y="56"/>
                  </a:lnTo>
                  <a:lnTo>
                    <a:pt x="84" y="29"/>
                  </a:lnTo>
                  <a:lnTo>
                    <a:pt x="56" y="0"/>
                  </a:lnTo>
                  <a:lnTo>
                    <a:pt x="0" y="0"/>
                  </a:lnTo>
                  <a:lnTo>
                    <a:pt x="0" y="28"/>
                  </a:lnTo>
                  <a:close/>
                </a:path>
              </a:pathLst>
            </a:custGeom>
            <a:solidFill>
              <a:srgbClr val="292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îṧ1îḋê"/>
            <p:cNvSpPr/>
            <p:nvPr/>
          </p:nvSpPr>
          <p:spPr bwMode="auto">
            <a:xfrm>
              <a:off x="3821113" y="3473451"/>
              <a:ext cx="862013" cy="1020763"/>
            </a:xfrm>
            <a:custGeom>
              <a:avLst/>
              <a:gdLst>
                <a:gd name="T0" fmla="*/ 1 w 483"/>
                <a:gd name="T1" fmla="*/ 503 h 573"/>
                <a:gd name="T2" fmla="*/ 2 w 483"/>
                <a:gd name="T3" fmla="*/ 473 h 573"/>
                <a:gd name="T4" fmla="*/ 11 w 483"/>
                <a:gd name="T5" fmla="*/ 362 h 573"/>
                <a:gd name="T6" fmla="*/ 26 w 483"/>
                <a:gd name="T7" fmla="*/ 215 h 573"/>
                <a:gd name="T8" fmla="*/ 59 w 483"/>
                <a:gd name="T9" fmla="*/ 95 h 573"/>
                <a:gd name="T10" fmla="*/ 207 w 483"/>
                <a:gd name="T11" fmla="*/ 8 h 573"/>
                <a:gd name="T12" fmla="*/ 323 w 483"/>
                <a:gd name="T13" fmla="*/ 75 h 573"/>
                <a:gd name="T14" fmla="*/ 328 w 483"/>
                <a:gd name="T15" fmla="*/ 109 h 573"/>
                <a:gd name="T16" fmla="*/ 334 w 483"/>
                <a:gd name="T17" fmla="*/ 142 h 573"/>
                <a:gd name="T18" fmla="*/ 340 w 483"/>
                <a:gd name="T19" fmla="*/ 168 h 573"/>
                <a:gd name="T20" fmla="*/ 340 w 483"/>
                <a:gd name="T21" fmla="*/ 168 h 573"/>
                <a:gd name="T22" fmla="*/ 404 w 483"/>
                <a:gd name="T23" fmla="*/ 381 h 573"/>
                <a:gd name="T24" fmla="*/ 394 w 483"/>
                <a:gd name="T25" fmla="*/ 502 h 573"/>
                <a:gd name="T26" fmla="*/ 347 w 483"/>
                <a:gd name="T27" fmla="*/ 514 h 573"/>
                <a:gd name="T28" fmla="*/ 238 w 483"/>
                <a:gd name="T29" fmla="*/ 507 h 573"/>
                <a:gd name="T30" fmla="*/ 136 w 483"/>
                <a:gd name="T31" fmla="*/ 516 h 573"/>
                <a:gd name="T32" fmla="*/ 70 w 483"/>
                <a:gd name="T33" fmla="*/ 536 h 573"/>
                <a:gd name="T34" fmla="*/ 18 w 483"/>
                <a:gd name="T35" fmla="*/ 571 h 573"/>
                <a:gd name="T36" fmla="*/ 12 w 483"/>
                <a:gd name="T37" fmla="*/ 573 h 573"/>
                <a:gd name="T38" fmla="*/ 1 w 483"/>
                <a:gd name="T39" fmla="*/ 50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3" h="573">
                  <a:moveTo>
                    <a:pt x="1" y="503"/>
                  </a:moveTo>
                  <a:cubicBezTo>
                    <a:pt x="2" y="489"/>
                    <a:pt x="2" y="477"/>
                    <a:pt x="2" y="473"/>
                  </a:cubicBezTo>
                  <a:cubicBezTo>
                    <a:pt x="3" y="436"/>
                    <a:pt x="7" y="399"/>
                    <a:pt x="11" y="362"/>
                  </a:cubicBezTo>
                  <a:cubicBezTo>
                    <a:pt x="16" y="329"/>
                    <a:pt x="21" y="248"/>
                    <a:pt x="26" y="215"/>
                  </a:cubicBezTo>
                  <a:cubicBezTo>
                    <a:pt x="31" y="188"/>
                    <a:pt x="47" y="120"/>
                    <a:pt x="59" y="95"/>
                  </a:cubicBezTo>
                  <a:cubicBezTo>
                    <a:pt x="88" y="33"/>
                    <a:pt x="79" y="27"/>
                    <a:pt x="207" y="8"/>
                  </a:cubicBezTo>
                  <a:cubicBezTo>
                    <a:pt x="264" y="0"/>
                    <a:pt x="277" y="35"/>
                    <a:pt x="323" y="75"/>
                  </a:cubicBezTo>
                  <a:cubicBezTo>
                    <a:pt x="327" y="79"/>
                    <a:pt x="327" y="103"/>
                    <a:pt x="328" y="109"/>
                  </a:cubicBezTo>
                  <a:cubicBezTo>
                    <a:pt x="330" y="120"/>
                    <a:pt x="332" y="131"/>
                    <a:pt x="334" y="142"/>
                  </a:cubicBezTo>
                  <a:cubicBezTo>
                    <a:pt x="336" y="151"/>
                    <a:pt x="338" y="159"/>
                    <a:pt x="340" y="168"/>
                  </a:cubicBezTo>
                  <a:cubicBezTo>
                    <a:pt x="340" y="168"/>
                    <a:pt x="340" y="168"/>
                    <a:pt x="340" y="168"/>
                  </a:cubicBezTo>
                  <a:cubicBezTo>
                    <a:pt x="340" y="168"/>
                    <a:pt x="379" y="343"/>
                    <a:pt x="404" y="381"/>
                  </a:cubicBezTo>
                  <a:cubicBezTo>
                    <a:pt x="430" y="418"/>
                    <a:pt x="483" y="470"/>
                    <a:pt x="394" y="502"/>
                  </a:cubicBezTo>
                  <a:cubicBezTo>
                    <a:pt x="379" y="507"/>
                    <a:pt x="363" y="512"/>
                    <a:pt x="347" y="514"/>
                  </a:cubicBezTo>
                  <a:cubicBezTo>
                    <a:pt x="347" y="514"/>
                    <a:pt x="275" y="506"/>
                    <a:pt x="238" y="507"/>
                  </a:cubicBezTo>
                  <a:cubicBezTo>
                    <a:pt x="204" y="507"/>
                    <a:pt x="169" y="510"/>
                    <a:pt x="136" y="516"/>
                  </a:cubicBezTo>
                  <a:cubicBezTo>
                    <a:pt x="113" y="520"/>
                    <a:pt x="90" y="525"/>
                    <a:pt x="70" y="536"/>
                  </a:cubicBezTo>
                  <a:cubicBezTo>
                    <a:pt x="51" y="546"/>
                    <a:pt x="37" y="561"/>
                    <a:pt x="18" y="571"/>
                  </a:cubicBezTo>
                  <a:cubicBezTo>
                    <a:pt x="16" y="572"/>
                    <a:pt x="14" y="573"/>
                    <a:pt x="12" y="573"/>
                  </a:cubicBezTo>
                  <a:cubicBezTo>
                    <a:pt x="1" y="571"/>
                    <a:pt x="0" y="532"/>
                    <a:pt x="1" y="503"/>
                  </a:cubicBez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îSḻïḍe"/>
            <p:cNvSpPr/>
            <p:nvPr/>
          </p:nvSpPr>
          <p:spPr bwMode="auto">
            <a:xfrm>
              <a:off x="4003676" y="3246438"/>
              <a:ext cx="215900" cy="288925"/>
            </a:xfrm>
            <a:custGeom>
              <a:avLst/>
              <a:gdLst>
                <a:gd name="T0" fmla="*/ 94 w 121"/>
                <a:gd name="T1" fmla="*/ 151 h 162"/>
                <a:gd name="T2" fmla="*/ 57 w 121"/>
                <a:gd name="T3" fmla="*/ 161 h 162"/>
                <a:gd name="T4" fmla="*/ 50 w 121"/>
                <a:gd name="T5" fmla="*/ 155 h 162"/>
                <a:gd name="T6" fmla="*/ 44 w 121"/>
                <a:gd name="T7" fmla="*/ 126 h 162"/>
                <a:gd name="T8" fmla="*/ 10 w 121"/>
                <a:gd name="T9" fmla="*/ 113 h 162"/>
                <a:gd name="T10" fmla="*/ 8 w 121"/>
                <a:gd name="T11" fmla="*/ 101 h 162"/>
                <a:gd name="T12" fmla="*/ 1 w 121"/>
                <a:gd name="T13" fmla="*/ 52 h 162"/>
                <a:gd name="T14" fmla="*/ 1 w 121"/>
                <a:gd name="T15" fmla="*/ 35 h 162"/>
                <a:gd name="T16" fmla="*/ 22 w 121"/>
                <a:gd name="T17" fmla="*/ 14 h 162"/>
                <a:gd name="T18" fmla="*/ 96 w 121"/>
                <a:gd name="T19" fmla="*/ 10 h 162"/>
                <a:gd name="T20" fmla="*/ 112 w 121"/>
                <a:gd name="T21" fmla="*/ 22 h 162"/>
                <a:gd name="T22" fmla="*/ 120 w 121"/>
                <a:gd name="T23" fmla="*/ 52 h 162"/>
                <a:gd name="T24" fmla="*/ 121 w 121"/>
                <a:gd name="T25" fmla="*/ 81 h 162"/>
                <a:gd name="T26" fmla="*/ 112 w 121"/>
                <a:gd name="T27" fmla="*/ 112 h 162"/>
                <a:gd name="T28" fmla="*/ 97 w 121"/>
                <a:gd name="T29" fmla="*/ 121 h 162"/>
                <a:gd name="T30" fmla="*/ 94 w 121"/>
                <a:gd name="T31" fmla="*/ 15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62">
                  <a:moveTo>
                    <a:pt x="94" y="151"/>
                  </a:moveTo>
                  <a:cubicBezTo>
                    <a:pt x="89" y="156"/>
                    <a:pt x="74" y="162"/>
                    <a:pt x="57" y="161"/>
                  </a:cubicBezTo>
                  <a:cubicBezTo>
                    <a:pt x="54" y="160"/>
                    <a:pt x="51" y="158"/>
                    <a:pt x="50" y="155"/>
                  </a:cubicBezTo>
                  <a:cubicBezTo>
                    <a:pt x="47" y="145"/>
                    <a:pt x="45" y="136"/>
                    <a:pt x="44" y="126"/>
                  </a:cubicBezTo>
                  <a:cubicBezTo>
                    <a:pt x="31" y="126"/>
                    <a:pt x="16" y="124"/>
                    <a:pt x="10" y="113"/>
                  </a:cubicBezTo>
                  <a:cubicBezTo>
                    <a:pt x="9" y="109"/>
                    <a:pt x="8" y="105"/>
                    <a:pt x="8" y="101"/>
                  </a:cubicBezTo>
                  <a:cubicBezTo>
                    <a:pt x="5" y="85"/>
                    <a:pt x="3" y="68"/>
                    <a:pt x="1" y="52"/>
                  </a:cubicBezTo>
                  <a:cubicBezTo>
                    <a:pt x="1" y="46"/>
                    <a:pt x="0" y="41"/>
                    <a:pt x="1" y="35"/>
                  </a:cubicBezTo>
                  <a:cubicBezTo>
                    <a:pt x="4" y="25"/>
                    <a:pt x="13" y="19"/>
                    <a:pt x="22" y="14"/>
                  </a:cubicBezTo>
                  <a:cubicBezTo>
                    <a:pt x="45" y="3"/>
                    <a:pt x="72" y="0"/>
                    <a:pt x="96" y="10"/>
                  </a:cubicBezTo>
                  <a:cubicBezTo>
                    <a:pt x="102" y="13"/>
                    <a:pt x="108" y="16"/>
                    <a:pt x="112" y="22"/>
                  </a:cubicBezTo>
                  <a:cubicBezTo>
                    <a:pt x="118" y="30"/>
                    <a:pt x="119" y="41"/>
                    <a:pt x="120" y="52"/>
                  </a:cubicBezTo>
                  <a:cubicBezTo>
                    <a:pt x="120" y="61"/>
                    <a:pt x="120" y="71"/>
                    <a:pt x="121" y="81"/>
                  </a:cubicBezTo>
                  <a:cubicBezTo>
                    <a:pt x="121" y="92"/>
                    <a:pt x="121" y="105"/>
                    <a:pt x="112" y="112"/>
                  </a:cubicBezTo>
                  <a:cubicBezTo>
                    <a:pt x="108" y="115"/>
                    <a:pt x="101" y="117"/>
                    <a:pt x="97" y="121"/>
                  </a:cubicBezTo>
                  <a:cubicBezTo>
                    <a:pt x="91" y="129"/>
                    <a:pt x="96" y="141"/>
                    <a:pt x="94" y="151"/>
                  </a:cubicBezTo>
                  <a:close/>
                </a:path>
              </a:pathLst>
            </a:custGeom>
            <a:solidFill>
              <a:srgbClr val="EFB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îṧ1ídé"/>
            <p:cNvSpPr/>
            <p:nvPr/>
          </p:nvSpPr>
          <p:spPr bwMode="auto">
            <a:xfrm>
              <a:off x="3871913" y="3032126"/>
              <a:ext cx="495300" cy="428625"/>
            </a:xfrm>
            <a:custGeom>
              <a:avLst/>
              <a:gdLst>
                <a:gd name="T0" fmla="*/ 259 w 278"/>
                <a:gd name="T1" fmla="*/ 74 h 240"/>
                <a:gd name="T2" fmla="*/ 263 w 278"/>
                <a:gd name="T3" fmla="*/ 60 h 240"/>
                <a:gd name="T4" fmla="*/ 275 w 278"/>
                <a:gd name="T5" fmla="*/ 32 h 240"/>
                <a:gd name="T6" fmla="*/ 268 w 278"/>
                <a:gd name="T7" fmla="*/ 4 h 240"/>
                <a:gd name="T8" fmla="*/ 249 w 278"/>
                <a:gd name="T9" fmla="*/ 0 h 240"/>
                <a:gd name="T10" fmla="*/ 186 w 278"/>
                <a:gd name="T11" fmla="*/ 18 h 240"/>
                <a:gd name="T12" fmla="*/ 133 w 278"/>
                <a:gd name="T13" fmla="*/ 41 h 240"/>
                <a:gd name="T14" fmla="*/ 83 w 278"/>
                <a:gd name="T15" fmla="*/ 59 h 240"/>
                <a:gd name="T16" fmla="*/ 22 w 278"/>
                <a:gd name="T17" fmla="*/ 99 h 240"/>
                <a:gd name="T18" fmla="*/ 9 w 278"/>
                <a:gd name="T19" fmla="*/ 123 h 240"/>
                <a:gd name="T20" fmla="*/ 36 w 278"/>
                <a:gd name="T21" fmla="*/ 211 h 240"/>
                <a:gd name="T22" fmla="*/ 54 w 278"/>
                <a:gd name="T23" fmla="*/ 223 h 240"/>
                <a:gd name="T24" fmla="*/ 97 w 278"/>
                <a:gd name="T25" fmla="*/ 240 h 240"/>
                <a:gd name="T26" fmla="*/ 77 w 278"/>
                <a:gd name="T27" fmla="*/ 181 h 240"/>
                <a:gd name="T28" fmla="*/ 141 w 278"/>
                <a:gd name="T29" fmla="*/ 154 h 240"/>
                <a:gd name="T30" fmla="*/ 204 w 278"/>
                <a:gd name="T31" fmla="*/ 158 h 240"/>
                <a:gd name="T32" fmla="*/ 244 w 278"/>
                <a:gd name="T33" fmla="*/ 132 h 240"/>
                <a:gd name="T34" fmla="*/ 259 w 278"/>
                <a:gd name="T35" fmla="*/ 7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40">
                  <a:moveTo>
                    <a:pt x="259" y="74"/>
                  </a:moveTo>
                  <a:cubicBezTo>
                    <a:pt x="260" y="69"/>
                    <a:pt x="262" y="65"/>
                    <a:pt x="263" y="60"/>
                  </a:cubicBezTo>
                  <a:cubicBezTo>
                    <a:pt x="267" y="51"/>
                    <a:pt x="273" y="42"/>
                    <a:pt x="275" y="32"/>
                  </a:cubicBezTo>
                  <a:cubicBezTo>
                    <a:pt x="278" y="22"/>
                    <a:pt x="276" y="10"/>
                    <a:pt x="268" y="4"/>
                  </a:cubicBezTo>
                  <a:cubicBezTo>
                    <a:pt x="262" y="0"/>
                    <a:pt x="255" y="0"/>
                    <a:pt x="249" y="0"/>
                  </a:cubicBezTo>
                  <a:cubicBezTo>
                    <a:pt x="227" y="0"/>
                    <a:pt x="205" y="6"/>
                    <a:pt x="186" y="18"/>
                  </a:cubicBezTo>
                  <a:cubicBezTo>
                    <a:pt x="169" y="28"/>
                    <a:pt x="154" y="42"/>
                    <a:pt x="133" y="41"/>
                  </a:cubicBezTo>
                  <a:cubicBezTo>
                    <a:pt x="112" y="39"/>
                    <a:pt x="100" y="46"/>
                    <a:pt x="83" y="59"/>
                  </a:cubicBezTo>
                  <a:cubicBezTo>
                    <a:pt x="65" y="72"/>
                    <a:pt x="38" y="83"/>
                    <a:pt x="22" y="99"/>
                  </a:cubicBezTo>
                  <a:cubicBezTo>
                    <a:pt x="16" y="105"/>
                    <a:pt x="12" y="114"/>
                    <a:pt x="9" y="123"/>
                  </a:cubicBezTo>
                  <a:cubicBezTo>
                    <a:pt x="0" y="154"/>
                    <a:pt x="11" y="190"/>
                    <a:pt x="36" y="211"/>
                  </a:cubicBezTo>
                  <a:cubicBezTo>
                    <a:pt x="41" y="215"/>
                    <a:pt x="47" y="219"/>
                    <a:pt x="54" y="223"/>
                  </a:cubicBezTo>
                  <a:cubicBezTo>
                    <a:pt x="67" y="230"/>
                    <a:pt x="82" y="240"/>
                    <a:pt x="97" y="240"/>
                  </a:cubicBezTo>
                  <a:cubicBezTo>
                    <a:pt x="93" y="228"/>
                    <a:pt x="71" y="193"/>
                    <a:pt x="77" y="181"/>
                  </a:cubicBezTo>
                  <a:cubicBezTo>
                    <a:pt x="87" y="161"/>
                    <a:pt x="121" y="156"/>
                    <a:pt x="141" y="154"/>
                  </a:cubicBezTo>
                  <a:cubicBezTo>
                    <a:pt x="162" y="152"/>
                    <a:pt x="183" y="161"/>
                    <a:pt x="204" y="158"/>
                  </a:cubicBezTo>
                  <a:cubicBezTo>
                    <a:pt x="219" y="156"/>
                    <a:pt x="234" y="143"/>
                    <a:pt x="244" y="132"/>
                  </a:cubicBezTo>
                  <a:cubicBezTo>
                    <a:pt x="256" y="119"/>
                    <a:pt x="255" y="91"/>
                    <a:pt x="259" y="74"/>
                  </a:cubicBezTo>
                  <a:close/>
                </a:path>
              </a:pathLst>
            </a:custGeom>
            <a:solidFill>
              <a:srgbClr val="292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işļiďé"/>
            <p:cNvSpPr/>
            <p:nvPr/>
          </p:nvSpPr>
          <p:spPr bwMode="auto">
            <a:xfrm>
              <a:off x="3503613" y="3246438"/>
              <a:ext cx="503238" cy="550863"/>
            </a:xfrm>
            <a:custGeom>
              <a:avLst/>
              <a:gdLst>
                <a:gd name="T0" fmla="*/ 307 w 317"/>
                <a:gd name="T1" fmla="*/ 183 h 347"/>
                <a:gd name="T2" fmla="*/ 194 w 317"/>
                <a:gd name="T3" fmla="*/ 212 h 347"/>
                <a:gd name="T4" fmla="*/ 58 w 317"/>
                <a:gd name="T5" fmla="*/ 0 h 347"/>
                <a:gd name="T6" fmla="*/ 0 w 317"/>
                <a:gd name="T7" fmla="*/ 16 h 347"/>
                <a:gd name="T8" fmla="*/ 96 w 317"/>
                <a:gd name="T9" fmla="*/ 320 h 347"/>
                <a:gd name="T10" fmla="*/ 317 w 317"/>
                <a:gd name="T11" fmla="*/ 347 h 347"/>
                <a:gd name="T12" fmla="*/ 307 w 317"/>
                <a:gd name="T13" fmla="*/ 183 h 347"/>
              </a:gdLst>
              <a:ahLst/>
              <a:cxnLst>
                <a:cxn ang="0">
                  <a:pos x="T0" y="T1"/>
                </a:cxn>
                <a:cxn ang="0">
                  <a:pos x="T2" y="T3"/>
                </a:cxn>
                <a:cxn ang="0">
                  <a:pos x="T4" y="T5"/>
                </a:cxn>
                <a:cxn ang="0">
                  <a:pos x="T6" y="T7"/>
                </a:cxn>
                <a:cxn ang="0">
                  <a:pos x="T8" y="T9"/>
                </a:cxn>
                <a:cxn ang="0">
                  <a:pos x="T10" y="T11"/>
                </a:cxn>
                <a:cxn ang="0">
                  <a:pos x="T12" y="T13"/>
                </a:cxn>
              </a:cxnLst>
              <a:rect l="0" t="0" r="r" b="b"/>
              <a:pathLst>
                <a:path w="317" h="347">
                  <a:moveTo>
                    <a:pt x="307" y="183"/>
                  </a:moveTo>
                  <a:lnTo>
                    <a:pt x="194" y="212"/>
                  </a:lnTo>
                  <a:lnTo>
                    <a:pt x="58" y="0"/>
                  </a:lnTo>
                  <a:lnTo>
                    <a:pt x="0" y="16"/>
                  </a:lnTo>
                  <a:lnTo>
                    <a:pt x="96" y="320"/>
                  </a:lnTo>
                  <a:lnTo>
                    <a:pt x="317" y="347"/>
                  </a:lnTo>
                  <a:lnTo>
                    <a:pt x="307" y="183"/>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îṣḻîḓè"/>
            <p:cNvSpPr/>
            <p:nvPr/>
          </p:nvSpPr>
          <p:spPr bwMode="auto">
            <a:xfrm>
              <a:off x="8331201" y="5391151"/>
              <a:ext cx="96838" cy="171450"/>
            </a:xfrm>
            <a:custGeom>
              <a:avLst/>
              <a:gdLst>
                <a:gd name="T0" fmla="*/ 22 w 54"/>
                <a:gd name="T1" fmla="*/ 7 h 97"/>
                <a:gd name="T2" fmla="*/ 37 w 54"/>
                <a:gd name="T3" fmla="*/ 0 h 97"/>
                <a:gd name="T4" fmla="*/ 50 w 54"/>
                <a:gd name="T5" fmla="*/ 10 h 97"/>
                <a:gd name="T6" fmla="*/ 52 w 54"/>
                <a:gd name="T7" fmla="*/ 21 h 97"/>
                <a:gd name="T8" fmla="*/ 28 w 54"/>
                <a:gd name="T9" fmla="*/ 94 h 97"/>
                <a:gd name="T10" fmla="*/ 5 w 54"/>
                <a:gd name="T11" fmla="*/ 79 h 97"/>
                <a:gd name="T12" fmla="*/ 22 w 54"/>
                <a:gd name="T13" fmla="*/ 7 h 97"/>
              </a:gdLst>
              <a:ahLst/>
              <a:cxnLst>
                <a:cxn ang="0">
                  <a:pos x="T0" y="T1"/>
                </a:cxn>
                <a:cxn ang="0">
                  <a:pos x="T2" y="T3"/>
                </a:cxn>
                <a:cxn ang="0">
                  <a:pos x="T4" y="T5"/>
                </a:cxn>
                <a:cxn ang="0">
                  <a:pos x="T6" y="T7"/>
                </a:cxn>
                <a:cxn ang="0">
                  <a:pos x="T8" y="T9"/>
                </a:cxn>
                <a:cxn ang="0">
                  <a:pos x="T10" y="T11"/>
                </a:cxn>
                <a:cxn ang="0">
                  <a:pos x="T12" y="T13"/>
                </a:cxn>
              </a:cxnLst>
              <a:rect l="0" t="0" r="r" b="b"/>
              <a:pathLst>
                <a:path w="54" h="97">
                  <a:moveTo>
                    <a:pt x="22" y="7"/>
                  </a:moveTo>
                  <a:cubicBezTo>
                    <a:pt x="26" y="2"/>
                    <a:pt x="31" y="0"/>
                    <a:pt x="37" y="0"/>
                  </a:cubicBezTo>
                  <a:cubicBezTo>
                    <a:pt x="43" y="1"/>
                    <a:pt x="48" y="5"/>
                    <a:pt x="50" y="10"/>
                  </a:cubicBezTo>
                  <a:cubicBezTo>
                    <a:pt x="52" y="14"/>
                    <a:pt x="52" y="18"/>
                    <a:pt x="52" y="21"/>
                  </a:cubicBezTo>
                  <a:cubicBezTo>
                    <a:pt x="54" y="41"/>
                    <a:pt x="54" y="87"/>
                    <a:pt x="28" y="94"/>
                  </a:cubicBezTo>
                  <a:cubicBezTo>
                    <a:pt x="17" y="97"/>
                    <a:pt x="8" y="89"/>
                    <a:pt x="5" y="79"/>
                  </a:cubicBezTo>
                  <a:cubicBezTo>
                    <a:pt x="0" y="65"/>
                    <a:pt x="7" y="23"/>
                    <a:pt x="22" y="7"/>
                  </a:cubicBezTo>
                  <a:close/>
                </a:path>
              </a:pathLst>
            </a:custGeom>
            <a:solidFill>
              <a:srgbClr val="292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ïṥḷïḓê"/>
            <p:cNvSpPr/>
            <p:nvPr/>
          </p:nvSpPr>
          <p:spPr bwMode="auto">
            <a:xfrm>
              <a:off x="8353426" y="4876801"/>
              <a:ext cx="139700" cy="588963"/>
            </a:xfrm>
            <a:custGeom>
              <a:avLst/>
              <a:gdLst>
                <a:gd name="T0" fmla="*/ 1 w 79"/>
                <a:gd name="T1" fmla="*/ 0 h 330"/>
                <a:gd name="T2" fmla="*/ 2 w 79"/>
                <a:gd name="T3" fmla="*/ 119 h 330"/>
                <a:gd name="T4" fmla="*/ 7 w 79"/>
                <a:gd name="T5" fmla="*/ 279 h 330"/>
                <a:gd name="T6" fmla="*/ 7 w 79"/>
                <a:gd name="T7" fmla="*/ 316 h 330"/>
                <a:gd name="T8" fmla="*/ 29 w 79"/>
                <a:gd name="T9" fmla="*/ 324 h 330"/>
                <a:gd name="T10" fmla="*/ 42 w 79"/>
                <a:gd name="T11" fmla="*/ 283 h 330"/>
                <a:gd name="T12" fmla="*/ 62 w 79"/>
                <a:gd name="T13" fmla="*/ 171 h 330"/>
                <a:gd name="T14" fmla="*/ 60 w 79"/>
                <a:gd name="T15" fmla="*/ 108 h 330"/>
                <a:gd name="T16" fmla="*/ 79 w 79"/>
                <a:gd name="T17" fmla="*/ 8 h 330"/>
                <a:gd name="T18" fmla="*/ 1 w 79"/>
                <a:gd name="T1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330">
                  <a:moveTo>
                    <a:pt x="1" y="0"/>
                  </a:moveTo>
                  <a:cubicBezTo>
                    <a:pt x="2" y="119"/>
                    <a:pt x="2" y="119"/>
                    <a:pt x="2" y="119"/>
                  </a:cubicBezTo>
                  <a:cubicBezTo>
                    <a:pt x="0" y="172"/>
                    <a:pt x="9" y="226"/>
                    <a:pt x="7" y="279"/>
                  </a:cubicBezTo>
                  <a:cubicBezTo>
                    <a:pt x="7" y="291"/>
                    <a:pt x="3" y="304"/>
                    <a:pt x="7" y="316"/>
                  </a:cubicBezTo>
                  <a:cubicBezTo>
                    <a:pt x="10" y="328"/>
                    <a:pt x="19" y="330"/>
                    <a:pt x="29" y="324"/>
                  </a:cubicBezTo>
                  <a:cubicBezTo>
                    <a:pt x="42" y="316"/>
                    <a:pt x="40" y="297"/>
                    <a:pt x="42" y="283"/>
                  </a:cubicBezTo>
                  <a:cubicBezTo>
                    <a:pt x="48" y="246"/>
                    <a:pt x="55" y="208"/>
                    <a:pt x="62" y="171"/>
                  </a:cubicBezTo>
                  <a:cubicBezTo>
                    <a:pt x="65" y="152"/>
                    <a:pt x="58" y="127"/>
                    <a:pt x="60" y="108"/>
                  </a:cubicBezTo>
                  <a:cubicBezTo>
                    <a:pt x="79" y="8"/>
                    <a:pt x="79" y="8"/>
                    <a:pt x="79" y="8"/>
                  </a:cubicBezTo>
                  <a:lnTo>
                    <a:pt x="1" y="0"/>
                  </a:lnTo>
                  <a:close/>
                </a:path>
              </a:pathLst>
            </a:custGeom>
            <a:solidFill>
              <a:srgbClr val="F4C7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îş1íḓê"/>
            <p:cNvSpPr/>
            <p:nvPr/>
          </p:nvSpPr>
          <p:spPr bwMode="auto">
            <a:xfrm>
              <a:off x="8297863" y="4243388"/>
              <a:ext cx="300038" cy="1090613"/>
            </a:xfrm>
            <a:custGeom>
              <a:avLst/>
              <a:gdLst>
                <a:gd name="T0" fmla="*/ 189 w 189"/>
                <a:gd name="T1" fmla="*/ 183 h 687"/>
                <a:gd name="T2" fmla="*/ 130 w 189"/>
                <a:gd name="T3" fmla="*/ 442 h 687"/>
                <a:gd name="T4" fmla="*/ 118 w 189"/>
                <a:gd name="T5" fmla="*/ 687 h 687"/>
                <a:gd name="T6" fmla="*/ 26 w 189"/>
                <a:gd name="T7" fmla="*/ 684 h 687"/>
                <a:gd name="T8" fmla="*/ 0 w 189"/>
                <a:gd name="T9" fmla="*/ 0 h 687"/>
                <a:gd name="T10" fmla="*/ 180 w 189"/>
                <a:gd name="T11" fmla="*/ 3 h 687"/>
                <a:gd name="T12" fmla="*/ 189 w 189"/>
                <a:gd name="T13" fmla="*/ 183 h 687"/>
              </a:gdLst>
              <a:ahLst/>
              <a:cxnLst>
                <a:cxn ang="0">
                  <a:pos x="T0" y="T1"/>
                </a:cxn>
                <a:cxn ang="0">
                  <a:pos x="T2" y="T3"/>
                </a:cxn>
                <a:cxn ang="0">
                  <a:pos x="T4" y="T5"/>
                </a:cxn>
                <a:cxn ang="0">
                  <a:pos x="T6" y="T7"/>
                </a:cxn>
                <a:cxn ang="0">
                  <a:pos x="T8" y="T9"/>
                </a:cxn>
                <a:cxn ang="0">
                  <a:pos x="T10" y="T11"/>
                </a:cxn>
                <a:cxn ang="0">
                  <a:pos x="T12" y="T13"/>
                </a:cxn>
              </a:cxnLst>
              <a:rect l="0" t="0" r="r" b="b"/>
              <a:pathLst>
                <a:path w="189" h="687">
                  <a:moveTo>
                    <a:pt x="189" y="183"/>
                  </a:moveTo>
                  <a:lnTo>
                    <a:pt x="130" y="442"/>
                  </a:lnTo>
                  <a:lnTo>
                    <a:pt x="118" y="687"/>
                  </a:lnTo>
                  <a:lnTo>
                    <a:pt x="26" y="684"/>
                  </a:lnTo>
                  <a:lnTo>
                    <a:pt x="0" y="0"/>
                  </a:lnTo>
                  <a:lnTo>
                    <a:pt x="180" y="3"/>
                  </a:lnTo>
                  <a:lnTo>
                    <a:pt x="189" y="183"/>
                  </a:lnTo>
                  <a:close/>
                </a:path>
              </a:pathLst>
            </a:custGeom>
            <a:solidFill>
              <a:srgbClr val="292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işḷíḋé"/>
            <p:cNvSpPr/>
            <p:nvPr/>
          </p:nvSpPr>
          <p:spPr bwMode="auto">
            <a:xfrm>
              <a:off x="8116888" y="5383213"/>
              <a:ext cx="98425" cy="171450"/>
            </a:xfrm>
            <a:custGeom>
              <a:avLst/>
              <a:gdLst>
                <a:gd name="T0" fmla="*/ 24 w 55"/>
                <a:gd name="T1" fmla="*/ 7 h 96"/>
                <a:gd name="T2" fmla="*/ 40 w 55"/>
                <a:gd name="T3" fmla="*/ 1 h 96"/>
                <a:gd name="T4" fmla="*/ 52 w 55"/>
                <a:gd name="T5" fmla="*/ 12 h 96"/>
                <a:gd name="T6" fmla="*/ 54 w 55"/>
                <a:gd name="T7" fmla="*/ 23 h 96"/>
                <a:gd name="T8" fmla="*/ 26 w 55"/>
                <a:gd name="T9" fmla="*/ 94 h 96"/>
                <a:gd name="T10" fmla="*/ 4 w 55"/>
                <a:gd name="T11" fmla="*/ 78 h 96"/>
                <a:gd name="T12" fmla="*/ 24 w 55"/>
                <a:gd name="T13" fmla="*/ 7 h 96"/>
              </a:gdLst>
              <a:ahLst/>
              <a:cxnLst>
                <a:cxn ang="0">
                  <a:pos x="T0" y="T1"/>
                </a:cxn>
                <a:cxn ang="0">
                  <a:pos x="T2" y="T3"/>
                </a:cxn>
                <a:cxn ang="0">
                  <a:pos x="T4" y="T5"/>
                </a:cxn>
                <a:cxn ang="0">
                  <a:pos x="T6" y="T7"/>
                </a:cxn>
                <a:cxn ang="0">
                  <a:pos x="T8" y="T9"/>
                </a:cxn>
                <a:cxn ang="0">
                  <a:pos x="T10" y="T11"/>
                </a:cxn>
                <a:cxn ang="0">
                  <a:pos x="T12" y="T13"/>
                </a:cxn>
              </a:cxnLst>
              <a:rect l="0" t="0" r="r" b="b"/>
              <a:pathLst>
                <a:path w="55" h="96">
                  <a:moveTo>
                    <a:pt x="24" y="7"/>
                  </a:moveTo>
                  <a:cubicBezTo>
                    <a:pt x="28" y="2"/>
                    <a:pt x="34" y="0"/>
                    <a:pt x="40" y="1"/>
                  </a:cubicBezTo>
                  <a:cubicBezTo>
                    <a:pt x="45" y="2"/>
                    <a:pt x="50" y="6"/>
                    <a:pt x="52" y="12"/>
                  </a:cubicBezTo>
                  <a:cubicBezTo>
                    <a:pt x="53" y="15"/>
                    <a:pt x="54" y="19"/>
                    <a:pt x="54" y="23"/>
                  </a:cubicBezTo>
                  <a:cubicBezTo>
                    <a:pt x="55" y="43"/>
                    <a:pt x="52" y="89"/>
                    <a:pt x="26" y="94"/>
                  </a:cubicBezTo>
                  <a:cubicBezTo>
                    <a:pt x="15" y="96"/>
                    <a:pt x="6" y="88"/>
                    <a:pt x="4" y="78"/>
                  </a:cubicBezTo>
                  <a:cubicBezTo>
                    <a:pt x="0" y="63"/>
                    <a:pt x="8" y="22"/>
                    <a:pt x="24" y="7"/>
                  </a:cubicBezTo>
                  <a:close/>
                </a:path>
              </a:pathLst>
            </a:custGeom>
            <a:solidFill>
              <a:srgbClr val="292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i$líḍê"/>
            <p:cNvSpPr/>
            <p:nvPr/>
          </p:nvSpPr>
          <p:spPr bwMode="auto">
            <a:xfrm>
              <a:off x="8096251" y="4905376"/>
              <a:ext cx="141288" cy="576263"/>
            </a:xfrm>
            <a:custGeom>
              <a:avLst/>
              <a:gdLst>
                <a:gd name="T0" fmla="*/ 79 w 79"/>
                <a:gd name="T1" fmla="*/ 0 h 323"/>
                <a:gd name="T2" fmla="*/ 72 w 79"/>
                <a:gd name="T3" fmla="*/ 120 h 323"/>
                <a:gd name="T4" fmla="*/ 64 w 79"/>
                <a:gd name="T5" fmla="*/ 219 h 323"/>
                <a:gd name="T6" fmla="*/ 50 w 79"/>
                <a:gd name="T7" fmla="*/ 309 h 323"/>
                <a:gd name="T8" fmla="*/ 27 w 79"/>
                <a:gd name="T9" fmla="*/ 313 h 323"/>
                <a:gd name="T10" fmla="*/ 24 w 79"/>
                <a:gd name="T11" fmla="*/ 282 h 323"/>
                <a:gd name="T12" fmla="*/ 10 w 79"/>
                <a:gd name="T13" fmla="*/ 168 h 323"/>
                <a:gd name="T14" fmla="*/ 15 w 79"/>
                <a:gd name="T15" fmla="*/ 106 h 323"/>
                <a:gd name="T16" fmla="*/ 0 w 79"/>
                <a:gd name="T17" fmla="*/ 5 h 323"/>
                <a:gd name="T18" fmla="*/ 79 w 79"/>
                <a:gd name="T19"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323">
                  <a:moveTo>
                    <a:pt x="79" y="0"/>
                  </a:moveTo>
                  <a:cubicBezTo>
                    <a:pt x="72" y="120"/>
                    <a:pt x="72" y="120"/>
                    <a:pt x="72" y="120"/>
                  </a:cubicBezTo>
                  <a:cubicBezTo>
                    <a:pt x="72" y="153"/>
                    <a:pt x="67" y="186"/>
                    <a:pt x="64" y="219"/>
                  </a:cubicBezTo>
                  <a:cubicBezTo>
                    <a:pt x="61" y="249"/>
                    <a:pt x="66" y="281"/>
                    <a:pt x="50" y="309"/>
                  </a:cubicBezTo>
                  <a:cubicBezTo>
                    <a:pt x="45" y="318"/>
                    <a:pt x="35" y="323"/>
                    <a:pt x="27" y="313"/>
                  </a:cubicBezTo>
                  <a:cubicBezTo>
                    <a:pt x="22" y="305"/>
                    <a:pt x="25" y="291"/>
                    <a:pt x="24" y="282"/>
                  </a:cubicBezTo>
                  <a:cubicBezTo>
                    <a:pt x="20" y="244"/>
                    <a:pt x="15" y="206"/>
                    <a:pt x="10" y="168"/>
                  </a:cubicBezTo>
                  <a:cubicBezTo>
                    <a:pt x="8" y="150"/>
                    <a:pt x="15" y="124"/>
                    <a:pt x="15" y="106"/>
                  </a:cubicBezTo>
                  <a:cubicBezTo>
                    <a:pt x="0" y="5"/>
                    <a:pt x="0" y="5"/>
                    <a:pt x="0" y="5"/>
                  </a:cubicBezTo>
                  <a:lnTo>
                    <a:pt x="79" y="0"/>
                  </a:lnTo>
                  <a:close/>
                </a:path>
              </a:pathLst>
            </a:custGeom>
            <a:solidFill>
              <a:srgbClr val="F4C7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íṩḷîḓé"/>
            <p:cNvSpPr/>
            <p:nvPr/>
          </p:nvSpPr>
          <p:spPr bwMode="auto">
            <a:xfrm>
              <a:off x="8039101" y="4249738"/>
              <a:ext cx="311150" cy="1065213"/>
            </a:xfrm>
            <a:custGeom>
              <a:avLst/>
              <a:gdLst>
                <a:gd name="T0" fmla="*/ 8 w 196"/>
                <a:gd name="T1" fmla="*/ 162 h 671"/>
                <a:gd name="T2" fmla="*/ 0 w 196"/>
                <a:gd name="T3" fmla="*/ 414 h 671"/>
                <a:gd name="T4" fmla="*/ 39 w 196"/>
                <a:gd name="T5" fmla="*/ 668 h 671"/>
                <a:gd name="T6" fmla="*/ 134 w 196"/>
                <a:gd name="T7" fmla="*/ 671 h 671"/>
                <a:gd name="T8" fmla="*/ 130 w 196"/>
                <a:gd name="T9" fmla="*/ 395 h 671"/>
                <a:gd name="T10" fmla="*/ 180 w 196"/>
                <a:gd name="T11" fmla="*/ 167 h 671"/>
                <a:gd name="T12" fmla="*/ 196 w 196"/>
                <a:gd name="T13" fmla="*/ 18 h 671"/>
                <a:gd name="T14" fmla="*/ 47 w 196"/>
                <a:gd name="T15" fmla="*/ 0 h 671"/>
                <a:gd name="T16" fmla="*/ 8 w 196"/>
                <a:gd name="T17" fmla="*/ 162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671">
                  <a:moveTo>
                    <a:pt x="8" y="162"/>
                  </a:moveTo>
                  <a:lnTo>
                    <a:pt x="0" y="414"/>
                  </a:lnTo>
                  <a:lnTo>
                    <a:pt x="39" y="668"/>
                  </a:lnTo>
                  <a:lnTo>
                    <a:pt x="134" y="671"/>
                  </a:lnTo>
                  <a:lnTo>
                    <a:pt x="130" y="395"/>
                  </a:lnTo>
                  <a:lnTo>
                    <a:pt x="180" y="167"/>
                  </a:lnTo>
                  <a:lnTo>
                    <a:pt x="196" y="18"/>
                  </a:lnTo>
                  <a:lnTo>
                    <a:pt x="47" y="0"/>
                  </a:lnTo>
                  <a:lnTo>
                    <a:pt x="8" y="162"/>
                  </a:lnTo>
                  <a:close/>
                </a:path>
              </a:pathLst>
            </a:custGeom>
            <a:solidFill>
              <a:srgbClr val="292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ïšľíďê"/>
            <p:cNvSpPr/>
            <p:nvPr/>
          </p:nvSpPr>
          <p:spPr bwMode="auto">
            <a:xfrm>
              <a:off x="8096251" y="3425826"/>
              <a:ext cx="547688" cy="847725"/>
            </a:xfrm>
            <a:custGeom>
              <a:avLst/>
              <a:gdLst>
                <a:gd name="T0" fmla="*/ 90 w 345"/>
                <a:gd name="T1" fmla="*/ 4 h 534"/>
                <a:gd name="T2" fmla="*/ 251 w 345"/>
                <a:gd name="T3" fmla="*/ 0 h 534"/>
                <a:gd name="T4" fmla="*/ 345 w 345"/>
                <a:gd name="T5" fmla="*/ 173 h 534"/>
                <a:gd name="T6" fmla="*/ 311 w 345"/>
                <a:gd name="T7" fmla="*/ 336 h 534"/>
                <a:gd name="T8" fmla="*/ 305 w 345"/>
                <a:gd name="T9" fmla="*/ 530 h 534"/>
                <a:gd name="T10" fmla="*/ 75 w 345"/>
                <a:gd name="T11" fmla="*/ 534 h 534"/>
                <a:gd name="T12" fmla="*/ 0 w 345"/>
                <a:gd name="T13" fmla="*/ 521 h 534"/>
                <a:gd name="T14" fmla="*/ 20 w 345"/>
                <a:gd name="T15" fmla="*/ 314 h 534"/>
                <a:gd name="T16" fmla="*/ 9 w 345"/>
                <a:gd name="T17" fmla="*/ 36 h 534"/>
                <a:gd name="T18" fmla="*/ 90 w 345"/>
                <a:gd name="T19" fmla="*/ 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5" h="534">
                  <a:moveTo>
                    <a:pt x="90" y="4"/>
                  </a:moveTo>
                  <a:lnTo>
                    <a:pt x="251" y="0"/>
                  </a:lnTo>
                  <a:lnTo>
                    <a:pt x="345" y="173"/>
                  </a:lnTo>
                  <a:lnTo>
                    <a:pt x="311" y="336"/>
                  </a:lnTo>
                  <a:lnTo>
                    <a:pt x="305" y="530"/>
                  </a:lnTo>
                  <a:lnTo>
                    <a:pt x="75" y="534"/>
                  </a:lnTo>
                  <a:lnTo>
                    <a:pt x="0" y="521"/>
                  </a:lnTo>
                  <a:lnTo>
                    <a:pt x="20" y="314"/>
                  </a:lnTo>
                  <a:lnTo>
                    <a:pt x="9" y="36"/>
                  </a:lnTo>
                  <a:lnTo>
                    <a:pt x="90" y="4"/>
                  </a:lnTo>
                  <a:close/>
                </a:path>
              </a:pathLst>
            </a:custGeom>
            <a:solidFill>
              <a:srgbClr val="8CAB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íṧḻíḑe"/>
            <p:cNvSpPr/>
            <p:nvPr/>
          </p:nvSpPr>
          <p:spPr bwMode="auto">
            <a:xfrm>
              <a:off x="8245476" y="3086101"/>
              <a:ext cx="252413" cy="377825"/>
            </a:xfrm>
            <a:custGeom>
              <a:avLst/>
              <a:gdLst>
                <a:gd name="T0" fmla="*/ 15 w 141"/>
                <a:gd name="T1" fmla="*/ 60 h 212"/>
                <a:gd name="T2" fmla="*/ 134 w 141"/>
                <a:gd name="T3" fmla="*/ 90 h 212"/>
                <a:gd name="T4" fmla="*/ 70 w 141"/>
                <a:gd name="T5" fmla="*/ 178 h 212"/>
                <a:gd name="T6" fmla="*/ 65 w 141"/>
                <a:gd name="T7" fmla="*/ 193 h 212"/>
                <a:gd name="T8" fmla="*/ 62 w 141"/>
                <a:gd name="T9" fmla="*/ 210 h 212"/>
                <a:gd name="T10" fmla="*/ 25 w 141"/>
                <a:gd name="T11" fmla="*/ 201 h 212"/>
                <a:gd name="T12" fmla="*/ 22 w 141"/>
                <a:gd name="T13" fmla="*/ 199 h 212"/>
                <a:gd name="T14" fmla="*/ 28 w 141"/>
                <a:gd name="T15" fmla="*/ 178 h 212"/>
                <a:gd name="T16" fmla="*/ 30 w 141"/>
                <a:gd name="T17" fmla="*/ 170 h 212"/>
                <a:gd name="T18" fmla="*/ 1 w 141"/>
                <a:gd name="T19" fmla="*/ 118 h 212"/>
                <a:gd name="T20" fmla="*/ 15 w 141"/>
                <a:gd name="T21"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212">
                  <a:moveTo>
                    <a:pt x="15" y="60"/>
                  </a:moveTo>
                  <a:cubicBezTo>
                    <a:pt x="43" y="0"/>
                    <a:pt x="123" y="32"/>
                    <a:pt x="134" y="90"/>
                  </a:cubicBezTo>
                  <a:cubicBezTo>
                    <a:pt x="141" y="127"/>
                    <a:pt x="108" y="171"/>
                    <a:pt x="70" y="178"/>
                  </a:cubicBezTo>
                  <a:cubicBezTo>
                    <a:pt x="69" y="179"/>
                    <a:pt x="65" y="191"/>
                    <a:pt x="65" y="193"/>
                  </a:cubicBezTo>
                  <a:cubicBezTo>
                    <a:pt x="64" y="198"/>
                    <a:pt x="63" y="204"/>
                    <a:pt x="62" y="210"/>
                  </a:cubicBezTo>
                  <a:cubicBezTo>
                    <a:pt x="61" y="212"/>
                    <a:pt x="29" y="202"/>
                    <a:pt x="25" y="201"/>
                  </a:cubicBezTo>
                  <a:cubicBezTo>
                    <a:pt x="24" y="201"/>
                    <a:pt x="22" y="200"/>
                    <a:pt x="22" y="199"/>
                  </a:cubicBezTo>
                  <a:cubicBezTo>
                    <a:pt x="21" y="197"/>
                    <a:pt x="27" y="180"/>
                    <a:pt x="28" y="178"/>
                  </a:cubicBezTo>
                  <a:cubicBezTo>
                    <a:pt x="29" y="175"/>
                    <a:pt x="29" y="172"/>
                    <a:pt x="30" y="170"/>
                  </a:cubicBezTo>
                  <a:cubicBezTo>
                    <a:pt x="12" y="159"/>
                    <a:pt x="3" y="138"/>
                    <a:pt x="1" y="118"/>
                  </a:cubicBezTo>
                  <a:cubicBezTo>
                    <a:pt x="0" y="98"/>
                    <a:pt x="7" y="78"/>
                    <a:pt x="15" y="60"/>
                  </a:cubicBezTo>
                  <a:close/>
                </a:path>
              </a:pathLst>
            </a:custGeom>
            <a:solidFill>
              <a:srgbClr val="F4C7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íŝlîde"/>
            <p:cNvSpPr/>
            <p:nvPr/>
          </p:nvSpPr>
          <p:spPr bwMode="auto">
            <a:xfrm>
              <a:off x="8094663" y="3078163"/>
              <a:ext cx="295275" cy="312738"/>
            </a:xfrm>
            <a:custGeom>
              <a:avLst/>
              <a:gdLst>
                <a:gd name="T0" fmla="*/ 160 w 166"/>
                <a:gd name="T1" fmla="*/ 14 h 175"/>
                <a:gd name="T2" fmla="*/ 166 w 166"/>
                <a:gd name="T3" fmla="*/ 31 h 175"/>
                <a:gd name="T4" fmla="*/ 165 w 166"/>
                <a:gd name="T5" fmla="*/ 42 h 175"/>
                <a:gd name="T6" fmla="*/ 135 w 166"/>
                <a:gd name="T7" fmla="*/ 57 h 175"/>
                <a:gd name="T8" fmla="*/ 100 w 166"/>
                <a:gd name="T9" fmla="*/ 82 h 175"/>
                <a:gd name="T10" fmla="*/ 91 w 166"/>
                <a:gd name="T11" fmla="*/ 145 h 175"/>
                <a:gd name="T12" fmla="*/ 88 w 166"/>
                <a:gd name="T13" fmla="*/ 169 h 175"/>
                <a:gd name="T14" fmla="*/ 62 w 166"/>
                <a:gd name="T15" fmla="*/ 169 h 175"/>
                <a:gd name="T16" fmla="*/ 44 w 166"/>
                <a:gd name="T17" fmla="*/ 157 h 175"/>
                <a:gd name="T18" fmla="*/ 24 w 166"/>
                <a:gd name="T19" fmla="*/ 150 h 175"/>
                <a:gd name="T20" fmla="*/ 23 w 166"/>
                <a:gd name="T21" fmla="*/ 144 h 175"/>
                <a:gd name="T22" fmla="*/ 3 w 166"/>
                <a:gd name="T23" fmla="*/ 139 h 175"/>
                <a:gd name="T24" fmla="*/ 2 w 166"/>
                <a:gd name="T25" fmla="*/ 126 h 175"/>
                <a:gd name="T26" fmla="*/ 6 w 166"/>
                <a:gd name="T27" fmla="*/ 114 h 175"/>
                <a:gd name="T28" fmla="*/ 2 w 166"/>
                <a:gd name="T29" fmla="*/ 103 h 175"/>
                <a:gd name="T30" fmla="*/ 7 w 166"/>
                <a:gd name="T31" fmla="*/ 83 h 175"/>
                <a:gd name="T32" fmla="*/ 45 w 166"/>
                <a:gd name="T33" fmla="*/ 68 h 175"/>
                <a:gd name="T34" fmla="*/ 56 w 166"/>
                <a:gd name="T35" fmla="*/ 50 h 175"/>
                <a:gd name="T36" fmla="*/ 68 w 166"/>
                <a:gd name="T37" fmla="*/ 32 h 175"/>
                <a:gd name="T38" fmla="*/ 92 w 166"/>
                <a:gd name="T39" fmla="*/ 23 h 175"/>
                <a:gd name="T40" fmla="*/ 104 w 166"/>
                <a:gd name="T41" fmla="*/ 11 h 175"/>
                <a:gd name="T42" fmla="*/ 129 w 166"/>
                <a:gd name="T43" fmla="*/ 3 h 175"/>
                <a:gd name="T44" fmla="*/ 160 w 166"/>
                <a:gd name="T45" fmla="*/ 1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6" h="175">
                  <a:moveTo>
                    <a:pt x="160" y="14"/>
                  </a:moveTo>
                  <a:cubicBezTo>
                    <a:pt x="164" y="19"/>
                    <a:pt x="165" y="25"/>
                    <a:pt x="166" y="31"/>
                  </a:cubicBezTo>
                  <a:cubicBezTo>
                    <a:pt x="166" y="35"/>
                    <a:pt x="166" y="39"/>
                    <a:pt x="165" y="42"/>
                  </a:cubicBezTo>
                  <a:cubicBezTo>
                    <a:pt x="160" y="56"/>
                    <a:pt x="146" y="54"/>
                    <a:pt x="135" y="57"/>
                  </a:cubicBezTo>
                  <a:cubicBezTo>
                    <a:pt x="121" y="61"/>
                    <a:pt x="108" y="70"/>
                    <a:pt x="100" y="82"/>
                  </a:cubicBezTo>
                  <a:cubicBezTo>
                    <a:pt x="86" y="99"/>
                    <a:pt x="88" y="124"/>
                    <a:pt x="91" y="145"/>
                  </a:cubicBezTo>
                  <a:cubicBezTo>
                    <a:pt x="92" y="152"/>
                    <a:pt x="94" y="164"/>
                    <a:pt x="88" y="169"/>
                  </a:cubicBezTo>
                  <a:cubicBezTo>
                    <a:pt x="81" y="175"/>
                    <a:pt x="68" y="173"/>
                    <a:pt x="62" y="169"/>
                  </a:cubicBezTo>
                  <a:cubicBezTo>
                    <a:pt x="56" y="165"/>
                    <a:pt x="51" y="159"/>
                    <a:pt x="44" y="157"/>
                  </a:cubicBezTo>
                  <a:cubicBezTo>
                    <a:pt x="37" y="155"/>
                    <a:pt x="27" y="157"/>
                    <a:pt x="24" y="150"/>
                  </a:cubicBezTo>
                  <a:cubicBezTo>
                    <a:pt x="24" y="148"/>
                    <a:pt x="24" y="146"/>
                    <a:pt x="23" y="144"/>
                  </a:cubicBezTo>
                  <a:cubicBezTo>
                    <a:pt x="19" y="138"/>
                    <a:pt x="9" y="143"/>
                    <a:pt x="3" y="139"/>
                  </a:cubicBezTo>
                  <a:cubicBezTo>
                    <a:pt x="0" y="136"/>
                    <a:pt x="1" y="130"/>
                    <a:pt x="2" y="126"/>
                  </a:cubicBezTo>
                  <a:cubicBezTo>
                    <a:pt x="4" y="122"/>
                    <a:pt x="7" y="118"/>
                    <a:pt x="6" y="114"/>
                  </a:cubicBezTo>
                  <a:cubicBezTo>
                    <a:pt x="6" y="110"/>
                    <a:pt x="4" y="107"/>
                    <a:pt x="2" y="103"/>
                  </a:cubicBezTo>
                  <a:cubicBezTo>
                    <a:pt x="0" y="96"/>
                    <a:pt x="2" y="88"/>
                    <a:pt x="7" y="83"/>
                  </a:cubicBezTo>
                  <a:cubicBezTo>
                    <a:pt x="17" y="73"/>
                    <a:pt x="34" y="77"/>
                    <a:pt x="45" y="68"/>
                  </a:cubicBezTo>
                  <a:cubicBezTo>
                    <a:pt x="51" y="64"/>
                    <a:pt x="53" y="57"/>
                    <a:pt x="56" y="50"/>
                  </a:cubicBezTo>
                  <a:cubicBezTo>
                    <a:pt x="59" y="43"/>
                    <a:pt x="62" y="36"/>
                    <a:pt x="68" y="32"/>
                  </a:cubicBezTo>
                  <a:cubicBezTo>
                    <a:pt x="75" y="27"/>
                    <a:pt x="84" y="29"/>
                    <a:pt x="92" y="23"/>
                  </a:cubicBezTo>
                  <a:cubicBezTo>
                    <a:pt x="96" y="19"/>
                    <a:pt x="99" y="14"/>
                    <a:pt x="104" y="11"/>
                  </a:cubicBezTo>
                  <a:cubicBezTo>
                    <a:pt x="110" y="7"/>
                    <a:pt x="121" y="5"/>
                    <a:pt x="129" y="3"/>
                  </a:cubicBezTo>
                  <a:cubicBezTo>
                    <a:pt x="140" y="0"/>
                    <a:pt x="152" y="4"/>
                    <a:pt x="160" y="14"/>
                  </a:cubicBezTo>
                  <a:close/>
                </a:path>
              </a:pathLst>
            </a:custGeom>
            <a:solidFill>
              <a:srgbClr val="292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îṩľíḍè"/>
            <p:cNvSpPr/>
            <p:nvPr/>
          </p:nvSpPr>
          <p:spPr bwMode="auto">
            <a:xfrm>
              <a:off x="8302626" y="3022601"/>
              <a:ext cx="419100" cy="442913"/>
            </a:xfrm>
            <a:custGeom>
              <a:avLst/>
              <a:gdLst>
                <a:gd name="T0" fmla="*/ 84 w 235"/>
                <a:gd name="T1" fmla="*/ 151 h 249"/>
                <a:gd name="T2" fmla="*/ 77 w 235"/>
                <a:gd name="T3" fmla="*/ 212 h 249"/>
                <a:gd name="T4" fmla="*/ 129 w 235"/>
                <a:gd name="T5" fmla="*/ 240 h 249"/>
                <a:gd name="T6" fmla="*/ 175 w 235"/>
                <a:gd name="T7" fmla="*/ 248 h 249"/>
                <a:gd name="T8" fmla="*/ 193 w 235"/>
                <a:gd name="T9" fmla="*/ 208 h 249"/>
                <a:gd name="T10" fmla="*/ 230 w 235"/>
                <a:gd name="T11" fmla="*/ 188 h 249"/>
                <a:gd name="T12" fmla="*/ 226 w 235"/>
                <a:gd name="T13" fmla="*/ 177 h 249"/>
                <a:gd name="T14" fmla="*/ 231 w 235"/>
                <a:gd name="T15" fmla="*/ 166 h 249"/>
                <a:gd name="T16" fmla="*/ 226 w 235"/>
                <a:gd name="T17" fmla="*/ 136 h 249"/>
                <a:gd name="T18" fmla="*/ 173 w 235"/>
                <a:gd name="T19" fmla="*/ 105 h 249"/>
                <a:gd name="T20" fmla="*/ 166 w 235"/>
                <a:gd name="T21" fmla="*/ 67 h 249"/>
                <a:gd name="T22" fmla="*/ 117 w 235"/>
                <a:gd name="T23" fmla="*/ 22 h 249"/>
                <a:gd name="T24" fmla="*/ 55 w 235"/>
                <a:gd name="T25" fmla="*/ 1 h 249"/>
                <a:gd name="T26" fmla="*/ 8 w 235"/>
                <a:gd name="T27" fmla="*/ 60 h 249"/>
                <a:gd name="T28" fmla="*/ 84 w 235"/>
                <a:gd name="T29" fmla="*/ 139 h 249"/>
                <a:gd name="T30" fmla="*/ 84 w 235"/>
                <a:gd name="T31" fmla="*/ 15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49">
                  <a:moveTo>
                    <a:pt x="84" y="151"/>
                  </a:moveTo>
                  <a:cubicBezTo>
                    <a:pt x="83" y="172"/>
                    <a:pt x="70" y="193"/>
                    <a:pt x="77" y="212"/>
                  </a:cubicBezTo>
                  <a:cubicBezTo>
                    <a:pt x="85" y="231"/>
                    <a:pt x="109" y="237"/>
                    <a:pt x="129" y="240"/>
                  </a:cubicBezTo>
                  <a:cubicBezTo>
                    <a:pt x="132" y="241"/>
                    <a:pt x="175" y="249"/>
                    <a:pt x="175" y="248"/>
                  </a:cubicBezTo>
                  <a:cubicBezTo>
                    <a:pt x="180" y="234"/>
                    <a:pt x="184" y="220"/>
                    <a:pt x="193" y="208"/>
                  </a:cubicBezTo>
                  <a:cubicBezTo>
                    <a:pt x="202" y="196"/>
                    <a:pt x="216" y="187"/>
                    <a:pt x="230" y="188"/>
                  </a:cubicBezTo>
                  <a:cubicBezTo>
                    <a:pt x="226" y="187"/>
                    <a:pt x="225" y="182"/>
                    <a:pt x="226" y="177"/>
                  </a:cubicBezTo>
                  <a:cubicBezTo>
                    <a:pt x="226" y="173"/>
                    <a:pt x="229" y="169"/>
                    <a:pt x="231" y="166"/>
                  </a:cubicBezTo>
                  <a:cubicBezTo>
                    <a:pt x="235" y="156"/>
                    <a:pt x="233" y="144"/>
                    <a:pt x="226" y="136"/>
                  </a:cubicBezTo>
                  <a:cubicBezTo>
                    <a:pt x="213" y="120"/>
                    <a:pt x="185" y="123"/>
                    <a:pt x="173" y="105"/>
                  </a:cubicBezTo>
                  <a:cubicBezTo>
                    <a:pt x="166" y="94"/>
                    <a:pt x="169" y="80"/>
                    <a:pt x="166" y="67"/>
                  </a:cubicBezTo>
                  <a:cubicBezTo>
                    <a:pt x="160" y="42"/>
                    <a:pt x="135" y="35"/>
                    <a:pt x="117" y="22"/>
                  </a:cubicBezTo>
                  <a:cubicBezTo>
                    <a:pt x="97" y="8"/>
                    <a:pt x="79" y="0"/>
                    <a:pt x="55" y="1"/>
                  </a:cubicBezTo>
                  <a:cubicBezTo>
                    <a:pt x="25" y="3"/>
                    <a:pt x="0" y="31"/>
                    <a:pt x="8" y="60"/>
                  </a:cubicBezTo>
                  <a:cubicBezTo>
                    <a:pt x="19" y="98"/>
                    <a:pt x="77" y="101"/>
                    <a:pt x="84" y="139"/>
                  </a:cubicBezTo>
                  <a:cubicBezTo>
                    <a:pt x="85" y="143"/>
                    <a:pt x="85" y="147"/>
                    <a:pt x="84" y="151"/>
                  </a:cubicBezTo>
                  <a:close/>
                </a:path>
              </a:pathLst>
            </a:custGeom>
            <a:solidFill>
              <a:srgbClr val="292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iṡ1ïḑè"/>
            <p:cNvSpPr/>
            <p:nvPr/>
          </p:nvSpPr>
          <p:spPr bwMode="auto">
            <a:xfrm>
              <a:off x="8240713" y="3425826"/>
              <a:ext cx="177800" cy="115888"/>
            </a:xfrm>
            <a:custGeom>
              <a:avLst/>
              <a:gdLst>
                <a:gd name="T0" fmla="*/ 112 w 112"/>
                <a:gd name="T1" fmla="*/ 3 h 73"/>
                <a:gd name="T2" fmla="*/ 63 w 112"/>
                <a:gd name="T3" fmla="*/ 73 h 73"/>
                <a:gd name="T4" fmla="*/ 39 w 112"/>
                <a:gd name="T5" fmla="*/ 71 h 73"/>
                <a:gd name="T6" fmla="*/ 0 w 112"/>
                <a:gd name="T7" fmla="*/ 0 h 73"/>
                <a:gd name="T8" fmla="*/ 112 w 112"/>
                <a:gd name="T9" fmla="*/ 3 h 73"/>
              </a:gdLst>
              <a:ahLst/>
              <a:cxnLst>
                <a:cxn ang="0">
                  <a:pos x="T0" y="T1"/>
                </a:cxn>
                <a:cxn ang="0">
                  <a:pos x="T2" y="T3"/>
                </a:cxn>
                <a:cxn ang="0">
                  <a:pos x="T4" y="T5"/>
                </a:cxn>
                <a:cxn ang="0">
                  <a:pos x="T6" y="T7"/>
                </a:cxn>
                <a:cxn ang="0">
                  <a:pos x="T8" y="T9"/>
                </a:cxn>
              </a:cxnLst>
              <a:rect l="0" t="0" r="r" b="b"/>
              <a:pathLst>
                <a:path w="112" h="73">
                  <a:moveTo>
                    <a:pt x="112" y="3"/>
                  </a:moveTo>
                  <a:lnTo>
                    <a:pt x="63" y="73"/>
                  </a:lnTo>
                  <a:lnTo>
                    <a:pt x="39" y="71"/>
                  </a:lnTo>
                  <a:lnTo>
                    <a:pt x="0" y="0"/>
                  </a:lnTo>
                  <a:lnTo>
                    <a:pt x="112" y="3"/>
                  </a:lnTo>
                  <a:close/>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i$1îḑê"/>
            <p:cNvSpPr/>
            <p:nvPr/>
          </p:nvSpPr>
          <p:spPr bwMode="auto">
            <a:xfrm>
              <a:off x="7651751" y="3152776"/>
              <a:ext cx="588963" cy="533400"/>
            </a:xfrm>
            <a:custGeom>
              <a:avLst/>
              <a:gdLst>
                <a:gd name="T0" fmla="*/ 330 w 330"/>
                <a:gd name="T1" fmla="*/ 154 h 300"/>
                <a:gd name="T2" fmla="*/ 249 w 330"/>
                <a:gd name="T3" fmla="*/ 158 h 300"/>
                <a:gd name="T4" fmla="*/ 152 w 330"/>
                <a:gd name="T5" fmla="*/ 199 h 300"/>
                <a:gd name="T6" fmla="*/ 48 w 330"/>
                <a:gd name="T7" fmla="*/ 0 h 300"/>
                <a:gd name="T8" fmla="*/ 0 w 330"/>
                <a:gd name="T9" fmla="*/ 15 h 300"/>
                <a:gd name="T10" fmla="*/ 60 w 330"/>
                <a:gd name="T11" fmla="*/ 240 h 300"/>
                <a:gd name="T12" fmla="*/ 118 w 330"/>
                <a:gd name="T13" fmla="*/ 300 h 300"/>
                <a:gd name="T14" fmla="*/ 282 w 330"/>
                <a:gd name="T15" fmla="*/ 273 h 300"/>
                <a:gd name="T16" fmla="*/ 330 w 330"/>
                <a:gd name="T17" fmla="*/ 15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00">
                  <a:moveTo>
                    <a:pt x="330" y="154"/>
                  </a:moveTo>
                  <a:cubicBezTo>
                    <a:pt x="249" y="158"/>
                    <a:pt x="249" y="158"/>
                    <a:pt x="249" y="158"/>
                  </a:cubicBezTo>
                  <a:cubicBezTo>
                    <a:pt x="249" y="158"/>
                    <a:pt x="158" y="203"/>
                    <a:pt x="152" y="199"/>
                  </a:cubicBezTo>
                  <a:cubicBezTo>
                    <a:pt x="146" y="196"/>
                    <a:pt x="48" y="0"/>
                    <a:pt x="48" y="0"/>
                  </a:cubicBezTo>
                  <a:cubicBezTo>
                    <a:pt x="0" y="15"/>
                    <a:pt x="0" y="15"/>
                    <a:pt x="0" y="15"/>
                  </a:cubicBezTo>
                  <a:cubicBezTo>
                    <a:pt x="60" y="240"/>
                    <a:pt x="60" y="240"/>
                    <a:pt x="60" y="240"/>
                  </a:cubicBezTo>
                  <a:cubicBezTo>
                    <a:pt x="118" y="300"/>
                    <a:pt x="118" y="300"/>
                    <a:pt x="118" y="300"/>
                  </a:cubicBezTo>
                  <a:cubicBezTo>
                    <a:pt x="282" y="273"/>
                    <a:pt x="282" y="273"/>
                    <a:pt x="282" y="273"/>
                  </a:cubicBezTo>
                  <a:lnTo>
                    <a:pt x="330" y="154"/>
                  </a:lnTo>
                  <a:close/>
                </a:path>
              </a:pathLst>
            </a:custGeom>
            <a:solidFill>
              <a:srgbClr val="8CAB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íŝ1ïḓè"/>
            <p:cNvSpPr/>
            <p:nvPr/>
          </p:nvSpPr>
          <p:spPr bwMode="auto">
            <a:xfrm>
              <a:off x="7634288" y="3052763"/>
              <a:ext cx="90488" cy="122238"/>
            </a:xfrm>
            <a:custGeom>
              <a:avLst/>
              <a:gdLst>
                <a:gd name="T0" fmla="*/ 18 w 51"/>
                <a:gd name="T1" fmla="*/ 69 h 69"/>
                <a:gd name="T2" fmla="*/ 5 w 51"/>
                <a:gd name="T3" fmla="*/ 49 h 69"/>
                <a:gd name="T4" fmla="*/ 7 w 51"/>
                <a:gd name="T5" fmla="*/ 5 h 69"/>
                <a:gd name="T6" fmla="*/ 34 w 51"/>
                <a:gd name="T7" fmla="*/ 13 h 69"/>
                <a:gd name="T8" fmla="*/ 39 w 51"/>
                <a:gd name="T9" fmla="*/ 41 h 69"/>
                <a:gd name="T10" fmla="*/ 51 w 51"/>
                <a:gd name="T11" fmla="*/ 46 h 69"/>
                <a:gd name="T12" fmla="*/ 50 w 51"/>
                <a:gd name="T13" fmla="*/ 63 h 69"/>
                <a:gd name="T14" fmla="*/ 18 w 51"/>
                <a:gd name="T15" fmla="*/ 69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9">
                  <a:moveTo>
                    <a:pt x="18" y="69"/>
                  </a:moveTo>
                  <a:cubicBezTo>
                    <a:pt x="5" y="49"/>
                    <a:pt x="5" y="49"/>
                    <a:pt x="5" y="49"/>
                  </a:cubicBezTo>
                  <a:cubicBezTo>
                    <a:pt x="0" y="42"/>
                    <a:pt x="7" y="14"/>
                    <a:pt x="7" y="5"/>
                  </a:cubicBezTo>
                  <a:cubicBezTo>
                    <a:pt x="8" y="0"/>
                    <a:pt x="32" y="10"/>
                    <a:pt x="34" y="13"/>
                  </a:cubicBezTo>
                  <a:cubicBezTo>
                    <a:pt x="38" y="18"/>
                    <a:pt x="38" y="34"/>
                    <a:pt x="39" y="41"/>
                  </a:cubicBezTo>
                  <a:cubicBezTo>
                    <a:pt x="51" y="46"/>
                    <a:pt x="51" y="46"/>
                    <a:pt x="51" y="46"/>
                  </a:cubicBezTo>
                  <a:cubicBezTo>
                    <a:pt x="50" y="63"/>
                    <a:pt x="50" y="63"/>
                    <a:pt x="50" y="63"/>
                  </a:cubicBezTo>
                  <a:lnTo>
                    <a:pt x="18" y="69"/>
                  </a:lnTo>
                  <a:close/>
                </a:path>
              </a:pathLst>
            </a:custGeom>
            <a:solidFill>
              <a:srgbClr val="F4C7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îšļiďé"/>
            <p:cNvSpPr/>
            <p:nvPr/>
          </p:nvSpPr>
          <p:spPr bwMode="auto">
            <a:xfrm>
              <a:off x="4186238" y="1392238"/>
              <a:ext cx="450850" cy="746125"/>
            </a:xfrm>
            <a:custGeom>
              <a:avLst/>
              <a:gdLst>
                <a:gd name="T0" fmla="*/ 284 w 284"/>
                <a:gd name="T1" fmla="*/ 470 h 470"/>
                <a:gd name="T2" fmla="*/ 0 w 284"/>
                <a:gd name="T3" fmla="*/ 342 h 470"/>
                <a:gd name="T4" fmla="*/ 0 w 284"/>
                <a:gd name="T5" fmla="*/ 0 h 470"/>
                <a:gd name="T6" fmla="*/ 284 w 284"/>
                <a:gd name="T7" fmla="*/ 128 h 470"/>
                <a:gd name="T8" fmla="*/ 284 w 284"/>
                <a:gd name="T9" fmla="*/ 470 h 470"/>
              </a:gdLst>
              <a:ahLst/>
              <a:cxnLst>
                <a:cxn ang="0">
                  <a:pos x="T0" y="T1"/>
                </a:cxn>
                <a:cxn ang="0">
                  <a:pos x="T2" y="T3"/>
                </a:cxn>
                <a:cxn ang="0">
                  <a:pos x="T4" y="T5"/>
                </a:cxn>
                <a:cxn ang="0">
                  <a:pos x="T6" y="T7"/>
                </a:cxn>
                <a:cxn ang="0">
                  <a:pos x="T8" y="T9"/>
                </a:cxn>
              </a:cxnLst>
              <a:rect l="0" t="0" r="r" b="b"/>
              <a:pathLst>
                <a:path w="284" h="470">
                  <a:moveTo>
                    <a:pt x="284" y="470"/>
                  </a:moveTo>
                  <a:lnTo>
                    <a:pt x="0" y="342"/>
                  </a:lnTo>
                  <a:lnTo>
                    <a:pt x="0" y="0"/>
                  </a:lnTo>
                  <a:lnTo>
                    <a:pt x="284" y="128"/>
                  </a:lnTo>
                  <a:lnTo>
                    <a:pt x="284" y="470"/>
                  </a:lnTo>
                  <a:close/>
                </a:path>
              </a:pathLst>
            </a:custGeom>
            <a:solidFill>
              <a:srgbClr val="373F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ïṣľïḓè"/>
            <p:cNvSpPr/>
            <p:nvPr/>
          </p:nvSpPr>
          <p:spPr bwMode="auto">
            <a:xfrm>
              <a:off x="4637088" y="1392238"/>
              <a:ext cx="449263" cy="746125"/>
            </a:xfrm>
            <a:custGeom>
              <a:avLst/>
              <a:gdLst>
                <a:gd name="T0" fmla="*/ 0 w 283"/>
                <a:gd name="T1" fmla="*/ 470 h 470"/>
                <a:gd name="T2" fmla="*/ 283 w 283"/>
                <a:gd name="T3" fmla="*/ 342 h 470"/>
                <a:gd name="T4" fmla="*/ 283 w 283"/>
                <a:gd name="T5" fmla="*/ 0 h 470"/>
                <a:gd name="T6" fmla="*/ 0 w 283"/>
                <a:gd name="T7" fmla="*/ 128 h 470"/>
                <a:gd name="T8" fmla="*/ 0 w 283"/>
                <a:gd name="T9" fmla="*/ 470 h 470"/>
              </a:gdLst>
              <a:ahLst/>
              <a:cxnLst>
                <a:cxn ang="0">
                  <a:pos x="T0" y="T1"/>
                </a:cxn>
                <a:cxn ang="0">
                  <a:pos x="T2" y="T3"/>
                </a:cxn>
                <a:cxn ang="0">
                  <a:pos x="T4" y="T5"/>
                </a:cxn>
                <a:cxn ang="0">
                  <a:pos x="T6" y="T7"/>
                </a:cxn>
                <a:cxn ang="0">
                  <a:pos x="T8" y="T9"/>
                </a:cxn>
              </a:cxnLst>
              <a:rect l="0" t="0" r="r" b="b"/>
              <a:pathLst>
                <a:path w="283" h="470">
                  <a:moveTo>
                    <a:pt x="0" y="470"/>
                  </a:moveTo>
                  <a:lnTo>
                    <a:pt x="283" y="342"/>
                  </a:lnTo>
                  <a:lnTo>
                    <a:pt x="283" y="0"/>
                  </a:lnTo>
                  <a:lnTo>
                    <a:pt x="0" y="128"/>
                  </a:lnTo>
                  <a:lnTo>
                    <a:pt x="0" y="470"/>
                  </a:lnTo>
                  <a:close/>
                </a:path>
              </a:pathLst>
            </a:custGeom>
            <a:solidFill>
              <a:srgbClr val="333A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iṩľïḋé"/>
            <p:cNvSpPr/>
            <p:nvPr/>
          </p:nvSpPr>
          <p:spPr bwMode="auto">
            <a:xfrm>
              <a:off x="4186238" y="1208088"/>
              <a:ext cx="900113" cy="387350"/>
            </a:xfrm>
            <a:custGeom>
              <a:avLst/>
              <a:gdLst>
                <a:gd name="T0" fmla="*/ 0 w 567"/>
                <a:gd name="T1" fmla="*/ 116 h 244"/>
                <a:gd name="T2" fmla="*/ 284 w 567"/>
                <a:gd name="T3" fmla="*/ 244 h 244"/>
                <a:gd name="T4" fmla="*/ 567 w 567"/>
                <a:gd name="T5" fmla="*/ 116 h 244"/>
                <a:gd name="T6" fmla="*/ 284 w 567"/>
                <a:gd name="T7" fmla="*/ 0 h 244"/>
                <a:gd name="T8" fmla="*/ 0 w 567"/>
                <a:gd name="T9" fmla="*/ 116 h 244"/>
              </a:gdLst>
              <a:ahLst/>
              <a:cxnLst>
                <a:cxn ang="0">
                  <a:pos x="T0" y="T1"/>
                </a:cxn>
                <a:cxn ang="0">
                  <a:pos x="T2" y="T3"/>
                </a:cxn>
                <a:cxn ang="0">
                  <a:pos x="T4" y="T5"/>
                </a:cxn>
                <a:cxn ang="0">
                  <a:pos x="T6" y="T7"/>
                </a:cxn>
                <a:cxn ang="0">
                  <a:pos x="T8" y="T9"/>
                </a:cxn>
              </a:cxnLst>
              <a:rect l="0" t="0" r="r" b="b"/>
              <a:pathLst>
                <a:path w="567" h="244">
                  <a:moveTo>
                    <a:pt x="0" y="116"/>
                  </a:moveTo>
                  <a:lnTo>
                    <a:pt x="284" y="244"/>
                  </a:lnTo>
                  <a:lnTo>
                    <a:pt x="567" y="116"/>
                  </a:lnTo>
                  <a:lnTo>
                    <a:pt x="284" y="0"/>
                  </a:lnTo>
                  <a:lnTo>
                    <a:pt x="0" y="116"/>
                  </a:lnTo>
                  <a:close/>
                </a:path>
              </a:pathLst>
            </a:custGeom>
            <a:solidFill>
              <a:srgbClr val="3F49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ïŝlîḋè"/>
            <p:cNvSpPr/>
            <p:nvPr/>
          </p:nvSpPr>
          <p:spPr bwMode="auto">
            <a:xfrm>
              <a:off x="7856538" y="1209676"/>
              <a:ext cx="377825" cy="625475"/>
            </a:xfrm>
            <a:custGeom>
              <a:avLst/>
              <a:gdLst>
                <a:gd name="T0" fmla="*/ 238 w 238"/>
                <a:gd name="T1" fmla="*/ 394 h 394"/>
                <a:gd name="T2" fmla="*/ 0 w 238"/>
                <a:gd name="T3" fmla="*/ 286 h 394"/>
                <a:gd name="T4" fmla="*/ 0 w 238"/>
                <a:gd name="T5" fmla="*/ 0 h 394"/>
                <a:gd name="T6" fmla="*/ 238 w 238"/>
                <a:gd name="T7" fmla="*/ 108 h 394"/>
                <a:gd name="T8" fmla="*/ 238 w 238"/>
                <a:gd name="T9" fmla="*/ 394 h 394"/>
              </a:gdLst>
              <a:ahLst/>
              <a:cxnLst>
                <a:cxn ang="0">
                  <a:pos x="T0" y="T1"/>
                </a:cxn>
                <a:cxn ang="0">
                  <a:pos x="T2" y="T3"/>
                </a:cxn>
                <a:cxn ang="0">
                  <a:pos x="T4" y="T5"/>
                </a:cxn>
                <a:cxn ang="0">
                  <a:pos x="T6" y="T7"/>
                </a:cxn>
                <a:cxn ang="0">
                  <a:pos x="T8" y="T9"/>
                </a:cxn>
              </a:cxnLst>
              <a:rect l="0" t="0" r="r" b="b"/>
              <a:pathLst>
                <a:path w="238" h="394">
                  <a:moveTo>
                    <a:pt x="238" y="394"/>
                  </a:moveTo>
                  <a:lnTo>
                    <a:pt x="0" y="286"/>
                  </a:lnTo>
                  <a:lnTo>
                    <a:pt x="0" y="0"/>
                  </a:lnTo>
                  <a:lnTo>
                    <a:pt x="238" y="108"/>
                  </a:lnTo>
                  <a:lnTo>
                    <a:pt x="238" y="394"/>
                  </a:lnTo>
                  <a:close/>
                </a:path>
              </a:pathLst>
            </a:custGeom>
            <a:solidFill>
              <a:srgbClr val="5D66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işlíḋè"/>
            <p:cNvSpPr/>
            <p:nvPr/>
          </p:nvSpPr>
          <p:spPr bwMode="auto">
            <a:xfrm>
              <a:off x="8234363" y="1209676"/>
              <a:ext cx="381000" cy="625475"/>
            </a:xfrm>
            <a:custGeom>
              <a:avLst/>
              <a:gdLst>
                <a:gd name="T0" fmla="*/ 0 w 240"/>
                <a:gd name="T1" fmla="*/ 394 h 394"/>
                <a:gd name="T2" fmla="*/ 240 w 240"/>
                <a:gd name="T3" fmla="*/ 286 h 394"/>
                <a:gd name="T4" fmla="*/ 240 w 240"/>
                <a:gd name="T5" fmla="*/ 0 h 394"/>
                <a:gd name="T6" fmla="*/ 0 w 240"/>
                <a:gd name="T7" fmla="*/ 108 h 394"/>
                <a:gd name="T8" fmla="*/ 0 w 240"/>
                <a:gd name="T9" fmla="*/ 394 h 394"/>
              </a:gdLst>
              <a:ahLst/>
              <a:cxnLst>
                <a:cxn ang="0">
                  <a:pos x="T0" y="T1"/>
                </a:cxn>
                <a:cxn ang="0">
                  <a:pos x="T2" y="T3"/>
                </a:cxn>
                <a:cxn ang="0">
                  <a:pos x="T4" y="T5"/>
                </a:cxn>
                <a:cxn ang="0">
                  <a:pos x="T6" y="T7"/>
                </a:cxn>
                <a:cxn ang="0">
                  <a:pos x="T8" y="T9"/>
                </a:cxn>
              </a:cxnLst>
              <a:rect l="0" t="0" r="r" b="b"/>
              <a:pathLst>
                <a:path w="240" h="394">
                  <a:moveTo>
                    <a:pt x="0" y="394"/>
                  </a:moveTo>
                  <a:lnTo>
                    <a:pt x="240" y="286"/>
                  </a:lnTo>
                  <a:lnTo>
                    <a:pt x="240" y="0"/>
                  </a:lnTo>
                  <a:lnTo>
                    <a:pt x="0" y="108"/>
                  </a:lnTo>
                  <a:lnTo>
                    <a:pt x="0" y="394"/>
                  </a:lnTo>
                  <a:close/>
                </a:path>
              </a:pathLst>
            </a:custGeom>
            <a:solidFill>
              <a:srgbClr val="474E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ïšḷïďé"/>
            <p:cNvSpPr/>
            <p:nvPr/>
          </p:nvSpPr>
          <p:spPr bwMode="auto">
            <a:xfrm>
              <a:off x="7856538" y="1054101"/>
              <a:ext cx="758825" cy="327025"/>
            </a:xfrm>
            <a:custGeom>
              <a:avLst/>
              <a:gdLst>
                <a:gd name="T0" fmla="*/ 0 w 478"/>
                <a:gd name="T1" fmla="*/ 98 h 206"/>
                <a:gd name="T2" fmla="*/ 238 w 478"/>
                <a:gd name="T3" fmla="*/ 206 h 206"/>
                <a:gd name="T4" fmla="*/ 478 w 478"/>
                <a:gd name="T5" fmla="*/ 98 h 206"/>
                <a:gd name="T6" fmla="*/ 238 w 478"/>
                <a:gd name="T7" fmla="*/ 0 h 206"/>
                <a:gd name="T8" fmla="*/ 0 w 478"/>
                <a:gd name="T9" fmla="*/ 98 h 206"/>
              </a:gdLst>
              <a:ahLst/>
              <a:cxnLst>
                <a:cxn ang="0">
                  <a:pos x="T0" y="T1"/>
                </a:cxn>
                <a:cxn ang="0">
                  <a:pos x="T2" y="T3"/>
                </a:cxn>
                <a:cxn ang="0">
                  <a:pos x="T4" y="T5"/>
                </a:cxn>
                <a:cxn ang="0">
                  <a:pos x="T6" y="T7"/>
                </a:cxn>
                <a:cxn ang="0">
                  <a:pos x="T8" y="T9"/>
                </a:cxn>
              </a:cxnLst>
              <a:rect l="0" t="0" r="r" b="b"/>
              <a:pathLst>
                <a:path w="478" h="206">
                  <a:moveTo>
                    <a:pt x="0" y="98"/>
                  </a:moveTo>
                  <a:lnTo>
                    <a:pt x="238" y="206"/>
                  </a:lnTo>
                  <a:lnTo>
                    <a:pt x="478" y="98"/>
                  </a:lnTo>
                  <a:lnTo>
                    <a:pt x="238" y="0"/>
                  </a:lnTo>
                  <a:lnTo>
                    <a:pt x="0" y="98"/>
                  </a:lnTo>
                  <a:close/>
                </a:path>
              </a:pathLst>
            </a:custGeom>
            <a:solidFill>
              <a:srgbClr val="717D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ïSľîďê"/>
            <p:cNvSpPr/>
            <p:nvPr/>
          </p:nvSpPr>
          <p:spPr bwMode="auto">
            <a:xfrm>
              <a:off x="4856163" y="1754188"/>
              <a:ext cx="1096963" cy="514350"/>
            </a:xfrm>
            <a:custGeom>
              <a:avLst/>
              <a:gdLst>
                <a:gd name="T0" fmla="*/ 686 w 691"/>
                <a:gd name="T1" fmla="*/ 324 h 324"/>
                <a:gd name="T2" fmla="*/ 652 w 691"/>
                <a:gd name="T3" fmla="*/ 308 h 324"/>
                <a:gd name="T4" fmla="*/ 657 w 691"/>
                <a:gd name="T5" fmla="*/ 296 h 324"/>
                <a:gd name="T6" fmla="*/ 691 w 691"/>
                <a:gd name="T7" fmla="*/ 310 h 324"/>
                <a:gd name="T8" fmla="*/ 686 w 691"/>
                <a:gd name="T9" fmla="*/ 324 h 324"/>
                <a:gd name="T10" fmla="*/ 626 w 691"/>
                <a:gd name="T11" fmla="*/ 297 h 324"/>
                <a:gd name="T12" fmla="*/ 587 w 691"/>
                <a:gd name="T13" fmla="*/ 279 h 324"/>
                <a:gd name="T14" fmla="*/ 592 w 691"/>
                <a:gd name="T15" fmla="*/ 265 h 324"/>
                <a:gd name="T16" fmla="*/ 632 w 691"/>
                <a:gd name="T17" fmla="*/ 283 h 324"/>
                <a:gd name="T18" fmla="*/ 626 w 691"/>
                <a:gd name="T19" fmla="*/ 297 h 324"/>
                <a:gd name="T20" fmla="*/ 561 w 691"/>
                <a:gd name="T21" fmla="*/ 268 h 324"/>
                <a:gd name="T22" fmla="*/ 521 w 691"/>
                <a:gd name="T23" fmla="*/ 250 h 324"/>
                <a:gd name="T24" fmla="*/ 527 w 691"/>
                <a:gd name="T25" fmla="*/ 236 h 324"/>
                <a:gd name="T26" fmla="*/ 566 w 691"/>
                <a:gd name="T27" fmla="*/ 254 h 324"/>
                <a:gd name="T28" fmla="*/ 561 w 691"/>
                <a:gd name="T29" fmla="*/ 268 h 324"/>
                <a:gd name="T30" fmla="*/ 496 w 691"/>
                <a:gd name="T31" fmla="*/ 237 h 324"/>
                <a:gd name="T32" fmla="*/ 456 w 691"/>
                <a:gd name="T33" fmla="*/ 220 h 324"/>
                <a:gd name="T34" fmla="*/ 462 w 691"/>
                <a:gd name="T35" fmla="*/ 207 h 324"/>
                <a:gd name="T36" fmla="*/ 501 w 691"/>
                <a:gd name="T37" fmla="*/ 225 h 324"/>
                <a:gd name="T38" fmla="*/ 496 w 691"/>
                <a:gd name="T39" fmla="*/ 237 h 324"/>
                <a:gd name="T40" fmla="*/ 430 w 691"/>
                <a:gd name="T41" fmla="*/ 208 h 324"/>
                <a:gd name="T42" fmla="*/ 391 w 691"/>
                <a:gd name="T43" fmla="*/ 190 h 324"/>
                <a:gd name="T44" fmla="*/ 397 w 691"/>
                <a:gd name="T45" fmla="*/ 178 h 324"/>
                <a:gd name="T46" fmla="*/ 436 w 691"/>
                <a:gd name="T47" fmla="*/ 195 h 324"/>
                <a:gd name="T48" fmla="*/ 430 w 691"/>
                <a:gd name="T49" fmla="*/ 208 h 324"/>
                <a:gd name="T50" fmla="*/ 365 w 691"/>
                <a:gd name="T51" fmla="*/ 179 h 324"/>
                <a:gd name="T52" fmla="*/ 326 w 691"/>
                <a:gd name="T53" fmla="*/ 161 h 324"/>
                <a:gd name="T54" fmla="*/ 332 w 691"/>
                <a:gd name="T55" fmla="*/ 147 h 324"/>
                <a:gd name="T56" fmla="*/ 371 w 691"/>
                <a:gd name="T57" fmla="*/ 165 h 324"/>
                <a:gd name="T58" fmla="*/ 365 w 691"/>
                <a:gd name="T59" fmla="*/ 179 h 324"/>
                <a:gd name="T60" fmla="*/ 300 w 691"/>
                <a:gd name="T61" fmla="*/ 150 h 324"/>
                <a:gd name="T62" fmla="*/ 261 w 691"/>
                <a:gd name="T63" fmla="*/ 132 h 324"/>
                <a:gd name="T64" fmla="*/ 266 w 691"/>
                <a:gd name="T65" fmla="*/ 118 h 324"/>
                <a:gd name="T66" fmla="*/ 306 w 691"/>
                <a:gd name="T67" fmla="*/ 136 h 324"/>
                <a:gd name="T68" fmla="*/ 300 w 691"/>
                <a:gd name="T69" fmla="*/ 150 h 324"/>
                <a:gd name="T70" fmla="*/ 235 w 691"/>
                <a:gd name="T71" fmla="*/ 119 h 324"/>
                <a:gd name="T72" fmla="*/ 196 w 691"/>
                <a:gd name="T73" fmla="*/ 103 h 324"/>
                <a:gd name="T74" fmla="*/ 201 w 691"/>
                <a:gd name="T75" fmla="*/ 89 h 324"/>
                <a:gd name="T76" fmla="*/ 241 w 691"/>
                <a:gd name="T77" fmla="*/ 107 h 324"/>
                <a:gd name="T78" fmla="*/ 235 w 691"/>
                <a:gd name="T79" fmla="*/ 119 h 324"/>
                <a:gd name="T80" fmla="*/ 170 w 691"/>
                <a:gd name="T81" fmla="*/ 90 h 324"/>
                <a:gd name="T82" fmla="*/ 130 w 691"/>
                <a:gd name="T83" fmla="*/ 72 h 324"/>
                <a:gd name="T84" fmla="*/ 136 w 691"/>
                <a:gd name="T85" fmla="*/ 60 h 324"/>
                <a:gd name="T86" fmla="*/ 175 w 691"/>
                <a:gd name="T87" fmla="*/ 77 h 324"/>
                <a:gd name="T88" fmla="*/ 170 w 691"/>
                <a:gd name="T89" fmla="*/ 90 h 324"/>
                <a:gd name="T90" fmla="*/ 105 w 691"/>
                <a:gd name="T91" fmla="*/ 61 h 324"/>
                <a:gd name="T92" fmla="*/ 65 w 691"/>
                <a:gd name="T93" fmla="*/ 43 h 324"/>
                <a:gd name="T94" fmla="*/ 71 w 691"/>
                <a:gd name="T95" fmla="*/ 30 h 324"/>
                <a:gd name="T96" fmla="*/ 110 w 691"/>
                <a:gd name="T97" fmla="*/ 48 h 324"/>
                <a:gd name="T98" fmla="*/ 105 w 691"/>
                <a:gd name="T99" fmla="*/ 61 h 324"/>
                <a:gd name="T100" fmla="*/ 39 w 691"/>
                <a:gd name="T101" fmla="*/ 32 h 324"/>
                <a:gd name="T102" fmla="*/ 0 w 691"/>
                <a:gd name="T103" fmla="*/ 14 h 324"/>
                <a:gd name="T104" fmla="*/ 7 w 691"/>
                <a:gd name="T105" fmla="*/ 0 h 324"/>
                <a:gd name="T106" fmla="*/ 45 w 691"/>
                <a:gd name="T107" fmla="*/ 18 h 324"/>
                <a:gd name="T108" fmla="*/ 39 w 691"/>
                <a:gd name="T109" fmla="*/ 3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1" h="324">
                  <a:moveTo>
                    <a:pt x="686" y="324"/>
                  </a:moveTo>
                  <a:lnTo>
                    <a:pt x="652" y="308"/>
                  </a:lnTo>
                  <a:lnTo>
                    <a:pt x="657" y="296"/>
                  </a:lnTo>
                  <a:lnTo>
                    <a:pt x="691" y="310"/>
                  </a:lnTo>
                  <a:lnTo>
                    <a:pt x="686" y="324"/>
                  </a:lnTo>
                  <a:close/>
                  <a:moveTo>
                    <a:pt x="626" y="297"/>
                  </a:moveTo>
                  <a:lnTo>
                    <a:pt x="587" y="279"/>
                  </a:lnTo>
                  <a:lnTo>
                    <a:pt x="592" y="265"/>
                  </a:lnTo>
                  <a:lnTo>
                    <a:pt x="632" y="283"/>
                  </a:lnTo>
                  <a:lnTo>
                    <a:pt x="626" y="297"/>
                  </a:lnTo>
                  <a:close/>
                  <a:moveTo>
                    <a:pt x="561" y="268"/>
                  </a:moveTo>
                  <a:lnTo>
                    <a:pt x="521" y="250"/>
                  </a:lnTo>
                  <a:lnTo>
                    <a:pt x="527" y="236"/>
                  </a:lnTo>
                  <a:lnTo>
                    <a:pt x="566" y="254"/>
                  </a:lnTo>
                  <a:lnTo>
                    <a:pt x="561" y="268"/>
                  </a:lnTo>
                  <a:close/>
                  <a:moveTo>
                    <a:pt x="496" y="237"/>
                  </a:moveTo>
                  <a:lnTo>
                    <a:pt x="456" y="220"/>
                  </a:lnTo>
                  <a:lnTo>
                    <a:pt x="462" y="207"/>
                  </a:lnTo>
                  <a:lnTo>
                    <a:pt x="501" y="225"/>
                  </a:lnTo>
                  <a:lnTo>
                    <a:pt x="496" y="237"/>
                  </a:lnTo>
                  <a:close/>
                  <a:moveTo>
                    <a:pt x="430" y="208"/>
                  </a:moveTo>
                  <a:lnTo>
                    <a:pt x="391" y="190"/>
                  </a:lnTo>
                  <a:lnTo>
                    <a:pt x="397" y="178"/>
                  </a:lnTo>
                  <a:lnTo>
                    <a:pt x="436" y="195"/>
                  </a:lnTo>
                  <a:lnTo>
                    <a:pt x="430" y="208"/>
                  </a:lnTo>
                  <a:close/>
                  <a:moveTo>
                    <a:pt x="365" y="179"/>
                  </a:moveTo>
                  <a:lnTo>
                    <a:pt x="326" y="161"/>
                  </a:lnTo>
                  <a:lnTo>
                    <a:pt x="332" y="147"/>
                  </a:lnTo>
                  <a:lnTo>
                    <a:pt x="371" y="165"/>
                  </a:lnTo>
                  <a:lnTo>
                    <a:pt x="365" y="179"/>
                  </a:lnTo>
                  <a:close/>
                  <a:moveTo>
                    <a:pt x="300" y="150"/>
                  </a:moveTo>
                  <a:lnTo>
                    <a:pt x="261" y="132"/>
                  </a:lnTo>
                  <a:lnTo>
                    <a:pt x="266" y="118"/>
                  </a:lnTo>
                  <a:lnTo>
                    <a:pt x="306" y="136"/>
                  </a:lnTo>
                  <a:lnTo>
                    <a:pt x="300" y="150"/>
                  </a:lnTo>
                  <a:close/>
                  <a:moveTo>
                    <a:pt x="235" y="119"/>
                  </a:moveTo>
                  <a:lnTo>
                    <a:pt x="196" y="103"/>
                  </a:lnTo>
                  <a:lnTo>
                    <a:pt x="201" y="89"/>
                  </a:lnTo>
                  <a:lnTo>
                    <a:pt x="241" y="107"/>
                  </a:lnTo>
                  <a:lnTo>
                    <a:pt x="235" y="119"/>
                  </a:lnTo>
                  <a:close/>
                  <a:moveTo>
                    <a:pt x="170" y="90"/>
                  </a:moveTo>
                  <a:lnTo>
                    <a:pt x="130" y="72"/>
                  </a:lnTo>
                  <a:lnTo>
                    <a:pt x="136" y="60"/>
                  </a:lnTo>
                  <a:lnTo>
                    <a:pt x="175" y="77"/>
                  </a:lnTo>
                  <a:lnTo>
                    <a:pt x="170" y="90"/>
                  </a:lnTo>
                  <a:close/>
                  <a:moveTo>
                    <a:pt x="105" y="61"/>
                  </a:moveTo>
                  <a:lnTo>
                    <a:pt x="65" y="43"/>
                  </a:lnTo>
                  <a:lnTo>
                    <a:pt x="71" y="30"/>
                  </a:lnTo>
                  <a:lnTo>
                    <a:pt x="110" y="48"/>
                  </a:lnTo>
                  <a:lnTo>
                    <a:pt x="105" y="61"/>
                  </a:lnTo>
                  <a:close/>
                  <a:moveTo>
                    <a:pt x="39" y="32"/>
                  </a:moveTo>
                  <a:lnTo>
                    <a:pt x="0" y="14"/>
                  </a:lnTo>
                  <a:lnTo>
                    <a:pt x="7" y="0"/>
                  </a:lnTo>
                  <a:lnTo>
                    <a:pt x="45" y="18"/>
                  </a:lnTo>
                  <a:lnTo>
                    <a:pt x="39" y="32"/>
                  </a:lnTo>
                  <a:close/>
                </a:path>
              </a:pathLst>
            </a:custGeom>
            <a:solidFill>
              <a:srgbClr val="D670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ïśľïḍe"/>
            <p:cNvSpPr/>
            <p:nvPr/>
          </p:nvSpPr>
          <p:spPr bwMode="auto">
            <a:xfrm>
              <a:off x="3708401" y="1758951"/>
              <a:ext cx="681038" cy="511175"/>
            </a:xfrm>
            <a:custGeom>
              <a:avLst/>
              <a:gdLst>
                <a:gd name="T0" fmla="*/ 9 w 429"/>
                <a:gd name="T1" fmla="*/ 322 h 322"/>
                <a:gd name="T2" fmla="*/ 0 w 429"/>
                <a:gd name="T3" fmla="*/ 311 h 322"/>
                <a:gd name="T4" fmla="*/ 18 w 429"/>
                <a:gd name="T5" fmla="*/ 297 h 322"/>
                <a:gd name="T6" fmla="*/ 26 w 429"/>
                <a:gd name="T7" fmla="*/ 308 h 322"/>
                <a:gd name="T8" fmla="*/ 9 w 429"/>
                <a:gd name="T9" fmla="*/ 322 h 322"/>
                <a:gd name="T10" fmla="*/ 50 w 429"/>
                <a:gd name="T11" fmla="*/ 292 h 322"/>
                <a:gd name="T12" fmla="*/ 41 w 429"/>
                <a:gd name="T13" fmla="*/ 280 h 322"/>
                <a:gd name="T14" fmla="*/ 76 w 429"/>
                <a:gd name="T15" fmla="*/ 254 h 322"/>
                <a:gd name="T16" fmla="*/ 85 w 429"/>
                <a:gd name="T17" fmla="*/ 266 h 322"/>
                <a:gd name="T18" fmla="*/ 50 w 429"/>
                <a:gd name="T19" fmla="*/ 292 h 322"/>
                <a:gd name="T20" fmla="*/ 107 w 429"/>
                <a:gd name="T21" fmla="*/ 249 h 322"/>
                <a:gd name="T22" fmla="*/ 98 w 429"/>
                <a:gd name="T23" fmla="*/ 238 h 322"/>
                <a:gd name="T24" fmla="*/ 133 w 429"/>
                <a:gd name="T25" fmla="*/ 212 h 322"/>
                <a:gd name="T26" fmla="*/ 142 w 429"/>
                <a:gd name="T27" fmla="*/ 223 h 322"/>
                <a:gd name="T28" fmla="*/ 107 w 429"/>
                <a:gd name="T29" fmla="*/ 249 h 322"/>
                <a:gd name="T30" fmla="*/ 165 w 429"/>
                <a:gd name="T31" fmla="*/ 206 h 322"/>
                <a:gd name="T32" fmla="*/ 157 w 429"/>
                <a:gd name="T33" fmla="*/ 195 h 322"/>
                <a:gd name="T34" fmla="*/ 190 w 429"/>
                <a:gd name="T35" fmla="*/ 169 h 322"/>
                <a:gd name="T36" fmla="*/ 199 w 429"/>
                <a:gd name="T37" fmla="*/ 181 h 322"/>
                <a:gd name="T38" fmla="*/ 165 w 429"/>
                <a:gd name="T39" fmla="*/ 206 h 322"/>
                <a:gd name="T40" fmla="*/ 222 w 429"/>
                <a:gd name="T41" fmla="*/ 164 h 322"/>
                <a:gd name="T42" fmla="*/ 214 w 429"/>
                <a:gd name="T43" fmla="*/ 152 h 322"/>
                <a:gd name="T44" fmla="*/ 248 w 429"/>
                <a:gd name="T45" fmla="*/ 126 h 322"/>
                <a:gd name="T46" fmla="*/ 257 w 429"/>
                <a:gd name="T47" fmla="*/ 139 h 322"/>
                <a:gd name="T48" fmla="*/ 222 w 429"/>
                <a:gd name="T49" fmla="*/ 164 h 322"/>
                <a:gd name="T50" fmla="*/ 279 w 429"/>
                <a:gd name="T51" fmla="*/ 121 h 322"/>
                <a:gd name="T52" fmla="*/ 271 w 429"/>
                <a:gd name="T53" fmla="*/ 110 h 322"/>
                <a:gd name="T54" fmla="*/ 305 w 429"/>
                <a:gd name="T55" fmla="*/ 84 h 322"/>
                <a:gd name="T56" fmla="*/ 314 w 429"/>
                <a:gd name="T57" fmla="*/ 96 h 322"/>
                <a:gd name="T58" fmla="*/ 279 w 429"/>
                <a:gd name="T59" fmla="*/ 121 h 322"/>
                <a:gd name="T60" fmla="*/ 336 w 429"/>
                <a:gd name="T61" fmla="*/ 79 h 322"/>
                <a:gd name="T62" fmla="*/ 329 w 429"/>
                <a:gd name="T63" fmla="*/ 67 h 322"/>
                <a:gd name="T64" fmla="*/ 363 w 429"/>
                <a:gd name="T65" fmla="*/ 42 h 322"/>
                <a:gd name="T66" fmla="*/ 371 w 429"/>
                <a:gd name="T67" fmla="*/ 54 h 322"/>
                <a:gd name="T68" fmla="*/ 336 w 429"/>
                <a:gd name="T69" fmla="*/ 79 h 322"/>
                <a:gd name="T70" fmla="*/ 395 w 429"/>
                <a:gd name="T71" fmla="*/ 37 h 322"/>
                <a:gd name="T72" fmla="*/ 386 w 429"/>
                <a:gd name="T73" fmla="*/ 24 h 322"/>
                <a:gd name="T74" fmla="*/ 421 w 429"/>
                <a:gd name="T75" fmla="*/ 0 h 322"/>
                <a:gd name="T76" fmla="*/ 429 w 429"/>
                <a:gd name="T77" fmla="*/ 11 h 322"/>
                <a:gd name="T78" fmla="*/ 395 w 429"/>
                <a:gd name="T79" fmla="*/ 37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9" h="322">
                  <a:moveTo>
                    <a:pt x="9" y="322"/>
                  </a:moveTo>
                  <a:lnTo>
                    <a:pt x="0" y="311"/>
                  </a:lnTo>
                  <a:lnTo>
                    <a:pt x="18" y="297"/>
                  </a:lnTo>
                  <a:lnTo>
                    <a:pt x="26" y="308"/>
                  </a:lnTo>
                  <a:lnTo>
                    <a:pt x="9" y="322"/>
                  </a:lnTo>
                  <a:close/>
                  <a:moveTo>
                    <a:pt x="50" y="292"/>
                  </a:moveTo>
                  <a:lnTo>
                    <a:pt x="41" y="280"/>
                  </a:lnTo>
                  <a:lnTo>
                    <a:pt x="76" y="254"/>
                  </a:lnTo>
                  <a:lnTo>
                    <a:pt x="85" y="266"/>
                  </a:lnTo>
                  <a:lnTo>
                    <a:pt x="50" y="292"/>
                  </a:lnTo>
                  <a:close/>
                  <a:moveTo>
                    <a:pt x="107" y="249"/>
                  </a:moveTo>
                  <a:lnTo>
                    <a:pt x="98" y="238"/>
                  </a:lnTo>
                  <a:lnTo>
                    <a:pt x="133" y="212"/>
                  </a:lnTo>
                  <a:lnTo>
                    <a:pt x="142" y="223"/>
                  </a:lnTo>
                  <a:lnTo>
                    <a:pt x="107" y="249"/>
                  </a:lnTo>
                  <a:close/>
                  <a:moveTo>
                    <a:pt x="165" y="206"/>
                  </a:moveTo>
                  <a:lnTo>
                    <a:pt x="157" y="195"/>
                  </a:lnTo>
                  <a:lnTo>
                    <a:pt x="190" y="169"/>
                  </a:lnTo>
                  <a:lnTo>
                    <a:pt x="199" y="181"/>
                  </a:lnTo>
                  <a:lnTo>
                    <a:pt x="165" y="206"/>
                  </a:lnTo>
                  <a:close/>
                  <a:moveTo>
                    <a:pt x="222" y="164"/>
                  </a:moveTo>
                  <a:lnTo>
                    <a:pt x="214" y="152"/>
                  </a:lnTo>
                  <a:lnTo>
                    <a:pt x="248" y="126"/>
                  </a:lnTo>
                  <a:lnTo>
                    <a:pt x="257" y="139"/>
                  </a:lnTo>
                  <a:lnTo>
                    <a:pt x="222" y="164"/>
                  </a:lnTo>
                  <a:close/>
                  <a:moveTo>
                    <a:pt x="279" y="121"/>
                  </a:moveTo>
                  <a:lnTo>
                    <a:pt x="271" y="110"/>
                  </a:lnTo>
                  <a:lnTo>
                    <a:pt x="305" y="84"/>
                  </a:lnTo>
                  <a:lnTo>
                    <a:pt x="314" y="96"/>
                  </a:lnTo>
                  <a:lnTo>
                    <a:pt x="279" y="121"/>
                  </a:lnTo>
                  <a:close/>
                  <a:moveTo>
                    <a:pt x="336" y="79"/>
                  </a:moveTo>
                  <a:lnTo>
                    <a:pt x="329" y="67"/>
                  </a:lnTo>
                  <a:lnTo>
                    <a:pt x="363" y="42"/>
                  </a:lnTo>
                  <a:lnTo>
                    <a:pt x="371" y="54"/>
                  </a:lnTo>
                  <a:lnTo>
                    <a:pt x="336" y="79"/>
                  </a:lnTo>
                  <a:close/>
                  <a:moveTo>
                    <a:pt x="395" y="37"/>
                  </a:moveTo>
                  <a:lnTo>
                    <a:pt x="386" y="24"/>
                  </a:lnTo>
                  <a:lnTo>
                    <a:pt x="421" y="0"/>
                  </a:lnTo>
                  <a:lnTo>
                    <a:pt x="429" y="11"/>
                  </a:lnTo>
                  <a:lnTo>
                    <a:pt x="395" y="37"/>
                  </a:lnTo>
                  <a:close/>
                </a:path>
              </a:pathLst>
            </a:custGeom>
            <a:solidFill>
              <a:srgbClr val="D670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íṣľíde"/>
            <p:cNvSpPr/>
            <p:nvPr/>
          </p:nvSpPr>
          <p:spPr bwMode="auto">
            <a:xfrm>
              <a:off x="3184526" y="2311401"/>
              <a:ext cx="377825" cy="625475"/>
            </a:xfrm>
            <a:custGeom>
              <a:avLst/>
              <a:gdLst>
                <a:gd name="T0" fmla="*/ 238 w 238"/>
                <a:gd name="T1" fmla="*/ 394 h 394"/>
                <a:gd name="T2" fmla="*/ 0 w 238"/>
                <a:gd name="T3" fmla="*/ 286 h 394"/>
                <a:gd name="T4" fmla="*/ 0 w 238"/>
                <a:gd name="T5" fmla="*/ 0 h 394"/>
                <a:gd name="T6" fmla="*/ 238 w 238"/>
                <a:gd name="T7" fmla="*/ 107 h 394"/>
                <a:gd name="T8" fmla="*/ 238 w 238"/>
                <a:gd name="T9" fmla="*/ 394 h 394"/>
              </a:gdLst>
              <a:ahLst/>
              <a:cxnLst>
                <a:cxn ang="0">
                  <a:pos x="T0" y="T1"/>
                </a:cxn>
                <a:cxn ang="0">
                  <a:pos x="T2" y="T3"/>
                </a:cxn>
                <a:cxn ang="0">
                  <a:pos x="T4" y="T5"/>
                </a:cxn>
                <a:cxn ang="0">
                  <a:pos x="T6" y="T7"/>
                </a:cxn>
                <a:cxn ang="0">
                  <a:pos x="T8" y="T9"/>
                </a:cxn>
              </a:cxnLst>
              <a:rect l="0" t="0" r="r" b="b"/>
              <a:pathLst>
                <a:path w="238" h="394">
                  <a:moveTo>
                    <a:pt x="238" y="394"/>
                  </a:moveTo>
                  <a:lnTo>
                    <a:pt x="0" y="286"/>
                  </a:lnTo>
                  <a:lnTo>
                    <a:pt x="0" y="0"/>
                  </a:lnTo>
                  <a:lnTo>
                    <a:pt x="238" y="107"/>
                  </a:lnTo>
                  <a:lnTo>
                    <a:pt x="238" y="394"/>
                  </a:lnTo>
                  <a:close/>
                </a:path>
              </a:pathLst>
            </a:custGeom>
            <a:solidFill>
              <a:srgbClr val="5D66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íSļide"/>
            <p:cNvSpPr/>
            <p:nvPr/>
          </p:nvSpPr>
          <p:spPr bwMode="auto">
            <a:xfrm>
              <a:off x="3562351" y="2311401"/>
              <a:ext cx="381000" cy="625475"/>
            </a:xfrm>
            <a:custGeom>
              <a:avLst/>
              <a:gdLst>
                <a:gd name="T0" fmla="*/ 0 w 240"/>
                <a:gd name="T1" fmla="*/ 394 h 394"/>
                <a:gd name="T2" fmla="*/ 240 w 240"/>
                <a:gd name="T3" fmla="*/ 286 h 394"/>
                <a:gd name="T4" fmla="*/ 240 w 240"/>
                <a:gd name="T5" fmla="*/ 0 h 394"/>
                <a:gd name="T6" fmla="*/ 0 w 240"/>
                <a:gd name="T7" fmla="*/ 107 h 394"/>
                <a:gd name="T8" fmla="*/ 0 w 240"/>
                <a:gd name="T9" fmla="*/ 394 h 394"/>
              </a:gdLst>
              <a:ahLst/>
              <a:cxnLst>
                <a:cxn ang="0">
                  <a:pos x="T0" y="T1"/>
                </a:cxn>
                <a:cxn ang="0">
                  <a:pos x="T2" y="T3"/>
                </a:cxn>
                <a:cxn ang="0">
                  <a:pos x="T4" y="T5"/>
                </a:cxn>
                <a:cxn ang="0">
                  <a:pos x="T6" y="T7"/>
                </a:cxn>
                <a:cxn ang="0">
                  <a:pos x="T8" y="T9"/>
                </a:cxn>
              </a:cxnLst>
              <a:rect l="0" t="0" r="r" b="b"/>
              <a:pathLst>
                <a:path w="240" h="394">
                  <a:moveTo>
                    <a:pt x="0" y="394"/>
                  </a:moveTo>
                  <a:lnTo>
                    <a:pt x="240" y="286"/>
                  </a:lnTo>
                  <a:lnTo>
                    <a:pt x="240" y="0"/>
                  </a:lnTo>
                  <a:lnTo>
                    <a:pt x="0" y="107"/>
                  </a:lnTo>
                  <a:lnTo>
                    <a:pt x="0" y="394"/>
                  </a:lnTo>
                  <a:close/>
                </a:path>
              </a:pathLst>
            </a:custGeom>
            <a:solidFill>
              <a:srgbClr val="474E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íṩľiḓê"/>
            <p:cNvSpPr/>
            <p:nvPr/>
          </p:nvSpPr>
          <p:spPr bwMode="auto">
            <a:xfrm>
              <a:off x="3184526" y="2155826"/>
              <a:ext cx="758825" cy="325438"/>
            </a:xfrm>
            <a:custGeom>
              <a:avLst/>
              <a:gdLst>
                <a:gd name="T0" fmla="*/ 0 w 478"/>
                <a:gd name="T1" fmla="*/ 98 h 205"/>
                <a:gd name="T2" fmla="*/ 238 w 478"/>
                <a:gd name="T3" fmla="*/ 205 h 205"/>
                <a:gd name="T4" fmla="*/ 478 w 478"/>
                <a:gd name="T5" fmla="*/ 98 h 205"/>
                <a:gd name="T6" fmla="*/ 238 w 478"/>
                <a:gd name="T7" fmla="*/ 0 h 205"/>
                <a:gd name="T8" fmla="*/ 0 w 478"/>
                <a:gd name="T9" fmla="*/ 98 h 205"/>
              </a:gdLst>
              <a:ahLst/>
              <a:cxnLst>
                <a:cxn ang="0">
                  <a:pos x="T0" y="T1"/>
                </a:cxn>
                <a:cxn ang="0">
                  <a:pos x="T2" y="T3"/>
                </a:cxn>
                <a:cxn ang="0">
                  <a:pos x="T4" y="T5"/>
                </a:cxn>
                <a:cxn ang="0">
                  <a:pos x="T6" y="T7"/>
                </a:cxn>
                <a:cxn ang="0">
                  <a:pos x="T8" y="T9"/>
                </a:cxn>
              </a:cxnLst>
              <a:rect l="0" t="0" r="r" b="b"/>
              <a:pathLst>
                <a:path w="478" h="205">
                  <a:moveTo>
                    <a:pt x="0" y="98"/>
                  </a:moveTo>
                  <a:lnTo>
                    <a:pt x="238" y="205"/>
                  </a:lnTo>
                  <a:lnTo>
                    <a:pt x="478" y="98"/>
                  </a:lnTo>
                  <a:lnTo>
                    <a:pt x="238" y="0"/>
                  </a:lnTo>
                  <a:lnTo>
                    <a:pt x="0" y="98"/>
                  </a:lnTo>
                  <a:close/>
                </a:path>
              </a:pathLst>
            </a:custGeom>
            <a:solidFill>
              <a:srgbClr val="717D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î$ļïďè"/>
            <p:cNvSpPr/>
            <p:nvPr/>
          </p:nvSpPr>
          <p:spPr bwMode="auto">
            <a:xfrm>
              <a:off x="5918201" y="1514476"/>
              <a:ext cx="2120900" cy="858838"/>
            </a:xfrm>
            <a:custGeom>
              <a:avLst/>
              <a:gdLst>
                <a:gd name="T0" fmla="*/ 0 w 1336"/>
                <a:gd name="T1" fmla="*/ 529 h 541"/>
                <a:gd name="T2" fmla="*/ 6 w 1336"/>
                <a:gd name="T3" fmla="*/ 541 h 541"/>
                <a:gd name="T4" fmla="*/ 32 w 1336"/>
                <a:gd name="T5" fmla="*/ 531 h 541"/>
                <a:gd name="T6" fmla="*/ 67 w 1336"/>
                <a:gd name="T7" fmla="*/ 502 h 541"/>
                <a:gd name="T8" fmla="*/ 32 w 1336"/>
                <a:gd name="T9" fmla="*/ 531 h 541"/>
                <a:gd name="T10" fmla="*/ 94 w 1336"/>
                <a:gd name="T11" fmla="*/ 490 h 541"/>
                <a:gd name="T12" fmla="*/ 139 w 1336"/>
                <a:gd name="T13" fmla="*/ 488 h 541"/>
                <a:gd name="T14" fmla="*/ 166 w 1336"/>
                <a:gd name="T15" fmla="*/ 478 h 541"/>
                <a:gd name="T16" fmla="*/ 200 w 1336"/>
                <a:gd name="T17" fmla="*/ 449 h 541"/>
                <a:gd name="T18" fmla="*/ 166 w 1336"/>
                <a:gd name="T19" fmla="*/ 478 h 541"/>
                <a:gd name="T20" fmla="*/ 227 w 1336"/>
                <a:gd name="T21" fmla="*/ 438 h 541"/>
                <a:gd name="T22" fmla="*/ 272 w 1336"/>
                <a:gd name="T23" fmla="*/ 435 h 541"/>
                <a:gd name="T24" fmla="*/ 299 w 1336"/>
                <a:gd name="T25" fmla="*/ 425 h 541"/>
                <a:gd name="T26" fmla="*/ 333 w 1336"/>
                <a:gd name="T27" fmla="*/ 396 h 541"/>
                <a:gd name="T28" fmla="*/ 299 w 1336"/>
                <a:gd name="T29" fmla="*/ 425 h 541"/>
                <a:gd name="T30" fmla="*/ 359 w 1336"/>
                <a:gd name="T31" fmla="*/ 385 h 541"/>
                <a:gd name="T32" fmla="*/ 405 w 1336"/>
                <a:gd name="T33" fmla="*/ 383 h 541"/>
                <a:gd name="T34" fmla="*/ 431 w 1336"/>
                <a:gd name="T35" fmla="*/ 373 h 541"/>
                <a:gd name="T36" fmla="*/ 466 w 1336"/>
                <a:gd name="T37" fmla="*/ 343 h 541"/>
                <a:gd name="T38" fmla="*/ 431 w 1336"/>
                <a:gd name="T39" fmla="*/ 373 h 541"/>
                <a:gd name="T40" fmla="*/ 493 w 1336"/>
                <a:gd name="T41" fmla="*/ 332 h 541"/>
                <a:gd name="T42" fmla="*/ 538 w 1336"/>
                <a:gd name="T43" fmla="*/ 330 h 541"/>
                <a:gd name="T44" fmla="*/ 565 w 1336"/>
                <a:gd name="T45" fmla="*/ 320 h 541"/>
                <a:gd name="T46" fmla="*/ 599 w 1336"/>
                <a:gd name="T47" fmla="*/ 291 h 541"/>
                <a:gd name="T48" fmla="*/ 565 w 1336"/>
                <a:gd name="T49" fmla="*/ 320 h 541"/>
                <a:gd name="T50" fmla="*/ 626 w 1336"/>
                <a:gd name="T51" fmla="*/ 279 h 541"/>
                <a:gd name="T52" fmla="*/ 671 w 1336"/>
                <a:gd name="T53" fmla="*/ 277 h 541"/>
                <a:gd name="T54" fmla="*/ 698 w 1336"/>
                <a:gd name="T55" fmla="*/ 267 h 541"/>
                <a:gd name="T56" fmla="*/ 732 w 1336"/>
                <a:gd name="T57" fmla="*/ 238 h 541"/>
                <a:gd name="T58" fmla="*/ 698 w 1336"/>
                <a:gd name="T59" fmla="*/ 267 h 541"/>
                <a:gd name="T60" fmla="*/ 758 w 1336"/>
                <a:gd name="T61" fmla="*/ 227 h 541"/>
                <a:gd name="T62" fmla="*/ 803 w 1336"/>
                <a:gd name="T63" fmla="*/ 224 h 541"/>
                <a:gd name="T64" fmla="*/ 830 w 1336"/>
                <a:gd name="T65" fmla="*/ 214 h 541"/>
                <a:gd name="T66" fmla="*/ 865 w 1336"/>
                <a:gd name="T67" fmla="*/ 185 h 541"/>
                <a:gd name="T68" fmla="*/ 830 w 1336"/>
                <a:gd name="T69" fmla="*/ 214 h 541"/>
                <a:gd name="T70" fmla="*/ 892 w 1336"/>
                <a:gd name="T71" fmla="*/ 174 h 541"/>
                <a:gd name="T72" fmla="*/ 937 w 1336"/>
                <a:gd name="T73" fmla="*/ 172 h 541"/>
                <a:gd name="T74" fmla="*/ 963 w 1336"/>
                <a:gd name="T75" fmla="*/ 161 h 541"/>
                <a:gd name="T76" fmla="*/ 998 w 1336"/>
                <a:gd name="T77" fmla="*/ 132 h 541"/>
                <a:gd name="T78" fmla="*/ 963 w 1336"/>
                <a:gd name="T79" fmla="*/ 161 h 541"/>
                <a:gd name="T80" fmla="*/ 1025 w 1336"/>
                <a:gd name="T81" fmla="*/ 121 h 541"/>
                <a:gd name="T82" fmla="*/ 1069 w 1336"/>
                <a:gd name="T83" fmla="*/ 119 h 541"/>
                <a:gd name="T84" fmla="*/ 1096 w 1336"/>
                <a:gd name="T85" fmla="*/ 109 h 541"/>
                <a:gd name="T86" fmla="*/ 1130 w 1336"/>
                <a:gd name="T87" fmla="*/ 80 h 541"/>
                <a:gd name="T88" fmla="*/ 1096 w 1336"/>
                <a:gd name="T89" fmla="*/ 109 h 541"/>
                <a:gd name="T90" fmla="*/ 1157 w 1336"/>
                <a:gd name="T91" fmla="*/ 68 h 541"/>
                <a:gd name="T92" fmla="*/ 1202 w 1336"/>
                <a:gd name="T93" fmla="*/ 66 h 541"/>
                <a:gd name="T94" fmla="*/ 1229 w 1336"/>
                <a:gd name="T95" fmla="*/ 56 h 541"/>
                <a:gd name="T96" fmla="*/ 1264 w 1336"/>
                <a:gd name="T97" fmla="*/ 27 h 541"/>
                <a:gd name="T98" fmla="*/ 1229 w 1336"/>
                <a:gd name="T99" fmla="*/ 56 h 541"/>
                <a:gd name="T100" fmla="*/ 1290 w 1336"/>
                <a:gd name="T101" fmla="*/ 16 h 541"/>
                <a:gd name="T102" fmla="*/ 1336 w 1336"/>
                <a:gd name="T103" fmla="*/ 1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6" h="541">
                  <a:moveTo>
                    <a:pt x="5" y="541"/>
                  </a:moveTo>
                  <a:lnTo>
                    <a:pt x="0" y="529"/>
                  </a:lnTo>
                  <a:lnTo>
                    <a:pt x="1" y="527"/>
                  </a:lnTo>
                  <a:lnTo>
                    <a:pt x="6" y="541"/>
                  </a:lnTo>
                  <a:lnTo>
                    <a:pt x="5" y="541"/>
                  </a:lnTo>
                  <a:close/>
                  <a:moveTo>
                    <a:pt x="32" y="531"/>
                  </a:moveTo>
                  <a:lnTo>
                    <a:pt x="28" y="517"/>
                  </a:lnTo>
                  <a:lnTo>
                    <a:pt x="67" y="502"/>
                  </a:lnTo>
                  <a:lnTo>
                    <a:pt x="73" y="514"/>
                  </a:lnTo>
                  <a:lnTo>
                    <a:pt x="32" y="531"/>
                  </a:lnTo>
                  <a:close/>
                  <a:moveTo>
                    <a:pt x="100" y="504"/>
                  </a:moveTo>
                  <a:lnTo>
                    <a:pt x="94" y="490"/>
                  </a:lnTo>
                  <a:lnTo>
                    <a:pt x="133" y="475"/>
                  </a:lnTo>
                  <a:lnTo>
                    <a:pt x="139" y="488"/>
                  </a:lnTo>
                  <a:lnTo>
                    <a:pt x="100" y="504"/>
                  </a:lnTo>
                  <a:close/>
                  <a:moveTo>
                    <a:pt x="166" y="478"/>
                  </a:moveTo>
                  <a:lnTo>
                    <a:pt x="160" y="465"/>
                  </a:lnTo>
                  <a:lnTo>
                    <a:pt x="200" y="449"/>
                  </a:lnTo>
                  <a:lnTo>
                    <a:pt x="205" y="461"/>
                  </a:lnTo>
                  <a:lnTo>
                    <a:pt x="166" y="478"/>
                  </a:lnTo>
                  <a:close/>
                  <a:moveTo>
                    <a:pt x="232" y="451"/>
                  </a:moveTo>
                  <a:lnTo>
                    <a:pt x="227" y="438"/>
                  </a:lnTo>
                  <a:lnTo>
                    <a:pt x="267" y="422"/>
                  </a:lnTo>
                  <a:lnTo>
                    <a:pt x="272" y="435"/>
                  </a:lnTo>
                  <a:lnTo>
                    <a:pt x="232" y="451"/>
                  </a:lnTo>
                  <a:close/>
                  <a:moveTo>
                    <a:pt x="299" y="425"/>
                  </a:moveTo>
                  <a:lnTo>
                    <a:pt x="293" y="412"/>
                  </a:lnTo>
                  <a:lnTo>
                    <a:pt x="333" y="396"/>
                  </a:lnTo>
                  <a:lnTo>
                    <a:pt x="338" y="408"/>
                  </a:lnTo>
                  <a:lnTo>
                    <a:pt x="299" y="425"/>
                  </a:lnTo>
                  <a:close/>
                  <a:moveTo>
                    <a:pt x="365" y="398"/>
                  </a:moveTo>
                  <a:lnTo>
                    <a:pt x="359" y="385"/>
                  </a:lnTo>
                  <a:lnTo>
                    <a:pt x="400" y="369"/>
                  </a:lnTo>
                  <a:lnTo>
                    <a:pt x="405" y="383"/>
                  </a:lnTo>
                  <a:lnTo>
                    <a:pt x="365" y="398"/>
                  </a:lnTo>
                  <a:close/>
                  <a:moveTo>
                    <a:pt x="431" y="373"/>
                  </a:moveTo>
                  <a:lnTo>
                    <a:pt x="427" y="359"/>
                  </a:lnTo>
                  <a:lnTo>
                    <a:pt x="466" y="343"/>
                  </a:lnTo>
                  <a:lnTo>
                    <a:pt x="472" y="357"/>
                  </a:lnTo>
                  <a:lnTo>
                    <a:pt x="431" y="373"/>
                  </a:lnTo>
                  <a:close/>
                  <a:moveTo>
                    <a:pt x="498" y="346"/>
                  </a:moveTo>
                  <a:lnTo>
                    <a:pt x="493" y="332"/>
                  </a:lnTo>
                  <a:lnTo>
                    <a:pt x="532" y="316"/>
                  </a:lnTo>
                  <a:lnTo>
                    <a:pt x="538" y="330"/>
                  </a:lnTo>
                  <a:lnTo>
                    <a:pt x="498" y="346"/>
                  </a:lnTo>
                  <a:close/>
                  <a:moveTo>
                    <a:pt x="565" y="320"/>
                  </a:moveTo>
                  <a:lnTo>
                    <a:pt x="559" y="306"/>
                  </a:lnTo>
                  <a:lnTo>
                    <a:pt x="599" y="291"/>
                  </a:lnTo>
                  <a:lnTo>
                    <a:pt x="604" y="304"/>
                  </a:lnTo>
                  <a:lnTo>
                    <a:pt x="565" y="320"/>
                  </a:lnTo>
                  <a:close/>
                  <a:moveTo>
                    <a:pt x="631" y="293"/>
                  </a:moveTo>
                  <a:lnTo>
                    <a:pt x="626" y="279"/>
                  </a:lnTo>
                  <a:lnTo>
                    <a:pt x="665" y="264"/>
                  </a:lnTo>
                  <a:lnTo>
                    <a:pt x="671" y="277"/>
                  </a:lnTo>
                  <a:lnTo>
                    <a:pt x="631" y="293"/>
                  </a:lnTo>
                  <a:close/>
                  <a:moveTo>
                    <a:pt x="698" y="267"/>
                  </a:moveTo>
                  <a:lnTo>
                    <a:pt x="692" y="254"/>
                  </a:lnTo>
                  <a:lnTo>
                    <a:pt x="732" y="238"/>
                  </a:lnTo>
                  <a:lnTo>
                    <a:pt x="737" y="251"/>
                  </a:lnTo>
                  <a:lnTo>
                    <a:pt x="698" y="267"/>
                  </a:lnTo>
                  <a:close/>
                  <a:moveTo>
                    <a:pt x="764" y="240"/>
                  </a:moveTo>
                  <a:lnTo>
                    <a:pt x="758" y="227"/>
                  </a:lnTo>
                  <a:lnTo>
                    <a:pt x="799" y="211"/>
                  </a:lnTo>
                  <a:lnTo>
                    <a:pt x="803" y="224"/>
                  </a:lnTo>
                  <a:lnTo>
                    <a:pt x="764" y="240"/>
                  </a:lnTo>
                  <a:close/>
                  <a:moveTo>
                    <a:pt x="830" y="214"/>
                  </a:moveTo>
                  <a:lnTo>
                    <a:pt x="825" y="201"/>
                  </a:lnTo>
                  <a:lnTo>
                    <a:pt x="865" y="185"/>
                  </a:lnTo>
                  <a:lnTo>
                    <a:pt x="871" y="199"/>
                  </a:lnTo>
                  <a:lnTo>
                    <a:pt x="830" y="214"/>
                  </a:lnTo>
                  <a:close/>
                  <a:moveTo>
                    <a:pt x="896" y="187"/>
                  </a:moveTo>
                  <a:lnTo>
                    <a:pt x="892" y="174"/>
                  </a:lnTo>
                  <a:lnTo>
                    <a:pt x="931" y="158"/>
                  </a:lnTo>
                  <a:lnTo>
                    <a:pt x="937" y="172"/>
                  </a:lnTo>
                  <a:lnTo>
                    <a:pt x="896" y="187"/>
                  </a:lnTo>
                  <a:close/>
                  <a:moveTo>
                    <a:pt x="963" y="161"/>
                  </a:moveTo>
                  <a:lnTo>
                    <a:pt x="958" y="148"/>
                  </a:lnTo>
                  <a:lnTo>
                    <a:pt x="998" y="132"/>
                  </a:lnTo>
                  <a:lnTo>
                    <a:pt x="1003" y="146"/>
                  </a:lnTo>
                  <a:lnTo>
                    <a:pt x="963" y="161"/>
                  </a:lnTo>
                  <a:close/>
                  <a:moveTo>
                    <a:pt x="1030" y="135"/>
                  </a:moveTo>
                  <a:lnTo>
                    <a:pt x="1025" y="121"/>
                  </a:lnTo>
                  <a:lnTo>
                    <a:pt x="1064" y="105"/>
                  </a:lnTo>
                  <a:lnTo>
                    <a:pt x="1069" y="119"/>
                  </a:lnTo>
                  <a:lnTo>
                    <a:pt x="1030" y="135"/>
                  </a:lnTo>
                  <a:close/>
                  <a:moveTo>
                    <a:pt x="1096" y="109"/>
                  </a:moveTo>
                  <a:lnTo>
                    <a:pt x="1091" y="95"/>
                  </a:lnTo>
                  <a:lnTo>
                    <a:pt x="1130" y="80"/>
                  </a:lnTo>
                  <a:lnTo>
                    <a:pt x="1136" y="93"/>
                  </a:lnTo>
                  <a:lnTo>
                    <a:pt x="1096" y="109"/>
                  </a:lnTo>
                  <a:close/>
                  <a:moveTo>
                    <a:pt x="1163" y="82"/>
                  </a:moveTo>
                  <a:lnTo>
                    <a:pt x="1157" y="68"/>
                  </a:lnTo>
                  <a:lnTo>
                    <a:pt x="1198" y="53"/>
                  </a:lnTo>
                  <a:lnTo>
                    <a:pt x="1202" y="66"/>
                  </a:lnTo>
                  <a:lnTo>
                    <a:pt x="1163" y="82"/>
                  </a:lnTo>
                  <a:close/>
                  <a:moveTo>
                    <a:pt x="1229" y="56"/>
                  </a:moveTo>
                  <a:lnTo>
                    <a:pt x="1223" y="42"/>
                  </a:lnTo>
                  <a:lnTo>
                    <a:pt x="1264" y="27"/>
                  </a:lnTo>
                  <a:lnTo>
                    <a:pt x="1268" y="40"/>
                  </a:lnTo>
                  <a:lnTo>
                    <a:pt x="1229" y="56"/>
                  </a:lnTo>
                  <a:close/>
                  <a:moveTo>
                    <a:pt x="1295" y="29"/>
                  </a:moveTo>
                  <a:lnTo>
                    <a:pt x="1290" y="16"/>
                  </a:lnTo>
                  <a:lnTo>
                    <a:pt x="1330" y="0"/>
                  </a:lnTo>
                  <a:lnTo>
                    <a:pt x="1336" y="13"/>
                  </a:lnTo>
                  <a:lnTo>
                    <a:pt x="1295" y="29"/>
                  </a:lnTo>
                  <a:close/>
                </a:path>
              </a:pathLst>
            </a:custGeom>
            <a:solidFill>
              <a:srgbClr val="D670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iśḷiḑe"/>
            <p:cNvSpPr/>
            <p:nvPr/>
          </p:nvSpPr>
          <p:spPr bwMode="auto">
            <a:xfrm>
              <a:off x="5537201" y="1728788"/>
              <a:ext cx="769938" cy="1270000"/>
            </a:xfrm>
            <a:custGeom>
              <a:avLst/>
              <a:gdLst>
                <a:gd name="T0" fmla="*/ 485 w 485"/>
                <a:gd name="T1" fmla="*/ 800 h 800"/>
                <a:gd name="T2" fmla="*/ 0 w 485"/>
                <a:gd name="T3" fmla="*/ 581 h 800"/>
                <a:gd name="T4" fmla="*/ 0 w 485"/>
                <a:gd name="T5" fmla="*/ 0 h 800"/>
                <a:gd name="T6" fmla="*/ 485 w 485"/>
                <a:gd name="T7" fmla="*/ 218 h 800"/>
                <a:gd name="T8" fmla="*/ 485 w 485"/>
                <a:gd name="T9" fmla="*/ 800 h 800"/>
              </a:gdLst>
              <a:ahLst/>
              <a:cxnLst>
                <a:cxn ang="0">
                  <a:pos x="T0" y="T1"/>
                </a:cxn>
                <a:cxn ang="0">
                  <a:pos x="T2" y="T3"/>
                </a:cxn>
                <a:cxn ang="0">
                  <a:pos x="T4" y="T5"/>
                </a:cxn>
                <a:cxn ang="0">
                  <a:pos x="T6" y="T7"/>
                </a:cxn>
                <a:cxn ang="0">
                  <a:pos x="T8" y="T9"/>
                </a:cxn>
              </a:cxnLst>
              <a:rect l="0" t="0" r="r" b="b"/>
              <a:pathLst>
                <a:path w="485" h="800">
                  <a:moveTo>
                    <a:pt x="485" y="800"/>
                  </a:moveTo>
                  <a:lnTo>
                    <a:pt x="0" y="581"/>
                  </a:lnTo>
                  <a:lnTo>
                    <a:pt x="0" y="0"/>
                  </a:lnTo>
                  <a:lnTo>
                    <a:pt x="485" y="218"/>
                  </a:lnTo>
                  <a:lnTo>
                    <a:pt x="485" y="800"/>
                  </a:lnTo>
                  <a:close/>
                </a:path>
              </a:pathLst>
            </a:custGeom>
            <a:solidFill>
              <a:srgbClr val="5D66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ï$ļiďé"/>
            <p:cNvSpPr/>
            <p:nvPr/>
          </p:nvSpPr>
          <p:spPr bwMode="auto">
            <a:xfrm>
              <a:off x="6307138" y="1728788"/>
              <a:ext cx="766763" cy="1270000"/>
            </a:xfrm>
            <a:custGeom>
              <a:avLst/>
              <a:gdLst>
                <a:gd name="T0" fmla="*/ 0 w 483"/>
                <a:gd name="T1" fmla="*/ 800 h 800"/>
                <a:gd name="T2" fmla="*/ 483 w 483"/>
                <a:gd name="T3" fmla="*/ 581 h 800"/>
                <a:gd name="T4" fmla="*/ 483 w 483"/>
                <a:gd name="T5" fmla="*/ 0 h 800"/>
                <a:gd name="T6" fmla="*/ 0 w 483"/>
                <a:gd name="T7" fmla="*/ 218 h 800"/>
                <a:gd name="T8" fmla="*/ 0 w 483"/>
                <a:gd name="T9" fmla="*/ 800 h 800"/>
              </a:gdLst>
              <a:ahLst/>
              <a:cxnLst>
                <a:cxn ang="0">
                  <a:pos x="T0" y="T1"/>
                </a:cxn>
                <a:cxn ang="0">
                  <a:pos x="T2" y="T3"/>
                </a:cxn>
                <a:cxn ang="0">
                  <a:pos x="T4" y="T5"/>
                </a:cxn>
                <a:cxn ang="0">
                  <a:pos x="T6" y="T7"/>
                </a:cxn>
                <a:cxn ang="0">
                  <a:pos x="T8" y="T9"/>
                </a:cxn>
              </a:cxnLst>
              <a:rect l="0" t="0" r="r" b="b"/>
              <a:pathLst>
                <a:path w="483" h="800">
                  <a:moveTo>
                    <a:pt x="0" y="800"/>
                  </a:moveTo>
                  <a:lnTo>
                    <a:pt x="483" y="581"/>
                  </a:lnTo>
                  <a:lnTo>
                    <a:pt x="483" y="0"/>
                  </a:lnTo>
                  <a:lnTo>
                    <a:pt x="0" y="218"/>
                  </a:lnTo>
                  <a:lnTo>
                    <a:pt x="0" y="800"/>
                  </a:lnTo>
                  <a:close/>
                </a:path>
              </a:pathLst>
            </a:custGeom>
            <a:solidFill>
              <a:srgbClr val="474E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ïṥḻîḓê"/>
            <p:cNvSpPr/>
            <p:nvPr/>
          </p:nvSpPr>
          <p:spPr bwMode="auto">
            <a:xfrm>
              <a:off x="5537201" y="1414463"/>
              <a:ext cx="1536700" cy="660400"/>
            </a:xfrm>
            <a:custGeom>
              <a:avLst/>
              <a:gdLst>
                <a:gd name="T0" fmla="*/ 0 w 968"/>
                <a:gd name="T1" fmla="*/ 198 h 416"/>
                <a:gd name="T2" fmla="*/ 485 w 968"/>
                <a:gd name="T3" fmla="*/ 416 h 416"/>
                <a:gd name="T4" fmla="*/ 968 w 968"/>
                <a:gd name="T5" fmla="*/ 198 h 416"/>
                <a:gd name="T6" fmla="*/ 485 w 968"/>
                <a:gd name="T7" fmla="*/ 0 h 416"/>
                <a:gd name="T8" fmla="*/ 0 w 968"/>
                <a:gd name="T9" fmla="*/ 198 h 416"/>
              </a:gdLst>
              <a:ahLst/>
              <a:cxnLst>
                <a:cxn ang="0">
                  <a:pos x="T0" y="T1"/>
                </a:cxn>
                <a:cxn ang="0">
                  <a:pos x="T2" y="T3"/>
                </a:cxn>
                <a:cxn ang="0">
                  <a:pos x="T4" y="T5"/>
                </a:cxn>
                <a:cxn ang="0">
                  <a:pos x="T6" y="T7"/>
                </a:cxn>
                <a:cxn ang="0">
                  <a:pos x="T8" y="T9"/>
                </a:cxn>
              </a:cxnLst>
              <a:rect l="0" t="0" r="r" b="b"/>
              <a:pathLst>
                <a:path w="968" h="416">
                  <a:moveTo>
                    <a:pt x="0" y="198"/>
                  </a:moveTo>
                  <a:lnTo>
                    <a:pt x="485" y="416"/>
                  </a:lnTo>
                  <a:lnTo>
                    <a:pt x="968" y="198"/>
                  </a:lnTo>
                  <a:lnTo>
                    <a:pt x="485" y="0"/>
                  </a:lnTo>
                  <a:lnTo>
                    <a:pt x="0" y="198"/>
                  </a:lnTo>
                  <a:close/>
                </a:path>
              </a:pathLst>
            </a:custGeom>
            <a:solidFill>
              <a:srgbClr val="717D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iṣ1ídé"/>
            <p:cNvSpPr/>
            <p:nvPr/>
          </p:nvSpPr>
          <p:spPr bwMode="auto">
            <a:xfrm>
              <a:off x="6684963" y="2354263"/>
              <a:ext cx="900113" cy="417513"/>
            </a:xfrm>
            <a:custGeom>
              <a:avLst/>
              <a:gdLst>
                <a:gd name="T0" fmla="*/ 562 w 567"/>
                <a:gd name="T1" fmla="*/ 263 h 263"/>
                <a:gd name="T2" fmla="*/ 522 w 567"/>
                <a:gd name="T3" fmla="*/ 245 h 263"/>
                <a:gd name="T4" fmla="*/ 528 w 567"/>
                <a:gd name="T5" fmla="*/ 233 h 263"/>
                <a:gd name="T6" fmla="*/ 567 w 567"/>
                <a:gd name="T7" fmla="*/ 250 h 263"/>
                <a:gd name="T8" fmla="*/ 562 w 567"/>
                <a:gd name="T9" fmla="*/ 263 h 263"/>
                <a:gd name="T10" fmla="*/ 497 w 567"/>
                <a:gd name="T11" fmla="*/ 234 h 263"/>
                <a:gd name="T12" fmla="*/ 457 w 567"/>
                <a:gd name="T13" fmla="*/ 216 h 263"/>
                <a:gd name="T14" fmla="*/ 463 w 567"/>
                <a:gd name="T15" fmla="*/ 204 h 263"/>
                <a:gd name="T16" fmla="*/ 502 w 567"/>
                <a:gd name="T17" fmla="*/ 221 h 263"/>
                <a:gd name="T18" fmla="*/ 497 w 567"/>
                <a:gd name="T19" fmla="*/ 234 h 263"/>
                <a:gd name="T20" fmla="*/ 430 w 567"/>
                <a:gd name="T21" fmla="*/ 205 h 263"/>
                <a:gd name="T22" fmla="*/ 392 w 567"/>
                <a:gd name="T23" fmla="*/ 187 h 263"/>
                <a:gd name="T24" fmla="*/ 398 w 567"/>
                <a:gd name="T25" fmla="*/ 175 h 263"/>
                <a:gd name="T26" fmla="*/ 437 w 567"/>
                <a:gd name="T27" fmla="*/ 192 h 263"/>
                <a:gd name="T28" fmla="*/ 430 w 567"/>
                <a:gd name="T29" fmla="*/ 205 h 263"/>
                <a:gd name="T30" fmla="*/ 365 w 567"/>
                <a:gd name="T31" fmla="*/ 176 h 263"/>
                <a:gd name="T32" fmla="*/ 327 w 567"/>
                <a:gd name="T33" fmla="*/ 158 h 263"/>
                <a:gd name="T34" fmla="*/ 333 w 567"/>
                <a:gd name="T35" fmla="*/ 146 h 263"/>
                <a:gd name="T36" fmla="*/ 372 w 567"/>
                <a:gd name="T37" fmla="*/ 162 h 263"/>
                <a:gd name="T38" fmla="*/ 365 w 567"/>
                <a:gd name="T39" fmla="*/ 176 h 263"/>
                <a:gd name="T40" fmla="*/ 300 w 567"/>
                <a:gd name="T41" fmla="*/ 147 h 263"/>
                <a:gd name="T42" fmla="*/ 261 w 567"/>
                <a:gd name="T43" fmla="*/ 129 h 263"/>
                <a:gd name="T44" fmla="*/ 267 w 567"/>
                <a:gd name="T45" fmla="*/ 116 h 263"/>
                <a:gd name="T46" fmla="*/ 307 w 567"/>
                <a:gd name="T47" fmla="*/ 133 h 263"/>
                <a:gd name="T48" fmla="*/ 300 w 567"/>
                <a:gd name="T49" fmla="*/ 147 h 263"/>
                <a:gd name="T50" fmla="*/ 235 w 567"/>
                <a:gd name="T51" fmla="*/ 117 h 263"/>
                <a:gd name="T52" fmla="*/ 195 w 567"/>
                <a:gd name="T53" fmla="*/ 99 h 263"/>
                <a:gd name="T54" fmla="*/ 202 w 567"/>
                <a:gd name="T55" fmla="*/ 87 h 263"/>
                <a:gd name="T56" fmla="*/ 240 w 567"/>
                <a:gd name="T57" fmla="*/ 104 h 263"/>
                <a:gd name="T58" fmla="*/ 235 w 567"/>
                <a:gd name="T59" fmla="*/ 117 h 263"/>
                <a:gd name="T60" fmla="*/ 170 w 567"/>
                <a:gd name="T61" fmla="*/ 88 h 263"/>
                <a:gd name="T62" fmla="*/ 130 w 567"/>
                <a:gd name="T63" fmla="*/ 70 h 263"/>
                <a:gd name="T64" fmla="*/ 137 w 567"/>
                <a:gd name="T65" fmla="*/ 58 h 263"/>
                <a:gd name="T66" fmla="*/ 175 w 567"/>
                <a:gd name="T67" fmla="*/ 75 h 263"/>
                <a:gd name="T68" fmla="*/ 170 w 567"/>
                <a:gd name="T69" fmla="*/ 88 h 263"/>
                <a:gd name="T70" fmla="*/ 104 w 567"/>
                <a:gd name="T71" fmla="*/ 59 h 263"/>
                <a:gd name="T72" fmla="*/ 65 w 567"/>
                <a:gd name="T73" fmla="*/ 41 h 263"/>
                <a:gd name="T74" fmla="*/ 71 w 567"/>
                <a:gd name="T75" fmla="*/ 29 h 263"/>
                <a:gd name="T76" fmla="*/ 110 w 567"/>
                <a:gd name="T77" fmla="*/ 46 h 263"/>
                <a:gd name="T78" fmla="*/ 104 w 567"/>
                <a:gd name="T79" fmla="*/ 59 h 263"/>
                <a:gd name="T80" fmla="*/ 39 w 567"/>
                <a:gd name="T81" fmla="*/ 30 h 263"/>
                <a:gd name="T82" fmla="*/ 0 w 567"/>
                <a:gd name="T83" fmla="*/ 12 h 263"/>
                <a:gd name="T84" fmla="*/ 6 w 567"/>
                <a:gd name="T85" fmla="*/ 0 h 263"/>
                <a:gd name="T86" fmla="*/ 45 w 567"/>
                <a:gd name="T87" fmla="*/ 16 h 263"/>
                <a:gd name="T88" fmla="*/ 39 w 567"/>
                <a:gd name="T89" fmla="*/ 3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7" h="263">
                  <a:moveTo>
                    <a:pt x="562" y="263"/>
                  </a:moveTo>
                  <a:lnTo>
                    <a:pt x="522" y="245"/>
                  </a:lnTo>
                  <a:lnTo>
                    <a:pt x="528" y="233"/>
                  </a:lnTo>
                  <a:lnTo>
                    <a:pt x="567" y="250"/>
                  </a:lnTo>
                  <a:lnTo>
                    <a:pt x="562" y="263"/>
                  </a:lnTo>
                  <a:close/>
                  <a:moveTo>
                    <a:pt x="497" y="234"/>
                  </a:moveTo>
                  <a:lnTo>
                    <a:pt x="457" y="216"/>
                  </a:lnTo>
                  <a:lnTo>
                    <a:pt x="463" y="204"/>
                  </a:lnTo>
                  <a:lnTo>
                    <a:pt x="502" y="221"/>
                  </a:lnTo>
                  <a:lnTo>
                    <a:pt x="497" y="234"/>
                  </a:lnTo>
                  <a:close/>
                  <a:moveTo>
                    <a:pt x="430" y="205"/>
                  </a:moveTo>
                  <a:lnTo>
                    <a:pt x="392" y="187"/>
                  </a:lnTo>
                  <a:lnTo>
                    <a:pt x="398" y="175"/>
                  </a:lnTo>
                  <a:lnTo>
                    <a:pt x="437" y="192"/>
                  </a:lnTo>
                  <a:lnTo>
                    <a:pt x="430" y="205"/>
                  </a:lnTo>
                  <a:close/>
                  <a:moveTo>
                    <a:pt x="365" y="176"/>
                  </a:moveTo>
                  <a:lnTo>
                    <a:pt x="327" y="158"/>
                  </a:lnTo>
                  <a:lnTo>
                    <a:pt x="333" y="146"/>
                  </a:lnTo>
                  <a:lnTo>
                    <a:pt x="372" y="162"/>
                  </a:lnTo>
                  <a:lnTo>
                    <a:pt x="365" y="176"/>
                  </a:lnTo>
                  <a:close/>
                  <a:moveTo>
                    <a:pt x="300" y="147"/>
                  </a:moveTo>
                  <a:lnTo>
                    <a:pt x="261" y="129"/>
                  </a:lnTo>
                  <a:lnTo>
                    <a:pt x="267" y="116"/>
                  </a:lnTo>
                  <a:lnTo>
                    <a:pt x="307" y="133"/>
                  </a:lnTo>
                  <a:lnTo>
                    <a:pt x="300" y="147"/>
                  </a:lnTo>
                  <a:close/>
                  <a:moveTo>
                    <a:pt x="235" y="117"/>
                  </a:moveTo>
                  <a:lnTo>
                    <a:pt x="195" y="99"/>
                  </a:lnTo>
                  <a:lnTo>
                    <a:pt x="202" y="87"/>
                  </a:lnTo>
                  <a:lnTo>
                    <a:pt x="240" y="104"/>
                  </a:lnTo>
                  <a:lnTo>
                    <a:pt x="235" y="117"/>
                  </a:lnTo>
                  <a:close/>
                  <a:moveTo>
                    <a:pt x="170" y="88"/>
                  </a:moveTo>
                  <a:lnTo>
                    <a:pt x="130" y="70"/>
                  </a:lnTo>
                  <a:lnTo>
                    <a:pt x="137" y="58"/>
                  </a:lnTo>
                  <a:lnTo>
                    <a:pt x="175" y="75"/>
                  </a:lnTo>
                  <a:lnTo>
                    <a:pt x="170" y="88"/>
                  </a:lnTo>
                  <a:close/>
                  <a:moveTo>
                    <a:pt x="104" y="59"/>
                  </a:moveTo>
                  <a:lnTo>
                    <a:pt x="65" y="41"/>
                  </a:lnTo>
                  <a:lnTo>
                    <a:pt x="71" y="29"/>
                  </a:lnTo>
                  <a:lnTo>
                    <a:pt x="110" y="46"/>
                  </a:lnTo>
                  <a:lnTo>
                    <a:pt x="104" y="59"/>
                  </a:lnTo>
                  <a:close/>
                  <a:moveTo>
                    <a:pt x="39" y="30"/>
                  </a:moveTo>
                  <a:lnTo>
                    <a:pt x="0" y="12"/>
                  </a:lnTo>
                  <a:lnTo>
                    <a:pt x="6" y="0"/>
                  </a:lnTo>
                  <a:lnTo>
                    <a:pt x="45" y="16"/>
                  </a:lnTo>
                  <a:lnTo>
                    <a:pt x="39" y="30"/>
                  </a:lnTo>
                  <a:close/>
                </a:path>
              </a:pathLst>
            </a:custGeom>
            <a:solidFill>
              <a:srgbClr val="D670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îṧļîḋe"/>
            <p:cNvSpPr/>
            <p:nvPr/>
          </p:nvSpPr>
          <p:spPr bwMode="auto">
            <a:xfrm>
              <a:off x="5286376" y="2354263"/>
              <a:ext cx="641350" cy="425450"/>
            </a:xfrm>
            <a:custGeom>
              <a:avLst/>
              <a:gdLst>
                <a:gd name="T0" fmla="*/ 8 w 404"/>
                <a:gd name="T1" fmla="*/ 268 h 268"/>
                <a:gd name="T2" fmla="*/ 0 w 404"/>
                <a:gd name="T3" fmla="*/ 257 h 268"/>
                <a:gd name="T4" fmla="*/ 36 w 404"/>
                <a:gd name="T5" fmla="*/ 233 h 268"/>
                <a:gd name="T6" fmla="*/ 44 w 404"/>
                <a:gd name="T7" fmla="*/ 245 h 268"/>
                <a:gd name="T8" fmla="*/ 8 w 404"/>
                <a:gd name="T9" fmla="*/ 268 h 268"/>
                <a:gd name="T10" fmla="*/ 68 w 404"/>
                <a:gd name="T11" fmla="*/ 230 h 268"/>
                <a:gd name="T12" fmla="*/ 61 w 404"/>
                <a:gd name="T13" fmla="*/ 217 h 268"/>
                <a:gd name="T14" fmla="*/ 97 w 404"/>
                <a:gd name="T15" fmla="*/ 194 h 268"/>
                <a:gd name="T16" fmla="*/ 104 w 404"/>
                <a:gd name="T17" fmla="*/ 206 h 268"/>
                <a:gd name="T18" fmla="*/ 68 w 404"/>
                <a:gd name="T19" fmla="*/ 230 h 268"/>
                <a:gd name="T20" fmla="*/ 128 w 404"/>
                <a:gd name="T21" fmla="*/ 190 h 268"/>
                <a:gd name="T22" fmla="*/ 120 w 404"/>
                <a:gd name="T23" fmla="*/ 178 h 268"/>
                <a:gd name="T24" fmla="*/ 156 w 404"/>
                <a:gd name="T25" fmla="*/ 156 h 268"/>
                <a:gd name="T26" fmla="*/ 164 w 404"/>
                <a:gd name="T27" fmla="*/ 167 h 268"/>
                <a:gd name="T28" fmla="*/ 128 w 404"/>
                <a:gd name="T29" fmla="*/ 190 h 268"/>
                <a:gd name="T30" fmla="*/ 189 w 404"/>
                <a:gd name="T31" fmla="*/ 151 h 268"/>
                <a:gd name="T32" fmla="*/ 181 w 404"/>
                <a:gd name="T33" fmla="*/ 140 h 268"/>
                <a:gd name="T34" fmla="*/ 217 w 404"/>
                <a:gd name="T35" fmla="*/ 116 h 268"/>
                <a:gd name="T36" fmla="*/ 225 w 404"/>
                <a:gd name="T37" fmla="*/ 129 h 268"/>
                <a:gd name="T38" fmla="*/ 189 w 404"/>
                <a:gd name="T39" fmla="*/ 151 h 268"/>
                <a:gd name="T40" fmla="*/ 248 w 404"/>
                <a:gd name="T41" fmla="*/ 113 h 268"/>
                <a:gd name="T42" fmla="*/ 240 w 404"/>
                <a:gd name="T43" fmla="*/ 101 h 268"/>
                <a:gd name="T44" fmla="*/ 276 w 404"/>
                <a:gd name="T45" fmla="*/ 77 h 268"/>
                <a:gd name="T46" fmla="*/ 284 w 404"/>
                <a:gd name="T47" fmla="*/ 89 h 268"/>
                <a:gd name="T48" fmla="*/ 248 w 404"/>
                <a:gd name="T49" fmla="*/ 113 h 268"/>
                <a:gd name="T50" fmla="*/ 308 w 404"/>
                <a:gd name="T51" fmla="*/ 74 h 268"/>
                <a:gd name="T52" fmla="*/ 300 w 404"/>
                <a:gd name="T53" fmla="*/ 62 h 268"/>
                <a:gd name="T54" fmla="*/ 336 w 404"/>
                <a:gd name="T55" fmla="*/ 39 h 268"/>
                <a:gd name="T56" fmla="*/ 344 w 404"/>
                <a:gd name="T57" fmla="*/ 50 h 268"/>
                <a:gd name="T58" fmla="*/ 308 w 404"/>
                <a:gd name="T59" fmla="*/ 74 h 268"/>
                <a:gd name="T60" fmla="*/ 368 w 404"/>
                <a:gd name="T61" fmla="*/ 36 h 268"/>
                <a:gd name="T62" fmla="*/ 361 w 404"/>
                <a:gd name="T63" fmla="*/ 23 h 268"/>
                <a:gd name="T64" fmla="*/ 397 w 404"/>
                <a:gd name="T65" fmla="*/ 0 h 268"/>
                <a:gd name="T66" fmla="*/ 404 w 404"/>
                <a:gd name="T67" fmla="*/ 12 h 268"/>
                <a:gd name="T68" fmla="*/ 368 w 404"/>
                <a:gd name="T69" fmla="*/ 36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4" h="268">
                  <a:moveTo>
                    <a:pt x="8" y="268"/>
                  </a:moveTo>
                  <a:lnTo>
                    <a:pt x="0" y="257"/>
                  </a:lnTo>
                  <a:lnTo>
                    <a:pt x="36" y="233"/>
                  </a:lnTo>
                  <a:lnTo>
                    <a:pt x="44" y="245"/>
                  </a:lnTo>
                  <a:lnTo>
                    <a:pt x="8" y="268"/>
                  </a:lnTo>
                  <a:close/>
                  <a:moveTo>
                    <a:pt x="68" y="230"/>
                  </a:moveTo>
                  <a:lnTo>
                    <a:pt x="61" y="217"/>
                  </a:lnTo>
                  <a:lnTo>
                    <a:pt x="97" y="194"/>
                  </a:lnTo>
                  <a:lnTo>
                    <a:pt x="104" y="206"/>
                  </a:lnTo>
                  <a:lnTo>
                    <a:pt x="68" y="230"/>
                  </a:lnTo>
                  <a:close/>
                  <a:moveTo>
                    <a:pt x="128" y="190"/>
                  </a:moveTo>
                  <a:lnTo>
                    <a:pt x="120" y="178"/>
                  </a:lnTo>
                  <a:lnTo>
                    <a:pt x="156" y="156"/>
                  </a:lnTo>
                  <a:lnTo>
                    <a:pt x="164" y="167"/>
                  </a:lnTo>
                  <a:lnTo>
                    <a:pt x="128" y="190"/>
                  </a:lnTo>
                  <a:close/>
                  <a:moveTo>
                    <a:pt x="189" y="151"/>
                  </a:moveTo>
                  <a:lnTo>
                    <a:pt x="181" y="140"/>
                  </a:lnTo>
                  <a:lnTo>
                    <a:pt x="217" y="116"/>
                  </a:lnTo>
                  <a:lnTo>
                    <a:pt x="225" y="129"/>
                  </a:lnTo>
                  <a:lnTo>
                    <a:pt x="189" y="151"/>
                  </a:lnTo>
                  <a:close/>
                  <a:moveTo>
                    <a:pt x="248" y="113"/>
                  </a:moveTo>
                  <a:lnTo>
                    <a:pt x="240" y="101"/>
                  </a:lnTo>
                  <a:lnTo>
                    <a:pt x="276" y="77"/>
                  </a:lnTo>
                  <a:lnTo>
                    <a:pt x="284" y="89"/>
                  </a:lnTo>
                  <a:lnTo>
                    <a:pt x="248" y="113"/>
                  </a:lnTo>
                  <a:close/>
                  <a:moveTo>
                    <a:pt x="308" y="74"/>
                  </a:moveTo>
                  <a:lnTo>
                    <a:pt x="300" y="62"/>
                  </a:lnTo>
                  <a:lnTo>
                    <a:pt x="336" y="39"/>
                  </a:lnTo>
                  <a:lnTo>
                    <a:pt x="344" y="50"/>
                  </a:lnTo>
                  <a:lnTo>
                    <a:pt x="308" y="74"/>
                  </a:lnTo>
                  <a:close/>
                  <a:moveTo>
                    <a:pt x="368" y="36"/>
                  </a:moveTo>
                  <a:lnTo>
                    <a:pt x="361" y="23"/>
                  </a:lnTo>
                  <a:lnTo>
                    <a:pt x="397" y="0"/>
                  </a:lnTo>
                  <a:lnTo>
                    <a:pt x="404" y="12"/>
                  </a:lnTo>
                  <a:lnTo>
                    <a:pt x="368" y="36"/>
                  </a:lnTo>
                  <a:close/>
                </a:path>
              </a:pathLst>
            </a:custGeom>
            <a:solidFill>
              <a:srgbClr val="D670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íṥḷiḍé"/>
            <p:cNvSpPr/>
            <p:nvPr/>
          </p:nvSpPr>
          <p:spPr bwMode="auto">
            <a:xfrm>
              <a:off x="4511676" y="2886076"/>
              <a:ext cx="525463" cy="868363"/>
            </a:xfrm>
            <a:custGeom>
              <a:avLst/>
              <a:gdLst>
                <a:gd name="T0" fmla="*/ 331 w 331"/>
                <a:gd name="T1" fmla="*/ 547 h 547"/>
                <a:gd name="T2" fmla="*/ 0 w 331"/>
                <a:gd name="T3" fmla="*/ 398 h 547"/>
                <a:gd name="T4" fmla="*/ 0 w 331"/>
                <a:gd name="T5" fmla="*/ 0 h 547"/>
                <a:gd name="T6" fmla="*/ 331 w 331"/>
                <a:gd name="T7" fmla="*/ 150 h 547"/>
                <a:gd name="T8" fmla="*/ 331 w 331"/>
                <a:gd name="T9" fmla="*/ 547 h 547"/>
              </a:gdLst>
              <a:ahLst/>
              <a:cxnLst>
                <a:cxn ang="0">
                  <a:pos x="T0" y="T1"/>
                </a:cxn>
                <a:cxn ang="0">
                  <a:pos x="T2" y="T3"/>
                </a:cxn>
                <a:cxn ang="0">
                  <a:pos x="T4" y="T5"/>
                </a:cxn>
                <a:cxn ang="0">
                  <a:pos x="T6" y="T7"/>
                </a:cxn>
                <a:cxn ang="0">
                  <a:pos x="T8" y="T9"/>
                </a:cxn>
              </a:cxnLst>
              <a:rect l="0" t="0" r="r" b="b"/>
              <a:pathLst>
                <a:path w="331" h="547">
                  <a:moveTo>
                    <a:pt x="331" y="547"/>
                  </a:moveTo>
                  <a:lnTo>
                    <a:pt x="0" y="398"/>
                  </a:lnTo>
                  <a:lnTo>
                    <a:pt x="0" y="0"/>
                  </a:lnTo>
                  <a:lnTo>
                    <a:pt x="331" y="150"/>
                  </a:lnTo>
                  <a:lnTo>
                    <a:pt x="331" y="547"/>
                  </a:lnTo>
                  <a:close/>
                </a:path>
              </a:pathLst>
            </a:custGeom>
            <a:solidFill>
              <a:srgbClr val="5D66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 name="íSľíḋê"/>
            <p:cNvSpPr/>
            <p:nvPr/>
          </p:nvSpPr>
          <p:spPr bwMode="auto">
            <a:xfrm>
              <a:off x="5037138" y="2886076"/>
              <a:ext cx="525463" cy="868363"/>
            </a:xfrm>
            <a:custGeom>
              <a:avLst/>
              <a:gdLst>
                <a:gd name="T0" fmla="*/ 0 w 331"/>
                <a:gd name="T1" fmla="*/ 547 h 547"/>
                <a:gd name="T2" fmla="*/ 331 w 331"/>
                <a:gd name="T3" fmla="*/ 398 h 547"/>
                <a:gd name="T4" fmla="*/ 331 w 331"/>
                <a:gd name="T5" fmla="*/ 0 h 547"/>
                <a:gd name="T6" fmla="*/ 0 w 331"/>
                <a:gd name="T7" fmla="*/ 150 h 547"/>
                <a:gd name="T8" fmla="*/ 0 w 331"/>
                <a:gd name="T9" fmla="*/ 547 h 547"/>
              </a:gdLst>
              <a:ahLst/>
              <a:cxnLst>
                <a:cxn ang="0">
                  <a:pos x="T0" y="T1"/>
                </a:cxn>
                <a:cxn ang="0">
                  <a:pos x="T2" y="T3"/>
                </a:cxn>
                <a:cxn ang="0">
                  <a:pos x="T4" y="T5"/>
                </a:cxn>
                <a:cxn ang="0">
                  <a:pos x="T6" y="T7"/>
                </a:cxn>
                <a:cxn ang="0">
                  <a:pos x="T8" y="T9"/>
                </a:cxn>
              </a:cxnLst>
              <a:rect l="0" t="0" r="r" b="b"/>
              <a:pathLst>
                <a:path w="331" h="547">
                  <a:moveTo>
                    <a:pt x="0" y="547"/>
                  </a:moveTo>
                  <a:lnTo>
                    <a:pt x="331" y="398"/>
                  </a:lnTo>
                  <a:lnTo>
                    <a:pt x="331" y="0"/>
                  </a:lnTo>
                  <a:lnTo>
                    <a:pt x="0" y="150"/>
                  </a:lnTo>
                  <a:lnTo>
                    <a:pt x="0" y="547"/>
                  </a:lnTo>
                  <a:close/>
                </a:path>
              </a:pathLst>
            </a:custGeom>
            <a:solidFill>
              <a:srgbClr val="474E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 name="îśľîḋè"/>
            <p:cNvSpPr/>
            <p:nvPr/>
          </p:nvSpPr>
          <p:spPr bwMode="auto">
            <a:xfrm>
              <a:off x="4511676" y="2670176"/>
              <a:ext cx="1050925" cy="454025"/>
            </a:xfrm>
            <a:custGeom>
              <a:avLst/>
              <a:gdLst>
                <a:gd name="T0" fmla="*/ 0 w 662"/>
                <a:gd name="T1" fmla="*/ 136 h 286"/>
                <a:gd name="T2" fmla="*/ 331 w 662"/>
                <a:gd name="T3" fmla="*/ 286 h 286"/>
                <a:gd name="T4" fmla="*/ 662 w 662"/>
                <a:gd name="T5" fmla="*/ 136 h 286"/>
                <a:gd name="T6" fmla="*/ 331 w 662"/>
                <a:gd name="T7" fmla="*/ 0 h 286"/>
                <a:gd name="T8" fmla="*/ 0 w 662"/>
                <a:gd name="T9" fmla="*/ 136 h 286"/>
              </a:gdLst>
              <a:ahLst/>
              <a:cxnLst>
                <a:cxn ang="0">
                  <a:pos x="T0" y="T1"/>
                </a:cxn>
                <a:cxn ang="0">
                  <a:pos x="T2" y="T3"/>
                </a:cxn>
                <a:cxn ang="0">
                  <a:pos x="T4" y="T5"/>
                </a:cxn>
                <a:cxn ang="0">
                  <a:pos x="T6" y="T7"/>
                </a:cxn>
                <a:cxn ang="0">
                  <a:pos x="T8" y="T9"/>
                </a:cxn>
              </a:cxnLst>
              <a:rect l="0" t="0" r="r" b="b"/>
              <a:pathLst>
                <a:path w="662" h="286">
                  <a:moveTo>
                    <a:pt x="0" y="136"/>
                  </a:moveTo>
                  <a:lnTo>
                    <a:pt x="331" y="286"/>
                  </a:lnTo>
                  <a:lnTo>
                    <a:pt x="662" y="136"/>
                  </a:lnTo>
                  <a:lnTo>
                    <a:pt x="331" y="0"/>
                  </a:lnTo>
                  <a:lnTo>
                    <a:pt x="0" y="136"/>
                  </a:lnTo>
                  <a:close/>
                </a:path>
              </a:pathLst>
            </a:custGeom>
            <a:solidFill>
              <a:srgbClr val="717D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 name="işľïḓè"/>
            <p:cNvSpPr/>
            <p:nvPr/>
          </p:nvSpPr>
          <p:spPr bwMode="auto">
            <a:xfrm>
              <a:off x="7345363" y="2339976"/>
              <a:ext cx="523875" cy="866775"/>
            </a:xfrm>
            <a:custGeom>
              <a:avLst/>
              <a:gdLst>
                <a:gd name="T0" fmla="*/ 330 w 330"/>
                <a:gd name="T1" fmla="*/ 546 h 546"/>
                <a:gd name="T2" fmla="*/ 0 w 330"/>
                <a:gd name="T3" fmla="*/ 397 h 546"/>
                <a:gd name="T4" fmla="*/ 0 w 330"/>
                <a:gd name="T5" fmla="*/ 0 h 546"/>
                <a:gd name="T6" fmla="*/ 330 w 330"/>
                <a:gd name="T7" fmla="*/ 149 h 546"/>
                <a:gd name="T8" fmla="*/ 330 w 330"/>
                <a:gd name="T9" fmla="*/ 546 h 546"/>
              </a:gdLst>
              <a:ahLst/>
              <a:cxnLst>
                <a:cxn ang="0">
                  <a:pos x="T0" y="T1"/>
                </a:cxn>
                <a:cxn ang="0">
                  <a:pos x="T2" y="T3"/>
                </a:cxn>
                <a:cxn ang="0">
                  <a:pos x="T4" y="T5"/>
                </a:cxn>
                <a:cxn ang="0">
                  <a:pos x="T6" y="T7"/>
                </a:cxn>
                <a:cxn ang="0">
                  <a:pos x="T8" y="T9"/>
                </a:cxn>
              </a:cxnLst>
              <a:rect l="0" t="0" r="r" b="b"/>
              <a:pathLst>
                <a:path w="330" h="546">
                  <a:moveTo>
                    <a:pt x="330" y="546"/>
                  </a:moveTo>
                  <a:lnTo>
                    <a:pt x="0" y="397"/>
                  </a:lnTo>
                  <a:lnTo>
                    <a:pt x="0" y="0"/>
                  </a:lnTo>
                  <a:lnTo>
                    <a:pt x="330" y="149"/>
                  </a:lnTo>
                  <a:lnTo>
                    <a:pt x="330" y="546"/>
                  </a:lnTo>
                  <a:close/>
                </a:path>
              </a:pathLst>
            </a:custGeom>
            <a:solidFill>
              <a:srgbClr val="373F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 name="iṧliḑê"/>
            <p:cNvSpPr/>
            <p:nvPr/>
          </p:nvSpPr>
          <p:spPr bwMode="auto">
            <a:xfrm>
              <a:off x="7869238" y="2339976"/>
              <a:ext cx="527050" cy="866775"/>
            </a:xfrm>
            <a:custGeom>
              <a:avLst/>
              <a:gdLst>
                <a:gd name="T0" fmla="*/ 0 w 332"/>
                <a:gd name="T1" fmla="*/ 546 h 546"/>
                <a:gd name="T2" fmla="*/ 332 w 332"/>
                <a:gd name="T3" fmla="*/ 397 h 546"/>
                <a:gd name="T4" fmla="*/ 332 w 332"/>
                <a:gd name="T5" fmla="*/ 0 h 546"/>
                <a:gd name="T6" fmla="*/ 0 w 332"/>
                <a:gd name="T7" fmla="*/ 149 h 546"/>
                <a:gd name="T8" fmla="*/ 0 w 332"/>
                <a:gd name="T9" fmla="*/ 546 h 546"/>
              </a:gdLst>
              <a:ahLst/>
              <a:cxnLst>
                <a:cxn ang="0">
                  <a:pos x="T0" y="T1"/>
                </a:cxn>
                <a:cxn ang="0">
                  <a:pos x="T2" y="T3"/>
                </a:cxn>
                <a:cxn ang="0">
                  <a:pos x="T4" y="T5"/>
                </a:cxn>
                <a:cxn ang="0">
                  <a:pos x="T6" y="T7"/>
                </a:cxn>
                <a:cxn ang="0">
                  <a:pos x="T8" y="T9"/>
                </a:cxn>
              </a:cxnLst>
              <a:rect l="0" t="0" r="r" b="b"/>
              <a:pathLst>
                <a:path w="332" h="546">
                  <a:moveTo>
                    <a:pt x="0" y="546"/>
                  </a:moveTo>
                  <a:lnTo>
                    <a:pt x="332" y="397"/>
                  </a:lnTo>
                  <a:lnTo>
                    <a:pt x="332" y="0"/>
                  </a:lnTo>
                  <a:lnTo>
                    <a:pt x="0" y="149"/>
                  </a:lnTo>
                  <a:lnTo>
                    <a:pt x="0" y="546"/>
                  </a:lnTo>
                  <a:close/>
                </a:path>
              </a:pathLst>
            </a:custGeom>
            <a:solidFill>
              <a:srgbClr val="333A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 name="îṩ1íḓè"/>
            <p:cNvSpPr/>
            <p:nvPr/>
          </p:nvSpPr>
          <p:spPr bwMode="auto">
            <a:xfrm>
              <a:off x="7345363" y="2124076"/>
              <a:ext cx="1050925" cy="452438"/>
            </a:xfrm>
            <a:custGeom>
              <a:avLst/>
              <a:gdLst>
                <a:gd name="T0" fmla="*/ 0 w 662"/>
                <a:gd name="T1" fmla="*/ 136 h 285"/>
                <a:gd name="T2" fmla="*/ 330 w 662"/>
                <a:gd name="T3" fmla="*/ 285 h 285"/>
                <a:gd name="T4" fmla="*/ 662 w 662"/>
                <a:gd name="T5" fmla="*/ 136 h 285"/>
                <a:gd name="T6" fmla="*/ 330 w 662"/>
                <a:gd name="T7" fmla="*/ 0 h 285"/>
                <a:gd name="T8" fmla="*/ 0 w 662"/>
                <a:gd name="T9" fmla="*/ 136 h 285"/>
              </a:gdLst>
              <a:ahLst/>
              <a:cxnLst>
                <a:cxn ang="0">
                  <a:pos x="T0" y="T1"/>
                </a:cxn>
                <a:cxn ang="0">
                  <a:pos x="T2" y="T3"/>
                </a:cxn>
                <a:cxn ang="0">
                  <a:pos x="T4" y="T5"/>
                </a:cxn>
                <a:cxn ang="0">
                  <a:pos x="T6" y="T7"/>
                </a:cxn>
                <a:cxn ang="0">
                  <a:pos x="T8" y="T9"/>
                </a:cxn>
              </a:cxnLst>
              <a:rect l="0" t="0" r="r" b="b"/>
              <a:pathLst>
                <a:path w="662" h="285">
                  <a:moveTo>
                    <a:pt x="0" y="136"/>
                  </a:moveTo>
                  <a:lnTo>
                    <a:pt x="330" y="285"/>
                  </a:lnTo>
                  <a:lnTo>
                    <a:pt x="662" y="136"/>
                  </a:lnTo>
                  <a:lnTo>
                    <a:pt x="330" y="0"/>
                  </a:lnTo>
                  <a:lnTo>
                    <a:pt x="0" y="136"/>
                  </a:lnTo>
                  <a:close/>
                </a:path>
              </a:pathLst>
            </a:custGeom>
            <a:solidFill>
              <a:srgbClr val="3F49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 name="ïṧliḍé"/>
            <p:cNvSpPr/>
            <p:nvPr/>
          </p:nvSpPr>
          <p:spPr bwMode="auto">
            <a:xfrm>
              <a:off x="8224838" y="4084638"/>
              <a:ext cx="144463" cy="112713"/>
            </a:xfrm>
            <a:custGeom>
              <a:avLst/>
              <a:gdLst>
                <a:gd name="T0" fmla="*/ 63 w 81"/>
                <a:gd name="T1" fmla="*/ 47 h 64"/>
                <a:gd name="T2" fmla="*/ 30 w 81"/>
                <a:gd name="T3" fmla="*/ 62 h 64"/>
                <a:gd name="T4" fmla="*/ 16 w 81"/>
                <a:gd name="T5" fmla="*/ 60 h 64"/>
                <a:gd name="T6" fmla="*/ 5 w 81"/>
                <a:gd name="T7" fmla="*/ 55 h 64"/>
                <a:gd name="T8" fmla="*/ 1 w 81"/>
                <a:gd name="T9" fmla="*/ 45 h 64"/>
                <a:gd name="T10" fmla="*/ 14 w 81"/>
                <a:gd name="T11" fmla="*/ 35 h 64"/>
                <a:gd name="T12" fmla="*/ 28 w 81"/>
                <a:gd name="T13" fmla="*/ 20 h 64"/>
                <a:gd name="T14" fmla="*/ 67 w 81"/>
                <a:gd name="T15" fmla="*/ 0 h 64"/>
                <a:gd name="T16" fmla="*/ 76 w 81"/>
                <a:gd name="T17" fmla="*/ 9 h 64"/>
                <a:gd name="T18" fmla="*/ 78 w 81"/>
                <a:gd name="T19" fmla="*/ 23 h 64"/>
                <a:gd name="T20" fmla="*/ 63 w 81"/>
                <a:gd name="T21"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64">
                  <a:moveTo>
                    <a:pt x="63" y="47"/>
                  </a:moveTo>
                  <a:cubicBezTo>
                    <a:pt x="54" y="56"/>
                    <a:pt x="42" y="64"/>
                    <a:pt x="30" y="62"/>
                  </a:cubicBezTo>
                  <a:cubicBezTo>
                    <a:pt x="25" y="62"/>
                    <a:pt x="20" y="61"/>
                    <a:pt x="16" y="60"/>
                  </a:cubicBezTo>
                  <a:cubicBezTo>
                    <a:pt x="12" y="59"/>
                    <a:pt x="8" y="58"/>
                    <a:pt x="5" y="55"/>
                  </a:cubicBezTo>
                  <a:cubicBezTo>
                    <a:pt x="2" y="53"/>
                    <a:pt x="0" y="49"/>
                    <a:pt x="1" y="45"/>
                  </a:cubicBezTo>
                  <a:cubicBezTo>
                    <a:pt x="3" y="39"/>
                    <a:pt x="9" y="38"/>
                    <a:pt x="14" y="35"/>
                  </a:cubicBezTo>
                  <a:cubicBezTo>
                    <a:pt x="20" y="31"/>
                    <a:pt x="24" y="25"/>
                    <a:pt x="28" y="20"/>
                  </a:cubicBezTo>
                  <a:cubicBezTo>
                    <a:pt x="39" y="8"/>
                    <a:pt x="54" y="7"/>
                    <a:pt x="67" y="0"/>
                  </a:cubicBezTo>
                  <a:cubicBezTo>
                    <a:pt x="68" y="0"/>
                    <a:pt x="75" y="8"/>
                    <a:pt x="76" y="9"/>
                  </a:cubicBezTo>
                  <a:cubicBezTo>
                    <a:pt x="81" y="15"/>
                    <a:pt x="81" y="16"/>
                    <a:pt x="78" y="23"/>
                  </a:cubicBezTo>
                  <a:cubicBezTo>
                    <a:pt x="75" y="32"/>
                    <a:pt x="70" y="41"/>
                    <a:pt x="63" y="47"/>
                  </a:cubicBezTo>
                  <a:close/>
                </a:path>
              </a:pathLst>
            </a:custGeom>
            <a:solidFill>
              <a:srgbClr val="F4C7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 name="íṣľiďê"/>
            <p:cNvSpPr/>
            <p:nvPr/>
          </p:nvSpPr>
          <p:spPr bwMode="auto">
            <a:xfrm>
              <a:off x="8297863" y="3444876"/>
              <a:ext cx="412750" cy="714375"/>
            </a:xfrm>
            <a:custGeom>
              <a:avLst/>
              <a:gdLst>
                <a:gd name="T0" fmla="*/ 129 w 260"/>
                <a:gd name="T1" fmla="*/ 0 h 450"/>
                <a:gd name="T2" fmla="*/ 260 w 260"/>
                <a:gd name="T3" fmla="*/ 199 h 450"/>
                <a:gd name="T4" fmla="*/ 240 w 260"/>
                <a:gd name="T5" fmla="*/ 309 h 450"/>
                <a:gd name="T6" fmla="*/ 38 w 260"/>
                <a:gd name="T7" fmla="*/ 450 h 450"/>
                <a:gd name="T8" fmla="*/ 0 w 260"/>
                <a:gd name="T9" fmla="*/ 417 h 450"/>
                <a:gd name="T10" fmla="*/ 136 w 260"/>
                <a:gd name="T11" fmla="*/ 245 h 450"/>
                <a:gd name="T12" fmla="*/ 130 w 260"/>
                <a:gd name="T13" fmla="*/ 138 h 450"/>
                <a:gd name="T14" fmla="*/ 129 w 260"/>
                <a:gd name="T15" fmla="*/ 0 h 4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450">
                  <a:moveTo>
                    <a:pt x="129" y="0"/>
                  </a:moveTo>
                  <a:lnTo>
                    <a:pt x="260" y="199"/>
                  </a:lnTo>
                  <a:lnTo>
                    <a:pt x="240" y="309"/>
                  </a:lnTo>
                  <a:lnTo>
                    <a:pt x="38" y="450"/>
                  </a:lnTo>
                  <a:lnTo>
                    <a:pt x="0" y="417"/>
                  </a:lnTo>
                  <a:lnTo>
                    <a:pt x="136" y="245"/>
                  </a:lnTo>
                  <a:lnTo>
                    <a:pt x="130" y="138"/>
                  </a:lnTo>
                  <a:lnTo>
                    <a:pt x="129" y="0"/>
                  </a:lnTo>
                  <a:close/>
                </a:path>
              </a:pathLst>
            </a:custGeom>
            <a:solidFill>
              <a:srgbClr val="8CAB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b="69011"/>
          <a:stretch>
            <a:fillRect/>
          </a:stretch>
        </p:blipFill>
        <p:spPr>
          <a:xfrm>
            <a:off x="-4326" y="1888132"/>
            <a:ext cx="12891939" cy="1656185"/>
          </a:xfrm>
          <a:prstGeom prst="rect">
            <a:avLst/>
          </a:prstGeom>
        </p:spPr>
      </p:pic>
      <p:sp>
        <p:nvSpPr>
          <p:cNvPr id="3" name="椭圆 2"/>
          <p:cNvSpPr/>
          <p:nvPr/>
        </p:nvSpPr>
        <p:spPr>
          <a:xfrm>
            <a:off x="884238" y="1672109"/>
            <a:ext cx="2127133" cy="2127133"/>
          </a:xfrm>
          <a:prstGeom prst="ellipse">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PA_任意多边形 5"/>
          <p:cNvSpPr/>
          <p:nvPr>
            <p:custDataLst>
              <p:tags r:id="rId1"/>
            </p:custDataLst>
          </p:nvPr>
        </p:nvSpPr>
        <p:spPr bwMode="auto">
          <a:xfrm>
            <a:off x="1244278" y="2018258"/>
            <a:ext cx="1597404" cy="1395932"/>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gradFill>
            <a:gsLst>
              <a:gs pos="0">
                <a:srgbClr val="FDF2BB"/>
              </a:gs>
              <a:gs pos="41000">
                <a:srgbClr val="FDF28B"/>
              </a:gs>
              <a:gs pos="100000">
                <a:srgbClr val="DEB846"/>
              </a:gs>
            </a:gsLst>
            <a:lin ang="2700000" scaled="0"/>
          </a:gradFill>
          <a:ln>
            <a:solidFill>
              <a:srgbClr val="FDF28B"/>
            </a:solidFill>
          </a:ln>
          <a:effectLst/>
        </p:spPr>
        <p:txBody>
          <a:bodyPr vert="horz" wrap="square" lIns="91440" tIns="45720" rIns="91440" bIns="45720" numCol="1" anchor="t" anchorCtr="0" compatLnSpc="1"/>
          <a:lstStyle/>
          <a:p>
            <a:endParaRPr lang="zh-CN" altLang="en-US">
              <a:solidFill>
                <a:schemeClr val="bg1"/>
              </a:solidFill>
            </a:endParaRPr>
          </a:p>
        </p:txBody>
      </p:sp>
      <p:sp>
        <p:nvSpPr>
          <p:cNvPr id="5" name="文本框 4"/>
          <p:cNvSpPr txBox="1"/>
          <p:nvPr/>
        </p:nvSpPr>
        <p:spPr>
          <a:xfrm>
            <a:off x="3286633" y="2181677"/>
            <a:ext cx="9572117" cy="1015663"/>
          </a:xfrm>
          <a:prstGeom prst="rect">
            <a:avLst/>
          </a:prstGeom>
          <a:noFill/>
        </p:spPr>
        <p:txBody>
          <a:bodyPr wrap="square" rtlCol="0">
            <a:spAutoFit/>
          </a:bodyPr>
          <a:lstStyle/>
          <a:p>
            <a:r>
              <a:rPr lang="zh-CN" altLang="en-US" sz="4800" cap="all" spc="300" dirty="0">
                <a:solidFill>
                  <a:schemeClr val="bg1"/>
                </a:solidFill>
                <a:latin typeface="思源黑体 Heavy" panose="020B0A00000000000000" pitchFamily="34" charset="-122"/>
                <a:ea typeface="思源黑体 Heavy" panose="020B0A00000000000000" pitchFamily="34" charset="-122"/>
                <a:cs typeface="+mn-ea"/>
              </a:rPr>
              <a:t>党支部</a:t>
            </a:r>
            <a:r>
              <a:rPr lang="zh-CN" altLang="en-US" sz="6000" cap="all" spc="300" dirty="0">
                <a:solidFill>
                  <a:srgbClr val="FFFF00"/>
                </a:solidFill>
                <a:latin typeface="思源黑体 Heavy" panose="020B0A00000000000000" pitchFamily="34" charset="-122"/>
                <a:ea typeface="思源黑体 Heavy" panose="020B0A00000000000000" pitchFamily="34" charset="-122"/>
                <a:cs typeface="+mn-ea"/>
              </a:rPr>
              <a:t>纪律检查委员</a:t>
            </a:r>
            <a:r>
              <a:rPr lang="zh-CN" altLang="en-US" sz="4800" cap="all" spc="300" dirty="0">
                <a:solidFill>
                  <a:schemeClr val="bg1"/>
                </a:solidFill>
                <a:latin typeface="思源黑体 Heavy" panose="020B0A00000000000000" pitchFamily="34" charset="-122"/>
                <a:ea typeface="思源黑体 Heavy" panose="020B0A00000000000000" pitchFamily="34" charset="-122"/>
                <a:cs typeface="+mn-ea"/>
              </a:rPr>
              <a:t>工作职责</a:t>
            </a:r>
          </a:p>
        </p:txBody>
      </p:sp>
      <p:sp>
        <p:nvSpPr>
          <p:cNvPr id="6" name="文本框 5"/>
          <p:cNvSpPr txBox="1"/>
          <p:nvPr/>
        </p:nvSpPr>
        <p:spPr>
          <a:xfrm>
            <a:off x="2252911" y="3574651"/>
            <a:ext cx="10634702" cy="662554"/>
          </a:xfrm>
          <a:prstGeom prst="rect">
            <a:avLst/>
          </a:prstGeom>
          <a:noFill/>
        </p:spPr>
        <p:txBody>
          <a:bodyPr wrap="square" rtlCol="0">
            <a:spAutoFit/>
          </a:bodyPr>
          <a:lstStyle/>
          <a:p>
            <a:pPr algn="just">
              <a:lnSpc>
                <a:spcPct val="150000"/>
              </a:lnSpc>
            </a:pPr>
            <a:r>
              <a:rPr lang="zh-CN" altLang="en-US" sz="2800" dirty="0">
                <a:latin typeface="+mn-ea"/>
                <a:ea typeface="+mn-ea"/>
              </a:rPr>
              <a:t>纪律检查委员在党支部委员会集体领导下，分工负责纪律检查工作</a:t>
            </a:r>
            <a:endParaRPr lang="en-US" altLang="zh-CN" sz="2800" dirty="0">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0162" y="879475"/>
            <a:ext cx="12888912" cy="54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0" y="6640513"/>
            <a:ext cx="12858750" cy="602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878130" y="6710985"/>
            <a:ext cx="4980620" cy="461665"/>
          </a:xfrm>
          <a:prstGeom prst="rect">
            <a:avLst/>
          </a:prstGeom>
          <a:noFill/>
        </p:spPr>
        <p:txBody>
          <a:bodyPr wrap="square" rtlCol="0">
            <a:spAutoFit/>
          </a:bodyPr>
          <a:lstStyle/>
          <a:p>
            <a:pPr algn="ctr"/>
            <a:r>
              <a:rPr lang="zh-CN" altLang="en-US" sz="2400" cap="all" spc="300" dirty="0">
                <a:solidFill>
                  <a:schemeClr val="bg1"/>
                </a:solidFill>
                <a:latin typeface="+mj-ea"/>
                <a:ea typeface="+mj-ea"/>
                <a:cs typeface="+mn-ea"/>
              </a:rPr>
              <a:t>党支部书记（委员）工作职责</a:t>
            </a:r>
          </a:p>
        </p:txBody>
      </p:sp>
      <p:grpSp>
        <p:nvGrpSpPr>
          <p:cNvPr id="5" name="组合 4"/>
          <p:cNvGrpSpPr/>
          <p:nvPr/>
        </p:nvGrpSpPr>
        <p:grpSpPr>
          <a:xfrm>
            <a:off x="362700" y="196035"/>
            <a:ext cx="540060" cy="540060"/>
            <a:chOff x="2180903" y="1240061"/>
            <a:chExt cx="648072" cy="648072"/>
          </a:xfrm>
        </p:grpSpPr>
        <p:sp>
          <p:nvSpPr>
            <p:cNvPr id="6" name="椭圆 5"/>
            <p:cNvSpPr/>
            <p:nvPr/>
          </p:nvSpPr>
          <p:spPr>
            <a:xfrm>
              <a:off x="2180903" y="1240061"/>
              <a:ext cx="648072" cy="6480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7" name="文本框 6"/>
            <p:cNvSpPr txBox="1"/>
            <p:nvPr/>
          </p:nvSpPr>
          <p:spPr>
            <a:xfrm>
              <a:off x="2180903" y="1302487"/>
              <a:ext cx="648072" cy="553998"/>
            </a:xfrm>
            <a:prstGeom prst="rect">
              <a:avLst/>
            </a:prstGeom>
            <a:noFill/>
          </p:spPr>
          <p:txBody>
            <a:bodyPr wrap="square" rtlCol="0">
              <a:spAutoFit/>
            </a:bodyPr>
            <a:lstStyle/>
            <a:p>
              <a:pPr algn="ctr"/>
              <a:r>
                <a:rPr lang="zh-CN" altLang="en-US" sz="2400" dirty="0">
                  <a:solidFill>
                    <a:schemeClr val="bg1"/>
                  </a:solidFill>
                  <a:latin typeface="+mn-ea"/>
                  <a:ea typeface="+mn-ea"/>
                </a:rPr>
                <a:t>四</a:t>
              </a:r>
              <a:endParaRPr lang="en-US" altLang="zh-CN" sz="2400" dirty="0">
                <a:solidFill>
                  <a:schemeClr val="bg1"/>
                </a:solidFill>
                <a:latin typeface="+mn-ea"/>
                <a:ea typeface="+mn-ea"/>
              </a:endParaRPr>
            </a:p>
          </p:txBody>
        </p:sp>
      </p:grpSp>
      <p:sp>
        <p:nvSpPr>
          <p:cNvPr id="8" name="文本框 7"/>
          <p:cNvSpPr txBox="1"/>
          <p:nvPr/>
        </p:nvSpPr>
        <p:spPr>
          <a:xfrm>
            <a:off x="902760" y="196035"/>
            <a:ext cx="6024049" cy="584775"/>
          </a:xfrm>
          <a:prstGeom prst="rect">
            <a:avLst/>
          </a:prstGeom>
          <a:noFill/>
        </p:spPr>
        <p:txBody>
          <a:bodyPr wrap="square" rtlCol="0">
            <a:spAutoFit/>
          </a:bodyPr>
          <a:lstStyle/>
          <a:p>
            <a:pPr algn="ctr"/>
            <a:r>
              <a:rPr lang="zh-CN" altLang="en-US" sz="3200" b="1" cap="all" spc="300" dirty="0">
                <a:solidFill>
                  <a:srgbClr val="C00000"/>
                </a:solidFill>
                <a:latin typeface="+mj-ea"/>
                <a:ea typeface="+mj-ea"/>
                <a:cs typeface="+mn-ea"/>
              </a:rPr>
              <a:t>党支部纪律检查委员工作职责</a:t>
            </a:r>
          </a:p>
        </p:txBody>
      </p:sp>
      <p:sp>
        <p:nvSpPr>
          <p:cNvPr id="9" name="文本框 8"/>
          <p:cNvSpPr txBox="1"/>
          <p:nvPr/>
        </p:nvSpPr>
        <p:spPr>
          <a:xfrm>
            <a:off x="1103507" y="1732410"/>
            <a:ext cx="4392727" cy="2862322"/>
          </a:xfrm>
          <a:prstGeom prst="rect">
            <a:avLst/>
          </a:prstGeom>
          <a:noFill/>
          <a:ln>
            <a:noFill/>
          </a:ln>
        </p:spPr>
        <p:txBody>
          <a:bodyPr wrap="square" rtlCol="0">
            <a:spAutoFit/>
          </a:bodyPr>
          <a:lstStyle/>
          <a:p>
            <a:pPr indent="457200" algn="just">
              <a:lnSpc>
                <a:spcPct val="150000"/>
              </a:lnSpc>
            </a:pPr>
            <a:r>
              <a:rPr lang="zh-CN" altLang="en-US" sz="2400" b="1" dirty="0">
                <a:latin typeface="+mn-ea"/>
                <a:ea typeface="+mn-ea"/>
              </a:rPr>
              <a:t>负责党支部的作风建设</a:t>
            </a:r>
            <a:endParaRPr lang="en-US" altLang="zh-CN" sz="2400" b="1" dirty="0">
              <a:latin typeface="+mn-ea"/>
              <a:ea typeface="+mn-ea"/>
            </a:endParaRPr>
          </a:p>
          <a:p>
            <a:pPr indent="457200" algn="just">
              <a:lnSpc>
                <a:spcPct val="150000"/>
              </a:lnSpc>
            </a:pPr>
            <a:r>
              <a:rPr lang="zh-CN" altLang="en-US" sz="2400" dirty="0">
                <a:latin typeface="+mn-ea"/>
                <a:ea typeface="+mn-ea"/>
              </a:rPr>
              <a:t>做好经常性的党性党风党纪教育工作设风不断提高党员遵纪守法的自觉性，防止和纠正不正之风。</a:t>
            </a:r>
          </a:p>
        </p:txBody>
      </p:sp>
      <p:sp>
        <p:nvSpPr>
          <p:cNvPr id="76" name="燕尾形 75"/>
          <p:cNvSpPr/>
          <p:nvPr/>
        </p:nvSpPr>
        <p:spPr>
          <a:xfrm>
            <a:off x="1102958" y="1935539"/>
            <a:ext cx="260384" cy="307763"/>
          </a:xfrm>
          <a:prstGeom prst="chevron">
            <a:avLst>
              <a:gd name="adj" fmla="val 59926"/>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7" name="燕尾形 76"/>
          <p:cNvSpPr/>
          <p:nvPr/>
        </p:nvSpPr>
        <p:spPr>
          <a:xfrm>
            <a:off x="1233150" y="1935539"/>
            <a:ext cx="260384" cy="307763"/>
          </a:xfrm>
          <a:prstGeom prst="chevron">
            <a:avLst>
              <a:gd name="adj" fmla="val 59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8" name="图片 77"/>
          <p:cNvPicPr>
            <a:picLocks noChangeAspect="1"/>
          </p:cNvPicPr>
          <p:nvPr/>
        </p:nvPicPr>
        <p:blipFill>
          <a:blip r:embed="rId2">
            <a:extLst>
              <a:ext uri="{BEBA8EAE-BF5A-486C-A8C5-ECC9F3942E4B}">
                <a14:imgProps xmlns:a14="http://schemas.microsoft.com/office/drawing/2010/main">
                  <a14:imgLayer r:embed="rId3">
                    <a14:imgEffect>
                      <a14:backgroundRemoval t="169" b="91892" l="1750" r="97250">
                        <a14:foregroundMark x1="40875" y1="59291" x2="72875" y2="8615"/>
                        <a14:foregroundMark x1="79250" y1="59966" x2="63000" y2="34628"/>
                        <a14:foregroundMark x1="44875" y1="43750" x2="34500" y2="28547"/>
                        <a14:foregroundMark x1="42625" y1="40372" x2="30250" y2="43074"/>
                        <a14:foregroundMark x1="44000" y1="47128" x2="34750" y2="58446"/>
                        <a14:foregroundMark x1="56875" y1="29392" x2="54375" y2="14696"/>
                        <a14:foregroundMark x1="73375" y1="10135" x2="90500" y2="4730"/>
                      </a14:backgroundRemoval>
                    </a14:imgEffect>
                  </a14:imgLayer>
                </a14:imgProps>
              </a:ext>
              <a:ext uri="{28A0092B-C50C-407E-A947-70E740481C1C}">
                <a14:useLocalDpi xmlns:a14="http://schemas.microsoft.com/office/drawing/2010/main" val="0"/>
              </a:ext>
            </a:extLst>
          </a:blip>
          <a:stretch>
            <a:fillRect/>
          </a:stretch>
        </p:blipFill>
        <p:spPr>
          <a:xfrm>
            <a:off x="6414294" y="1648140"/>
            <a:ext cx="5534998" cy="40958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0162" y="879475"/>
            <a:ext cx="12888912" cy="54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0" y="6640513"/>
            <a:ext cx="12858750" cy="602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878130" y="6710985"/>
            <a:ext cx="4980620" cy="461665"/>
          </a:xfrm>
          <a:prstGeom prst="rect">
            <a:avLst/>
          </a:prstGeom>
          <a:noFill/>
        </p:spPr>
        <p:txBody>
          <a:bodyPr wrap="square" rtlCol="0">
            <a:spAutoFit/>
          </a:bodyPr>
          <a:lstStyle/>
          <a:p>
            <a:pPr algn="ctr"/>
            <a:r>
              <a:rPr lang="zh-CN" altLang="en-US" sz="2400" cap="all" spc="300" dirty="0">
                <a:solidFill>
                  <a:schemeClr val="bg1"/>
                </a:solidFill>
                <a:latin typeface="+mj-ea"/>
                <a:ea typeface="+mj-ea"/>
                <a:cs typeface="+mn-ea"/>
              </a:rPr>
              <a:t>党支部书记（委员）工作职责</a:t>
            </a:r>
          </a:p>
        </p:txBody>
      </p:sp>
      <p:grpSp>
        <p:nvGrpSpPr>
          <p:cNvPr id="5" name="组合 4"/>
          <p:cNvGrpSpPr/>
          <p:nvPr/>
        </p:nvGrpSpPr>
        <p:grpSpPr>
          <a:xfrm>
            <a:off x="362700" y="196035"/>
            <a:ext cx="540060" cy="540060"/>
            <a:chOff x="2180903" y="1240061"/>
            <a:chExt cx="648072" cy="648072"/>
          </a:xfrm>
        </p:grpSpPr>
        <p:sp>
          <p:nvSpPr>
            <p:cNvPr id="6" name="椭圆 5"/>
            <p:cNvSpPr/>
            <p:nvPr/>
          </p:nvSpPr>
          <p:spPr>
            <a:xfrm>
              <a:off x="2180903" y="1240061"/>
              <a:ext cx="648072" cy="6480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7" name="文本框 6"/>
            <p:cNvSpPr txBox="1"/>
            <p:nvPr/>
          </p:nvSpPr>
          <p:spPr>
            <a:xfrm>
              <a:off x="2180903" y="1302487"/>
              <a:ext cx="648072" cy="553998"/>
            </a:xfrm>
            <a:prstGeom prst="rect">
              <a:avLst/>
            </a:prstGeom>
            <a:noFill/>
          </p:spPr>
          <p:txBody>
            <a:bodyPr wrap="square" rtlCol="0">
              <a:spAutoFit/>
            </a:bodyPr>
            <a:lstStyle/>
            <a:p>
              <a:pPr algn="ctr"/>
              <a:r>
                <a:rPr lang="zh-CN" altLang="en-US" sz="2400" dirty="0">
                  <a:solidFill>
                    <a:schemeClr val="bg1"/>
                  </a:solidFill>
                  <a:latin typeface="+mn-ea"/>
                  <a:ea typeface="+mn-ea"/>
                </a:rPr>
                <a:t>四</a:t>
              </a:r>
              <a:endParaRPr lang="en-US" altLang="zh-CN" sz="2400" dirty="0">
                <a:solidFill>
                  <a:schemeClr val="bg1"/>
                </a:solidFill>
                <a:latin typeface="+mn-ea"/>
                <a:ea typeface="+mn-ea"/>
              </a:endParaRPr>
            </a:p>
          </p:txBody>
        </p:sp>
      </p:grpSp>
      <p:sp>
        <p:nvSpPr>
          <p:cNvPr id="8" name="文本框 7"/>
          <p:cNvSpPr txBox="1"/>
          <p:nvPr/>
        </p:nvSpPr>
        <p:spPr>
          <a:xfrm>
            <a:off x="902760" y="196035"/>
            <a:ext cx="6024049" cy="584775"/>
          </a:xfrm>
          <a:prstGeom prst="rect">
            <a:avLst/>
          </a:prstGeom>
          <a:noFill/>
        </p:spPr>
        <p:txBody>
          <a:bodyPr wrap="square" rtlCol="0">
            <a:spAutoFit/>
          </a:bodyPr>
          <a:lstStyle/>
          <a:p>
            <a:pPr algn="ctr"/>
            <a:r>
              <a:rPr lang="zh-CN" altLang="en-US" sz="3200" b="1" cap="all" spc="300" dirty="0">
                <a:solidFill>
                  <a:srgbClr val="C00000"/>
                </a:solidFill>
                <a:latin typeface="+mj-ea"/>
                <a:ea typeface="+mj-ea"/>
                <a:cs typeface="+mn-ea"/>
              </a:rPr>
              <a:t>党支部纪律检查委员工作职责</a:t>
            </a:r>
          </a:p>
        </p:txBody>
      </p:sp>
      <p:sp>
        <p:nvSpPr>
          <p:cNvPr id="9" name="文本框 8"/>
          <p:cNvSpPr txBox="1"/>
          <p:nvPr/>
        </p:nvSpPr>
        <p:spPr>
          <a:xfrm>
            <a:off x="1103507" y="1732410"/>
            <a:ext cx="4392727" cy="3416320"/>
          </a:xfrm>
          <a:prstGeom prst="rect">
            <a:avLst/>
          </a:prstGeom>
          <a:noFill/>
          <a:ln>
            <a:noFill/>
          </a:ln>
        </p:spPr>
        <p:txBody>
          <a:bodyPr wrap="square" rtlCol="0">
            <a:spAutoFit/>
          </a:bodyPr>
          <a:lstStyle/>
          <a:p>
            <a:pPr indent="457200" algn="just">
              <a:lnSpc>
                <a:spcPct val="150000"/>
              </a:lnSpc>
            </a:pPr>
            <a:r>
              <a:rPr lang="zh-CN" altLang="en-US" sz="2400" b="1" dirty="0">
                <a:latin typeface="+mn-ea"/>
                <a:ea typeface="+mn-ea"/>
              </a:rPr>
              <a:t>做好保障和维护党员民主权利的工作</a:t>
            </a:r>
            <a:endParaRPr lang="en-US" altLang="zh-CN" sz="2400" b="1" dirty="0">
              <a:latin typeface="+mn-ea"/>
              <a:ea typeface="+mn-ea"/>
            </a:endParaRPr>
          </a:p>
          <a:p>
            <a:pPr indent="457200" algn="just">
              <a:lnSpc>
                <a:spcPct val="150000"/>
              </a:lnSpc>
            </a:pPr>
            <a:r>
              <a:rPr lang="zh-CN" altLang="en-US" sz="2400" dirty="0">
                <a:latin typeface="+mn-ea"/>
                <a:ea typeface="+mn-ea"/>
              </a:rPr>
              <a:t>引导党员按照党章和</a:t>
            </a:r>
            <a:r>
              <a:rPr lang="en-US" altLang="zh-CN" sz="2400" dirty="0">
                <a:latin typeface="+mn-ea"/>
                <a:ea typeface="+mn-ea"/>
              </a:rPr>
              <a:t>《</a:t>
            </a:r>
            <a:r>
              <a:rPr lang="zh-CN" altLang="en-US" sz="2400" dirty="0">
                <a:latin typeface="+mn-ea"/>
                <a:ea typeface="+mn-ea"/>
              </a:rPr>
              <a:t>中国共产党党员权利保障条例</a:t>
            </a:r>
            <a:r>
              <a:rPr lang="en-US" altLang="zh-CN" sz="2400" dirty="0">
                <a:latin typeface="+mn-ea"/>
                <a:ea typeface="+mn-ea"/>
              </a:rPr>
              <a:t>》</a:t>
            </a:r>
            <a:r>
              <a:rPr lang="zh-CN" altLang="en-US" sz="2400" dirty="0">
                <a:latin typeface="+mn-ea"/>
                <a:ea typeface="+mn-ea"/>
              </a:rPr>
              <a:t>的规定，自觉履行党员义务、正确行使民主权利。</a:t>
            </a:r>
          </a:p>
        </p:txBody>
      </p:sp>
      <p:sp>
        <p:nvSpPr>
          <p:cNvPr id="10" name="燕尾形 9"/>
          <p:cNvSpPr/>
          <p:nvPr/>
        </p:nvSpPr>
        <p:spPr>
          <a:xfrm>
            <a:off x="1102958" y="1935539"/>
            <a:ext cx="260384" cy="307763"/>
          </a:xfrm>
          <a:prstGeom prst="chevron">
            <a:avLst>
              <a:gd name="adj" fmla="val 59926"/>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1233150" y="1935539"/>
            <a:ext cx="260384" cy="307763"/>
          </a:xfrm>
          <a:prstGeom prst="chevron">
            <a:avLst>
              <a:gd name="adj" fmla="val 59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3" name="c8ecf701-c4f1-4780-a715-cf59025f1fa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141900" y="1261260"/>
            <a:ext cx="5754310" cy="4728010"/>
            <a:chOff x="3371850" y="1190625"/>
            <a:chExt cx="5456238" cy="4483100"/>
          </a:xfrm>
        </p:grpSpPr>
        <p:sp>
          <p:nvSpPr>
            <p:cNvPr id="14" name="išļíḑe"/>
            <p:cNvSpPr/>
            <p:nvPr/>
          </p:nvSpPr>
          <p:spPr bwMode="auto">
            <a:xfrm>
              <a:off x="3371850" y="5089525"/>
              <a:ext cx="5456238" cy="0"/>
            </a:xfrm>
            <a:prstGeom prst="line">
              <a:avLst/>
            </a:prstGeom>
            <a:noFill/>
            <a:ln w="44450" cap="rnd">
              <a:solidFill>
                <a:srgbClr val="50251F"/>
              </a:solidFill>
              <a:prstDash val="solid"/>
              <a:round/>
            </a:ln>
            <a:extLst>
              <a:ext uri="{909E8E84-426E-40DD-AFC4-6F175D3DCCD1}">
                <a14:hiddenFill xmlns:a14="http://schemas.microsoft.com/office/drawing/2010/main">
                  <a:noFill/>
                </a14:hiddenFill>
              </a:ext>
            </a:extLst>
          </p:spPr>
          <p:txBody>
            <a:bodyPr anchor="ctr"/>
            <a:lstStyle/>
            <a:p>
              <a:pPr algn="ctr"/>
              <a:endParaRPr/>
            </a:p>
          </p:txBody>
        </p:sp>
        <p:sp>
          <p:nvSpPr>
            <p:cNvPr id="15" name="îṣḷíďé"/>
            <p:cNvSpPr/>
            <p:nvPr/>
          </p:nvSpPr>
          <p:spPr bwMode="auto">
            <a:xfrm>
              <a:off x="4557713" y="3276600"/>
              <a:ext cx="3084513" cy="2284413"/>
            </a:xfrm>
            <a:prstGeom prst="rect">
              <a:avLst/>
            </a:prstGeom>
            <a:solidFill>
              <a:srgbClr val="E8B535"/>
            </a:solidFill>
            <a:ln w="44450" cap="rnd">
              <a:solidFill>
                <a:srgbClr val="50251F"/>
              </a:solidFill>
              <a:prstDash val="solid"/>
              <a:round/>
            </a:ln>
          </p:spPr>
          <p:txBody>
            <a:bodyPr anchor="ctr"/>
            <a:lstStyle/>
            <a:p>
              <a:pPr algn="ctr"/>
              <a:endParaRPr/>
            </a:p>
          </p:txBody>
        </p:sp>
        <p:sp>
          <p:nvSpPr>
            <p:cNvPr id="16" name="îSľîďê"/>
            <p:cNvSpPr/>
            <p:nvPr/>
          </p:nvSpPr>
          <p:spPr bwMode="auto">
            <a:xfrm>
              <a:off x="4462463" y="3017838"/>
              <a:ext cx="3273425" cy="258763"/>
            </a:xfrm>
            <a:prstGeom prst="rect">
              <a:avLst/>
            </a:prstGeom>
            <a:solidFill>
              <a:srgbClr val="E8B535"/>
            </a:solidFill>
            <a:ln w="44450" cap="rnd">
              <a:solidFill>
                <a:srgbClr val="50251F"/>
              </a:solidFill>
              <a:prstDash val="solid"/>
              <a:round/>
            </a:ln>
          </p:spPr>
          <p:txBody>
            <a:bodyPr anchor="ctr"/>
            <a:lstStyle/>
            <a:p>
              <a:pPr algn="ctr"/>
              <a:endParaRPr/>
            </a:p>
          </p:txBody>
        </p:sp>
        <p:sp>
          <p:nvSpPr>
            <p:cNvPr id="17" name="ïśļiḓè"/>
            <p:cNvSpPr/>
            <p:nvPr/>
          </p:nvSpPr>
          <p:spPr bwMode="auto">
            <a:xfrm>
              <a:off x="4462463" y="2149475"/>
              <a:ext cx="3273425" cy="868363"/>
            </a:xfrm>
            <a:custGeom>
              <a:avLst/>
              <a:gdLst>
                <a:gd name="T0" fmla="*/ 202 w 2062"/>
                <a:gd name="T1" fmla="*/ 0 h 547"/>
                <a:gd name="T2" fmla="*/ 1861 w 2062"/>
                <a:gd name="T3" fmla="*/ 0 h 547"/>
                <a:gd name="T4" fmla="*/ 2062 w 2062"/>
                <a:gd name="T5" fmla="*/ 547 h 547"/>
                <a:gd name="T6" fmla="*/ 0 w 2062"/>
                <a:gd name="T7" fmla="*/ 547 h 547"/>
                <a:gd name="T8" fmla="*/ 202 w 2062"/>
                <a:gd name="T9" fmla="*/ 0 h 547"/>
              </a:gdLst>
              <a:ahLst/>
              <a:cxnLst>
                <a:cxn ang="0">
                  <a:pos x="T0" y="T1"/>
                </a:cxn>
                <a:cxn ang="0">
                  <a:pos x="T2" y="T3"/>
                </a:cxn>
                <a:cxn ang="0">
                  <a:pos x="T4" y="T5"/>
                </a:cxn>
                <a:cxn ang="0">
                  <a:pos x="T6" y="T7"/>
                </a:cxn>
                <a:cxn ang="0">
                  <a:pos x="T8" y="T9"/>
                </a:cxn>
              </a:cxnLst>
              <a:rect l="0" t="0" r="r" b="b"/>
              <a:pathLst>
                <a:path w="2062" h="547">
                  <a:moveTo>
                    <a:pt x="202" y="0"/>
                  </a:moveTo>
                  <a:lnTo>
                    <a:pt x="1861" y="0"/>
                  </a:lnTo>
                  <a:lnTo>
                    <a:pt x="2062" y="547"/>
                  </a:lnTo>
                  <a:lnTo>
                    <a:pt x="0" y="547"/>
                  </a:lnTo>
                  <a:lnTo>
                    <a:pt x="202" y="0"/>
                  </a:lnTo>
                  <a:close/>
                </a:path>
              </a:pathLst>
            </a:custGeom>
            <a:solidFill>
              <a:srgbClr val="F6D993"/>
            </a:solidFill>
            <a:ln w="44450" cap="rnd">
              <a:solidFill>
                <a:srgbClr val="50251F"/>
              </a:solidFill>
              <a:prstDash val="solid"/>
              <a:round/>
            </a:ln>
          </p:spPr>
          <p:txBody>
            <a:bodyPr anchor="ctr"/>
            <a:lstStyle/>
            <a:p>
              <a:pPr algn="ctr"/>
              <a:endParaRPr/>
            </a:p>
          </p:txBody>
        </p:sp>
        <p:sp>
          <p:nvSpPr>
            <p:cNvPr id="18" name="išļïḋe"/>
            <p:cNvSpPr/>
            <p:nvPr/>
          </p:nvSpPr>
          <p:spPr bwMode="auto">
            <a:xfrm>
              <a:off x="5487988" y="1190625"/>
              <a:ext cx="1528763" cy="1617663"/>
            </a:xfrm>
            <a:custGeom>
              <a:avLst/>
              <a:gdLst>
                <a:gd name="T0" fmla="*/ 530 w 963"/>
                <a:gd name="T1" fmla="*/ 1019 h 1019"/>
                <a:gd name="T2" fmla="*/ 0 w 963"/>
                <a:gd name="T3" fmla="*/ 682 h 1019"/>
                <a:gd name="T4" fmla="*/ 433 w 963"/>
                <a:gd name="T5" fmla="*/ 0 h 1019"/>
                <a:gd name="T6" fmla="*/ 963 w 963"/>
                <a:gd name="T7" fmla="*/ 334 h 1019"/>
                <a:gd name="T8" fmla="*/ 530 w 963"/>
                <a:gd name="T9" fmla="*/ 1019 h 1019"/>
              </a:gdLst>
              <a:ahLst/>
              <a:cxnLst>
                <a:cxn ang="0">
                  <a:pos x="T0" y="T1"/>
                </a:cxn>
                <a:cxn ang="0">
                  <a:pos x="T2" y="T3"/>
                </a:cxn>
                <a:cxn ang="0">
                  <a:pos x="T4" y="T5"/>
                </a:cxn>
                <a:cxn ang="0">
                  <a:pos x="T6" y="T7"/>
                </a:cxn>
                <a:cxn ang="0">
                  <a:pos x="T8" y="T9"/>
                </a:cxn>
              </a:cxnLst>
              <a:rect l="0" t="0" r="r" b="b"/>
              <a:pathLst>
                <a:path w="963" h="1019">
                  <a:moveTo>
                    <a:pt x="530" y="1019"/>
                  </a:moveTo>
                  <a:lnTo>
                    <a:pt x="0" y="682"/>
                  </a:lnTo>
                  <a:lnTo>
                    <a:pt x="433" y="0"/>
                  </a:lnTo>
                  <a:lnTo>
                    <a:pt x="963" y="334"/>
                  </a:lnTo>
                  <a:lnTo>
                    <a:pt x="530" y="1019"/>
                  </a:lnTo>
                  <a:close/>
                </a:path>
              </a:pathLst>
            </a:custGeom>
            <a:solidFill>
              <a:srgbClr val="F6F6F6"/>
            </a:solidFill>
            <a:ln w="47625" cap="rnd">
              <a:solidFill>
                <a:srgbClr val="50251F"/>
              </a:solidFill>
              <a:prstDash val="solid"/>
              <a:round/>
            </a:ln>
          </p:spPr>
          <p:txBody>
            <a:bodyPr anchor="ctr"/>
            <a:lstStyle/>
            <a:p>
              <a:pPr algn="ctr"/>
              <a:endParaRPr/>
            </a:p>
          </p:txBody>
        </p:sp>
        <p:sp>
          <p:nvSpPr>
            <p:cNvPr id="19" name="ïSḻídé"/>
            <p:cNvSpPr/>
            <p:nvPr/>
          </p:nvSpPr>
          <p:spPr bwMode="auto">
            <a:xfrm>
              <a:off x="6084888" y="1404938"/>
              <a:ext cx="309563" cy="312738"/>
            </a:xfrm>
            <a:custGeom>
              <a:avLst/>
              <a:gdLst>
                <a:gd name="T0" fmla="*/ 119 w 195"/>
                <a:gd name="T1" fmla="*/ 197 h 197"/>
                <a:gd name="T2" fmla="*/ 0 w 195"/>
                <a:gd name="T3" fmla="*/ 119 h 197"/>
                <a:gd name="T4" fmla="*/ 76 w 195"/>
                <a:gd name="T5" fmla="*/ 0 h 197"/>
                <a:gd name="T6" fmla="*/ 195 w 195"/>
                <a:gd name="T7" fmla="*/ 76 h 197"/>
                <a:gd name="T8" fmla="*/ 119 w 195"/>
                <a:gd name="T9" fmla="*/ 197 h 197"/>
              </a:gdLst>
              <a:ahLst/>
              <a:cxnLst>
                <a:cxn ang="0">
                  <a:pos x="T0" y="T1"/>
                </a:cxn>
                <a:cxn ang="0">
                  <a:pos x="T2" y="T3"/>
                </a:cxn>
                <a:cxn ang="0">
                  <a:pos x="T4" y="T5"/>
                </a:cxn>
                <a:cxn ang="0">
                  <a:pos x="T6" y="T7"/>
                </a:cxn>
                <a:cxn ang="0">
                  <a:pos x="T8" y="T9"/>
                </a:cxn>
              </a:cxnLst>
              <a:rect l="0" t="0" r="r" b="b"/>
              <a:pathLst>
                <a:path w="195" h="197">
                  <a:moveTo>
                    <a:pt x="119" y="197"/>
                  </a:moveTo>
                  <a:lnTo>
                    <a:pt x="0" y="119"/>
                  </a:lnTo>
                  <a:lnTo>
                    <a:pt x="76" y="0"/>
                  </a:lnTo>
                  <a:lnTo>
                    <a:pt x="195" y="76"/>
                  </a:lnTo>
                  <a:lnTo>
                    <a:pt x="119" y="197"/>
                  </a:lnTo>
                  <a:close/>
                </a:path>
              </a:pathLst>
            </a:custGeom>
            <a:solidFill>
              <a:srgbClr val="F6F6F6"/>
            </a:solidFill>
            <a:ln w="41275" cap="rnd">
              <a:solidFill>
                <a:srgbClr val="50251F"/>
              </a:solidFill>
              <a:prstDash val="solid"/>
              <a:round/>
            </a:ln>
          </p:spPr>
          <p:txBody>
            <a:bodyPr anchor="ctr"/>
            <a:lstStyle/>
            <a:p>
              <a:pPr algn="ctr"/>
              <a:endParaRPr/>
            </a:p>
          </p:txBody>
        </p:sp>
        <p:sp>
          <p:nvSpPr>
            <p:cNvPr id="20" name="iśḻïḑe"/>
            <p:cNvSpPr/>
            <p:nvPr/>
          </p:nvSpPr>
          <p:spPr bwMode="auto">
            <a:xfrm>
              <a:off x="6459538" y="1644650"/>
              <a:ext cx="168275" cy="106363"/>
            </a:xfrm>
            <a:prstGeom prst="line">
              <a:avLst/>
            </a:prstGeom>
            <a:noFill/>
            <a:ln w="41275" cap="rnd">
              <a:solidFill>
                <a:srgbClr val="50251F"/>
              </a:solidFill>
              <a:prstDash val="solid"/>
              <a:round/>
            </a:ln>
            <a:extLst>
              <a:ext uri="{909E8E84-426E-40DD-AFC4-6F175D3DCCD1}">
                <a14:hiddenFill xmlns:a14="http://schemas.microsoft.com/office/drawing/2010/main">
                  <a:noFill/>
                </a14:hiddenFill>
              </a:ext>
            </a:extLst>
          </p:spPr>
          <p:txBody>
            <a:bodyPr anchor="ctr"/>
            <a:lstStyle/>
            <a:p>
              <a:pPr algn="ctr"/>
              <a:endParaRPr/>
            </a:p>
          </p:txBody>
        </p:sp>
        <p:sp>
          <p:nvSpPr>
            <p:cNvPr id="21" name="îṥḻîḑè"/>
            <p:cNvSpPr/>
            <p:nvPr/>
          </p:nvSpPr>
          <p:spPr bwMode="auto">
            <a:xfrm>
              <a:off x="6408738" y="1725613"/>
              <a:ext cx="298450" cy="184150"/>
            </a:xfrm>
            <a:prstGeom prst="line">
              <a:avLst/>
            </a:prstGeom>
            <a:noFill/>
            <a:ln w="41275" cap="rnd">
              <a:solidFill>
                <a:srgbClr val="50251F"/>
              </a:solidFill>
              <a:prstDash val="solid"/>
              <a:round/>
            </a:ln>
            <a:extLst>
              <a:ext uri="{909E8E84-426E-40DD-AFC4-6F175D3DCCD1}">
                <a14:hiddenFill xmlns:a14="http://schemas.microsoft.com/office/drawing/2010/main">
                  <a:noFill/>
                </a14:hiddenFill>
              </a:ext>
            </a:extLst>
          </p:spPr>
          <p:txBody>
            <a:bodyPr anchor="ctr"/>
            <a:lstStyle/>
            <a:p>
              <a:pPr algn="ctr"/>
              <a:endParaRPr/>
            </a:p>
          </p:txBody>
        </p:sp>
        <p:sp>
          <p:nvSpPr>
            <p:cNvPr id="22" name="işḷîḍé"/>
            <p:cNvSpPr/>
            <p:nvPr/>
          </p:nvSpPr>
          <p:spPr bwMode="auto">
            <a:xfrm>
              <a:off x="5888038" y="1709738"/>
              <a:ext cx="312738" cy="312738"/>
            </a:xfrm>
            <a:custGeom>
              <a:avLst/>
              <a:gdLst>
                <a:gd name="T0" fmla="*/ 122 w 197"/>
                <a:gd name="T1" fmla="*/ 197 h 197"/>
                <a:gd name="T2" fmla="*/ 0 w 197"/>
                <a:gd name="T3" fmla="*/ 122 h 197"/>
                <a:gd name="T4" fmla="*/ 76 w 197"/>
                <a:gd name="T5" fmla="*/ 0 h 197"/>
                <a:gd name="T6" fmla="*/ 197 w 197"/>
                <a:gd name="T7" fmla="*/ 78 h 197"/>
                <a:gd name="T8" fmla="*/ 122 w 197"/>
                <a:gd name="T9" fmla="*/ 197 h 197"/>
              </a:gdLst>
              <a:ahLst/>
              <a:cxnLst>
                <a:cxn ang="0">
                  <a:pos x="T0" y="T1"/>
                </a:cxn>
                <a:cxn ang="0">
                  <a:pos x="T2" y="T3"/>
                </a:cxn>
                <a:cxn ang="0">
                  <a:pos x="T4" y="T5"/>
                </a:cxn>
                <a:cxn ang="0">
                  <a:pos x="T6" y="T7"/>
                </a:cxn>
                <a:cxn ang="0">
                  <a:pos x="T8" y="T9"/>
                </a:cxn>
              </a:cxnLst>
              <a:rect l="0" t="0" r="r" b="b"/>
              <a:pathLst>
                <a:path w="197" h="197">
                  <a:moveTo>
                    <a:pt x="122" y="197"/>
                  </a:moveTo>
                  <a:lnTo>
                    <a:pt x="0" y="122"/>
                  </a:lnTo>
                  <a:lnTo>
                    <a:pt x="76" y="0"/>
                  </a:lnTo>
                  <a:lnTo>
                    <a:pt x="197" y="78"/>
                  </a:lnTo>
                  <a:lnTo>
                    <a:pt x="122" y="197"/>
                  </a:lnTo>
                  <a:close/>
                </a:path>
              </a:pathLst>
            </a:custGeom>
            <a:solidFill>
              <a:srgbClr val="F6F6F6"/>
            </a:solidFill>
            <a:ln w="41275" cap="rnd">
              <a:solidFill>
                <a:srgbClr val="50251F"/>
              </a:solidFill>
              <a:prstDash val="solid"/>
              <a:round/>
            </a:ln>
          </p:spPr>
          <p:txBody>
            <a:bodyPr anchor="ctr"/>
            <a:lstStyle/>
            <a:p>
              <a:pPr algn="ctr"/>
              <a:endParaRPr/>
            </a:p>
          </p:txBody>
        </p:sp>
        <p:sp>
          <p:nvSpPr>
            <p:cNvPr id="23" name="iş1íḋé"/>
            <p:cNvSpPr/>
            <p:nvPr/>
          </p:nvSpPr>
          <p:spPr bwMode="auto">
            <a:xfrm>
              <a:off x="6267450" y="1954213"/>
              <a:ext cx="298450" cy="184150"/>
            </a:xfrm>
            <a:prstGeom prst="line">
              <a:avLst/>
            </a:prstGeom>
            <a:noFill/>
            <a:ln w="41275" cap="rnd">
              <a:solidFill>
                <a:srgbClr val="50251F"/>
              </a:solidFill>
              <a:prstDash val="solid"/>
              <a:round/>
            </a:ln>
            <a:extLst>
              <a:ext uri="{909E8E84-426E-40DD-AFC4-6F175D3DCCD1}">
                <a14:hiddenFill xmlns:a14="http://schemas.microsoft.com/office/drawing/2010/main">
                  <a:noFill/>
                </a14:hiddenFill>
              </a:ext>
            </a:extLst>
          </p:spPr>
          <p:txBody>
            <a:bodyPr anchor="ctr"/>
            <a:lstStyle/>
            <a:p>
              <a:pPr algn="ctr"/>
              <a:endParaRPr/>
            </a:p>
          </p:txBody>
        </p:sp>
        <p:sp>
          <p:nvSpPr>
            <p:cNvPr id="24" name="îšlîḍê"/>
            <p:cNvSpPr/>
            <p:nvPr/>
          </p:nvSpPr>
          <p:spPr bwMode="auto">
            <a:xfrm>
              <a:off x="6216650" y="2030413"/>
              <a:ext cx="296863" cy="188913"/>
            </a:xfrm>
            <a:prstGeom prst="line">
              <a:avLst/>
            </a:prstGeom>
            <a:noFill/>
            <a:ln w="41275" cap="rnd">
              <a:solidFill>
                <a:srgbClr val="50251F"/>
              </a:solidFill>
              <a:prstDash val="solid"/>
              <a:round/>
            </a:ln>
            <a:extLst>
              <a:ext uri="{909E8E84-426E-40DD-AFC4-6F175D3DCCD1}">
                <a14:hiddenFill xmlns:a14="http://schemas.microsoft.com/office/drawing/2010/main">
                  <a:noFill/>
                </a14:hiddenFill>
              </a:ext>
            </a:extLst>
          </p:spPr>
          <p:txBody>
            <a:bodyPr anchor="ctr"/>
            <a:lstStyle/>
            <a:p>
              <a:pPr algn="ctr"/>
              <a:endParaRPr/>
            </a:p>
          </p:txBody>
        </p:sp>
        <p:sp>
          <p:nvSpPr>
            <p:cNvPr id="25" name="îsḻîḍé"/>
            <p:cNvSpPr/>
            <p:nvPr/>
          </p:nvSpPr>
          <p:spPr bwMode="auto">
            <a:xfrm>
              <a:off x="5695950" y="2019300"/>
              <a:ext cx="309563" cy="312738"/>
            </a:xfrm>
            <a:custGeom>
              <a:avLst/>
              <a:gdLst>
                <a:gd name="T0" fmla="*/ 119 w 195"/>
                <a:gd name="T1" fmla="*/ 197 h 197"/>
                <a:gd name="T2" fmla="*/ 0 w 195"/>
                <a:gd name="T3" fmla="*/ 119 h 197"/>
                <a:gd name="T4" fmla="*/ 76 w 195"/>
                <a:gd name="T5" fmla="*/ 0 h 197"/>
                <a:gd name="T6" fmla="*/ 195 w 195"/>
                <a:gd name="T7" fmla="*/ 75 h 197"/>
                <a:gd name="T8" fmla="*/ 119 w 195"/>
                <a:gd name="T9" fmla="*/ 197 h 197"/>
              </a:gdLst>
              <a:ahLst/>
              <a:cxnLst>
                <a:cxn ang="0">
                  <a:pos x="T0" y="T1"/>
                </a:cxn>
                <a:cxn ang="0">
                  <a:pos x="T2" y="T3"/>
                </a:cxn>
                <a:cxn ang="0">
                  <a:pos x="T4" y="T5"/>
                </a:cxn>
                <a:cxn ang="0">
                  <a:pos x="T6" y="T7"/>
                </a:cxn>
                <a:cxn ang="0">
                  <a:pos x="T8" y="T9"/>
                </a:cxn>
              </a:cxnLst>
              <a:rect l="0" t="0" r="r" b="b"/>
              <a:pathLst>
                <a:path w="195" h="197">
                  <a:moveTo>
                    <a:pt x="119" y="197"/>
                  </a:moveTo>
                  <a:lnTo>
                    <a:pt x="0" y="119"/>
                  </a:lnTo>
                  <a:lnTo>
                    <a:pt x="76" y="0"/>
                  </a:lnTo>
                  <a:lnTo>
                    <a:pt x="195" y="75"/>
                  </a:lnTo>
                  <a:lnTo>
                    <a:pt x="119" y="197"/>
                  </a:lnTo>
                  <a:close/>
                </a:path>
              </a:pathLst>
            </a:custGeom>
            <a:solidFill>
              <a:srgbClr val="F6F6F6"/>
            </a:solidFill>
            <a:ln w="41275" cap="rnd">
              <a:solidFill>
                <a:srgbClr val="50251F"/>
              </a:solidFill>
              <a:prstDash val="solid"/>
              <a:round/>
            </a:ln>
          </p:spPr>
          <p:txBody>
            <a:bodyPr anchor="ctr"/>
            <a:lstStyle/>
            <a:p>
              <a:pPr algn="ctr"/>
              <a:endParaRPr/>
            </a:p>
          </p:txBody>
        </p:sp>
        <p:sp>
          <p:nvSpPr>
            <p:cNvPr id="26" name="ïşḷîḑè"/>
            <p:cNvSpPr/>
            <p:nvPr/>
          </p:nvSpPr>
          <p:spPr bwMode="auto">
            <a:xfrm>
              <a:off x="6070600" y="2259013"/>
              <a:ext cx="298450" cy="188913"/>
            </a:xfrm>
            <a:prstGeom prst="line">
              <a:avLst/>
            </a:prstGeom>
            <a:noFill/>
            <a:ln w="41275" cap="rnd">
              <a:solidFill>
                <a:srgbClr val="50251F"/>
              </a:solidFill>
              <a:prstDash val="solid"/>
              <a:round/>
            </a:ln>
            <a:extLst>
              <a:ext uri="{909E8E84-426E-40DD-AFC4-6F175D3DCCD1}">
                <a14:hiddenFill xmlns:a14="http://schemas.microsoft.com/office/drawing/2010/main">
                  <a:noFill/>
                </a14:hiddenFill>
              </a:ext>
            </a:extLst>
          </p:spPr>
          <p:txBody>
            <a:bodyPr anchor="ctr"/>
            <a:lstStyle/>
            <a:p>
              <a:pPr algn="ctr"/>
              <a:endParaRPr/>
            </a:p>
          </p:txBody>
        </p:sp>
        <p:sp>
          <p:nvSpPr>
            <p:cNvPr id="27" name="íṩlíḑè"/>
            <p:cNvSpPr/>
            <p:nvPr/>
          </p:nvSpPr>
          <p:spPr bwMode="auto">
            <a:xfrm>
              <a:off x="6022975" y="2335213"/>
              <a:ext cx="236538" cy="152400"/>
            </a:xfrm>
            <a:prstGeom prst="line">
              <a:avLst/>
            </a:prstGeom>
            <a:noFill/>
            <a:ln w="41275" cap="rnd">
              <a:solidFill>
                <a:srgbClr val="50251F"/>
              </a:solidFill>
              <a:prstDash val="solid"/>
              <a:round/>
            </a:ln>
            <a:extLst>
              <a:ext uri="{909E8E84-426E-40DD-AFC4-6F175D3DCCD1}">
                <a14:hiddenFill xmlns:a14="http://schemas.microsoft.com/office/drawing/2010/main">
                  <a:noFill/>
                </a14:hiddenFill>
              </a:ext>
            </a:extLst>
          </p:spPr>
          <p:txBody>
            <a:bodyPr anchor="ctr"/>
            <a:lstStyle/>
            <a:p>
              <a:pPr algn="ctr"/>
              <a:endParaRPr/>
            </a:p>
          </p:txBody>
        </p:sp>
        <p:sp>
          <p:nvSpPr>
            <p:cNvPr id="28" name="íśļíḋe"/>
            <p:cNvSpPr/>
            <p:nvPr/>
          </p:nvSpPr>
          <p:spPr bwMode="auto">
            <a:xfrm>
              <a:off x="6000750" y="1674813"/>
              <a:ext cx="87313" cy="384175"/>
            </a:xfrm>
            <a:prstGeom prst="line">
              <a:avLst/>
            </a:prstGeom>
            <a:noFill/>
            <a:ln w="50800" cap="rnd">
              <a:solidFill>
                <a:srgbClr val="A0C373"/>
              </a:solidFill>
              <a:prstDash val="solid"/>
              <a:round/>
            </a:ln>
            <a:extLst>
              <a:ext uri="{909E8E84-426E-40DD-AFC4-6F175D3DCCD1}">
                <a14:hiddenFill xmlns:a14="http://schemas.microsoft.com/office/drawing/2010/main">
                  <a:noFill/>
                </a14:hiddenFill>
              </a:ext>
            </a:extLst>
          </p:spPr>
          <p:txBody>
            <a:bodyPr anchor="ctr"/>
            <a:lstStyle/>
            <a:p>
              <a:pPr algn="ctr"/>
              <a:endParaRPr/>
            </a:p>
          </p:txBody>
        </p:sp>
        <p:sp>
          <p:nvSpPr>
            <p:cNvPr id="29" name="îš1ídé"/>
            <p:cNvSpPr/>
            <p:nvPr/>
          </p:nvSpPr>
          <p:spPr bwMode="auto">
            <a:xfrm flipV="1">
              <a:off x="5853113" y="1822450"/>
              <a:ext cx="384175" cy="87313"/>
            </a:xfrm>
            <a:prstGeom prst="line">
              <a:avLst/>
            </a:prstGeom>
            <a:noFill/>
            <a:ln w="50800" cap="rnd">
              <a:solidFill>
                <a:srgbClr val="A0C373"/>
              </a:solidFill>
              <a:prstDash val="solid"/>
              <a:round/>
            </a:ln>
            <a:extLst>
              <a:ext uri="{909E8E84-426E-40DD-AFC4-6F175D3DCCD1}">
                <a14:hiddenFill xmlns:a14="http://schemas.microsoft.com/office/drawing/2010/main">
                  <a:noFill/>
                </a14:hiddenFill>
              </a:ext>
            </a:extLst>
          </p:spPr>
          <p:txBody>
            <a:bodyPr anchor="ctr"/>
            <a:lstStyle/>
            <a:p>
              <a:pPr algn="ctr"/>
              <a:endParaRPr/>
            </a:p>
          </p:txBody>
        </p:sp>
        <p:sp>
          <p:nvSpPr>
            <p:cNvPr id="30" name="îṧ1iďé"/>
            <p:cNvSpPr/>
            <p:nvPr/>
          </p:nvSpPr>
          <p:spPr bwMode="auto">
            <a:xfrm>
              <a:off x="5484813" y="2586038"/>
              <a:ext cx="1298575" cy="323850"/>
            </a:xfrm>
            <a:prstGeom prst="rect">
              <a:avLst/>
            </a:prstGeom>
            <a:solidFill>
              <a:srgbClr val="F6D9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 name="íṩļiďè"/>
            <p:cNvSpPr/>
            <p:nvPr/>
          </p:nvSpPr>
          <p:spPr bwMode="auto">
            <a:xfrm>
              <a:off x="5416550" y="2586038"/>
              <a:ext cx="1366838" cy="0"/>
            </a:xfrm>
            <a:prstGeom prst="line">
              <a:avLst/>
            </a:prstGeom>
            <a:noFill/>
            <a:ln w="73025" cap="rnd">
              <a:solidFill>
                <a:srgbClr val="50251F"/>
              </a:solidFill>
              <a:prstDash val="solid"/>
              <a:round/>
            </a:ln>
            <a:extLst>
              <a:ext uri="{909E8E84-426E-40DD-AFC4-6F175D3DCCD1}">
                <a14:hiddenFill xmlns:a14="http://schemas.microsoft.com/office/drawing/2010/main">
                  <a:noFill/>
                </a14:hiddenFill>
              </a:ext>
            </a:extLst>
          </p:spPr>
          <p:txBody>
            <a:bodyPr anchor="ctr"/>
            <a:lstStyle/>
            <a:p>
              <a:pPr algn="ctr"/>
              <a:endParaRPr/>
            </a:p>
          </p:txBody>
        </p:sp>
        <p:sp>
          <p:nvSpPr>
            <p:cNvPr id="32" name="ïṥľïďé"/>
            <p:cNvSpPr/>
            <p:nvPr/>
          </p:nvSpPr>
          <p:spPr bwMode="auto">
            <a:xfrm>
              <a:off x="4687888" y="4035425"/>
              <a:ext cx="425450" cy="1376363"/>
            </a:xfrm>
            <a:custGeom>
              <a:avLst/>
              <a:gdLst>
                <a:gd name="T0" fmla="*/ 0 w 268"/>
                <a:gd name="T1" fmla="*/ 0 h 867"/>
                <a:gd name="T2" fmla="*/ 0 w 268"/>
                <a:gd name="T3" fmla="*/ 867 h 867"/>
                <a:gd name="T4" fmla="*/ 268 w 268"/>
                <a:gd name="T5" fmla="*/ 867 h 867"/>
              </a:gdLst>
              <a:ahLst/>
              <a:cxnLst>
                <a:cxn ang="0">
                  <a:pos x="T0" y="T1"/>
                </a:cxn>
                <a:cxn ang="0">
                  <a:pos x="T2" y="T3"/>
                </a:cxn>
                <a:cxn ang="0">
                  <a:pos x="T4" y="T5"/>
                </a:cxn>
              </a:cxnLst>
              <a:rect l="0" t="0" r="r" b="b"/>
              <a:pathLst>
                <a:path w="268" h="867">
                  <a:moveTo>
                    <a:pt x="0" y="0"/>
                  </a:moveTo>
                  <a:lnTo>
                    <a:pt x="0" y="867"/>
                  </a:lnTo>
                  <a:lnTo>
                    <a:pt x="268" y="867"/>
                  </a:lnTo>
                </a:path>
              </a:pathLst>
            </a:custGeom>
            <a:noFill/>
            <a:ln w="58738" cap="rnd">
              <a:solidFill>
                <a:srgbClr val="F6D993"/>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33" name="íślïḍe"/>
            <p:cNvSpPr/>
            <p:nvPr/>
          </p:nvSpPr>
          <p:spPr bwMode="auto">
            <a:xfrm flipV="1">
              <a:off x="4687888" y="3708400"/>
              <a:ext cx="0" cy="174625"/>
            </a:xfrm>
            <a:prstGeom prst="line">
              <a:avLst/>
            </a:prstGeom>
            <a:noFill/>
            <a:ln w="58738" cap="rnd">
              <a:solidFill>
                <a:srgbClr val="F6D993"/>
              </a:solidFill>
              <a:prstDash val="solid"/>
              <a:round/>
            </a:ln>
            <a:extLst>
              <a:ext uri="{909E8E84-426E-40DD-AFC4-6F175D3DCCD1}">
                <a14:hiddenFill xmlns:a14="http://schemas.microsoft.com/office/drawing/2010/main">
                  <a:noFill/>
                </a14:hiddenFill>
              </a:ext>
            </a:extLst>
          </p:spPr>
          <p:txBody>
            <a:bodyPr anchor="ctr"/>
            <a:lstStyle/>
            <a:p>
              <a:pPr algn="ctr"/>
              <a:endParaRPr/>
            </a:p>
          </p:txBody>
        </p:sp>
        <p:sp>
          <p:nvSpPr>
            <p:cNvPr id="34" name="íśḷîdè"/>
            <p:cNvSpPr/>
            <p:nvPr/>
          </p:nvSpPr>
          <p:spPr bwMode="auto">
            <a:xfrm>
              <a:off x="6684963" y="3417888"/>
              <a:ext cx="777875" cy="0"/>
            </a:xfrm>
            <a:prstGeom prst="line">
              <a:avLst/>
            </a:prstGeom>
            <a:noFill/>
            <a:ln w="58738" cap="rnd">
              <a:solidFill>
                <a:srgbClr val="F6D993"/>
              </a:solidFill>
              <a:prstDash val="solid"/>
              <a:round/>
            </a:ln>
            <a:extLst>
              <a:ext uri="{909E8E84-426E-40DD-AFC4-6F175D3DCCD1}">
                <a14:hiddenFill xmlns:a14="http://schemas.microsoft.com/office/drawing/2010/main">
                  <a:noFill/>
                </a14:hiddenFill>
              </a:ext>
            </a:extLst>
          </p:spPr>
          <p:txBody>
            <a:bodyPr anchor="ctr"/>
            <a:lstStyle/>
            <a:p>
              <a:pPr algn="ctr"/>
              <a:endParaRPr/>
            </a:p>
          </p:txBody>
        </p:sp>
        <p:sp>
          <p:nvSpPr>
            <p:cNvPr id="35" name="íṩḷiďé"/>
            <p:cNvSpPr/>
            <p:nvPr/>
          </p:nvSpPr>
          <p:spPr bwMode="auto">
            <a:xfrm>
              <a:off x="6380163" y="3417888"/>
              <a:ext cx="141288" cy="0"/>
            </a:xfrm>
            <a:prstGeom prst="line">
              <a:avLst/>
            </a:prstGeom>
            <a:noFill/>
            <a:ln w="58738" cap="rnd">
              <a:solidFill>
                <a:srgbClr val="F6D993"/>
              </a:solidFill>
              <a:prstDash val="solid"/>
              <a:round/>
            </a:ln>
            <a:extLst>
              <a:ext uri="{909E8E84-426E-40DD-AFC4-6F175D3DCCD1}">
                <a14:hiddenFill xmlns:a14="http://schemas.microsoft.com/office/drawing/2010/main">
                  <a:noFill/>
                </a14:hiddenFill>
              </a:ext>
            </a:extLst>
          </p:spPr>
          <p:txBody>
            <a:bodyPr anchor="ctr"/>
            <a:lstStyle/>
            <a:p>
              <a:pPr algn="ctr"/>
              <a:endParaRPr/>
            </a:p>
          </p:txBody>
        </p:sp>
        <p:sp>
          <p:nvSpPr>
            <p:cNvPr id="36" name="iśļîďe"/>
            <p:cNvSpPr/>
            <p:nvPr/>
          </p:nvSpPr>
          <p:spPr bwMode="auto">
            <a:xfrm flipH="1">
              <a:off x="4422775" y="2439988"/>
              <a:ext cx="127000" cy="342900"/>
            </a:xfrm>
            <a:prstGeom prst="line">
              <a:avLst/>
            </a:prstGeom>
            <a:noFill/>
            <a:ln w="44450" cap="rnd">
              <a:solidFill>
                <a:srgbClr val="50251F"/>
              </a:solidFill>
              <a:prstDash val="solid"/>
              <a:round/>
            </a:ln>
            <a:extLst>
              <a:ext uri="{909E8E84-426E-40DD-AFC4-6F175D3DCCD1}">
                <a14:hiddenFill xmlns:a14="http://schemas.microsoft.com/office/drawing/2010/main">
                  <a:noFill/>
                </a14:hiddenFill>
              </a:ext>
            </a:extLst>
          </p:spPr>
          <p:txBody>
            <a:bodyPr anchor="ctr"/>
            <a:lstStyle/>
            <a:p>
              <a:pPr algn="ctr"/>
              <a:endParaRPr/>
            </a:p>
          </p:txBody>
        </p:sp>
        <p:sp>
          <p:nvSpPr>
            <p:cNvPr id="37" name="ï$ľiḍé"/>
            <p:cNvSpPr/>
            <p:nvPr/>
          </p:nvSpPr>
          <p:spPr bwMode="auto">
            <a:xfrm flipH="1">
              <a:off x="4594225" y="2241550"/>
              <a:ext cx="28575" cy="79375"/>
            </a:xfrm>
            <a:prstGeom prst="line">
              <a:avLst/>
            </a:prstGeom>
            <a:noFill/>
            <a:ln w="44450" cap="rnd">
              <a:solidFill>
                <a:srgbClr val="50251F"/>
              </a:solidFill>
              <a:prstDash val="solid"/>
              <a:round/>
            </a:ln>
            <a:extLst>
              <a:ext uri="{909E8E84-426E-40DD-AFC4-6F175D3DCCD1}">
                <a14:hiddenFill xmlns:a14="http://schemas.microsoft.com/office/drawing/2010/main">
                  <a:noFill/>
                </a14:hiddenFill>
              </a:ext>
            </a:extLst>
          </p:spPr>
          <p:txBody>
            <a:bodyPr anchor="ctr"/>
            <a:lstStyle/>
            <a:p>
              <a:pPr algn="ctr"/>
              <a:endParaRPr/>
            </a:p>
          </p:txBody>
        </p:sp>
        <p:sp>
          <p:nvSpPr>
            <p:cNvPr id="38" name="ïšḻíďê"/>
            <p:cNvSpPr/>
            <p:nvPr/>
          </p:nvSpPr>
          <p:spPr bwMode="auto">
            <a:xfrm>
              <a:off x="7766050" y="3995738"/>
              <a:ext cx="0" cy="384175"/>
            </a:xfrm>
            <a:prstGeom prst="line">
              <a:avLst/>
            </a:prstGeom>
            <a:noFill/>
            <a:ln w="44450" cap="rnd">
              <a:solidFill>
                <a:srgbClr val="50251F"/>
              </a:solidFill>
              <a:prstDash val="solid"/>
              <a:round/>
            </a:ln>
            <a:extLst>
              <a:ext uri="{909E8E84-426E-40DD-AFC4-6F175D3DCCD1}">
                <a14:hiddenFill xmlns:a14="http://schemas.microsoft.com/office/drawing/2010/main">
                  <a:noFill/>
                </a14:hiddenFill>
              </a:ext>
            </a:extLst>
          </p:spPr>
          <p:txBody>
            <a:bodyPr anchor="ctr"/>
            <a:lstStyle/>
            <a:p>
              <a:pPr algn="ctr"/>
              <a:endParaRPr/>
            </a:p>
          </p:txBody>
        </p:sp>
        <p:sp>
          <p:nvSpPr>
            <p:cNvPr id="39" name="íṧľïḓé"/>
            <p:cNvSpPr/>
            <p:nvPr/>
          </p:nvSpPr>
          <p:spPr bwMode="auto">
            <a:xfrm flipH="1">
              <a:off x="5975350" y="5673725"/>
              <a:ext cx="858838" cy="0"/>
            </a:xfrm>
            <a:prstGeom prst="line">
              <a:avLst/>
            </a:prstGeom>
            <a:noFill/>
            <a:ln w="44450" cap="rnd">
              <a:solidFill>
                <a:srgbClr val="50251F"/>
              </a:solidFill>
              <a:prstDash val="solid"/>
              <a:round/>
            </a:ln>
            <a:extLst>
              <a:ext uri="{909E8E84-426E-40DD-AFC4-6F175D3DCCD1}">
                <a14:hiddenFill xmlns:a14="http://schemas.microsoft.com/office/drawing/2010/main">
                  <a:noFill/>
                </a14:hiddenFill>
              </a:ext>
            </a:extLst>
          </p:spPr>
          <p:txBody>
            <a:bodyPr anchor="ctr"/>
            <a:lstStyle/>
            <a:p>
              <a:pPr algn="ctr"/>
              <a:endParaRPr/>
            </a:p>
          </p:txBody>
        </p:sp>
        <p:sp>
          <p:nvSpPr>
            <p:cNvPr id="40" name="îṣľiḓè"/>
            <p:cNvSpPr/>
            <p:nvPr/>
          </p:nvSpPr>
          <p:spPr bwMode="auto">
            <a:xfrm flipH="1">
              <a:off x="6954838" y="5673725"/>
              <a:ext cx="98425" cy="0"/>
            </a:xfrm>
            <a:prstGeom prst="line">
              <a:avLst/>
            </a:prstGeom>
            <a:noFill/>
            <a:ln w="44450" cap="rnd">
              <a:solidFill>
                <a:srgbClr val="50251F"/>
              </a:solidFill>
              <a:prstDash val="solid"/>
              <a:round/>
            </a:ln>
            <a:extLst>
              <a:ext uri="{909E8E84-426E-40DD-AFC4-6F175D3DCCD1}">
                <a14:hiddenFill xmlns:a14="http://schemas.microsoft.com/office/drawing/2010/main">
                  <a:noFill/>
                </a14:hiddenFill>
              </a:ext>
            </a:extLst>
          </p:spPr>
          <p:txBody>
            <a:bodyPr anchor="ctr"/>
            <a:lstStyle/>
            <a:p>
              <a:pPr algn="ctr"/>
              <a:endParaRPr/>
            </a:p>
          </p:txBody>
        </p:sp>
        <p:sp>
          <p:nvSpPr>
            <p:cNvPr id="41" name="îŝļîḑé"/>
            <p:cNvSpPr/>
            <p:nvPr/>
          </p:nvSpPr>
          <p:spPr>
            <a:xfrm>
              <a:off x="5295249" y="4057650"/>
              <a:ext cx="1579278" cy="707886"/>
            </a:xfrm>
            <a:prstGeom prst="rect">
              <a:avLst/>
            </a:prstGeom>
          </p:spPr>
          <p:txBody>
            <a:bodyPr wrap="none">
              <a:normAutofit/>
            </a:bodyPr>
            <a:lstStyle/>
            <a:p>
              <a:r>
                <a:rPr lang="en-US" altLang="zh-CN" sz="4000">
                  <a:solidFill>
                    <a:schemeClr val="bg1"/>
                  </a:solidFill>
                </a:rPr>
                <a:t>VOTE</a:t>
              </a:r>
              <a:endParaRPr lang="zh-CN" altLang="en-US" sz="40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0162" y="879475"/>
            <a:ext cx="12888912" cy="54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0" y="6640513"/>
            <a:ext cx="12858750" cy="602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878130" y="6710985"/>
            <a:ext cx="4980620" cy="461665"/>
          </a:xfrm>
          <a:prstGeom prst="rect">
            <a:avLst/>
          </a:prstGeom>
          <a:noFill/>
        </p:spPr>
        <p:txBody>
          <a:bodyPr wrap="square" rtlCol="0">
            <a:spAutoFit/>
          </a:bodyPr>
          <a:lstStyle/>
          <a:p>
            <a:pPr algn="ctr"/>
            <a:r>
              <a:rPr lang="zh-CN" altLang="en-US" sz="2400" cap="all" spc="300" dirty="0">
                <a:solidFill>
                  <a:schemeClr val="bg1"/>
                </a:solidFill>
                <a:latin typeface="+mj-ea"/>
                <a:ea typeface="+mj-ea"/>
                <a:cs typeface="+mn-ea"/>
              </a:rPr>
              <a:t>党支部书记（委员）工作职责</a:t>
            </a:r>
          </a:p>
        </p:txBody>
      </p:sp>
      <p:grpSp>
        <p:nvGrpSpPr>
          <p:cNvPr id="5" name="组合 4"/>
          <p:cNvGrpSpPr/>
          <p:nvPr/>
        </p:nvGrpSpPr>
        <p:grpSpPr>
          <a:xfrm>
            <a:off x="362700" y="196035"/>
            <a:ext cx="540060" cy="540060"/>
            <a:chOff x="2180903" y="1240061"/>
            <a:chExt cx="648072" cy="648072"/>
          </a:xfrm>
        </p:grpSpPr>
        <p:sp>
          <p:nvSpPr>
            <p:cNvPr id="6" name="椭圆 5"/>
            <p:cNvSpPr/>
            <p:nvPr/>
          </p:nvSpPr>
          <p:spPr>
            <a:xfrm>
              <a:off x="2180903" y="1240061"/>
              <a:ext cx="648072" cy="6480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7" name="文本框 6"/>
            <p:cNvSpPr txBox="1"/>
            <p:nvPr/>
          </p:nvSpPr>
          <p:spPr>
            <a:xfrm>
              <a:off x="2180903" y="1302487"/>
              <a:ext cx="648072" cy="553998"/>
            </a:xfrm>
            <a:prstGeom prst="rect">
              <a:avLst/>
            </a:prstGeom>
            <a:noFill/>
          </p:spPr>
          <p:txBody>
            <a:bodyPr wrap="square" rtlCol="0">
              <a:spAutoFit/>
            </a:bodyPr>
            <a:lstStyle/>
            <a:p>
              <a:pPr algn="ctr"/>
              <a:r>
                <a:rPr lang="zh-CN" altLang="en-US" sz="2400" dirty="0">
                  <a:solidFill>
                    <a:schemeClr val="bg1"/>
                  </a:solidFill>
                  <a:latin typeface="+mn-ea"/>
                  <a:ea typeface="+mn-ea"/>
                </a:rPr>
                <a:t>四</a:t>
              </a:r>
              <a:endParaRPr lang="en-US" altLang="zh-CN" sz="2400" dirty="0">
                <a:solidFill>
                  <a:schemeClr val="bg1"/>
                </a:solidFill>
                <a:latin typeface="+mn-ea"/>
                <a:ea typeface="+mn-ea"/>
              </a:endParaRPr>
            </a:p>
          </p:txBody>
        </p:sp>
      </p:grpSp>
      <p:sp>
        <p:nvSpPr>
          <p:cNvPr id="8" name="文本框 7"/>
          <p:cNvSpPr txBox="1"/>
          <p:nvPr/>
        </p:nvSpPr>
        <p:spPr>
          <a:xfrm>
            <a:off x="902760" y="196035"/>
            <a:ext cx="6024049" cy="584775"/>
          </a:xfrm>
          <a:prstGeom prst="rect">
            <a:avLst/>
          </a:prstGeom>
          <a:noFill/>
        </p:spPr>
        <p:txBody>
          <a:bodyPr wrap="square" rtlCol="0">
            <a:spAutoFit/>
          </a:bodyPr>
          <a:lstStyle/>
          <a:p>
            <a:pPr algn="ctr"/>
            <a:r>
              <a:rPr lang="zh-CN" altLang="en-US" sz="3200" b="1" cap="all" spc="300" dirty="0">
                <a:solidFill>
                  <a:srgbClr val="C00000"/>
                </a:solidFill>
                <a:latin typeface="+mj-ea"/>
                <a:ea typeface="+mj-ea"/>
                <a:cs typeface="+mn-ea"/>
              </a:rPr>
              <a:t>党支部纪律检查委员工作职责</a:t>
            </a:r>
          </a:p>
        </p:txBody>
      </p:sp>
      <p:sp>
        <p:nvSpPr>
          <p:cNvPr id="9" name="文本框 8"/>
          <p:cNvSpPr txBox="1"/>
          <p:nvPr/>
        </p:nvSpPr>
        <p:spPr>
          <a:xfrm>
            <a:off x="1103507" y="1732410"/>
            <a:ext cx="4392727" cy="3351046"/>
          </a:xfrm>
          <a:prstGeom prst="rect">
            <a:avLst/>
          </a:prstGeom>
          <a:noFill/>
          <a:ln>
            <a:noFill/>
          </a:ln>
        </p:spPr>
        <p:txBody>
          <a:bodyPr wrap="square" rtlCol="0">
            <a:spAutoFit/>
          </a:bodyPr>
          <a:lstStyle/>
          <a:p>
            <a:pPr indent="457200" algn="just">
              <a:lnSpc>
                <a:spcPct val="150000"/>
              </a:lnSpc>
            </a:pPr>
            <a:r>
              <a:rPr lang="zh-CN" altLang="en-US" sz="2400" b="1" dirty="0">
                <a:latin typeface="+mn-ea"/>
                <a:ea typeface="+mn-ea"/>
              </a:rPr>
              <a:t>做好加强党内监督、严格党的纪律工作</a:t>
            </a:r>
            <a:endParaRPr lang="en-US" altLang="zh-CN" sz="2400" b="1" dirty="0">
              <a:latin typeface="+mn-ea"/>
              <a:ea typeface="+mn-ea"/>
            </a:endParaRPr>
          </a:p>
          <a:p>
            <a:pPr indent="457200" algn="just">
              <a:lnSpc>
                <a:spcPct val="150000"/>
              </a:lnSpc>
            </a:pPr>
            <a:r>
              <a:rPr lang="zh-CN" altLang="en-US" sz="2400" dirty="0">
                <a:latin typeface="+mn-ea"/>
                <a:ea typeface="+mn-ea"/>
              </a:rPr>
              <a:t>检查党员执行党章和监督党的纪律的情况，按规定调查、处理党员违反党的章程、违反党的纪律的案件。</a:t>
            </a:r>
          </a:p>
        </p:txBody>
      </p:sp>
      <p:sp>
        <p:nvSpPr>
          <p:cNvPr id="10" name="燕尾形 9"/>
          <p:cNvSpPr/>
          <p:nvPr/>
        </p:nvSpPr>
        <p:spPr>
          <a:xfrm>
            <a:off x="1102958" y="1935539"/>
            <a:ext cx="260384" cy="307763"/>
          </a:xfrm>
          <a:prstGeom prst="chevron">
            <a:avLst>
              <a:gd name="adj" fmla="val 59926"/>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1233150" y="1935539"/>
            <a:ext cx="260384" cy="307763"/>
          </a:xfrm>
          <a:prstGeom prst="chevron">
            <a:avLst>
              <a:gd name="adj" fmla="val 59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1" name="图片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375" y="1723320"/>
            <a:ext cx="5449202" cy="40732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0162" y="879475"/>
            <a:ext cx="12888912" cy="54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0" y="6640513"/>
            <a:ext cx="12858750" cy="602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878130" y="6710985"/>
            <a:ext cx="4980620" cy="461665"/>
          </a:xfrm>
          <a:prstGeom prst="rect">
            <a:avLst/>
          </a:prstGeom>
          <a:noFill/>
        </p:spPr>
        <p:txBody>
          <a:bodyPr wrap="square" rtlCol="0">
            <a:spAutoFit/>
          </a:bodyPr>
          <a:lstStyle/>
          <a:p>
            <a:pPr algn="ctr"/>
            <a:r>
              <a:rPr lang="zh-CN" altLang="en-US" sz="2400" cap="all" spc="300" dirty="0">
                <a:solidFill>
                  <a:schemeClr val="bg1"/>
                </a:solidFill>
                <a:latin typeface="+mj-ea"/>
                <a:ea typeface="+mj-ea"/>
                <a:cs typeface="+mn-ea"/>
              </a:rPr>
              <a:t>党支部书记（委员）工作职责</a:t>
            </a:r>
          </a:p>
        </p:txBody>
      </p:sp>
      <p:grpSp>
        <p:nvGrpSpPr>
          <p:cNvPr id="5" name="组合 4"/>
          <p:cNvGrpSpPr/>
          <p:nvPr/>
        </p:nvGrpSpPr>
        <p:grpSpPr>
          <a:xfrm>
            <a:off x="362700" y="196035"/>
            <a:ext cx="540060" cy="540060"/>
            <a:chOff x="2180903" y="1240061"/>
            <a:chExt cx="648072" cy="648072"/>
          </a:xfrm>
        </p:grpSpPr>
        <p:sp>
          <p:nvSpPr>
            <p:cNvPr id="6" name="椭圆 5"/>
            <p:cNvSpPr/>
            <p:nvPr/>
          </p:nvSpPr>
          <p:spPr>
            <a:xfrm>
              <a:off x="2180903" y="1240061"/>
              <a:ext cx="648072" cy="6480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7" name="文本框 6"/>
            <p:cNvSpPr txBox="1"/>
            <p:nvPr/>
          </p:nvSpPr>
          <p:spPr>
            <a:xfrm>
              <a:off x="2180903" y="1302487"/>
              <a:ext cx="648072" cy="553998"/>
            </a:xfrm>
            <a:prstGeom prst="rect">
              <a:avLst/>
            </a:prstGeom>
            <a:noFill/>
          </p:spPr>
          <p:txBody>
            <a:bodyPr wrap="square" rtlCol="0">
              <a:spAutoFit/>
            </a:bodyPr>
            <a:lstStyle/>
            <a:p>
              <a:pPr algn="ctr"/>
              <a:r>
                <a:rPr lang="zh-CN" altLang="en-US" sz="2400" dirty="0">
                  <a:solidFill>
                    <a:schemeClr val="bg1"/>
                  </a:solidFill>
                  <a:latin typeface="+mn-ea"/>
                  <a:ea typeface="+mn-ea"/>
                </a:rPr>
                <a:t>四</a:t>
              </a:r>
              <a:endParaRPr lang="en-US" altLang="zh-CN" sz="2400" dirty="0">
                <a:solidFill>
                  <a:schemeClr val="bg1"/>
                </a:solidFill>
                <a:latin typeface="+mn-ea"/>
                <a:ea typeface="+mn-ea"/>
              </a:endParaRPr>
            </a:p>
          </p:txBody>
        </p:sp>
      </p:grpSp>
      <p:sp>
        <p:nvSpPr>
          <p:cNvPr id="8" name="文本框 7"/>
          <p:cNvSpPr txBox="1"/>
          <p:nvPr/>
        </p:nvSpPr>
        <p:spPr>
          <a:xfrm>
            <a:off x="902760" y="196035"/>
            <a:ext cx="6024049" cy="584775"/>
          </a:xfrm>
          <a:prstGeom prst="rect">
            <a:avLst/>
          </a:prstGeom>
          <a:noFill/>
        </p:spPr>
        <p:txBody>
          <a:bodyPr wrap="square" rtlCol="0">
            <a:spAutoFit/>
          </a:bodyPr>
          <a:lstStyle/>
          <a:p>
            <a:pPr algn="ctr"/>
            <a:r>
              <a:rPr lang="zh-CN" altLang="en-US" sz="3200" b="1" cap="all" spc="300" dirty="0">
                <a:solidFill>
                  <a:srgbClr val="C00000"/>
                </a:solidFill>
                <a:latin typeface="+mj-ea"/>
                <a:ea typeface="+mj-ea"/>
                <a:cs typeface="+mn-ea"/>
              </a:rPr>
              <a:t>党支部纪律检查委员工作职责</a:t>
            </a:r>
          </a:p>
        </p:txBody>
      </p:sp>
      <p:sp>
        <p:nvSpPr>
          <p:cNvPr id="9" name="文本框 8"/>
          <p:cNvSpPr txBox="1"/>
          <p:nvPr/>
        </p:nvSpPr>
        <p:spPr>
          <a:xfrm>
            <a:off x="1103507" y="1732410"/>
            <a:ext cx="4392727" cy="2862322"/>
          </a:xfrm>
          <a:prstGeom prst="rect">
            <a:avLst/>
          </a:prstGeom>
          <a:noFill/>
          <a:ln>
            <a:noFill/>
          </a:ln>
        </p:spPr>
        <p:txBody>
          <a:bodyPr wrap="square" rtlCol="0">
            <a:spAutoFit/>
          </a:bodyPr>
          <a:lstStyle/>
          <a:p>
            <a:pPr indent="457200" algn="just">
              <a:lnSpc>
                <a:spcPct val="150000"/>
              </a:lnSpc>
            </a:pPr>
            <a:r>
              <a:rPr lang="zh-CN" altLang="en-US" sz="2400" b="1" dirty="0">
                <a:latin typeface="+mn-ea"/>
                <a:ea typeface="+mn-ea"/>
              </a:rPr>
              <a:t>负责受理党员和群众的来信来访、党员的控告和申诉</a:t>
            </a:r>
            <a:endParaRPr lang="en-US" altLang="zh-CN" sz="2400" b="1" dirty="0">
              <a:latin typeface="+mn-ea"/>
              <a:ea typeface="+mn-ea"/>
            </a:endParaRPr>
          </a:p>
          <a:p>
            <a:pPr indent="457200" algn="just">
              <a:lnSpc>
                <a:spcPct val="150000"/>
              </a:lnSpc>
            </a:pPr>
            <a:r>
              <a:rPr lang="zh-CN" altLang="en-US" sz="2400" dirty="0">
                <a:latin typeface="+mn-ea"/>
                <a:ea typeface="+mn-ea"/>
              </a:rPr>
              <a:t>考察了解受处分党员改正错误的情况，对其进行有针对性的教育、帮助</a:t>
            </a:r>
          </a:p>
        </p:txBody>
      </p:sp>
      <p:sp>
        <p:nvSpPr>
          <p:cNvPr id="10" name="燕尾形 9"/>
          <p:cNvSpPr/>
          <p:nvPr/>
        </p:nvSpPr>
        <p:spPr>
          <a:xfrm>
            <a:off x="1102958" y="1935539"/>
            <a:ext cx="260384" cy="307763"/>
          </a:xfrm>
          <a:prstGeom prst="chevron">
            <a:avLst>
              <a:gd name="adj" fmla="val 59926"/>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1233150" y="1935539"/>
            <a:ext cx="260384" cy="307763"/>
          </a:xfrm>
          <a:prstGeom prst="chevron">
            <a:avLst>
              <a:gd name="adj" fmla="val 59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04" name="组合 10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6429375" y="1935539"/>
            <a:ext cx="5367565" cy="4009887"/>
            <a:chOff x="3744728" y="1668689"/>
            <a:chExt cx="4702545" cy="3513078"/>
          </a:xfrm>
        </p:grpSpPr>
        <p:sp>
          <p:nvSpPr>
            <p:cNvPr id="105" name="ïṥľïḑé"/>
            <p:cNvSpPr/>
            <p:nvPr/>
          </p:nvSpPr>
          <p:spPr bwMode="auto">
            <a:xfrm>
              <a:off x="4277851" y="1668689"/>
              <a:ext cx="1745223" cy="3027735"/>
            </a:xfrm>
            <a:custGeom>
              <a:avLst/>
              <a:gdLst>
                <a:gd name="T0" fmla="*/ 668 w 668"/>
                <a:gd name="T1" fmla="*/ 255 h 1160"/>
                <a:gd name="T2" fmla="*/ 612 w 668"/>
                <a:gd name="T3" fmla="*/ 199 h 1160"/>
                <a:gd name="T4" fmla="*/ 561 w 668"/>
                <a:gd name="T5" fmla="*/ 233 h 1160"/>
                <a:gd name="T6" fmla="*/ 561 w 668"/>
                <a:gd name="T7" fmla="*/ 145 h 1160"/>
                <a:gd name="T8" fmla="*/ 499 w 668"/>
                <a:gd name="T9" fmla="*/ 75 h 1160"/>
                <a:gd name="T10" fmla="*/ 429 w 668"/>
                <a:gd name="T11" fmla="*/ 116 h 1160"/>
                <a:gd name="T12" fmla="*/ 429 w 668"/>
                <a:gd name="T13" fmla="*/ 67 h 1160"/>
                <a:gd name="T14" fmla="*/ 362 w 668"/>
                <a:gd name="T15" fmla="*/ 0 h 1160"/>
                <a:gd name="T16" fmla="*/ 295 w 668"/>
                <a:gd name="T17" fmla="*/ 67 h 1160"/>
                <a:gd name="T18" fmla="*/ 295 w 668"/>
                <a:gd name="T19" fmla="*/ 123 h 1160"/>
                <a:gd name="T20" fmla="*/ 217 w 668"/>
                <a:gd name="T21" fmla="*/ 77 h 1160"/>
                <a:gd name="T22" fmla="*/ 161 w 668"/>
                <a:gd name="T23" fmla="*/ 146 h 1160"/>
                <a:gd name="T24" fmla="*/ 161 w 668"/>
                <a:gd name="T25" fmla="*/ 619 h 1160"/>
                <a:gd name="T26" fmla="*/ 126 w 668"/>
                <a:gd name="T27" fmla="*/ 586 h 1160"/>
                <a:gd name="T28" fmla="*/ 126 w 668"/>
                <a:gd name="T29" fmla="*/ 511 h 1160"/>
                <a:gd name="T30" fmla="*/ 24 w 668"/>
                <a:gd name="T31" fmla="*/ 386 h 1160"/>
                <a:gd name="T32" fmla="*/ 0 w 668"/>
                <a:gd name="T33" fmla="*/ 383 h 1160"/>
                <a:gd name="T34" fmla="*/ 0 w 668"/>
                <a:gd name="T35" fmla="*/ 602 h 1160"/>
                <a:gd name="T36" fmla="*/ 59 w 668"/>
                <a:gd name="T37" fmla="*/ 739 h 1160"/>
                <a:gd name="T38" fmla="*/ 242 w 668"/>
                <a:gd name="T39" fmla="*/ 911 h 1160"/>
                <a:gd name="T40" fmla="*/ 242 w 668"/>
                <a:gd name="T41" fmla="*/ 1160 h 1160"/>
                <a:gd name="T42" fmla="*/ 596 w 668"/>
                <a:gd name="T43" fmla="*/ 1160 h 1160"/>
                <a:gd name="T44" fmla="*/ 596 w 668"/>
                <a:gd name="T45" fmla="*/ 909 h 1160"/>
                <a:gd name="T46" fmla="*/ 668 w 668"/>
                <a:gd name="T47" fmla="*/ 630 h 1160"/>
                <a:gd name="T48" fmla="*/ 668 w 668"/>
                <a:gd name="T49" fmla="*/ 255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8" h="1160">
                  <a:moveTo>
                    <a:pt x="668" y="255"/>
                  </a:moveTo>
                  <a:cubicBezTo>
                    <a:pt x="668" y="224"/>
                    <a:pt x="643" y="199"/>
                    <a:pt x="612" y="199"/>
                  </a:cubicBezTo>
                  <a:cubicBezTo>
                    <a:pt x="589" y="199"/>
                    <a:pt x="569" y="213"/>
                    <a:pt x="561" y="233"/>
                  </a:cubicBezTo>
                  <a:cubicBezTo>
                    <a:pt x="561" y="145"/>
                    <a:pt x="561" y="145"/>
                    <a:pt x="561" y="145"/>
                  </a:cubicBezTo>
                  <a:cubicBezTo>
                    <a:pt x="561" y="110"/>
                    <a:pt x="535" y="79"/>
                    <a:pt x="499" y="75"/>
                  </a:cubicBezTo>
                  <a:cubicBezTo>
                    <a:pt x="468" y="72"/>
                    <a:pt x="444" y="90"/>
                    <a:pt x="429" y="116"/>
                  </a:cubicBezTo>
                  <a:cubicBezTo>
                    <a:pt x="429" y="67"/>
                    <a:pt x="429" y="67"/>
                    <a:pt x="429" y="67"/>
                  </a:cubicBezTo>
                  <a:cubicBezTo>
                    <a:pt x="429" y="30"/>
                    <a:pt x="400" y="0"/>
                    <a:pt x="362" y="0"/>
                  </a:cubicBezTo>
                  <a:cubicBezTo>
                    <a:pt x="325" y="0"/>
                    <a:pt x="295" y="30"/>
                    <a:pt x="295" y="67"/>
                  </a:cubicBezTo>
                  <a:cubicBezTo>
                    <a:pt x="295" y="123"/>
                    <a:pt x="295" y="123"/>
                    <a:pt x="295" y="123"/>
                  </a:cubicBezTo>
                  <a:cubicBezTo>
                    <a:pt x="286" y="92"/>
                    <a:pt x="252" y="70"/>
                    <a:pt x="217" y="77"/>
                  </a:cubicBezTo>
                  <a:cubicBezTo>
                    <a:pt x="184" y="83"/>
                    <a:pt x="161" y="113"/>
                    <a:pt x="161" y="146"/>
                  </a:cubicBezTo>
                  <a:cubicBezTo>
                    <a:pt x="161" y="619"/>
                    <a:pt x="161" y="619"/>
                    <a:pt x="161" y="619"/>
                  </a:cubicBezTo>
                  <a:cubicBezTo>
                    <a:pt x="126" y="586"/>
                    <a:pt x="126" y="586"/>
                    <a:pt x="126" y="586"/>
                  </a:cubicBezTo>
                  <a:cubicBezTo>
                    <a:pt x="126" y="511"/>
                    <a:pt x="126" y="511"/>
                    <a:pt x="126" y="511"/>
                  </a:cubicBezTo>
                  <a:cubicBezTo>
                    <a:pt x="126" y="449"/>
                    <a:pt x="82" y="398"/>
                    <a:pt x="24" y="386"/>
                  </a:cubicBezTo>
                  <a:cubicBezTo>
                    <a:pt x="16" y="384"/>
                    <a:pt x="0" y="383"/>
                    <a:pt x="0" y="383"/>
                  </a:cubicBezTo>
                  <a:cubicBezTo>
                    <a:pt x="0" y="602"/>
                    <a:pt x="0" y="602"/>
                    <a:pt x="0" y="602"/>
                  </a:cubicBezTo>
                  <a:cubicBezTo>
                    <a:pt x="0" y="654"/>
                    <a:pt x="21" y="703"/>
                    <a:pt x="59" y="739"/>
                  </a:cubicBezTo>
                  <a:cubicBezTo>
                    <a:pt x="242" y="911"/>
                    <a:pt x="242" y="911"/>
                    <a:pt x="242" y="911"/>
                  </a:cubicBezTo>
                  <a:cubicBezTo>
                    <a:pt x="242" y="1160"/>
                    <a:pt x="242" y="1160"/>
                    <a:pt x="242" y="1160"/>
                  </a:cubicBezTo>
                  <a:cubicBezTo>
                    <a:pt x="596" y="1160"/>
                    <a:pt x="596" y="1160"/>
                    <a:pt x="596" y="1160"/>
                  </a:cubicBezTo>
                  <a:cubicBezTo>
                    <a:pt x="596" y="909"/>
                    <a:pt x="596" y="909"/>
                    <a:pt x="596" y="909"/>
                  </a:cubicBezTo>
                  <a:cubicBezTo>
                    <a:pt x="644" y="824"/>
                    <a:pt x="668" y="728"/>
                    <a:pt x="668" y="630"/>
                  </a:cubicBezTo>
                  <a:cubicBezTo>
                    <a:pt x="668" y="255"/>
                    <a:pt x="668" y="255"/>
                    <a:pt x="668" y="255"/>
                  </a:cubicBezTo>
                </a:path>
              </a:pathLst>
            </a:custGeom>
            <a:solidFill>
              <a:srgbClr val="FFC7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işlíde"/>
            <p:cNvSpPr/>
            <p:nvPr/>
          </p:nvSpPr>
          <p:spPr bwMode="auto">
            <a:xfrm>
              <a:off x="4909048" y="4294067"/>
              <a:ext cx="925421" cy="84243"/>
            </a:xfrm>
            <a:custGeom>
              <a:avLst/>
              <a:gdLst>
                <a:gd name="T0" fmla="*/ 736 w 736"/>
                <a:gd name="T1" fmla="*/ 0 h 67"/>
                <a:gd name="T2" fmla="*/ 0 w 736"/>
                <a:gd name="T3" fmla="*/ 0 h 67"/>
                <a:gd name="T4" fmla="*/ 0 w 736"/>
                <a:gd name="T5" fmla="*/ 67 h 67"/>
                <a:gd name="T6" fmla="*/ 63 w 736"/>
                <a:gd name="T7" fmla="*/ 67 h 67"/>
                <a:gd name="T8" fmla="*/ 672 w 736"/>
                <a:gd name="T9" fmla="*/ 67 h 67"/>
                <a:gd name="T10" fmla="*/ 736 w 736"/>
                <a:gd name="T11" fmla="*/ 67 h 67"/>
                <a:gd name="T12" fmla="*/ 736 w 736"/>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736" h="67">
                  <a:moveTo>
                    <a:pt x="736" y="0"/>
                  </a:moveTo>
                  <a:lnTo>
                    <a:pt x="0" y="0"/>
                  </a:lnTo>
                  <a:lnTo>
                    <a:pt x="0" y="67"/>
                  </a:lnTo>
                  <a:lnTo>
                    <a:pt x="63" y="67"/>
                  </a:lnTo>
                  <a:lnTo>
                    <a:pt x="672" y="67"/>
                  </a:lnTo>
                  <a:lnTo>
                    <a:pt x="736" y="67"/>
                  </a:lnTo>
                  <a:lnTo>
                    <a:pt x="736" y="0"/>
                  </a:lnTo>
                  <a:close/>
                </a:path>
              </a:pathLst>
            </a:custGeom>
            <a:solidFill>
              <a:srgbClr val="FFB7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íśļîḑê"/>
            <p:cNvSpPr/>
            <p:nvPr/>
          </p:nvSpPr>
          <p:spPr bwMode="auto">
            <a:xfrm>
              <a:off x="4909048" y="4294067"/>
              <a:ext cx="925421" cy="84243"/>
            </a:xfrm>
            <a:custGeom>
              <a:avLst/>
              <a:gdLst>
                <a:gd name="T0" fmla="*/ 736 w 736"/>
                <a:gd name="T1" fmla="*/ 0 h 67"/>
                <a:gd name="T2" fmla="*/ 0 w 736"/>
                <a:gd name="T3" fmla="*/ 0 h 67"/>
                <a:gd name="T4" fmla="*/ 0 w 736"/>
                <a:gd name="T5" fmla="*/ 67 h 67"/>
                <a:gd name="T6" fmla="*/ 63 w 736"/>
                <a:gd name="T7" fmla="*/ 67 h 67"/>
                <a:gd name="T8" fmla="*/ 672 w 736"/>
                <a:gd name="T9" fmla="*/ 67 h 67"/>
                <a:gd name="T10" fmla="*/ 736 w 736"/>
                <a:gd name="T11" fmla="*/ 67 h 67"/>
                <a:gd name="T12" fmla="*/ 736 w 736"/>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736" h="67">
                  <a:moveTo>
                    <a:pt x="736" y="0"/>
                  </a:moveTo>
                  <a:lnTo>
                    <a:pt x="0" y="0"/>
                  </a:lnTo>
                  <a:lnTo>
                    <a:pt x="0" y="67"/>
                  </a:lnTo>
                  <a:lnTo>
                    <a:pt x="63" y="67"/>
                  </a:lnTo>
                  <a:lnTo>
                    <a:pt x="672" y="67"/>
                  </a:lnTo>
                  <a:lnTo>
                    <a:pt x="736" y="67"/>
                  </a:lnTo>
                  <a:lnTo>
                    <a:pt x="7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ïṡḻïḑê"/>
            <p:cNvSpPr/>
            <p:nvPr/>
          </p:nvSpPr>
          <p:spPr bwMode="auto">
            <a:xfrm>
              <a:off x="4877614" y="4378311"/>
              <a:ext cx="985774" cy="803456"/>
            </a:xfrm>
            <a:prstGeom prst="rect">
              <a:avLst/>
            </a:prstGeom>
            <a:solidFill>
              <a:srgbClr val="AFC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9" name="iś1îďé"/>
            <p:cNvSpPr/>
            <p:nvPr/>
          </p:nvSpPr>
          <p:spPr bwMode="auto">
            <a:xfrm>
              <a:off x="4877614" y="4378311"/>
              <a:ext cx="985774" cy="8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0" name="iṡḷíďê"/>
            <p:cNvSpPr/>
            <p:nvPr/>
          </p:nvSpPr>
          <p:spPr bwMode="auto">
            <a:xfrm>
              <a:off x="6168928" y="1668689"/>
              <a:ext cx="1745223" cy="3027735"/>
            </a:xfrm>
            <a:custGeom>
              <a:avLst/>
              <a:gdLst>
                <a:gd name="T0" fmla="*/ 0 w 668"/>
                <a:gd name="T1" fmla="*/ 255 h 1160"/>
                <a:gd name="T2" fmla="*/ 56 w 668"/>
                <a:gd name="T3" fmla="*/ 199 h 1160"/>
                <a:gd name="T4" fmla="*/ 107 w 668"/>
                <a:gd name="T5" fmla="*/ 233 h 1160"/>
                <a:gd name="T6" fmla="*/ 107 w 668"/>
                <a:gd name="T7" fmla="*/ 145 h 1160"/>
                <a:gd name="T8" fmla="*/ 169 w 668"/>
                <a:gd name="T9" fmla="*/ 75 h 1160"/>
                <a:gd name="T10" fmla="*/ 239 w 668"/>
                <a:gd name="T11" fmla="*/ 116 h 1160"/>
                <a:gd name="T12" fmla="*/ 239 w 668"/>
                <a:gd name="T13" fmla="*/ 67 h 1160"/>
                <a:gd name="T14" fmla="*/ 306 w 668"/>
                <a:gd name="T15" fmla="*/ 0 h 1160"/>
                <a:gd name="T16" fmla="*/ 373 w 668"/>
                <a:gd name="T17" fmla="*/ 67 h 1160"/>
                <a:gd name="T18" fmla="*/ 373 w 668"/>
                <a:gd name="T19" fmla="*/ 123 h 1160"/>
                <a:gd name="T20" fmla="*/ 451 w 668"/>
                <a:gd name="T21" fmla="*/ 77 h 1160"/>
                <a:gd name="T22" fmla="*/ 507 w 668"/>
                <a:gd name="T23" fmla="*/ 146 h 1160"/>
                <a:gd name="T24" fmla="*/ 507 w 668"/>
                <a:gd name="T25" fmla="*/ 619 h 1160"/>
                <a:gd name="T26" fmla="*/ 542 w 668"/>
                <a:gd name="T27" fmla="*/ 586 h 1160"/>
                <a:gd name="T28" fmla="*/ 542 w 668"/>
                <a:gd name="T29" fmla="*/ 511 h 1160"/>
                <a:gd name="T30" fmla="*/ 644 w 668"/>
                <a:gd name="T31" fmla="*/ 386 h 1160"/>
                <a:gd name="T32" fmla="*/ 668 w 668"/>
                <a:gd name="T33" fmla="*/ 383 h 1160"/>
                <a:gd name="T34" fmla="*/ 668 w 668"/>
                <a:gd name="T35" fmla="*/ 602 h 1160"/>
                <a:gd name="T36" fmla="*/ 609 w 668"/>
                <a:gd name="T37" fmla="*/ 739 h 1160"/>
                <a:gd name="T38" fmla="*/ 426 w 668"/>
                <a:gd name="T39" fmla="*/ 911 h 1160"/>
                <a:gd name="T40" fmla="*/ 426 w 668"/>
                <a:gd name="T41" fmla="*/ 1160 h 1160"/>
                <a:gd name="T42" fmla="*/ 72 w 668"/>
                <a:gd name="T43" fmla="*/ 1160 h 1160"/>
                <a:gd name="T44" fmla="*/ 72 w 668"/>
                <a:gd name="T45" fmla="*/ 909 h 1160"/>
                <a:gd name="T46" fmla="*/ 0 w 668"/>
                <a:gd name="T47" fmla="*/ 630 h 1160"/>
                <a:gd name="T48" fmla="*/ 0 w 668"/>
                <a:gd name="T49" fmla="*/ 255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8" h="1160">
                  <a:moveTo>
                    <a:pt x="0" y="255"/>
                  </a:moveTo>
                  <a:cubicBezTo>
                    <a:pt x="0" y="224"/>
                    <a:pt x="25" y="199"/>
                    <a:pt x="56" y="199"/>
                  </a:cubicBezTo>
                  <a:cubicBezTo>
                    <a:pt x="79" y="199"/>
                    <a:pt x="99" y="213"/>
                    <a:pt x="107" y="233"/>
                  </a:cubicBezTo>
                  <a:cubicBezTo>
                    <a:pt x="107" y="145"/>
                    <a:pt x="107" y="145"/>
                    <a:pt x="107" y="145"/>
                  </a:cubicBezTo>
                  <a:cubicBezTo>
                    <a:pt x="107" y="110"/>
                    <a:pt x="133" y="79"/>
                    <a:pt x="169" y="75"/>
                  </a:cubicBezTo>
                  <a:cubicBezTo>
                    <a:pt x="200" y="72"/>
                    <a:pt x="224" y="90"/>
                    <a:pt x="239" y="116"/>
                  </a:cubicBezTo>
                  <a:cubicBezTo>
                    <a:pt x="239" y="67"/>
                    <a:pt x="239" y="67"/>
                    <a:pt x="239" y="67"/>
                  </a:cubicBezTo>
                  <a:cubicBezTo>
                    <a:pt x="239" y="30"/>
                    <a:pt x="268" y="0"/>
                    <a:pt x="306" y="0"/>
                  </a:cubicBezTo>
                  <a:cubicBezTo>
                    <a:pt x="343" y="0"/>
                    <a:pt x="373" y="30"/>
                    <a:pt x="373" y="67"/>
                  </a:cubicBezTo>
                  <a:cubicBezTo>
                    <a:pt x="373" y="123"/>
                    <a:pt x="373" y="123"/>
                    <a:pt x="373" y="123"/>
                  </a:cubicBezTo>
                  <a:cubicBezTo>
                    <a:pt x="382" y="92"/>
                    <a:pt x="416" y="70"/>
                    <a:pt x="451" y="77"/>
                  </a:cubicBezTo>
                  <a:cubicBezTo>
                    <a:pt x="484" y="83"/>
                    <a:pt x="507" y="113"/>
                    <a:pt x="507" y="146"/>
                  </a:cubicBezTo>
                  <a:cubicBezTo>
                    <a:pt x="507" y="619"/>
                    <a:pt x="507" y="619"/>
                    <a:pt x="507" y="619"/>
                  </a:cubicBezTo>
                  <a:cubicBezTo>
                    <a:pt x="542" y="586"/>
                    <a:pt x="542" y="586"/>
                    <a:pt x="542" y="586"/>
                  </a:cubicBezTo>
                  <a:cubicBezTo>
                    <a:pt x="542" y="511"/>
                    <a:pt x="542" y="511"/>
                    <a:pt x="542" y="511"/>
                  </a:cubicBezTo>
                  <a:cubicBezTo>
                    <a:pt x="542" y="449"/>
                    <a:pt x="586" y="398"/>
                    <a:pt x="644" y="386"/>
                  </a:cubicBezTo>
                  <a:cubicBezTo>
                    <a:pt x="652" y="384"/>
                    <a:pt x="668" y="383"/>
                    <a:pt x="668" y="383"/>
                  </a:cubicBezTo>
                  <a:cubicBezTo>
                    <a:pt x="668" y="602"/>
                    <a:pt x="668" y="602"/>
                    <a:pt x="668" y="602"/>
                  </a:cubicBezTo>
                  <a:cubicBezTo>
                    <a:pt x="668" y="654"/>
                    <a:pt x="647" y="703"/>
                    <a:pt x="609" y="739"/>
                  </a:cubicBezTo>
                  <a:cubicBezTo>
                    <a:pt x="426" y="911"/>
                    <a:pt x="426" y="911"/>
                    <a:pt x="426" y="911"/>
                  </a:cubicBezTo>
                  <a:cubicBezTo>
                    <a:pt x="426" y="1160"/>
                    <a:pt x="426" y="1160"/>
                    <a:pt x="426" y="1160"/>
                  </a:cubicBezTo>
                  <a:cubicBezTo>
                    <a:pt x="72" y="1160"/>
                    <a:pt x="72" y="1160"/>
                    <a:pt x="72" y="1160"/>
                  </a:cubicBezTo>
                  <a:cubicBezTo>
                    <a:pt x="72" y="909"/>
                    <a:pt x="72" y="909"/>
                    <a:pt x="72" y="909"/>
                  </a:cubicBezTo>
                  <a:cubicBezTo>
                    <a:pt x="24" y="824"/>
                    <a:pt x="0" y="728"/>
                    <a:pt x="0" y="630"/>
                  </a:cubicBezTo>
                  <a:cubicBezTo>
                    <a:pt x="0" y="255"/>
                    <a:pt x="0" y="255"/>
                    <a:pt x="0" y="255"/>
                  </a:cubicBezTo>
                </a:path>
              </a:pathLst>
            </a:custGeom>
            <a:solidFill>
              <a:srgbClr val="FFC7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ïṩḷîḑé"/>
            <p:cNvSpPr/>
            <p:nvPr/>
          </p:nvSpPr>
          <p:spPr bwMode="auto">
            <a:xfrm>
              <a:off x="6357532" y="4294067"/>
              <a:ext cx="924163" cy="84243"/>
            </a:xfrm>
            <a:custGeom>
              <a:avLst/>
              <a:gdLst>
                <a:gd name="T0" fmla="*/ 735 w 735"/>
                <a:gd name="T1" fmla="*/ 0 h 67"/>
                <a:gd name="T2" fmla="*/ 0 w 735"/>
                <a:gd name="T3" fmla="*/ 0 h 67"/>
                <a:gd name="T4" fmla="*/ 0 w 735"/>
                <a:gd name="T5" fmla="*/ 67 h 67"/>
                <a:gd name="T6" fmla="*/ 64 w 735"/>
                <a:gd name="T7" fmla="*/ 67 h 67"/>
                <a:gd name="T8" fmla="*/ 673 w 735"/>
                <a:gd name="T9" fmla="*/ 67 h 67"/>
                <a:gd name="T10" fmla="*/ 735 w 735"/>
                <a:gd name="T11" fmla="*/ 67 h 67"/>
                <a:gd name="T12" fmla="*/ 735 w 735"/>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735" h="67">
                  <a:moveTo>
                    <a:pt x="735" y="0"/>
                  </a:moveTo>
                  <a:lnTo>
                    <a:pt x="0" y="0"/>
                  </a:lnTo>
                  <a:lnTo>
                    <a:pt x="0" y="67"/>
                  </a:lnTo>
                  <a:lnTo>
                    <a:pt x="64" y="67"/>
                  </a:lnTo>
                  <a:lnTo>
                    <a:pt x="673" y="67"/>
                  </a:lnTo>
                  <a:lnTo>
                    <a:pt x="735" y="67"/>
                  </a:lnTo>
                  <a:lnTo>
                    <a:pt x="735" y="0"/>
                  </a:lnTo>
                  <a:close/>
                </a:path>
              </a:pathLst>
            </a:custGeom>
            <a:solidFill>
              <a:srgbClr val="FFB7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iṩľïḑè"/>
            <p:cNvSpPr/>
            <p:nvPr/>
          </p:nvSpPr>
          <p:spPr bwMode="auto">
            <a:xfrm>
              <a:off x="6357532" y="4294067"/>
              <a:ext cx="924163" cy="84243"/>
            </a:xfrm>
            <a:custGeom>
              <a:avLst/>
              <a:gdLst>
                <a:gd name="T0" fmla="*/ 735 w 735"/>
                <a:gd name="T1" fmla="*/ 0 h 67"/>
                <a:gd name="T2" fmla="*/ 0 w 735"/>
                <a:gd name="T3" fmla="*/ 0 h 67"/>
                <a:gd name="T4" fmla="*/ 0 w 735"/>
                <a:gd name="T5" fmla="*/ 67 h 67"/>
                <a:gd name="T6" fmla="*/ 64 w 735"/>
                <a:gd name="T7" fmla="*/ 67 h 67"/>
                <a:gd name="T8" fmla="*/ 673 w 735"/>
                <a:gd name="T9" fmla="*/ 67 h 67"/>
                <a:gd name="T10" fmla="*/ 735 w 735"/>
                <a:gd name="T11" fmla="*/ 67 h 67"/>
                <a:gd name="T12" fmla="*/ 735 w 735"/>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735" h="67">
                  <a:moveTo>
                    <a:pt x="735" y="0"/>
                  </a:moveTo>
                  <a:lnTo>
                    <a:pt x="0" y="0"/>
                  </a:lnTo>
                  <a:lnTo>
                    <a:pt x="0" y="67"/>
                  </a:lnTo>
                  <a:lnTo>
                    <a:pt x="64" y="67"/>
                  </a:lnTo>
                  <a:lnTo>
                    <a:pt x="673" y="67"/>
                  </a:lnTo>
                  <a:lnTo>
                    <a:pt x="735" y="67"/>
                  </a:lnTo>
                  <a:lnTo>
                    <a:pt x="7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ïśḷidé"/>
            <p:cNvSpPr/>
            <p:nvPr/>
          </p:nvSpPr>
          <p:spPr bwMode="auto">
            <a:xfrm>
              <a:off x="6328613" y="4378311"/>
              <a:ext cx="984517" cy="803456"/>
            </a:xfrm>
            <a:prstGeom prst="rect">
              <a:avLst/>
            </a:prstGeom>
            <a:solidFill>
              <a:srgbClr val="AFC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4" name="îšḻíḓè"/>
            <p:cNvSpPr/>
            <p:nvPr/>
          </p:nvSpPr>
          <p:spPr bwMode="auto">
            <a:xfrm>
              <a:off x="6328613" y="4378311"/>
              <a:ext cx="984517" cy="8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5" name="îṡ1îdé"/>
            <p:cNvSpPr/>
            <p:nvPr/>
          </p:nvSpPr>
          <p:spPr bwMode="auto">
            <a:xfrm>
              <a:off x="5395648" y="1796940"/>
              <a:ext cx="1398190" cy="2113631"/>
            </a:xfrm>
            <a:custGeom>
              <a:avLst/>
              <a:gdLst>
                <a:gd name="T0" fmla="*/ 317 w 535"/>
                <a:gd name="T1" fmla="*/ 737 h 810"/>
                <a:gd name="T2" fmla="*/ 297 w 535"/>
                <a:gd name="T3" fmla="*/ 758 h 810"/>
                <a:gd name="T4" fmla="*/ 296 w 535"/>
                <a:gd name="T5" fmla="*/ 758 h 810"/>
                <a:gd name="T6" fmla="*/ 296 w 535"/>
                <a:gd name="T7" fmla="*/ 758 h 810"/>
                <a:gd name="T8" fmla="*/ 268 w 535"/>
                <a:gd name="T9" fmla="*/ 770 h 810"/>
                <a:gd name="T10" fmla="*/ 239 w 535"/>
                <a:gd name="T11" fmla="*/ 759 h 810"/>
                <a:gd name="T12" fmla="*/ 239 w 535"/>
                <a:gd name="T13" fmla="*/ 759 h 810"/>
                <a:gd name="T14" fmla="*/ 239 w 535"/>
                <a:gd name="T15" fmla="*/ 758 h 810"/>
                <a:gd name="T16" fmla="*/ 219 w 535"/>
                <a:gd name="T17" fmla="*/ 738 h 810"/>
                <a:gd name="T18" fmla="*/ 205 w 535"/>
                <a:gd name="T19" fmla="*/ 781 h 810"/>
                <a:gd name="T20" fmla="*/ 211 w 535"/>
                <a:gd name="T21" fmla="*/ 787 h 810"/>
                <a:gd name="T22" fmla="*/ 268 w 535"/>
                <a:gd name="T23" fmla="*/ 810 h 810"/>
                <a:gd name="T24" fmla="*/ 268 w 535"/>
                <a:gd name="T25" fmla="*/ 810 h 810"/>
                <a:gd name="T26" fmla="*/ 325 w 535"/>
                <a:gd name="T27" fmla="*/ 786 h 810"/>
                <a:gd name="T28" fmla="*/ 331 w 535"/>
                <a:gd name="T29" fmla="*/ 780 h 810"/>
                <a:gd name="T30" fmla="*/ 317 w 535"/>
                <a:gd name="T31" fmla="*/ 737 h 810"/>
                <a:gd name="T32" fmla="*/ 476 w 535"/>
                <a:gd name="T33" fmla="*/ 0 h 810"/>
                <a:gd name="T34" fmla="*/ 471 w 535"/>
                <a:gd name="T35" fmla="*/ 0 h 810"/>
                <a:gd name="T36" fmla="*/ 268 w 535"/>
                <a:gd name="T37" fmla="*/ 105 h 810"/>
                <a:gd name="T38" fmla="*/ 60 w 535"/>
                <a:gd name="T39" fmla="*/ 0 h 810"/>
                <a:gd name="T40" fmla="*/ 56 w 535"/>
                <a:gd name="T41" fmla="*/ 0 h 810"/>
                <a:gd name="T42" fmla="*/ 0 w 535"/>
                <a:gd name="T43" fmla="*/ 7 h 810"/>
                <a:gd name="T44" fmla="*/ 1 w 535"/>
                <a:gd name="T45" fmla="*/ 18 h 810"/>
                <a:gd name="T46" fmla="*/ 1 w 535"/>
                <a:gd name="T47" fmla="*/ 48 h 810"/>
                <a:gd name="T48" fmla="*/ 20 w 535"/>
                <a:gd name="T49" fmla="*/ 43 h 810"/>
                <a:gd name="T50" fmla="*/ 64 w 535"/>
                <a:gd name="T51" fmla="*/ 26 h 810"/>
                <a:gd name="T52" fmla="*/ 71 w 535"/>
                <a:gd name="T53" fmla="*/ 26 h 810"/>
                <a:gd name="T54" fmla="*/ 113 w 535"/>
                <a:gd name="T55" fmla="*/ 46 h 810"/>
                <a:gd name="T56" fmla="*/ 268 w 535"/>
                <a:gd name="T57" fmla="*/ 190 h 810"/>
                <a:gd name="T58" fmla="*/ 423 w 535"/>
                <a:gd name="T59" fmla="*/ 46 h 810"/>
                <a:gd name="T60" fmla="*/ 465 w 535"/>
                <a:gd name="T61" fmla="*/ 26 h 810"/>
                <a:gd name="T62" fmla="*/ 472 w 535"/>
                <a:gd name="T63" fmla="*/ 26 h 810"/>
                <a:gd name="T64" fmla="*/ 516 w 535"/>
                <a:gd name="T65" fmla="*/ 43 h 810"/>
                <a:gd name="T66" fmla="*/ 535 w 535"/>
                <a:gd name="T67" fmla="*/ 48 h 810"/>
                <a:gd name="T68" fmla="*/ 535 w 535"/>
                <a:gd name="T69" fmla="*/ 18 h 810"/>
                <a:gd name="T70" fmla="*/ 535 w 535"/>
                <a:gd name="T71" fmla="*/ 18 h 810"/>
                <a:gd name="T72" fmla="*/ 535 w 535"/>
                <a:gd name="T73" fmla="*/ 7 h 810"/>
                <a:gd name="T74" fmla="*/ 476 w 535"/>
                <a:gd name="T75"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5" h="810">
                  <a:moveTo>
                    <a:pt x="317" y="737"/>
                  </a:moveTo>
                  <a:cubicBezTo>
                    <a:pt x="309" y="745"/>
                    <a:pt x="303" y="752"/>
                    <a:pt x="297" y="758"/>
                  </a:cubicBezTo>
                  <a:cubicBezTo>
                    <a:pt x="296" y="758"/>
                    <a:pt x="296" y="758"/>
                    <a:pt x="296" y="758"/>
                  </a:cubicBezTo>
                  <a:cubicBezTo>
                    <a:pt x="296" y="758"/>
                    <a:pt x="296" y="758"/>
                    <a:pt x="296" y="758"/>
                  </a:cubicBezTo>
                  <a:cubicBezTo>
                    <a:pt x="288" y="766"/>
                    <a:pt x="278" y="770"/>
                    <a:pt x="268" y="770"/>
                  </a:cubicBezTo>
                  <a:cubicBezTo>
                    <a:pt x="257" y="770"/>
                    <a:pt x="247" y="766"/>
                    <a:pt x="239" y="759"/>
                  </a:cubicBezTo>
                  <a:cubicBezTo>
                    <a:pt x="239" y="759"/>
                    <a:pt x="239" y="759"/>
                    <a:pt x="239" y="759"/>
                  </a:cubicBezTo>
                  <a:cubicBezTo>
                    <a:pt x="239" y="759"/>
                    <a:pt x="239" y="758"/>
                    <a:pt x="239" y="758"/>
                  </a:cubicBezTo>
                  <a:cubicBezTo>
                    <a:pt x="233" y="752"/>
                    <a:pt x="226" y="746"/>
                    <a:pt x="219" y="738"/>
                  </a:cubicBezTo>
                  <a:cubicBezTo>
                    <a:pt x="215" y="753"/>
                    <a:pt x="210" y="767"/>
                    <a:pt x="205" y="781"/>
                  </a:cubicBezTo>
                  <a:cubicBezTo>
                    <a:pt x="207" y="783"/>
                    <a:pt x="209" y="785"/>
                    <a:pt x="211" y="787"/>
                  </a:cubicBezTo>
                  <a:cubicBezTo>
                    <a:pt x="226" y="802"/>
                    <a:pt x="246" y="810"/>
                    <a:pt x="268" y="810"/>
                  </a:cubicBezTo>
                  <a:cubicBezTo>
                    <a:pt x="268" y="810"/>
                    <a:pt x="268" y="810"/>
                    <a:pt x="268" y="810"/>
                  </a:cubicBezTo>
                  <a:cubicBezTo>
                    <a:pt x="289" y="810"/>
                    <a:pt x="310" y="802"/>
                    <a:pt x="325" y="786"/>
                  </a:cubicBezTo>
                  <a:cubicBezTo>
                    <a:pt x="327" y="784"/>
                    <a:pt x="329" y="782"/>
                    <a:pt x="331" y="780"/>
                  </a:cubicBezTo>
                  <a:cubicBezTo>
                    <a:pt x="326" y="766"/>
                    <a:pt x="321" y="752"/>
                    <a:pt x="317" y="737"/>
                  </a:cubicBezTo>
                  <a:moveTo>
                    <a:pt x="476" y="0"/>
                  </a:moveTo>
                  <a:cubicBezTo>
                    <a:pt x="475" y="0"/>
                    <a:pt x="473" y="0"/>
                    <a:pt x="471" y="0"/>
                  </a:cubicBezTo>
                  <a:cubicBezTo>
                    <a:pt x="390" y="1"/>
                    <a:pt x="315" y="41"/>
                    <a:pt x="268" y="105"/>
                  </a:cubicBezTo>
                  <a:cubicBezTo>
                    <a:pt x="220" y="40"/>
                    <a:pt x="144" y="0"/>
                    <a:pt x="60" y="0"/>
                  </a:cubicBezTo>
                  <a:cubicBezTo>
                    <a:pt x="58" y="0"/>
                    <a:pt x="57" y="0"/>
                    <a:pt x="56" y="0"/>
                  </a:cubicBezTo>
                  <a:cubicBezTo>
                    <a:pt x="37" y="0"/>
                    <a:pt x="18" y="2"/>
                    <a:pt x="0" y="7"/>
                  </a:cubicBezTo>
                  <a:cubicBezTo>
                    <a:pt x="1" y="10"/>
                    <a:pt x="1" y="14"/>
                    <a:pt x="1" y="18"/>
                  </a:cubicBezTo>
                  <a:cubicBezTo>
                    <a:pt x="1" y="48"/>
                    <a:pt x="1" y="48"/>
                    <a:pt x="1" y="48"/>
                  </a:cubicBezTo>
                  <a:cubicBezTo>
                    <a:pt x="8" y="46"/>
                    <a:pt x="14" y="45"/>
                    <a:pt x="20" y="43"/>
                  </a:cubicBezTo>
                  <a:cubicBezTo>
                    <a:pt x="32" y="33"/>
                    <a:pt x="47" y="26"/>
                    <a:pt x="64" y="26"/>
                  </a:cubicBezTo>
                  <a:cubicBezTo>
                    <a:pt x="66" y="26"/>
                    <a:pt x="69" y="26"/>
                    <a:pt x="71" y="26"/>
                  </a:cubicBezTo>
                  <a:cubicBezTo>
                    <a:pt x="87" y="28"/>
                    <a:pt x="102" y="35"/>
                    <a:pt x="113" y="46"/>
                  </a:cubicBezTo>
                  <a:cubicBezTo>
                    <a:pt x="186" y="64"/>
                    <a:pt x="245" y="119"/>
                    <a:pt x="268" y="190"/>
                  </a:cubicBezTo>
                  <a:cubicBezTo>
                    <a:pt x="291" y="119"/>
                    <a:pt x="350" y="64"/>
                    <a:pt x="423" y="46"/>
                  </a:cubicBezTo>
                  <a:cubicBezTo>
                    <a:pt x="434" y="35"/>
                    <a:pt x="449" y="28"/>
                    <a:pt x="465" y="26"/>
                  </a:cubicBezTo>
                  <a:cubicBezTo>
                    <a:pt x="467" y="26"/>
                    <a:pt x="470" y="26"/>
                    <a:pt x="472" y="26"/>
                  </a:cubicBezTo>
                  <a:cubicBezTo>
                    <a:pt x="489" y="26"/>
                    <a:pt x="504" y="33"/>
                    <a:pt x="516" y="43"/>
                  </a:cubicBezTo>
                  <a:cubicBezTo>
                    <a:pt x="522" y="45"/>
                    <a:pt x="528" y="46"/>
                    <a:pt x="535" y="48"/>
                  </a:cubicBezTo>
                  <a:cubicBezTo>
                    <a:pt x="535" y="18"/>
                    <a:pt x="535" y="18"/>
                    <a:pt x="535" y="18"/>
                  </a:cubicBezTo>
                  <a:cubicBezTo>
                    <a:pt x="535" y="18"/>
                    <a:pt x="535" y="18"/>
                    <a:pt x="535" y="18"/>
                  </a:cubicBezTo>
                  <a:cubicBezTo>
                    <a:pt x="535" y="14"/>
                    <a:pt x="535" y="10"/>
                    <a:pt x="535" y="7"/>
                  </a:cubicBezTo>
                  <a:cubicBezTo>
                    <a:pt x="516" y="2"/>
                    <a:pt x="497" y="0"/>
                    <a:pt x="476" y="0"/>
                  </a:cubicBezTo>
                </a:path>
              </a:pathLst>
            </a:custGeom>
            <a:solidFill>
              <a:srgbClr val="964F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íšlïḓe"/>
            <p:cNvSpPr/>
            <p:nvPr/>
          </p:nvSpPr>
          <p:spPr bwMode="auto">
            <a:xfrm>
              <a:off x="5218360" y="3112144"/>
              <a:ext cx="749390" cy="722985"/>
            </a:xfrm>
            <a:custGeom>
              <a:avLst/>
              <a:gdLst>
                <a:gd name="T0" fmla="*/ 55 w 287"/>
                <a:gd name="T1" fmla="*/ 0 h 277"/>
                <a:gd name="T2" fmla="*/ 0 w 287"/>
                <a:gd name="T3" fmla="*/ 0 h 277"/>
                <a:gd name="T4" fmla="*/ 273 w 287"/>
                <a:gd name="T5" fmla="*/ 277 h 277"/>
                <a:gd name="T6" fmla="*/ 287 w 287"/>
                <a:gd name="T7" fmla="*/ 234 h 277"/>
                <a:gd name="T8" fmla="*/ 234 w 287"/>
                <a:gd name="T9" fmla="*/ 182 h 277"/>
                <a:gd name="T10" fmla="*/ 233 w 287"/>
                <a:gd name="T11" fmla="*/ 181 h 277"/>
                <a:gd name="T12" fmla="*/ 233 w 287"/>
                <a:gd name="T13" fmla="*/ 181 h 277"/>
                <a:gd name="T14" fmla="*/ 55 w 287"/>
                <a:gd name="T15" fmla="*/ 0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7" h="277">
                  <a:moveTo>
                    <a:pt x="55" y="0"/>
                  </a:moveTo>
                  <a:cubicBezTo>
                    <a:pt x="0" y="0"/>
                    <a:pt x="0" y="0"/>
                    <a:pt x="0" y="0"/>
                  </a:cubicBezTo>
                  <a:cubicBezTo>
                    <a:pt x="79" y="83"/>
                    <a:pt x="193" y="197"/>
                    <a:pt x="273" y="277"/>
                  </a:cubicBezTo>
                  <a:cubicBezTo>
                    <a:pt x="278" y="263"/>
                    <a:pt x="283" y="249"/>
                    <a:pt x="287" y="234"/>
                  </a:cubicBezTo>
                  <a:cubicBezTo>
                    <a:pt x="272" y="219"/>
                    <a:pt x="254" y="201"/>
                    <a:pt x="234" y="182"/>
                  </a:cubicBezTo>
                  <a:cubicBezTo>
                    <a:pt x="234" y="181"/>
                    <a:pt x="233" y="181"/>
                    <a:pt x="233" y="181"/>
                  </a:cubicBezTo>
                  <a:cubicBezTo>
                    <a:pt x="233" y="181"/>
                    <a:pt x="233" y="181"/>
                    <a:pt x="233" y="181"/>
                  </a:cubicBezTo>
                  <a:cubicBezTo>
                    <a:pt x="179" y="126"/>
                    <a:pt x="112" y="58"/>
                    <a:pt x="55" y="0"/>
                  </a:cubicBezTo>
                </a:path>
              </a:pathLst>
            </a:custGeom>
            <a:solidFill>
              <a:srgbClr val="FFB6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i$ḻíďe"/>
            <p:cNvSpPr/>
            <p:nvPr/>
          </p:nvSpPr>
          <p:spPr bwMode="auto">
            <a:xfrm>
              <a:off x="6224252" y="3112144"/>
              <a:ext cx="744360" cy="720470"/>
            </a:xfrm>
            <a:custGeom>
              <a:avLst/>
              <a:gdLst>
                <a:gd name="T0" fmla="*/ 285 w 285"/>
                <a:gd name="T1" fmla="*/ 0 h 276"/>
                <a:gd name="T2" fmla="*/ 229 w 285"/>
                <a:gd name="T3" fmla="*/ 0 h 276"/>
                <a:gd name="T4" fmla="*/ 0 w 285"/>
                <a:gd name="T5" fmla="*/ 233 h 276"/>
                <a:gd name="T6" fmla="*/ 14 w 285"/>
                <a:gd name="T7" fmla="*/ 276 h 276"/>
                <a:gd name="T8" fmla="*/ 285 w 285"/>
                <a:gd name="T9" fmla="*/ 0 h 276"/>
              </a:gdLst>
              <a:ahLst/>
              <a:cxnLst>
                <a:cxn ang="0">
                  <a:pos x="T0" y="T1"/>
                </a:cxn>
                <a:cxn ang="0">
                  <a:pos x="T2" y="T3"/>
                </a:cxn>
                <a:cxn ang="0">
                  <a:pos x="T4" y="T5"/>
                </a:cxn>
                <a:cxn ang="0">
                  <a:pos x="T6" y="T7"/>
                </a:cxn>
                <a:cxn ang="0">
                  <a:pos x="T8" y="T9"/>
                </a:cxn>
              </a:cxnLst>
              <a:rect l="0" t="0" r="r" b="b"/>
              <a:pathLst>
                <a:path w="285" h="276">
                  <a:moveTo>
                    <a:pt x="285" y="0"/>
                  </a:moveTo>
                  <a:cubicBezTo>
                    <a:pt x="229" y="0"/>
                    <a:pt x="229" y="0"/>
                    <a:pt x="229" y="0"/>
                  </a:cubicBezTo>
                  <a:cubicBezTo>
                    <a:pt x="155" y="75"/>
                    <a:pt x="58" y="175"/>
                    <a:pt x="0" y="233"/>
                  </a:cubicBezTo>
                  <a:cubicBezTo>
                    <a:pt x="4" y="248"/>
                    <a:pt x="9" y="262"/>
                    <a:pt x="14" y="276"/>
                  </a:cubicBezTo>
                  <a:cubicBezTo>
                    <a:pt x="81" y="208"/>
                    <a:pt x="206" y="81"/>
                    <a:pt x="285" y="0"/>
                  </a:cubicBezTo>
                </a:path>
              </a:pathLst>
            </a:custGeom>
            <a:solidFill>
              <a:srgbClr val="FFB6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îśḷîďé"/>
            <p:cNvSpPr/>
            <p:nvPr/>
          </p:nvSpPr>
          <p:spPr bwMode="auto">
            <a:xfrm>
              <a:off x="4976946" y="1895015"/>
              <a:ext cx="2239367" cy="1921254"/>
            </a:xfrm>
            <a:custGeom>
              <a:avLst/>
              <a:gdLst>
                <a:gd name="T0" fmla="*/ 632 w 857"/>
                <a:gd name="T1" fmla="*/ 2 h 736"/>
                <a:gd name="T2" fmla="*/ 428 w 857"/>
                <a:gd name="T3" fmla="*/ 152 h 736"/>
                <a:gd name="T4" fmla="*/ 217 w 857"/>
                <a:gd name="T5" fmla="*/ 2 h 736"/>
                <a:gd name="T6" fmla="*/ 0 w 857"/>
                <a:gd name="T7" fmla="*/ 220 h 736"/>
                <a:gd name="T8" fmla="*/ 37 w 857"/>
                <a:gd name="T9" fmla="*/ 344 h 736"/>
                <a:gd name="T10" fmla="*/ 399 w 857"/>
                <a:gd name="T11" fmla="*/ 721 h 736"/>
                <a:gd name="T12" fmla="*/ 456 w 857"/>
                <a:gd name="T13" fmla="*/ 720 h 736"/>
                <a:gd name="T14" fmla="*/ 799 w 857"/>
                <a:gd name="T15" fmla="*/ 369 h 736"/>
                <a:gd name="T16" fmla="*/ 856 w 857"/>
                <a:gd name="T17" fmla="*/ 216 h 736"/>
                <a:gd name="T18" fmla="*/ 632 w 857"/>
                <a:gd name="T19" fmla="*/ 2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7" h="736">
                  <a:moveTo>
                    <a:pt x="632" y="2"/>
                  </a:moveTo>
                  <a:cubicBezTo>
                    <a:pt x="537" y="4"/>
                    <a:pt x="456" y="66"/>
                    <a:pt x="428" y="152"/>
                  </a:cubicBezTo>
                  <a:cubicBezTo>
                    <a:pt x="399" y="64"/>
                    <a:pt x="315" y="0"/>
                    <a:pt x="217" y="2"/>
                  </a:cubicBezTo>
                  <a:cubicBezTo>
                    <a:pt x="98" y="3"/>
                    <a:pt x="1" y="101"/>
                    <a:pt x="0" y="220"/>
                  </a:cubicBezTo>
                  <a:cubicBezTo>
                    <a:pt x="0" y="266"/>
                    <a:pt x="14" y="309"/>
                    <a:pt x="37" y="344"/>
                  </a:cubicBezTo>
                  <a:cubicBezTo>
                    <a:pt x="70" y="392"/>
                    <a:pt x="315" y="636"/>
                    <a:pt x="399" y="721"/>
                  </a:cubicBezTo>
                  <a:cubicBezTo>
                    <a:pt x="415" y="736"/>
                    <a:pt x="441" y="736"/>
                    <a:pt x="456" y="720"/>
                  </a:cubicBezTo>
                  <a:cubicBezTo>
                    <a:pt x="537" y="638"/>
                    <a:pt x="766" y="405"/>
                    <a:pt x="799" y="369"/>
                  </a:cubicBezTo>
                  <a:cubicBezTo>
                    <a:pt x="836" y="329"/>
                    <a:pt x="857" y="275"/>
                    <a:pt x="856" y="216"/>
                  </a:cubicBezTo>
                  <a:cubicBezTo>
                    <a:pt x="853" y="96"/>
                    <a:pt x="752" y="0"/>
                    <a:pt x="632" y="2"/>
                  </a:cubicBezTo>
                </a:path>
              </a:pathLst>
            </a:custGeom>
            <a:solidFill>
              <a:srgbClr val="FF69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ïsliḓe"/>
            <p:cNvSpPr/>
            <p:nvPr/>
          </p:nvSpPr>
          <p:spPr bwMode="auto">
            <a:xfrm>
              <a:off x="5691129" y="1916390"/>
              <a:ext cx="809743" cy="375952"/>
            </a:xfrm>
            <a:custGeom>
              <a:avLst/>
              <a:gdLst>
                <a:gd name="T0" fmla="*/ 0 w 310"/>
                <a:gd name="T1" fmla="*/ 0 h 144"/>
                <a:gd name="T2" fmla="*/ 0 w 310"/>
                <a:gd name="T3" fmla="*/ 0 h 144"/>
                <a:gd name="T4" fmla="*/ 155 w 310"/>
                <a:gd name="T5" fmla="*/ 144 h 144"/>
                <a:gd name="T6" fmla="*/ 310 w 310"/>
                <a:gd name="T7" fmla="*/ 0 h 144"/>
                <a:gd name="T8" fmla="*/ 310 w 310"/>
                <a:gd name="T9" fmla="*/ 0 h 144"/>
                <a:gd name="T10" fmla="*/ 155 w 310"/>
                <a:gd name="T11" fmla="*/ 144 h 144"/>
                <a:gd name="T12" fmla="*/ 0 w 31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310" h="144">
                  <a:moveTo>
                    <a:pt x="0" y="0"/>
                  </a:moveTo>
                  <a:cubicBezTo>
                    <a:pt x="0" y="0"/>
                    <a:pt x="0" y="0"/>
                    <a:pt x="0" y="0"/>
                  </a:cubicBezTo>
                  <a:cubicBezTo>
                    <a:pt x="73" y="18"/>
                    <a:pt x="132" y="73"/>
                    <a:pt x="155" y="144"/>
                  </a:cubicBezTo>
                  <a:cubicBezTo>
                    <a:pt x="178" y="73"/>
                    <a:pt x="237" y="18"/>
                    <a:pt x="310" y="0"/>
                  </a:cubicBezTo>
                  <a:cubicBezTo>
                    <a:pt x="310" y="0"/>
                    <a:pt x="310" y="0"/>
                    <a:pt x="310" y="0"/>
                  </a:cubicBezTo>
                  <a:cubicBezTo>
                    <a:pt x="237" y="18"/>
                    <a:pt x="178" y="73"/>
                    <a:pt x="155" y="144"/>
                  </a:cubicBezTo>
                  <a:cubicBezTo>
                    <a:pt x="132" y="73"/>
                    <a:pt x="73" y="18"/>
                    <a:pt x="0" y="0"/>
                  </a:cubicBezTo>
                </a:path>
              </a:pathLst>
            </a:custGeom>
            <a:solidFill>
              <a:srgbClr val="A542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ïṥḷíde"/>
            <p:cNvSpPr/>
            <p:nvPr/>
          </p:nvSpPr>
          <p:spPr bwMode="auto">
            <a:xfrm>
              <a:off x="4976946" y="1901302"/>
              <a:ext cx="2236852" cy="643771"/>
            </a:xfrm>
            <a:custGeom>
              <a:avLst/>
              <a:gdLst>
                <a:gd name="T0" fmla="*/ 220 w 856"/>
                <a:gd name="T1" fmla="*/ 0 h 247"/>
                <a:gd name="T2" fmla="*/ 217 w 856"/>
                <a:gd name="T3" fmla="*/ 0 h 247"/>
                <a:gd name="T4" fmla="*/ 180 w 856"/>
                <a:gd name="T5" fmla="*/ 3 h 247"/>
                <a:gd name="T6" fmla="*/ 161 w 856"/>
                <a:gd name="T7" fmla="*/ 8 h 247"/>
                <a:gd name="T8" fmla="*/ 0 w 856"/>
                <a:gd name="T9" fmla="*/ 218 h 247"/>
                <a:gd name="T10" fmla="*/ 0 w 856"/>
                <a:gd name="T11" fmla="*/ 219 h 247"/>
                <a:gd name="T12" fmla="*/ 0 w 856"/>
                <a:gd name="T13" fmla="*/ 219 h 247"/>
                <a:gd name="T14" fmla="*/ 0 w 856"/>
                <a:gd name="T15" fmla="*/ 219 h 247"/>
                <a:gd name="T16" fmla="*/ 0 w 856"/>
                <a:gd name="T17" fmla="*/ 219 h 247"/>
                <a:gd name="T18" fmla="*/ 0 w 856"/>
                <a:gd name="T19" fmla="*/ 219 h 247"/>
                <a:gd name="T20" fmla="*/ 2 w 856"/>
                <a:gd name="T21" fmla="*/ 247 h 247"/>
                <a:gd name="T22" fmla="*/ 217 w 856"/>
                <a:gd name="T23" fmla="*/ 54 h 247"/>
                <a:gd name="T24" fmla="*/ 220 w 856"/>
                <a:gd name="T25" fmla="*/ 54 h 247"/>
                <a:gd name="T26" fmla="*/ 428 w 856"/>
                <a:gd name="T27" fmla="*/ 205 h 247"/>
                <a:gd name="T28" fmla="*/ 632 w 856"/>
                <a:gd name="T29" fmla="*/ 54 h 247"/>
                <a:gd name="T30" fmla="*/ 636 w 856"/>
                <a:gd name="T31" fmla="*/ 54 h 247"/>
                <a:gd name="T32" fmla="*/ 854 w 856"/>
                <a:gd name="T33" fmla="*/ 246 h 247"/>
                <a:gd name="T34" fmla="*/ 856 w 856"/>
                <a:gd name="T35" fmla="*/ 214 h 247"/>
                <a:gd name="T36" fmla="*/ 856 w 856"/>
                <a:gd name="T37" fmla="*/ 214 h 247"/>
                <a:gd name="T38" fmla="*/ 695 w 856"/>
                <a:gd name="T39" fmla="*/ 8 h 247"/>
                <a:gd name="T40" fmla="*/ 676 w 856"/>
                <a:gd name="T41" fmla="*/ 3 h 247"/>
                <a:gd name="T42" fmla="*/ 636 w 856"/>
                <a:gd name="T43" fmla="*/ 0 h 247"/>
                <a:gd name="T44" fmla="*/ 632 w 856"/>
                <a:gd name="T45" fmla="*/ 0 h 247"/>
                <a:gd name="T46" fmla="*/ 583 w 856"/>
                <a:gd name="T47" fmla="*/ 6 h 247"/>
                <a:gd name="T48" fmla="*/ 583 w 856"/>
                <a:gd name="T49" fmla="*/ 6 h 247"/>
                <a:gd name="T50" fmla="*/ 428 w 856"/>
                <a:gd name="T51" fmla="*/ 150 h 247"/>
                <a:gd name="T52" fmla="*/ 273 w 856"/>
                <a:gd name="T53" fmla="*/ 6 h 247"/>
                <a:gd name="T54" fmla="*/ 273 w 856"/>
                <a:gd name="T55" fmla="*/ 6 h 247"/>
                <a:gd name="T56" fmla="*/ 220 w 856"/>
                <a:gd name="T5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6" h="247">
                  <a:moveTo>
                    <a:pt x="220" y="0"/>
                  </a:moveTo>
                  <a:cubicBezTo>
                    <a:pt x="219" y="0"/>
                    <a:pt x="218" y="0"/>
                    <a:pt x="217" y="0"/>
                  </a:cubicBezTo>
                  <a:cubicBezTo>
                    <a:pt x="204" y="0"/>
                    <a:pt x="192" y="1"/>
                    <a:pt x="180" y="3"/>
                  </a:cubicBezTo>
                  <a:cubicBezTo>
                    <a:pt x="174" y="5"/>
                    <a:pt x="168" y="6"/>
                    <a:pt x="161" y="8"/>
                  </a:cubicBezTo>
                  <a:cubicBezTo>
                    <a:pt x="69" y="33"/>
                    <a:pt x="0" y="118"/>
                    <a:pt x="0" y="218"/>
                  </a:cubicBezTo>
                  <a:cubicBezTo>
                    <a:pt x="0" y="218"/>
                    <a:pt x="0" y="219"/>
                    <a:pt x="0" y="219"/>
                  </a:cubicBezTo>
                  <a:cubicBezTo>
                    <a:pt x="0" y="219"/>
                    <a:pt x="0" y="219"/>
                    <a:pt x="0" y="219"/>
                  </a:cubicBezTo>
                  <a:cubicBezTo>
                    <a:pt x="0" y="219"/>
                    <a:pt x="0" y="219"/>
                    <a:pt x="0" y="219"/>
                  </a:cubicBezTo>
                  <a:cubicBezTo>
                    <a:pt x="0" y="219"/>
                    <a:pt x="0" y="219"/>
                    <a:pt x="0" y="219"/>
                  </a:cubicBezTo>
                  <a:cubicBezTo>
                    <a:pt x="0" y="219"/>
                    <a:pt x="0" y="219"/>
                    <a:pt x="0" y="219"/>
                  </a:cubicBezTo>
                  <a:cubicBezTo>
                    <a:pt x="0" y="228"/>
                    <a:pt x="1" y="238"/>
                    <a:pt x="2" y="247"/>
                  </a:cubicBezTo>
                  <a:cubicBezTo>
                    <a:pt x="15" y="140"/>
                    <a:pt x="107" y="55"/>
                    <a:pt x="217" y="54"/>
                  </a:cubicBezTo>
                  <a:cubicBezTo>
                    <a:pt x="218" y="54"/>
                    <a:pt x="219" y="54"/>
                    <a:pt x="220" y="54"/>
                  </a:cubicBezTo>
                  <a:cubicBezTo>
                    <a:pt x="317" y="54"/>
                    <a:pt x="399" y="117"/>
                    <a:pt x="428" y="205"/>
                  </a:cubicBezTo>
                  <a:cubicBezTo>
                    <a:pt x="456" y="118"/>
                    <a:pt x="537" y="56"/>
                    <a:pt x="632" y="54"/>
                  </a:cubicBezTo>
                  <a:cubicBezTo>
                    <a:pt x="634" y="54"/>
                    <a:pt x="635" y="54"/>
                    <a:pt x="636" y="54"/>
                  </a:cubicBezTo>
                  <a:cubicBezTo>
                    <a:pt x="747" y="54"/>
                    <a:pt x="841" y="138"/>
                    <a:pt x="854" y="246"/>
                  </a:cubicBezTo>
                  <a:cubicBezTo>
                    <a:pt x="856" y="236"/>
                    <a:pt x="856" y="225"/>
                    <a:pt x="856" y="214"/>
                  </a:cubicBezTo>
                  <a:cubicBezTo>
                    <a:pt x="856" y="214"/>
                    <a:pt x="856" y="214"/>
                    <a:pt x="856" y="214"/>
                  </a:cubicBezTo>
                  <a:cubicBezTo>
                    <a:pt x="854" y="115"/>
                    <a:pt x="785" y="33"/>
                    <a:pt x="695" y="8"/>
                  </a:cubicBezTo>
                  <a:cubicBezTo>
                    <a:pt x="688" y="6"/>
                    <a:pt x="682" y="5"/>
                    <a:pt x="676" y="3"/>
                  </a:cubicBezTo>
                  <a:cubicBezTo>
                    <a:pt x="663" y="1"/>
                    <a:pt x="650" y="0"/>
                    <a:pt x="636" y="0"/>
                  </a:cubicBezTo>
                  <a:cubicBezTo>
                    <a:pt x="635" y="0"/>
                    <a:pt x="634" y="0"/>
                    <a:pt x="632" y="0"/>
                  </a:cubicBezTo>
                  <a:cubicBezTo>
                    <a:pt x="615" y="0"/>
                    <a:pt x="599" y="2"/>
                    <a:pt x="583" y="6"/>
                  </a:cubicBezTo>
                  <a:cubicBezTo>
                    <a:pt x="583" y="6"/>
                    <a:pt x="583" y="6"/>
                    <a:pt x="583" y="6"/>
                  </a:cubicBezTo>
                  <a:cubicBezTo>
                    <a:pt x="510" y="24"/>
                    <a:pt x="451" y="79"/>
                    <a:pt x="428" y="150"/>
                  </a:cubicBezTo>
                  <a:cubicBezTo>
                    <a:pt x="405" y="79"/>
                    <a:pt x="346" y="24"/>
                    <a:pt x="273" y="6"/>
                  </a:cubicBezTo>
                  <a:cubicBezTo>
                    <a:pt x="273" y="6"/>
                    <a:pt x="273" y="6"/>
                    <a:pt x="273" y="6"/>
                  </a:cubicBezTo>
                  <a:cubicBezTo>
                    <a:pt x="256" y="2"/>
                    <a:pt x="238" y="0"/>
                    <a:pt x="220" y="0"/>
                  </a:cubicBezTo>
                </a:path>
              </a:pathLst>
            </a:custGeom>
            <a:solidFill>
              <a:srgbClr val="FF5B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îṩlîḍé"/>
            <p:cNvSpPr/>
            <p:nvPr/>
          </p:nvSpPr>
          <p:spPr bwMode="auto">
            <a:xfrm>
              <a:off x="6020559" y="3774775"/>
              <a:ext cx="150884" cy="2515"/>
            </a:xfrm>
            <a:custGeom>
              <a:avLst/>
              <a:gdLst>
                <a:gd name="T0" fmla="*/ 0 w 58"/>
                <a:gd name="T1" fmla="*/ 0 h 1"/>
                <a:gd name="T2" fmla="*/ 0 w 58"/>
                <a:gd name="T3" fmla="*/ 1 h 1"/>
                <a:gd name="T4" fmla="*/ 0 w 58"/>
                <a:gd name="T5" fmla="*/ 0 h 1"/>
                <a:gd name="T6" fmla="*/ 58 w 58"/>
                <a:gd name="T7" fmla="*/ 0 h 1"/>
                <a:gd name="T8" fmla="*/ 57 w 58"/>
                <a:gd name="T9" fmla="*/ 0 h 1"/>
                <a:gd name="T10" fmla="*/ 58 w 58"/>
                <a:gd name="T11" fmla="*/ 0 h 1"/>
              </a:gdLst>
              <a:ahLst/>
              <a:cxnLst>
                <a:cxn ang="0">
                  <a:pos x="T0" y="T1"/>
                </a:cxn>
                <a:cxn ang="0">
                  <a:pos x="T2" y="T3"/>
                </a:cxn>
                <a:cxn ang="0">
                  <a:pos x="T4" y="T5"/>
                </a:cxn>
                <a:cxn ang="0">
                  <a:pos x="T6" y="T7"/>
                </a:cxn>
                <a:cxn ang="0">
                  <a:pos x="T8" y="T9"/>
                </a:cxn>
                <a:cxn ang="0">
                  <a:pos x="T10" y="T11"/>
                </a:cxn>
              </a:cxnLst>
              <a:rect l="0" t="0" r="r" b="b"/>
              <a:pathLst>
                <a:path w="58" h="1">
                  <a:moveTo>
                    <a:pt x="0" y="0"/>
                  </a:moveTo>
                  <a:cubicBezTo>
                    <a:pt x="0" y="0"/>
                    <a:pt x="0" y="1"/>
                    <a:pt x="0" y="1"/>
                  </a:cubicBezTo>
                  <a:cubicBezTo>
                    <a:pt x="0" y="0"/>
                    <a:pt x="0" y="0"/>
                    <a:pt x="0" y="0"/>
                  </a:cubicBezTo>
                  <a:moveTo>
                    <a:pt x="58" y="0"/>
                  </a:moveTo>
                  <a:cubicBezTo>
                    <a:pt x="57" y="0"/>
                    <a:pt x="57" y="0"/>
                    <a:pt x="57" y="0"/>
                  </a:cubicBezTo>
                  <a:cubicBezTo>
                    <a:pt x="57" y="0"/>
                    <a:pt x="57" y="0"/>
                    <a:pt x="58" y="0"/>
                  </a:cubicBezTo>
                </a:path>
              </a:pathLst>
            </a:custGeom>
            <a:solidFill>
              <a:srgbClr val="A542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işļïďê"/>
            <p:cNvSpPr/>
            <p:nvPr/>
          </p:nvSpPr>
          <p:spPr bwMode="auto">
            <a:xfrm>
              <a:off x="5826924" y="3583656"/>
              <a:ext cx="2515" cy="3772"/>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1"/>
                  </a:cubicBezTo>
                  <a:cubicBezTo>
                    <a:pt x="1" y="0"/>
                    <a:pt x="1" y="0"/>
                    <a:pt x="0" y="0"/>
                  </a:cubicBezTo>
                  <a:cubicBezTo>
                    <a:pt x="0" y="0"/>
                    <a:pt x="0" y="0"/>
                    <a:pt x="0" y="0"/>
                  </a:cubicBezTo>
                </a:path>
              </a:pathLst>
            </a:custGeom>
            <a:solidFill>
              <a:srgbClr val="FFAA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ïṡḻïďè"/>
            <p:cNvSpPr/>
            <p:nvPr/>
          </p:nvSpPr>
          <p:spPr bwMode="auto">
            <a:xfrm>
              <a:off x="5826924" y="3583656"/>
              <a:ext cx="530608" cy="222554"/>
            </a:xfrm>
            <a:custGeom>
              <a:avLst/>
              <a:gdLst>
                <a:gd name="T0" fmla="*/ 0 w 203"/>
                <a:gd name="T1" fmla="*/ 0 h 85"/>
                <a:gd name="T2" fmla="*/ 1 w 203"/>
                <a:gd name="T3" fmla="*/ 1 h 85"/>
                <a:gd name="T4" fmla="*/ 74 w 203"/>
                <a:gd name="T5" fmla="*/ 73 h 85"/>
                <a:gd name="T6" fmla="*/ 74 w 203"/>
                <a:gd name="T7" fmla="*/ 74 h 85"/>
                <a:gd name="T8" fmla="*/ 74 w 203"/>
                <a:gd name="T9" fmla="*/ 74 h 85"/>
                <a:gd name="T10" fmla="*/ 103 w 203"/>
                <a:gd name="T11" fmla="*/ 85 h 85"/>
                <a:gd name="T12" fmla="*/ 131 w 203"/>
                <a:gd name="T13" fmla="*/ 73 h 85"/>
                <a:gd name="T14" fmla="*/ 131 w 203"/>
                <a:gd name="T15" fmla="*/ 73 h 85"/>
                <a:gd name="T16" fmla="*/ 132 w 203"/>
                <a:gd name="T17" fmla="*/ 73 h 85"/>
                <a:gd name="T18" fmla="*/ 203 w 203"/>
                <a:gd name="T19" fmla="*/ 1 h 85"/>
                <a:gd name="T20" fmla="*/ 103 w 203"/>
                <a:gd name="T21" fmla="*/ 43 h 85"/>
                <a:gd name="T22" fmla="*/ 0 w 203"/>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85">
                  <a:moveTo>
                    <a:pt x="0" y="0"/>
                  </a:moveTo>
                  <a:cubicBezTo>
                    <a:pt x="1" y="0"/>
                    <a:pt x="1" y="0"/>
                    <a:pt x="1" y="1"/>
                  </a:cubicBezTo>
                  <a:cubicBezTo>
                    <a:pt x="8" y="7"/>
                    <a:pt x="57" y="56"/>
                    <a:pt x="74" y="73"/>
                  </a:cubicBezTo>
                  <a:cubicBezTo>
                    <a:pt x="74" y="73"/>
                    <a:pt x="74" y="73"/>
                    <a:pt x="74" y="74"/>
                  </a:cubicBezTo>
                  <a:cubicBezTo>
                    <a:pt x="74" y="74"/>
                    <a:pt x="74" y="74"/>
                    <a:pt x="74" y="74"/>
                  </a:cubicBezTo>
                  <a:cubicBezTo>
                    <a:pt x="82" y="81"/>
                    <a:pt x="92" y="85"/>
                    <a:pt x="103" y="85"/>
                  </a:cubicBezTo>
                  <a:cubicBezTo>
                    <a:pt x="113" y="85"/>
                    <a:pt x="123" y="81"/>
                    <a:pt x="131" y="73"/>
                  </a:cubicBezTo>
                  <a:cubicBezTo>
                    <a:pt x="131" y="73"/>
                    <a:pt x="131" y="73"/>
                    <a:pt x="131" y="73"/>
                  </a:cubicBezTo>
                  <a:cubicBezTo>
                    <a:pt x="131" y="73"/>
                    <a:pt x="131" y="73"/>
                    <a:pt x="132" y="73"/>
                  </a:cubicBezTo>
                  <a:cubicBezTo>
                    <a:pt x="149" y="55"/>
                    <a:pt x="203" y="1"/>
                    <a:pt x="203" y="1"/>
                  </a:cubicBezTo>
                  <a:cubicBezTo>
                    <a:pt x="203" y="1"/>
                    <a:pt x="138" y="43"/>
                    <a:pt x="103" y="43"/>
                  </a:cubicBezTo>
                  <a:cubicBezTo>
                    <a:pt x="67" y="43"/>
                    <a:pt x="1" y="0"/>
                    <a:pt x="0" y="0"/>
                  </a:cubicBezTo>
                </a:path>
              </a:pathLst>
            </a:custGeom>
            <a:solidFill>
              <a:srgbClr val="FF5B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îšľíḑe"/>
            <p:cNvSpPr/>
            <p:nvPr/>
          </p:nvSpPr>
          <p:spPr bwMode="auto">
            <a:xfrm>
              <a:off x="8204602" y="2853127"/>
              <a:ext cx="242671" cy="198664"/>
            </a:xfrm>
            <a:custGeom>
              <a:avLst/>
              <a:gdLst>
                <a:gd name="T0" fmla="*/ 77 w 93"/>
                <a:gd name="T1" fmla="*/ 54 h 76"/>
                <a:gd name="T2" fmla="*/ 77 w 93"/>
                <a:gd name="T3" fmla="*/ 0 h 76"/>
                <a:gd name="T4" fmla="*/ 42 w 93"/>
                <a:gd name="T5" fmla="*/ 35 h 76"/>
                <a:gd name="T6" fmla="*/ 28 w 93"/>
                <a:gd name="T7" fmla="*/ 19 h 76"/>
                <a:gd name="T8" fmla="*/ 15 w 93"/>
                <a:gd name="T9" fmla="*/ 13 h 76"/>
                <a:gd name="T10" fmla="*/ 2 w 93"/>
                <a:gd name="T11" fmla="*/ 20 h 76"/>
                <a:gd name="T12" fmla="*/ 0 w 93"/>
                <a:gd name="T13" fmla="*/ 22 h 76"/>
                <a:gd name="T14" fmla="*/ 9 w 93"/>
                <a:gd name="T15" fmla="*/ 28 h 76"/>
                <a:gd name="T16" fmla="*/ 9 w 93"/>
                <a:gd name="T17" fmla="*/ 44 h 76"/>
                <a:gd name="T18" fmla="*/ 43 w 93"/>
                <a:gd name="T19" fmla="*/ 76 h 76"/>
                <a:gd name="T20" fmla="*/ 79 w 93"/>
                <a:gd name="T21" fmla="*/ 76 h 76"/>
                <a:gd name="T22" fmla="*/ 66 w 93"/>
                <a:gd name="T23" fmla="*/ 62 h 76"/>
                <a:gd name="T24" fmla="*/ 77 w 93"/>
                <a:gd name="T25" fmla="*/ 5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76">
                  <a:moveTo>
                    <a:pt x="77" y="54"/>
                  </a:moveTo>
                  <a:cubicBezTo>
                    <a:pt x="93" y="39"/>
                    <a:pt x="93" y="15"/>
                    <a:pt x="77" y="0"/>
                  </a:cubicBezTo>
                  <a:cubicBezTo>
                    <a:pt x="42" y="35"/>
                    <a:pt x="42" y="35"/>
                    <a:pt x="42" y="35"/>
                  </a:cubicBezTo>
                  <a:cubicBezTo>
                    <a:pt x="28" y="19"/>
                    <a:pt x="28" y="19"/>
                    <a:pt x="28" y="19"/>
                  </a:cubicBezTo>
                  <a:cubicBezTo>
                    <a:pt x="25" y="15"/>
                    <a:pt x="20" y="13"/>
                    <a:pt x="15" y="13"/>
                  </a:cubicBezTo>
                  <a:cubicBezTo>
                    <a:pt x="10" y="13"/>
                    <a:pt x="5" y="15"/>
                    <a:pt x="2" y="20"/>
                  </a:cubicBezTo>
                  <a:cubicBezTo>
                    <a:pt x="0" y="22"/>
                    <a:pt x="0" y="22"/>
                    <a:pt x="0" y="22"/>
                  </a:cubicBezTo>
                  <a:cubicBezTo>
                    <a:pt x="9" y="28"/>
                    <a:pt x="9" y="28"/>
                    <a:pt x="9" y="28"/>
                  </a:cubicBezTo>
                  <a:cubicBezTo>
                    <a:pt x="9" y="44"/>
                    <a:pt x="9" y="44"/>
                    <a:pt x="9" y="44"/>
                  </a:cubicBezTo>
                  <a:cubicBezTo>
                    <a:pt x="9" y="62"/>
                    <a:pt x="25" y="76"/>
                    <a:pt x="43" y="76"/>
                  </a:cubicBezTo>
                  <a:cubicBezTo>
                    <a:pt x="79" y="76"/>
                    <a:pt x="79" y="76"/>
                    <a:pt x="79" y="76"/>
                  </a:cubicBezTo>
                  <a:cubicBezTo>
                    <a:pt x="66" y="62"/>
                    <a:pt x="66" y="62"/>
                    <a:pt x="66" y="62"/>
                  </a:cubicBezTo>
                  <a:cubicBezTo>
                    <a:pt x="70" y="60"/>
                    <a:pt x="74" y="58"/>
                    <a:pt x="77" y="54"/>
                  </a:cubicBezTo>
                  <a:close/>
                </a:path>
              </a:pathLst>
            </a:custGeom>
            <a:solidFill>
              <a:srgbClr val="CFE2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î$liďe"/>
            <p:cNvSpPr/>
            <p:nvPr/>
          </p:nvSpPr>
          <p:spPr bwMode="auto">
            <a:xfrm>
              <a:off x="8047431" y="1673718"/>
              <a:ext cx="334459" cy="271591"/>
            </a:xfrm>
            <a:custGeom>
              <a:avLst/>
              <a:gdLst>
                <a:gd name="T0" fmla="*/ 107 w 128"/>
                <a:gd name="T1" fmla="*/ 75 h 104"/>
                <a:gd name="T2" fmla="*/ 107 w 128"/>
                <a:gd name="T3" fmla="*/ 0 h 104"/>
                <a:gd name="T4" fmla="*/ 58 w 128"/>
                <a:gd name="T5" fmla="*/ 49 h 104"/>
                <a:gd name="T6" fmla="*/ 38 w 128"/>
                <a:gd name="T7" fmla="*/ 27 h 104"/>
                <a:gd name="T8" fmla="*/ 21 w 128"/>
                <a:gd name="T9" fmla="*/ 18 h 104"/>
                <a:gd name="T10" fmla="*/ 3 w 128"/>
                <a:gd name="T11" fmla="*/ 27 h 104"/>
                <a:gd name="T12" fmla="*/ 0 w 128"/>
                <a:gd name="T13" fmla="*/ 31 h 104"/>
                <a:gd name="T14" fmla="*/ 13 w 128"/>
                <a:gd name="T15" fmla="*/ 39 h 104"/>
                <a:gd name="T16" fmla="*/ 13 w 128"/>
                <a:gd name="T17" fmla="*/ 61 h 104"/>
                <a:gd name="T18" fmla="*/ 59 w 128"/>
                <a:gd name="T19" fmla="*/ 104 h 104"/>
                <a:gd name="T20" fmla="*/ 109 w 128"/>
                <a:gd name="T21" fmla="*/ 104 h 104"/>
                <a:gd name="T22" fmla="*/ 92 w 128"/>
                <a:gd name="T23" fmla="*/ 85 h 104"/>
                <a:gd name="T24" fmla="*/ 107 w 128"/>
                <a:gd name="T25" fmla="*/ 7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04">
                  <a:moveTo>
                    <a:pt x="107" y="75"/>
                  </a:moveTo>
                  <a:cubicBezTo>
                    <a:pt x="128" y="55"/>
                    <a:pt x="128" y="21"/>
                    <a:pt x="107" y="0"/>
                  </a:cubicBezTo>
                  <a:cubicBezTo>
                    <a:pt x="58" y="49"/>
                    <a:pt x="58" y="49"/>
                    <a:pt x="58" y="49"/>
                  </a:cubicBezTo>
                  <a:cubicBezTo>
                    <a:pt x="38" y="27"/>
                    <a:pt x="38" y="27"/>
                    <a:pt x="38" y="27"/>
                  </a:cubicBezTo>
                  <a:cubicBezTo>
                    <a:pt x="34" y="21"/>
                    <a:pt x="28" y="18"/>
                    <a:pt x="21" y="18"/>
                  </a:cubicBezTo>
                  <a:cubicBezTo>
                    <a:pt x="14" y="18"/>
                    <a:pt x="7" y="21"/>
                    <a:pt x="3" y="27"/>
                  </a:cubicBezTo>
                  <a:cubicBezTo>
                    <a:pt x="0" y="31"/>
                    <a:pt x="0" y="31"/>
                    <a:pt x="0" y="31"/>
                  </a:cubicBezTo>
                  <a:cubicBezTo>
                    <a:pt x="13" y="39"/>
                    <a:pt x="13" y="39"/>
                    <a:pt x="13" y="39"/>
                  </a:cubicBezTo>
                  <a:cubicBezTo>
                    <a:pt x="13" y="61"/>
                    <a:pt x="13" y="61"/>
                    <a:pt x="13" y="61"/>
                  </a:cubicBezTo>
                  <a:cubicBezTo>
                    <a:pt x="13" y="85"/>
                    <a:pt x="34" y="104"/>
                    <a:pt x="59" y="104"/>
                  </a:cubicBezTo>
                  <a:cubicBezTo>
                    <a:pt x="109" y="104"/>
                    <a:pt x="109" y="104"/>
                    <a:pt x="109" y="104"/>
                  </a:cubicBezTo>
                  <a:cubicBezTo>
                    <a:pt x="92" y="85"/>
                    <a:pt x="92" y="85"/>
                    <a:pt x="92" y="85"/>
                  </a:cubicBezTo>
                  <a:cubicBezTo>
                    <a:pt x="97" y="83"/>
                    <a:pt x="102" y="80"/>
                    <a:pt x="107" y="75"/>
                  </a:cubicBezTo>
                  <a:close/>
                </a:path>
              </a:pathLst>
            </a:custGeom>
            <a:solidFill>
              <a:srgbClr val="CFE2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iṧ1îḓè"/>
            <p:cNvSpPr/>
            <p:nvPr/>
          </p:nvSpPr>
          <p:spPr bwMode="auto">
            <a:xfrm>
              <a:off x="7718001" y="2182951"/>
              <a:ext cx="411158" cy="336974"/>
            </a:xfrm>
            <a:custGeom>
              <a:avLst/>
              <a:gdLst>
                <a:gd name="T0" fmla="*/ 132 w 157"/>
                <a:gd name="T1" fmla="*/ 94 h 129"/>
                <a:gd name="T2" fmla="*/ 132 w 157"/>
                <a:gd name="T3" fmla="*/ 0 h 129"/>
                <a:gd name="T4" fmla="*/ 71 w 157"/>
                <a:gd name="T5" fmla="*/ 61 h 129"/>
                <a:gd name="T6" fmla="*/ 47 w 157"/>
                <a:gd name="T7" fmla="*/ 34 h 129"/>
                <a:gd name="T8" fmla="*/ 25 w 157"/>
                <a:gd name="T9" fmla="*/ 23 h 129"/>
                <a:gd name="T10" fmla="*/ 3 w 157"/>
                <a:gd name="T11" fmla="*/ 34 h 129"/>
                <a:gd name="T12" fmla="*/ 0 w 157"/>
                <a:gd name="T13" fmla="*/ 38 h 129"/>
                <a:gd name="T14" fmla="*/ 15 w 157"/>
                <a:gd name="T15" fmla="*/ 49 h 129"/>
                <a:gd name="T16" fmla="*/ 15 w 157"/>
                <a:gd name="T17" fmla="*/ 76 h 129"/>
                <a:gd name="T18" fmla="*/ 72 w 157"/>
                <a:gd name="T19" fmla="*/ 129 h 129"/>
                <a:gd name="T20" fmla="*/ 134 w 157"/>
                <a:gd name="T21" fmla="*/ 129 h 129"/>
                <a:gd name="T22" fmla="*/ 113 w 157"/>
                <a:gd name="T23" fmla="*/ 106 h 129"/>
                <a:gd name="T24" fmla="*/ 132 w 157"/>
                <a:gd name="T25" fmla="*/ 9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29">
                  <a:moveTo>
                    <a:pt x="132" y="94"/>
                  </a:moveTo>
                  <a:cubicBezTo>
                    <a:pt x="157" y="68"/>
                    <a:pt x="157" y="26"/>
                    <a:pt x="132" y="0"/>
                  </a:cubicBezTo>
                  <a:cubicBezTo>
                    <a:pt x="71" y="61"/>
                    <a:pt x="71" y="61"/>
                    <a:pt x="71" y="61"/>
                  </a:cubicBezTo>
                  <a:cubicBezTo>
                    <a:pt x="47" y="34"/>
                    <a:pt x="47" y="34"/>
                    <a:pt x="47" y="34"/>
                  </a:cubicBezTo>
                  <a:cubicBezTo>
                    <a:pt x="42" y="27"/>
                    <a:pt x="34" y="23"/>
                    <a:pt x="25" y="23"/>
                  </a:cubicBezTo>
                  <a:cubicBezTo>
                    <a:pt x="16" y="23"/>
                    <a:pt x="8" y="27"/>
                    <a:pt x="3" y="34"/>
                  </a:cubicBezTo>
                  <a:cubicBezTo>
                    <a:pt x="0" y="38"/>
                    <a:pt x="0" y="38"/>
                    <a:pt x="0" y="38"/>
                  </a:cubicBezTo>
                  <a:cubicBezTo>
                    <a:pt x="15" y="49"/>
                    <a:pt x="15" y="49"/>
                    <a:pt x="15" y="49"/>
                  </a:cubicBezTo>
                  <a:cubicBezTo>
                    <a:pt x="15" y="76"/>
                    <a:pt x="15" y="76"/>
                    <a:pt x="15" y="76"/>
                  </a:cubicBezTo>
                  <a:cubicBezTo>
                    <a:pt x="15" y="106"/>
                    <a:pt x="41" y="129"/>
                    <a:pt x="72" y="129"/>
                  </a:cubicBezTo>
                  <a:cubicBezTo>
                    <a:pt x="134" y="129"/>
                    <a:pt x="134" y="129"/>
                    <a:pt x="134" y="129"/>
                  </a:cubicBezTo>
                  <a:cubicBezTo>
                    <a:pt x="113" y="106"/>
                    <a:pt x="113" y="106"/>
                    <a:pt x="113" y="106"/>
                  </a:cubicBezTo>
                  <a:cubicBezTo>
                    <a:pt x="120" y="103"/>
                    <a:pt x="126" y="100"/>
                    <a:pt x="132" y="94"/>
                  </a:cubicBezTo>
                  <a:close/>
                </a:path>
              </a:pathLst>
            </a:custGeom>
            <a:solidFill>
              <a:srgbClr val="CFE2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ïṧḻiḑe"/>
            <p:cNvSpPr/>
            <p:nvPr/>
          </p:nvSpPr>
          <p:spPr bwMode="auto">
            <a:xfrm>
              <a:off x="3744728" y="2853127"/>
              <a:ext cx="242671" cy="198664"/>
            </a:xfrm>
            <a:custGeom>
              <a:avLst/>
              <a:gdLst>
                <a:gd name="T0" fmla="*/ 16 w 93"/>
                <a:gd name="T1" fmla="*/ 54 h 76"/>
                <a:gd name="T2" fmla="*/ 16 w 93"/>
                <a:gd name="T3" fmla="*/ 0 h 76"/>
                <a:gd name="T4" fmla="*/ 51 w 93"/>
                <a:gd name="T5" fmla="*/ 35 h 76"/>
                <a:gd name="T6" fmla="*/ 65 w 93"/>
                <a:gd name="T7" fmla="*/ 19 h 76"/>
                <a:gd name="T8" fmla="*/ 78 w 93"/>
                <a:gd name="T9" fmla="*/ 13 h 76"/>
                <a:gd name="T10" fmla="*/ 91 w 93"/>
                <a:gd name="T11" fmla="*/ 20 h 76"/>
                <a:gd name="T12" fmla="*/ 93 w 93"/>
                <a:gd name="T13" fmla="*/ 22 h 76"/>
                <a:gd name="T14" fmla="*/ 84 w 93"/>
                <a:gd name="T15" fmla="*/ 28 h 76"/>
                <a:gd name="T16" fmla="*/ 84 w 93"/>
                <a:gd name="T17" fmla="*/ 44 h 76"/>
                <a:gd name="T18" fmla="*/ 50 w 93"/>
                <a:gd name="T19" fmla="*/ 76 h 76"/>
                <a:gd name="T20" fmla="*/ 14 w 93"/>
                <a:gd name="T21" fmla="*/ 76 h 76"/>
                <a:gd name="T22" fmla="*/ 27 w 93"/>
                <a:gd name="T23" fmla="*/ 62 h 76"/>
                <a:gd name="T24" fmla="*/ 16 w 93"/>
                <a:gd name="T25" fmla="*/ 5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76">
                  <a:moveTo>
                    <a:pt x="16" y="54"/>
                  </a:moveTo>
                  <a:cubicBezTo>
                    <a:pt x="0" y="39"/>
                    <a:pt x="0" y="15"/>
                    <a:pt x="16" y="0"/>
                  </a:cubicBezTo>
                  <a:cubicBezTo>
                    <a:pt x="51" y="35"/>
                    <a:pt x="51" y="35"/>
                    <a:pt x="51" y="35"/>
                  </a:cubicBezTo>
                  <a:cubicBezTo>
                    <a:pt x="65" y="19"/>
                    <a:pt x="65" y="19"/>
                    <a:pt x="65" y="19"/>
                  </a:cubicBezTo>
                  <a:cubicBezTo>
                    <a:pt x="68" y="15"/>
                    <a:pt x="73" y="13"/>
                    <a:pt x="78" y="13"/>
                  </a:cubicBezTo>
                  <a:cubicBezTo>
                    <a:pt x="83" y="13"/>
                    <a:pt x="88" y="15"/>
                    <a:pt x="91" y="20"/>
                  </a:cubicBezTo>
                  <a:cubicBezTo>
                    <a:pt x="93" y="22"/>
                    <a:pt x="93" y="22"/>
                    <a:pt x="93" y="22"/>
                  </a:cubicBezTo>
                  <a:cubicBezTo>
                    <a:pt x="84" y="28"/>
                    <a:pt x="84" y="28"/>
                    <a:pt x="84" y="28"/>
                  </a:cubicBezTo>
                  <a:cubicBezTo>
                    <a:pt x="84" y="44"/>
                    <a:pt x="84" y="44"/>
                    <a:pt x="84" y="44"/>
                  </a:cubicBezTo>
                  <a:cubicBezTo>
                    <a:pt x="84" y="62"/>
                    <a:pt x="68" y="76"/>
                    <a:pt x="50" y="76"/>
                  </a:cubicBezTo>
                  <a:cubicBezTo>
                    <a:pt x="14" y="76"/>
                    <a:pt x="14" y="76"/>
                    <a:pt x="14" y="76"/>
                  </a:cubicBezTo>
                  <a:cubicBezTo>
                    <a:pt x="27" y="62"/>
                    <a:pt x="27" y="62"/>
                    <a:pt x="27" y="62"/>
                  </a:cubicBezTo>
                  <a:cubicBezTo>
                    <a:pt x="23" y="60"/>
                    <a:pt x="19" y="58"/>
                    <a:pt x="16" y="54"/>
                  </a:cubicBezTo>
                  <a:close/>
                </a:path>
              </a:pathLst>
            </a:custGeom>
            <a:solidFill>
              <a:srgbClr val="CFE2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is1iḍè"/>
            <p:cNvSpPr/>
            <p:nvPr/>
          </p:nvSpPr>
          <p:spPr bwMode="auto">
            <a:xfrm>
              <a:off x="3810111" y="1673718"/>
              <a:ext cx="334459" cy="271591"/>
            </a:xfrm>
            <a:custGeom>
              <a:avLst/>
              <a:gdLst>
                <a:gd name="T0" fmla="*/ 21 w 128"/>
                <a:gd name="T1" fmla="*/ 75 h 104"/>
                <a:gd name="T2" fmla="*/ 21 w 128"/>
                <a:gd name="T3" fmla="*/ 0 h 104"/>
                <a:gd name="T4" fmla="*/ 70 w 128"/>
                <a:gd name="T5" fmla="*/ 49 h 104"/>
                <a:gd name="T6" fmla="*/ 90 w 128"/>
                <a:gd name="T7" fmla="*/ 27 h 104"/>
                <a:gd name="T8" fmla="*/ 107 w 128"/>
                <a:gd name="T9" fmla="*/ 18 h 104"/>
                <a:gd name="T10" fmla="*/ 125 w 128"/>
                <a:gd name="T11" fmla="*/ 27 h 104"/>
                <a:gd name="T12" fmla="*/ 128 w 128"/>
                <a:gd name="T13" fmla="*/ 31 h 104"/>
                <a:gd name="T14" fmla="*/ 115 w 128"/>
                <a:gd name="T15" fmla="*/ 39 h 104"/>
                <a:gd name="T16" fmla="*/ 115 w 128"/>
                <a:gd name="T17" fmla="*/ 61 h 104"/>
                <a:gd name="T18" fmla="*/ 69 w 128"/>
                <a:gd name="T19" fmla="*/ 104 h 104"/>
                <a:gd name="T20" fmla="*/ 19 w 128"/>
                <a:gd name="T21" fmla="*/ 104 h 104"/>
                <a:gd name="T22" fmla="*/ 36 w 128"/>
                <a:gd name="T23" fmla="*/ 85 h 104"/>
                <a:gd name="T24" fmla="*/ 21 w 128"/>
                <a:gd name="T25" fmla="*/ 7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04">
                  <a:moveTo>
                    <a:pt x="21" y="75"/>
                  </a:moveTo>
                  <a:cubicBezTo>
                    <a:pt x="0" y="55"/>
                    <a:pt x="0" y="21"/>
                    <a:pt x="21" y="0"/>
                  </a:cubicBezTo>
                  <a:cubicBezTo>
                    <a:pt x="70" y="49"/>
                    <a:pt x="70" y="49"/>
                    <a:pt x="70" y="49"/>
                  </a:cubicBezTo>
                  <a:cubicBezTo>
                    <a:pt x="90" y="27"/>
                    <a:pt x="90" y="27"/>
                    <a:pt x="90" y="27"/>
                  </a:cubicBezTo>
                  <a:cubicBezTo>
                    <a:pt x="94" y="21"/>
                    <a:pt x="100" y="18"/>
                    <a:pt x="107" y="18"/>
                  </a:cubicBezTo>
                  <a:cubicBezTo>
                    <a:pt x="114" y="18"/>
                    <a:pt x="121" y="21"/>
                    <a:pt x="125" y="27"/>
                  </a:cubicBezTo>
                  <a:cubicBezTo>
                    <a:pt x="128" y="31"/>
                    <a:pt x="128" y="31"/>
                    <a:pt x="128" y="31"/>
                  </a:cubicBezTo>
                  <a:cubicBezTo>
                    <a:pt x="115" y="39"/>
                    <a:pt x="115" y="39"/>
                    <a:pt x="115" y="39"/>
                  </a:cubicBezTo>
                  <a:cubicBezTo>
                    <a:pt x="115" y="61"/>
                    <a:pt x="115" y="61"/>
                    <a:pt x="115" y="61"/>
                  </a:cubicBezTo>
                  <a:cubicBezTo>
                    <a:pt x="115" y="85"/>
                    <a:pt x="94" y="104"/>
                    <a:pt x="69" y="104"/>
                  </a:cubicBezTo>
                  <a:cubicBezTo>
                    <a:pt x="19" y="104"/>
                    <a:pt x="19" y="104"/>
                    <a:pt x="19" y="104"/>
                  </a:cubicBezTo>
                  <a:cubicBezTo>
                    <a:pt x="36" y="85"/>
                    <a:pt x="36" y="85"/>
                    <a:pt x="36" y="85"/>
                  </a:cubicBezTo>
                  <a:cubicBezTo>
                    <a:pt x="31" y="83"/>
                    <a:pt x="26" y="80"/>
                    <a:pt x="21" y="75"/>
                  </a:cubicBezTo>
                  <a:close/>
                </a:path>
              </a:pathLst>
            </a:custGeom>
            <a:solidFill>
              <a:srgbClr val="CFE2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işļíḑe"/>
            <p:cNvSpPr/>
            <p:nvPr/>
          </p:nvSpPr>
          <p:spPr bwMode="auto">
            <a:xfrm>
              <a:off x="4062841" y="2182951"/>
              <a:ext cx="409901" cy="336974"/>
            </a:xfrm>
            <a:custGeom>
              <a:avLst/>
              <a:gdLst>
                <a:gd name="T0" fmla="*/ 25 w 157"/>
                <a:gd name="T1" fmla="*/ 94 h 129"/>
                <a:gd name="T2" fmla="*/ 25 w 157"/>
                <a:gd name="T3" fmla="*/ 0 h 129"/>
                <a:gd name="T4" fmla="*/ 86 w 157"/>
                <a:gd name="T5" fmla="*/ 61 h 129"/>
                <a:gd name="T6" fmla="*/ 110 w 157"/>
                <a:gd name="T7" fmla="*/ 34 h 129"/>
                <a:gd name="T8" fmla="*/ 132 w 157"/>
                <a:gd name="T9" fmla="*/ 23 h 129"/>
                <a:gd name="T10" fmla="*/ 154 w 157"/>
                <a:gd name="T11" fmla="*/ 34 h 129"/>
                <a:gd name="T12" fmla="*/ 157 w 157"/>
                <a:gd name="T13" fmla="*/ 38 h 129"/>
                <a:gd name="T14" fmla="*/ 142 w 157"/>
                <a:gd name="T15" fmla="*/ 49 h 129"/>
                <a:gd name="T16" fmla="*/ 142 w 157"/>
                <a:gd name="T17" fmla="*/ 76 h 129"/>
                <a:gd name="T18" fmla="*/ 85 w 157"/>
                <a:gd name="T19" fmla="*/ 129 h 129"/>
                <a:gd name="T20" fmla="*/ 23 w 157"/>
                <a:gd name="T21" fmla="*/ 129 h 129"/>
                <a:gd name="T22" fmla="*/ 44 w 157"/>
                <a:gd name="T23" fmla="*/ 106 h 129"/>
                <a:gd name="T24" fmla="*/ 25 w 157"/>
                <a:gd name="T25" fmla="*/ 9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29">
                  <a:moveTo>
                    <a:pt x="25" y="94"/>
                  </a:moveTo>
                  <a:cubicBezTo>
                    <a:pt x="0" y="68"/>
                    <a:pt x="0" y="26"/>
                    <a:pt x="25" y="0"/>
                  </a:cubicBezTo>
                  <a:cubicBezTo>
                    <a:pt x="86" y="61"/>
                    <a:pt x="86" y="61"/>
                    <a:pt x="86" y="61"/>
                  </a:cubicBezTo>
                  <a:cubicBezTo>
                    <a:pt x="110" y="34"/>
                    <a:pt x="110" y="34"/>
                    <a:pt x="110" y="34"/>
                  </a:cubicBezTo>
                  <a:cubicBezTo>
                    <a:pt x="115" y="27"/>
                    <a:pt x="123" y="23"/>
                    <a:pt x="132" y="23"/>
                  </a:cubicBezTo>
                  <a:cubicBezTo>
                    <a:pt x="141" y="23"/>
                    <a:pt x="149" y="27"/>
                    <a:pt x="154" y="34"/>
                  </a:cubicBezTo>
                  <a:cubicBezTo>
                    <a:pt x="157" y="38"/>
                    <a:pt x="157" y="38"/>
                    <a:pt x="157" y="38"/>
                  </a:cubicBezTo>
                  <a:cubicBezTo>
                    <a:pt x="142" y="49"/>
                    <a:pt x="142" y="49"/>
                    <a:pt x="142" y="49"/>
                  </a:cubicBezTo>
                  <a:cubicBezTo>
                    <a:pt x="142" y="76"/>
                    <a:pt x="142" y="76"/>
                    <a:pt x="142" y="76"/>
                  </a:cubicBezTo>
                  <a:cubicBezTo>
                    <a:pt x="142" y="106"/>
                    <a:pt x="116" y="129"/>
                    <a:pt x="85" y="129"/>
                  </a:cubicBezTo>
                  <a:cubicBezTo>
                    <a:pt x="23" y="129"/>
                    <a:pt x="23" y="129"/>
                    <a:pt x="23" y="129"/>
                  </a:cubicBezTo>
                  <a:cubicBezTo>
                    <a:pt x="44" y="106"/>
                    <a:pt x="44" y="106"/>
                    <a:pt x="44" y="106"/>
                  </a:cubicBezTo>
                  <a:cubicBezTo>
                    <a:pt x="37" y="103"/>
                    <a:pt x="31" y="100"/>
                    <a:pt x="25" y="94"/>
                  </a:cubicBezTo>
                  <a:close/>
                </a:path>
              </a:pathLst>
            </a:custGeom>
            <a:solidFill>
              <a:srgbClr val="CFE2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0162" y="879475"/>
            <a:ext cx="12888912" cy="54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0" y="6640513"/>
            <a:ext cx="12858750" cy="602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878130" y="6710985"/>
            <a:ext cx="4980620" cy="461665"/>
          </a:xfrm>
          <a:prstGeom prst="rect">
            <a:avLst/>
          </a:prstGeom>
          <a:noFill/>
        </p:spPr>
        <p:txBody>
          <a:bodyPr wrap="square" rtlCol="0">
            <a:spAutoFit/>
          </a:bodyPr>
          <a:lstStyle/>
          <a:p>
            <a:pPr algn="ctr"/>
            <a:r>
              <a:rPr lang="zh-CN" altLang="en-US" sz="2400" cap="all" spc="300" dirty="0">
                <a:solidFill>
                  <a:schemeClr val="bg1"/>
                </a:solidFill>
                <a:latin typeface="+mj-ea"/>
                <a:ea typeface="+mj-ea"/>
                <a:cs typeface="+mn-ea"/>
              </a:rPr>
              <a:t>党支部书记（委员）工作职责</a:t>
            </a:r>
          </a:p>
        </p:txBody>
      </p:sp>
      <p:grpSp>
        <p:nvGrpSpPr>
          <p:cNvPr id="5" name="组合 4"/>
          <p:cNvGrpSpPr/>
          <p:nvPr/>
        </p:nvGrpSpPr>
        <p:grpSpPr>
          <a:xfrm>
            <a:off x="362700" y="196035"/>
            <a:ext cx="540060" cy="540060"/>
            <a:chOff x="2180903" y="1240061"/>
            <a:chExt cx="648072" cy="648072"/>
          </a:xfrm>
        </p:grpSpPr>
        <p:sp>
          <p:nvSpPr>
            <p:cNvPr id="6" name="椭圆 5"/>
            <p:cNvSpPr/>
            <p:nvPr/>
          </p:nvSpPr>
          <p:spPr>
            <a:xfrm>
              <a:off x="2180903" y="1240061"/>
              <a:ext cx="648072" cy="6480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7" name="文本框 6"/>
            <p:cNvSpPr txBox="1"/>
            <p:nvPr/>
          </p:nvSpPr>
          <p:spPr>
            <a:xfrm>
              <a:off x="2180903" y="1302487"/>
              <a:ext cx="648072" cy="553998"/>
            </a:xfrm>
            <a:prstGeom prst="rect">
              <a:avLst/>
            </a:prstGeom>
            <a:noFill/>
          </p:spPr>
          <p:txBody>
            <a:bodyPr wrap="square" rtlCol="0">
              <a:spAutoFit/>
            </a:bodyPr>
            <a:lstStyle/>
            <a:p>
              <a:pPr algn="ctr"/>
              <a:r>
                <a:rPr lang="zh-CN" altLang="en-US" sz="2400" dirty="0">
                  <a:solidFill>
                    <a:schemeClr val="bg1"/>
                  </a:solidFill>
                  <a:latin typeface="+mn-ea"/>
                  <a:ea typeface="+mn-ea"/>
                </a:rPr>
                <a:t>四</a:t>
              </a:r>
              <a:endParaRPr lang="en-US" altLang="zh-CN" sz="2400" dirty="0">
                <a:solidFill>
                  <a:schemeClr val="bg1"/>
                </a:solidFill>
                <a:latin typeface="+mn-ea"/>
                <a:ea typeface="+mn-ea"/>
              </a:endParaRPr>
            </a:p>
          </p:txBody>
        </p:sp>
      </p:grpSp>
      <p:sp>
        <p:nvSpPr>
          <p:cNvPr id="8" name="文本框 7"/>
          <p:cNvSpPr txBox="1"/>
          <p:nvPr/>
        </p:nvSpPr>
        <p:spPr>
          <a:xfrm>
            <a:off x="902760" y="196035"/>
            <a:ext cx="6024049" cy="584775"/>
          </a:xfrm>
          <a:prstGeom prst="rect">
            <a:avLst/>
          </a:prstGeom>
          <a:noFill/>
        </p:spPr>
        <p:txBody>
          <a:bodyPr wrap="square" rtlCol="0">
            <a:spAutoFit/>
          </a:bodyPr>
          <a:lstStyle/>
          <a:p>
            <a:pPr algn="ctr"/>
            <a:r>
              <a:rPr lang="zh-CN" altLang="en-US" sz="3200" b="1" cap="all" spc="300" dirty="0">
                <a:solidFill>
                  <a:srgbClr val="C00000"/>
                </a:solidFill>
                <a:latin typeface="+mj-ea"/>
                <a:ea typeface="+mj-ea"/>
                <a:cs typeface="+mn-ea"/>
              </a:rPr>
              <a:t>党支部纪律检查委员工作职责</a:t>
            </a:r>
          </a:p>
        </p:txBody>
      </p:sp>
      <p:sp>
        <p:nvSpPr>
          <p:cNvPr id="9" name="文本框 8"/>
          <p:cNvSpPr txBox="1"/>
          <p:nvPr/>
        </p:nvSpPr>
        <p:spPr>
          <a:xfrm>
            <a:off x="1103507" y="1732410"/>
            <a:ext cx="4392727" cy="3970318"/>
          </a:xfrm>
          <a:prstGeom prst="rect">
            <a:avLst/>
          </a:prstGeom>
          <a:noFill/>
          <a:ln>
            <a:noFill/>
          </a:ln>
        </p:spPr>
        <p:txBody>
          <a:bodyPr wrap="square" rtlCol="0">
            <a:spAutoFit/>
          </a:bodyPr>
          <a:lstStyle/>
          <a:p>
            <a:pPr indent="457200" algn="just">
              <a:lnSpc>
                <a:spcPct val="150000"/>
              </a:lnSpc>
            </a:pPr>
            <a:r>
              <a:rPr lang="zh-CN" altLang="en-US" sz="2400" dirty="0">
                <a:latin typeface="+mn-ea"/>
                <a:ea typeface="+mn-ea"/>
              </a:rPr>
              <a:t>经常向支部委员会和上级纪律查资员会报和反应本单位党风党纪的情况和本单位纪律橙查工作的情况。</a:t>
            </a:r>
            <a:endParaRPr lang="en-US" altLang="zh-CN" sz="2400" dirty="0">
              <a:latin typeface="+mn-ea"/>
              <a:ea typeface="+mn-ea"/>
            </a:endParaRPr>
          </a:p>
          <a:p>
            <a:pPr indent="457200" algn="just">
              <a:lnSpc>
                <a:spcPct val="150000"/>
              </a:lnSpc>
            </a:pPr>
            <a:endParaRPr lang="zh-CN" altLang="en-US" sz="2400" dirty="0">
              <a:latin typeface="+mn-ea"/>
              <a:ea typeface="+mn-ea"/>
            </a:endParaRPr>
          </a:p>
          <a:p>
            <a:pPr indent="457200" algn="just">
              <a:lnSpc>
                <a:spcPct val="150000"/>
              </a:lnSpc>
            </a:pPr>
            <a:r>
              <a:rPr lang="zh-CN" altLang="en-US" sz="2400" dirty="0">
                <a:latin typeface="+mn-ea"/>
                <a:ea typeface="+mn-ea"/>
              </a:rPr>
              <a:t>根据集体的决定和分工，完成分工负责的其他任务。</a:t>
            </a:r>
          </a:p>
        </p:txBody>
      </p:sp>
      <p:sp>
        <p:nvSpPr>
          <p:cNvPr id="10" name="燕尾形 9"/>
          <p:cNvSpPr/>
          <p:nvPr/>
        </p:nvSpPr>
        <p:spPr>
          <a:xfrm>
            <a:off x="1102958" y="1935539"/>
            <a:ext cx="260384" cy="307763"/>
          </a:xfrm>
          <a:prstGeom prst="chevron">
            <a:avLst>
              <a:gd name="adj" fmla="val 59926"/>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1233150" y="1935539"/>
            <a:ext cx="260384" cy="307763"/>
          </a:xfrm>
          <a:prstGeom prst="chevron">
            <a:avLst>
              <a:gd name="adj" fmla="val 59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燕尾形 37"/>
          <p:cNvSpPr/>
          <p:nvPr/>
        </p:nvSpPr>
        <p:spPr>
          <a:xfrm>
            <a:off x="1102958" y="4720583"/>
            <a:ext cx="260384" cy="307763"/>
          </a:xfrm>
          <a:prstGeom prst="chevron">
            <a:avLst>
              <a:gd name="adj" fmla="val 59926"/>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燕尾形 38"/>
          <p:cNvSpPr/>
          <p:nvPr/>
        </p:nvSpPr>
        <p:spPr>
          <a:xfrm>
            <a:off x="1233150" y="4720583"/>
            <a:ext cx="260384" cy="307763"/>
          </a:xfrm>
          <a:prstGeom prst="chevron">
            <a:avLst>
              <a:gd name="adj" fmla="val 59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40" name="bdc4500c-6c3d-4b9b-a3ab-3d52b6b1e3f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149454" y="1797059"/>
            <a:ext cx="4720289" cy="4456972"/>
            <a:chOff x="3591718" y="1130300"/>
            <a:chExt cx="5008563" cy="4729165"/>
          </a:xfrm>
        </p:grpSpPr>
        <p:grpSp>
          <p:nvGrpSpPr>
            <p:cNvPr id="41" name="íŝḻíḍê"/>
            <p:cNvGrpSpPr/>
            <p:nvPr/>
          </p:nvGrpSpPr>
          <p:grpSpPr bwMode="auto">
            <a:xfrm>
              <a:off x="3954922" y="1485981"/>
              <a:ext cx="4645359" cy="4373484"/>
              <a:chOff x="1848" y="250"/>
              <a:chExt cx="4323" cy="4070"/>
            </a:xfrm>
          </p:grpSpPr>
          <p:sp>
            <p:nvSpPr>
              <p:cNvPr id="163" name="ïsḷiḓê"/>
              <p:cNvSpPr/>
              <p:nvPr/>
            </p:nvSpPr>
            <p:spPr bwMode="auto">
              <a:xfrm>
                <a:off x="1848" y="4184"/>
                <a:ext cx="4323" cy="136"/>
              </a:xfrm>
              <a:custGeom>
                <a:avLst/>
                <a:gdLst>
                  <a:gd name="T0" fmla="*/ 3004 w 3052"/>
                  <a:gd name="T1" fmla="*/ 0 h 96"/>
                  <a:gd name="T2" fmla="*/ 48 w 3052"/>
                  <a:gd name="T3" fmla="*/ 0 h 96"/>
                  <a:gd name="T4" fmla="*/ 0 w 3052"/>
                  <a:gd name="T5" fmla="*/ 47 h 96"/>
                  <a:gd name="T6" fmla="*/ 0 w 3052"/>
                  <a:gd name="T7" fmla="*/ 48 h 96"/>
                  <a:gd name="T8" fmla="*/ 48 w 3052"/>
                  <a:gd name="T9" fmla="*/ 95 h 96"/>
                  <a:gd name="T10" fmla="*/ 3004 w 3052"/>
                  <a:gd name="T11" fmla="*/ 96 h 96"/>
                  <a:gd name="T12" fmla="*/ 3052 w 3052"/>
                  <a:gd name="T13" fmla="*/ 48 h 96"/>
                  <a:gd name="T14" fmla="*/ 3052 w 3052"/>
                  <a:gd name="T15" fmla="*/ 47 h 96"/>
                  <a:gd name="T16" fmla="*/ 3004 w 3052"/>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2" h="96">
                    <a:moveTo>
                      <a:pt x="3004" y="0"/>
                    </a:moveTo>
                    <a:cubicBezTo>
                      <a:pt x="48" y="0"/>
                      <a:pt x="48" y="0"/>
                      <a:pt x="48" y="0"/>
                    </a:cubicBezTo>
                    <a:cubicBezTo>
                      <a:pt x="21" y="0"/>
                      <a:pt x="0" y="21"/>
                      <a:pt x="0" y="47"/>
                    </a:cubicBezTo>
                    <a:cubicBezTo>
                      <a:pt x="0" y="48"/>
                      <a:pt x="0" y="48"/>
                      <a:pt x="0" y="48"/>
                    </a:cubicBezTo>
                    <a:cubicBezTo>
                      <a:pt x="0" y="74"/>
                      <a:pt x="21" y="95"/>
                      <a:pt x="48" y="95"/>
                    </a:cubicBezTo>
                    <a:cubicBezTo>
                      <a:pt x="3004" y="96"/>
                      <a:pt x="3004" y="96"/>
                      <a:pt x="3004" y="96"/>
                    </a:cubicBezTo>
                    <a:cubicBezTo>
                      <a:pt x="3030" y="96"/>
                      <a:pt x="3052" y="74"/>
                      <a:pt x="3052" y="48"/>
                    </a:cubicBezTo>
                    <a:cubicBezTo>
                      <a:pt x="3052" y="47"/>
                      <a:pt x="3052" y="47"/>
                      <a:pt x="3052" y="47"/>
                    </a:cubicBezTo>
                    <a:cubicBezTo>
                      <a:pt x="3052" y="21"/>
                      <a:pt x="3031" y="0"/>
                      <a:pt x="3004" y="0"/>
                    </a:cubicBezTo>
                    <a:close/>
                  </a:path>
                </a:pathLst>
              </a:custGeom>
              <a:solidFill>
                <a:srgbClr val="C6C6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4" name="iṡlide"/>
              <p:cNvSpPr/>
              <p:nvPr/>
            </p:nvSpPr>
            <p:spPr bwMode="auto">
              <a:xfrm>
                <a:off x="4349" y="850"/>
                <a:ext cx="204" cy="243"/>
              </a:xfrm>
              <a:custGeom>
                <a:avLst/>
                <a:gdLst>
                  <a:gd name="T0" fmla="*/ 75 w 144"/>
                  <a:gd name="T1" fmla="*/ 89 h 172"/>
                  <a:gd name="T2" fmla="*/ 38 w 144"/>
                  <a:gd name="T3" fmla="*/ 76 h 172"/>
                  <a:gd name="T4" fmla="*/ 35 w 144"/>
                  <a:gd name="T5" fmla="*/ 108 h 172"/>
                  <a:gd name="T6" fmla="*/ 65 w 144"/>
                  <a:gd name="T7" fmla="*/ 118 h 172"/>
                  <a:gd name="T8" fmla="*/ 33 w 144"/>
                  <a:gd name="T9" fmla="*/ 147 h 172"/>
                  <a:gd name="T10" fmla="*/ 87 w 144"/>
                  <a:gd name="T11" fmla="*/ 139 h 172"/>
                  <a:gd name="T12" fmla="*/ 118 w 144"/>
                  <a:gd name="T13" fmla="*/ 90 h 172"/>
                  <a:gd name="T14" fmla="*/ 122 w 144"/>
                  <a:gd name="T15" fmla="*/ 81 h 172"/>
                  <a:gd name="T16" fmla="*/ 55 w 144"/>
                  <a:gd name="T17" fmla="*/ 11 h 172"/>
                  <a:gd name="T18" fmla="*/ 92 w 144"/>
                  <a:gd name="T19" fmla="*/ 53 h 172"/>
                  <a:gd name="T20" fmla="*/ 31 w 144"/>
                  <a:gd name="T21" fmla="*/ 42 h 172"/>
                  <a:gd name="T22" fmla="*/ 75 w 144"/>
                  <a:gd name="T23" fmla="*/ 8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72">
                    <a:moveTo>
                      <a:pt x="75" y="89"/>
                    </a:moveTo>
                    <a:cubicBezTo>
                      <a:pt x="75" y="89"/>
                      <a:pt x="58" y="85"/>
                      <a:pt x="38" y="76"/>
                    </a:cubicBezTo>
                    <a:cubicBezTo>
                      <a:pt x="17" y="68"/>
                      <a:pt x="0" y="93"/>
                      <a:pt x="35" y="108"/>
                    </a:cubicBezTo>
                    <a:cubicBezTo>
                      <a:pt x="47" y="112"/>
                      <a:pt x="56" y="116"/>
                      <a:pt x="65" y="118"/>
                    </a:cubicBezTo>
                    <a:cubicBezTo>
                      <a:pt x="51" y="125"/>
                      <a:pt x="30" y="137"/>
                      <a:pt x="33" y="147"/>
                    </a:cubicBezTo>
                    <a:cubicBezTo>
                      <a:pt x="39" y="172"/>
                      <a:pt x="67" y="158"/>
                      <a:pt x="87" y="139"/>
                    </a:cubicBezTo>
                    <a:cubicBezTo>
                      <a:pt x="102" y="125"/>
                      <a:pt x="112" y="103"/>
                      <a:pt x="118" y="90"/>
                    </a:cubicBezTo>
                    <a:cubicBezTo>
                      <a:pt x="119" y="87"/>
                      <a:pt x="121" y="84"/>
                      <a:pt x="122" y="81"/>
                    </a:cubicBezTo>
                    <a:cubicBezTo>
                      <a:pt x="144" y="31"/>
                      <a:pt x="73" y="0"/>
                      <a:pt x="55" y="11"/>
                    </a:cubicBezTo>
                    <a:cubicBezTo>
                      <a:pt x="27" y="28"/>
                      <a:pt x="92" y="53"/>
                      <a:pt x="92" y="53"/>
                    </a:cubicBezTo>
                    <a:cubicBezTo>
                      <a:pt x="92" y="53"/>
                      <a:pt x="45" y="22"/>
                      <a:pt x="31" y="42"/>
                    </a:cubicBezTo>
                    <a:cubicBezTo>
                      <a:pt x="19" y="58"/>
                      <a:pt x="60" y="81"/>
                      <a:pt x="75" y="89"/>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5" name="ï$ḻíḓe"/>
              <p:cNvSpPr/>
              <p:nvPr/>
            </p:nvSpPr>
            <p:spPr bwMode="auto">
              <a:xfrm>
                <a:off x="4481" y="931"/>
                <a:ext cx="108" cy="143"/>
              </a:xfrm>
              <a:custGeom>
                <a:avLst/>
                <a:gdLst>
                  <a:gd name="T0" fmla="*/ 1 w 76"/>
                  <a:gd name="T1" fmla="*/ 84 h 101"/>
                  <a:gd name="T2" fmla="*/ 1 w 76"/>
                  <a:gd name="T3" fmla="*/ 84 h 101"/>
                  <a:gd name="T4" fmla="*/ 30 w 76"/>
                  <a:gd name="T5" fmla="*/ 5 h 101"/>
                  <a:gd name="T6" fmla="*/ 34 w 76"/>
                  <a:gd name="T7" fmla="*/ 0 h 101"/>
                  <a:gd name="T8" fmla="*/ 76 w 76"/>
                  <a:gd name="T9" fmla="*/ 17 h 101"/>
                  <a:gd name="T10" fmla="*/ 42 w 76"/>
                  <a:gd name="T11" fmla="*/ 101 h 101"/>
                  <a:gd name="T12" fmla="*/ 1 w 76"/>
                  <a:gd name="T13" fmla="*/ 84 h 101"/>
                </a:gdLst>
                <a:ahLst/>
                <a:cxnLst>
                  <a:cxn ang="0">
                    <a:pos x="T0" y="T1"/>
                  </a:cxn>
                  <a:cxn ang="0">
                    <a:pos x="T2" y="T3"/>
                  </a:cxn>
                  <a:cxn ang="0">
                    <a:pos x="T4" y="T5"/>
                  </a:cxn>
                  <a:cxn ang="0">
                    <a:pos x="T6" y="T7"/>
                  </a:cxn>
                  <a:cxn ang="0">
                    <a:pos x="T8" y="T9"/>
                  </a:cxn>
                  <a:cxn ang="0">
                    <a:pos x="T10" y="T11"/>
                  </a:cxn>
                  <a:cxn ang="0">
                    <a:pos x="T12" y="T13"/>
                  </a:cxn>
                </a:cxnLst>
                <a:rect l="0" t="0" r="r" b="b"/>
                <a:pathLst>
                  <a:path w="76" h="101">
                    <a:moveTo>
                      <a:pt x="1" y="84"/>
                    </a:moveTo>
                    <a:cubicBezTo>
                      <a:pt x="1" y="84"/>
                      <a:pt x="1" y="84"/>
                      <a:pt x="1" y="84"/>
                    </a:cubicBezTo>
                    <a:cubicBezTo>
                      <a:pt x="0" y="55"/>
                      <a:pt x="11" y="27"/>
                      <a:pt x="30" y="5"/>
                    </a:cubicBezTo>
                    <a:cubicBezTo>
                      <a:pt x="34" y="0"/>
                      <a:pt x="34" y="0"/>
                      <a:pt x="34" y="0"/>
                    </a:cubicBezTo>
                    <a:cubicBezTo>
                      <a:pt x="76" y="17"/>
                      <a:pt x="76" y="17"/>
                      <a:pt x="76" y="17"/>
                    </a:cubicBezTo>
                    <a:cubicBezTo>
                      <a:pt x="42" y="101"/>
                      <a:pt x="42" y="101"/>
                      <a:pt x="42" y="101"/>
                    </a:cubicBezTo>
                    <a:lnTo>
                      <a:pt x="1" y="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6" name="íṧlíḓè"/>
              <p:cNvSpPr/>
              <p:nvPr/>
            </p:nvSpPr>
            <p:spPr bwMode="auto">
              <a:xfrm>
                <a:off x="4509" y="835"/>
                <a:ext cx="566" cy="281"/>
              </a:xfrm>
              <a:custGeom>
                <a:avLst/>
                <a:gdLst>
                  <a:gd name="T0" fmla="*/ 4 w 399"/>
                  <a:gd name="T1" fmla="*/ 176 h 199"/>
                  <a:gd name="T2" fmla="*/ 4 w 399"/>
                  <a:gd name="T3" fmla="*/ 171 h 199"/>
                  <a:gd name="T4" fmla="*/ 46 w 399"/>
                  <a:gd name="T5" fmla="*/ 68 h 199"/>
                  <a:gd name="T6" fmla="*/ 46 w 399"/>
                  <a:gd name="T7" fmla="*/ 68 h 199"/>
                  <a:gd name="T8" fmla="*/ 213 w 399"/>
                  <a:gd name="T9" fmla="*/ 77 h 199"/>
                  <a:gd name="T10" fmla="*/ 311 w 399"/>
                  <a:gd name="T11" fmla="*/ 12 h 199"/>
                  <a:gd name="T12" fmla="*/ 386 w 399"/>
                  <a:gd name="T13" fmla="*/ 43 h 199"/>
                  <a:gd name="T14" fmla="*/ 387 w 399"/>
                  <a:gd name="T15" fmla="*/ 44 h 199"/>
                  <a:gd name="T16" fmla="*/ 356 w 399"/>
                  <a:gd name="T17" fmla="*/ 120 h 199"/>
                  <a:gd name="T18" fmla="*/ 237 w 399"/>
                  <a:gd name="T19" fmla="*/ 193 h 199"/>
                  <a:gd name="T20" fmla="*/ 193 w 399"/>
                  <a:gd name="T21" fmla="*/ 194 h 199"/>
                  <a:gd name="T22" fmla="*/ 4 w 399"/>
                  <a:gd name="T23" fmla="*/ 17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9" h="199">
                    <a:moveTo>
                      <a:pt x="4" y="176"/>
                    </a:moveTo>
                    <a:cubicBezTo>
                      <a:pt x="4" y="171"/>
                      <a:pt x="4" y="171"/>
                      <a:pt x="4" y="171"/>
                    </a:cubicBezTo>
                    <a:cubicBezTo>
                      <a:pt x="0" y="132"/>
                      <a:pt x="16" y="93"/>
                      <a:pt x="46" y="68"/>
                    </a:cubicBezTo>
                    <a:cubicBezTo>
                      <a:pt x="46" y="68"/>
                      <a:pt x="46" y="68"/>
                      <a:pt x="46" y="68"/>
                    </a:cubicBezTo>
                    <a:cubicBezTo>
                      <a:pt x="213" y="77"/>
                      <a:pt x="213" y="77"/>
                      <a:pt x="213" y="77"/>
                    </a:cubicBezTo>
                    <a:cubicBezTo>
                      <a:pt x="311" y="12"/>
                      <a:pt x="311" y="12"/>
                      <a:pt x="311" y="12"/>
                    </a:cubicBezTo>
                    <a:cubicBezTo>
                      <a:pt x="340" y="0"/>
                      <a:pt x="374" y="14"/>
                      <a:pt x="386" y="43"/>
                    </a:cubicBezTo>
                    <a:cubicBezTo>
                      <a:pt x="387" y="44"/>
                      <a:pt x="387" y="44"/>
                      <a:pt x="387" y="44"/>
                    </a:cubicBezTo>
                    <a:cubicBezTo>
                      <a:pt x="399" y="73"/>
                      <a:pt x="385" y="107"/>
                      <a:pt x="356" y="120"/>
                    </a:cubicBezTo>
                    <a:cubicBezTo>
                      <a:pt x="237" y="193"/>
                      <a:pt x="237" y="193"/>
                      <a:pt x="237" y="193"/>
                    </a:cubicBezTo>
                    <a:cubicBezTo>
                      <a:pt x="223" y="199"/>
                      <a:pt x="207" y="199"/>
                      <a:pt x="193" y="194"/>
                    </a:cubicBezTo>
                    <a:lnTo>
                      <a:pt x="4" y="176"/>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7" name="ïşlïde"/>
              <p:cNvSpPr/>
              <p:nvPr/>
            </p:nvSpPr>
            <p:spPr bwMode="auto">
              <a:xfrm>
                <a:off x="4920" y="1972"/>
                <a:ext cx="497" cy="2250"/>
              </a:xfrm>
              <a:custGeom>
                <a:avLst/>
                <a:gdLst>
                  <a:gd name="T0" fmla="*/ 350 w 351"/>
                  <a:gd name="T1" fmla="*/ 1577 h 1591"/>
                  <a:gd name="T2" fmla="*/ 100 w 351"/>
                  <a:gd name="T3" fmla="*/ 14 h 1591"/>
                  <a:gd name="T4" fmla="*/ 83 w 351"/>
                  <a:gd name="T5" fmla="*/ 0 h 1591"/>
                  <a:gd name="T6" fmla="*/ 13 w 351"/>
                  <a:gd name="T7" fmla="*/ 0 h 1591"/>
                  <a:gd name="T8" fmla="*/ 1 w 351"/>
                  <a:gd name="T9" fmla="*/ 14 h 1591"/>
                  <a:gd name="T10" fmla="*/ 251 w 351"/>
                  <a:gd name="T11" fmla="*/ 1577 h 1591"/>
                  <a:gd name="T12" fmla="*/ 268 w 351"/>
                  <a:gd name="T13" fmla="*/ 1591 h 1591"/>
                  <a:gd name="T14" fmla="*/ 338 w 351"/>
                  <a:gd name="T15" fmla="*/ 1591 h 1591"/>
                  <a:gd name="T16" fmla="*/ 350 w 351"/>
                  <a:gd name="T17" fmla="*/ 1577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1591">
                    <a:moveTo>
                      <a:pt x="350" y="1577"/>
                    </a:moveTo>
                    <a:cubicBezTo>
                      <a:pt x="100" y="14"/>
                      <a:pt x="100" y="14"/>
                      <a:pt x="100" y="14"/>
                    </a:cubicBezTo>
                    <a:cubicBezTo>
                      <a:pt x="98" y="6"/>
                      <a:pt x="91" y="0"/>
                      <a:pt x="83" y="0"/>
                    </a:cubicBezTo>
                    <a:cubicBezTo>
                      <a:pt x="13" y="0"/>
                      <a:pt x="13" y="0"/>
                      <a:pt x="13" y="0"/>
                    </a:cubicBezTo>
                    <a:cubicBezTo>
                      <a:pt x="5" y="0"/>
                      <a:pt x="0" y="6"/>
                      <a:pt x="1" y="14"/>
                    </a:cubicBezTo>
                    <a:cubicBezTo>
                      <a:pt x="251" y="1577"/>
                      <a:pt x="251" y="1577"/>
                      <a:pt x="251" y="1577"/>
                    </a:cubicBezTo>
                    <a:cubicBezTo>
                      <a:pt x="253" y="1585"/>
                      <a:pt x="260" y="1591"/>
                      <a:pt x="268" y="1591"/>
                    </a:cubicBezTo>
                    <a:cubicBezTo>
                      <a:pt x="338" y="1591"/>
                      <a:pt x="338" y="1591"/>
                      <a:pt x="338" y="1591"/>
                    </a:cubicBezTo>
                    <a:cubicBezTo>
                      <a:pt x="346" y="1591"/>
                      <a:pt x="351" y="1585"/>
                      <a:pt x="350" y="1577"/>
                    </a:cubicBezTo>
                    <a:close/>
                  </a:path>
                </a:pathLst>
              </a:custGeom>
              <a:solidFill>
                <a:srgbClr val="8244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8" name="íṩḻiḓé"/>
              <p:cNvSpPr/>
              <p:nvPr/>
            </p:nvSpPr>
            <p:spPr bwMode="auto">
              <a:xfrm>
                <a:off x="4953" y="1972"/>
                <a:ext cx="498" cy="2250"/>
              </a:xfrm>
              <a:custGeom>
                <a:avLst/>
                <a:gdLst>
                  <a:gd name="T0" fmla="*/ 350 w 352"/>
                  <a:gd name="T1" fmla="*/ 1577 h 1591"/>
                  <a:gd name="T2" fmla="*/ 100 w 352"/>
                  <a:gd name="T3" fmla="*/ 14 h 1591"/>
                  <a:gd name="T4" fmla="*/ 84 w 352"/>
                  <a:gd name="T5" fmla="*/ 0 h 1591"/>
                  <a:gd name="T6" fmla="*/ 13 w 352"/>
                  <a:gd name="T7" fmla="*/ 0 h 1591"/>
                  <a:gd name="T8" fmla="*/ 2 w 352"/>
                  <a:gd name="T9" fmla="*/ 14 h 1591"/>
                  <a:gd name="T10" fmla="*/ 252 w 352"/>
                  <a:gd name="T11" fmla="*/ 1577 h 1591"/>
                  <a:gd name="T12" fmla="*/ 268 w 352"/>
                  <a:gd name="T13" fmla="*/ 1591 h 1591"/>
                  <a:gd name="T14" fmla="*/ 339 w 352"/>
                  <a:gd name="T15" fmla="*/ 1591 h 1591"/>
                  <a:gd name="T16" fmla="*/ 350 w 352"/>
                  <a:gd name="T17" fmla="*/ 1577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1591">
                    <a:moveTo>
                      <a:pt x="350" y="1577"/>
                    </a:moveTo>
                    <a:cubicBezTo>
                      <a:pt x="100" y="14"/>
                      <a:pt x="100" y="14"/>
                      <a:pt x="100" y="14"/>
                    </a:cubicBezTo>
                    <a:cubicBezTo>
                      <a:pt x="99" y="6"/>
                      <a:pt x="92" y="0"/>
                      <a:pt x="84" y="0"/>
                    </a:cubicBezTo>
                    <a:cubicBezTo>
                      <a:pt x="13" y="0"/>
                      <a:pt x="13" y="0"/>
                      <a:pt x="13" y="0"/>
                    </a:cubicBezTo>
                    <a:cubicBezTo>
                      <a:pt x="6" y="0"/>
                      <a:pt x="0" y="6"/>
                      <a:pt x="2" y="14"/>
                    </a:cubicBezTo>
                    <a:cubicBezTo>
                      <a:pt x="252" y="1577"/>
                      <a:pt x="252" y="1577"/>
                      <a:pt x="252" y="1577"/>
                    </a:cubicBezTo>
                    <a:cubicBezTo>
                      <a:pt x="253" y="1585"/>
                      <a:pt x="260" y="1591"/>
                      <a:pt x="268" y="1591"/>
                    </a:cubicBezTo>
                    <a:cubicBezTo>
                      <a:pt x="339" y="1591"/>
                      <a:pt x="339" y="1591"/>
                      <a:pt x="339" y="1591"/>
                    </a:cubicBezTo>
                    <a:cubicBezTo>
                      <a:pt x="346" y="1591"/>
                      <a:pt x="352" y="1585"/>
                      <a:pt x="350" y="1577"/>
                    </a:cubicBezTo>
                    <a:close/>
                  </a:path>
                </a:pathLst>
              </a:custGeom>
              <a:solidFill>
                <a:srgbClr val="A05F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9" name="iṥḻíḋé"/>
              <p:cNvSpPr/>
              <p:nvPr/>
            </p:nvSpPr>
            <p:spPr bwMode="auto">
              <a:xfrm>
                <a:off x="4953" y="1972"/>
                <a:ext cx="347" cy="1306"/>
              </a:xfrm>
              <a:custGeom>
                <a:avLst/>
                <a:gdLst>
                  <a:gd name="T0" fmla="*/ 243 w 245"/>
                  <a:gd name="T1" fmla="*/ 909 h 923"/>
                  <a:gd name="T2" fmla="*/ 100 w 245"/>
                  <a:gd name="T3" fmla="*/ 14 h 923"/>
                  <a:gd name="T4" fmla="*/ 84 w 245"/>
                  <a:gd name="T5" fmla="*/ 0 h 923"/>
                  <a:gd name="T6" fmla="*/ 13 w 245"/>
                  <a:gd name="T7" fmla="*/ 0 h 923"/>
                  <a:gd name="T8" fmla="*/ 2 w 245"/>
                  <a:gd name="T9" fmla="*/ 14 h 923"/>
                  <a:gd name="T10" fmla="*/ 145 w 245"/>
                  <a:gd name="T11" fmla="*/ 909 h 923"/>
                  <a:gd name="T12" fmla="*/ 161 w 245"/>
                  <a:gd name="T13" fmla="*/ 923 h 923"/>
                  <a:gd name="T14" fmla="*/ 232 w 245"/>
                  <a:gd name="T15" fmla="*/ 923 h 923"/>
                  <a:gd name="T16" fmla="*/ 243 w 245"/>
                  <a:gd name="T17" fmla="*/ 909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923">
                    <a:moveTo>
                      <a:pt x="243" y="909"/>
                    </a:moveTo>
                    <a:cubicBezTo>
                      <a:pt x="100" y="14"/>
                      <a:pt x="100" y="14"/>
                      <a:pt x="100" y="14"/>
                    </a:cubicBezTo>
                    <a:cubicBezTo>
                      <a:pt x="99" y="6"/>
                      <a:pt x="92" y="0"/>
                      <a:pt x="84" y="0"/>
                    </a:cubicBezTo>
                    <a:cubicBezTo>
                      <a:pt x="13" y="0"/>
                      <a:pt x="13" y="0"/>
                      <a:pt x="13" y="0"/>
                    </a:cubicBezTo>
                    <a:cubicBezTo>
                      <a:pt x="6" y="0"/>
                      <a:pt x="0" y="6"/>
                      <a:pt x="2" y="14"/>
                    </a:cubicBezTo>
                    <a:cubicBezTo>
                      <a:pt x="145" y="909"/>
                      <a:pt x="145" y="909"/>
                      <a:pt x="145" y="909"/>
                    </a:cubicBezTo>
                    <a:cubicBezTo>
                      <a:pt x="146" y="917"/>
                      <a:pt x="153" y="923"/>
                      <a:pt x="161" y="923"/>
                    </a:cubicBezTo>
                    <a:cubicBezTo>
                      <a:pt x="232" y="923"/>
                      <a:pt x="232" y="923"/>
                      <a:pt x="232" y="923"/>
                    </a:cubicBezTo>
                    <a:cubicBezTo>
                      <a:pt x="239" y="923"/>
                      <a:pt x="245" y="917"/>
                      <a:pt x="243" y="909"/>
                    </a:cubicBezTo>
                    <a:close/>
                  </a:path>
                </a:pathLst>
              </a:custGeom>
              <a:solidFill>
                <a:srgbClr val="A05F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0" name="îṥľïḓé"/>
              <p:cNvSpPr/>
              <p:nvPr/>
            </p:nvSpPr>
            <p:spPr bwMode="auto">
              <a:xfrm>
                <a:off x="4407" y="1972"/>
                <a:ext cx="503" cy="2277"/>
              </a:xfrm>
              <a:custGeom>
                <a:avLst/>
                <a:gdLst>
                  <a:gd name="T0" fmla="*/ 1 w 355"/>
                  <a:gd name="T1" fmla="*/ 1595 h 1610"/>
                  <a:gd name="T2" fmla="*/ 254 w 355"/>
                  <a:gd name="T3" fmla="*/ 14 h 1610"/>
                  <a:gd name="T4" fmla="*/ 271 w 355"/>
                  <a:gd name="T5" fmla="*/ 0 h 1610"/>
                  <a:gd name="T6" fmla="*/ 342 w 355"/>
                  <a:gd name="T7" fmla="*/ 0 h 1610"/>
                  <a:gd name="T8" fmla="*/ 354 w 355"/>
                  <a:gd name="T9" fmla="*/ 14 h 1610"/>
                  <a:gd name="T10" fmla="*/ 101 w 355"/>
                  <a:gd name="T11" fmla="*/ 1595 h 1610"/>
                  <a:gd name="T12" fmla="*/ 84 w 355"/>
                  <a:gd name="T13" fmla="*/ 1610 h 1610"/>
                  <a:gd name="T14" fmla="*/ 13 w 355"/>
                  <a:gd name="T15" fmla="*/ 1610 h 1610"/>
                  <a:gd name="T16" fmla="*/ 1 w 355"/>
                  <a:gd name="T17" fmla="*/ 1595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1610">
                    <a:moveTo>
                      <a:pt x="1" y="1595"/>
                    </a:moveTo>
                    <a:cubicBezTo>
                      <a:pt x="254" y="14"/>
                      <a:pt x="254" y="14"/>
                      <a:pt x="254" y="14"/>
                    </a:cubicBezTo>
                    <a:cubicBezTo>
                      <a:pt x="255" y="6"/>
                      <a:pt x="263" y="0"/>
                      <a:pt x="271" y="0"/>
                    </a:cubicBezTo>
                    <a:cubicBezTo>
                      <a:pt x="342" y="0"/>
                      <a:pt x="342" y="0"/>
                      <a:pt x="342" y="0"/>
                    </a:cubicBezTo>
                    <a:cubicBezTo>
                      <a:pt x="350" y="0"/>
                      <a:pt x="355" y="6"/>
                      <a:pt x="354" y="14"/>
                    </a:cubicBezTo>
                    <a:cubicBezTo>
                      <a:pt x="101" y="1595"/>
                      <a:pt x="101" y="1595"/>
                      <a:pt x="101" y="1595"/>
                    </a:cubicBezTo>
                    <a:cubicBezTo>
                      <a:pt x="99" y="1603"/>
                      <a:pt x="92" y="1610"/>
                      <a:pt x="84" y="1610"/>
                    </a:cubicBezTo>
                    <a:cubicBezTo>
                      <a:pt x="13" y="1610"/>
                      <a:pt x="13" y="1610"/>
                      <a:pt x="13" y="1610"/>
                    </a:cubicBezTo>
                    <a:cubicBezTo>
                      <a:pt x="5" y="1610"/>
                      <a:pt x="0" y="1603"/>
                      <a:pt x="1" y="1595"/>
                    </a:cubicBezTo>
                    <a:close/>
                  </a:path>
                </a:pathLst>
              </a:custGeom>
              <a:solidFill>
                <a:srgbClr val="E8C5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1" name="í$ḷîḑe"/>
              <p:cNvSpPr/>
              <p:nvPr/>
            </p:nvSpPr>
            <p:spPr bwMode="auto">
              <a:xfrm>
                <a:off x="4437" y="1972"/>
                <a:ext cx="503" cy="2277"/>
              </a:xfrm>
              <a:custGeom>
                <a:avLst/>
                <a:gdLst>
                  <a:gd name="T0" fmla="*/ 1 w 355"/>
                  <a:gd name="T1" fmla="*/ 1595 h 1610"/>
                  <a:gd name="T2" fmla="*/ 254 w 355"/>
                  <a:gd name="T3" fmla="*/ 14 h 1610"/>
                  <a:gd name="T4" fmla="*/ 271 w 355"/>
                  <a:gd name="T5" fmla="*/ 0 h 1610"/>
                  <a:gd name="T6" fmla="*/ 342 w 355"/>
                  <a:gd name="T7" fmla="*/ 0 h 1610"/>
                  <a:gd name="T8" fmla="*/ 354 w 355"/>
                  <a:gd name="T9" fmla="*/ 14 h 1610"/>
                  <a:gd name="T10" fmla="*/ 101 w 355"/>
                  <a:gd name="T11" fmla="*/ 1595 h 1610"/>
                  <a:gd name="T12" fmla="*/ 84 w 355"/>
                  <a:gd name="T13" fmla="*/ 1610 h 1610"/>
                  <a:gd name="T14" fmla="*/ 13 w 355"/>
                  <a:gd name="T15" fmla="*/ 1610 h 1610"/>
                  <a:gd name="T16" fmla="*/ 1 w 355"/>
                  <a:gd name="T17" fmla="*/ 1595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1610">
                    <a:moveTo>
                      <a:pt x="1" y="1595"/>
                    </a:moveTo>
                    <a:cubicBezTo>
                      <a:pt x="254" y="14"/>
                      <a:pt x="254" y="14"/>
                      <a:pt x="254" y="14"/>
                    </a:cubicBezTo>
                    <a:cubicBezTo>
                      <a:pt x="255" y="6"/>
                      <a:pt x="263" y="0"/>
                      <a:pt x="271" y="0"/>
                    </a:cubicBezTo>
                    <a:cubicBezTo>
                      <a:pt x="342" y="0"/>
                      <a:pt x="342" y="0"/>
                      <a:pt x="342" y="0"/>
                    </a:cubicBezTo>
                    <a:cubicBezTo>
                      <a:pt x="350" y="0"/>
                      <a:pt x="355" y="6"/>
                      <a:pt x="354" y="14"/>
                    </a:cubicBezTo>
                    <a:cubicBezTo>
                      <a:pt x="101" y="1595"/>
                      <a:pt x="101" y="1595"/>
                      <a:pt x="101" y="1595"/>
                    </a:cubicBezTo>
                    <a:cubicBezTo>
                      <a:pt x="99" y="1603"/>
                      <a:pt x="92" y="1610"/>
                      <a:pt x="84" y="1610"/>
                    </a:cubicBezTo>
                    <a:cubicBezTo>
                      <a:pt x="13" y="1610"/>
                      <a:pt x="13" y="1610"/>
                      <a:pt x="13" y="1610"/>
                    </a:cubicBezTo>
                    <a:cubicBezTo>
                      <a:pt x="5" y="1610"/>
                      <a:pt x="0" y="1603"/>
                      <a:pt x="1" y="1595"/>
                    </a:cubicBezTo>
                    <a:close/>
                  </a:path>
                </a:pathLst>
              </a:custGeom>
              <a:solidFill>
                <a:srgbClr val="BC74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2" name="íṩľíḋê"/>
              <p:cNvSpPr/>
              <p:nvPr/>
            </p:nvSpPr>
            <p:spPr bwMode="auto">
              <a:xfrm>
                <a:off x="4590" y="1972"/>
                <a:ext cx="350" cy="1321"/>
              </a:xfrm>
              <a:custGeom>
                <a:avLst/>
                <a:gdLst>
                  <a:gd name="T0" fmla="*/ 1 w 247"/>
                  <a:gd name="T1" fmla="*/ 919 h 934"/>
                  <a:gd name="T2" fmla="*/ 146 w 247"/>
                  <a:gd name="T3" fmla="*/ 14 h 934"/>
                  <a:gd name="T4" fmla="*/ 163 w 247"/>
                  <a:gd name="T5" fmla="*/ 0 h 934"/>
                  <a:gd name="T6" fmla="*/ 234 w 247"/>
                  <a:gd name="T7" fmla="*/ 0 h 934"/>
                  <a:gd name="T8" fmla="*/ 246 w 247"/>
                  <a:gd name="T9" fmla="*/ 14 h 934"/>
                  <a:gd name="T10" fmla="*/ 101 w 247"/>
                  <a:gd name="T11" fmla="*/ 919 h 934"/>
                  <a:gd name="T12" fmla="*/ 84 w 247"/>
                  <a:gd name="T13" fmla="*/ 934 h 934"/>
                  <a:gd name="T14" fmla="*/ 13 w 247"/>
                  <a:gd name="T15" fmla="*/ 934 h 934"/>
                  <a:gd name="T16" fmla="*/ 1 w 247"/>
                  <a:gd name="T17" fmla="*/ 919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934">
                    <a:moveTo>
                      <a:pt x="1" y="919"/>
                    </a:moveTo>
                    <a:cubicBezTo>
                      <a:pt x="146" y="14"/>
                      <a:pt x="146" y="14"/>
                      <a:pt x="146" y="14"/>
                    </a:cubicBezTo>
                    <a:cubicBezTo>
                      <a:pt x="147" y="6"/>
                      <a:pt x="155" y="0"/>
                      <a:pt x="163" y="0"/>
                    </a:cubicBezTo>
                    <a:cubicBezTo>
                      <a:pt x="234" y="0"/>
                      <a:pt x="234" y="0"/>
                      <a:pt x="234" y="0"/>
                    </a:cubicBezTo>
                    <a:cubicBezTo>
                      <a:pt x="242" y="0"/>
                      <a:pt x="247" y="6"/>
                      <a:pt x="246" y="14"/>
                    </a:cubicBezTo>
                    <a:cubicBezTo>
                      <a:pt x="101" y="919"/>
                      <a:pt x="101" y="919"/>
                      <a:pt x="101" y="919"/>
                    </a:cubicBezTo>
                    <a:cubicBezTo>
                      <a:pt x="100" y="927"/>
                      <a:pt x="92" y="934"/>
                      <a:pt x="84" y="934"/>
                    </a:cubicBezTo>
                    <a:cubicBezTo>
                      <a:pt x="13" y="934"/>
                      <a:pt x="13" y="934"/>
                      <a:pt x="13" y="934"/>
                    </a:cubicBezTo>
                    <a:cubicBezTo>
                      <a:pt x="5" y="934"/>
                      <a:pt x="0" y="927"/>
                      <a:pt x="1" y="919"/>
                    </a:cubicBezTo>
                    <a:close/>
                  </a:path>
                </a:pathLst>
              </a:custGeom>
              <a:solidFill>
                <a:srgbClr val="C4A4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3" name="îśliďé"/>
              <p:cNvSpPr/>
              <p:nvPr/>
            </p:nvSpPr>
            <p:spPr bwMode="auto">
              <a:xfrm>
                <a:off x="4856" y="2021"/>
                <a:ext cx="46" cy="46"/>
              </a:xfrm>
              <a:prstGeom prst="ellipse">
                <a:avLst/>
              </a:prstGeom>
              <a:solidFill>
                <a:srgbClr val="535A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4" name="íṧľíḋè"/>
              <p:cNvSpPr/>
              <p:nvPr/>
            </p:nvSpPr>
            <p:spPr bwMode="auto">
              <a:xfrm>
                <a:off x="4869" y="2028"/>
                <a:ext cx="33" cy="33"/>
              </a:xfrm>
              <a:prstGeom prst="ellipse">
                <a:avLst/>
              </a:prstGeom>
              <a:solidFill>
                <a:srgbClr val="6B77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5" name="iSļîḑe"/>
              <p:cNvSpPr/>
              <p:nvPr/>
            </p:nvSpPr>
            <p:spPr bwMode="auto">
              <a:xfrm>
                <a:off x="4995" y="2027"/>
                <a:ext cx="51" cy="51"/>
              </a:xfrm>
              <a:prstGeom prst="ellipse">
                <a:avLst/>
              </a:prstGeom>
              <a:solidFill>
                <a:srgbClr val="535A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6" name="ïs1íḍê"/>
              <p:cNvSpPr/>
              <p:nvPr/>
            </p:nvSpPr>
            <p:spPr bwMode="auto">
              <a:xfrm>
                <a:off x="5009" y="2034"/>
                <a:ext cx="37" cy="37"/>
              </a:xfrm>
              <a:prstGeom prst="ellipse">
                <a:avLst/>
              </a:prstGeom>
              <a:solidFill>
                <a:srgbClr val="6B77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7" name="íŝḻîḓè"/>
              <p:cNvSpPr/>
              <p:nvPr/>
            </p:nvSpPr>
            <p:spPr bwMode="auto">
              <a:xfrm>
                <a:off x="4807" y="2276"/>
                <a:ext cx="904" cy="124"/>
              </a:xfrm>
              <a:custGeom>
                <a:avLst/>
                <a:gdLst>
                  <a:gd name="T0" fmla="*/ 635 w 638"/>
                  <a:gd name="T1" fmla="*/ 13 h 88"/>
                  <a:gd name="T2" fmla="*/ 621 w 638"/>
                  <a:gd name="T3" fmla="*/ 0 h 88"/>
                  <a:gd name="T4" fmla="*/ 590 w 638"/>
                  <a:gd name="T5" fmla="*/ 5 h 88"/>
                  <a:gd name="T6" fmla="*/ 594 w 638"/>
                  <a:gd name="T7" fmla="*/ 10 h 88"/>
                  <a:gd name="T8" fmla="*/ 40 w 638"/>
                  <a:gd name="T9" fmla="*/ 10 h 88"/>
                  <a:gd name="T10" fmla="*/ 27 w 638"/>
                  <a:gd name="T11" fmla="*/ 17 h 88"/>
                  <a:gd name="T12" fmla="*/ 15 w 638"/>
                  <a:gd name="T13" fmla="*/ 66 h 88"/>
                  <a:gd name="T14" fmla="*/ 0 w 638"/>
                  <a:gd name="T15" fmla="*/ 70 h 88"/>
                  <a:gd name="T16" fmla="*/ 14 w 638"/>
                  <a:gd name="T17" fmla="*/ 84 h 88"/>
                  <a:gd name="T18" fmla="*/ 14 w 638"/>
                  <a:gd name="T19" fmla="*/ 84 h 88"/>
                  <a:gd name="T20" fmla="*/ 25 w 638"/>
                  <a:gd name="T21" fmla="*/ 88 h 88"/>
                  <a:gd name="T22" fmla="*/ 609 w 638"/>
                  <a:gd name="T23" fmla="*/ 88 h 88"/>
                  <a:gd name="T24" fmla="*/ 622 w 638"/>
                  <a:gd name="T25" fmla="*/ 81 h 88"/>
                  <a:gd name="T26" fmla="*/ 637 w 638"/>
                  <a:gd name="T27" fmla="*/ 20 h 88"/>
                  <a:gd name="T28" fmla="*/ 635 w 638"/>
                  <a:gd name="T29" fmla="*/ 1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8" h="88">
                    <a:moveTo>
                      <a:pt x="635" y="13"/>
                    </a:moveTo>
                    <a:cubicBezTo>
                      <a:pt x="621" y="0"/>
                      <a:pt x="621" y="0"/>
                      <a:pt x="621" y="0"/>
                    </a:cubicBezTo>
                    <a:cubicBezTo>
                      <a:pt x="590" y="5"/>
                      <a:pt x="590" y="5"/>
                      <a:pt x="590" y="5"/>
                    </a:cubicBezTo>
                    <a:cubicBezTo>
                      <a:pt x="594" y="10"/>
                      <a:pt x="594" y="10"/>
                      <a:pt x="594" y="10"/>
                    </a:cubicBezTo>
                    <a:cubicBezTo>
                      <a:pt x="40" y="10"/>
                      <a:pt x="40" y="10"/>
                      <a:pt x="40" y="10"/>
                    </a:cubicBezTo>
                    <a:cubicBezTo>
                      <a:pt x="34" y="10"/>
                      <a:pt x="28" y="13"/>
                      <a:pt x="27" y="17"/>
                    </a:cubicBezTo>
                    <a:cubicBezTo>
                      <a:pt x="15" y="66"/>
                      <a:pt x="15" y="66"/>
                      <a:pt x="15" y="66"/>
                    </a:cubicBezTo>
                    <a:cubicBezTo>
                      <a:pt x="0" y="70"/>
                      <a:pt x="0" y="70"/>
                      <a:pt x="0" y="70"/>
                    </a:cubicBezTo>
                    <a:cubicBezTo>
                      <a:pt x="14" y="84"/>
                      <a:pt x="14" y="84"/>
                      <a:pt x="14" y="84"/>
                    </a:cubicBezTo>
                    <a:cubicBezTo>
                      <a:pt x="14" y="84"/>
                      <a:pt x="14" y="84"/>
                      <a:pt x="14" y="84"/>
                    </a:cubicBezTo>
                    <a:cubicBezTo>
                      <a:pt x="16" y="87"/>
                      <a:pt x="20" y="88"/>
                      <a:pt x="25" y="88"/>
                    </a:cubicBezTo>
                    <a:cubicBezTo>
                      <a:pt x="609" y="88"/>
                      <a:pt x="609" y="88"/>
                      <a:pt x="609" y="88"/>
                    </a:cubicBezTo>
                    <a:cubicBezTo>
                      <a:pt x="615" y="88"/>
                      <a:pt x="621" y="85"/>
                      <a:pt x="622" y="81"/>
                    </a:cubicBezTo>
                    <a:cubicBezTo>
                      <a:pt x="637" y="20"/>
                      <a:pt x="637" y="20"/>
                      <a:pt x="637" y="20"/>
                    </a:cubicBezTo>
                    <a:cubicBezTo>
                      <a:pt x="638" y="17"/>
                      <a:pt x="637" y="15"/>
                      <a:pt x="635" y="13"/>
                    </a:cubicBezTo>
                    <a:close/>
                  </a:path>
                </a:pathLst>
              </a:custGeom>
              <a:solidFill>
                <a:srgbClr val="7C39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8" name="iŝliďê"/>
              <p:cNvSpPr/>
              <p:nvPr/>
            </p:nvSpPr>
            <p:spPr bwMode="auto">
              <a:xfrm>
                <a:off x="4804" y="2270"/>
                <a:ext cx="887" cy="112"/>
              </a:xfrm>
              <a:custGeom>
                <a:avLst/>
                <a:gdLst>
                  <a:gd name="T0" fmla="*/ 625 w 626"/>
                  <a:gd name="T1" fmla="*/ 10 h 79"/>
                  <a:gd name="T2" fmla="*/ 609 w 626"/>
                  <a:gd name="T3" fmla="*/ 71 h 79"/>
                  <a:gd name="T4" fmla="*/ 597 w 626"/>
                  <a:gd name="T5" fmla="*/ 79 h 79"/>
                  <a:gd name="T6" fmla="*/ 14 w 626"/>
                  <a:gd name="T7" fmla="*/ 79 h 79"/>
                  <a:gd name="T8" fmla="*/ 1 w 626"/>
                  <a:gd name="T9" fmla="*/ 69 h 79"/>
                  <a:gd name="T10" fmla="*/ 16 w 626"/>
                  <a:gd name="T11" fmla="*/ 7 h 79"/>
                  <a:gd name="T12" fmla="*/ 29 w 626"/>
                  <a:gd name="T13" fmla="*/ 0 h 79"/>
                  <a:gd name="T14" fmla="*/ 612 w 626"/>
                  <a:gd name="T15" fmla="*/ 0 h 79"/>
                  <a:gd name="T16" fmla="*/ 625 w 626"/>
                  <a:gd name="T17"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6" h="79">
                    <a:moveTo>
                      <a:pt x="625" y="10"/>
                    </a:moveTo>
                    <a:cubicBezTo>
                      <a:pt x="609" y="71"/>
                      <a:pt x="609" y="71"/>
                      <a:pt x="609" y="71"/>
                    </a:cubicBezTo>
                    <a:cubicBezTo>
                      <a:pt x="608" y="75"/>
                      <a:pt x="603" y="79"/>
                      <a:pt x="597" y="79"/>
                    </a:cubicBezTo>
                    <a:cubicBezTo>
                      <a:pt x="14" y="79"/>
                      <a:pt x="14" y="79"/>
                      <a:pt x="14" y="79"/>
                    </a:cubicBezTo>
                    <a:cubicBezTo>
                      <a:pt x="6" y="79"/>
                      <a:pt x="0" y="74"/>
                      <a:pt x="1" y="69"/>
                    </a:cubicBezTo>
                    <a:cubicBezTo>
                      <a:pt x="16" y="7"/>
                      <a:pt x="16" y="7"/>
                      <a:pt x="16" y="7"/>
                    </a:cubicBezTo>
                    <a:cubicBezTo>
                      <a:pt x="17" y="3"/>
                      <a:pt x="23" y="0"/>
                      <a:pt x="29" y="0"/>
                    </a:cubicBezTo>
                    <a:cubicBezTo>
                      <a:pt x="612" y="0"/>
                      <a:pt x="612" y="0"/>
                      <a:pt x="612" y="0"/>
                    </a:cubicBezTo>
                    <a:cubicBezTo>
                      <a:pt x="620" y="0"/>
                      <a:pt x="626" y="5"/>
                      <a:pt x="625" y="10"/>
                    </a:cubicBezTo>
                    <a:close/>
                  </a:path>
                </a:pathLst>
              </a:custGeom>
              <a:solidFill>
                <a:srgbClr val="EDAF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9" name="íṣļîḑe"/>
              <p:cNvSpPr/>
              <p:nvPr/>
            </p:nvSpPr>
            <p:spPr bwMode="auto">
              <a:xfrm>
                <a:off x="5393" y="2270"/>
                <a:ext cx="342" cy="112"/>
              </a:xfrm>
              <a:custGeom>
                <a:avLst/>
                <a:gdLst>
                  <a:gd name="T0" fmla="*/ 239 w 241"/>
                  <a:gd name="T1" fmla="*/ 10 h 79"/>
                  <a:gd name="T2" fmla="*/ 224 w 241"/>
                  <a:gd name="T3" fmla="*/ 71 h 79"/>
                  <a:gd name="T4" fmla="*/ 219 w 241"/>
                  <a:gd name="T5" fmla="*/ 77 h 79"/>
                  <a:gd name="T6" fmla="*/ 212 w 241"/>
                  <a:gd name="T7" fmla="*/ 79 h 79"/>
                  <a:gd name="T8" fmla="*/ 14 w 241"/>
                  <a:gd name="T9" fmla="*/ 79 h 79"/>
                  <a:gd name="T10" fmla="*/ 1 w 241"/>
                  <a:gd name="T11" fmla="*/ 69 h 79"/>
                  <a:gd name="T12" fmla="*/ 16 w 241"/>
                  <a:gd name="T13" fmla="*/ 7 h 79"/>
                  <a:gd name="T14" fmla="*/ 29 w 241"/>
                  <a:gd name="T15" fmla="*/ 0 h 79"/>
                  <a:gd name="T16" fmla="*/ 227 w 241"/>
                  <a:gd name="T17" fmla="*/ 0 h 79"/>
                  <a:gd name="T18" fmla="*/ 239 w 241"/>
                  <a:gd name="T19"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79">
                    <a:moveTo>
                      <a:pt x="239" y="10"/>
                    </a:moveTo>
                    <a:cubicBezTo>
                      <a:pt x="224" y="71"/>
                      <a:pt x="224" y="71"/>
                      <a:pt x="224" y="71"/>
                    </a:cubicBezTo>
                    <a:cubicBezTo>
                      <a:pt x="224" y="74"/>
                      <a:pt x="222" y="76"/>
                      <a:pt x="219" y="77"/>
                    </a:cubicBezTo>
                    <a:cubicBezTo>
                      <a:pt x="217" y="78"/>
                      <a:pt x="214" y="79"/>
                      <a:pt x="212" y="79"/>
                    </a:cubicBezTo>
                    <a:cubicBezTo>
                      <a:pt x="14" y="79"/>
                      <a:pt x="14" y="79"/>
                      <a:pt x="14" y="79"/>
                    </a:cubicBezTo>
                    <a:cubicBezTo>
                      <a:pt x="6" y="79"/>
                      <a:pt x="0" y="74"/>
                      <a:pt x="1" y="69"/>
                    </a:cubicBezTo>
                    <a:cubicBezTo>
                      <a:pt x="16" y="7"/>
                      <a:pt x="16" y="7"/>
                      <a:pt x="16" y="7"/>
                    </a:cubicBezTo>
                    <a:cubicBezTo>
                      <a:pt x="17" y="3"/>
                      <a:pt x="23" y="0"/>
                      <a:pt x="29" y="0"/>
                    </a:cubicBezTo>
                    <a:cubicBezTo>
                      <a:pt x="227" y="0"/>
                      <a:pt x="227" y="0"/>
                      <a:pt x="227" y="0"/>
                    </a:cubicBezTo>
                    <a:cubicBezTo>
                      <a:pt x="235" y="0"/>
                      <a:pt x="241" y="5"/>
                      <a:pt x="239" y="10"/>
                    </a:cubicBezTo>
                    <a:close/>
                  </a:path>
                </a:pathLst>
              </a:custGeom>
              <a:solidFill>
                <a:srgbClr val="BC74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0" name="íş1íḍé"/>
              <p:cNvSpPr/>
              <p:nvPr/>
            </p:nvSpPr>
            <p:spPr bwMode="auto">
              <a:xfrm>
                <a:off x="4736" y="2832"/>
                <a:ext cx="598" cy="126"/>
              </a:xfrm>
              <a:custGeom>
                <a:avLst/>
                <a:gdLst>
                  <a:gd name="T0" fmla="*/ 420 w 422"/>
                  <a:gd name="T1" fmla="*/ 14 h 89"/>
                  <a:gd name="T2" fmla="*/ 411 w 422"/>
                  <a:gd name="T3" fmla="*/ 0 h 89"/>
                  <a:gd name="T4" fmla="*/ 391 w 422"/>
                  <a:gd name="T5" fmla="*/ 6 h 89"/>
                  <a:gd name="T6" fmla="*/ 394 w 422"/>
                  <a:gd name="T7" fmla="*/ 11 h 89"/>
                  <a:gd name="T8" fmla="*/ 26 w 422"/>
                  <a:gd name="T9" fmla="*/ 11 h 89"/>
                  <a:gd name="T10" fmla="*/ 18 w 422"/>
                  <a:gd name="T11" fmla="*/ 18 h 89"/>
                  <a:gd name="T12" fmla="*/ 10 w 422"/>
                  <a:gd name="T13" fmla="*/ 67 h 89"/>
                  <a:gd name="T14" fmla="*/ 0 w 422"/>
                  <a:gd name="T15" fmla="*/ 71 h 89"/>
                  <a:gd name="T16" fmla="*/ 9 w 422"/>
                  <a:gd name="T17" fmla="*/ 85 h 89"/>
                  <a:gd name="T18" fmla="*/ 9 w 422"/>
                  <a:gd name="T19" fmla="*/ 85 h 89"/>
                  <a:gd name="T20" fmla="*/ 16 w 422"/>
                  <a:gd name="T21" fmla="*/ 89 h 89"/>
                  <a:gd name="T22" fmla="*/ 403 w 422"/>
                  <a:gd name="T23" fmla="*/ 89 h 89"/>
                  <a:gd name="T24" fmla="*/ 412 w 422"/>
                  <a:gd name="T25" fmla="*/ 82 h 89"/>
                  <a:gd name="T26" fmla="*/ 422 w 422"/>
                  <a:gd name="T27" fmla="*/ 21 h 89"/>
                  <a:gd name="T28" fmla="*/ 420 w 422"/>
                  <a:gd name="T29" fmla="*/ 1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2" h="89">
                    <a:moveTo>
                      <a:pt x="420" y="14"/>
                    </a:moveTo>
                    <a:cubicBezTo>
                      <a:pt x="411" y="0"/>
                      <a:pt x="411" y="0"/>
                      <a:pt x="411" y="0"/>
                    </a:cubicBezTo>
                    <a:cubicBezTo>
                      <a:pt x="391" y="6"/>
                      <a:pt x="391" y="6"/>
                      <a:pt x="391" y="6"/>
                    </a:cubicBezTo>
                    <a:cubicBezTo>
                      <a:pt x="394" y="11"/>
                      <a:pt x="394" y="11"/>
                      <a:pt x="394" y="11"/>
                    </a:cubicBezTo>
                    <a:cubicBezTo>
                      <a:pt x="26" y="11"/>
                      <a:pt x="26" y="11"/>
                      <a:pt x="26" y="11"/>
                    </a:cubicBezTo>
                    <a:cubicBezTo>
                      <a:pt x="22" y="11"/>
                      <a:pt x="19" y="14"/>
                      <a:pt x="18" y="18"/>
                    </a:cubicBezTo>
                    <a:cubicBezTo>
                      <a:pt x="10" y="67"/>
                      <a:pt x="10" y="67"/>
                      <a:pt x="10" y="67"/>
                    </a:cubicBezTo>
                    <a:cubicBezTo>
                      <a:pt x="0" y="71"/>
                      <a:pt x="0" y="71"/>
                      <a:pt x="0" y="71"/>
                    </a:cubicBezTo>
                    <a:cubicBezTo>
                      <a:pt x="9" y="85"/>
                      <a:pt x="9" y="85"/>
                      <a:pt x="9" y="85"/>
                    </a:cubicBezTo>
                    <a:cubicBezTo>
                      <a:pt x="9" y="85"/>
                      <a:pt x="9" y="85"/>
                      <a:pt x="9" y="85"/>
                    </a:cubicBezTo>
                    <a:cubicBezTo>
                      <a:pt x="11" y="88"/>
                      <a:pt x="13" y="89"/>
                      <a:pt x="16" y="89"/>
                    </a:cubicBezTo>
                    <a:cubicBezTo>
                      <a:pt x="403" y="89"/>
                      <a:pt x="403" y="89"/>
                      <a:pt x="403" y="89"/>
                    </a:cubicBezTo>
                    <a:cubicBezTo>
                      <a:pt x="407" y="89"/>
                      <a:pt x="411" y="86"/>
                      <a:pt x="412" y="82"/>
                    </a:cubicBezTo>
                    <a:cubicBezTo>
                      <a:pt x="422" y="21"/>
                      <a:pt x="422" y="21"/>
                      <a:pt x="422" y="21"/>
                    </a:cubicBezTo>
                    <a:cubicBezTo>
                      <a:pt x="422" y="18"/>
                      <a:pt x="421" y="16"/>
                      <a:pt x="420" y="14"/>
                    </a:cubicBezTo>
                    <a:close/>
                  </a:path>
                </a:pathLst>
              </a:custGeom>
              <a:solidFill>
                <a:srgbClr val="7C39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1" name="îṣḻiḍe"/>
              <p:cNvSpPr/>
              <p:nvPr/>
            </p:nvSpPr>
            <p:spPr bwMode="auto">
              <a:xfrm>
                <a:off x="4733" y="2828"/>
                <a:ext cx="589" cy="110"/>
              </a:xfrm>
              <a:custGeom>
                <a:avLst/>
                <a:gdLst>
                  <a:gd name="T0" fmla="*/ 415 w 416"/>
                  <a:gd name="T1" fmla="*/ 10 h 78"/>
                  <a:gd name="T2" fmla="*/ 405 w 416"/>
                  <a:gd name="T3" fmla="*/ 71 h 78"/>
                  <a:gd name="T4" fmla="*/ 396 w 416"/>
                  <a:gd name="T5" fmla="*/ 78 h 78"/>
                  <a:gd name="T6" fmla="*/ 10 w 416"/>
                  <a:gd name="T7" fmla="*/ 78 h 78"/>
                  <a:gd name="T8" fmla="*/ 1 w 416"/>
                  <a:gd name="T9" fmla="*/ 68 h 78"/>
                  <a:gd name="T10" fmla="*/ 11 w 416"/>
                  <a:gd name="T11" fmla="*/ 7 h 78"/>
                  <a:gd name="T12" fmla="*/ 20 w 416"/>
                  <a:gd name="T13" fmla="*/ 0 h 78"/>
                  <a:gd name="T14" fmla="*/ 406 w 416"/>
                  <a:gd name="T15" fmla="*/ 0 h 78"/>
                  <a:gd name="T16" fmla="*/ 415 w 416"/>
                  <a:gd name="T17"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78">
                    <a:moveTo>
                      <a:pt x="415" y="10"/>
                    </a:moveTo>
                    <a:cubicBezTo>
                      <a:pt x="405" y="71"/>
                      <a:pt x="405" y="71"/>
                      <a:pt x="405" y="71"/>
                    </a:cubicBezTo>
                    <a:cubicBezTo>
                      <a:pt x="404" y="75"/>
                      <a:pt x="401" y="78"/>
                      <a:pt x="396" y="78"/>
                    </a:cubicBezTo>
                    <a:cubicBezTo>
                      <a:pt x="10" y="78"/>
                      <a:pt x="10" y="78"/>
                      <a:pt x="10" y="78"/>
                    </a:cubicBezTo>
                    <a:cubicBezTo>
                      <a:pt x="4" y="78"/>
                      <a:pt x="0" y="74"/>
                      <a:pt x="1" y="68"/>
                    </a:cubicBezTo>
                    <a:cubicBezTo>
                      <a:pt x="11" y="7"/>
                      <a:pt x="11" y="7"/>
                      <a:pt x="11" y="7"/>
                    </a:cubicBezTo>
                    <a:cubicBezTo>
                      <a:pt x="12" y="3"/>
                      <a:pt x="15" y="0"/>
                      <a:pt x="20" y="0"/>
                    </a:cubicBezTo>
                    <a:cubicBezTo>
                      <a:pt x="406" y="0"/>
                      <a:pt x="406" y="0"/>
                      <a:pt x="406" y="0"/>
                    </a:cubicBezTo>
                    <a:cubicBezTo>
                      <a:pt x="412" y="0"/>
                      <a:pt x="416" y="5"/>
                      <a:pt x="415" y="10"/>
                    </a:cubicBezTo>
                    <a:close/>
                  </a:path>
                </a:pathLst>
              </a:custGeom>
              <a:solidFill>
                <a:srgbClr val="EDAF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2" name="îsḷíḑe"/>
              <p:cNvSpPr/>
              <p:nvPr/>
            </p:nvSpPr>
            <p:spPr bwMode="auto">
              <a:xfrm>
                <a:off x="4652" y="3306"/>
                <a:ext cx="598" cy="126"/>
              </a:xfrm>
              <a:custGeom>
                <a:avLst/>
                <a:gdLst>
                  <a:gd name="T0" fmla="*/ 420 w 422"/>
                  <a:gd name="T1" fmla="*/ 14 h 89"/>
                  <a:gd name="T2" fmla="*/ 411 w 422"/>
                  <a:gd name="T3" fmla="*/ 0 h 89"/>
                  <a:gd name="T4" fmla="*/ 391 w 422"/>
                  <a:gd name="T5" fmla="*/ 5 h 89"/>
                  <a:gd name="T6" fmla="*/ 393 w 422"/>
                  <a:gd name="T7" fmla="*/ 10 h 89"/>
                  <a:gd name="T8" fmla="*/ 26 w 422"/>
                  <a:gd name="T9" fmla="*/ 10 h 89"/>
                  <a:gd name="T10" fmla="*/ 18 w 422"/>
                  <a:gd name="T11" fmla="*/ 17 h 89"/>
                  <a:gd name="T12" fmla="*/ 10 w 422"/>
                  <a:gd name="T13" fmla="*/ 66 h 89"/>
                  <a:gd name="T14" fmla="*/ 0 w 422"/>
                  <a:gd name="T15" fmla="*/ 71 h 89"/>
                  <a:gd name="T16" fmla="*/ 9 w 422"/>
                  <a:gd name="T17" fmla="*/ 85 h 89"/>
                  <a:gd name="T18" fmla="*/ 9 w 422"/>
                  <a:gd name="T19" fmla="*/ 85 h 89"/>
                  <a:gd name="T20" fmla="*/ 16 w 422"/>
                  <a:gd name="T21" fmla="*/ 89 h 89"/>
                  <a:gd name="T22" fmla="*/ 403 w 422"/>
                  <a:gd name="T23" fmla="*/ 89 h 89"/>
                  <a:gd name="T24" fmla="*/ 412 w 422"/>
                  <a:gd name="T25" fmla="*/ 81 h 89"/>
                  <a:gd name="T26" fmla="*/ 422 w 422"/>
                  <a:gd name="T27" fmla="*/ 20 h 89"/>
                  <a:gd name="T28" fmla="*/ 420 w 422"/>
                  <a:gd name="T29" fmla="*/ 1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2" h="89">
                    <a:moveTo>
                      <a:pt x="420" y="14"/>
                    </a:moveTo>
                    <a:cubicBezTo>
                      <a:pt x="411" y="0"/>
                      <a:pt x="411" y="0"/>
                      <a:pt x="411" y="0"/>
                    </a:cubicBezTo>
                    <a:cubicBezTo>
                      <a:pt x="391" y="5"/>
                      <a:pt x="391" y="5"/>
                      <a:pt x="391" y="5"/>
                    </a:cubicBezTo>
                    <a:cubicBezTo>
                      <a:pt x="393" y="10"/>
                      <a:pt x="393" y="10"/>
                      <a:pt x="393" y="10"/>
                    </a:cubicBezTo>
                    <a:cubicBezTo>
                      <a:pt x="26" y="10"/>
                      <a:pt x="26" y="10"/>
                      <a:pt x="26" y="10"/>
                    </a:cubicBezTo>
                    <a:cubicBezTo>
                      <a:pt x="22" y="10"/>
                      <a:pt x="18" y="13"/>
                      <a:pt x="18" y="17"/>
                    </a:cubicBezTo>
                    <a:cubicBezTo>
                      <a:pt x="10" y="66"/>
                      <a:pt x="10" y="66"/>
                      <a:pt x="10" y="66"/>
                    </a:cubicBezTo>
                    <a:cubicBezTo>
                      <a:pt x="0" y="71"/>
                      <a:pt x="0" y="71"/>
                      <a:pt x="0" y="71"/>
                    </a:cubicBezTo>
                    <a:cubicBezTo>
                      <a:pt x="9" y="85"/>
                      <a:pt x="9" y="85"/>
                      <a:pt x="9" y="85"/>
                    </a:cubicBezTo>
                    <a:cubicBezTo>
                      <a:pt x="9" y="85"/>
                      <a:pt x="9" y="85"/>
                      <a:pt x="9" y="85"/>
                    </a:cubicBezTo>
                    <a:cubicBezTo>
                      <a:pt x="11" y="87"/>
                      <a:pt x="13" y="89"/>
                      <a:pt x="16" y="89"/>
                    </a:cubicBezTo>
                    <a:cubicBezTo>
                      <a:pt x="403" y="89"/>
                      <a:pt x="403" y="89"/>
                      <a:pt x="403" y="89"/>
                    </a:cubicBezTo>
                    <a:cubicBezTo>
                      <a:pt x="407" y="89"/>
                      <a:pt x="411" y="86"/>
                      <a:pt x="412" y="81"/>
                    </a:cubicBezTo>
                    <a:cubicBezTo>
                      <a:pt x="422" y="20"/>
                      <a:pt x="422" y="20"/>
                      <a:pt x="422" y="20"/>
                    </a:cubicBezTo>
                    <a:cubicBezTo>
                      <a:pt x="422" y="18"/>
                      <a:pt x="421" y="16"/>
                      <a:pt x="420" y="14"/>
                    </a:cubicBezTo>
                    <a:close/>
                  </a:path>
                </a:pathLst>
              </a:custGeom>
              <a:solidFill>
                <a:srgbClr val="9654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3" name="ïṥḻiḋé"/>
              <p:cNvSpPr/>
              <p:nvPr/>
            </p:nvSpPr>
            <p:spPr bwMode="auto">
              <a:xfrm>
                <a:off x="4650" y="3302"/>
                <a:ext cx="589" cy="110"/>
              </a:xfrm>
              <a:custGeom>
                <a:avLst/>
                <a:gdLst>
                  <a:gd name="T0" fmla="*/ 396 w 416"/>
                  <a:gd name="T1" fmla="*/ 78 h 78"/>
                  <a:gd name="T2" fmla="*/ 9 w 416"/>
                  <a:gd name="T3" fmla="*/ 78 h 78"/>
                  <a:gd name="T4" fmla="*/ 1 w 416"/>
                  <a:gd name="T5" fmla="*/ 68 h 78"/>
                  <a:gd name="T6" fmla="*/ 11 w 416"/>
                  <a:gd name="T7" fmla="*/ 7 h 78"/>
                  <a:gd name="T8" fmla="*/ 19 w 416"/>
                  <a:gd name="T9" fmla="*/ 0 h 78"/>
                  <a:gd name="T10" fmla="*/ 406 w 416"/>
                  <a:gd name="T11" fmla="*/ 0 h 78"/>
                  <a:gd name="T12" fmla="*/ 415 w 416"/>
                  <a:gd name="T13" fmla="*/ 9 h 78"/>
                  <a:gd name="T14" fmla="*/ 405 w 416"/>
                  <a:gd name="T15" fmla="*/ 71 h 78"/>
                  <a:gd name="T16" fmla="*/ 396 w 416"/>
                  <a:gd name="T1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78">
                    <a:moveTo>
                      <a:pt x="396" y="78"/>
                    </a:moveTo>
                    <a:cubicBezTo>
                      <a:pt x="9" y="78"/>
                      <a:pt x="9" y="78"/>
                      <a:pt x="9" y="78"/>
                    </a:cubicBezTo>
                    <a:cubicBezTo>
                      <a:pt x="4" y="78"/>
                      <a:pt x="0" y="73"/>
                      <a:pt x="1" y="68"/>
                    </a:cubicBezTo>
                    <a:cubicBezTo>
                      <a:pt x="11" y="7"/>
                      <a:pt x="11" y="7"/>
                      <a:pt x="11" y="7"/>
                    </a:cubicBezTo>
                    <a:cubicBezTo>
                      <a:pt x="12" y="3"/>
                      <a:pt x="15" y="0"/>
                      <a:pt x="19" y="0"/>
                    </a:cubicBezTo>
                    <a:cubicBezTo>
                      <a:pt x="406" y="0"/>
                      <a:pt x="406" y="0"/>
                      <a:pt x="406" y="0"/>
                    </a:cubicBezTo>
                    <a:cubicBezTo>
                      <a:pt x="412" y="0"/>
                      <a:pt x="416" y="4"/>
                      <a:pt x="415" y="9"/>
                    </a:cubicBezTo>
                    <a:cubicBezTo>
                      <a:pt x="405" y="71"/>
                      <a:pt x="405" y="71"/>
                      <a:pt x="405" y="71"/>
                    </a:cubicBezTo>
                    <a:cubicBezTo>
                      <a:pt x="404" y="75"/>
                      <a:pt x="400" y="78"/>
                      <a:pt x="396" y="78"/>
                    </a:cubicBezTo>
                    <a:close/>
                  </a:path>
                </a:pathLst>
              </a:custGeom>
              <a:solidFill>
                <a:srgbClr val="EDAF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4" name="islîḍe"/>
              <p:cNvSpPr/>
              <p:nvPr/>
            </p:nvSpPr>
            <p:spPr bwMode="auto">
              <a:xfrm>
                <a:off x="4582" y="3846"/>
                <a:ext cx="597" cy="126"/>
              </a:xfrm>
              <a:custGeom>
                <a:avLst/>
                <a:gdLst>
                  <a:gd name="T0" fmla="*/ 420 w 422"/>
                  <a:gd name="T1" fmla="*/ 14 h 89"/>
                  <a:gd name="T2" fmla="*/ 411 w 422"/>
                  <a:gd name="T3" fmla="*/ 0 h 89"/>
                  <a:gd name="T4" fmla="*/ 390 w 422"/>
                  <a:gd name="T5" fmla="*/ 5 h 89"/>
                  <a:gd name="T6" fmla="*/ 393 w 422"/>
                  <a:gd name="T7" fmla="*/ 10 h 89"/>
                  <a:gd name="T8" fmla="*/ 26 w 422"/>
                  <a:gd name="T9" fmla="*/ 10 h 89"/>
                  <a:gd name="T10" fmla="*/ 18 w 422"/>
                  <a:gd name="T11" fmla="*/ 17 h 89"/>
                  <a:gd name="T12" fmla="*/ 10 w 422"/>
                  <a:gd name="T13" fmla="*/ 66 h 89"/>
                  <a:gd name="T14" fmla="*/ 0 w 422"/>
                  <a:gd name="T15" fmla="*/ 71 h 89"/>
                  <a:gd name="T16" fmla="*/ 9 w 422"/>
                  <a:gd name="T17" fmla="*/ 85 h 89"/>
                  <a:gd name="T18" fmla="*/ 9 w 422"/>
                  <a:gd name="T19" fmla="*/ 85 h 89"/>
                  <a:gd name="T20" fmla="*/ 16 w 422"/>
                  <a:gd name="T21" fmla="*/ 89 h 89"/>
                  <a:gd name="T22" fmla="*/ 403 w 422"/>
                  <a:gd name="T23" fmla="*/ 89 h 89"/>
                  <a:gd name="T24" fmla="*/ 411 w 422"/>
                  <a:gd name="T25" fmla="*/ 81 h 89"/>
                  <a:gd name="T26" fmla="*/ 421 w 422"/>
                  <a:gd name="T27" fmla="*/ 20 h 89"/>
                  <a:gd name="T28" fmla="*/ 420 w 422"/>
                  <a:gd name="T29" fmla="*/ 1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2" h="89">
                    <a:moveTo>
                      <a:pt x="420" y="14"/>
                    </a:moveTo>
                    <a:cubicBezTo>
                      <a:pt x="411" y="0"/>
                      <a:pt x="411" y="0"/>
                      <a:pt x="411" y="0"/>
                    </a:cubicBezTo>
                    <a:cubicBezTo>
                      <a:pt x="390" y="5"/>
                      <a:pt x="390" y="5"/>
                      <a:pt x="390" y="5"/>
                    </a:cubicBezTo>
                    <a:cubicBezTo>
                      <a:pt x="393" y="10"/>
                      <a:pt x="393" y="10"/>
                      <a:pt x="393" y="10"/>
                    </a:cubicBezTo>
                    <a:cubicBezTo>
                      <a:pt x="26" y="10"/>
                      <a:pt x="26" y="10"/>
                      <a:pt x="26" y="10"/>
                    </a:cubicBezTo>
                    <a:cubicBezTo>
                      <a:pt x="22" y="10"/>
                      <a:pt x="18" y="13"/>
                      <a:pt x="18" y="17"/>
                    </a:cubicBezTo>
                    <a:cubicBezTo>
                      <a:pt x="10" y="66"/>
                      <a:pt x="10" y="66"/>
                      <a:pt x="10" y="66"/>
                    </a:cubicBezTo>
                    <a:cubicBezTo>
                      <a:pt x="0" y="71"/>
                      <a:pt x="0" y="71"/>
                      <a:pt x="0" y="71"/>
                    </a:cubicBezTo>
                    <a:cubicBezTo>
                      <a:pt x="9" y="85"/>
                      <a:pt x="9" y="85"/>
                      <a:pt x="9" y="85"/>
                    </a:cubicBezTo>
                    <a:cubicBezTo>
                      <a:pt x="9" y="85"/>
                      <a:pt x="9" y="85"/>
                      <a:pt x="9" y="85"/>
                    </a:cubicBezTo>
                    <a:cubicBezTo>
                      <a:pt x="11" y="87"/>
                      <a:pt x="13" y="89"/>
                      <a:pt x="16" y="89"/>
                    </a:cubicBezTo>
                    <a:cubicBezTo>
                      <a:pt x="403" y="89"/>
                      <a:pt x="403" y="89"/>
                      <a:pt x="403" y="89"/>
                    </a:cubicBezTo>
                    <a:cubicBezTo>
                      <a:pt x="407" y="89"/>
                      <a:pt x="411" y="86"/>
                      <a:pt x="411" y="81"/>
                    </a:cubicBezTo>
                    <a:cubicBezTo>
                      <a:pt x="421" y="20"/>
                      <a:pt x="421" y="20"/>
                      <a:pt x="421" y="20"/>
                    </a:cubicBezTo>
                    <a:cubicBezTo>
                      <a:pt x="422" y="18"/>
                      <a:pt x="421" y="15"/>
                      <a:pt x="420" y="14"/>
                    </a:cubicBezTo>
                    <a:close/>
                  </a:path>
                </a:pathLst>
              </a:custGeom>
              <a:solidFill>
                <a:srgbClr val="9654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5" name="î$ļiḋé"/>
              <p:cNvSpPr/>
              <p:nvPr/>
            </p:nvSpPr>
            <p:spPr bwMode="auto">
              <a:xfrm>
                <a:off x="4579" y="3840"/>
                <a:ext cx="588" cy="112"/>
              </a:xfrm>
              <a:custGeom>
                <a:avLst/>
                <a:gdLst>
                  <a:gd name="T0" fmla="*/ 396 w 415"/>
                  <a:gd name="T1" fmla="*/ 79 h 79"/>
                  <a:gd name="T2" fmla="*/ 9 w 415"/>
                  <a:gd name="T3" fmla="*/ 79 h 79"/>
                  <a:gd name="T4" fmla="*/ 1 w 415"/>
                  <a:gd name="T5" fmla="*/ 69 h 79"/>
                  <a:gd name="T6" fmla="*/ 11 w 415"/>
                  <a:gd name="T7" fmla="*/ 8 h 79"/>
                  <a:gd name="T8" fmla="*/ 19 w 415"/>
                  <a:gd name="T9" fmla="*/ 0 h 79"/>
                  <a:gd name="T10" fmla="*/ 406 w 415"/>
                  <a:gd name="T11" fmla="*/ 0 h 79"/>
                  <a:gd name="T12" fmla="*/ 415 w 415"/>
                  <a:gd name="T13" fmla="*/ 10 h 79"/>
                  <a:gd name="T14" fmla="*/ 405 w 415"/>
                  <a:gd name="T15" fmla="*/ 72 h 79"/>
                  <a:gd name="T16" fmla="*/ 396 w 415"/>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5" h="79">
                    <a:moveTo>
                      <a:pt x="396" y="79"/>
                    </a:moveTo>
                    <a:cubicBezTo>
                      <a:pt x="9" y="79"/>
                      <a:pt x="9" y="79"/>
                      <a:pt x="9" y="79"/>
                    </a:cubicBezTo>
                    <a:cubicBezTo>
                      <a:pt x="4" y="79"/>
                      <a:pt x="0" y="74"/>
                      <a:pt x="1" y="69"/>
                    </a:cubicBezTo>
                    <a:cubicBezTo>
                      <a:pt x="11" y="8"/>
                      <a:pt x="11" y="8"/>
                      <a:pt x="11" y="8"/>
                    </a:cubicBezTo>
                    <a:cubicBezTo>
                      <a:pt x="12" y="3"/>
                      <a:pt x="15" y="0"/>
                      <a:pt x="19" y="0"/>
                    </a:cubicBezTo>
                    <a:cubicBezTo>
                      <a:pt x="406" y="0"/>
                      <a:pt x="406" y="0"/>
                      <a:pt x="406" y="0"/>
                    </a:cubicBezTo>
                    <a:cubicBezTo>
                      <a:pt x="411" y="0"/>
                      <a:pt x="415" y="5"/>
                      <a:pt x="415" y="10"/>
                    </a:cubicBezTo>
                    <a:cubicBezTo>
                      <a:pt x="405" y="72"/>
                      <a:pt x="405" y="72"/>
                      <a:pt x="405" y="72"/>
                    </a:cubicBezTo>
                    <a:cubicBezTo>
                      <a:pt x="404" y="76"/>
                      <a:pt x="400" y="79"/>
                      <a:pt x="396" y="79"/>
                    </a:cubicBezTo>
                    <a:close/>
                  </a:path>
                </a:pathLst>
              </a:custGeom>
              <a:solidFill>
                <a:srgbClr val="EDAF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6" name="ïSlíde"/>
              <p:cNvSpPr/>
              <p:nvPr/>
            </p:nvSpPr>
            <p:spPr bwMode="auto">
              <a:xfrm>
                <a:off x="5546" y="2270"/>
                <a:ext cx="157" cy="112"/>
              </a:xfrm>
              <a:custGeom>
                <a:avLst/>
                <a:gdLst>
                  <a:gd name="T0" fmla="*/ 111 w 111"/>
                  <a:gd name="T1" fmla="*/ 77 h 79"/>
                  <a:gd name="T2" fmla="*/ 104 w 111"/>
                  <a:gd name="T3" fmla="*/ 79 h 79"/>
                  <a:gd name="T4" fmla="*/ 12 w 111"/>
                  <a:gd name="T5" fmla="*/ 79 h 79"/>
                  <a:gd name="T6" fmla="*/ 0 w 111"/>
                  <a:gd name="T7" fmla="*/ 0 h 79"/>
                  <a:gd name="T8" fmla="*/ 98 w 111"/>
                  <a:gd name="T9" fmla="*/ 0 h 79"/>
                  <a:gd name="T10" fmla="*/ 111 w 111"/>
                  <a:gd name="T11" fmla="*/ 77 h 79"/>
                </a:gdLst>
                <a:ahLst/>
                <a:cxnLst>
                  <a:cxn ang="0">
                    <a:pos x="T0" y="T1"/>
                  </a:cxn>
                  <a:cxn ang="0">
                    <a:pos x="T2" y="T3"/>
                  </a:cxn>
                  <a:cxn ang="0">
                    <a:pos x="T4" y="T5"/>
                  </a:cxn>
                  <a:cxn ang="0">
                    <a:pos x="T6" y="T7"/>
                  </a:cxn>
                  <a:cxn ang="0">
                    <a:pos x="T8" y="T9"/>
                  </a:cxn>
                  <a:cxn ang="0">
                    <a:pos x="T10" y="T11"/>
                  </a:cxn>
                </a:cxnLst>
                <a:rect l="0" t="0" r="r" b="b"/>
                <a:pathLst>
                  <a:path w="111" h="79">
                    <a:moveTo>
                      <a:pt x="111" y="77"/>
                    </a:moveTo>
                    <a:cubicBezTo>
                      <a:pt x="109" y="78"/>
                      <a:pt x="106" y="79"/>
                      <a:pt x="104" y="79"/>
                    </a:cubicBezTo>
                    <a:cubicBezTo>
                      <a:pt x="12" y="79"/>
                      <a:pt x="12" y="79"/>
                      <a:pt x="12" y="79"/>
                    </a:cubicBezTo>
                    <a:cubicBezTo>
                      <a:pt x="0" y="0"/>
                      <a:pt x="0" y="0"/>
                      <a:pt x="0" y="0"/>
                    </a:cubicBezTo>
                    <a:cubicBezTo>
                      <a:pt x="98" y="0"/>
                      <a:pt x="98" y="0"/>
                      <a:pt x="98" y="0"/>
                    </a:cubicBezTo>
                    <a:lnTo>
                      <a:pt x="111" y="77"/>
                    </a:lnTo>
                    <a:close/>
                  </a:path>
                </a:pathLst>
              </a:custGeom>
              <a:solidFill>
                <a:srgbClr val="7C39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7" name="íşliḍé"/>
              <p:cNvSpPr/>
              <p:nvPr/>
            </p:nvSpPr>
            <p:spPr bwMode="auto">
              <a:xfrm>
                <a:off x="5004" y="2137"/>
                <a:ext cx="151" cy="136"/>
              </a:xfrm>
              <a:custGeom>
                <a:avLst/>
                <a:gdLst>
                  <a:gd name="T0" fmla="*/ 20 w 107"/>
                  <a:gd name="T1" fmla="*/ 0 h 96"/>
                  <a:gd name="T2" fmla="*/ 90 w 107"/>
                  <a:gd name="T3" fmla="*/ 0 h 96"/>
                  <a:gd name="T4" fmla="*/ 107 w 107"/>
                  <a:gd name="T5" fmla="*/ 17 h 96"/>
                  <a:gd name="T6" fmla="*/ 106 w 107"/>
                  <a:gd name="T7" fmla="*/ 78 h 96"/>
                  <a:gd name="T8" fmla="*/ 88 w 107"/>
                  <a:gd name="T9" fmla="*/ 96 h 96"/>
                  <a:gd name="T10" fmla="*/ 17 w 107"/>
                  <a:gd name="T11" fmla="*/ 96 h 96"/>
                  <a:gd name="T12" fmla="*/ 0 w 107"/>
                  <a:gd name="T13" fmla="*/ 78 h 96"/>
                  <a:gd name="T14" fmla="*/ 2 w 107"/>
                  <a:gd name="T15" fmla="*/ 17 h 96"/>
                  <a:gd name="T16" fmla="*/ 20 w 107"/>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96">
                    <a:moveTo>
                      <a:pt x="20" y="0"/>
                    </a:moveTo>
                    <a:cubicBezTo>
                      <a:pt x="90" y="0"/>
                      <a:pt x="90" y="0"/>
                      <a:pt x="90" y="0"/>
                    </a:cubicBezTo>
                    <a:cubicBezTo>
                      <a:pt x="99" y="0"/>
                      <a:pt x="107" y="7"/>
                      <a:pt x="107" y="17"/>
                    </a:cubicBezTo>
                    <a:cubicBezTo>
                      <a:pt x="106" y="78"/>
                      <a:pt x="106" y="78"/>
                      <a:pt x="106" y="78"/>
                    </a:cubicBezTo>
                    <a:cubicBezTo>
                      <a:pt x="106" y="88"/>
                      <a:pt x="98" y="96"/>
                      <a:pt x="88" y="96"/>
                    </a:cubicBezTo>
                    <a:cubicBezTo>
                      <a:pt x="17" y="96"/>
                      <a:pt x="17" y="96"/>
                      <a:pt x="17" y="96"/>
                    </a:cubicBezTo>
                    <a:cubicBezTo>
                      <a:pt x="7" y="96"/>
                      <a:pt x="0" y="88"/>
                      <a:pt x="0" y="78"/>
                    </a:cubicBezTo>
                    <a:cubicBezTo>
                      <a:pt x="2" y="17"/>
                      <a:pt x="2" y="17"/>
                      <a:pt x="2" y="17"/>
                    </a:cubicBezTo>
                    <a:cubicBezTo>
                      <a:pt x="3" y="7"/>
                      <a:pt x="10" y="0"/>
                      <a:pt x="20"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8" name="išḻîďê"/>
              <p:cNvSpPr/>
              <p:nvPr/>
            </p:nvSpPr>
            <p:spPr bwMode="auto">
              <a:xfrm>
                <a:off x="4900" y="2229"/>
                <a:ext cx="238" cy="39"/>
              </a:xfrm>
              <a:custGeom>
                <a:avLst/>
                <a:gdLst>
                  <a:gd name="T0" fmla="*/ 155 w 168"/>
                  <a:gd name="T1" fmla="*/ 0 h 27"/>
                  <a:gd name="T2" fmla="*/ 13 w 168"/>
                  <a:gd name="T3" fmla="*/ 0 h 27"/>
                  <a:gd name="T4" fmla="*/ 0 w 168"/>
                  <a:gd name="T5" fmla="*/ 12 h 27"/>
                  <a:gd name="T6" fmla="*/ 0 w 168"/>
                  <a:gd name="T7" fmla="*/ 15 h 27"/>
                  <a:gd name="T8" fmla="*/ 13 w 168"/>
                  <a:gd name="T9" fmla="*/ 27 h 27"/>
                  <a:gd name="T10" fmla="*/ 155 w 168"/>
                  <a:gd name="T11" fmla="*/ 27 h 27"/>
                  <a:gd name="T12" fmla="*/ 168 w 168"/>
                  <a:gd name="T13" fmla="*/ 15 h 27"/>
                  <a:gd name="T14" fmla="*/ 168 w 168"/>
                  <a:gd name="T15" fmla="*/ 12 h 27"/>
                  <a:gd name="T16" fmla="*/ 155 w 168"/>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27">
                    <a:moveTo>
                      <a:pt x="155" y="0"/>
                    </a:moveTo>
                    <a:cubicBezTo>
                      <a:pt x="13" y="0"/>
                      <a:pt x="13" y="0"/>
                      <a:pt x="13" y="0"/>
                    </a:cubicBezTo>
                    <a:cubicBezTo>
                      <a:pt x="6" y="0"/>
                      <a:pt x="0" y="5"/>
                      <a:pt x="0" y="12"/>
                    </a:cubicBezTo>
                    <a:cubicBezTo>
                      <a:pt x="0" y="15"/>
                      <a:pt x="0" y="15"/>
                      <a:pt x="0" y="15"/>
                    </a:cubicBezTo>
                    <a:cubicBezTo>
                      <a:pt x="0" y="22"/>
                      <a:pt x="6" y="27"/>
                      <a:pt x="13" y="27"/>
                    </a:cubicBezTo>
                    <a:cubicBezTo>
                      <a:pt x="155" y="27"/>
                      <a:pt x="155" y="27"/>
                      <a:pt x="155" y="27"/>
                    </a:cubicBezTo>
                    <a:cubicBezTo>
                      <a:pt x="162" y="27"/>
                      <a:pt x="168" y="22"/>
                      <a:pt x="168" y="15"/>
                    </a:cubicBezTo>
                    <a:cubicBezTo>
                      <a:pt x="168" y="12"/>
                      <a:pt x="168" y="12"/>
                      <a:pt x="168" y="12"/>
                    </a:cubicBezTo>
                    <a:cubicBezTo>
                      <a:pt x="168" y="5"/>
                      <a:pt x="162" y="0"/>
                      <a:pt x="155"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9" name="isḷîḍè"/>
              <p:cNvSpPr/>
              <p:nvPr/>
            </p:nvSpPr>
            <p:spPr bwMode="auto">
              <a:xfrm>
                <a:off x="4896" y="2156"/>
                <a:ext cx="197" cy="95"/>
              </a:xfrm>
              <a:custGeom>
                <a:avLst/>
                <a:gdLst>
                  <a:gd name="T0" fmla="*/ 0 w 139"/>
                  <a:gd name="T1" fmla="*/ 67 h 67"/>
                  <a:gd name="T2" fmla="*/ 0 w 139"/>
                  <a:gd name="T3" fmla="*/ 62 h 67"/>
                  <a:gd name="T4" fmla="*/ 62 w 139"/>
                  <a:gd name="T5" fmla="*/ 0 h 67"/>
                  <a:gd name="T6" fmla="*/ 77 w 139"/>
                  <a:gd name="T7" fmla="*/ 0 h 67"/>
                  <a:gd name="T8" fmla="*/ 139 w 139"/>
                  <a:gd name="T9" fmla="*/ 62 h 67"/>
                  <a:gd name="T10" fmla="*/ 139 w 139"/>
                  <a:gd name="T11" fmla="*/ 67 h 67"/>
                  <a:gd name="T12" fmla="*/ 0 w 139"/>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139" h="67">
                    <a:moveTo>
                      <a:pt x="0" y="67"/>
                    </a:moveTo>
                    <a:cubicBezTo>
                      <a:pt x="0" y="62"/>
                      <a:pt x="0" y="62"/>
                      <a:pt x="0" y="62"/>
                    </a:cubicBezTo>
                    <a:cubicBezTo>
                      <a:pt x="0" y="28"/>
                      <a:pt x="28" y="0"/>
                      <a:pt x="62" y="0"/>
                    </a:cubicBezTo>
                    <a:cubicBezTo>
                      <a:pt x="77" y="0"/>
                      <a:pt x="77" y="0"/>
                      <a:pt x="77" y="0"/>
                    </a:cubicBezTo>
                    <a:cubicBezTo>
                      <a:pt x="112" y="0"/>
                      <a:pt x="139" y="28"/>
                      <a:pt x="139" y="62"/>
                    </a:cubicBezTo>
                    <a:cubicBezTo>
                      <a:pt x="139" y="67"/>
                      <a:pt x="139" y="67"/>
                      <a:pt x="139" y="67"/>
                    </a:cubicBezTo>
                    <a:lnTo>
                      <a:pt x="0" y="67"/>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0" name="íşlïḑe"/>
              <p:cNvSpPr/>
              <p:nvPr/>
            </p:nvSpPr>
            <p:spPr bwMode="auto">
              <a:xfrm>
                <a:off x="4926" y="2160"/>
                <a:ext cx="133" cy="69"/>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1" name="îṥḻiḑé"/>
              <p:cNvSpPr/>
              <p:nvPr/>
            </p:nvSpPr>
            <p:spPr bwMode="auto">
              <a:xfrm>
                <a:off x="4941" y="2180"/>
                <a:ext cx="16" cy="10"/>
              </a:xfrm>
              <a:custGeom>
                <a:avLst/>
                <a:gdLst>
                  <a:gd name="T0" fmla="*/ 0 w 11"/>
                  <a:gd name="T1" fmla="*/ 7 h 7"/>
                  <a:gd name="T2" fmla="*/ 11 w 11"/>
                  <a:gd name="T3" fmla="*/ 0 h 7"/>
                </a:gdLst>
                <a:ahLst/>
                <a:cxnLst>
                  <a:cxn ang="0">
                    <a:pos x="T0" y="T1"/>
                  </a:cxn>
                  <a:cxn ang="0">
                    <a:pos x="T2" y="T3"/>
                  </a:cxn>
                </a:cxnLst>
                <a:rect l="0" t="0" r="r" b="b"/>
                <a:pathLst>
                  <a:path w="11" h="7">
                    <a:moveTo>
                      <a:pt x="0" y="7"/>
                    </a:moveTo>
                    <a:cubicBezTo>
                      <a:pt x="3" y="5"/>
                      <a:pt x="7" y="2"/>
                      <a:pt x="11" y="0"/>
                    </a:cubicBezTo>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2" name="ïṩļïḓè"/>
              <p:cNvSpPr/>
              <p:nvPr/>
            </p:nvSpPr>
            <p:spPr bwMode="auto">
              <a:xfrm>
                <a:off x="4933" y="2173"/>
                <a:ext cx="31" cy="25"/>
              </a:xfrm>
              <a:custGeom>
                <a:avLst/>
                <a:gdLst>
                  <a:gd name="T0" fmla="*/ 9 w 22"/>
                  <a:gd name="T1" fmla="*/ 16 h 18"/>
                  <a:gd name="T2" fmla="*/ 19 w 22"/>
                  <a:gd name="T3" fmla="*/ 9 h 18"/>
                  <a:gd name="T4" fmla="*/ 21 w 22"/>
                  <a:gd name="T5" fmla="*/ 3 h 18"/>
                  <a:gd name="T6" fmla="*/ 14 w 22"/>
                  <a:gd name="T7" fmla="*/ 1 h 18"/>
                  <a:gd name="T8" fmla="*/ 2 w 22"/>
                  <a:gd name="T9" fmla="*/ 9 h 18"/>
                  <a:gd name="T10" fmla="*/ 2 w 22"/>
                  <a:gd name="T11" fmla="*/ 16 h 18"/>
                  <a:gd name="T12" fmla="*/ 9 w 22"/>
                  <a:gd name="T13" fmla="*/ 16 h 18"/>
                </a:gdLst>
                <a:ahLst/>
                <a:cxnLst>
                  <a:cxn ang="0">
                    <a:pos x="T0" y="T1"/>
                  </a:cxn>
                  <a:cxn ang="0">
                    <a:pos x="T2" y="T3"/>
                  </a:cxn>
                  <a:cxn ang="0">
                    <a:pos x="T4" y="T5"/>
                  </a:cxn>
                  <a:cxn ang="0">
                    <a:pos x="T6" y="T7"/>
                  </a:cxn>
                  <a:cxn ang="0">
                    <a:pos x="T8" y="T9"/>
                  </a:cxn>
                  <a:cxn ang="0">
                    <a:pos x="T10" y="T11"/>
                  </a:cxn>
                  <a:cxn ang="0">
                    <a:pos x="T12" y="T13"/>
                  </a:cxn>
                </a:cxnLst>
                <a:rect l="0" t="0" r="r" b="b"/>
                <a:pathLst>
                  <a:path w="22" h="18">
                    <a:moveTo>
                      <a:pt x="9" y="16"/>
                    </a:moveTo>
                    <a:cubicBezTo>
                      <a:pt x="12" y="13"/>
                      <a:pt x="15" y="11"/>
                      <a:pt x="19" y="9"/>
                    </a:cubicBezTo>
                    <a:cubicBezTo>
                      <a:pt x="21" y="8"/>
                      <a:pt x="22" y="5"/>
                      <a:pt x="21" y="3"/>
                    </a:cubicBezTo>
                    <a:cubicBezTo>
                      <a:pt x="19" y="1"/>
                      <a:pt x="16" y="0"/>
                      <a:pt x="14" y="1"/>
                    </a:cubicBezTo>
                    <a:cubicBezTo>
                      <a:pt x="10" y="3"/>
                      <a:pt x="6" y="6"/>
                      <a:pt x="2" y="9"/>
                    </a:cubicBezTo>
                    <a:cubicBezTo>
                      <a:pt x="0" y="11"/>
                      <a:pt x="1" y="14"/>
                      <a:pt x="2" y="16"/>
                    </a:cubicBezTo>
                    <a:cubicBezTo>
                      <a:pt x="4" y="18"/>
                      <a:pt x="7" y="17"/>
                      <a:pt x="9" y="16"/>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3" name="íşļíḍé"/>
              <p:cNvSpPr/>
              <p:nvPr/>
            </p:nvSpPr>
            <p:spPr bwMode="auto">
              <a:xfrm>
                <a:off x="4896" y="2249"/>
                <a:ext cx="261" cy="24"/>
              </a:xfrm>
              <a:custGeom>
                <a:avLst/>
                <a:gdLst>
                  <a:gd name="T0" fmla="*/ 181 w 184"/>
                  <a:gd name="T1" fmla="*/ 17 h 17"/>
                  <a:gd name="T2" fmla="*/ 4 w 184"/>
                  <a:gd name="T3" fmla="*/ 17 h 17"/>
                  <a:gd name="T4" fmla="*/ 0 w 184"/>
                  <a:gd name="T5" fmla="*/ 14 h 17"/>
                  <a:gd name="T6" fmla="*/ 0 w 184"/>
                  <a:gd name="T7" fmla="*/ 3 h 17"/>
                  <a:gd name="T8" fmla="*/ 4 w 184"/>
                  <a:gd name="T9" fmla="*/ 0 h 17"/>
                  <a:gd name="T10" fmla="*/ 181 w 184"/>
                  <a:gd name="T11" fmla="*/ 0 h 17"/>
                  <a:gd name="T12" fmla="*/ 184 w 184"/>
                  <a:gd name="T13" fmla="*/ 3 h 17"/>
                  <a:gd name="T14" fmla="*/ 184 w 184"/>
                  <a:gd name="T15" fmla="*/ 14 h 17"/>
                  <a:gd name="T16" fmla="*/ 181 w 184"/>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7">
                    <a:moveTo>
                      <a:pt x="181" y="17"/>
                    </a:moveTo>
                    <a:cubicBezTo>
                      <a:pt x="4" y="17"/>
                      <a:pt x="4" y="17"/>
                      <a:pt x="4" y="17"/>
                    </a:cubicBezTo>
                    <a:cubicBezTo>
                      <a:pt x="2" y="17"/>
                      <a:pt x="0" y="16"/>
                      <a:pt x="0" y="14"/>
                    </a:cubicBezTo>
                    <a:cubicBezTo>
                      <a:pt x="0" y="3"/>
                      <a:pt x="0" y="3"/>
                      <a:pt x="0" y="3"/>
                    </a:cubicBezTo>
                    <a:cubicBezTo>
                      <a:pt x="0" y="1"/>
                      <a:pt x="2" y="0"/>
                      <a:pt x="4" y="0"/>
                    </a:cubicBezTo>
                    <a:cubicBezTo>
                      <a:pt x="181" y="0"/>
                      <a:pt x="181" y="0"/>
                      <a:pt x="181" y="0"/>
                    </a:cubicBezTo>
                    <a:cubicBezTo>
                      <a:pt x="183" y="0"/>
                      <a:pt x="184" y="1"/>
                      <a:pt x="184" y="3"/>
                    </a:cubicBezTo>
                    <a:cubicBezTo>
                      <a:pt x="184" y="14"/>
                      <a:pt x="184" y="14"/>
                      <a:pt x="184" y="14"/>
                    </a:cubicBezTo>
                    <a:cubicBezTo>
                      <a:pt x="184" y="16"/>
                      <a:pt x="183" y="17"/>
                      <a:pt x="181" y="17"/>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4" name="iSlîde"/>
              <p:cNvSpPr/>
              <p:nvPr/>
            </p:nvSpPr>
            <p:spPr bwMode="auto">
              <a:xfrm>
                <a:off x="5256" y="2137"/>
                <a:ext cx="151" cy="136"/>
              </a:xfrm>
              <a:custGeom>
                <a:avLst/>
                <a:gdLst>
                  <a:gd name="T0" fmla="*/ 20 w 107"/>
                  <a:gd name="T1" fmla="*/ 0 h 96"/>
                  <a:gd name="T2" fmla="*/ 90 w 107"/>
                  <a:gd name="T3" fmla="*/ 0 h 96"/>
                  <a:gd name="T4" fmla="*/ 107 w 107"/>
                  <a:gd name="T5" fmla="*/ 17 h 96"/>
                  <a:gd name="T6" fmla="*/ 106 w 107"/>
                  <a:gd name="T7" fmla="*/ 78 h 96"/>
                  <a:gd name="T8" fmla="*/ 89 w 107"/>
                  <a:gd name="T9" fmla="*/ 96 h 96"/>
                  <a:gd name="T10" fmla="*/ 18 w 107"/>
                  <a:gd name="T11" fmla="*/ 96 h 96"/>
                  <a:gd name="T12" fmla="*/ 0 w 107"/>
                  <a:gd name="T13" fmla="*/ 78 h 96"/>
                  <a:gd name="T14" fmla="*/ 3 w 107"/>
                  <a:gd name="T15" fmla="*/ 17 h 96"/>
                  <a:gd name="T16" fmla="*/ 20 w 107"/>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96">
                    <a:moveTo>
                      <a:pt x="20" y="0"/>
                    </a:moveTo>
                    <a:cubicBezTo>
                      <a:pt x="90" y="0"/>
                      <a:pt x="90" y="0"/>
                      <a:pt x="90" y="0"/>
                    </a:cubicBezTo>
                    <a:cubicBezTo>
                      <a:pt x="99" y="0"/>
                      <a:pt x="107" y="7"/>
                      <a:pt x="107" y="17"/>
                    </a:cubicBezTo>
                    <a:cubicBezTo>
                      <a:pt x="106" y="78"/>
                      <a:pt x="106" y="78"/>
                      <a:pt x="106" y="78"/>
                    </a:cubicBezTo>
                    <a:cubicBezTo>
                      <a:pt x="107" y="88"/>
                      <a:pt x="99" y="96"/>
                      <a:pt x="89" y="96"/>
                    </a:cubicBezTo>
                    <a:cubicBezTo>
                      <a:pt x="18" y="96"/>
                      <a:pt x="18" y="96"/>
                      <a:pt x="18" y="96"/>
                    </a:cubicBezTo>
                    <a:cubicBezTo>
                      <a:pt x="8" y="96"/>
                      <a:pt x="0" y="88"/>
                      <a:pt x="0" y="78"/>
                    </a:cubicBezTo>
                    <a:cubicBezTo>
                      <a:pt x="3" y="17"/>
                      <a:pt x="3" y="17"/>
                      <a:pt x="3" y="17"/>
                    </a:cubicBezTo>
                    <a:cubicBezTo>
                      <a:pt x="3" y="7"/>
                      <a:pt x="11" y="0"/>
                      <a:pt x="20"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5" name="ïśļïďe"/>
              <p:cNvSpPr/>
              <p:nvPr/>
            </p:nvSpPr>
            <p:spPr bwMode="auto">
              <a:xfrm>
                <a:off x="5154" y="2229"/>
                <a:ext cx="236" cy="39"/>
              </a:xfrm>
              <a:custGeom>
                <a:avLst/>
                <a:gdLst>
                  <a:gd name="T0" fmla="*/ 154 w 167"/>
                  <a:gd name="T1" fmla="*/ 0 h 27"/>
                  <a:gd name="T2" fmla="*/ 12 w 167"/>
                  <a:gd name="T3" fmla="*/ 0 h 27"/>
                  <a:gd name="T4" fmla="*/ 0 w 167"/>
                  <a:gd name="T5" fmla="*/ 12 h 27"/>
                  <a:gd name="T6" fmla="*/ 0 w 167"/>
                  <a:gd name="T7" fmla="*/ 15 h 27"/>
                  <a:gd name="T8" fmla="*/ 12 w 167"/>
                  <a:gd name="T9" fmla="*/ 27 h 27"/>
                  <a:gd name="T10" fmla="*/ 154 w 167"/>
                  <a:gd name="T11" fmla="*/ 27 h 27"/>
                  <a:gd name="T12" fmla="*/ 167 w 167"/>
                  <a:gd name="T13" fmla="*/ 15 h 27"/>
                  <a:gd name="T14" fmla="*/ 167 w 167"/>
                  <a:gd name="T15" fmla="*/ 12 h 27"/>
                  <a:gd name="T16" fmla="*/ 154 w 167"/>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27">
                    <a:moveTo>
                      <a:pt x="154" y="0"/>
                    </a:moveTo>
                    <a:cubicBezTo>
                      <a:pt x="12" y="0"/>
                      <a:pt x="12" y="0"/>
                      <a:pt x="12" y="0"/>
                    </a:cubicBezTo>
                    <a:cubicBezTo>
                      <a:pt x="5" y="0"/>
                      <a:pt x="0" y="5"/>
                      <a:pt x="0" y="12"/>
                    </a:cubicBezTo>
                    <a:cubicBezTo>
                      <a:pt x="0" y="15"/>
                      <a:pt x="0" y="15"/>
                      <a:pt x="0" y="15"/>
                    </a:cubicBezTo>
                    <a:cubicBezTo>
                      <a:pt x="0" y="22"/>
                      <a:pt x="5" y="27"/>
                      <a:pt x="12" y="27"/>
                    </a:cubicBezTo>
                    <a:cubicBezTo>
                      <a:pt x="154" y="27"/>
                      <a:pt x="154" y="27"/>
                      <a:pt x="154" y="27"/>
                    </a:cubicBezTo>
                    <a:cubicBezTo>
                      <a:pt x="161" y="27"/>
                      <a:pt x="167" y="22"/>
                      <a:pt x="167" y="15"/>
                    </a:cubicBezTo>
                    <a:cubicBezTo>
                      <a:pt x="167" y="12"/>
                      <a:pt x="167" y="12"/>
                      <a:pt x="167" y="12"/>
                    </a:cubicBezTo>
                    <a:cubicBezTo>
                      <a:pt x="167" y="5"/>
                      <a:pt x="161" y="0"/>
                      <a:pt x="154"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6" name="ïṥliḍê"/>
              <p:cNvSpPr/>
              <p:nvPr/>
            </p:nvSpPr>
            <p:spPr bwMode="auto">
              <a:xfrm>
                <a:off x="5150" y="2156"/>
                <a:ext cx="197" cy="95"/>
              </a:xfrm>
              <a:custGeom>
                <a:avLst/>
                <a:gdLst>
                  <a:gd name="T0" fmla="*/ 0 w 139"/>
                  <a:gd name="T1" fmla="*/ 67 h 67"/>
                  <a:gd name="T2" fmla="*/ 0 w 139"/>
                  <a:gd name="T3" fmla="*/ 62 h 67"/>
                  <a:gd name="T4" fmla="*/ 62 w 139"/>
                  <a:gd name="T5" fmla="*/ 0 h 67"/>
                  <a:gd name="T6" fmla="*/ 77 w 139"/>
                  <a:gd name="T7" fmla="*/ 0 h 67"/>
                  <a:gd name="T8" fmla="*/ 139 w 139"/>
                  <a:gd name="T9" fmla="*/ 62 h 67"/>
                  <a:gd name="T10" fmla="*/ 139 w 139"/>
                  <a:gd name="T11" fmla="*/ 67 h 67"/>
                  <a:gd name="T12" fmla="*/ 0 w 139"/>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139" h="67">
                    <a:moveTo>
                      <a:pt x="0" y="67"/>
                    </a:moveTo>
                    <a:cubicBezTo>
                      <a:pt x="0" y="62"/>
                      <a:pt x="0" y="62"/>
                      <a:pt x="0" y="62"/>
                    </a:cubicBezTo>
                    <a:cubicBezTo>
                      <a:pt x="0" y="28"/>
                      <a:pt x="28" y="0"/>
                      <a:pt x="62" y="0"/>
                    </a:cubicBezTo>
                    <a:cubicBezTo>
                      <a:pt x="77" y="0"/>
                      <a:pt x="77" y="0"/>
                      <a:pt x="77" y="0"/>
                    </a:cubicBezTo>
                    <a:cubicBezTo>
                      <a:pt x="111" y="0"/>
                      <a:pt x="139" y="28"/>
                      <a:pt x="139" y="62"/>
                    </a:cubicBezTo>
                    <a:cubicBezTo>
                      <a:pt x="139" y="67"/>
                      <a:pt x="139" y="67"/>
                      <a:pt x="139" y="67"/>
                    </a:cubicBezTo>
                    <a:lnTo>
                      <a:pt x="0" y="67"/>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7" name="ïşlíḑè"/>
              <p:cNvSpPr/>
              <p:nvPr/>
            </p:nvSpPr>
            <p:spPr bwMode="auto">
              <a:xfrm>
                <a:off x="5178" y="2160"/>
                <a:ext cx="135" cy="69"/>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8" name="í$ľíḋè"/>
              <p:cNvSpPr/>
              <p:nvPr/>
            </p:nvSpPr>
            <p:spPr bwMode="auto">
              <a:xfrm>
                <a:off x="5194" y="2180"/>
                <a:ext cx="15" cy="10"/>
              </a:xfrm>
              <a:custGeom>
                <a:avLst/>
                <a:gdLst>
                  <a:gd name="T0" fmla="*/ 0 w 11"/>
                  <a:gd name="T1" fmla="*/ 7 h 7"/>
                  <a:gd name="T2" fmla="*/ 11 w 11"/>
                  <a:gd name="T3" fmla="*/ 0 h 7"/>
                </a:gdLst>
                <a:ahLst/>
                <a:cxnLst>
                  <a:cxn ang="0">
                    <a:pos x="T0" y="T1"/>
                  </a:cxn>
                  <a:cxn ang="0">
                    <a:pos x="T2" y="T3"/>
                  </a:cxn>
                </a:cxnLst>
                <a:rect l="0" t="0" r="r" b="b"/>
                <a:pathLst>
                  <a:path w="11" h="7">
                    <a:moveTo>
                      <a:pt x="0" y="7"/>
                    </a:moveTo>
                    <a:cubicBezTo>
                      <a:pt x="3" y="5"/>
                      <a:pt x="7" y="2"/>
                      <a:pt x="11" y="0"/>
                    </a:cubicBezTo>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9" name="îşľîḓé"/>
              <p:cNvSpPr/>
              <p:nvPr/>
            </p:nvSpPr>
            <p:spPr bwMode="auto">
              <a:xfrm>
                <a:off x="5186" y="2173"/>
                <a:ext cx="30" cy="25"/>
              </a:xfrm>
              <a:custGeom>
                <a:avLst/>
                <a:gdLst>
                  <a:gd name="T0" fmla="*/ 8 w 21"/>
                  <a:gd name="T1" fmla="*/ 16 h 18"/>
                  <a:gd name="T2" fmla="*/ 18 w 21"/>
                  <a:gd name="T3" fmla="*/ 9 h 18"/>
                  <a:gd name="T4" fmla="*/ 20 w 21"/>
                  <a:gd name="T5" fmla="*/ 3 h 18"/>
                  <a:gd name="T6" fmla="*/ 14 w 21"/>
                  <a:gd name="T7" fmla="*/ 1 h 18"/>
                  <a:gd name="T8" fmla="*/ 2 w 21"/>
                  <a:gd name="T9" fmla="*/ 9 h 18"/>
                  <a:gd name="T10" fmla="*/ 2 w 21"/>
                  <a:gd name="T11" fmla="*/ 16 h 18"/>
                  <a:gd name="T12" fmla="*/ 8 w 21"/>
                  <a:gd name="T13" fmla="*/ 16 h 18"/>
                </a:gdLst>
                <a:ahLst/>
                <a:cxnLst>
                  <a:cxn ang="0">
                    <a:pos x="T0" y="T1"/>
                  </a:cxn>
                  <a:cxn ang="0">
                    <a:pos x="T2" y="T3"/>
                  </a:cxn>
                  <a:cxn ang="0">
                    <a:pos x="T4" y="T5"/>
                  </a:cxn>
                  <a:cxn ang="0">
                    <a:pos x="T6" y="T7"/>
                  </a:cxn>
                  <a:cxn ang="0">
                    <a:pos x="T8" y="T9"/>
                  </a:cxn>
                  <a:cxn ang="0">
                    <a:pos x="T10" y="T11"/>
                  </a:cxn>
                  <a:cxn ang="0">
                    <a:pos x="T12" y="T13"/>
                  </a:cxn>
                </a:cxnLst>
                <a:rect l="0" t="0" r="r" b="b"/>
                <a:pathLst>
                  <a:path w="21" h="18">
                    <a:moveTo>
                      <a:pt x="8" y="16"/>
                    </a:moveTo>
                    <a:cubicBezTo>
                      <a:pt x="11" y="13"/>
                      <a:pt x="15" y="11"/>
                      <a:pt x="18" y="9"/>
                    </a:cubicBezTo>
                    <a:cubicBezTo>
                      <a:pt x="21" y="8"/>
                      <a:pt x="21" y="5"/>
                      <a:pt x="20" y="3"/>
                    </a:cubicBezTo>
                    <a:cubicBezTo>
                      <a:pt x="19" y="1"/>
                      <a:pt x="16" y="0"/>
                      <a:pt x="14" y="1"/>
                    </a:cubicBezTo>
                    <a:cubicBezTo>
                      <a:pt x="9" y="3"/>
                      <a:pt x="6" y="6"/>
                      <a:pt x="2" y="9"/>
                    </a:cubicBezTo>
                    <a:cubicBezTo>
                      <a:pt x="0" y="11"/>
                      <a:pt x="0" y="14"/>
                      <a:pt x="2" y="16"/>
                    </a:cubicBezTo>
                    <a:cubicBezTo>
                      <a:pt x="4" y="18"/>
                      <a:pt x="6" y="17"/>
                      <a:pt x="8" y="16"/>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0" name="ïSľïḍè"/>
              <p:cNvSpPr/>
              <p:nvPr/>
            </p:nvSpPr>
            <p:spPr bwMode="auto">
              <a:xfrm>
                <a:off x="5150" y="2249"/>
                <a:ext cx="260" cy="24"/>
              </a:xfrm>
              <a:custGeom>
                <a:avLst/>
                <a:gdLst>
                  <a:gd name="T0" fmla="*/ 180 w 184"/>
                  <a:gd name="T1" fmla="*/ 17 h 17"/>
                  <a:gd name="T2" fmla="*/ 3 w 184"/>
                  <a:gd name="T3" fmla="*/ 17 h 17"/>
                  <a:gd name="T4" fmla="*/ 0 w 184"/>
                  <a:gd name="T5" fmla="*/ 14 h 17"/>
                  <a:gd name="T6" fmla="*/ 0 w 184"/>
                  <a:gd name="T7" fmla="*/ 3 h 17"/>
                  <a:gd name="T8" fmla="*/ 3 w 184"/>
                  <a:gd name="T9" fmla="*/ 0 h 17"/>
                  <a:gd name="T10" fmla="*/ 180 w 184"/>
                  <a:gd name="T11" fmla="*/ 0 h 17"/>
                  <a:gd name="T12" fmla="*/ 184 w 184"/>
                  <a:gd name="T13" fmla="*/ 3 h 17"/>
                  <a:gd name="T14" fmla="*/ 184 w 184"/>
                  <a:gd name="T15" fmla="*/ 14 h 17"/>
                  <a:gd name="T16" fmla="*/ 180 w 184"/>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7">
                    <a:moveTo>
                      <a:pt x="180" y="17"/>
                    </a:moveTo>
                    <a:cubicBezTo>
                      <a:pt x="3" y="17"/>
                      <a:pt x="3" y="17"/>
                      <a:pt x="3" y="17"/>
                    </a:cubicBezTo>
                    <a:cubicBezTo>
                      <a:pt x="1" y="17"/>
                      <a:pt x="0" y="16"/>
                      <a:pt x="0" y="14"/>
                    </a:cubicBezTo>
                    <a:cubicBezTo>
                      <a:pt x="0" y="3"/>
                      <a:pt x="0" y="3"/>
                      <a:pt x="0" y="3"/>
                    </a:cubicBezTo>
                    <a:cubicBezTo>
                      <a:pt x="0" y="1"/>
                      <a:pt x="1" y="0"/>
                      <a:pt x="3" y="0"/>
                    </a:cubicBezTo>
                    <a:cubicBezTo>
                      <a:pt x="180" y="0"/>
                      <a:pt x="180" y="0"/>
                      <a:pt x="180" y="0"/>
                    </a:cubicBezTo>
                    <a:cubicBezTo>
                      <a:pt x="182" y="0"/>
                      <a:pt x="184" y="1"/>
                      <a:pt x="184" y="3"/>
                    </a:cubicBezTo>
                    <a:cubicBezTo>
                      <a:pt x="184" y="14"/>
                      <a:pt x="184" y="14"/>
                      <a:pt x="184" y="14"/>
                    </a:cubicBezTo>
                    <a:cubicBezTo>
                      <a:pt x="184" y="16"/>
                      <a:pt x="182" y="17"/>
                      <a:pt x="180" y="17"/>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1" name="išļíďe"/>
              <p:cNvSpPr/>
              <p:nvPr/>
            </p:nvSpPr>
            <p:spPr bwMode="auto">
              <a:xfrm>
                <a:off x="5004" y="2137"/>
                <a:ext cx="151" cy="136"/>
              </a:xfrm>
              <a:custGeom>
                <a:avLst/>
                <a:gdLst>
                  <a:gd name="T0" fmla="*/ 20 w 107"/>
                  <a:gd name="T1" fmla="*/ 0 h 96"/>
                  <a:gd name="T2" fmla="*/ 90 w 107"/>
                  <a:gd name="T3" fmla="*/ 0 h 96"/>
                  <a:gd name="T4" fmla="*/ 107 w 107"/>
                  <a:gd name="T5" fmla="*/ 17 h 96"/>
                  <a:gd name="T6" fmla="*/ 106 w 107"/>
                  <a:gd name="T7" fmla="*/ 78 h 96"/>
                  <a:gd name="T8" fmla="*/ 88 w 107"/>
                  <a:gd name="T9" fmla="*/ 96 h 96"/>
                  <a:gd name="T10" fmla="*/ 17 w 107"/>
                  <a:gd name="T11" fmla="*/ 96 h 96"/>
                  <a:gd name="T12" fmla="*/ 0 w 107"/>
                  <a:gd name="T13" fmla="*/ 78 h 96"/>
                  <a:gd name="T14" fmla="*/ 2 w 107"/>
                  <a:gd name="T15" fmla="*/ 17 h 96"/>
                  <a:gd name="T16" fmla="*/ 20 w 107"/>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96">
                    <a:moveTo>
                      <a:pt x="20" y="0"/>
                    </a:moveTo>
                    <a:cubicBezTo>
                      <a:pt x="90" y="0"/>
                      <a:pt x="90" y="0"/>
                      <a:pt x="90" y="0"/>
                    </a:cubicBezTo>
                    <a:cubicBezTo>
                      <a:pt x="99" y="0"/>
                      <a:pt x="107" y="7"/>
                      <a:pt x="107" y="17"/>
                    </a:cubicBezTo>
                    <a:cubicBezTo>
                      <a:pt x="106" y="78"/>
                      <a:pt x="106" y="78"/>
                      <a:pt x="106" y="78"/>
                    </a:cubicBezTo>
                    <a:cubicBezTo>
                      <a:pt x="106" y="88"/>
                      <a:pt x="98" y="96"/>
                      <a:pt x="88" y="96"/>
                    </a:cubicBezTo>
                    <a:cubicBezTo>
                      <a:pt x="17" y="96"/>
                      <a:pt x="17" y="96"/>
                      <a:pt x="17" y="96"/>
                    </a:cubicBezTo>
                    <a:cubicBezTo>
                      <a:pt x="7" y="96"/>
                      <a:pt x="0" y="88"/>
                      <a:pt x="0" y="78"/>
                    </a:cubicBezTo>
                    <a:cubicBezTo>
                      <a:pt x="2" y="17"/>
                      <a:pt x="2" y="17"/>
                      <a:pt x="2" y="17"/>
                    </a:cubicBezTo>
                    <a:cubicBezTo>
                      <a:pt x="3" y="7"/>
                      <a:pt x="10" y="0"/>
                      <a:pt x="20" y="0"/>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2" name="ïśļîḓé"/>
              <p:cNvSpPr/>
              <p:nvPr/>
            </p:nvSpPr>
            <p:spPr bwMode="auto">
              <a:xfrm>
                <a:off x="4900" y="2229"/>
                <a:ext cx="238" cy="39"/>
              </a:xfrm>
              <a:custGeom>
                <a:avLst/>
                <a:gdLst>
                  <a:gd name="T0" fmla="*/ 155 w 168"/>
                  <a:gd name="T1" fmla="*/ 0 h 27"/>
                  <a:gd name="T2" fmla="*/ 13 w 168"/>
                  <a:gd name="T3" fmla="*/ 0 h 27"/>
                  <a:gd name="T4" fmla="*/ 0 w 168"/>
                  <a:gd name="T5" fmla="*/ 12 h 27"/>
                  <a:gd name="T6" fmla="*/ 0 w 168"/>
                  <a:gd name="T7" fmla="*/ 15 h 27"/>
                  <a:gd name="T8" fmla="*/ 13 w 168"/>
                  <a:gd name="T9" fmla="*/ 27 h 27"/>
                  <a:gd name="T10" fmla="*/ 155 w 168"/>
                  <a:gd name="T11" fmla="*/ 27 h 27"/>
                  <a:gd name="T12" fmla="*/ 168 w 168"/>
                  <a:gd name="T13" fmla="*/ 15 h 27"/>
                  <a:gd name="T14" fmla="*/ 168 w 168"/>
                  <a:gd name="T15" fmla="*/ 12 h 27"/>
                  <a:gd name="T16" fmla="*/ 155 w 168"/>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27">
                    <a:moveTo>
                      <a:pt x="155" y="0"/>
                    </a:moveTo>
                    <a:cubicBezTo>
                      <a:pt x="13" y="0"/>
                      <a:pt x="13" y="0"/>
                      <a:pt x="13" y="0"/>
                    </a:cubicBezTo>
                    <a:cubicBezTo>
                      <a:pt x="6" y="0"/>
                      <a:pt x="0" y="5"/>
                      <a:pt x="0" y="12"/>
                    </a:cubicBezTo>
                    <a:cubicBezTo>
                      <a:pt x="0" y="15"/>
                      <a:pt x="0" y="15"/>
                      <a:pt x="0" y="15"/>
                    </a:cubicBezTo>
                    <a:cubicBezTo>
                      <a:pt x="0" y="22"/>
                      <a:pt x="6" y="27"/>
                      <a:pt x="13" y="27"/>
                    </a:cubicBezTo>
                    <a:cubicBezTo>
                      <a:pt x="155" y="27"/>
                      <a:pt x="155" y="27"/>
                      <a:pt x="155" y="27"/>
                    </a:cubicBezTo>
                    <a:cubicBezTo>
                      <a:pt x="162" y="27"/>
                      <a:pt x="168" y="22"/>
                      <a:pt x="168" y="15"/>
                    </a:cubicBezTo>
                    <a:cubicBezTo>
                      <a:pt x="168" y="12"/>
                      <a:pt x="168" y="12"/>
                      <a:pt x="168" y="12"/>
                    </a:cubicBezTo>
                    <a:cubicBezTo>
                      <a:pt x="168" y="5"/>
                      <a:pt x="162" y="0"/>
                      <a:pt x="155" y="0"/>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3" name="iŝľïdê"/>
              <p:cNvSpPr/>
              <p:nvPr/>
            </p:nvSpPr>
            <p:spPr bwMode="auto">
              <a:xfrm>
                <a:off x="4896" y="2156"/>
                <a:ext cx="197" cy="95"/>
              </a:xfrm>
              <a:custGeom>
                <a:avLst/>
                <a:gdLst>
                  <a:gd name="T0" fmla="*/ 0 w 139"/>
                  <a:gd name="T1" fmla="*/ 67 h 67"/>
                  <a:gd name="T2" fmla="*/ 0 w 139"/>
                  <a:gd name="T3" fmla="*/ 62 h 67"/>
                  <a:gd name="T4" fmla="*/ 62 w 139"/>
                  <a:gd name="T5" fmla="*/ 0 h 67"/>
                  <a:gd name="T6" fmla="*/ 77 w 139"/>
                  <a:gd name="T7" fmla="*/ 0 h 67"/>
                  <a:gd name="T8" fmla="*/ 139 w 139"/>
                  <a:gd name="T9" fmla="*/ 62 h 67"/>
                  <a:gd name="T10" fmla="*/ 139 w 139"/>
                  <a:gd name="T11" fmla="*/ 67 h 67"/>
                  <a:gd name="T12" fmla="*/ 0 w 139"/>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139" h="67">
                    <a:moveTo>
                      <a:pt x="0" y="67"/>
                    </a:moveTo>
                    <a:cubicBezTo>
                      <a:pt x="0" y="62"/>
                      <a:pt x="0" y="62"/>
                      <a:pt x="0" y="62"/>
                    </a:cubicBezTo>
                    <a:cubicBezTo>
                      <a:pt x="0" y="28"/>
                      <a:pt x="28" y="0"/>
                      <a:pt x="62" y="0"/>
                    </a:cubicBezTo>
                    <a:cubicBezTo>
                      <a:pt x="77" y="0"/>
                      <a:pt x="77" y="0"/>
                      <a:pt x="77" y="0"/>
                    </a:cubicBezTo>
                    <a:cubicBezTo>
                      <a:pt x="112" y="0"/>
                      <a:pt x="139" y="28"/>
                      <a:pt x="139" y="62"/>
                    </a:cubicBezTo>
                    <a:cubicBezTo>
                      <a:pt x="139" y="67"/>
                      <a:pt x="139" y="67"/>
                      <a:pt x="139" y="67"/>
                    </a:cubicBezTo>
                    <a:lnTo>
                      <a:pt x="0" y="67"/>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4" name="îṡ1iḋê"/>
              <p:cNvSpPr/>
              <p:nvPr/>
            </p:nvSpPr>
            <p:spPr bwMode="auto">
              <a:xfrm>
                <a:off x="4926" y="2160"/>
                <a:ext cx="133" cy="69"/>
              </a:xfrm>
              <a:prstGeom prst="ellipse">
                <a:avLst/>
              </a:pr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5" name="îṡḷîdè"/>
              <p:cNvSpPr/>
              <p:nvPr/>
            </p:nvSpPr>
            <p:spPr bwMode="auto">
              <a:xfrm>
                <a:off x="4941" y="2180"/>
                <a:ext cx="16" cy="10"/>
              </a:xfrm>
              <a:custGeom>
                <a:avLst/>
                <a:gdLst>
                  <a:gd name="T0" fmla="*/ 0 w 11"/>
                  <a:gd name="T1" fmla="*/ 7 h 7"/>
                  <a:gd name="T2" fmla="*/ 11 w 11"/>
                  <a:gd name="T3" fmla="*/ 0 h 7"/>
                </a:gdLst>
                <a:ahLst/>
                <a:cxnLst>
                  <a:cxn ang="0">
                    <a:pos x="T0" y="T1"/>
                  </a:cxn>
                  <a:cxn ang="0">
                    <a:pos x="T2" y="T3"/>
                  </a:cxn>
                </a:cxnLst>
                <a:rect l="0" t="0" r="r" b="b"/>
                <a:pathLst>
                  <a:path w="11" h="7">
                    <a:moveTo>
                      <a:pt x="0" y="7"/>
                    </a:moveTo>
                    <a:cubicBezTo>
                      <a:pt x="3" y="5"/>
                      <a:pt x="7" y="2"/>
                      <a:pt x="11" y="0"/>
                    </a:cubicBezTo>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6" name="îşļiḋê"/>
              <p:cNvSpPr/>
              <p:nvPr/>
            </p:nvSpPr>
            <p:spPr bwMode="auto">
              <a:xfrm>
                <a:off x="4933" y="2173"/>
                <a:ext cx="31" cy="25"/>
              </a:xfrm>
              <a:custGeom>
                <a:avLst/>
                <a:gdLst>
                  <a:gd name="T0" fmla="*/ 9 w 22"/>
                  <a:gd name="T1" fmla="*/ 16 h 18"/>
                  <a:gd name="T2" fmla="*/ 19 w 22"/>
                  <a:gd name="T3" fmla="*/ 9 h 18"/>
                  <a:gd name="T4" fmla="*/ 21 w 22"/>
                  <a:gd name="T5" fmla="*/ 3 h 18"/>
                  <a:gd name="T6" fmla="*/ 14 w 22"/>
                  <a:gd name="T7" fmla="*/ 1 h 18"/>
                  <a:gd name="T8" fmla="*/ 2 w 22"/>
                  <a:gd name="T9" fmla="*/ 9 h 18"/>
                  <a:gd name="T10" fmla="*/ 2 w 22"/>
                  <a:gd name="T11" fmla="*/ 16 h 18"/>
                  <a:gd name="T12" fmla="*/ 9 w 22"/>
                  <a:gd name="T13" fmla="*/ 16 h 18"/>
                </a:gdLst>
                <a:ahLst/>
                <a:cxnLst>
                  <a:cxn ang="0">
                    <a:pos x="T0" y="T1"/>
                  </a:cxn>
                  <a:cxn ang="0">
                    <a:pos x="T2" y="T3"/>
                  </a:cxn>
                  <a:cxn ang="0">
                    <a:pos x="T4" y="T5"/>
                  </a:cxn>
                  <a:cxn ang="0">
                    <a:pos x="T6" y="T7"/>
                  </a:cxn>
                  <a:cxn ang="0">
                    <a:pos x="T8" y="T9"/>
                  </a:cxn>
                  <a:cxn ang="0">
                    <a:pos x="T10" y="T11"/>
                  </a:cxn>
                  <a:cxn ang="0">
                    <a:pos x="T12" y="T13"/>
                  </a:cxn>
                </a:cxnLst>
                <a:rect l="0" t="0" r="r" b="b"/>
                <a:pathLst>
                  <a:path w="22" h="18">
                    <a:moveTo>
                      <a:pt x="9" y="16"/>
                    </a:moveTo>
                    <a:cubicBezTo>
                      <a:pt x="12" y="13"/>
                      <a:pt x="15" y="11"/>
                      <a:pt x="19" y="9"/>
                    </a:cubicBezTo>
                    <a:cubicBezTo>
                      <a:pt x="21" y="8"/>
                      <a:pt x="22" y="5"/>
                      <a:pt x="21" y="3"/>
                    </a:cubicBezTo>
                    <a:cubicBezTo>
                      <a:pt x="19" y="1"/>
                      <a:pt x="16" y="0"/>
                      <a:pt x="14" y="1"/>
                    </a:cubicBezTo>
                    <a:cubicBezTo>
                      <a:pt x="10" y="3"/>
                      <a:pt x="6" y="6"/>
                      <a:pt x="2" y="9"/>
                    </a:cubicBezTo>
                    <a:cubicBezTo>
                      <a:pt x="0" y="11"/>
                      <a:pt x="1" y="14"/>
                      <a:pt x="2" y="16"/>
                    </a:cubicBezTo>
                    <a:cubicBezTo>
                      <a:pt x="4" y="18"/>
                      <a:pt x="7" y="17"/>
                      <a:pt x="9" y="16"/>
                    </a:cubicBez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7" name="ïSliḍê"/>
              <p:cNvSpPr/>
              <p:nvPr/>
            </p:nvSpPr>
            <p:spPr bwMode="auto">
              <a:xfrm>
                <a:off x="4896" y="2249"/>
                <a:ext cx="261" cy="24"/>
              </a:xfrm>
              <a:custGeom>
                <a:avLst/>
                <a:gdLst>
                  <a:gd name="T0" fmla="*/ 181 w 184"/>
                  <a:gd name="T1" fmla="*/ 17 h 17"/>
                  <a:gd name="T2" fmla="*/ 4 w 184"/>
                  <a:gd name="T3" fmla="*/ 17 h 17"/>
                  <a:gd name="T4" fmla="*/ 0 w 184"/>
                  <a:gd name="T5" fmla="*/ 14 h 17"/>
                  <a:gd name="T6" fmla="*/ 0 w 184"/>
                  <a:gd name="T7" fmla="*/ 3 h 17"/>
                  <a:gd name="T8" fmla="*/ 4 w 184"/>
                  <a:gd name="T9" fmla="*/ 0 h 17"/>
                  <a:gd name="T10" fmla="*/ 181 w 184"/>
                  <a:gd name="T11" fmla="*/ 0 h 17"/>
                  <a:gd name="T12" fmla="*/ 184 w 184"/>
                  <a:gd name="T13" fmla="*/ 3 h 17"/>
                  <a:gd name="T14" fmla="*/ 184 w 184"/>
                  <a:gd name="T15" fmla="*/ 14 h 17"/>
                  <a:gd name="T16" fmla="*/ 181 w 184"/>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7">
                    <a:moveTo>
                      <a:pt x="181" y="17"/>
                    </a:moveTo>
                    <a:cubicBezTo>
                      <a:pt x="4" y="17"/>
                      <a:pt x="4" y="17"/>
                      <a:pt x="4" y="17"/>
                    </a:cubicBezTo>
                    <a:cubicBezTo>
                      <a:pt x="2" y="17"/>
                      <a:pt x="0" y="16"/>
                      <a:pt x="0" y="14"/>
                    </a:cubicBezTo>
                    <a:cubicBezTo>
                      <a:pt x="0" y="3"/>
                      <a:pt x="0" y="3"/>
                      <a:pt x="0" y="3"/>
                    </a:cubicBezTo>
                    <a:cubicBezTo>
                      <a:pt x="0" y="1"/>
                      <a:pt x="2" y="0"/>
                      <a:pt x="4" y="0"/>
                    </a:cubicBezTo>
                    <a:cubicBezTo>
                      <a:pt x="181" y="0"/>
                      <a:pt x="181" y="0"/>
                      <a:pt x="181" y="0"/>
                    </a:cubicBezTo>
                    <a:cubicBezTo>
                      <a:pt x="183" y="0"/>
                      <a:pt x="184" y="1"/>
                      <a:pt x="184" y="3"/>
                    </a:cubicBezTo>
                    <a:cubicBezTo>
                      <a:pt x="184" y="14"/>
                      <a:pt x="184" y="14"/>
                      <a:pt x="184" y="14"/>
                    </a:cubicBezTo>
                    <a:cubicBezTo>
                      <a:pt x="184" y="16"/>
                      <a:pt x="183" y="17"/>
                      <a:pt x="181" y="17"/>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8" name="ïslïḍe"/>
              <p:cNvSpPr/>
              <p:nvPr/>
            </p:nvSpPr>
            <p:spPr bwMode="auto">
              <a:xfrm>
                <a:off x="5256" y="2137"/>
                <a:ext cx="151" cy="136"/>
              </a:xfrm>
              <a:custGeom>
                <a:avLst/>
                <a:gdLst>
                  <a:gd name="T0" fmla="*/ 20 w 107"/>
                  <a:gd name="T1" fmla="*/ 0 h 96"/>
                  <a:gd name="T2" fmla="*/ 90 w 107"/>
                  <a:gd name="T3" fmla="*/ 0 h 96"/>
                  <a:gd name="T4" fmla="*/ 107 w 107"/>
                  <a:gd name="T5" fmla="*/ 17 h 96"/>
                  <a:gd name="T6" fmla="*/ 106 w 107"/>
                  <a:gd name="T7" fmla="*/ 78 h 96"/>
                  <a:gd name="T8" fmla="*/ 89 w 107"/>
                  <a:gd name="T9" fmla="*/ 96 h 96"/>
                  <a:gd name="T10" fmla="*/ 18 w 107"/>
                  <a:gd name="T11" fmla="*/ 96 h 96"/>
                  <a:gd name="T12" fmla="*/ 0 w 107"/>
                  <a:gd name="T13" fmla="*/ 78 h 96"/>
                  <a:gd name="T14" fmla="*/ 3 w 107"/>
                  <a:gd name="T15" fmla="*/ 17 h 96"/>
                  <a:gd name="T16" fmla="*/ 20 w 107"/>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96">
                    <a:moveTo>
                      <a:pt x="20" y="0"/>
                    </a:moveTo>
                    <a:cubicBezTo>
                      <a:pt x="90" y="0"/>
                      <a:pt x="90" y="0"/>
                      <a:pt x="90" y="0"/>
                    </a:cubicBezTo>
                    <a:cubicBezTo>
                      <a:pt x="99" y="0"/>
                      <a:pt x="107" y="7"/>
                      <a:pt x="107" y="17"/>
                    </a:cubicBezTo>
                    <a:cubicBezTo>
                      <a:pt x="106" y="78"/>
                      <a:pt x="106" y="78"/>
                      <a:pt x="106" y="78"/>
                    </a:cubicBezTo>
                    <a:cubicBezTo>
                      <a:pt x="107" y="88"/>
                      <a:pt x="99" y="96"/>
                      <a:pt x="89" y="96"/>
                    </a:cubicBezTo>
                    <a:cubicBezTo>
                      <a:pt x="18" y="96"/>
                      <a:pt x="18" y="96"/>
                      <a:pt x="18" y="96"/>
                    </a:cubicBezTo>
                    <a:cubicBezTo>
                      <a:pt x="8" y="96"/>
                      <a:pt x="0" y="88"/>
                      <a:pt x="0" y="78"/>
                    </a:cubicBezTo>
                    <a:cubicBezTo>
                      <a:pt x="3" y="17"/>
                      <a:pt x="3" y="17"/>
                      <a:pt x="3" y="17"/>
                    </a:cubicBezTo>
                    <a:cubicBezTo>
                      <a:pt x="3" y="7"/>
                      <a:pt x="11" y="0"/>
                      <a:pt x="20" y="0"/>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9" name="iSḻîde"/>
              <p:cNvSpPr/>
              <p:nvPr/>
            </p:nvSpPr>
            <p:spPr bwMode="auto">
              <a:xfrm>
                <a:off x="5154" y="2229"/>
                <a:ext cx="236" cy="39"/>
              </a:xfrm>
              <a:custGeom>
                <a:avLst/>
                <a:gdLst>
                  <a:gd name="T0" fmla="*/ 154 w 167"/>
                  <a:gd name="T1" fmla="*/ 0 h 27"/>
                  <a:gd name="T2" fmla="*/ 12 w 167"/>
                  <a:gd name="T3" fmla="*/ 0 h 27"/>
                  <a:gd name="T4" fmla="*/ 0 w 167"/>
                  <a:gd name="T5" fmla="*/ 12 h 27"/>
                  <a:gd name="T6" fmla="*/ 0 w 167"/>
                  <a:gd name="T7" fmla="*/ 15 h 27"/>
                  <a:gd name="T8" fmla="*/ 12 w 167"/>
                  <a:gd name="T9" fmla="*/ 27 h 27"/>
                  <a:gd name="T10" fmla="*/ 154 w 167"/>
                  <a:gd name="T11" fmla="*/ 27 h 27"/>
                  <a:gd name="T12" fmla="*/ 167 w 167"/>
                  <a:gd name="T13" fmla="*/ 15 h 27"/>
                  <a:gd name="T14" fmla="*/ 167 w 167"/>
                  <a:gd name="T15" fmla="*/ 12 h 27"/>
                  <a:gd name="T16" fmla="*/ 154 w 167"/>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27">
                    <a:moveTo>
                      <a:pt x="154" y="0"/>
                    </a:moveTo>
                    <a:cubicBezTo>
                      <a:pt x="12" y="0"/>
                      <a:pt x="12" y="0"/>
                      <a:pt x="12" y="0"/>
                    </a:cubicBezTo>
                    <a:cubicBezTo>
                      <a:pt x="5" y="0"/>
                      <a:pt x="0" y="5"/>
                      <a:pt x="0" y="12"/>
                    </a:cubicBezTo>
                    <a:cubicBezTo>
                      <a:pt x="0" y="15"/>
                      <a:pt x="0" y="15"/>
                      <a:pt x="0" y="15"/>
                    </a:cubicBezTo>
                    <a:cubicBezTo>
                      <a:pt x="0" y="22"/>
                      <a:pt x="5" y="27"/>
                      <a:pt x="12" y="27"/>
                    </a:cubicBezTo>
                    <a:cubicBezTo>
                      <a:pt x="154" y="27"/>
                      <a:pt x="154" y="27"/>
                      <a:pt x="154" y="27"/>
                    </a:cubicBezTo>
                    <a:cubicBezTo>
                      <a:pt x="161" y="27"/>
                      <a:pt x="167" y="22"/>
                      <a:pt x="167" y="15"/>
                    </a:cubicBezTo>
                    <a:cubicBezTo>
                      <a:pt x="167" y="12"/>
                      <a:pt x="167" y="12"/>
                      <a:pt x="167" y="12"/>
                    </a:cubicBezTo>
                    <a:cubicBezTo>
                      <a:pt x="167" y="5"/>
                      <a:pt x="161" y="0"/>
                      <a:pt x="154" y="0"/>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0" name="išļîḓé"/>
              <p:cNvSpPr/>
              <p:nvPr/>
            </p:nvSpPr>
            <p:spPr bwMode="auto">
              <a:xfrm>
                <a:off x="5150" y="2156"/>
                <a:ext cx="197" cy="95"/>
              </a:xfrm>
              <a:custGeom>
                <a:avLst/>
                <a:gdLst>
                  <a:gd name="T0" fmla="*/ 0 w 139"/>
                  <a:gd name="T1" fmla="*/ 67 h 67"/>
                  <a:gd name="T2" fmla="*/ 0 w 139"/>
                  <a:gd name="T3" fmla="*/ 62 h 67"/>
                  <a:gd name="T4" fmla="*/ 62 w 139"/>
                  <a:gd name="T5" fmla="*/ 0 h 67"/>
                  <a:gd name="T6" fmla="*/ 77 w 139"/>
                  <a:gd name="T7" fmla="*/ 0 h 67"/>
                  <a:gd name="T8" fmla="*/ 139 w 139"/>
                  <a:gd name="T9" fmla="*/ 62 h 67"/>
                  <a:gd name="T10" fmla="*/ 139 w 139"/>
                  <a:gd name="T11" fmla="*/ 67 h 67"/>
                  <a:gd name="T12" fmla="*/ 0 w 139"/>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139" h="67">
                    <a:moveTo>
                      <a:pt x="0" y="67"/>
                    </a:moveTo>
                    <a:cubicBezTo>
                      <a:pt x="0" y="62"/>
                      <a:pt x="0" y="62"/>
                      <a:pt x="0" y="62"/>
                    </a:cubicBezTo>
                    <a:cubicBezTo>
                      <a:pt x="0" y="28"/>
                      <a:pt x="28" y="0"/>
                      <a:pt x="62" y="0"/>
                    </a:cubicBezTo>
                    <a:cubicBezTo>
                      <a:pt x="77" y="0"/>
                      <a:pt x="77" y="0"/>
                      <a:pt x="77" y="0"/>
                    </a:cubicBezTo>
                    <a:cubicBezTo>
                      <a:pt x="111" y="0"/>
                      <a:pt x="139" y="28"/>
                      <a:pt x="139" y="62"/>
                    </a:cubicBezTo>
                    <a:cubicBezTo>
                      <a:pt x="139" y="67"/>
                      <a:pt x="139" y="67"/>
                      <a:pt x="139" y="67"/>
                    </a:cubicBezTo>
                    <a:lnTo>
                      <a:pt x="0" y="67"/>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1" name="íślidê"/>
              <p:cNvSpPr/>
              <p:nvPr/>
            </p:nvSpPr>
            <p:spPr bwMode="auto">
              <a:xfrm>
                <a:off x="5178" y="2160"/>
                <a:ext cx="135" cy="69"/>
              </a:xfrm>
              <a:prstGeom prst="ellipse">
                <a:avLst/>
              </a:pr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2" name="i$ľîde"/>
              <p:cNvSpPr/>
              <p:nvPr/>
            </p:nvSpPr>
            <p:spPr bwMode="auto">
              <a:xfrm>
                <a:off x="5194" y="2180"/>
                <a:ext cx="15" cy="10"/>
              </a:xfrm>
              <a:custGeom>
                <a:avLst/>
                <a:gdLst>
                  <a:gd name="T0" fmla="*/ 0 w 11"/>
                  <a:gd name="T1" fmla="*/ 7 h 7"/>
                  <a:gd name="T2" fmla="*/ 11 w 11"/>
                  <a:gd name="T3" fmla="*/ 0 h 7"/>
                </a:gdLst>
                <a:ahLst/>
                <a:cxnLst>
                  <a:cxn ang="0">
                    <a:pos x="T0" y="T1"/>
                  </a:cxn>
                  <a:cxn ang="0">
                    <a:pos x="T2" y="T3"/>
                  </a:cxn>
                </a:cxnLst>
                <a:rect l="0" t="0" r="r" b="b"/>
                <a:pathLst>
                  <a:path w="11" h="7">
                    <a:moveTo>
                      <a:pt x="0" y="7"/>
                    </a:moveTo>
                    <a:cubicBezTo>
                      <a:pt x="3" y="5"/>
                      <a:pt x="7" y="2"/>
                      <a:pt x="11" y="0"/>
                    </a:cubicBezTo>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3" name="îṥḻiḋe"/>
              <p:cNvSpPr/>
              <p:nvPr/>
            </p:nvSpPr>
            <p:spPr bwMode="auto">
              <a:xfrm>
                <a:off x="5186" y="2173"/>
                <a:ext cx="30" cy="25"/>
              </a:xfrm>
              <a:custGeom>
                <a:avLst/>
                <a:gdLst>
                  <a:gd name="T0" fmla="*/ 8 w 21"/>
                  <a:gd name="T1" fmla="*/ 16 h 18"/>
                  <a:gd name="T2" fmla="*/ 18 w 21"/>
                  <a:gd name="T3" fmla="*/ 9 h 18"/>
                  <a:gd name="T4" fmla="*/ 20 w 21"/>
                  <a:gd name="T5" fmla="*/ 3 h 18"/>
                  <a:gd name="T6" fmla="*/ 14 w 21"/>
                  <a:gd name="T7" fmla="*/ 1 h 18"/>
                  <a:gd name="T8" fmla="*/ 2 w 21"/>
                  <a:gd name="T9" fmla="*/ 9 h 18"/>
                  <a:gd name="T10" fmla="*/ 2 w 21"/>
                  <a:gd name="T11" fmla="*/ 16 h 18"/>
                  <a:gd name="T12" fmla="*/ 8 w 21"/>
                  <a:gd name="T13" fmla="*/ 16 h 18"/>
                </a:gdLst>
                <a:ahLst/>
                <a:cxnLst>
                  <a:cxn ang="0">
                    <a:pos x="T0" y="T1"/>
                  </a:cxn>
                  <a:cxn ang="0">
                    <a:pos x="T2" y="T3"/>
                  </a:cxn>
                  <a:cxn ang="0">
                    <a:pos x="T4" y="T5"/>
                  </a:cxn>
                  <a:cxn ang="0">
                    <a:pos x="T6" y="T7"/>
                  </a:cxn>
                  <a:cxn ang="0">
                    <a:pos x="T8" y="T9"/>
                  </a:cxn>
                  <a:cxn ang="0">
                    <a:pos x="T10" y="T11"/>
                  </a:cxn>
                  <a:cxn ang="0">
                    <a:pos x="T12" y="T13"/>
                  </a:cxn>
                </a:cxnLst>
                <a:rect l="0" t="0" r="r" b="b"/>
                <a:pathLst>
                  <a:path w="21" h="18">
                    <a:moveTo>
                      <a:pt x="8" y="16"/>
                    </a:moveTo>
                    <a:cubicBezTo>
                      <a:pt x="11" y="13"/>
                      <a:pt x="15" y="11"/>
                      <a:pt x="18" y="9"/>
                    </a:cubicBezTo>
                    <a:cubicBezTo>
                      <a:pt x="21" y="8"/>
                      <a:pt x="21" y="5"/>
                      <a:pt x="20" y="3"/>
                    </a:cubicBezTo>
                    <a:cubicBezTo>
                      <a:pt x="19" y="1"/>
                      <a:pt x="16" y="0"/>
                      <a:pt x="14" y="1"/>
                    </a:cubicBezTo>
                    <a:cubicBezTo>
                      <a:pt x="9" y="3"/>
                      <a:pt x="6" y="6"/>
                      <a:pt x="2" y="9"/>
                    </a:cubicBezTo>
                    <a:cubicBezTo>
                      <a:pt x="0" y="11"/>
                      <a:pt x="0" y="14"/>
                      <a:pt x="2" y="16"/>
                    </a:cubicBezTo>
                    <a:cubicBezTo>
                      <a:pt x="4" y="18"/>
                      <a:pt x="6" y="17"/>
                      <a:pt x="8" y="16"/>
                    </a:cubicBez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4" name="îŝḻîḑe"/>
              <p:cNvSpPr/>
              <p:nvPr/>
            </p:nvSpPr>
            <p:spPr bwMode="auto">
              <a:xfrm>
                <a:off x="5150" y="2249"/>
                <a:ext cx="260" cy="24"/>
              </a:xfrm>
              <a:custGeom>
                <a:avLst/>
                <a:gdLst>
                  <a:gd name="T0" fmla="*/ 180 w 184"/>
                  <a:gd name="T1" fmla="*/ 17 h 17"/>
                  <a:gd name="T2" fmla="*/ 3 w 184"/>
                  <a:gd name="T3" fmla="*/ 17 h 17"/>
                  <a:gd name="T4" fmla="*/ 0 w 184"/>
                  <a:gd name="T5" fmla="*/ 14 h 17"/>
                  <a:gd name="T6" fmla="*/ 0 w 184"/>
                  <a:gd name="T7" fmla="*/ 3 h 17"/>
                  <a:gd name="T8" fmla="*/ 3 w 184"/>
                  <a:gd name="T9" fmla="*/ 0 h 17"/>
                  <a:gd name="T10" fmla="*/ 180 w 184"/>
                  <a:gd name="T11" fmla="*/ 0 h 17"/>
                  <a:gd name="T12" fmla="*/ 184 w 184"/>
                  <a:gd name="T13" fmla="*/ 3 h 17"/>
                  <a:gd name="T14" fmla="*/ 184 w 184"/>
                  <a:gd name="T15" fmla="*/ 14 h 17"/>
                  <a:gd name="T16" fmla="*/ 180 w 184"/>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7">
                    <a:moveTo>
                      <a:pt x="180" y="17"/>
                    </a:moveTo>
                    <a:cubicBezTo>
                      <a:pt x="3" y="17"/>
                      <a:pt x="3" y="17"/>
                      <a:pt x="3" y="17"/>
                    </a:cubicBezTo>
                    <a:cubicBezTo>
                      <a:pt x="1" y="17"/>
                      <a:pt x="0" y="16"/>
                      <a:pt x="0" y="14"/>
                    </a:cubicBezTo>
                    <a:cubicBezTo>
                      <a:pt x="0" y="3"/>
                      <a:pt x="0" y="3"/>
                      <a:pt x="0" y="3"/>
                    </a:cubicBezTo>
                    <a:cubicBezTo>
                      <a:pt x="0" y="1"/>
                      <a:pt x="1" y="0"/>
                      <a:pt x="3" y="0"/>
                    </a:cubicBezTo>
                    <a:cubicBezTo>
                      <a:pt x="180" y="0"/>
                      <a:pt x="180" y="0"/>
                      <a:pt x="180" y="0"/>
                    </a:cubicBezTo>
                    <a:cubicBezTo>
                      <a:pt x="182" y="0"/>
                      <a:pt x="184" y="1"/>
                      <a:pt x="184" y="3"/>
                    </a:cubicBezTo>
                    <a:cubicBezTo>
                      <a:pt x="184" y="14"/>
                      <a:pt x="184" y="14"/>
                      <a:pt x="184" y="14"/>
                    </a:cubicBezTo>
                    <a:cubicBezTo>
                      <a:pt x="184" y="16"/>
                      <a:pt x="182" y="17"/>
                      <a:pt x="180" y="17"/>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5" name="íSḷíďè"/>
              <p:cNvSpPr/>
              <p:nvPr/>
            </p:nvSpPr>
            <p:spPr bwMode="auto">
              <a:xfrm>
                <a:off x="4971" y="819"/>
                <a:ext cx="381" cy="171"/>
              </a:xfrm>
              <a:custGeom>
                <a:avLst/>
                <a:gdLst>
                  <a:gd name="T0" fmla="*/ 3 w 269"/>
                  <a:gd name="T1" fmla="*/ 71 h 121"/>
                  <a:gd name="T2" fmla="*/ 139 w 269"/>
                  <a:gd name="T3" fmla="*/ 116 h 121"/>
                  <a:gd name="T4" fmla="*/ 267 w 269"/>
                  <a:gd name="T5" fmla="*/ 51 h 121"/>
                  <a:gd name="T6" fmla="*/ 131 w 269"/>
                  <a:gd name="T7" fmla="*/ 6 h 121"/>
                  <a:gd name="T8" fmla="*/ 3 w 269"/>
                  <a:gd name="T9" fmla="*/ 71 h 121"/>
                </a:gdLst>
                <a:ahLst/>
                <a:cxnLst>
                  <a:cxn ang="0">
                    <a:pos x="T0" y="T1"/>
                  </a:cxn>
                  <a:cxn ang="0">
                    <a:pos x="T2" y="T3"/>
                  </a:cxn>
                  <a:cxn ang="0">
                    <a:pos x="T4" y="T5"/>
                  </a:cxn>
                  <a:cxn ang="0">
                    <a:pos x="T6" y="T7"/>
                  </a:cxn>
                  <a:cxn ang="0">
                    <a:pos x="T8" y="T9"/>
                  </a:cxn>
                </a:cxnLst>
                <a:rect l="0" t="0" r="r" b="b"/>
                <a:pathLst>
                  <a:path w="269" h="121">
                    <a:moveTo>
                      <a:pt x="3" y="71"/>
                    </a:moveTo>
                    <a:cubicBezTo>
                      <a:pt x="5" y="101"/>
                      <a:pt x="66" y="121"/>
                      <a:pt x="139" y="116"/>
                    </a:cubicBezTo>
                    <a:cubicBezTo>
                      <a:pt x="212" y="110"/>
                      <a:pt x="269" y="81"/>
                      <a:pt x="267" y="51"/>
                    </a:cubicBezTo>
                    <a:cubicBezTo>
                      <a:pt x="264" y="21"/>
                      <a:pt x="203" y="0"/>
                      <a:pt x="131" y="6"/>
                    </a:cubicBezTo>
                    <a:cubicBezTo>
                      <a:pt x="58" y="11"/>
                      <a:pt x="0" y="40"/>
                      <a:pt x="3" y="71"/>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6" name="i$lïḓe"/>
              <p:cNvSpPr/>
              <p:nvPr/>
            </p:nvSpPr>
            <p:spPr bwMode="auto">
              <a:xfrm>
                <a:off x="5007" y="1439"/>
                <a:ext cx="400" cy="704"/>
              </a:xfrm>
              <a:custGeom>
                <a:avLst/>
                <a:gdLst>
                  <a:gd name="T0" fmla="*/ 238 w 400"/>
                  <a:gd name="T1" fmla="*/ 704 h 704"/>
                  <a:gd name="T2" fmla="*/ 238 w 400"/>
                  <a:gd name="T3" fmla="*/ 120 h 704"/>
                  <a:gd name="T4" fmla="*/ 167 w 400"/>
                  <a:gd name="T5" fmla="*/ 120 h 704"/>
                  <a:gd name="T6" fmla="*/ 164 w 400"/>
                  <a:gd name="T7" fmla="*/ 704 h 704"/>
                  <a:gd name="T8" fmla="*/ 0 w 400"/>
                  <a:gd name="T9" fmla="*/ 703 h 704"/>
                  <a:gd name="T10" fmla="*/ 4 w 400"/>
                  <a:gd name="T11" fmla="*/ 0 h 704"/>
                  <a:gd name="T12" fmla="*/ 399 w 400"/>
                  <a:gd name="T13" fmla="*/ 0 h 704"/>
                  <a:gd name="T14" fmla="*/ 400 w 400"/>
                  <a:gd name="T15" fmla="*/ 703 h 704"/>
                  <a:gd name="T16" fmla="*/ 238 w 400"/>
                  <a:gd name="T17" fmla="*/ 704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704">
                    <a:moveTo>
                      <a:pt x="238" y="704"/>
                    </a:moveTo>
                    <a:lnTo>
                      <a:pt x="238" y="120"/>
                    </a:lnTo>
                    <a:lnTo>
                      <a:pt x="167" y="120"/>
                    </a:lnTo>
                    <a:lnTo>
                      <a:pt x="164" y="704"/>
                    </a:lnTo>
                    <a:lnTo>
                      <a:pt x="0" y="703"/>
                    </a:lnTo>
                    <a:lnTo>
                      <a:pt x="4" y="0"/>
                    </a:lnTo>
                    <a:lnTo>
                      <a:pt x="399" y="0"/>
                    </a:lnTo>
                    <a:lnTo>
                      <a:pt x="400" y="703"/>
                    </a:lnTo>
                    <a:lnTo>
                      <a:pt x="238" y="704"/>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7" name="îṧ1íďe"/>
              <p:cNvSpPr/>
              <p:nvPr/>
            </p:nvSpPr>
            <p:spPr bwMode="auto">
              <a:xfrm>
                <a:off x="5007" y="1439"/>
                <a:ext cx="400" cy="704"/>
              </a:xfrm>
              <a:custGeom>
                <a:avLst/>
                <a:gdLst>
                  <a:gd name="T0" fmla="*/ 238 w 400"/>
                  <a:gd name="T1" fmla="*/ 704 h 704"/>
                  <a:gd name="T2" fmla="*/ 238 w 400"/>
                  <a:gd name="T3" fmla="*/ 120 h 704"/>
                  <a:gd name="T4" fmla="*/ 167 w 400"/>
                  <a:gd name="T5" fmla="*/ 120 h 704"/>
                  <a:gd name="T6" fmla="*/ 164 w 400"/>
                  <a:gd name="T7" fmla="*/ 704 h 704"/>
                  <a:gd name="T8" fmla="*/ 0 w 400"/>
                  <a:gd name="T9" fmla="*/ 703 h 704"/>
                  <a:gd name="T10" fmla="*/ 4 w 400"/>
                  <a:gd name="T11" fmla="*/ 0 h 704"/>
                  <a:gd name="T12" fmla="*/ 399 w 400"/>
                  <a:gd name="T13" fmla="*/ 0 h 704"/>
                  <a:gd name="T14" fmla="*/ 400 w 400"/>
                  <a:gd name="T15" fmla="*/ 703 h 704"/>
                  <a:gd name="T16" fmla="*/ 238 w 400"/>
                  <a:gd name="T17" fmla="*/ 704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704">
                    <a:moveTo>
                      <a:pt x="238" y="704"/>
                    </a:moveTo>
                    <a:lnTo>
                      <a:pt x="238" y="120"/>
                    </a:lnTo>
                    <a:lnTo>
                      <a:pt x="167" y="120"/>
                    </a:lnTo>
                    <a:lnTo>
                      <a:pt x="164" y="704"/>
                    </a:lnTo>
                    <a:lnTo>
                      <a:pt x="0" y="703"/>
                    </a:lnTo>
                    <a:lnTo>
                      <a:pt x="4" y="0"/>
                    </a:lnTo>
                    <a:lnTo>
                      <a:pt x="399" y="0"/>
                    </a:lnTo>
                    <a:lnTo>
                      <a:pt x="400" y="703"/>
                    </a:lnTo>
                    <a:lnTo>
                      <a:pt x="238" y="7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8" name="îṥḻïďé"/>
              <p:cNvSpPr/>
              <p:nvPr/>
            </p:nvSpPr>
            <p:spPr bwMode="auto">
              <a:xfrm>
                <a:off x="5009" y="1454"/>
                <a:ext cx="397" cy="258"/>
              </a:xfrm>
              <a:custGeom>
                <a:avLst/>
                <a:gdLst>
                  <a:gd name="T0" fmla="*/ 397 w 397"/>
                  <a:gd name="T1" fmla="*/ 0 h 258"/>
                  <a:gd name="T2" fmla="*/ 2 w 397"/>
                  <a:gd name="T3" fmla="*/ 0 h 258"/>
                  <a:gd name="T4" fmla="*/ 0 w 397"/>
                  <a:gd name="T5" fmla="*/ 258 h 258"/>
                  <a:gd name="T6" fmla="*/ 163 w 397"/>
                  <a:gd name="T7" fmla="*/ 258 h 258"/>
                  <a:gd name="T8" fmla="*/ 165 w 397"/>
                  <a:gd name="T9" fmla="*/ 160 h 258"/>
                  <a:gd name="T10" fmla="*/ 236 w 397"/>
                  <a:gd name="T11" fmla="*/ 160 h 258"/>
                  <a:gd name="T12" fmla="*/ 236 w 397"/>
                  <a:gd name="T13" fmla="*/ 258 h 258"/>
                  <a:gd name="T14" fmla="*/ 397 w 397"/>
                  <a:gd name="T15" fmla="*/ 258 h 258"/>
                  <a:gd name="T16" fmla="*/ 397 w 397"/>
                  <a:gd name="T17"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258">
                    <a:moveTo>
                      <a:pt x="397" y="0"/>
                    </a:moveTo>
                    <a:lnTo>
                      <a:pt x="2" y="0"/>
                    </a:lnTo>
                    <a:lnTo>
                      <a:pt x="0" y="258"/>
                    </a:lnTo>
                    <a:lnTo>
                      <a:pt x="163" y="258"/>
                    </a:lnTo>
                    <a:lnTo>
                      <a:pt x="165" y="160"/>
                    </a:lnTo>
                    <a:lnTo>
                      <a:pt x="236" y="160"/>
                    </a:lnTo>
                    <a:lnTo>
                      <a:pt x="236" y="258"/>
                    </a:lnTo>
                    <a:lnTo>
                      <a:pt x="397" y="258"/>
                    </a:lnTo>
                    <a:lnTo>
                      <a:pt x="397" y="0"/>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9" name="işḷîďe"/>
              <p:cNvSpPr/>
              <p:nvPr/>
            </p:nvSpPr>
            <p:spPr bwMode="auto">
              <a:xfrm>
                <a:off x="5009" y="1454"/>
                <a:ext cx="397" cy="258"/>
              </a:xfrm>
              <a:custGeom>
                <a:avLst/>
                <a:gdLst>
                  <a:gd name="T0" fmla="*/ 397 w 397"/>
                  <a:gd name="T1" fmla="*/ 0 h 258"/>
                  <a:gd name="T2" fmla="*/ 2 w 397"/>
                  <a:gd name="T3" fmla="*/ 0 h 258"/>
                  <a:gd name="T4" fmla="*/ 0 w 397"/>
                  <a:gd name="T5" fmla="*/ 258 h 258"/>
                  <a:gd name="T6" fmla="*/ 163 w 397"/>
                  <a:gd name="T7" fmla="*/ 258 h 258"/>
                  <a:gd name="T8" fmla="*/ 165 w 397"/>
                  <a:gd name="T9" fmla="*/ 160 h 258"/>
                  <a:gd name="T10" fmla="*/ 236 w 397"/>
                  <a:gd name="T11" fmla="*/ 160 h 258"/>
                  <a:gd name="T12" fmla="*/ 236 w 397"/>
                  <a:gd name="T13" fmla="*/ 258 h 258"/>
                  <a:gd name="T14" fmla="*/ 397 w 397"/>
                  <a:gd name="T15" fmla="*/ 258 h 258"/>
                  <a:gd name="T16" fmla="*/ 397 w 397"/>
                  <a:gd name="T17"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258">
                    <a:moveTo>
                      <a:pt x="397" y="0"/>
                    </a:moveTo>
                    <a:lnTo>
                      <a:pt x="2" y="0"/>
                    </a:lnTo>
                    <a:lnTo>
                      <a:pt x="0" y="258"/>
                    </a:lnTo>
                    <a:lnTo>
                      <a:pt x="163" y="258"/>
                    </a:lnTo>
                    <a:lnTo>
                      <a:pt x="165" y="160"/>
                    </a:lnTo>
                    <a:lnTo>
                      <a:pt x="236" y="160"/>
                    </a:lnTo>
                    <a:lnTo>
                      <a:pt x="236" y="258"/>
                    </a:lnTo>
                    <a:lnTo>
                      <a:pt x="397" y="258"/>
                    </a:lnTo>
                    <a:lnTo>
                      <a:pt x="3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0" name="îṧḷiḓê"/>
              <p:cNvSpPr/>
              <p:nvPr/>
            </p:nvSpPr>
            <p:spPr bwMode="auto">
              <a:xfrm>
                <a:off x="4900" y="789"/>
                <a:ext cx="534" cy="804"/>
              </a:xfrm>
              <a:custGeom>
                <a:avLst/>
                <a:gdLst>
                  <a:gd name="T0" fmla="*/ 180 w 377"/>
                  <a:gd name="T1" fmla="*/ 14 h 568"/>
                  <a:gd name="T2" fmla="*/ 346 w 377"/>
                  <a:gd name="T3" fmla="*/ 107 h 568"/>
                  <a:gd name="T4" fmla="*/ 377 w 377"/>
                  <a:gd name="T5" fmla="*/ 516 h 568"/>
                  <a:gd name="T6" fmla="*/ 374 w 377"/>
                  <a:gd name="T7" fmla="*/ 517 h 568"/>
                  <a:gd name="T8" fmla="*/ 64 w 377"/>
                  <a:gd name="T9" fmla="*/ 540 h 568"/>
                  <a:gd name="T10" fmla="*/ 62 w 377"/>
                  <a:gd name="T11" fmla="*/ 539 h 568"/>
                  <a:gd name="T12" fmla="*/ 31 w 377"/>
                  <a:gd name="T13" fmla="*/ 131 h 568"/>
                  <a:gd name="T14" fmla="*/ 180 w 377"/>
                  <a:gd name="T15" fmla="*/ 14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7" h="568">
                    <a:moveTo>
                      <a:pt x="180" y="14"/>
                    </a:moveTo>
                    <a:cubicBezTo>
                      <a:pt x="360" y="0"/>
                      <a:pt x="346" y="107"/>
                      <a:pt x="346" y="107"/>
                    </a:cubicBezTo>
                    <a:cubicBezTo>
                      <a:pt x="377" y="516"/>
                      <a:pt x="377" y="516"/>
                      <a:pt x="377" y="516"/>
                    </a:cubicBezTo>
                    <a:cubicBezTo>
                      <a:pt x="374" y="517"/>
                      <a:pt x="374" y="517"/>
                      <a:pt x="374" y="517"/>
                    </a:cubicBezTo>
                    <a:cubicBezTo>
                      <a:pt x="276" y="560"/>
                      <a:pt x="167" y="568"/>
                      <a:pt x="64" y="540"/>
                    </a:cubicBezTo>
                    <a:cubicBezTo>
                      <a:pt x="62" y="539"/>
                      <a:pt x="62" y="539"/>
                      <a:pt x="62" y="539"/>
                    </a:cubicBezTo>
                    <a:cubicBezTo>
                      <a:pt x="31" y="131"/>
                      <a:pt x="31" y="131"/>
                      <a:pt x="31" y="131"/>
                    </a:cubicBezTo>
                    <a:cubicBezTo>
                      <a:pt x="31" y="131"/>
                      <a:pt x="0" y="27"/>
                      <a:pt x="180" y="14"/>
                    </a:cubicBezTo>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1" name="ïṥliḑê"/>
              <p:cNvSpPr/>
              <p:nvPr/>
            </p:nvSpPr>
            <p:spPr bwMode="auto">
              <a:xfrm>
                <a:off x="5043" y="835"/>
                <a:ext cx="228" cy="319"/>
              </a:xfrm>
              <a:custGeom>
                <a:avLst/>
                <a:gdLst>
                  <a:gd name="T0" fmla="*/ 228 w 228"/>
                  <a:gd name="T1" fmla="*/ 0 h 319"/>
                  <a:gd name="T2" fmla="*/ 138 w 228"/>
                  <a:gd name="T3" fmla="*/ 319 h 319"/>
                  <a:gd name="T4" fmla="*/ 0 w 228"/>
                  <a:gd name="T5" fmla="*/ 17 h 319"/>
                  <a:gd name="T6" fmla="*/ 228 w 228"/>
                  <a:gd name="T7" fmla="*/ 0 h 319"/>
                </a:gdLst>
                <a:ahLst/>
                <a:cxnLst>
                  <a:cxn ang="0">
                    <a:pos x="T0" y="T1"/>
                  </a:cxn>
                  <a:cxn ang="0">
                    <a:pos x="T2" y="T3"/>
                  </a:cxn>
                  <a:cxn ang="0">
                    <a:pos x="T4" y="T5"/>
                  </a:cxn>
                  <a:cxn ang="0">
                    <a:pos x="T6" y="T7"/>
                  </a:cxn>
                </a:cxnLst>
                <a:rect l="0" t="0" r="r" b="b"/>
                <a:pathLst>
                  <a:path w="228" h="319">
                    <a:moveTo>
                      <a:pt x="228" y="0"/>
                    </a:moveTo>
                    <a:lnTo>
                      <a:pt x="138" y="319"/>
                    </a:lnTo>
                    <a:lnTo>
                      <a:pt x="0" y="17"/>
                    </a:lnTo>
                    <a:lnTo>
                      <a:pt x="22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2" name="ïṧḷîḍè"/>
              <p:cNvSpPr/>
              <p:nvPr/>
            </p:nvSpPr>
            <p:spPr bwMode="auto">
              <a:xfrm>
                <a:off x="5046" y="842"/>
                <a:ext cx="228" cy="127"/>
              </a:xfrm>
              <a:custGeom>
                <a:avLst/>
                <a:gdLst>
                  <a:gd name="T0" fmla="*/ 0 w 161"/>
                  <a:gd name="T1" fmla="*/ 32 h 90"/>
                  <a:gd name="T2" fmla="*/ 1 w 161"/>
                  <a:gd name="T3" fmla="*/ 31 h 90"/>
                  <a:gd name="T4" fmla="*/ 160 w 161"/>
                  <a:gd name="T5" fmla="*/ 19 h 90"/>
                  <a:gd name="T6" fmla="*/ 161 w 161"/>
                  <a:gd name="T7" fmla="*/ 19 h 90"/>
                  <a:gd name="T8" fmla="*/ 144 w 161"/>
                  <a:gd name="T9" fmla="*/ 81 h 90"/>
                  <a:gd name="T10" fmla="*/ 82 w 161"/>
                  <a:gd name="T11" fmla="*/ 45 h 90"/>
                  <a:gd name="T12" fmla="*/ 27 w 161"/>
                  <a:gd name="T13" fmla="*/ 90 h 90"/>
                  <a:gd name="T14" fmla="*/ 0 w 161"/>
                  <a:gd name="T15" fmla="*/ 32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90">
                    <a:moveTo>
                      <a:pt x="0" y="32"/>
                    </a:moveTo>
                    <a:cubicBezTo>
                      <a:pt x="1" y="31"/>
                      <a:pt x="1" y="31"/>
                      <a:pt x="1" y="31"/>
                    </a:cubicBezTo>
                    <a:cubicBezTo>
                      <a:pt x="50" y="4"/>
                      <a:pt x="108" y="0"/>
                      <a:pt x="160" y="19"/>
                    </a:cubicBezTo>
                    <a:cubicBezTo>
                      <a:pt x="161" y="19"/>
                      <a:pt x="161" y="19"/>
                      <a:pt x="161" y="19"/>
                    </a:cubicBezTo>
                    <a:cubicBezTo>
                      <a:pt x="144" y="81"/>
                      <a:pt x="144" y="81"/>
                      <a:pt x="144" y="81"/>
                    </a:cubicBezTo>
                    <a:cubicBezTo>
                      <a:pt x="82" y="45"/>
                      <a:pt x="82" y="45"/>
                      <a:pt x="82" y="45"/>
                    </a:cubicBezTo>
                    <a:cubicBezTo>
                      <a:pt x="27" y="90"/>
                      <a:pt x="27" y="90"/>
                      <a:pt x="27" y="90"/>
                    </a:cubicBezTo>
                    <a:lnTo>
                      <a:pt x="0" y="32"/>
                    </a:lnTo>
                    <a:close/>
                  </a:path>
                </a:pathLst>
              </a:custGeom>
              <a:solidFill>
                <a:srgbClr val="AFA2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3" name="iśḷîďê"/>
              <p:cNvSpPr/>
              <p:nvPr/>
            </p:nvSpPr>
            <p:spPr bwMode="auto">
              <a:xfrm>
                <a:off x="5154" y="843"/>
                <a:ext cx="47" cy="311"/>
              </a:xfrm>
              <a:custGeom>
                <a:avLst/>
                <a:gdLst>
                  <a:gd name="T0" fmla="*/ 0 w 47"/>
                  <a:gd name="T1" fmla="*/ 250 h 311"/>
                  <a:gd name="T2" fmla="*/ 28 w 47"/>
                  <a:gd name="T3" fmla="*/ 311 h 311"/>
                  <a:gd name="T4" fmla="*/ 47 w 47"/>
                  <a:gd name="T5" fmla="*/ 246 h 311"/>
                  <a:gd name="T6" fmla="*/ 4 w 47"/>
                  <a:gd name="T7" fmla="*/ 0 h 311"/>
                  <a:gd name="T8" fmla="*/ 0 w 47"/>
                  <a:gd name="T9" fmla="*/ 250 h 311"/>
                </a:gdLst>
                <a:ahLst/>
                <a:cxnLst>
                  <a:cxn ang="0">
                    <a:pos x="T0" y="T1"/>
                  </a:cxn>
                  <a:cxn ang="0">
                    <a:pos x="T2" y="T3"/>
                  </a:cxn>
                  <a:cxn ang="0">
                    <a:pos x="T4" y="T5"/>
                  </a:cxn>
                  <a:cxn ang="0">
                    <a:pos x="T6" y="T7"/>
                  </a:cxn>
                  <a:cxn ang="0">
                    <a:pos x="T8" y="T9"/>
                  </a:cxn>
                </a:cxnLst>
                <a:rect l="0" t="0" r="r" b="b"/>
                <a:pathLst>
                  <a:path w="47" h="311">
                    <a:moveTo>
                      <a:pt x="0" y="250"/>
                    </a:moveTo>
                    <a:lnTo>
                      <a:pt x="28" y="311"/>
                    </a:lnTo>
                    <a:lnTo>
                      <a:pt x="47" y="246"/>
                    </a:lnTo>
                    <a:lnTo>
                      <a:pt x="4" y="0"/>
                    </a:lnTo>
                    <a:lnTo>
                      <a:pt x="0" y="250"/>
                    </a:lnTo>
                    <a:close/>
                  </a:path>
                </a:pathLst>
              </a:custGeom>
              <a:solidFill>
                <a:srgbClr val="0704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4" name="iṡ1iḋê"/>
              <p:cNvSpPr/>
              <p:nvPr/>
            </p:nvSpPr>
            <p:spPr bwMode="auto">
              <a:xfrm>
                <a:off x="5116" y="839"/>
                <a:ext cx="86" cy="93"/>
              </a:xfrm>
              <a:custGeom>
                <a:avLst/>
                <a:gdLst>
                  <a:gd name="T0" fmla="*/ 35 w 61"/>
                  <a:gd name="T1" fmla="*/ 66 h 66"/>
                  <a:gd name="T2" fmla="*/ 34 w 61"/>
                  <a:gd name="T3" fmla="*/ 66 h 66"/>
                  <a:gd name="T4" fmla="*/ 16 w 61"/>
                  <a:gd name="T5" fmla="*/ 55 h 66"/>
                  <a:gd name="T6" fmla="*/ 4 w 61"/>
                  <a:gd name="T7" fmla="*/ 26 h 66"/>
                  <a:gd name="T8" fmla="*/ 20 w 61"/>
                  <a:gd name="T9" fmla="*/ 3 h 66"/>
                  <a:gd name="T10" fmla="*/ 39 w 61"/>
                  <a:gd name="T11" fmla="*/ 1 h 66"/>
                  <a:gd name="T12" fmla="*/ 58 w 61"/>
                  <a:gd name="T13" fmla="*/ 22 h 66"/>
                  <a:gd name="T14" fmla="*/ 51 w 61"/>
                  <a:gd name="T15" fmla="*/ 52 h 66"/>
                  <a:gd name="T16" fmla="*/ 35 w 61"/>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6">
                    <a:moveTo>
                      <a:pt x="35" y="66"/>
                    </a:moveTo>
                    <a:cubicBezTo>
                      <a:pt x="34" y="66"/>
                      <a:pt x="34" y="66"/>
                      <a:pt x="34" y="66"/>
                    </a:cubicBezTo>
                    <a:cubicBezTo>
                      <a:pt x="26" y="66"/>
                      <a:pt x="19" y="62"/>
                      <a:pt x="16" y="55"/>
                    </a:cubicBezTo>
                    <a:cubicBezTo>
                      <a:pt x="4" y="26"/>
                      <a:pt x="4" y="26"/>
                      <a:pt x="4" y="26"/>
                    </a:cubicBezTo>
                    <a:cubicBezTo>
                      <a:pt x="0" y="15"/>
                      <a:pt x="8" y="4"/>
                      <a:pt x="20" y="3"/>
                    </a:cubicBezTo>
                    <a:cubicBezTo>
                      <a:pt x="39" y="1"/>
                      <a:pt x="39" y="1"/>
                      <a:pt x="39" y="1"/>
                    </a:cubicBezTo>
                    <a:cubicBezTo>
                      <a:pt x="51" y="0"/>
                      <a:pt x="61" y="11"/>
                      <a:pt x="58" y="22"/>
                    </a:cubicBezTo>
                    <a:cubicBezTo>
                      <a:pt x="51" y="52"/>
                      <a:pt x="51" y="52"/>
                      <a:pt x="51" y="52"/>
                    </a:cubicBezTo>
                    <a:cubicBezTo>
                      <a:pt x="50" y="60"/>
                      <a:pt x="43" y="65"/>
                      <a:pt x="35" y="66"/>
                    </a:cubicBezTo>
                    <a:close/>
                  </a:path>
                </a:pathLst>
              </a:custGeom>
              <a:solidFill>
                <a:srgbClr val="0704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5" name="îṥľiḋê"/>
              <p:cNvSpPr/>
              <p:nvPr/>
            </p:nvSpPr>
            <p:spPr bwMode="auto">
              <a:xfrm>
                <a:off x="5043" y="808"/>
                <a:ext cx="228" cy="127"/>
              </a:xfrm>
              <a:custGeom>
                <a:avLst/>
                <a:gdLst>
                  <a:gd name="T0" fmla="*/ 0 w 161"/>
                  <a:gd name="T1" fmla="*/ 31 h 90"/>
                  <a:gd name="T2" fmla="*/ 1 w 161"/>
                  <a:gd name="T3" fmla="*/ 31 h 90"/>
                  <a:gd name="T4" fmla="*/ 160 w 161"/>
                  <a:gd name="T5" fmla="*/ 19 h 90"/>
                  <a:gd name="T6" fmla="*/ 161 w 161"/>
                  <a:gd name="T7" fmla="*/ 19 h 90"/>
                  <a:gd name="T8" fmla="*/ 144 w 161"/>
                  <a:gd name="T9" fmla="*/ 81 h 90"/>
                  <a:gd name="T10" fmla="*/ 82 w 161"/>
                  <a:gd name="T11" fmla="*/ 49 h 90"/>
                  <a:gd name="T12" fmla="*/ 27 w 161"/>
                  <a:gd name="T13" fmla="*/ 90 h 90"/>
                  <a:gd name="T14" fmla="*/ 0 w 161"/>
                  <a:gd name="T15" fmla="*/ 31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90">
                    <a:moveTo>
                      <a:pt x="0" y="31"/>
                    </a:moveTo>
                    <a:cubicBezTo>
                      <a:pt x="1" y="31"/>
                      <a:pt x="1" y="31"/>
                      <a:pt x="1" y="31"/>
                    </a:cubicBezTo>
                    <a:cubicBezTo>
                      <a:pt x="49" y="4"/>
                      <a:pt x="108" y="0"/>
                      <a:pt x="160" y="19"/>
                    </a:cubicBezTo>
                    <a:cubicBezTo>
                      <a:pt x="161" y="19"/>
                      <a:pt x="161" y="19"/>
                      <a:pt x="161" y="19"/>
                    </a:cubicBezTo>
                    <a:cubicBezTo>
                      <a:pt x="144" y="81"/>
                      <a:pt x="144" y="81"/>
                      <a:pt x="144" y="81"/>
                    </a:cubicBezTo>
                    <a:cubicBezTo>
                      <a:pt x="82" y="49"/>
                      <a:pt x="82" y="49"/>
                      <a:pt x="82" y="49"/>
                    </a:cubicBezTo>
                    <a:cubicBezTo>
                      <a:pt x="27" y="90"/>
                      <a:pt x="27" y="90"/>
                      <a:pt x="27" y="90"/>
                    </a:cubicBez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6" name="íṣḻiḍè"/>
              <p:cNvSpPr/>
              <p:nvPr/>
            </p:nvSpPr>
            <p:spPr bwMode="auto">
              <a:xfrm>
                <a:off x="4963" y="854"/>
                <a:ext cx="219" cy="323"/>
              </a:xfrm>
              <a:custGeom>
                <a:avLst/>
                <a:gdLst>
                  <a:gd name="T0" fmla="*/ 219 w 219"/>
                  <a:gd name="T1" fmla="*/ 323 h 323"/>
                  <a:gd name="T2" fmla="*/ 79 w 219"/>
                  <a:gd name="T3" fmla="*/ 0 h 323"/>
                  <a:gd name="T4" fmla="*/ 0 w 219"/>
                  <a:gd name="T5" fmla="*/ 41 h 323"/>
                  <a:gd name="T6" fmla="*/ 55 w 219"/>
                  <a:gd name="T7" fmla="*/ 99 h 323"/>
                  <a:gd name="T8" fmla="*/ 87 w 219"/>
                  <a:gd name="T9" fmla="*/ 109 h 323"/>
                  <a:gd name="T10" fmla="*/ 78 w 219"/>
                  <a:gd name="T11" fmla="*/ 152 h 323"/>
                  <a:gd name="T12" fmla="*/ 219 w 219"/>
                  <a:gd name="T13" fmla="*/ 323 h 323"/>
                </a:gdLst>
                <a:ahLst/>
                <a:cxnLst>
                  <a:cxn ang="0">
                    <a:pos x="T0" y="T1"/>
                  </a:cxn>
                  <a:cxn ang="0">
                    <a:pos x="T2" y="T3"/>
                  </a:cxn>
                  <a:cxn ang="0">
                    <a:pos x="T4" y="T5"/>
                  </a:cxn>
                  <a:cxn ang="0">
                    <a:pos x="T6" y="T7"/>
                  </a:cxn>
                  <a:cxn ang="0">
                    <a:pos x="T8" y="T9"/>
                  </a:cxn>
                  <a:cxn ang="0">
                    <a:pos x="T10" y="T11"/>
                  </a:cxn>
                  <a:cxn ang="0">
                    <a:pos x="T12" y="T13"/>
                  </a:cxn>
                </a:cxnLst>
                <a:rect l="0" t="0" r="r" b="b"/>
                <a:pathLst>
                  <a:path w="219" h="323">
                    <a:moveTo>
                      <a:pt x="219" y="323"/>
                    </a:moveTo>
                    <a:lnTo>
                      <a:pt x="79" y="0"/>
                    </a:lnTo>
                    <a:lnTo>
                      <a:pt x="0" y="41"/>
                    </a:lnTo>
                    <a:lnTo>
                      <a:pt x="55" y="99"/>
                    </a:lnTo>
                    <a:lnTo>
                      <a:pt x="87" y="109"/>
                    </a:lnTo>
                    <a:lnTo>
                      <a:pt x="78" y="152"/>
                    </a:lnTo>
                    <a:lnTo>
                      <a:pt x="219" y="323"/>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7" name="ïṣ1iḋe"/>
              <p:cNvSpPr/>
              <p:nvPr/>
            </p:nvSpPr>
            <p:spPr bwMode="auto">
              <a:xfrm>
                <a:off x="5182" y="837"/>
                <a:ext cx="174" cy="340"/>
              </a:xfrm>
              <a:custGeom>
                <a:avLst/>
                <a:gdLst>
                  <a:gd name="T0" fmla="*/ 0 w 174"/>
                  <a:gd name="T1" fmla="*/ 340 h 340"/>
                  <a:gd name="T2" fmla="*/ 89 w 174"/>
                  <a:gd name="T3" fmla="*/ 0 h 340"/>
                  <a:gd name="T4" fmla="*/ 174 w 174"/>
                  <a:gd name="T5" fmla="*/ 24 h 340"/>
                  <a:gd name="T6" fmla="*/ 129 w 174"/>
                  <a:gd name="T7" fmla="*/ 94 h 340"/>
                  <a:gd name="T8" fmla="*/ 98 w 174"/>
                  <a:gd name="T9" fmla="*/ 109 h 340"/>
                  <a:gd name="T10" fmla="*/ 115 w 174"/>
                  <a:gd name="T11" fmla="*/ 149 h 340"/>
                  <a:gd name="T12" fmla="*/ 0 w 174"/>
                  <a:gd name="T13" fmla="*/ 340 h 340"/>
                </a:gdLst>
                <a:ahLst/>
                <a:cxnLst>
                  <a:cxn ang="0">
                    <a:pos x="T0" y="T1"/>
                  </a:cxn>
                  <a:cxn ang="0">
                    <a:pos x="T2" y="T3"/>
                  </a:cxn>
                  <a:cxn ang="0">
                    <a:pos x="T4" y="T5"/>
                  </a:cxn>
                  <a:cxn ang="0">
                    <a:pos x="T6" y="T7"/>
                  </a:cxn>
                  <a:cxn ang="0">
                    <a:pos x="T8" y="T9"/>
                  </a:cxn>
                  <a:cxn ang="0">
                    <a:pos x="T10" y="T11"/>
                  </a:cxn>
                  <a:cxn ang="0">
                    <a:pos x="T12" y="T13"/>
                  </a:cxn>
                </a:cxnLst>
                <a:rect l="0" t="0" r="r" b="b"/>
                <a:pathLst>
                  <a:path w="174" h="340">
                    <a:moveTo>
                      <a:pt x="0" y="340"/>
                    </a:moveTo>
                    <a:lnTo>
                      <a:pt x="89" y="0"/>
                    </a:lnTo>
                    <a:lnTo>
                      <a:pt x="174" y="24"/>
                    </a:lnTo>
                    <a:lnTo>
                      <a:pt x="129" y="94"/>
                    </a:lnTo>
                    <a:lnTo>
                      <a:pt x="98" y="109"/>
                    </a:lnTo>
                    <a:lnTo>
                      <a:pt x="115" y="149"/>
                    </a:lnTo>
                    <a:lnTo>
                      <a:pt x="0" y="340"/>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8" name="ïṥľiḑé"/>
              <p:cNvSpPr/>
              <p:nvPr/>
            </p:nvSpPr>
            <p:spPr bwMode="auto">
              <a:xfrm>
                <a:off x="4963" y="832"/>
                <a:ext cx="219" cy="322"/>
              </a:xfrm>
              <a:custGeom>
                <a:avLst/>
                <a:gdLst>
                  <a:gd name="T0" fmla="*/ 219 w 219"/>
                  <a:gd name="T1" fmla="*/ 322 h 322"/>
                  <a:gd name="T2" fmla="*/ 79 w 219"/>
                  <a:gd name="T3" fmla="*/ 0 h 322"/>
                  <a:gd name="T4" fmla="*/ 0 w 219"/>
                  <a:gd name="T5" fmla="*/ 41 h 322"/>
                  <a:gd name="T6" fmla="*/ 53 w 219"/>
                  <a:gd name="T7" fmla="*/ 99 h 322"/>
                  <a:gd name="T8" fmla="*/ 87 w 219"/>
                  <a:gd name="T9" fmla="*/ 109 h 322"/>
                  <a:gd name="T10" fmla="*/ 76 w 219"/>
                  <a:gd name="T11" fmla="*/ 151 h 322"/>
                  <a:gd name="T12" fmla="*/ 219 w 219"/>
                  <a:gd name="T13" fmla="*/ 322 h 322"/>
                </a:gdLst>
                <a:ahLst/>
                <a:cxnLst>
                  <a:cxn ang="0">
                    <a:pos x="T0" y="T1"/>
                  </a:cxn>
                  <a:cxn ang="0">
                    <a:pos x="T2" y="T3"/>
                  </a:cxn>
                  <a:cxn ang="0">
                    <a:pos x="T4" y="T5"/>
                  </a:cxn>
                  <a:cxn ang="0">
                    <a:pos x="T6" y="T7"/>
                  </a:cxn>
                  <a:cxn ang="0">
                    <a:pos x="T8" y="T9"/>
                  </a:cxn>
                  <a:cxn ang="0">
                    <a:pos x="T10" y="T11"/>
                  </a:cxn>
                  <a:cxn ang="0">
                    <a:pos x="T12" y="T13"/>
                  </a:cxn>
                </a:cxnLst>
                <a:rect l="0" t="0" r="r" b="b"/>
                <a:pathLst>
                  <a:path w="219" h="322">
                    <a:moveTo>
                      <a:pt x="219" y="322"/>
                    </a:moveTo>
                    <a:lnTo>
                      <a:pt x="79" y="0"/>
                    </a:lnTo>
                    <a:lnTo>
                      <a:pt x="0" y="41"/>
                    </a:lnTo>
                    <a:lnTo>
                      <a:pt x="53" y="99"/>
                    </a:lnTo>
                    <a:lnTo>
                      <a:pt x="87" y="109"/>
                    </a:lnTo>
                    <a:lnTo>
                      <a:pt x="76" y="151"/>
                    </a:lnTo>
                    <a:lnTo>
                      <a:pt x="219" y="322"/>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9" name="íšḷïďè"/>
              <p:cNvSpPr/>
              <p:nvPr/>
            </p:nvSpPr>
            <p:spPr bwMode="auto">
              <a:xfrm>
                <a:off x="5182" y="815"/>
                <a:ext cx="173" cy="339"/>
              </a:xfrm>
              <a:custGeom>
                <a:avLst/>
                <a:gdLst>
                  <a:gd name="T0" fmla="*/ 0 w 173"/>
                  <a:gd name="T1" fmla="*/ 339 h 339"/>
                  <a:gd name="T2" fmla="*/ 89 w 173"/>
                  <a:gd name="T3" fmla="*/ 0 h 339"/>
                  <a:gd name="T4" fmla="*/ 173 w 173"/>
                  <a:gd name="T5" fmla="*/ 24 h 339"/>
                  <a:gd name="T6" fmla="*/ 129 w 173"/>
                  <a:gd name="T7" fmla="*/ 93 h 339"/>
                  <a:gd name="T8" fmla="*/ 98 w 173"/>
                  <a:gd name="T9" fmla="*/ 109 h 339"/>
                  <a:gd name="T10" fmla="*/ 114 w 173"/>
                  <a:gd name="T11" fmla="*/ 148 h 339"/>
                  <a:gd name="T12" fmla="*/ 0 w 173"/>
                  <a:gd name="T13" fmla="*/ 339 h 339"/>
                </a:gdLst>
                <a:ahLst/>
                <a:cxnLst>
                  <a:cxn ang="0">
                    <a:pos x="T0" y="T1"/>
                  </a:cxn>
                  <a:cxn ang="0">
                    <a:pos x="T2" y="T3"/>
                  </a:cxn>
                  <a:cxn ang="0">
                    <a:pos x="T4" y="T5"/>
                  </a:cxn>
                  <a:cxn ang="0">
                    <a:pos x="T6" y="T7"/>
                  </a:cxn>
                  <a:cxn ang="0">
                    <a:pos x="T8" y="T9"/>
                  </a:cxn>
                  <a:cxn ang="0">
                    <a:pos x="T10" y="T11"/>
                  </a:cxn>
                  <a:cxn ang="0">
                    <a:pos x="T12" y="T13"/>
                  </a:cxn>
                </a:cxnLst>
                <a:rect l="0" t="0" r="r" b="b"/>
                <a:pathLst>
                  <a:path w="173" h="339">
                    <a:moveTo>
                      <a:pt x="0" y="339"/>
                    </a:moveTo>
                    <a:lnTo>
                      <a:pt x="89" y="0"/>
                    </a:lnTo>
                    <a:lnTo>
                      <a:pt x="173" y="24"/>
                    </a:lnTo>
                    <a:lnTo>
                      <a:pt x="129" y="93"/>
                    </a:lnTo>
                    <a:lnTo>
                      <a:pt x="98" y="109"/>
                    </a:lnTo>
                    <a:lnTo>
                      <a:pt x="114" y="148"/>
                    </a:lnTo>
                    <a:lnTo>
                      <a:pt x="0" y="339"/>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0" name="ïṧlíḋê"/>
              <p:cNvSpPr/>
              <p:nvPr/>
            </p:nvSpPr>
            <p:spPr bwMode="auto">
              <a:xfrm>
                <a:off x="5175" y="1161"/>
                <a:ext cx="41" cy="422"/>
              </a:xfrm>
              <a:custGeom>
                <a:avLst/>
                <a:gdLst>
                  <a:gd name="T0" fmla="*/ 1 w 29"/>
                  <a:gd name="T1" fmla="*/ 6 h 298"/>
                  <a:gd name="T2" fmla="*/ 20 w 29"/>
                  <a:gd name="T3" fmla="*/ 292 h 298"/>
                  <a:gd name="T4" fmla="*/ 29 w 29"/>
                  <a:gd name="T5" fmla="*/ 292 h 298"/>
                  <a:gd name="T6" fmla="*/ 10 w 29"/>
                  <a:gd name="T7" fmla="*/ 6 h 298"/>
                  <a:gd name="T8" fmla="*/ 1 w 29"/>
                  <a:gd name="T9" fmla="*/ 6 h 298"/>
                </a:gdLst>
                <a:ahLst/>
                <a:cxnLst>
                  <a:cxn ang="0">
                    <a:pos x="T0" y="T1"/>
                  </a:cxn>
                  <a:cxn ang="0">
                    <a:pos x="T2" y="T3"/>
                  </a:cxn>
                  <a:cxn ang="0">
                    <a:pos x="T4" y="T5"/>
                  </a:cxn>
                  <a:cxn ang="0">
                    <a:pos x="T6" y="T7"/>
                  </a:cxn>
                  <a:cxn ang="0">
                    <a:pos x="T8" y="T9"/>
                  </a:cxn>
                </a:cxnLst>
                <a:rect l="0" t="0" r="r" b="b"/>
                <a:pathLst>
                  <a:path w="29" h="298">
                    <a:moveTo>
                      <a:pt x="1" y="6"/>
                    </a:moveTo>
                    <a:cubicBezTo>
                      <a:pt x="7" y="101"/>
                      <a:pt x="13" y="197"/>
                      <a:pt x="20" y="292"/>
                    </a:cubicBezTo>
                    <a:cubicBezTo>
                      <a:pt x="20" y="298"/>
                      <a:pt x="29" y="298"/>
                      <a:pt x="29" y="292"/>
                    </a:cubicBezTo>
                    <a:cubicBezTo>
                      <a:pt x="23" y="197"/>
                      <a:pt x="16" y="101"/>
                      <a:pt x="10" y="6"/>
                    </a:cubicBezTo>
                    <a:cubicBezTo>
                      <a:pt x="9" y="0"/>
                      <a:pt x="0" y="0"/>
                      <a:pt x="1" y="6"/>
                    </a:cubicBezTo>
                    <a:close/>
                  </a:path>
                </a:pathLst>
              </a:custGeom>
              <a:solidFill>
                <a:srgbClr val="1515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1" name="íṣļïḋê"/>
              <p:cNvSpPr/>
              <p:nvPr/>
            </p:nvSpPr>
            <p:spPr bwMode="auto">
              <a:xfrm>
                <a:off x="4961" y="877"/>
                <a:ext cx="438" cy="478"/>
              </a:xfrm>
              <a:custGeom>
                <a:avLst/>
                <a:gdLst>
                  <a:gd name="T0" fmla="*/ 304 w 309"/>
                  <a:gd name="T1" fmla="*/ 57 h 338"/>
                  <a:gd name="T2" fmla="*/ 285 w 309"/>
                  <a:gd name="T3" fmla="*/ 2 h 338"/>
                  <a:gd name="T4" fmla="*/ 230 w 309"/>
                  <a:gd name="T5" fmla="*/ 28 h 338"/>
                  <a:gd name="T6" fmla="*/ 158 w 309"/>
                  <a:gd name="T7" fmla="*/ 184 h 338"/>
                  <a:gd name="T8" fmla="*/ 0 w 309"/>
                  <a:gd name="T9" fmla="*/ 221 h 338"/>
                  <a:gd name="T10" fmla="*/ 9 w 309"/>
                  <a:gd name="T11" fmla="*/ 338 h 338"/>
                  <a:gd name="T12" fmla="*/ 207 w 309"/>
                  <a:gd name="T13" fmla="*/ 291 h 338"/>
                  <a:gd name="T14" fmla="*/ 244 w 309"/>
                  <a:gd name="T15" fmla="*/ 265 h 338"/>
                  <a:gd name="T16" fmla="*/ 309 w 309"/>
                  <a:gd name="T17" fmla="*/ 131 h 338"/>
                  <a:gd name="T18" fmla="*/ 304 w 309"/>
                  <a:gd name="T19" fmla="*/ 5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338">
                    <a:moveTo>
                      <a:pt x="304" y="57"/>
                    </a:moveTo>
                    <a:cubicBezTo>
                      <a:pt x="304" y="57"/>
                      <a:pt x="308" y="28"/>
                      <a:pt x="285" y="2"/>
                    </a:cubicBezTo>
                    <a:cubicBezTo>
                      <a:pt x="264" y="0"/>
                      <a:pt x="243" y="9"/>
                      <a:pt x="230" y="28"/>
                    </a:cubicBezTo>
                    <a:cubicBezTo>
                      <a:pt x="158" y="184"/>
                      <a:pt x="158" y="184"/>
                      <a:pt x="158" y="184"/>
                    </a:cubicBezTo>
                    <a:cubicBezTo>
                      <a:pt x="0" y="221"/>
                      <a:pt x="0" y="221"/>
                      <a:pt x="0" y="221"/>
                    </a:cubicBezTo>
                    <a:cubicBezTo>
                      <a:pt x="9" y="338"/>
                      <a:pt x="9" y="338"/>
                      <a:pt x="9" y="338"/>
                    </a:cubicBezTo>
                    <a:cubicBezTo>
                      <a:pt x="207" y="291"/>
                      <a:pt x="207" y="291"/>
                      <a:pt x="207" y="291"/>
                    </a:cubicBezTo>
                    <a:cubicBezTo>
                      <a:pt x="222" y="288"/>
                      <a:pt x="235" y="278"/>
                      <a:pt x="244" y="265"/>
                    </a:cubicBezTo>
                    <a:cubicBezTo>
                      <a:pt x="309" y="131"/>
                      <a:pt x="309" y="131"/>
                      <a:pt x="309" y="131"/>
                    </a:cubicBezTo>
                    <a:cubicBezTo>
                      <a:pt x="304" y="57"/>
                      <a:pt x="304" y="57"/>
                      <a:pt x="304" y="57"/>
                    </a:cubicBezTo>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2" name="îšḷíḓè"/>
              <p:cNvSpPr/>
              <p:nvPr/>
            </p:nvSpPr>
            <p:spPr bwMode="auto">
              <a:xfrm>
                <a:off x="4876" y="250"/>
                <a:ext cx="584" cy="440"/>
              </a:xfrm>
              <a:custGeom>
                <a:avLst/>
                <a:gdLst>
                  <a:gd name="T0" fmla="*/ 342 w 412"/>
                  <a:gd name="T1" fmla="*/ 311 h 311"/>
                  <a:gd name="T2" fmla="*/ 344 w 412"/>
                  <a:gd name="T3" fmla="*/ 88 h 311"/>
                  <a:gd name="T4" fmla="*/ 126 w 412"/>
                  <a:gd name="T5" fmla="*/ 17 h 311"/>
                  <a:gd name="T6" fmla="*/ 53 w 412"/>
                  <a:gd name="T7" fmla="*/ 190 h 311"/>
                  <a:gd name="T8" fmla="*/ 342 w 412"/>
                  <a:gd name="T9" fmla="*/ 311 h 311"/>
                </a:gdLst>
                <a:ahLst/>
                <a:cxnLst>
                  <a:cxn ang="0">
                    <a:pos x="T0" y="T1"/>
                  </a:cxn>
                  <a:cxn ang="0">
                    <a:pos x="T2" y="T3"/>
                  </a:cxn>
                  <a:cxn ang="0">
                    <a:pos x="T4" y="T5"/>
                  </a:cxn>
                  <a:cxn ang="0">
                    <a:pos x="T6" y="T7"/>
                  </a:cxn>
                  <a:cxn ang="0">
                    <a:pos x="T8" y="T9"/>
                  </a:cxn>
                </a:cxnLst>
                <a:rect l="0" t="0" r="r" b="b"/>
                <a:pathLst>
                  <a:path w="412" h="311">
                    <a:moveTo>
                      <a:pt x="342" y="311"/>
                    </a:moveTo>
                    <a:cubicBezTo>
                      <a:pt x="342" y="311"/>
                      <a:pt x="412" y="115"/>
                      <a:pt x="344" y="88"/>
                    </a:cubicBezTo>
                    <a:cubicBezTo>
                      <a:pt x="318" y="0"/>
                      <a:pt x="179" y="4"/>
                      <a:pt x="126" y="17"/>
                    </a:cubicBezTo>
                    <a:cubicBezTo>
                      <a:pt x="63" y="33"/>
                      <a:pt x="0" y="116"/>
                      <a:pt x="53" y="190"/>
                    </a:cubicBezTo>
                    <a:lnTo>
                      <a:pt x="342" y="311"/>
                    </a:lnTo>
                    <a:close/>
                  </a:path>
                </a:pathLst>
              </a:custGeom>
              <a:solidFill>
                <a:srgbClr val="B25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3" name="ïşlïḍê"/>
              <p:cNvSpPr/>
              <p:nvPr/>
            </p:nvSpPr>
            <p:spPr bwMode="auto">
              <a:xfrm>
                <a:off x="5096" y="706"/>
                <a:ext cx="109" cy="168"/>
              </a:xfrm>
              <a:custGeom>
                <a:avLst/>
                <a:gdLst>
                  <a:gd name="T0" fmla="*/ 5 w 77"/>
                  <a:gd name="T1" fmla="*/ 89 h 119"/>
                  <a:gd name="T2" fmla="*/ 39 w 77"/>
                  <a:gd name="T3" fmla="*/ 118 h 119"/>
                  <a:gd name="T4" fmla="*/ 47 w 77"/>
                  <a:gd name="T5" fmla="*/ 117 h 119"/>
                  <a:gd name="T6" fmla="*/ 76 w 77"/>
                  <a:gd name="T7" fmla="*/ 84 h 119"/>
                  <a:gd name="T8" fmla="*/ 72 w 77"/>
                  <a:gd name="T9" fmla="*/ 31 h 119"/>
                  <a:gd name="T10" fmla="*/ 38 w 77"/>
                  <a:gd name="T11" fmla="*/ 2 h 119"/>
                  <a:gd name="T12" fmla="*/ 30 w 77"/>
                  <a:gd name="T13" fmla="*/ 2 h 119"/>
                  <a:gd name="T14" fmla="*/ 1 w 77"/>
                  <a:gd name="T15" fmla="*/ 36 h 119"/>
                  <a:gd name="T16" fmla="*/ 5 w 77"/>
                  <a:gd name="T17" fmla="*/ 8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19">
                    <a:moveTo>
                      <a:pt x="5" y="89"/>
                    </a:moveTo>
                    <a:cubicBezTo>
                      <a:pt x="7" y="106"/>
                      <a:pt x="22" y="119"/>
                      <a:pt x="39" y="118"/>
                    </a:cubicBezTo>
                    <a:cubicBezTo>
                      <a:pt x="47" y="117"/>
                      <a:pt x="47" y="117"/>
                      <a:pt x="47" y="117"/>
                    </a:cubicBezTo>
                    <a:cubicBezTo>
                      <a:pt x="64" y="116"/>
                      <a:pt x="77" y="101"/>
                      <a:pt x="76" y="84"/>
                    </a:cubicBezTo>
                    <a:cubicBezTo>
                      <a:pt x="72" y="31"/>
                      <a:pt x="72" y="31"/>
                      <a:pt x="72" y="31"/>
                    </a:cubicBezTo>
                    <a:cubicBezTo>
                      <a:pt x="70" y="13"/>
                      <a:pt x="55" y="0"/>
                      <a:pt x="38" y="2"/>
                    </a:cubicBezTo>
                    <a:cubicBezTo>
                      <a:pt x="30" y="2"/>
                      <a:pt x="30" y="2"/>
                      <a:pt x="30" y="2"/>
                    </a:cubicBezTo>
                    <a:cubicBezTo>
                      <a:pt x="13" y="4"/>
                      <a:pt x="0" y="19"/>
                      <a:pt x="1" y="36"/>
                    </a:cubicBezTo>
                    <a:lnTo>
                      <a:pt x="5" y="89"/>
                    </a:lnTo>
                    <a:close/>
                  </a:path>
                </a:pathLst>
              </a:custGeom>
              <a:solidFill>
                <a:srgbClr val="FF9E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4" name="îṥḻîḓè"/>
              <p:cNvSpPr/>
              <p:nvPr/>
            </p:nvSpPr>
            <p:spPr bwMode="auto">
              <a:xfrm>
                <a:off x="4936" y="369"/>
                <a:ext cx="494" cy="467"/>
              </a:xfrm>
              <a:custGeom>
                <a:avLst/>
                <a:gdLst>
                  <a:gd name="T0" fmla="*/ 106 w 349"/>
                  <a:gd name="T1" fmla="*/ 0 h 330"/>
                  <a:gd name="T2" fmla="*/ 196 w 349"/>
                  <a:gd name="T3" fmla="*/ 0 h 330"/>
                  <a:gd name="T4" fmla="*/ 301 w 349"/>
                  <a:gd name="T5" fmla="*/ 111 h 330"/>
                  <a:gd name="T6" fmla="*/ 300 w 349"/>
                  <a:gd name="T7" fmla="*/ 137 h 330"/>
                  <a:gd name="T8" fmla="*/ 301 w 349"/>
                  <a:gd name="T9" fmla="*/ 138 h 330"/>
                  <a:gd name="T10" fmla="*/ 306 w 349"/>
                  <a:gd name="T11" fmla="*/ 137 h 330"/>
                  <a:gd name="T12" fmla="*/ 307 w 349"/>
                  <a:gd name="T13" fmla="*/ 137 h 330"/>
                  <a:gd name="T14" fmla="*/ 349 w 349"/>
                  <a:gd name="T15" fmla="*/ 181 h 330"/>
                  <a:gd name="T16" fmla="*/ 349 w 349"/>
                  <a:gd name="T17" fmla="*/ 182 h 330"/>
                  <a:gd name="T18" fmla="*/ 307 w 349"/>
                  <a:gd name="T19" fmla="*/ 225 h 330"/>
                  <a:gd name="T20" fmla="*/ 306 w 349"/>
                  <a:gd name="T21" fmla="*/ 225 h 330"/>
                  <a:gd name="T22" fmla="*/ 300 w 349"/>
                  <a:gd name="T23" fmla="*/ 224 h 330"/>
                  <a:gd name="T24" fmla="*/ 300 w 349"/>
                  <a:gd name="T25" fmla="*/ 225 h 330"/>
                  <a:gd name="T26" fmla="*/ 195 w 349"/>
                  <a:gd name="T27" fmla="*/ 329 h 330"/>
                  <a:gd name="T28" fmla="*/ 105 w 349"/>
                  <a:gd name="T29" fmla="*/ 329 h 330"/>
                  <a:gd name="T30" fmla="*/ 0 w 349"/>
                  <a:gd name="T31" fmla="*/ 218 h 330"/>
                  <a:gd name="T32" fmla="*/ 1 w 349"/>
                  <a:gd name="T33" fmla="*/ 109 h 330"/>
                  <a:gd name="T34" fmla="*/ 106 w 349"/>
                  <a:gd name="T3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9" h="330">
                    <a:moveTo>
                      <a:pt x="106" y="0"/>
                    </a:moveTo>
                    <a:cubicBezTo>
                      <a:pt x="196" y="0"/>
                      <a:pt x="196" y="0"/>
                      <a:pt x="196" y="0"/>
                    </a:cubicBezTo>
                    <a:cubicBezTo>
                      <a:pt x="254" y="1"/>
                      <a:pt x="301" y="50"/>
                      <a:pt x="301" y="111"/>
                    </a:cubicBezTo>
                    <a:cubicBezTo>
                      <a:pt x="300" y="137"/>
                      <a:pt x="300" y="137"/>
                      <a:pt x="300" y="137"/>
                    </a:cubicBezTo>
                    <a:cubicBezTo>
                      <a:pt x="301" y="138"/>
                      <a:pt x="301" y="138"/>
                      <a:pt x="301" y="138"/>
                    </a:cubicBezTo>
                    <a:cubicBezTo>
                      <a:pt x="303" y="137"/>
                      <a:pt x="305" y="137"/>
                      <a:pt x="306" y="137"/>
                    </a:cubicBezTo>
                    <a:cubicBezTo>
                      <a:pt x="307" y="137"/>
                      <a:pt x="307" y="137"/>
                      <a:pt x="307" y="137"/>
                    </a:cubicBezTo>
                    <a:cubicBezTo>
                      <a:pt x="330" y="137"/>
                      <a:pt x="349" y="157"/>
                      <a:pt x="349" y="181"/>
                    </a:cubicBezTo>
                    <a:cubicBezTo>
                      <a:pt x="349" y="182"/>
                      <a:pt x="349" y="182"/>
                      <a:pt x="349" y="182"/>
                    </a:cubicBezTo>
                    <a:cubicBezTo>
                      <a:pt x="349" y="206"/>
                      <a:pt x="330" y="225"/>
                      <a:pt x="307" y="225"/>
                    </a:cubicBezTo>
                    <a:cubicBezTo>
                      <a:pt x="306" y="225"/>
                      <a:pt x="306" y="225"/>
                      <a:pt x="306" y="225"/>
                    </a:cubicBezTo>
                    <a:cubicBezTo>
                      <a:pt x="304" y="225"/>
                      <a:pt x="302" y="225"/>
                      <a:pt x="300" y="224"/>
                    </a:cubicBezTo>
                    <a:cubicBezTo>
                      <a:pt x="300" y="225"/>
                      <a:pt x="300" y="225"/>
                      <a:pt x="300" y="225"/>
                    </a:cubicBezTo>
                    <a:cubicBezTo>
                      <a:pt x="297" y="283"/>
                      <a:pt x="251" y="330"/>
                      <a:pt x="195" y="329"/>
                    </a:cubicBezTo>
                    <a:cubicBezTo>
                      <a:pt x="105" y="329"/>
                      <a:pt x="105" y="329"/>
                      <a:pt x="105" y="329"/>
                    </a:cubicBezTo>
                    <a:cubicBezTo>
                      <a:pt x="47" y="329"/>
                      <a:pt x="0" y="279"/>
                      <a:pt x="0" y="218"/>
                    </a:cubicBezTo>
                    <a:cubicBezTo>
                      <a:pt x="1" y="109"/>
                      <a:pt x="1" y="109"/>
                      <a:pt x="1" y="109"/>
                    </a:cubicBezTo>
                    <a:cubicBezTo>
                      <a:pt x="1" y="49"/>
                      <a:pt x="48" y="0"/>
                      <a:pt x="106" y="0"/>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5" name="iŝḷîḋé"/>
              <p:cNvSpPr/>
              <p:nvPr/>
            </p:nvSpPr>
            <p:spPr bwMode="auto">
              <a:xfrm>
                <a:off x="5168" y="581"/>
                <a:ext cx="28" cy="40"/>
              </a:xfrm>
              <a:custGeom>
                <a:avLst/>
                <a:gdLst>
                  <a:gd name="T0" fmla="*/ 0 w 20"/>
                  <a:gd name="T1" fmla="*/ 14 h 28"/>
                  <a:gd name="T2" fmla="*/ 10 w 20"/>
                  <a:gd name="T3" fmla="*/ 28 h 28"/>
                  <a:gd name="T4" fmla="*/ 20 w 20"/>
                  <a:gd name="T5" fmla="*/ 14 h 28"/>
                  <a:gd name="T6" fmla="*/ 10 w 20"/>
                  <a:gd name="T7" fmla="*/ 1 h 28"/>
                  <a:gd name="T8" fmla="*/ 0 w 20"/>
                  <a:gd name="T9" fmla="*/ 14 h 28"/>
                </a:gdLst>
                <a:ahLst/>
                <a:cxnLst>
                  <a:cxn ang="0">
                    <a:pos x="T0" y="T1"/>
                  </a:cxn>
                  <a:cxn ang="0">
                    <a:pos x="T2" y="T3"/>
                  </a:cxn>
                  <a:cxn ang="0">
                    <a:pos x="T4" y="T5"/>
                  </a:cxn>
                  <a:cxn ang="0">
                    <a:pos x="T6" y="T7"/>
                  </a:cxn>
                  <a:cxn ang="0">
                    <a:pos x="T8" y="T9"/>
                  </a:cxn>
                </a:cxnLst>
                <a:rect l="0" t="0" r="r" b="b"/>
                <a:pathLst>
                  <a:path w="20" h="28">
                    <a:moveTo>
                      <a:pt x="0" y="14"/>
                    </a:moveTo>
                    <a:cubicBezTo>
                      <a:pt x="0" y="22"/>
                      <a:pt x="5" y="28"/>
                      <a:pt x="10" y="28"/>
                    </a:cubicBezTo>
                    <a:cubicBezTo>
                      <a:pt x="16" y="28"/>
                      <a:pt x="20" y="22"/>
                      <a:pt x="20" y="14"/>
                    </a:cubicBezTo>
                    <a:cubicBezTo>
                      <a:pt x="20" y="7"/>
                      <a:pt x="16" y="1"/>
                      <a:pt x="10" y="1"/>
                    </a:cubicBezTo>
                    <a:cubicBezTo>
                      <a:pt x="5" y="0"/>
                      <a:pt x="0" y="7"/>
                      <a:pt x="0" y="14"/>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6" name="iṣľiḓé"/>
              <p:cNvSpPr/>
              <p:nvPr/>
            </p:nvSpPr>
            <p:spPr bwMode="auto">
              <a:xfrm>
                <a:off x="5009" y="581"/>
                <a:ext cx="29" cy="40"/>
              </a:xfrm>
              <a:custGeom>
                <a:avLst/>
                <a:gdLst>
                  <a:gd name="T0" fmla="*/ 0 w 20"/>
                  <a:gd name="T1" fmla="*/ 14 h 28"/>
                  <a:gd name="T2" fmla="*/ 9 w 20"/>
                  <a:gd name="T3" fmla="*/ 28 h 28"/>
                  <a:gd name="T4" fmla="*/ 20 w 20"/>
                  <a:gd name="T5" fmla="*/ 14 h 28"/>
                  <a:gd name="T6" fmla="*/ 10 w 20"/>
                  <a:gd name="T7" fmla="*/ 0 h 28"/>
                  <a:gd name="T8" fmla="*/ 0 w 20"/>
                  <a:gd name="T9" fmla="*/ 14 h 28"/>
                </a:gdLst>
                <a:ahLst/>
                <a:cxnLst>
                  <a:cxn ang="0">
                    <a:pos x="T0" y="T1"/>
                  </a:cxn>
                  <a:cxn ang="0">
                    <a:pos x="T2" y="T3"/>
                  </a:cxn>
                  <a:cxn ang="0">
                    <a:pos x="T4" y="T5"/>
                  </a:cxn>
                  <a:cxn ang="0">
                    <a:pos x="T6" y="T7"/>
                  </a:cxn>
                  <a:cxn ang="0">
                    <a:pos x="T8" y="T9"/>
                  </a:cxn>
                </a:cxnLst>
                <a:rect l="0" t="0" r="r" b="b"/>
                <a:pathLst>
                  <a:path w="20" h="28">
                    <a:moveTo>
                      <a:pt x="0" y="14"/>
                    </a:moveTo>
                    <a:cubicBezTo>
                      <a:pt x="0" y="21"/>
                      <a:pt x="4" y="28"/>
                      <a:pt x="9" y="28"/>
                    </a:cubicBezTo>
                    <a:cubicBezTo>
                      <a:pt x="15" y="28"/>
                      <a:pt x="20" y="21"/>
                      <a:pt x="20" y="14"/>
                    </a:cubicBezTo>
                    <a:cubicBezTo>
                      <a:pt x="20" y="6"/>
                      <a:pt x="15" y="0"/>
                      <a:pt x="10" y="0"/>
                    </a:cubicBezTo>
                    <a:cubicBezTo>
                      <a:pt x="4" y="0"/>
                      <a:pt x="0" y="6"/>
                      <a:pt x="0" y="14"/>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7" name="îšlîḓé"/>
              <p:cNvSpPr/>
              <p:nvPr/>
            </p:nvSpPr>
            <p:spPr bwMode="auto">
              <a:xfrm>
                <a:off x="4988" y="501"/>
                <a:ext cx="77" cy="49"/>
              </a:xfrm>
              <a:custGeom>
                <a:avLst/>
                <a:gdLst>
                  <a:gd name="T0" fmla="*/ 10 w 54"/>
                  <a:gd name="T1" fmla="*/ 30 h 35"/>
                  <a:gd name="T2" fmla="*/ 45 w 54"/>
                  <a:gd name="T3" fmla="*/ 20 h 35"/>
                  <a:gd name="T4" fmla="*/ 50 w 54"/>
                  <a:gd name="T5" fmla="*/ 15 h 35"/>
                  <a:gd name="T6" fmla="*/ 2 w 54"/>
                  <a:gd name="T7" fmla="*/ 28 h 35"/>
                  <a:gd name="T8" fmla="*/ 10 w 54"/>
                  <a:gd name="T9" fmla="*/ 30 h 35"/>
                </a:gdLst>
                <a:ahLst/>
                <a:cxnLst>
                  <a:cxn ang="0">
                    <a:pos x="T0" y="T1"/>
                  </a:cxn>
                  <a:cxn ang="0">
                    <a:pos x="T2" y="T3"/>
                  </a:cxn>
                  <a:cxn ang="0">
                    <a:pos x="T4" y="T5"/>
                  </a:cxn>
                  <a:cxn ang="0">
                    <a:pos x="T6" y="T7"/>
                  </a:cxn>
                  <a:cxn ang="0">
                    <a:pos x="T8" y="T9"/>
                  </a:cxn>
                </a:cxnLst>
                <a:rect l="0" t="0" r="r" b="b"/>
                <a:pathLst>
                  <a:path w="54" h="35">
                    <a:moveTo>
                      <a:pt x="10" y="30"/>
                    </a:moveTo>
                    <a:cubicBezTo>
                      <a:pt x="16" y="15"/>
                      <a:pt x="32" y="10"/>
                      <a:pt x="45" y="20"/>
                    </a:cubicBezTo>
                    <a:cubicBezTo>
                      <a:pt x="48" y="24"/>
                      <a:pt x="54" y="18"/>
                      <a:pt x="50" y="15"/>
                    </a:cubicBezTo>
                    <a:cubicBezTo>
                      <a:pt x="32" y="0"/>
                      <a:pt x="11" y="7"/>
                      <a:pt x="2" y="28"/>
                    </a:cubicBezTo>
                    <a:cubicBezTo>
                      <a:pt x="0" y="33"/>
                      <a:pt x="8" y="35"/>
                      <a:pt x="10" y="30"/>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8" name="ïş1íḓê"/>
              <p:cNvSpPr/>
              <p:nvPr/>
            </p:nvSpPr>
            <p:spPr bwMode="auto">
              <a:xfrm>
                <a:off x="5130" y="502"/>
                <a:ext cx="92" cy="50"/>
              </a:xfrm>
              <a:custGeom>
                <a:avLst/>
                <a:gdLst>
                  <a:gd name="T0" fmla="*/ 62 w 65"/>
                  <a:gd name="T1" fmla="*/ 26 h 35"/>
                  <a:gd name="T2" fmla="*/ 5 w 65"/>
                  <a:gd name="T3" fmla="*/ 14 h 35"/>
                  <a:gd name="T4" fmla="*/ 9 w 65"/>
                  <a:gd name="T5" fmla="*/ 21 h 35"/>
                  <a:gd name="T6" fmla="*/ 54 w 65"/>
                  <a:gd name="T7" fmla="*/ 30 h 35"/>
                  <a:gd name="T8" fmla="*/ 62 w 65"/>
                  <a:gd name="T9" fmla="*/ 26 h 35"/>
                </a:gdLst>
                <a:ahLst/>
                <a:cxnLst>
                  <a:cxn ang="0">
                    <a:pos x="T0" y="T1"/>
                  </a:cxn>
                  <a:cxn ang="0">
                    <a:pos x="T2" y="T3"/>
                  </a:cxn>
                  <a:cxn ang="0">
                    <a:pos x="T4" y="T5"/>
                  </a:cxn>
                  <a:cxn ang="0">
                    <a:pos x="T6" y="T7"/>
                  </a:cxn>
                  <a:cxn ang="0">
                    <a:pos x="T8" y="T9"/>
                  </a:cxn>
                </a:cxnLst>
                <a:rect l="0" t="0" r="r" b="b"/>
                <a:pathLst>
                  <a:path w="65" h="35">
                    <a:moveTo>
                      <a:pt x="62" y="26"/>
                    </a:moveTo>
                    <a:cubicBezTo>
                      <a:pt x="49" y="5"/>
                      <a:pt x="24" y="0"/>
                      <a:pt x="5" y="14"/>
                    </a:cubicBezTo>
                    <a:cubicBezTo>
                      <a:pt x="0" y="17"/>
                      <a:pt x="4" y="25"/>
                      <a:pt x="9" y="21"/>
                    </a:cubicBezTo>
                    <a:cubicBezTo>
                      <a:pt x="24" y="10"/>
                      <a:pt x="44" y="14"/>
                      <a:pt x="54" y="30"/>
                    </a:cubicBezTo>
                    <a:cubicBezTo>
                      <a:pt x="57" y="35"/>
                      <a:pt x="65" y="30"/>
                      <a:pt x="62" y="26"/>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9" name="işľîḓê"/>
              <p:cNvSpPr/>
              <p:nvPr/>
            </p:nvSpPr>
            <p:spPr bwMode="auto">
              <a:xfrm>
                <a:off x="4934" y="315"/>
                <a:ext cx="431" cy="333"/>
              </a:xfrm>
              <a:custGeom>
                <a:avLst/>
                <a:gdLst>
                  <a:gd name="T0" fmla="*/ 46 w 304"/>
                  <a:gd name="T1" fmla="*/ 8 h 235"/>
                  <a:gd name="T2" fmla="*/ 74 w 304"/>
                  <a:gd name="T3" fmla="*/ 15 h 235"/>
                  <a:gd name="T4" fmla="*/ 91 w 304"/>
                  <a:gd name="T5" fmla="*/ 1 h 235"/>
                  <a:gd name="T6" fmla="*/ 141 w 304"/>
                  <a:gd name="T7" fmla="*/ 1 h 235"/>
                  <a:gd name="T8" fmla="*/ 193 w 304"/>
                  <a:gd name="T9" fmla="*/ 3 h 235"/>
                  <a:gd name="T10" fmla="*/ 197 w 304"/>
                  <a:gd name="T11" fmla="*/ 3 h 235"/>
                  <a:gd name="T12" fmla="*/ 197 w 304"/>
                  <a:gd name="T13" fmla="*/ 3 h 235"/>
                  <a:gd name="T14" fmla="*/ 197 w 304"/>
                  <a:gd name="T15" fmla="*/ 3 h 235"/>
                  <a:gd name="T16" fmla="*/ 258 w 304"/>
                  <a:gd name="T17" fmla="*/ 30 h 235"/>
                  <a:gd name="T18" fmla="*/ 304 w 304"/>
                  <a:gd name="T19" fmla="*/ 135 h 235"/>
                  <a:gd name="T20" fmla="*/ 303 w 304"/>
                  <a:gd name="T21" fmla="*/ 210 h 235"/>
                  <a:gd name="T22" fmla="*/ 267 w 304"/>
                  <a:gd name="T23" fmla="*/ 210 h 235"/>
                  <a:gd name="T24" fmla="*/ 264 w 304"/>
                  <a:gd name="T25" fmla="*/ 108 h 235"/>
                  <a:gd name="T26" fmla="*/ 116 w 304"/>
                  <a:gd name="T27" fmla="*/ 74 h 235"/>
                  <a:gd name="T28" fmla="*/ 46 w 304"/>
                  <a:gd name="T29" fmla="*/ 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4" h="235">
                    <a:moveTo>
                      <a:pt x="46" y="8"/>
                    </a:moveTo>
                    <a:cubicBezTo>
                      <a:pt x="57" y="13"/>
                      <a:pt x="66" y="15"/>
                      <a:pt x="74" y="15"/>
                    </a:cubicBezTo>
                    <a:cubicBezTo>
                      <a:pt x="76" y="8"/>
                      <a:pt x="81" y="1"/>
                      <a:pt x="91" y="1"/>
                    </a:cubicBezTo>
                    <a:cubicBezTo>
                      <a:pt x="108" y="0"/>
                      <a:pt x="125" y="1"/>
                      <a:pt x="141" y="1"/>
                    </a:cubicBezTo>
                    <a:cubicBezTo>
                      <a:pt x="155" y="0"/>
                      <a:pt x="171" y="0"/>
                      <a:pt x="193" y="3"/>
                    </a:cubicBezTo>
                    <a:cubicBezTo>
                      <a:pt x="194" y="3"/>
                      <a:pt x="195" y="3"/>
                      <a:pt x="197" y="3"/>
                    </a:cubicBezTo>
                    <a:cubicBezTo>
                      <a:pt x="197" y="3"/>
                      <a:pt x="197" y="3"/>
                      <a:pt x="197" y="3"/>
                    </a:cubicBezTo>
                    <a:cubicBezTo>
                      <a:pt x="197" y="3"/>
                      <a:pt x="197" y="3"/>
                      <a:pt x="197" y="3"/>
                    </a:cubicBezTo>
                    <a:cubicBezTo>
                      <a:pt x="219" y="7"/>
                      <a:pt x="239" y="14"/>
                      <a:pt x="258" y="30"/>
                    </a:cubicBezTo>
                    <a:cubicBezTo>
                      <a:pt x="289" y="55"/>
                      <a:pt x="304" y="94"/>
                      <a:pt x="304" y="135"/>
                    </a:cubicBezTo>
                    <a:cubicBezTo>
                      <a:pt x="304" y="160"/>
                      <a:pt x="304" y="185"/>
                      <a:pt x="303" y="210"/>
                    </a:cubicBezTo>
                    <a:cubicBezTo>
                      <a:pt x="303" y="235"/>
                      <a:pt x="267" y="235"/>
                      <a:pt x="267" y="210"/>
                    </a:cubicBezTo>
                    <a:cubicBezTo>
                      <a:pt x="267" y="178"/>
                      <a:pt x="271" y="140"/>
                      <a:pt x="264" y="108"/>
                    </a:cubicBezTo>
                    <a:cubicBezTo>
                      <a:pt x="245" y="71"/>
                      <a:pt x="199" y="74"/>
                      <a:pt x="116" y="74"/>
                    </a:cubicBezTo>
                    <a:cubicBezTo>
                      <a:pt x="0" y="73"/>
                      <a:pt x="46" y="8"/>
                      <a:pt x="46" y="8"/>
                    </a:cubicBezTo>
                    <a:close/>
                  </a:path>
                </a:pathLst>
              </a:custGeom>
              <a:solidFill>
                <a:srgbClr val="B25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0" name="ïṧḻiḓè"/>
              <p:cNvSpPr/>
              <p:nvPr/>
            </p:nvSpPr>
            <p:spPr bwMode="auto">
              <a:xfrm>
                <a:off x="5542" y="1972"/>
                <a:ext cx="499" cy="2256"/>
              </a:xfrm>
              <a:custGeom>
                <a:avLst/>
                <a:gdLst>
                  <a:gd name="T0" fmla="*/ 351 w 352"/>
                  <a:gd name="T1" fmla="*/ 1581 h 1595"/>
                  <a:gd name="T2" fmla="*/ 100 w 352"/>
                  <a:gd name="T3" fmla="*/ 14 h 1595"/>
                  <a:gd name="T4" fmla="*/ 83 w 352"/>
                  <a:gd name="T5" fmla="*/ 0 h 1595"/>
                  <a:gd name="T6" fmla="*/ 13 w 352"/>
                  <a:gd name="T7" fmla="*/ 0 h 1595"/>
                  <a:gd name="T8" fmla="*/ 1 w 352"/>
                  <a:gd name="T9" fmla="*/ 14 h 1595"/>
                  <a:gd name="T10" fmla="*/ 252 w 352"/>
                  <a:gd name="T11" fmla="*/ 1581 h 1595"/>
                  <a:gd name="T12" fmla="*/ 268 w 352"/>
                  <a:gd name="T13" fmla="*/ 1595 h 1595"/>
                  <a:gd name="T14" fmla="*/ 339 w 352"/>
                  <a:gd name="T15" fmla="*/ 1595 h 1595"/>
                  <a:gd name="T16" fmla="*/ 351 w 352"/>
                  <a:gd name="T17" fmla="*/ 1581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1595">
                    <a:moveTo>
                      <a:pt x="351" y="1581"/>
                    </a:moveTo>
                    <a:cubicBezTo>
                      <a:pt x="100" y="14"/>
                      <a:pt x="100" y="14"/>
                      <a:pt x="100" y="14"/>
                    </a:cubicBezTo>
                    <a:cubicBezTo>
                      <a:pt x="99" y="6"/>
                      <a:pt x="91" y="0"/>
                      <a:pt x="83" y="0"/>
                    </a:cubicBezTo>
                    <a:cubicBezTo>
                      <a:pt x="13" y="0"/>
                      <a:pt x="13" y="0"/>
                      <a:pt x="13" y="0"/>
                    </a:cubicBezTo>
                    <a:cubicBezTo>
                      <a:pt x="5" y="0"/>
                      <a:pt x="0" y="6"/>
                      <a:pt x="1" y="14"/>
                    </a:cubicBezTo>
                    <a:cubicBezTo>
                      <a:pt x="252" y="1581"/>
                      <a:pt x="252" y="1581"/>
                      <a:pt x="252" y="1581"/>
                    </a:cubicBezTo>
                    <a:cubicBezTo>
                      <a:pt x="253" y="1589"/>
                      <a:pt x="261" y="1595"/>
                      <a:pt x="268" y="1595"/>
                    </a:cubicBezTo>
                    <a:cubicBezTo>
                      <a:pt x="339" y="1595"/>
                      <a:pt x="339" y="1595"/>
                      <a:pt x="339" y="1595"/>
                    </a:cubicBezTo>
                    <a:cubicBezTo>
                      <a:pt x="347" y="1595"/>
                      <a:pt x="352" y="1589"/>
                      <a:pt x="351" y="1581"/>
                    </a:cubicBezTo>
                    <a:close/>
                  </a:path>
                </a:pathLst>
              </a:custGeom>
              <a:solidFill>
                <a:srgbClr val="9654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1" name="işḷiḍe"/>
              <p:cNvSpPr/>
              <p:nvPr/>
            </p:nvSpPr>
            <p:spPr bwMode="auto">
              <a:xfrm>
                <a:off x="5575" y="1972"/>
                <a:ext cx="500" cy="2256"/>
              </a:xfrm>
              <a:custGeom>
                <a:avLst/>
                <a:gdLst>
                  <a:gd name="T0" fmla="*/ 351 w 353"/>
                  <a:gd name="T1" fmla="*/ 1581 h 1595"/>
                  <a:gd name="T2" fmla="*/ 100 w 353"/>
                  <a:gd name="T3" fmla="*/ 14 h 1595"/>
                  <a:gd name="T4" fmla="*/ 84 w 353"/>
                  <a:gd name="T5" fmla="*/ 0 h 1595"/>
                  <a:gd name="T6" fmla="*/ 13 w 353"/>
                  <a:gd name="T7" fmla="*/ 0 h 1595"/>
                  <a:gd name="T8" fmla="*/ 2 w 353"/>
                  <a:gd name="T9" fmla="*/ 14 h 1595"/>
                  <a:gd name="T10" fmla="*/ 253 w 353"/>
                  <a:gd name="T11" fmla="*/ 1581 h 1595"/>
                  <a:gd name="T12" fmla="*/ 269 w 353"/>
                  <a:gd name="T13" fmla="*/ 1595 h 1595"/>
                  <a:gd name="T14" fmla="*/ 339 w 353"/>
                  <a:gd name="T15" fmla="*/ 1595 h 1595"/>
                  <a:gd name="T16" fmla="*/ 351 w 353"/>
                  <a:gd name="T17" fmla="*/ 1581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1595">
                    <a:moveTo>
                      <a:pt x="351" y="1581"/>
                    </a:moveTo>
                    <a:cubicBezTo>
                      <a:pt x="100" y="14"/>
                      <a:pt x="100" y="14"/>
                      <a:pt x="100" y="14"/>
                    </a:cubicBezTo>
                    <a:cubicBezTo>
                      <a:pt x="99" y="6"/>
                      <a:pt x="92" y="0"/>
                      <a:pt x="84" y="0"/>
                    </a:cubicBezTo>
                    <a:cubicBezTo>
                      <a:pt x="13" y="0"/>
                      <a:pt x="13" y="0"/>
                      <a:pt x="13" y="0"/>
                    </a:cubicBezTo>
                    <a:cubicBezTo>
                      <a:pt x="6" y="0"/>
                      <a:pt x="0" y="6"/>
                      <a:pt x="2" y="14"/>
                    </a:cubicBezTo>
                    <a:cubicBezTo>
                      <a:pt x="253" y="1581"/>
                      <a:pt x="253" y="1581"/>
                      <a:pt x="253" y="1581"/>
                    </a:cubicBezTo>
                    <a:cubicBezTo>
                      <a:pt x="254" y="1589"/>
                      <a:pt x="261" y="1595"/>
                      <a:pt x="269" y="1595"/>
                    </a:cubicBezTo>
                    <a:cubicBezTo>
                      <a:pt x="339" y="1595"/>
                      <a:pt x="339" y="1595"/>
                      <a:pt x="339" y="1595"/>
                    </a:cubicBezTo>
                    <a:cubicBezTo>
                      <a:pt x="347" y="1595"/>
                      <a:pt x="353" y="1589"/>
                      <a:pt x="351" y="1581"/>
                    </a:cubicBezTo>
                    <a:close/>
                  </a:path>
                </a:pathLst>
              </a:custGeom>
              <a:solidFill>
                <a:srgbClr val="BC74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2" name="ïšlîḋé"/>
              <p:cNvSpPr/>
              <p:nvPr/>
            </p:nvSpPr>
            <p:spPr bwMode="auto">
              <a:xfrm>
                <a:off x="5575" y="1972"/>
                <a:ext cx="347" cy="1308"/>
              </a:xfrm>
              <a:custGeom>
                <a:avLst/>
                <a:gdLst>
                  <a:gd name="T0" fmla="*/ 244 w 245"/>
                  <a:gd name="T1" fmla="*/ 911 h 925"/>
                  <a:gd name="T2" fmla="*/ 100 w 245"/>
                  <a:gd name="T3" fmla="*/ 14 h 925"/>
                  <a:gd name="T4" fmla="*/ 84 w 245"/>
                  <a:gd name="T5" fmla="*/ 0 h 925"/>
                  <a:gd name="T6" fmla="*/ 13 w 245"/>
                  <a:gd name="T7" fmla="*/ 0 h 925"/>
                  <a:gd name="T8" fmla="*/ 2 w 245"/>
                  <a:gd name="T9" fmla="*/ 14 h 925"/>
                  <a:gd name="T10" fmla="*/ 145 w 245"/>
                  <a:gd name="T11" fmla="*/ 911 h 925"/>
                  <a:gd name="T12" fmla="*/ 162 w 245"/>
                  <a:gd name="T13" fmla="*/ 925 h 925"/>
                  <a:gd name="T14" fmla="*/ 232 w 245"/>
                  <a:gd name="T15" fmla="*/ 925 h 925"/>
                  <a:gd name="T16" fmla="*/ 244 w 245"/>
                  <a:gd name="T17" fmla="*/ 911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925">
                    <a:moveTo>
                      <a:pt x="244" y="911"/>
                    </a:moveTo>
                    <a:cubicBezTo>
                      <a:pt x="100" y="14"/>
                      <a:pt x="100" y="14"/>
                      <a:pt x="100" y="14"/>
                    </a:cubicBezTo>
                    <a:cubicBezTo>
                      <a:pt x="99" y="6"/>
                      <a:pt x="92" y="0"/>
                      <a:pt x="84" y="0"/>
                    </a:cubicBezTo>
                    <a:cubicBezTo>
                      <a:pt x="13" y="0"/>
                      <a:pt x="13" y="0"/>
                      <a:pt x="13" y="0"/>
                    </a:cubicBezTo>
                    <a:cubicBezTo>
                      <a:pt x="6" y="0"/>
                      <a:pt x="0" y="6"/>
                      <a:pt x="2" y="14"/>
                    </a:cubicBezTo>
                    <a:cubicBezTo>
                      <a:pt x="145" y="911"/>
                      <a:pt x="145" y="911"/>
                      <a:pt x="145" y="911"/>
                    </a:cubicBezTo>
                    <a:cubicBezTo>
                      <a:pt x="146" y="919"/>
                      <a:pt x="154" y="925"/>
                      <a:pt x="162" y="925"/>
                    </a:cubicBezTo>
                    <a:cubicBezTo>
                      <a:pt x="232" y="925"/>
                      <a:pt x="232" y="925"/>
                      <a:pt x="232" y="925"/>
                    </a:cubicBezTo>
                    <a:cubicBezTo>
                      <a:pt x="240" y="925"/>
                      <a:pt x="245" y="919"/>
                      <a:pt x="244" y="911"/>
                    </a:cubicBezTo>
                    <a:close/>
                  </a:path>
                </a:pathLst>
              </a:custGeom>
              <a:solidFill>
                <a:srgbClr val="DB97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3" name="íşḷíḓê"/>
              <p:cNvSpPr/>
              <p:nvPr/>
            </p:nvSpPr>
            <p:spPr bwMode="auto">
              <a:xfrm>
                <a:off x="5026" y="1972"/>
                <a:ext cx="505" cy="2277"/>
              </a:xfrm>
              <a:custGeom>
                <a:avLst/>
                <a:gdLst>
                  <a:gd name="T0" fmla="*/ 1 w 356"/>
                  <a:gd name="T1" fmla="*/ 1595 h 1610"/>
                  <a:gd name="T2" fmla="*/ 255 w 356"/>
                  <a:gd name="T3" fmla="*/ 14 h 1610"/>
                  <a:gd name="T4" fmla="*/ 271 w 356"/>
                  <a:gd name="T5" fmla="*/ 0 h 1610"/>
                  <a:gd name="T6" fmla="*/ 343 w 356"/>
                  <a:gd name="T7" fmla="*/ 0 h 1610"/>
                  <a:gd name="T8" fmla="*/ 354 w 356"/>
                  <a:gd name="T9" fmla="*/ 14 h 1610"/>
                  <a:gd name="T10" fmla="*/ 101 w 356"/>
                  <a:gd name="T11" fmla="*/ 1595 h 1610"/>
                  <a:gd name="T12" fmla="*/ 85 w 356"/>
                  <a:gd name="T13" fmla="*/ 1610 h 1610"/>
                  <a:gd name="T14" fmla="*/ 13 w 356"/>
                  <a:gd name="T15" fmla="*/ 1610 h 1610"/>
                  <a:gd name="T16" fmla="*/ 1 w 356"/>
                  <a:gd name="T17" fmla="*/ 1595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 h="1610">
                    <a:moveTo>
                      <a:pt x="1" y="1595"/>
                    </a:moveTo>
                    <a:cubicBezTo>
                      <a:pt x="255" y="14"/>
                      <a:pt x="255" y="14"/>
                      <a:pt x="255" y="14"/>
                    </a:cubicBezTo>
                    <a:cubicBezTo>
                      <a:pt x="256" y="6"/>
                      <a:pt x="263" y="0"/>
                      <a:pt x="271" y="0"/>
                    </a:cubicBezTo>
                    <a:cubicBezTo>
                      <a:pt x="343" y="0"/>
                      <a:pt x="343" y="0"/>
                      <a:pt x="343" y="0"/>
                    </a:cubicBezTo>
                    <a:cubicBezTo>
                      <a:pt x="350" y="0"/>
                      <a:pt x="356" y="6"/>
                      <a:pt x="354" y="14"/>
                    </a:cubicBezTo>
                    <a:cubicBezTo>
                      <a:pt x="101" y="1595"/>
                      <a:pt x="101" y="1595"/>
                      <a:pt x="101" y="1595"/>
                    </a:cubicBezTo>
                    <a:cubicBezTo>
                      <a:pt x="100" y="1603"/>
                      <a:pt x="93" y="1610"/>
                      <a:pt x="85" y="1610"/>
                    </a:cubicBezTo>
                    <a:cubicBezTo>
                      <a:pt x="13" y="1610"/>
                      <a:pt x="13" y="1610"/>
                      <a:pt x="13" y="1610"/>
                    </a:cubicBezTo>
                    <a:cubicBezTo>
                      <a:pt x="6" y="1610"/>
                      <a:pt x="0" y="1603"/>
                      <a:pt x="1" y="1595"/>
                    </a:cubicBezTo>
                    <a:close/>
                  </a:path>
                </a:pathLst>
              </a:custGeom>
              <a:solidFill>
                <a:srgbClr val="F7BB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4" name="iṣḻïḋe"/>
              <p:cNvSpPr/>
              <p:nvPr/>
            </p:nvSpPr>
            <p:spPr bwMode="auto">
              <a:xfrm>
                <a:off x="5056" y="1972"/>
                <a:ext cx="504" cy="2277"/>
              </a:xfrm>
              <a:custGeom>
                <a:avLst/>
                <a:gdLst>
                  <a:gd name="T0" fmla="*/ 2 w 356"/>
                  <a:gd name="T1" fmla="*/ 1595 h 1610"/>
                  <a:gd name="T2" fmla="*/ 255 w 356"/>
                  <a:gd name="T3" fmla="*/ 14 h 1610"/>
                  <a:gd name="T4" fmla="*/ 271 w 356"/>
                  <a:gd name="T5" fmla="*/ 0 h 1610"/>
                  <a:gd name="T6" fmla="*/ 343 w 356"/>
                  <a:gd name="T7" fmla="*/ 0 h 1610"/>
                  <a:gd name="T8" fmla="*/ 355 w 356"/>
                  <a:gd name="T9" fmla="*/ 14 h 1610"/>
                  <a:gd name="T10" fmla="*/ 101 w 356"/>
                  <a:gd name="T11" fmla="*/ 1595 h 1610"/>
                  <a:gd name="T12" fmla="*/ 85 w 356"/>
                  <a:gd name="T13" fmla="*/ 1610 h 1610"/>
                  <a:gd name="T14" fmla="*/ 13 w 356"/>
                  <a:gd name="T15" fmla="*/ 1610 h 1610"/>
                  <a:gd name="T16" fmla="*/ 2 w 356"/>
                  <a:gd name="T17" fmla="*/ 1595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 h="1610">
                    <a:moveTo>
                      <a:pt x="2" y="1595"/>
                    </a:moveTo>
                    <a:cubicBezTo>
                      <a:pt x="255" y="14"/>
                      <a:pt x="255" y="14"/>
                      <a:pt x="255" y="14"/>
                    </a:cubicBezTo>
                    <a:cubicBezTo>
                      <a:pt x="256" y="6"/>
                      <a:pt x="263" y="0"/>
                      <a:pt x="271" y="0"/>
                    </a:cubicBezTo>
                    <a:cubicBezTo>
                      <a:pt x="343" y="0"/>
                      <a:pt x="343" y="0"/>
                      <a:pt x="343" y="0"/>
                    </a:cubicBezTo>
                    <a:cubicBezTo>
                      <a:pt x="350" y="0"/>
                      <a:pt x="356" y="6"/>
                      <a:pt x="355" y="14"/>
                    </a:cubicBezTo>
                    <a:cubicBezTo>
                      <a:pt x="101" y="1595"/>
                      <a:pt x="101" y="1595"/>
                      <a:pt x="101" y="1595"/>
                    </a:cubicBezTo>
                    <a:cubicBezTo>
                      <a:pt x="100" y="1603"/>
                      <a:pt x="93" y="1610"/>
                      <a:pt x="85" y="1610"/>
                    </a:cubicBezTo>
                    <a:cubicBezTo>
                      <a:pt x="13" y="1610"/>
                      <a:pt x="13" y="1610"/>
                      <a:pt x="13" y="1610"/>
                    </a:cubicBezTo>
                    <a:cubicBezTo>
                      <a:pt x="6" y="1610"/>
                      <a:pt x="0" y="1603"/>
                      <a:pt x="2" y="1595"/>
                    </a:cubicBezTo>
                    <a:close/>
                  </a:path>
                </a:pathLst>
              </a:custGeom>
              <a:solidFill>
                <a:srgbClr val="BC74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5" name="íṥḻîdê"/>
              <p:cNvSpPr/>
              <p:nvPr/>
            </p:nvSpPr>
            <p:spPr bwMode="auto">
              <a:xfrm>
                <a:off x="5211" y="1972"/>
                <a:ext cx="349" cy="1321"/>
              </a:xfrm>
              <a:custGeom>
                <a:avLst/>
                <a:gdLst>
                  <a:gd name="T0" fmla="*/ 1 w 247"/>
                  <a:gd name="T1" fmla="*/ 919 h 934"/>
                  <a:gd name="T2" fmla="*/ 146 w 247"/>
                  <a:gd name="T3" fmla="*/ 14 h 934"/>
                  <a:gd name="T4" fmla="*/ 162 w 247"/>
                  <a:gd name="T5" fmla="*/ 0 h 934"/>
                  <a:gd name="T6" fmla="*/ 234 w 247"/>
                  <a:gd name="T7" fmla="*/ 0 h 934"/>
                  <a:gd name="T8" fmla="*/ 246 w 247"/>
                  <a:gd name="T9" fmla="*/ 14 h 934"/>
                  <a:gd name="T10" fmla="*/ 101 w 247"/>
                  <a:gd name="T11" fmla="*/ 919 h 934"/>
                  <a:gd name="T12" fmla="*/ 84 w 247"/>
                  <a:gd name="T13" fmla="*/ 934 h 934"/>
                  <a:gd name="T14" fmla="*/ 13 w 247"/>
                  <a:gd name="T15" fmla="*/ 934 h 934"/>
                  <a:gd name="T16" fmla="*/ 1 w 247"/>
                  <a:gd name="T17" fmla="*/ 919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934">
                    <a:moveTo>
                      <a:pt x="1" y="919"/>
                    </a:moveTo>
                    <a:cubicBezTo>
                      <a:pt x="146" y="14"/>
                      <a:pt x="146" y="14"/>
                      <a:pt x="146" y="14"/>
                    </a:cubicBezTo>
                    <a:cubicBezTo>
                      <a:pt x="147" y="6"/>
                      <a:pt x="154" y="0"/>
                      <a:pt x="162" y="0"/>
                    </a:cubicBezTo>
                    <a:cubicBezTo>
                      <a:pt x="234" y="0"/>
                      <a:pt x="234" y="0"/>
                      <a:pt x="234" y="0"/>
                    </a:cubicBezTo>
                    <a:cubicBezTo>
                      <a:pt x="241" y="0"/>
                      <a:pt x="247" y="6"/>
                      <a:pt x="246" y="14"/>
                    </a:cubicBezTo>
                    <a:cubicBezTo>
                      <a:pt x="101" y="919"/>
                      <a:pt x="101" y="919"/>
                      <a:pt x="101" y="919"/>
                    </a:cubicBezTo>
                    <a:cubicBezTo>
                      <a:pt x="99" y="927"/>
                      <a:pt x="92" y="934"/>
                      <a:pt x="84" y="934"/>
                    </a:cubicBezTo>
                    <a:cubicBezTo>
                      <a:pt x="13" y="934"/>
                      <a:pt x="13" y="934"/>
                      <a:pt x="13" y="934"/>
                    </a:cubicBezTo>
                    <a:cubicBezTo>
                      <a:pt x="5" y="934"/>
                      <a:pt x="0" y="927"/>
                      <a:pt x="1" y="919"/>
                    </a:cubicBezTo>
                    <a:close/>
                  </a:path>
                </a:pathLst>
              </a:custGeom>
              <a:solidFill>
                <a:srgbClr val="DB97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6" name="îṡ1ïḍé"/>
              <p:cNvSpPr/>
              <p:nvPr/>
            </p:nvSpPr>
            <p:spPr bwMode="auto">
              <a:xfrm>
                <a:off x="5473" y="2021"/>
                <a:ext cx="45" cy="46"/>
              </a:xfrm>
              <a:prstGeom prst="ellipse">
                <a:avLst/>
              </a:prstGeom>
              <a:solidFill>
                <a:srgbClr val="535A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7" name="ïṧļiḑê"/>
              <p:cNvSpPr/>
              <p:nvPr/>
            </p:nvSpPr>
            <p:spPr bwMode="auto">
              <a:xfrm>
                <a:off x="5485" y="2028"/>
                <a:ext cx="33" cy="33"/>
              </a:xfrm>
              <a:prstGeom prst="ellipse">
                <a:avLst/>
              </a:prstGeom>
              <a:solidFill>
                <a:srgbClr val="535A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8" name="îṥļïdê"/>
              <p:cNvSpPr/>
              <p:nvPr/>
            </p:nvSpPr>
            <p:spPr bwMode="auto">
              <a:xfrm>
                <a:off x="5610" y="2027"/>
                <a:ext cx="51" cy="51"/>
              </a:xfrm>
              <a:prstGeom prst="ellipse">
                <a:avLst/>
              </a:prstGeom>
              <a:solidFill>
                <a:srgbClr val="535A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9" name="ïṣḻide"/>
              <p:cNvSpPr/>
              <p:nvPr/>
            </p:nvSpPr>
            <p:spPr bwMode="auto">
              <a:xfrm>
                <a:off x="5624" y="2034"/>
                <a:ext cx="37" cy="37"/>
              </a:xfrm>
              <a:prstGeom prst="ellipse">
                <a:avLst/>
              </a:prstGeom>
              <a:solidFill>
                <a:srgbClr val="6B77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0" name="îṡḷíḓê"/>
              <p:cNvSpPr/>
              <p:nvPr/>
            </p:nvSpPr>
            <p:spPr bwMode="auto">
              <a:xfrm>
                <a:off x="3916" y="569"/>
                <a:ext cx="45" cy="1274"/>
              </a:xfrm>
              <a:custGeom>
                <a:avLst/>
                <a:gdLst>
                  <a:gd name="T0" fmla="*/ 45 w 45"/>
                  <a:gd name="T1" fmla="*/ 0 h 1274"/>
                  <a:gd name="T2" fmla="*/ 0 w 45"/>
                  <a:gd name="T3" fmla="*/ 137 h 1274"/>
                  <a:gd name="T4" fmla="*/ 0 w 45"/>
                  <a:gd name="T5" fmla="*/ 1274 h 1274"/>
                  <a:gd name="T6" fmla="*/ 45 w 45"/>
                  <a:gd name="T7" fmla="*/ 1172 h 1274"/>
                  <a:gd name="T8" fmla="*/ 45 w 45"/>
                  <a:gd name="T9" fmla="*/ 0 h 1274"/>
                </a:gdLst>
                <a:ahLst/>
                <a:cxnLst>
                  <a:cxn ang="0">
                    <a:pos x="T0" y="T1"/>
                  </a:cxn>
                  <a:cxn ang="0">
                    <a:pos x="T2" y="T3"/>
                  </a:cxn>
                  <a:cxn ang="0">
                    <a:pos x="T4" y="T5"/>
                  </a:cxn>
                  <a:cxn ang="0">
                    <a:pos x="T6" y="T7"/>
                  </a:cxn>
                  <a:cxn ang="0">
                    <a:pos x="T8" y="T9"/>
                  </a:cxn>
                </a:cxnLst>
                <a:rect l="0" t="0" r="r" b="b"/>
                <a:pathLst>
                  <a:path w="45" h="1274">
                    <a:moveTo>
                      <a:pt x="45" y="0"/>
                    </a:moveTo>
                    <a:lnTo>
                      <a:pt x="0" y="137"/>
                    </a:lnTo>
                    <a:lnTo>
                      <a:pt x="0" y="1274"/>
                    </a:lnTo>
                    <a:lnTo>
                      <a:pt x="45" y="1172"/>
                    </a:lnTo>
                    <a:lnTo>
                      <a:pt x="45" y="0"/>
                    </a:lnTo>
                    <a:close/>
                  </a:path>
                </a:pathLst>
              </a:custGeom>
              <a:solidFill>
                <a:srgbClr val="A81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1" name="iśḷídê"/>
              <p:cNvSpPr/>
              <p:nvPr/>
            </p:nvSpPr>
            <p:spPr bwMode="auto">
              <a:xfrm>
                <a:off x="3882" y="1731"/>
                <a:ext cx="1173" cy="114"/>
              </a:xfrm>
              <a:custGeom>
                <a:avLst/>
                <a:gdLst>
                  <a:gd name="T0" fmla="*/ 1125 w 1173"/>
                  <a:gd name="T1" fmla="*/ 114 h 114"/>
                  <a:gd name="T2" fmla="*/ 0 w 1173"/>
                  <a:gd name="T3" fmla="*/ 114 h 114"/>
                  <a:gd name="T4" fmla="*/ 0 w 1173"/>
                  <a:gd name="T5" fmla="*/ 0 h 114"/>
                  <a:gd name="T6" fmla="*/ 1173 w 1173"/>
                  <a:gd name="T7" fmla="*/ 0 h 114"/>
                  <a:gd name="T8" fmla="*/ 1125 w 1173"/>
                  <a:gd name="T9" fmla="*/ 114 h 114"/>
                </a:gdLst>
                <a:ahLst/>
                <a:cxnLst>
                  <a:cxn ang="0">
                    <a:pos x="T0" y="T1"/>
                  </a:cxn>
                  <a:cxn ang="0">
                    <a:pos x="T2" y="T3"/>
                  </a:cxn>
                  <a:cxn ang="0">
                    <a:pos x="T4" y="T5"/>
                  </a:cxn>
                  <a:cxn ang="0">
                    <a:pos x="T6" y="T7"/>
                  </a:cxn>
                  <a:cxn ang="0">
                    <a:pos x="T8" y="T9"/>
                  </a:cxn>
                </a:cxnLst>
                <a:rect l="0" t="0" r="r" b="b"/>
                <a:pathLst>
                  <a:path w="1173" h="114">
                    <a:moveTo>
                      <a:pt x="1125" y="114"/>
                    </a:moveTo>
                    <a:lnTo>
                      <a:pt x="0" y="114"/>
                    </a:lnTo>
                    <a:lnTo>
                      <a:pt x="0" y="0"/>
                    </a:lnTo>
                    <a:lnTo>
                      <a:pt x="1173" y="0"/>
                    </a:lnTo>
                    <a:lnTo>
                      <a:pt x="1125" y="114"/>
                    </a:lnTo>
                    <a:close/>
                  </a:path>
                </a:pathLst>
              </a:custGeom>
              <a:solidFill>
                <a:srgbClr val="8E1C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2" name="íṥľiḍe"/>
              <p:cNvSpPr/>
              <p:nvPr/>
            </p:nvSpPr>
            <p:spPr bwMode="auto">
              <a:xfrm>
                <a:off x="3882" y="569"/>
                <a:ext cx="1173" cy="1171"/>
              </a:xfrm>
              <a:custGeom>
                <a:avLst/>
                <a:gdLst>
                  <a:gd name="T0" fmla="*/ 828 w 828"/>
                  <a:gd name="T1" fmla="*/ 828 h 828"/>
                  <a:gd name="T2" fmla="*/ 0 w 828"/>
                  <a:gd name="T3" fmla="*/ 828 h 828"/>
                  <a:gd name="T4" fmla="*/ 0 w 828"/>
                  <a:gd name="T5" fmla="*/ 0 h 828"/>
                  <a:gd name="T6" fmla="*/ 764 w 828"/>
                  <a:gd name="T7" fmla="*/ 509 h 828"/>
                  <a:gd name="T8" fmla="*/ 812 w 828"/>
                  <a:gd name="T9" fmla="*/ 667 h 828"/>
                  <a:gd name="T10" fmla="*/ 828 w 828"/>
                  <a:gd name="T11" fmla="*/ 828 h 828"/>
                </a:gdLst>
                <a:ahLst/>
                <a:cxnLst>
                  <a:cxn ang="0">
                    <a:pos x="T0" y="T1"/>
                  </a:cxn>
                  <a:cxn ang="0">
                    <a:pos x="T2" y="T3"/>
                  </a:cxn>
                  <a:cxn ang="0">
                    <a:pos x="T4" y="T5"/>
                  </a:cxn>
                  <a:cxn ang="0">
                    <a:pos x="T6" y="T7"/>
                  </a:cxn>
                  <a:cxn ang="0">
                    <a:pos x="T8" y="T9"/>
                  </a:cxn>
                  <a:cxn ang="0">
                    <a:pos x="T10" y="T11"/>
                  </a:cxn>
                </a:cxnLst>
                <a:rect l="0" t="0" r="r" b="b"/>
                <a:pathLst>
                  <a:path w="828" h="828">
                    <a:moveTo>
                      <a:pt x="828" y="828"/>
                    </a:moveTo>
                    <a:cubicBezTo>
                      <a:pt x="0" y="828"/>
                      <a:pt x="0" y="828"/>
                      <a:pt x="0" y="828"/>
                    </a:cubicBezTo>
                    <a:cubicBezTo>
                      <a:pt x="0" y="0"/>
                      <a:pt x="0" y="0"/>
                      <a:pt x="0" y="0"/>
                    </a:cubicBezTo>
                    <a:cubicBezTo>
                      <a:pt x="344" y="0"/>
                      <a:pt x="639" y="210"/>
                      <a:pt x="764" y="509"/>
                    </a:cubicBezTo>
                    <a:cubicBezTo>
                      <a:pt x="785" y="559"/>
                      <a:pt x="802" y="612"/>
                      <a:pt x="812" y="667"/>
                    </a:cubicBezTo>
                    <a:cubicBezTo>
                      <a:pt x="823" y="719"/>
                      <a:pt x="828" y="773"/>
                      <a:pt x="828" y="828"/>
                    </a:cubicBezTo>
                  </a:path>
                </a:pathLst>
              </a:custGeom>
              <a:solidFill>
                <a:srgbClr val="FF24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3" name="i$1ïdê"/>
              <p:cNvSpPr/>
              <p:nvPr/>
            </p:nvSpPr>
            <p:spPr bwMode="auto">
              <a:xfrm>
                <a:off x="3882" y="1236"/>
                <a:ext cx="504" cy="504"/>
              </a:xfrm>
              <a:custGeom>
                <a:avLst/>
                <a:gdLst>
                  <a:gd name="T0" fmla="*/ 0 w 356"/>
                  <a:gd name="T1" fmla="*/ 194 h 356"/>
                  <a:gd name="T2" fmla="*/ 0 w 356"/>
                  <a:gd name="T3" fmla="*/ 0 h 356"/>
                  <a:gd name="T4" fmla="*/ 356 w 356"/>
                  <a:gd name="T5" fmla="*/ 356 h 356"/>
                  <a:gd name="T6" fmla="*/ 163 w 356"/>
                  <a:gd name="T7" fmla="*/ 356 h 356"/>
                  <a:gd name="T8" fmla="*/ 0 w 356"/>
                  <a:gd name="T9" fmla="*/ 194 h 356"/>
                </a:gdLst>
                <a:ahLst/>
                <a:cxnLst>
                  <a:cxn ang="0">
                    <a:pos x="T0" y="T1"/>
                  </a:cxn>
                  <a:cxn ang="0">
                    <a:pos x="T2" y="T3"/>
                  </a:cxn>
                  <a:cxn ang="0">
                    <a:pos x="T4" y="T5"/>
                  </a:cxn>
                  <a:cxn ang="0">
                    <a:pos x="T6" y="T7"/>
                  </a:cxn>
                  <a:cxn ang="0">
                    <a:pos x="T8" y="T9"/>
                  </a:cxn>
                </a:cxnLst>
                <a:rect l="0" t="0" r="r" b="b"/>
                <a:pathLst>
                  <a:path w="356" h="356">
                    <a:moveTo>
                      <a:pt x="0" y="194"/>
                    </a:moveTo>
                    <a:cubicBezTo>
                      <a:pt x="0" y="0"/>
                      <a:pt x="0" y="0"/>
                      <a:pt x="0" y="0"/>
                    </a:cubicBezTo>
                    <a:cubicBezTo>
                      <a:pt x="196" y="0"/>
                      <a:pt x="356" y="160"/>
                      <a:pt x="356" y="356"/>
                    </a:cubicBezTo>
                    <a:cubicBezTo>
                      <a:pt x="163" y="356"/>
                      <a:pt x="163" y="356"/>
                      <a:pt x="163" y="356"/>
                    </a:cubicBezTo>
                    <a:cubicBezTo>
                      <a:pt x="163" y="267"/>
                      <a:pt x="89" y="194"/>
                      <a:pt x="0" y="1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4" name="îṥľiḑè"/>
              <p:cNvSpPr/>
              <p:nvPr/>
            </p:nvSpPr>
            <p:spPr bwMode="auto">
              <a:xfrm>
                <a:off x="3882" y="693"/>
                <a:ext cx="1049" cy="1047"/>
              </a:xfrm>
              <a:custGeom>
                <a:avLst/>
                <a:gdLst>
                  <a:gd name="T0" fmla="*/ 0 w 741"/>
                  <a:gd name="T1" fmla="*/ 193 h 740"/>
                  <a:gd name="T2" fmla="*/ 0 w 741"/>
                  <a:gd name="T3" fmla="*/ 0 h 740"/>
                  <a:gd name="T4" fmla="*/ 524 w 741"/>
                  <a:gd name="T5" fmla="*/ 216 h 740"/>
                  <a:gd name="T6" fmla="*/ 741 w 741"/>
                  <a:gd name="T7" fmla="*/ 740 h 740"/>
                  <a:gd name="T8" fmla="*/ 547 w 741"/>
                  <a:gd name="T9" fmla="*/ 740 h 740"/>
                  <a:gd name="T10" fmla="*/ 0 w 741"/>
                  <a:gd name="T11" fmla="*/ 193 h 740"/>
                </a:gdLst>
                <a:ahLst/>
                <a:cxnLst>
                  <a:cxn ang="0">
                    <a:pos x="T0" y="T1"/>
                  </a:cxn>
                  <a:cxn ang="0">
                    <a:pos x="T2" y="T3"/>
                  </a:cxn>
                  <a:cxn ang="0">
                    <a:pos x="T4" y="T5"/>
                  </a:cxn>
                  <a:cxn ang="0">
                    <a:pos x="T6" y="T7"/>
                  </a:cxn>
                  <a:cxn ang="0">
                    <a:pos x="T8" y="T9"/>
                  </a:cxn>
                  <a:cxn ang="0">
                    <a:pos x="T10" y="T11"/>
                  </a:cxn>
                </a:cxnLst>
                <a:rect l="0" t="0" r="r" b="b"/>
                <a:pathLst>
                  <a:path w="741" h="740">
                    <a:moveTo>
                      <a:pt x="0" y="193"/>
                    </a:moveTo>
                    <a:cubicBezTo>
                      <a:pt x="0" y="0"/>
                      <a:pt x="0" y="0"/>
                      <a:pt x="0" y="0"/>
                    </a:cubicBezTo>
                    <a:cubicBezTo>
                      <a:pt x="198" y="0"/>
                      <a:pt x="384" y="77"/>
                      <a:pt x="524" y="216"/>
                    </a:cubicBezTo>
                    <a:cubicBezTo>
                      <a:pt x="664" y="356"/>
                      <a:pt x="741" y="542"/>
                      <a:pt x="741" y="740"/>
                    </a:cubicBezTo>
                    <a:cubicBezTo>
                      <a:pt x="547" y="740"/>
                      <a:pt x="547" y="740"/>
                      <a:pt x="547" y="740"/>
                    </a:cubicBezTo>
                    <a:cubicBezTo>
                      <a:pt x="547" y="439"/>
                      <a:pt x="301" y="193"/>
                      <a:pt x="0" y="19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5" name="ïṥlïḋe"/>
              <p:cNvSpPr/>
              <p:nvPr/>
            </p:nvSpPr>
            <p:spPr bwMode="auto">
              <a:xfrm>
                <a:off x="4841" y="1289"/>
                <a:ext cx="191" cy="223"/>
              </a:xfrm>
              <a:custGeom>
                <a:avLst/>
                <a:gdLst>
                  <a:gd name="T0" fmla="*/ 87 w 135"/>
                  <a:gd name="T1" fmla="*/ 0 h 158"/>
                  <a:gd name="T2" fmla="*/ 15 w 135"/>
                  <a:gd name="T3" fmla="*/ 8 h 158"/>
                  <a:gd name="T4" fmla="*/ 7 w 135"/>
                  <a:gd name="T5" fmla="*/ 14 h 158"/>
                  <a:gd name="T6" fmla="*/ 0 w 135"/>
                  <a:gd name="T7" fmla="*/ 17 h 158"/>
                  <a:gd name="T8" fmla="*/ 33 w 135"/>
                  <a:gd name="T9" fmla="*/ 106 h 158"/>
                  <a:gd name="T10" fmla="*/ 135 w 135"/>
                  <a:gd name="T11" fmla="*/ 158 h 158"/>
                  <a:gd name="T12" fmla="*/ 104 w 135"/>
                  <a:gd name="T13" fmla="*/ 45 h 158"/>
                  <a:gd name="T14" fmla="*/ 91 w 135"/>
                  <a:gd name="T15" fmla="*/ 10 h 158"/>
                  <a:gd name="T16" fmla="*/ 91 w 135"/>
                  <a:gd name="T17" fmla="*/ 9 h 158"/>
                  <a:gd name="T18" fmla="*/ 87 w 135"/>
                  <a:gd name="T19" fmla="*/ 0 h 158"/>
                  <a:gd name="T20" fmla="*/ 87 w 135"/>
                  <a:gd name="T2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58">
                    <a:moveTo>
                      <a:pt x="87" y="0"/>
                    </a:moveTo>
                    <a:cubicBezTo>
                      <a:pt x="15" y="8"/>
                      <a:pt x="15" y="8"/>
                      <a:pt x="15" y="8"/>
                    </a:cubicBezTo>
                    <a:cubicBezTo>
                      <a:pt x="7" y="14"/>
                      <a:pt x="7" y="14"/>
                      <a:pt x="7" y="14"/>
                    </a:cubicBezTo>
                    <a:cubicBezTo>
                      <a:pt x="5" y="15"/>
                      <a:pt x="2" y="16"/>
                      <a:pt x="0" y="17"/>
                    </a:cubicBezTo>
                    <a:cubicBezTo>
                      <a:pt x="13" y="46"/>
                      <a:pt x="24" y="75"/>
                      <a:pt x="33" y="106"/>
                    </a:cubicBezTo>
                    <a:cubicBezTo>
                      <a:pt x="61" y="125"/>
                      <a:pt x="96" y="145"/>
                      <a:pt x="135" y="158"/>
                    </a:cubicBezTo>
                    <a:cubicBezTo>
                      <a:pt x="128" y="119"/>
                      <a:pt x="117" y="81"/>
                      <a:pt x="104" y="45"/>
                    </a:cubicBezTo>
                    <a:cubicBezTo>
                      <a:pt x="100" y="33"/>
                      <a:pt x="96" y="21"/>
                      <a:pt x="91" y="10"/>
                    </a:cubicBezTo>
                    <a:cubicBezTo>
                      <a:pt x="91" y="9"/>
                      <a:pt x="91" y="9"/>
                      <a:pt x="91" y="9"/>
                    </a:cubicBezTo>
                    <a:cubicBezTo>
                      <a:pt x="90" y="6"/>
                      <a:pt x="89" y="3"/>
                      <a:pt x="87" y="0"/>
                    </a:cubicBezTo>
                    <a:cubicBezTo>
                      <a:pt x="87" y="0"/>
                      <a:pt x="87" y="0"/>
                      <a:pt x="87" y="0"/>
                    </a:cubicBezTo>
                  </a:path>
                </a:pathLst>
              </a:custGeom>
              <a:solidFill>
                <a:srgbClr val="B714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6" name="iṩḻïďè"/>
              <p:cNvSpPr/>
              <p:nvPr/>
            </p:nvSpPr>
            <p:spPr bwMode="auto">
              <a:xfrm>
                <a:off x="4788" y="1313"/>
                <a:ext cx="100" cy="126"/>
              </a:xfrm>
              <a:custGeom>
                <a:avLst/>
                <a:gdLst>
                  <a:gd name="T0" fmla="*/ 37 w 70"/>
                  <a:gd name="T1" fmla="*/ 0 h 89"/>
                  <a:gd name="T2" fmla="*/ 3 w 70"/>
                  <a:gd name="T3" fmla="*/ 21 h 89"/>
                  <a:gd name="T4" fmla="*/ 70 w 70"/>
                  <a:gd name="T5" fmla="*/ 89 h 89"/>
                  <a:gd name="T6" fmla="*/ 37 w 70"/>
                  <a:gd name="T7" fmla="*/ 0 h 89"/>
                </a:gdLst>
                <a:ahLst/>
                <a:cxnLst>
                  <a:cxn ang="0">
                    <a:pos x="T0" y="T1"/>
                  </a:cxn>
                  <a:cxn ang="0">
                    <a:pos x="T2" y="T3"/>
                  </a:cxn>
                  <a:cxn ang="0">
                    <a:pos x="T4" y="T5"/>
                  </a:cxn>
                  <a:cxn ang="0">
                    <a:pos x="T6" y="T7"/>
                  </a:cxn>
                </a:cxnLst>
                <a:rect l="0" t="0" r="r" b="b"/>
                <a:pathLst>
                  <a:path w="70" h="89">
                    <a:moveTo>
                      <a:pt x="37" y="0"/>
                    </a:moveTo>
                    <a:cubicBezTo>
                      <a:pt x="21" y="6"/>
                      <a:pt x="0" y="3"/>
                      <a:pt x="3" y="21"/>
                    </a:cubicBezTo>
                    <a:cubicBezTo>
                      <a:pt x="4" y="31"/>
                      <a:pt x="30" y="60"/>
                      <a:pt x="70" y="89"/>
                    </a:cubicBezTo>
                    <a:cubicBezTo>
                      <a:pt x="61" y="58"/>
                      <a:pt x="50" y="29"/>
                      <a:pt x="37" y="0"/>
                    </a:cubicBezTo>
                  </a:path>
                </a:pathLst>
              </a:custGeom>
              <a:solidFill>
                <a:srgbClr val="B78F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7" name="iśľîḋé"/>
              <p:cNvSpPr/>
              <p:nvPr/>
            </p:nvSpPr>
            <p:spPr bwMode="auto">
              <a:xfrm>
                <a:off x="4754" y="1132"/>
                <a:ext cx="163" cy="246"/>
              </a:xfrm>
              <a:custGeom>
                <a:avLst/>
                <a:gdLst>
                  <a:gd name="T0" fmla="*/ 70 w 115"/>
                  <a:gd name="T1" fmla="*/ 91 h 174"/>
                  <a:gd name="T2" fmla="*/ 30 w 115"/>
                  <a:gd name="T3" fmla="*/ 90 h 174"/>
                  <a:gd name="T4" fmla="*/ 38 w 115"/>
                  <a:gd name="T5" fmla="*/ 60 h 174"/>
                  <a:gd name="T6" fmla="*/ 69 w 115"/>
                  <a:gd name="T7" fmla="*/ 60 h 174"/>
                  <a:gd name="T8" fmla="*/ 49 w 115"/>
                  <a:gd name="T9" fmla="*/ 22 h 174"/>
                  <a:gd name="T10" fmla="*/ 98 w 115"/>
                  <a:gd name="T11" fmla="*/ 47 h 174"/>
                  <a:gd name="T12" fmla="*/ 110 w 115"/>
                  <a:gd name="T13" fmla="*/ 103 h 174"/>
                  <a:gd name="T14" fmla="*/ 111 w 115"/>
                  <a:gd name="T15" fmla="*/ 114 h 174"/>
                  <a:gd name="T16" fmla="*/ 24 w 115"/>
                  <a:gd name="T17" fmla="*/ 157 h 174"/>
                  <a:gd name="T18" fmla="*/ 73 w 115"/>
                  <a:gd name="T19" fmla="*/ 130 h 174"/>
                  <a:gd name="T20" fmla="*/ 12 w 115"/>
                  <a:gd name="T21" fmla="*/ 120 h 174"/>
                  <a:gd name="T22" fmla="*/ 70 w 115"/>
                  <a:gd name="T23" fmla="*/ 9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74">
                    <a:moveTo>
                      <a:pt x="70" y="91"/>
                    </a:moveTo>
                    <a:cubicBezTo>
                      <a:pt x="70" y="91"/>
                      <a:pt x="52" y="88"/>
                      <a:pt x="30" y="90"/>
                    </a:cubicBezTo>
                    <a:cubicBezTo>
                      <a:pt x="8" y="91"/>
                      <a:pt x="0" y="61"/>
                      <a:pt x="38" y="60"/>
                    </a:cubicBezTo>
                    <a:cubicBezTo>
                      <a:pt x="51" y="59"/>
                      <a:pt x="61" y="59"/>
                      <a:pt x="69" y="60"/>
                    </a:cubicBezTo>
                    <a:cubicBezTo>
                      <a:pt x="59" y="49"/>
                      <a:pt x="43" y="30"/>
                      <a:pt x="49" y="22"/>
                    </a:cubicBezTo>
                    <a:cubicBezTo>
                      <a:pt x="63" y="0"/>
                      <a:pt x="85" y="22"/>
                      <a:pt x="98" y="47"/>
                    </a:cubicBezTo>
                    <a:cubicBezTo>
                      <a:pt x="107" y="65"/>
                      <a:pt x="109" y="89"/>
                      <a:pt x="110" y="103"/>
                    </a:cubicBezTo>
                    <a:cubicBezTo>
                      <a:pt x="110" y="107"/>
                      <a:pt x="111" y="110"/>
                      <a:pt x="111" y="114"/>
                    </a:cubicBezTo>
                    <a:cubicBezTo>
                      <a:pt x="115" y="167"/>
                      <a:pt x="38" y="174"/>
                      <a:pt x="24" y="157"/>
                    </a:cubicBezTo>
                    <a:cubicBezTo>
                      <a:pt x="4" y="132"/>
                      <a:pt x="73" y="130"/>
                      <a:pt x="73" y="130"/>
                    </a:cubicBezTo>
                    <a:cubicBezTo>
                      <a:pt x="73" y="130"/>
                      <a:pt x="19" y="144"/>
                      <a:pt x="12" y="120"/>
                    </a:cubicBezTo>
                    <a:cubicBezTo>
                      <a:pt x="7" y="101"/>
                      <a:pt x="52" y="93"/>
                      <a:pt x="70" y="91"/>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8" name="íşlïďê"/>
              <p:cNvSpPr/>
              <p:nvPr/>
            </p:nvSpPr>
            <p:spPr bwMode="auto">
              <a:xfrm>
                <a:off x="4882" y="1171"/>
                <a:ext cx="96" cy="139"/>
              </a:xfrm>
              <a:custGeom>
                <a:avLst/>
                <a:gdLst>
                  <a:gd name="T0" fmla="*/ 24 w 68"/>
                  <a:gd name="T1" fmla="*/ 98 h 98"/>
                  <a:gd name="T2" fmla="*/ 24 w 68"/>
                  <a:gd name="T3" fmla="*/ 98 h 98"/>
                  <a:gd name="T4" fmla="*/ 3 w 68"/>
                  <a:gd name="T5" fmla="*/ 17 h 98"/>
                  <a:gd name="T6" fmla="*/ 4 w 68"/>
                  <a:gd name="T7" fmla="*/ 10 h 98"/>
                  <a:gd name="T8" fmla="*/ 48 w 68"/>
                  <a:gd name="T9" fmla="*/ 0 h 98"/>
                  <a:gd name="T10" fmla="*/ 68 w 68"/>
                  <a:gd name="T11" fmla="*/ 88 h 98"/>
                  <a:gd name="T12" fmla="*/ 24 w 68"/>
                  <a:gd name="T13" fmla="*/ 98 h 98"/>
                </a:gdLst>
                <a:ahLst/>
                <a:cxnLst>
                  <a:cxn ang="0">
                    <a:pos x="T0" y="T1"/>
                  </a:cxn>
                  <a:cxn ang="0">
                    <a:pos x="T2" y="T3"/>
                  </a:cxn>
                  <a:cxn ang="0">
                    <a:pos x="T4" y="T5"/>
                  </a:cxn>
                  <a:cxn ang="0">
                    <a:pos x="T6" y="T7"/>
                  </a:cxn>
                  <a:cxn ang="0">
                    <a:pos x="T8" y="T9"/>
                  </a:cxn>
                  <a:cxn ang="0">
                    <a:pos x="T10" y="T11"/>
                  </a:cxn>
                  <a:cxn ang="0">
                    <a:pos x="T12" y="T13"/>
                  </a:cxn>
                </a:cxnLst>
                <a:rect l="0" t="0" r="r" b="b"/>
                <a:pathLst>
                  <a:path w="68" h="98">
                    <a:moveTo>
                      <a:pt x="24" y="98"/>
                    </a:moveTo>
                    <a:cubicBezTo>
                      <a:pt x="24" y="98"/>
                      <a:pt x="24" y="98"/>
                      <a:pt x="24" y="98"/>
                    </a:cubicBezTo>
                    <a:cubicBezTo>
                      <a:pt x="7" y="74"/>
                      <a:pt x="0" y="45"/>
                      <a:pt x="3" y="17"/>
                    </a:cubicBezTo>
                    <a:cubicBezTo>
                      <a:pt x="4" y="10"/>
                      <a:pt x="4" y="10"/>
                      <a:pt x="4" y="10"/>
                    </a:cubicBezTo>
                    <a:cubicBezTo>
                      <a:pt x="48" y="0"/>
                      <a:pt x="48" y="0"/>
                      <a:pt x="48" y="0"/>
                    </a:cubicBezTo>
                    <a:cubicBezTo>
                      <a:pt x="68" y="88"/>
                      <a:pt x="68" y="88"/>
                      <a:pt x="68" y="88"/>
                    </a:cubicBezTo>
                    <a:lnTo>
                      <a:pt x="24" y="9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9" name="iṥlïďè"/>
              <p:cNvSpPr/>
              <p:nvPr/>
            </p:nvSpPr>
            <p:spPr bwMode="auto">
              <a:xfrm>
                <a:off x="4909" y="827"/>
                <a:ext cx="539" cy="493"/>
              </a:xfrm>
              <a:custGeom>
                <a:avLst/>
                <a:gdLst>
                  <a:gd name="T0" fmla="*/ 38 w 381"/>
                  <a:gd name="T1" fmla="*/ 348 h 348"/>
                  <a:gd name="T2" fmla="*/ 35 w 381"/>
                  <a:gd name="T3" fmla="*/ 344 h 348"/>
                  <a:gd name="T4" fmla="*/ 11 w 381"/>
                  <a:gd name="T5" fmla="*/ 235 h 348"/>
                  <a:gd name="T6" fmla="*/ 11 w 381"/>
                  <a:gd name="T7" fmla="*/ 234 h 348"/>
                  <a:gd name="T8" fmla="*/ 193 w 381"/>
                  <a:gd name="T9" fmla="*/ 191 h 348"/>
                  <a:gd name="T10" fmla="*/ 265 w 381"/>
                  <a:gd name="T11" fmla="*/ 35 h 348"/>
                  <a:gd name="T12" fmla="*/ 345 w 381"/>
                  <a:gd name="T13" fmla="*/ 17 h 348"/>
                  <a:gd name="T14" fmla="*/ 346 w 381"/>
                  <a:gd name="T15" fmla="*/ 18 h 348"/>
                  <a:gd name="T16" fmla="*/ 364 w 381"/>
                  <a:gd name="T17" fmla="*/ 97 h 348"/>
                  <a:gd name="T18" fmla="*/ 279 w 381"/>
                  <a:gd name="T19" fmla="*/ 273 h 348"/>
                  <a:gd name="T20" fmla="*/ 243 w 381"/>
                  <a:gd name="T21" fmla="*/ 299 h 348"/>
                  <a:gd name="T22" fmla="*/ 38 w 381"/>
                  <a:gd name="T23"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1" h="348">
                    <a:moveTo>
                      <a:pt x="38" y="348"/>
                    </a:moveTo>
                    <a:cubicBezTo>
                      <a:pt x="35" y="344"/>
                      <a:pt x="35" y="344"/>
                      <a:pt x="35" y="344"/>
                    </a:cubicBezTo>
                    <a:cubicBezTo>
                      <a:pt x="9" y="314"/>
                      <a:pt x="0" y="273"/>
                      <a:pt x="11" y="235"/>
                    </a:cubicBezTo>
                    <a:cubicBezTo>
                      <a:pt x="11" y="234"/>
                      <a:pt x="11" y="234"/>
                      <a:pt x="11" y="234"/>
                    </a:cubicBezTo>
                    <a:cubicBezTo>
                      <a:pt x="193" y="191"/>
                      <a:pt x="193" y="191"/>
                      <a:pt x="193" y="191"/>
                    </a:cubicBezTo>
                    <a:cubicBezTo>
                      <a:pt x="265" y="35"/>
                      <a:pt x="265" y="35"/>
                      <a:pt x="265" y="35"/>
                    </a:cubicBezTo>
                    <a:cubicBezTo>
                      <a:pt x="283" y="8"/>
                      <a:pt x="318" y="0"/>
                      <a:pt x="345" y="17"/>
                    </a:cubicBezTo>
                    <a:cubicBezTo>
                      <a:pt x="346" y="18"/>
                      <a:pt x="346" y="18"/>
                      <a:pt x="346" y="18"/>
                    </a:cubicBezTo>
                    <a:cubicBezTo>
                      <a:pt x="373" y="35"/>
                      <a:pt x="381" y="71"/>
                      <a:pt x="364" y="97"/>
                    </a:cubicBezTo>
                    <a:cubicBezTo>
                      <a:pt x="279" y="273"/>
                      <a:pt x="279" y="273"/>
                      <a:pt x="279" y="273"/>
                    </a:cubicBezTo>
                    <a:cubicBezTo>
                      <a:pt x="270" y="286"/>
                      <a:pt x="258" y="295"/>
                      <a:pt x="243" y="299"/>
                    </a:cubicBezTo>
                    <a:lnTo>
                      <a:pt x="38" y="348"/>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0" name="ísļíḍé"/>
              <p:cNvSpPr/>
              <p:nvPr/>
            </p:nvSpPr>
            <p:spPr bwMode="auto">
              <a:xfrm>
                <a:off x="5045" y="685"/>
                <a:ext cx="130" cy="66"/>
              </a:xfrm>
              <a:custGeom>
                <a:avLst/>
                <a:gdLst>
                  <a:gd name="T0" fmla="*/ 0 w 92"/>
                  <a:gd name="T1" fmla="*/ 1 h 47"/>
                  <a:gd name="T2" fmla="*/ 46 w 92"/>
                  <a:gd name="T3" fmla="*/ 46 h 47"/>
                  <a:gd name="T4" fmla="*/ 92 w 92"/>
                  <a:gd name="T5" fmla="*/ 0 h 47"/>
                  <a:gd name="T6" fmla="*/ 0 w 92"/>
                  <a:gd name="T7" fmla="*/ 1 h 47"/>
                </a:gdLst>
                <a:ahLst/>
                <a:cxnLst>
                  <a:cxn ang="0">
                    <a:pos x="T0" y="T1"/>
                  </a:cxn>
                  <a:cxn ang="0">
                    <a:pos x="T2" y="T3"/>
                  </a:cxn>
                  <a:cxn ang="0">
                    <a:pos x="T4" y="T5"/>
                  </a:cxn>
                  <a:cxn ang="0">
                    <a:pos x="T6" y="T7"/>
                  </a:cxn>
                </a:cxnLst>
                <a:rect l="0" t="0" r="r" b="b"/>
                <a:pathLst>
                  <a:path w="92" h="47">
                    <a:moveTo>
                      <a:pt x="0" y="1"/>
                    </a:moveTo>
                    <a:cubicBezTo>
                      <a:pt x="0" y="26"/>
                      <a:pt x="21" y="47"/>
                      <a:pt x="46" y="46"/>
                    </a:cubicBezTo>
                    <a:cubicBezTo>
                      <a:pt x="71" y="46"/>
                      <a:pt x="92" y="26"/>
                      <a:pt x="92"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1" name="îṥlíďê"/>
              <p:cNvSpPr/>
              <p:nvPr/>
            </p:nvSpPr>
            <p:spPr bwMode="auto">
              <a:xfrm>
                <a:off x="4625" y="1737"/>
                <a:ext cx="306" cy="113"/>
              </a:xfrm>
              <a:custGeom>
                <a:avLst/>
                <a:gdLst>
                  <a:gd name="T0" fmla="*/ 0 w 306"/>
                  <a:gd name="T1" fmla="*/ 113 h 113"/>
                  <a:gd name="T2" fmla="*/ 264 w 306"/>
                  <a:gd name="T3" fmla="*/ 113 h 113"/>
                  <a:gd name="T4" fmla="*/ 306 w 306"/>
                  <a:gd name="T5" fmla="*/ 0 h 113"/>
                  <a:gd name="T6" fmla="*/ 33 w 306"/>
                  <a:gd name="T7" fmla="*/ 0 h 113"/>
                  <a:gd name="T8" fmla="*/ 0 w 306"/>
                  <a:gd name="T9" fmla="*/ 113 h 113"/>
                </a:gdLst>
                <a:ahLst/>
                <a:cxnLst>
                  <a:cxn ang="0">
                    <a:pos x="T0" y="T1"/>
                  </a:cxn>
                  <a:cxn ang="0">
                    <a:pos x="T2" y="T3"/>
                  </a:cxn>
                  <a:cxn ang="0">
                    <a:pos x="T4" y="T5"/>
                  </a:cxn>
                  <a:cxn ang="0">
                    <a:pos x="T6" y="T7"/>
                  </a:cxn>
                  <a:cxn ang="0">
                    <a:pos x="T8" y="T9"/>
                  </a:cxn>
                </a:cxnLst>
                <a:rect l="0" t="0" r="r" b="b"/>
                <a:pathLst>
                  <a:path w="306" h="113">
                    <a:moveTo>
                      <a:pt x="0" y="113"/>
                    </a:moveTo>
                    <a:lnTo>
                      <a:pt x="264" y="113"/>
                    </a:lnTo>
                    <a:lnTo>
                      <a:pt x="306" y="0"/>
                    </a:lnTo>
                    <a:lnTo>
                      <a:pt x="33" y="0"/>
                    </a:lnTo>
                    <a:lnTo>
                      <a:pt x="0" y="113"/>
                    </a:lnTo>
                    <a:close/>
                  </a:path>
                </a:pathLst>
              </a:custGeom>
              <a:solidFill>
                <a:srgbClr val="C2B6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2" name="iṡľïďê"/>
              <p:cNvSpPr/>
              <p:nvPr/>
            </p:nvSpPr>
            <p:spPr bwMode="auto">
              <a:xfrm>
                <a:off x="4080" y="1737"/>
                <a:ext cx="307" cy="113"/>
              </a:xfrm>
              <a:custGeom>
                <a:avLst/>
                <a:gdLst>
                  <a:gd name="T0" fmla="*/ 0 w 307"/>
                  <a:gd name="T1" fmla="*/ 113 h 113"/>
                  <a:gd name="T2" fmla="*/ 264 w 307"/>
                  <a:gd name="T3" fmla="*/ 113 h 113"/>
                  <a:gd name="T4" fmla="*/ 307 w 307"/>
                  <a:gd name="T5" fmla="*/ 0 h 113"/>
                  <a:gd name="T6" fmla="*/ 33 w 307"/>
                  <a:gd name="T7" fmla="*/ 0 h 113"/>
                  <a:gd name="T8" fmla="*/ 0 w 307"/>
                  <a:gd name="T9" fmla="*/ 113 h 113"/>
                </a:gdLst>
                <a:ahLst/>
                <a:cxnLst>
                  <a:cxn ang="0">
                    <a:pos x="T0" y="T1"/>
                  </a:cxn>
                  <a:cxn ang="0">
                    <a:pos x="T2" y="T3"/>
                  </a:cxn>
                  <a:cxn ang="0">
                    <a:pos x="T4" y="T5"/>
                  </a:cxn>
                  <a:cxn ang="0">
                    <a:pos x="T6" y="T7"/>
                  </a:cxn>
                  <a:cxn ang="0">
                    <a:pos x="T8" y="T9"/>
                  </a:cxn>
                </a:cxnLst>
                <a:rect l="0" t="0" r="r" b="b"/>
                <a:pathLst>
                  <a:path w="307" h="113">
                    <a:moveTo>
                      <a:pt x="0" y="113"/>
                    </a:moveTo>
                    <a:lnTo>
                      <a:pt x="264" y="113"/>
                    </a:lnTo>
                    <a:lnTo>
                      <a:pt x="307" y="0"/>
                    </a:lnTo>
                    <a:lnTo>
                      <a:pt x="33" y="0"/>
                    </a:lnTo>
                    <a:lnTo>
                      <a:pt x="0" y="113"/>
                    </a:lnTo>
                    <a:close/>
                  </a:path>
                </a:pathLst>
              </a:custGeom>
              <a:solidFill>
                <a:srgbClr val="C2B6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3" name="íšlïḓé"/>
              <p:cNvSpPr/>
              <p:nvPr/>
            </p:nvSpPr>
            <p:spPr bwMode="auto">
              <a:xfrm>
                <a:off x="4804" y="2270"/>
                <a:ext cx="367" cy="118"/>
              </a:xfrm>
              <a:custGeom>
                <a:avLst/>
                <a:gdLst>
                  <a:gd name="T0" fmla="*/ 259 w 259"/>
                  <a:gd name="T1" fmla="*/ 0 h 83"/>
                  <a:gd name="T2" fmla="*/ 248 w 259"/>
                  <a:gd name="T3" fmla="*/ 83 h 83"/>
                  <a:gd name="T4" fmla="*/ 14 w 259"/>
                  <a:gd name="T5" fmla="*/ 83 h 83"/>
                  <a:gd name="T6" fmla="*/ 1 w 259"/>
                  <a:gd name="T7" fmla="*/ 73 h 83"/>
                  <a:gd name="T8" fmla="*/ 16 w 259"/>
                  <a:gd name="T9" fmla="*/ 11 h 83"/>
                  <a:gd name="T10" fmla="*/ 29 w 259"/>
                  <a:gd name="T11" fmla="*/ 0 h 83"/>
                  <a:gd name="T12" fmla="*/ 259 w 259"/>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259" h="83">
                    <a:moveTo>
                      <a:pt x="259" y="0"/>
                    </a:moveTo>
                    <a:cubicBezTo>
                      <a:pt x="257" y="27"/>
                      <a:pt x="253" y="57"/>
                      <a:pt x="248" y="83"/>
                    </a:cubicBezTo>
                    <a:cubicBezTo>
                      <a:pt x="14" y="83"/>
                      <a:pt x="14" y="83"/>
                      <a:pt x="14" y="83"/>
                    </a:cubicBezTo>
                    <a:cubicBezTo>
                      <a:pt x="6" y="83"/>
                      <a:pt x="0" y="78"/>
                      <a:pt x="1" y="73"/>
                    </a:cubicBezTo>
                    <a:cubicBezTo>
                      <a:pt x="16" y="11"/>
                      <a:pt x="16" y="11"/>
                      <a:pt x="16" y="11"/>
                    </a:cubicBezTo>
                    <a:cubicBezTo>
                      <a:pt x="17" y="7"/>
                      <a:pt x="23" y="0"/>
                      <a:pt x="29" y="0"/>
                    </a:cubicBezTo>
                    <a:lnTo>
                      <a:pt x="259" y="0"/>
                    </a:lnTo>
                    <a:close/>
                  </a:path>
                </a:pathLst>
              </a:custGeom>
              <a:solidFill>
                <a:srgbClr val="7C39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4" name="iSļíḓé"/>
              <p:cNvSpPr/>
              <p:nvPr/>
            </p:nvSpPr>
            <p:spPr bwMode="auto">
              <a:xfrm>
                <a:off x="3916" y="1836"/>
                <a:ext cx="45" cy="1310"/>
              </a:xfrm>
              <a:custGeom>
                <a:avLst/>
                <a:gdLst>
                  <a:gd name="T0" fmla="*/ 0 w 45"/>
                  <a:gd name="T1" fmla="*/ 1310 h 1310"/>
                  <a:gd name="T2" fmla="*/ 45 w 45"/>
                  <a:gd name="T3" fmla="*/ 1284 h 1310"/>
                  <a:gd name="T4" fmla="*/ 45 w 45"/>
                  <a:gd name="T5" fmla="*/ 0 h 1310"/>
                  <a:gd name="T6" fmla="*/ 0 w 45"/>
                  <a:gd name="T7" fmla="*/ 137 h 1310"/>
                  <a:gd name="T8" fmla="*/ 0 w 45"/>
                  <a:gd name="T9" fmla="*/ 1310 h 1310"/>
                </a:gdLst>
                <a:ahLst/>
                <a:cxnLst>
                  <a:cxn ang="0">
                    <a:pos x="T0" y="T1"/>
                  </a:cxn>
                  <a:cxn ang="0">
                    <a:pos x="T2" y="T3"/>
                  </a:cxn>
                  <a:cxn ang="0">
                    <a:pos x="T4" y="T5"/>
                  </a:cxn>
                  <a:cxn ang="0">
                    <a:pos x="T6" y="T7"/>
                  </a:cxn>
                  <a:cxn ang="0">
                    <a:pos x="T8" y="T9"/>
                  </a:cxn>
                </a:cxnLst>
                <a:rect l="0" t="0" r="r" b="b"/>
                <a:pathLst>
                  <a:path w="45" h="1310">
                    <a:moveTo>
                      <a:pt x="0" y="1310"/>
                    </a:moveTo>
                    <a:lnTo>
                      <a:pt x="45" y="1284"/>
                    </a:lnTo>
                    <a:lnTo>
                      <a:pt x="45" y="0"/>
                    </a:lnTo>
                    <a:lnTo>
                      <a:pt x="0" y="137"/>
                    </a:lnTo>
                    <a:lnTo>
                      <a:pt x="0" y="1310"/>
                    </a:lnTo>
                    <a:close/>
                  </a:path>
                </a:pathLst>
              </a:custGeom>
              <a:solidFill>
                <a:srgbClr val="A81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5" name="ï$ļîḍê"/>
              <p:cNvSpPr/>
              <p:nvPr/>
            </p:nvSpPr>
            <p:spPr bwMode="auto">
              <a:xfrm>
                <a:off x="3916" y="1836"/>
                <a:ext cx="45" cy="1310"/>
              </a:xfrm>
              <a:custGeom>
                <a:avLst/>
                <a:gdLst>
                  <a:gd name="T0" fmla="*/ 0 w 45"/>
                  <a:gd name="T1" fmla="*/ 1310 h 1310"/>
                  <a:gd name="T2" fmla="*/ 45 w 45"/>
                  <a:gd name="T3" fmla="*/ 1284 h 1310"/>
                  <a:gd name="T4" fmla="*/ 45 w 45"/>
                  <a:gd name="T5" fmla="*/ 0 h 1310"/>
                  <a:gd name="T6" fmla="*/ 0 w 45"/>
                  <a:gd name="T7" fmla="*/ 137 h 1310"/>
                </a:gdLst>
                <a:ahLst/>
                <a:cxnLst>
                  <a:cxn ang="0">
                    <a:pos x="T0" y="T1"/>
                  </a:cxn>
                  <a:cxn ang="0">
                    <a:pos x="T2" y="T3"/>
                  </a:cxn>
                  <a:cxn ang="0">
                    <a:pos x="T4" y="T5"/>
                  </a:cxn>
                  <a:cxn ang="0">
                    <a:pos x="T6" y="T7"/>
                  </a:cxn>
                </a:cxnLst>
                <a:rect l="0" t="0" r="r" b="b"/>
                <a:pathLst>
                  <a:path w="45" h="1310">
                    <a:moveTo>
                      <a:pt x="0" y="1310"/>
                    </a:moveTo>
                    <a:lnTo>
                      <a:pt x="45" y="1284"/>
                    </a:lnTo>
                    <a:lnTo>
                      <a:pt x="45" y="0"/>
                    </a:lnTo>
                    <a:lnTo>
                      <a:pt x="0" y="1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6" name="îŝḻïdê"/>
              <p:cNvSpPr/>
              <p:nvPr/>
            </p:nvSpPr>
            <p:spPr bwMode="auto">
              <a:xfrm>
                <a:off x="3882" y="1839"/>
                <a:ext cx="1173" cy="1307"/>
              </a:xfrm>
              <a:custGeom>
                <a:avLst/>
                <a:gdLst>
                  <a:gd name="T0" fmla="*/ 0 w 828"/>
                  <a:gd name="T1" fmla="*/ 924 h 924"/>
                  <a:gd name="T2" fmla="*/ 828 w 828"/>
                  <a:gd name="T3" fmla="*/ 97 h 924"/>
                  <a:gd name="T4" fmla="*/ 828 w 828"/>
                  <a:gd name="T5" fmla="*/ 0 h 924"/>
                  <a:gd name="T6" fmla="*/ 0 w 828"/>
                  <a:gd name="T7" fmla="*/ 0 h 924"/>
                  <a:gd name="T8" fmla="*/ 0 w 828"/>
                  <a:gd name="T9" fmla="*/ 924 h 924"/>
                </a:gdLst>
                <a:ahLst/>
                <a:cxnLst>
                  <a:cxn ang="0">
                    <a:pos x="T0" y="T1"/>
                  </a:cxn>
                  <a:cxn ang="0">
                    <a:pos x="T2" y="T3"/>
                  </a:cxn>
                  <a:cxn ang="0">
                    <a:pos x="T4" y="T5"/>
                  </a:cxn>
                  <a:cxn ang="0">
                    <a:pos x="T6" y="T7"/>
                  </a:cxn>
                  <a:cxn ang="0">
                    <a:pos x="T8" y="T9"/>
                  </a:cxn>
                </a:cxnLst>
                <a:rect l="0" t="0" r="r" b="b"/>
                <a:pathLst>
                  <a:path w="828" h="924">
                    <a:moveTo>
                      <a:pt x="0" y="924"/>
                    </a:moveTo>
                    <a:cubicBezTo>
                      <a:pt x="457" y="924"/>
                      <a:pt x="828" y="554"/>
                      <a:pt x="828" y="97"/>
                    </a:cubicBezTo>
                    <a:cubicBezTo>
                      <a:pt x="828" y="0"/>
                      <a:pt x="828" y="0"/>
                      <a:pt x="828" y="0"/>
                    </a:cubicBezTo>
                    <a:cubicBezTo>
                      <a:pt x="0" y="0"/>
                      <a:pt x="0" y="0"/>
                      <a:pt x="0" y="0"/>
                    </a:cubicBezTo>
                    <a:lnTo>
                      <a:pt x="0" y="924"/>
                    </a:lnTo>
                    <a:close/>
                  </a:path>
                </a:pathLst>
              </a:custGeom>
              <a:solidFill>
                <a:srgbClr val="8E1C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7" name="íSḻíďé"/>
              <p:cNvSpPr/>
              <p:nvPr/>
            </p:nvSpPr>
            <p:spPr bwMode="auto">
              <a:xfrm>
                <a:off x="4733" y="2828"/>
                <a:ext cx="235" cy="110"/>
              </a:xfrm>
              <a:custGeom>
                <a:avLst/>
                <a:gdLst>
                  <a:gd name="T0" fmla="*/ 20 w 166"/>
                  <a:gd name="T1" fmla="*/ 0 h 78"/>
                  <a:gd name="T2" fmla="*/ 166 w 166"/>
                  <a:gd name="T3" fmla="*/ 0 h 78"/>
                  <a:gd name="T4" fmla="*/ 104 w 166"/>
                  <a:gd name="T5" fmla="*/ 78 h 78"/>
                  <a:gd name="T6" fmla="*/ 10 w 166"/>
                  <a:gd name="T7" fmla="*/ 78 h 78"/>
                  <a:gd name="T8" fmla="*/ 1 w 166"/>
                  <a:gd name="T9" fmla="*/ 68 h 78"/>
                  <a:gd name="T10" fmla="*/ 11 w 166"/>
                  <a:gd name="T11" fmla="*/ 7 h 78"/>
                  <a:gd name="T12" fmla="*/ 20 w 16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66" h="78">
                    <a:moveTo>
                      <a:pt x="20" y="0"/>
                    </a:moveTo>
                    <a:cubicBezTo>
                      <a:pt x="166" y="0"/>
                      <a:pt x="166" y="0"/>
                      <a:pt x="166" y="0"/>
                    </a:cubicBezTo>
                    <a:cubicBezTo>
                      <a:pt x="147" y="27"/>
                      <a:pt x="127" y="54"/>
                      <a:pt x="104" y="78"/>
                    </a:cubicBezTo>
                    <a:cubicBezTo>
                      <a:pt x="10" y="78"/>
                      <a:pt x="10" y="78"/>
                      <a:pt x="10" y="78"/>
                    </a:cubicBezTo>
                    <a:cubicBezTo>
                      <a:pt x="4" y="78"/>
                      <a:pt x="0" y="74"/>
                      <a:pt x="1" y="68"/>
                    </a:cubicBezTo>
                    <a:cubicBezTo>
                      <a:pt x="11" y="7"/>
                      <a:pt x="11" y="7"/>
                      <a:pt x="11" y="7"/>
                    </a:cubicBezTo>
                    <a:cubicBezTo>
                      <a:pt x="12" y="3"/>
                      <a:pt x="15" y="0"/>
                      <a:pt x="20" y="0"/>
                    </a:cubicBezTo>
                    <a:close/>
                  </a:path>
                </a:pathLst>
              </a:custGeom>
              <a:solidFill>
                <a:srgbClr val="7C39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8" name="îṡḷîḑe"/>
              <p:cNvSpPr/>
              <p:nvPr/>
            </p:nvSpPr>
            <p:spPr bwMode="auto">
              <a:xfrm>
                <a:off x="3882" y="1836"/>
                <a:ext cx="1173" cy="1171"/>
              </a:xfrm>
              <a:custGeom>
                <a:avLst/>
                <a:gdLst>
                  <a:gd name="T0" fmla="*/ 0 w 828"/>
                  <a:gd name="T1" fmla="*/ 828 h 828"/>
                  <a:gd name="T2" fmla="*/ 828 w 828"/>
                  <a:gd name="T3" fmla="*/ 0 h 828"/>
                  <a:gd name="T4" fmla="*/ 0 w 828"/>
                  <a:gd name="T5" fmla="*/ 0 h 828"/>
                  <a:gd name="T6" fmla="*/ 0 w 828"/>
                  <a:gd name="T7" fmla="*/ 828 h 828"/>
                </a:gdLst>
                <a:ahLst/>
                <a:cxnLst>
                  <a:cxn ang="0">
                    <a:pos x="T0" y="T1"/>
                  </a:cxn>
                  <a:cxn ang="0">
                    <a:pos x="T2" y="T3"/>
                  </a:cxn>
                  <a:cxn ang="0">
                    <a:pos x="T4" y="T5"/>
                  </a:cxn>
                  <a:cxn ang="0">
                    <a:pos x="T6" y="T7"/>
                  </a:cxn>
                </a:cxnLst>
                <a:rect l="0" t="0" r="r" b="b"/>
                <a:pathLst>
                  <a:path w="828" h="828">
                    <a:moveTo>
                      <a:pt x="0" y="828"/>
                    </a:moveTo>
                    <a:cubicBezTo>
                      <a:pt x="457" y="828"/>
                      <a:pt x="828" y="457"/>
                      <a:pt x="828" y="0"/>
                    </a:cubicBezTo>
                    <a:cubicBezTo>
                      <a:pt x="0" y="0"/>
                      <a:pt x="0" y="0"/>
                      <a:pt x="0" y="0"/>
                    </a:cubicBezTo>
                    <a:lnTo>
                      <a:pt x="0" y="828"/>
                    </a:lnTo>
                    <a:close/>
                  </a:path>
                </a:pathLst>
              </a:custGeom>
              <a:solidFill>
                <a:srgbClr val="FF24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9" name="iṥľïḋè"/>
              <p:cNvSpPr/>
              <p:nvPr/>
            </p:nvSpPr>
            <p:spPr bwMode="auto">
              <a:xfrm>
                <a:off x="3882" y="1836"/>
                <a:ext cx="504" cy="504"/>
              </a:xfrm>
              <a:custGeom>
                <a:avLst/>
                <a:gdLst>
                  <a:gd name="T0" fmla="*/ 0 w 356"/>
                  <a:gd name="T1" fmla="*/ 162 h 356"/>
                  <a:gd name="T2" fmla="*/ 0 w 356"/>
                  <a:gd name="T3" fmla="*/ 356 h 356"/>
                  <a:gd name="T4" fmla="*/ 356 w 356"/>
                  <a:gd name="T5" fmla="*/ 0 h 356"/>
                  <a:gd name="T6" fmla="*/ 162 w 356"/>
                  <a:gd name="T7" fmla="*/ 0 h 356"/>
                  <a:gd name="T8" fmla="*/ 0 w 356"/>
                  <a:gd name="T9" fmla="*/ 162 h 356"/>
                </a:gdLst>
                <a:ahLst/>
                <a:cxnLst>
                  <a:cxn ang="0">
                    <a:pos x="T0" y="T1"/>
                  </a:cxn>
                  <a:cxn ang="0">
                    <a:pos x="T2" y="T3"/>
                  </a:cxn>
                  <a:cxn ang="0">
                    <a:pos x="T4" y="T5"/>
                  </a:cxn>
                  <a:cxn ang="0">
                    <a:pos x="T6" y="T7"/>
                  </a:cxn>
                  <a:cxn ang="0">
                    <a:pos x="T8" y="T9"/>
                  </a:cxn>
                </a:cxnLst>
                <a:rect l="0" t="0" r="r" b="b"/>
                <a:pathLst>
                  <a:path w="356" h="356">
                    <a:moveTo>
                      <a:pt x="0" y="162"/>
                    </a:moveTo>
                    <a:cubicBezTo>
                      <a:pt x="0" y="356"/>
                      <a:pt x="0" y="356"/>
                      <a:pt x="0" y="356"/>
                    </a:cubicBezTo>
                    <a:cubicBezTo>
                      <a:pt x="196" y="356"/>
                      <a:pt x="356" y="196"/>
                      <a:pt x="356" y="0"/>
                    </a:cubicBezTo>
                    <a:cubicBezTo>
                      <a:pt x="162" y="0"/>
                      <a:pt x="162" y="0"/>
                      <a:pt x="162" y="0"/>
                    </a:cubicBezTo>
                    <a:cubicBezTo>
                      <a:pt x="162" y="89"/>
                      <a:pt x="89" y="162"/>
                      <a:pt x="0"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0" name="ï$ḷíḑê"/>
              <p:cNvSpPr/>
              <p:nvPr/>
            </p:nvSpPr>
            <p:spPr bwMode="auto">
              <a:xfrm>
                <a:off x="3882" y="1836"/>
                <a:ext cx="1048" cy="1047"/>
              </a:xfrm>
              <a:custGeom>
                <a:avLst/>
                <a:gdLst>
                  <a:gd name="T0" fmla="*/ 0 w 740"/>
                  <a:gd name="T1" fmla="*/ 547 h 740"/>
                  <a:gd name="T2" fmla="*/ 0 w 740"/>
                  <a:gd name="T3" fmla="*/ 740 h 740"/>
                  <a:gd name="T4" fmla="*/ 524 w 740"/>
                  <a:gd name="T5" fmla="*/ 524 h 740"/>
                  <a:gd name="T6" fmla="*/ 740 w 740"/>
                  <a:gd name="T7" fmla="*/ 0 h 740"/>
                  <a:gd name="T8" fmla="*/ 547 w 740"/>
                  <a:gd name="T9" fmla="*/ 0 h 740"/>
                  <a:gd name="T10" fmla="*/ 0 w 740"/>
                  <a:gd name="T11" fmla="*/ 547 h 740"/>
                </a:gdLst>
                <a:ahLst/>
                <a:cxnLst>
                  <a:cxn ang="0">
                    <a:pos x="T0" y="T1"/>
                  </a:cxn>
                  <a:cxn ang="0">
                    <a:pos x="T2" y="T3"/>
                  </a:cxn>
                  <a:cxn ang="0">
                    <a:pos x="T4" y="T5"/>
                  </a:cxn>
                  <a:cxn ang="0">
                    <a:pos x="T6" y="T7"/>
                  </a:cxn>
                  <a:cxn ang="0">
                    <a:pos x="T8" y="T9"/>
                  </a:cxn>
                  <a:cxn ang="0">
                    <a:pos x="T10" y="T11"/>
                  </a:cxn>
                </a:cxnLst>
                <a:rect l="0" t="0" r="r" b="b"/>
                <a:pathLst>
                  <a:path w="740" h="740">
                    <a:moveTo>
                      <a:pt x="0" y="547"/>
                    </a:moveTo>
                    <a:cubicBezTo>
                      <a:pt x="0" y="740"/>
                      <a:pt x="0" y="740"/>
                      <a:pt x="0" y="740"/>
                    </a:cubicBezTo>
                    <a:cubicBezTo>
                      <a:pt x="198" y="740"/>
                      <a:pt x="384" y="663"/>
                      <a:pt x="524" y="524"/>
                    </a:cubicBezTo>
                    <a:cubicBezTo>
                      <a:pt x="663" y="384"/>
                      <a:pt x="740" y="198"/>
                      <a:pt x="740" y="0"/>
                    </a:cubicBezTo>
                    <a:cubicBezTo>
                      <a:pt x="547" y="0"/>
                      <a:pt x="547" y="0"/>
                      <a:pt x="547" y="0"/>
                    </a:cubicBezTo>
                    <a:cubicBezTo>
                      <a:pt x="547" y="301"/>
                      <a:pt x="301" y="547"/>
                      <a:pt x="0" y="5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1" name="íśḻîde"/>
              <p:cNvSpPr/>
              <p:nvPr/>
            </p:nvSpPr>
            <p:spPr bwMode="auto">
              <a:xfrm>
                <a:off x="4505" y="4063"/>
                <a:ext cx="170" cy="148"/>
              </a:xfrm>
              <a:custGeom>
                <a:avLst/>
                <a:gdLst>
                  <a:gd name="T0" fmla="*/ 10 w 120"/>
                  <a:gd name="T1" fmla="*/ 82 h 105"/>
                  <a:gd name="T2" fmla="*/ 83 w 120"/>
                  <a:gd name="T3" fmla="*/ 0 h 105"/>
                  <a:gd name="T4" fmla="*/ 120 w 120"/>
                  <a:gd name="T5" fmla="*/ 35 h 105"/>
                  <a:gd name="T6" fmla="*/ 66 w 120"/>
                  <a:gd name="T7" fmla="*/ 105 h 105"/>
                  <a:gd name="T8" fmla="*/ 10 w 120"/>
                  <a:gd name="T9" fmla="*/ 82 h 105"/>
                </a:gdLst>
                <a:ahLst/>
                <a:cxnLst>
                  <a:cxn ang="0">
                    <a:pos x="T0" y="T1"/>
                  </a:cxn>
                  <a:cxn ang="0">
                    <a:pos x="T2" y="T3"/>
                  </a:cxn>
                  <a:cxn ang="0">
                    <a:pos x="T4" y="T5"/>
                  </a:cxn>
                  <a:cxn ang="0">
                    <a:pos x="T6" y="T7"/>
                  </a:cxn>
                  <a:cxn ang="0">
                    <a:pos x="T8" y="T9"/>
                  </a:cxn>
                </a:cxnLst>
                <a:rect l="0" t="0" r="r" b="b"/>
                <a:pathLst>
                  <a:path w="120" h="105">
                    <a:moveTo>
                      <a:pt x="10" y="82"/>
                    </a:moveTo>
                    <a:cubicBezTo>
                      <a:pt x="10" y="82"/>
                      <a:pt x="0" y="36"/>
                      <a:pt x="83" y="0"/>
                    </a:cubicBezTo>
                    <a:cubicBezTo>
                      <a:pt x="120" y="35"/>
                      <a:pt x="120" y="35"/>
                      <a:pt x="120" y="35"/>
                    </a:cubicBezTo>
                    <a:cubicBezTo>
                      <a:pt x="66" y="105"/>
                      <a:pt x="66" y="105"/>
                      <a:pt x="66" y="105"/>
                    </a:cubicBezTo>
                    <a:lnTo>
                      <a:pt x="10" y="82"/>
                    </a:lnTo>
                    <a:close/>
                  </a:path>
                </a:pathLst>
              </a:custGeom>
              <a:solidFill>
                <a:srgbClr val="C4B8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2" name="ïṡḷíḑé"/>
              <p:cNvSpPr/>
              <p:nvPr/>
            </p:nvSpPr>
            <p:spPr bwMode="auto">
              <a:xfrm>
                <a:off x="3984" y="4091"/>
                <a:ext cx="166" cy="140"/>
              </a:xfrm>
              <a:custGeom>
                <a:avLst/>
                <a:gdLst>
                  <a:gd name="T0" fmla="*/ 0 w 117"/>
                  <a:gd name="T1" fmla="*/ 65 h 99"/>
                  <a:gd name="T2" fmla="*/ 89 w 117"/>
                  <a:gd name="T3" fmla="*/ 0 h 99"/>
                  <a:gd name="T4" fmla="*/ 117 w 117"/>
                  <a:gd name="T5" fmla="*/ 42 h 99"/>
                  <a:gd name="T6" fmla="*/ 49 w 117"/>
                  <a:gd name="T7" fmla="*/ 99 h 99"/>
                  <a:gd name="T8" fmla="*/ 0 w 117"/>
                  <a:gd name="T9" fmla="*/ 65 h 99"/>
                </a:gdLst>
                <a:ahLst/>
                <a:cxnLst>
                  <a:cxn ang="0">
                    <a:pos x="T0" y="T1"/>
                  </a:cxn>
                  <a:cxn ang="0">
                    <a:pos x="T2" y="T3"/>
                  </a:cxn>
                  <a:cxn ang="0">
                    <a:pos x="T4" y="T5"/>
                  </a:cxn>
                  <a:cxn ang="0">
                    <a:pos x="T6" y="T7"/>
                  </a:cxn>
                  <a:cxn ang="0">
                    <a:pos x="T8" y="T9"/>
                  </a:cxn>
                </a:cxnLst>
                <a:rect l="0" t="0" r="r" b="b"/>
                <a:pathLst>
                  <a:path w="117" h="99">
                    <a:moveTo>
                      <a:pt x="0" y="65"/>
                    </a:moveTo>
                    <a:cubicBezTo>
                      <a:pt x="0" y="65"/>
                      <a:pt x="0" y="18"/>
                      <a:pt x="89" y="0"/>
                    </a:cubicBezTo>
                    <a:cubicBezTo>
                      <a:pt x="117" y="42"/>
                      <a:pt x="117" y="42"/>
                      <a:pt x="117" y="42"/>
                    </a:cubicBezTo>
                    <a:cubicBezTo>
                      <a:pt x="49" y="99"/>
                      <a:pt x="49" y="99"/>
                      <a:pt x="49" y="99"/>
                    </a:cubicBezTo>
                    <a:lnTo>
                      <a:pt x="0" y="65"/>
                    </a:lnTo>
                    <a:close/>
                  </a:path>
                </a:pathLst>
              </a:custGeom>
              <a:solidFill>
                <a:srgbClr val="C4B8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3" name="ïşlïďè"/>
              <p:cNvSpPr/>
              <p:nvPr/>
            </p:nvSpPr>
            <p:spPr bwMode="auto">
              <a:xfrm>
                <a:off x="4521" y="4121"/>
                <a:ext cx="153" cy="135"/>
              </a:xfrm>
              <a:custGeom>
                <a:avLst/>
                <a:gdLst>
                  <a:gd name="T0" fmla="*/ 88 w 108"/>
                  <a:gd name="T1" fmla="*/ 0 h 96"/>
                  <a:gd name="T2" fmla="*/ 17 w 108"/>
                  <a:gd name="T3" fmla="*/ 0 h 96"/>
                  <a:gd name="T4" fmla="*/ 0 w 108"/>
                  <a:gd name="T5" fmla="*/ 16 h 96"/>
                  <a:gd name="T6" fmla="*/ 1 w 108"/>
                  <a:gd name="T7" fmla="*/ 78 h 96"/>
                  <a:gd name="T8" fmla="*/ 19 w 108"/>
                  <a:gd name="T9" fmla="*/ 96 h 96"/>
                  <a:gd name="T10" fmla="*/ 90 w 108"/>
                  <a:gd name="T11" fmla="*/ 96 h 96"/>
                  <a:gd name="T12" fmla="*/ 107 w 108"/>
                  <a:gd name="T13" fmla="*/ 78 h 96"/>
                  <a:gd name="T14" fmla="*/ 105 w 108"/>
                  <a:gd name="T15" fmla="*/ 16 h 96"/>
                  <a:gd name="T16" fmla="*/ 88 w 108"/>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96">
                    <a:moveTo>
                      <a:pt x="88" y="0"/>
                    </a:moveTo>
                    <a:cubicBezTo>
                      <a:pt x="17" y="0"/>
                      <a:pt x="17" y="0"/>
                      <a:pt x="17" y="0"/>
                    </a:cubicBezTo>
                    <a:cubicBezTo>
                      <a:pt x="8" y="0"/>
                      <a:pt x="0" y="7"/>
                      <a:pt x="0" y="16"/>
                    </a:cubicBezTo>
                    <a:cubicBezTo>
                      <a:pt x="1" y="78"/>
                      <a:pt x="1" y="78"/>
                      <a:pt x="1" y="78"/>
                    </a:cubicBezTo>
                    <a:cubicBezTo>
                      <a:pt x="1" y="88"/>
                      <a:pt x="9" y="96"/>
                      <a:pt x="19" y="96"/>
                    </a:cubicBezTo>
                    <a:cubicBezTo>
                      <a:pt x="90" y="96"/>
                      <a:pt x="90" y="96"/>
                      <a:pt x="90" y="96"/>
                    </a:cubicBezTo>
                    <a:cubicBezTo>
                      <a:pt x="100" y="96"/>
                      <a:pt x="108" y="88"/>
                      <a:pt x="107" y="78"/>
                    </a:cubicBezTo>
                    <a:cubicBezTo>
                      <a:pt x="105" y="16"/>
                      <a:pt x="105" y="16"/>
                      <a:pt x="105" y="16"/>
                    </a:cubicBezTo>
                    <a:cubicBezTo>
                      <a:pt x="105" y="7"/>
                      <a:pt x="97" y="0"/>
                      <a:pt x="88" y="0"/>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4" name="iśļîḑê"/>
              <p:cNvSpPr/>
              <p:nvPr/>
            </p:nvSpPr>
            <p:spPr bwMode="auto">
              <a:xfrm>
                <a:off x="3887" y="3108"/>
                <a:ext cx="486" cy="332"/>
              </a:xfrm>
              <a:custGeom>
                <a:avLst/>
                <a:gdLst>
                  <a:gd name="T0" fmla="*/ 244 w 343"/>
                  <a:gd name="T1" fmla="*/ 68 h 235"/>
                  <a:gd name="T2" fmla="*/ 242 w 343"/>
                  <a:gd name="T3" fmla="*/ 69 h 235"/>
                  <a:gd name="T4" fmla="*/ 205 w 343"/>
                  <a:gd name="T5" fmla="*/ 85 h 235"/>
                  <a:gd name="T6" fmla="*/ 167 w 343"/>
                  <a:gd name="T7" fmla="*/ 98 h 235"/>
                  <a:gd name="T8" fmla="*/ 182 w 343"/>
                  <a:gd name="T9" fmla="*/ 107 h 235"/>
                  <a:gd name="T10" fmla="*/ 173 w 343"/>
                  <a:gd name="T11" fmla="*/ 109 h 235"/>
                  <a:gd name="T12" fmla="*/ 184 w 343"/>
                  <a:gd name="T13" fmla="*/ 113 h 235"/>
                  <a:gd name="T14" fmla="*/ 172 w 343"/>
                  <a:gd name="T15" fmla="*/ 102 h 235"/>
                  <a:gd name="T16" fmla="*/ 149 w 343"/>
                  <a:gd name="T17" fmla="*/ 75 h 235"/>
                  <a:gd name="T18" fmla="*/ 120 w 343"/>
                  <a:gd name="T19" fmla="*/ 34 h 235"/>
                  <a:gd name="T20" fmla="*/ 42 w 343"/>
                  <a:gd name="T21" fmla="*/ 33 h 235"/>
                  <a:gd name="T22" fmla="*/ 20 w 343"/>
                  <a:gd name="T23" fmla="*/ 99 h 235"/>
                  <a:gd name="T24" fmla="*/ 149 w 343"/>
                  <a:gd name="T25" fmla="*/ 225 h 235"/>
                  <a:gd name="T26" fmla="*/ 237 w 343"/>
                  <a:gd name="T27" fmla="*/ 200 h 235"/>
                  <a:gd name="T28" fmla="*/ 309 w 343"/>
                  <a:gd name="T29" fmla="*/ 168 h 235"/>
                  <a:gd name="T30" fmla="*/ 326 w 343"/>
                  <a:gd name="T31" fmla="*/ 86 h 235"/>
                  <a:gd name="T32" fmla="*/ 244 w 343"/>
                  <a:gd name="T33" fmla="*/ 6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3" h="235">
                    <a:moveTo>
                      <a:pt x="244" y="68"/>
                    </a:moveTo>
                    <a:cubicBezTo>
                      <a:pt x="271" y="55"/>
                      <a:pt x="249" y="66"/>
                      <a:pt x="242" y="69"/>
                    </a:cubicBezTo>
                    <a:cubicBezTo>
                      <a:pt x="230" y="75"/>
                      <a:pt x="218" y="80"/>
                      <a:pt x="205" y="85"/>
                    </a:cubicBezTo>
                    <a:cubicBezTo>
                      <a:pt x="193" y="90"/>
                      <a:pt x="180" y="94"/>
                      <a:pt x="167" y="98"/>
                    </a:cubicBezTo>
                    <a:cubicBezTo>
                      <a:pt x="167" y="98"/>
                      <a:pt x="171" y="109"/>
                      <a:pt x="182" y="107"/>
                    </a:cubicBezTo>
                    <a:cubicBezTo>
                      <a:pt x="177" y="108"/>
                      <a:pt x="157" y="107"/>
                      <a:pt x="173" y="109"/>
                    </a:cubicBezTo>
                    <a:cubicBezTo>
                      <a:pt x="176" y="109"/>
                      <a:pt x="194" y="121"/>
                      <a:pt x="184" y="113"/>
                    </a:cubicBezTo>
                    <a:cubicBezTo>
                      <a:pt x="180" y="110"/>
                      <a:pt x="176" y="106"/>
                      <a:pt x="172" y="102"/>
                    </a:cubicBezTo>
                    <a:cubicBezTo>
                      <a:pt x="163" y="93"/>
                      <a:pt x="159" y="88"/>
                      <a:pt x="149" y="75"/>
                    </a:cubicBezTo>
                    <a:cubicBezTo>
                      <a:pt x="139" y="62"/>
                      <a:pt x="129" y="48"/>
                      <a:pt x="120" y="34"/>
                    </a:cubicBezTo>
                    <a:cubicBezTo>
                      <a:pt x="97" y="0"/>
                      <a:pt x="67" y="14"/>
                      <a:pt x="42" y="33"/>
                    </a:cubicBezTo>
                    <a:cubicBezTo>
                      <a:pt x="20" y="50"/>
                      <a:pt x="0" y="69"/>
                      <a:pt x="20" y="99"/>
                    </a:cubicBezTo>
                    <a:cubicBezTo>
                      <a:pt x="52" y="146"/>
                      <a:pt x="91" y="209"/>
                      <a:pt x="149" y="225"/>
                    </a:cubicBezTo>
                    <a:cubicBezTo>
                      <a:pt x="184" y="235"/>
                      <a:pt x="204" y="212"/>
                      <a:pt x="237" y="200"/>
                    </a:cubicBezTo>
                    <a:cubicBezTo>
                      <a:pt x="262" y="191"/>
                      <a:pt x="286" y="179"/>
                      <a:pt x="309" y="168"/>
                    </a:cubicBezTo>
                    <a:cubicBezTo>
                      <a:pt x="338" y="154"/>
                      <a:pt x="343" y="110"/>
                      <a:pt x="326" y="86"/>
                    </a:cubicBezTo>
                    <a:cubicBezTo>
                      <a:pt x="307" y="56"/>
                      <a:pt x="273" y="54"/>
                      <a:pt x="244" y="68"/>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5" name="íṧľîďê"/>
              <p:cNvSpPr/>
              <p:nvPr/>
            </p:nvSpPr>
            <p:spPr bwMode="auto">
              <a:xfrm>
                <a:off x="3909" y="3112"/>
                <a:ext cx="133" cy="110"/>
              </a:xfrm>
              <a:custGeom>
                <a:avLst/>
                <a:gdLst>
                  <a:gd name="T0" fmla="*/ 83 w 94"/>
                  <a:gd name="T1" fmla="*/ 12 h 78"/>
                  <a:gd name="T2" fmla="*/ 64 w 94"/>
                  <a:gd name="T3" fmla="*/ 59 h 78"/>
                  <a:gd name="T4" fmla="*/ 8 w 94"/>
                  <a:gd name="T5" fmla="*/ 61 h 78"/>
                  <a:gd name="T6" fmla="*/ 31 w 94"/>
                  <a:gd name="T7" fmla="*/ 15 h 78"/>
                  <a:gd name="T8" fmla="*/ 83 w 94"/>
                  <a:gd name="T9" fmla="*/ 12 h 78"/>
                </a:gdLst>
                <a:ahLst/>
                <a:cxnLst>
                  <a:cxn ang="0">
                    <a:pos x="T0" y="T1"/>
                  </a:cxn>
                  <a:cxn ang="0">
                    <a:pos x="T2" y="T3"/>
                  </a:cxn>
                  <a:cxn ang="0">
                    <a:pos x="T4" y="T5"/>
                  </a:cxn>
                  <a:cxn ang="0">
                    <a:pos x="T6" y="T7"/>
                  </a:cxn>
                  <a:cxn ang="0">
                    <a:pos x="T8" y="T9"/>
                  </a:cxn>
                </a:cxnLst>
                <a:rect l="0" t="0" r="r" b="b"/>
                <a:pathLst>
                  <a:path w="94" h="78">
                    <a:moveTo>
                      <a:pt x="83" y="12"/>
                    </a:moveTo>
                    <a:cubicBezTo>
                      <a:pt x="90" y="24"/>
                      <a:pt x="94" y="39"/>
                      <a:pt x="64" y="59"/>
                    </a:cubicBezTo>
                    <a:cubicBezTo>
                      <a:pt x="36" y="78"/>
                      <a:pt x="16" y="73"/>
                      <a:pt x="8" y="61"/>
                    </a:cubicBezTo>
                    <a:cubicBezTo>
                      <a:pt x="0" y="50"/>
                      <a:pt x="11" y="29"/>
                      <a:pt x="31" y="15"/>
                    </a:cubicBezTo>
                    <a:cubicBezTo>
                      <a:pt x="52" y="2"/>
                      <a:pt x="75" y="0"/>
                      <a:pt x="83"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6" name="ïṧļiďé"/>
              <p:cNvSpPr/>
              <p:nvPr/>
            </p:nvSpPr>
            <p:spPr bwMode="auto">
              <a:xfrm>
                <a:off x="3822" y="3064"/>
                <a:ext cx="105" cy="105"/>
              </a:xfrm>
              <a:custGeom>
                <a:avLst/>
                <a:gdLst>
                  <a:gd name="T0" fmla="*/ 14 w 74"/>
                  <a:gd name="T1" fmla="*/ 49 h 74"/>
                  <a:gd name="T2" fmla="*/ 29 w 74"/>
                  <a:gd name="T3" fmla="*/ 7 h 74"/>
                  <a:gd name="T4" fmla="*/ 74 w 74"/>
                  <a:gd name="T5" fmla="*/ 74 h 74"/>
                  <a:gd name="T6" fmla="*/ 14 w 74"/>
                  <a:gd name="T7" fmla="*/ 49 h 74"/>
                </a:gdLst>
                <a:ahLst/>
                <a:cxnLst>
                  <a:cxn ang="0">
                    <a:pos x="T0" y="T1"/>
                  </a:cxn>
                  <a:cxn ang="0">
                    <a:pos x="T2" y="T3"/>
                  </a:cxn>
                  <a:cxn ang="0">
                    <a:pos x="T4" y="T5"/>
                  </a:cxn>
                  <a:cxn ang="0">
                    <a:pos x="T6" y="T7"/>
                  </a:cxn>
                </a:cxnLst>
                <a:rect l="0" t="0" r="r" b="b"/>
                <a:pathLst>
                  <a:path w="74" h="74">
                    <a:moveTo>
                      <a:pt x="14" y="49"/>
                    </a:moveTo>
                    <a:cubicBezTo>
                      <a:pt x="14" y="49"/>
                      <a:pt x="0" y="13"/>
                      <a:pt x="29" y="7"/>
                    </a:cubicBezTo>
                    <a:cubicBezTo>
                      <a:pt x="58" y="0"/>
                      <a:pt x="74" y="74"/>
                      <a:pt x="74" y="74"/>
                    </a:cubicBezTo>
                    <a:lnTo>
                      <a:pt x="14" y="49"/>
                    </a:lnTo>
                    <a:close/>
                  </a:path>
                </a:pathLst>
              </a:custGeom>
              <a:solidFill>
                <a:srgbClr val="FF9E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7" name="îşlîḓe"/>
              <p:cNvSpPr/>
              <p:nvPr/>
            </p:nvSpPr>
            <p:spPr bwMode="auto">
              <a:xfrm>
                <a:off x="3831" y="3038"/>
                <a:ext cx="187" cy="177"/>
              </a:xfrm>
              <a:custGeom>
                <a:avLst/>
                <a:gdLst>
                  <a:gd name="T0" fmla="*/ 131 w 132"/>
                  <a:gd name="T1" fmla="*/ 67 h 125"/>
                  <a:gd name="T2" fmla="*/ 5 w 132"/>
                  <a:gd name="T3" fmla="*/ 76 h 125"/>
                  <a:gd name="T4" fmla="*/ 24 w 132"/>
                  <a:gd name="T5" fmla="*/ 23 h 125"/>
                  <a:gd name="T6" fmla="*/ 46 w 132"/>
                  <a:gd name="T7" fmla="*/ 65 h 125"/>
                  <a:gd name="T8" fmla="*/ 44 w 132"/>
                  <a:gd name="T9" fmla="*/ 10 h 125"/>
                  <a:gd name="T10" fmla="*/ 73 w 132"/>
                  <a:gd name="T11" fmla="*/ 42 h 125"/>
                  <a:gd name="T12" fmla="*/ 84 w 132"/>
                  <a:gd name="T13" fmla="*/ 62 h 125"/>
                  <a:gd name="T14" fmla="*/ 131 w 132"/>
                  <a:gd name="T15" fmla="*/ 67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25">
                    <a:moveTo>
                      <a:pt x="131" y="67"/>
                    </a:moveTo>
                    <a:cubicBezTo>
                      <a:pt x="131" y="107"/>
                      <a:pt x="13" y="125"/>
                      <a:pt x="5" y="76"/>
                    </a:cubicBezTo>
                    <a:cubicBezTo>
                      <a:pt x="0" y="52"/>
                      <a:pt x="0" y="32"/>
                      <a:pt x="24" y="23"/>
                    </a:cubicBezTo>
                    <a:cubicBezTo>
                      <a:pt x="43" y="16"/>
                      <a:pt x="27" y="64"/>
                      <a:pt x="46" y="65"/>
                    </a:cubicBezTo>
                    <a:cubicBezTo>
                      <a:pt x="46" y="65"/>
                      <a:pt x="23" y="19"/>
                      <a:pt x="44" y="10"/>
                    </a:cubicBezTo>
                    <a:cubicBezTo>
                      <a:pt x="66" y="0"/>
                      <a:pt x="73" y="30"/>
                      <a:pt x="73" y="42"/>
                    </a:cubicBezTo>
                    <a:cubicBezTo>
                      <a:pt x="84" y="62"/>
                      <a:pt x="84" y="62"/>
                      <a:pt x="84" y="62"/>
                    </a:cubicBezTo>
                    <a:cubicBezTo>
                      <a:pt x="84" y="62"/>
                      <a:pt x="132" y="45"/>
                      <a:pt x="131" y="67"/>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8" name="iṣ1îdè"/>
              <p:cNvSpPr/>
              <p:nvPr/>
            </p:nvSpPr>
            <p:spPr bwMode="auto">
              <a:xfrm>
                <a:off x="4015" y="3651"/>
                <a:ext cx="805" cy="580"/>
              </a:xfrm>
              <a:custGeom>
                <a:avLst/>
                <a:gdLst>
                  <a:gd name="T0" fmla="*/ 511 w 568"/>
                  <a:gd name="T1" fmla="*/ 104 h 410"/>
                  <a:gd name="T2" fmla="*/ 306 w 568"/>
                  <a:gd name="T3" fmla="*/ 6 h 410"/>
                  <a:gd name="T4" fmla="*/ 280 w 568"/>
                  <a:gd name="T5" fmla="*/ 0 h 410"/>
                  <a:gd name="T6" fmla="*/ 87 w 568"/>
                  <a:gd name="T7" fmla="*/ 0 h 410"/>
                  <a:gd name="T8" fmla="*/ 27 w 568"/>
                  <a:gd name="T9" fmla="*/ 61 h 410"/>
                  <a:gd name="T10" fmla="*/ 48 w 568"/>
                  <a:gd name="T11" fmla="*/ 107 h 410"/>
                  <a:gd name="T12" fmla="*/ 121 w 568"/>
                  <a:gd name="T13" fmla="*/ 243 h 410"/>
                  <a:gd name="T14" fmla="*/ 12 w 568"/>
                  <a:gd name="T15" fmla="*/ 308 h 410"/>
                  <a:gd name="T16" fmla="*/ 73 w 568"/>
                  <a:gd name="T17" fmla="*/ 410 h 410"/>
                  <a:gd name="T18" fmla="*/ 166 w 568"/>
                  <a:gd name="T19" fmla="*/ 363 h 410"/>
                  <a:gd name="T20" fmla="*/ 241 w 568"/>
                  <a:gd name="T21" fmla="*/ 245 h 410"/>
                  <a:gd name="T22" fmla="*/ 194 w 568"/>
                  <a:gd name="T23" fmla="*/ 122 h 410"/>
                  <a:gd name="T24" fmla="*/ 276 w 568"/>
                  <a:gd name="T25" fmla="*/ 122 h 410"/>
                  <a:gd name="T26" fmla="*/ 430 w 568"/>
                  <a:gd name="T27" fmla="*/ 192 h 410"/>
                  <a:gd name="T28" fmla="*/ 366 w 568"/>
                  <a:gd name="T29" fmla="*/ 320 h 410"/>
                  <a:gd name="T30" fmla="*/ 480 w 568"/>
                  <a:gd name="T31" fmla="*/ 363 h 410"/>
                  <a:gd name="T32" fmla="*/ 536 w 568"/>
                  <a:gd name="T33" fmla="*/ 248 h 410"/>
                  <a:gd name="T34" fmla="*/ 511 w 568"/>
                  <a:gd name="T35" fmla="*/ 10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8" h="410">
                    <a:moveTo>
                      <a:pt x="511" y="104"/>
                    </a:moveTo>
                    <a:cubicBezTo>
                      <a:pt x="444" y="55"/>
                      <a:pt x="331" y="15"/>
                      <a:pt x="306" y="6"/>
                    </a:cubicBezTo>
                    <a:cubicBezTo>
                      <a:pt x="298" y="2"/>
                      <a:pt x="289" y="0"/>
                      <a:pt x="280" y="0"/>
                    </a:cubicBezTo>
                    <a:cubicBezTo>
                      <a:pt x="87" y="0"/>
                      <a:pt x="87" y="0"/>
                      <a:pt x="87" y="0"/>
                    </a:cubicBezTo>
                    <a:cubicBezTo>
                      <a:pt x="54" y="0"/>
                      <a:pt x="27" y="27"/>
                      <a:pt x="27" y="61"/>
                    </a:cubicBezTo>
                    <a:cubicBezTo>
                      <a:pt x="27" y="80"/>
                      <a:pt x="35" y="96"/>
                      <a:pt x="48" y="107"/>
                    </a:cubicBezTo>
                    <a:cubicBezTo>
                      <a:pt x="80" y="160"/>
                      <a:pt x="113" y="219"/>
                      <a:pt x="121" y="243"/>
                    </a:cubicBezTo>
                    <a:cubicBezTo>
                      <a:pt x="106" y="263"/>
                      <a:pt x="12" y="308"/>
                      <a:pt x="12" y="308"/>
                    </a:cubicBezTo>
                    <a:cubicBezTo>
                      <a:pt x="0" y="383"/>
                      <a:pt x="73" y="410"/>
                      <a:pt x="73" y="410"/>
                    </a:cubicBezTo>
                    <a:cubicBezTo>
                      <a:pt x="75" y="409"/>
                      <a:pt x="120" y="391"/>
                      <a:pt x="166" y="363"/>
                    </a:cubicBezTo>
                    <a:cubicBezTo>
                      <a:pt x="216" y="334"/>
                      <a:pt x="242" y="311"/>
                      <a:pt x="241" y="245"/>
                    </a:cubicBezTo>
                    <a:cubicBezTo>
                      <a:pt x="241" y="220"/>
                      <a:pt x="225" y="179"/>
                      <a:pt x="194" y="122"/>
                    </a:cubicBezTo>
                    <a:cubicBezTo>
                      <a:pt x="276" y="122"/>
                      <a:pt x="276" y="122"/>
                      <a:pt x="276" y="122"/>
                    </a:cubicBezTo>
                    <a:cubicBezTo>
                      <a:pt x="313" y="135"/>
                      <a:pt x="385" y="163"/>
                      <a:pt x="430" y="192"/>
                    </a:cubicBezTo>
                    <a:cubicBezTo>
                      <a:pt x="366" y="320"/>
                      <a:pt x="366" y="320"/>
                      <a:pt x="366" y="320"/>
                    </a:cubicBezTo>
                    <a:cubicBezTo>
                      <a:pt x="399" y="396"/>
                      <a:pt x="480" y="363"/>
                      <a:pt x="480" y="363"/>
                    </a:cubicBezTo>
                    <a:cubicBezTo>
                      <a:pt x="536" y="248"/>
                      <a:pt x="536" y="248"/>
                      <a:pt x="536" y="248"/>
                    </a:cubicBezTo>
                    <a:cubicBezTo>
                      <a:pt x="568" y="202"/>
                      <a:pt x="557" y="137"/>
                      <a:pt x="511" y="104"/>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9" name="iSlíḍe"/>
              <p:cNvSpPr/>
              <p:nvPr/>
            </p:nvSpPr>
            <p:spPr bwMode="auto">
              <a:xfrm>
                <a:off x="4055" y="3675"/>
                <a:ext cx="568" cy="245"/>
              </a:xfrm>
              <a:custGeom>
                <a:avLst/>
                <a:gdLst>
                  <a:gd name="T0" fmla="*/ 401 w 401"/>
                  <a:gd name="T1" fmla="*/ 173 h 173"/>
                  <a:gd name="T2" fmla="*/ 306 w 401"/>
                  <a:gd name="T3" fmla="*/ 31 h 173"/>
                  <a:gd name="T4" fmla="*/ 18 w 401"/>
                  <a:gd name="T5" fmla="*/ 0 h 173"/>
                  <a:gd name="T6" fmla="*/ 0 w 401"/>
                  <a:gd name="T7" fmla="*/ 43 h 173"/>
                  <a:gd name="T8" fmla="*/ 21 w 401"/>
                  <a:gd name="T9" fmla="*/ 90 h 173"/>
                  <a:gd name="T10" fmla="*/ 66 w 401"/>
                  <a:gd name="T11" fmla="*/ 167 h 173"/>
                  <a:gd name="T12" fmla="*/ 190 w 401"/>
                  <a:gd name="T13" fmla="*/ 151 h 173"/>
                  <a:gd name="T14" fmla="*/ 166 w 401"/>
                  <a:gd name="T15" fmla="*/ 104 h 173"/>
                  <a:gd name="T16" fmla="*/ 167 w 401"/>
                  <a:gd name="T17" fmla="*/ 104 h 173"/>
                  <a:gd name="T18" fmla="*/ 248 w 401"/>
                  <a:gd name="T19" fmla="*/ 104 h 173"/>
                  <a:gd name="T20" fmla="*/ 249 w 401"/>
                  <a:gd name="T21" fmla="*/ 104 h 173"/>
                  <a:gd name="T22" fmla="*/ 401 w 401"/>
                  <a:gd name="T23"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1" h="173">
                    <a:moveTo>
                      <a:pt x="401" y="173"/>
                    </a:moveTo>
                    <a:cubicBezTo>
                      <a:pt x="306" y="31"/>
                      <a:pt x="306" y="31"/>
                      <a:pt x="306" y="31"/>
                    </a:cubicBezTo>
                    <a:cubicBezTo>
                      <a:pt x="18" y="0"/>
                      <a:pt x="18" y="0"/>
                      <a:pt x="18" y="0"/>
                    </a:cubicBezTo>
                    <a:cubicBezTo>
                      <a:pt x="7" y="11"/>
                      <a:pt x="0" y="27"/>
                      <a:pt x="0" y="43"/>
                    </a:cubicBezTo>
                    <a:cubicBezTo>
                      <a:pt x="0" y="62"/>
                      <a:pt x="8" y="79"/>
                      <a:pt x="21" y="90"/>
                    </a:cubicBezTo>
                    <a:cubicBezTo>
                      <a:pt x="37" y="116"/>
                      <a:pt x="66" y="167"/>
                      <a:pt x="66" y="167"/>
                    </a:cubicBezTo>
                    <a:cubicBezTo>
                      <a:pt x="132" y="112"/>
                      <a:pt x="190" y="151"/>
                      <a:pt x="190" y="151"/>
                    </a:cubicBezTo>
                    <a:cubicBezTo>
                      <a:pt x="166" y="104"/>
                      <a:pt x="166" y="104"/>
                      <a:pt x="166" y="104"/>
                    </a:cubicBezTo>
                    <a:cubicBezTo>
                      <a:pt x="167" y="104"/>
                      <a:pt x="167" y="104"/>
                      <a:pt x="167" y="104"/>
                    </a:cubicBezTo>
                    <a:cubicBezTo>
                      <a:pt x="248" y="104"/>
                      <a:pt x="248" y="104"/>
                      <a:pt x="248" y="104"/>
                    </a:cubicBezTo>
                    <a:cubicBezTo>
                      <a:pt x="249" y="104"/>
                      <a:pt x="249" y="104"/>
                      <a:pt x="249" y="104"/>
                    </a:cubicBezTo>
                    <a:cubicBezTo>
                      <a:pt x="286" y="117"/>
                      <a:pt x="355" y="144"/>
                      <a:pt x="401" y="173"/>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0" name="iṧḷiḋè"/>
              <p:cNvSpPr/>
              <p:nvPr/>
            </p:nvSpPr>
            <p:spPr bwMode="auto">
              <a:xfrm>
                <a:off x="4065" y="3193"/>
                <a:ext cx="583" cy="701"/>
              </a:xfrm>
              <a:custGeom>
                <a:avLst/>
                <a:gdLst>
                  <a:gd name="T0" fmla="*/ 300 w 412"/>
                  <a:gd name="T1" fmla="*/ 372 h 496"/>
                  <a:gd name="T2" fmla="*/ 402 w 412"/>
                  <a:gd name="T3" fmla="*/ 117 h 496"/>
                  <a:gd name="T4" fmla="*/ 389 w 412"/>
                  <a:gd name="T5" fmla="*/ 47 h 496"/>
                  <a:gd name="T6" fmla="*/ 211 w 412"/>
                  <a:gd name="T7" fmla="*/ 2 h 496"/>
                  <a:gd name="T8" fmla="*/ 112 w 412"/>
                  <a:gd name="T9" fmla="*/ 72 h 496"/>
                  <a:gd name="T10" fmla="*/ 0 w 412"/>
                  <a:gd name="T11" fmla="*/ 355 h 496"/>
                  <a:gd name="T12" fmla="*/ 300 w 412"/>
                  <a:gd name="T13" fmla="*/ 372 h 496"/>
                </a:gdLst>
                <a:ahLst/>
                <a:cxnLst>
                  <a:cxn ang="0">
                    <a:pos x="T0" y="T1"/>
                  </a:cxn>
                  <a:cxn ang="0">
                    <a:pos x="T2" y="T3"/>
                  </a:cxn>
                  <a:cxn ang="0">
                    <a:pos x="T4" y="T5"/>
                  </a:cxn>
                  <a:cxn ang="0">
                    <a:pos x="T6" y="T7"/>
                  </a:cxn>
                  <a:cxn ang="0">
                    <a:pos x="T8" y="T9"/>
                  </a:cxn>
                  <a:cxn ang="0">
                    <a:pos x="T10" y="T11"/>
                  </a:cxn>
                  <a:cxn ang="0">
                    <a:pos x="T12" y="T13"/>
                  </a:cxn>
                </a:cxnLst>
                <a:rect l="0" t="0" r="r" b="b"/>
                <a:pathLst>
                  <a:path w="412" h="496">
                    <a:moveTo>
                      <a:pt x="300" y="372"/>
                    </a:moveTo>
                    <a:cubicBezTo>
                      <a:pt x="402" y="117"/>
                      <a:pt x="402" y="117"/>
                      <a:pt x="402" y="117"/>
                    </a:cubicBezTo>
                    <a:cubicBezTo>
                      <a:pt x="412" y="93"/>
                      <a:pt x="407" y="65"/>
                      <a:pt x="389" y="47"/>
                    </a:cubicBezTo>
                    <a:cubicBezTo>
                      <a:pt x="347" y="5"/>
                      <a:pt x="269" y="0"/>
                      <a:pt x="211" y="2"/>
                    </a:cubicBezTo>
                    <a:cubicBezTo>
                      <a:pt x="167" y="4"/>
                      <a:pt x="128" y="32"/>
                      <a:pt x="112" y="72"/>
                    </a:cubicBezTo>
                    <a:cubicBezTo>
                      <a:pt x="0" y="355"/>
                      <a:pt x="0" y="355"/>
                      <a:pt x="0" y="355"/>
                    </a:cubicBezTo>
                    <a:cubicBezTo>
                      <a:pt x="0" y="355"/>
                      <a:pt x="151" y="496"/>
                      <a:pt x="300" y="372"/>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1" name="îśľïḍé"/>
              <p:cNvSpPr/>
              <p:nvPr/>
            </p:nvSpPr>
            <p:spPr bwMode="auto">
              <a:xfrm>
                <a:off x="4532" y="4211"/>
                <a:ext cx="238" cy="40"/>
              </a:xfrm>
              <a:custGeom>
                <a:avLst/>
                <a:gdLst>
                  <a:gd name="T0" fmla="*/ 13 w 168"/>
                  <a:gd name="T1" fmla="*/ 0 h 28"/>
                  <a:gd name="T2" fmla="*/ 156 w 168"/>
                  <a:gd name="T3" fmla="*/ 0 h 28"/>
                  <a:gd name="T4" fmla="*/ 168 w 168"/>
                  <a:gd name="T5" fmla="*/ 13 h 28"/>
                  <a:gd name="T6" fmla="*/ 168 w 168"/>
                  <a:gd name="T7" fmla="*/ 15 h 28"/>
                  <a:gd name="T8" fmla="*/ 156 w 168"/>
                  <a:gd name="T9" fmla="*/ 28 h 28"/>
                  <a:gd name="T10" fmla="*/ 13 w 168"/>
                  <a:gd name="T11" fmla="*/ 28 h 28"/>
                  <a:gd name="T12" fmla="*/ 0 w 168"/>
                  <a:gd name="T13" fmla="*/ 15 h 28"/>
                  <a:gd name="T14" fmla="*/ 0 w 168"/>
                  <a:gd name="T15" fmla="*/ 13 h 28"/>
                  <a:gd name="T16" fmla="*/ 13 w 16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28">
                    <a:moveTo>
                      <a:pt x="13" y="0"/>
                    </a:moveTo>
                    <a:cubicBezTo>
                      <a:pt x="156" y="0"/>
                      <a:pt x="156" y="0"/>
                      <a:pt x="156" y="0"/>
                    </a:cubicBezTo>
                    <a:cubicBezTo>
                      <a:pt x="163" y="0"/>
                      <a:pt x="168" y="6"/>
                      <a:pt x="168" y="13"/>
                    </a:cubicBezTo>
                    <a:cubicBezTo>
                      <a:pt x="168" y="15"/>
                      <a:pt x="168" y="15"/>
                      <a:pt x="168" y="15"/>
                    </a:cubicBezTo>
                    <a:cubicBezTo>
                      <a:pt x="168" y="22"/>
                      <a:pt x="163" y="28"/>
                      <a:pt x="156" y="28"/>
                    </a:cubicBezTo>
                    <a:cubicBezTo>
                      <a:pt x="13" y="28"/>
                      <a:pt x="13" y="28"/>
                      <a:pt x="13" y="28"/>
                    </a:cubicBezTo>
                    <a:cubicBezTo>
                      <a:pt x="6" y="28"/>
                      <a:pt x="0" y="22"/>
                      <a:pt x="0" y="15"/>
                    </a:cubicBezTo>
                    <a:cubicBezTo>
                      <a:pt x="0" y="13"/>
                      <a:pt x="0" y="13"/>
                      <a:pt x="0" y="13"/>
                    </a:cubicBezTo>
                    <a:cubicBezTo>
                      <a:pt x="0" y="6"/>
                      <a:pt x="6" y="0"/>
                      <a:pt x="13"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2" name="iŝ1îḋê"/>
              <p:cNvSpPr/>
              <p:nvPr/>
            </p:nvSpPr>
            <p:spPr bwMode="auto">
              <a:xfrm>
                <a:off x="4577" y="4138"/>
                <a:ext cx="197" cy="94"/>
              </a:xfrm>
              <a:custGeom>
                <a:avLst/>
                <a:gdLst>
                  <a:gd name="T0" fmla="*/ 139 w 139"/>
                  <a:gd name="T1" fmla="*/ 67 h 67"/>
                  <a:gd name="T2" fmla="*/ 139 w 139"/>
                  <a:gd name="T3" fmla="*/ 63 h 67"/>
                  <a:gd name="T4" fmla="*/ 77 w 139"/>
                  <a:gd name="T5" fmla="*/ 0 h 67"/>
                  <a:gd name="T6" fmla="*/ 62 w 139"/>
                  <a:gd name="T7" fmla="*/ 0 h 67"/>
                  <a:gd name="T8" fmla="*/ 0 w 139"/>
                  <a:gd name="T9" fmla="*/ 63 h 67"/>
                  <a:gd name="T10" fmla="*/ 0 w 139"/>
                  <a:gd name="T11" fmla="*/ 67 h 67"/>
                  <a:gd name="T12" fmla="*/ 139 w 139"/>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139" h="67">
                    <a:moveTo>
                      <a:pt x="139" y="67"/>
                    </a:moveTo>
                    <a:cubicBezTo>
                      <a:pt x="139" y="63"/>
                      <a:pt x="139" y="63"/>
                      <a:pt x="139" y="63"/>
                    </a:cubicBezTo>
                    <a:cubicBezTo>
                      <a:pt x="139" y="28"/>
                      <a:pt x="111" y="0"/>
                      <a:pt x="77" y="0"/>
                    </a:cubicBezTo>
                    <a:cubicBezTo>
                      <a:pt x="62" y="0"/>
                      <a:pt x="62" y="0"/>
                      <a:pt x="62" y="0"/>
                    </a:cubicBezTo>
                    <a:cubicBezTo>
                      <a:pt x="27" y="0"/>
                      <a:pt x="0" y="28"/>
                      <a:pt x="0" y="63"/>
                    </a:cubicBezTo>
                    <a:cubicBezTo>
                      <a:pt x="0" y="67"/>
                      <a:pt x="0" y="67"/>
                      <a:pt x="0" y="67"/>
                    </a:cubicBezTo>
                    <a:lnTo>
                      <a:pt x="139" y="67"/>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3" name="iṩļíḍe"/>
              <p:cNvSpPr/>
              <p:nvPr/>
            </p:nvSpPr>
            <p:spPr bwMode="auto">
              <a:xfrm>
                <a:off x="4611" y="4142"/>
                <a:ext cx="135" cy="71"/>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4" name="ïṧḷiḍê"/>
              <p:cNvSpPr/>
              <p:nvPr/>
            </p:nvSpPr>
            <p:spPr bwMode="auto">
              <a:xfrm>
                <a:off x="4715" y="4163"/>
                <a:ext cx="15" cy="10"/>
              </a:xfrm>
              <a:custGeom>
                <a:avLst/>
                <a:gdLst>
                  <a:gd name="T0" fmla="*/ 11 w 11"/>
                  <a:gd name="T1" fmla="*/ 7 h 7"/>
                  <a:gd name="T2" fmla="*/ 0 w 11"/>
                  <a:gd name="T3" fmla="*/ 0 h 7"/>
                </a:gdLst>
                <a:ahLst/>
                <a:cxnLst>
                  <a:cxn ang="0">
                    <a:pos x="T0" y="T1"/>
                  </a:cxn>
                  <a:cxn ang="0">
                    <a:pos x="T2" y="T3"/>
                  </a:cxn>
                </a:cxnLst>
                <a:rect l="0" t="0" r="r" b="b"/>
                <a:pathLst>
                  <a:path w="11" h="7">
                    <a:moveTo>
                      <a:pt x="11" y="7"/>
                    </a:moveTo>
                    <a:cubicBezTo>
                      <a:pt x="7" y="4"/>
                      <a:pt x="4" y="2"/>
                      <a:pt x="0" y="0"/>
                    </a:cubicBezTo>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5" name="îṣľíďe"/>
              <p:cNvSpPr/>
              <p:nvPr/>
            </p:nvSpPr>
            <p:spPr bwMode="auto">
              <a:xfrm>
                <a:off x="4706" y="4155"/>
                <a:ext cx="31" cy="25"/>
              </a:xfrm>
              <a:custGeom>
                <a:avLst/>
                <a:gdLst>
                  <a:gd name="T0" fmla="*/ 20 w 22"/>
                  <a:gd name="T1" fmla="*/ 9 h 18"/>
                  <a:gd name="T2" fmla="*/ 8 w 22"/>
                  <a:gd name="T3" fmla="*/ 2 h 18"/>
                  <a:gd name="T4" fmla="*/ 2 w 22"/>
                  <a:gd name="T5" fmla="*/ 3 h 18"/>
                  <a:gd name="T6" fmla="*/ 3 w 22"/>
                  <a:gd name="T7" fmla="*/ 10 h 18"/>
                  <a:gd name="T8" fmla="*/ 13 w 22"/>
                  <a:gd name="T9" fmla="*/ 16 h 18"/>
                  <a:gd name="T10" fmla="*/ 20 w 22"/>
                  <a:gd name="T11" fmla="*/ 16 h 18"/>
                  <a:gd name="T12" fmla="*/ 20 w 22"/>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22" h="18">
                    <a:moveTo>
                      <a:pt x="20" y="9"/>
                    </a:moveTo>
                    <a:cubicBezTo>
                      <a:pt x="16" y="6"/>
                      <a:pt x="12" y="4"/>
                      <a:pt x="8" y="2"/>
                    </a:cubicBezTo>
                    <a:cubicBezTo>
                      <a:pt x="6" y="0"/>
                      <a:pt x="3" y="1"/>
                      <a:pt x="2" y="3"/>
                    </a:cubicBezTo>
                    <a:cubicBezTo>
                      <a:pt x="0" y="5"/>
                      <a:pt x="1" y="9"/>
                      <a:pt x="3" y="10"/>
                    </a:cubicBezTo>
                    <a:cubicBezTo>
                      <a:pt x="7" y="11"/>
                      <a:pt x="10" y="14"/>
                      <a:pt x="13" y="16"/>
                    </a:cubicBezTo>
                    <a:cubicBezTo>
                      <a:pt x="15" y="18"/>
                      <a:pt x="18" y="18"/>
                      <a:pt x="20" y="16"/>
                    </a:cubicBezTo>
                    <a:cubicBezTo>
                      <a:pt x="22" y="14"/>
                      <a:pt x="22" y="11"/>
                      <a:pt x="20" y="9"/>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6" name="ïṥḷïḓè"/>
              <p:cNvSpPr/>
              <p:nvPr/>
            </p:nvSpPr>
            <p:spPr bwMode="auto">
              <a:xfrm>
                <a:off x="4512" y="4231"/>
                <a:ext cx="262" cy="25"/>
              </a:xfrm>
              <a:custGeom>
                <a:avLst/>
                <a:gdLst>
                  <a:gd name="T0" fmla="*/ 4 w 185"/>
                  <a:gd name="T1" fmla="*/ 18 h 18"/>
                  <a:gd name="T2" fmla="*/ 182 w 185"/>
                  <a:gd name="T3" fmla="*/ 18 h 18"/>
                  <a:gd name="T4" fmla="*/ 185 w 185"/>
                  <a:gd name="T5" fmla="*/ 14 h 18"/>
                  <a:gd name="T6" fmla="*/ 185 w 185"/>
                  <a:gd name="T7" fmla="*/ 4 h 18"/>
                  <a:gd name="T8" fmla="*/ 182 w 185"/>
                  <a:gd name="T9" fmla="*/ 0 h 18"/>
                  <a:gd name="T10" fmla="*/ 4 w 185"/>
                  <a:gd name="T11" fmla="*/ 0 h 18"/>
                  <a:gd name="T12" fmla="*/ 0 w 185"/>
                  <a:gd name="T13" fmla="*/ 4 h 18"/>
                  <a:gd name="T14" fmla="*/ 0 w 185"/>
                  <a:gd name="T15" fmla="*/ 14 h 18"/>
                  <a:gd name="T16" fmla="*/ 4 w 185"/>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18">
                    <a:moveTo>
                      <a:pt x="4" y="18"/>
                    </a:moveTo>
                    <a:cubicBezTo>
                      <a:pt x="182" y="18"/>
                      <a:pt x="182" y="18"/>
                      <a:pt x="182" y="18"/>
                    </a:cubicBezTo>
                    <a:cubicBezTo>
                      <a:pt x="184" y="18"/>
                      <a:pt x="185" y="16"/>
                      <a:pt x="185" y="14"/>
                    </a:cubicBezTo>
                    <a:cubicBezTo>
                      <a:pt x="185" y="4"/>
                      <a:pt x="185" y="4"/>
                      <a:pt x="185" y="4"/>
                    </a:cubicBezTo>
                    <a:cubicBezTo>
                      <a:pt x="185" y="2"/>
                      <a:pt x="184" y="0"/>
                      <a:pt x="182" y="0"/>
                    </a:cubicBezTo>
                    <a:cubicBezTo>
                      <a:pt x="4" y="0"/>
                      <a:pt x="4" y="0"/>
                      <a:pt x="4" y="0"/>
                    </a:cubicBezTo>
                    <a:cubicBezTo>
                      <a:pt x="2" y="0"/>
                      <a:pt x="0" y="2"/>
                      <a:pt x="0" y="4"/>
                    </a:cubicBezTo>
                    <a:cubicBezTo>
                      <a:pt x="0" y="14"/>
                      <a:pt x="0" y="14"/>
                      <a:pt x="0" y="14"/>
                    </a:cubicBezTo>
                    <a:cubicBezTo>
                      <a:pt x="0" y="16"/>
                      <a:pt x="2" y="18"/>
                      <a:pt x="4" y="18"/>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7" name="ï$líḍè"/>
              <p:cNvSpPr/>
              <p:nvPr/>
            </p:nvSpPr>
            <p:spPr bwMode="auto">
              <a:xfrm>
                <a:off x="3941" y="4116"/>
                <a:ext cx="197" cy="147"/>
              </a:xfrm>
              <a:custGeom>
                <a:avLst/>
                <a:gdLst>
                  <a:gd name="T0" fmla="*/ 122 w 139"/>
                  <a:gd name="T1" fmla="*/ 27 h 104"/>
                  <a:gd name="T2" fmla="*/ 45 w 139"/>
                  <a:gd name="T3" fmla="*/ 3 h 104"/>
                  <a:gd name="T4" fmla="*/ 20 w 139"/>
                  <a:gd name="T5" fmla="*/ 16 h 104"/>
                  <a:gd name="T6" fmla="*/ 1 w 139"/>
                  <a:gd name="T7" fmla="*/ 84 h 104"/>
                  <a:gd name="T8" fmla="*/ 2 w 139"/>
                  <a:gd name="T9" fmla="*/ 99 h 104"/>
                  <a:gd name="T10" fmla="*/ 136 w 139"/>
                  <a:gd name="T11" fmla="*/ 51 h 104"/>
                  <a:gd name="T12" fmla="*/ 122 w 139"/>
                  <a:gd name="T13" fmla="*/ 27 h 104"/>
                </a:gdLst>
                <a:ahLst/>
                <a:cxnLst>
                  <a:cxn ang="0">
                    <a:pos x="T0" y="T1"/>
                  </a:cxn>
                  <a:cxn ang="0">
                    <a:pos x="T2" y="T3"/>
                  </a:cxn>
                  <a:cxn ang="0">
                    <a:pos x="T4" y="T5"/>
                  </a:cxn>
                  <a:cxn ang="0">
                    <a:pos x="T6" y="T7"/>
                  </a:cxn>
                  <a:cxn ang="0">
                    <a:pos x="T8" y="T9"/>
                  </a:cxn>
                  <a:cxn ang="0">
                    <a:pos x="T10" y="T11"/>
                  </a:cxn>
                  <a:cxn ang="0">
                    <a:pos x="T12" y="T13"/>
                  </a:cxn>
                </a:cxnLst>
                <a:rect l="0" t="0" r="r" b="b"/>
                <a:pathLst>
                  <a:path w="139" h="104">
                    <a:moveTo>
                      <a:pt x="122" y="27"/>
                    </a:moveTo>
                    <a:cubicBezTo>
                      <a:pt x="45" y="3"/>
                      <a:pt x="45" y="3"/>
                      <a:pt x="45" y="3"/>
                    </a:cubicBezTo>
                    <a:cubicBezTo>
                      <a:pt x="35" y="0"/>
                      <a:pt x="24" y="6"/>
                      <a:pt x="20" y="16"/>
                    </a:cubicBezTo>
                    <a:cubicBezTo>
                      <a:pt x="1" y="84"/>
                      <a:pt x="1" y="84"/>
                      <a:pt x="1" y="84"/>
                    </a:cubicBezTo>
                    <a:cubicBezTo>
                      <a:pt x="0" y="89"/>
                      <a:pt x="0" y="94"/>
                      <a:pt x="2" y="99"/>
                    </a:cubicBezTo>
                    <a:cubicBezTo>
                      <a:pt x="4" y="104"/>
                      <a:pt x="136" y="51"/>
                      <a:pt x="136" y="51"/>
                    </a:cubicBezTo>
                    <a:cubicBezTo>
                      <a:pt x="139" y="40"/>
                      <a:pt x="133" y="30"/>
                      <a:pt x="122" y="27"/>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8" name="íṩḷídê"/>
              <p:cNvSpPr/>
              <p:nvPr/>
            </p:nvSpPr>
            <p:spPr bwMode="auto">
              <a:xfrm>
                <a:off x="3957" y="4214"/>
                <a:ext cx="262" cy="42"/>
              </a:xfrm>
              <a:custGeom>
                <a:avLst/>
                <a:gdLst>
                  <a:gd name="T0" fmla="*/ 14 w 185"/>
                  <a:gd name="T1" fmla="*/ 0 h 30"/>
                  <a:gd name="T2" fmla="*/ 171 w 185"/>
                  <a:gd name="T3" fmla="*/ 0 h 30"/>
                  <a:gd name="T4" fmla="*/ 185 w 185"/>
                  <a:gd name="T5" fmla="*/ 14 h 30"/>
                  <a:gd name="T6" fmla="*/ 185 w 185"/>
                  <a:gd name="T7" fmla="*/ 16 h 30"/>
                  <a:gd name="T8" fmla="*/ 171 w 185"/>
                  <a:gd name="T9" fmla="*/ 30 h 30"/>
                  <a:gd name="T10" fmla="*/ 14 w 185"/>
                  <a:gd name="T11" fmla="*/ 30 h 30"/>
                  <a:gd name="T12" fmla="*/ 0 w 185"/>
                  <a:gd name="T13" fmla="*/ 16 h 30"/>
                  <a:gd name="T14" fmla="*/ 0 w 185"/>
                  <a:gd name="T15" fmla="*/ 14 h 30"/>
                  <a:gd name="T16" fmla="*/ 14 w 18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30">
                    <a:moveTo>
                      <a:pt x="14" y="0"/>
                    </a:moveTo>
                    <a:cubicBezTo>
                      <a:pt x="171" y="0"/>
                      <a:pt x="171" y="0"/>
                      <a:pt x="171" y="0"/>
                    </a:cubicBezTo>
                    <a:cubicBezTo>
                      <a:pt x="178" y="0"/>
                      <a:pt x="185" y="6"/>
                      <a:pt x="185" y="14"/>
                    </a:cubicBezTo>
                    <a:cubicBezTo>
                      <a:pt x="185" y="16"/>
                      <a:pt x="185" y="16"/>
                      <a:pt x="185" y="16"/>
                    </a:cubicBezTo>
                    <a:cubicBezTo>
                      <a:pt x="185" y="24"/>
                      <a:pt x="178" y="30"/>
                      <a:pt x="171" y="30"/>
                    </a:cubicBezTo>
                    <a:cubicBezTo>
                      <a:pt x="14" y="30"/>
                      <a:pt x="14" y="30"/>
                      <a:pt x="14" y="30"/>
                    </a:cubicBezTo>
                    <a:cubicBezTo>
                      <a:pt x="7" y="30"/>
                      <a:pt x="0" y="24"/>
                      <a:pt x="0" y="16"/>
                    </a:cubicBezTo>
                    <a:cubicBezTo>
                      <a:pt x="0" y="14"/>
                      <a:pt x="0" y="14"/>
                      <a:pt x="0" y="14"/>
                    </a:cubicBezTo>
                    <a:cubicBezTo>
                      <a:pt x="0" y="6"/>
                      <a:pt x="7" y="0"/>
                      <a:pt x="14"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9" name="îšľîḋè"/>
              <p:cNvSpPr/>
              <p:nvPr/>
            </p:nvSpPr>
            <p:spPr bwMode="auto">
              <a:xfrm>
                <a:off x="4006" y="4132"/>
                <a:ext cx="217" cy="105"/>
              </a:xfrm>
              <a:custGeom>
                <a:avLst/>
                <a:gdLst>
                  <a:gd name="T0" fmla="*/ 153 w 153"/>
                  <a:gd name="T1" fmla="*/ 74 h 74"/>
                  <a:gd name="T2" fmla="*/ 153 w 153"/>
                  <a:gd name="T3" fmla="*/ 69 h 74"/>
                  <a:gd name="T4" fmla="*/ 85 w 153"/>
                  <a:gd name="T5" fmla="*/ 0 h 74"/>
                  <a:gd name="T6" fmla="*/ 68 w 153"/>
                  <a:gd name="T7" fmla="*/ 0 h 74"/>
                  <a:gd name="T8" fmla="*/ 0 w 153"/>
                  <a:gd name="T9" fmla="*/ 69 h 74"/>
                  <a:gd name="T10" fmla="*/ 0 w 153"/>
                  <a:gd name="T11" fmla="*/ 74 h 74"/>
                  <a:gd name="T12" fmla="*/ 153 w 153"/>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153" h="74">
                    <a:moveTo>
                      <a:pt x="153" y="74"/>
                    </a:moveTo>
                    <a:cubicBezTo>
                      <a:pt x="153" y="69"/>
                      <a:pt x="153" y="69"/>
                      <a:pt x="153" y="69"/>
                    </a:cubicBezTo>
                    <a:cubicBezTo>
                      <a:pt x="153" y="31"/>
                      <a:pt x="122" y="0"/>
                      <a:pt x="85" y="0"/>
                    </a:cubicBezTo>
                    <a:cubicBezTo>
                      <a:pt x="68" y="0"/>
                      <a:pt x="68" y="0"/>
                      <a:pt x="68" y="0"/>
                    </a:cubicBezTo>
                    <a:cubicBezTo>
                      <a:pt x="30" y="0"/>
                      <a:pt x="0" y="31"/>
                      <a:pt x="0" y="69"/>
                    </a:cubicBezTo>
                    <a:cubicBezTo>
                      <a:pt x="0" y="74"/>
                      <a:pt x="0" y="74"/>
                      <a:pt x="0" y="74"/>
                    </a:cubicBezTo>
                    <a:lnTo>
                      <a:pt x="153" y="74"/>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0" name="îṥḻîḍê"/>
              <p:cNvSpPr/>
              <p:nvPr/>
            </p:nvSpPr>
            <p:spPr bwMode="auto">
              <a:xfrm>
                <a:off x="4043" y="4138"/>
                <a:ext cx="148" cy="76"/>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1" name="íşḷïḓé"/>
              <p:cNvSpPr/>
              <p:nvPr/>
            </p:nvSpPr>
            <p:spPr bwMode="auto">
              <a:xfrm>
                <a:off x="4157" y="4160"/>
                <a:ext cx="18" cy="10"/>
              </a:xfrm>
              <a:custGeom>
                <a:avLst/>
                <a:gdLst>
                  <a:gd name="T0" fmla="*/ 13 w 13"/>
                  <a:gd name="T1" fmla="*/ 7 h 7"/>
                  <a:gd name="T2" fmla="*/ 0 w 13"/>
                  <a:gd name="T3" fmla="*/ 0 h 7"/>
                </a:gdLst>
                <a:ahLst/>
                <a:cxnLst>
                  <a:cxn ang="0">
                    <a:pos x="T0" y="T1"/>
                  </a:cxn>
                  <a:cxn ang="0">
                    <a:pos x="T2" y="T3"/>
                  </a:cxn>
                </a:cxnLst>
                <a:rect l="0" t="0" r="r" b="b"/>
                <a:pathLst>
                  <a:path w="13" h="7">
                    <a:moveTo>
                      <a:pt x="13" y="7"/>
                    </a:moveTo>
                    <a:cubicBezTo>
                      <a:pt x="9" y="4"/>
                      <a:pt x="5" y="2"/>
                      <a:pt x="0" y="0"/>
                    </a:cubicBezTo>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2" name="iṡḷiḑe"/>
              <p:cNvSpPr/>
              <p:nvPr/>
            </p:nvSpPr>
            <p:spPr bwMode="auto">
              <a:xfrm>
                <a:off x="4150" y="4152"/>
                <a:ext cx="32" cy="27"/>
              </a:xfrm>
              <a:custGeom>
                <a:avLst/>
                <a:gdLst>
                  <a:gd name="T0" fmla="*/ 21 w 23"/>
                  <a:gd name="T1" fmla="*/ 10 h 19"/>
                  <a:gd name="T2" fmla="*/ 8 w 23"/>
                  <a:gd name="T3" fmla="*/ 1 h 19"/>
                  <a:gd name="T4" fmla="*/ 1 w 23"/>
                  <a:gd name="T5" fmla="*/ 3 h 19"/>
                  <a:gd name="T6" fmla="*/ 3 w 23"/>
                  <a:gd name="T7" fmla="*/ 10 h 19"/>
                  <a:gd name="T8" fmla="*/ 14 w 23"/>
                  <a:gd name="T9" fmla="*/ 17 h 19"/>
                  <a:gd name="T10" fmla="*/ 21 w 23"/>
                  <a:gd name="T11" fmla="*/ 17 h 19"/>
                  <a:gd name="T12" fmla="*/ 21 w 23"/>
                  <a:gd name="T13" fmla="*/ 10 h 19"/>
                </a:gdLst>
                <a:ahLst/>
                <a:cxnLst>
                  <a:cxn ang="0">
                    <a:pos x="T0" y="T1"/>
                  </a:cxn>
                  <a:cxn ang="0">
                    <a:pos x="T2" y="T3"/>
                  </a:cxn>
                  <a:cxn ang="0">
                    <a:pos x="T4" y="T5"/>
                  </a:cxn>
                  <a:cxn ang="0">
                    <a:pos x="T6" y="T7"/>
                  </a:cxn>
                  <a:cxn ang="0">
                    <a:pos x="T8" y="T9"/>
                  </a:cxn>
                  <a:cxn ang="0">
                    <a:pos x="T10" y="T11"/>
                  </a:cxn>
                  <a:cxn ang="0">
                    <a:pos x="T12" y="T13"/>
                  </a:cxn>
                </a:cxnLst>
                <a:rect l="0" t="0" r="r" b="b"/>
                <a:pathLst>
                  <a:path w="23" h="19">
                    <a:moveTo>
                      <a:pt x="21" y="10"/>
                    </a:moveTo>
                    <a:cubicBezTo>
                      <a:pt x="17" y="6"/>
                      <a:pt x="13" y="4"/>
                      <a:pt x="8" y="1"/>
                    </a:cubicBezTo>
                    <a:cubicBezTo>
                      <a:pt x="6" y="0"/>
                      <a:pt x="2" y="1"/>
                      <a:pt x="1" y="3"/>
                    </a:cubicBezTo>
                    <a:cubicBezTo>
                      <a:pt x="0" y="5"/>
                      <a:pt x="0" y="9"/>
                      <a:pt x="3" y="10"/>
                    </a:cubicBezTo>
                    <a:cubicBezTo>
                      <a:pt x="7" y="12"/>
                      <a:pt x="10" y="14"/>
                      <a:pt x="14" y="17"/>
                    </a:cubicBezTo>
                    <a:cubicBezTo>
                      <a:pt x="16" y="19"/>
                      <a:pt x="19" y="19"/>
                      <a:pt x="21" y="17"/>
                    </a:cubicBezTo>
                    <a:cubicBezTo>
                      <a:pt x="23" y="15"/>
                      <a:pt x="23" y="11"/>
                      <a:pt x="21" y="1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3" name="ïṥľíďê"/>
              <p:cNvSpPr/>
              <p:nvPr/>
            </p:nvSpPr>
            <p:spPr bwMode="auto">
              <a:xfrm>
                <a:off x="3936" y="4235"/>
                <a:ext cx="287" cy="27"/>
              </a:xfrm>
              <a:custGeom>
                <a:avLst/>
                <a:gdLst>
                  <a:gd name="T0" fmla="*/ 4 w 203"/>
                  <a:gd name="T1" fmla="*/ 19 h 19"/>
                  <a:gd name="T2" fmla="*/ 199 w 203"/>
                  <a:gd name="T3" fmla="*/ 19 h 19"/>
                  <a:gd name="T4" fmla="*/ 203 w 203"/>
                  <a:gd name="T5" fmla="*/ 15 h 19"/>
                  <a:gd name="T6" fmla="*/ 203 w 203"/>
                  <a:gd name="T7" fmla="*/ 4 h 19"/>
                  <a:gd name="T8" fmla="*/ 199 w 203"/>
                  <a:gd name="T9" fmla="*/ 0 h 19"/>
                  <a:gd name="T10" fmla="*/ 4 w 203"/>
                  <a:gd name="T11" fmla="*/ 0 h 19"/>
                  <a:gd name="T12" fmla="*/ 0 w 203"/>
                  <a:gd name="T13" fmla="*/ 4 h 19"/>
                  <a:gd name="T14" fmla="*/ 0 w 203"/>
                  <a:gd name="T15" fmla="*/ 15 h 19"/>
                  <a:gd name="T16" fmla="*/ 4 w 203"/>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19">
                    <a:moveTo>
                      <a:pt x="4" y="19"/>
                    </a:moveTo>
                    <a:cubicBezTo>
                      <a:pt x="199" y="19"/>
                      <a:pt x="199" y="19"/>
                      <a:pt x="199" y="19"/>
                    </a:cubicBezTo>
                    <a:cubicBezTo>
                      <a:pt x="201" y="19"/>
                      <a:pt x="203" y="18"/>
                      <a:pt x="203" y="15"/>
                    </a:cubicBezTo>
                    <a:cubicBezTo>
                      <a:pt x="203" y="4"/>
                      <a:pt x="203" y="4"/>
                      <a:pt x="203" y="4"/>
                    </a:cubicBezTo>
                    <a:cubicBezTo>
                      <a:pt x="203" y="2"/>
                      <a:pt x="201" y="0"/>
                      <a:pt x="199" y="0"/>
                    </a:cubicBezTo>
                    <a:cubicBezTo>
                      <a:pt x="4" y="0"/>
                      <a:pt x="4" y="0"/>
                      <a:pt x="4" y="0"/>
                    </a:cubicBezTo>
                    <a:cubicBezTo>
                      <a:pt x="2" y="0"/>
                      <a:pt x="0" y="2"/>
                      <a:pt x="0" y="4"/>
                    </a:cubicBezTo>
                    <a:cubicBezTo>
                      <a:pt x="0" y="15"/>
                      <a:pt x="0" y="15"/>
                      <a:pt x="0" y="15"/>
                    </a:cubicBezTo>
                    <a:cubicBezTo>
                      <a:pt x="0" y="18"/>
                      <a:pt x="2" y="19"/>
                      <a:pt x="4" y="19"/>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4" name="iśľíḓe"/>
              <p:cNvSpPr/>
              <p:nvPr/>
            </p:nvSpPr>
            <p:spPr bwMode="auto">
              <a:xfrm>
                <a:off x="4532" y="4211"/>
                <a:ext cx="238" cy="40"/>
              </a:xfrm>
              <a:custGeom>
                <a:avLst/>
                <a:gdLst>
                  <a:gd name="T0" fmla="*/ 13 w 168"/>
                  <a:gd name="T1" fmla="*/ 0 h 28"/>
                  <a:gd name="T2" fmla="*/ 156 w 168"/>
                  <a:gd name="T3" fmla="*/ 0 h 28"/>
                  <a:gd name="T4" fmla="*/ 168 w 168"/>
                  <a:gd name="T5" fmla="*/ 13 h 28"/>
                  <a:gd name="T6" fmla="*/ 168 w 168"/>
                  <a:gd name="T7" fmla="*/ 15 h 28"/>
                  <a:gd name="T8" fmla="*/ 156 w 168"/>
                  <a:gd name="T9" fmla="*/ 28 h 28"/>
                  <a:gd name="T10" fmla="*/ 13 w 168"/>
                  <a:gd name="T11" fmla="*/ 28 h 28"/>
                  <a:gd name="T12" fmla="*/ 0 w 168"/>
                  <a:gd name="T13" fmla="*/ 15 h 28"/>
                  <a:gd name="T14" fmla="*/ 0 w 168"/>
                  <a:gd name="T15" fmla="*/ 13 h 28"/>
                  <a:gd name="T16" fmla="*/ 13 w 16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28">
                    <a:moveTo>
                      <a:pt x="13" y="0"/>
                    </a:moveTo>
                    <a:cubicBezTo>
                      <a:pt x="156" y="0"/>
                      <a:pt x="156" y="0"/>
                      <a:pt x="156" y="0"/>
                    </a:cubicBezTo>
                    <a:cubicBezTo>
                      <a:pt x="163" y="0"/>
                      <a:pt x="168" y="6"/>
                      <a:pt x="168" y="13"/>
                    </a:cubicBezTo>
                    <a:cubicBezTo>
                      <a:pt x="168" y="15"/>
                      <a:pt x="168" y="15"/>
                      <a:pt x="168" y="15"/>
                    </a:cubicBezTo>
                    <a:cubicBezTo>
                      <a:pt x="168" y="22"/>
                      <a:pt x="163" y="28"/>
                      <a:pt x="156" y="28"/>
                    </a:cubicBezTo>
                    <a:cubicBezTo>
                      <a:pt x="13" y="28"/>
                      <a:pt x="13" y="28"/>
                      <a:pt x="13" y="28"/>
                    </a:cubicBezTo>
                    <a:cubicBezTo>
                      <a:pt x="6" y="28"/>
                      <a:pt x="0" y="22"/>
                      <a:pt x="0" y="15"/>
                    </a:cubicBezTo>
                    <a:cubicBezTo>
                      <a:pt x="0" y="13"/>
                      <a:pt x="0" y="13"/>
                      <a:pt x="0" y="13"/>
                    </a:cubicBezTo>
                    <a:cubicBezTo>
                      <a:pt x="0" y="6"/>
                      <a:pt x="6" y="0"/>
                      <a:pt x="13" y="0"/>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5" name="î$lídè"/>
              <p:cNvSpPr/>
              <p:nvPr/>
            </p:nvSpPr>
            <p:spPr bwMode="auto">
              <a:xfrm>
                <a:off x="4577" y="4138"/>
                <a:ext cx="197" cy="94"/>
              </a:xfrm>
              <a:custGeom>
                <a:avLst/>
                <a:gdLst>
                  <a:gd name="T0" fmla="*/ 139 w 139"/>
                  <a:gd name="T1" fmla="*/ 67 h 67"/>
                  <a:gd name="T2" fmla="*/ 139 w 139"/>
                  <a:gd name="T3" fmla="*/ 63 h 67"/>
                  <a:gd name="T4" fmla="*/ 77 w 139"/>
                  <a:gd name="T5" fmla="*/ 0 h 67"/>
                  <a:gd name="T6" fmla="*/ 62 w 139"/>
                  <a:gd name="T7" fmla="*/ 0 h 67"/>
                  <a:gd name="T8" fmla="*/ 0 w 139"/>
                  <a:gd name="T9" fmla="*/ 63 h 67"/>
                  <a:gd name="T10" fmla="*/ 0 w 139"/>
                  <a:gd name="T11" fmla="*/ 67 h 67"/>
                  <a:gd name="T12" fmla="*/ 139 w 139"/>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139" h="67">
                    <a:moveTo>
                      <a:pt x="139" y="67"/>
                    </a:moveTo>
                    <a:cubicBezTo>
                      <a:pt x="139" y="63"/>
                      <a:pt x="139" y="63"/>
                      <a:pt x="139" y="63"/>
                    </a:cubicBezTo>
                    <a:cubicBezTo>
                      <a:pt x="139" y="28"/>
                      <a:pt x="111" y="0"/>
                      <a:pt x="77" y="0"/>
                    </a:cubicBezTo>
                    <a:cubicBezTo>
                      <a:pt x="62" y="0"/>
                      <a:pt x="62" y="0"/>
                      <a:pt x="62" y="0"/>
                    </a:cubicBezTo>
                    <a:cubicBezTo>
                      <a:pt x="27" y="0"/>
                      <a:pt x="0" y="28"/>
                      <a:pt x="0" y="63"/>
                    </a:cubicBezTo>
                    <a:cubicBezTo>
                      <a:pt x="0" y="67"/>
                      <a:pt x="0" y="67"/>
                      <a:pt x="0" y="67"/>
                    </a:cubicBezTo>
                    <a:lnTo>
                      <a:pt x="139" y="67"/>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6" name="î$ḻíďè"/>
              <p:cNvSpPr/>
              <p:nvPr/>
            </p:nvSpPr>
            <p:spPr bwMode="auto">
              <a:xfrm>
                <a:off x="4611" y="4142"/>
                <a:ext cx="135" cy="71"/>
              </a:xfrm>
              <a:prstGeom prst="ellipse">
                <a:avLst/>
              </a:pr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7" name="îśļidê"/>
              <p:cNvSpPr/>
              <p:nvPr/>
            </p:nvSpPr>
            <p:spPr bwMode="auto">
              <a:xfrm>
                <a:off x="4715" y="4163"/>
                <a:ext cx="15" cy="10"/>
              </a:xfrm>
              <a:custGeom>
                <a:avLst/>
                <a:gdLst>
                  <a:gd name="T0" fmla="*/ 11 w 11"/>
                  <a:gd name="T1" fmla="*/ 7 h 7"/>
                  <a:gd name="T2" fmla="*/ 0 w 11"/>
                  <a:gd name="T3" fmla="*/ 0 h 7"/>
                </a:gdLst>
                <a:ahLst/>
                <a:cxnLst>
                  <a:cxn ang="0">
                    <a:pos x="T0" y="T1"/>
                  </a:cxn>
                  <a:cxn ang="0">
                    <a:pos x="T2" y="T3"/>
                  </a:cxn>
                </a:cxnLst>
                <a:rect l="0" t="0" r="r" b="b"/>
                <a:pathLst>
                  <a:path w="11" h="7">
                    <a:moveTo>
                      <a:pt x="11" y="7"/>
                    </a:moveTo>
                    <a:cubicBezTo>
                      <a:pt x="7" y="4"/>
                      <a:pt x="4" y="2"/>
                      <a:pt x="0" y="0"/>
                    </a:cubicBezTo>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8" name="íṡliďê"/>
              <p:cNvSpPr/>
              <p:nvPr/>
            </p:nvSpPr>
            <p:spPr bwMode="auto">
              <a:xfrm>
                <a:off x="4706" y="4155"/>
                <a:ext cx="31" cy="25"/>
              </a:xfrm>
              <a:custGeom>
                <a:avLst/>
                <a:gdLst>
                  <a:gd name="T0" fmla="*/ 20 w 22"/>
                  <a:gd name="T1" fmla="*/ 9 h 18"/>
                  <a:gd name="T2" fmla="*/ 8 w 22"/>
                  <a:gd name="T3" fmla="*/ 2 h 18"/>
                  <a:gd name="T4" fmla="*/ 2 w 22"/>
                  <a:gd name="T5" fmla="*/ 3 h 18"/>
                  <a:gd name="T6" fmla="*/ 3 w 22"/>
                  <a:gd name="T7" fmla="*/ 10 h 18"/>
                  <a:gd name="T8" fmla="*/ 13 w 22"/>
                  <a:gd name="T9" fmla="*/ 16 h 18"/>
                  <a:gd name="T10" fmla="*/ 20 w 22"/>
                  <a:gd name="T11" fmla="*/ 16 h 18"/>
                  <a:gd name="T12" fmla="*/ 20 w 22"/>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22" h="18">
                    <a:moveTo>
                      <a:pt x="20" y="9"/>
                    </a:moveTo>
                    <a:cubicBezTo>
                      <a:pt x="16" y="6"/>
                      <a:pt x="12" y="4"/>
                      <a:pt x="8" y="2"/>
                    </a:cubicBezTo>
                    <a:cubicBezTo>
                      <a:pt x="6" y="0"/>
                      <a:pt x="3" y="1"/>
                      <a:pt x="2" y="3"/>
                    </a:cubicBezTo>
                    <a:cubicBezTo>
                      <a:pt x="0" y="5"/>
                      <a:pt x="1" y="9"/>
                      <a:pt x="3" y="10"/>
                    </a:cubicBezTo>
                    <a:cubicBezTo>
                      <a:pt x="7" y="11"/>
                      <a:pt x="10" y="14"/>
                      <a:pt x="13" y="16"/>
                    </a:cubicBezTo>
                    <a:cubicBezTo>
                      <a:pt x="15" y="18"/>
                      <a:pt x="18" y="18"/>
                      <a:pt x="20" y="16"/>
                    </a:cubicBezTo>
                    <a:cubicBezTo>
                      <a:pt x="22" y="14"/>
                      <a:pt x="22" y="11"/>
                      <a:pt x="20" y="9"/>
                    </a:cubicBez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9" name="iṡļïḍe"/>
              <p:cNvSpPr/>
              <p:nvPr/>
            </p:nvSpPr>
            <p:spPr bwMode="auto">
              <a:xfrm>
                <a:off x="4512" y="4231"/>
                <a:ext cx="262" cy="25"/>
              </a:xfrm>
              <a:custGeom>
                <a:avLst/>
                <a:gdLst>
                  <a:gd name="T0" fmla="*/ 4 w 185"/>
                  <a:gd name="T1" fmla="*/ 18 h 18"/>
                  <a:gd name="T2" fmla="*/ 182 w 185"/>
                  <a:gd name="T3" fmla="*/ 18 h 18"/>
                  <a:gd name="T4" fmla="*/ 185 w 185"/>
                  <a:gd name="T5" fmla="*/ 14 h 18"/>
                  <a:gd name="T6" fmla="*/ 185 w 185"/>
                  <a:gd name="T7" fmla="*/ 4 h 18"/>
                  <a:gd name="T8" fmla="*/ 182 w 185"/>
                  <a:gd name="T9" fmla="*/ 0 h 18"/>
                  <a:gd name="T10" fmla="*/ 4 w 185"/>
                  <a:gd name="T11" fmla="*/ 0 h 18"/>
                  <a:gd name="T12" fmla="*/ 0 w 185"/>
                  <a:gd name="T13" fmla="*/ 4 h 18"/>
                  <a:gd name="T14" fmla="*/ 0 w 185"/>
                  <a:gd name="T15" fmla="*/ 14 h 18"/>
                  <a:gd name="T16" fmla="*/ 4 w 185"/>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18">
                    <a:moveTo>
                      <a:pt x="4" y="18"/>
                    </a:moveTo>
                    <a:cubicBezTo>
                      <a:pt x="182" y="18"/>
                      <a:pt x="182" y="18"/>
                      <a:pt x="182" y="18"/>
                    </a:cubicBezTo>
                    <a:cubicBezTo>
                      <a:pt x="184" y="18"/>
                      <a:pt x="185" y="16"/>
                      <a:pt x="185" y="14"/>
                    </a:cubicBezTo>
                    <a:cubicBezTo>
                      <a:pt x="185" y="4"/>
                      <a:pt x="185" y="4"/>
                      <a:pt x="185" y="4"/>
                    </a:cubicBezTo>
                    <a:cubicBezTo>
                      <a:pt x="185" y="2"/>
                      <a:pt x="184" y="0"/>
                      <a:pt x="182" y="0"/>
                    </a:cubicBezTo>
                    <a:cubicBezTo>
                      <a:pt x="4" y="0"/>
                      <a:pt x="4" y="0"/>
                      <a:pt x="4" y="0"/>
                    </a:cubicBezTo>
                    <a:cubicBezTo>
                      <a:pt x="2" y="0"/>
                      <a:pt x="0" y="2"/>
                      <a:pt x="0" y="4"/>
                    </a:cubicBezTo>
                    <a:cubicBezTo>
                      <a:pt x="0" y="14"/>
                      <a:pt x="0" y="14"/>
                      <a:pt x="0" y="14"/>
                    </a:cubicBezTo>
                    <a:cubicBezTo>
                      <a:pt x="0" y="16"/>
                      <a:pt x="2" y="18"/>
                      <a:pt x="4" y="18"/>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0" name="íSlîḋé"/>
              <p:cNvSpPr/>
              <p:nvPr/>
            </p:nvSpPr>
            <p:spPr bwMode="auto">
              <a:xfrm>
                <a:off x="3941" y="4116"/>
                <a:ext cx="197" cy="147"/>
              </a:xfrm>
              <a:custGeom>
                <a:avLst/>
                <a:gdLst>
                  <a:gd name="T0" fmla="*/ 122 w 139"/>
                  <a:gd name="T1" fmla="*/ 27 h 104"/>
                  <a:gd name="T2" fmla="*/ 45 w 139"/>
                  <a:gd name="T3" fmla="*/ 3 h 104"/>
                  <a:gd name="T4" fmla="*/ 20 w 139"/>
                  <a:gd name="T5" fmla="*/ 16 h 104"/>
                  <a:gd name="T6" fmla="*/ 1 w 139"/>
                  <a:gd name="T7" fmla="*/ 84 h 104"/>
                  <a:gd name="T8" fmla="*/ 2 w 139"/>
                  <a:gd name="T9" fmla="*/ 99 h 104"/>
                  <a:gd name="T10" fmla="*/ 136 w 139"/>
                  <a:gd name="T11" fmla="*/ 51 h 104"/>
                  <a:gd name="T12" fmla="*/ 122 w 139"/>
                  <a:gd name="T13" fmla="*/ 27 h 104"/>
                </a:gdLst>
                <a:ahLst/>
                <a:cxnLst>
                  <a:cxn ang="0">
                    <a:pos x="T0" y="T1"/>
                  </a:cxn>
                  <a:cxn ang="0">
                    <a:pos x="T2" y="T3"/>
                  </a:cxn>
                  <a:cxn ang="0">
                    <a:pos x="T4" y="T5"/>
                  </a:cxn>
                  <a:cxn ang="0">
                    <a:pos x="T6" y="T7"/>
                  </a:cxn>
                  <a:cxn ang="0">
                    <a:pos x="T8" y="T9"/>
                  </a:cxn>
                  <a:cxn ang="0">
                    <a:pos x="T10" y="T11"/>
                  </a:cxn>
                  <a:cxn ang="0">
                    <a:pos x="T12" y="T13"/>
                  </a:cxn>
                </a:cxnLst>
                <a:rect l="0" t="0" r="r" b="b"/>
                <a:pathLst>
                  <a:path w="139" h="104">
                    <a:moveTo>
                      <a:pt x="122" y="27"/>
                    </a:moveTo>
                    <a:cubicBezTo>
                      <a:pt x="45" y="3"/>
                      <a:pt x="45" y="3"/>
                      <a:pt x="45" y="3"/>
                    </a:cubicBezTo>
                    <a:cubicBezTo>
                      <a:pt x="35" y="0"/>
                      <a:pt x="24" y="6"/>
                      <a:pt x="20" y="16"/>
                    </a:cubicBezTo>
                    <a:cubicBezTo>
                      <a:pt x="1" y="84"/>
                      <a:pt x="1" y="84"/>
                      <a:pt x="1" y="84"/>
                    </a:cubicBezTo>
                    <a:cubicBezTo>
                      <a:pt x="0" y="89"/>
                      <a:pt x="0" y="94"/>
                      <a:pt x="2" y="99"/>
                    </a:cubicBezTo>
                    <a:cubicBezTo>
                      <a:pt x="4" y="104"/>
                      <a:pt x="136" y="51"/>
                      <a:pt x="136" y="51"/>
                    </a:cubicBezTo>
                    <a:cubicBezTo>
                      <a:pt x="139" y="40"/>
                      <a:pt x="133" y="30"/>
                      <a:pt x="122" y="27"/>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1" name="îšlíḓè"/>
              <p:cNvSpPr/>
              <p:nvPr/>
            </p:nvSpPr>
            <p:spPr bwMode="auto">
              <a:xfrm>
                <a:off x="3957" y="4214"/>
                <a:ext cx="262" cy="42"/>
              </a:xfrm>
              <a:custGeom>
                <a:avLst/>
                <a:gdLst>
                  <a:gd name="T0" fmla="*/ 14 w 185"/>
                  <a:gd name="T1" fmla="*/ 0 h 30"/>
                  <a:gd name="T2" fmla="*/ 171 w 185"/>
                  <a:gd name="T3" fmla="*/ 0 h 30"/>
                  <a:gd name="T4" fmla="*/ 185 w 185"/>
                  <a:gd name="T5" fmla="*/ 14 h 30"/>
                  <a:gd name="T6" fmla="*/ 185 w 185"/>
                  <a:gd name="T7" fmla="*/ 16 h 30"/>
                  <a:gd name="T8" fmla="*/ 171 w 185"/>
                  <a:gd name="T9" fmla="*/ 30 h 30"/>
                  <a:gd name="T10" fmla="*/ 14 w 185"/>
                  <a:gd name="T11" fmla="*/ 30 h 30"/>
                  <a:gd name="T12" fmla="*/ 0 w 185"/>
                  <a:gd name="T13" fmla="*/ 16 h 30"/>
                  <a:gd name="T14" fmla="*/ 0 w 185"/>
                  <a:gd name="T15" fmla="*/ 14 h 30"/>
                  <a:gd name="T16" fmla="*/ 14 w 18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30">
                    <a:moveTo>
                      <a:pt x="14" y="0"/>
                    </a:moveTo>
                    <a:cubicBezTo>
                      <a:pt x="171" y="0"/>
                      <a:pt x="171" y="0"/>
                      <a:pt x="171" y="0"/>
                    </a:cubicBezTo>
                    <a:cubicBezTo>
                      <a:pt x="178" y="0"/>
                      <a:pt x="185" y="6"/>
                      <a:pt x="185" y="14"/>
                    </a:cubicBezTo>
                    <a:cubicBezTo>
                      <a:pt x="185" y="16"/>
                      <a:pt x="185" y="16"/>
                      <a:pt x="185" y="16"/>
                    </a:cubicBezTo>
                    <a:cubicBezTo>
                      <a:pt x="185" y="24"/>
                      <a:pt x="178" y="30"/>
                      <a:pt x="171" y="30"/>
                    </a:cubicBezTo>
                    <a:cubicBezTo>
                      <a:pt x="14" y="30"/>
                      <a:pt x="14" y="30"/>
                      <a:pt x="14" y="30"/>
                    </a:cubicBezTo>
                    <a:cubicBezTo>
                      <a:pt x="7" y="30"/>
                      <a:pt x="0" y="24"/>
                      <a:pt x="0" y="16"/>
                    </a:cubicBezTo>
                    <a:cubicBezTo>
                      <a:pt x="0" y="14"/>
                      <a:pt x="0" y="14"/>
                      <a:pt x="0" y="14"/>
                    </a:cubicBezTo>
                    <a:cubicBezTo>
                      <a:pt x="0" y="6"/>
                      <a:pt x="7" y="0"/>
                      <a:pt x="14" y="0"/>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2" name="íṩļïḓé"/>
              <p:cNvSpPr/>
              <p:nvPr/>
            </p:nvSpPr>
            <p:spPr bwMode="auto">
              <a:xfrm>
                <a:off x="4006" y="4132"/>
                <a:ext cx="217" cy="105"/>
              </a:xfrm>
              <a:custGeom>
                <a:avLst/>
                <a:gdLst>
                  <a:gd name="T0" fmla="*/ 153 w 153"/>
                  <a:gd name="T1" fmla="*/ 74 h 74"/>
                  <a:gd name="T2" fmla="*/ 153 w 153"/>
                  <a:gd name="T3" fmla="*/ 69 h 74"/>
                  <a:gd name="T4" fmla="*/ 85 w 153"/>
                  <a:gd name="T5" fmla="*/ 0 h 74"/>
                  <a:gd name="T6" fmla="*/ 68 w 153"/>
                  <a:gd name="T7" fmla="*/ 0 h 74"/>
                  <a:gd name="T8" fmla="*/ 0 w 153"/>
                  <a:gd name="T9" fmla="*/ 69 h 74"/>
                  <a:gd name="T10" fmla="*/ 0 w 153"/>
                  <a:gd name="T11" fmla="*/ 74 h 74"/>
                  <a:gd name="T12" fmla="*/ 153 w 153"/>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153" h="74">
                    <a:moveTo>
                      <a:pt x="153" y="74"/>
                    </a:moveTo>
                    <a:cubicBezTo>
                      <a:pt x="153" y="69"/>
                      <a:pt x="153" y="69"/>
                      <a:pt x="153" y="69"/>
                    </a:cubicBezTo>
                    <a:cubicBezTo>
                      <a:pt x="153" y="31"/>
                      <a:pt x="122" y="0"/>
                      <a:pt x="85" y="0"/>
                    </a:cubicBezTo>
                    <a:cubicBezTo>
                      <a:pt x="68" y="0"/>
                      <a:pt x="68" y="0"/>
                      <a:pt x="68" y="0"/>
                    </a:cubicBezTo>
                    <a:cubicBezTo>
                      <a:pt x="30" y="0"/>
                      <a:pt x="0" y="31"/>
                      <a:pt x="0" y="69"/>
                    </a:cubicBezTo>
                    <a:cubicBezTo>
                      <a:pt x="0" y="74"/>
                      <a:pt x="0" y="74"/>
                      <a:pt x="0" y="74"/>
                    </a:cubicBezTo>
                    <a:lnTo>
                      <a:pt x="153" y="74"/>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3" name="íSlîdè"/>
              <p:cNvSpPr/>
              <p:nvPr/>
            </p:nvSpPr>
            <p:spPr bwMode="auto">
              <a:xfrm>
                <a:off x="4043" y="4138"/>
                <a:ext cx="148" cy="76"/>
              </a:xfrm>
              <a:prstGeom prst="ellipse">
                <a:avLst/>
              </a:pr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4" name="ïṥlíḋé"/>
              <p:cNvSpPr/>
              <p:nvPr/>
            </p:nvSpPr>
            <p:spPr bwMode="auto">
              <a:xfrm>
                <a:off x="4157" y="4160"/>
                <a:ext cx="18" cy="10"/>
              </a:xfrm>
              <a:custGeom>
                <a:avLst/>
                <a:gdLst>
                  <a:gd name="T0" fmla="*/ 13 w 13"/>
                  <a:gd name="T1" fmla="*/ 7 h 7"/>
                  <a:gd name="T2" fmla="*/ 0 w 13"/>
                  <a:gd name="T3" fmla="*/ 0 h 7"/>
                </a:gdLst>
                <a:ahLst/>
                <a:cxnLst>
                  <a:cxn ang="0">
                    <a:pos x="T0" y="T1"/>
                  </a:cxn>
                  <a:cxn ang="0">
                    <a:pos x="T2" y="T3"/>
                  </a:cxn>
                </a:cxnLst>
                <a:rect l="0" t="0" r="r" b="b"/>
                <a:pathLst>
                  <a:path w="13" h="7">
                    <a:moveTo>
                      <a:pt x="13" y="7"/>
                    </a:moveTo>
                    <a:cubicBezTo>
                      <a:pt x="9" y="4"/>
                      <a:pt x="5" y="2"/>
                      <a:pt x="0" y="0"/>
                    </a:cubicBezTo>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5" name="îṥḷîďê"/>
              <p:cNvSpPr/>
              <p:nvPr/>
            </p:nvSpPr>
            <p:spPr bwMode="auto">
              <a:xfrm>
                <a:off x="4150" y="4152"/>
                <a:ext cx="32" cy="27"/>
              </a:xfrm>
              <a:custGeom>
                <a:avLst/>
                <a:gdLst>
                  <a:gd name="T0" fmla="*/ 21 w 23"/>
                  <a:gd name="T1" fmla="*/ 10 h 19"/>
                  <a:gd name="T2" fmla="*/ 8 w 23"/>
                  <a:gd name="T3" fmla="*/ 1 h 19"/>
                  <a:gd name="T4" fmla="*/ 1 w 23"/>
                  <a:gd name="T5" fmla="*/ 3 h 19"/>
                  <a:gd name="T6" fmla="*/ 3 w 23"/>
                  <a:gd name="T7" fmla="*/ 10 h 19"/>
                  <a:gd name="T8" fmla="*/ 14 w 23"/>
                  <a:gd name="T9" fmla="*/ 17 h 19"/>
                  <a:gd name="T10" fmla="*/ 21 w 23"/>
                  <a:gd name="T11" fmla="*/ 17 h 19"/>
                  <a:gd name="T12" fmla="*/ 21 w 23"/>
                  <a:gd name="T13" fmla="*/ 10 h 19"/>
                </a:gdLst>
                <a:ahLst/>
                <a:cxnLst>
                  <a:cxn ang="0">
                    <a:pos x="T0" y="T1"/>
                  </a:cxn>
                  <a:cxn ang="0">
                    <a:pos x="T2" y="T3"/>
                  </a:cxn>
                  <a:cxn ang="0">
                    <a:pos x="T4" y="T5"/>
                  </a:cxn>
                  <a:cxn ang="0">
                    <a:pos x="T6" y="T7"/>
                  </a:cxn>
                  <a:cxn ang="0">
                    <a:pos x="T8" y="T9"/>
                  </a:cxn>
                  <a:cxn ang="0">
                    <a:pos x="T10" y="T11"/>
                  </a:cxn>
                  <a:cxn ang="0">
                    <a:pos x="T12" y="T13"/>
                  </a:cxn>
                </a:cxnLst>
                <a:rect l="0" t="0" r="r" b="b"/>
                <a:pathLst>
                  <a:path w="23" h="19">
                    <a:moveTo>
                      <a:pt x="21" y="10"/>
                    </a:moveTo>
                    <a:cubicBezTo>
                      <a:pt x="17" y="6"/>
                      <a:pt x="13" y="4"/>
                      <a:pt x="8" y="1"/>
                    </a:cubicBezTo>
                    <a:cubicBezTo>
                      <a:pt x="6" y="0"/>
                      <a:pt x="2" y="1"/>
                      <a:pt x="1" y="3"/>
                    </a:cubicBezTo>
                    <a:cubicBezTo>
                      <a:pt x="0" y="5"/>
                      <a:pt x="0" y="9"/>
                      <a:pt x="3" y="10"/>
                    </a:cubicBezTo>
                    <a:cubicBezTo>
                      <a:pt x="7" y="12"/>
                      <a:pt x="10" y="14"/>
                      <a:pt x="14" y="17"/>
                    </a:cubicBezTo>
                    <a:cubicBezTo>
                      <a:pt x="16" y="19"/>
                      <a:pt x="19" y="19"/>
                      <a:pt x="21" y="17"/>
                    </a:cubicBezTo>
                    <a:cubicBezTo>
                      <a:pt x="23" y="15"/>
                      <a:pt x="23" y="11"/>
                      <a:pt x="21" y="10"/>
                    </a:cubicBez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6" name="iš1iḑe"/>
              <p:cNvSpPr/>
              <p:nvPr/>
            </p:nvSpPr>
            <p:spPr bwMode="auto">
              <a:xfrm>
                <a:off x="3936" y="4235"/>
                <a:ext cx="287" cy="27"/>
              </a:xfrm>
              <a:custGeom>
                <a:avLst/>
                <a:gdLst>
                  <a:gd name="T0" fmla="*/ 4 w 203"/>
                  <a:gd name="T1" fmla="*/ 19 h 19"/>
                  <a:gd name="T2" fmla="*/ 199 w 203"/>
                  <a:gd name="T3" fmla="*/ 19 h 19"/>
                  <a:gd name="T4" fmla="*/ 203 w 203"/>
                  <a:gd name="T5" fmla="*/ 15 h 19"/>
                  <a:gd name="T6" fmla="*/ 203 w 203"/>
                  <a:gd name="T7" fmla="*/ 4 h 19"/>
                  <a:gd name="T8" fmla="*/ 199 w 203"/>
                  <a:gd name="T9" fmla="*/ 0 h 19"/>
                  <a:gd name="T10" fmla="*/ 4 w 203"/>
                  <a:gd name="T11" fmla="*/ 0 h 19"/>
                  <a:gd name="T12" fmla="*/ 0 w 203"/>
                  <a:gd name="T13" fmla="*/ 4 h 19"/>
                  <a:gd name="T14" fmla="*/ 0 w 203"/>
                  <a:gd name="T15" fmla="*/ 15 h 19"/>
                  <a:gd name="T16" fmla="*/ 4 w 203"/>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19">
                    <a:moveTo>
                      <a:pt x="4" y="19"/>
                    </a:moveTo>
                    <a:cubicBezTo>
                      <a:pt x="199" y="19"/>
                      <a:pt x="199" y="19"/>
                      <a:pt x="199" y="19"/>
                    </a:cubicBezTo>
                    <a:cubicBezTo>
                      <a:pt x="201" y="19"/>
                      <a:pt x="203" y="18"/>
                      <a:pt x="203" y="15"/>
                    </a:cubicBezTo>
                    <a:cubicBezTo>
                      <a:pt x="203" y="4"/>
                      <a:pt x="203" y="4"/>
                      <a:pt x="203" y="4"/>
                    </a:cubicBezTo>
                    <a:cubicBezTo>
                      <a:pt x="203" y="2"/>
                      <a:pt x="201" y="0"/>
                      <a:pt x="199" y="0"/>
                    </a:cubicBezTo>
                    <a:cubicBezTo>
                      <a:pt x="4" y="0"/>
                      <a:pt x="4" y="0"/>
                      <a:pt x="4" y="0"/>
                    </a:cubicBezTo>
                    <a:cubicBezTo>
                      <a:pt x="2" y="0"/>
                      <a:pt x="0" y="2"/>
                      <a:pt x="0" y="4"/>
                    </a:cubicBezTo>
                    <a:cubicBezTo>
                      <a:pt x="0" y="15"/>
                      <a:pt x="0" y="15"/>
                      <a:pt x="0" y="15"/>
                    </a:cubicBezTo>
                    <a:cubicBezTo>
                      <a:pt x="0" y="18"/>
                      <a:pt x="2" y="19"/>
                      <a:pt x="4" y="19"/>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7" name="îšļïďè"/>
              <p:cNvSpPr/>
              <p:nvPr/>
            </p:nvSpPr>
            <p:spPr bwMode="auto">
              <a:xfrm>
                <a:off x="4514" y="2773"/>
                <a:ext cx="388" cy="598"/>
              </a:xfrm>
              <a:custGeom>
                <a:avLst/>
                <a:gdLst>
                  <a:gd name="T0" fmla="*/ 90 w 274"/>
                  <a:gd name="T1" fmla="*/ 406 h 423"/>
                  <a:gd name="T2" fmla="*/ 229 w 274"/>
                  <a:gd name="T3" fmla="*/ 304 h 423"/>
                  <a:gd name="T4" fmla="*/ 246 w 274"/>
                  <a:gd name="T5" fmla="*/ 291 h 423"/>
                  <a:gd name="T6" fmla="*/ 273 w 274"/>
                  <a:gd name="T7" fmla="*/ 235 h 423"/>
                  <a:gd name="T8" fmla="*/ 269 w 274"/>
                  <a:gd name="T9" fmla="*/ 137 h 423"/>
                  <a:gd name="T10" fmla="*/ 266 w 274"/>
                  <a:gd name="T11" fmla="*/ 54 h 423"/>
                  <a:gd name="T12" fmla="*/ 212 w 274"/>
                  <a:gd name="T13" fmla="*/ 0 h 423"/>
                  <a:gd name="T14" fmla="*/ 158 w 274"/>
                  <a:gd name="T15" fmla="*/ 54 h 423"/>
                  <a:gd name="T16" fmla="*/ 165 w 274"/>
                  <a:gd name="T17" fmla="*/ 245 h 423"/>
                  <a:gd name="T18" fmla="*/ 192 w 274"/>
                  <a:gd name="T19" fmla="*/ 198 h 423"/>
                  <a:gd name="T20" fmla="*/ 35 w 274"/>
                  <a:gd name="T21" fmla="*/ 313 h 423"/>
                  <a:gd name="T22" fmla="*/ 16 w 274"/>
                  <a:gd name="T23" fmla="*/ 386 h 423"/>
                  <a:gd name="T24" fmla="*/ 90 w 274"/>
                  <a:gd name="T25" fmla="*/ 406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423">
                    <a:moveTo>
                      <a:pt x="90" y="406"/>
                    </a:moveTo>
                    <a:cubicBezTo>
                      <a:pt x="136" y="372"/>
                      <a:pt x="183" y="338"/>
                      <a:pt x="229" y="304"/>
                    </a:cubicBezTo>
                    <a:cubicBezTo>
                      <a:pt x="235" y="300"/>
                      <a:pt x="241" y="295"/>
                      <a:pt x="246" y="291"/>
                    </a:cubicBezTo>
                    <a:cubicBezTo>
                      <a:pt x="266" y="276"/>
                      <a:pt x="274" y="258"/>
                      <a:pt x="273" y="235"/>
                    </a:cubicBezTo>
                    <a:cubicBezTo>
                      <a:pt x="272" y="202"/>
                      <a:pt x="270" y="170"/>
                      <a:pt x="269" y="137"/>
                    </a:cubicBezTo>
                    <a:cubicBezTo>
                      <a:pt x="268" y="109"/>
                      <a:pt x="267" y="82"/>
                      <a:pt x="266" y="54"/>
                    </a:cubicBezTo>
                    <a:cubicBezTo>
                      <a:pt x="265" y="25"/>
                      <a:pt x="242" y="0"/>
                      <a:pt x="212" y="0"/>
                    </a:cubicBezTo>
                    <a:cubicBezTo>
                      <a:pt x="184" y="0"/>
                      <a:pt x="157" y="24"/>
                      <a:pt x="158" y="54"/>
                    </a:cubicBezTo>
                    <a:cubicBezTo>
                      <a:pt x="160" y="117"/>
                      <a:pt x="163" y="181"/>
                      <a:pt x="165" y="245"/>
                    </a:cubicBezTo>
                    <a:cubicBezTo>
                      <a:pt x="174" y="229"/>
                      <a:pt x="183" y="213"/>
                      <a:pt x="192" y="198"/>
                    </a:cubicBezTo>
                    <a:cubicBezTo>
                      <a:pt x="140" y="236"/>
                      <a:pt x="88" y="274"/>
                      <a:pt x="35" y="313"/>
                    </a:cubicBezTo>
                    <a:cubicBezTo>
                      <a:pt x="12" y="330"/>
                      <a:pt x="0" y="359"/>
                      <a:pt x="16" y="386"/>
                    </a:cubicBezTo>
                    <a:cubicBezTo>
                      <a:pt x="30" y="410"/>
                      <a:pt x="66" y="423"/>
                      <a:pt x="90" y="406"/>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8" name="i$ḷiḑè"/>
              <p:cNvSpPr/>
              <p:nvPr/>
            </p:nvSpPr>
            <p:spPr bwMode="auto">
              <a:xfrm>
                <a:off x="4736" y="2751"/>
                <a:ext cx="143" cy="95"/>
              </a:xfrm>
              <a:custGeom>
                <a:avLst/>
                <a:gdLst>
                  <a:gd name="T0" fmla="*/ 96 w 101"/>
                  <a:gd name="T1" fmla="*/ 17 h 67"/>
                  <a:gd name="T2" fmla="*/ 59 w 101"/>
                  <a:gd name="T3" fmla="*/ 58 h 67"/>
                  <a:gd name="T4" fmla="*/ 5 w 101"/>
                  <a:gd name="T5" fmla="*/ 50 h 67"/>
                  <a:gd name="T6" fmla="*/ 42 w 101"/>
                  <a:gd name="T7" fmla="*/ 10 h 67"/>
                  <a:gd name="T8" fmla="*/ 96 w 101"/>
                  <a:gd name="T9" fmla="*/ 17 h 67"/>
                </a:gdLst>
                <a:ahLst/>
                <a:cxnLst>
                  <a:cxn ang="0">
                    <a:pos x="T0" y="T1"/>
                  </a:cxn>
                  <a:cxn ang="0">
                    <a:pos x="T2" y="T3"/>
                  </a:cxn>
                  <a:cxn ang="0">
                    <a:pos x="T4" y="T5"/>
                  </a:cxn>
                  <a:cxn ang="0">
                    <a:pos x="T6" y="T7"/>
                  </a:cxn>
                  <a:cxn ang="0">
                    <a:pos x="T8" y="T9"/>
                  </a:cxn>
                </a:cxnLst>
                <a:rect l="0" t="0" r="r" b="b"/>
                <a:pathLst>
                  <a:path w="101" h="67">
                    <a:moveTo>
                      <a:pt x="96" y="17"/>
                    </a:moveTo>
                    <a:cubicBezTo>
                      <a:pt x="101" y="30"/>
                      <a:pt x="84" y="48"/>
                      <a:pt x="59" y="58"/>
                    </a:cubicBezTo>
                    <a:cubicBezTo>
                      <a:pt x="34" y="67"/>
                      <a:pt x="10" y="63"/>
                      <a:pt x="5" y="50"/>
                    </a:cubicBezTo>
                    <a:cubicBezTo>
                      <a:pt x="0" y="37"/>
                      <a:pt x="17" y="19"/>
                      <a:pt x="42" y="10"/>
                    </a:cubicBezTo>
                    <a:cubicBezTo>
                      <a:pt x="67" y="0"/>
                      <a:pt x="91" y="4"/>
                      <a:pt x="96"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9" name="ïŝḻïďé"/>
              <p:cNvSpPr/>
              <p:nvPr/>
            </p:nvSpPr>
            <p:spPr bwMode="auto">
              <a:xfrm>
                <a:off x="4695" y="2594"/>
                <a:ext cx="195" cy="227"/>
              </a:xfrm>
              <a:custGeom>
                <a:avLst/>
                <a:gdLst>
                  <a:gd name="T0" fmla="*/ 14 w 138"/>
                  <a:gd name="T1" fmla="*/ 127 h 160"/>
                  <a:gd name="T2" fmla="*/ 136 w 138"/>
                  <a:gd name="T3" fmla="*/ 50 h 160"/>
                  <a:gd name="T4" fmla="*/ 105 w 138"/>
                  <a:gd name="T5" fmla="*/ 7 h 160"/>
                  <a:gd name="T6" fmla="*/ 95 w 138"/>
                  <a:gd name="T7" fmla="*/ 66 h 160"/>
                  <a:gd name="T8" fmla="*/ 62 w 138"/>
                  <a:gd name="T9" fmla="*/ 20 h 160"/>
                  <a:gd name="T10" fmla="*/ 59 w 138"/>
                  <a:gd name="T11" fmla="*/ 65 h 160"/>
                  <a:gd name="T12" fmla="*/ 61 w 138"/>
                  <a:gd name="T13" fmla="*/ 88 h 160"/>
                  <a:gd name="T14" fmla="*/ 14 w 138"/>
                  <a:gd name="T15" fmla="*/ 127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160">
                    <a:moveTo>
                      <a:pt x="14" y="127"/>
                    </a:moveTo>
                    <a:cubicBezTo>
                      <a:pt x="40" y="160"/>
                      <a:pt x="138" y="123"/>
                      <a:pt x="136" y="50"/>
                    </a:cubicBezTo>
                    <a:cubicBezTo>
                      <a:pt x="136" y="31"/>
                      <a:pt x="131" y="0"/>
                      <a:pt x="105" y="7"/>
                    </a:cubicBezTo>
                    <a:cubicBezTo>
                      <a:pt x="85" y="13"/>
                      <a:pt x="110" y="55"/>
                      <a:pt x="95" y="66"/>
                    </a:cubicBezTo>
                    <a:cubicBezTo>
                      <a:pt x="95" y="66"/>
                      <a:pt x="86" y="15"/>
                      <a:pt x="62" y="20"/>
                    </a:cubicBezTo>
                    <a:cubicBezTo>
                      <a:pt x="38" y="25"/>
                      <a:pt x="51" y="55"/>
                      <a:pt x="59" y="65"/>
                    </a:cubicBezTo>
                    <a:cubicBezTo>
                      <a:pt x="61" y="88"/>
                      <a:pt x="61" y="88"/>
                      <a:pt x="61" y="88"/>
                    </a:cubicBezTo>
                    <a:cubicBezTo>
                      <a:pt x="61" y="88"/>
                      <a:pt x="0" y="109"/>
                      <a:pt x="14" y="127"/>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0" name="íSļíḓe"/>
              <p:cNvSpPr/>
              <p:nvPr/>
            </p:nvSpPr>
            <p:spPr bwMode="auto">
              <a:xfrm>
                <a:off x="4195" y="3162"/>
                <a:ext cx="489" cy="190"/>
              </a:xfrm>
              <a:prstGeom prst="ellipse">
                <a:avLst/>
              </a:pr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1" name="îṥļïḑê"/>
              <p:cNvSpPr/>
              <p:nvPr/>
            </p:nvSpPr>
            <p:spPr bwMode="auto">
              <a:xfrm>
                <a:off x="4322" y="3490"/>
                <a:ext cx="116" cy="309"/>
              </a:xfrm>
              <a:custGeom>
                <a:avLst/>
                <a:gdLst>
                  <a:gd name="T0" fmla="*/ 70 w 82"/>
                  <a:gd name="T1" fmla="*/ 6 h 219"/>
                  <a:gd name="T2" fmla="*/ 2 w 82"/>
                  <a:gd name="T3" fmla="*/ 210 h 219"/>
                  <a:gd name="T4" fmla="*/ 12 w 82"/>
                  <a:gd name="T5" fmla="*/ 213 h 219"/>
                  <a:gd name="T6" fmla="*/ 80 w 82"/>
                  <a:gd name="T7" fmla="*/ 9 h 219"/>
                  <a:gd name="T8" fmla="*/ 70 w 82"/>
                  <a:gd name="T9" fmla="*/ 6 h 219"/>
                </a:gdLst>
                <a:ahLst/>
                <a:cxnLst>
                  <a:cxn ang="0">
                    <a:pos x="T0" y="T1"/>
                  </a:cxn>
                  <a:cxn ang="0">
                    <a:pos x="T2" y="T3"/>
                  </a:cxn>
                  <a:cxn ang="0">
                    <a:pos x="T4" y="T5"/>
                  </a:cxn>
                  <a:cxn ang="0">
                    <a:pos x="T6" y="T7"/>
                  </a:cxn>
                  <a:cxn ang="0">
                    <a:pos x="T8" y="T9"/>
                  </a:cxn>
                </a:cxnLst>
                <a:rect l="0" t="0" r="r" b="b"/>
                <a:pathLst>
                  <a:path w="82" h="219">
                    <a:moveTo>
                      <a:pt x="70" y="6"/>
                    </a:moveTo>
                    <a:cubicBezTo>
                      <a:pt x="47" y="74"/>
                      <a:pt x="25" y="142"/>
                      <a:pt x="2" y="210"/>
                    </a:cubicBezTo>
                    <a:cubicBezTo>
                      <a:pt x="0" y="217"/>
                      <a:pt x="10" y="219"/>
                      <a:pt x="12" y="213"/>
                    </a:cubicBezTo>
                    <a:cubicBezTo>
                      <a:pt x="34" y="145"/>
                      <a:pt x="57" y="77"/>
                      <a:pt x="80" y="9"/>
                    </a:cubicBezTo>
                    <a:cubicBezTo>
                      <a:pt x="82" y="2"/>
                      <a:pt x="72" y="0"/>
                      <a:pt x="70" y="6"/>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2" name="íśľide"/>
              <p:cNvSpPr/>
              <p:nvPr/>
            </p:nvSpPr>
            <p:spPr bwMode="auto">
              <a:xfrm>
                <a:off x="4426" y="3227"/>
                <a:ext cx="231" cy="288"/>
              </a:xfrm>
              <a:custGeom>
                <a:avLst/>
                <a:gdLst>
                  <a:gd name="T0" fmla="*/ 0 w 231"/>
                  <a:gd name="T1" fmla="*/ 288 h 288"/>
                  <a:gd name="T2" fmla="*/ 164 w 231"/>
                  <a:gd name="T3" fmla="*/ 0 h 288"/>
                  <a:gd name="T4" fmla="*/ 231 w 231"/>
                  <a:gd name="T5" fmla="*/ 38 h 288"/>
                  <a:gd name="T6" fmla="*/ 174 w 231"/>
                  <a:gd name="T7" fmla="*/ 94 h 288"/>
                  <a:gd name="T8" fmla="*/ 143 w 231"/>
                  <a:gd name="T9" fmla="*/ 103 h 288"/>
                  <a:gd name="T10" fmla="*/ 147 w 231"/>
                  <a:gd name="T11" fmla="*/ 144 h 288"/>
                  <a:gd name="T12" fmla="*/ 0 w 231"/>
                  <a:gd name="T13" fmla="*/ 288 h 288"/>
                </a:gdLst>
                <a:ahLst/>
                <a:cxnLst>
                  <a:cxn ang="0">
                    <a:pos x="T0" y="T1"/>
                  </a:cxn>
                  <a:cxn ang="0">
                    <a:pos x="T2" y="T3"/>
                  </a:cxn>
                  <a:cxn ang="0">
                    <a:pos x="T4" y="T5"/>
                  </a:cxn>
                  <a:cxn ang="0">
                    <a:pos x="T6" y="T7"/>
                  </a:cxn>
                  <a:cxn ang="0">
                    <a:pos x="T8" y="T9"/>
                  </a:cxn>
                  <a:cxn ang="0">
                    <a:pos x="T10" y="T11"/>
                  </a:cxn>
                  <a:cxn ang="0">
                    <a:pos x="T12" y="T13"/>
                  </a:cxn>
                </a:cxnLst>
                <a:rect l="0" t="0" r="r" b="b"/>
                <a:pathLst>
                  <a:path w="231" h="288">
                    <a:moveTo>
                      <a:pt x="0" y="288"/>
                    </a:moveTo>
                    <a:lnTo>
                      <a:pt x="164" y="0"/>
                    </a:lnTo>
                    <a:lnTo>
                      <a:pt x="231" y="38"/>
                    </a:lnTo>
                    <a:lnTo>
                      <a:pt x="174" y="94"/>
                    </a:lnTo>
                    <a:lnTo>
                      <a:pt x="143" y="103"/>
                    </a:lnTo>
                    <a:lnTo>
                      <a:pt x="147" y="144"/>
                    </a:lnTo>
                    <a:lnTo>
                      <a:pt x="0" y="288"/>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3" name="îṧļïḍe"/>
              <p:cNvSpPr/>
              <p:nvPr/>
            </p:nvSpPr>
            <p:spPr bwMode="auto">
              <a:xfrm>
                <a:off x="4304" y="3208"/>
                <a:ext cx="122" cy="307"/>
              </a:xfrm>
              <a:custGeom>
                <a:avLst/>
                <a:gdLst>
                  <a:gd name="T0" fmla="*/ 122 w 122"/>
                  <a:gd name="T1" fmla="*/ 307 h 307"/>
                  <a:gd name="T2" fmla="*/ 79 w 122"/>
                  <a:gd name="T3" fmla="*/ 0 h 307"/>
                  <a:gd name="T4" fmla="*/ 0 w 122"/>
                  <a:gd name="T5" fmla="*/ 21 h 307"/>
                  <a:gd name="T6" fmla="*/ 31 w 122"/>
                  <a:gd name="T7" fmla="*/ 89 h 307"/>
                  <a:gd name="T8" fmla="*/ 58 w 122"/>
                  <a:gd name="T9" fmla="*/ 103 h 307"/>
                  <a:gd name="T10" fmla="*/ 37 w 122"/>
                  <a:gd name="T11" fmla="*/ 143 h 307"/>
                  <a:gd name="T12" fmla="*/ 122 w 122"/>
                  <a:gd name="T13" fmla="*/ 307 h 307"/>
                </a:gdLst>
                <a:ahLst/>
                <a:cxnLst>
                  <a:cxn ang="0">
                    <a:pos x="T0" y="T1"/>
                  </a:cxn>
                  <a:cxn ang="0">
                    <a:pos x="T2" y="T3"/>
                  </a:cxn>
                  <a:cxn ang="0">
                    <a:pos x="T4" y="T5"/>
                  </a:cxn>
                  <a:cxn ang="0">
                    <a:pos x="T6" y="T7"/>
                  </a:cxn>
                  <a:cxn ang="0">
                    <a:pos x="T8" y="T9"/>
                  </a:cxn>
                  <a:cxn ang="0">
                    <a:pos x="T10" y="T11"/>
                  </a:cxn>
                  <a:cxn ang="0">
                    <a:pos x="T12" y="T13"/>
                  </a:cxn>
                </a:cxnLst>
                <a:rect l="0" t="0" r="r" b="b"/>
                <a:pathLst>
                  <a:path w="122" h="307">
                    <a:moveTo>
                      <a:pt x="122" y="307"/>
                    </a:moveTo>
                    <a:lnTo>
                      <a:pt x="79" y="0"/>
                    </a:lnTo>
                    <a:lnTo>
                      <a:pt x="0" y="21"/>
                    </a:lnTo>
                    <a:lnTo>
                      <a:pt x="31" y="89"/>
                    </a:lnTo>
                    <a:lnTo>
                      <a:pt x="58" y="103"/>
                    </a:lnTo>
                    <a:lnTo>
                      <a:pt x="37" y="143"/>
                    </a:lnTo>
                    <a:lnTo>
                      <a:pt x="122" y="307"/>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4" name="iṥḻíďe"/>
              <p:cNvSpPr/>
              <p:nvPr/>
            </p:nvSpPr>
            <p:spPr bwMode="auto">
              <a:xfrm>
                <a:off x="4385" y="3207"/>
                <a:ext cx="205" cy="308"/>
              </a:xfrm>
              <a:custGeom>
                <a:avLst/>
                <a:gdLst>
                  <a:gd name="T0" fmla="*/ 0 w 205"/>
                  <a:gd name="T1" fmla="*/ 0 h 308"/>
                  <a:gd name="T2" fmla="*/ 41 w 205"/>
                  <a:gd name="T3" fmla="*/ 308 h 308"/>
                  <a:gd name="T4" fmla="*/ 205 w 205"/>
                  <a:gd name="T5" fmla="*/ 17 h 308"/>
                  <a:gd name="T6" fmla="*/ 0 w 205"/>
                  <a:gd name="T7" fmla="*/ 0 h 308"/>
                </a:gdLst>
                <a:ahLst/>
                <a:cxnLst>
                  <a:cxn ang="0">
                    <a:pos x="T0" y="T1"/>
                  </a:cxn>
                  <a:cxn ang="0">
                    <a:pos x="T2" y="T3"/>
                  </a:cxn>
                  <a:cxn ang="0">
                    <a:pos x="T4" y="T5"/>
                  </a:cxn>
                  <a:cxn ang="0">
                    <a:pos x="T6" y="T7"/>
                  </a:cxn>
                </a:cxnLst>
                <a:rect l="0" t="0" r="r" b="b"/>
                <a:pathLst>
                  <a:path w="205" h="308">
                    <a:moveTo>
                      <a:pt x="0" y="0"/>
                    </a:moveTo>
                    <a:lnTo>
                      <a:pt x="41" y="308"/>
                    </a:lnTo>
                    <a:lnTo>
                      <a:pt x="205" y="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5" name="ïṡḻíḓè"/>
              <p:cNvSpPr/>
              <p:nvPr/>
            </p:nvSpPr>
            <p:spPr bwMode="auto">
              <a:xfrm>
                <a:off x="4378" y="3214"/>
                <a:ext cx="205" cy="123"/>
              </a:xfrm>
              <a:custGeom>
                <a:avLst/>
                <a:gdLst>
                  <a:gd name="T0" fmla="*/ 145 w 145"/>
                  <a:gd name="T1" fmla="*/ 31 h 87"/>
                  <a:gd name="T2" fmla="*/ 144 w 145"/>
                  <a:gd name="T3" fmla="*/ 30 h 87"/>
                  <a:gd name="T4" fmla="*/ 1 w 145"/>
                  <a:gd name="T5" fmla="*/ 18 h 87"/>
                  <a:gd name="T6" fmla="*/ 0 w 145"/>
                  <a:gd name="T7" fmla="*/ 18 h 87"/>
                  <a:gd name="T8" fmla="*/ 8 w 145"/>
                  <a:gd name="T9" fmla="*/ 78 h 87"/>
                  <a:gd name="T10" fmla="*/ 69 w 145"/>
                  <a:gd name="T11" fmla="*/ 43 h 87"/>
                  <a:gd name="T12" fmla="*/ 113 w 145"/>
                  <a:gd name="T13" fmla="*/ 87 h 87"/>
                  <a:gd name="T14" fmla="*/ 145 w 145"/>
                  <a:gd name="T15" fmla="*/ 3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87">
                    <a:moveTo>
                      <a:pt x="145" y="31"/>
                    </a:moveTo>
                    <a:cubicBezTo>
                      <a:pt x="144" y="30"/>
                      <a:pt x="144" y="30"/>
                      <a:pt x="144" y="30"/>
                    </a:cubicBezTo>
                    <a:cubicBezTo>
                      <a:pt x="103" y="5"/>
                      <a:pt x="51" y="0"/>
                      <a:pt x="1" y="18"/>
                    </a:cubicBezTo>
                    <a:cubicBezTo>
                      <a:pt x="0" y="18"/>
                      <a:pt x="0" y="18"/>
                      <a:pt x="0" y="18"/>
                    </a:cubicBezTo>
                    <a:cubicBezTo>
                      <a:pt x="8" y="78"/>
                      <a:pt x="8" y="78"/>
                      <a:pt x="8" y="78"/>
                    </a:cubicBezTo>
                    <a:cubicBezTo>
                      <a:pt x="69" y="43"/>
                      <a:pt x="69" y="43"/>
                      <a:pt x="69" y="43"/>
                    </a:cubicBezTo>
                    <a:cubicBezTo>
                      <a:pt x="113" y="87"/>
                      <a:pt x="113" y="87"/>
                      <a:pt x="113" y="87"/>
                    </a:cubicBezTo>
                    <a:lnTo>
                      <a:pt x="145" y="31"/>
                    </a:lnTo>
                    <a:close/>
                  </a:path>
                </a:pathLst>
              </a:custGeom>
              <a:solidFill>
                <a:srgbClr val="AFA2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6" name="îS1íḍè"/>
              <p:cNvSpPr/>
              <p:nvPr/>
            </p:nvSpPr>
            <p:spPr bwMode="auto">
              <a:xfrm>
                <a:off x="4417" y="3215"/>
                <a:ext cx="71" cy="300"/>
              </a:xfrm>
              <a:custGeom>
                <a:avLst/>
                <a:gdLst>
                  <a:gd name="T0" fmla="*/ 43 w 71"/>
                  <a:gd name="T1" fmla="*/ 241 h 300"/>
                  <a:gd name="T2" fmla="*/ 9 w 71"/>
                  <a:gd name="T3" fmla="*/ 300 h 300"/>
                  <a:gd name="T4" fmla="*/ 0 w 71"/>
                  <a:gd name="T5" fmla="*/ 238 h 300"/>
                  <a:gd name="T6" fmla="*/ 71 w 71"/>
                  <a:gd name="T7" fmla="*/ 0 h 300"/>
                  <a:gd name="T8" fmla="*/ 43 w 71"/>
                  <a:gd name="T9" fmla="*/ 241 h 300"/>
                </a:gdLst>
                <a:ahLst/>
                <a:cxnLst>
                  <a:cxn ang="0">
                    <a:pos x="T0" y="T1"/>
                  </a:cxn>
                  <a:cxn ang="0">
                    <a:pos x="T2" y="T3"/>
                  </a:cxn>
                  <a:cxn ang="0">
                    <a:pos x="T4" y="T5"/>
                  </a:cxn>
                  <a:cxn ang="0">
                    <a:pos x="T6" y="T7"/>
                  </a:cxn>
                  <a:cxn ang="0">
                    <a:pos x="T8" y="T9"/>
                  </a:cxn>
                </a:cxnLst>
                <a:rect l="0" t="0" r="r" b="b"/>
                <a:pathLst>
                  <a:path w="71" h="300">
                    <a:moveTo>
                      <a:pt x="43" y="241"/>
                    </a:moveTo>
                    <a:lnTo>
                      <a:pt x="9" y="300"/>
                    </a:lnTo>
                    <a:lnTo>
                      <a:pt x="0" y="238"/>
                    </a:lnTo>
                    <a:lnTo>
                      <a:pt x="71" y="0"/>
                    </a:lnTo>
                    <a:lnTo>
                      <a:pt x="43" y="241"/>
                    </a:lnTo>
                    <a:close/>
                  </a:path>
                </a:pathLst>
              </a:custGeom>
              <a:solidFill>
                <a:srgbClr val="0704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7" name="ïśļïḑè"/>
              <p:cNvSpPr/>
              <p:nvPr/>
            </p:nvSpPr>
            <p:spPr bwMode="auto">
              <a:xfrm>
                <a:off x="4446" y="3211"/>
                <a:ext cx="77" cy="91"/>
              </a:xfrm>
              <a:custGeom>
                <a:avLst/>
                <a:gdLst>
                  <a:gd name="T0" fmla="*/ 17 w 55"/>
                  <a:gd name="T1" fmla="*/ 64 h 64"/>
                  <a:gd name="T2" fmla="*/ 17 w 55"/>
                  <a:gd name="T3" fmla="*/ 64 h 64"/>
                  <a:gd name="T4" fmla="*/ 35 w 55"/>
                  <a:gd name="T5" fmla="*/ 53 h 64"/>
                  <a:gd name="T6" fmla="*/ 49 w 55"/>
                  <a:gd name="T7" fmla="*/ 26 h 64"/>
                  <a:gd name="T8" fmla="*/ 38 w 55"/>
                  <a:gd name="T9" fmla="*/ 3 h 64"/>
                  <a:gd name="T10" fmla="*/ 21 w 55"/>
                  <a:gd name="T11" fmla="*/ 1 h 64"/>
                  <a:gd name="T12" fmla="*/ 1 w 55"/>
                  <a:gd name="T13" fmla="*/ 21 h 64"/>
                  <a:gd name="T14" fmla="*/ 3 w 55"/>
                  <a:gd name="T15" fmla="*/ 50 h 64"/>
                  <a:gd name="T16" fmla="*/ 17 w 55"/>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64">
                    <a:moveTo>
                      <a:pt x="17" y="64"/>
                    </a:moveTo>
                    <a:cubicBezTo>
                      <a:pt x="17" y="64"/>
                      <a:pt x="17" y="64"/>
                      <a:pt x="17" y="64"/>
                    </a:cubicBezTo>
                    <a:cubicBezTo>
                      <a:pt x="24" y="64"/>
                      <a:pt x="32" y="60"/>
                      <a:pt x="35" y="53"/>
                    </a:cubicBezTo>
                    <a:cubicBezTo>
                      <a:pt x="49" y="26"/>
                      <a:pt x="49" y="26"/>
                      <a:pt x="49" y="26"/>
                    </a:cubicBezTo>
                    <a:cubicBezTo>
                      <a:pt x="55" y="15"/>
                      <a:pt x="49" y="4"/>
                      <a:pt x="38" y="3"/>
                    </a:cubicBezTo>
                    <a:cubicBezTo>
                      <a:pt x="21" y="1"/>
                      <a:pt x="21" y="1"/>
                      <a:pt x="21" y="1"/>
                    </a:cubicBezTo>
                    <a:cubicBezTo>
                      <a:pt x="10" y="0"/>
                      <a:pt x="0" y="10"/>
                      <a:pt x="1" y="21"/>
                    </a:cubicBezTo>
                    <a:cubicBezTo>
                      <a:pt x="3" y="50"/>
                      <a:pt x="3" y="50"/>
                      <a:pt x="3" y="50"/>
                    </a:cubicBezTo>
                    <a:cubicBezTo>
                      <a:pt x="4" y="57"/>
                      <a:pt x="9" y="63"/>
                      <a:pt x="17" y="64"/>
                    </a:cubicBezTo>
                    <a:close/>
                  </a:path>
                </a:pathLst>
              </a:custGeom>
              <a:solidFill>
                <a:srgbClr val="0704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8" name="ïšļïde"/>
              <p:cNvSpPr/>
              <p:nvPr/>
            </p:nvSpPr>
            <p:spPr bwMode="auto">
              <a:xfrm>
                <a:off x="4385" y="3181"/>
                <a:ext cx="205" cy="123"/>
              </a:xfrm>
              <a:custGeom>
                <a:avLst/>
                <a:gdLst>
                  <a:gd name="T0" fmla="*/ 145 w 145"/>
                  <a:gd name="T1" fmla="*/ 30 h 87"/>
                  <a:gd name="T2" fmla="*/ 145 w 145"/>
                  <a:gd name="T3" fmla="*/ 30 h 87"/>
                  <a:gd name="T4" fmla="*/ 1 w 145"/>
                  <a:gd name="T5" fmla="*/ 18 h 87"/>
                  <a:gd name="T6" fmla="*/ 0 w 145"/>
                  <a:gd name="T7" fmla="*/ 18 h 87"/>
                  <a:gd name="T8" fmla="*/ 8 w 145"/>
                  <a:gd name="T9" fmla="*/ 78 h 87"/>
                  <a:gd name="T10" fmla="*/ 68 w 145"/>
                  <a:gd name="T11" fmla="*/ 47 h 87"/>
                  <a:gd name="T12" fmla="*/ 113 w 145"/>
                  <a:gd name="T13" fmla="*/ 87 h 87"/>
                  <a:gd name="T14" fmla="*/ 145 w 145"/>
                  <a:gd name="T15" fmla="*/ 30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87">
                    <a:moveTo>
                      <a:pt x="145" y="30"/>
                    </a:moveTo>
                    <a:cubicBezTo>
                      <a:pt x="145" y="30"/>
                      <a:pt x="145" y="30"/>
                      <a:pt x="145" y="30"/>
                    </a:cubicBezTo>
                    <a:cubicBezTo>
                      <a:pt x="104" y="4"/>
                      <a:pt x="51" y="0"/>
                      <a:pt x="1" y="18"/>
                    </a:cubicBezTo>
                    <a:cubicBezTo>
                      <a:pt x="0" y="18"/>
                      <a:pt x="0" y="18"/>
                      <a:pt x="0" y="18"/>
                    </a:cubicBezTo>
                    <a:cubicBezTo>
                      <a:pt x="8" y="78"/>
                      <a:pt x="8" y="78"/>
                      <a:pt x="8" y="78"/>
                    </a:cubicBezTo>
                    <a:cubicBezTo>
                      <a:pt x="68" y="47"/>
                      <a:pt x="68" y="47"/>
                      <a:pt x="68" y="47"/>
                    </a:cubicBezTo>
                    <a:cubicBezTo>
                      <a:pt x="113" y="87"/>
                      <a:pt x="113" y="87"/>
                      <a:pt x="113" y="87"/>
                    </a:cubicBezTo>
                    <a:lnTo>
                      <a:pt x="145"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9" name="iṡḷíḍe"/>
              <p:cNvSpPr/>
              <p:nvPr/>
            </p:nvSpPr>
            <p:spPr bwMode="auto">
              <a:xfrm>
                <a:off x="4426" y="3205"/>
                <a:ext cx="236" cy="310"/>
              </a:xfrm>
              <a:custGeom>
                <a:avLst/>
                <a:gdLst>
                  <a:gd name="T0" fmla="*/ 0 w 236"/>
                  <a:gd name="T1" fmla="*/ 310 h 310"/>
                  <a:gd name="T2" fmla="*/ 168 w 236"/>
                  <a:gd name="T3" fmla="*/ 0 h 310"/>
                  <a:gd name="T4" fmla="*/ 236 w 236"/>
                  <a:gd name="T5" fmla="*/ 40 h 310"/>
                  <a:gd name="T6" fmla="*/ 178 w 236"/>
                  <a:gd name="T7" fmla="*/ 95 h 310"/>
                  <a:gd name="T8" fmla="*/ 147 w 236"/>
                  <a:gd name="T9" fmla="*/ 105 h 310"/>
                  <a:gd name="T10" fmla="*/ 151 w 236"/>
                  <a:gd name="T11" fmla="*/ 146 h 310"/>
                  <a:gd name="T12" fmla="*/ 0 w 236"/>
                  <a:gd name="T13" fmla="*/ 310 h 310"/>
                </a:gdLst>
                <a:ahLst/>
                <a:cxnLst>
                  <a:cxn ang="0">
                    <a:pos x="T0" y="T1"/>
                  </a:cxn>
                  <a:cxn ang="0">
                    <a:pos x="T2" y="T3"/>
                  </a:cxn>
                  <a:cxn ang="0">
                    <a:pos x="T4" y="T5"/>
                  </a:cxn>
                  <a:cxn ang="0">
                    <a:pos x="T6" y="T7"/>
                  </a:cxn>
                  <a:cxn ang="0">
                    <a:pos x="T8" y="T9"/>
                  </a:cxn>
                  <a:cxn ang="0">
                    <a:pos x="T10" y="T11"/>
                  </a:cxn>
                  <a:cxn ang="0">
                    <a:pos x="T12" y="T13"/>
                  </a:cxn>
                </a:cxnLst>
                <a:rect l="0" t="0" r="r" b="b"/>
                <a:pathLst>
                  <a:path w="236" h="310">
                    <a:moveTo>
                      <a:pt x="0" y="310"/>
                    </a:moveTo>
                    <a:lnTo>
                      <a:pt x="168" y="0"/>
                    </a:lnTo>
                    <a:lnTo>
                      <a:pt x="236" y="40"/>
                    </a:lnTo>
                    <a:lnTo>
                      <a:pt x="178" y="95"/>
                    </a:lnTo>
                    <a:lnTo>
                      <a:pt x="147" y="105"/>
                    </a:lnTo>
                    <a:lnTo>
                      <a:pt x="151" y="146"/>
                    </a:lnTo>
                    <a:lnTo>
                      <a:pt x="0" y="310"/>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0" name="iśḷíďè"/>
              <p:cNvSpPr/>
              <p:nvPr/>
            </p:nvSpPr>
            <p:spPr bwMode="auto">
              <a:xfrm>
                <a:off x="4308" y="3187"/>
                <a:ext cx="118" cy="328"/>
              </a:xfrm>
              <a:custGeom>
                <a:avLst/>
                <a:gdLst>
                  <a:gd name="T0" fmla="*/ 118 w 118"/>
                  <a:gd name="T1" fmla="*/ 328 h 328"/>
                  <a:gd name="T2" fmla="*/ 79 w 118"/>
                  <a:gd name="T3" fmla="*/ 0 h 328"/>
                  <a:gd name="T4" fmla="*/ 0 w 118"/>
                  <a:gd name="T5" fmla="*/ 23 h 328"/>
                  <a:gd name="T6" fmla="*/ 31 w 118"/>
                  <a:gd name="T7" fmla="*/ 91 h 328"/>
                  <a:gd name="T8" fmla="*/ 58 w 118"/>
                  <a:gd name="T9" fmla="*/ 105 h 328"/>
                  <a:gd name="T10" fmla="*/ 38 w 118"/>
                  <a:gd name="T11" fmla="*/ 143 h 328"/>
                  <a:gd name="T12" fmla="*/ 118 w 118"/>
                  <a:gd name="T13" fmla="*/ 328 h 328"/>
                </a:gdLst>
                <a:ahLst/>
                <a:cxnLst>
                  <a:cxn ang="0">
                    <a:pos x="T0" y="T1"/>
                  </a:cxn>
                  <a:cxn ang="0">
                    <a:pos x="T2" y="T3"/>
                  </a:cxn>
                  <a:cxn ang="0">
                    <a:pos x="T4" y="T5"/>
                  </a:cxn>
                  <a:cxn ang="0">
                    <a:pos x="T6" y="T7"/>
                  </a:cxn>
                  <a:cxn ang="0">
                    <a:pos x="T8" y="T9"/>
                  </a:cxn>
                  <a:cxn ang="0">
                    <a:pos x="T10" y="T11"/>
                  </a:cxn>
                  <a:cxn ang="0">
                    <a:pos x="T12" y="T13"/>
                  </a:cxn>
                </a:cxnLst>
                <a:rect l="0" t="0" r="r" b="b"/>
                <a:pathLst>
                  <a:path w="118" h="328">
                    <a:moveTo>
                      <a:pt x="118" y="328"/>
                    </a:moveTo>
                    <a:lnTo>
                      <a:pt x="79" y="0"/>
                    </a:lnTo>
                    <a:lnTo>
                      <a:pt x="0" y="23"/>
                    </a:lnTo>
                    <a:lnTo>
                      <a:pt x="31" y="91"/>
                    </a:lnTo>
                    <a:lnTo>
                      <a:pt x="58" y="105"/>
                    </a:lnTo>
                    <a:lnTo>
                      <a:pt x="38" y="143"/>
                    </a:lnTo>
                    <a:lnTo>
                      <a:pt x="118" y="328"/>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1" name="ïsļiḍe"/>
              <p:cNvSpPr/>
              <p:nvPr/>
            </p:nvSpPr>
            <p:spPr bwMode="auto">
              <a:xfrm>
                <a:off x="4161" y="2589"/>
                <a:ext cx="674" cy="489"/>
              </a:xfrm>
              <a:custGeom>
                <a:avLst/>
                <a:gdLst>
                  <a:gd name="T0" fmla="*/ 86 w 476"/>
                  <a:gd name="T1" fmla="*/ 346 h 346"/>
                  <a:gd name="T2" fmla="*/ 123 w 476"/>
                  <a:gd name="T3" fmla="*/ 100 h 346"/>
                  <a:gd name="T4" fmla="*/ 337 w 476"/>
                  <a:gd name="T5" fmla="*/ 63 h 346"/>
                  <a:gd name="T6" fmla="*/ 393 w 476"/>
                  <a:gd name="T7" fmla="*/ 63 h 346"/>
                  <a:gd name="T8" fmla="*/ 401 w 476"/>
                  <a:gd name="T9" fmla="*/ 98 h 346"/>
                  <a:gd name="T10" fmla="*/ 433 w 476"/>
                  <a:gd name="T11" fmla="*/ 67 h 346"/>
                  <a:gd name="T12" fmla="*/ 414 w 476"/>
                  <a:gd name="T13" fmla="*/ 228 h 346"/>
                  <a:gd name="T14" fmla="*/ 86 w 476"/>
                  <a:gd name="T15" fmla="*/ 346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6" h="346">
                    <a:moveTo>
                      <a:pt x="86" y="346"/>
                    </a:moveTo>
                    <a:cubicBezTo>
                      <a:pt x="86" y="346"/>
                      <a:pt x="0" y="135"/>
                      <a:pt x="123" y="100"/>
                    </a:cubicBezTo>
                    <a:cubicBezTo>
                      <a:pt x="166" y="0"/>
                      <a:pt x="304" y="48"/>
                      <a:pt x="337" y="63"/>
                    </a:cubicBezTo>
                    <a:cubicBezTo>
                      <a:pt x="370" y="78"/>
                      <a:pt x="393" y="63"/>
                      <a:pt x="393" y="63"/>
                    </a:cubicBezTo>
                    <a:cubicBezTo>
                      <a:pt x="403" y="76"/>
                      <a:pt x="401" y="98"/>
                      <a:pt x="401" y="98"/>
                    </a:cubicBezTo>
                    <a:cubicBezTo>
                      <a:pt x="433" y="67"/>
                      <a:pt x="433" y="67"/>
                      <a:pt x="433" y="67"/>
                    </a:cubicBezTo>
                    <a:cubicBezTo>
                      <a:pt x="465" y="94"/>
                      <a:pt x="476" y="155"/>
                      <a:pt x="414" y="228"/>
                    </a:cubicBezTo>
                    <a:lnTo>
                      <a:pt x="86" y="346"/>
                    </a:lnTo>
                    <a:close/>
                  </a:path>
                </a:pathLst>
              </a:custGeom>
              <a:solidFill>
                <a:srgbClr val="682F0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2" name="iśľíḋe"/>
              <p:cNvSpPr/>
              <p:nvPr/>
            </p:nvSpPr>
            <p:spPr bwMode="auto">
              <a:xfrm>
                <a:off x="4212" y="2744"/>
                <a:ext cx="540" cy="515"/>
              </a:xfrm>
              <a:custGeom>
                <a:avLst/>
                <a:gdLst>
                  <a:gd name="T0" fmla="*/ 273 w 381"/>
                  <a:gd name="T1" fmla="*/ 11 h 364"/>
                  <a:gd name="T2" fmla="*/ 178 w 381"/>
                  <a:gd name="T3" fmla="*/ 4 h 364"/>
                  <a:gd name="T4" fmla="*/ 59 w 381"/>
                  <a:gd name="T5" fmla="*/ 113 h 364"/>
                  <a:gd name="T6" fmla="*/ 57 w 381"/>
                  <a:gd name="T7" fmla="*/ 141 h 364"/>
                  <a:gd name="T8" fmla="*/ 56 w 381"/>
                  <a:gd name="T9" fmla="*/ 141 h 364"/>
                  <a:gd name="T10" fmla="*/ 50 w 381"/>
                  <a:gd name="T11" fmla="*/ 140 h 364"/>
                  <a:gd name="T12" fmla="*/ 49 w 381"/>
                  <a:gd name="T13" fmla="*/ 140 h 364"/>
                  <a:gd name="T14" fmla="*/ 2 w 381"/>
                  <a:gd name="T15" fmla="*/ 183 h 364"/>
                  <a:gd name="T16" fmla="*/ 2 w 381"/>
                  <a:gd name="T17" fmla="*/ 184 h 364"/>
                  <a:gd name="T18" fmla="*/ 42 w 381"/>
                  <a:gd name="T19" fmla="*/ 233 h 364"/>
                  <a:gd name="T20" fmla="*/ 44 w 381"/>
                  <a:gd name="T21" fmla="*/ 233 h 364"/>
                  <a:gd name="T22" fmla="*/ 50 w 381"/>
                  <a:gd name="T23" fmla="*/ 233 h 364"/>
                  <a:gd name="T24" fmla="*/ 50 w 381"/>
                  <a:gd name="T25" fmla="*/ 234 h 364"/>
                  <a:gd name="T26" fmla="*/ 153 w 381"/>
                  <a:gd name="T27" fmla="*/ 353 h 364"/>
                  <a:gd name="T28" fmla="*/ 249 w 381"/>
                  <a:gd name="T29" fmla="*/ 360 h 364"/>
                  <a:gd name="T30" fmla="*/ 369 w 381"/>
                  <a:gd name="T31" fmla="*/ 251 h 364"/>
                  <a:gd name="T32" fmla="*/ 377 w 381"/>
                  <a:gd name="T33" fmla="*/ 135 h 364"/>
                  <a:gd name="T34" fmla="*/ 273 w 381"/>
                  <a:gd name="T35" fmla="*/ 11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1" h="364">
                    <a:moveTo>
                      <a:pt x="273" y="11"/>
                    </a:moveTo>
                    <a:cubicBezTo>
                      <a:pt x="178" y="4"/>
                      <a:pt x="178" y="4"/>
                      <a:pt x="178" y="4"/>
                    </a:cubicBezTo>
                    <a:cubicBezTo>
                      <a:pt x="117" y="0"/>
                      <a:pt x="63" y="48"/>
                      <a:pt x="59" y="113"/>
                    </a:cubicBezTo>
                    <a:cubicBezTo>
                      <a:pt x="57" y="141"/>
                      <a:pt x="57" y="141"/>
                      <a:pt x="57" y="141"/>
                    </a:cubicBezTo>
                    <a:cubicBezTo>
                      <a:pt x="56" y="141"/>
                      <a:pt x="56" y="141"/>
                      <a:pt x="56" y="141"/>
                    </a:cubicBezTo>
                    <a:cubicBezTo>
                      <a:pt x="54" y="141"/>
                      <a:pt x="52" y="140"/>
                      <a:pt x="50" y="140"/>
                    </a:cubicBezTo>
                    <a:cubicBezTo>
                      <a:pt x="49" y="140"/>
                      <a:pt x="49" y="140"/>
                      <a:pt x="49" y="140"/>
                    </a:cubicBezTo>
                    <a:cubicBezTo>
                      <a:pt x="25" y="138"/>
                      <a:pt x="4" y="158"/>
                      <a:pt x="2" y="183"/>
                    </a:cubicBezTo>
                    <a:cubicBezTo>
                      <a:pt x="2" y="184"/>
                      <a:pt x="2" y="184"/>
                      <a:pt x="2" y="184"/>
                    </a:cubicBezTo>
                    <a:cubicBezTo>
                      <a:pt x="0" y="209"/>
                      <a:pt x="18" y="231"/>
                      <a:pt x="42" y="233"/>
                    </a:cubicBezTo>
                    <a:cubicBezTo>
                      <a:pt x="44" y="233"/>
                      <a:pt x="44" y="233"/>
                      <a:pt x="44" y="233"/>
                    </a:cubicBezTo>
                    <a:cubicBezTo>
                      <a:pt x="46" y="233"/>
                      <a:pt x="48" y="233"/>
                      <a:pt x="50" y="233"/>
                    </a:cubicBezTo>
                    <a:cubicBezTo>
                      <a:pt x="50" y="234"/>
                      <a:pt x="50" y="234"/>
                      <a:pt x="50" y="234"/>
                    </a:cubicBezTo>
                    <a:cubicBezTo>
                      <a:pt x="48" y="296"/>
                      <a:pt x="93" y="349"/>
                      <a:pt x="153" y="353"/>
                    </a:cubicBezTo>
                    <a:cubicBezTo>
                      <a:pt x="249" y="360"/>
                      <a:pt x="249" y="360"/>
                      <a:pt x="249" y="360"/>
                    </a:cubicBezTo>
                    <a:cubicBezTo>
                      <a:pt x="311" y="364"/>
                      <a:pt x="364" y="315"/>
                      <a:pt x="369" y="251"/>
                    </a:cubicBezTo>
                    <a:cubicBezTo>
                      <a:pt x="377" y="135"/>
                      <a:pt x="377" y="135"/>
                      <a:pt x="377" y="135"/>
                    </a:cubicBezTo>
                    <a:cubicBezTo>
                      <a:pt x="381" y="71"/>
                      <a:pt x="335" y="15"/>
                      <a:pt x="273" y="11"/>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3" name="îs1îḍê"/>
              <p:cNvSpPr/>
              <p:nvPr/>
            </p:nvSpPr>
            <p:spPr bwMode="auto">
              <a:xfrm>
                <a:off x="4283" y="2693"/>
                <a:ext cx="381" cy="344"/>
              </a:xfrm>
              <a:custGeom>
                <a:avLst/>
                <a:gdLst>
                  <a:gd name="T0" fmla="*/ 41 w 269"/>
                  <a:gd name="T1" fmla="*/ 216 h 243"/>
                  <a:gd name="T2" fmla="*/ 89 w 269"/>
                  <a:gd name="T3" fmla="*/ 57 h 243"/>
                  <a:gd name="T4" fmla="*/ 171 w 269"/>
                  <a:gd name="T5" fmla="*/ 44 h 243"/>
                  <a:gd name="T6" fmla="*/ 241 w 269"/>
                  <a:gd name="T7" fmla="*/ 49 h 243"/>
                  <a:gd name="T8" fmla="*/ 244 w 269"/>
                  <a:gd name="T9" fmla="*/ 8 h 243"/>
                  <a:gd name="T10" fmla="*/ 167 w 269"/>
                  <a:gd name="T11" fmla="*/ 3 h 243"/>
                  <a:gd name="T12" fmla="*/ 65 w 269"/>
                  <a:gd name="T13" fmla="*/ 26 h 243"/>
                  <a:gd name="T14" fmla="*/ 7 w 269"/>
                  <a:gd name="T15" fmla="*/ 134 h 243"/>
                  <a:gd name="T16" fmla="*/ 2 w 269"/>
                  <a:gd name="T17" fmla="*/ 214 h 243"/>
                  <a:gd name="T18" fmla="*/ 41 w 269"/>
                  <a:gd name="T19" fmla="*/ 21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 h="243">
                    <a:moveTo>
                      <a:pt x="41" y="216"/>
                    </a:moveTo>
                    <a:cubicBezTo>
                      <a:pt x="44" y="161"/>
                      <a:pt x="38" y="91"/>
                      <a:pt x="89" y="57"/>
                    </a:cubicBezTo>
                    <a:cubicBezTo>
                      <a:pt x="115" y="40"/>
                      <a:pt x="142" y="42"/>
                      <a:pt x="171" y="44"/>
                    </a:cubicBezTo>
                    <a:cubicBezTo>
                      <a:pt x="194" y="46"/>
                      <a:pt x="218" y="47"/>
                      <a:pt x="241" y="49"/>
                    </a:cubicBezTo>
                    <a:cubicBezTo>
                      <a:pt x="266" y="51"/>
                      <a:pt x="269" y="11"/>
                      <a:pt x="244" y="8"/>
                    </a:cubicBezTo>
                    <a:cubicBezTo>
                      <a:pt x="218" y="6"/>
                      <a:pt x="193" y="5"/>
                      <a:pt x="167" y="3"/>
                    </a:cubicBezTo>
                    <a:cubicBezTo>
                      <a:pt x="130" y="0"/>
                      <a:pt x="96" y="3"/>
                      <a:pt x="65" y="26"/>
                    </a:cubicBezTo>
                    <a:cubicBezTo>
                      <a:pt x="30" y="51"/>
                      <a:pt x="10" y="91"/>
                      <a:pt x="7" y="134"/>
                    </a:cubicBezTo>
                    <a:cubicBezTo>
                      <a:pt x="5" y="161"/>
                      <a:pt x="3" y="187"/>
                      <a:pt x="2" y="214"/>
                    </a:cubicBezTo>
                    <a:cubicBezTo>
                      <a:pt x="0" y="240"/>
                      <a:pt x="39" y="243"/>
                      <a:pt x="41" y="216"/>
                    </a:cubicBezTo>
                    <a:close/>
                  </a:path>
                </a:pathLst>
              </a:custGeom>
              <a:solidFill>
                <a:srgbClr val="682F0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4" name="îslîḋè"/>
              <p:cNvSpPr/>
              <p:nvPr/>
            </p:nvSpPr>
            <p:spPr bwMode="auto">
              <a:xfrm>
                <a:off x="4480" y="2986"/>
                <a:ext cx="32" cy="43"/>
              </a:xfrm>
              <a:custGeom>
                <a:avLst/>
                <a:gdLst>
                  <a:gd name="T0" fmla="*/ 22 w 23"/>
                  <a:gd name="T1" fmla="*/ 15 h 30"/>
                  <a:gd name="T2" fmla="*/ 10 w 23"/>
                  <a:gd name="T3" fmla="*/ 29 h 30"/>
                  <a:gd name="T4" fmla="*/ 1 w 23"/>
                  <a:gd name="T5" fmla="*/ 14 h 30"/>
                  <a:gd name="T6" fmla="*/ 12 w 23"/>
                  <a:gd name="T7" fmla="*/ 0 h 30"/>
                  <a:gd name="T8" fmla="*/ 22 w 23"/>
                  <a:gd name="T9" fmla="*/ 15 h 30"/>
                </a:gdLst>
                <a:ahLst/>
                <a:cxnLst>
                  <a:cxn ang="0">
                    <a:pos x="T0" y="T1"/>
                  </a:cxn>
                  <a:cxn ang="0">
                    <a:pos x="T2" y="T3"/>
                  </a:cxn>
                  <a:cxn ang="0">
                    <a:pos x="T4" y="T5"/>
                  </a:cxn>
                  <a:cxn ang="0">
                    <a:pos x="T6" y="T7"/>
                  </a:cxn>
                  <a:cxn ang="0">
                    <a:pos x="T8" y="T9"/>
                  </a:cxn>
                </a:cxnLst>
                <a:rect l="0" t="0" r="r" b="b"/>
                <a:pathLst>
                  <a:path w="23" h="30">
                    <a:moveTo>
                      <a:pt x="22" y="15"/>
                    </a:moveTo>
                    <a:cubicBezTo>
                      <a:pt x="21" y="23"/>
                      <a:pt x="16" y="30"/>
                      <a:pt x="10" y="29"/>
                    </a:cubicBezTo>
                    <a:cubicBezTo>
                      <a:pt x="4" y="29"/>
                      <a:pt x="0" y="22"/>
                      <a:pt x="1" y="14"/>
                    </a:cubicBezTo>
                    <a:cubicBezTo>
                      <a:pt x="1" y="6"/>
                      <a:pt x="7" y="0"/>
                      <a:pt x="12" y="0"/>
                    </a:cubicBezTo>
                    <a:cubicBezTo>
                      <a:pt x="18" y="0"/>
                      <a:pt x="23" y="7"/>
                      <a:pt x="22" y="15"/>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5" name="îsļïḋe"/>
              <p:cNvSpPr/>
              <p:nvPr/>
            </p:nvSpPr>
            <p:spPr bwMode="auto">
              <a:xfrm>
                <a:off x="4633" y="2989"/>
                <a:ext cx="31" cy="42"/>
              </a:xfrm>
              <a:custGeom>
                <a:avLst/>
                <a:gdLst>
                  <a:gd name="T0" fmla="*/ 22 w 22"/>
                  <a:gd name="T1" fmla="*/ 16 h 30"/>
                  <a:gd name="T2" fmla="*/ 10 w 22"/>
                  <a:gd name="T3" fmla="*/ 30 h 30"/>
                  <a:gd name="T4" fmla="*/ 0 w 22"/>
                  <a:gd name="T5" fmla="*/ 14 h 30"/>
                  <a:gd name="T6" fmla="*/ 12 w 22"/>
                  <a:gd name="T7" fmla="*/ 0 h 30"/>
                  <a:gd name="T8" fmla="*/ 22 w 22"/>
                  <a:gd name="T9" fmla="*/ 16 h 30"/>
                </a:gdLst>
                <a:ahLst/>
                <a:cxnLst>
                  <a:cxn ang="0">
                    <a:pos x="T0" y="T1"/>
                  </a:cxn>
                  <a:cxn ang="0">
                    <a:pos x="T2" y="T3"/>
                  </a:cxn>
                  <a:cxn ang="0">
                    <a:pos x="T4" y="T5"/>
                  </a:cxn>
                  <a:cxn ang="0">
                    <a:pos x="T6" y="T7"/>
                  </a:cxn>
                  <a:cxn ang="0">
                    <a:pos x="T8" y="T9"/>
                  </a:cxn>
                </a:cxnLst>
                <a:rect l="0" t="0" r="r" b="b"/>
                <a:pathLst>
                  <a:path w="22" h="30">
                    <a:moveTo>
                      <a:pt x="22" y="16"/>
                    </a:moveTo>
                    <a:cubicBezTo>
                      <a:pt x="21" y="24"/>
                      <a:pt x="16" y="30"/>
                      <a:pt x="10" y="30"/>
                    </a:cubicBezTo>
                    <a:cubicBezTo>
                      <a:pt x="4" y="29"/>
                      <a:pt x="0" y="22"/>
                      <a:pt x="0" y="14"/>
                    </a:cubicBezTo>
                    <a:cubicBezTo>
                      <a:pt x="1" y="6"/>
                      <a:pt x="6" y="0"/>
                      <a:pt x="12" y="0"/>
                    </a:cubicBezTo>
                    <a:cubicBezTo>
                      <a:pt x="18" y="1"/>
                      <a:pt x="22" y="8"/>
                      <a:pt x="22" y="16"/>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6" name="îṡľíďè"/>
              <p:cNvSpPr/>
              <p:nvPr/>
            </p:nvSpPr>
            <p:spPr bwMode="auto">
              <a:xfrm>
                <a:off x="4315" y="2686"/>
                <a:ext cx="445" cy="259"/>
              </a:xfrm>
              <a:custGeom>
                <a:avLst/>
                <a:gdLst>
                  <a:gd name="T0" fmla="*/ 314 w 314"/>
                  <a:gd name="T1" fmla="*/ 35 h 183"/>
                  <a:gd name="T2" fmla="*/ 188 w 314"/>
                  <a:gd name="T3" fmla="*/ 89 h 183"/>
                  <a:gd name="T4" fmla="*/ 12 w 314"/>
                  <a:gd name="T5" fmla="*/ 183 h 183"/>
                  <a:gd name="T6" fmla="*/ 108 w 314"/>
                  <a:gd name="T7" fmla="*/ 8 h 183"/>
                  <a:gd name="T8" fmla="*/ 314 w 314"/>
                  <a:gd name="T9" fmla="*/ 35 h 183"/>
                </a:gdLst>
                <a:ahLst/>
                <a:cxnLst>
                  <a:cxn ang="0">
                    <a:pos x="T0" y="T1"/>
                  </a:cxn>
                  <a:cxn ang="0">
                    <a:pos x="T2" y="T3"/>
                  </a:cxn>
                  <a:cxn ang="0">
                    <a:pos x="T4" y="T5"/>
                  </a:cxn>
                  <a:cxn ang="0">
                    <a:pos x="T6" y="T7"/>
                  </a:cxn>
                  <a:cxn ang="0">
                    <a:pos x="T8" y="T9"/>
                  </a:cxn>
                </a:cxnLst>
                <a:rect l="0" t="0" r="r" b="b"/>
                <a:pathLst>
                  <a:path w="314" h="183">
                    <a:moveTo>
                      <a:pt x="314" y="35"/>
                    </a:moveTo>
                    <a:cubicBezTo>
                      <a:pt x="314" y="35"/>
                      <a:pt x="311" y="97"/>
                      <a:pt x="188" y="89"/>
                    </a:cubicBezTo>
                    <a:cubicBezTo>
                      <a:pt x="65" y="80"/>
                      <a:pt x="20" y="70"/>
                      <a:pt x="12" y="183"/>
                    </a:cubicBezTo>
                    <a:cubicBezTo>
                      <a:pt x="12" y="183"/>
                      <a:pt x="0" y="16"/>
                      <a:pt x="108" y="8"/>
                    </a:cubicBezTo>
                    <a:cubicBezTo>
                      <a:pt x="217" y="0"/>
                      <a:pt x="252" y="55"/>
                      <a:pt x="314" y="35"/>
                    </a:cubicBezTo>
                    <a:close/>
                  </a:path>
                </a:pathLst>
              </a:custGeom>
              <a:solidFill>
                <a:srgbClr val="682F0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7" name="ïšľîḓê"/>
              <p:cNvSpPr/>
              <p:nvPr/>
            </p:nvSpPr>
            <p:spPr bwMode="auto">
              <a:xfrm>
                <a:off x="4448" y="2930"/>
                <a:ext cx="91" cy="31"/>
              </a:xfrm>
              <a:custGeom>
                <a:avLst/>
                <a:gdLst>
                  <a:gd name="T0" fmla="*/ 7 w 64"/>
                  <a:gd name="T1" fmla="*/ 13 h 22"/>
                  <a:gd name="T2" fmla="*/ 53 w 64"/>
                  <a:gd name="T3" fmla="*/ 21 h 22"/>
                  <a:gd name="T4" fmla="*/ 57 w 64"/>
                  <a:gd name="T5" fmla="*/ 9 h 22"/>
                  <a:gd name="T6" fmla="*/ 11 w 64"/>
                  <a:gd name="T7" fmla="*/ 1 h 22"/>
                  <a:gd name="T8" fmla="*/ 7 w 64"/>
                  <a:gd name="T9" fmla="*/ 13 h 22"/>
                </a:gdLst>
                <a:ahLst/>
                <a:cxnLst>
                  <a:cxn ang="0">
                    <a:pos x="T0" y="T1"/>
                  </a:cxn>
                  <a:cxn ang="0">
                    <a:pos x="T2" y="T3"/>
                  </a:cxn>
                  <a:cxn ang="0">
                    <a:pos x="T4" y="T5"/>
                  </a:cxn>
                  <a:cxn ang="0">
                    <a:pos x="T6" y="T7"/>
                  </a:cxn>
                  <a:cxn ang="0">
                    <a:pos x="T8" y="T9"/>
                  </a:cxn>
                </a:cxnLst>
                <a:rect l="0" t="0" r="r" b="b"/>
                <a:pathLst>
                  <a:path w="64" h="22">
                    <a:moveTo>
                      <a:pt x="7" y="13"/>
                    </a:moveTo>
                    <a:cubicBezTo>
                      <a:pt x="23" y="15"/>
                      <a:pt x="38" y="18"/>
                      <a:pt x="53" y="21"/>
                    </a:cubicBezTo>
                    <a:cubicBezTo>
                      <a:pt x="61" y="22"/>
                      <a:pt x="64" y="11"/>
                      <a:pt x="57" y="9"/>
                    </a:cubicBezTo>
                    <a:cubicBezTo>
                      <a:pt x="41" y="7"/>
                      <a:pt x="26" y="4"/>
                      <a:pt x="11" y="1"/>
                    </a:cubicBezTo>
                    <a:cubicBezTo>
                      <a:pt x="3" y="0"/>
                      <a:pt x="0" y="11"/>
                      <a:pt x="7" y="13"/>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8" name="ïṧ1îďè"/>
              <p:cNvSpPr/>
              <p:nvPr/>
            </p:nvSpPr>
            <p:spPr bwMode="auto">
              <a:xfrm>
                <a:off x="4596" y="2930"/>
                <a:ext cx="92" cy="31"/>
              </a:xfrm>
              <a:custGeom>
                <a:avLst/>
                <a:gdLst>
                  <a:gd name="T0" fmla="*/ 54 w 65"/>
                  <a:gd name="T1" fmla="*/ 1 h 22"/>
                  <a:gd name="T2" fmla="*/ 8 w 65"/>
                  <a:gd name="T3" fmla="*/ 9 h 22"/>
                  <a:gd name="T4" fmla="*/ 11 w 65"/>
                  <a:gd name="T5" fmla="*/ 21 h 22"/>
                  <a:gd name="T6" fmla="*/ 57 w 65"/>
                  <a:gd name="T7" fmla="*/ 13 h 22"/>
                  <a:gd name="T8" fmla="*/ 54 w 65"/>
                  <a:gd name="T9" fmla="*/ 1 h 22"/>
                </a:gdLst>
                <a:ahLst/>
                <a:cxnLst>
                  <a:cxn ang="0">
                    <a:pos x="T0" y="T1"/>
                  </a:cxn>
                  <a:cxn ang="0">
                    <a:pos x="T2" y="T3"/>
                  </a:cxn>
                  <a:cxn ang="0">
                    <a:pos x="T4" y="T5"/>
                  </a:cxn>
                  <a:cxn ang="0">
                    <a:pos x="T6" y="T7"/>
                  </a:cxn>
                  <a:cxn ang="0">
                    <a:pos x="T8" y="T9"/>
                  </a:cxn>
                </a:cxnLst>
                <a:rect l="0" t="0" r="r" b="b"/>
                <a:pathLst>
                  <a:path w="65" h="22">
                    <a:moveTo>
                      <a:pt x="54" y="1"/>
                    </a:moveTo>
                    <a:cubicBezTo>
                      <a:pt x="39" y="4"/>
                      <a:pt x="23" y="7"/>
                      <a:pt x="8" y="9"/>
                    </a:cubicBezTo>
                    <a:cubicBezTo>
                      <a:pt x="0" y="11"/>
                      <a:pt x="4" y="22"/>
                      <a:pt x="11" y="21"/>
                    </a:cubicBezTo>
                    <a:cubicBezTo>
                      <a:pt x="27" y="18"/>
                      <a:pt x="42" y="15"/>
                      <a:pt x="57" y="13"/>
                    </a:cubicBezTo>
                    <a:cubicBezTo>
                      <a:pt x="65" y="11"/>
                      <a:pt x="62" y="0"/>
                      <a:pt x="54" y="1"/>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9" name="iṣḻïḓê"/>
              <p:cNvSpPr/>
              <p:nvPr/>
            </p:nvSpPr>
            <p:spPr bwMode="auto">
              <a:xfrm>
                <a:off x="4498" y="3106"/>
                <a:ext cx="115" cy="58"/>
              </a:xfrm>
              <a:custGeom>
                <a:avLst/>
                <a:gdLst>
                  <a:gd name="T0" fmla="*/ 69 w 81"/>
                  <a:gd name="T1" fmla="*/ 20 h 41"/>
                  <a:gd name="T2" fmla="*/ 14 w 81"/>
                  <a:gd name="T3" fmla="*/ 6 h 41"/>
                  <a:gd name="T4" fmla="*/ 4 w 81"/>
                  <a:gd name="T5" fmla="*/ 11 h 41"/>
                  <a:gd name="T6" fmla="*/ 75 w 81"/>
                  <a:gd name="T7" fmla="*/ 29 h 41"/>
                  <a:gd name="T8" fmla="*/ 69 w 81"/>
                  <a:gd name="T9" fmla="*/ 20 h 41"/>
                </a:gdLst>
                <a:ahLst/>
                <a:cxnLst>
                  <a:cxn ang="0">
                    <a:pos x="T0" y="T1"/>
                  </a:cxn>
                  <a:cxn ang="0">
                    <a:pos x="T2" y="T3"/>
                  </a:cxn>
                  <a:cxn ang="0">
                    <a:pos x="T4" y="T5"/>
                  </a:cxn>
                  <a:cxn ang="0">
                    <a:pos x="T6" y="T7"/>
                  </a:cxn>
                  <a:cxn ang="0">
                    <a:pos x="T8" y="T9"/>
                  </a:cxn>
                </a:cxnLst>
                <a:rect l="0" t="0" r="r" b="b"/>
                <a:pathLst>
                  <a:path w="81" h="41">
                    <a:moveTo>
                      <a:pt x="69" y="20"/>
                    </a:moveTo>
                    <a:cubicBezTo>
                      <a:pt x="49" y="29"/>
                      <a:pt x="27" y="23"/>
                      <a:pt x="14" y="6"/>
                    </a:cubicBezTo>
                    <a:cubicBezTo>
                      <a:pt x="10" y="0"/>
                      <a:pt x="0" y="6"/>
                      <a:pt x="4" y="11"/>
                    </a:cubicBezTo>
                    <a:cubicBezTo>
                      <a:pt x="21" y="34"/>
                      <a:pt x="49" y="41"/>
                      <a:pt x="75" y="29"/>
                    </a:cubicBezTo>
                    <a:cubicBezTo>
                      <a:pt x="81" y="27"/>
                      <a:pt x="76" y="17"/>
                      <a:pt x="69" y="20"/>
                    </a:cubicBezTo>
                    <a:close/>
                  </a:path>
                </a:pathLst>
              </a:custGeom>
              <a:solidFill>
                <a:srgbClr val="FF63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0" name="i$ḷiḍè"/>
              <p:cNvSpPr/>
              <p:nvPr/>
            </p:nvSpPr>
            <p:spPr bwMode="auto">
              <a:xfrm>
                <a:off x="2639" y="2668"/>
                <a:ext cx="488" cy="304"/>
              </a:xfrm>
              <a:custGeom>
                <a:avLst/>
                <a:gdLst>
                  <a:gd name="T0" fmla="*/ 0 w 488"/>
                  <a:gd name="T1" fmla="*/ 117 h 304"/>
                  <a:gd name="T2" fmla="*/ 418 w 488"/>
                  <a:gd name="T3" fmla="*/ 0 h 304"/>
                  <a:gd name="T4" fmla="*/ 488 w 488"/>
                  <a:gd name="T5" fmla="*/ 107 h 304"/>
                  <a:gd name="T6" fmla="*/ 80 w 488"/>
                  <a:gd name="T7" fmla="*/ 304 h 304"/>
                  <a:gd name="T8" fmla="*/ 0 w 488"/>
                  <a:gd name="T9" fmla="*/ 117 h 304"/>
                </a:gdLst>
                <a:ahLst/>
                <a:cxnLst>
                  <a:cxn ang="0">
                    <a:pos x="T0" y="T1"/>
                  </a:cxn>
                  <a:cxn ang="0">
                    <a:pos x="T2" y="T3"/>
                  </a:cxn>
                  <a:cxn ang="0">
                    <a:pos x="T4" y="T5"/>
                  </a:cxn>
                  <a:cxn ang="0">
                    <a:pos x="T6" y="T7"/>
                  </a:cxn>
                  <a:cxn ang="0">
                    <a:pos x="T8" y="T9"/>
                  </a:cxn>
                </a:cxnLst>
                <a:rect l="0" t="0" r="r" b="b"/>
                <a:pathLst>
                  <a:path w="488" h="304">
                    <a:moveTo>
                      <a:pt x="0" y="117"/>
                    </a:moveTo>
                    <a:lnTo>
                      <a:pt x="418" y="0"/>
                    </a:lnTo>
                    <a:lnTo>
                      <a:pt x="488" y="107"/>
                    </a:lnTo>
                    <a:lnTo>
                      <a:pt x="80" y="304"/>
                    </a:lnTo>
                    <a:lnTo>
                      <a:pt x="0" y="117"/>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1" name="í$1íḓê"/>
              <p:cNvSpPr/>
              <p:nvPr/>
            </p:nvSpPr>
            <p:spPr bwMode="auto">
              <a:xfrm>
                <a:off x="2326" y="1709"/>
                <a:ext cx="1359" cy="1392"/>
              </a:xfrm>
              <a:custGeom>
                <a:avLst/>
                <a:gdLst>
                  <a:gd name="T0" fmla="*/ 959 w 959"/>
                  <a:gd name="T1" fmla="*/ 914 h 984"/>
                  <a:gd name="T2" fmla="*/ 15 w 959"/>
                  <a:gd name="T3" fmla="*/ 222 h 984"/>
                  <a:gd name="T4" fmla="*/ 0 w 959"/>
                  <a:gd name="T5" fmla="*/ 126 h 984"/>
                  <a:gd name="T6" fmla="*/ 818 w 959"/>
                  <a:gd name="T7" fmla="*/ 0 h 984"/>
                  <a:gd name="T8" fmla="*/ 959 w 959"/>
                  <a:gd name="T9" fmla="*/ 914 h 984"/>
                </a:gdLst>
                <a:ahLst/>
                <a:cxnLst>
                  <a:cxn ang="0">
                    <a:pos x="T0" y="T1"/>
                  </a:cxn>
                  <a:cxn ang="0">
                    <a:pos x="T2" y="T3"/>
                  </a:cxn>
                  <a:cxn ang="0">
                    <a:pos x="T4" y="T5"/>
                  </a:cxn>
                  <a:cxn ang="0">
                    <a:pos x="T6" y="T7"/>
                  </a:cxn>
                  <a:cxn ang="0">
                    <a:pos x="T8" y="T9"/>
                  </a:cxn>
                </a:cxnLst>
                <a:rect l="0" t="0" r="r" b="b"/>
                <a:pathLst>
                  <a:path w="959" h="984">
                    <a:moveTo>
                      <a:pt x="959" y="914"/>
                    </a:moveTo>
                    <a:cubicBezTo>
                      <a:pt x="507" y="984"/>
                      <a:pt x="84" y="674"/>
                      <a:pt x="15" y="222"/>
                    </a:cubicBezTo>
                    <a:cubicBezTo>
                      <a:pt x="0" y="126"/>
                      <a:pt x="0" y="126"/>
                      <a:pt x="0" y="126"/>
                    </a:cubicBezTo>
                    <a:cubicBezTo>
                      <a:pt x="818" y="0"/>
                      <a:pt x="818" y="0"/>
                      <a:pt x="818" y="0"/>
                    </a:cubicBezTo>
                    <a:lnTo>
                      <a:pt x="959" y="914"/>
                    </a:lnTo>
                    <a:close/>
                  </a:path>
                </a:pathLst>
              </a:custGeom>
              <a:solidFill>
                <a:srgbClr val="8E1C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2" name="îślîďè"/>
              <p:cNvSpPr/>
              <p:nvPr/>
            </p:nvSpPr>
            <p:spPr bwMode="auto">
              <a:xfrm>
                <a:off x="2326" y="1707"/>
                <a:ext cx="1338" cy="1255"/>
              </a:xfrm>
              <a:custGeom>
                <a:avLst/>
                <a:gdLst>
                  <a:gd name="T0" fmla="*/ 944 w 944"/>
                  <a:gd name="T1" fmla="*/ 818 h 887"/>
                  <a:gd name="T2" fmla="*/ 0 w 944"/>
                  <a:gd name="T3" fmla="*/ 126 h 887"/>
                  <a:gd name="T4" fmla="*/ 818 w 944"/>
                  <a:gd name="T5" fmla="*/ 0 h 887"/>
                  <a:gd name="T6" fmla="*/ 944 w 944"/>
                  <a:gd name="T7" fmla="*/ 818 h 887"/>
                </a:gdLst>
                <a:ahLst/>
                <a:cxnLst>
                  <a:cxn ang="0">
                    <a:pos x="T0" y="T1"/>
                  </a:cxn>
                  <a:cxn ang="0">
                    <a:pos x="T2" y="T3"/>
                  </a:cxn>
                  <a:cxn ang="0">
                    <a:pos x="T4" y="T5"/>
                  </a:cxn>
                  <a:cxn ang="0">
                    <a:pos x="T6" y="T7"/>
                  </a:cxn>
                </a:cxnLst>
                <a:rect l="0" t="0" r="r" b="b"/>
                <a:pathLst>
                  <a:path w="944" h="887">
                    <a:moveTo>
                      <a:pt x="944" y="818"/>
                    </a:moveTo>
                    <a:cubicBezTo>
                      <a:pt x="492" y="887"/>
                      <a:pt x="69" y="577"/>
                      <a:pt x="0" y="126"/>
                    </a:cubicBezTo>
                    <a:cubicBezTo>
                      <a:pt x="818" y="0"/>
                      <a:pt x="818" y="0"/>
                      <a:pt x="818" y="0"/>
                    </a:cubicBezTo>
                    <a:lnTo>
                      <a:pt x="944" y="818"/>
                    </a:lnTo>
                    <a:close/>
                  </a:path>
                </a:pathLst>
              </a:custGeom>
              <a:solidFill>
                <a:srgbClr val="FF24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3" name="íşlíďé"/>
              <p:cNvSpPr/>
              <p:nvPr/>
            </p:nvSpPr>
            <p:spPr bwMode="auto">
              <a:xfrm>
                <a:off x="2987" y="1741"/>
                <a:ext cx="575" cy="507"/>
              </a:xfrm>
              <a:custGeom>
                <a:avLst/>
                <a:gdLst>
                  <a:gd name="T0" fmla="*/ 377 w 406"/>
                  <a:gd name="T1" fmla="*/ 136 h 358"/>
                  <a:gd name="T2" fmla="*/ 406 w 406"/>
                  <a:gd name="T3" fmla="*/ 328 h 358"/>
                  <a:gd name="T4" fmla="*/ 0 w 406"/>
                  <a:gd name="T5" fmla="*/ 30 h 358"/>
                  <a:gd name="T6" fmla="*/ 192 w 406"/>
                  <a:gd name="T7" fmla="*/ 0 h 358"/>
                  <a:gd name="T8" fmla="*/ 377 w 406"/>
                  <a:gd name="T9" fmla="*/ 136 h 358"/>
                </a:gdLst>
                <a:ahLst/>
                <a:cxnLst>
                  <a:cxn ang="0">
                    <a:pos x="T0" y="T1"/>
                  </a:cxn>
                  <a:cxn ang="0">
                    <a:pos x="T2" y="T3"/>
                  </a:cxn>
                  <a:cxn ang="0">
                    <a:pos x="T4" y="T5"/>
                  </a:cxn>
                  <a:cxn ang="0">
                    <a:pos x="T6" y="T7"/>
                  </a:cxn>
                  <a:cxn ang="0">
                    <a:pos x="T8" y="T9"/>
                  </a:cxn>
                </a:cxnLst>
                <a:rect l="0" t="0" r="r" b="b"/>
                <a:pathLst>
                  <a:path w="406" h="358">
                    <a:moveTo>
                      <a:pt x="377" y="136"/>
                    </a:moveTo>
                    <a:cubicBezTo>
                      <a:pt x="406" y="328"/>
                      <a:pt x="406" y="328"/>
                      <a:pt x="406" y="328"/>
                    </a:cubicBezTo>
                    <a:cubicBezTo>
                      <a:pt x="212" y="358"/>
                      <a:pt x="30" y="224"/>
                      <a:pt x="0" y="30"/>
                    </a:cubicBezTo>
                    <a:cubicBezTo>
                      <a:pt x="192" y="0"/>
                      <a:pt x="192" y="0"/>
                      <a:pt x="192" y="0"/>
                    </a:cubicBezTo>
                    <a:cubicBezTo>
                      <a:pt x="205" y="89"/>
                      <a:pt x="288" y="150"/>
                      <a:pt x="377"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4" name="iSlíḑé"/>
              <p:cNvSpPr/>
              <p:nvPr/>
            </p:nvSpPr>
            <p:spPr bwMode="auto">
              <a:xfrm>
                <a:off x="2448" y="1825"/>
                <a:ext cx="1197" cy="960"/>
              </a:xfrm>
              <a:custGeom>
                <a:avLst/>
                <a:gdLst>
                  <a:gd name="T0" fmla="*/ 815 w 845"/>
                  <a:gd name="T1" fmla="*/ 457 h 679"/>
                  <a:gd name="T2" fmla="*/ 845 w 845"/>
                  <a:gd name="T3" fmla="*/ 649 h 679"/>
                  <a:gd name="T4" fmla="*/ 294 w 845"/>
                  <a:gd name="T5" fmla="*/ 514 h 679"/>
                  <a:gd name="T6" fmla="*/ 0 w 845"/>
                  <a:gd name="T7" fmla="*/ 29 h 679"/>
                  <a:gd name="T8" fmla="*/ 192 w 845"/>
                  <a:gd name="T9" fmla="*/ 0 h 679"/>
                  <a:gd name="T10" fmla="*/ 815 w 845"/>
                  <a:gd name="T11" fmla="*/ 457 h 679"/>
                </a:gdLst>
                <a:ahLst/>
                <a:cxnLst>
                  <a:cxn ang="0">
                    <a:pos x="T0" y="T1"/>
                  </a:cxn>
                  <a:cxn ang="0">
                    <a:pos x="T2" y="T3"/>
                  </a:cxn>
                  <a:cxn ang="0">
                    <a:pos x="T4" y="T5"/>
                  </a:cxn>
                  <a:cxn ang="0">
                    <a:pos x="T6" y="T7"/>
                  </a:cxn>
                  <a:cxn ang="0">
                    <a:pos x="T8" y="T9"/>
                  </a:cxn>
                  <a:cxn ang="0">
                    <a:pos x="T10" y="T11"/>
                  </a:cxn>
                </a:cxnLst>
                <a:rect l="0" t="0" r="r" b="b"/>
                <a:pathLst>
                  <a:path w="845" h="679">
                    <a:moveTo>
                      <a:pt x="815" y="457"/>
                    </a:moveTo>
                    <a:cubicBezTo>
                      <a:pt x="845" y="649"/>
                      <a:pt x="845" y="649"/>
                      <a:pt x="845" y="649"/>
                    </a:cubicBezTo>
                    <a:cubicBezTo>
                      <a:pt x="649" y="679"/>
                      <a:pt x="454" y="631"/>
                      <a:pt x="294" y="514"/>
                    </a:cubicBezTo>
                    <a:cubicBezTo>
                      <a:pt x="135" y="397"/>
                      <a:pt x="30" y="225"/>
                      <a:pt x="0" y="29"/>
                    </a:cubicBezTo>
                    <a:cubicBezTo>
                      <a:pt x="192" y="0"/>
                      <a:pt x="192" y="0"/>
                      <a:pt x="192" y="0"/>
                    </a:cubicBezTo>
                    <a:cubicBezTo>
                      <a:pt x="238" y="298"/>
                      <a:pt x="517" y="503"/>
                      <a:pt x="815" y="4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5" name="iṧļîḋé"/>
              <p:cNvSpPr/>
              <p:nvPr/>
            </p:nvSpPr>
            <p:spPr bwMode="auto">
              <a:xfrm>
                <a:off x="2142" y="4139"/>
                <a:ext cx="169" cy="150"/>
              </a:xfrm>
              <a:custGeom>
                <a:avLst/>
                <a:gdLst>
                  <a:gd name="T0" fmla="*/ 23 w 119"/>
                  <a:gd name="T1" fmla="*/ 0 h 106"/>
                  <a:gd name="T2" fmla="*/ 100 w 119"/>
                  <a:gd name="T3" fmla="*/ 0 h 106"/>
                  <a:gd name="T4" fmla="*/ 119 w 119"/>
                  <a:gd name="T5" fmla="*/ 18 h 106"/>
                  <a:gd name="T6" fmla="*/ 118 w 119"/>
                  <a:gd name="T7" fmla="*/ 86 h 106"/>
                  <a:gd name="T8" fmla="*/ 99 w 119"/>
                  <a:gd name="T9" fmla="*/ 106 h 106"/>
                  <a:gd name="T10" fmla="*/ 20 w 119"/>
                  <a:gd name="T11" fmla="*/ 106 h 106"/>
                  <a:gd name="T12" fmla="*/ 1 w 119"/>
                  <a:gd name="T13" fmla="*/ 86 h 106"/>
                  <a:gd name="T14" fmla="*/ 4 w 119"/>
                  <a:gd name="T15" fmla="*/ 18 h 106"/>
                  <a:gd name="T16" fmla="*/ 23 w 119"/>
                  <a:gd name="T1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06">
                    <a:moveTo>
                      <a:pt x="23" y="0"/>
                    </a:moveTo>
                    <a:cubicBezTo>
                      <a:pt x="100" y="0"/>
                      <a:pt x="100" y="0"/>
                      <a:pt x="100" y="0"/>
                    </a:cubicBezTo>
                    <a:cubicBezTo>
                      <a:pt x="110" y="0"/>
                      <a:pt x="119" y="8"/>
                      <a:pt x="119" y="18"/>
                    </a:cubicBezTo>
                    <a:cubicBezTo>
                      <a:pt x="118" y="86"/>
                      <a:pt x="118" y="86"/>
                      <a:pt x="118" y="86"/>
                    </a:cubicBezTo>
                    <a:cubicBezTo>
                      <a:pt x="118" y="97"/>
                      <a:pt x="110" y="106"/>
                      <a:pt x="99" y="106"/>
                    </a:cubicBezTo>
                    <a:cubicBezTo>
                      <a:pt x="20" y="106"/>
                      <a:pt x="20" y="106"/>
                      <a:pt x="20" y="106"/>
                    </a:cubicBezTo>
                    <a:cubicBezTo>
                      <a:pt x="9" y="106"/>
                      <a:pt x="0" y="97"/>
                      <a:pt x="1" y="86"/>
                    </a:cubicBezTo>
                    <a:cubicBezTo>
                      <a:pt x="4" y="18"/>
                      <a:pt x="4" y="18"/>
                      <a:pt x="4" y="18"/>
                    </a:cubicBezTo>
                    <a:cubicBezTo>
                      <a:pt x="4" y="8"/>
                      <a:pt x="12" y="0"/>
                      <a:pt x="23"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6" name="îṥļidé"/>
              <p:cNvSpPr/>
              <p:nvPr/>
            </p:nvSpPr>
            <p:spPr bwMode="auto">
              <a:xfrm>
                <a:off x="2030" y="4239"/>
                <a:ext cx="262" cy="44"/>
              </a:xfrm>
              <a:custGeom>
                <a:avLst/>
                <a:gdLst>
                  <a:gd name="T0" fmla="*/ 171 w 185"/>
                  <a:gd name="T1" fmla="*/ 0 h 31"/>
                  <a:gd name="T2" fmla="*/ 13 w 185"/>
                  <a:gd name="T3" fmla="*/ 0 h 31"/>
                  <a:gd name="T4" fmla="*/ 0 w 185"/>
                  <a:gd name="T5" fmla="*/ 14 h 31"/>
                  <a:gd name="T6" fmla="*/ 0 w 185"/>
                  <a:gd name="T7" fmla="*/ 17 h 31"/>
                  <a:gd name="T8" fmla="*/ 13 w 185"/>
                  <a:gd name="T9" fmla="*/ 31 h 31"/>
                  <a:gd name="T10" fmla="*/ 171 w 185"/>
                  <a:gd name="T11" fmla="*/ 31 h 31"/>
                  <a:gd name="T12" fmla="*/ 185 w 185"/>
                  <a:gd name="T13" fmla="*/ 17 h 31"/>
                  <a:gd name="T14" fmla="*/ 185 w 185"/>
                  <a:gd name="T15" fmla="*/ 14 h 31"/>
                  <a:gd name="T16" fmla="*/ 171 w 18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31">
                    <a:moveTo>
                      <a:pt x="171" y="0"/>
                    </a:moveTo>
                    <a:cubicBezTo>
                      <a:pt x="13" y="0"/>
                      <a:pt x="13" y="0"/>
                      <a:pt x="13" y="0"/>
                    </a:cubicBezTo>
                    <a:cubicBezTo>
                      <a:pt x="6" y="0"/>
                      <a:pt x="0" y="7"/>
                      <a:pt x="0" y="14"/>
                    </a:cubicBezTo>
                    <a:cubicBezTo>
                      <a:pt x="0" y="17"/>
                      <a:pt x="0" y="17"/>
                      <a:pt x="0" y="17"/>
                    </a:cubicBezTo>
                    <a:cubicBezTo>
                      <a:pt x="0" y="24"/>
                      <a:pt x="6" y="31"/>
                      <a:pt x="13" y="31"/>
                    </a:cubicBezTo>
                    <a:cubicBezTo>
                      <a:pt x="171" y="31"/>
                      <a:pt x="171" y="31"/>
                      <a:pt x="171" y="31"/>
                    </a:cubicBezTo>
                    <a:cubicBezTo>
                      <a:pt x="178" y="31"/>
                      <a:pt x="185" y="24"/>
                      <a:pt x="185" y="17"/>
                    </a:cubicBezTo>
                    <a:cubicBezTo>
                      <a:pt x="185" y="14"/>
                      <a:pt x="185" y="14"/>
                      <a:pt x="185" y="14"/>
                    </a:cubicBezTo>
                    <a:cubicBezTo>
                      <a:pt x="185" y="7"/>
                      <a:pt x="178" y="0"/>
                      <a:pt x="171"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7" name="ïṩ1ídé"/>
              <p:cNvSpPr/>
              <p:nvPr/>
            </p:nvSpPr>
            <p:spPr bwMode="auto">
              <a:xfrm>
                <a:off x="2025" y="4159"/>
                <a:ext cx="218" cy="104"/>
              </a:xfrm>
              <a:custGeom>
                <a:avLst/>
                <a:gdLst>
                  <a:gd name="T0" fmla="*/ 0 w 154"/>
                  <a:gd name="T1" fmla="*/ 74 h 74"/>
                  <a:gd name="T2" fmla="*/ 0 w 154"/>
                  <a:gd name="T3" fmla="*/ 69 h 74"/>
                  <a:gd name="T4" fmla="*/ 69 w 154"/>
                  <a:gd name="T5" fmla="*/ 0 h 74"/>
                  <a:gd name="T6" fmla="*/ 85 w 154"/>
                  <a:gd name="T7" fmla="*/ 0 h 74"/>
                  <a:gd name="T8" fmla="*/ 154 w 154"/>
                  <a:gd name="T9" fmla="*/ 69 h 74"/>
                  <a:gd name="T10" fmla="*/ 154 w 154"/>
                  <a:gd name="T11" fmla="*/ 74 h 74"/>
                  <a:gd name="T12" fmla="*/ 0 w 154"/>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154" h="74">
                    <a:moveTo>
                      <a:pt x="0" y="74"/>
                    </a:moveTo>
                    <a:cubicBezTo>
                      <a:pt x="0" y="69"/>
                      <a:pt x="0" y="69"/>
                      <a:pt x="0" y="69"/>
                    </a:cubicBezTo>
                    <a:cubicBezTo>
                      <a:pt x="0" y="31"/>
                      <a:pt x="31" y="0"/>
                      <a:pt x="69" y="0"/>
                    </a:cubicBezTo>
                    <a:cubicBezTo>
                      <a:pt x="85" y="0"/>
                      <a:pt x="85" y="0"/>
                      <a:pt x="85" y="0"/>
                    </a:cubicBezTo>
                    <a:cubicBezTo>
                      <a:pt x="123" y="0"/>
                      <a:pt x="154" y="31"/>
                      <a:pt x="154" y="69"/>
                    </a:cubicBezTo>
                    <a:cubicBezTo>
                      <a:pt x="154" y="74"/>
                      <a:pt x="154" y="74"/>
                      <a:pt x="154" y="74"/>
                    </a:cubicBezTo>
                    <a:lnTo>
                      <a:pt x="0" y="74"/>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8" name="iŝḷîḋê"/>
              <p:cNvSpPr/>
              <p:nvPr/>
            </p:nvSpPr>
            <p:spPr bwMode="auto">
              <a:xfrm>
                <a:off x="2057" y="4163"/>
                <a:ext cx="148" cy="78"/>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9" name="íṧlídè"/>
              <p:cNvSpPr/>
              <p:nvPr/>
            </p:nvSpPr>
            <p:spPr bwMode="auto">
              <a:xfrm>
                <a:off x="2074" y="4186"/>
                <a:ext cx="17" cy="11"/>
              </a:xfrm>
              <a:custGeom>
                <a:avLst/>
                <a:gdLst>
                  <a:gd name="T0" fmla="*/ 0 w 12"/>
                  <a:gd name="T1" fmla="*/ 8 h 8"/>
                  <a:gd name="T2" fmla="*/ 12 w 12"/>
                  <a:gd name="T3" fmla="*/ 0 h 8"/>
                </a:gdLst>
                <a:ahLst/>
                <a:cxnLst>
                  <a:cxn ang="0">
                    <a:pos x="T0" y="T1"/>
                  </a:cxn>
                  <a:cxn ang="0">
                    <a:pos x="T2" y="T3"/>
                  </a:cxn>
                </a:cxnLst>
                <a:rect l="0" t="0" r="r" b="b"/>
                <a:pathLst>
                  <a:path w="12" h="8">
                    <a:moveTo>
                      <a:pt x="0" y="8"/>
                    </a:moveTo>
                    <a:cubicBezTo>
                      <a:pt x="4" y="5"/>
                      <a:pt x="8" y="2"/>
                      <a:pt x="12" y="0"/>
                    </a:cubicBezTo>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0" name="i$ļídê"/>
              <p:cNvSpPr/>
              <p:nvPr/>
            </p:nvSpPr>
            <p:spPr bwMode="auto">
              <a:xfrm>
                <a:off x="2066" y="4177"/>
                <a:ext cx="34" cy="28"/>
              </a:xfrm>
              <a:custGeom>
                <a:avLst/>
                <a:gdLst>
                  <a:gd name="T0" fmla="*/ 9 w 24"/>
                  <a:gd name="T1" fmla="*/ 18 h 20"/>
                  <a:gd name="T2" fmla="*/ 21 w 24"/>
                  <a:gd name="T3" fmla="*/ 11 h 20"/>
                  <a:gd name="T4" fmla="*/ 22 w 24"/>
                  <a:gd name="T5" fmla="*/ 4 h 20"/>
                  <a:gd name="T6" fmla="*/ 15 w 24"/>
                  <a:gd name="T7" fmla="*/ 2 h 20"/>
                  <a:gd name="T8" fmla="*/ 2 w 24"/>
                  <a:gd name="T9" fmla="*/ 10 h 20"/>
                  <a:gd name="T10" fmla="*/ 2 w 24"/>
                  <a:gd name="T11" fmla="*/ 18 h 20"/>
                  <a:gd name="T12" fmla="*/ 9 w 24"/>
                  <a:gd name="T13" fmla="*/ 18 h 20"/>
                </a:gdLst>
                <a:ahLst/>
                <a:cxnLst>
                  <a:cxn ang="0">
                    <a:pos x="T0" y="T1"/>
                  </a:cxn>
                  <a:cxn ang="0">
                    <a:pos x="T2" y="T3"/>
                  </a:cxn>
                  <a:cxn ang="0">
                    <a:pos x="T4" y="T5"/>
                  </a:cxn>
                  <a:cxn ang="0">
                    <a:pos x="T6" y="T7"/>
                  </a:cxn>
                  <a:cxn ang="0">
                    <a:pos x="T8" y="T9"/>
                  </a:cxn>
                  <a:cxn ang="0">
                    <a:pos x="T10" y="T11"/>
                  </a:cxn>
                  <a:cxn ang="0">
                    <a:pos x="T12" y="T13"/>
                  </a:cxn>
                </a:cxnLst>
                <a:rect l="0" t="0" r="r" b="b"/>
                <a:pathLst>
                  <a:path w="24" h="20">
                    <a:moveTo>
                      <a:pt x="9" y="18"/>
                    </a:moveTo>
                    <a:cubicBezTo>
                      <a:pt x="13" y="15"/>
                      <a:pt x="17" y="13"/>
                      <a:pt x="21" y="11"/>
                    </a:cubicBezTo>
                    <a:cubicBezTo>
                      <a:pt x="23" y="9"/>
                      <a:pt x="24" y="6"/>
                      <a:pt x="22" y="4"/>
                    </a:cubicBezTo>
                    <a:cubicBezTo>
                      <a:pt x="21" y="1"/>
                      <a:pt x="18" y="0"/>
                      <a:pt x="15" y="2"/>
                    </a:cubicBezTo>
                    <a:cubicBezTo>
                      <a:pt x="11" y="4"/>
                      <a:pt x="6" y="7"/>
                      <a:pt x="2" y="10"/>
                    </a:cubicBezTo>
                    <a:cubicBezTo>
                      <a:pt x="0" y="12"/>
                      <a:pt x="0" y="16"/>
                      <a:pt x="2" y="18"/>
                    </a:cubicBezTo>
                    <a:cubicBezTo>
                      <a:pt x="4" y="20"/>
                      <a:pt x="7" y="19"/>
                      <a:pt x="9" y="18"/>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1" name="iş1íďè"/>
              <p:cNvSpPr/>
              <p:nvPr/>
            </p:nvSpPr>
            <p:spPr bwMode="auto">
              <a:xfrm>
                <a:off x="2025" y="4262"/>
                <a:ext cx="289" cy="27"/>
              </a:xfrm>
              <a:custGeom>
                <a:avLst/>
                <a:gdLst>
                  <a:gd name="T0" fmla="*/ 200 w 204"/>
                  <a:gd name="T1" fmla="*/ 19 h 19"/>
                  <a:gd name="T2" fmla="*/ 4 w 204"/>
                  <a:gd name="T3" fmla="*/ 19 h 19"/>
                  <a:gd name="T4" fmla="*/ 0 w 204"/>
                  <a:gd name="T5" fmla="*/ 15 h 19"/>
                  <a:gd name="T6" fmla="*/ 0 w 204"/>
                  <a:gd name="T7" fmla="*/ 4 h 19"/>
                  <a:gd name="T8" fmla="*/ 4 w 204"/>
                  <a:gd name="T9" fmla="*/ 0 h 19"/>
                  <a:gd name="T10" fmla="*/ 200 w 204"/>
                  <a:gd name="T11" fmla="*/ 0 h 19"/>
                  <a:gd name="T12" fmla="*/ 204 w 204"/>
                  <a:gd name="T13" fmla="*/ 4 h 19"/>
                  <a:gd name="T14" fmla="*/ 204 w 204"/>
                  <a:gd name="T15" fmla="*/ 15 h 19"/>
                  <a:gd name="T16" fmla="*/ 200 w 204"/>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19">
                    <a:moveTo>
                      <a:pt x="200" y="19"/>
                    </a:moveTo>
                    <a:cubicBezTo>
                      <a:pt x="4" y="19"/>
                      <a:pt x="4" y="19"/>
                      <a:pt x="4" y="19"/>
                    </a:cubicBezTo>
                    <a:cubicBezTo>
                      <a:pt x="2" y="19"/>
                      <a:pt x="0" y="17"/>
                      <a:pt x="0" y="15"/>
                    </a:cubicBezTo>
                    <a:cubicBezTo>
                      <a:pt x="0" y="4"/>
                      <a:pt x="0" y="4"/>
                      <a:pt x="0" y="4"/>
                    </a:cubicBezTo>
                    <a:cubicBezTo>
                      <a:pt x="0" y="1"/>
                      <a:pt x="2" y="0"/>
                      <a:pt x="4" y="0"/>
                    </a:cubicBezTo>
                    <a:cubicBezTo>
                      <a:pt x="200" y="0"/>
                      <a:pt x="200" y="0"/>
                      <a:pt x="200" y="0"/>
                    </a:cubicBezTo>
                    <a:cubicBezTo>
                      <a:pt x="202" y="0"/>
                      <a:pt x="204" y="1"/>
                      <a:pt x="204" y="4"/>
                    </a:cubicBezTo>
                    <a:cubicBezTo>
                      <a:pt x="204" y="15"/>
                      <a:pt x="204" y="15"/>
                      <a:pt x="204" y="15"/>
                    </a:cubicBezTo>
                    <a:cubicBezTo>
                      <a:pt x="204" y="17"/>
                      <a:pt x="202" y="19"/>
                      <a:pt x="200" y="19"/>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2" name="ïṡḷïḑè"/>
              <p:cNvSpPr/>
              <p:nvPr/>
            </p:nvSpPr>
            <p:spPr bwMode="auto">
              <a:xfrm>
                <a:off x="2611" y="4138"/>
                <a:ext cx="167" cy="151"/>
              </a:xfrm>
              <a:custGeom>
                <a:avLst/>
                <a:gdLst>
                  <a:gd name="T0" fmla="*/ 96 w 118"/>
                  <a:gd name="T1" fmla="*/ 0 h 107"/>
                  <a:gd name="T2" fmla="*/ 19 w 118"/>
                  <a:gd name="T3" fmla="*/ 0 h 107"/>
                  <a:gd name="T4" fmla="*/ 0 w 118"/>
                  <a:gd name="T5" fmla="*/ 19 h 107"/>
                  <a:gd name="T6" fmla="*/ 1 w 118"/>
                  <a:gd name="T7" fmla="*/ 87 h 107"/>
                  <a:gd name="T8" fmla="*/ 20 w 118"/>
                  <a:gd name="T9" fmla="*/ 107 h 107"/>
                  <a:gd name="T10" fmla="*/ 99 w 118"/>
                  <a:gd name="T11" fmla="*/ 107 h 107"/>
                  <a:gd name="T12" fmla="*/ 118 w 118"/>
                  <a:gd name="T13" fmla="*/ 87 h 107"/>
                  <a:gd name="T14" fmla="*/ 115 w 118"/>
                  <a:gd name="T15" fmla="*/ 19 h 107"/>
                  <a:gd name="T16" fmla="*/ 96 w 118"/>
                  <a:gd name="T1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07">
                    <a:moveTo>
                      <a:pt x="96" y="0"/>
                    </a:moveTo>
                    <a:cubicBezTo>
                      <a:pt x="19" y="0"/>
                      <a:pt x="19" y="0"/>
                      <a:pt x="19" y="0"/>
                    </a:cubicBezTo>
                    <a:cubicBezTo>
                      <a:pt x="9" y="0"/>
                      <a:pt x="0" y="8"/>
                      <a:pt x="0" y="19"/>
                    </a:cubicBezTo>
                    <a:cubicBezTo>
                      <a:pt x="1" y="87"/>
                      <a:pt x="1" y="87"/>
                      <a:pt x="1" y="87"/>
                    </a:cubicBezTo>
                    <a:cubicBezTo>
                      <a:pt x="1" y="98"/>
                      <a:pt x="9" y="107"/>
                      <a:pt x="20" y="107"/>
                    </a:cubicBezTo>
                    <a:cubicBezTo>
                      <a:pt x="99" y="107"/>
                      <a:pt x="99" y="107"/>
                      <a:pt x="99" y="107"/>
                    </a:cubicBezTo>
                    <a:cubicBezTo>
                      <a:pt x="110" y="107"/>
                      <a:pt x="118" y="98"/>
                      <a:pt x="118" y="87"/>
                    </a:cubicBezTo>
                    <a:cubicBezTo>
                      <a:pt x="115" y="19"/>
                      <a:pt x="115" y="19"/>
                      <a:pt x="115" y="19"/>
                    </a:cubicBezTo>
                    <a:cubicBezTo>
                      <a:pt x="115" y="8"/>
                      <a:pt x="107" y="0"/>
                      <a:pt x="96"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3" name="íṧḻîdê"/>
              <p:cNvSpPr/>
              <p:nvPr/>
            </p:nvSpPr>
            <p:spPr bwMode="auto">
              <a:xfrm>
                <a:off x="2630" y="4239"/>
                <a:ext cx="262" cy="43"/>
              </a:xfrm>
              <a:custGeom>
                <a:avLst/>
                <a:gdLst>
                  <a:gd name="T0" fmla="*/ 14 w 185"/>
                  <a:gd name="T1" fmla="*/ 0 h 30"/>
                  <a:gd name="T2" fmla="*/ 171 w 185"/>
                  <a:gd name="T3" fmla="*/ 0 h 30"/>
                  <a:gd name="T4" fmla="*/ 185 w 185"/>
                  <a:gd name="T5" fmla="*/ 14 h 30"/>
                  <a:gd name="T6" fmla="*/ 185 w 185"/>
                  <a:gd name="T7" fmla="*/ 16 h 30"/>
                  <a:gd name="T8" fmla="*/ 171 w 185"/>
                  <a:gd name="T9" fmla="*/ 30 h 30"/>
                  <a:gd name="T10" fmla="*/ 14 w 185"/>
                  <a:gd name="T11" fmla="*/ 30 h 30"/>
                  <a:gd name="T12" fmla="*/ 0 w 185"/>
                  <a:gd name="T13" fmla="*/ 16 h 30"/>
                  <a:gd name="T14" fmla="*/ 0 w 185"/>
                  <a:gd name="T15" fmla="*/ 14 h 30"/>
                  <a:gd name="T16" fmla="*/ 14 w 18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30">
                    <a:moveTo>
                      <a:pt x="14" y="0"/>
                    </a:moveTo>
                    <a:cubicBezTo>
                      <a:pt x="171" y="0"/>
                      <a:pt x="171" y="0"/>
                      <a:pt x="171" y="0"/>
                    </a:cubicBezTo>
                    <a:cubicBezTo>
                      <a:pt x="179" y="0"/>
                      <a:pt x="185" y="6"/>
                      <a:pt x="185" y="14"/>
                    </a:cubicBezTo>
                    <a:cubicBezTo>
                      <a:pt x="185" y="16"/>
                      <a:pt x="185" y="16"/>
                      <a:pt x="185" y="16"/>
                    </a:cubicBezTo>
                    <a:cubicBezTo>
                      <a:pt x="185" y="24"/>
                      <a:pt x="179" y="30"/>
                      <a:pt x="171" y="30"/>
                    </a:cubicBezTo>
                    <a:cubicBezTo>
                      <a:pt x="14" y="30"/>
                      <a:pt x="14" y="30"/>
                      <a:pt x="14" y="30"/>
                    </a:cubicBezTo>
                    <a:cubicBezTo>
                      <a:pt x="7" y="30"/>
                      <a:pt x="0" y="24"/>
                      <a:pt x="0" y="16"/>
                    </a:cubicBezTo>
                    <a:cubicBezTo>
                      <a:pt x="0" y="14"/>
                      <a:pt x="0" y="14"/>
                      <a:pt x="0" y="14"/>
                    </a:cubicBezTo>
                    <a:cubicBezTo>
                      <a:pt x="0" y="6"/>
                      <a:pt x="7" y="0"/>
                      <a:pt x="14"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4" name="ïŝļïḋè"/>
              <p:cNvSpPr/>
              <p:nvPr/>
            </p:nvSpPr>
            <p:spPr bwMode="auto">
              <a:xfrm>
                <a:off x="2679" y="4157"/>
                <a:ext cx="218" cy="106"/>
              </a:xfrm>
              <a:custGeom>
                <a:avLst/>
                <a:gdLst>
                  <a:gd name="T0" fmla="*/ 154 w 154"/>
                  <a:gd name="T1" fmla="*/ 75 h 75"/>
                  <a:gd name="T2" fmla="*/ 154 w 154"/>
                  <a:gd name="T3" fmla="*/ 69 h 75"/>
                  <a:gd name="T4" fmla="*/ 85 w 154"/>
                  <a:gd name="T5" fmla="*/ 0 h 75"/>
                  <a:gd name="T6" fmla="*/ 69 w 154"/>
                  <a:gd name="T7" fmla="*/ 0 h 75"/>
                  <a:gd name="T8" fmla="*/ 0 w 154"/>
                  <a:gd name="T9" fmla="*/ 69 h 75"/>
                  <a:gd name="T10" fmla="*/ 0 w 154"/>
                  <a:gd name="T11" fmla="*/ 75 h 75"/>
                  <a:gd name="T12" fmla="*/ 154 w 15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4" h="75">
                    <a:moveTo>
                      <a:pt x="154" y="75"/>
                    </a:moveTo>
                    <a:cubicBezTo>
                      <a:pt x="154" y="69"/>
                      <a:pt x="154" y="69"/>
                      <a:pt x="154" y="69"/>
                    </a:cubicBezTo>
                    <a:cubicBezTo>
                      <a:pt x="154" y="31"/>
                      <a:pt x="123" y="0"/>
                      <a:pt x="85" y="0"/>
                    </a:cubicBezTo>
                    <a:cubicBezTo>
                      <a:pt x="69" y="0"/>
                      <a:pt x="69" y="0"/>
                      <a:pt x="69" y="0"/>
                    </a:cubicBezTo>
                    <a:cubicBezTo>
                      <a:pt x="31" y="0"/>
                      <a:pt x="0" y="31"/>
                      <a:pt x="0" y="69"/>
                    </a:cubicBezTo>
                    <a:cubicBezTo>
                      <a:pt x="0" y="75"/>
                      <a:pt x="0" y="75"/>
                      <a:pt x="0" y="75"/>
                    </a:cubicBezTo>
                    <a:lnTo>
                      <a:pt x="154" y="75"/>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5" name="íṩľídê"/>
              <p:cNvSpPr/>
              <p:nvPr/>
            </p:nvSpPr>
            <p:spPr bwMode="auto">
              <a:xfrm>
                <a:off x="2717" y="4163"/>
                <a:ext cx="148" cy="76"/>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6" name="ïṡľiḋe"/>
              <p:cNvSpPr/>
              <p:nvPr/>
            </p:nvSpPr>
            <p:spPr bwMode="auto">
              <a:xfrm>
                <a:off x="2831" y="4186"/>
                <a:ext cx="17" cy="10"/>
              </a:xfrm>
              <a:custGeom>
                <a:avLst/>
                <a:gdLst>
                  <a:gd name="T0" fmla="*/ 12 w 12"/>
                  <a:gd name="T1" fmla="*/ 7 h 7"/>
                  <a:gd name="T2" fmla="*/ 0 w 12"/>
                  <a:gd name="T3" fmla="*/ 0 h 7"/>
                </a:gdLst>
                <a:ahLst/>
                <a:cxnLst>
                  <a:cxn ang="0">
                    <a:pos x="T0" y="T1"/>
                  </a:cxn>
                  <a:cxn ang="0">
                    <a:pos x="T2" y="T3"/>
                  </a:cxn>
                </a:cxnLst>
                <a:rect l="0" t="0" r="r" b="b"/>
                <a:pathLst>
                  <a:path w="12" h="7">
                    <a:moveTo>
                      <a:pt x="12" y="7"/>
                    </a:moveTo>
                    <a:cubicBezTo>
                      <a:pt x="8" y="5"/>
                      <a:pt x="4" y="2"/>
                      <a:pt x="0" y="0"/>
                    </a:cubicBezTo>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7" name="íŝḷíḑê"/>
              <p:cNvSpPr/>
              <p:nvPr/>
            </p:nvSpPr>
            <p:spPr bwMode="auto">
              <a:xfrm>
                <a:off x="2822" y="4177"/>
                <a:ext cx="34" cy="27"/>
              </a:xfrm>
              <a:custGeom>
                <a:avLst/>
                <a:gdLst>
                  <a:gd name="T0" fmla="*/ 22 w 24"/>
                  <a:gd name="T1" fmla="*/ 10 h 19"/>
                  <a:gd name="T2" fmla="*/ 9 w 24"/>
                  <a:gd name="T3" fmla="*/ 1 h 19"/>
                  <a:gd name="T4" fmla="*/ 2 w 24"/>
                  <a:gd name="T5" fmla="*/ 3 h 19"/>
                  <a:gd name="T6" fmla="*/ 3 w 24"/>
                  <a:gd name="T7" fmla="*/ 10 h 19"/>
                  <a:gd name="T8" fmla="*/ 14 w 24"/>
                  <a:gd name="T9" fmla="*/ 17 h 19"/>
                  <a:gd name="T10" fmla="*/ 22 w 24"/>
                  <a:gd name="T11" fmla="*/ 17 h 19"/>
                  <a:gd name="T12" fmla="*/ 22 w 24"/>
                  <a:gd name="T13" fmla="*/ 10 h 19"/>
                </a:gdLst>
                <a:ahLst/>
                <a:cxnLst>
                  <a:cxn ang="0">
                    <a:pos x="T0" y="T1"/>
                  </a:cxn>
                  <a:cxn ang="0">
                    <a:pos x="T2" y="T3"/>
                  </a:cxn>
                  <a:cxn ang="0">
                    <a:pos x="T4" y="T5"/>
                  </a:cxn>
                  <a:cxn ang="0">
                    <a:pos x="T6" y="T7"/>
                  </a:cxn>
                  <a:cxn ang="0">
                    <a:pos x="T8" y="T9"/>
                  </a:cxn>
                  <a:cxn ang="0">
                    <a:pos x="T10" y="T11"/>
                  </a:cxn>
                  <a:cxn ang="0">
                    <a:pos x="T12" y="T13"/>
                  </a:cxn>
                </a:cxnLst>
                <a:rect l="0" t="0" r="r" b="b"/>
                <a:pathLst>
                  <a:path w="24" h="19">
                    <a:moveTo>
                      <a:pt x="22" y="10"/>
                    </a:moveTo>
                    <a:cubicBezTo>
                      <a:pt x="18" y="7"/>
                      <a:pt x="13" y="4"/>
                      <a:pt x="9" y="1"/>
                    </a:cubicBezTo>
                    <a:cubicBezTo>
                      <a:pt x="6" y="0"/>
                      <a:pt x="3" y="1"/>
                      <a:pt x="2" y="3"/>
                    </a:cubicBezTo>
                    <a:cubicBezTo>
                      <a:pt x="0" y="6"/>
                      <a:pt x="1" y="9"/>
                      <a:pt x="3" y="10"/>
                    </a:cubicBezTo>
                    <a:cubicBezTo>
                      <a:pt x="7" y="12"/>
                      <a:pt x="11" y="14"/>
                      <a:pt x="14" y="17"/>
                    </a:cubicBezTo>
                    <a:cubicBezTo>
                      <a:pt x="17" y="19"/>
                      <a:pt x="20" y="19"/>
                      <a:pt x="22" y="17"/>
                    </a:cubicBezTo>
                    <a:cubicBezTo>
                      <a:pt x="24" y="15"/>
                      <a:pt x="24" y="12"/>
                      <a:pt x="22" y="1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8" name="ïŝlïďè"/>
              <p:cNvSpPr/>
              <p:nvPr/>
            </p:nvSpPr>
            <p:spPr bwMode="auto">
              <a:xfrm>
                <a:off x="2608" y="4261"/>
                <a:ext cx="289" cy="28"/>
              </a:xfrm>
              <a:custGeom>
                <a:avLst/>
                <a:gdLst>
                  <a:gd name="T0" fmla="*/ 4 w 204"/>
                  <a:gd name="T1" fmla="*/ 20 h 20"/>
                  <a:gd name="T2" fmla="*/ 200 w 204"/>
                  <a:gd name="T3" fmla="*/ 20 h 20"/>
                  <a:gd name="T4" fmla="*/ 204 w 204"/>
                  <a:gd name="T5" fmla="*/ 16 h 20"/>
                  <a:gd name="T6" fmla="*/ 204 w 204"/>
                  <a:gd name="T7" fmla="*/ 4 h 20"/>
                  <a:gd name="T8" fmla="*/ 200 w 204"/>
                  <a:gd name="T9" fmla="*/ 0 h 20"/>
                  <a:gd name="T10" fmla="*/ 4 w 204"/>
                  <a:gd name="T11" fmla="*/ 0 h 20"/>
                  <a:gd name="T12" fmla="*/ 0 w 204"/>
                  <a:gd name="T13" fmla="*/ 4 h 20"/>
                  <a:gd name="T14" fmla="*/ 0 w 204"/>
                  <a:gd name="T15" fmla="*/ 16 h 20"/>
                  <a:gd name="T16" fmla="*/ 4 w 204"/>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20">
                    <a:moveTo>
                      <a:pt x="4" y="20"/>
                    </a:moveTo>
                    <a:cubicBezTo>
                      <a:pt x="200" y="20"/>
                      <a:pt x="200" y="20"/>
                      <a:pt x="200" y="20"/>
                    </a:cubicBezTo>
                    <a:cubicBezTo>
                      <a:pt x="202" y="20"/>
                      <a:pt x="204" y="18"/>
                      <a:pt x="204" y="16"/>
                    </a:cubicBezTo>
                    <a:cubicBezTo>
                      <a:pt x="204" y="4"/>
                      <a:pt x="204" y="4"/>
                      <a:pt x="204" y="4"/>
                    </a:cubicBezTo>
                    <a:cubicBezTo>
                      <a:pt x="204" y="2"/>
                      <a:pt x="202" y="0"/>
                      <a:pt x="200" y="0"/>
                    </a:cubicBezTo>
                    <a:cubicBezTo>
                      <a:pt x="4" y="0"/>
                      <a:pt x="4" y="0"/>
                      <a:pt x="4" y="0"/>
                    </a:cubicBezTo>
                    <a:cubicBezTo>
                      <a:pt x="2" y="0"/>
                      <a:pt x="0" y="2"/>
                      <a:pt x="0" y="4"/>
                    </a:cubicBezTo>
                    <a:cubicBezTo>
                      <a:pt x="0" y="16"/>
                      <a:pt x="0" y="16"/>
                      <a:pt x="0" y="16"/>
                    </a:cubicBezTo>
                    <a:cubicBezTo>
                      <a:pt x="0" y="18"/>
                      <a:pt x="2" y="20"/>
                      <a:pt x="4" y="2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9" name="íṥ1îḑè"/>
              <p:cNvSpPr/>
              <p:nvPr/>
            </p:nvSpPr>
            <p:spPr bwMode="auto">
              <a:xfrm>
                <a:off x="2142" y="4139"/>
                <a:ext cx="169" cy="150"/>
              </a:xfrm>
              <a:custGeom>
                <a:avLst/>
                <a:gdLst>
                  <a:gd name="T0" fmla="*/ 23 w 119"/>
                  <a:gd name="T1" fmla="*/ 0 h 106"/>
                  <a:gd name="T2" fmla="*/ 100 w 119"/>
                  <a:gd name="T3" fmla="*/ 0 h 106"/>
                  <a:gd name="T4" fmla="*/ 119 w 119"/>
                  <a:gd name="T5" fmla="*/ 18 h 106"/>
                  <a:gd name="T6" fmla="*/ 118 w 119"/>
                  <a:gd name="T7" fmla="*/ 86 h 106"/>
                  <a:gd name="T8" fmla="*/ 99 w 119"/>
                  <a:gd name="T9" fmla="*/ 106 h 106"/>
                  <a:gd name="T10" fmla="*/ 20 w 119"/>
                  <a:gd name="T11" fmla="*/ 106 h 106"/>
                  <a:gd name="T12" fmla="*/ 1 w 119"/>
                  <a:gd name="T13" fmla="*/ 86 h 106"/>
                  <a:gd name="T14" fmla="*/ 4 w 119"/>
                  <a:gd name="T15" fmla="*/ 18 h 106"/>
                  <a:gd name="T16" fmla="*/ 23 w 119"/>
                  <a:gd name="T1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06">
                    <a:moveTo>
                      <a:pt x="23" y="0"/>
                    </a:moveTo>
                    <a:cubicBezTo>
                      <a:pt x="100" y="0"/>
                      <a:pt x="100" y="0"/>
                      <a:pt x="100" y="0"/>
                    </a:cubicBezTo>
                    <a:cubicBezTo>
                      <a:pt x="110" y="0"/>
                      <a:pt x="119" y="8"/>
                      <a:pt x="119" y="18"/>
                    </a:cubicBezTo>
                    <a:cubicBezTo>
                      <a:pt x="118" y="86"/>
                      <a:pt x="118" y="86"/>
                      <a:pt x="118" y="86"/>
                    </a:cubicBezTo>
                    <a:cubicBezTo>
                      <a:pt x="118" y="97"/>
                      <a:pt x="110" y="106"/>
                      <a:pt x="99" y="106"/>
                    </a:cubicBezTo>
                    <a:cubicBezTo>
                      <a:pt x="20" y="106"/>
                      <a:pt x="20" y="106"/>
                      <a:pt x="20" y="106"/>
                    </a:cubicBezTo>
                    <a:cubicBezTo>
                      <a:pt x="9" y="106"/>
                      <a:pt x="0" y="97"/>
                      <a:pt x="1" y="86"/>
                    </a:cubicBezTo>
                    <a:cubicBezTo>
                      <a:pt x="4" y="18"/>
                      <a:pt x="4" y="18"/>
                      <a:pt x="4" y="18"/>
                    </a:cubicBezTo>
                    <a:cubicBezTo>
                      <a:pt x="4" y="8"/>
                      <a:pt x="12" y="0"/>
                      <a:pt x="23" y="0"/>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0" name="íṡḷîdè"/>
              <p:cNvSpPr/>
              <p:nvPr/>
            </p:nvSpPr>
            <p:spPr bwMode="auto">
              <a:xfrm>
                <a:off x="2030" y="4239"/>
                <a:ext cx="262" cy="44"/>
              </a:xfrm>
              <a:custGeom>
                <a:avLst/>
                <a:gdLst>
                  <a:gd name="T0" fmla="*/ 171 w 185"/>
                  <a:gd name="T1" fmla="*/ 0 h 31"/>
                  <a:gd name="T2" fmla="*/ 13 w 185"/>
                  <a:gd name="T3" fmla="*/ 0 h 31"/>
                  <a:gd name="T4" fmla="*/ 0 w 185"/>
                  <a:gd name="T5" fmla="*/ 14 h 31"/>
                  <a:gd name="T6" fmla="*/ 0 w 185"/>
                  <a:gd name="T7" fmla="*/ 17 h 31"/>
                  <a:gd name="T8" fmla="*/ 13 w 185"/>
                  <a:gd name="T9" fmla="*/ 31 h 31"/>
                  <a:gd name="T10" fmla="*/ 171 w 185"/>
                  <a:gd name="T11" fmla="*/ 31 h 31"/>
                  <a:gd name="T12" fmla="*/ 185 w 185"/>
                  <a:gd name="T13" fmla="*/ 17 h 31"/>
                  <a:gd name="T14" fmla="*/ 185 w 185"/>
                  <a:gd name="T15" fmla="*/ 14 h 31"/>
                  <a:gd name="T16" fmla="*/ 171 w 18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31">
                    <a:moveTo>
                      <a:pt x="171" y="0"/>
                    </a:moveTo>
                    <a:cubicBezTo>
                      <a:pt x="13" y="0"/>
                      <a:pt x="13" y="0"/>
                      <a:pt x="13" y="0"/>
                    </a:cubicBezTo>
                    <a:cubicBezTo>
                      <a:pt x="6" y="0"/>
                      <a:pt x="0" y="7"/>
                      <a:pt x="0" y="14"/>
                    </a:cubicBezTo>
                    <a:cubicBezTo>
                      <a:pt x="0" y="17"/>
                      <a:pt x="0" y="17"/>
                      <a:pt x="0" y="17"/>
                    </a:cubicBezTo>
                    <a:cubicBezTo>
                      <a:pt x="0" y="24"/>
                      <a:pt x="6" y="31"/>
                      <a:pt x="13" y="31"/>
                    </a:cubicBezTo>
                    <a:cubicBezTo>
                      <a:pt x="171" y="31"/>
                      <a:pt x="171" y="31"/>
                      <a:pt x="171" y="31"/>
                    </a:cubicBezTo>
                    <a:cubicBezTo>
                      <a:pt x="178" y="31"/>
                      <a:pt x="185" y="24"/>
                      <a:pt x="185" y="17"/>
                    </a:cubicBezTo>
                    <a:cubicBezTo>
                      <a:pt x="185" y="14"/>
                      <a:pt x="185" y="14"/>
                      <a:pt x="185" y="14"/>
                    </a:cubicBezTo>
                    <a:cubicBezTo>
                      <a:pt x="185" y="7"/>
                      <a:pt x="178" y="0"/>
                      <a:pt x="171" y="0"/>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1" name="ïṥľïḓe"/>
              <p:cNvSpPr/>
              <p:nvPr/>
            </p:nvSpPr>
            <p:spPr bwMode="auto">
              <a:xfrm>
                <a:off x="2025" y="4159"/>
                <a:ext cx="218" cy="104"/>
              </a:xfrm>
              <a:custGeom>
                <a:avLst/>
                <a:gdLst>
                  <a:gd name="T0" fmla="*/ 0 w 154"/>
                  <a:gd name="T1" fmla="*/ 74 h 74"/>
                  <a:gd name="T2" fmla="*/ 0 w 154"/>
                  <a:gd name="T3" fmla="*/ 69 h 74"/>
                  <a:gd name="T4" fmla="*/ 69 w 154"/>
                  <a:gd name="T5" fmla="*/ 0 h 74"/>
                  <a:gd name="T6" fmla="*/ 85 w 154"/>
                  <a:gd name="T7" fmla="*/ 0 h 74"/>
                  <a:gd name="T8" fmla="*/ 154 w 154"/>
                  <a:gd name="T9" fmla="*/ 69 h 74"/>
                  <a:gd name="T10" fmla="*/ 154 w 154"/>
                  <a:gd name="T11" fmla="*/ 74 h 74"/>
                  <a:gd name="T12" fmla="*/ 0 w 154"/>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154" h="74">
                    <a:moveTo>
                      <a:pt x="0" y="74"/>
                    </a:moveTo>
                    <a:cubicBezTo>
                      <a:pt x="0" y="69"/>
                      <a:pt x="0" y="69"/>
                      <a:pt x="0" y="69"/>
                    </a:cubicBezTo>
                    <a:cubicBezTo>
                      <a:pt x="0" y="31"/>
                      <a:pt x="31" y="0"/>
                      <a:pt x="69" y="0"/>
                    </a:cubicBezTo>
                    <a:cubicBezTo>
                      <a:pt x="85" y="0"/>
                      <a:pt x="85" y="0"/>
                      <a:pt x="85" y="0"/>
                    </a:cubicBezTo>
                    <a:cubicBezTo>
                      <a:pt x="123" y="0"/>
                      <a:pt x="154" y="31"/>
                      <a:pt x="154" y="69"/>
                    </a:cubicBezTo>
                    <a:cubicBezTo>
                      <a:pt x="154" y="74"/>
                      <a:pt x="154" y="74"/>
                      <a:pt x="154" y="74"/>
                    </a:cubicBezTo>
                    <a:lnTo>
                      <a:pt x="0" y="74"/>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2" name="i$ļïdè"/>
              <p:cNvSpPr/>
              <p:nvPr/>
            </p:nvSpPr>
            <p:spPr bwMode="auto">
              <a:xfrm>
                <a:off x="2057" y="4163"/>
                <a:ext cx="148" cy="78"/>
              </a:xfrm>
              <a:prstGeom prst="ellipse">
                <a:avLst/>
              </a:pr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3" name="iṡ1îḓé"/>
              <p:cNvSpPr/>
              <p:nvPr/>
            </p:nvSpPr>
            <p:spPr bwMode="auto">
              <a:xfrm>
                <a:off x="2074" y="4186"/>
                <a:ext cx="17" cy="11"/>
              </a:xfrm>
              <a:custGeom>
                <a:avLst/>
                <a:gdLst>
                  <a:gd name="T0" fmla="*/ 0 w 12"/>
                  <a:gd name="T1" fmla="*/ 8 h 8"/>
                  <a:gd name="T2" fmla="*/ 12 w 12"/>
                  <a:gd name="T3" fmla="*/ 0 h 8"/>
                </a:gdLst>
                <a:ahLst/>
                <a:cxnLst>
                  <a:cxn ang="0">
                    <a:pos x="T0" y="T1"/>
                  </a:cxn>
                  <a:cxn ang="0">
                    <a:pos x="T2" y="T3"/>
                  </a:cxn>
                </a:cxnLst>
                <a:rect l="0" t="0" r="r" b="b"/>
                <a:pathLst>
                  <a:path w="12" h="8">
                    <a:moveTo>
                      <a:pt x="0" y="8"/>
                    </a:moveTo>
                    <a:cubicBezTo>
                      <a:pt x="4" y="5"/>
                      <a:pt x="8" y="2"/>
                      <a:pt x="12" y="0"/>
                    </a:cubicBezTo>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4" name="iṣļiďè"/>
              <p:cNvSpPr/>
              <p:nvPr/>
            </p:nvSpPr>
            <p:spPr bwMode="auto">
              <a:xfrm>
                <a:off x="2066" y="4177"/>
                <a:ext cx="34" cy="28"/>
              </a:xfrm>
              <a:custGeom>
                <a:avLst/>
                <a:gdLst>
                  <a:gd name="T0" fmla="*/ 9 w 24"/>
                  <a:gd name="T1" fmla="*/ 18 h 20"/>
                  <a:gd name="T2" fmla="*/ 21 w 24"/>
                  <a:gd name="T3" fmla="*/ 11 h 20"/>
                  <a:gd name="T4" fmla="*/ 22 w 24"/>
                  <a:gd name="T5" fmla="*/ 4 h 20"/>
                  <a:gd name="T6" fmla="*/ 15 w 24"/>
                  <a:gd name="T7" fmla="*/ 2 h 20"/>
                  <a:gd name="T8" fmla="*/ 2 w 24"/>
                  <a:gd name="T9" fmla="*/ 10 h 20"/>
                  <a:gd name="T10" fmla="*/ 2 w 24"/>
                  <a:gd name="T11" fmla="*/ 18 h 20"/>
                  <a:gd name="T12" fmla="*/ 9 w 24"/>
                  <a:gd name="T13" fmla="*/ 18 h 20"/>
                </a:gdLst>
                <a:ahLst/>
                <a:cxnLst>
                  <a:cxn ang="0">
                    <a:pos x="T0" y="T1"/>
                  </a:cxn>
                  <a:cxn ang="0">
                    <a:pos x="T2" y="T3"/>
                  </a:cxn>
                  <a:cxn ang="0">
                    <a:pos x="T4" y="T5"/>
                  </a:cxn>
                  <a:cxn ang="0">
                    <a:pos x="T6" y="T7"/>
                  </a:cxn>
                  <a:cxn ang="0">
                    <a:pos x="T8" y="T9"/>
                  </a:cxn>
                  <a:cxn ang="0">
                    <a:pos x="T10" y="T11"/>
                  </a:cxn>
                  <a:cxn ang="0">
                    <a:pos x="T12" y="T13"/>
                  </a:cxn>
                </a:cxnLst>
                <a:rect l="0" t="0" r="r" b="b"/>
                <a:pathLst>
                  <a:path w="24" h="20">
                    <a:moveTo>
                      <a:pt x="9" y="18"/>
                    </a:moveTo>
                    <a:cubicBezTo>
                      <a:pt x="13" y="15"/>
                      <a:pt x="17" y="13"/>
                      <a:pt x="21" y="11"/>
                    </a:cubicBezTo>
                    <a:cubicBezTo>
                      <a:pt x="23" y="9"/>
                      <a:pt x="24" y="6"/>
                      <a:pt x="22" y="4"/>
                    </a:cubicBezTo>
                    <a:cubicBezTo>
                      <a:pt x="21" y="1"/>
                      <a:pt x="18" y="0"/>
                      <a:pt x="15" y="2"/>
                    </a:cubicBezTo>
                    <a:cubicBezTo>
                      <a:pt x="11" y="4"/>
                      <a:pt x="6" y="7"/>
                      <a:pt x="2" y="10"/>
                    </a:cubicBezTo>
                    <a:cubicBezTo>
                      <a:pt x="0" y="12"/>
                      <a:pt x="0" y="16"/>
                      <a:pt x="2" y="18"/>
                    </a:cubicBezTo>
                    <a:cubicBezTo>
                      <a:pt x="4" y="20"/>
                      <a:pt x="7" y="19"/>
                      <a:pt x="9" y="18"/>
                    </a:cubicBez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5" name="ïṡḷiďê"/>
              <p:cNvSpPr/>
              <p:nvPr/>
            </p:nvSpPr>
            <p:spPr bwMode="auto">
              <a:xfrm>
                <a:off x="2025" y="4262"/>
                <a:ext cx="289" cy="27"/>
              </a:xfrm>
              <a:custGeom>
                <a:avLst/>
                <a:gdLst>
                  <a:gd name="T0" fmla="*/ 200 w 204"/>
                  <a:gd name="T1" fmla="*/ 19 h 19"/>
                  <a:gd name="T2" fmla="*/ 4 w 204"/>
                  <a:gd name="T3" fmla="*/ 19 h 19"/>
                  <a:gd name="T4" fmla="*/ 0 w 204"/>
                  <a:gd name="T5" fmla="*/ 15 h 19"/>
                  <a:gd name="T6" fmla="*/ 0 w 204"/>
                  <a:gd name="T7" fmla="*/ 4 h 19"/>
                  <a:gd name="T8" fmla="*/ 4 w 204"/>
                  <a:gd name="T9" fmla="*/ 0 h 19"/>
                  <a:gd name="T10" fmla="*/ 200 w 204"/>
                  <a:gd name="T11" fmla="*/ 0 h 19"/>
                  <a:gd name="T12" fmla="*/ 204 w 204"/>
                  <a:gd name="T13" fmla="*/ 4 h 19"/>
                  <a:gd name="T14" fmla="*/ 204 w 204"/>
                  <a:gd name="T15" fmla="*/ 15 h 19"/>
                  <a:gd name="T16" fmla="*/ 200 w 204"/>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19">
                    <a:moveTo>
                      <a:pt x="200" y="19"/>
                    </a:moveTo>
                    <a:cubicBezTo>
                      <a:pt x="4" y="19"/>
                      <a:pt x="4" y="19"/>
                      <a:pt x="4" y="19"/>
                    </a:cubicBezTo>
                    <a:cubicBezTo>
                      <a:pt x="2" y="19"/>
                      <a:pt x="0" y="17"/>
                      <a:pt x="0" y="15"/>
                    </a:cubicBezTo>
                    <a:cubicBezTo>
                      <a:pt x="0" y="4"/>
                      <a:pt x="0" y="4"/>
                      <a:pt x="0" y="4"/>
                    </a:cubicBezTo>
                    <a:cubicBezTo>
                      <a:pt x="0" y="1"/>
                      <a:pt x="2" y="0"/>
                      <a:pt x="4" y="0"/>
                    </a:cubicBezTo>
                    <a:cubicBezTo>
                      <a:pt x="200" y="0"/>
                      <a:pt x="200" y="0"/>
                      <a:pt x="200" y="0"/>
                    </a:cubicBezTo>
                    <a:cubicBezTo>
                      <a:pt x="202" y="0"/>
                      <a:pt x="204" y="1"/>
                      <a:pt x="204" y="4"/>
                    </a:cubicBezTo>
                    <a:cubicBezTo>
                      <a:pt x="204" y="15"/>
                      <a:pt x="204" y="15"/>
                      <a:pt x="204" y="15"/>
                    </a:cubicBezTo>
                    <a:cubicBezTo>
                      <a:pt x="204" y="17"/>
                      <a:pt x="202" y="19"/>
                      <a:pt x="200" y="19"/>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6" name="íŝļíḑe"/>
              <p:cNvSpPr/>
              <p:nvPr/>
            </p:nvSpPr>
            <p:spPr bwMode="auto">
              <a:xfrm>
                <a:off x="2611" y="4138"/>
                <a:ext cx="167" cy="151"/>
              </a:xfrm>
              <a:custGeom>
                <a:avLst/>
                <a:gdLst>
                  <a:gd name="T0" fmla="*/ 96 w 118"/>
                  <a:gd name="T1" fmla="*/ 0 h 107"/>
                  <a:gd name="T2" fmla="*/ 19 w 118"/>
                  <a:gd name="T3" fmla="*/ 0 h 107"/>
                  <a:gd name="T4" fmla="*/ 0 w 118"/>
                  <a:gd name="T5" fmla="*/ 19 h 107"/>
                  <a:gd name="T6" fmla="*/ 1 w 118"/>
                  <a:gd name="T7" fmla="*/ 87 h 107"/>
                  <a:gd name="T8" fmla="*/ 20 w 118"/>
                  <a:gd name="T9" fmla="*/ 107 h 107"/>
                  <a:gd name="T10" fmla="*/ 99 w 118"/>
                  <a:gd name="T11" fmla="*/ 107 h 107"/>
                  <a:gd name="T12" fmla="*/ 118 w 118"/>
                  <a:gd name="T13" fmla="*/ 87 h 107"/>
                  <a:gd name="T14" fmla="*/ 115 w 118"/>
                  <a:gd name="T15" fmla="*/ 19 h 107"/>
                  <a:gd name="T16" fmla="*/ 96 w 118"/>
                  <a:gd name="T1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07">
                    <a:moveTo>
                      <a:pt x="96" y="0"/>
                    </a:moveTo>
                    <a:cubicBezTo>
                      <a:pt x="19" y="0"/>
                      <a:pt x="19" y="0"/>
                      <a:pt x="19" y="0"/>
                    </a:cubicBezTo>
                    <a:cubicBezTo>
                      <a:pt x="9" y="0"/>
                      <a:pt x="0" y="8"/>
                      <a:pt x="0" y="19"/>
                    </a:cubicBezTo>
                    <a:cubicBezTo>
                      <a:pt x="1" y="87"/>
                      <a:pt x="1" y="87"/>
                      <a:pt x="1" y="87"/>
                    </a:cubicBezTo>
                    <a:cubicBezTo>
                      <a:pt x="1" y="98"/>
                      <a:pt x="9" y="107"/>
                      <a:pt x="20" y="107"/>
                    </a:cubicBezTo>
                    <a:cubicBezTo>
                      <a:pt x="99" y="107"/>
                      <a:pt x="99" y="107"/>
                      <a:pt x="99" y="107"/>
                    </a:cubicBezTo>
                    <a:cubicBezTo>
                      <a:pt x="110" y="107"/>
                      <a:pt x="118" y="98"/>
                      <a:pt x="118" y="87"/>
                    </a:cubicBezTo>
                    <a:cubicBezTo>
                      <a:pt x="115" y="19"/>
                      <a:pt x="115" y="19"/>
                      <a:pt x="115" y="19"/>
                    </a:cubicBezTo>
                    <a:cubicBezTo>
                      <a:pt x="115" y="8"/>
                      <a:pt x="107" y="0"/>
                      <a:pt x="96" y="0"/>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7" name="îsḻiḓé"/>
              <p:cNvSpPr/>
              <p:nvPr/>
            </p:nvSpPr>
            <p:spPr bwMode="auto">
              <a:xfrm>
                <a:off x="2630" y="4239"/>
                <a:ext cx="262" cy="43"/>
              </a:xfrm>
              <a:custGeom>
                <a:avLst/>
                <a:gdLst>
                  <a:gd name="T0" fmla="*/ 14 w 185"/>
                  <a:gd name="T1" fmla="*/ 0 h 30"/>
                  <a:gd name="T2" fmla="*/ 171 w 185"/>
                  <a:gd name="T3" fmla="*/ 0 h 30"/>
                  <a:gd name="T4" fmla="*/ 185 w 185"/>
                  <a:gd name="T5" fmla="*/ 14 h 30"/>
                  <a:gd name="T6" fmla="*/ 185 w 185"/>
                  <a:gd name="T7" fmla="*/ 16 h 30"/>
                  <a:gd name="T8" fmla="*/ 171 w 185"/>
                  <a:gd name="T9" fmla="*/ 30 h 30"/>
                  <a:gd name="T10" fmla="*/ 14 w 185"/>
                  <a:gd name="T11" fmla="*/ 30 h 30"/>
                  <a:gd name="T12" fmla="*/ 0 w 185"/>
                  <a:gd name="T13" fmla="*/ 16 h 30"/>
                  <a:gd name="T14" fmla="*/ 0 w 185"/>
                  <a:gd name="T15" fmla="*/ 14 h 30"/>
                  <a:gd name="T16" fmla="*/ 14 w 18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30">
                    <a:moveTo>
                      <a:pt x="14" y="0"/>
                    </a:moveTo>
                    <a:cubicBezTo>
                      <a:pt x="171" y="0"/>
                      <a:pt x="171" y="0"/>
                      <a:pt x="171" y="0"/>
                    </a:cubicBezTo>
                    <a:cubicBezTo>
                      <a:pt x="179" y="0"/>
                      <a:pt x="185" y="6"/>
                      <a:pt x="185" y="14"/>
                    </a:cubicBezTo>
                    <a:cubicBezTo>
                      <a:pt x="185" y="16"/>
                      <a:pt x="185" y="16"/>
                      <a:pt x="185" y="16"/>
                    </a:cubicBezTo>
                    <a:cubicBezTo>
                      <a:pt x="185" y="24"/>
                      <a:pt x="179" y="30"/>
                      <a:pt x="171" y="30"/>
                    </a:cubicBezTo>
                    <a:cubicBezTo>
                      <a:pt x="14" y="30"/>
                      <a:pt x="14" y="30"/>
                      <a:pt x="14" y="30"/>
                    </a:cubicBezTo>
                    <a:cubicBezTo>
                      <a:pt x="7" y="30"/>
                      <a:pt x="0" y="24"/>
                      <a:pt x="0" y="16"/>
                    </a:cubicBezTo>
                    <a:cubicBezTo>
                      <a:pt x="0" y="14"/>
                      <a:pt x="0" y="14"/>
                      <a:pt x="0" y="14"/>
                    </a:cubicBezTo>
                    <a:cubicBezTo>
                      <a:pt x="0" y="6"/>
                      <a:pt x="7" y="0"/>
                      <a:pt x="14" y="0"/>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8" name="ïṩľîḑe"/>
              <p:cNvSpPr/>
              <p:nvPr/>
            </p:nvSpPr>
            <p:spPr bwMode="auto">
              <a:xfrm>
                <a:off x="2679" y="4157"/>
                <a:ext cx="218" cy="106"/>
              </a:xfrm>
              <a:custGeom>
                <a:avLst/>
                <a:gdLst>
                  <a:gd name="T0" fmla="*/ 154 w 154"/>
                  <a:gd name="T1" fmla="*/ 75 h 75"/>
                  <a:gd name="T2" fmla="*/ 154 w 154"/>
                  <a:gd name="T3" fmla="*/ 69 h 75"/>
                  <a:gd name="T4" fmla="*/ 85 w 154"/>
                  <a:gd name="T5" fmla="*/ 0 h 75"/>
                  <a:gd name="T6" fmla="*/ 69 w 154"/>
                  <a:gd name="T7" fmla="*/ 0 h 75"/>
                  <a:gd name="T8" fmla="*/ 0 w 154"/>
                  <a:gd name="T9" fmla="*/ 69 h 75"/>
                  <a:gd name="T10" fmla="*/ 0 w 154"/>
                  <a:gd name="T11" fmla="*/ 75 h 75"/>
                  <a:gd name="T12" fmla="*/ 154 w 15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4" h="75">
                    <a:moveTo>
                      <a:pt x="154" y="75"/>
                    </a:moveTo>
                    <a:cubicBezTo>
                      <a:pt x="154" y="69"/>
                      <a:pt x="154" y="69"/>
                      <a:pt x="154" y="69"/>
                    </a:cubicBezTo>
                    <a:cubicBezTo>
                      <a:pt x="154" y="31"/>
                      <a:pt x="123" y="0"/>
                      <a:pt x="85" y="0"/>
                    </a:cubicBezTo>
                    <a:cubicBezTo>
                      <a:pt x="69" y="0"/>
                      <a:pt x="69" y="0"/>
                      <a:pt x="69" y="0"/>
                    </a:cubicBezTo>
                    <a:cubicBezTo>
                      <a:pt x="31" y="0"/>
                      <a:pt x="0" y="31"/>
                      <a:pt x="0" y="69"/>
                    </a:cubicBezTo>
                    <a:cubicBezTo>
                      <a:pt x="0" y="75"/>
                      <a:pt x="0" y="75"/>
                      <a:pt x="0" y="75"/>
                    </a:cubicBezTo>
                    <a:lnTo>
                      <a:pt x="154" y="75"/>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9" name="iṧļiḑè"/>
              <p:cNvSpPr/>
              <p:nvPr/>
            </p:nvSpPr>
            <p:spPr bwMode="auto">
              <a:xfrm>
                <a:off x="2717" y="4163"/>
                <a:ext cx="148" cy="76"/>
              </a:xfrm>
              <a:prstGeom prst="ellipse">
                <a:avLst/>
              </a:pr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0" name="ïṧļïďè"/>
              <p:cNvSpPr/>
              <p:nvPr/>
            </p:nvSpPr>
            <p:spPr bwMode="auto">
              <a:xfrm>
                <a:off x="2831" y="4186"/>
                <a:ext cx="17" cy="10"/>
              </a:xfrm>
              <a:custGeom>
                <a:avLst/>
                <a:gdLst>
                  <a:gd name="T0" fmla="*/ 12 w 12"/>
                  <a:gd name="T1" fmla="*/ 7 h 7"/>
                  <a:gd name="T2" fmla="*/ 0 w 12"/>
                  <a:gd name="T3" fmla="*/ 0 h 7"/>
                </a:gdLst>
                <a:ahLst/>
                <a:cxnLst>
                  <a:cxn ang="0">
                    <a:pos x="T0" y="T1"/>
                  </a:cxn>
                  <a:cxn ang="0">
                    <a:pos x="T2" y="T3"/>
                  </a:cxn>
                </a:cxnLst>
                <a:rect l="0" t="0" r="r" b="b"/>
                <a:pathLst>
                  <a:path w="12" h="7">
                    <a:moveTo>
                      <a:pt x="12" y="7"/>
                    </a:moveTo>
                    <a:cubicBezTo>
                      <a:pt x="8" y="5"/>
                      <a:pt x="4" y="2"/>
                      <a:pt x="0" y="0"/>
                    </a:cubicBezTo>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1" name="íšľîḑè"/>
              <p:cNvSpPr/>
              <p:nvPr/>
            </p:nvSpPr>
            <p:spPr bwMode="auto">
              <a:xfrm>
                <a:off x="2822" y="4177"/>
                <a:ext cx="34" cy="27"/>
              </a:xfrm>
              <a:custGeom>
                <a:avLst/>
                <a:gdLst>
                  <a:gd name="T0" fmla="*/ 22 w 24"/>
                  <a:gd name="T1" fmla="*/ 10 h 19"/>
                  <a:gd name="T2" fmla="*/ 9 w 24"/>
                  <a:gd name="T3" fmla="*/ 1 h 19"/>
                  <a:gd name="T4" fmla="*/ 2 w 24"/>
                  <a:gd name="T5" fmla="*/ 3 h 19"/>
                  <a:gd name="T6" fmla="*/ 3 w 24"/>
                  <a:gd name="T7" fmla="*/ 10 h 19"/>
                  <a:gd name="T8" fmla="*/ 14 w 24"/>
                  <a:gd name="T9" fmla="*/ 17 h 19"/>
                  <a:gd name="T10" fmla="*/ 22 w 24"/>
                  <a:gd name="T11" fmla="*/ 17 h 19"/>
                  <a:gd name="T12" fmla="*/ 22 w 24"/>
                  <a:gd name="T13" fmla="*/ 10 h 19"/>
                </a:gdLst>
                <a:ahLst/>
                <a:cxnLst>
                  <a:cxn ang="0">
                    <a:pos x="T0" y="T1"/>
                  </a:cxn>
                  <a:cxn ang="0">
                    <a:pos x="T2" y="T3"/>
                  </a:cxn>
                  <a:cxn ang="0">
                    <a:pos x="T4" y="T5"/>
                  </a:cxn>
                  <a:cxn ang="0">
                    <a:pos x="T6" y="T7"/>
                  </a:cxn>
                  <a:cxn ang="0">
                    <a:pos x="T8" y="T9"/>
                  </a:cxn>
                  <a:cxn ang="0">
                    <a:pos x="T10" y="T11"/>
                  </a:cxn>
                  <a:cxn ang="0">
                    <a:pos x="T12" y="T13"/>
                  </a:cxn>
                </a:cxnLst>
                <a:rect l="0" t="0" r="r" b="b"/>
                <a:pathLst>
                  <a:path w="24" h="19">
                    <a:moveTo>
                      <a:pt x="22" y="10"/>
                    </a:moveTo>
                    <a:cubicBezTo>
                      <a:pt x="18" y="7"/>
                      <a:pt x="13" y="4"/>
                      <a:pt x="9" y="1"/>
                    </a:cubicBezTo>
                    <a:cubicBezTo>
                      <a:pt x="6" y="0"/>
                      <a:pt x="3" y="1"/>
                      <a:pt x="2" y="3"/>
                    </a:cubicBezTo>
                    <a:cubicBezTo>
                      <a:pt x="0" y="6"/>
                      <a:pt x="1" y="9"/>
                      <a:pt x="3" y="10"/>
                    </a:cubicBezTo>
                    <a:cubicBezTo>
                      <a:pt x="7" y="12"/>
                      <a:pt x="11" y="14"/>
                      <a:pt x="14" y="17"/>
                    </a:cubicBezTo>
                    <a:cubicBezTo>
                      <a:pt x="17" y="19"/>
                      <a:pt x="20" y="19"/>
                      <a:pt x="22" y="17"/>
                    </a:cubicBezTo>
                    <a:cubicBezTo>
                      <a:pt x="24" y="15"/>
                      <a:pt x="24" y="12"/>
                      <a:pt x="22" y="10"/>
                    </a:cubicBez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2" name="ïŝḻïďé"/>
              <p:cNvSpPr/>
              <p:nvPr/>
            </p:nvSpPr>
            <p:spPr bwMode="auto">
              <a:xfrm>
                <a:off x="2608" y="4261"/>
                <a:ext cx="289" cy="28"/>
              </a:xfrm>
              <a:custGeom>
                <a:avLst/>
                <a:gdLst>
                  <a:gd name="T0" fmla="*/ 4 w 204"/>
                  <a:gd name="T1" fmla="*/ 20 h 20"/>
                  <a:gd name="T2" fmla="*/ 200 w 204"/>
                  <a:gd name="T3" fmla="*/ 20 h 20"/>
                  <a:gd name="T4" fmla="*/ 204 w 204"/>
                  <a:gd name="T5" fmla="*/ 16 h 20"/>
                  <a:gd name="T6" fmla="*/ 204 w 204"/>
                  <a:gd name="T7" fmla="*/ 4 h 20"/>
                  <a:gd name="T8" fmla="*/ 200 w 204"/>
                  <a:gd name="T9" fmla="*/ 0 h 20"/>
                  <a:gd name="T10" fmla="*/ 4 w 204"/>
                  <a:gd name="T11" fmla="*/ 0 h 20"/>
                  <a:gd name="T12" fmla="*/ 0 w 204"/>
                  <a:gd name="T13" fmla="*/ 4 h 20"/>
                  <a:gd name="T14" fmla="*/ 0 w 204"/>
                  <a:gd name="T15" fmla="*/ 16 h 20"/>
                  <a:gd name="T16" fmla="*/ 4 w 204"/>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20">
                    <a:moveTo>
                      <a:pt x="4" y="20"/>
                    </a:moveTo>
                    <a:cubicBezTo>
                      <a:pt x="200" y="20"/>
                      <a:pt x="200" y="20"/>
                      <a:pt x="200" y="20"/>
                    </a:cubicBezTo>
                    <a:cubicBezTo>
                      <a:pt x="202" y="20"/>
                      <a:pt x="204" y="18"/>
                      <a:pt x="204" y="16"/>
                    </a:cubicBezTo>
                    <a:cubicBezTo>
                      <a:pt x="204" y="4"/>
                      <a:pt x="204" y="4"/>
                      <a:pt x="204" y="4"/>
                    </a:cubicBezTo>
                    <a:cubicBezTo>
                      <a:pt x="204" y="2"/>
                      <a:pt x="202" y="0"/>
                      <a:pt x="200" y="0"/>
                    </a:cubicBezTo>
                    <a:cubicBezTo>
                      <a:pt x="4" y="0"/>
                      <a:pt x="4" y="0"/>
                      <a:pt x="4" y="0"/>
                    </a:cubicBezTo>
                    <a:cubicBezTo>
                      <a:pt x="2" y="0"/>
                      <a:pt x="0" y="2"/>
                      <a:pt x="0" y="4"/>
                    </a:cubicBezTo>
                    <a:cubicBezTo>
                      <a:pt x="0" y="16"/>
                      <a:pt x="0" y="16"/>
                      <a:pt x="0" y="16"/>
                    </a:cubicBezTo>
                    <a:cubicBezTo>
                      <a:pt x="0" y="18"/>
                      <a:pt x="2" y="20"/>
                      <a:pt x="4" y="20"/>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42" name="îSḷïḍé"/>
            <p:cNvSpPr/>
            <p:nvPr/>
          </p:nvSpPr>
          <p:spPr bwMode="auto">
            <a:xfrm>
              <a:off x="4548084" y="4217535"/>
              <a:ext cx="419082" cy="168707"/>
            </a:xfrm>
            <a:custGeom>
              <a:avLst/>
              <a:gdLst>
                <a:gd name="T0" fmla="*/ 269 w 275"/>
                <a:gd name="T1" fmla="*/ 57 h 111"/>
                <a:gd name="T2" fmla="*/ 147 w 275"/>
                <a:gd name="T3" fmla="*/ 110 h 111"/>
                <a:gd name="T4" fmla="*/ 5 w 275"/>
                <a:gd name="T5" fmla="*/ 54 h 111"/>
                <a:gd name="T6" fmla="*/ 128 w 275"/>
                <a:gd name="T7" fmla="*/ 1 h 111"/>
                <a:gd name="T8" fmla="*/ 269 w 275"/>
                <a:gd name="T9" fmla="*/ 57 h 111"/>
              </a:gdLst>
              <a:ahLst/>
              <a:cxnLst>
                <a:cxn ang="0">
                  <a:pos x="T0" y="T1"/>
                </a:cxn>
                <a:cxn ang="0">
                  <a:pos x="T2" y="T3"/>
                </a:cxn>
                <a:cxn ang="0">
                  <a:pos x="T4" y="T5"/>
                </a:cxn>
                <a:cxn ang="0">
                  <a:pos x="T6" y="T7"/>
                </a:cxn>
                <a:cxn ang="0">
                  <a:pos x="T8" y="T9"/>
                </a:cxn>
              </a:cxnLst>
              <a:rect l="0" t="0" r="r" b="b"/>
              <a:pathLst>
                <a:path w="275" h="111">
                  <a:moveTo>
                    <a:pt x="269" y="57"/>
                  </a:moveTo>
                  <a:cubicBezTo>
                    <a:pt x="275" y="87"/>
                    <a:pt x="220" y="111"/>
                    <a:pt x="147" y="110"/>
                  </a:cubicBezTo>
                  <a:cubicBezTo>
                    <a:pt x="74" y="109"/>
                    <a:pt x="10" y="84"/>
                    <a:pt x="5" y="54"/>
                  </a:cubicBezTo>
                  <a:cubicBezTo>
                    <a:pt x="0" y="23"/>
                    <a:pt x="55" y="0"/>
                    <a:pt x="128" y="1"/>
                  </a:cubicBezTo>
                  <a:cubicBezTo>
                    <a:pt x="200" y="1"/>
                    <a:pt x="264" y="27"/>
                    <a:pt x="269" y="57"/>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i$ḷíďe"/>
            <p:cNvSpPr/>
            <p:nvPr/>
          </p:nvSpPr>
          <p:spPr bwMode="auto">
            <a:xfrm>
              <a:off x="4283740" y="4832188"/>
              <a:ext cx="661934" cy="906936"/>
            </a:xfrm>
            <a:custGeom>
              <a:avLst/>
              <a:gdLst>
                <a:gd name="T0" fmla="*/ 131 w 435"/>
                <a:gd name="T1" fmla="*/ 580 h 597"/>
                <a:gd name="T2" fmla="*/ 257 w 435"/>
                <a:gd name="T3" fmla="*/ 95 h 597"/>
                <a:gd name="T4" fmla="*/ 296 w 435"/>
                <a:gd name="T5" fmla="*/ 95 h 597"/>
                <a:gd name="T6" fmla="*/ 298 w 435"/>
                <a:gd name="T7" fmla="*/ 553 h 597"/>
                <a:gd name="T8" fmla="*/ 435 w 435"/>
                <a:gd name="T9" fmla="*/ 552 h 597"/>
                <a:gd name="T10" fmla="*/ 432 w 435"/>
                <a:gd name="T11" fmla="*/ 0 h 597"/>
                <a:gd name="T12" fmla="*/ 122 w 435"/>
                <a:gd name="T13" fmla="*/ 0 h 597"/>
                <a:gd name="T14" fmla="*/ 0 w 435"/>
                <a:gd name="T15" fmla="*/ 556 h 597"/>
                <a:gd name="T16" fmla="*/ 4 w 435"/>
                <a:gd name="T17" fmla="*/ 559 h 597"/>
                <a:gd name="T18" fmla="*/ 130 w 435"/>
                <a:gd name="T19" fmla="*/ 580 h 597"/>
                <a:gd name="T20" fmla="*/ 131 w 435"/>
                <a:gd name="T21" fmla="*/ 58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597">
                  <a:moveTo>
                    <a:pt x="131" y="580"/>
                  </a:moveTo>
                  <a:cubicBezTo>
                    <a:pt x="257" y="95"/>
                    <a:pt x="257" y="95"/>
                    <a:pt x="257" y="95"/>
                  </a:cubicBezTo>
                  <a:cubicBezTo>
                    <a:pt x="296" y="95"/>
                    <a:pt x="296" y="95"/>
                    <a:pt x="296" y="95"/>
                  </a:cubicBezTo>
                  <a:cubicBezTo>
                    <a:pt x="298" y="553"/>
                    <a:pt x="298" y="553"/>
                    <a:pt x="298" y="553"/>
                  </a:cubicBezTo>
                  <a:cubicBezTo>
                    <a:pt x="435" y="552"/>
                    <a:pt x="435" y="552"/>
                    <a:pt x="435" y="552"/>
                  </a:cubicBezTo>
                  <a:cubicBezTo>
                    <a:pt x="432" y="0"/>
                    <a:pt x="432" y="0"/>
                    <a:pt x="432" y="0"/>
                  </a:cubicBezTo>
                  <a:cubicBezTo>
                    <a:pt x="122" y="0"/>
                    <a:pt x="122" y="0"/>
                    <a:pt x="122" y="0"/>
                  </a:cubicBezTo>
                  <a:cubicBezTo>
                    <a:pt x="0" y="556"/>
                    <a:pt x="0" y="556"/>
                    <a:pt x="0" y="556"/>
                  </a:cubicBezTo>
                  <a:cubicBezTo>
                    <a:pt x="4" y="559"/>
                    <a:pt x="4" y="559"/>
                    <a:pt x="4" y="559"/>
                  </a:cubicBezTo>
                  <a:cubicBezTo>
                    <a:pt x="38" y="589"/>
                    <a:pt x="87" y="597"/>
                    <a:pt x="130" y="580"/>
                  </a:cubicBezTo>
                  <a:lnTo>
                    <a:pt x="131" y="580"/>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ís1iḑê"/>
            <p:cNvSpPr/>
            <p:nvPr/>
          </p:nvSpPr>
          <p:spPr bwMode="auto">
            <a:xfrm>
              <a:off x="4403017" y="4850455"/>
              <a:ext cx="539433" cy="327743"/>
            </a:xfrm>
            <a:custGeom>
              <a:avLst/>
              <a:gdLst>
                <a:gd name="T0" fmla="*/ 61 w 502"/>
                <a:gd name="T1" fmla="*/ 0 h 305"/>
                <a:gd name="T2" fmla="*/ 501 w 502"/>
                <a:gd name="T3" fmla="*/ 0 h 305"/>
                <a:gd name="T4" fmla="*/ 502 w 502"/>
                <a:gd name="T5" fmla="*/ 287 h 305"/>
                <a:gd name="T6" fmla="*/ 309 w 502"/>
                <a:gd name="T7" fmla="*/ 287 h 305"/>
                <a:gd name="T8" fmla="*/ 308 w 502"/>
                <a:gd name="T9" fmla="*/ 178 h 305"/>
                <a:gd name="T10" fmla="*/ 240 w 502"/>
                <a:gd name="T11" fmla="*/ 175 h 305"/>
                <a:gd name="T12" fmla="*/ 203 w 502"/>
                <a:gd name="T13" fmla="*/ 305 h 305"/>
                <a:gd name="T14" fmla="*/ 0 w 502"/>
                <a:gd name="T15" fmla="*/ 260 h 305"/>
                <a:gd name="T16" fmla="*/ 61 w 502"/>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305">
                  <a:moveTo>
                    <a:pt x="61" y="0"/>
                  </a:moveTo>
                  <a:lnTo>
                    <a:pt x="501" y="0"/>
                  </a:lnTo>
                  <a:lnTo>
                    <a:pt x="502" y="287"/>
                  </a:lnTo>
                  <a:lnTo>
                    <a:pt x="309" y="287"/>
                  </a:lnTo>
                  <a:lnTo>
                    <a:pt x="308" y="178"/>
                  </a:lnTo>
                  <a:lnTo>
                    <a:pt x="240" y="175"/>
                  </a:lnTo>
                  <a:lnTo>
                    <a:pt x="203" y="305"/>
                  </a:lnTo>
                  <a:lnTo>
                    <a:pt x="0" y="260"/>
                  </a:lnTo>
                  <a:lnTo>
                    <a:pt x="61" y="0"/>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íŝlîḑê"/>
            <p:cNvSpPr/>
            <p:nvPr/>
          </p:nvSpPr>
          <p:spPr bwMode="auto">
            <a:xfrm>
              <a:off x="4413763" y="4202491"/>
              <a:ext cx="597460" cy="840312"/>
            </a:xfrm>
            <a:custGeom>
              <a:avLst/>
              <a:gdLst>
                <a:gd name="T0" fmla="*/ 196 w 392"/>
                <a:gd name="T1" fmla="*/ 0 h 553"/>
                <a:gd name="T2" fmla="*/ 22 w 392"/>
                <a:gd name="T3" fmla="*/ 106 h 553"/>
                <a:gd name="T4" fmla="*/ 13 w 392"/>
                <a:gd name="T5" fmla="*/ 517 h 553"/>
                <a:gd name="T6" fmla="*/ 16 w 392"/>
                <a:gd name="T7" fmla="*/ 518 h 553"/>
                <a:gd name="T8" fmla="*/ 353 w 392"/>
                <a:gd name="T9" fmla="*/ 517 h 553"/>
                <a:gd name="T10" fmla="*/ 355 w 392"/>
                <a:gd name="T11" fmla="*/ 516 h 553"/>
                <a:gd name="T12" fmla="*/ 364 w 392"/>
                <a:gd name="T13" fmla="*/ 105 h 553"/>
                <a:gd name="T14" fmla="*/ 196 w 392"/>
                <a:gd name="T15" fmla="*/ 0 h 5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553">
                  <a:moveTo>
                    <a:pt x="196" y="0"/>
                  </a:moveTo>
                  <a:cubicBezTo>
                    <a:pt x="0" y="1"/>
                    <a:pt x="22" y="106"/>
                    <a:pt x="22" y="106"/>
                  </a:cubicBezTo>
                  <a:cubicBezTo>
                    <a:pt x="13" y="517"/>
                    <a:pt x="13" y="517"/>
                    <a:pt x="13" y="517"/>
                  </a:cubicBezTo>
                  <a:cubicBezTo>
                    <a:pt x="16" y="518"/>
                    <a:pt x="16" y="518"/>
                    <a:pt x="16" y="518"/>
                  </a:cubicBezTo>
                  <a:cubicBezTo>
                    <a:pt x="124" y="553"/>
                    <a:pt x="243" y="553"/>
                    <a:pt x="353" y="517"/>
                  </a:cubicBezTo>
                  <a:cubicBezTo>
                    <a:pt x="355" y="516"/>
                    <a:pt x="355" y="516"/>
                    <a:pt x="355" y="516"/>
                  </a:cubicBezTo>
                  <a:cubicBezTo>
                    <a:pt x="364" y="105"/>
                    <a:pt x="364" y="105"/>
                    <a:pt x="364" y="105"/>
                  </a:cubicBezTo>
                  <a:cubicBezTo>
                    <a:pt x="364" y="105"/>
                    <a:pt x="392" y="0"/>
                    <a:pt x="196" y="0"/>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ísḻïďê"/>
            <p:cNvSpPr/>
            <p:nvPr/>
          </p:nvSpPr>
          <p:spPr bwMode="auto">
            <a:xfrm>
              <a:off x="4622229" y="4234728"/>
              <a:ext cx="246076" cy="333116"/>
            </a:xfrm>
            <a:custGeom>
              <a:avLst/>
              <a:gdLst>
                <a:gd name="T0" fmla="*/ 0 w 229"/>
                <a:gd name="T1" fmla="*/ 0 h 310"/>
                <a:gd name="T2" fmla="*/ 169 w 229"/>
                <a:gd name="T3" fmla="*/ 310 h 310"/>
                <a:gd name="T4" fmla="*/ 229 w 229"/>
                <a:gd name="T5" fmla="*/ 3 h 310"/>
                <a:gd name="T6" fmla="*/ 0 w 229"/>
                <a:gd name="T7" fmla="*/ 0 h 310"/>
              </a:gdLst>
              <a:ahLst/>
              <a:cxnLst>
                <a:cxn ang="0">
                  <a:pos x="T0" y="T1"/>
                </a:cxn>
                <a:cxn ang="0">
                  <a:pos x="T2" y="T3"/>
                </a:cxn>
                <a:cxn ang="0">
                  <a:pos x="T4" y="T5"/>
                </a:cxn>
                <a:cxn ang="0">
                  <a:pos x="T6" y="T7"/>
                </a:cxn>
              </a:cxnLst>
              <a:rect l="0" t="0" r="r" b="b"/>
              <a:pathLst>
                <a:path w="229" h="310">
                  <a:moveTo>
                    <a:pt x="0" y="0"/>
                  </a:moveTo>
                  <a:lnTo>
                    <a:pt x="169" y="310"/>
                  </a:lnTo>
                  <a:lnTo>
                    <a:pt x="229"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í$ḷïḑé"/>
            <p:cNvSpPr/>
            <p:nvPr/>
          </p:nvSpPr>
          <p:spPr bwMode="auto">
            <a:xfrm>
              <a:off x="4628676" y="4237951"/>
              <a:ext cx="245002" cy="125724"/>
            </a:xfrm>
            <a:custGeom>
              <a:avLst/>
              <a:gdLst>
                <a:gd name="T0" fmla="*/ 161 w 161"/>
                <a:gd name="T1" fmla="*/ 24 h 83"/>
                <a:gd name="T2" fmla="*/ 160 w 161"/>
                <a:gd name="T3" fmla="*/ 23 h 83"/>
                <a:gd name="T4" fmla="*/ 0 w 161"/>
                <a:gd name="T5" fmla="*/ 22 h 83"/>
                <a:gd name="T6" fmla="*/ 0 w 161"/>
                <a:gd name="T7" fmla="*/ 22 h 83"/>
                <a:gd name="T8" fmla="*/ 32 w 161"/>
                <a:gd name="T9" fmla="*/ 82 h 83"/>
                <a:gd name="T10" fmla="*/ 84 w 161"/>
                <a:gd name="T11" fmla="*/ 42 h 83"/>
                <a:gd name="T12" fmla="*/ 150 w 161"/>
                <a:gd name="T13" fmla="*/ 83 h 83"/>
                <a:gd name="T14" fmla="*/ 161 w 161"/>
                <a:gd name="T15" fmla="*/ 24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83">
                  <a:moveTo>
                    <a:pt x="161" y="24"/>
                  </a:moveTo>
                  <a:cubicBezTo>
                    <a:pt x="160" y="23"/>
                    <a:pt x="160" y="23"/>
                    <a:pt x="160" y="23"/>
                  </a:cubicBezTo>
                  <a:cubicBezTo>
                    <a:pt x="106" y="0"/>
                    <a:pt x="47" y="0"/>
                    <a:pt x="0" y="22"/>
                  </a:cubicBezTo>
                  <a:cubicBezTo>
                    <a:pt x="0" y="22"/>
                    <a:pt x="0" y="22"/>
                    <a:pt x="0" y="22"/>
                  </a:cubicBezTo>
                  <a:cubicBezTo>
                    <a:pt x="32" y="82"/>
                    <a:pt x="32" y="82"/>
                    <a:pt x="32" y="82"/>
                  </a:cubicBezTo>
                  <a:cubicBezTo>
                    <a:pt x="84" y="42"/>
                    <a:pt x="84" y="42"/>
                    <a:pt x="84" y="42"/>
                  </a:cubicBezTo>
                  <a:cubicBezTo>
                    <a:pt x="150" y="83"/>
                    <a:pt x="150" y="83"/>
                    <a:pt x="150" y="83"/>
                  </a:cubicBezTo>
                  <a:lnTo>
                    <a:pt x="161" y="24"/>
                  </a:lnTo>
                  <a:close/>
                </a:path>
              </a:pathLst>
            </a:custGeom>
            <a:solidFill>
              <a:srgbClr val="AFA2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îşľiḓê"/>
            <p:cNvSpPr/>
            <p:nvPr/>
          </p:nvSpPr>
          <p:spPr bwMode="auto">
            <a:xfrm>
              <a:off x="4744730" y="4235802"/>
              <a:ext cx="73071" cy="332042"/>
            </a:xfrm>
            <a:custGeom>
              <a:avLst/>
              <a:gdLst>
                <a:gd name="T0" fmla="*/ 68 w 68"/>
                <a:gd name="T1" fmla="*/ 246 h 309"/>
                <a:gd name="T2" fmla="*/ 55 w 68"/>
                <a:gd name="T3" fmla="*/ 309 h 309"/>
                <a:gd name="T4" fmla="*/ 20 w 68"/>
                <a:gd name="T5" fmla="*/ 245 h 309"/>
                <a:gd name="T6" fmla="*/ 0 w 68"/>
                <a:gd name="T7" fmla="*/ 0 h 309"/>
                <a:gd name="T8" fmla="*/ 68 w 68"/>
                <a:gd name="T9" fmla="*/ 246 h 309"/>
              </a:gdLst>
              <a:ahLst/>
              <a:cxnLst>
                <a:cxn ang="0">
                  <a:pos x="T0" y="T1"/>
                </a:cxn>
                <a:cxn ang="0">
                  <a:pos x="T2" y="T3"/>
                </a:cxn>
                <a:cxn ang="0">
                  <a:pos x="T4" y="T5"/>
                </a:cxn>
                <a:cxn ang="0">
                  <a:pos x="T6" y="T7"/>
                </a:cxn>
                <a:cxn ang="0">
                  <a:pos x="T8" y="T9"/>
                </a:cxn>
              </a:cxnLst>
              <a:rect l="0" t="0" r="r" b="b"/>
              <a:pathLst>
                <a:path w="68" h="309">
                  <a:moveTo>
                    <a:pt x="68" y="246"/>
                  </a:moveTo>
                  <a:lnTo>
                    <a:pt x="55" y="309"/>
                  </a:lnTo>
                  <a:lnTo>
                    <a:pt x="20" y="245"/>
                  </a:lnTo>
                  <a:lnTo>
                    <a:pt x="0" y="0"/>
                  </a:lnTo>
                  <a:lnTo>
                    <a:pt x="68" y="246"/>
                  </a:lnTo>
                  <a:close/>
                </a:path>
              </a:pathLst>
            </a:custGeom>
            <a:solidFill>
              <a:srgbClr val="0704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îşḻíḋè"/>
            <p:cNvSpPr/>
            <p:nvPr/>
          </p:nvSpPr>
          <p:spPr bwMode="auto">
            <a:xfrm>
              <a:off x="4700673" y="4232579"/>
              <a:ext cx="92413" cy="97786"/>
            </a:xfrm>
            <a:custGeom>
              <a:avLst/>
              <a:gdLst>
                <a:gd name="T0" fmla="*/ 40 w 61"/>
                <a:gd name="T1" fmla="*/ 64 h 64"/>
                <a:gd name="T2" fmla="*/ 40 w 61"/>
                <a:gd name="T3" fmla="*/ 64 h 64"/>
                <a:gd name="T4" fmla="*/ 56 w 61"/>
                <a:gd name="T5" fmla="*/ 52 h 64"/>
                <a:gd name="T6" fmla="*/ 60 w 61"/>
                <a:gd name="T7" fmla="*/ 23 h 64"/>
                <a:gd name="T8" fmla="*/ 38 w 61"/>
                <a:gd name="T9" fmla="*/ 1 h 64"/>
                <a:gd name="T10" fmla="*/ 20 w 61"/>
                <a:gd name="T11" fmla="*/ 1 h 64"/>
                <a:gd name="T12" fmla="*/ 6 w 61"/>
                <a:gd name="T13" fmla="*/ 22 h 64"/>
                <a:gd name="T14" fmla="*/ 20 w 61"/>
                <a:gd name="T15" fmla="*/ 51 h 64"/>
                <a:gd name="T16" fmla="*/ 40 w 61"/>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40" y="64"/>
                  </a:moveTo>
                  <a:cubicBezTo>
                    <a:pt x="40" y="64"/>
                    <a:pt x="40" y="64"/>
                    <a:pt x="40" y="64"/>
                  </a:cubicBezTo>
                  <a:cubicBezTo>
                    <a:pt x="49" y="64"/>
                    <a:pt x="55" y="59"/>
                    <a:pt x="56" y="52"/>
                  </a:cubicBezTo>
                  <a:cubicBezTo>
                    <a:pt x="60" y="23"/>
                    <a:pt x="60" y="23"/>
                    <a:pt x="60" y="23"/>
                  </a:cubicBezTo>
                  <a:cubicBezTo>
                    <a:pt x="61" y="12"/>
                    <a:pt x="51" y="1"/>
                    <a:pt x="38" y="1"/>
                  </a:cubicBezTo>
                  <a:cubicBezTo>
                    <a:pt x="20" y="1"/>
                    <a:pt x="20" y="1"/>
                    <a:pt x="20" y="1"/>
                  </a:cubicBezTo>
                  <a:cubicBezTo>
                    <a:pt x="7" y="0"/>
                    <a:pt x="0" y="11"/>
                    <a:pt x="6" y="22"/>
                  </a:cubicBezTo>
                  <a:cubicBezTo>
                    <a:pt x="20" y="51"/>
                    <a:pt x="20" y="51"/>
                    <a:pt x="20" y="51"/>
                  </a:cubicBezTo>
                  <a:cubicBezTo>
                    <a:pt x="24" y="59"/>
                    <a:pt x="32" y="64"/>
                    <a:pt x="40" y="64"/>
                  </a:cubicBezTo>
                  <a:close/>
                </a:path>
              </a:pathLst>
            </a:custGeom>
            <a:solidFill>
              <a:srgbClr val="0704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íṥliḑè"/>
            <p:cNvSpPr/>
            <p:nvPr/>
          </p:nvSpPr>
          <p:spPr bwMode="auto">
            <a:xfrm>
              <a:off x="4622229" y="4199267"/>
              <a:ext cx="246076" cy="127874"/>
            </a:xfrm>
            <a:custGeom>
              <a:avLst/>
              <a:gdLst>
                <a:gd name="T0" fmla="*/ 161 w 161"/>
                <a:gd name="T1" fmla="*/ 25 h 84"/>
                <a:gd name="T2" fmla="*/ 160 w 161"/>
                <a:gd name="T3" fmla="*/ 24 h 84"/>
                <a:gd name="T4" fmla="*/ 1 w 161"/>
                <a:gd name="T5" fmla="*/ 22 h 84"/>
                <a:gd name="T6" fmla="*/ 0 w 161"/>
                <a:gd name="T7" fmla="*/ 23 h 84"/>
                <a:gd name="T8" fmla="*/ 33 w 161"/>
                <a:gd name="T9" fmla="*/ 83 h 84"/>
                <a:gd name="T10" fmla="*/ 85 w 161"/>
                <a:gd name="T11" fmla="*/ 48 h 84"/>
                <a:gd name="T12" fmla="*/ 150 w 161"/>
                <a:gd name="T13" fmla="*/ 84 h 84"/>
                <a:gd name="T14" fmla="*/ 161 w 161"/>
                <a:gd name="T15" fmla="*/ 25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84">
                  <a:moveTo>
                    <a:pt x="161" y="25"/>
                  </a:moveTo>
                  <a:cubicBezTo>
                    <a:pt x="160" y="24"/>
                    <a:pt x="160" y="24"/>
                    <a:pt x="160" y="24"/>
                  </a:cubicBezTo>
                  <a:cubicBezTo>
                    <a:pt x="106" y="1"/>
                    <a:pt x="47" y="0"/>
                    <a:pt x="1" y="22"/>
                  </a:cubicBezTo>
                  <a:cubicBezTo>
                    <a:pt x="0" y="23"/>
                    <a:pt x="0" y="23"/>
                    <a:pt x="0" y="23"/>
                  </a:cubicBezTo>
                  <a:cubicBezTo>
                    <a:pt x="33" y="83"/>
                    <a:pt x="33" y="83"/>
                    <a:pt x="33" y="83"/>
                  </a:cubicBezTo>
                  <a:cubicBezTo>
                    <a:pt x="85" y="48"/>
                    <a:pt x="85" y="48"/>
                    <a:pt x="85" y="48"/>
                  </a:cubicBezTo>
                  <a:cubicBezTo>
                    <a:pt x="150" y="84"/>
                    <a:pt x="150" y="84"/>
                    <a:pt x="150" y="84"/>
                  </a:cubicBezTo>
                  <a:lnTo>
                    <a:pt x="161"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ísľïḑe"/>
            <p:cNvSpPr/>
            <p:nvPr/>
          </p:nvSpPr>
          <p:spPr bwMode="auto">
            <a:xfrm>
              <a:off x="4803831" y="4216460"/>
              <a:ext cx="155812" cy="351384"/>
            </a:xfrm>
            <a:custGeom>
              <a:avLst/>
              <a:gdLst>
                <a:gd name="T0" fmla="*/ 0 w 145"/>
                <a:gd name="T1" fmla="*/ 327 h 327"/>
                <a:gd name="T2" fmla="*/ 57 w 145"/>
                <a:gd name="T3" fmla="*/ 0 h 327"/>
                <a:gd name="T4" fmla="*/ 145 w 145"/>
                <a:gd name="T5" fmla="*/ 34 h 327"/>
                <a:gd name="T6" fmla="*/ 106 w 145"/>
                <a:gd name="T7" fmla="*/ 96 h 327"/>
                <a:gd name="T8" fmla="*/ 75 w 145"/>
                <a:gd name="T9" fmla="*/ 107 h 327"/>
                <a:gd name="T10" fmla="*/ 96 w 145"/>
                <a:gd name="T11" fmla="*/ 148 h 327"/>
                <a:gd name="T12" fmla="*/ 0 w 145"/>
                <a:gd name="T13" fmla="*/ 327 h 327"/>
              </a:gdLst>
              <a:ahLst/>
              <a:cxnLst>
                <a:cxn ang="0">
                  <a:pos x="T0" y="T1"/>
                </a:cxn>
                <a:cxn ang="0">
                  <a:pos x="T2" y="T3"/>
                </a:cxn>
                <a:cxn ang="0">
                  <a:pos x="T4" y="T5"/>
                </a:cxn>
                <a:cxn ang="0">
                  <a:pos x="T6" y="T7"/>
                </a:cxn>
                <a:cxn ang="0">
                  <a:pos x="T8" y="T9"/>
                </a:cxn>
                <a:cxn ang="0">
                  <a:pos x="T10" y="T11"/>
                </a:cxn>
                <a:cxn ang="0">
                  <a:pos x="T12" y="T13"/>
                </a:cxn>
              </a:cxnLst>
              <a:rect l="0" t="0" r="r" b="b"/>
              <a:pathLst>
                <a:path w="145" h="327">
                  <a:moveTo>
                    <a:pt x="0" y="327"/>
                  </a:moveTo>
                  <a:lnTo>
                    <a:pt x="57" y="0"/>
                  </a:lnTo>
                  <a:lnTo>
                    <a:pt x="145" y="34"/>
                  </a:lnTo>
                  <a:lnTo>
                    <a:pt x="106" y="96"/>
                  </a:lnTo>
                  <a:lnTo>
                    <a:pt x="75" y="107"/>
                  </a:lnTo>
                  <a:lnTo>
                    <a:pt x="96" y="148"/>
                  </a:lnTo>
                  <a:lnTo>
                    <a:pt x="0" y="327"/>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îslïdé"/>
            <p:cNvSpPr/>
            <p:nvPr/>
          </p:nvSpPr>
          <p:spPr bwMode="auto">
            <a:xfrm>
              <a:off x="4534114" y="4213236"/>
              <a:ext cx="269717" cy="354608"/>
            </a:xfrm>
            <a:custGeom>
              <a:avLst/>
              <a:gdLst>
                <a:gd name="T0" fmla="*/ 251 w 251"/>
                <a:gd name="T1" fmla="*/ 330 h 330"/>
                <a:gd name="T2" fmla="*/ 78 w 251"/>
                <a:gd name="T3" fmla="*/ 0 h 330"/>
                <a:gd name="T4" fmla="*/ 0 w 251"/>
                <a:gd name="T5" fmla="*/ 28 h 330"/>
                <a:gd name="T6" fmla="*/ 63 w 251"/>
                <a:gd name="T7" fmla="*/ 95 h 330"/>
                <a:gd name="T8" fmla="*/ 97 w 251"/>
                <a:gd name="T9" fmla="*/ 108 h 330"/>
                <a:gd name="T10" fmla="*/ 90 w 251"/>
                <a:gd name="T11" fmla="*/ 147 h 330"/>
                <a:gd name="T12" fmla="*/ 251 w 251"/>
                <a:gd name="T13" fmla="*/ 330 h 330"/>
              </a:gdLst>
              <a:ahLst/>
              <a:cxnLst>
                <a:cxn ang="0">
                  <a:pos x="T0" y="T1"/>
                </a:cxn>
                <a:cxn ang="0">
                  <a:pos x="T2" y="T3"/>
                </a:cxn>
                <a:cxn ang="0">
                  <a:pos x="T4" y="T5"/>
                </a:cxn>
                <a:cxn ang="0">
                  <a:pos x="T6" y="T7"/>
                </a:cxn>
                <a:cxn ang="0">
                  <a:pos x="T8" y="T9"/>
                </a:cxn>
                <a:cxn ang="0">
                  <a:pos x="T10" y="T11"/>
                </a:cxn>
                <a:cxn ang="0">
                  <a:pos x="T12" y="T13"/>
                </a:cxn>
              </a:cxnLst>
              <a:rect l="0" t="0" r="r" b="b"/>
              <a:pathLst>
                <a:path w="251" h="330">
                  <a:moveTo>
                    <a:pt x="251" y="330"/>
                  </a:moveTo>
                  <a:lnTo>
                    <a:pt x="78" y="0"/>
                  </a:lnTo>
                  <a:lnTo>
                    <a:pt x="0" y="28"/>
                  </a:lnTo>
                  <a:lnTo>
                    <a:pt x="63" y="95"/>
                  </a:lnTo>
                  <a:lnTo>
                    <a:pt x="97" y="108"/>
                  </a:lnTo>
                  <a:lnTo>
                    <a:pt x="90" y="147"/>
                  </a:lnTo>
                  <a:lnTo>
                    <a:pt x="251" y="330"/>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iṥļîḑé"/>
            <p:cNvSpPr/>
            <p:nvPr/>
          </p:nvSpPr>
          <p:spPr bwMode="auto">
            <a:xfrm>
              <a:off x="4796309" y="4558173"/>
              <a:ext cx="32237" cy="471735"/>
            </a:xfrm>
            <a:custGeom>
              <a:avLst/>
              <a:gdLst>
                <a:gd name="T0" fmla="*/ 0 w 21"/>
                <a:gd name="T1" fmla="*/ 6 h 310"/>
                <a:gd name="T2" fmla="*/ 11 w 21"/>
                <a:gd name="T3" fmla="*/ 304 h 310"/>
                <a:gd name="T4" fmla="*/ 20 w 21"/>
                <a:gd name="T5" fmla="*/ 304 h 310"/>
                <a:gd name="T6" fmla="*/ 10 w 21"/>
                <a:gd name="T7" fmla="*/ 6 h 310"/>
                <a:gd name="T8" fmla="*/ 0 w 21"/>
                <a:gd name="T9" fmla="*/ 6 h 310"/>
              </a:gdLst>
              <a:ahLst/>
              <a:cxnLst>
                <a:cxn ang="0">
                  <a:pos x="T0" y="T1"/>
                </a:cxn>
                <a:cxn ang="0">
                  <a:pos x="T2" y="T3"/>
                </a:cxn>
                <a:cxn ang="0">
                  <a:pos x="T4" y="T5"/>
                </a:cxn>
                <a:cxn ang="0">
                  <a:pos x="T6" y="T7"/>
                </a:cxn>
                <a:cxn ang="0">
                  <a:pos x="T8" y="T9"/>
                </a:cxn>
              </a:cxnLst>
              <a:rect l="0" t="0" r="r" b="b"/>
              <a:pathLst>
                <a:path w="21" h="310">
                  <a:moveTo>
                    <a:pt x="0" y="6"/>
                  </a:moveTo>
                  <a:cubicBezTo>
                    <a:pt x="4" y="105"/>
                    <a:pt x="7" y="204"/>
                    <a:pt x="11" y="304"/>
                  </a:cubicBezTo>
                  <a:cubicBezTo>
                    <a:pt x="11" y="310"/>
                    <a:pt x="21" y="310"/>
                    <a:pt x="20" y="304"/>
                  </a:cubicBezTo>
                  <a:cubicBezTo>
                    <a:pt x="17" y="204"/>
                    <a:pt x="13" y="105"/>
                    <a:pt x="10" y="6"/>
                  </a:cubicBezTo>
                  <a:cubicBezTo>
                    <a:pt x="9" y="0"/>
                    <a:pt x="0" y="0"/>
                    <a:pt x="0" y="6"/>
                  </a:cubicBezTo>
                  <a:close/>
                </a:path>
              </a:pathLst>
            </a:custGeom>
            <a:solidFill>
              <a:srgbClr val="1515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íṡḻíďé"/>
            <p:cNvSpPr/>
            <p:nvPr/>
          </p:nvSpPr>
          <p:spPr bwMode="auto">
            <a:xfrm>
              <a:off x="4444925" y="4348632"/>
              <a:ext cx="524389" cy="338489"/>
            </a:xfrm>
            <a:custGeom>
              <a:avLst/>
              <a:gdLst>
                <a:gd name="T0" fmla="*/ 344 w 345"/>
                <a:gd name="T1" fmla="*/ 8 h 223"/>
                <a:gd name="T2" fmla="*/ 345 w 345"/>
                <a:gd name="T3" fmla="*/ 4 h 223"/>
                <a:gd name="T4" fmla="*/ 239 w 345"/>
                <a:gd name="T5" fmla="*/ 87 h 223"/>
                <a:gd name="T6" fmla="*/ 93 w 345"/>
                <a:gd name="T7" fmla="*/ 19 h 223"/>
                <a:gd name="T8" fmla="*/ 6 w 345"/>
                <a:gd name="T9" fmla="*/ 29 h 223"/>
                <a:gd name="T10" fmla="*/ 2 w 345"/>
                <a:gd name="T11" fmla="*/ 34 h 223"/>
                <a:gd name="T12" fmla="*/ 0 w 345"/>
                <a:gd name="T13" fmla="*/ 101 h 223"/>
                <a:gd name="T14" fmla="*/ 15 w 345"/>
                <a:gd name="T15" fmla="*/ 116 h 223"/>
                <a:gd name="T16" fmla="*/ 214 w 345"/>
                <a:gd name="T17" fmla="*/ 203 h 223"/>
                <a:gd name="T18" fmla="*/ 290 w 345"/>
                <a:gd name="T19" fmla="*/ 205 h 223"/>
                <a:gd name="T20" fmla="*/ 341 w 345"/>
                <a:gd name="T21" fmla="*/ 165 h 223"/>
                <a:gd name="T22" fmla="*/ 344 w 345"/>
                <a:gd name="T23" fmla="*/ 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5" h="223">
                  <a:moveTo>
                    <a:pt x="344" y="8"/>
                  </a:moveTo>
                  <a:cubicBezTo>
                    <a:pt x="344" y="8"/>
                    <a:pt x="345" y="6"/>
                    <a:pt x="345" y="4"/>
                  </a:cubicBezTo>
                  <a:cubicBezTo>
                    <a:pt x="310" y="31"/>
                    <a:pt x="274" y="59"/>
                    <a:pt x="239" y="87"/>
                  </a:cubicBezTo>
                  <a:cubicBezTo>
                    <a:pt x="195" y="70"/>
                    <a:pt x="133" y="44"/>
                    <a:pt x="93" y="19"/>
                  </a:cubicBezTo>
                  <a:cubicBezTo>
                    <a:pt x="64" y="1"/>
                    <a:pt x="29" y="0"/>
                    <a:pt x="6" y="29"/>
                  </a:cubicBezTo>
                  <a:cubicBezTo>
                    <a:pt x="4" y="31"/>
                    <a:pt x="3" y="32"/>
                    <a:pt x="2" y="34"/>
                  </a:cubicBezTo>
                  <a:cubicBezTo>
                    <a:pt x="0" y="101"/>
                    <a:pt x="0" y="101"/>
                    <a:pt x="0" y="101"/>
                  </a:cubicBezTo>
                  <a:cubicBezTo>
                    <a:pt x="4" y="107"/>
                    <a:pt x="9" y="112"/>
                    <a:pt x="15" y="116"/>
                  </a:cubicBezTo>
                  <a:cubicBezTo>
                    <a:pt x="102" y="162"/>
                    <a:pt x="140" y="177"/>
                    <a:pt x="214" y="203"/>
                  </a:cubicBezTo>
                  <a:cubicBezTo>
                    <a:pt x="240" y="212"/>
                    <a:pt x="266" y="223"/>
                    <a:pt x="290" y="205"/>
                  </a:cubicBezTo>
                  <a:cubicBezTo>
                    <a:pt x="307" y="191"/>
                    <a:pt x="324" y="178"/>
                    <a:pt x="341" y="165"/>
                  </a:cubicBezTo>
                  <a:lnTo>
                    <a:pt x="344" y="8"/>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ïSḻíḑè"/>
            <p:cNvSpPr/>
            <p:nvPr/>
          </p:nvSpPr>
          <p:spPr bwMode="auto">
            <a:xfrm>
              <a:off x="4412688" y="4242250"/>
              <a:ext cx="752198" cy="384695"/>
            </a:xfrm>
            <a:custGeom>
              <a:avLst/>
              <a:gdLst>
                <a:gd name="T0" fmla="*/ 37 w 494"/>
                <a:gd name="T1" fmla="*/ 148 h 253"/>
                <a:gd name="T2" fmla="*/ 236 w 494"/>
                <a:gd name="T3" fmla="*/ 233 h 253"/>
                <a:gd name="T4" fmla="*/ 312 w 494"/>
                <a:gd name="T5" fmla="*/ 234 h 253"/>
                <a:gd name="T6" fmla="*/ 466 w 494"/>
                <a:gd name="T7" fmla="*/ 121 h 253"/>
                <a:gd name="T8" fmla="*/ 474 w 494"/>
                <a:gd name="T9" fmla="*/ 40 h 253"/>
                <a:gd name="T10" fmla="*/ 391 w 494"/>
                <a:gd name="T11" fmla="*/ 22 h 253"/>
                <a:gd name="T12" fmla="*/ 237 w 494"/>
                <a:gd name="T13" fmla="*/ 135 h 253"/>
                <a:gd name="T14" fmla="*/ 313 w 494"/>
                <a:gd name="T15" fmla="*/ 135 h 253"/>
                <a:gd name="T16" fmla="*/ 106 w 494"/>
                <a:gd name="T17" fmla="*/ 31 h 253"/>
                <a:gd name="T18" fmla="*/ 19 w 494"/>
                <a:gd name="T19" fmla="*/ 42 h 253"/>
                <a:gd name="T20" fmla="*/ 37 w 494"/>
                <a:gd name="T21" fmla="*/ 1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4" h="253">
                  <a:moveTo>
                    <a:pt x="37" y="148"/>
                  </a:moveTo>
                  <a:cubicBezTo>
                    <a:pt x="124" y="193"/>
                    <a:pt x="162" y="208"/>
                    <a:pt x="236" y="233"/>
                  </a:cubicBezTo>
                  <a:cubicBezTo>
                    <a:pt x="263" y="242"/>
                    <a:pt x="289" y="253"/>
                    <a:pt x="312" y="234"/>
                  </a:cubicBezTo>
                  <a:cubicBezTo>
                    <a:pt x="372" y="187"/>
                    <a:pt x="406" y="169"/>
                    <a:pt x="466" y="121"/>
                  </a:cubicBezTo>
                  <a:cubicBezTo>
                    <a:pt x="493" y="100"/>
                    <a:pt x="494" y="68"/>
                    <a:pt x="474" y="40"/>
                  </a:cubicBezTo>
                  <a:cubicBezTo>
                    <a:pt x="454" y="14"/>
                    <a:pt x="418" y="0"/>
                    <a:pt x="391" y="22"/>
                  </a:cubicBezTo>
                  <a:cubicBezTo>
                    <a:pt x="331" y="69"/>
                    <a:pt x="297" y="87"/>
                    <a:pt x="237" y="135"/>
                  </a:cubicBezTo>
                  <a:cubicBezTo>
                    <a:pt x="263" y="135"/>
                    <a:pt x="288" y="135"/>
                    <a:pt x="313" y="135"/>
                  </a:cubicBezTo>
                  <a:cubicBezTo>
                    <a:pt x="313" y="135"/>
                    <a:pt x="175" y="73"/>
                    <a:pt x="106" y="31"/>
                  </a:cubicBezTo>
                  <a:cubicBezTo>
                    <a:pt x="78" y="13"/>
                    <a:pt x="42" y="13"/>
                    <a:pt x="19" y="42"/>
                  </a:cubicBezTo>
                  <a:cubicBezTo>
                    <a:pt x="0" y="66"/>
                    <a:pt x="8" y="130"/>
                    <a:pt x="37" y="148"/>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î$ḷîḍè"/>
            <p:cNvSpPr/>
            <p:nvPr/>
          </p:nvSpPr>
          <p:spPr bwMode="auto">
            <a:xfrm>
              <a:off x="5014446" y="4243324"/>
              <a:ext cx="155812" cy="150440"/>
            </a:xfrm>
            <a:custGeom>
              <a:avLst/>
              <a:gdLst>
                <a:gd name="T0" fmla="*/ 92 w 103"/>
                <a:gd name="T1" fmla="*/ 87 h 99"/>
                <a:gd name="T2" fmla="*/ 31 w 103"/>
                <a:gd name="T3" fmla="*/ 71 h 99"/>
                <a:gd name="T4" fmla="*/ 11 w 103"/>
                <a:gd name="T5" fmla="*/ 12 h 99"/>
                <a:gd name="T6" fmla="*/ 71 w 103"/>
                <a:gd name="T7" fmla="*/ 28 h 99"/>
                <a:gd name="T8" fmla="*/ 92 w 103"/>
                <a:gd name="T9" fmla="*/ 87 h 99"/>
              </a:gdLst>
              <a:ahLst/>
              <a:cxnLst>
                <a:cxn ang="0">
                  <a:pos x="T0" y="T1"/>
                </a:cxn>
                <a:cxn ang="0">
                  <a:pos x="T2" y="T3"/>
                </a:cxn>
                <a:cxn ang="0">
                  <a:pos x="T4" y="T5"/>
                </a:cxn>
                <a:cxn ang="0">
                  <a:pos x="T6" y="T7"/>
                </a:cxn>
                <a:cxn ang="0">
                  <a:pos x="T8" y="T9"/>
                </a:cxn>
              </a:cxnLst>
              <a:rect l="0" t="0" r="r" b="b"/>
              <a:pathLst>
                <a:path w="103" h="99">
                  <a:moveTo>
                    <a:pt x="92" y="87"/>
                  </a:moveTo>
                  <a:cubicBezTo>
                    <a:pt x="81" y="99"/>
                    <a:pt x="54" y="92"/>
                    <a:pt x="31" y="71"/>
                  </a:cubicBezTo>
                  <a:cubicBezTo>
                    <a:pt x="9" y="50"/>
                    <a:pt x="0" y="24"/>
                    <a:pt x="11" y="12"/>
                  </a:cubicBezTo>
                  <a:cubicBezTo>
                    <a:pt x="22" y="0"/>
                    <a:pt x="49" y="7"/>
                    <a:pt x="71" y="28"/>
                  </a:cubicBezTo>
                  <a:cubicBezTo>
                    <a:pt x="94" y="49"/>
                    <a:pt x="103" y="76"/>
                    <a:pt x="92" y="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iŝliḍé"/>
            <p:cNvSpPr/>
            <p:nvPr/>
          </p:nvSpPr>
          <p:spPr bwMode="auto">
            <a:xfrm>
              <a:off x="4986508" y="4118674"/>
              <a:ext cx="199870" cy="245002"/>
            </a:xfrm>
            <a:custGeom>
              <a:avLst/>
              <a:gdLst>
                <a:gd name="T0" fmla="*/ 126 w 131"/>
                <a:gd name="T1" fmla="*/ 137 h 161"/>
                <a:gd name="T2" fmla="*/ 95 w 131"/>
                <a:gd name="T3" fmla="*/ 160 h 161"/>
                <a:gd name="T4" fmla="*/ 43 w 131"/>
                <a:gd name="T5" fmla="*/ 125 h 161"/>
                <a:gd name="T6" fmla="*/ 1 w 131"/>
                <a:gd name="T7" fmla="*/ 51 h 161"/>
                <a:gd name="T8" fmla="*/ 32 w 131"/>
                <a:gd name="T9" fmla="*/ 7 h 161"/>
                <a:gd name="T10" fmla="*/ 43 w 131"/>
                <a:gd name="T11" fmla="*/ 68 h 161"/>
                <a:gd name="T12" fmla="*/ 77 w 131"/>
                <a:gd name="T13" fmla="*/ 20 h 161"/>
                <a:gd name="T14" fmla="*/ 80 w 131"/>
                <a:gd name="T15" fmla="*/ 66 h 161"/>
                <a:gd name="T16" fmla="*/ 77 w 131"/>
                <a:gd name="T17" fmla="*/ 90 h 161"/>
                <a:gd name="T18" fmla="*/ 126 w 131"/>
                <a:gd name="T19" fmla="*/ 13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61">
                  <a:moveTo>
                    <a:pt x="126" y="137"/>
                  </a:moveTo>
                  <a:cubicBezTo>
                    <a:pt x="131" y="141"/>
                    <a:pt x="95" y="160"/>
                    <a:pt x="95" y="160"/>
                  </a:cubicBezTo>
                  <a:cubicBezTo>
                    <a:pt x="95" y="160"/>
                    <a:pt x="63" y="161"/>
                    <a:pt x="43" y="125"/>
                  </a:cubicBezTo>
                  <a:cubicBezTo>
                    <a:pt x="19" y="110"/>
                    <a:pt x="0" y="84"/>
                    <a:pt x="1" y="51"/>
                  </a:cubicBezTo>
                  <a:cubicBezTo>
                    <a:pt x="1" y="32"/>
                    <a:pt x="5" y="0"/>
                    <a:pt x="32" y="7"/>
                  </a:cubicBezTo>
                  <a:cubicBezTo>
                    <a:pt x="53" y="13"/>
                    <a:pt x="27" y="56"/>
                    <a:pt x="43" y="68"/>
                  </a:cubicBezTo>
                  <a:cubicBezTo>
                    <a:pt x="43" y="68"/>
                    <a:pt x="52" y="15"/>
                    <a:pt x="77" y="20"/>
                  </a:cubicBezTo>
                  <a:cubicBezTo>
                    <a:pt x="102" y="26"/>
                    <a:pt x="88" y="56"/>
                    <a:pt x="80" y="66"/>
                  </a:cubicBezTo>
                  <a:cubicBezTo>
                    <a:pt x="77" y="90"/>
                    <a:pt x="77" y="90"/>
                    <a:pt x="77" y="90"/>
                  </a:cubicBezTo>
                  <a:cubicBezTo>
                    <a:pt x="77" y="90"/>
                    <a:pt x="97" y="116"/>
                    <a:pt x="126" y="137"/>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íṣḻídé"/>
            <p:cNvSpPr/>
            <p:nvPr/>
          </p:nvSpPr>
          <p:spPr bwMode="auto">
            <a:xfrm>
              <a:off x="4671659" y="4073543"/>
              <a:ext cx="132172" cy="197721"/>
            </a:xfrm>
            <a:custGeom>
              <a:avLst/>
              <a:gdLst>
                <a:gd name="T0" fmla="*/ 85 w 87"/>
                <a:gd name="T1" fmla="*/ 89 h 130"/>
                <a:gd name="T2" fmla="*/ 55 w 87"/>
                <a:gd name="T3" fmla="*/ 127 h 130"/>
                <a:gd name="T4" fmla="*/ 47 w 87"/>
                <a:gd name="T5" fmla="*/ 128 h 130"/>
                <a:gd name="T6" fmla="*/ 9 w 87"/>
                <a:gd name="T7" fmla="*/ 98 h 130"/>
                <a:gd name="T8" fmla="*/ 2 w 87"/>
                <a:gd name="T9" fmla="*/ 42 h 130"/>
                <a:gd name="T10" fmla="*/ 31 w 87"/>
                <a:gd name="T11" fmla="*/ 4 h 130"/>
                <a:gd name="T12" fmla="*/ 40 w 87"/>
                <a:gd name="T13" fmla="*/ 3 h 130"/>
                <a:gd name="T14" fmla="*/ 77 w 87"/>
                <a:gd name="T15" fmla="*/ 32 h 130"/>
                <a:gd name="T16" fmla="*/ 85 w 87"/>
                <a:gd name="T17" fmla="*/ 8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30">
                  <a:moveTo>
                    <a:pt x="85" y="89"/>
                  </a:moveTo>
                  <a:cubicBezTo>
                    <a:pt x="87" y="107"/>
                    <a:pt x="74" y="124"/>
                    <a:pt x="55" y="127"/>
                  </a:cubicBezTo>
                  <a:cubicBezTo>
                    <a:pt x="47" y="128"/>
                    <a:pt x="47" y="128"/>
                    <a:pt x="47" y="128"/>
                  </a:cubicBezTo>
                  <a:cubicBezTo>
                    <a:pt x="28" y="130"/>
                    <a:pt x="12" y="117"/>
                    <a:pt x="9" y="98"/>
                  </a:cubicBezTo>
                  <a:cubicBezTo>
                    <a:pt x="2" y="42"/>
                    <a:pt x="2" y="42"/>
                    <a:pt x="2" y="42"/>
                  </a:cubicBezTo>
                  <a:cubicBezTo>
                    <a:pt x="0" y="23"/>
                    <a:pt x="13" y="6"/>
                    <a:pt x="31" y="4"/>
                  </a:cubicBezTo>
                  <a:cubicBezTo>
                    <a:pt x="40" y="3"/>
                    <a:pt x="40" y="3"/>
                    <a:pt x="40" y="3"/>
                  </a:cubicBezTo>
                  <a:cubicBezTo>
                    <a:pt x="58" y="0"/>
                    <a:pt x="75" y="14"/>
                    <a:pt x="77" y="32"/>
                  </a:cubicBezTo>
                  <a:lnTo>
                    <a:pt x="85" y="89"/>
                  </a:lnTo>
                  <a:close/>
                </a:path>
              </a:pathLst>
            </a:custGeom>
            <a:solidFill>
              <a:srgbClr val="FF9E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ïŝḻîḓe"/>
            <p:cNvSpPr/>
            <p:nvPr/>
          </p:nvSpPr>
          <p:spPr bwMode="auto">
            <a:xfrm>
              <a:off x="4283740" y="3582465"/>
              <a:ext cx="676978" cy="530837"/>
            </a:xfrm>
            <a:custGeom>
              <a:avLst/>
              <a:gdLst>
                <a:gd name="T0" fmla="*/ 140 w 445"/>
                <a:gd name="T1" fmla="*/ 349 h 349"/>
                <a:gd name="T2" fmla="*/ 106 w 445"/>
                <a:gd name="T3" fmla="*/ 108 h 349"/>
                <a:gd name="T4" fmla="*/ 294 w 445"/>
                <a:gd name="T5" fmla="*/ 1 h 349"/>
                <a:gd name="T6" fmla="*/ 408 w 445"/>
                <a:gd name="T7" fmla="*/ 161 h 349"/>
                <a:gd name="T8" fmla="*/ 140 w 445"/>
                <a:gd name="T9" fmla="*/ 349 h 349"/>
              </a:gdLst>
              <a:ahLst/>
              <a:cxnLst>
                <a:cxn ang="0">
                  <a:pos x="T0" y="T1"/>
                </a:cxn>
                <a:cxn ang="0">
                  <a:pos x="T2" y="T3"/>
                </a:cxn>
                <a:cxn ang="0">
                  <a:pos x="T4" y="T5"/>
                </a:cxn>
                <a:cxn ang="0">
                  <a:pos x="T6" y="T7"/>
                </a:cxn>
                <a:cxn ang="0">
                  <a:pos x="T8" y="T9"/>
                </a:cxn>
              </a:cxnLst>
              <a:rect l="0" t="0" r="r" b="b"/>
              <a:pathLst>
                <a:path w="445" h="349">
                  <a:moveTo>
                    <a:pt x="140" y="349"/>
                  </a:moveTo>
                  <a:cubicBezTo>
                    <a:pt x="140" y="349"/>
                    <a:pt x="0" y="176"/>
                    <a:pt x="106" y="108"/>
                  </a:cubicBezTo>
                  <a:cubicBezTo>
                    <a:pt x="114" y="20"/>
                    <a:pt x="237" y="0"/>
                    <a:pt x="294" y="1"/>
                  </a:cubicBezTo>
                  <a:cubicBezTo>
                    <a:pt x="361" y="3"/>
                    <a:pt x="445" y="74"/>
                    <a:pt x="408" y="161"/>
                  </a:cubicBezTo>
                  <a:lnTo>
                    <a:pt x="140" y="349"/>
                  </a:lnTo>
                  <a:close/>
                </a:path>
              </a:pathLst>
            </a:custGeom>
            <a:solidFill>
              <a:srgbClr val="A846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íSlïďé"/>
            <p:cNvSpPr/>
            <p:nvPr/>
          </p:nvSpPr>
          <p:spPr bwMode="auto">
            <a:xfrm>
              <a:off x="4397644" y="3674878"/>
              <a:ext cx="582416" cy="581341"/>
            </a:xfrm>
            <a:custGeom>
              <a:avLst/>
              <a:gdLst>
                <a:gd name="T0" fmla="*/ 211 w 383"/>
                <a:gd name="T1" fmla="*/ 13 h 382"/>
                <a:gd name="T2" fmla="*/ 120 w 383"/>
                <a:gd name="T3" fmla="*/ 34 h 382"/>
                <a:gd name="T4" fmla="*/ 38 w 383"/>
                <a:gd name="T5" fmla="*/ 170 h 382"/>
                <a:gd name="T6" fmla="*/ 45 w 383"/>
                <a:gd name="T7" fmla="*/ 197 h 382"/>
                <a:gd name="T8" fmla="*/ 44 w 383"/>
                <a:gd name="T9" fmla="*/ 198 h 382"/>
                <a:gd name="T10" fmla="*/ 38 w 383"/>
                <a:gd name="T11" fmla="*/ 199 h 382"/>
                <a:gd name="T12" fmla="*/ 37 w 383"/>
                <a:gd name="T13" fmla="*/ 199 h 382"/>
                <a:gd name="T14" fmla="*/ 5 w 383"/>
                <a:gd name="T15" fmla="*/ 252 h 382"/>
                <a:gd name="T16" fmla="*/ 6 w 383"/>
                <a:gd name="T17" fmla="*/ 253 h 382"/>
                <a:gd name="T18" fmla="*/ 58 w 383"/>
                <a:gd name="T19" fmla="*/ 288 h 382"/>
                <a:gd name="T20" fmla="*/ 59 w 383"/>
                <a:gd name="T21" fmla="*/ 287 h 382"/>
                <a:gd name="T22" fmla="*/ 64 w 383"/>
                <a:gd name="T23" fmla="*/ 286 h 382"/>
                <a:gd name="T24" fmla="*/ 65 w 383"/>
                <a:gd name="T25" fmla="*/ 286 h 382"/>
                <a:gd name="T26" fmla="*/ 196 w 383"/>
                <a:gd name="T27" fmla="*/ 369 h 382"/>
                <a:gd name="T28" fmla="*/ 287 w 383"/>
                <a:gd name="T29" fmla="*/ 348 h 382"/>
                <a:gd name="T30" fmla="*/ 369 w 383"/>
                <a:gd name="T31" fmla="*/ 212 h 382"/>
                <a:gd name="T32" fmla="*/ 343 w 383"/>
                <a:gd name="T33" fmla="*/ 101 h 382"/>
                <a:gd name="T34" fmla="*/ 211 w 383"/>
                <a:gd name="T35" fmla="*/ 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3" h="382">
                  <a:moveTo>
                    <a:pt x="211" y="13"/>
                  </a:moveTo>
                  <a:cubicBezTo>
                    <a:pt x="120" y="34"/>
                    <a:pt x="120" y="34"/>
                    <a:pt x="120" y="34"/>
                  </a:cubicBezTo>
                  <a:cubicBezTo>
                    <a:pt x="61" y="48"/>
                    <a:pt x="24" y="109"/>
                    <a:pt x="38" y="170"/>
                  </a:cubicBezTo>
                  <a:cubicBezTo>
                    <a:pt x="45" y="197"/>
                    <a:pt x="45" y="197"/>
                    <a:pt x="45" y="197"/>
                  </a:cubicBezTo>
                  <a:cubicBezTo>
                    <a:pt x="44" y="198"/>
                    <a:pt x="44" y="198"/>
                    <a:pt x="44" y="198"/>
                  </a:cubicBezTo>
                  <a:cubicBezTo>
                    <a:pt x="42" y="198"/>
                    <a:pt x="40" y="198"/>
                    <a:pt x="38" y="199"/>
                  </a:cubicBezTo>
                  <a:cubicBezTo>
                    <a:pt x="37" y="199"/>
                    <a:pt x="37" y="199"/>
                    <a:pt x="37" y="199"/>
                  </a:cubicBezTo>
                  <a:cubicBezTo>
                    <a:pt x="14" y="204"/>
                    <a:pt x="0" y="228"/>
                    <a:pt x="5" y="252"/>
                  </a:cubicBezTo>
                  <a:cubicBezTo>
                    <a:pt x="6" y="253"/>
                    <a:pt x="6" y="253"/>
                    <a:pt x="6" y="253"/>
                  </a:cubicBezTo>
                  <a:cubicBezTo>
                    <a:pt x="11" y="278"/>
                    <a:pt x="34" y="293"/>
                    <a:pt x="58" y="288"/>
                  </a:cubicBezTo>
                  <a:cubicBezTo>
                    <a:pt x="59" y="287"/>
                    <a:pt x="59" y="287"/>
                    <a:pt x="59" y="287"/>
                  </a:cubicBezTo>
                  <a:cubicBezTo>
                    <a:pt x="61" y="287"/>
                    <a:pt x="63" y="286"/>
                    <a:pt x="64" y="286"/>
                  </a:cubicBezTo>
                  <a:cubicBezTo>
                    <a:pt x="65" y="286"/>
                    <a:pt x="65" y="286"/>
                    <a:pt x="65" y="286"/>
                  </a:cubicBezTo>
                  <a:cubicBezTo>
                    <a:pt x="81" y="345"/>
                    <a:pt x="138" y="382"/>
                    <a:pt x="196" y="369"/>
                  </a:cubicBezTo>
                  <a:cubicBezTo>
                    <a:pt x="287" y="348"/>
                    <a:pt x="287" y="348"/>
                    <a:pt x="287" y="348"/>
                  </a:cubicBezTo>
                  <a:cubicBezTo>
                    <a:pt x="346" y="334"/>
                    <a:pt x="383" y="273"/>
                    <a:pt x="369" y="212"/>
                  </a:cubicBezTo>
                  <a:cubicBezTo>
                    <a:pt x="343" y="101"/>
                    <a:pt x="343" y="101"/>
                    <a:pt x="343" y="101"/>
                  </a:cubicBezTo>
                  <a:cubicBezTo>
                    <a:pt x="329" y="39"/>
                    <a:pt x="270" y="0"/>
                    <a:pt x="211" y="13"/>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í$ľïḍê"/>
            <p:cNvSpPr/>
            <p:nvPr/>
          </p:nvSpPr>
          <p:spPr bwMode="auto">
            <a:xfrm>
              <a:off x="4651242" y="3949967"/>
              <a:ext cx="36535" cy="47281"/>
            </a:xfrm>
            <a:custGeom>
              <a:avLst/>
              <a:gdLst>
                <a:gd name="T0" fmla="*/ 22 w 24"/>
                <a:gd name="T1" fmla="*/ 13 h 31"/>
                <a:gd name="T2" fmla="*/ 15 w 24"/>
                <a:gd name="T3" fmla="*/ 29 h 31"/>
                <a:gd name="T4" fmla="*/ 2 w 24"/>
                <a:gd name="T5" fmla="*/ 17 h 31"/>
                <a:gd name="T6" fmla="*/ 9 w 24"/>
                <a:gd name="T7" fmla="*/ 1 h 31"/>
                <a:gd name="T8" fmla="*/ 22 w 24"/>
                <a:gd name="T9" fmla="*/ 13 h 31"/>
              </a:gdLst>
              <a:ahLst/>
              <a:cxnLst>
                <a:cxn ang="0">
                  <a:pos x="T0" y="T1"/>
                </a:cxn>
                <a:cxn ang="0">
                  <a:pos x="T2" y="T3"/>
                </a:cxn>
                <a:cxn ang="0">
                  <a:pos x="T4" y="T5"/>
                </a:cxn>
                <a:cxn ang="0">
                  <a:pos x="T6" y="T7"/>
                </a:cxn>
                <a:cxn ang="0">
                  <a:pos x="T8" y="T9"/>
                </a:cxn>
              </a:cxnLst>
              <a:rect l="0" t="0" r="r" b="b"/>
              <a:pathLst>
                <a:path w="24" h="31">
                  <a:moveTo>
                    <a:pt x="22" y="13"/>
                  </a:moveTo>
                  <a:cubicBezTo>
                    <a:pt x="24" y="21"/>
                    <a:pt x="21" y="28"/>
                    <a:pt x="15" y="29"/>
                  </a:cubicBezTo>
                  <a:cubicBezTo>
                    <a:pt x="10" y="31"/>
                    <a:pt x="4" y="25"/>
                    <a:pt x="2" y="17"/>
                  </a:cubicBezTo>
                  <a:cubicBezTo>
                    <a:pt x="0" y="10"/>
                    <a:pt x="3" y="2"/>
                    <a:pt x="9" y="1"/>
                  </a:cubicBezTo>
                  <a:cubicBezTo>
                    <a:pt x="15" y="0"/>
                    <a:pt x="21" y="5"/>
                    <a:pt x="22" y="13"/>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ïŝliḑê"/>
            <p:cNvSpPr/>
            <p:nvPr/>
          </p:nvSpPr>
          <p:spPr bwMode="auto">
            <a:xfrm>
              <a:off x="4826397" y="3911283"/>
              <a:ext cx="36535" cy="45132"/>
            </a:xfrm>
            <a:custGeom>
              <a:avLst/>
              <a:gdLst>
                <a:gd name="T0" fmla="*/ 22 w 24"/>
                <a:gd name="T1" fmla="*/ 13 h 30"/>
                <a:gd name="T2" fmla="*/ 15 w 24"/>
                <a:gd name="T3" fmla="*/ 29 h 30"/>
                <a:gd name="T4" fmla="*/ 2 w 24"/>
                <a:gd name="T5" fmla="*/ 17 h 30"/>
                <a:gd name="T6" fmla="*/ 9 w 24"/>
                <a:gd name="T7" fmla="*/ 1 h 30"/>
                <a:gd name="T8" fmla="*/ 22 w 24"/>
                <a:gd name="T9" fmla="*/ 13 h 30"/>
              </a:gdLst>
              <a:ahLst/>
              <a:cxnLst>
                <a:cxn ang="0">
                  <a:pos x="T0" y="T1"/>
                </a:cxn>
                <a:cxn ang="0">
                  <a:pos x="T2" y="T3"/>
                </a:cxn>
                <a:cxn ang="0">
                  <a:pos x="T4" y="T5"/>
                </a:cxn>
                <a:cxn ang="0">
                  <a:pos x="T6" y="T7"/>
                </a:cxn>
                <a:cxn ang="0">
                  <a:pos x="T8" y="T9"/>
                </a:cxn>
              </a:cxnLst>
              <a:rect l="0" t="0" r="r" b="b"/>
              <a:pathLst>
                <a:path w="24" h="30">
                  <a:moveTo>
                    <a:pt x="22" y="13"/>
                  </a:moveTo>
                  <a:cubicBezTo>
                    <a:pt x="24" y="20"/>
                    <a:pt x="21" y="28"/>
                    <a:pt x="15" y="29"/>
                  </a:cubicBezTo>
                  <a:cubicBezTo>
                    <a:pt x="9" y="30"/>
                    <a:pt x="3" y="25"/>
                    <a:pt x="2" y="17"/>
                  </a:cubicBezTo>
                  <a:cubicBezTo>
                    <a:pt x="0" y="10"/>
                    <a:pt x="3" y="2"/>
                    <a:pt x="9" y="1"/>
                  </a:cubicBezTo>
                  <a:cubicBezTo>
                    <a:pt x="14" y="0"/>
                    <a:pt x="20" y="5"/>
                    <a:pt x="22" y="13"/>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í$ḻíďè"/>
            <p:cNvSpPr/>
            <p:nvPr/>
          </p:nvSpPr>
          <p:spPr bwMode="auto">
            <a:xfrm>
              <a:off x="4781265" y="3827466"/>
              <a:ext cx="88115" cy="45132"/>
            </a:xfrm>
            <a:custGeom>
              <a:avLst/>
              <a:gdLst>
                <a:gd name="T0" fmla="*/ 55 w 58"/>
                <a:gd name="T1" fmla="*/ 21 h 30"/>
                <a:gd name="T2" fmla="*/ 4 w 58"/>
                <a:gd name="T3" fmla="*/ 18 h 30"/>
                <a:gd name="T4" fmla="*/ 9 w 58"/>
                <a:gd name="T5" fmla="*/ 24 h 30"/>
                <a:gd name="T6" fmla="*/ 48 w 58"/>
                <a:gd name="T7" fmla="*/ 25 h 30"/>
                <a:gd name="T8" fmla="*/ 55 w 58"/>
                <a:gd name="T9" fmla="*/ 21 h 30"/>
              </a:gdLst>
              <a:ahLst/>
              <a:cxnLst>
                <a:cxn ang="0">
                  <a:pos x="T0" y="T1"/>
                </a:cxn>
                <a:cxn ang="0">
                  <a:pos x="T2" y="T3"/>
                </a:cxn>
                <a:cxn ang="0">
                  <a:pos x="T4" y="T5"/>
                </a:cxn>
                <a:cxn ang="0">
                  <a:pos x="T6" y="T7"/>
                </a:cxn>
                <a:cxn ang="0">
                  <a:pos x="T8" y="T9"/>
                </a:cxn>
              </a:cxnLst>
              <a:rect l="0" t="0" r="r" b="b"/>
              <a:pathLst>
                <a:path w="58" h="30">
                  <a:moveTo>
                    <a:pt x="55" y="21"/>
                  </a:moveTo>
                  <a:cubicBezTo>
                    <a:pt x="42" y="3"/>
                    <a:pt x="18" y="0"/>
                    <a:pt x="4" y="18"/>
                  </a:cubicBezTo>
                  <a:cubicBezTo>
                    <a:pt x="0" y="22"/>
                    <a:pt x="6" y="28"/>
                    <a:pt x="9" y="24"/>
                  </a:cubicBezTo>
                  <a:cubicBezTo>
                    <a:pt x="21" y="10"/>
                    <a:pt x="38" y="11"/>
                    <a:pt x="48" y="25"/>
                  </a:cubicBezTo>
                  <a:cubicBezTo>
                    <a:pt x="51" y="30"/>
                    <a:pt x="58" y="26"/>
                    <a:pt x="55" y="21"/>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ïŝḻiḑê"/>
            <p:cNvSpPr/>
            <p:nvPr/>
          </p:nvSpPr>
          <p:spPr bwMode="auto">
            <a:xfrm>
              <a:off x="4613632" y="3860778"/>
              <a:ext cx="97786" cy="63400"/>
            </a:xfrm>
            <a:custGeom>
              <a:avLst/>
              <a:gdLst>
                <a:gd name="T0" fmla="*/ 11 w 64"/>
                <a:gd name="T1" fmla="*/ 37 h 42"/>
                <a:gd name="T2" fmla="*/ 54 w 64"/>
                <a:gd name="T3" fmla="*/ 18 h 42"/>
                <a:gd name="T4" fmla="*/ 59 w 64"/>
                <a:gd name="T5" fmla="*/ 10 h 42"/>
                <a:gd name="T6" fmla="*/ 2 w 64"/>
                <a:gd name="T7" fmla="*/ 34 h 42"/>
                <a:gd name="T8" fmla="*/ 11 w 64"/>
                <a:gd name="T9" fmla="*/ 37 h 42"/>
              </a:gdLst>
              <a:ahLst/>
              <a:cxnLst>
                <a:cxn ang="0">
                  <a:pos x="T0" y="T1"/>
                </a:cxn>
                <a:cxn ang="0">
                  <a:pos x="T2" y="T3"/>
                </a:cxn>
                <a:cxn ang="0">
                  <a:pos x="T4" y="T5"/>
                </a:cxn>
                <a:cxn ang="0">
                  <a:pos x="T6" y="T7"/>
                </a:cxn>
                <a:cxn ang="0">
                  <a:pos x="T8" y="T9"/>
                </a:cxn>
              </a:cxnLst>
              <a:rect l="0" t="0" r="r" b="b"/>
              <a:pathLst>
                <a:path w="64" h="42">
                  <a:moveTo>
                    <a:pt x="11" y="37"/>
                  </a:moveTo>
                  <a:cubicBezTo>
                    <a:pt x="17" y="18"/>
                    <a:pt x="36" y="10"/>
                    <a:pt x="54" y="18"/>
                  </a:cubicBezTo>
                  <a:cubicBezTo>
                    <a:pt x="59" y="20"/>
                    <a:pt x="64" y="12"/>
                    <a:pt x="59" y="10"/>
                  </a:cubicBezTo>
                  <a:cubicBezTo>
                    <a:pt x="35" y="0"/>
                    <a:pt x="10" y="10"/>
                    <a:pt x="2" y="34"/>
                  </a:cubicBezTo>
                  <a:cubicBezTo>
                    <a:pt x="0" y="40"/>
                    <a:pt x="9" y="42"/>
                    <a:pt x="11" y="37"/>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íSļîdè"/>
            <p:cNvSpPr/>
            <p:nvPr/>
          </p:nvSpPr>
          <p:spPr bwMode="auto">
            <a:xfrm>
              <a:off x="4434180" y="3627597"/>
              <a:ext cx="462064" cy="439498"/>
            </a:xfrm>
            <a:custGeom>
              <a:avLst/>
              <a:gdLst>
                <a:gd name="T0" fmla="*/ 243 w 304"/>
                <a:gd name="T1" fmla="*/ 0 h 289"/>
                <a:gd name="T2" fmla="*/ 216 w 304"/>
                <a:gd name="T3" fmla="*/ 14 h 289"/>
                <a:gd name="T4" fmla="*/ 195 w 304"/>
                <a:gd name="T5" fmla="*/ 3 h 289"/>
                <a:gd name="T6" fmla="*/ 144 w 304"/>
                <a:gd name="T7" fmla="*/ 14 h 289"/>
                <a:gd name="T8" fmla="*/ 92 w 304"/>
                <a:gd name="T9" fmla="*/ 28 h 289"/>
                <a:gd name="T10" fmla="*/ 88 w 304"/>
                <a:gd name="T11" fmla="*/ 29 h 289"/>
                <a:gd name="T12" fmla="*/ 88 w 304"/>
                <a:gd name="T13" fmla="*/ 30 h 289"/>
                <a:gd name="T14" fmla="*/ 88 w 304"/>
                <a:gd name="T15" fmla="*/ 30 h 289"/>
                <a:gd name="T16" fmla="*/ 32 w 304"/>
                <a:gd name="T17" fmla="*/ 70 h 289"/>
                <a:gd name="T18" fmla="*/ 9 w 304"/>
                <a:gd name="T19" fmla="*/ 188 h 289"/>
                <a:gd name="T20" fmla="*/ 26 w 304"/>
                <a:gd name="T21" fmla="*/ 264 h 289"/>
                <a:gd name="T22" fmla="*/ 64 w 304"/>
                <a:gd name="T23" fmla="*/ 256 h 289"/>
                <a:gd name="T24" fmla="*/ 44 w 304"/>
                <a:gd name="T25" fmla="*/ 151 h 289"/>
                <a:gd name="T26" fmla="*/ 186 w 304"/>
                <a:gd name="T27" fmla="*/ 83 h 289"/>
                <a:gd name="T28" fmla="*/ 243 w 304"/>
                <a:gd name="T2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4" h="289">
                  <a:moveTo>
                    <a:pt x="243" y="0"/>
                  </a:moveTo>
                  <a:cubicBezTo>
                    <a:pt x="232" y="8"/>
                    <a:pt x="224" y="12"/>
                    <a:pt x="216" y="14"/>
                  </a:cubicBezTo>
                  <a:cubicBezTo>
                    <a:pt x="213" y="6"/>
                    <a:pt x="205" y="1"/>
                    <a:pt x="195" y="3"/>
                  </a:cubicBezTo>
                  <a:cubicBezTo>
                    <a:pt x="178" y="6"/>
                    <a:pt x="161" y="10"/>
                    <a:pt x="144" y="14"/>
                  </a:cubicBezTo>
                  <a:cubicBezTo>
                    <a:pt x="130" y="16"/>
                    <a:pt x="114" y="20"/>
                    <a:pt x="92" y="28"/>
                  </a:cubicBezTo>
                  <a:cubicBezTo>
                    <a:pt x="91" y="28"/>
                    <a:pt x="90" y="29"/>
                    <a:pt x="88" y="29"/>
                  </a:cubicBezTo>
                  <a:cubicBezTo>
                    <a:pt x="88" y="30"/>
                    <a:pt x="88" y="30"/>
                    <a:pt x="88" y="30"/>
                  </a:cubicBezTo>
                  <a:cubicBezTo>
                    <a:pt x="88" y="30"/>
                    <a:pt x="88" y="30"/>
                    <a:pt x="88" y="30"/>
                  </a:cubicBezTo>
                  <a:cubicBezTo>
                    <a:pt x="66" y="38"/>
                    <a:pt x="48" y="50"/>
                    <a:pt x="32" y="70"/>
                  </a:cubicBezTo>
                  <a:cubicBezTo>
                    <a:pt x="6" y="103"/>
                    <a:pt x="0" y="146"/>
                    <a:pt x="9" y="188"/>
                  </a:cubicBezTo>
                  <a:cubicBezTo>
                    <a:pt x="15" y="213"/>
                    <a:pt x="21" y="239"/>
                    <a:pt x="26" y="264"/>
                  </a:cubicBezTo>
                  <a:cubicBezTo>
                    <a:pt x="32" y="289"/>
                    <a:pt x="69" y="281"/>
                    <a:pt x="64" y="256"/>
                  </a:cubicBezTo>
                  <a:cubicBezTo>
                    <a:pt x="56" y="223"/>
                    <a:pt x="43" y="186"/>
                    <a:pt x="44" y="151"/>
                  </a:cubicBezTo>
                  <a:cubicBezTo>
                    <a:pt x="55" y="109"/>
                    <a:pt x="102" y="102"/>
                    <a:pt x="186" y="83"/>
                  </a:cubicBezTo>
                  <a:cubicBezTo>
                    <a:pt x="304" y="56"/>
                    <a:pt x="243" y="0"/>
                    <a:pt x="243" y="0"/>
                  </a:cubicBezTo>
                  <a:close/>
                </a:path>
              </a:pathLst>
            </a:custGeom>
            <a:solidFill>
              <a:srgbClr val="A846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í$ḷîḓe"/>
            <p:cNvSpPr/>
            <p:nvPr/>
          </p:nvSpPr>
          <p:spPr bwMode="auto">
            <a:xfrm>
              <a:off x="4686703" y="4054200"/>
              <a:ext cx="167633" cy="69847"/>
            </a:xfrm>
            <a:custGeom>
              <a:avLst/>
              <a:gdLst>
                <a:gd name="T0" fmla="*/ 4 w 110"/>
                <a:gd name="T1" fmla="*/ 11 h 46"/>
                <a:gd name="T2" fmla="*/ 105 w 110"/>
                <a:gd name="T3" fmla="*/ 11 h 46"/>
                <a:gd name="T4" fmla="*/ 99 w 110"/>
                <a:gd name="T5" fmla="*/ 5 h 46"/>
                <a:gd name="T6" fmla="*/ 10 w 110"/>
                <a:gd name="T7" fmla="*/ 5 h 46"/>
                <a:gd name="T8" fmla="*/ 4 w 110"/>
                <a:gd name="T9" fmla="*/ 11 h 46"/>
              </a:gdLst>
              <a:ahLst/>
              <a:cxnLst>
                <a:cxn ang="0">
                  <a:pos x="T0" y="T1"/>
                </a:cxn>
                <a:cxn ang="0">
                  <a:pos x="T2" y="T3"/>
                </a:cxn>
                <a:cxn ang="0">
                  <a:pos x="T4" y="T5"/>
                </a:cxn>
                <a:cxn ang="0">
                  <a:pos x="T6" y="T7"/>
                </a:cxn>
                <a:cxn ang="0">
                  <a:pos x="T8" y="T9"/>
                </a:cxn>
              </a:cxnLst>
              <a:rect l="0" t="0" r="r" b="b"/>
              <a:pathLst>
                <a:path w="110" h="46">
                  <a:moveTo>
                    <a:pt x="4" y="11"/>
                  </a:moveTo>
                  <a:cubicBezTo>
                    <a:pt x="32" y="46"/>
                    <a:pt x="75" y="40"/>
                    <a:pt x="105" y="11"/>
                  </a:cubicBezTo>
                  <a:cubicBezTo>
                    <a:pt x="110" y="7"/>
                    <a:pt x="103" y="0"/>
                    <a:pt x="99" y="5"/>
                  </a:cubicBezTo>
                  <a:cubicBezTo>
                    <a:pt x="72" y="30"/>
                    <a:pt x="35" y="35"/>
                    <a:pt x="10" y="5"/>
                  </a:cubicBezTo>
                  <a:cubicBezTo>
                    <a:pt x="6" y="0"/>
                    <a:pt x="0" y="7"/>
                    <a:pt x="4" y="11"/>
                  </a:cubicBezTo>
                  <a:close/>
                </a:path>
              </a:pathLst>
            </a:custGeom>
            <a:solidFill>
              <a:srgbClr val="E56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iṥlïḋè"/>
            <p:cNvSpPr/>
            <p:nvPr/>
          </p:nvSpPr>
          <p:spPr bwMode="auto">
            <a:xfrm>
              <a:off x="4888722" y="1792234"/>
              <a:ext cx="108531" cy="77369"/>
            </a:xfrm>
            <a:custGeom>
              <a:avLst/>
              <a:gdLst>
                <a:gd name="T0" fmla="*/ 88 w 101"/>
                <a:gd name="T1" fmla="*/ 72 h 72"/>
                <a:gd name="T2" fmla="*/ 0 w 101"/>
                <a:gd name="T3" fmla="*/ 44 h 72"/>
                <a:gd name="T4" fmla="*/ 13 w 101"/>
                <a:gd name="T5" fmla="*/ 0 h 72"/>
                <a:gd name="T6" fmla="*/ 101 w 101"/>
                <a:gd name="T7" fmla="*/ 28 h 72"/>
                <a:gd name="T8" fmla="*/ 88 w 101"/>
                <a:gd name="T9" fmla="*/ 72 h 72"/>
              </a:gdLst>
              <a:ahLst/>
              <a:cxnLst>
                <a:cxn ang="0">
                  <a:pos x="T0" y="T1"/>
                </a:cxn>
                <a:cxn ang="0">
                  <a:pos x="T2" y="T3"/>
                </a:cxn>
                <a:cxn ang="0">
                  <a:pos x="T4" y="T5"/>
                </a:cxn>
                <a:cxn ang="0">
                  <a:pos x="T6" y="T7"/>
                </a:cxn>
                <a:cxn ang="0">
                  <a:pos x="T8" y="T9"/>
                </a:cxn>
              </a:cxnLst>
              <a:rect l="0" t="0" r="r" b="b"/>
              <a:pathLst>
                <a:path w="101" h="72">
                  <a:moveTo>
                    <a:pt x="88" y="72"/>
                  </a:moveTo>
                  <a:lnTo>
                    <a:pt x="0" y="44"/>
                  </a:lnTo>
                  <a:lnTo>
                    <a:pt x="13" y="0"/>
                  </a:lnTo>
                  <a:lnTo>
                    <a:pt x="101" y="28"/>
                  </a:lnTo>
                  <a:lnTo>
                    <a:pt x="8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íṧ1iḋè"/>
            <p:cNvSpPr/>
            <p:nvPr/>
          </p:nvSpPr>
          <p:spPr bwMode="auto">
            <a:xfrm>
              <a:off x="4310604" y="1802980"/>
              <a:ext cx="694171" cy="338489"/>
            </a:xfrm>
            <a:custGeom>
              <a:avLst/>
              <a:gdLst>
                <a:gd name="T0" fmla="*/ 402 w 456"/>
                <a:gd name="T1" fmla="*/ 139 h 223"/>
                <a:gd name="T2" fmla="*/ 247 w 456"/>
                <a:gd name="T3" fmla="*/ 211 h 223"/>
                <a:gd name="T4" fmla="*/ 0 w 456"/>
                <a:gd name="T5" fmla="*/ 55 h 223"/>
                <a:gd name="T6" fmla="*/ 59 w 456"/>
                <a:gd name="T7" fmla="*/ 0 h 223"/>
                <a:gd name="T8" fmla="*/ 29 w 456"/>
                <a:gd name="T9" fmla="*/ 28 h 223"/>
                <a:gd name="T10" fmla="*/ 59 w 456"/>
                <a:gd name="T11" fmla="*/ 0 h 223"/>
                <a:gd name="T12" fmla="*/ 262 w 456"/>
                <a:gd name="T13" fmla="*/ 131 h 223"/>
                <a:gd name="T14" fmla="*/ 379 w 456"/>
                <a:gd name="T15" fmla="*/ 5 h 223"/>
                <a:gd name="T16" fmla="*/ 456 w 456"/>
                <a:gd name="T17" fmla="*/ 28 h 223"/>
                <a:gd name="T18" fmla="*/ 402 w 456"/>
                <a:gd name="T19" fmla="*/ 13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6" h="223">
                  <a:moveTo>
                    <a:pt x="402" y="139"/>
                  </a:moveTo>
                  <a:cubicBezTo>
                    <a:pt x="365" y="187"/>
                    <a:pt x="314" y="223"/>
                    <a:pt x="247" y="211"/>
                  </a:cubicBezTo>
                  <a:cubicBezTo>
                    <a:pt x="124" y="188"/>
                    <a:pt x="5" y="61"/>
                    <a:pt x="0" y="55"/>
                  </a:cubicBezTo>
                  <a:cubicBezTo>
                    <a:pt x="59" y="0"/>
                    <a:pt x="59" y="0"/>
                    <a:pt x="59" y="0"/>
                  </a:cubicBezTo>
                  <a:cubicBezTo>
                    <a:pt x="29" y="28"/>
                    <a:pt x="29" y="28"/>
                    <a:pt x="29" y="28"/>
                  </a:cubicBezTo>
                  <a:cubicBezTo>
                    <a:pt x="59" y="0"/>
                    <a:pt x="59" y="0"/>
                    <a:pt x="59" y="0"/>
                  </a:cubicBezTo>
                  <a:cubicBezTo>
                    <a:pt x="60" y="1"/>
                    <a:pt x="165" y="113"/>
                    <a:pt x="262" y="131"/>
                  </a:cubicBezTo>
                  <a:cubicBezTo>
                    <a:pt x="335" y="145"/>
                    <a:pt x="378" y="6"/>
                    <a:pt x="379" y="5"/>
                  </a:cubicBezTo>
                  <a:cubicBezTo>
                    <a:pt x="456" y="28"/>
                    <a:pt x="456" y="28"/>
                    <a:pt x="456" y="28"/>
                  </a:cubicBezTo>
                  <a:cubicBezTo>
                    <a:pt x="447" y="61"/>
                    <a:pt x="428" y="103"/>
                    <a:pt x="402" y="139"/>
                  </a:cubicBezTo>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is1ïde"/>
            <p:cNvSpPr/>
            <p:nvPr/>
          </p:nvSpPr>
          <p:spPr bwMode="auto">
            <a:xfrm>
              <a:off x="3655118" y="2137170"/>
              <a:ext cx="359980" cy="425529"/>
            </a:xfrm>
            <a:custGeom>
              <a:avLst/>
              <a:gdLst>
                <a:gd name="T0" fmla="*/ 198 w 237"/>
                <a:gd name="T1" fmla="*/ 133 h 280"/>
                <a:gd name="T2" fmla="*/ 208 w 237"/>
                <a:gd name="T3" fmla="*/ 158 h 280"/>
                <a:gd name="T4" fmla="*/ 215 w 237"/>
                <a:gd name="T5" fmla="*/ 158 h 280"/>
                <a:gd name="T6" fmla="*/ 227 w 237"/>
                <a:gd name="T7" fmla="*/ 68 h 280"/>
                <a:gd name="T8" fmla="*/ 83 w 237"/>
                <a:gd name="T9" fmla="*/ 0 h 280"/>
                <a:gd name="T10" fmla="*/ 21 w 237"/>
                <a:gd name="T11" fmla="*/ 67 h 280"/>
                <a:gd name="T12" fmla="*/ 25 w 237"/>
                <a:gd name="T13" fmla="*/ 72 h 280"/>
                <a:gd name="T14" fmla="*/ 50 w 237"/>
                <a:gd name="T15" fmla="*/ 64 h 280"/>
                <a:gd name="T16" fmla="*/ 43 w 237"/>
                <a:gd name="T17" fmla="*/ 271 h 280"/>
                <a:gd name="T18" fmla="*/ 198 w 237"/>
                <a:gd name="T19" fmla="*/ 13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7" h="280">
                  <a:moveTo>
                    <a:pt x="198" y="133"/>
                  </a:moveTo>
                  <a:cubicBezTo>
                    <a:pt x="208" y="158"/>
                    <a:pt x="208" y="158"/>
                    <a:pt x="208" y="158"/>
                  </a:cubicBezTo>
                  <a:cubicBezTo>
                    <a:pt x="210" y="161"/>
                    <a:pt x="214" y="161"/>
                    <a:pt x="215" y="158"/>
                  </a:cubicBezTo>
                  <a:cubicBezTo>
                    <a:pt x="222" y="141"/>
                    <a:pt x="237" y="98"/>
                    <a:pt x="227" y="68"/>
                  </a:cubicBezTo>
                  <a:cubicBezTo>
                    <a:pt x="83" y="0"/>
                    <a:pt x="83" y="0"/>
                    <a:pt x="83" y="0"/>
                  </a:cubicBezTo>
                  <a:cubicBezTo>
                    <a:pt x="53" y="11"/>
                    <a:pt x="30" y="50"/>
                    <a:pt x="21" y="67"/>
                  </a:cubicBezTo>
                  <a:cubicBezTo>
                    <a:pt x="19" y="69"/>
                    <a:pt x="22" y="73"/>
                    <a:pt x="25" y="72"/>
                  </a:cubicBezTo>
                  <a:cubicBezTo>
                    <a:pt x="50" y="64"/>
                    <a:pt x="50" y="64"/>
                    <a:pt x="50" y="64"/>
                  </a:cubicBezTo>
                  <a:cubicBezTo>
                    <a:pt x="0" y="134"/>
                    <a:pt x="24" y="263"/>
                    <a:pt x="43" y="271"/>
                  </a:cubicBezTo>
                  <a:cubicBezTo>
                    <a:pt x="62" y="280"/>
                    <a:pt x="176" y="217"/>
                    <a:pt x="198" y="133"/>
                  </a:cubicBezTo>
                  <a:close/>
                </a:path>
              </a:pathLst>
            </a:custGeom>
            <a:solidFill>
              <a:srgbClr val="FFCE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îsļîḍè"/>
            <p:cNvSpPr/>
            <p:nvPr/>
          </p:nvSpPr>
          <p:spPr bwMode="auto">
            <a:xfrm>
              <a:off x="3773320" y="2067324"/>
              <a:ext cx="193422" cy="348160"/>
            </a:xfrm>
            <a:custGeom>
              <a:avLst/>
              <a:gdLst>
                <a:gd name="T0" fmla="*/ 89 w 127"/>
                <a:gd name="T1" fmla="*/ 133 h 229"/>
                <a:gd name="T2" fmla="*/ 7 w 127"/>
                <a:gd name="T3" fmla="*/ 229 h 229"/>
                <a:gd name="T4" fmla="*/ 29 w 127"/>
                <a:gd name="T5" fmla="*/ 104 h 229"/>
                <a:gd name="T6" fmla="*/ 111 w 127"/>
                <a:gd name="T7" fmla="*/ 8 h 229"/>
                <a:gd name="T8" fmla="*/ 89 w 127"/>
                <a:gd name="T9" fmla="*/ 133 h 229"/>
              </a:gdLst>
              <a:ahLst/>
              <a:cxnLst>
                <a:cxn ang="0">
                  <a:pos x="T0" y="T1"/>
                </a:cxn>
                <a:cxn ang="0">
                  <a:pos x="T2" y="T3"/>
                </a:cxn>
                <a:cxn ang="0">
                  <a:pos x="T4" y="T5"/>
                </a:cxn>
                <a:cxn ang="0">
                  <a:pos x="T6" y="T7"/>
                </a:cxn>
                <a:cxn ang="0">
                  <a:pos x="T8" y="T9"/>
                </a:cxn>
              </a:cxnLst>
              <a:rect l="0" t="0" r="r" b="b"/>
              <a:pathLst>
                <a:path w="127" h="229">
                  <a:moveTo>
                    <a:pt x="89" y="133"/>
                  </a:moveTo>
                  <a:cubicBezTo>
                    <a:pt x="60" y="193"/>
                    <a:pt x="7" y="229"/>
                    <a:pt x="7" y="229"/>
                  </a:cubicBezTo>
                  <a:cubicBezTo>
                    <a:pt x="7" y="229"/>
                    <a:pt x="0" y="165"/>
                    <a:pt x="29" y="104"/>
                  </a:cubicBezTo>
                  <a:cubicBezTo>
                    <a:pt x="57" y="43"/>
                    <a:pt x="94" y="0"/>
                    <a:pt x="111" y="8"/>
                  </a:cubicBezTo>
                  <a:cubicBezTo>
                    <a:pt x="127" y="16"/>
                    <a:pt x="117" y="72"/>
                    <a:pt x="89" y="133"/>
                  </a:cubicBezTo>
                  <a:close/>
                </a:path>
              </a:pathLst>
            </a:custGeom>
            <a:solidFill>
              <a:srgbClr val="FFE0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íṩļïḓè"/>
            <p:cNvSpPr/>
            <p:nvPr/>
          </p:nvSpPr>
          <p:spPr bwMode="auto">
            <a:xfrm>
              <a:off x="3882926" y="1722387"/>
              <a:ext cx="415858" cy="524389"/>
            </a:xfrm>
            <a:custGeom>
              <a:avLst/>
              <a:gdLst>
                <a:gd name="T0" fmla="*/ 130 w 273"/>
                <a:gd name="T1" fmla="*/ 345 h 345"/>
                <a:gd name="T2" fmla="*/ 161 w 273"/>
                <a:gd name="T3" fmla="*/ 334 h 345"/>
                <a:gd name="T4" fmla="*/ 175 w 273"/>
                <a:gd name="T5" fmla="*/ 305 h 345"/>
                <a:gd name="T6" fmla="*/ 230 w 273"/>
                <a:gd name="T7" fmla="*/ 187 h 345"/>
                <a:gd name="T8" fmla="*/ 253 w 273"/>
                <a:gd name="T9" fmla="*/ 139 h 345"/>
                <a:gd name="T10" fmla="*/ 210 w 273"/>
                <a:gd name="T11" fmla="*/ 21 h 345"/>
                <a:gd name="T12" fmla="*/ 209 w 273"/>
                <a:gd name="T13" fmla="*/ 21 h 345"/>
                <a:gd name="T14" fmla="*/ 91 w 273"/>
                <a:gd name="T15" fmla="*/ 63 h 345"/>
                <a:gd name="T16" fmla="*/ 68 w 273"/>
                <a:gd name="T17" fmla="*/ 111 h 345"/>
                <a:gd name="T18" fmla="*/ 13 w 273"/>
                <a:gd name="T19" fmla="*/ 229 h 345"/>
                <a:gd name="T20" fmla="*/ 0 w 273"/>
                <a:gd name="T21" fmla="*/ 256 h 345"/>
                <a:gd name="T22" fmla="*/ 13 w 273"/>
                <a:gd name="T23" fmla="*/ 290 h 345"/>
                <a:gd name="T24" fmla="*/ 130 w 273"/>
                <a:gd name="T25"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 h="345">
                  <a:moveTo>
                    <a:pt x="130" y="345"/>
                  </a:moveTo>
                  <a:cubicBezTo>
                    <a:pt x="142" y="341"/>
                    <a:pt x="149" y="339"/>
                    <a:pt x="161" y="334"/>
                  </a:cubicBezTo>
                  <a:cubicBezTo>
                    <a:pt x="175" y="305"/>
                    <a:pt x="175" y="305"/>
                    <a:pt x="175" y="305"/>
                  </a:cubicBezTo>
                  <a:cubicBezTo>
                    <a:pt x="230" y="187"/>
                    <a:pt x="230" y="187"/>
                    <a:pt x="230" y="187"/>
                  </a:cubicBezTo>
                  <a:cubicBezTo>
                    <a:pt x="253" y="139"/>
                    <a:pt x="253" y="139"/>
                    <a:pt x="253" y="139"/>
                  </a:cubicBezTo>
                  <a:cubicBezTo>
                    <a:pt x="273" y="95"/>
                    <a:pt x="254" y="42"/>
                    <a:pt x="210" y="21"/>
                  </a:cubicBezTo>
                  <a:cubicBezTo>
                    <a:pt x="209" y="21"/>
                    <a:pt x="209" y="21"/>
                    <a:pt x="209" y="21"/>
                  </a:cubicBezTo>
                  <a:cubicBezTo>
                    <a:pt x="164" y="0"/>
                    <a:pt x="112" y="19"/>
                    <a:pt x="91" y="63"/>
                  </a:cubicBezTo>
                  <a:cubicBezTo>
                    <a:pt x="68" y="111"/>
                    <a:pt x="68" y="111"/>
                    <a:pt x="68" y="111"/>
                  </a:cubicBezTo>
                  <a:cubicBezTo>
                    <a:pt x="13" y="229"/>
                    <a:pt x="13" y="229"/>
                    <a:pt x="13" y="229"/>
                  </a:cubicBezTo>
                  <a:cubicBezTo>
                    <a:pt x="0" y="256"/>
                    <a:pt x="0" y="256"/>
                    <a:pt x="0" y="256"/>
                  </a:cubicBezTo>
                  <a:cubicBezTo>
                    <a:pt x="5" y="269"/>
                    <a:pt x="8" y="277"/>
                    <a:pt x="13" y="290"/>
                  </a:cubicBezTo>
                  <a:cubicBezTo>
                    <a:pt x="130" y="345"/>
                    <a:pt x="130" y="345"/>
                    <a:pt x="130" y="345"/>
                  </a:cubicBezTo>
                </a:path>
              </a:pathLst>
            </a:custGeom>
            <a:solidFill>
              <a:srgbClr val="A51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iṣľîdè"/>
            <p:cNvSpPr/>
            <p:nvPr/>
          </p:nvSpPr>
          <p:spPr bwMode="auto">
            <a:xfrm>
              <a:off x="3863584" y="1712716"/>
              <a:ext cx="414783" cy="524389"/>
            </a:xfrm>
            <a:custGeom>
              <a:avLst/>
              <a:gdLst>
                <a:gd name="T0" fmla="*/ 130 w 273"/>
                <a:gd name="T1" fmla="*/ 345 h 345"/>
                <a:gd name="T2" fmla="*/ 160 w 273"/>
                <a:gd name="T3" fmla="*/ 334 h 345"/>
                <a:gd name="T4" fmla="*/ 174 w 273"/>
                <a:gd name="T5" fmla="*/ 304 h 345"/>
                <a:gd name="T6" fmla="*/ 230 w 273"/>
                <a:gd name="T7" fmla="*/ 187 h 345"/>
                <a:gd name="T8" fmla="*/ 252 w 273"/>
                <a:gd name="T9" fmla="*/ 139 h 345"/>
                <a:gd name="T10" fmla="*/ 210 w 273"/>
                <a:gd name="T11" fmla="*/ 21 h 345"/>
                <a:gd name="T12" fmla="*/ 208 w 273"/>
                <a:gd name="T13" fmla="*/ 20 h 345"/>
                <a:gd name="T14" fmla="*/ 91 w 273"/>
                <a:gd name="T15" fmla="*/ 63 h 345"/>
                <a:gd name="T16" fmla="*/ 68 w 273"/>
                <a:gd name="T17" fmla="*/ 111 h 345"/>
                <a:gd name="T18" fmla="*/ 13 w 273"/>
                <a:gd name="T19" fmla="*/ 228 h 345"/>
                <a:gd name="T20" fmla="*/ 0 w 273"/>
                <a:gd name="T21" fmla="*/ 255 h 345"/>
                <a:gd name="T22" fmla="*/ 12 w 273"/>
                <a:gd name="T23" fmla="*/ 290 h 345"/>
                <a:gd name="T24" fmla="*/ 130 w 273"/>
                <a:gd name="T25"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 h="345">
                  <a:moveTo>
                    <a:pt x="130" y="345"/>
                  </a:moveTo>
                  <a:cubicBezTo>
                    <a:pt x="142" y="341"/>
                    <a:pt x="148" y="338"/>
                    <a:pt x="160" y="334"/>
                  </a:cubicBezTo>
                  <a:cubicBezTo>
                    <a:pt x="174" y="304"/>
                    <a:pt x="174" y="304"/>
                    <a:pt x="174" y="304"/>
                  </a:cubicBezTo>
                  <a:cubicBezTo>
                    <a:pt x="230" y="187"/>
                    <a:pt x="230" y="187"/>
                    <a:pt x="230" y="187"/>
                  </a:cubicBezTo>
                  <a:cubicBezTo>
                    <a:pt x="252" y="139"/>
                    <a:pt x="252" y="139"/>
                    <a:pt x="252" y="139"/>
                  </a:cubicBezTo>
                  <a:cubicBezTo>
                    <a:pt x="273" y="94"/>
                    <a:pt x="254" y="42"/>
                    <a:pt x="210" y="21"/>
                  </a:cubicBezTo>
                  <a:cubicBezTo>
                    <a:pt x="208" y="20"/>
                    <a:pt x="208" y="20"/>
                    <a:pt x="208" y="20"/>
                  </a:cubicBezTo>
                  <a:cubicBezTo>
                    <a:pt x="164" y="0"/>
                    <a:pt x="111" y="18"/>
                    <a:pt x="91" y="63"/>
                  </a:cubicBezTo>
                  <a:cubicBezTo>
                    <a:pt x="68" y="111"/>
                    <a:pt x="68" y="111"/>
                    <a:pt x="68" y="111"/>
                  </a:cubicBezTo>
                  <a:cubicBezTo>
                    <a:pt x="13" y="228"/>
                    <a:pt x="13" y="228"/>
                    <a:pt x="13" y="228"/>
                  </a:cubicBezTo>
                  <a:cubicBezTo>
                    <a:pt x="0" y="255"/>
                    <a:pt x="0" y="255"/>
                    <a:pt x="0" y="255"/>
                  </a:cubicBezTo>
                  <a:cubicBezTo>
                    <a:pt x="5" y="269"/>
                    <a:pt x="7" y="276"/>
                    <a:pt x="12" y="290"/>
                  </a:cubicBezTo>
                  <a:cubicBezTo>
                    <a:pt x="130" y="345"/>
                    <a:pt x="130" y="345"/>
                    <a:pt x="130" y="345"/>
                  </a:cubicBezTo>
                </a:path>
              </a:pathLst>
            </a:custGeom>
            <a:solidFill>
              <a:srgbClr val="D62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iṧľîḓê"/>
            <p:cNvSpPr/>
            <p:nvPr/>
          </p:nvSpPr>
          <p:spPr bwMode="auto">
            <a:xfrm>
              <a:off x="3721741" y="1646093"/>
              <a:ext cx="415858" cy="524389"/>
            </a:xfrm>
            <a:custGeom>
              <a:avLst/>
              <a:gdLst>
                <a:gd name="T0" fmla="*/ 129 w 273"/>
                <a:gd name="T1" fmla="*/ 345 h 345"/>
                <a:gd name="T2" fmla="*/ 160 w 273"/>
                <a:gd name="T3" fmla="*/ 334 h 345"/>
                <a:gd name="T4" fmla="*/ 174 w 273"/>
                <a:gd name="T5" fmla="*/ 304 h 345"/>
                <a:gd name="T6" fmla="*/ 229 w 273"/>
                <a:gd name="T7" fmla="*/ 187 h 345"/>
                <a:gd name="T8" fmla="*/ 252 w 273"/>
                <a:gd name="T9" fmla="*/ 139 h 345"/>
                <a:gd name="T10" fmla="*/ 210 w 273"/>
                <a:gd name="T11" fmla="*/ 21 h 345"/>
                <a:gd name="T12" fmla="*/ 208 w 273"/>
                <a:gd name="T13" fmla="*/ 20 h 345"/>
                <a:gd name="T14" fmla="*/ 90 w 273"/>
                <a:gd name="T15" fmla="*/ 63 h 345"/>
                <a:gd name="T16" fmla="*/ 68 w 273"/>
                <a:gd name="T17" fmla="*/ 111 h 345"/>
                <a:gd name="T18" fmla="*/ 13 w 273"/>
                <a:gd name="T19" fmla="*/ 228 h 345"/>
                <a:gd name="T20" fmla="*/ 0 w 273"/>
                <a:gd name="T21" fmla="*/ 256 h 345"/>
                <a:gd name="T22" fmla="*/ 12 w 273"/>
                <a:gd name="T23" fmla="*/ 290 h 345"/>
                <a:gd name="T24" fmla="*/ 129 w 273"/>
                <a:gd name="T25"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 h="345">
                  <a:moveTo>
                    <a:pt x="129" y="345"/>
                  </a:moveTo>
                  <a:cubicBezTo>
                    <a:pt x="141" y="341"/>
                    <a:pt x="148" y="338"/>
                    <a:pt x="160" y="334"/>
                  </a:cubicBezTo>
                  <a:cubicBezTo>
                    <a:pt x="174" y="304"/>
                    <a:pt x="174" y="304"/>
                    <a:pt x="174" y="304"/>
                  </a:cubicBezTo>
                  <a:cubicBezTo>
                    <a:pt x="229" y="187"/>
                    <a:pt x="229" y="187"/>
                    <a:pt x="229" y="187"/>
                  </a:cubicBezTo>
                  <a:cubicBezTo>
                    <a:pt x="252" y="139"/>
                    <a:pt x="252" y="139"/>
                    <a:pt x="252" y="139"/>
                  </a:cubicBezTo>
                  <a:cubicBezTo>
                    <a:pt x="273" y="95"/>
                    <a:pt x="254" y="42"/>
                    <a:pt x="210" y="21"/>
                  </a:cubicBezTo>
                  <a:cubicBezTo>
                    <a:pt x="208" y="20"/>
                    <a:pt x="208" y="20"/>
                    <a:pt x="208" y="20"/>
                  </a:cubicBezTo>
                  <a:cubicBezTo>
                    <a:pt x="164" y="0"/>
                    <a:pt x="111" y="19"/>
                    <a:pt x="90" y="63"/>
                  </a:cubicBezTo>
                  <a:cubicBezTo>
                    <a:pt x="68" y="111"/>
                    <a:pt x="68" y="111"/>
                    <a:pt x="68" y="111"/>
                  </a:cubicBezTo>
                  <a:cubicBezTo>
                    <a:pt x="13" y="228"/>
                    <a:pt x="13" y="228"/>
                    <a:pt x="13" y="228"/>
                  </a:cubicBezTo>
                  <a:cubicBezTo>
                    <a:pt x="0" y="256"/>
                    <a:pt x="0" y="256"/>
                    <a:pt x="0" y="256"/>
                  </a:cubicBezTo>
                  <a:cubicBezTo>
                    <a:pt x="5" y="269"/>
                    <a:pt x="7" y="277"/>
                    <a:pt x="12" y="290"/>
                  </a:cubicBezTo>
                  <a:cubicBezTo>
                    <a:pt x="129" y="345"/>
                    <a:pt x="129" y="345"/>
                    <a:pt x="129" y="345"/>
                  </a:cubicBezTo>
                </a:path>
              </a:pathLst>
            </a:custGeom>
            <a:solidFill>
              <a:srgbClr val="A51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ïṩḷiḋe"/>
            <p:cNvSpPr/>
            <p:nvPr/>
          </p:nvSpPr>
          <p:spPr bwMode="auto">
            <a:xfrm>
              <a:off x="3700249" y="1635347"/>
              <a:ext cx="415858" cy="525464"/>
            </a:xfrm>
            <a:custGeom>
              <a:avLst/>
              <a:gdLst>
                <a:gd name="T0" fmla="*/ 130 w 273"/>
                <a:gd name="T1" fmla="*/ 346 h 346"/>
                <a:gd name="T2" fmla="*/ 161 w 273"/>
                <a:gd name="T3" fmla="*/ 335 h 346"/>
                <a:gd name="T4" fmla="*/ 175 w 273"/>
                <a:gd name="T5" fmla="*/ 305 h 346"/>
                <a:gd name="T6" fmla="*/ 230 w 273"/>
                <a:gd name="T7" fmla="*/ 187 h 346"/>
                <a:gd name="T8" fmla="*/ 253 w 273"/>
                <a:gd name="T9" fmla="*/ 139 h 346"/>
                <a:gd name="T10" fmla="*/ 210 w 273"/>
                <a:gd name="T11" fmla="*/ 22 h 346"/>
                <a:gd name="T12" fmla="*/ 209 w 273"/>
                <a:gd name="T13" fmla="*/ 21 h 346"/>
                <a:gd name="T14" fmla="*/ 91 w 273"/>
                <a:gd name="T15" fmla="*/ 63 h 346"/>
                <a:gd name="T16" fmla="*/ 68 w 273"/>
                <a:gd name="T17" fmla="*/ 111 h 346"/>
                <a:gd name="T18" fmla="*/ 13 w 273"/>
                <a:gd name="T19" fmla="*/ 229 h 346"/>
                <a:gd name="T20" fmla="*/ 0 w 273"/>
                <a:gd name="T21" fmla="*/ 256 h 346"/>
                <a:gd name="T22" fmla="*/ 13 w 273"/>
                <a:gd name="T23" fmla="*/ 291 h 346"/>
                <a:gd name="T24" fmla="*/ 130 w 273"/>
                <a:gd name="T25"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 h="346">
                  <a:moveTo>
                    <a:pt x="130" y="346"/>
                  </a:moveTo>
                  <a:cubicBezTo>
                    <a:pt x="142" y="342"/>
                    <a:pt x="149" y="339"/>
                    <a:pt x="161" y="335"/>
                  </a:cubicBezTo>
                  <a:cubicBezTo>
                    <a:pt x="175" y="305"/>
                    <a:pt x="175" y="305"/>
                    <a:pt x="175" y="305"/>
                  </a:cubicBezTo>
                  <a:cubicBezTo>
                    <a:pt x="230" y="187"/>
                    <a:pt x="230" y="187"/>
                    <a:pt x="230" y="187"/>
                  </a:cubicBezTo>
                  <a:cubicBezTo>
                    <a:pt x="253" y="139"/>
                    <a:pt x="253" y="139"/>
                    <a:pt x="253" y="139"/>
                  </a:cubicBezTo>
                  <a:cubicBezTo>
                    <a:pt x="273" y="95"/>
                    <a:pt x="254" y="43"/>
                    <a:pt x="210" y="22"/>
                  </a:cubicBezTo>
                  <a:cubicBezTo>
                    <a:pt x="209" y="21"/>
                    <a:pt x="209" y="21"/>
                    <a:pt x="209" y="21"/>
                  </a:cubicBezTo>
                  <a:cubicBezTo>
                    <a:pt x="164" y="0"/>
                    <a:pt x="112" y="19"/>
                    <a:pt x="91" y="63"/>
                  </a:cubicBezTo>
                  <a:cubicBezTo>
                    <a:pt x="68" y="111"/>
                    <a:pt x="68" y="111"/>
                    <a:pt x="68" y="111"/>
                  </a:cubicBezTo>
                  <a:cubicBezTo>
                    <a:pt x="13" y="229"/>
                    <a:pt x="13" y="229"/>
                    <a:pt x="13" y="229"/>
                  </a:cubicBezTo>
                  <a:cubicBezTo>
                    <a:pt x="0" y="256"/>
                    <a:pt x="0" y="256"/>
                    <a:pt x="0" y="256"/>
                  </a:cubicBezTo>
                  <a:cubicBezTo>
                    <a:pt x="5" y="270"/>
                    <a:pt x="8" y="277"/>
                    <a:pt x="13" y="291"/>
                  </a:cubicBezTo>
                  <a:cubicBezTo>
                    <a:pt x="130" y="346"/>
                    <a:pt x="130" y="346"/>
                    <a:pt x="130" y="346"/>
                  </a:cubicBezTo>
                </a:path>
              </a:pathLst>
            </a:custGeom>
            <a:solidFill>
              <a:srgbClr val="D62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iṩ1îdé"/>
            <p:cNvSpPr/>
            <p:nvPr/>
          </p:nvSpPr>
          <p:spPr bwMode="auto">
            <a:xfrm>
              <a:off x="3799110" y="1715940"/>
              <a:ext cx="117128" cy="188049"/>
            </a:xfrm>
            <a:custGeom>
              <a:avLst/>
              <a:gdLst>
                <a:gd name="T0" fmla="*/ 56 w 77"/>
                <a:gd name="T1" fmla="*/ 9 h 124"/>
                <a:gd name="T2" fmla="*/ 31 w 77"/>
                <a:gd name="T3" fmla="*/ 49 h 124"/>
                <a:gd name="T4" fmla="*/ 5 w 77"/>
                <a:gd name="T5" fmla="*/ 105 h 124"/>
                <a:gd name="T6" fmla="*/ 24 w 77"/>
                <a:gd name="T7" fmla="*/ 113 h 124"/>
                <a:gd name="T8" fmla="*/ 44 w 77"/>
                <a:gd name="T9" fmla="*/ 70 h 124"/>
                <a:gd name="T10" fmla="*/ 68 w 77"/>
                <a:gd name="T11" fmla="*/ 25 h 124"/>
                <a:gd name="T12" fmla="*/ 56 w 77"/>
                <a:gd name="T13" fmla="*/ 9 h 124"/>
              </a:gdLst>
              <a:ahLst/>
              <a:cxnLst>
                <a:cxn ang="0">
                  <a:pos x="T0" y="T1"/>
                </a:cxn>
                <a:cxn ang="0">
                  <a:pos x="T2" y="T3"/>
                </a:cxn>
                <a:cxn ang="0">
                  <a:pos x="T4" y="T5"/>
                </a:cxn>
                <a:cxn ang="0">
                  <a:pos x="T6" y="T7"/>
                </a:cxn>
                <a:cxn ang="0">
                  <a:pos x="T8" y="T9"/>
                </a:cxn>
                <a:cxn ang="0">
                  <a:pos x="T10" y="T11"/>
                </a:cxn>
                <a:cxn ang="0">
                  <a:pos x="T12" y="T13"/>
                </a:cxn>
              </a:cxnLst>
              <a:rect l="0" t="0" r="r" b="b"/>
              <a:pathLst>
                <a:path w="77" h="124">
                  <a:moveTo>
                    <a:pt x="56" y="9"/>
                  </a:moveTo>
                  <a:cubicBezTo>
                    <a:pt x="44" y="21"/>
                    <a:pt x="38" y="34"/>
                    <a:pt x="31" y="49"/>
                  </a:cubicBezTo>
                  <a:cubicBezTo>
                    <a:pt x="24" y="68"/>
                    <a:pt x="15" y="86"/>
                    <a:pt x="5" y="105"/>
                  </a:cubicBezTo>
                  <a:cubicBezTo>
                    <a:pt x="0" y="116"/>
                    <a:pt x="18" y="124"/>
                    <a:pt x="24" y="113"/>
                  </a:cubicBezTo>
                  <a:cubicBezTo>
                    <a:pt x="31" y="99"/>
                    <a:pt x="38" y="85"/>
                    <a:pt x="44" y="70"/>
                  </a:cubicBezTo>
                  <a:cubicBezTo>
                    <a:pt x="51" y="55"/>
                    <a:pt x="55" y="37"/>
                    <a:pt x="68" y="25"/>
                  </a:cubicBezTo>
                  <a:cubicBezTo>
                    <a:pt x="77" y="17"/>
                    <a:pt x="65" y="0"/>
                    <a:pt x="5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îŝ1ïḑê"/>
            <p:cNvSpPr/>
            <p:nvPr/>
          </p:nvSpPr>
          <p:spPr bwMode="auto">
            <a:xfrm>
              <a:off x="3913014" y="1688001"/>
              <a:ext cx="50505" cy="38684"/>
            </a:xfrm>
            <a:custGeom>
              <a:avLst/>
              <a:gdLst>
                <a:gd name="T0" fmla="*/ 32 w 33"/>
                <a:gd name="T1" fmla="*/ 9 h 25"/>
                <a:gd name="T2" fmla="*/ 21 w 33"/>
                <a:gd name="T3" fmla="*/ 0 h 25"/>
                <a:gd name="T4" fmla="*/ 5 w 33"/>
                <a:gd name="T5" fmla="*/ 6 h 25"/>
                <a:gd name="T6" fmla="*/ 3 w 33"/>
                <a:gd name="T7" fmla="*/ 19 h 25"/>
                <a:gd name="T8" fmla="*/ 17 w 33"/>
                <a:gd name="T9" fmla="*/ 22 h 25"/>
                <a:gd name="T10" fmla="*/ 17 w 33"/>
                <a:gd name="T11" fmla="*/ 22 h 25"/>
                <a:gd name="T12" fmla="*/ 18 w 33"/>
                <a:gd name="T13" fmla="*/ 21 h 25"/>
                <a:gd name="T14" fmla="*/ 20 w 33"/>
                <a:gd name="T15" fmla="*/ 21 h 25"/>
                <a:gd name="T16" fmla="*/ 20 w 33"/>
                <a:gd name="T17" fmla="*/ 20 h 25"/>
                <a:gd name="T18" fmla="*/ 23 w 33"/>
                <a:gd name="T19" fmla="*/ 20 h 25"/>
                <a:gd name="T20" fmla="*/ 32 w 33"/>
                <a:gd name="T21"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5">
                  <a:moveTo>
                    <a:pt x="32" y="9"/>
                  </a:moveTo>
                  <a:cubicBezTo>
                    <a:pt x="31" y="3"/>
                    <a:pt x="26" y="0"/>
                    <a:pt x="21" y="0"/>
                  </a:cubicBezTo>
                  <a:cubicBezTo>
                    <a:pt x="15" y="1"/>
                    <a:pt x="10" y="3"/>
                    <a:pt x="5" y="6"/>
                  </a:cubicBezTo>
                  <a:cubicBezTo>
                    <a:pt x="1" y="8"/>
                    <a:pt x="0" y="15"/>
                    <a:pt x="3" y="19"/>
                  </a:cubicBezTo>
                  <a:cubicBezTo>
                    <a:pt x="7" y="24"/>
                    <a:pt x="12" y="25"/>
                    <a:pt x="17" y="22"/>
                  </a:cubicBezTo>
                  <a:cubicBezTo>
                    <a:pt x="17" y="22"/>
                    <a:pt x="17" y="22"/>
                    <a:pt x="17" y="22"/>
                  </a:cubicBezTo>
                  <a:cubicBezTo>
                    <a:pt x="18" y="21"/>
                    <a:pt x="18" y="21"/>
                    <a:pt x="18" y="21"/>
                  </a:cubicBezTo>
                  <a:cubicBezTo>
                    <a:pt x="19" y="21"/>
                    <a:pt x="19" y="21"/>
                    <a:pt x="20" y="21"/>
                  </a:cubicBezTo>
                  <a:cubicBezTo>
                    <a:pt x="20" y="20"/>
                    <a:pt x="20" y="20"/>
                    <a:pt x="20" y="20"/>
                  </a:cubicBezTo>
                  <a:cubicBezTo>
                    <a:pt x="21" y="20"/>
                    <a:pt x="22" y="20"/>
                    <a:pt x="23" y="20"/>
                  </a:cubicBezTo>
                  <a:cubicBezTo>
                    <a:pt x="28" y="20"/>
                    <a:pt x="33" y="14"/>
                    <a:pt x="32"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ïṥḻîďé"/>
            <p:cNvSpPr/>
            <p:nvPr/>
          </p:nvSpPr>
          <p:spPr bwMode="auto">
            <a:xfrm>
              <a:off x="3740008" y="1823397"/>
              <a:ext cx="508271" cy="284761"/>
            </a:xfrm>
            <a:custGeom>
              <a:avLst/>
              <a:gdLst>
                <a:gd name="T0" fmla="*/ 301 w 334"/>
                <a:gd name="T1" fmla="*/ 182 h 187"/>
                <a:gd name="T2" fmla="*/ 14 w 334"/>
                <a:gd name="T3" fmla="*/ 47 h 187"/>
                <a:gd name="T4" fmla="*/ 5 w 334"/>
                <a:gd name="T5" fmla="*/ 18 h 187"/>
                <a:gd name="T6" fmla="*/ 6 w 334"/>
                <a:gd name="T7" fmla="*/ 17 h 187"/>
                <a:gd name="T8" fmla="*/ 34 w 334"/>
                <a:gd name="T9" fmla="*/ 5 h 187"/>
                <a:gd name="T10" fmla="*/ 321 w 334"/>
                <a:gd name="T11" fmla="*/ 140 h 187"/>
                <a:gd name="T12" fmla="*/ 329 w 334"/>
                <a:gd name="T13" fmla="*/ 169 h 187"/>
                <a:gd name="T14" fmla="*/ 329 w 334"/>
                <a:gd name="T15" fmla="*/ 170 h 187"/>
                <a:gd name="T16" fmla="*/ 301 w 334"/>
                <a:gd name="T17" fmla="*/ 18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187">
                  <a:moveTo>
                    <a:pt x="301" y="182"/>
                  </a:moveTo>
                  <a:cubicBezTo>
                    <a:pt x="14" y="47"/>
                    <a:pt x="14" y="47"/>
                    <a:pt x="14" y="47"/>
                  </a:cubicBezTo>
                  <a:cubicBezTo>
                    <a:pt x="4" y="42"/>
                    <a:pt x="0" y="29"/>
                    <a:pt x="5" y="18"/>
                  </a:cubicBezTo>
                  <a:cubicBezTo>
                    <a:pt x="6" y="17"/>
                    <a:pt x="6" y="17"/>
                    <a:pt x="6" y="17"/>
                  </a:cubicBezTo>
                  <a:cubicBezTo>
                    <a:pt x="11" y="6"/>
                    <a:pt x="24" y="0"/>
                    <a:pt x="34" y="5"/>
                  </a:cubicBezTo>
                  <a:cubicBezTo>
                    <a:pt x="321" y="140"/>
                    <a:pt x="321" y="140"/>
                    <a:pt x="321" y="140"/>
                  </a:cubicBezTo>
                  <a:cubicBezTo>
                    <a:pt x="331" y="145"/>
                    <a:pt x="334" y="158"/>
                    <a:pt x="329" y="169"/>
                  </a:cubicBezTo>
                  <a:cubicBezTo>
                    <a:pt x="329" y="170"/>
                    <a:pt x="329" y="170"/>
                    <a:pt x="329" y="170"/>
                  </a:cubicBezTo>
                  <a:cubicBezTo>
                    <a:pt x="323" y="181"/>
                    <a:pt x="311" y="187"/>
                    <a:pt x="301" y="182"/>
                  </a:cubicBezTo>
                </a:path>
              </a:pathLst>
            </a:custGeom>
            <a:solidFill>
              <a:srgbClr val="9E8F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iṥ1ïḓè"/>
            <p:cNvSpPr/>
            <p:nvPr/>
          </p:nvSpPr>
          <p:spPr bwMode="auto">
            <a:xfrm>
              <a:off x="3733561" y="1837366"/>
              <a:ext cx="510420" cy="284761"/>
            </a:xfrm>
            <a:custGeom>
              <a:avLst/>
              <a:gdLst>
                <a:gd name="T0" fmla="*/ 301 w 335"/>
                <a:gd name="T1" fmla="*/ 182 h 187"/>
                <a:gd name="T2" fmla="*/ 14 w 335"/>
                <a:gd name="T3" fmla="*/ 47 h 187"/>
                <a:gd name="T4" fmla="*/ 6 w 335"/>
                <a:gd name="T5" fmla="*/ 17 h 187"/>
                <a:gd name="T6" fmla="*/ 6 w 335"/>
                <a:gd name="T7" fmla="*/ 17 h 187"/>
                <a:gd name="T8" fmla="*/ 34 w 335"/>
                <a:gd name="T9" fmla="*/ 5 h 187"/>
                <a:gd name="T10" fmla="*/ 321 w 335"/>
                <a:gd name="T11" fmla="*/ 140 h 187"/>
                <a:gd name="T12" fmla="*/ 329 w 335"/>
                <a:gd name="T13" fmla="*/ 169 h 187"/>
                <a:gd name="T14" fmla="*/ 329 w 335"/>
                <a:gd name="T15" fmla="*/ 170 h 187"/>
                <a:gd name="T16" fmla="*/ 301 w 335"/>
                <a:gd name="T17" fmla="*/ 18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5" h="187">
                  <a:moveTo>
                    <a:pt x="301" y="182"/>
                  </a:moveTo>
                  <a:cubicBezTo>
                    <a:pt x="14" y="47"/>
                    <a:pt x="14" y="47"/>
                    <a:pt x="14" y="47"/>
                  </a:cubicBezTo>
                  <a:cubicBezTo>
                    <a:pt x="4" y="42"/>
                    <a:pt x="0" y="29"/>
                    <a:pt x="6" y="17"/>
                  </a:cubicBezTo>
                  <a:cubicBezTo>
                    <a:pt x="6" y="17"/>
                    <a:pt x="6" y="17"/>
                    <a:pt x="6" y="17"/>
                  </a:cubicBezTo>
                  <a:cubicBezTo>
                    <a:pt x="11" y="5"/>
                    <a:pt x="24" y="0"/>
                    <a:pt x="34" y="5"/>
                  </a:cubicBezTo>
                  <a:cubicBezTo>
                    <a:pt x="321" y="140"/>
                    <a:pt x="321" y="140"/>
                    <a:pt x="321" y="140"/>
                  </a:cubicBezTo>
                  <a:cubicBezTo>
                    <a:pt x="331" y="144"/>
                    <a:pt x="335" y="158"/>
                    <a:pt x="329" y="169"/>
                  </a:cubicBezTo>
                  <a:cubicBezTo>
                    <a:pt x="329" y="170"/>
                    <a:pt x="329" y="170"/>
                    <a:pt x="329" y="170"/>
                  </a:cubicBezTo>
                  <a:cubicBezTo>
                    <a:pt x="324" y="181"/>
                    <a:pt x="311" y="187"/>
                    <a:pt x="301" y="182"/>
                  </a:cubicBezTo>
                </a:path>
              </a:pathLst>
            </a:custGeom>
            <a:solidFill>
              <a:srgbClr val="BCAC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ïşľîḑê"/>
            <p:cNvSpPr/>
            <p:nvPr/>
          </p:nvSpPr>
          <p:spPr bwMode="auto">
            <a:xfrm>
              <a:off x="3784066" y="1844888"/>
              <a:ext cx="102084" cy="102084"/>
            </a:xfrm>
            <a:custGeom>
              <a:avLst/>
              <a:gdLst>
                <a:gd name="T0" fmla="*/ 35 w 67"/>
                <a:gd name="T1" fmla="*/ 64 h 67"/>
                <a:gd name="T2" fmla="*/ 9 w 67"/>
                <a:gd name="T3" fmla="*/ 51 h 67"/>
                <a:gd name="T4" fmla="*/ 3 w 67"/>
                <a:gd name="T5" fmla="*/ 35 h 67"/>
                <a:gd name="T6" fmla="*/ 15 w 67"/>
                <a:gd name="T7" fmla="*/ 8 h 67"/>
                <a:gd name="T8" fmla="*/ 32 w 67"/>
                <a:gd name="T9" fmla="*/ 3 h 67"/>
                <a:gd name="T10" fmla="*/ 58 w 67"/>
                <a:gd name="T11" fmla="*/ 15 h 67"/>
                <a:gd name="T12" fmla="*/ 64 w 67"/>
                <a:gd name="T13" fmla="*/ 31 h 67"/>
                <a:gd name="T14" fmla="*/ 51 w 67"/>
                <a:gd name="T15" fmla="*/ 58 h 67"/>
                <a:gd name="T16" fmla="*/ 35 w 67"/>
                <a:gd name="T17" fmla="*/ 6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7">
                  <a:moveTo>
                    <a:pt x="35" y="64"/>
                  </a:moveTo>
                  <a:cubicBezTo>
                    <a:pt x="9" y="51"/>
                    <a:pt x="9" y="51"/>
                    <a:pt x="9" y="51"/>
                  </a:cubicBezTo>
                  <a:cubicBezTo>
                    <a:pt x="2" y="48"/>
                    <a:pt x="0" y="41"/>
                    <a:pt x="3" y="35"/>
                  </a:cubicBezTo>
                  <a:cubicBezTo>
                    <a:pt x="15" y="8"/>
                    <a:pt x="15" y="8"/>
                    <a:pt x="15" y="8"/>
                  </a:cubicBezTo>
                  <a:cubicBezTo>
                    <a:pt x="18" y="2"/>
                    <a:pt x="25" y="0"/>
                    <a:pt x="32" y="3"/>
                  </a:cubicBezTo>
                  <a:cubicBezTo>
                    <a:pt x="58" y="15"/>
                    <a:pt x="58" y="15"/>
                    <a:pt x="58" y="15"/>
                  </a:cubicBezTo>
                  <a:cubicBezTo>
                    <a:pt x="64" y="18"/>
                    <a:pt x="67" y="25"/>
                    <a:pt x="64" y="31"/>
                  </a:cubicBezTo>
                  <a:cubicBezTo>
                    <a:pt x="51" y="58"/>
                    <a:pt x="51" y="58"/>
                    <a:pt x="51" y="58"/>
                  </a:cubicBezTo>
                  <a:cubicBezTo>
                    <a:pt x="49" y="64"/>
                    <a:pt x="41" y="67"/>
                    <a:pt x="35" y="64"/>
                  </a:cubicBezTo>
                  <a:close/>
                </a:path>
              </a:pathLst>
            </a:custGeom>
            <a:noFill/>
            <a:ln w="26988" cap="flat">
              <a:solidFill>
                <a:srgbClr val="FFE948"/>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80" name="íś1îḓè"/>
            <p:cNvSpPr/>
            <p:nvPr/>
          </p:nvSpPr>
          <p:spPr bwMode="auto">
            <a:xfrm>
              <a:off x="3714219" y="2078069"/>
              <a:ext cx="366428" cy="188049"/>
            </a:xfrm>
            <a:custGeom>
              <a:avLst/>
              <a:gdLst>
                <a:gd name="T0" fmla="*/ 217 w 241"/>
                <a:gd name="T1" fmla="*/ 120 h 124"/>
                <a:gd name="T2" fmla="*/ 12 w 241"/>
                <a:gd name="T3" fmla="*/ 24 h 124"/>
                <a:gd name="T4" fmla="*/ 4 w 241"/>
                <a:gd name="T5" fmla="*/ 0 h 124"/>
                <a:gd name="T6" fmla="*/ 4 w 241"/>
                <a:gd name="T7" fmla="*/ 0 h 124"/>
                <a:gd name="T8" fmla="*/ 241 w 241"/>
                <a:gd name="T9" fmla="*/ 111 h 124"/>
                <a:gd name="T10" fmla="*/ 241 w 241"/>
                <a:gd name="T11" fmla="*/ 111 h 124"/>
                <a:gd name="T12" fmla="*/ 217 w 241"/>
                <a:gd name="T13" fmla="*/ 120 h 124"/>
              </a:gdLst>
              <a:ahLst/>
              <a:cxnLst>
                <a:cxn ang="0">
                  <a:pos x="T0" y="T1"/>
                </a:cxn>
                <a:cxn ang="0">
                  <a:pos x="T2" y="T3"/>
                </a:cxn>
                <a:cxn ang="0">
                  <a:pos x="T4" y="T5"/>
                </a:cxn>
                <a:cxn ang="0">
                  <a:pos x="T6" y="T7"/>
                </a:cxn>
                <a:cxn ang="0">
                  <a:pos x="T8" y="T9"/>
                </a:cxn>
                <a:cxn ang="0">
                  <a:pos x="T10" y="T11"/>
                </a:cxn>
                <a:cxn ang="0">
                  <a:pos x="T12" y="T13"/>
                </a:cxn>
              </a:cxnLst>
              <a:rect l="0" t="0" r="r" b="b"/>
              <a:pathLst>
                <a:path w="241" h="124">
                  <a:moveTo>
                    <a:pt x="217" y="120"/>
                  </a:moveTo>
                  <a:cubicBezTo>
                    <a:pt x="12" y="24"/>
                    <a:pt x="12" y="24"/>
                    <a:pt x="12" y="24"/>
                  </a:cubicBezTo>
                  <a:cubicBezTo>
                    <a:pt x="4" y="20"/>
                    <a:pt x="0" y="9"/>
                    <a:pt x="4" y="0"/>
                  </a:cubicBezTo>
                  <a:cubicBezTo>
                    <a:pt x="4" y="0"/>
                    <a:pt x="4" y="0"/>
                    <a:pt x="4" y="0"/>
                  </a:cubicBezTo>
                  <a:cubicBezTo>
                    <a:pt x="241" y="111"/>
                    <a:pt x="241" y="111"/>
                    <a:pt x="241" y="111"/>
                  </a:cubicBezTo>
                  <a:cubicBezTo>
                    <a:pt x="241" y="111"/>
                    <a:pt x="241" y="111"/>
                    <a:pt x="241" y="111"/>
                  </a:cubicBezTo>
                  <a:cubicBezTo>
                    <a:pt x="236" y="120"/>
                    <a:pt x="226" y="124"/>
                    <a:pt x="217" y="120"/>
                  </a:cubicBezTo>
                  <a:close/>
                </a:path>
              </a:pathLst>
            </a:custGeom>
            <a:solidFill>
              <a:srgbClr val="B6CCB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íṩļïďè"/>
            <p:cNvSpPr/>
            <p:nvPr/>
          </p:nvSpPr>
          <p:spPr bwMode="auto">
            <a:xfrm>
              <a:off x="3615359" y="2644367"/>
              <a:ext cx="179453" cy="189124"/>
            </a:xfrm>
            <a:custGeom>
              <a:avLst/>
              <a:gdLst>
                <a:gd name="T0" fmla="*/ 103 w 118"/>
                <a:gd name="T1" fmla="*/ 107 h 124"/>
                <a:gd name="T2" fmla="*/ 116 w 118"/>
                <a:gd name="T3" fmla="*/ 34 h 124"/>
                <a:gd name="T4" fmla="*/ 102 w 118"/>
                <a:gd name="T5" fmla="*/ 13 h 124"/>
                <a:gd name="T6" fmla="*/ 38 w 118"/>
                <a:gd name="T7" fmla="*/ 3 h 124"/>
                <a:gd name="T8" fmla="*/ 15 w 118"/>
                <a:gd name="T9" fmla="*/ 17 h 124"/>
                <a:gd name="T10" fmla="*/ 2 w 118"/>
                <a:gd name="T11" fmla="*/ 92 h 124"/>
                <a:gd name="T12" fmla="*/ 18 w 118"/>
                <a:gd name="T13" fmla="*/ 113 h 124"/>
                <a:gd name="T14" fmla="*/ 82 w 118"/>
                <a:gd name="T15" fmla="*/ 122 h 124"/>
                <a:gd name="T16" fmla="*/ 103 w 118"/>
                <a:gd name="T17"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24">
                  <a:moveTo>
                    <a:pt x="103" y="107"/>
                  </a:moveTo>
                  <a:cubicBezTo>
                    <a:pt x="116" y="34"/>
                    <a:pt x="116" y="34"/>
                    <a:pt x="116" y="34"/>
                  </a:cubicBezTo>
                  <a:cubicBezTo>
                    <a:pt x="118" y="24"/>
                    <a:pt x="112" y="15"/>
                    <a:pt x="102" y="13"/>
                  </a:cubicBezTo>
                  <a:cubicBezTo>
                    <a:pt x="38" y="3"/>
                    <a:pt x="38" y="3"/>
                    <a:pt x="38" y="3"/>
                  </a:cubicBezTo>
                  <a:cubicBezTo>
                    <a:pt x="27" y="0"/>
                    <a:pt x="17" y="7"/>
                    <a:pt x="15" y="17"/>
                  </a:cubicBezTo>
                  <a:cubicBezTo>
                    <a:pt x="2" y="92"/>
                    <a:pt x="2" y="92"/>
                    <a:pt x="2" y="92"/>
                  </a:cubicBezTo>
                  <a:cubicBezTo>
                    <a:pt x="0" y="102"/>
                    <a:pt x="7" y="112"/>
                    <a:pt x="18" y="113"/>
                  </a:cubicBezTo>
                  <a:cubicBezTo>
                    <a:pt x="82" y="122"/>
                    <a:pt x="82" y="122"/>
                    <a:pt x="82" y="122"/>
                  </a:cubicBezTo>
                  <a:cubicBezTo>
                    <a:pt x="92" y="124"/>
                    <a:pt x="101" y="117"/>
                    <a:pt x="103" y="107"/>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i$líďe"/>
            <p:cNvSpPr/>
            <p:nvPr/>
          </p:nvSpPr>
          <p:spPr bwMode="auto">
            <a:xfrm>
              <a:off x="3601389" y="2664784"/>
              <a:ext cx="88115" cy="268642"/>
            </a:xfrm>
            <a:custGeom>
              <a:avLst/>
              <a:gdLst>
                <a:gd name="T0" fmla="*/ 56 w 58"/>
                <a:gd name="T1" fmla="*/ 17 h 177"/>
                <a:gd name="T2" fmla="*/ 30 w 58"/>
                <a:gd name="T3" fmla="*/ 165 h 177"/>
                <a:gd name="T4" fmla="*/ 14 w 58"/>
                <a:gd name="T5" fmla="*/ 176 h 177"/>
                <a:gd name="T6" fmla="*/ 12 w 58"/>
                <a:gd name="T7" fmla="*/ 176 h 177"/>
                <a:gd name="T8" fmla="*/ 1 w 58"/>
                <a:gd name="T9" fmla="*/ 160 h 177"/>
                <a:gd name="T10" fmla="*/ 27 w 58"/>
                <a:gd name="T11" fmla="*/ 12 h 177"/>
                <a:gd name="T12" fmla="*/ 43 w 58"/>
                <a:gd name="T13" fmla="*/ 1 h 177"/>
                <a:gd name="T14" fmla="*/ 45 w 58"/>
                <a:gd name="T15" fmla="*/ 1 h 177"/>
                <a:gd name="T16" fmla="*/ 56 w 58"/>
                <a:gd name="T17" fmla="*/ 1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77">
                  <a:moveTo>
                    <a:pt x="56" y="17"/>
                  </a:moveTo>
                  <a:cubicBezTo>
                    <a:pt x="30" y="165"/>
                    <a:pt x="30" y="165"/>
                    <a:pt x="30" y="165"/>
                  </a:cubicBezTo>
                  <a:cubicBezTo>
                    <a:pt x="28" y="173"/>
                    <a:pt x="21" y="177"/>
                    <a:pt x="14" y="176"/>
                  </a:cubicBezTo>
                  <a:cubicBezTo>
                    <a:pt x="12" y="176"/>
                    <a:pt x="12" y="176"/>
                    <a:pt x="12" y="176"/>
                  </a:cubicBezTo>
                  <a:cubicBezTo>
                    <a:pt x="4" y="174"/>
                    <a:pt x="0" y="167"/>
                    <a:pt x="1" y="160"/>
                  </a:cubicBezTo>
                  <a:cubicBezTo>
                    <a:pt x="27" y="12"/>
                    <a:pt x="27" y="12"/>
                    <a:pt x="27" y="12"/>
                  </a:cubicBezTo>
                  <a:cubicBezTo>
                    <a:pt x="29" y="5"/>
                    <a:pt x="36" y="0"/>
                    <a:pt x="43" y="1"/>
                  </a:cubicBezTo>
                  <a:cubicBezTo>
                    <a:pt x="45" y="1"/>
                    <a:pt x="45" y="1"/>
                    <a:pt x="45" y="1"/>
                  </a:cubicBezTo>
                  <a:cubicBezTo>
                    <a:pt x="53" y="3"/>
                    <a:pt x="58" y="10"/>
                    <a:pt x="56" y="17"/>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ïsļidê"/>
            <p:cNvSpPr/>
            <p:nvPr/>
          </p:nvSpPr>
          <p:spPr bwMode="auto">
            <a:xfrm>
              <a:off x="3618582" y="2716363"/>
              <a:ext cx="137545" cy="231032"/>
            </a:xfrm>
            <a:custGeom>
              <a:avLst/>
              <a:gdLst>
                <a:gd name="T0" fmla="*/ 0 w 91"/>
                <a:gd name="T1" fmla="*/ 145 h 152"/>
                <a:gd name="T2" fmla="*/ 5 w 91"/>
                <a:gd name="T3" fmla="*/ 146 h 152"/>
                <a:gd name="T4" fmla="*/ 82 w 91"/>
                <a:gd name="T5" fmla="*/ 93 h 152"/>
                <a:gd name="T6" fmla="*/ 85 w 91"/>
                <a:gd name="T7" fmla="*/ 77 h 152"/>
                <a:gd name="T8" fmla="*/ 31 w 91"/>
                <a:gd name="T9" fmla="*/ 0 h 152"/>
                <a:gd name="T10" fmla="*/ 26 w 91"/>
                <a:gd name="T11" fmla="*/ 0 h 152"/>
                <a:gd name="T12" fmla="*/ 0 w 91"/>
                <a:gd name="T13" fmla="*/ 145 h 152"/>
              </a:gdLst>
              <a:ahLst/>
              <a:cxnLst>
                <a:cxn ang="0">
                  <a:pos x="T0" y="T1"/>
                </a:cxn>
                <a:cxn ang="0">
                  <a:pos x="T2" y="T3"/>
                </a:cxn>
                <a:cxn ang="0">
                  <a:pos x="T4" y="T5"/>
                </a:cxn>
                <a:cxn ang="0">
                  <a:pos x="T6" y="T7"/>
                </a:cxn>
                <a:cxn ang="0">
                  <a:pos x="T8" y="T9"/>
                </a:cxn>
                <a:cxn ang="0">
                  <a:pos x="T10" y="T11"/>
                </a:cxn>
                <a:cxn ang="0">
                  <a:pos x="T12" y="T13"/>
                </a:cxn>
              </a:cxnLst>
              <a:rect l="0" t="0" r="r" b="b"/>
              <a:pathLst>
                <a:path w="91" h="152">
                  <a:moveTo>
                    <a:pt x="0" y="145"/>
                  </a:moveTo>
                  <a:cubicBezTo>
                    <a:pt x="5" y="146"/>
                    <a:pt x="5" y="146"/>
                    <a:pt x="5" y="146"/>
                  </a:cubicBezTo>
                  <a:cubicBezTo>
                    <a:pt x="41" y="152"/>
                    <a:pt x="75" y="128"/>
                    <a:pt x="82" y="93"/>
                  </a:cubicBezTo>
                  <a:cubicBezTo>
                    <a:pt x="85" y="77"/>
                    <a:pt x="85" y="77"/>
                    <a:pt x="85" y="77"/>
                  </a:cubicBezTo>
                  <a:cubicBezTo>
                    <a:pt x="91" y="41"/>
                    <a:pt x="67" y="7"/>
                    <a:pt x="31" y="0"/>
                  </a:cubicBezTo>
                  <a:cubicBezTo>
                    <a:pt x="26" y="0"/>
                    <a:pt x="26" y="0"/>
                    <a:pt x="26" y="0"/>
                  </a:cubicBezTo>
                  <a:lnTo>
                    <a:pt x="0" y="145"/>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iṡḷïḓe"/>
            <p:cNvSpPr/>
            <p:nvPr/>
          </p:nvSpPr>
          <p:spPr bwMode="auto">
            <a:xfrm>
              <a:off x="3649745" y="2758271"/>
              <a:ext cx="96711" cy="160111"/>
            </a:xfrm>
            <a:custGeom>
              <a:avLst/>
              <a:gdLst>
                <a:gd name="T0" fmla="*/ 18 w 63"/>
                <a:gd name="T1" fmla="*/ 102 h 105"/>
                <a:gd name="T2" fmla="*/ 7 w 63"/>
                <a:gd name="T3" fmla="*/ 49 h 105"/>
                <a:gd name="T4" fmla="*/ 35 w 63"/>
                <a:gd name="T5" fmla="*/ 3 h 105"/>
                <a:gd name="T6" fmla="*/ 58 w 63"/>
                <a:gd name="T7" fmla="*/ 58 h 105"/>
                <a:gd name="T8" fmla="*/ 18 w 63"/>
                <a:gd name="T9" fmla="*/ 102 h 105"/>
              </a:gdLst>
              <a:ahLst/>
              <a:cxnLst>
                <a:cxn ang="0">
                  <a:pos x="T0" y="T1"/>
                </a:cxn>
                <a:cxn ang="0">
                  <a:pos x="T2" y="T3"/>
                </a:cxn>
                <a:cxn ang="0">
                  <a:pos x="T4" y="T5"/>
                </a:cxn>
                <a:cxn ang="0">
                  <a:pos x="T6" y="T7"/>
                </a:cxn>
                <a:cxn ang="0">
                  <a:pos x="T8" y="T9"/>
                </a:cxn>
              </a:cxnLst>
              <a:rect l="0" t="0" r="r" b="b"/>
              <a:pathLst>
                <a:path w="63" h="105">
                  <a:moveTo>
                    <a:pt x="18" y="102"/>
                  </a:moveTo>
                  <a:cubicBezTo>
                    <a:pt x="0" y="99"/>
                    <a:pt x="2" y="76"/>
                    <a:pt x="7" y="49"/>
                  </a:cubicBezTo>
                  <a:cubicBezTo>
                    <a:pt x="12" y="22"/>
                    <a:pt x="18" y="0"/>
                    <a:pt x="35" y="3"/>
                  </a:cubicBezTo>
                  <a:cubicBezTo>
                    <a:pt x="53" y="6"/>
                    <a:pt x="63" y="31"/>
                    <a:pt x="58" y="58"/>
                  </a:cubicBezTo>
                  <a:cubicBezTo>
                    <a:pt x="53" y="85"/>
                    <a:pt x="35" y="105"/>
                    <a:pt x="18" y="102"/>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ís1iḍe"/>
            <p:cNvSpPr/>
            <p:nvPr/>
          </p:nvSpPr>
          <p:spPr bwMode="auto">
            <a:xfrm>
              <a:off x="3693802" y="2882921"/>
              <a:ext cx="16119" cy="15044"/>
            </a:xfrm>
            <a:custGeom>
              <a:avLst/>
              <a:gdLst>
                <a:gd name="T0" fmla="*/ 0 w 10"/>
                <a:gd name="T1" fmla="*/ 10 h 10"/>
                <a:gd name="T2" fmla="*/ 10 w 10"/>
                <a:gd name="T3" fmla="*/ 0 h 10"/>
              </a:gdLst>
              <a:ahLst/>
              <a:cxnLst>
                <a:cxn ang="0">
                  <a:pos x="T0" y="T1"/>
                </a:cxn>
                <a:cxn ang="0">
                  <a:pos x="T2" y="T3"/>
                </a:cxn>
              </a:cxnLst>
              <a:rect l="0" t="0" r="r" b="b"/>
              <a:pathLst>
                <a:path w="10" h="10">
                  <a:moveTo>
                    <a:pt x="0" y="10"/>
                  </a:moveTo>
                  <a:cubicBezTo>
                    <a:pt x="4" y="7"/>
                    <a:pt x="7" y="4"/>
                    <a:pt x="10" y="0"/>
                  </a:cubicBezTo>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ï$ḷîḍè"/>
            <p:cNvSpPr/>
            <p:nvPr/>
          </p:nvSpPr>
          <p:spPr bwMode="auto">
            <a:xfrm>
              <a:off x="3686280" y="2874324"/>
              <a:ext cx="31162" cy="33312"/>
            </a:xfrm>
            <a:custGeom>
              <a:avLst/>
              <a:gdLst>
                <a:gd name="T0" fmla="*/ 9 w 20"/>
                <a:gd name="T1" fmla="*/ 20 h 22"/>
                <a:gd name="T2" fmla="*/ 19 w 20"/>
                <a:gd name="T3" fmla="*/ 8 h 22"/>
                <a:gd name="T4" fmla="*/ 17 w 20"/>
                <a:gd name="T5" fmla="*/ 2 h 22"/>
                <a:gd name="T6" fmla="*/ 10 w 20"/>
                <a:gd name="T7" fmla="*/ 3 h 22"/>
                <a:gd name="T8" fmla="*/ 2 w 20"/>
                <a:gd name="T9" fmla="*/ 13 h 22"/>
                <a:gd name="T10" fmla="*/ 2 w 20"/>
                <a:gd name="T11" fmla="*/ 20 h 22"/>
                <a:gd name="T12" fmla="*/ 9 w 20"/>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9" y="20"/>
                  </a:moveTo>
                  <a:cubicBezTo>
                    <a:pt x="13" y="16"/>
                    <a:pt x="16" y="13"/>
                    <a:pt x="19" y="8"/>
                  </a:cubicBezTo>
                  <a:cubicBezTo>
                    <a:pt x="20" y="6"/>
                    <a:pt x="19" y="3"/>
                    <a:pt x="17" y="2"/>
                  </a:cubicBezTo>
                  <a:cubicBezTo>
                    <a:pt x="14" y="0"/>
                    <a:pt x="12" y="1"/>
                    <a:pt x="10" y="3"/>
                  </a:cubicBezTo>
                  <a:cubicBezTo>
                    <a:pt x="8" y="7"/>
                    <a:pt x="5" y="10"/>
                    <a:pt x="2" y="13"/>
                  </a:cubicBezTo>
                  <a:cubicBezTo>
                    <a:pt x="0" y="14"/>
                    <a:pt x="0" y="18"/>
                    <a:pt x="2" y="20"/>
                  </a:cubicBezTo>
                  <a:cubicBezTo>
                    <a:pt x="4" y="22"/>
                    <a:pt x="7" y="21"/>
                    <a:pt x="9" y="2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i$ļîḑé"/>
            <p:cNvSpPr/>
            <p:nvPr/>
          </p:nvSpPr>
          <p:spPr bwMode="auto">
            <a:xfrm>
              <a:off x="3591718" y="2640068"/>
              <a:ext cx="79518" cy="296581"/>
            </a:xfrm>
            <a:custGeom>
              <a:avLst/>
              <a:gdLst>
                <a:gd name="T0" fmla="*/ 34 w 52"/>
                <a:gd name="T1" fmla="*/ 3 h 195"/>
                <a:gd name="T2" fmla="*/ 0 w 52"/>
                <a:gd name="T3" fmla="*/ 188 h 195"/>
                <a:gd name="T4" fmla="*/ 3 w 52"/>
                <a:gd name="T5" fmla="*/ 192 h 195"/>
                <a:gd name="T6" fmla="*/ 14 w 52"/>
                <a:gd name="T7" fmla="*/ 194 h 195"/>
                <a:gd name="T8" fmla="*/ 19 w 52"/>
                <a:gd name="T9" fmla="*/ 191 h 195"/>
                <a:gd name="T10" fmla="*/ 52 w 52"/>
                <a:gd name="T11" fmla="*/ 6 h 195"/>
                <a:gd name="T12" fmla="*/ 49 w 52"/>
                <a:gd name="T13" fmla="*/ 2 h 195"/>
                <a:gd name="T14" fmla="*/ 38 w 52"/>
                <a:gd name="T15" fmla="*/ 0 h 195"/>
                <a:gd name="T16" fmla="*/ 34 w 52"/>
                <a:gd name="T17" fmla="*/ 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95">
                  <a:moveTo>
                    <a:pt x="34" y="3"/>
                  </a:moveTo>
                  <a:cubicBezTo>
                    <a:pt x="0" y="188"/>
                    <a:pt x="0" y="188"/>
                    <a:pt x="0" y="188"/>
                  </a:cubicBezTo>
                  <a:cubicBezTo>
                    <a:pt x="0" y="190"/>
                    <a:pt x="1" y="192"/>
                    <a:pt x="3" y="192"/>
                  </a:cubicBezTo>
                  <a:cubicBezTo>
                    <a:pt x="14" y="194"/>
                    <a:pt x="14" y="194"/>
                    <a:pt x="14" y="194"/>
                  </a:cubicBezTo>
                  <a:cubicBezTo>
                    <a:pt x="17" y="195"/>
                    <a:pt x="19" y="193"/>
                    <a:pt x="19" y="191"/>
                  </a:cubicBezTo>
                  <a:cubicBezTo>
                    <a:pt x="52" y="6"/>
                    <a:pt x="52" y="6"/>
                    <a:pt x="52" y="6"/>
                  </a:cubicBezTo>
                  <a:cubicBezTo>
                    <a:pt x="52" y="5"/>
                    <a:pt x="51" y="3"/>
                    <a:pt x="49" y="2"/>
                  </a:cubicBezTo>
                  <a:cubicBezTo>
                    <a:pt x="38" y="0"/>
                    <a:pt x="38" y="0"/>
                    <a:pt x="38" y="0"/>
                  </a:cubicBezTo>
                  <a:cubicBezTo>
                    <a:pt x="36" y="0"/>
                    <a:pt x="34" y="1"/>
                    <a:pt x="34" y="3"/>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iṡ1iḓé"/>
            <p:cNvSpPr/>
            <p:nvPr/>
          </p:nvSpPr>
          <p:spPr bwMode="auto">
            <a:xfrm>
              <a:off x="4102138" y="2877548"/>
              <a:ext cx="189124" cy="198795"/>
            </a:xfrm>
            <a:custGeom>
              <a:avLst/>
              <a:gdLst>
                <a:gd name="T0" fmla="*/ 119 w 124"/>
                <a:gd name="T1" fmla="*/ 71 h 131"/>
                <a:gd name="T2" fmla="*/ 86 w 124"/>
                <a:gd name="T3" fmla="*/ 11 h 131"/>
                <a:gd name="T4" fmla="*/ 63 w 124"/>
                <a:gd name="T5" fmla="*/ 5 h 131"/>
                <a:gd name="T6" fmla="*/ 11 w 124"/>
                <a:gd name="T7" fmla="*/ 36 h 131"/>
                <a:gd name="T8" fmla="*/ 4 w 124"/>
                <a:gd name="T9" fmla="*/ 59 h 131"/>
                <a:gd name="T10" fmla="*/ 39 w 124"/>
                <a:gd name="T11" fmla="*/ 120 h 131"/>
                <a:gd name="T12" fmla="*/ 62 w 124"/>
                <a:gd name="T13" fmla="*/ 126 h 131"/>
                <a:gd name="T14" fmla="*/ 114 w 124"/>
                <a:gd name="T15" fmla="*/ 94 h 131"/>
                <a:gd name="T16" fmla="*/ 119 w 124"/>
                <a:gd name="T17" fmla="*/ 7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131">
                  <a:moveTo>
                    <a:pt x="119" y="71"/>
                  </a:moveTo>
                  <a:cubicBezTo>
                    <a:pt x="86" y="11"/>
                    <a:pt x="86" y="11"/>
                    <a:pt x="86" y="11"/>
                  </a:cubicBezTo>
                  <a:cubicBezTo>
                    <a:pt x="81" y="3"/>
                    <a:pt x="71" y="0"/>
                    <a:pt x="63" y="5"/>
                  </a:cubicBezTo>
                  <a:cubicBezTo>
                    <a:pt x="11" y="36"/>
                    <a:pt x="11" y="36"/>
                    <a:pt x="11" y="36"/>
                  </a:cubicBezTo>
                  <a:cubicBezTo>
                    <a:pt x="3" y="40"/>
                    <a:pt x="0" y="51"/>
                    <a:pt x="4" y="59"/>
                  </a:cubicBezTo>
                  <a:cubicBezTo>
                    <a:pt x="39" y="120"/>
                    <a:pt x="39" y="120"/>
                    <a:pt x="39" y="120"/>
                  </a:cubicBezTo>
                  <a:cubicBezTo>
                    <a:pt x="43" y="128"/>
                    <a:pt x="54" y="131"/>
                    <a:pt x="62" y="126"/>
                  </a:cubicBezTo>
                  <a:cubicBezTo>
                    <a:pt x="114" y="94"/>
                    <a:pt x="114" y="94"/>
                    <a:pt x="114" y="94"/>
                  </a:cubicBezTo>
                  <a:cubicBezTo>
                    <a:pt x="121" y="89"/>
                    <a:pt x="124" y="79"/>
                    <a:pt x="119" y="71"/>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 name="íślíḍè"/>
            <p:cNvSpPr/>
            <p:nvPr/>
          </p:nvSpPr>
          <p:spPr bwMode="auto">
            <a:xfrm>
              <a:off x="4112884" y="2939873"/>
              <a:ext cx="150440" cy="227808"/>
            </a:xfrm>
            <a:custGeom>
              <a:avLst/>
              <a:gdLst>
                <a:gd name="T0" fmla="*/ 27 w 99"/>
                <a:gd name="T1" fmla="*/ 8 h 150"/>
                <a:gd name="T2" fmla="*/ 96 w 99"/>
                <a:gd name="T3" fmla="*/ 129 h 150"/>
                <a:gd name="T4" fmla="*/ 91 w 99"/>
                <a:gd name="T5" fmla="*/ 146 h 150"/>
                <a:gd name="T6" fmla="*/ 89 w 99"/>
                <a:gd name="T7" fmla="*/ 147 h 150"/>
                <a:gd name="T8" fmla="*/ 72 w 99"/>
                <a:gd name="T9" fmla="*/ 142 h 150"/>
                <a:gd name="T10" fmla="*/ 4 w 99"/>
                <a:gd name="T11" fmla="*/ 22 h 150"/>
                <a:gd name="T12" fmla="*/ 9 w 99"/>
                <a:gd name="T13" fmla="*/ 5 h 150"/>
                <a:gd name="T14" fmla="*/ 10 w 99"/>
                <a:gd name="T15" fmla="*/ 4 h 150"/>
                <a:gd name="T16" fmla="*/ 27 w 99"/>
                <a:gd name="T17"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50">
                  <a:moveTo>
                    <a:pt x="27" y="8"/>
                  </a:moveTo>
                  <a:cubicBezTo>
                    <a:pt x="96" y="129"/>
                    <a:pt x="96" y="129"/>
                    <a:pt x="96" y="129"/>
                  </a:cubicBezTo>
                  <a:cubicBezTo>
                    <a:pt x="99" y="135"/>
                    <a:pt x="97" y="143"/>
                    <a:pt x="91" y="146"/>
                  </a:cubicBezTo>
                  <a:cubicBezTo>
                    <a:pt x="89" y="147"/>
                    <a:pt x="89" y="147"/>
                    <a:pt x="89" y="147"/>
                  </a:cubicBezTo>
                  <a:cubicBezTo>
                    <a:pt x="83" y="150"/>
                    <a:pt x="76" y="148"/>
                    <a:pt x="72" y="142"/>
                  </a:cubicBezTo>
                  <a:cubicBezTo>
                    <a:pt x="4" y="22"/>
                    <a:pt x="4" y="22"/>
                    <a:pt x="4" y="22"/>
                  </a:cubicBezTo>
                  <a:cubicBezTo>
                    <a:pt x="0" y="16"/>
                    <a:pt x="3" y="8"/>
                    <a:pt x="9" y="5"/>
                  </a:cubicBezTo>
                  <a:cubicBezTo>
                    <a:pt x="10" y="4"/>
                    <a:pt x="10" y="4"/>
                    <a:pt x="10" y="4"/>
                  </a:cubicBezTo>
                  <a:cubicBezTo>
                    <a:pt x="16" y="0"/>
                    <a:pt x="24" y="2"/>
                    <a:pt x="27" y="8"/>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îṩḷíḍê"/>
            <p:cNvSpPr/>
            <p:nvPr/>
          </p:nvSpPr>
          <p:spPr bwMode="auto">
            <a:xfrm>
              <a:off x="4148344" y="2958141"/>
              <a:ext cx="168707" cy="209541"/>
            </a:xfrm>
            <a:custGeom>
              <a:avLst/>
              <a:gdLst>
                <a:gd name="T0" fmla="*/ 67 w 111"/>
                <a:gd name="T1" fmla="*/ 138 h 138"/>
                <a:gd name="T2" fmla="*/ 72 w 111"/>
                <a:gd name="T3" fmla="*/ 135 h 138"/>
                <a:gd name="T4" fmla="*/ 95 w 111"/>
                <a:gd name="T5" fmla="*/ 52 h 138"/>
                <a:gd name="T6" fmla="*/ 88 w 111"/>
                <a:gd name="T7" fmla="*/ 40 h 138"/>
                <a:gd name="T8" fmla="*/ 5 w 111"/>
                <a:gd name="T9" fmla="*/ 17 h 138"/>
                <a:gd name="T10" fmla="*/ 0 w 111"/>
                <a:gd name="T11" fmla="*/ 19 h 138"/>
                <a:gd name="T12" fmla="*/ 67 w 111"/>
                <a:gd name="T13" fmla="*/ 138 h 138"/>
              </a:gdLst>
              <a:ahLst/>
              <a:cxnLst>
                <a:cxn ang="0">
                  <a:pos x="T0" y="T1"/>
                </a:cxn>
                <a:cxn ang="0">
                  <a:pos x="T2" y="T3"/>
                </a:cxn>
                <a:cxn ang="0">
                  <a:pos x="T4" y="T5"/>
                </a:cxn>
                <a:cxn ang="0">
                  <a:pos x="T6" y="T7"/>
                </a:cxn>
                <a:cxn ang="0">
                  <a:pos x="T8" y="T9"/>
                </a:cxn>
                <a:cxn ang="0">
                  <a:pos x="T10" y="T11"/>
                </a:cxn>
                <a:cxn ang="0">
                  <a:pos x="T12" y="T13"/>
                </a:cxn>
              </a:cxnLst>
              <a:rect l="0" t="0" r="r" b="b"/>
              <a:pathLst>
                <a:path w="111" h="138">
                  <a:moveTo>
                    <a:pt x="67" y="138"/>
                  </a:moveTo>
                  <a:cubicBezTo>
                    <a:pt x="72" y="135"/>
                    <a:pt x="72" y="135"/>
                    <a:pt x="72" y="135"/>
                  </a:cubicBezTo>
                  <a:cubicBezTo>
                    <a:pt x="101" y="119"/>
                    <a:pt x="111" y="82"/>
                    <a:pt x="95" y="52"/>
                  </a:cubicBezTo>
                  <a:cubicBezTo>
                    <a:pt x="88" y="40"/>
                    <a:pt x="88" y="40"/>
                    <a:pt x="88" y="40"/>
                  </a:cubicBezTo>
                  <a:cubicBezTo>
                    <a:pt x="71" y="11"/>
                    <a:pt x="34" y="0"/>
                    <a:pt x="5" y="17"/>
                  </a:cubicBezTo>
                  <a:cubicBezTo>
                    <a:pt x="0" y="19"/>
                    <a:pt x="0" y="19"/>
                    <a:pt x="0" y="19"/>
                  </a:cubicBezTo>
                  <a:lnTo>
                    <a:pt x="67" y="138"/>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íSḷiḓé"/>
            <p:cNvSpPr/>
            <p:nvPr/>
          </p:nvSpPr>
          <p:spPr bwMode="auto">
            <a:xfrm>
              <a:off x="4189178" y="2981781"/>
              <a:ext cx="113904" cy="146141"/>
            </a:xfrm>
            <a:custGeom>
              <a:avLst/>
              <a:gdLst>
                <a:gd name="T0" fmla="*/ 59 w 75"/>
                <a:gd name="T1" fmla="*/ 88 h 96"/>
                <a:gd name="T2" fmla="*/ 20 w 75"/>
                <a:gd name="T3" fmla="*/ 57 h 96"/>
                <a:gd name="T4" fmla="*/ 14 w 75"/>
                <a:gd name="T5" fmla="*/ 8 h 96"/>
                <a:gd name="T6" fmla="*/ 62 w 75"/>
                <a:gd name="T7" fmla="*/ 33 h 96"/>
                <a:gd name="T8" fmla="*/ 59 w 75"/>
                <a:gd name="T9" fmla="*/ 88 h 96"/>
              </a:gdLst>
              <a:ahLst/>
              <a:cxnLst>
                <a:cxn ang="0">
                  <a:pos x="T0" y="T1"/>
                </a:cxn>
                <a:cxn ang="0">
                  <a:pos x="T2" y="T3"/>
                </a:cxn>
                <a:cxn ang="0">
                  <a:pos x="T4" y="T5"/>
                </a:cxn>
                <a:cxn ang="0">
                  <a:pos x="T6" y="T7"/>
                </a:cxn>
                <a:cxn ang="0">
                  <a:pos x="T8" y="T9"/>
                </a:cxn>
              </a:cxnLst>
              <a:rect l="0" t="0" r="r" b="b"/>
              <a:pathLst>
                <a:path w="75" h="96">
                  <a:moveTo>
                    <a:pt x="59" y="88"/>
                  </a:moveTo>
                  <a:cubicBezTo>
                    <a:pt x="45" y="96"/>
                    <a:pt x="33" y="79"/>
                    <a:pt x="20" y="57"/>
                  </a:cubicBezTo>
                  <a:cubicBezTo>
                    <a:pt x="8" y="35"/>
                    <a:pt x="0" y="16"/>
                    <a:pt x="14" y="8"/>
                  </a:cubicBezTo>
                  <a:cubicBezTo>
                    <a:pt x="28" y="0"/>
                    <a:pt x="50" y="11"/>
                    <a:pt x="62" y="33"/>
                  </a:cubicBezTo>
                  <a:cubicBezTo>
                    <a:pt x="75" y="56"/>
                    <a:pt x="73" y="80"/>
                    <a:pt x="59" y="88"/>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î$ḷidê"/>
            <p:cNvSpPr/>
            <p:nvPr/>
          </p:nvSpPr>
          <p:spPr bwMode="auto">
            <a:xfrm>
              <a:off x="4283740" y="3076343"/>
              <a:ext cx="1075" cy="19342"/>
            </a:xfrm>
            <a:custGeom>
              <a:avLst/>
              <a:gdLst>
                <a:gd name="T0" fmla="*/ 0 w 1"/>
                <a:gd name="T1" fmla="*/ 13 h 13"/>
                <a:gd name="T2" fmla="*/ 0 w 1"/>
                <a:gd name="T3" fmla="*/ 0 h 13"/>
              </a:gdLst>
              <a:ahLst/>
              <a:cxnLst>
                <a:cxn ang="0">
                  <a:pos x="T0" y="T1"/>
                </a:cxn>
                <a:cxn ang="0">
                  <a:pos x="T2" y="T3"/>
                </a:cxn>
              </a:cxnLst>
              <a:rect l="0" t="0" r="r" b="b"/>
              <a:pathLst>
                <a:path w="1" h="13">
                  <a:moveTo>
                    <a:pt x="0" y="13"/>
                  </a:moveTo>
                  <a:cubicBezTo>
                    <a:pt x="0" y="8"/>
                    <a:pt x="1" y="4"/>
                    <a:pt x="0" y="0"/>
                  </a:cubicBezTo>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íṩḷiḓè"/>
            <p:cNvSpPr/>
            <p:nvPr/>
          </p:nvSpPr>
          <p:spPr bwMode="auto">
            <a:xfrm>
              <a:off x="4275143" y="3066672"/>
              <a:ext cx="16119" cy="36535"/>
            </a:xfrm>
            <a:custGeom>
              <a:avLst/>
              <a:gdLst>
                <a:gd name="T0" fmla="*/ 9 w 10"/>
                <a:gd name="T1" fmla="*/ 20 h 24"/>
                <a:gd name="T2" fmla="*/ 10 w 10"/>
                <a:gd name="T3" fmla="*/ 6 h 24"/>
                <a:gd name="T4" fmla="*/ 1 w 10"/>
                <a:gd name="T5" fmla="*/ 6 h 24"/>
                <a:gd name="T6" fmla="*/ 0 w 10"/>
                <a:gd name="T7" fmla="*/ 17 h 24"/>
                <a:gd name="T8" fmla="*/ 4 w 10"/>
                <a:gd name="T9" fmla="*/ 23 h 24"/>
                <a:gd name="T10" fmla="*/ 9 w 10"/>
                <a:gd name="T11" fmla="*/ 20 h 24"/>
              </a:gdLst>
              <a:ahLst/>
              <a:cxnLst>
                <a:cxn ang="0">
                  <a:pos x="T0" y="T1"/>
                </a:cxn>
                <a:cxn ang="0">
                  <a:pos x="T2" y="T3"/>
                </a:cxn>
                <a:cxn ang="0">
                  <a:pos x="T4" y="T5"/>
                </a:cxn>
                <a:cxn ang="0">
                  <a:pos x="T6" y="T7"/>
                </a:cxn>
                <a:cxn ang="0">
                  <a:pos x="T8" y="T9"/>
                </a:cxn>
                <a:cxn ang="0">
                  <a:pos x="T10" y="T11"/>
                </a:cxn>
              </a:cxnLst>
              <a:rect l="0" t="0" r="r" b="b"/>
              <a:pathLst>
                <a:path w="10" h="24">
                  <a:moveTo>
                    <a:pt x="9" y="20"/>
                  </a:moveTo>
                  <a:cubicBezTo>
                    <a:pt x="10" y="15"/>
                    <a:pt x="10" y="11"/>
                    <a:pt x="10" y="6"/>
                  </a:cubicBezTo>
                  <a:cubicBezTo>
                    <a:pt x="10" y="0"/>
                    <a:pt x="0" y="0"/>
                    <a:pt x="1" y="6"/>
                  </a:cubicBezTo>
                  <a:cubicBezTo>
                    <a:pt x="1" y="10"/>
                    <a:pt x="1" y="14"/>
                    <a:pt x="0" y="17"/>
                  </a:cubicBezTo>
                  <a:cubicBezTo>
                    <a:pt x="0" y="20"/>
                    <a:pt x="1" y="22"/>
                    <a:pt x="4" y="23"/>
                  </a:cubicBezTo>
                  <a:cubicBezTo>
                    <a:pt x="6" y="24"/>
                    <a:pt x="9" y="22"/>
                    <a:pt x="9" y="2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ïsľíḓe"/>
            <p:cNvSpPr/>
            <p:nvPr/>
          </p:nvSpPr>
          <p:spPr bwMode="auto">
            <a:xfrm>
              <a:off x="4094616" y="2929127"/>
              <a:ext cx="156887" cy="249300"/>
            </a:xfrm>
            <a:custGeom>
              <a:avLst/>
              <a:gdLst>
                <a:gd name="T0" fmla="*/ 1 w 103"/>
                <a:gd name="T1" fmla="*/ 11 h 164"/>
                <a:gd name="T2" fmla="*/ 87 w 103"/>
                <a:gd name="T3" fmla="*/ 162 h 164"/>
                <a:gd name="T4" fmla="*/ 92 w 103"/>
                <a:gd name="T5" fmla="*/ 163 h 164"/>
                <a:gd name="T6" fmla="*/ 101 w 103"/>
                <a:gd name="T7" fmla="*/ 158 h 164"/>
                <a:gd name="T8" fmla="*/ 102 w 103"/>
                <a:gd name="T9" fmla="*/ 153 h 164"/>
                <a:gd name="T10" fmla="*/ 16 w 103"/>
                <a:gd name="T11" fmla="*/ 2 h 164"/>
                <a:gd name="T12" fmla="*/ 12 w 103"/>
                <a:gd name="T13" fmla="*/ 1 h 164"/>
                <a:gd name="T14" fmla="*/ 3 w 103"/>
                <a:gd name="T15" fmla="*/ 6 h 164"/>
                <a:gd name="T16" fmla="*/ 1 w 103"/>
                <a:gd name="T17" fmla="*/ 1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64">
                  <a:moveTo>
                    <a:pt x="1" y="11"/>
                  </a:moveTo>
                  <a:cubicBezTo>
                    <a:pt x="87" y="162"/>
                    <a:pt x="87" y="162"/>
                    <a:pt x="87" y="162"/>
                  </a:cubicBezTo>
                  <a:cubicBezTo>
                    <a:pt x="88" y="163"/>
                    <a:pt x="90" y="164"/>
                    <a:pt x="92" y="163"/>
                  </a:cubicBezTo>
                  <a:cubicBezTo>
                    <a:pt x="101" y="158"/>
                    <a:pt x="101" y="158"/>
                    <a:pt x="101" y="158"/>
                  </a:cubicBezTo>
                  <a:cubicBezTo>
                    <a:pt x="102" y="157"/>
                    <a:pt x="103" y="155"/>
                    <a:pt x="102" y="153"/>
                  </a:cubicBezTo>
                  <a:cubicBezTo>
                    <a:pt x="16" y="2"/>
                    <a:pt x="16" y="2"/>
                    <a:pt x="16" y="2"/>
                  </a:cubicBezTo>
                  <a:cubicBezTo>
                    <a:pt x="16" y="1"/>
                    <a:pt x="13" y="0"/>
                    <a:pt x="12" y="1"/>
                  </a:cubicBezTo>
                  <a:cubicBezTo>
                    <a:pt x="3" y="6"/>
                    <a:pt x="3" y="6"/>
                    <a:pt x="3" y="6"/>
                  </a:cubicBezTo>
                  <a:cubicBezTo>
                    <a:pt x="1" y="7"/>
                    <a:pt x="0" y="9"/>
                    <a:pt x="1" y="11"/>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ïṩḷidê"/>
            <p:cNvSpPr/>
            <p:nvPr/>
          </p:nvSpPr>
          <p:spPr bwMode="auto">
            <a:xfrm>
              <a:off x="3615359" y="2644367"/>
              <a:ext cx="179453" cy="189124"/>
            </a:xfrm>
            <a:custGeom>
              <a:avLst/>
              <a:gdLst>
                <a:gd name="T0" fmla="*/ 103 w 118"/>
                <a:gd name="T1" fmla="*/ 107 h 124"/>
                <a:gd name="T2" fmla="*/ 116 w 118"/>
                <a:gd name="T3" fmla="*/ 34 h 124"/>
                <a:gd name="T4" fmla="*/ 102 w 118"/>
                <a:gd name="T5" fmla="*/ 13 h 124"/>
                <a:gd name="T6" fmla="*/ 38 w 118"/>
                <a:gd name="T7" fmla="*/ 3 h 124"/>
                <a:gd name="T8" fmla="*/ 15 w 118"/>
                <a:gd name="T9" fmla="*/ 17 h 124"/>
                <a:gd name="T10" fmla="*/ 2 w 118"/>
                <a:gd name="T11" fmla="*/ 92 h 124"/>
                <a:gd name="T12" fmla="*/ 18 w 118"/>
                <a:gd name="T13" fmla="*/ 113 h 124"/>
                <a:gd name="T14" fmla="*/ 82 w 118"/>
                <a:gd name="T15" fmla="*/ 122 h 124"/>
                <a:gd name="T16" fmla="*/ 103 w 118"/>
                <a:gd name="T17"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24">
                  <a:moveTo>
                    <a:pt x="103" y="107"/>
                  </a:moveTo>
                  <a:cubicBezTo>
                    <a:pt x="116" y="34"/>
                    <a:pt x="116" y="34"/>
                    <a:pt x="116" y="34"/>
                  </a:cubicBezTo>
                  <a:cubicBezTo>
                    <a:pt x="118" y="24"/>
                    <a:pt x="112" y="15"/>
                    <a:pt x="102" y="13"/>
                  </a:cubicBezTo>
                  <a:cubicBezTo>
                    <a:pt x="38" y="3"/>
                    <a:pt x="38" y="3"/>
                    <a:pt x="38" y="3"/>
                  </a:cubicBezTo>
                  <a:cubicBezTo>
                    <a:pt x="27" y="0"/>
                    <a:pt x="17" y="7"/>
                    <a:pt x="15" y="17"/>
                  </a:cubicBezTo>
                  <a:cubicBezTo>
                    <a:pt x="2" y="92"/>
                    <a:pt x="2" y="92"/>
                    <a:pt x="2" y="92"/>
                  </a:cubicBezTo>
                  <a:cubicBezTo>
                    <a:pt x="0" y="102"/>
                    <a:pt x="7" y="112"/>
                    <a:pt x="18" y="113"/>
                  </a:cubicBezTo>
                  <a:cubicBezTo>
                    <a:pt x="82" y="122"/>
                    <a:pt x="82" y="122"/>
                    <a:pt x="82" y="122"/>
                  </a:cubicBezTo>
                  <a:cubicBezTo>
                    <a:pt x="92" y="124"/>
                    <a:pt x="101" y="117"/>
                    <a:pt x="103" y="107"/>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îṣḷîḋè"/>
            <p:cNvSpPr/>
            <p:nvPr/>
          </p:nvSpPr>
          <p:spPr bwMode="auto">
            <a:xfrm>
              <a:off x="3601389" y="2664784"/>
              <a:ext cx="88115" cy="268642"/>
            </a:xfrm>
            <a:custGeom>
              <a:avLst/>
              <a:gdLst>
                <a:gd name="T0" fmla="*/ 56 w 58"/>
                <a:gd name="T1" fmla="*/ 17 h 177"/>
                <a:gd name="T2" fmla="*/ 30 w 58"/>
                <a:gd name="T3" fmla="*/ 165 h 177"/>
                <a:gd name="T4" fmla="*/ 14 w 58"/>
                <a:gd name="T5" fmla="*/ 176 h 177"/>
                <a:gd name="T6" fmla="*/ 12 w 58"/>
                <a:gd name="T7" fmla="*/ 176 h 177"/>
                <a:gd name="T8" fmla="*/ 1 w 58"/>
                <a:gd name="T9" fmla="*/ 160 h 177"/>
                <a:gd name="T10" fmla="*/ 27 w 58"/>
                <a:gd name="T11" fmla="*/ 12 h 177"/>
                <a:gd name="T12" fmla="*/ 43 w 58"/>
                <a:gd name="T13" fmla="*/ 1 h 177"/>
                <a:gd name="T14" fmla="*/ 45 w 58"/>
                <a:gd name="T15" fmla="*/ 1 h 177"/>
                <a:gd name="T16" fmla="*/ 56 w 58"/>
                <a:gd name="T17" fmla="*/ 1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77">
                  <a:moveTo>
                    <a:pt x="56" y="17"/>
                  </a:moveTo>
                  <a:cubicBezTo>
                    <a:pt x="30" y="165"/>
                    <a:pt x="30" y="165"/>
                    <a:pt x="30" y="165"/>
                  </a:cubicBezTo>
                  <a:cubicBezTo>
                    <a:pt x="28" y="173"/>
                    <a:pt x="21" y="177"/>
                    <a:pt x="14" y="176"/>
                  </a:cubicBezTo>
                  <a:cubicBezTo>
                    <a:pt x="12" y="176"/>
                    <a:pt x="12" y="176"/>
                    <a:pt x="12" y="176"/>
                  </a:cubicBezTo>
                  <a:cubicBezTo>
                    <a:pt x="4" y="174"/>
                    <a:pt x="0" y="167"/>
                    <a:pt x="1" y="160"/>
                  </a:cubicBezTo>
                  <a:cubicBezTo>
                    <a:pt x="27" y="12"/>
                    <a:pt x="27" y="12"/>
                    <a:pt x="27" y="12"/>
                  </a:cubicBezTo>
                  <a:cubicBezTo>
                    <a:pt x="29" y="5"/>
                    <a:pt x="36" y="0"/>
                    <a:pt x="43" y="1"/>
                  </a:cubicBezTo>
                  <a:cubicBezTo>
                    <a:pt x="45" y="1"/>
                    <a:pt x="45" y="1"/>
                    <a:pt x="45" y="1"/>
                  </a:cubicBezTo>
                  <a:cubicBezTo>
                    <a:pt x="53" y="3"/>
                    <a:pt x="58" y="10"/>
                    <a:pt x="56" y="17"/>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ïşļíḑé"/>
            <p:cNvSpPr/>
            <p:nvPr/>
          </p:nvSpPr>
          <p:spPr bwMode="auto">
            <a:xfrm>
              <a:off x="3618582" y="2716363"/>
              <a:ext cx="137545" cy="231032"/>
            </a:xfrm>
            <a:custGeom>
              <a:avLst/>
              <a:gdLst>
                <a:gd name="T0" fmla="*/ 0 w 91"/>
                <a:gd name="T1" fmla="*/ 145 h 152"/>
                <a:gd name="T2" fmla="*/ 5 w 91"/>
                <a:gd name="T3" fmla="*/ 146 h 152"/>
                <a:gd name="T4" fmla="*/ 82 w 91"/>
                <a:gd name="T5" fmla="*/ 93 h 152"/>
                <a:gd name="T6" fmla="*/ 85 w 91"/>
                <a:gd name="T7" fmla="*/ 77 h 152"/>
                <a:gd name="T8" fmla="*/ 31 w 91"/>
                <a:gd name="T9" fmla="*/ 0 h 152"/>
                <a:gd name="T10" fmla="*/ 26 w 91"/>
                <a:gd name="T11" fmla="*/ 0 h 152"/>
                <a:gd name="T12" fmla="*/ 0 w 91"/>
                <a:gd name="T13" fmla="*/ 145 h 152"/>
              </a:gdLst>
              <a:ahLst/>
              <a:cxnLst>
                <a:cxn ang="0">
                  <a:pos x="T0" y="T1"/>
                </a:cxn>
                <a:cxn ang="0">
                  <a:pos x="T2" y="T3"/>
                </a:cxn>
                <a:cxn ang="0">
                  <a:pos x="T4" y="T5"/>
                </a:cxn>
                <a:cxn ang="0">
                  <a:pos x="T6" y="T7"/>
                </a:cxn>
                <a:cxn ang="0">
                  <a:pos x="T8" y="T9"/>
                </a:cxn>
                <a:cxn ang="0">
                  <a:pos x="T10" y="T11"/>
                </a:cxn>
                <a:cxn ang="0">
                  <a:pos x="T12" y="T13"/>
                </a:cxn>
              </a:cxnLst>
              <a:rect l="0" t="0" r="r" b="b"/>
              <a:pathLst>
                <a:path w="91" h="152">
                  <a:moveTo>
                    <a:pt x="0" y="145"/>
                  </a:moveTo>
                  <a:cubicBezTo>
                    <a:pt x="5" y="146"/>
                    <a:pt x="5" y="146"/>
                    <a:pt x="5" y="146"/>
                  </a:cubicBezTo>
                  <a:cubicBezTo>
                    <a:pt x="41" y="152"/>
                    <a:pt x="75" y="128"/>
                    <a:pt x="82" y="93"/>
                  </a:cubicBezTo>
                  <a:cubicBezTo>
                    <a:pt x="85" y="77"/>
                    <a:pt x="85" y="77"/>
                    <a:pt x="85" y="77"/>
                  </a:cubicBezTo>
                  <a:cubicBezTo>
                    <a:pt x="91" y="41"/>
                    <a:pt x="67" y="7"/>
                    <a:pt x="31" y="0"/>
                  </a:cubicBezTo>
                  <a:cubicBezTo>
                    <a:pt x="26" y="0"/>
                    <a:pt x="26" y="0"/>
                    <a:pt x="26" y="0"/>
                  </a:cubicBezTo>
                  <a:lnTo>
                    <a:pt x="0" y="145"/>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ïślîde"/>
            <p:cNvSpPr/>
            <p:nvPr/>
          </p:nvSpPr>
          <p:spPr bwMode="auto">
            <a:xfrm>
              <a:off x="3649745" y="2758271"/>
              <a:ext cx="96711" cy="160111"/>
            </a:xfrm>
            <a:custGeom>
              <a:avLst/>
              <a:gdLst>
                <a:gd name="T0" fmla="*/ 18 w 63"/>
                <a:gd name="T1" fmla="*/ 102 h 105"/>
                <a:gd name="T2" fmla="*/ 7 w 63"/>
                <a:gd name="T3" fmla="*/ 49 h 105"/>
                <a:gd name="T4" fmla="*/ 35 w 63"/>
                <a:gd name="T5" fmla="*/ 3 h 105"/>
                <a:gd name="T6" fmla="*/ 58 w 63"/>
                <a:gd name="T7" fmla="*/ 58 h 105"/>
                <a:gd name="T8" fmla="*/ 18 w 63"/>
                <a:gd name="T9" fmla="*/ 102 h 105"/>
              </a:gdLst>
              <a:ahLst/>
              <a:cxnLst>
                <a:cxn ang="0">
                  <a:pos x="T0" y="T1"/>
                </a:cxn>
                <a:cxn ang="0">
                  <a:pos x="T2" y="T3"/>
                </a:cxn>
                <a:cxn ang="0">
                  <a:pos x="T4" y="T5"/>
                </a:cxn>
                <a:cxn ang="0">
                  <a:pos x="T6" y="T7"/>
                </a:cxn>
                <a:cxn ang="0">
                  <a:pos x="T8" y="T9"/>
                </a:cxn>
              </a:cxnLst>
              <a:rect l="0" t="0" r="r" b="b"/>
              <a:pathLst>
                <a:path w="63" h="105">
                  <a:moveTo>
                    <a:pt x="18" y="102"/>
                  </a:moveTo>
                  <a:cubicBezTo>
                    <a:pt x="0" y="99"/>
                    <a:pt x="2" y="76"/>
                    <a:pt x="7" y="49"/>
                  </a:cubicBezTo>
                  <a:cubicBezTo>
                    <a:pt x="12" y="22"/>
                    <a:pt x="18" y="0"/>
                    <a:pt x="35" y="3"/>
                  </a:cubicBezTo>
                  <a:cubicBezTo>
                    <a:pt x="53" y="6"/>
                    <a:pt x="63" y="31"/>
                    <a:pt x="58" y="58"/>
                  </a:cubicBezTo>
                  <a:cubicBezTo>
                    <a:pt x="53" y="85"/>
                    <a:pt x="35" y="105"/>
                    <a:pt x="18" y="102"/>
                  </a:cubicBezTo>
                  <a:close/>
                </a:path>
              </a:pathLst>
            </a:cu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îṩļíḍè"/>
            <p:cNvSpPr/>
            <p:nvPr/>
          </p:nvSpPr>
          <p:spPr bwMode="auto">
            <a:xfrm>
              <a:off x="3693802" y="2882921"/>
              <a:ext cx="16119" cy="15044"/>
            </a:xfrm>
            <a:custGeom>
              <a:avLst/>
              <a:gdLst>
                <a:gd name="T0" fmla="*/ 0 w 10"/>
                <a:gd name="T1" fmla="*/ 10 h 10"/>
                <a:gd name="T2" fmla="*/ 10 w 10"/>
                <a:gd name="T3" fmla="*/ 0 h 10"/>
              </a:gdLst>
              <a:ahLst/>
              <a:cxnLst>
                <a:cxn ang="0">
                  <a:pos x="T0" y="T1"/>
                </a:cxn>
                <a:cxn ang="0">
                  <a:pos x="T2" y="T3"/>
                </a:cxn>
              </a:cxnLst>
              <a:rect l="0" t="0" r="r" b="b"/>
              <a:pathLst>
                <a:path w="10" h="10">
                  <a:moveTo>
                    <a:pt x="0" y="10"/>
                  </a:moveTo>
                  <a:cubicBezTo>
                    <a:pt x="4" y="7"/>
                    <a:pt x="7" y="4"/>
                    <a:pt x="10" y="0"/>
                  </a:cubicBezTo>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îşľîdè"/>
            <p:cNvSpPr/>
            <p:nvPr/>
          </p:nvSpPr>
          <p:spPr bwMode="auto">
            <a:xfrm>
              <a:off x="3686280" y="2874324"/>
              <a:ext cx="31162" cy="33312"/>
            </a:xfrm>
            <a:custGeom>
              <a:avLst/>
              <a:gdLst>
                <a:gd name="T0" fmla="*/ 9 w 20"/>
                <a:gd name="T1" fmla="*/ 20 h 22"/>
                <a:gd name="T2" fmla="*/ 19 w 20"/>
                <a:gd name="T3" fmla="*/ 8 h 22"/>
                <a:gd name="T4" fmla="*/ 17 w 20"/>
                <a:gd name="T5" fmla="*/ 2 h 22"/>
                <a:gd name="T6" fmla="*/ 10 w 20"/>
                <a:gd name="T7" fmla="*/ 3 h 22"/>
                <a:gd name="T8" fmla="*/ 2 w 20"/>
                <a:gd name="T9" fmla="*/ 13 h 22"/>
                <a:gd name="T10" fmla="*/ 2 w 20"/>
                <a:gd name="T11" fmla="*/ 20 h 22"/>
                <a:gd name="T12" fmla="*/ 9 w 20"/>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9" y="20"/>
                  </a:moveTo>
                  <a:cubicBezTo>
                    <a:pt x="13" y="16"/>
                    <a:pt x="16" y="13"/>
                    <a:pt x="19" y="8"/>
                  </a:cubicBezTo>
                  <a:cubicBezTo>
                    <a:pt x="20" y="6"/>
                    <a:pt x="19" y="3"/>
                    <a:pt x="17" y="2"/>
                  </a:cubicBezTo>
                  <a:cubicBezTo>
                    <a:pt x="14" y="0"/>
                    <a:pt x="12" y="1"/>
                    <a:pt x="10" y="3"/>
                  </a:cubicBezTo>
                  <a:cubicBezTo>
                    <a:pt x="8" y="7"/>
                    <a:pt x="5" y="10"/>
                    <a:pt x="2" y="13"/>
                  </a:cubicBezTo>
                  <a:cubicBezTo>
                    <a:pt x="0" y="14"/>
                    <a:pt x="0" y="18"/>
                    <a:pt x="2" y="20"/>
                  </a:cubicBezTo>
                  <a:cubicBezTo>
                    <a:pt x="4" y="22"/>
                    <a:pt x="7" y="21"/>
                    <a:pt x="9" y="20"/>
                  </a:cubicBez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ïś1îḍè"/>
            <p:cNvSpPr/>
            <p:nvPr/>
          </p:nvSpPr>
          <p:spPr bwMode="auto">
            <a:xfrm>
              <a:off x="3591718" y="2640068"/>
              <a:ext cx="79518" cy="296581"/>
            </a:xfrm>
            <a:custGeom>
              <a:avLst/>
              <a:gdLst>
                <a:gd name="T0" fmla="*/ 34 w 52"/>
                <a:gd name="T1" fmla="*/ 3 h 195"/>
                <a:gd name="T2" fmla="*/ 0 w 52"/>
                <a:gd name="T3" fmla="*/ 188 h 195"/>
                <a:gd name="T4" fmla="*/ 3 w 52"/>
                <a:gd name="T5" fmla="*/ 192 h 195"/>
                <a:gd name="T6" fmla="*/ 14 w 52"/>
                <a:gd name="T7" fmla="*/ 194 h 195"/>
                <a:gd name="T8" fmla="*/ 19 w 52"/>
                <a:gd name="T9" fmla="*/ 191 h 195"/>
                <a:gd name="T10" fmla="*/ 52 w 52"/>
                <a:gd name="T11" fmla="*/ 6 h 195"/>
                <a:gd name="T12" fmla="*/ 49 w 52"/>
                <a:gd name="T13" fmla="*/ 2 h 195"/>
                <a:gd name="T14" fmla="*/ 38 w 52"/>
                <a:gd name="T15" fmla="*/ 0 h 195"/>
                <a:gd name="T16" fmla="*/ 34 w 52"/>
                <a:gd name="T17" fmla="*/ 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95">
                  <a:moveTo>
                    <a:pt x="34" y="3"/>
                  </a:moveTo>
                  <a:cubicBezTo>
                    <a:pt x="0" y="188"/>
                    <a:pt x="0" y="188"/>
                    <a:pt x="0" y="188"/>
                  </a:cubicBezTo>
                  <a:cubicBezTo>
                    <a:pt x="0" y="190"/>
                    <a:pt x="1" y="192"/>
                    <a:pt x="3" y="192"/>
                  </a:cubicBezTo>
                  <a:cubicBezTo>
                    <a:pt x="14" y="194"/>
                    <a:pt x="14" y="194"/>
                    <a:pt x="14" y="194"/>
                  </a:cubicBezTo>
                  <a:cubicBezTo>
                    <a:pt x="17" y="195"/>
                    <a:pt x="19" y="193"/>
                    <a:pt x="19" y="191"/>
                  </a:cubicBezTo>
                  <a:cubicBezTo>
                    <a:pt x="52" y="6"/>
                    <a:pt x="52" y="6"/>
                    <a:pt x="52" y="6"/>
                  </a:cubicBezTo>
                  <a:cubicBezTo>
                    <a:pt x="52" y="5"/>
                    <a:pt x="51" y="3"/>
                    <a:pt x="49" y="2"/>
                  </a:cubicBezTo>
                  <a:cubicBezTo>
                    <a:pt x="38" y="0"/>
                    <a:pt x="38" y="0"/>
                    <a:pt x="38" y="0"/>
                  </a:cubicBezTo>
                  <a:cubicBezTo>
                    <a:pt x="36" y="0"/>
                    <a:pt x="34" y="1"/>
                    <a:pt x="34" y="3"/>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iṣlíḋê"/>
            <p:cNvSpPr/>
            <p:nvPr/>
          </p:nvSpPr>
          <p:spPr bwMode="auto">
            <a:xfrm>
              <a:off x="4102138" y="2877548"/>
              <a:ext cx="189124" cy="198795"/>
            </a:xfrm>
            <a:custGeom>
              <a:avLst/>
              <a:gdLst>
                <a:gd name="T0" fmla="*/ 119 w 124"/>
                <a:gd name="T1" fmla="*/ 71 h 131"/>
                <a:gd name="T2" fmla="*/ 86 w 124"/>
                <a:gd name="T3" fmla="*/ 11 h 131"/>
                <a:gd name="T4" fmla="*/ 63 w 124"/>
                <a:gd name="T5" fmla="*/ 5 h 131"/>
                <a:gd name="T6" fmla="*/ 11 w 124"/>
                <a:gd name="T7" fmla="*/ 36 h 131"/>
                <a:gd name="T8" fmla="*/ 4 w 124"/>
                <a:gd name="T9" fmla="*/ 59 h 131"/>
                <a:gd name="T10" fmla="*/ 39 w 124"/>
                <a:gd name="T11" fmla="*/ 120 h 131"/>
                <a:gd name="T12" fmla="*/ 62 w 124"/>
                <a:gd name="T13" fmla="*/ 126 h 131"/>
                <a:gd name="T14" fmla="*/ 114 w 124"/>
                <a:gd name="T15" fmla="*/ 94 h 131"/>
                <a:gd name="T16" fmla="*/ 119 w 124"/>
                <a:gd name="T17" fmla="*/ 7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131">
                  <a:moveTo>
                    <a:pt x="119" y="71"/>
                  </a:moveTo>
                  <a:cubicBezTo>
                    <a:pt x="86" y="11"/>
                    <a:pt x="86" y="11"/>
                    <a:pt x="86" y="11"/>
                  </a:cubicBezTo>
                  <a:cubicBezTo>
                    <a:pt x="81" y="3"/>
                    <a:pt x="71" y="0"/>
                    <a:pt x="63" y="5"/>
                  </a:cubicBezTo>
                  <a:cubicBezTo>
                    <a:pt x="11" y="36"/>
                    <a:pt x="11" y="36"/>
                    <a:pt x="11" y="36"/>
                  </a:cubicBezTo>
                  <a:cubicBezTo>
                    <a:pt x="3" y="40"/>
                    <a:pt x="0" y="51"/>
                    <a:pt x="4" y="59"/>
                  </a:cubicBezTo>
                  <a:cubicBezTo>
                    <a:pt x="39" y="120"/>
                    <a:pt x="39" y="120"/>
                    <a:pt x="39" y="120"/>
                  </a:cubicBezTo>
                  <a:cubicBezTo>
                    <a:pt x="43" y="128"/>
                    <a:pt x="54" y="131"/>
                    <a:pt x="62" y="126"/>
                  </a:cubicBezTo>
                  <a:cubicBezTo>
                    <a:pt x="114" y="94"/>
                    <a:pt x="114" y="94"/>
                    <a:pt x="114" y="94"/>
                  </a:cubicBezTo>
                  <a:cubicBezTo>
                    <a:pt x="121" y="89"/>
                    <a:pt x="124" y="79"/>
                    <a:pt x="119" y="71"/>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ïṥľïḑè"/>
            <p:cNvSpPr/>
            <p:nvPr/>
          </p:nvSpPr>
          <p:spPr bwMode="auto">
            <a:xfrm>
              <a:off x="4112884" y="2939873"/>
              <a:ext cx="150440" cy="227808"/>
            </a:xfrm>
            <a:custGeom>
              <a:avLst/>
              <a:gdLst>
                <a:gd name="T0" fmla="*/ 27 w 99"/>
                <a:gd name="T1" fmla="*/ 8 h 150"/>
                <a:gd name="T2" fmla="*/ 96 w 99"/>
                <a:gd name="T3" fmla="*/ 129 h 150"/>
                <a:gd name="T4" fmla="*/ 91 w 99"/>
                <a:gd name="T5" fmla="*/ 146 h 150"/>
                <a:gd name="T6" fmla="*/ 89 w 99"/>
                <a:gd name="T7" fmla="*/ 147 h 150"/>
                <a:gd name="T8" fmla="*/ 72 w 99"/>
                <a:gd name="T9" fmla="*/ 142 h 150"/>
                <a:gd name="T10" fmla="*/ 4 w 99"/>
                <a:gd name="T11" fmla="*/ 22 h 150"/>
                <a:gd name="T12" fmla="*/ 9 w 99"/>
                <a:gd name="T13" fmla="*/ 5 h 150"/>
                <a:gd name="T14" fmla="*/ 10 w 99"/>
                <a:gd name="T15" fmla="*/ 4 h 150"/>
                <a:gd name="T16" fmla="*/ 27 w 99"/>
                <a:gd name="T17"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50">
                  <a:moveTo>
                    <a:pt x="27" y="8"/>
                  </a:moveTo>
                  <a:cubicBezTo>
                    <a:pt x="96" y="129"/>
                    <a:pt x="96" y="129"/>
                    <a:pt x="96" y="129"/>
                  </a:cubicBezTo>
                  <a:cubicBezTo>
                    <a:pt x="99" y="135"/>
                    <a:pt x="97" y="143"/>
                    <a:pt x="91" y="146"/>
                  </a:cubicBezTo>
                  <a:cubicBezTo>
                    <a:pt x="89" y="147"/>
                    <a:pt x="89" y="147"/>
                    <a:pt x="89" y="147"/>
                  </a:cubicBezTo>
                  <a:cubicBezTo>
                    <a:pt x="83" y="150"/>
                    <a:pt x="76" y="148"/>
                    <a:pt x="72" y="142"/>
                  </a:cubicBezTo>
                  <a:cubicBezTo>
                    <a:pt x="4" y="22"/>
                    <a:pt x="4" y="22"/>
                    <a:pt x="4" y="22"/>
                  </a:cubicBezTo>
                  <a:cubicBezTo>
                    <a:pt x="0" y="16"/>
                    <a:pt x="3" y="8"/>
                    <a:pt x="9" y="5"/>
                  </a:cubicBezTo>
                  <a:cubicBezTo>
                    <a:pt x="10" y="4"/>
                    <a:pt x="10" y="4"/>
                    <a:pt x="10" y="4"/>
                  </a:cubicBezTo>
                  <a:cubicBezTo>
                    <a:pt x="16" y="0"/>
                    <a:pt x="24" y="2"/>
                    <a:pt x="27" y="8"/>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ïṡľîḑé"/>
            <p:cNvSpPr/>
            <p:nvPr/>
          </p:nvSpPr>
          <p:spPr bwMode="auto">
            <a:xfrm>
              <a:off x="4148344" y="2958141"/>
              <a:ext cx="168707" cy="209541"/>
            </a:xfrm>
            <a:custGeom>
              <a:avLst/>
              <a:gdLst>
                <a:gd name="T0" fmla="*/ 67 w 111"/>
                <a:gd name="T1" fmla="*/ 138 h 138"/>
                <a:gd name="T2" fmla="*/ 72 w 111"/>
                <a:gd name="T3" fmla="*/ 135 h 138"/>
                <a:gd name="T4" fmla="*/ 95 w 111"/>
                <a:gd name="T5" fmla="*/ 52 h 138"/>
                <a:gd name="T6" fmla="*/ 88 w 111"/>
                <a:gd name="T7" fmla="*/ 40 h 138"/>
                <a:gd name="T8" fmla="*/ 5 w 111"/>
                <a:gd name="T9" fmla="*/ 17 h 138"/>
                <a:gd name="T10" fmla="*/ 0 w 111"/>
                <a:gd name="T11" fmla="*/ 19 h 138"/>
                <a:gd name="T12" fmla="*/ 67 w 111"/>
                <a:gd name="T13" fmla="*/ 138 h 138"/>
              </a:gdLst>
              <a:ahLst/>
              <a:cxnLst>
                <a:cxn ang="0">
                  <a:pos x="T0" y="T1"/>
                </a:cxn>
                <a:cxn ang="0">
                  <a:pos x="T2" y="T3"/>
                </a:cxn>
                <a:cxn ang="0">
                  <a:pos x="T4" y="T5"/>
                </a:cxn>
                <a:cxn ang="0">
                  <a:pos x="T6" y="T7"/>
                </a:cxn>
                <a:cxn ang="0">
                  <a:pos x="T8" y="T9"/>
                </a:cxn>
                <a:cxn ang="0">
                  <a:pos x="T10" y="T11"/>
                </a:cxn>
                <a:cxn ang="0">
                  <a:pos x="T12" y="T13"/>
                </a:cxn>
              </a:cxnLst>
              <a:rect l="0" t="0" r="r" b="b"/>
              <a:pathLst>
                <a:path w="111" h="138">
                  <a:moveTo>
                    <a:pt x="67" y="138"/>
                  </a:moveTo>
                  <a:cubicBezTo>
                    <a:pt x="72" y="135"/>
                    <a:pt x="72" y="135"/>
                    <a:pt x="72" y="135"/>
                  </a:cubicBezTo>
                  <a:cubicBezTo>
                    <a:pt x="101" y="119"/>
                    <a:pt x="111" y="82"/>
                    <a:pt x="95" y="52"/>
                  </a:cubicBezTo>
                  <a:cubicBezTo>
                    <a:pt x="88" y="40"/>
                    <a:pt x="88" y="40"/>
                    <a:pt x="88" y="40"/>
                  </a:cubicBezTo>
                  <a:cubicBezTo>
                    <a:pt x="71" y="11"/>
                    <a:pt x="34" y="0"/>
                    <a:pt x="5" y="17"/>
                  </a:cubicBezTo>
                  <a:cubicBezTo>
                    <a:pt x="0" y="19"/>
                    <a:pt x="0" y="19"/>
                    <a:pt x="0" y="19"/>
                  </a:cubicBezTo>
                  <a:lnTo>
                    <a:pt x="67" y="138"/>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íṩlídè"/>
            <p:cNvSpPr/>
            <p:nvPr/>
          </p:nvSpPr>
          <p:spPr bwMode="auto">
            <a:xfrm>
              <a:off x="4189178" y="2981781"/>
              <a:ext cx="113904" cy="146141"/>
            </a:xfrm>
            <a:custGeom>
              <a:avLst/>
              <a:gdLst>
                <a:gd name="T0" fmla="*/ 59 w 75"/>
                <a:gd name="T1" fmla="*/ 88 h 96"/>
                <a:gd name="T2" fmla="*/ 20 w 75"/>
                <a:gd name="T3" fmla="*/ 57 h 96"/>
                <a:gd name="T4" fmla="*/ 14 w 75"/>
                <a:gd name="T5" fmla="*/ 8 h 96"/>
                <a:gd name="T6" fmla="*/ 62 w 75"/>
                <a:gd name="T7" fmla="*/ 33 h 96"/>
                <a:gd name="T8" fmla="*/ 59 w 75"/>
                <a:gd name="T9" fmla="*/ 88 h 96"/>
              </a:gdLst>
              <a:ahLst/>
              <a:cxnLst>
                <a:cxn ang="0">
                  <a:pos x="T0" y="T1"/>
                </a:cxn>
                <a:cxn ang="0">
                  <a:pos x="T2" y="T3"/>
                </a:cxn>
                <a:cxn ang="0">
                  <a:pos x="T4" y="T5"/>
                </a:cxn>
                <a:cxn ang="0">
                  <a:pos x="T6" y="T7"/>
                </a:cxn>
                <a:cxn ang="0">
                  <a:pos x="T8" y="T9"/>
                </a:cxn>
              </a:cxnLst>
              <a:rect l="0" t="0" r="r" b="b"/>
              <a:pathLst>
                <a:path w="75" h="96">
                  <a:moveTo>
                    <a:pt x="59" y="88"/>
                  </a:moveTo>
                  <a:cubicBezTo>
                    <a:pt x="45" y="96"/>
                    <a:pt x="33" y="79"/>
                    <a:pt x="20" y="57"/>
                  </a:cubicBezTo>
                  <a:cubicBezTo>
                    <a:pt x="8" y="35"/>
                    <a:pt x="0" y="16"/>
                    <a:pt x="14" y="8"/>
                  </a:cubicBezTo>
                  <a:cubicBezTo>
                    <a:pt x="28" y="0"/>
                    <a:pt x="50" y="11"/>
                    <a:pt x="62" y="33"/>
                  </a:cubicBezTo>
                  <a:cubicBezTo>
                    <a:pt x="75" y="56"/>
                    <a:pt x="73" y="80"/>
                    <a:pt x="59" y="88"/>
                  </a:cubicBezTo>
                  <a:close/>
                </a:path>
              </a:pathLst>
            </a:cu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iśḻíḑè"/>
            <p:cNvSpPr/>
            <p:nvPr/>
          </p:nvSpPr>
          <p:spPr bwMode="auto">
            <a:xfrm>
              <a:off x="4283740" y="3076343"/>
              <a:ext cx="1075" cy="19342"/>
            </a:xfrm>
            <a:custGeom>
              <a:avLst/>
              <a:gdLst>
                <a:gd name="T0" fmla="*/ 0 w 1"/>
                <a:gd name="T1" fmla="*/ 13 h 13"/>
                <a:gd name="T2" fmla="*/ 0 w 1"/>
                <a:gd name="T3" fmla="*/ 0 h 13"/>
              </a:gdLst>
              <a:ahLst/>
              <a:cxnLst>
                <a:cxn ang="0">
                  <a:pos x="T0" y="T1"/>
                </a:cxn>
                <a:cxn ang="0">
                  <a:pos x="T2" y="T3"/>
                </a:cxn>
              </a:cxnLst>
              <a:rect l="0" t="0" r="r" b="b"/>
              <a:pathLst>
                <a:path w="1" h="13">
                  <a:moveTo>
                    <a:pt x="0" y="13"/>
                  </a:moveTo>
                  <a:cubicBezTo>
                    <a:pt x="0" y="8"/>
                    <a:pt x="1" y="4"/>
                    <a:pt x="0" y="0"/>
                  </a:cubicBezTo>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ísḻïḍè"/>
            <p:cNvSpPr/>
            <p:nvPr/>
          </p:nvSpPr>
          <p:spPr bwMode="auto">
            <a:xfrm>
              <a:off x="4275143" y="3066672"/>
              <a:ext cx="16119" cy="36535"/>
            </a:xfrm>
            <a:custGeom>
              <a:avLst/>
              <a:gdLst>
                <a:gd name="T0" fmla="*/ 9 w 10"/>
                <a:gd name="T1" fmla="*/ 20 h 24"/>
                <a:gd name="T2" fmla="*/ 10 w 10"/>
                <a:gd name="T3" fmla="*/ 6 h 24"/>
                <a:gd name="T4" fmla="*/ 1 w 10"/>
                <a:gd name="T5" fmla="*/ 6 h 24"/>
                <a:gd name="T6" fmla="*/ 0 w 10"/>
                <a:gd name="T7" fmla="*/ 17 h 24"/>
                <a:gd name="T8" fmla="*/ 4 w 10"/>
                <a:gd name="T9" fmla="*/ 23 h 24"/>
                <a:gd name="T10" fmla="*/ 9 w 10"/>
                <a:gd name="T11" fmla="*/ 20 h 24"/>
              </a:gdLst>
              <a:ahLst/>
              <a:cxnLst>
                <a:cxn ang="0">
                  <a:pos x="T0" y="T1"/>
                </a:cxn>
                <a:cxn ang="0">
                  <a:pos x="T2" y="T3"/>
                </a:cxn>
                <a:cxn ang="0">
                  <a:pos x="T4" y="T5"/>
                </a:cxn>
                <a:cxn ang="0">
                  <a:pos x="T6" y="T7"/>
                </a:cxn>
                <a:cxn ang="0">
                  <a:pos x="T8" y="T9"/>
                </a:cxn>
                <a:cxn ang="0">
                  <a:pos x="T10" y="T11"/>
                </a:cxn>
              </a:cxnLst>
              <a:rect l="0" t="0" r="r" b="b"/>
              <a:pathLst>
                <a:path w="10" h="24">
                  <a:moveTo>
                    <a:pt x="9" y="20"/>
                  </a:moveTo>
                  <a:cubicBezTo>
                    <a:pt x="10" y="15"/>
                    <a:pt x="10" y="11"/>
                    <a:pt x="10" y="6"/>
                  </a:cubicBezTo>
                  <a:cubicBezTo>
                    <a:pt x="10" y="0"/>
                    <a:pt x="0" y="0"/>
                    <a:pt x="1" y="6"/>
                  </a:cubicBezTo>
                  <a:cubicBezTo>
                    <a:pt x="1" y="10"/>
                    <a:pt x="1" y="14"/>
                    <a:pt x="0" y="17"/>
                  </a:cubicBezTo>
                  <a:cubicBezTo>
                    <a:pt x="0" y="20"/>
                    <a:pt x="1" y="22"/>
                    <a:pt x="4" y="23"/>
                  </a:cubicBezTo>
                  <a:cubicBezTo>
                    <a:pt x="6" y="24"/>
                    <a:pt x="9" y="22"/>
                    <a:pt x="9" y="20"/>
                  </a:cubicBez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ï$1ïḍê"/>
            <p:cNvSpPr/>
            <p:nvPr/>
          </p:nvSpPr>
          <p:spPr bwMode="auto">
            <a:xfrm>
              <a:off x="4094616" y="2929127"/>
              <a:ext cx="156887" cy="249300"/>
            </a:xfrm>
            <a:custGeom>
              <a:avLst/>
              <a:gdLst>
                <a:gd name="T0" fmla="*/ 1 w 103"/>
                <a:gd name="T1" fmla="*/ 11 h 164"/>
                <a:gd name="T2" fmla="*/ 87 w 103"/>
                <a:gd name="T3" fmla="*/ 162 h 164"/>
                <a:gd name="T4" fmla="*/ 92 w 103"/>
                <a:gd name="T5" fmla="*/ 163 h 164"/>
                <a:gd name="T6" fmla="*/ 101 w 103"/>
                <a:gd name="T7" fmla="*/ 158 h 164"/>
                <a:gd name="T8" fmla="*/ 102 w 103"/>
                <a:gd name="T9" fmla="*/ 153 h 164"/>
                <a:gd name="T10" fmla="*/ 16 w 103"/>
                <a:gd name="T11" fmla="*/ 2 h 164"/>
                <a:gd name="T12" fmla="*/ 12 w 103"/>
                <a:gd name="T13" fmla="*/ 1 h 164"/>
                <a:gd name="T14" fmla="*/ 3 w 103"/>
                <a:gd name="T15" fmla="*/ 6 h 164"/>
                <a:gd name="T16" fmla="*/ 1 w 103"/>
                <a:gd name="T17" fmla="*/ 1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64">
                  <a:moveTo>
                    <a:pt x="1" y="11"/>
                  </a:moveTo>
                  <a:cubicBezTo>
                    <a:pt x="87" y="162"/>
                    <a:pt x="87" y="162"/>
                    <a:pt x="87" y="162"/>
                  </a:cubicBezTo>
                  <a:cubicBezTo>
                    <a:pt x="88" y="163"/>
                    <a:pt x="90" y="164"/>
                    <a:pt x="92" y="163"/>
                  </a:cubicBezTo>
                  <a:cubicBezTo>
                    <a:pt x="101" y="158"/>
                    <a:pt x="101" y="158"/>
                    <a:pt x="101" y="158"/>
                  </a:cubicBezTo>
                  <a:cubicBezTo>
                    <a:pt x="102" y="157"/>
                    <a:pt x="103" y="155"/>
                    <a:pt x="102" y="153"/>
                  </a:cubicBezTo>
                  <a:cubicBezTo>
                    <a:pt x="16" y="2"/>
                    <a:pt x="16" y="2"/>
                    <a:pt x="16" y="2"/>
                  </a:cubicBezTo>
                  <a:cubicBezTo>
                    <a:pt x="16" y="1"/>
                    <a:pt x="13" y="0"/>
                    <a:pt x="12" y="1"/>
                  </a:cubicBezTo>
                  <a:cubicBezTo>
                    <a:pt x="3" y="6"/>
                    <a:pt x="3" y="6"/>
                    <a:pt x="3" y="6"/>
                  </a:cubicBezTo>
                  <a:cubicBezTo>
                    <a:pt x="1" y="7"/>
                    <a:pt x="0" y="9"/>
                    <a:pt x="1" y="11"/>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ïŝľïḓé"/>
            <p:cNvSpPr/>
            <p:nvPr/>
          </p:nvSpPr>
          <p:spPr bwMode="auto">
            <a:xfrm>
              <a:off x="3753978" y="2228509"/>
              <a:ext cx="779062" cy="793031"/>
            </a:xfrm>
            <a:custGeom>
              <a:avLst/>
              <a:gdLst>
                <a:gd name="T0" fmla="*/ 483 w 512"/>
                <a:gd name="T1" fmla="*/ 276 h 522"/>
                <a:gd name="T2" fmla="*/ 406 w 512"/>
                <a:gd name="T3" fmla="*/ 142 h 522"/>
                <a:gd name="T4" fmla="*/ 364 w 512"/>
                <a:gd name="T5" fmla="*/ 85 h 522"/>
                <a:gd name="T6" fmla="*/ 196 w 512"/>
                <a:gd name="T7" fmla="*/ 15 h 522"/>
                <a:gd name="T8" fmla="*/ 107 w 512"/>
                <a:gd name="T9" fmla="*/ 51 h 522"/>
                <a:gd name="T10" fmla="*/ 105 w 512"/>
                <a:gd name="T11" fmla="*/ 58 h 522"/>
                <a:gd name="T12" fmla="*/ 125 w 512"/>
                <a:gd name="T13" fmla="*/ 137 h 522"/>
                <a:gd name="T14" fmla="*/ 138 w 512"/>
                <a:gd name="T15" fmla="*/ 246 h 522"/>
                <a:gd name="T16" fmla="*/ 22 w 512"/>
                <a:gd name="T17" fmla="*/ 287 h 522"/>
                <a:gd name="T18" fmla="*/ 0 w 512"/>
                <a:gd name="T19" fmla="*/ 398 h 522"/>
                <a:gd name="T20" fmla="*/ 238 w 512"/>
                <a:gd name="T21" fmla="*/ 299 h 522"/>
                <a:gd name="T22" fmla="*/ 262 w 512"/>
                <a:gd name="T23" fmla="*/ 197 h 522"/>
                <a:gd name="T24" fmla="*/ 309 w 512"/>
                <a:gd name="T25" fmla="*/ 217 h 522"/>
                <a:gd name="T26" fmla="*/ 314 w 512"/>
                <a:gd name="T27" fmla="*/ 219 h 522"/>
                <a:gd name="T28" fmla="*/ 334 w 512"/>
                <a:gd name="T29" fmla="*/ 230 h 522"/>
                <a:gd name="T30" fmla="*/ 372 w 512"/>
                <a:gd name="T31" fmla="*/ 297 h 522"/>
                <a:gd name="T32" fmla="*/ 296 w 512"/>
                <a:gd name="T33" fmla="*/ 422 h 522"/>
                <a:gd name="T34" fmla="*/ 349 w 512"/>
                <a:gd name="T35" fmla="*/ 522 h 522"/>
                <a:gd name="T36" fmla="*/ 483 w 512"/>
                <a:gd name="T37" fmla="*/ 27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2" h="522">
                  <a:moveTo>
                    <a:pt x="483" y="276"/>
                  </a:moveTo>
                  <a:cubicBezTo>
                    <a:pt x="472" y="212"/>
                    <a:pt x="439" y="170"/>
                    <a:pt x="406" y="142"/>
                  </a:cubicBezTo>
                  <a:cubicBezTo>
                    <a:pt x="404" y="118"/>
                    <a:pt x="388" y="95"/>
                    <a:pt x="364" y="85"/>
                  </a:cubicBezTo>
                  <a:cubicBezTo>
                    <a:pt x="196" y="15"/>
                    <a:pt x="196" y="15"/>
                    <a:pt x="196" y="15"/>
                  </a:cubicBezTo>
                  <a:cubicBezTo>
                    <a:pt x="161" y="0"/>
                    <a:pt x="122" y="17"/>
                    <a:pt x="107" y="51"/>
                  </a:cubicBezTo>
                  <a:cubicBezTo>
                    <a:pt x="105" y="58"/>
                    <a:pt x="105" y="58"/>
                    <a:pt x="105" y="58"/>
                  </a:cubicBezTo>
                  <a:cubicBezTo>
                    <a:pt x="93" y="86"/>
                    <a:pt x="102" y="118"/>
                    <a:pt x="125" y="137"/>
                  </a:cubicBezTo>
                  <a:cubicBezTo>
                    <a:pt x="140" y="160"/>
                    <a:pt x="161" y="202"/>
                    <a:pt x="138" y="246"/>
                  </a:cubicBezTo>
                  <a:cubicBezTo>
                    <a:pt x="108" y="302"/>
                    <a:pt x="25" y="287"/>
                    <a:pt x="22" y="287"/>
                  </a:cubicBezTo>
                  <a:cubicBezTo>
                    <a:pt x="0" y="398"/>
                    <a:pt x="0" y="398"/>
                    <a:pt x="0" y="398"/>
                  </a:cubicBezTo>
                  <a:cubicBezTo>
                    <a:pt x="62" y="410"/>
                    <a:pt x="182" y="403"/>
                    <a:pt x="238" y="299"/>
                  </a:cubicBezTo>
                  <a:cubicBezTo>
                    <a:pt x="256" y="264"/>
                    <a:pt x="263" y="229"/>
                    <a:pt x="262" y="197"/>
                  </a:cubicBezTo>
                  <a:cubicBezTo>
                    <a:pt x="309" y="217"/>
                    <a:pt x="309" y="217"/>
                    <a:pt x="309" y="217"/>
                  </a:cubicBezTo>
                  <a:cubicBezTo>
                    <a:pt x="311" y="217"/>
                    <a:pt x="312" y="218"/>
                    <a:pt x="314" y="219"/>
                  </a:cubicBezTo>
                  <a:cubicBezTo>
                    <a:pt x="321" y="221"/>
                    <a:pt x="328" y="224"/>
                    <a:pt x="334" y="230"/>
                  </a:cubicBezTo>
                  <a:cubicBezTo>
                    <a:pt x="350" y="244"/>
                    <a:pt x="366" y="265"/>
                    <a:pt x="372" y="297"/>
                  </a:cubicBezTo>
                  <a:cubicBezTo>
                    <a:pt x="385" y="372"/>
                    <a:pt x="299" y="420"/>
                    <a:pt x="296" y="422"/>
                  </a:cubicBezTo>
                  <a:cubicBezTo>
                    <a:pt x="349" y="522"/>
                    <a:pt x="349" y="522"/>
                    <a:pt x="349" y="522"/>
                  </a:cubicBezTo>
                  <a:cubicBezTo>
                    <a:pt x="355" y="518"/>
                    <a:pt x="512" y="434"/>
                    <a:pt x="483" y="276"/>
                  </a:cubicBezTo>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ï$ļíḍê"/>
            <p:cNvSpPr/>
            <p:nvPr/>
          </p:nvSpPr>
          <p:spPr bwMode="auto">
            <a:xfrm>
              <a:off x="3971041" y="2133947"/>
              <a:ext cx="563074" cy="888668"/>
            </a:xfrm>
            <a:custGeom>
              <a:avLst/>
              <a:gdLst>
                <a:gd name="T0" fmla="*/ 120 w 370"/>
                <a:gd name="T1" fmla="*/ 260 h 585"/>
                <a:gd name="T2" fmla="*/ 168 w 370"/>
                <a:gd name="T3" fmla="*/ 279 h 585"/>
                <a:gd name="T4" fmla="*/ 172 w 370"/>
                <a:gd name="T5" fmla="*/ 281 h 585"/>
                <a:gd name="T6" fmla="*/ 192 w 370"/>
                <a:gd name="T7" fmla="*/ 292 h 585"/>
                <a:gd name="T8" fmla="*/ 230 w 370"/>
                <a:gd name="T9" fmla="*/ 359 h 585"/>
                <a:gd name="T10" fmla="*/ 154 w 370"/>
                <a:gd name="T11" fmla="*/ 484 h 585"/>
                <a:gd name="T12" fmla="*/ 207 w 370"/>
                <a:gd name="T13" fmla="*/ 585 h 585"/>
                <a:gd name="T14" fmla="*/ 342 w 370"/>
                <a:gd name="T15" fmla="*/ 339 h 585"/>
                <a:gd name="T16" fmla="*/ 264 w 370"/>
                <a:gd name="T17" fmla="*/ 205 h 585"/>
                <a:gd name="T18" fmla="*/ 223 w 370"/>
                <a:gd name="T19" fmla="*/ 147 h 585"/>
                <a:gd name="T20" fmla="*/ 55 w 370"/>
                <a:gd name="T21" fmla="*/ 77 h 585"/>
                <a:gd name="T22" fmla="*/ 120 w 370"/>
                <a:gd name="T23" fmla="*/ 26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0" h="585">
                  <a:moveTo>
                    <a:pt x="120" y="260"/>
                  </a:moveTo>
                  <a:cubicBezTo>
                    <a:pt x="168" y="279"/>
                    <a:pt x="168" y="279"/>
                    <a:pt x="168" y="279"/>
                  </a:cubicBezTo>
                  <a:cubicBezTo>
                    <a:pt x="169" y="280"/>
                    <a:pt x="171" y="281"/>
                    <a:pt x="172" y="281"/>
                  </a:cubicBezTo>
                  <a:cubicBezTo>
                    <a:pt x="179" y="284"/>
                    <a:pt x="186" y="287"/>
                    <a:pt x="192" y="292"/>
                  </a:cubicBezTo>
                  <a:cubicBezTo>
                    <a:pt x="209" y="306"/>
                    <a:pt x="224" y="327"/>
                    <a:pt x="230" y="359"/>
                  </a:cubicBezTo>
                  <a:cubicBezTo>
                    <a:pt x="244" y="435"/>
                    <a:pt x="158" y="482"/>
                    <a:pt x="154" y="484"/>
                  </a:cubicBezTo>
                  <a:cubicBezTo>
                    <a:pt x="207" y="585"/>
                    <a:pt x="207" y="585"/>
                    <a:pt x="207" y="585"/>
                  </a:cubicBezTo>
                  <a:cubicBezTo>
                    <a:pt x="214" y="581"/>
                    <a:pt x="370" y="496"/>
                    <a:pt x="342" y="339"/>
                  </a:cubicBezTo>
                  <a:cubicBezTo>
                    <a:pt x="330" y="275"/>
                    <a:pt x="298" y="232"/>
                    <a:pt x="264" y="205"/>
                  </a:cubicBezTo>
                  <a:cubicBezTo>
                    <a:pt x="262" y="180"/>
                    <a:pt x="247" y="158"/>
                    <a:pt x="223" y="147"/>
                  </a:cubicBezTo>
                  <a:cubicBezTo>
                    <a:pt x="223" y="147"/>
                    <a:pt x="0" y="0"/>
                    <a:pt x="55" y="77"/>
                  </a:cubicBezTo>
                  <a:cubicBezTo>
                    <a:pt x="109" y="155"/>
                    <a:pt x="120" y="260"/>
                    <a:pt x="120" y="260"/>
                  </a:cubicBezTo>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íŝļïḋe"/>
            <p:cNvSpPr/>
            <p:nvPr/>
          </p:nvSpPr>
          <p:spPr bwMode="auto">
            <a:xfrm>
              <a:off x="3908716" y="2229583"/>
              <a:ext cx="460990" cy="249300"/>
            </a:xfrm>
            <a:custGeom>
              <a:avLst/>
              <a:gdLst>
                <a:gd name="T0" fmla="*/ 260 w 303"/>
                <a:gd name="T1" fmla="*/ 83 h 164"/>
                <a:gd name="T2" fmla="*/ 92 w 303"/>
                <a:gd name="T3" fmla="*/ 13 h 164"/>
                <a:gd name="T4" fmla="*/ 8 w 303"/>
                <a:gd name="T5" fmla="*/ 41 h 164"/>
                <a:gd name="T6" fmla="*/ 0 w 303"/>
                <a:gd name="T7" fmla="*/ 63 h 164"/>
                <a:gd name="T8" fmla="*/ 295 w 303"/>
                <a:gd name="T9" fmla="*/ 163 h 164"/>
                <a:gd name="T10" fmla="*/ 303 w 303"/>
                <a:gd name="T11" fmla="*/ 140 h 164"/>
                <a:gd name="T12" fmla="*/ 302 w 303"/>
                <a:gd name="T13" fmla="*/ 140 h 164"/>
                <a:gd name="T14" fmla="*/ 260 w 303"/>
                <a:gd name="T15" fmla="*/ 83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164">
                  <a:moveTo>
                    <a:pt x="260" y="83"/>
                  </a:moveTo>
                  <a:cubicBezTo>
                    <a:pt x="92" y="13"/>
                    <a:pt x="92" y="13"/>
                    <a:pt x="92" y="13"/>
                  </a:cubicBezTo>
                  <a:cubicBezTo>
                    <a:pt x="61" y="0"/>
                    <a:pt x="25" y="12"/>
                    <a:pt x="8" y="41"/>
                  </a:cubicBezTo>
                  <a:cubicBezTo>
                    <a:pt x="0" y="63"/>
                    <a:pt x="0" y="63"/>
                    <a:pt x="0" y="63"/>
                  </a:cubicBezTo>
                  <a:cubicBezTo>
                    <a:pt x="0" y="63"/>
                    <a:pt x="84" y="164"/>
                    <a:pt x="295" y="163"/>
                  </a:cubicBezTo>
                  <a:cubicBezTo>
                    <a:pt x="303" y="140"/>
                    <a:pt x="303" y="140"/>
                    <a:pt x="303" y="140"/>
                  </a:cubicBezTo>
                  <a:cubicBezTo>
                    <a:pt x="302" y="140"/>
                    <a:pt x="302" y="140"/>
                    <a:pt x="302" y="140"/>
                  </a:cubicBezTo>
                  <a:cubicBezTo>
                    <a:pt x="300" y="115"/>
                    <a:pt x="285" y="93"/>
                    <a:pt x="260" y="83"/>
                  </a:cubicBezTo>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ïṩḻiḍè"/>
            <p:cNvSpPr/>
            <p:nvPr/>
          </p:nvSpPr>
          <p:spPr bwMode="auto">
            <a:xfrm>
              <a:off x="4408390" y="1893243"/>
              <a:ext cx="156887" cy="274015"/>
            </a:xfrm>
            <a:custGeom>
              <a:avLst/>
              <a:gdLst>
                <a:gd name="T0" fmla="*/ 0 w 103"/>
                <a:gd name="T1" fmla="*/ 180 h 180"/>
                <a:gd name="T2" fmla="*/ 11 w 103"/>
                <a:gd name="T3" fmla="*/ 131 h 180"/>
                <a:gd name="T4" fmla="*/ 66 w 103"/>
                <a:gd name="T5" fmla="*/ 9 h 180"/>
                <a:gd name="T6" fmla="*/ 66 w 103"/>
                <a:gd name="T7" fmla="*/ 9 h 180"/>
                <a:gd name="T8" fmla="*/ 79 w 103"/>
                <a:gd name="T9" fmla="*/ 5 h 180"/>
                <a:gd name="T10" fmla="*/ 92 w 103"/>
                <a:gd name="T11" fmla="*/ 20 h 180"/>
                <a:gd name="T12" fmla="*/ 101 w 103"/>
                <a:gd name="T13" fmla="*/ 49 h 180"/>
                <a:gd name="T14" fmla="*/ 0 w 103"/>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80">
                  <a:moveTo>
                    <a:pt x="0" y="180"/>
                  </a:moveTo>
                  <a:cubicBezTo>
                    <a:pt x="11" y="131"/>
                    <a:pt x="11" y="131"/>
                    <a:pt x="11" y="131"/>
                  </a:cubicBezTo>
                  <a:cubicBezTo>
                    <a:pt x="33" y="114"/>
                    <a:pt x="64" y="79"/>
                    <a:pt x="66" y="9"/>
                  </a:cubicBezTo>
                  <a:cubicBezTo>
                    <a:pt x="66" y="9"/>
                    <a:pt x="66" y="9"/>
                    <a:pt x="66" y="9"/>
                  </a:cubicBezTo>
                  <a:cubicBezTo>
                    <a:pt x="66" y="3"/>
                    <a:pt x="75" y="0"/>
                    <a:pt x="79" y="5"/>
                  </a:cubicBezTo>
                  <a:cubicBezTo>
                    <a:pt x="92" y="20"/>
                    <a:pt x="92" y="20"/>
                    <a:pt x="92" y="20"/>
                  </a:cubicBezTo>
                  <a:cubicBezTo>
                    <a:pt x="99" y="28"/>
                    <a:pt x="103" y="39"/>
                    <a:pt x="101" y="49"/>
                  </a:cubicBezTo>
                  <a:cubicBezTo>
                    <a:pt x="82" y="153"/>
                    <a:pt x="4" y="179"/>
                    <a:pt x="0" y="180"/>
                  </a:cubicBezTo>
                </a:path>
              </a:pathLst>
            </a:custGeom>
            <a:solidFill>
              <a:srgbClr val="9E8F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îsḻïďè"/>
            <p:cNvSpPr/>
            <p:nvPr/>
          </p:nvSpPr>
          <p:spPr bwMode="auto">
            <a:xfrm>
              <a:off x="4426658" y="2060876"/>
              <a:ext cx="117128" cy="123575"/>
            </a:xfrm>
            <a:custGeom>
              <a:avLst/>
              <a:gdLst>
                <a:gd name="T0" fmla="*/ 0 w 77"/>
                <a:gd name="T1" fmla="*/ 81 h 81"/>
                <a:gd name="T2" fmla="*/ 18 w 77"/>
                <a:gd name="T3" fmla="*/ 29 h 81"/>
                <a:gd name="T4" fmla="*/ 45 w 77"/>
                <a:gd name="T5" fmla="*/ 0 h 81"/>
                <a:gd name="T6" fmla="*/ 77 w 77"/>
                <a:gd name="T7" fmla="*/ 22 h 81"/>
                <a:gd name="T8" fmla="*/ 0 w 77"/>
                <a:gd name="T9" fmla="*/ 81 h 81"/>
              </a:gdLst>
              <a:ahLst/>
              <a:cxnLst>
                <a:cxn ang="0">
                  <a:pos x="T0" y="T1"/>
                </a:cxn>
                <a:cxn ang="0">
                  <a:pos x="T2" y="T3"/>
                </a:cxn>
                <a:cxn ang="0">
                  <a:pos x="T4" y="T5"/>
                </a:cxn>
                <a:cxn ang="0">
                  <a:pos x="T6" y="T7"/>
                </a:cxn>
                <a:cxn ang="0">
                  <a:pos x="T8" y="T9"/>
                </a:cxn>
              </a:cxnLst>
              <a:rect l="0" t="0" r="r" b="b"/>
              <a:pathLst>
                <a:path w="77" h="81">
                  <a:moveTo>
                    <a:pt x="0" y="81"/>
                  </a:moveTo>
                  <a:cubicBezTo>
                    <a:pt x="18" y="29"/>
                    <a:pt x="18" y="29"/>
                    <a:pt x="18" y="29"/>
                  </a:cubicBezTo>
                  <a:cubicBezTo>
                    <a:pt x="27" y="22"/>
                    <a:pt x="37" y="13"/>
                    <a:pt x="45" y="0"/>
                  </a:cubicBezTo>
                  <a:cubicBezTo>
                    <a:pt x="77" y="22"/>
                    <a:pt x="77" y="22"/>
                    <a:pt x="77" y="22"/>
                  </a:cubicBezTo>
                  <a:cubicBezTo>
                    <a:pt x="48" y="65"/>
                    <a:pt x="13" y="77"/>
                    <a:pt x="0" y="81"/>
                  </a:cubicBezTo>
                </a:path>
              </a:pathLst>
            </a:custGeom>
            <a:solidFill>
              <a:srgbClr val="BCAC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îṩ1íḍè"/>
            <p:cNvSpPr/>
            <p:nvPr/>
          </p:nvSpPr>
          <p:spPr bwMode="auto">
            <a:xfrm>
              <a:off x="3913014" y="1749251"/>
              <a:ext cx="626473" cy="704917"/>
            </a:xfrm>
            <a:custGeom>
              <a:avLst/>
              <a:gdLst>
                <a:gd name="T0" fmla="*/ 394 w 411"/>
                <a:gd name="T1" fmla="*/ 170 h 464"/>
                <a:gd name="T2" fmla="*/ 353 w 411"/>
                <a:gd name="T3" fmla="*/ 292 h 464"/>
                <a:gd name="T4" fmla="*/ 317 w 411"/>
                <a:gd name="T5" fmla="*/ 399 h 464"/>
                <a:gd name="T6" fmla="*/ 295 w 411"/>
                <a:gd name="T7" fmla="*/ 462 h 464"/>
                <a:gd name="T8" fmla="*/ 0 w 411"/>
                <a:gd name="T9" fmla="*/ 363 h 464"/>
                <a:gd name="T10" fmla="*/ 68 w 411"/>
                <a:gd name="T11" fmla="*/ 161 h 464"/>
                <a:gd name="T12" fmla="*/ 82 w 411"/>
                <a:gd name="T13" fmla="*/ 119 h 464"/>
                <a:gd name="T14" fmla="*/ 101 w 411"/>
                <a:gd name="T15" fmla="*/ 64 h 464"/>
                <a:gd name="T16" fmla="*/ 191 w 411"/>
                <a:gd name="T17" fmla="*/ 3 h 464"/>
                <a:gd name="T18" fmla="*/ 224 w 411"/>
                <a:gd name="T19" fmla="*/ 9 h 464"/>
                <a:gd name="T20" fmla="*/ 332 w 411"/>
                <a:gd name="T21" fmla="*/ 46 h 464"/>
                <a:gd name="T22" fmla="*/ 394 w 411"/>
                <a:gd name="T23" fmla="*/ 17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1" h="464">
                  <a:moveTo>
                    <a:pt x="394" y="170"/>
                  </a:moveTo>
                  <a:cubicBezTo>
                    <a:pt x="353" y="292"/>
                    <a:pt x="353" y="292"/>
                    <a:pt x="353" y="292"/>
                  </a:cubicBezTo>
                  <a:cubicBezTo>
                    <a:pt x="317" y="399"/>
                    <a:pt x="317" y="399"/>
                    <a:pt x="317" y="399"/>
                  </a:cubicBezTo>
                  <a:cubicBezTo>
                    <a:pt x="295" y="462"/>
                    <a:pt x="295" y="462"/>
                    <a:pt x="295" y="462"/>
                  </a:cubicBezTo>
                  <a:cubicBezTo>
                    <a:pt x="84" y="464"/>
                    <a:pt x="0" y="363"/>
                    <a:pt x="0" y="363"/>
                  </a:cubicBezTo>
                  <a:cubicBezTo>
                    <a:pt x="68" y="161"/>
                    <a:pt x="68" y="161"/>
                    <a:pt x="68" y="161"/>
                  </a:cubicBezTo>
                  <a:cubicBezTo>
                    <a:pt x="82" y="119"/>
                    <a:pt x="82" y="119"/>
                    <a:pt x="82" y="119"/>
                  </a:cubicBezTo>
                  <a:cubicBezTo>
                    <a:pt x="101" y="64"/>
                    <a:pt x="101" y="64"/>
                    <a:pt x="101" y="64"/>
                  </a:cubicBezTo>
                  <a:cubicBezTo>
                    <a:pt x="114" y="26"/>
                    <a:pt x="151" y="0"/>
                    <a:pt x="191" y="3"/>
                  </a:cubicBezTo>
                  <a:cubicBezTo>
                    <a:pt x="202" y="3"/>
                    <a:pt x="213" y="5"/>
                    <a:pt x="224" y="9"/>
                  </a:cubicBezTo>
                  <a:cubicBezTo>
                    <a:pt x="332" y="46"/>
                    <a:pt x="332" y="46"/>
                    <a:pt x="332" y="46"/>
                  </a:cubicBezTo>
                  <a:cubicBezTo>
                    <a:pt x="384" y="63"/>
                    <a:pt x="411" y="119"/>
                    <a:pt x="394" y="170"/>
                  </a:cubicBezTo>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ï$ļiḍè"/>
            <p:cNvSpPr/>
            <p:nvPr/>
          </p:nvSpPr>
          <p:spPr bwMode="auto">
            <a:xfrm>
              <a:off x="4275143" y="1869603"/>
              <a:ext cx="232107" cy="219212"/>
            </a:xfrm>
            <a:custGeom>
              <a:avLst/>
              <a:gdLst>
                <a:gd name="T0" fmla="*/ 161 w 216"/>
                <a:gd name="T1" fmla="*/ 0 h 204"/>
                <a:gd name="T2" fmla="*/ 0 w 216"/>
                <a:gd name="T3" fmla="*/ 198 h 204"/>
                <a:gd name="T4" fmla="*/ 9 w 216"/>
                <a:gd name="T5" fmla="*/ 204 h 204"/>
                <a:gd name="T6" fmla="*/ 127 w 216"/>
                <a:gd name="T7" fmla="*/ 129 h 204"/>
                <a:gd name="T8" fmla="*/ 128 w 216"/>
                <a:gd name="T9" fmla="*/ 90 h 204"/>
                <a:gd name="T10" fmla="*/ 158 w 216"/>
                <a:gd name="T11" fmla="*/ 89 h 204"/>
                <a:gd name="T12" fmla="*/ 216 w 216"/>
                <a:gd name="T13" fmla="*/ 51 h 204"/>
                <a:gd name="T14" fmla="*/ 161 w 216"/>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204">
                  <a:moveTo>
                    <a:pt x="161" y="0"/>
                  </a:moveTo>
                  <a:lnTo>
                    <a:pt x="0" y="198"/>
                  </a:lnTo>
                  <a:lnTo>
                    <a:pt x="9" y="204"/>
                  </a:lnTo>
                  <a:lnTo>
                    <a:pt x="127" y="129"/>
                  </a:lnTo>
                  <a:lnTo>
                    <a:pt x="128" y="90"/>
                  </a:lnTo>
                  <a:lnTo>
                    <a:pt x="158" y="89"/>
                  </a:lnTo>
                  <a:lnTo>
                    <a:pt x="216" y="51"/>
                  </a:lnTo>
                  <a:lnTo>
                    <a:pt x="161" y="0"/>
                  </a:lnTo>
                  <a:close/>
                </a:path>
              </a:pathLst>
            </a:custGeom>
            <a:solidFill>
              <a:srgbClr val="1C1D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îšḷïḑê"/>
            <p:cNvSpPr/>
            <p:nvPr/>
          </p:nvSpPr>
          <p:spPr bwMode="auto">
            <a:xfrm>
              <a:off x="4275143" y="1869603"/>
              <a:ext cx="232107" cy="219212"/>
            </a:xfrm>
            <a:custGeom>
              <a:avLst/>
              <a:gdLst>
                <a:gd name="T0" fmla="*/ 161 w 216"/>
                <a:gd name="T1" fmla="*/ 0 h 204"/>
                <a:gd name="T2" fmla="*/ 0 w 216"/>
                <a:gd name="T3" fmla="*/ 198 h 204"/>
                <a:gd name="T4" fmla="*/ 9 w 216"/>
                <a:gd name="T5" fmla="*/ 204 h 204"/>
                <a:gd name="T6" fmla="*/ 127 w 216"/>
                <a:gd name="T7" fmla="*/ 129 h 204"/>
                <a:gd name="T8" fmla="*/ 128 w 216"/>
                <a:gd name="T9" fmla="*/ 90 h 204"/>
                <a:gd name="T10" fmla="*/ 158 w 216"/>
                <a:gd name="T11" fmla="*/ 89 h 204"/>
                <a:gd name="T12" fmla="*/ 216 w 216"/>
                <a:gd name="T13" fmla="*/ 51 h 204"/>
                <a:gd name="T14" fmla="*/ 161 w 216"/>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204">
                  <a:moveTo>
                    <a:pt x="161" y="0"/>
                  </a:moveTo>
                  <a:lnTo>
                    <a:pt x="0" y="198"/>
                  </a:lnTo>
                  <a:lnTo>
                    <a:pt x="9" y="204"/>
                  </a:lnTo>
                  <a:lnTo>
                    <a:pt x="127" y="129"/>
                  </a:lnTo>
                  <a:lnTo>
                    <a:pt x="128" y="90"/>
                  </a:lnTo>
                  <a:lnTo>
                    <a:pt x="158" y="89"/>
                  </a:lnTo>
                  <a:lnTo>
                    <a:pt x="216" y="51"/>
                  </a:lnTo>
                  <a:lnTo>
                    <a:pt x="1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ïşḻiďê"/>
            <p:cNvSpPr/>
            <p:nvPr/>
          </p:nvSpPr>
          <p:spPr bwMode="auto">
            <a:xfrm>
              <a:off x="4174134" y="1800831"/>
              <a:ext cx="81667" cy="269717"/>
            </a:xfrm>
            <a:custGeom>
              <a:avLst/>
              <a:gdLst>
                <a:gd name="T0" fmla="*/ 73 w 76"/>
                <a:gd name="T1" fmla="*/ 0 h 251"/>
                <a:gd name="T2" fmla="*/ 0 w 76"/>
                <a:gd name="T3" fmla="*/ 2 h 251"/>
                <a:gd name="T4" fmla="*/ 19 w 76"/>
                <a:gd name="T5" fmla="*/ 71 h 251"/>
                <a:gd name="T6" fmla="*/ 41 w 76"/>
                <a:gd name="T7" fmla="*/ 91 h 251"/>
                <a:gd name="T8" fmla="*/ 18 w 76"/>
                <a:gd name="T9" fmla="*/ 120 h 251"/>
                <a:gd name="T10" fmla="*/ 62 w 76"/>
                <a:gd name="T11" fmla="*/ 241 h 251"/>
                <a:gd name="T12" fmla="*/ 76 w 76"/>
                <a:gd name="T13" fmla="*/ 251 h 251"/>
                <a:gd name="T14" fmla="*/ 73 w 76"/>
                <a:gd name="T15" fmla="*/ 0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251">
                  <a:moveTo>
                    <a:pt x="73" y="0"/>
                  </a:moveTo>
                  <a:lnTo>
                    <a:pt x="0" y="2"/>
                  </a:lnTo>
                  <a:lnTo>
                    <a:pt x="19" y="71"/>
                  </a:lnTo>
                  <a:lnTo>
                    <a:pt x="41" y="91"/>
                  </a:lnTo>
                  <a:lnTo>
                    <a:pt x="18" y="120"/>
                  </a:lnTo>
                  <a:lnTo>
                    <a:pt x="62" y="241"/>
                  </a:lnTo>
                  <a:lnTo>
                    <a:pt x="76" y="251"/>
                  </a:lnTo>
                  <a:lnTo>
                    <a:pt x="73" y="0"/>
                  </a:lnTo>
                  <a:close/>
                </a:path>
              </a:pathLst>
            </a:custGeom>
            <a:solidFill>
              <a:srgbClr val="1C1D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ïšlïḋé"/>
            <p:cNvSpPr/>
            <p:nvPr/>
          </p:nvSpPr>
          <p:spPr bwMode="auto">
            <a:xfrm>
              <a:off x="4174134" y="1800831"/>
              <a:ext cx="81667" cy="269717"/>
            </a:xfrm>
            <a:custGeom>
              <a:avLst/>
              <a:gdLst>
                <a:gd name="T0" fmla="*/ 73 w 76"/>
                <a:gd name="T1" fmla="*/ 0 h 251"/>
                <a:gd name="T2" fmla="*/ 0 w 76"/>
                <a:gd name="T3" fmla="*/ 2 h 251"/>
                <a:gd name="T4" fmla="*/ 19 w 76"/>
                <a:gd name="T5" fmla="*/ 71 h 251"/>
                <a:gd name="T6" fmla="*/ 41 w 76"/>
                <a:gd name="T7" fmla="*/ 91 h 251"/>
                <a:gd name="T8" fmla="*/ 18 w 76"/>
                <a:gd name="T9" fmla="*/ 120 h 251"/>
                <a:gd name="T10" fmla="*/ 62 w 76"/>
                <a:gd name="T11" fmla="*/ 241 h 251"/>
                <a:gd name="T12" fmla="*/ 76 w 76"/>
                <a:gd name="T13" fmla="*/ 251 h 251"/>
                <a:gd name="T14" fmla="*/ 73 w 76"/>
                <a:gd name="T15" fmla="*/ 0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251">
                  <a:moveTo>
                    <a:pt x="73" y="0"/>
                  </a:moveTo>
                  <a:lnTo>
                    <a:pt x="0" y="2"/>
                  </a:lnTo>
                  <a:lnTo>
                    <a:pt x="19" y="71"/>
                  </a:lnTo>
                  <a:lnTo>
                    <a:pt x="41" y="91"/>
                  </a:lnTo>
                  <a:lnTo>
                    <a:pt x="18" y="120"/>
                  </a:lnTo>
                  <a:lnTo>
                    <a:pt x="62" y="241"/>
                  </a:lnTo>
                  <a:lnTo>
                    <a:pt x="76" y="251"/>
                  </a:lnTo>
                  <a:lnTo>
                    <a:pt x="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ïşlíďê"/>
            <p:cNvSpPr/>
            <p:nvPr/>
          </p:nvSpPr>
          <p:spPr bwMode="auto">
            <a:xfrm>
              <a:off x="4033366" y="1929779"/>
              <a:ext cx="5373" cy="16119"/>
            </a:xfrm>
            <a:custGeom>
              <a:avLst/>
              <a:gdLst>
                <a:gd name="T0" fmla="*/ 5 w 5"/>
                <a:gd name="T1" fmla="*/ 0 h 15"/>
                <a:gd name="T2" fmla="*/ 0 w 5"/>
                <a:gd name="T3" fmla="*/ 15 h 15"/>
                <a:gd name="T4" fmla="*/ 0 w 5"/>
                <a:gd name="T5" fmla="*/ 15 h 15"/>
                <a:gd name="T6" fmla="*/ 5 w 5"/>
                <a:gd name="T7" fmla="*/ 0 h 15"/>
              </a:gdLst>
              <a:ahLst/>
              <a:cxnLst>
                <a:cxn ang="0">
                  <a:pos x="T0" y="T1"/>
                </a:cxn>
                <a:cxn ang="0">
                  <a:pos x="T2" y="T3"/>
                </a:cxn>
                <a:cxn ang="0">
                  <a:pos x="T4" y="T5"/>
                </a:cxn>
                <a:cxn ang="0">
                  <a:pos x="T6" y="T7"/>
                </a:cxn>
              </a:cxnLst>
              <a:rect l="0" t="0" r="r" b="b"/>
              <a:pathLst>
                <a:path w="5" h="15">
                  <a:moveTo>
                    <a:pt x="5" y="0"/>
                  </a:moveTo>
                  <a:lnTo>
                    <a:pt x="0" y="15"/>
                  </a:lnTo>
                  <a:lnTo>
                    <a:pt x="0" y="15"/>
                  </a:lnTo>
                  <a:lnTo>
                    <a:pt x="5" y="0"/>
                  </a:lnTo>
                  <a:close/>
                </a:path>
              </a:pathLst>
            </a:custGeom>
            <a:solidFill>
              <a:srgbClr val="701C0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ïşliďe"/>
            <p:cNvSpPr/>
            <p:nvPr/>
          </p:nvSpPr>
          <p:spPr bwMode="auto">
            <a:xfrm>
              <a:off x="4033366" y="1929779"/>
              <a:ext cx="5373" cy="16119"/>
            </a:xfrm>
            <a:custGeom>
              <a:avLst/>
              <a:gdLst>
                <a:gd name="T0" fmla="*/ 5 w 5"/>
                <a:gd name="T1" fmla="*/ 0 h 15"/>
                <a:gd name="T2" fmla="*/ 0 w 5"/>
                <a:gd name="T3" fmla="*/ 15 h 15"/>
                <a:gd name="T4" fmla="*/ 0 w 5"/>
                <a:gd name="T5" fmla="*/ 15 h 15"/>
                <a:gd name="T6" fmla="*/ 5 w 5"/>
                <a:gd name="T7" fmla="*/ 0 h 15"/>
              </a:gdLst>
              <a:ahLst/>
              <a:cxnLst>
                <a:cxn ang="0">
                  <a:pos x="T0" y="T1"/>
                </a:cxn>
                <a:cxn ang="0">
                  <a:pos x="T2" y="T3"/>
                </a:cxn>
                <a:cxn ang="0">
                  <a:pos x="T4" y="T5"/>
                </a:cxn>
                <a:cxn ang="0">
                  <a:pos x="T6" y="T7"/>
                </a:cxn>
              </a:cxnLst>
              <a:rect l="0" t="0" r="r" b="b"/>
              <a:pathLst>
                <a:path w="5" h="15">
                  <a:moveTo>
                    <a:pt x="5" y="0"/>
                  </a:moveTo>
                  <a:lnTo>
                    <a:pt x="0" y="15"/>
                  </a:lnTo>
                  <a:lnTo>
                    <a:pt x="0" y="15"/>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íṣ1îḋé"/>
            <p:cNvSpPr/>
            <p:nvPr/>
          </p:nvSpPr>
          <p:spPr bwMode="auto">
            <a:xfrm>
              <a:off x="4029067" y="1945897"/>
              <a:ext cx="4298" cy="12895"/>
            </a:xfrm>
            <a:custGeom>
              <a:avLst/>
              <a:gdLst>
                <a:gd name="T0" fmla="*/ 4 w 4"/>
                <a:gd name="T1" fmla="*/ 0 h 12"/>
                <a:gd name="T2" fmla="*/ 0 w 4"/>
                <a:gd name="T3" fmla="*/ 12 h 12"/>
                <a:gd name="T4" fmla="*/ 0 w 4"/>
                <a:gd name="T5" fmla="*/ 12 h 12"/>
                <a:gd name="T6" fmla="*/ 4 w 4"/>
                <a:gd name="T7" fmla="*/ 0 h 12"/>
                <a:gd name="T8" fmla="*/ 4 w 4"/>
                <a:gd name="T9" fmla="*/ 0 h 12"/>
              </a:gdLst>
              <a:ahLst/>
              <a:cxnLst>
                <a:cxn ang="0">
                  <a:pos x="T0" y="T1"/>
                </a:cxn>
                <a:cxn ang="0">
                  <a:pos x="T2" y="T3"/>
                </a:cxn>
                <a:cxn ang="0">
                  <a:pos x="T4" y="T5"/>
                </a:cxn>
                <a:cxn ang="0">
                  <a:pos x="T6" y="T7"/>
                </a:cxn>
                <a:cxn ang="0">
                  <a:pos x="T8" y="T9"/>
                </a:cxn>
              </a:cxnLst>
              <a:rect l="0" t="0" r="r" b="b"/>
              <a:pathLst>
                <a:path w="4" h="12">
                  <a:moveTo>
                    <a:pt x="4" y="0"/>
                  </a:moveTo>
                  <a:lnTo>
                    <a:pt x="0" y="12"/>
                  </a:lnTo>
                  <a:lnTo>
                    <a:pt x="0" y="12"/>
                  </a:lnTo>
                  <a:lnTo>
                    <a:pt x="4" y="0"/>
                  </a:lnTo>
                  <a:lnTo>
                    <a:pt x="4" y="0"/>
                  </a:lnTo>
                  <a:close/>
                </a:path>
              </a:pathLst>
            </a:custGeom>
            <a:solidFill>
              <a:srgbClr val="564F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îŝļidê"/>
            <p:cNvSpPr/>
            <p:nvPr/>
          </p:nvSpPr>
          <p:spPr bwMode="auto">
            <a:xfrm>
              <a:off x="4029067" y="1945897"/>
              <a:ext cx="4298" cy="12895"/>
            </a:xfrm>
            <a:custGeom>
              <a:avLst/>
              <a:gdLst>
                <a:gd name="T0" fmla="*/ 4 w 4"/>
                <a:gd name="T1" fmla="*/ 0 h 12"/>
                <a:gd name="T2" fmla="*/ 0 w 4"/>
                <a:gd name="T3" fmla="*/ 12 h 12"/>
                <a:gd name="T4" fmla="*/ 0 w 4"/>
                <a:gd name="T5" fmla="*/ 12 h 12"/>
                <a:gd name="T6" fmla="*/ 4 w 4"/>
                <a:gd name="T7" fmla="*/ 0 h 12"/>
                <a:gd name="T8" fmla="*/ 4 w 4"/>
                <a:gd name="T9" fmla="*/ 0 h 12"/>
              </a:gdLst>
              <a:ahLst/>
              <a:cxnLst>
                <a:cxn ang="0">
                  <a:pos x="T0" y="T1"/>
                </a:cxn>
                <a:cxn ang="0">
                  <a:pos x="T2" y="T3"/>
                </a:cxn>
                <a:cxn ang="0">
                  <a:pos x="T4" y="T5"/>
                </a:cxn>
                <a:cxn ang="0">
                  <a:pos x="T6" y="T7"/>
                </a:cxn>
                <a:cxn ang="0">
                  <a:pos x="T8" y="T9"/>
                </a:cxn>
              </a:cxnLst>
              <a:rect l="0" t="0" r="r" b="b"/>
              <a:pathLst>
                <a:path w="4" h="12">
                  <a:moveTo>
                    <a:pt x="4" y="0"/>
                  </a:moveTo>
                  <a:lnTo>
                    <a:pt x="0" y="12"/>
                  </a:lnTo>
                  <a:lnTo>
                    <a:pt x="0" y="12"/>
                  </a:lnTo>
                  <a:lnTo>
                    <a:pt x="4"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íṡľiḋé"/>
            <p:cNvSpPr/>
            <p:nvPr/>
          </p:nvSpPr>
          <p:spPr bwMode="auto">
            <a:xfrm>
              <a:off x="4017247" y="1958792"/>
              <a:ext cx="11820" cy="35461"/>
            </a:xfrm>
            <a:custGeom>
              <a:avLst/>
              <a:gdLst>
                <a:gd name="T0" fmla="*/ 11 w 11"/>
                <a:gd name="T1" fmla="*/ 0 h 33"/>
                <a:gd name="T2" fmla="*/ 0 w 11"/>
                <a:gd name="T3" fmla="*/ 33 h 33"/>
                <a:gd name="T4" fmla="*/ 0 w 11"/>
                <a:gd name="T5" fmla="*/ 33 h 33"/>
                <a:gd name="T6" fmla="*/ 11 w 11"/>
                <a:gd name="T7" fmla="*/ 0 h 33"/>
                <a:gd name="T8" fmla="*/ 11 w 11"/>
                <a:gd name="T9" fmla="*/ 0 h 33"/>
              </a:gdLst>
              <a:ahLst/>
              <a:cxnLst>
                <a:cxn ang="0">
                  <a:pos x="T0" y="T1"/>
                </a:cxn>
                <a:cxn ang="0">
                  <a:pos x="T2" y="T3"/>
                </a:cxn>
                <a:cxn ang="0">
                  <a:pos x="T4" y="T5"/>
                </a:cxn>
                <a:cxn ang="0">
                  <a:pos x="T6" y="T7"/>
                </a:cxn>
                <a:cxn ang="0">
                  <a:pos x="T8" y="T9"/>
                </a:cxn>
              </a:cxnLst>
              <a:rect l="0" t="0" r="r" b="b"/>
              <a:pathLst>
                <a:path w="11" h="33">
                  <a:moveTo>
                    <a:pt x="11" y="0"/>
                  </a:moveTo>
                  <a:lnTo>
                    <a:pt x="0" y="33"/>
                  </a:lnTo>
                  <a:lnTo>
                    <a:pt x="0" y="33"/>
                  </a:lnTo>
                  <a:lnTo>
                    <a:pt x="11" y="0"/>
                  </a:lnTo>
                  <a:lnTo>
                    <a:pt x="11" y="0"/>
                  </a:lnTo>
                  <a:close/>
                </a:path>
              </a:pathLst>
            </a:custGeom>
            <a:solidFill>
              <a:srgbClr val="645D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iSḻïḍè"/>
            <p:cNvSpPr/>
            <p:nvPr/>
          </p:nvSpPr>
          <p:spPr bwMode="auto">
            <a:xfrm>
              <a:off x="4017247" y="1958792"/>
              <a:ext cx="11820" cy="35461"/>
            </a:xfrm>
            <a:custGeom>
              <a:avLst/>
              <a:gdLst>
                <a:gd name="T0" fmla="*/ 11 w 11"/>
                <a:gd name="T1" fmla="*/ 0 h 33"/>
                <a:gd name="T2" fmla="*/ 0 w 11"/>
                <a:gd name="T3" fmla="*/ 33 h 33"/>
                <a:gd name="T4" fmla="*/ 0 w 11"/>
                <a:gd name="T5" fmla="*/ 33 h 33"/>
                <a:gd name="T6" fmla="*/ 11 w 11"/>
                <a:gd name="T7" fmla="*/ 0 h 33"/>
                <a:gd name="T8" fmla="*/ 11 w 11"/>
                <a:gd name="T9" fmla="*/ 0 h 33"/>
              </a:gdLst>
              <a:ahLst/>
              <a:cxnLst>
                <a:cxn ang="0">
                  <a:pos x="T0" y="T1"/>
                </a:cxn>
                <a:cxn ang="0">
                  <a:pos x="T2" y="T3"/>
                </a:cxn>
                <a:cxn ang="0">
                  <a:pos x="T4" y="T5"/>
                </a:cxn>
                <a:cxn ang="0">
                  <a:pos x="T6" y="T7"/>
                </a:cxn>
                <a:cxn ang="0">
                  <a:pos x="T8" y="T9"/>
                </a:cxn>
              </a:cxnLst>
              <a:rect l="0" t="0" r="r" b="b"/>
              <a:pathLst>
                <a:path w="11" h="33">
                  <a:moveTo>
                    <a:pt x="11" y="0"/>
                  </a:moveTo>
                  <a:lnTo>
                    <a:pt x="0" y="33"/>
                  </a:lnTo>
                  <a:lnTo>
                    <a:pt x="0" y="33"/>
                  </a:lnTo>
                  <a:lnTo>
                    <a:pt x="11" y="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iṩḻîďé"/>
            <p:cNvSpPr/>
            <p:nvPr/>
          </p:nvSpPr>
          <p:spPr bwMode="auto">
            <a:xfrm>
              <a:off x="4017247" y="1929779"/>
              <a:ext cx="433051" cy="425529"/>
            </a:xfrm>
            <a:custGeom>
              <a:avLst/>
              <a:gdLst>
                <a:gd name="T0" fmla="*/ 176 w 285"/>
                <a:gd name="T1" fmla="*/ 104 h 280"/>
                <a:gd name="T2" fmla="*/ 165 w 285"/>
                <a:gd name="T3" fmla="*/ 111 h 280"/>
                <a:gd name="T4" fmla="*/ 164 w 285"/>
                <a:gd name="T5" fmla="*/ 111 h 280"/>
                <a:gd name="T6" fmla="*/ 143 w 285"/>
                <a:gd name="T7" fmla="*/ 179 h 280"/>
                <a:gd name="T8" fmla="*/ 249 w 285"/>
                <a:gd name="T9" fmla="*/ 280 h 280"/>
                <a:gd name="T10" fmla="*/ 285 w 285"/>
                <a:gd name="T11" fmla="*/ 173 h 280"/>
                <a:gd name="T12" fmla="*/ 176 w 285"/>
                <a:gd name="T13" fmla="*/ 104 h 280"/>
                <a:gd name="T14" fmla="*/ 157 w 285"/>
                <a:gd name="T15" fmla="*/ 92 h 280"/>
                <a:gd name="T16" fmla="*/ 158 w 285"/>
                <a:gd name="T17" fmla="*/ 105 h 280"/>
                <a:gd name="T18" fmla="*/ 160 w 285"/>
                <a:gd name="T19" fmla="*/ 105 h 280"/>
                <a:gd name="T20" fmla="*/ 164 w 285"/>
                <a:gd name="T21" fmla="*/ 107 h 280"/>
                <a:gd name="T22" fmla="*/ 170 w 285"/>
                <a:gd name="T23" fmla="*/ 100 h 280"/>
                <a:gd name="T24" fmla="*/ 157 w 285"/>
                <a:gd name="T25" fmla="*/ 92 h 280"/>
                <a:gd name="T26" fmla="*/ 14 w 285"/>
                <a:gd name="T27" fmla="*/ 0 h 280"/>
                <a:gd name="T28" fmla="*/ 14 w 285"/>
                <a:gd name="T29" fmla="*/ 0 h 280"/>
                <a:gd name="T30" fmla="*/ 11 w 285"/>
                <a:gd name="T31" fmla="*/ 10 h 280"/>
                <a:gd name="T32" fmla="*/ 8 w 285"/>
                <a:gd name="T33" fmla="*/ 19 h 280"/>
                <a:gd name="T34" fmla="*/ 0 w 285"/>
                <a:gd name="T35" fmla="*/ 42 h 280"/>
                <a:gd name="T36" fmla="*/ 135 w 285"/>
                <a:gd name="T37" fmla="*/ 171 h 280"/>
                <a:gd name="T38" fmla="*/ 155 w 285"/>
                <a:gd name="T39" fmla="*/ 108 h 280"/>
                <a:gd name="T40" fmla="*/ 155 w 285"/>
                <a:gd name="T41" fmla="*/ 108 h 280"/>
                <a:gd name="T42" fmla="*/ 147 w 285"/>
                <a:gd name="T43" fmla="*/ 85 h 280"/>
                <a:gd name="T44" fmla="*/ 14 w 285"/>
                <a:gd name="T4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5" h="280">
                  <a:moveTo>
                    <a:pt x="176" y="104"/>
                  </a:moveTo>
                  <a:cubicBezTo>
                    <a:pt x="165" y="111"/>
                    <a:pt x="165" y="111"/>
                    <a:pt x="165" y="111"/>
                  </a:cubicBezTo>
                  <a:cubicBezTo>
                    <a:pt x="165" y="111"/>
                    <a:pt x="164" y="111"/>
                    <a:pt x="164" y="111"/>
                  </a:cubicBezTo>
                  <a:cubicBezTo>
                    <a:pt x="157" y="134"/>
                    <a:pt x="150" y="156"/>
                    <a:pt x="143" y="179"/>
                  </a:cubicBezTo>
                  <a:cubicBezTo>
                    <a:pt x="249" y="280"/>
                    <a:pt x="249" y="280"/>
                    <a:pt x="249" y="280"/>
                  </a:cubicBezTo>
                  <a:cubicBezTo>
                    <a:pt x="285" y="173"/>
                    <a:pt x="285" y="173"/>
                    <a:pt x="285" y="173"/>
                  </a:cubicBezTo>
                  <a:cubicBezTo>
                    <a:pt x="176" y="104"/>
                    <a:pt x="176" y="104"/>
                    <a:pt x="176" y="104"/>
                  </a:cubicBezTo>
                  <a:moveTo>
                    <a:pt x="157" y="92"/>
                  </a:moveTo>
                  <a:cubicBezTo>
                    <a:pt x="158" y="105"/>
                    <a:pt x="158" y="105"/>
                    <a:pt x="158" y="105"/>
                  </a:cubicBezTo>
                  <a:cubicBezTo>
                    <a:pt x="158" y="105"/>
                    <a:pt x="159" y="105"/>
                    <a:pt x="160" y="105"/>
                  </a:cubicBezTo>
                  <a:cubicBezTo>
                    <a:pt x="161" y="105"/>
                    <a:pt x="163" y="106"/>
                    <a:pt x="164" y="107"/>
                  </a:cubicBezTo>
                  <a:cubicBezTo>
                    <a:pt x="170" y="100"/>
                    <a:pt x="170" y="100"/>
                    <a:pt x="170" y="100"/>
                  </a:cubicBezTo>
                  <a:cubicBezTo>
                    <a:pt x="157" y="92"/>
                    <a:pt x="157" y="92"/>
                    <a:pt x="157" y="92"/>
                  </a:cubicBezTo>
                  <a:moveTo>
                    <a:pt x="14" y="0"/>
                  </a:moveTo>
                  <a:cubicBezTo>
                    <a:pt x="14" y="0"/>
                    <a:pt x="14" y="0"/>
                    <a:pt x="14" y="0"/>
                  </a:cubicBezTo>
                  <a:cubicBezTo>
                    <a:pt x="11" y="10"/>
                    <a:pt x="11" y="10"/>
                    <a:pt x="11" y="10"/>
                  </a:cubicBezTo>
                  <a:cubicBezTo>
                    <a:pt x="8" y="19"/>
                    <a:pt x="8" y="19"/>
                    <a:pt x="8" y="19"/>
                  </a:cubicBezTo>
                  <a:cubicBezTo>
                    <a:pt x="0" y="42"/>
                    <a:pt x="0" y="42"/>
                    <a:pt x="0" y="42"/>
                  </a:cubicBezTo>
                  <a:cubicBezTo>
                    <a:pt x="135" y="171"/>
                    <a:pt x="135" y="171"/>
                    <a:pt x="135" y="171"/>
                  </a:cubicBezTo>
                  <a:cubicBezTo>
                    <a:pt x="142" y="150"/>
                    <a:pt x="148" y="129"/>
                    <a:pt x="155" y="108"/>
                  </a:cubicBezTo>
                  <a:cubicBezTo>
                    <a:pt x="155" y="108"/>
                    <a:pt x="155" y="108"/>
                    <a:pt x="155" y="108"/>
                  </a:cubicBezTo>
                  <a:cubicBezTo>
                    <a:pt x="147" y="85"/>
                    <a:pt x="147" y="85"/>
                    <a:pt x="147" y="85"/>
                  </a:cubicBezTo>
                  <a:cubicBezTo>
                    <a:pt x="14" y="0"/>
                    <a:pt x="14" y="0"/>
                    <a:pt x="14" y="0"/>
                  </a:cubicBezTo>
                </a:path>
              </a:pathLst>
            </a:custGeom>
            <a:solidFill>
              <a:srgbClr val="1C1D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îŝḻïḑè"/>
            <p:cNvSpPr/>
            <p:nvPr/>
          </p:nvSpPr>
          <p:spPr bwMode="auto">
            <a:xfrm>
              <a:off x="4266547" y="2082367"/>
              <a:ext cx="18268" cy="16119"/>
            </a:xfrm>
            <a:custGeom>
              <a:avLst/>
              <a:gdLst>
                <a:gd name="T0" fmla="*/ 6 w 12"/>
                <a:gd name="T1" fmla="*/ 0 h 11"/>
                <a:gd name="T2" fmla="*/ 0 w 12"/>
                <a:gd name="T3" fmla="*/ 7 h 11"/>
                <a:gd name="T4" fmla="*/ 1 w 12"/>
                <a:gd name="T5" fmla="*/ 11 h 11"/>
                <a:gd name="T6" fmla="*/ 12 w 12"/>
                <a:gd name="T7" fmla="*/ 4 h 11"/>
                <a:gd name="T8" fmla="*/ 6 w 12"/>
                <a:gd name="T9" fmla="*/ 0 h 11"/>
              </a:gdLst>
              <a:ahLst/>
              <a:cxnLst>
                <a:cxn ang="0">
                  <a:pos x="T0" y="T1"/>
                </a:cxn>
                <a:cxn ang="0">
                  <a:pos x="T2" y="T3"/>
                </a:cxn>
                <a:cxn ang="0">
                  <a:pos x="T4" y="T5"/>
                </a:cxn>
                <a:cxn ang="0">
                  <a:pos x="T6" y="T7"/>
                </a:cxn>
                <a:cxn ang="0">
                  <a:pos x="T8" y="T9"/>
                </a:cxn>
              </a:cxnLst>
              <a:rect l="0" t="0" r="r" b="b"/>
              <a:pathLst>
                <a:path w="12" h="11">
                  <a:moveTo>
                    <a:pt x="6" y="0"/>
                  </a:moveTo>
                  <a:cubicBezTo>
                    <a:pt x="0" y="7"/>
                    <a:pt x="0" y="7"/>
                    <a:pt x="0" y="7"/>
                  </a:cubicBezTo>
                  <a:cubicBezTo>
                    <a:pt x="1" y="8"/>
                    <a:pt x="1" y="9"/>
                    <a:pt x="1" y="11"/>
                  </a:cubicBezTo>
                  <a:cubicBezTo>
                    <a:pt x="12" y="4"/>
                    <a:pt x="12" y="4"/>
                    <a:pt x="12" y="4"/>
                  </a:cubicBezTo>
                  <a:cubicBezTo>
                    <a:pt x="6" y="0"/>
                    <a:pt x="6" y="0"/>
                    <a:pt x="6" y="0"/>
                  </a:cubicBezTo>
                </a:path>
              </a:pathLst>
            </a:custGeom>
            <a:solidFill>
              <a:srgbClr val="1719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ïṡļîḋé"/>
            <p:cNvSpPr/>
            <p:nvPr/>
          </p:nvSpPr>
          <p:spPr bwMode="auto">
            <a:xfrm>
              <a:off x="4240757" y="2059802"/>
              <a:ext cx="16119" cy="34386"/>
            </a:xfrm>
            <a:custGeom>
              <a:avLst/>
              <a:gdLst>
                <a:gd name="T0" fmla="*/ 0 w 11"/>
                <a:gd name="T1" fmla="*/ 0 h 23"/>
                <a:gd name="T2" fmla="*/ 8 w 11"/>
                <a:gd name="T3" fmla="*/ 23 h 23"/>
                <a:gd name="T4" fmla="*/ 11 w 11"/>
                <a:gd name="T5" fmla="*/ 20 h 23"/>
                <a:gd name="T6" fmla="*/ 10 w 11"/>
                <a:gd name="T7" fmla="*/ 7 h 23"/>
                <a:gd name="T8" fmla="*/ 0 w 11"/>
                <a:gd name="T9" fmla="*/ 0 h 23"/>
              </a:gdLst>
              <a:ahLst/>
              <a:cxnLst>
                <a:cxn ang="0">
                  <a:pos x="T0" y="T1"/>
                </a:cxn>
                <a:cxn ang="0">
                  <a:pos x="T2" y="T3"/>
                </a:cxn>
                <a:cxn ang="0">
                  <a:pos x="T4" y="T5"/>
                </a:cxn>
                <a:cxn ang="0">
                  <a:pos x="T6" y="T7"/>
                </a:cxn>
                <a:cxn ang="0">
                  <a:pos x="T8" y="T9"/>
                </a:cxn>
              </a:cxnLst>
              <a:rect l="0" t="0" r="r" b="b"/>
              <a:pathLst>
                <a:path w="11" h="23">
                  <a:moveTo>
                    <a:pt x="0" y="0"/>
                  </a:moveTo>
                  <a:cubicBezTo>
                    <a:pt x="8" y="23"/>
                    <a:pt x="8" y="23"/>
                    <a:pt x="8" y="23"/>
                  </a:cubicBezTo>
                  <a:cubicBezTo>
                    <a:pt x="9" y="21"/>
                    <a:pt x="10" y="21"/>
                    <a:pt x="11" y="20"/>
                  </a:cubicBezTo>
                  <a:cubicBezTo>
                    <a:pt x="10" y="7"/>
                    <a:pt x="10" y="7"/>
                    <a:pt x="10" y="7"/>
                  </a:cubicBezTo>
                  <a:cubicBezTo>
                    <a:pt x="0" y="0"/>
                    <a:pt x="0" y="0"/>
                    <a:pt x="0" y="0"/>
                  </a:cubicBezTo>
                </a:path>
              </a:pathLst>
            </a:custGeom>
            <a:solidFill>
              <a:srgbClr val="1719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iṣḷíďé"/>
            <p:cNvSpPr/>
            <p:nvPr/>
          </p:nvSpPr>
          <p:spPr bwMode="auto">
            <a:xfrm>
              <a:off x="4145121" y="2427304"/>
              <a:ext cx="18268" cy="11820"/>
            </a:xfrm>
            <a:custGeom>
              <a:avLst/>
              <a:gdLst>
                <a:gd name="T0" fmla="*/ 2 w 12"/>
                <a:gd name="T1" fmla="*/ 0 h 8"/>
                <a:gd name="T2" fmla="*/ 1 w 12"/>
                <a:gd name="T3" fmla="*/ 2 h 8"/>
                <a:gd name="T4" fmla="*/ 6 w 12"/>
                <a:gd name="T5" fmla="*/ 8 h 8"/>
                <a:gd name="T6" fmla="*/ 11 w 12"/>
                <a:gd name="T7" fmla="*/ 4 h 8"/>
                <a:gd name="T8" fmla="*/ 12 w 12"/>
                <a:gd name="T9" fmla="*/ 2 h 8"/>
                <a:gd name="T10" fmla="*/ 2 w 12"/>
                <a:gd name="T11" fmla="*/ 0 h 8"/>
              </a:gdLst>
              <a:ahLst/>
              <a:cxnLst>
                <a:cxn ang="0">
                  <a:pos x="T0" y="T1"/>
                </a:cxn>
                <a:cxn ang="0">
                  <a:pos x="T2" y="T3"/>
                </a:cxn>
                <a:cxn ang="0">
                  <a:pos x="T4" y="T5"/>
                </a:cxn>
                <a:cxn ang="0">
                  <a:pos x="T6" y="T7"/>
                </a:cxn>
                <a:cxn ang="0">
                  <a:pos x="T8" y="T9"/>
                </a:cxn>
                <a:cxn ang="0">
                  <a:pos x="T10" y="T11"/>
                </a:cxn>
              </a:cxnLst>
              <a:rect l="0" t="0" r="r" b="b"/>
              <a:pathLst>
                <a:path w="12" h="8">
                  <a:moveTo>
                    <a:pt x="2" y="0"/>
                  </a:moveTo>
                  <a:cubicBezTo>
                    <a:pt x="2" y="0"/>
                    <a:pt x="1" y="1"/>
                    <a:pt x="1" y="2"/>
                  </a:cubicBezTo>
                  <a:cubicBezTo>
                    <a:pt x="0" y="5"/>
                    <a:pt x="3" y="8"/>
                    <a:pt x="6" y="8"/>
                  </a:cubicBezTo>
                  <a:cubicBezTo>
                    <a:pt x="8" y="8"/>
                    <a:pt x="10" y="7"/>
                    <a:pt x="11" y="4"/>
                  </a:cubicBezTo>
                  <a:cubicBezTo>
                    <a:pt x="11" y="4"/>
                    <a:pt x="11" y="3"/>
                    <a:pt x="12" y="2"/>
                  </a:cubicBezTo>
                  <a:cubicBezTo>
                    <a:pt x="8" y="1"/>
                    <a:pt x="5" y="1"/>
                    <a:pt x="2" y="0"/>
                  </a:cubicBezTo>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íšḷîďê"/>
            <p:cNvSpPr/>
            <p:nvPr/>
          </p:nvSpPr>
          <p:spPr bwMode="auto">
            <a:xfrm>
              <a:off x="4148344" y="2189824"/>
              <a:ext cx="85965" cy="240703"/>
            </a:xfrm>
            <a:custGeom>
              <a:avLst/>
              <a:gdLst>
                <a:gd name="T0" fmla="*/ 49 w 57"/>
                <a:gd name="T1" fmla="*/ 0 h 158"/>
                <a:gd name="T2" fmla="*/ 0 w 57"/>
                <a:gd name="T3" fmla="*/ 156 h 158"/>
                <a:gd name="T4" fmla="*/ 10 w 57"/>
                <a:gd name="T5" fmla="*/ 158 h 158"/>
                <a:gd name="T6" fmla="*/ 57 w 57"/>
                <a:gd name="T7" fmla="*/ 8 h 158"/>
                <a:gd name="T8" fmla="*/ 49 w 57"/>
                <a:gd name="T9" fmla="*/ 0 h 158"/>
              </a:gdLst>
              <a:ahLst/>
              <a:cxnLst>
                <a:cxn ang="0">
                  <a:pos x="T0" y="T1"/>
                </a:cxn>
                <a:cxn ang="0">
                  <a:pos x="T2" y="T3"/>
                </a:cxn>
                <a:cxn ang="0">
                  <a:pos x="T4" y="T5"/>
                </a:cxn>
                <a:cxn ang="0">
                  <a:pos x="T6" y="T7"/>
                </a:cxn>
                <a:cxn ang="0">
                  <a:pos x="T8" y="T9"/>
                </a:cxn>
              </a:cxnLst>
              <a:rect l="0" t="0" r="r" b="b"/>
              <a:pathLst>
                <a:path w="57" h="158">
                  <a:moveTo>
                    <a:pt x="49" y="0"/>
                  </a:moveTo>
                  <a:cubicBezTo>
                    <a:pt x="33" y="52"/>
                    <a:pt x="16" y="104"/>
                    <a:pt x="0" y="156"/>
                  </a:cubicBezTo>
                  <a:cubicBezTo>
                    <a:pt x="3" y="157"/>
                    <a:pt x="6" y="157"/>
                    <a:pt x="10" y="158"/>
                  </a:cubicBezTo>
                  <a:cubicBezTo>
                    <a:pt x="25" y="108"/>
                    <a:pt x="41" y="58"/>
                    <a:pt x="57" y="8"/>
                  </a:cubicBezTo>
                  <a:cubicBezTo>
                    <a:pt x="49" y="0"/>
                    <a:pt x="49" y="0"/>
                    <a:pt x="49" y="0"/>
                  </a:cubicBezTo>
                </a:path>
              </a:pathLst>
            </a:custGeom>
            <a:solidFill>
              <a:srgbClr val="1C1D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iṩ1îḍê"/>
            <p:cNvSpPr/>
            <p:nvPr/>
          </p:nvSpPr>
          <p:spPr bwMode="auto">
            <a:xfrm>
              <a:off x="4222490" y="2089889"/>
              <a:ext cx="45132" cy="112830"/>
            </a:xfrm>
            <a:custGeom>
              <a:avLst/>
              <a:gdLst>
                <a:gd name="T0" fmla="*/ 25 w 30"/>
                <a:gd name="T1" fmla="*/ 0 h 74"/>
                <a:gd name="T2" fmla="*/ 23 w 30"/>
                <a:gd name="T3" fmla="*/ 0 h 74"/>
                <a:gd name="T4" fmla="*/ 23 w 30"/>
                <a:gd name="T5" fmla="*/ 10 h 74"/>
                <a:gd name="T6" fmla="*/ 20 w 30"/>
                <a:gd name="T7" fmla="*/ 3 h 74"/>
                <a:gd name="T8" fmla="*/ 20 w 30"/>
                <a:gd name="T9" fmla="*/ 3 h 74"/>
                <a:gd name="T10" fmla="*/ 0 w 30"/>
                <a:gd name="T11" fmla="*/ 66 h 74"/>
                <a:gd name="T12" fmla="*/ 8 w 30"/>
                <a:gd name="T13" fmla="*/ 74 h 74"/>
                <a:gd name="T14" fmla="*/ 29 w 30"/>
                <a:gd name="T15" fmla="*/ 6 h 74"/>
                <a:gd name="T16" fmla="*/ 30 w 30"/>
                <a:gd name="T17" fmla="*/ 6 h 74"/>
                <a:gd name="T18" fmla="*/ 23 w 30"/>
                <a:gd name="T19" fmla="*/ 10 h 74"/>
                <a:gd name="T20" fmla="*/ 29 w 30"/>
                <a:gd name="T21" fmla="*/ 2 h 74"/>
                <a:gd name="T22" fmla="*/ 25 w 30"/>
                <a:gd name="T2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74">
                  <a:moveTo>
                    <a:pt x="25" y="0"/>
                  </a:moveTo>
                  <a:cubicBezTo>
                    <a:pt x="24" y="0"/>
                    <a:pt x="23" y="0"/>
                    <a:pt x="23" y="0"/>
                  </a:cubicBezTo>
                  <a:cubicBezTo>
                    <a:pt x="23" y="10"/>
                    <a:pt x="23" y="10"/>
                    <a:pt x="23" y="10"/>
                  </a:cubicBezTo>
                  <a:cubicBezTo>
                    <a:pt x="20" y="3"/>
                    <a:pt x="20" y="3"/>
                    <a:pt x="20" y="3"/>
                  </a:cubicBezTo>
                  <a:cubicBezTo>
                    <a:pt x="20" y="3"/>
                    <a:pt x="20" y="3"/>
                    <a:pt x="20" y="3"/>
                  </a:cubicBezTo>
                  <a:cubicBezTo>
                    <a:pt x="13" y="24"/>
                    <a:pt x="7" y="45"/>
                    <a:pt x="0" y="66"/>
                  </a:cubicBezTo>
                  <a:cubicBezTo>
                    <a:pt x="8" y="74"/>
                    <a:pt x="8" y="74"/>
                    <a:pt x="8" y="74"/>
                  </a:cubicBezTo>
                  <a:cubicBezTo>
                    <a:pt x="15" y="51"/>
                    <a:pt x="22" y="29"/>
                    <a:pt x="29" y="6"/>
                  </a:cubicBezTo>
                  <a:cubicBezTo>
                    <a:pt x="29" y="6"/>
                    <a:pt x="30" y="6"/>
                    <a:pt x="30" y="6"/>
                  </a:cubicBezTo>
                  <a:cubicBezTo>
                    <a:pt x="23" y="10"/>
                    <a:pt x="23" y="10"/>
                    <a:pt x="23" y="10"/>
                  </a:cubicBezTo>
                  <a:cubicBezTo>
                    <a:pt x="29" y="2"/>
                    <a:pt x="29" y="2"/>
                    <a:pt x="29" y="2"/>
                  </a:cubicBezTo>
                  <a:cubicBezTo>
                    <a:pt x="28" y="1"/>
                    <a:pt x="26" y="0"/>
                    <a:pt x="25" y="0"/>
                  </a:cubicBezTo>
                </a:path>
              </a:pathLst>
            </a:custGeom>
            <a:solidFill>
              <a:srgbClr val="1719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îşḷïḑè"/>
            <p:cNvSpPr/>
            <p:nvPr/>
          </p:nvSpPr>
          <p:spPr bwMode="auto">
            <a:xfrm>
              <a:off x="4256876" y="2093113"/>
              <a:ext cx="10746" cy="11820"/>
            </a:xfrm>
            <a:custGeom>
              <a:avLst/>
              <a:gdLst>
                <a:gd name="T0" fmla="*/ 6 w 7"/>
                <a:gd name="T1" fmla="*/ 0 h 8"/>
                <a:gd name="T2" fmla="*/ 0 w 7"/>
                <a:gd name="T3" fmla="*/ 8 h 8"/>
                <a:gd name="T4" fmla="*/ 7 w 7"/>
                <a:gd name="T5" fmla="*/ 4 h 8"/>
                <a:gd name="T6" fmla="*/ 6 w 7"/>
                <a:gd name="T7" fmla="*/ 0 h 8"/>
              </a:gdLst>
              <a:ahLst/>
              <a:cxnLst>
                <a:cxn ang="0">
                  <a:pos x="T0" y="T1"/>
                </a:cxn>
                <a:cxn ang="0">
                  <a:pos x="T2" y="T3"/>
                </a:cxn>
                <a:cxn ang="0">
                  <a:pos x="T4" y="T5"/>
                </a:cxn>
                <a:cxn ang="0">
                  <a:pos x="T6" y="T7"/>
                </a:cxn>
              </a:cxnLst>
              <a:rect l="0" t="0" r="r" b="b"/>
              <a:pathLst>
                <a:path w="7" h="8">
                  <a:moveTo>
                    <a:pt x="6" y="0"/>
                  </a:moveTo>
                  <a:cubicBezTo>
                    <a:pt x="0" y="8"/>
                    <a:pt x="0" y="8"/>
                    <a:pt x="0" y="8"/>
                  </a:cubicBezTo>
                  <a:cubicBezTo>
                    <a:pt x="7" y="4"/>
                    <a:pt x="7" y="4"/>
                    <a:pt x="7" y="4"/>
                  </a:cubicBezTo>
                  <a:cubicBezTo>
                    <a:pt x="7" y="2"/>
                    <a:pt x="7" y="1"/>
                    <a:pt x="6" y="0"/>
                  </a:cubicBezTo>
                </a:path>
              </a:pathLst>
            </a:custGeom>
            <a:solidFill>
              <a:srgbClr val="1517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ïṥḷidê"/>
            <p:cNvSpPr/>
            <p:nvPr/>
          </p:nvSpPr>
          <p:spPr bwMode="auto">
            <a:xfrm>
              <a:off x="4252578" y="2089889"/>
              <a:ext cx="4298" cy="15044"/>
            </a:xfrm>
            <a:custGeom>
              <a:avLst/>
              <a:gdLst>
                <a:gd name="T0" fmla="*/ 3 w 3"/>
                <a:gd name="T1" fmla="*/ 0 h 10"/>
                <a:gd name="T2" fmla="*/ 0 w 3"/>
                <a:gd name="T3" fmla="*/ 3 h 10"/>
                <a:gd name="T4" fmla="*/ 3 w 3"/>
                <a:gd name="T5" fmla="*/ 10 h 10"/>
                <a:gd name="T6" fmla="*/ 3 w 3"/>
                <a:gd name="T7" fmla="*/ 0 h 10"/>
              </a:gdLst>
              <a:ahLst/>
              <a:cxnLst>
                <a:cxn ang="0">
                  <a:pos x="T0" y="T1"/>
                </a:cxn>
                <a:cxn ang="0">
                  <a:pos x="T2" y="T3"/>
                </a:cxn>
                <a:cxn ang="0">
                  <a:pos x="T4" y="T5"/>
                </a:cxn>
                <a:cxn ang="0">
                  <a:pos x="T6" y="T7"/>
                </a:cxn>
              </a:cxnLst>
              <a:rect l="0" t="0" r="r" b="b"/>
              <a:pathLst>
                <a:path w="3" h="10">
                  <a:moveTo>
                    <a:pt x="3" y="0"/>
                  </a:moveTo>
                  <a:cubicBezTo>
                    <a:pt x="2" y="1"/>
                    <a:pt x="1" y="1"/>
                    <a:pt x="0" y="3"/>
                  </a:cubicBezTo>
                  <a:cubicBezTo>
                    <a:pt x="3" y="10"/>
                    <a:pt x="3" y="10"/>
                    <a:pt x="3" y="10"/>
                  </a:cubicBezTo>
                  <a:cubicBezTo>
                    <a:pt x="3" y="0"/>
                    <a:pt x="3" y="0"/>
                    <a:pt x="3" y="0"/>
                  </a:cubicBezTo>
                </a:path>
              </a:pathLst>
            </a:custGeom>
            <a:solidFill>
              <a:srgbClr val="1517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iṩḻiďê"/>
            <p:cNvSpPr/>
            <p:nvPr/>
          </p:nvSpPr>
          <p:spPr bwMode="auto">
            <a:xfrm>
              <a:off x="4000054" y="1907213"/>
              <a:ext cx="174080" cy="139694"/>
            </a:xfrm>
            <a:custGeom>
              <a:avLst/>
              <a:gdLst>
                <a:gd name="T0" fmla="*/ 0 w 114"/>
                <a:gd name="T1" fmla="*/ 86 h 92"/>
                <a:gd name="T2" fmla="*/ 14 w 114"/>
                <a:gd name="T3" fmla="*/ 44 h 92"/>
                <a:gd name="T4" fmla="*/ 81 w 114"/>
                <a:gd name="T5" fmla="*/ 0 h 92"/>
                <a:gd name="T6" fmla="*/ 114 w 114"/>
                <a:gd name="T7" fmla="*/ 23 h 92"/>
                <a:gd name="T8" fmla="*/ 0 w 114"/>
                <a:gd name="T9" fmla="*/ 86 h 92"/>
              </a:gdLst>
              <a:ahLst/>
              <a:cxnLst>
                <a:cxn ang="0">
                  <a:pos x="T0" y="T1"/>
                </a:cxn>
                <a:cxn ang="0">
                  <a:pos x="T2" y="T3"/>
                </a:cxn>
                <a:cxn ang="0">
                  <a:pos x="T4" y="T5"/>
                </a:cxn>
                <a:cxn ang="0">
                  <a:pos x="T6" y="T7"/>
                </a:cxn>
                <a:cxn ang="0">
                  <a:pos x="T8" y="T9"/>
                </a:cxn>
              </a:cxnLst>
              <a:rect l="0" t="0" r="r" b="b"/>
              <a:pathLst>
                <a:path w="114" h="92">
                  <a:moveTo>
                    <a:pt x="0" y="86"/>
                  </a:moveTo>
                  <a:cubicBezTo>
                    <a:pt x="14" y="44"/>
                    <a:pt x="14" y="44"/>
                    <a:pt x="14" y="44"/>
                  </a:cubicBezTo>
                  <a:cubicBezTo>
                    <a:pt x="54" y="47"/>
                    <a:pt x="72" y="13"/>
                    <a:pt x="81" y="0"/>
                  </a:cubicBezTo>
                  <a:cubicBezTo>
                    <a:pt x="114" y="23"/>
                    <a:pt x="114" y="23"/>
                    <a:pt x="114" y="23"/>
                  </a:cubicBezTo>
                  <a:cubicBezTo>
                    <a:pt x="83" y="68"/>
                    <a:pt x="39" y="92"/>
                    <a:pt x="0" y="86"/>
                  </a:cubicBezTo>
                  <a:close/>
                </a:path>
              </a:pathLst>
            </a:custGeom>
            <a:solidFill>
              <a:srgbClr val="BCAC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îŝļíḋe"/>
            <p:cNvSpPr/>
            <p:nvPr/>
          </p:nvSpPr>
          <p:spPr bwMode="auto">
            <a:xfrm>
              <a:off x="4256876" y="1789010"/>
              <a:ext cx="196646" cy="315923"/>
            </a:xfrm>
            <a:custGeom>
              <a:avLst/>
              <a:gdLst>
                <a:gd name="T0" fmla="*/ 3 w 183"/>
                <a:gd name="T1" fmla="*/ 0 h 294"/>
                <a:gd name="T2" fmla="*/ 0 w 183"/>
                <a:gd name="T3" fmla="*/ 294 h 294"/>
                <a:gd name="T4" fmla="*/ 183 w 183"/>
                <a:gd name="T5" fmla="*/ 63 h 294"/>
                <a:gd name="T6" fmla="*/ 3 w 183"/>
                <a:gd name="T7" fmla="*/ 0 h 294"/>
              </a:gdLst>
              <a:ahLst/>
              <a:cxnLst>
                <a:cxn ang="0">
                  <a:pos x="T0" y="T1"/>
                </a:cxn>
                <a:cxn ang="0">
                  <a:pos x="T2" y="T3"/>
                </a:cxn>
                <a:cxn ang="0">
                  <a:pos x="T4" y="T5"/>
                </a:cxn>
                <a:cxn ang="0">
                  <a:pos x="T6" y="T7"/>
                </a:cxn>
              </a:cxnLst>
              <a:rect l="0" t="0" r="r" b="b"/>
              <a:pathLst>
                <a:path w="183" h="294">
                  <a:moveTo>
                    <a:pt x="3" y="0"/>
                  </a:moveTo>
                  <a:lnTo>
                    <a:pt x="0" y="294"/>
                  </a:lnTo>
                  <a:lnTo>
                    <a:pt x="183" y="63"/>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 name="ïšḷïḑe"/>
            <p:cNvSpPr/>
            <p:nvPr/>
          </p:nvSpPr>
          <p:spPr bwMode="auto">
            <a:xfrm>
              <a:off x="4248279" y="1812651"/>
              <a:ext cx="193422" cy="142918"/>
            </a:xfrm>
            <a:custGeom>
              <a:avLst/>
              <a:gdLst>
                <a:gd name="T0" fmla="*/ 127 w 127"/>
                <a:gd name="T1" fmla="*/ 50 h 94"/>
                <a:gd name="T2" fmla="*/ 127 w 127"/>
                <a:gd name="T3" fmla="*/ 49 h 94"/>
                <a:gd name="T4" fmla="*/ 1 w 127"/>
                <a:gd name="T5" fmla="*/ 5 h 94"/>
                <a:gd name="T6" fmla="*/ 0 w 127"/>
                <a:gd name="T7" fmla="*/ 5 h 94"/>
                <a:gd name="T8" fmla="*/ 0 w 127"/>
                <a:gd name="T9" fmla="*/ 62 h 94"/>
                <a:gd name="T10" fmla="*/ 58 w 127"/>
                <a:gd name="T11" fmla="*/ 44 h 94"/>
                <a:gd name="T12" fmla="*/ 92 w 127"/>
                <a:gd name="T13" fmla="*/ 94 h 94"/>
                <a:gd name="T14" fmla="*/ 127 w 127"/>
                <a:gd name="T15" fmla="*/ 5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94">
                  <a:moveTo>
                    <a:pt x="127" y="50"/>
                  </a:moveTo>
                  <a:cubicBezTo>
                    <a:pt x="127" y="49"/>
                    <a:pt x="127" y="49"/>
                    <a:pt x="127" y="49"/>
                  </a:cubicBezTo>
                  <a:cubicBezTo>
                    <a:pt x="94" y="16"/>
                    <a:pt x="48" y="0"/>
                    <a:pt x="1" y="5"/>
                  </a:cubicBezTo>
                  <a:cubicBezTo>
                    <a:pt x="0" y="5"/>
                    <a:pt x="0" y="5"/>
                    <a:pt x="0" y="5"/>
                  </a:cubicBezTo>
                  <a:cubicBezTo>
                    <a:pt x="0" y="62"/>
                    <a:pt x="0" y="62"/>
                    <a:pt x="0" y="62"/>
                  </a:cubicBezTo>
                  <a:cubicBezTo>
                    <a:pt x="58" y="44"/>
                    <a:pt x="58" y="44"/>
                    <a:pt x="58" y="44"/>
                  </a:cubicBezTo>
                  <a:cubicBezTo>
                    <a:pt x="92" y="94"/>
                    <a:pt x="92" y="94"/>
                    <a:pt x="92" y="94"/>
                  </a:cubicBezTo>
                  <a:lnTo>
                    <a:pt x="127" y="50"/>
                  </a:lnTo>
                  <a:close/>
                </a:path>
              </a:pathLst>
            </a:custGeom>
            <a:solidFill>
              <a:srgbClr val="AFA2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 name="iṡḻîde"/>
            <p:cNvSpPr/>
            <p:nvPr/>
          </p:nvSpPr>
          <p:spPr bwMode="auto">
            <a:xfrm>
              <a:off x="4185954" y="1771817"/>
              <a:ext cx="79518" cy="333116"/>
            </a:xfrm>
            <a:custGeom>
              <a:avLst/>
              <a:gdLst>
                <a:gd name="T0" fmla="*/ 66 w 74"/>
                <a:gd name="T1" fmla="*/ 310 h 310"/>
                <a:gd name="T2" fmla="*/ 74 w 74"/>
                <a:gd name="T3" fmla="*/ 0 h 310"/>
                <a:gd name="T4" fmla="*/ 0 w 74"/>
                <a:gd name="T5" fmla="*/ 2 h 310"/>
                <a:gd name="T6" fmla="*/ 20 w 74"/>
                <a:gd name="T7" fmla="*/ 71 h 310"/>
                <a:gd name="T8" fmla="*/ 42 w 74"/>
                <a:gd name="T9" fmla="*/ 91 h 310"/>
                <a:gd name="T10" fmla="*/ 18 w 74"/>
                <a:gd name="T11" fmla="*/ 121 h 310"/>
                <a:gd name="T12" fmla="*/ 66 w 74"/>
                <a:gd name="T13" fmla="*/ 310 h 310"/>
              </a:gdLst>
              <a:ahLst/>
              <a:cxnLst>
                <a:cxn ang="0">
                  <a:pos x="T0" y="T1"/>
                </a:cxn>
                <a:cxn ang="0">
                  <a:pos x="T2" y="T3"/>
                </a:cxn>
                <a:cxn ang="0">
                  <a:pos x="T4" y="T5"/>
                </a:cxn>
                <a:cxn ang="0">
                  <a:pos x="T6" y="T7"/>
                </a:cxn>
                <a:cxn ang="0">
                  <a:pos x="T8" y="T9"/>
                </a:cxn>
                <a:cxn ang="0">
                  <a:pos x="T10" y="T11"/>
                </a:cxn>
                <a:cxn ang="0">
                  <a:pos x="T12" y="T13"/>
                </a:cxn>
              </a:cxnLst>
              <a:rect l="0" t="0" r="r" b="b"/>
              <a:pathLst>
                <a:path w="74" h="310">
                  <a:moveTo>
                    <a:pt x="66" y="310"/>
                  </a:moveTo>
                  <a:lnTo>
                    <a:pt x="74" y="0"/>
                  </a:lnTo>
                  <a:lnTo>
                    <a:pt x="0" y="2"/>
                  </a:lnTo>
                  <a:lnTo>
                    <a:pt x="20" y="71"/>
                  </a:lnTo>
                  <a:lnTo>
                    <a:pt x="42" y="91"/>
                  </a:lnTo>
                  <a:lnTo>
                    <a:pt x="18" y="121"/>
                  </a:lnTo>
                  <a:lnTo>
                    <a:pt x="66" y="310"/>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 name="ïS1íḍè"/>
            <p:cNvSpPr/>
            <p:nvPr/>
          </p:nvSpPr>
          <p:spPr bwMode="auto">
            <a:xfrm>
              <a:off x="4062379" y="1748177"/>
              <a:ext cx="166558" cy="283686"/>
            </a:xfrm>
            <a:custGeom>
              <a:avLst/>
              <a:gdLst>
                <a:gd name="T0" fmla="*/ 0 w 109"/>
                <a:gd name="T1" fmla="*/ 187 h 187"/>
                <a:gd name="T2" fmla="*/ 11 w 109"/>
                <a:gd name="T3" fmla="*/ 139 h 187"/>
                <a:gd name="T4" fmla="*/ 68 w 109"/>
                <a:gd name="T5" fmla="*/ 9 h 187"/>
                <a:gd name="T6" fmla="*/ 78 w 109"/>
                <a:gd name="T7" fmla="*/ 0 h 187"/>
                <a:gd name="T8" fmla="*/ 99 w 109"/>
                <a:gd name="T9" fmla="*/ 0 h 187"/>
                <a:gd name="T10" fmla="*/ 109 w 109"/>
                <a:gd name="T11" fmla="*/ 10 h 187"/>
                <a:gd name="T12" fmla="*/ 0 w 109"/>
                <a:gd name="T13" fmla="*/ 187 h 187"/>
              </a:gdLst>
              <a:ahLst/>
              <a:cxnLst>
                <a:cxn ang="0">
                  <a:pos x="T0" y="T1"/>
                </a:cxn>
                <a:cxn ang="0">
                  <a:pos x="T2" y="T3"/>
                </a:cxn>
                <a:cxn ang="0">
                  <a:pos x="T4" y="T5"/>
                </a:cxn>
                <a:cxn ang="0">
                  <a:pos x="T6" y="T7"/>
                </a:cxn>
                <a:cxn ang="0">
                  <a:pos x="T8" y="T9"/>
                </a:cxn>
                <a:cxn ang="0">
                  <a:pos x="T10" y="T11"/>
                </a:cxn>
                <a:cxn ang="0">
                  <a:pos x="T12" y="T13"/>
                </a:cxn>
              </a:cxnLst>
              <a:rect l="0" t="0" r="r" b="b"/>
              <a:pathLst>
                <a:path w="109" h="187">
                  <a:moveTo>
                    <a:pt x="0" y="187"/>
                  </a:moveTo>
                  <a:cubicBezTo>
                    <a:pt x="11" y="139"/>
                    <a:pt x="11" y="139"/>
                    <a:pt x="11" y="139"/>
                  </a:cubicBezTo>
                  <a:cubicBezTo>
                    <a:pt x="33" y="122"/>
                    <a:pt x="66" y="81"/>
                    <a:pt x="68" y="9"/>
                  </a:cubicBezTo>
                  <a:cubicBezTo>
                    <a:pt x="69" y="4"/>
                    <a:pt x="73" y="0"/>
                    <a:pt x="78" y="0"/>
                  </a:cubicBezTo>
                  <a:cubicBezTo>
                    <a:pt x="99" y="0"/>
                    <a:pt x="99" y="0"/>
                    <a:pt x="99" y="0"/>
                  </a:cubicBezTo>
                  <a:cubicBezTo>
                    <a:pt x="105" y="0"/>
                    <a:pt x="109" y="4"/>
                    <a:pt x="109" y="10"/>
                  </a:cubicBezTo>
                  <a:cubicBezTo>
                    <a:pt x="104" y="151"/>
                    <a:pt x="4" y="185"/>
                    <a:pt x="0" y="187"/>
                  </a:cubicBezTo>
                  <a:close/>
                </a:path>
              </a:pathLst>
            </a:custGeom>
            <a:solidFill>
              <a:srgbClr val="9E8F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 name="ïśḷïḑé"/>
            <p:cNvSpPr/>
            <p:nvPr/>
          </p:nvSpPr>
          <p:spPr bwMode="auto">
            <a:xfrm>
              <a:off x="4256876" y="1823397"/>
              <a:ext cx="99935" cy="281537"/>
            </a:xfrm>
            <a:custGeom>
              <a:avLst/>
              <a:gdLst>
                <a:gd name="T0" fmla="*/ 37 w 93"/>
                <a:gd name="T1" fmla="*/ 215 h 262"/>
                <a:gd name="T2" fmla="*/ 0 w 93"/>
                <a:gd name="T3" fmla="*/ 262 h 262"/>
                <a:gd name="T4" fmla="*/ 0 w 93"/>
                <a:gd name="T5" fmla="*/ 201 h 262"/>
                <a:gd name="T6" fmla="*/ 93 w 93"/>
                <a:gd name="T7" fmla="*/ 0 h 262"/>
                <a:gd name="T8" fmla="*/ 37 w 93"/>
                <a:gd name="T9" fmla="*/ 215 h 262"/>
              </a:gdLst>
              <a:ahLst/>
              <a:cxnLst>
                <a:cxn ang="0">
                  <a:pos x="T0" y="T1"/>
                </a:cxn>
                <a:cxn ang="0">
                  <a:pos x="T2" y="T3"/>
                </a:cxn>
                <a:cxn ang="0">
                  <a:pos x="T4" y="T5"/>
                </a:cxn>
                <a:cxn ang="0">
                  <a:pos x="T6" y="T7"/>
                </a:cxn>
                <a:cxn ang="0">
                  <a:pos x="T8" y="T9"/>
                </a:cxn>
              </a:cxnLst>
              <a:rect l="0" t="0" r="r" b="b"/>
              <a:pathLst>
                <a:path w="93" h="262">
                  <a:moveTo>
                    <a:pt x="37" y="215"/>
                  </a:moveTo>
                  <a:lnTo>
                    <a:pt x="0" y="262"/>
                  </a:lnTo>
                  <a:lnTo>
                    <a:pt x="0" y="201"/>
                  </a:lnTo>
                  <a:lnTo>
                    <a:pt x="93" y="0"/>
                  </a:lnTo>
                  <a:lnTo>
                    <a:pt x="37" y="215"/>
                  </a:lnTo>
                  <a:close/>
                </a:path>
              </a:pathLst>
            </a:custGeom>
            <a:solidFill>
              <a:srgbClr val="0704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 name="işļíďê"/>
            <p:cNvSpPr/>
            <p:nvPr/>
          </p:nvSpPr>
          <p:spPr bwMode="auto">
            <a:xfrm>
              <a:off x="4311679" y="1812651"/>
              <a:ext cx="76294" cy="94562"/>
            </a:xfrm>
            <a:custGeom>
              <a:avLst/>
              <a:gdLst>
                <a:gd name="T0" fmla="*/ 10 w 50"/>
                <a:gd name="T1" fmla="*/ 59 h 62"/>
                <a:gd name="T2" fmla="*/ 11 w 50"/>
                <a:gd name="T3" fmla="*/ 59 h 62"/>
                <a:gd name="T4" fmla="*/ 28 w 50"/>
                <a:gd name="T5" fmla="*/ 54 h 62"/>
                <a:gd name="T6" fmla="*/ 44 w 50"/>
                <a:gd name="T7" fmla="*/ 32 h 62"/>
                <a:gd name="T8" fmla="*/ 37 w 50"/>
                <a:gd name="T9" fmla="*/ 9 h 62"/>
                <a:gd name="T10" fmla="*/ 22 w 50"/>
                <a:gd name="T11" fmla="*/ 3 h 62"/>
                <a:gd name="T12" fmla="*/ 2 w 50"/>
                <a:gd name="T13" fmla="*/ 17 h 62"/>
                <a:gd name="T14" fmla="*/ 0 w 50"/>
                <a:gd name="T15" fmla="*/ 44 h 62"/>
                <a:gd name="T16" fmla="*/ 10 w 50"/>
                <a:gd name="T1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2">
                  <a:moveTo>
                    <a:pt x="10" y="59"/>
                  </a:moveTo>
                  <a:cubicBezTo>
                    <a:pt x="11" y="59"/>
                    <a:pt x="11" y="59"/>
                    <a:pt x="11" y="59"/>
                  </a:cubicBezTo>
                  <a:cubicBezTo>
                    <a:pt x="17" y="62"/>
                    <a:pt x="24" y="60"/>
                    <a:pt x="28" y="54"/>
                  </a:cubicBezTo>
                  <a:cubicBezTo>
                    <a:pt x="44" y="32"/>
                    <a:pt x="44" y="32"/>
                    <a:pt x="44" y="32"/>
                  </a:cubicBezTo>
                  <a:cubicBezTo>
                    <a:pt x="50" y="24"/>
                    <a:pt x="47" y="12"/>
                    <a:pt x="37" y="9"/>
                  </a:cubicBezTo>
                  <a:cubicBezTo>
                    <a:pt x="22" y="3"/>
                    <a:pt x="22" y="3"/>
                    <a:pt x="22" y="3"/>
                  </a:cubicBezTo>
                  <a:cubicBezTo>
                    <a:pt x="12" y="0"/>
                    <a:pt x="2" y="7"/>
                    <a:pt x="2" y="17"/>
                  </a:cubicBezTo>
                  <a:cubicBezTo>
                    <a:pt x="0" y="44"/>
                    <a:pt x="0" y="44"/>
                    <a:pt x="0" y="44"/>
                  </a:cubicBezTo>
                  <a:cubicBezTo>
                    <a:pt x="0" y="51"/>
                    <a:pt x="4" y="57"/>
                    <a:pt x="10" y="59"/>
                  </a:cubicBezTo>
                  <a:close/>
                </a:path>
              </a:pathLst>
            </a:custGeom>
            <a:solidFill>
              <a:srgbClr val="0704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 name="i$ḷîdé"/>
            <p:cNvSpPr/>
            <p:nvPr/>
          </p:nvSpPr>
          <p:spPr bwMode="auto">
            <a:xfrm>
              <a:off x="4259025" y="1781488"/>
              <a:ext cx="194497" cy="143992"/>
            </a:xfrm>
            <a:custGeom>
              <a:avLst/>
              <a:gdLst>
                <a:gd name="T0" fmla="*/ 128 w 128"/>
                <a:gd name="T1" fmla="*/ 50 h 95"/>
                <a:gd name="T2" fmla="*/ 127 w 128"/>
                <a:gd name="T3" fmla="*/ 50 h 95"/>
                <a:gd name="T4" fmla="*/ 2 w 128"/>
                <a:gd name="T5" fmla="*/ 5 h 95"/>
                <a:gd name="T6" fmla="*/ 1 w 128"/>
                <a:gd name="T7" fmla="*/ 5 h 95"/>
                <a:gd name="T8" fmla="*/ 0 w 128"/>
                <a:gd name="T9" fmla="*/ 62 h 95"/>
                <a:gd name="T10" fmla="*/ 57 w 128"/>
                <a:gd name="T11" fmla="*/ 48 h 95"/>
                <a:gd name="T12" fmla="*/ 93 w 128"/>
                <a:gd name="T13" fmla="*/ 95 h 95"/>
                <a:gd name="T14" fmla="*/ 128 w 128"/>
                <a:gd name="T15" fmla="*/ 50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95">
                  <a:moveTo>
                    <a:pt x="128" y="50"/>
                  </a:moveTo>
                  <a:cubicBezTo>
                    <a:pt x="127" y="50"/>
                    <a:pt x="127" y="50"/>
                    <a:pt x="127" y="50"/>
                  </a:cubicBezTo>
                  <a:cubicBezTo>
                    <a:pt x="94" y="17"/>
                    <a:pt x="48" y="0"/>
                    <a:pt x="2" y="5"/>
                  </a:cubicBezTo>
                  <a:cubicBezTo>
                    <a:pt x="1" y="5"/>
                    <a:pt x="1" y="5"/>
                    <a:pt x="1" y="5"/>
                  </a:cubicBezTo>
                  <a:cubicBezTo>
                    <a:pt x="0" y="62"/>
                    <a:pt x="0" y="62"/>
                    <a:pt x="0" y="62"/>
                  </a:cubicBezTo>
                  <a:cubicBezTo>
                    <a:pt x="57" y="48"/>
                    <a:pt x="57" y="48"/>
                    <a:pt x="57" y="48"/>
                  </a:cubicBezTo>
                  <a:cubicBezTo>
                    <a:pt x="93" y="95"/>
                    <a:pt x="93" y="95"/>
                    <a:pt x="93" y="95"/>
                  </a:cubicBezTo>
                  <a:lnTo>
                    <a:pt x="128"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 name="îşḻîdê"/>
            <p:cNvSpPr/>
            <p:nvPr/>
          </p:nvSpPr>
          <p:spPr bwMode="auto">
            <a:xfrm>
              <a:off x="4256876" y="1840590"/>
              <a:ext cx="262195" cy="264344"/>
            </a:xfrm>
            <a:custGeom>
              <a:avLst/>
              <a:gdLst>
                <a:gd name="T0" fmla="*/ 0 w 244"/>
                <a:gd name="T1" fmla="*/ 246 h 246"/>
                <a:gd name="T2" fmla="*/ 189 w 244"/>
                <a:gd name="T3" fmla="*/ 0 h 246"/>
                <a:gd name="T4" fmla="*/ 244 w 244"/>
                <a:gd name="T5" fmla="*/ 51 h 246"/>
                <a:gd name="T6" fmla="*/ 186 w 244"/>
                <a:gd name="T7" fmla="*/ 89 h 246"/>
                <a:gd name="T8" fmla="*/ 156 w 244"/>
                <a:gd name="T9" fmla="*/ 90 h 246"/>
                <a:gd name="T10" fmla="*/ 155 w 244"/>
                <a:gd name="T11" fmla="*/ 129 h 246"/>
                <a:gd name="T12" fmla="*/ 0 w 244"/>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244" h="246">
                  <a:moveTo>
                    <a:pt x="0" y="246"/>
                  </a:moveTo>
                  <a:lnTo>
                    <a:pt x="189" y="0"/>
                  </a:lnTo>
                  <a:lnTo>
                    <a:pt x="244" y="51"/>
                  </a:lnTo>
                  <a:lnTo>
                    <a:pt x="186" y="89"/>
                  </a:lnTo>
                  <a:lnTo>
                    <a:pt x="156" y="90"/>
                  </a:lnTo>
                  <a:lnTo>
                    <a:pt x="155" y="129"/>
                  </a:lnTo>
                  <a:lnTo>
                    <a:pt x="0" y="246"/>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 name="iṡľîḍê"/>
            <p:cNvSpPr/>
            <p:nvPr/>
          </p:nvSpPr>
          <p:spPr bwMode="auto">
            <a:xfrm>
              <a:off x="4146195" y="1130300"/>
              <a:ext cx="712439" cy="457766"/>
            </a:xfrm>
            <a:custGeom>
              <a:avLst/>
              <a:gdLst>
                <a:gd name="T0" fmla="*/ 31 w 468"/>
                <a:gd name="T1" fmla="*/ 301 h 301"/>
                <a:gd name="T2" fmla="*/ 122 w 468"/>
                <a:gd name="T3" fmla="*/ 83 h 301"/>
                <a:gd name="T4" fmla="*/ 361 w 468"/>
                <a:gd name="T5" fmla="*/ 268 h 301"/>
                <a:gd name="T6" fmla="*/ 31 w 468"/>
                <a:gd name="T7" fmla="*/ 301 h 301"/>
              </a:gdLst>
              <a:ahLst/>
              <a:cxnLst>
                <a:cxn ang="0">
                  <a:pos x="T0" y="T1"/>
                </a:cxn>
                <a:cxn ang="0">
                  <a:pos x="T2" y="T3"/>
                </a:cxn>
                <a:cxn ang="0">
                  <a:pos x="T4" y="T5"/>
                </a:cxn>
                <a:cxn ang="0">
                  <a:pos x="T6" y="T7"/>
                </a:cxn>
              </a:cxnLst>
              <a:rect l="0" t="0" r="r" b="b"/>
              <a:pathLst>
                <a:path w="468" h="301">
                  <a:moveTo>
                    <a:pt x="31" y="301"/>
                  </a:moveTo>
                  <a:cubicBezTo>
                    <a:pt x="31" y="301"/>
                    <a:pt x="0" y="87"/>
                    <a:pt x="122" y="83"/>
                  </a:cubicBezTo>
                  <a:cubicBezTo>
                    <a:pt x="185" y="0"/>
                    <a:pt x="468" y="122"/>
                    <a:pt x="361" y="268"/>
                  </a:cubicBezTo>
                  <a:lnTo>
                    <a:pt x="31" y="301"/>
                  </a:ln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 name="ï$líḑê"/>
            <p:cNvSpPr/>
            <p:nvPr/>
          </p:nvSpPr>
          <p:spPr bwMode="auto">
            <a:xfrm>
              <a:off x="4299859" y="1668659"/>
              <a:ext cx="152589" cy="191273"/>
            </a:xfrm>
            <a:custGeom>
              <a:avLst/>
              <a:gdLst>
                <a:gd name="T0" fmla="*/ 73 w 100"/>
                <a:gd name="T1" fmla="*/ 102 h 126"/>
                <a:gd name="T2" fmla="*/ 31 w 100"/>
                <a:gd name="T3" fmla="*/ 119 h 126"/>
                <a:gd name="T4" fmla="*/ 24 w 100"/>
                <a:gd name="T5" fmla="*/ 116 h 126"/>
                <a:gd name="T6" fmla="*/ 7 w 100"/>
                <a:gd name="T7" fmla="*/ 74 h 126"/>
                <a:gd name="T8" fmla="*/ 27 w 100"/>
                <a:gd name="T9" fmla="*/ 24 h 126"/>
                <a:gd name="T10" fmla="*/ 69 w 100"/>
                <a:gd name="T11" fmla="*/ 7 h 126"/>
                <a:gd name="T12" fmla="*/ 76 w 100"/>
                <a:gd name="T13" fmla="*/ 10 h 126"/>
                <a:gd name="T14" fmla="*/ 94 w 100"/>
                <a:gd name="T15" fmla="*/ 52 h 126"/>
                <a:gd name="T16" fmla="*/ 73 w 100"/>
                <a:gd name="T17" fmla="*/ 10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26">
                  <a:moveTo>
                    <a:pt x="73" y="102"/>
                  </a:moveTo>
                  <a:cubicBezTo>
                    <a:pt x="66" y="118"/>
                    <a:pt x="47" y="126"/>
                    <a:pt x="31" y="119"/>
                  </a:cubicBezTo>
                  <a:cubicBezTo>
                    <a:pt x="24" y="116"/>
                    <a:pt x="24" y="116"/>
                    <a:pt x="24" y="116"/>
                  </a:cubicBezTo>
                  <a:cubicBezTo>
                    <a:pt x="8" y="109"/>
                    <a:pt x="0" y="90"/>
                    <a:pt x="7" y="74"/>
                  </a:cubicBezTo>
                  <a:cubicBezTo>
                    <a:pt x="27" y="24"/>
                    <a:pt x="27" y="24"/>
                    <a:pt x="27" y="24"/>
                  </a:cubicBezTo>
                  <a:cubicBezTo>
                    <a:pt x="34" y="8"/>
                    <a:pt x="53" y="0"/>
                    <a:pt x="69" y="7"/>
                  </a:cubicBezTo>
                  <a:cubicBezTo>
                    <a:pt x="76" y="10"/>
                    <a:pt x="76" y="10"/>
                    <a:pt x="76" y="10"/>
                  </a:cubicBezTo>
                  <a:cubicBezTo>
                    <a:pt x="93" y="17"/>
                    <a:pt x="100" y="36"/>
                    <a:pt x="94" y="52"/>
                  </a:cubicBezTo>
                  <a:lnTo>
                    <a:pt x="73" y="102"/>
                  </a:lnTo>
                  <a:close/>
                </a:path>
              </a:pathLst>
            </a:custGeom>
            <a:solidFill>
              <a:srgbClr val="FF9E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4" name="ísliďé"/>
            <p:cNvSpPr/>
            <p:nvPr/>
          </p:nvSpPr>
          <p:spPr bwMode="auto">
            <a:xfrm>
              <a:off x="4132226" y="1279665"/>
              <a:ext cx="584565" cy="580267"/>
            </a:xfrm>
            <a:custGeom>
              <a:avLst/>
              <a:gdLst>
                <a:gd name="T0" fmla="*/ 298 w 384"/>
                <a:gd name="T1" fmla="*/ 47 h 382"/>
                <a:gd name="T2" fmla="*/ 212 w 384"/>
                <a:gd name="T3" fmla="*/ 19 h 382"/>
                <a:gd name="T4" fmla="*/ 76 w 384"/>
                <a:gd name="T5" fmla="*/ 92 h 382"/>
                <a:gd name="T6" fmla="*/ 68 w 384"/>
                <a:gd name="T7" fmla="*/ 117 h 382"/>
                <a:gd name="T8" fmla="*/ 67 w 384"/>
                <a:gd name="T9" fmla="*/ 117 h 382"/>
                <a:gd name="T10" fmla="*/ 62 w 384"/>
                <a:gd name="T11" fmla="*/ 115 h 382"/>
                <a:gd name="T12" fmla="*/ 61 w 384"/>
                <a:gd name="T13" fmla="*/ 115 h 382"/>
                <a:gd name="T14" fmla="*/ 8 w 384"/>
                <a:gd name="T15" fmla="*/ 144 h 382"/>
                <a:gd name="T16" fmla="*/ 7 w 384"/>
                <a:gd name="T17" fmla="*/ 144 h 382"/>
                <a:gd name="T18" fmla="*/ 34 w 384"/>
                <a:gd name="T19" fmla="*/ 199 h 382"/>
                <a:gd name="T20" fmla="*/ 35 w 384"/>
                <a:gd name="T21" fmla="*/ 199 h 382"/>
                <a:gd name="T22" fmla="*/ 40 w 384"/>
                <a:gd name="T23" fmla="*/ 201 h 382"/>
                <a:gd name="T24" fmla="*/ 41 w 384"/>
                <a:gd name="T25" fmla="*/ 201 h 382"/>
                <a:gd name="T26" fmla="*/ 108 w 384"/>
                <a:gd name="T27" fmla="*/ 336 h 382"/>
                <a:gd name="T28" fmla="*/ 195 w 384"/>
                <a:gd name="T29" fmla="*/ 364 h 382"/>
                <a:gd name="T30" fmla="*/ 331 w 384"/>
                <a:gd name="T31" fmla="*/ 291 h 382"/>
                <a:gd name="T32" fmla="*/ 365 w 384"/>
                <a:gd name="T33" fmla="*/ 186 h 382"/>
                <a:gd name="T34" fmla="*/ 298 w 384"/>
                <a:gd name="T35" fmla="*/ 4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4" h="382">
                  <a:moveTo>
                    <a:pt x="298" y="47"/>
                  </a:moveTo>
                  <a:cubicBezTo>
                    <a:pt x="212" y="19"/>
                    <a:pt x="212" y="19"/>
                    <a:pt x="212" y="19"/>
                  </a:cubicBezTo>
                  <a:cubicBezTo>
                    <a:pt x="156" y="0"/>
                    <a:pt x="95" y="33"/>
                    <a:pt x="76" y="92"/>
                  </a:cubicBezTo>
                  <a:cubicBezTo>
                    <a:pt x="68" y="117"/>
                    <a:pt x="68" y="117"/>
                    <a:pt x="68" y="117"/>
                  </a:cubicBezTo>
                  <a:cubicBezTo>
                    <a:pt x="67" y="117"/>
                    <a:pt x="67" y="117"/>
                    <a:pt x="67" y="117"/>
                  </a:cubicBezTo>
                  <a:cubicBezTo>
                    <a:pt x="66" y="116"/>
                    <a:pt x="64" y="116"/>
                    <a:pt x="62" y="115"/>
                  </a:cubicBezTo>
                  <a:cubicBezTo>
                    <a:pt x="61" y="115"/>
                    <a:pt x="61" y="115"/>
                    <a:pt x="61" y="115"/>
                  </a:cubicBezTo>
                  <a:cubicBezTo>
                    <a:pt x="39" y="108"/>
                    <a:pt x="15" y="121"/>
                    <a:pt x="8" y="144"/>
                  </a:cubicBezTo>
                  <a:cubicBezTo>
                    <a:pt x="7" y="144"/>
                    <a:pt x="7" y="144"/>
                    <a:pt x="7" y="144"/>
                  </a:cubicBezTo>
                  <a:cubicBezTo>
                    <a:pt x="0" y="168"/>
                    <a:pt x="12" y="192"/>
                    <a:pt x="34" y="199"/>
                  </a:cubicBezTo>
                  <a:cubicBezTo>
                    <a:pt x="35" y="199"/>
                    <a:pt x="35" y="199"/>
                    <a:pt x="35" y="199"/>
                  </a:cubicBezTo>
                  <a:cubicBezTo>
                    <a:pt x="36" y="200"/>
                    <a:pt x="38" y="201"/>
                    <a:pt x="40" y="201"/>
                  </a:cubicBezTo>
                  <a:cubicBezTo>
                    <a:pt x="41" y="201"/>
                    <a:pt x="41" y="201"/>
                    <a:pt x="41" y="201"/>
                  </a:cubicBezTo>
                  <a:cubicBezTo>
                    <a:pt x="24" y="258"/>
                    <a:pt x="54" y="318"/>
                    <a:pt x="108" y="336"/>
                  </a:cubicBezTo>
                  <a:cubicBezTo>
                    <a:pt x="195" y="364"/>
                    <a:pt x="195" y="364"/>
                    <a:pt x="195" y="364"/>
                  </a:cubicBezTo>
                  <a:cubicBezTo>
                    <a:pt x="251" y="382"/>
                    <a:pt x="312" y="349"/>
                    <a:pt x="331" y="291"/>
                  </a:cubicBezTo>
                  <a:cubicBezTo>
                    <a:pt x="365" y="186"/>
                    <a:pt x="365" y="186"/>
                    <a:pt x="365" y="186"/>
                  </a:cubicBezTo>
                  <a:cubicBezTo>
                    <a:pt x="384" y="127"/>
                    <a:pt x="354" y="65"/>
                    <a:pt x="298" y="47"/>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5" name="îṧľiḍê"/>
            <p:cNvSpPr/>
            <p:nvPr/>
          </p:nvSpPr>
          <p:spPr bwMode="auto">
            <a:xfrm>
              <a:off x="4204222" y="1244204"/>
              <a:ext cx="459915" cy="316998"/>
            </a:xfrm>
            <a:custGeom>
              <a:avLst/>
              <a:gdLst>
                <a:gd name="T0" fmla="*/ 43 w 302"/>
                <a:gd name="T1" fmla="*/ 185 h 208"/>
                <a:gd name="T2" fmla="*/ 124 w 302"/>
                <a:gd name="T3" fmla="*/ 49 h 208"/>
                <a:gd name="T4" fmla="*/ 203 w 302"/>
                <a:gd name="T5" fmla="*/ 55 h 208"/>
                <a:gd name="T6" fmla="*/ 267 w 302"/>
                <a:gd name="T7" fmla="*/ 76 h 208"/>
                <a:gd name="T8" fmla="*/ 279 w 302"/>
                <a:gd name="T9" fmla="*/ 39 h 208"/>
                <a:gd name="T10" fmla="*/ 209 w 302"/>
                <a:gd name="T11" fmla="*/ 16 h 208"/>
                <a:gd name="T12" fmla="*/ 109 w 302"/>
                <a:gd name="T13" fmla="*/ 14 h 208"/>
                <a:gd name="T14" fmla="*/ 31 w 302"/>
                <a:gd name="T15" fmla="*/ 101 h 208"/>
                <a:gd name="T16" fmla="*/ 8 w 302"/>
                <a:gd name="T17" fmla="*/ 173 h 208"/>
                <a:gd name="T18" fmla="*/ 43 w 302"/>
                <a:gd name="T19" fmla="*/ 18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208">
                  <a:moveTo>
                    <a:pt x="43" y="185"/>
                  </a:moveTo>
                  <a:cubicBezTo>
                    <a:pt x="59" y="135"/>
                    <a:pt x="69" y="68"/>
                    <a:pt x="124" y="49"/>
                  </a:cubicBezTo>
                  <a:cubicBezTo>
                    <a:pt x="152" y="39"/>
                    <a:pt x="177" y="47"/>
                    <a:pt x="203" y="55"/>
                  </a:cubicBezTo>
                  <a:cubicBezTo>
                    <a:pt x="224" y="62"/>
                    <a:pt x="246" y="69"/>
                    <a:pt x="267" y="76"/>
                  </a:cubicBezTo>
                  <a:cubicBezTo>
                    <a:pt x="290" y="84"/>
                    <a:pt x="302" y="47"/>
                    <a:pt x="279" y="39"/>
                  </a:cubicBezTo>
                  <a:cubicBezTo>
                    <a:pt x="256" y="31"/>
                    <a:pt x="232" y="24"/>
                    <a:pt x="209" y="16"/>
                  </a:cubicBezTo>
                  <a:cubicBezTo>
                    <a:pt x="176" y="6"/>
                    <a:pt x="144" y="0"/>
                    <a:pt x="109" y="14"/>
                  </a:cubicBezTo>
                  <a:cubicBezTo>
                    <a:pt x="71" y="29"/>
                    <a:pt x="44" y="61"/>
                    <a:pt x="31" y="101"/>
                  </a:cubicBezTo>
                  <a:cubicBezTo>
                    <a:pt x="23" y="125"/>
                    <a:pt x="16" y="149"/>
                    <a:pt x="8" y="173"/>
                  </a:cubicBezTo>
                  <a:cubicBezTo>
                    <a:pt x="0" y="197"/>
                    <a:pt x="35" y="208"/>
                    <a:pt x="43" y="185"/>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6" name="ísḻíḓè"/>
            <p:cNvSpPr/>
            <p:nvPr/>
          </p:nvSpPr>
          <p:spPr bwMode="auto">
            <a:xfrm>
              <a:off x="4390122" y="1535412"/>
              <a:ext cx="36535" cy="45132"/>
            </a:xfrm>
            <a:custGeom>
              <a:avLst/>
              <a:gdLst>
                <a:gd name="T0" fmla="*/ 21 w 24"/>
                <a:gd name="T1" fmla="*/ 19 h 30"/>
                <a:gd name="T2" fmla="*/ 7 w 24"/>
                <a:gd name="T3" fmla="*/ 29 h 30"/>
                <a:gd name="T4" fmla="*/ 2 w 24"/>
                <a:gd name="T5" fmla="*/ 12 h 30"/>
                <a:gd name="T6" fmla="*/ 16 w 24"/>
                <a:gd name="T7" fmla="*/ 2 h 30"/>
                <a:gd name="T8" fmla="*/ 21 w 24"/>
                <a:gd name="T9" fmla="*/ 19 h 30"/>
              </a:gdLst>
              <a:ahLst/>
              <a:cxnLst>
                <a:cxn ang="0">
                  <a:pos x="T0" y="T1"/>
                </a:cxn>
                <a:cxn ang="0">
                  <a:pos x="T2" y="T3"/>
                </a:cxn>
                <a:cxn ang="0">
                  <a:pos x="T4" y="T5"/>
                </a:cxn>
                <a:cxn ang="0">
                  <a:pos x="T6" y="T7"/>
                </a:cxn>
                <a:cxn ang="0">
                  <a:pos x="T8" y="T9"/>
                </a:cxn>
              </a:cxnLst>
              <a:rect l="0" t="0" r="r" b="b"/>
              <a:pathLst>
                <a:path w="24" h="30">
                  <a:moveTo>
                    <a:pt x="21" y="19"/>
                  </a:moveTo>
                  <a:cubicBezTo>
                    <a:pt x="19" y="26"/>
                    <a:pt x="13" y="30"/>
                    <a:pt x="7" y="29"/>
                  </a:cubicBezTo>
                  <a:cubicBezTo>
                    <a:pt x="2" y="27"/>
                    <a:pt x="0" y="20"/>
                    <a:pt x="2" y="12"/>
                  </a:cubicBezTo>
                  <a:cubicBezTo>
                    <a:pt x="4" y="5"/>
                    <a:pt x="11" y="0"/>
                    <a:pt x="16" y="2"/>
                  </a:cubicBezTo>
                  <a:cubicBezTo>
                    <a:pt x="21" y="4"/>
                    <a:pt x="24" y="11"/>
                    <a:pt x="21" y="19"/>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7" name="íślïḓe"/>
            <p:cNvSpPr/>
            <p:nvPr/>
          </p:nvSpPr>
          <p:spPr bwMode="auto">
            <a:xfrm>
              <a:off x="4554531" y="1590215"/>
              <a:ext cx="36535" cy="45132"/>
            </a:xfrm>
            <a:custGeom>
              <a:avLst/>
              <a:gdLst>
                <a:gd name="T0" fmla="*/ 22 w 24"/>
                <a:gd name="T1" fmla="*/ 18 h 30"/>
                <a:gd name="T2" fmla="*/ 8 w 24"/>
                <a:gd name="T3" fmla="*/ 28 h 30"/>
                <a:gd name="T4" fmla="*/ 3 w 24"/>
                <a:gd name="T5" fmla="*/ 12 h 30"/>
                <a:gd name="T6" fmla="*/ 17 w 24"/>
                <a:gd name="T7" fmla="*/ 1 h 30"/>
                <a:gd name="T8" fmla="*/ 22 w 24"/>
                <a:gd name="T9" fmla="*/ 18 h 30"/>
              </a:gdLst>
              <a:ahLst/>
              <a:cxnLst>
                <a:cxn ang="0">
                  <a:pos x="T0" y="T1"/>
                </a:cxn>
                <a:cxn ang="0">
                  <a:pos x="T2" y="T3"/>
                </a:cxn>
                <a:cxn ang="0">
                  <a:pos x="T4" y="T5"/>
                </a:cxn>
                <a:cxn ang="0">
                  <a:pos x="T6" y="T7"/>
                </a:cxn>
                <a:cxn ang="0">
                  <a:pos x="T8" y="T9"/>
                </a:cxn>
              </a:cxnLst>
              <a:rect l="0" t="0" r="r" b="b"/>
              <a:pathLst>
                <a:path w="24" h="30">
                  <a:moveTo>
                    <a:pt x="22" y="18"/>
                  </a:moveTo>
                  <a:cubicBezTo>
                    <a:pt x="20" y="25"/>
                    <a:pt x="13" y="30"/>
                    <a:pt x="8" y="28"/>
                  </a:cubicBezTo>
                  <a:cubicBezTo>
                    <a:pt x="3" y="26"/>
                    <a:pt x="0" y="19"/>
                    <a:pt x="3" y="12"/>
                  </a:cubicBezTo>
                  <a:cubicBezTo>
                    <a:pt x="5" y="4"/>
                    <a:pt x="11" y="0"/>
                    <a:pt x="17" y="1"/>
                  </a:cubicBezTo>
                  <a:cubicBezTo>
                    <a:pt x="22" y="3"/>
                    <a:pt x="24" y="10"/>
                    <a:pt x="22" y="18"/>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8" name="iṡļïḍé"/>
            <p:cNvSpPr/>
            <p:nvPr/>
          </p:nvSpPr>
          <p:spPr bwMode="auto">
            <a:xfrm>
              <a:off x="4554531" y="1506399"/>
              <a:ext cx="80593" cy="55878"/>
            </a:xfrm>
            <a:custGeom>
              <a:avLst/>
              <a:gdLst>
                <a:gd name="T0" fmla="*/ 51 w 53"/>
                <a:gd name="T1" fmla="*/ 30 h 37"/>
                <a:gd name="T2" fmla="*/ 4 w 53"/>
                <a:gd name="T3" fmla="*/ 14 h 37"/>
                <a:gd name="T4" fmla="*/ 8 w 53"/>
                <a:gd name="T5" fmla="*/ 20 h 37"/>
                <a:gd name="T6" fmla="*/ 43 w 53"/>
                <a:gd name="T7" fmla="*/ 32 h 37"/>
                <a:gd name="T8" fmla="*/ 51 w 53"/>
                <a:gd name="T9" fmla="*/ 30 h 37"/>
              </a:gdLst>
              <a:ahLst/>
              <a:cxnLst>
                <a:cxn ang="0">
                  <a:pos x="T0" y="T1"/>
                </a:cxn>
                <a:cxn ang="0">
                  <a:pos x="T2" y="T3"/>
                </a:cxn>
                <a:cxn ang="0">
                  <a:pos x="T4" y="T5"/>
                </a:cxn>
                <a:cxn ang="0">
                  <a:pos x="T6" y="T7"/>
                </a:cxn>
                <a:cxn ang="0">
                  <a:pos x="T8" y="T9"/>
                </a:cxn>
              </a:cxnLst>
              <a:rect l="0" t="0" r="r" b="b"/>
              <a:pathLst>
                <a:path w="53" h="37">
                  <a:moveTo>
                    <a:pt x="51" y="30"/>
                  </a:moveTo>
                  <a:cubicBezTo>
                    <a:pt x="44" y="10"/>
                    <a:pt x="23" y="0"/>
                    <a:pt x="4" y="14"/>
                  </a:cubicBezTo>
                  <a:cubicBezTo>
                    <a:pt x="0" y="16"/>
                    <a:pt x="4" y="23"/>
                    <a:pt x="8" y="20"/>
                  </a:cubicBezTo>
                  <a:cubicBezTo>
                    <a:pt x="22" y="10"/>
                    <a:pt x="38" y="16"/>
                    <a:pt x="43" y="32"/>
                  </a:cubicBezTo>
                  <a:cubicBezTo>
                    <a:pt x="45" y="37"/>
                    <a:pt x="53" y="35"/>
                    <a:pt x="51" y="30"/>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9" name="îşļïḍe"/>
            <p:cNvSpPr/>
            <p:nvPr/>
          </p:nvSpPr>
          <p:spPr bwMode="auto">
            <a:xfrm>
              <a:off x="4387973" y="1454820"/>
              <a:ext cx="80593" cy="52654"/>
            </a:xfrm>
            <a:custGeom>
              <a:avLst/>
              <a:gdLst>
                <a:gd name="T0" fmla="*/ 8 w 53"/>
                <a:gd name="T1" fmla="*/ 20 h 35"/>
                <a:gd name="T2" fmla="*/ 44 w 53"/>
                <a:gd name="T3" fmla="*/ 30 h 35"/>
                <a:gd name="T4" fmla="*/ 52 w 53"/>
                <a:gd name="T5" fmla="*/ 28 h 35"/>
                <a:gd name="T6" fmla="*/ 4 w 53"/>
                <a:gd name="T7" fmla="*/ 13 h 35"/>
                <a:gd name="T8" fmla="*/ 8 w 53"/>
                <a:gd name="T9" fmla="*/ 20 h 35"/>
              </a:gdLst>
              <a:ahLst/>
              <a:cxnLst>
                <a:cxn ang="0">
                  <a:pos x="T0" y="T1"/>
                </a:cxn>
                <a:cxn ang="0">
                  <a:pos x="T2" y="T3"/>
                </a:cxn>
                <a:cxn ang="0">
                  <a:pos x="T4" y="T5"/>
                </a:cxn>
                <a:cxn ang="0">
                  <a:pos x="T6" y="T7"/>
                </a:cxn>
                <a:cxn ang="0">
                  <a:pos x="T8" y="T9"/>
                </a:cxn>
              </a:cxnLst>
              <a:rect l="0" t="0" r="r" b="b"/>
              <a:pathLst>
                <a:path w="53" h="35">
                  <a:moveTo>
                    <a:pt x="8" y="20"/>
                  </a:moveTo>
                  <a:cubicBezTo>
                    <a:pt x="22" y="10"/>
                    <a:pt x="39" y="13"/>
                    <a:pt x="44" y="30"/>
                  </a:cubicBezTo>
                  <a:cubicBezTo>
                    <a:pt x="46" y="35"/>
                    <a:pt x="53" y="33"/>
                    <a:pt x="52" y="28"/>
                  </a:cubicBezTo>
                  <a:cubicBezTo>
                    <a:pt x="45" y="7"/>
                    <a:pt x="23" y="0"/>
                    <a:pt x="4" y="13"/>
                  </a:cubicBezTo>
                  <a:cubicBezTo>
                    <a:pt x="0" y="16"/>
                    <a:pt x="4" y="23"/>
                    <a:pt x="8" y="20"/>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0" name="íṩ1iďè"/>
            <p:cNvSpPr/>
            <p:nvPr/>
          </p:nvSpPr>
          <p:spPr bwMode="auto">
            <a:xfrm>
              <a:off x="4275143" y="1229160"/>
              <a:ext cx="451319" cy="240703"/>
            </a:xfrm>
            <a:custGeom>
              <a:avLst/>
              <a:gdLst>
                <a:gd name="T0" fmla="*/ 184 w 296"/>
                <a:gd name="T1" fmla="*/ 111 h 158"/>
                <a:gd name="T2" fmla="*/ 0 w 296"/>
                <a:gd name="T3" fmla="*/ 158 h 158"/>
                <a:gd name="T4" fmla="*/ 129 w 296"/>
                <a:gd name="T5" fmla="*/ 18 h 158"/>
                <a:gd name="T6" fmla="*/ 184 w 296"/>
                <a:gd name="T7" fmla="*/ 111 h 158"/>
              </a:gdLst>
              <a:ahLst/>
              <a:cxnLst>
                <a:cxn ang="0">
                  <a:pos x="T0" y="T1"/>
                </a:cxn>
                <a:cxn ang="0">
                  <a:pos x="T2" y="T3"/>
                </a:cxn>
                <a:cxn ang="0">
                  <a:pos x="T4" y="T5"/>
                </a:cxn>
                <a:cxn ang="0">
                  <a:pos x="T6" y="T7"/>
                </a:cxn>
              </a:cxnLst>
              <a:rect l="0" t="0" r="r" b="b"/>
              <a:pathLst>
                <a:path w="296" h="158">
                  <a:moveTo>
                    <a:pt x="184" y="111"/>
                  </a:moveTo>
                  <a:cubicBezTo>
                    <a:pt x="72" y="75"/>
                    <a:pt x="33" y="55"/>
                    <a:pt x="0" y="158"/>
                  </a:cubicBezTo>
                  <a:cubicBezTo>
                    <a:pt x="0" y="158"/>
                    <a:pt x="27" y="0"/>
                    <a:pt x="129" y="18"/>
                  </a:cubicBezTo>
                  <a:cubicBezTo>
                    <a:pt x="231" y="36"/>
                    <a:pt x="296" y="147"/>
                    <a:pt x="184" y="111"/>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íšḻíḋe"/>
            <p:cNvSpPr/>
            <p:nvPr/>
          </p:nvSpPr>
          <p:spPr bwMode="auto">
            <a:xfrm>
              <a:off x="4391197" y="1675106"/>
              <a:ext cx="127874" cy="70922"/>
            </a:xfrm>
            <a:custGeom>
              <a:avLst/>
              <a:gdLst>
                <a:gd name="T0" fmla="*/ 2 w 84"/>
                <a:gd name="T1" fmla="*/ 7 h 47"/>
                <a:gd name="T2" fmla="*/ 80 w 84"/>
                <a:gd name="T3" fmla="*/ 33 h 47"/>
                <a:gd name="T4" fmla="*/ 76 w 84"/>
                <a:gd name="T5" fmla="*/ 27 h 47"/>
                <a:gd name="T6" fmla="*/ 8 w 84"/>
                <a:gd name="T7" fmla="*/ 4 h 47"/>
                <a:gd name="T8" fmla="*/ 2 w 84"/>
                <a:gd name="T9" fmla="*/ 7 h 47"/>
              </a:gdLst>
              <a:ahLst/>
              <a:cxnLst>
                <a:cxn ang="0">
                  <a:pos x="T0" y="T1"/>
                </a:cxn>
                <a:cxn ang="0">
                  <a:pos x="T2" y="T3"/>
                </a:cxn>
                <a:cxn ang="0">
                  <a:pos x="T4" y="T5"/>
                </a:cxn>
                <a:cxn ang="0">
                  <a:pos x="T6" y="T7"/>
                </a:cxn>
                <a:cxn ang="0">
                  <a:pos x="T8" y="T9"/>
                </a:cxn>
              </a:cxnLst>
              <a:rect l="0" t="0" r="r" b="b"/>
              <a:pathLst>
                <a:path w="84" h="47">
                  <a:moveTo>
                    <a:pt x="2" y="7"/>
                  </a:moveTo>
                  <a:cubicBezTo>
                    <a:pt x="17" y="36"/>
                    <a:pt x="50" y="47"/>
                    <a:pt x="80" y="33"/>
                  </a:cubicBezTo>
                  <a:cubicBezTo>
                    <a:pt x="84" y="31"/>
                    <a:pt x="80" y="25"/>
                    <a:pt x="76" y="27"/>
                  </a:cubicBezTo>
                  <a:cubicBezTo>
                    <a:pt x="50" y="39"/>
                    <a:pt x="21" y="29"/>
                    <a:pt x="8" y="4"/>
                  </a:cubicBezTo>
                  <a:cubicBezTo>
                    <a:pt x="6" y="0"/>
                    <a:pt x="0" y="3"/>
                    <a:pt x="2" y="7"/>
                  </a:cubicBezTo>
                  <a:close/>
                </a:path>
              </a:pathLst>
            </a:custGeom>
            <a:solidFill>
              <a:srgbClr val="E56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2" name="ïṩľïḓè"/>
            <p:cNvSpPr/>
            <p:nvPr/>
          </p:nvSpPr>
          <p:spPr bwMode="auto">
            <a:xfrm>
              <a:off x="4494355" y="2512195"/>
              <a:ext cx="1245425" cy="313774"/>
            </a:xfrm>
            <a:custGeom>
              <a:avLst/>
              <a:gdLst>
                <a:gd name="T0" fmla="*/ 32 w 1159"/>
                <a:gd name="T1" fmla="*/ 119 h 292"/>
                <a:gd name="T2" fmla="*/ 1142 w 1159"/>
                <a:gd name="T3" fmla="*/ 292 h 292"/>
                <a:gd name="T4" fmla="*/ 1159 w 1159"/>
                <a:gd name="T5" fmla="*/ 180 h 292"/>
                <a:gd name="T6" fmla="*/ 0 w 1159"/>
                <a:gd name="T7" fmla="*/ 0 h 292"/>
                <a:gd name="T8" fmla="*/ 32 w 1159"/>
                <a:gd name="T9" fmla="*/ 119 h 292"/>
              </a:gdLst>
              <a:ahLst/>
              <a:cxnLst>
                <a:cxn ang="0">
                  <a:pos x="T0" y="T1"/>
                </a:cxn>
                <a:cxn ang="0">
                  <a:pos x="T2" y="T3"/>
                </a:cxn>
                <a:cxn ang="0">
                  <a:pos x="T4" y="T5"/>
                </a:cxn>
                <a:cxn ang="0">
                  <a:pos x="T6" y="T7"/>
                </a:cxn>
                <a:cxn ang="0">
                  <a:pos x="T8" y="T9"/>
                </a:cxn>
              </a:cxnLst>
              <a:rect l="0" t="0" r="r" b="b"/>
              <a:pathLst>
                <a:path w="1159" h="292">
                  <a:moveTo>
                    <a:pt x="32" y="119"/>
                  </a:moveTo>
                  <a:lnTo>
                    <a:pt x="1142" y="292"/>
                  </a:lnTo>
                  <a:lnTo>
                    <a:pt x="1159" y="180"/>
                  </a:lnTo>
                  <a:lnTo>
                    <a:pt x="0" y="0"/>
                  </a:lnTo>
                  <a:lnTo>
                    <a:pt x="32" y="119"/>
                  </a:lnTo>
                  <a:close/>
                </a:path>
              </a:pathLst>
            </a:custGeom>
            <a:solidFill>
              <a:srgbClr val="8E1C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3" name="îṡľidé"/>
            <p:cNvSpPr/>
            <p:nvPr/>
          </p:nvSpPr>
          <p:spPr bwMode="auto">
            <a:xfrm>
              <a:off x="4494355" y="1372078"/>
              <a:ext cx="1438847" cy="1333539"/>
            </a:xfrm>
            <a:custGeom>
              <a:avLst/>
              <a:gdLst>
                <a:gd name="T0" fmla="*/ 945 w 945"/>
                <a:gd name="T1" fmla="*/ 59 h 877"/>
                <a:gd name="T2" fmla="*/ 818 w 945"/>
                <a:gd name="T3" fmla="*/ 877 h 877"/>
                <a:gd name="T4" fmla="*/ 0 w 945"/>
                <a:gd name="T5" fmla="*/ 750 h 877"/>
                <a:gd name="T6" fmla="*/ 17 w 945"/>
                <a:gd name="T7" fmla="*/ 671 h 877"/>
                <a:gd name="T8" fmla="*/ 60 w 945"/>
                <a:gd name="T9" fmla="*/ 544 h 877"/>
                <a:gd name="T10" fmla="*/ 945 w 945"/>
                <a:gd name="T11" fmla="*/ 59 h 877"/>
              </a:gdLst>
              <a:ahLst/>
              <a:cxnLst>
                <a:cxn ang="0">
                  <a:pos x="T0" y="T1"/>
                </a:cxn>
                <a:cxn ang="0">
                  <a:pos x="T2" y="T3"/>
                </a:cxn>
                <a:cxn ang="0">
                  <a:pos x="T4" y="T5"/>
                </a:cxn>
                <a:cxn ang="0">
                  <a:pos x="T6" y="T7"/>
                </a:cxn>
                <a:cxn ang="0">
                  <a:pos x="T8" y="T9"/>
                </a:cxn>
                <a:cxn ang="0">
                  <a:pos x="T10" y="T11"/>
                </a:cxn>
              </a:cxnLst>
              <a:rect l="0" t="0" r="r" b="b"/>
              <a:pathLst>
                <a:path w="945" h="877">
                  <a:moveTo>
                    <a:pt x="945" y="59"/>
                  </a:moveTo>
                  <a:cubicBezTo>
                    <a:pt x="818" y="877"/>
                    <a:pt x="818" y="877"/>
                    <a:pt x="818" y="877"/>
                  </a:cubicBezTo>
                  <a:cubicBezTo>
                    <a:pt x="0" y="750"/>
                    <a:pt x="0" y="750"/>
                    <a:pt x="0" y="750"/>
                  </a:cubicBezTo>
                  <a:cubicBezTo>
                    <a:pt x="5" y="723"/>
                    <a:pt x="10" y="697"/>
                    <a:pt x="17" y="671"/>
                  </a:cubicBezTo>
                  <a:cubicBezTo>
                    <a:pt x="28" y="627"/>
                    <a:pt x="42" y="585"/>
                    <a:pt x="60" y="544"/>
                  </a:cubicBezTo>
                  <a:cubicBezTo>
                    <a:pt x="207" y="209"/>
                    <a:pt x="566" y="0"/>
                    <a:pt x="945" y="59"/>
                  </a:cubicBezTo>
                </a:path>
              </a:pathLst>
            </a:custGeom>
            <a:solidFill>
              <a:srgbClr val="FF24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4" name="iṧľïḑè"/>
            <p:cNvSpPr/>
            <p:nvPr/>
          </p:nvSpPr>
          <p:spPr bwMode="auto">
            <a:xfrm>
              <a:off x="5204645" y="2124276"/>
              <a:ext cx="618951" cy="542657"/>
            </a:xfrm>
            <a:custGeom>
              <a:avLst/>
              <a:gdLst>
                <a:gd name="T0" fmla="*/ 377 w 407"/>
                <a:gd name="T1" fmla="*/ 222 h 357"/>
                <a:gd name="T2" fmla="*/ 407 w 407"/>
                <a:gd name="T3" fmla="*/ 30 h 357"/>
                <a:gd name="T4" fmla="*/ 0 w 407"/>
                <a:gd name="T5" fmla="*/ 327 h 357"/>
                <a:gd name="T6" fmla="*/ 192 w 407"/>
                <a:gd name="T7" fmla="*/ 357 h 357"/>
                <a:gd name="T8" fmla="*/ 377 w 407"/>
                <a:gd name="T9" fmla="*/ 222 h 357"/>
              </a:gdLst>
              <a:ahLst/>
              <a:cxnLst>
                <a:cxn ang="0">
                  <a:pos x="T0" y="T1"/>
                </a:cxn>
                <a:cxn ang="0">
                  <a:pos x="T2" y="T3"/>
                </a:cxn>
                <a:cxn ang="0">
                  <a:pos x="T4" y="T5"/>
                </a:cxn>
                <a:cxn ang="0">
                  <a:pos x="T6" y="T7"/>
                </a:cxn>
                <a:cxn ang="0">
                  <a:pos x="T8" y="T9"/>
                </a:cxn>
              </a:cxnLst>
              <a:rect l="0" t="0" r="r" b="b"/>
              <a:pathLst>
                <a:path w="407" h="357">
                  <a:moveTo>
                    <a:pt x="377" y="222"/>
                  </a:moveTo>
                  <a:cubicBezTo>
                    <a:pt x="407" y="30"/>
                    <a:pt x="407" y="30"/>
                    <a:pt x="407" y="30"/>
                  </a:cubicBezTo>
                  <a:cubicBezTo>
                    <a:pt x="213" y="0"/>
                    <a:pt x="30" y="133"/>
                    <a:pt x="0" y="327"/>
                  </a:cubicBezTo>
                  <a:cubicBezTo>
                    <a:pt x="192" y="357"/>
                    <a:pt x="192" y="357"/>
                    <a:pt x="192" y="357"/>
                  </a:cubicBezTo>
                  <a:cubicBezTo>
                    <a:pt x="206" y="269"/>
                    <a:pt x="289" y="208"/>
                    <a:pt x="377" y="2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5" name="íṣḷïdè"/>
            <p:cNvSpPr/>
            <p:nvPr/>
          </p:nvSpPr>
          <p:spPr bwMode="auto">
            <a:xfrm>
              <a:off x="4625453" y="1547232"/>
              <a:ext cx="1288407" cy="1030511"/>
            </a:xfrm>
            <a:custGeom>
              <a:avLst/>
              <a:gdLst>
                <a:gd name="T0" fmla="*/ 816 w 846"/>
                <a:gd name="T1" fmla="*/ 222 h 678"/>
                <a:gd name="T2" fmla="*/ 846 w 846"/>
                <a:gd name="T3" fmla="*/ 30 h 678"/>
                <a:gd name="T4" fmla="*/ 295 w 846"/>
                <a:gd name="T5" fmla="*/ 164 h 678"/>
                <a:gd name="T6" fmla="*/ 0 w 846"/>
                <a:gd name="T7" fmla="*/ 648 h 678"/>
                <a:gd name="T8" fmla="*/ 192 w 846"/>
                <a:gd name="T9" fmla="*/ 678 h 678"/>
                <a:gd name="T10" fmla="*/ 816 w 846"/>
                <a:gd name="T11" fmla="*/ 222 h 678"/>
              </a:gdLst>
              <a:ahLst/>
              <a:cxnLst>
                <a:cxn ang="0">
                  <a:pos x="T0" y="T1"/>
                </a:cxn>
                <a:cxn ang="0">
                  <a:pos x="T2" y="T3"/>
                </a:cxn>
                <a:cxn ang="0">
                  <a:pos x="T4" y="T5"/>
                </a:cxn>
                <a:cxn ang="0">
                  <a:pos x="T6" y="T7"/>
                </a:cxn>
                <a:cxn ang="0">
                  <a:pos x="T8" y="T9"/>
                </a:cxn>
                <a:cxn ang="0">
                  <a:pos x="T10" y="T11"/>
                </a:cxn>
              </a:cxnLst>
              <a:rect l="0" t="0" r="r" b="b"/>
              <a:pathLst>
                <a:path w="846" h="678">
                  <a:moveTo>
                    <a:pt x="816" y="222"/>
                  </a:moveTo>
                  <a:cubicBezTo>
                    <a:pt x="846" y="30"/>
                    <a:pt x="846" y="30"/>
                    <a:pt x="846" y="30"/>
                  </a:cubicBezTo>
                  <a:cubicBezTo>
                    <a:pt x="650" y="0"/>
                    <a:pt x="455" y="47"/>
                    <a:pt x="295" y="164"/>
                  </a:cubicBezTo>
                  <a:cubicBezTo>
                    <a:pt x="135" y="281"/>
                    <a:pt x="31" y="453"/>
                    <a:pt x="0" y="648"/>
                  </a:cubicBezTo>
                  <a:cubicBezTo>
                    <a:pt x="192" y="678"/>
                    <a:pt x="192" y="678"/>
                    <a:pt x="192" y="678"/>
                  </a:cubicBezTo>
                  <a:cubicBezTo>
                    <a:pt x="238" y="380"/>
                    <a:pt x="518" y="175"/>
                    <a:pt x="816" y="22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6" name="íślïḑê"/>
            <p:cNvSpPr/>
            <p:nvPr/>
          </p:nvSpPr>
          <p:spPr bwMode="auto">
            <a:xfrm>
              <a:off x="4521220" y="2199495"/>
              <a:ext cx="194497" cy="192348"/>
            </a:xfrm>
            <a:custGeom>
              <a:avLst/>
              <a:gdLst>
                <a:gd name="T0" fmla="*/ 43 w 128"/>
                <a:gd name="T1" fmla="*/ 0 h 127"/>
                <a:gd name="T2" fmla="*/ 43 w 128"/>
                <a:gd name="T3" fmla="*/ 0 h 127"/>
                <a:gd name="T4" fmla="*/ 0 w 128"/>
                <a:gd name="T5" fmla="*/ 127 h 127"/>
                <a:gd name="T6" fmla="*/ 98 w 128"/>
                <a:gd name="T7" fmla="*/ 99 h 127"/>
                <a:gd name="T8" fmla="*/ 128 w 128"/>
                <a:gd name="T9" fmla="*/ 24 h 127"/>
                <a:gd name="T10" fmla="*/ 43 w 128"/>
                <a:gd name="T11" fmla="*/ 0 h 127"/>
              </a:gdLst>
              <a:ahLst/>
              <a:cxnLst>
                <a:cxn ang="0">
                  <a:pos x="T0" y="T1"/>
                </a:cxn>
                <a:cxn ang="0">
                  <a:pos x="T2" y="T3"/>
                </a:cxn>
                <a:cxn ang="0">
                  <a:pos x="T4" y="T5"/>
                </a:cxn>
                <a:cxn ang="0">
                  <a:pos x="T6" y="T7"/>
                </a:cxn>
                <a:cxn ang="0">
                  <a:pos x="T8" y="T9"/>
                </a:cxn>
                <a:cxn ang="0">
                  <a:pos x="T10" y="T11"/>
                </a:cxn>
              </a:cxnLst>
              <a:rect l="0" t="0" r="r" b="b"/>
              <a:pathLst>
                <a:path w="128" h="127">
                  <a:moveTo>
                    <a:pt x="43" y="0"/>
                  </a:moveTo>
                  <a:cubicBezTo>
                    <a:pt x="43" y="0"/>
                    <a:pt x="43" y="0"/>
                    <a:pt x="43" y="0"/>
                  </a:cubicBezTo>
                  <a:cubicBezTo>
                    <a:pt x="25" y="41"/>
                    <a:pt x="11" y="83"/>
                    <a:pt x="0" y="127"/>
                  </a:cubicBezTo>
                  <a:cubicBezTo>
                    <a:pt x="36" y="124"/>
                    <a:pt x="71" y="112"/>
                    <a:pt x="98" y="99"/>
                  </a:cubicBezTo>
                  <a:cubicBezTo>
                    <a:pt x="107" y="73"/>
                    <a:pt x="117" y="48"/>
                    <a:pt x="128" y="24"/>
                  </a:cubicBezTo>
                  <a:cubicBezTo>
                    <a:pt x="43" y="0"/>
                    <a:pt x="43" y="0"/>
                    <a:pt x="43" y="0"/>
                  </a:cubicBezTo>
                </a:path>
              </a:pathLst>
            </a:custGeom>
            <a:solidFill>
              <a:srgbClr val="B714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7" name="iŝ1íďe"/>
            <p:cNvSpPr/>
            <p:nvPr/>
          </p:nvSpPr>
          <p:spPr bwMode="auto">
            <a:xfrm>
              <a:off x="4669510" y="2236031"/>
              <a:ext cx="107457" cy="113904"/>
            </a:xfrm>
            <a:custGeom>
              <a:avLst/>
              <a:gdLst>
                <a:gd name="T0" fmla="*/ 30 w 70"/>
                <a:gd name="T1" fmla="*/ 0 h 75"/>
                <a:gd name="T2" fmla="*/ 0 w 70"/>
                <a:gd name="T3" fmla="*/ 75 h 75"/>
                <a:gd name="T4" fmla="*/ 65 w 70"/>
                <a:gd name="T5" fmla="*/ 29 h 75"/>
                <a:gd name="T6" fmla="*/ 37 w 70"/>
                <a:gd name="T7" fmla="*/ 5 h 75"/>
                <a:gd name="T8" fmla="*/ 31 w 70"/>
                <a:gd name="T9" fmla="*/ 0 h 75"/>
                <a:gd name="T10" fmla="*/ 30 w 70"/>
                <a:gd name="T11" fmla="*/ 0 h 75"/>
              </a:gdLst>
              <a:ahLst/>
              <a:cxnLst>
                <a:cxn ang="0">
                  <a:pos x="T0" y="T1"/>
                </a:cxn>
                <a:cxn ang="0">
                  <a:pos x="T2" y="T3"/>
                </a:cxn>
                <a:cxn ang="0">
                  <a:pos x="T4" y="T5"/>
                </a:cxn>
                <a:cxn ang="0">
                  <a:pos x="T6" y="T7"/>
                </a:cxn>
                <a:cxn ang="0">
                  <a:pos x="T8" y="T9"/>
                </a:cxn>
                <a:cxn ang="0">
                  <a:pos x="T10" y="T11"/>
                </a:cxn>
              </a:cxnLst>
              <a:rect l="0" t="0" r="r" b="b"/>
              <a:pathLst>
                <a:path w="70" h="75">
                  <a:moveTo>
                    <a:pt x="30" y="0"/>
                  </a:moveTo>
                  <a:cubicBezTo>
                    <a:pt x="19" y="24"/>
                    <a:pt x="9" y="49"/>
                    <a:pt x="0" y="75"/>
                  </a:cubicBezTo>
                  <a:cubicBezTo>
                    <a:pt x="38" y="58"/>
                    <a:pt x="63" y="37"/>
                    <a:pt x="65" y="29"/>
                  </a:cubicBezTo>
                  <a:cubicBezTo>
                    <a:pt x="70" y="13"/>
                    <a:pt x="48" y="15"/>
                    <a:pt x="37" y="5"/>
                  </a:cubicBezTo>
                  <a:cubicBezTo>
                    <a:pt x="31" y="0"/>
                    <a:pt x="31" y="0"/>
                    <a:pt x="31" y="0"/>
                  </a:cubicBezTo>
                  <a:cubicBezTo>
                    <a:pt x="30" y="0"/>
                    <a:pt x="30" y="0"/>
                    <a:pt x="30" y="0"/>
                  </a:cubicBezTo>
                </a:path>
              </a:pathLst>
            </a:custGeom>
            <a:solidFill>
              <a:srgbClr val="B78F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8" name="íŝlíde"/>
            <p:cNvSpPr/>
            <p:nvPr/>
          </p:nvSpPr>
          <p:spPr bwMode="auto">
            <a:xfrm>
              <a:off x="4624378" y="2166184"/>
              <a:ext cx="153663" cy="209541"/>
            </a:xfrm>
            <a:custGeom>
              <a:avLst/>
              <a:gdLst>
                <a:gd name="T0" fmla="*/ 42 w 101"/>
                <a:gd name="T1" fmla="*/ 12 h 138"/>
                <a:gd name="T2" fmla="*/ 65 w 101"/>
                <a:gd name="T3" fmla="*/ 12 h 138"/>
                <a:gd name="T4" fmla="*/ 90 w 101"/>
                <a:gd name="T5" fmla="*/ 14 h 138"/>
                <a:gd name="T6" fmla="*/ 68 w 101"/>
                <a:gd name="T7" fmla="*/ 36 h 138"/>
                <a:gd name="T8" fmla="*/ 95 w 101"/>
                <a:gd name="T9" fmla="*/ 75 h 138"/>
                <a:gd name="T10" fmla="*/ 46 w 101"/>
                <a:gd name="T11" fmla="*/ 62 h 138"/>
                <a:gd name="T12" fmla="*/ 70 w 101"/>
                <a:gd name="T13" fmla="*/ 84 h 138"/>
                <a:gd name="T14" fmla="*/ 41 w 101"/>
                <a:gd name="T15" fmla="*/ 102 h 138"/>
                <a:gd name="T16" fmla="*/ 6 w 101"/>
                <a:gd name="T17" fmla="*/ 85 h 138"/>
                <a:gd name="T18" fmla="*/ 16 w 101"/>
                <a:gd name="T19" fmla="*/ 33 h 138"/>
                <a:gd name="T20" fmla="*/ 42 w 101"/>
                <a:gd name="T21" fmla="*/ 1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38">
                  <a:moveTo>
                    <a:pt x="42" y="12"/>
                  </a:moveTo>
                  <a:cubicBezTo>
                    <a:pt x="47" y="10"/>
                    <a:pt x="55" y="12"/>
                    <a:pt x="65" y="12"/>
                  </a:cubicBezTo>
                  <a:cubicBezTo>
                    <a:pt x="65" y="12"/>
                    <a:pt x="92" y="0"/>
                    <a:pt x="90" y="14"/>
                  </a:cubicBezTo>
                  <a:cubicBezTo>
                    <a:pt x="89" y="28"/>
                    <a:pt x="79" y="34"/>
                    <a:pt x="68" y="36"/>
                  </a:cubicBezTo>
                  <a:cubicBezTo>
                    <a:pt x="81" y="50"/>
                    <a:pt x="101" y="62"/>
                    <a:pt x="95" y="75"/>
                  </a:cubicBezTo>
                  <a:cubicBezTo>
                    <a:pt x="85" y="99"/>
                    <a:pt x="46" y="62"/>
                    <a:pt x="46" y="62"/>
                  </a:cubicBezTo>
                  <a:cubicBezTo>
                    <a:pt x="46" y="62"/>
                    <a:pt x="56" y="74"/>
                    <a:pt x="70" y="84"/>
                  </a:cubicBezTo>
                  <a:cubicBezTo>
                    <a:pt x="93" y="98"/>
                    <a:pt x="63" y="117"/>
                    <a:pt x="41" y="102"/>
                  </a:cubicBezTo>
                  <a:cubicBezTo>
                    <a:pt x="49" y="124"/>
                    <a:pt x="24" y="138"/>
                    <a:pt x="6" y="85"/>
                  </a:cubicBezTo>
                  <a:cubicBezTo>
                    <a:pt x="0" y="65"/>
                    <a:pt x="8" y="46"/>
                    <a:pt x="16" y="33"/>
                  </a:cubicBezTo>
                  <a:cubicBezTo>
                    <a:pt x="22" y="23"/>
                    <a:pt x="32" y="14"/>
                    <a:pt x="42" y="12"/>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9" name="î$ľîde"/>
            <p:cNvSpPr/>
            <p:nvPr/>
          </p:nvSpPr>
          <p:spPr bwMode="auto">
            <a:xfrm>
              <a:off x="4591067" y="2158662"/>
              <a:ext cx="95637" cy="130023"/>
            </a:xfrm>
            <a:custGeom>
              <a:avLst/>
              <a:gdLst>
                <a:gd name="T0" fmla="*/ 29 w 89"/>
                <a:gd name="T1" fmla="*/ 121 h 121"/>
                <a:gd name="T2" fmla="*/ 0 w 89"/>
                <a:gd name="T3" fmla="*/ 104 h 121"/>
                <a:gd name="T4" fmla="*/ 59 w 89"/>
                <a:gd name="T5" fmla="*/ 0 h 121"/>
                <a:gd name="T6" fmla="*/ 89 w 89"/>
                <a:gd name="T7" fmla="*/ 17 h 121"/>
                <a:gd name="T8" fmla="*/ 29 w 89"/>
                <a:gd name="T9" fmla="*/ 121 h 121"/>
              </a:gdLst>
              <a:ahLst/>
              <a:cxnLst>
                <a:cxn ang="0">
                  <a:pos x="T0" y="T1"/>
                </a:cxn>
                <a:cxn ang="0">
                  <a:pos x="T2" y="T3"/>
                </a:cxn>
                <a:cxn ang="0">
                  <a:pos x="T4" y="T5"/>
                </a:cxn>
                <a:cxn ang="0">
                  <a:pos x="T6" y="T7"/>
                </a:cxn>
                <a:cxn ang="0">
                  <a:pos x="T8" y="T9"/>
                </a:cxn>
              </a:cxnLst>
              <a:rect l="0" t="0" r="r" b="b"/>
              <a:pathLst>
                <a:path w="89" h="121">
                  <a:moveTo>
                    <a:pt x="29" y="121"/>
                  </a:moveTo>
                  <a:lnTo>
                    <a:pt x="0" y="104"/>
                  </a:lnTo>
                  <a:lnTo>
                    <a:pt x="59" y="0"/>
                  </a:lnTo>
                  <a:lnTo>
                    <a:pt x="89" y="17"/>
                  </a:lnTo>
                  <a:lnTo>
                    <a:pt x="29" y="1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0" name="ïṣľîdé"/>
            <p:cNvSpPr/>
            <p:nvPr/>
          </p:nvSpPr>
          <p:spPr bwMode="auto">
            <a:xfrm>
              <a:off x="4039813" y="1759997"/>
              <a:ext cx="625399" cy="524389"/>
            </a:xfrm>
            <a:custGeom>
              <a:avLst/>
              <a:gdLst>
                <a:gd name="T0" fmla="*/ 364 w 411"/>
                <a:gd name="T1" fmla="*/ 345 h 345"/>
                <a:gd name="T2" fmla="*/ 19 w 411"/>
                <a:gd name="T3" fmla="*/ 128 h 345"/>
                <a:gd name="T4" fmla="*/ 72 w 411"/>
                <a:gd name="T5" fmla="*/ 20 h 345"/>
                <a:gd name="T6" fmla="*/ 411 w 411"/>
                <a:gd name="T7" fmla="*/ 262 h 345"/>
                <a:gd name="T8" fmla="*/ 364 w 411"/>
                <a:gd name="T9" fmla="*/ 345 h 345"/>
              </a:gdLst>
              <a:ahLst/>
              <a:cxnLst>
                <a:cxn ang="0">
                  <a:pos x="T0" y="T1"/>
                </a:cxn>
                <a:cxn ang="0">
                  <a:pos x="T2" y="T3"/>
                </a:cxn>
                <a:cxn ang="0">
                  <a:pos x="T4" y="T5"/>
                </a:cxn>
                <a:cxn ang="0">
                  <a:pos x="T6" y="T7"/>
                </a:cxn>
                <a:cxn ang="0">
                  <a:pos x="T8" y="T9"/>
                </a:cxn>
              </a:cxnLst>
              <a:rect l="0" t="0" r="r" b="b"/>
              <a:pathLst>
                <a:path w="411" h="345">
                  <a:moveTo>
                    <a:pt x="364" y="345"/>
                  </a:moveTo>
                  <a:cubicBezTo>
                    <a:pt x="19" y="128"/>
                    <a:pt x="19" y="128"/>
                    <a:pt x="19" y="128"/>
                  </a:cubicBezTo>
                  <a:cubicBezTo>
                    <a:pt x="0" y="116"/>
                    <a:pt x="45" y="0"/>
                    <a:pt x="72" y="20"/>
                  </a:cubicBezTo>
                  <a:cubicBezTo>
                    <a:pt x="411" y="262"/>
                    <a:pt x="411" y="262"/>
                    <a:pt x="411" y="262"/>
                  </a:cubicBezTo>
                  <a:lnTo>
                    <a:pt x="364" y="345"/>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1" name="îşľiḍé"/>
            <p:cNvSpPr/>
            <p:nvPr/>
          </p:nvSpPr>
          <p:spPr bwMode="auto">
            <a:xfrm>
              <a:off x="4624378" y="2532612"/>
              <a:ext cx="307327" cy="169782"/>
            </a:xfrm>
            <a:custGeom>
              <a:avLst/>
              <a:gdLst>
                <a:gd name="T0" fmla="*/ 286 w 286"/>
                <a:gd name="T1" fmla="*/ 158 h 158"/>
                <a:gd name="T2" fmla="*/ 25 w 286"/>
                <a:gd name="T3" fmla="*/ 118 h 158"/>
                <a:gd name="T4" fmla="*/ 0 w 286"/>
                <a:gd name="T5" fmla="*/ 0 h 158"/>
                <a:gd name="T6" fmla="*/ 270 w 286"/>
                <a:gd name="T7" fmla="*/ 42 h 158"/>
                <a:gd name="T8" fmla="*/ 286 w 286"/>
                <a:gd name="T9" fmla="*/ 158 h 158"/>
              </a:gdLst>
              <a:ahLst/>
              <a:cxnLst>
                <a:cxn ang="0">
                  <a:pos x="T0" y="T1"/>
                </a:cxn>
                <a:cxn ang="0">
                  <a:pos x="T2" y="T3"/>
                </a:cxn>
                <a:cxn ang="0">
                  <a:pos x="T4" y="T5"/>
                </a:cxn>
                <a:cxn ang="0">
                  <a:pos x="T6" y="T7"/>
                </a:cxn>
                <a:cxn ang="0">
                  <a:pos x="T8" y="T9"/>
                </a:cxn>
              </a:cxnLst>
              <a:rect l="0" t="0" r="r" b="b"/>
              <a:pathLst>
                <a:path w="286" h="158">
                  <a:moveTo>
                    <a:pt x="286" y="158"/>
                  </a:moveTo>
                  <a:lnTo>
                    <a:pt x="25" y="118"/>
                  </a:lnTo>
                  <a:lnTo>
                    <a:pt x="0" y="0"/>
                  </a:lnTo>
                  <a:lnTo>
                    <a:pt x="270" y="42"/>
                  </a:lnTo>
                  <a:lnTo>
                    <a:pt x="286" y="158"/>
                  </a:lnTo>
                  <a:close/>
                </a:path>
              </a:pathLst>
            </a:custGeom>
            <a:solidFill>
              <a:srgbClr val="C2B6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2" name="iṧḷîďè"/>
            <p:cNvSpPr/>
            <p:nvPr/>
          </p:nvSpPr>
          <p:spPr bwMode="auto">
            <a:xfrm>
              <a:off x="5202496" y="2621801"/>
              <a:ext cx="307327" cy="169782"/>
            </a:xfrm>
            <a:custGeom>
              <a:avLst/>
              <a:gdLst>
                <a:gd name="T0" fmla="*/ 286 w 286"/>
                <a:gd name="T1" fmla="*/ 158 h 158"/>
                <a:gd name="T2" fmla="*/ 26 w 286"/>
                <a:gd name="T3" fmla="*/ 119 h 158"/>
                <a:gd name="T4" fmla="*/ 0 w 286"/>
                <a:gd name="T5" fmla="*/ 0 h 158"/>
                <a:gd name="T6" fmla="*/ 271 w 286"/>
                <a:gd name="T7" fmla="*/ 42 h 158"/>
                <a:gd name="T8" fmla="*/ 286 w 286"/>
                <a:gd name="T9" fmla="*/ 158 h 158"/>
              </a:gdLst>
              <a:ahLst/>
              <a:cxnLst>
                <a:cxn ang="0">
                  <a:pos x="T0" y="T1"/>
                </a:cxn>
                <a:cxn ang="0">
                  <a:pos x="T2" y="T3"/>
                </a:cxn>
                <a:cxn ang="0">
                  <a:pos x="T4" y="T5"/>
                </a:cxn>
                <a:cxn ang="0">
                  <a:pos x="T6" y="T7"/>
                </a:cxn>
                <a:cxn ang="0">
                  <a:pos x="T8" y="T9"/>
                </a:cxn>
              </a:cxnLst>
              <a:rect l="0" t="0" r="r" b="b"/>
              <a:pathLst>
                <a:path w="286" h="158">
                  <a:moveTo>
                    <a:pt x="286" y="158"/>
                  </a:moveTo>
                  <a:lnTo>
                    <a:pt x="26" y="119"/>
                  </a:lnTo>
                  <a:lnTo>
                    <a:pt x="0" y="0"/>
                  </a:lnTo>
                  <a:lnTo>
                    <a:pt x="271" y="42"/>
                  </a:lnTo>
                  <a:lnTo>
                    <a:pt x="286" y="158"/>
                  </a:lnTo>
                  <a:close/>
                </a:path>
              </a:pathLst>
            </a:custGeom>
            <a:solidFill>
              <a:srgbClr val="C2B6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b="69011"/>
          <a:stretch>
            <a:fillRect/>
          </a:stretch>
        </p:blipFill>
        <p:spPr>
          <a:xfrm>
            <a:off x="-4326" y="1888132"/>
            <a:ext cx="12891939" cy="1656185"/>
          </a:xfrm>
          <a:prstGeom prst="rect">
            <a:avLst/>
          </a:prstGeom>
        </p:spPr>
      </p:pic>
      <p:sp>
        <p:nvSpPr>
          <p:cNvPr id="3" name="椭圆 2"/>
          <p:cNvSpPr/>
          <p:nvPr/>
        </p:nvSpPr>
        <p:spPr>
          <a:xfrm>
            <a:off x="884238" y="1672109"/>
            <a:ext cx="2127133" cy="2127133"/>
          </a:xfrm>
          <a:prstGeom prst="ellipse">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PA_任意多边形 5"/>
          <p:cNvSpPr/>
          <p:nvPr>
            <p:custDataLst>
              <p:tags r:id="rId1"/>
            </p:custDataLst>
          </p:nvPr>
        </p:nvSpPr>
        <p:spPr bwMode="auto">
          <a:xfrm>
            <a:off x="1244278" y="2018258"/>
            <a:ext cx="1597404" cy="1395932"/>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gradFill>
            <a:gsLst>
              <a:gs pos="0">
                <a:srgbClr val="FDF2BB"/>
              </a:gs>
              <a:gs pos="41000">
                <a:srgbClr val="FDF28B"/>
              </a:gs>
              <a:gs pos="100000">
                <a:srgbClr val="DEB846"/>
              </a:gs>
            </a:gsLst>
            <a:lin ang="2700000" scaled="0"/>
          </a:gradFill>
          <a:ln>
            <a:solidFill>
              <a:srgbClr val="FDF28B"/>
            </a:solidFill>
          </a:ln>
          <a:effectLst/>
        </p:spPr>
        <p:txBody>
          <a:bodyPr vert="horz" wrap="square" lIns="91440" tIns="45720" rIns="91440" bIns="45720" numCol="1" anchor="t" anchorCtr="0" compatLnSpc="1"/>
          <a:lstStyle/>
          <a:p>
            <a:endParaRPr lang="zh-CN" altLang="en-US">
              <a:solidFill>
                <a:schemeClr val="bg1"/>
              </a:solidFill>
            </a:endParaRPr>
          </a:p>
        </p:txBody>
      </p:sp>
      <p:sp>
        <p:nvSpPr>
          <p:cNvPr id="5" name="文本框 4"/>
          <p:cNvSpPr txBox="1"/>
          <p:nvPr/>
        </p:nvSpPr>
        <p:spPr>
          <a:xfrm>
            <a:off x="3286633" y="2181677"/>
            <a:ext cx="9348333" cy="1107996"/>
          </a:xfrm>
          <a:prstGeom prst="rect">
            <a:avLst/>
          </a:prstGeom>
          <a:noFill/>
        </p:spPr>
        <p:txBody>
          <a:bodyPr wrap="square" rtlCol="0">
            <a:spAutoFit/>
          </a:bodyPr>
          <a:lstStyle/>
          <a:p>
            <a:r>
              <a:rPr lang="zh-CN" altLang="en-US" sz="5400" cap="all" spc="300" dirty="0">
                <a:solidFill>
                  <a:schemeClr val="bg1"/>
                </a:solidFill>
                <a:latin typeface="思源黑体 Heavy" panose="020B0A00000000000000" pitchFamily="34" charset="-122"/>
                <a:ea typeface="思源黑体 Heavy" panose="020B0A00000000000000" pitchFamily="34" charset="-122"/>
                <a:cs typeface="+mn-ea"/>
              </a:rPr>
              <a:t>党支部</a:t>
            </a:r>
            <a:r>
              <a:rPr lang="zh-CN" altLang="en-US" sz="6600" cap="all" spc="300" dirty="0">
                <a:solidFill>
                  <a:srgbClr val="FFFF00"/>
                </a:solidFill>
                <a:latin typeface="思源黑体 Heavy" panose="020B0A00000000000000" pitchFamily="34" charset="-122"/>
                <a:ea typeface="思源黑体 Heavy" panose="020B0A00000000000000" pitchFamily="34" charset="-122"/>
                <a:cs typeface="+mn-ea"/>
              </a:rPr>
              <a:t>青年委员</a:t>
            </a:r>
            <a:r>
              <a:rPr lang="zh-CN" altLang="en-US" sz="5400" cap="all" spc="300" dirty="0">
                <a:solidFill>
                  <a:schemeClr val="bg1"/>
                </a:solidFill>
                <a:latin typeface="思源黑体 Heavy" panose="020B0A00000000000000" pitchFamily="34" charset="-122"/>
                <a:ea typeface="思源黑体 Heavy" panose="020B0A00000000000000" pitchFamily="34" charset="-122"/>
                <a:cs typeface="+mn-ea"/>
              </a:rPr>
              <a:t>工作职责</a:t>
            </a:r>
          </a:p>
        </p:txBody>
      </p:sp>
      <p:sp>
        <p:nvSpPr>
          <p:cNvPr id="6" name="文本框 5"/>
          <p:cNvSpPr txBox="1"/>
          <p:nvPr/>
        </p:nvSpPr>
        <p:spPr>
          <a:xfrm>
            <a:off x="2252911" y="3574651"/>
            <a:ext cx="10634702" cy="662554"/>
          </a:xfrm>
          <a:prstGeom prst="rect">
            <a:avLst/>
          </a:prstGeom>
          <a:noFill/>
        </p:spPr>
        <p:txBody>
          <a:bodyPr wrap="square" rtlCol="0">
            <a:spAutoFit/>
          </a:bodyPr>
          <a:lstStyle/>
          <a:p>
            <a:pPr algn="just">
              <a:lnSpc>
                <a:spcPct val="150000"/>
              </a:lnSpc>
            </a:pPr>
            <a:r>
              <a:rPr lang="zh-CN" altLang="en-US" sz="2800" dirty="0">
                <a:latin typeface="+mn-ea"/>
                <a:ea typeface="+mn-ea"/>
              </a:rPr>
              <a:t>在党支部委员会集体领导下，分工负责指导团支部工作和青年工作</a:t>
            </a:r>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884238" y="1312069"/>
            <a:ext cx="11017250" cy="532844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884238" y="1528093"/>
            <a:ext cx="11017250" cy="48965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649687" y="467988"/>
            <a:ext cx="1559376" cy="15593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PA_任意多边形 5"/>
          <p:cNvSpPr/>
          <p:nvPr>
            <p:custDataLst>
              <p:tags r:id="rId1"/>
            </p:custDataLst>
          </p:nvPr>
        </p:nvSpPr>
        <p:spPr bwMode="auto">
          <a:xfrm>
            <a:off x="5843856" y="736005"/>
            <a:ext cx="1171038" cy="1023341"/>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gradFill>
            <a:gsLst>
              <a:gs pos="0">
                <a:srgbClr val="FDF2BB"/>
              </a:gs>
              <a:gs pos="41000">
                <a:srgbClr val="FDF28B"/>
              </a:gs>
              <a:gs pos="100000">
                <a:srgbClr val="DEB846"/>
              </a:gs>
            </a:gsLst>
            <a:lin ang="2700000" scaled="0"/>
          </a:gradFill>
          <a:ln>
            <a:solidFill>
              <a:srgbClr val="FDF28B"/>
            </a:solidFill>
          </a:ln>
          <a:effectLst/>
        </p:spPr>
        <p:txBody>
          <a:bodyPr vert="horz" wrap="square" lIns="91440" tIns="45720" rIns="91440" bIns="45720" numCol="1" anchor="t" anchorCtr="0" compatLnSpc="1"/>
          <a:lstStyle/>
          <a:p>
            <a:endParaRPr lang="zh-CN" altLang="en-US">
              <a:solidFill>
                <a:schemeClr val="bg1"/>
              </a:solidFill>
            </a:endParaRPr>
          </a:p>
        </p:txBody>
      </p:sp>
      <p:sp>
        <p:nvSpPr>
          <p:cNvPr id="6" name="文本框 5"/>
          <p:cNvSpPr txBox="1"/>
          <p:nvPr/>
        </p:nvSpPr>
        <p:spPr>
          <a:xfrm>
            <a:off x="1352303" y="2752229"/>
            <a:ext cx="10081120" cy="2031325"/>
          </a:xfrm>
          <a:prstGeom prst="rect">
            <a:avLst/>
          </a:prstGeom>
          <a:noFill/>
        </p:spPr>
        <p:txBody>
          <a:bodyPr wrap="square" rtlCol="0">
            <a:spAutoFit/>
          </a:bodyPr>
          <a:lstStyle/>
          <a:p>
            <a:pPr algn="just">
              <a:lnSpc>
                <a:spcPct val="150000"/>
              </a:lnSpc>
            </a:pPr>
            <a:r>
              <a:rPr lang="zh-CN" altLang="en-US" sz="2800" dirty="0">
                <a:latin typeface="+mn-ea"/>
                <a:ea typeface="+mn-ea"/>
              </a:rPr>
              <a:t>        党支部委员的职数和设置，应根据党员人数和工作需要来确定。一般情况下，支部委员的职数应是单数，以</a:t>
            </a:r>
            <a:r>
              <a:rPr lang="en-US" altLang="zh-CN" sz="2800" dirty="0">
                <a:latin typeface="+mn-ea"/>
                <a:ea typeface="+mn-ea"/>
              </a:rPr>
              <a:t>3-5</a:t>
            </a:r>
            <a:r>
              <a:rPr lang="zh-CN" altLang="en-US" sz="2800" dirty="0">
                <a:latin typeface="+mn-ea"/>
                <a:ea typeface="+mn-ea"/>
              </a:rPr>
              <a:t>人为宜。最多不超过</a:t>
            </a:r>
            <a:r>
              <a:rPr lang="en-US" altLang="zh-CN" sz="2800" dirty="0">
                <a:latin typeface="+mn-ea"/>
                <a:ea typeface="+mn-ea"/>
              </a:rPr>
              <a:t>7</a:t>
            </a:r>
            <a:r>
              <a:rPr lang="zh-CN" altLang="en-US" sz="2800" dirty="0">
                <a:latin typeface="+mn-ea"/>
                <a:ea typeface="+mn-ea"/>
              </a:rPr>
              <a:t>人。</a:t>
            </a:r>
            <a:endParaRPr lang="en-US" altLang="zh-CN" sz="2800" dirty="0">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0162" y="879475"/>
            <a:ext cx="12888912" cy="54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0" y="6640513"/>
            <a:ext cx="12858750" cy="602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878130" y="6710985"/>
            <a:ext cx="4980620" cy="461665"/>
          </a:xfrm>
          <a:prstGeom prst="rect">
            <a:avLst/>
          </a:prstGeom>
          <a:noFill/>
        </p:spPr>
        <p:txBody>
          <a:bodyPr wrap="square" rtlCol="0">
            <a:spAutoFit/>
          </a:bodyPr>
          <a:lstStyle/>
          <a:p>
            <a:pPr algn="ctr"/>
            <a:r>
              <a:rPr lang="zh-CN" altLang="en-US" sz="2400" cap="all" spc="300" dirty="0">
                <a:solidFill>
                  <a:schemeClr val="bg1"/>
                </a:solidFill>
                <a:latin typeface="+mj-ea"/>
                <a:ea typeface="+mj-ea"/>
                <a:cs typeface="+mn-ea"/>
              </a:rPr>
              <a:t>党支部书记（委员）工作职责</a:t>
            </a:r>
          </a:p>
        </p:txBody>
      </p:sp>
      <p:grpSp>
        <p:nvGrpSpPr>
          <p:cNvPr id="5" name="组合 4"/>
          <p:cNvGrpSpPr/>
          <p:nvPr/>
        </p:nvGrpSpPr>
        <p:grpSpPr>
          <a:xfrm>
            <a:off x="362700" y="196035"/>
            <a:ext cx="540060" cy="540060"/>
            <a:chOff x="2180903" y="1240061"/>
            <a:chExt cx="648072" cy="648072"/>
          </a:xfrm>
        </p:grpSpPr>
        <p:sp>
          <p:nvSpPr>
            <p:cNvPr id="6" name="椭圆 5"/>
            <p:cNvSpPr/>
            <p:nvPr/>
          </p:nvSpPr>
          <p:spPr>
            <a:xfrm>
              <a:off x="2180903" y="1240061"/>
              <a:ext cx="648072" cy="6480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7" name="文本框 6"/>
            <p:cNvSpPr txBox="1"/>
            <p:nvPr/>
          </p:nvSpPr>
          <p:spPr>
            <a:xfrm>
              <a:off x="2180903" y="1302487"/>
              <a:ext cx="648072" cy="553998"/>
            </a:xfrm>
            <a:prstGeom prst="rect">
              <a:avLst/>
            </a:prstGeom>
            <a:noFill/>
          </p:spPr>
          <p:txBody>
            <a:bodyPr wrap="square" rtlCol="0">
              <a:spAutoFit/>
            </a:bodyPr>
            <a:lstStyle/>
            <a:p>
              <a:pPr algn="ctr"/>
              <a:r>
                <a:rPr lang="zh-CN" altLang="en-US" sz="2400" dirty="0">
                  <a:solidFill>
                    <a:schemeClr val="bg1"/>
                  </a:solidFill>
                  <a:latin typeface="+mn-ea"/>
                  <a:ea typeface="+mn-ea"/>
                </a:rPr>
                <a:t>五</a:t>
              </a:r>
              <a:endParaRPr lang="en-US" altLang="zh-CN" sz="2400" dirty="0">
                <a:solidFill>
                  <a:schemeClr val="bg1"/>
                </a:solidFill>
                <a:latin typeface="+mn-ea"/>
                <a:ea typeface="+mn-ea"/>
              </a:endParaRPr>
            </a:p>
          </p:txBody>
        </p:sp>
      </p:grpSp>
      <p:sp>
        <p:nvSpPr>
          <p:cNvPr id="8" name="文本框 7"/>
          <p:cNvSpPr txBox="1"/>
          <p:nvPr/>
        </p:nvSpPr>
        <p:spPr>
          <a:xfrm>
            <a:off x="902760" y="196035"/>
            <a:ext cx="5526615" cy="584775"/>
          </a:xfrm>
          <a:prstGeom prst="rect">
            <a:avLst/>
          </a:prstGeom>
          <a:noFill/>
        </p:spPr>
        <p:txBody>
          <a:bodyPr wrap="square" rtlCol="0">
            <a:spAutoFit/>
          </a:bodyPr>
          <a:lstStyle/>
          <a:p>
            <a:pPr algn="ctr"/>
            <a:r>
              <a:rPr lang="zh-CN" altLang="en-US" sz="3200" b="1" cap="all" spc="300" dirty="0">
                <a:solidFill>
                  <a:srgbClr val="C00000"/>
                </a:solidFill>
                <a:latin typeface="+mj-ea"/>
                <a:ea typeface="+mj-ea"/>
                <a:cs typeface="+mn-ea"/>
              </a:rPr>
              <a:t>党支部青年委员工作职责</a:t>
            </a:r>
          </a:p>
        </p:txBody>
      </p:sp>
      <p:sp>
        <p:nvSpPr>
          <p:cNvPr id="9" name="文本框 8"/>
          <p:cNvSpPr txBox="1"/>
          <p:nvPr/>
        </p:nvSpPr>
        <p:spPr>
          <a:xfrm>
            <a:off x="6429375" y="1683514"/>
            <a:ext cx="5472113" cy="3970318"/>
          </a:xfrm>
          <a:prstGeom prst="rect">
            <a:avLst/>
          </a:prstGeom>
          <a:noFill/>
          <a:ln>
            <a:noFill/>
          </a:ln>
        </p:spPr>
        <p:txBody>
          <a:bodyPr wrap="square" rtlCol="0">
            <a:spAutoFit/>
          </a:bodyPr>
          <a:lstStyle/>
          <a:p>
            <a:pPr indent="457200" algn="just">
              <a:lnSpc>
                <a:spcPct val="150000"/>
              </a:lnSpc>
            </a:pPr>
            <a:r>
              <a:rPr lang="zh-CN" altLang="en-US" sz="2400" b="1" dirty="0">
                <a:latin typeface="+mn-ea"/>
                <a:ea typeface="+mn-ea"/>
              </a:rPr>
              <a:t>  指导团支部加强对团员和青年的思想政治教育，</a:t>
            </a:r>
            <a:r>
              <a:rPr lang="zh-CN" altLang="en-US" sz="2400" dirty="0">
                <a:latin typeface="+mn-ea"/>
                <a:ea typeface="+mn-ea"/>
              </a:rPr>
              <a:t>引导育团员和青年努力学习党的路线、方针、政策，学习社会主义市场经済知识、现代科学文化知识和法律知识。教育引导团员、青年做有理想、有道德、有文化、有纪律的社会主义事业的建设者和接班人。</a:t>
            </a:r>
          </a:p>
        </p:txBody>
      </p:sp>
      <p:grpSp>
        <p:nvGrpSpPr>
          <p:cNvPr id="93" name="组合 9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1676847" y="1244342"/>
            <a:ext cx="3546729" cy="4967425"/>
            <a:chOff x="4405313" y="1076325"/>
            <a:chExt cx="3368676" cy="4718050"/>
          </a:xfrm>
        </p:grpSpPr>
        <p:sp>
          <p:nvSpPr>
            <p:cNvPr id="94" name="iŝļïḍé"/>
            <p:cNvSpPr/>
            <p:nvPr/>
          </p:nvSpPr>
          <p:spPr bwMode="auto">
            <a:xfrm>
              <a:off x="5672138" y="3181350"/>
              <a:ext cx="120650" cy="428625"/>
            </a:xfrm>
            <a:custGeom>
              <a:avLst/>
              <a:gdLst>
                <a:gd name="T0" fmla="*/ 9 w 9"/>
                <a:gd name="T1" fmla="*/ 28 h 32"/>
                <a:gd name="T2" fmla="*/ 2 w 9"/>
                <a:gd name="T3" fmla="*/ 21 h 32"/>
                <a:gd name="T4" fmla="*/ 4 w 9"/>
                <a:gd name="T5" fmla="*/ 1 h 32"/>
                <a:gd name="T6" fmla="*/ 7 w 9"/>
                <a:gd name="T7" fmla="*/ 2 h 32"/>
                <a:gd name="T8" fmla="*/ 9 w 9"/>
                <a:gd name="T9" fmla="*/ 28 h 32"/>
              </a:gdLst>
              <a:ahLst/>
              <a:cxnLst>
                <a:cxn ang="0">
                  <a:pos x="T0" y="T1"/>
                </a:cxn>
                <a:cxn ang="0">
                  <a:pos x="T2" y="T3"/>
                </a:cxn>
                <a:cxn ang="0">
                  <a:pos x="T4" y="T5"/>
                </a:cxn>
                <a:cxn ang="0">
                  <a:pos x="T6" y="T7"/>
                </a:cxn>
                <a:cxn ang="0">
                  <a:pos x="T8" y="T9"/>
                </a:cxn>
              </a:cxnLst>
              <a:rect l="0" t="0" r="r" b="b"/>
              <a:pathLst>
                <a:path w="9" h="32">
                  <a:moveTo>
                    <a:pt x="9" y="28"/>
                  </a:moveTo>
                  <a:cubicBezTo>
                    <a:pt x="9" y="28"/>
                    <a:pt x="4" y="32"/>
                    <a:pt x="2" y="21"/>
                  </a:cubicBezTo>
                  <a:cubicBezTo>
                    <a:pt x="0" y="9"/>
                    <a:pt x="0" y="2"/>
                    <a:pt x="4" y="1"/>
                  </a:cubicBezTo>
                  <a:cubicBezTo>
                    <a:pt x="7" y="0"/>
                    <a:pt x="7" y="2"/>
                    <a:pt x="7" y="2"/>
                  </a:cubicBezTo>
                  <a:lnTo>
                    <a:pt x="9" y="28"/>
                  </a:lnTo>
                  <a:close/>
                </a:path>
              </a:pathLst>
            </a:custGeom>
            <a:solidFill>
              <a:srgbClr val="FFD7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ïṩḷiḑê"/>
            <p:cNvSpPr/>
            <p:nvPr/>
          </p:nvSpPr>
          <p:spPr bwMode="auto">
            <a:xfrm>
              <a:off x="5913438" y="3770313"/>
              <a:ext cx="471488" cy="428625"/>
            </a:xfrm>
            <a:custGeom>
              <a:avLst/>
              <a:gdLst>
                <a:gd name="T0" fmla="*/ 0 w 35"/>
                <a:gd name="T1" fmla="*/ 1 h 32"/>
                <a:gd name="T2" fmla="*/ 0 w 35"/>
                <a:gd name="T3" fmla="*/ 15 h 32"/>
                <a:gd name="T4" fmla="*/ 4 w 35"/>
                <a:gd name="T5" fmla="*/ 24 h 32"/>
                <a:gd name="T6" fmla="*/ 17 w 35"/>
                <a:gd name="T7" fmla="*/ 32 h 32"/>
                <a:gd name="T8" fmla="*/ 31 w 35"/>
                <a:gd name="T9" fmla="*/ 24 h 32"/>
                <a:gd name="T10" fmla="*/ 35 w 35"/>
                <a:gd name="T11" fmla="*/ 15 h 32"/>
                <a:gd name="T12" fmla="*/ 35 w 35"/>
                <a:gd name="T13" fmla="*/ 0 h 32"/>
                <a:gd name="T14" fmla="*/ 0 w 35"/>
                <a:gd name="T15" fmla="*/ 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2">
                  <a:moveTo>
                    <a:pt x="0" y="1"/>
                  </a:moveTo>
                  <a:cubicBezTo>
                    <a:pt x="0" y="15"/>
                    <a:pt x="0" y="15"/>
                    <a:pt x="0" y="15"/>
                  </a:cubicBezTo>
                  <a:cubicBezTo>
                    <a:pt x="0" y="18"/>
                    <a:pt x="1" y="22"/>
                    <a:pt x="4" y="24"/>
                  </a:cubicBezTo>
                  <a:cubicBezTo>
                    <a:pt x="10" y="27"/>
                    <a:pt x="17" y="32"/>
                    <a:pt x="17" y="32"/>
                  </a:cubicBezTo>
                  <a:cubicBezTo>
                    <a:pt x="18" y="32"/>
                    <a:pt x="25" y="27"/>
                    <a:pt x="31" y="24"/>
                  </a:cubicBezTo>
                  <a:cubicBezTo>
                    <a:pt x="34" y="22"/>
                    <a:pt x="35" y="18"/>
                    <a:pt x="35" y="15"/>
                  </a:cubicBezTo>
                  <a:cubicBezTo>
                    <a:pt x="35" y="0"/>
                    <a:pt x="35" y="0"/>
                    <a:pt x="35" y="0"/>
                  </a:cubicBezTo>
                  <a:lnTo>
                    <a:pt x="0" y="1"/>
                  </a:lnTo>
                  <a:close/>
                </a:path>
              </a:pathLst>
            </a:custGeom>
            <a:solidFill>
              <a:srgbClr val="FFD7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ïṥlïdê"/>
            <p:cNvSpPr/>
            <p:nvPr/>
          </p:nvSpPr>
          <p:spPr bwMode="auto">
            <a:xfrm>
              <a:off x="5913438" y="3770313"/>
              <a:ext cx="471488" cy="201613"/>
            </a:xfrm>
            <a:custGeom>
              <a:avLst/>
              <a:gdLst>
                <a:gd name="T0" fmla="*/ 0 w 35"/>
                <a:gd name="T1" fmla="*/ 7 h 15"/>
                <a:gd name="T2" fmla="*/ 17 w 35"/>
                <a:gd name="T3" fmla="*/ 15 h 15"/>
                <a:gd name="T4" fmla="*/ 35 w 35"/>
                <a:gd name="T5" fmla="*/ 6 h 15"/>
                <a:gd name="T6" fmla="*/ 35 w 35"/>
                <a:gd name="T7" fmla="*/ 0 h 15"/>
                <a:gd name="T8" fmla="*/ 0 w 35"/>
                <a:gd name="T9" fmla="*/ 1 h 15"/>
                <a:gd name="T10" fmla="*/ 0 w 35"/>
                <a:gd name="T11" fmla="*/ 7 h 15"/>
              </a:gdLst>
              <a:ahLst/>
              <a:cxnLst>
                <a:cxn ang="0">
                  <a:pos x="T0" y="T1"/>
                </a:cxn>
                <a:cxn ang="0">
                  <a:pos x="T2" y="T3"/>
                </a:cxn>
                <a:cxn ang="0">
                  <a:pos x="T4" y="T5"/>
                </a:cxn>
                <a:cxn ang="0">
                  <a:pos x="T6" y="T7"/>
                </a:cxn>
                <a:cxn ang="0">
                  <a:pos x="T8" y="T9"/>
                </a:cxn>
                <a:cxn ang="0">
                  <a:pos x="T10" y="T11"/>
                </a:cxn>
              </a:cxnLst>
              <a:rect l="0" t="0" r="r" b="b"/>
              <a:pathLst>
                <a:path w="35" h="15">
                  <a:moveTo>
                    <a:pt x="0" y="7"/>
                  </a:moveTo>
                  <a:cubicBezTo>
                    <a:pt x="5" y="12"/>
                    <a:pt x="11" y="15"/>
                    <a:pt x="17" y="15"/>
                  </a:cubicBezTo>
                  <a:cubicBezTo>
                    <a:pt x="24" y="15"/>
                    <a:pt x="31" y="12"/>
                    <a:pt x="35" y="6"/>
                  </a:cubicBezTo>
                  <a:cubicBezTo>
                    <a:pt x="35" y="0"/>
                    <a:pt x="35" y="0"/>
                    <a:pt x="35" y="0"/>
                  </a:cubicBezTo>
                  <a:cubicBezTo>
                    <a:pt x="0" y="1"/>
                    <a:pt x="0" y="1"/>
                    <a:pt x="0" y="1"/>
                  </a:cubicBezTo>
                  <a:lnTo>
                    <a:pt x="0" y="7"/>
                  </a:lnTo>
                  <a:close/>
                </a:path>
              </a:pathLst>
            </a:custGeom>
            <a:solidFill>
              <a:srgbClr val="F5CD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iṩļidê"/>
            <p:cNvSpPr/>
            <p:nvPr/>
          </p:nvSpPr>
          <p:spPr bwMode="auto">
            <a:xfrm>
              <a:off x="5765801" y="2725738"/>
              <a:ext cx="768350" cy="1192213"/>
            </a:xfrm>
            <a:custGeom>
              <a:avLst/>
              <a:gdLst>
                <a:gd name="T0" fmla="*/ 28 w 57"/>
                <a:gd name="T1" fmla="*/ 89 h 89"/>
                <a:gd name="T2" fmla="*/ 57 w 57"/>
                <a:gd name="T3" fmla="*/ 44 h 89"/>
                <a:gd name="T4" fmla="*/ 28 w 57"/>
                <a:gd name="T5" fmla="*/ 0 h 89"/>
                <a:gd name="T6" fmla="*/ 0 w 57"/>
                <a:gd name="T7" fmla="*/ 44 h 89"/>
                <a:gd name="T8" fmla="*/ 28 w 57"/>
                <a:gd name="T9" fmla="*/ 89 h 89"/>
              </a:gdLst>
              <a:ahLst/>
              <a:cxnLst>
                <a:cxn ang="0">
                  <a:pos x="T0" y="T1"/>
                </a:cxn>
                <a:cxn ang="0">
                  <a:pos x="T2" y="T3"/>
                </a:cxn>
                <a:cxn ang="0">
                  <a:pos x="T4" y="T5"/>
                </a:cxn>
                <a:cxn ang="0">
                  <a:pos x="T6" y="T7"/>
                </a:cxn>
                <a:cxn ang="0">
                  <a:pos x="T8" y="T9"/>
                </a:cxn>
              </a:cxnLst>
              <a:rect l="0" t="0" r="r" b="b"/>
              <a:pathLst>
                <a:path w="57" h="89">
                  <a:moveTo>
                    <a:pt x="28" y="89"/>
                  </a:moveTo>
                  <a:cubicBezTo>
                    <a:pt x="45" y="89"/>
                    <a:pt x="57" y="72"/>
                    <a:pt x="57" y="44"/>
                  </a:cubicBezTo>
                  <a:cubicBezTo>
                    <a:pt x="57" y="8"/>
                    <a:pt x="47" y="0"/>
                    <a:pt x="28" y="0"/>
                  </a:cubicBezTo>
                  <a:cubicBezTo>
                    <a:pt x="10" y="0"/>
                    <a:pt x="0" y="8"/>
                    <a:pt x="0" y="44"/>
                  </a:cubicBezTo>
                  <a:cubicBezTo>
                    <a:pt x="0" y="72"/>
                    <a:pt x="12" y="89"/>
                    <a:pt x="28" y="89"/>
                  </a:cubicBezTo>
                  <a:close/>
                </a:path>
              </a:pathLst>
            </a:custGeom>
            <a:solidFill>
              <a:srgbClr val="FED9A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îśḻïdé"/>
            <p:cNvSpPr/>
            <p:nvPr/>
          </p:nvSpPr>
          <p:spPr bwMode="auto">
            <a:xfrm>
              <a:off x="6507163" y="3181350"/>
              <a:ext cx="120650" cy="428625"/>
            </a:xfrm>
            <a:custGeom>
              <a:avLst/>
              <a:gdLst>
                <a:gd name="T0" fmla="*/ 0 w 9"/>
                <a:gd name="T1" fmla="*/ 28 h 32"/>
                <a:gd name="T2" fmla="*/ 7 w 9"/>
                <a:gd name="T3" fmla="*/ 21 h 32"/>
                <a:gd name="T4" fmla="*/ 5 w 9"/>
                <a:gd name="T5" fmla="*/ 1 h 32"/>
                <a:gd name="T6" fmla="*/ 2 w 9"/>
                <a:gd name="T7" fmla="*/ 2 h 32"/>
                <a:gd name="T8" fmla="*/ 0 w 9"/>
                <a:gd name="T9" fmla="*/ 28 h 32"/>
              </a:gdLst>
              <a:ahLst/>
              <a:cxnLst>
                <a:cxn ang="0">
                  <a:pos x="T0" y="T1"/>
                </a:cxn>
                <a:cxn ang="0">
                  <a:pos x="T2" y="T3"/>
                </a:cxn>
                <a:cxn ang="0">
                  <a:pos x="T4" y="T5"/>
                </a:cxn>
                <a:cxn ang="0">
                  <a:pos x="T6" y="T7"/>
                </a:cxn>
                <a:cxn ang="0">
                  <a:pos x="T8" y="T9"/>
                </a:cxn>
              </a:cxnLst>
              <a:rect l="0" t="0" r="r" b="b"/>
              <a:pathLst>
                <a:path w="9" h="32">
                  <a:moveTo>
                    <a:pt x="0" y="28"/>
                  </a:moveTo>
                  <a:cubicBezTo>
                    <a:pt x="0" y="28"/>
                    <a:pt x="5" y="32"/>
                    <a:pt x="7" y="21"/>
                  </a:cubicBezTo>
                  <a:cubicBezTo>
                    <a:pt x="9" y="9"/>
                    <a:pt x="9" y="2"/>
                    <a:pt x="5" y="1"/>
                  </a:cubicBezTo>
                  <a:cubicBezTo>
                    <a:pt x="2" y="0"/>
                    <a:pt x="2" y="2"/>
                    <a:pt x="2" y="2"/>
                  </a:cubicBezTo>
                  <a:lnTo>
                    <a:pt x="0" y="28"/>
                  </a:lnTo>
                  <a:close/>
                </a:path>
              </a:pathLst>
            </a:custGeom>
            <a:solidFill>
              <a:srgbClr val="FFD7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îṥḻïḑê"/>
            <p:cNvSpPr/>
            <p:nvPr/>
          </p:nvSpPr>
          <p:spPr bwMode="auto">
            <a:xfrm>
              <a:off x="6156326" y="2725738"/>
              <a:ext cx="377825" cy="1192213"/>
            </a:xfrm>
            <a:custGeom>
              <a:avLst/>
              <a:gdLst>
                <a:gd name="T0" fmla="*/ 0 w 28"/>
                <a:gd name="T1" fmla="*/ 0 h 89"/>
                <a:gd name="T2" fmla="*/ 0 w 28"/>
                <a:gd name="T3" fmla="*/ 89 h 89"/>
                <a:gd name="T4" fmla="*/ 28 w 28"/>
                <a:gd name="T5" fmla="*/ 44 h 89"/>
                <a:gd name="T6" fmla="*/ 0 w 28"/>
                <a:gd name="T7" fmla="*/ 0 h 89"/>
              </a:gdLst>
              <a:ahLst/>
              <a:cxnLst>
                <a:cxn ang="0">
                  <a:pos x="T0" y="T1"/>
                </a:cxn>
                <a:cxn ang="0">
                  <a:pos x="T2" y="T3"/>
                </a:cxn>
                <a:cxn ang="0">
                  <a:pos x="T4" y="T5"/>
                </a:cxn>
                <a:cxn ang="0">
                  <a:pos x="T6" y="T7"/>
                </a:cxn>
              </a:cxnLst>
              <a:rect l="0" t="0" r="r" b="b"/>
              <a:pathLst>
                <a:path w="28" h="89">
                  <a:moveTo>
                    <a:pt x="0" y="0"/>
                  </a:moveTo>
                  <a:cubicBezTo>
                    <a:pt x="0" y="89"/>
                    <a:pt x="0" y="89"/>
                    <a:pt x="0" y="89"/>
                  </a:cubicBezTo>
                  <a:cubicBezTo>
                    <a:pt x="16" y="89"/>
                    <a:pt x="28" y="72"/>
                    <a:pt x="28" y="44"/>
                  </a:cubicBezTo>
                  <a:cubicBezTo>
                    <a:pt x="28" y="8"/>
                    <a:pt x="18" y="0"/>
                    <a:pt x="0" y="0"/>
                  </a:cubicBezTo>
                  <a:close/>
                </a:path>
              </a:pathLst>
            </a:custGeom>
            <a:solidFill>
              <a:srgbClr val="FFE1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ïṧlídê"/>
            <p:cNvSpPr/>
            <p:nvPr/>
          </p:nvSpPr>
          <p:spPr bwMode="auto">
            <a:xfrm>
              <a:off x="5591176" y="2590800"/>
              <a:ext cx="1104900" cy="777875"/>
            </a:xfrm>
            <a:custGeom>
              <a:avLst/>
              <a:gdLst>
                <a:gd name="T0" fmla="*/ 41 w 82"/>
                <a:gd name="T1" fmla="*/ 0 h 58"/>
                <a:gd name="T2" fmla="*/ 12 w 82"/>
                <a:gd name="T3" fmla="*/ 58 h 58"/>
                <a:gd name="T4" fmla="*/ 16 w 82"/>
                <a:gd name="T5" fmla="*/ 58 h 58"/>
                <a:gd name="T6" fmla="*/ 24 w 82"/>
                <a:gd name="T7" fmla="*/ 24 h 58"/>
                <a:gd name="T8" fmla="*/ 42 w 82"/>
                <a:gd name="T9" fmla="*/ 43 h 58"/>
                <a:gd name="T10" fmla="*/ 36 w 82"/>
                <a:gd name="T11" fmla="*/ 23 h 58"/>
                <a:gd name="T12" fmla="*/ 59 w 82"/>
                <a:gd name="T13" fmla="*/ 41 h 58"/>
                <a:gd name="T14" fmla="*/ 55 w 82"/>
                <a:gd name="T15" fmla="*/ 25 h 58"/>
                <a:gd name="T16" fmla="*/ 68 w 82"/>
                <a:gd name="T17" fmla="*/ 58 h 58"/>
                <a:gd name="T18" fmla="*/ 72 w 82"/>
                <a:gd name="T19" fmla="*/ 58 h 58"/>
                <a:gd name="T20" fmla="*/ 41 w 82"/>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58">
                  <a:moveTo>
                    <a:pt x="41" y="0"/>
                  </a:moveTo>
                  <a:cubicBezTo>
                    <a:pt x="10" y="0"/>
                    <a:pt x="0" y="30"/>
                    <a:pt x="12" y="58"/>
                  </a:cubicBezTo>
                  <a:cubicBezTo>
                    <a:pt x="16" y="58"/>
                    <a:pt x="16" y="58"/>
                    <a:pt x="16" y="58"/>
                  </a:cubicBezTo>
                  <a:cubicBezTo>
                    <a:pt x="16" y="58"/>
                    <a:pt x="13" y="36"/>
                    <a:pt x="24" y="24"/>
                  </a:cubicBezTo>
                  <a:cubicBezTo>
                    <a:pt x="24" y="24"/>
                    <a:pt x="20" y="43"/>
                    <a:pt x="42" y="43"/>
                  </a:cubicBezTo>
                  <a:cubicBezTo>
                    <a:pt x="42" y="43"/>
                    <a:pt x="28" y="31"/>
                    <a:pt x="36" y="23"/>
                  </a:cubicBezTo>
                  <a:cubicBezTo>
                    <a:pt x="36" y="23"/>
                    <a:pt x="40" y="41"/>
                    <a:pt x="59" y="41"/>
                  </a:cubicBezTo>
                  <a:cubicBezTo>
                    <a:pt x="59" y="41"/>
                    <a:pt x="53" y="35"/>
                    <a:pt x="55" y="25"/>
                  </a:cubicBezTo>
                  <a:cubicBezTo>
                    <a:pt x="55" y="25"/>
                    <a:pt x="69" y="45"/>
                    <a:pt x="68" y="58"/>
                  </a:cubicBezTo>
                  <a:cubicBezTo>
                    <a:pt x="72" y="58"/>
                    <a:pt x="72" y="58"/>
                    <a:pt x="72" y="58"/>
                  </a:cubicBezTo>
                  <a:cubicBezTo>
                    <a:pt x="82" y="31"/>
                    <a:pt x="77" y="0"/>
                    <a:pt x="41" y="0"/>
                  </a:cubicBezTo>
                  <a:close/>
                </a:path>
              </a:pathLst>
            </a:custGeom>
            <a:solidFill>
              <a:srgbClr val="584A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íŝļiḓê"/>
            <p:cNvSpPr/>
            <p:nvPr/>
          </p:nvSpPr>
          <p:spPr bwMode="auto">
            <a:xfrm>
              <a:off x="5360988" y="3944938"/>
              <a:ext cx="1576388" cy="684213"/>
            </a:xfrm>
            <a:custGeom>
              <a:avLst/>
              <a:gdLst>
                <a:gd name="T0" fmla="*/ 109 w 117"/>
                <a:gd name="T1" fmla="*/ 25 h 51"/>
                <a:gd name="T2" fmla="*/ 105 w 117"/>
                <a:gd name="T3" fmla="*/ 19 h 51"/>
                <a:gd name="T4" fmla="*/ 76 w 117"/>
                <a:gd name="T5" fmla="*/ 0 h 51"/>
                <a:gd name="T6" fmla="*/ 59 w 117"/>
                <a:gd name="T7" fmla="*/ 14 h 51"/>
                <a:gd name="T8" fmla="*/ 41 w 117"/>
                <a:gd name="T9" fmla="*/ 0 h 51"/>
                <a:gd name="T10" fmla="*/ 12 w 117"/>
                <a:gd name="T11" fmla="*/ 19 h 51"/>
                <a:gd name="T12" fmla="*/ 8 w 117"/>
                <a:gd name="T13" fmla="*/ 25 h 51"/>
                <a:gd name="T14" fmla="*/ 0 w 117"/>
                <a:gd name="T15" fmla="*/ 51 h 51"/>
                <a:gd name="T16" fmla="*/ 57 w 117"/>
                <a:gd name="T17" fmla="*/ 51 h 51"/>
                <a:gd name="T18" fmla="*/ 58 w 117"/>
                <a:gd name="T19" fmla="*/ 51 h 51"/>
                <a:gd name="T20" fmla="*/ 117 w 117"/>
                <a:gd name="T21" fmla="*/ 51 h 51"/>
                <a:gd name="T22" fmla="*/ 109 w 117"/>
                <a:gd name="T23"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51">
                  <a:moveTo>
                    <a:pt x="109" y="25"/>
                  </a:moveTo>
                  <a:cubicBezTo>
                    <a:pt x="108" y="23"/>
                    <a:pt x="107" y="21"/>
                    <a:pt x="105" y="19"/>
                  </a:cubicBezTo>
                  <a:cubicBezTo>
                    <a:pt x="76" y="0"/>
                    <a:pt x="76" y="0"/>
                    <a:pt x="76" y="0"/>
                  </a:cubicBezTo>
                  <a:cubicBezTo>
                    <a:pt x="76" y="0"/>
                    <a:pt x="72" y="14"/>
                    <a:pt x="59" y="14"/>
                  </a:cubicBezTo>
                  <a:cubicBezTo>
                    <a:pt x="45" y="14"/>
                    <a:pt x="41" y="0"/>
                    <a:pt x="41" y="0"/>
                  </a:cubicBezTo>
                  <a:cubicBezTo>
                    <a:pt x="12" y="19"/>
                    <a:pt x="12" y="19"/>
                    <a:pt x="12" y="19"/>
                  </a:cubicBezTo>
                  <a:cubicBezTo>
                    <a:pt x="10" y="21"/>
                    <a:pt x="9" y="23"/>
                    <a:pt x="8" y="25"/>
                  </a:cubicBezTo>
                  <a:cubicBezTo>
                    <a:pt x="0" y="51"/>
                    <a:pt x="0" y="51"/>
                    <a:pt x="0" y="51"/>
                  </a:cubicBezTo>
                  <a:cubicBezTo>
                    <a:pt x="57" y="51"/>
                    <a:pt x="57" y="51"/>
                    <a:pt x="57" y="51"/>
                  </a:cubicBezTo>
                  <a:cubicBezTo>
                    <a:pt x="58" y="51"/>
                    <a:pt x="58" y="51"/>
                    <a:pt x="58" y="51"/>
                  </a:cubicBezTo>
                  <a:cubicBezTo>
                    <a:pt x="117" y="51"/>
                    <a:pt x="117" y="51"/>
                    <a:pt x="117" y="51"/>
                  </a:cubicBezTo>
                  <a:cubicBezTo>
                    <a:pt x="109" y="25"/>
                    <a:pt x="109" y="25"/>
                    <a:pt x="109" y="25"/>
                  </a:cubicBezTo>
                </a:path>
              </a:pathLst>
            </a:custGeom>
            <a:solidFill>
              <a:srgbClr val="FF78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iSļïḓe"/>
            <p:cNvSpPr/>
            <p:nvPr/>
          </p:nvSpPr>
          <p:spPr bwMode="auto">
            <a:xfrm>
              <a:off x="6156326" y="4186238"/>
              <a:ext cx="1038225" cy="322263"/>
            </a:xfrm>
            <a:custGeom>
              <a:avLst/>
              <a:gdLst>
                <a:gd name="T0" fmla="*/ 0 w 77"/>
                <a:gd name="T1" fmla="*/ 21 h 24"/>
                <a:gd name="T2" fmla="*/ 73 w 77"/>
                <a:gd name="T3" fmla="*/ 10 h 24"/>
                <a:gd name="T4" fmla="*/ 77 w 77"/>
                <a:gd name="T5" fmla="*/ 14 h 24"/>
                <a:gd name="T6" fmla="*/ 0 w 77"/>
                <a:gd name="T7" fmla="*/ 24 h 24"/>
                <a:gd name="T8" fmla="*/ 0 w 77"/>
                <a:gd name="T9" fmla="*/ 21 h 24"/>
              </a:gdLst>
              <a:ahLst/>
              <a:cxnLst>
                <a:cxn ang="0">
                  <a:pos x="T0" y="T1"/>
                </a:cxn>
                <a:cxn ang="0">
                  <a:pos x="T2" y="T3"/>
                </a:cxn>
                <a:cxn ang="0">
                  <a:pos x="T4" y="T5"/>
                </a:cxn>
                <a:cxn ang="0">
                  <a:pos x="T6" y="T7"/>
                </a:cxn>
                <a:cxn ang="0">
                  <a:pos x="T8" y="T9"/>
                </a:cxn>
              </a:cxnLst>
              <a:rect l="0" t="0" r="r" b="b"/>
              <a:pathLst>
                <a:path w="77" h="24">
                  <a:moveTo>
                    <a:pt x="0" y="21"/>
                  </a:moveTo>
                  <a:cubicBezTo>
                    <a:pt x="14" y="0"/>
                    <a:pt x="41" y="1"/>
                    <a:pt x="73" y="10"/>
                  </a:cubicBezTo>
                  <a:cubicBezTo>
                    <a:pt x="75" y="12"/>
                    <a:pt x="77" y="14"/>
                    <a:pt x="77" y="14"/>
                  </a:cubicBezTo>
                  <a:cubicBezTo>
                    <a:pt x="0" y="24"/>
                    <a:pt x="0" y="24"/>
                    <a:pt x="0" y="24"/>
                  </a:cubicBezTo>
                  <a:cubicBezTo>
                    <a:pt x="0" y="21"/>
                    <a:pt x="0" y="21"/>
                    <a:pt x="0" y="21"/>
                  </a:cubicBezTo>
                </a:path>
              </a:pathLst>
            </a:cu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ïşļîde"/>
            <p:cNvSpPr/>
            <p:nvPr/>
          </p:nvSpPr>
          <p:spPr bwMode="auto">
            <a:xfrm>
              <a:off x="6237288" y="4373563"/>
              <a:ext cx="984250" cy="1408113"/>
            </a:xfrm>
            <a:custGeom>
              <a:avLst/>
              <a:gdLst>
                <a:gd name="T0" fmla="*/ 620 w 620"/>
                <a:gd name="T1" fmla="*/ 836 h 887"/>
                <a:gd name="T2" fmla="*/ 0 w 620"/>
                <a:gd name="T3" fmla="*/ 887 h 887"/>
                <a:gd name="T4" fmla="*/ 0 w 620"/>
                <a:gd name="T5" fmla="*/ 51 h 887"/>
                <a:gd name="T6" fmla="*/ 620 w 620"/>
                <a:gd name="T7" fmla="*/ 0 h 887"/>
                <a:gd name="T8" fmla="*/ 620 w 620"/>
                <a:gd name="T9" fmla="*/ 836 h 887"/>
              </a:gdLst>
              <a:ahLst/>
              <a:cxnLst>
                <a:cxn ang="0">
                  <a:pos x="T0" y="T1"/>
                </a:cxn>
                <a:cxn ang="0">
                  <a:pos x="T2" y="T3"/>
                </a:cxn>
                <a:cxn ang="0">
                  <a:pos x="T4" y="T5"/>
                </a:cxn>
                <a:cxn ang="0">
                  <a:pos x="T6" y="T7"/>
                </a:cxn>
                <a:cxn ang="0">
                  <a:pos x="T8" y="T9"/>
                </a:cxn>
              </a:cxnLst>
              <a:rect l="0" t="0" r="r" b="b"/>
              <a:pathLst>
                <a:path w="620" h="887">
                  <a:moveTo>
                    <a:pt x="620" y="836"/>
                  </a:moveTo>
                  <a:lnTo>
                    <a:pt x="0" y="887"/>
                  </a:lnTo>
                  <a:lnTo>
                    <a:pt x="0" y="51"/>
                  </a:lnTo>
                  <a:lnTo>
                    <a:pt x="620" y="0"/>
                  </a:lnTo>
                  <a:lnTo>
                    <a:pt x="620" y="836"/>
                  </a:lnTo>
                  <a:close/>
                </a:path>
              </a:pathLst>
            </a:custGeom>
            <a:solidFill>
              <a:srgbClr val="006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îṧľiḑe"/>
            <p:cNvSpPr/>
            <p:nvPr/>
          </p:nvSpPr>
          <p:spPr bwMode="auto">
            <a:xfrm>
              <a:off x="6237288" y="4373563"/>
              <a:ext cx="984250" cy="1408113"/>
            </a:xfrm>
            <a:custGeom>
              <a:avLst/>
              <a:gdLst>
                <a:gd name="T0" fmla="*/ 620 w 620"/>
                <a:gd name="T1" fmla="*/ 836 h 887"/>
                <a:gd name="T2" fmla="*/ 0 w 620"/>
                <a:gd name="T3" fmla="*/ 887 h 887"/>
                <a:gd name="T4" fmla="*/ 0 w 620"/>
                <a:gd name="T5" fmla="*/ 51 h 887"/>
                <a:gd name="T6" fmla="*/ 620 w 620"/>
                <a:gd name="T7" fmla="*/ 0 h 887"/>
                <a:gd name="T8" fmla="*/ 620 w 620"/>
                <a:gd name="T9" fmla="*/ 836 h 887"/>
              </a:gdLst>
              <a:ahLst/>
              <a:cxnLst>
                <a:cxn ang="0">
                  <a:pos x="T0" y="T1"/>
                </a:cxn>
                <a:cxn ang="0">
                  <a:pos x="T2" y="T3"/>
                </a:cxn>
                <a:cxn ang="0">
                  <a:pos x="T4" y="T5"/>
                </a:cxn>
                <a:cxn ang="0">
                  <a:pos x="T6" y="T7"/>
                </a:cxn>
                <a:cxn ang="0">
                  <a:pos x="T8" y="T9"/>
                </a:cxn>
              </a:cxnLst>
              <a:rect l="0" t="0" r="r" b="b"/>
              <a:pathLst>
                <a:path w="620" h="887">
                  <a:moveTo>
                    <a:pt x="620" y="836"/>
                  </a:moveTo>
                  <a:lnTo>
                    <a:pt x="0" y="887"/>
                  </a:lnTo>
                  <a:lnTo>
                    <a:pt x="0" y="51"/>
                  </a:lnTo>
                  <a:lnTo>
                    <a:pt x="620" y="0"/>
                  </a:lnTo>
                  <a:lnTo>
                    <a:pt x="620" y="8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ïSḻíďe"/>
            <p:cNvSpPr/>
            <p:nvPr/>
          </p:nvSpPr>
          <p:spPr bwMode="auto">
            <a:xfrm>
              <a:off x="6156326" y="4267200"/>
              <a:ext cx="996950" cy="200025"/>
            </a:xfrm>
            <a:custGeom>
              <a:avLst/>
              <a:gdLst>
                <a:gd name="T0" fmla="*/ 74 w 74"/>
                <a:gd name="T1" fmla="*/ 5 h 15"/>
                <a:gd name="T2" fmla="*/ 71 w 74"/>
                <a:gd name="T3" fmla="*/ 4 h 15"/>
                <a:gd name="T4" fmla="*/ 62 w 74"/>
                <a:gd name="T5" fmla="*/ 3 h 15"/>
                <a:gd name="T6" fmla="*/ 50 w 74"/>
                <a:gd name="T7" fmla="*/ 2 h 15"/>
                <a:gd name="T8" fmla="*/ 35 w 74"/>
                <a:gd name="T9" fmla="*/ 2 h 15"/>
                <a:gd name="T10" fmla="*/ 28 w 74"/>
                <a:gd name="T11" fmla="*/ 2 h 15"/>
                <a:gd name="T12" fmla="*/ 21 w 74"/>
                <a:gd name="T13" fmla="*/ 4 h 15"/>
                <a:gd name="T14" fmla="*/ 15 w 74"/>
                <a:gd name="T15" fmla="*/ 5 h 15"/>
                <a:gd name="T16" fmla="*/ 10 w 74"/>
                <a:gd name="T17" fmla="*/ 8 h 15"/>
                <a:gd name="T18" fmla="*/ 6 w 74"/>
                <a:gd name="T19" fmla="*/ 10 h 15"/>
                <a:gd name="T20" fmla="*/ 3 w 74"/>
                <a:gd name="T21" fmla="*/ 13 h 15"/>
                <a:gd name="T22" fmla="*/ 0 w 74"/>
                <a:gd name="T23" fmla="*/ 15 h 15"/>
                <a:gd name="T24" fmla="*/ 3 w 74"/>
                <a:gd name="T25" fmla="*/ 12 h 15"/>
                <a:gd name="T26" fmla="*/ 5 w 74"/>
                <a:gd name="T27" fmla="*/ 10 h 15"/>
                <a:gd name="T28" fmla="*/ 9 w 74"/>
                <a:gd name="T29" fmla="*/ 7 h 15"/>
                <a:gd name="T30" fmla="*/ 15 w 74"/>
                <a:gd name="T31" fmla="*/ 4 h 15"/>
                <a:gd name="T32" fmla="*/ 21 w 74"/>
                <a:gd name="T33" fmla="*/ 2 h 15"/>
                <a:gd name="T34" fmla="*/ 28 w 74"/>
                <a:gd name="T35" fmla="*/ 1 h 15"/>
                <a:gd name="T36" fmla="*/ 35 w 74"/>
                <a:gd name="T37" fmla="*/ 0 h 15"/>
                <a:gd name="T38" fmla="*/ 50 w 74"/>
                <a:gd name="T39" fmla="*/ 0 h 15"/>
                <a:gd name="T40" fmla="*/ 62 w 74"/>
                <a:gd name="T41" fmla="*/ 2 h 15"/>
                <a:gd name="T42" fmla="*/ 71 w 74"/>
                <a:gd name="T43" fmla="*/ 4 h 15"/>
                <a:gd name="T44" fmla="*/ 74 w 74"/>
                <a:gd name="T45"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15">
                  <a:moveTo>
                    <a:pt x="74" y="5"/>
                  </a:moveTo>
                  <a:cubicBezTo>
                    <a:pt x="74" y="5"/>
                    <a:pt x="73" y="5"/>
                    <a:pt x="71" y="4"/>
                  </a:cubicBezTo>
                  <a:cubicBezTo>
                    <a:pt x="69" y="4"/>
                    <a:pt x="66" y="4"/>
                    <a:pt x="62" y="3"/>
                  </a:cubicBezTo>
                  <a:cubicBezTo>
                    <a:pt x="58" y="3"/>
                    <a:pt x="54" y="2"/>
                    <a:pt x="50" y="2"/>
                  </a:cubicBezTo>
                  <a:cubicBezTo>
                    <a:pt x="45" y="1"/>
                    <a:pt x="40" y="1"/>
                    <a:pt x="35" y="2"/>
                  </a:cubicBezTo>
                  <a:cubicBezTo>
                    <a:pt x="33" y="2"/>
                    <a:pt x="31" y="2"/>
                    <a:pt x="28" y="2"/>
                  </a:cubicBezTo>
                  <a:cubicBezTo>
                    <a:pt x="26" y="2"/>
                    <a:pt x="24" y="3"/>
                    <a:pt x="21" y="4"/>
                  </a:cubicBezTo>
                  <a:cubicBezTo>
                    <a:pt x="19" y="4"/>
                    <a:pt x="17" y="5"/>
                    <a:pt x="15" y="5"/>
                  </a:cubicBezTo>
                  <a:cubicBezTo>
                    <a:pt x="13" y="6"/>
                    <a:pt x="12" y="7"/>
                    <a:pt x="10" y="8"/>
                  </a:cubicBezTo>
                  <a:cubicBezTo>
                    <a:pt x="8" y="9"/>
                    <a:pt x="7" y="10"/>
                    <a:pt x="6" y="10"/>
                  </a:cubicBezTo>
                  <a:cubicBezTo>
                    <a:pt x="5" y="11"/>
                    <a:pt x="4" y="12"/>
                    <a:pt x="3" y="13"/>
                  </a:cubicBezTo>
                  <a:cubicBezTo>
                    <a:pt x="1" y="14"/>
                    <a:pt x="0" y="15"/>
                    <a:pt x="0" y="15"/>
                  </a:cubicBezTo>
                  <a:cubicBezTo>
                    <a:pt x="0" y="15"/>
                    <a:pt x="1" y="14"/>
                    <a:pt x="3" y="12"/>
                  </a:cubicBezTo>
                  <a:cubicBezTo>
                    <a:pt x="3" y="12"/>
                    <a:pt x="4" y="11"/>
                    <a:pt x="5" y="10"/>
                  </a:cubicBezTo>
                  <a:cubicBezTo>
                    <a:pt x="7" y="9"/>
                    <a:pt x="8" y="8"/>
                    <a:pt x="9" y="7"/>
                  </a:cubicBezTo>
                  <a:cubicBezTo>
                    <a:pt x="11" y="6"/>
                    <a:pt x="13" y="5"/>
                    <a:pt x="15" y="4"/>
                  </a:cubicBezTo>
                  <a:cubicBezTo>
                    <a:pt x="17" y="3"/>
                    <a:pt x="19" y="2"/>
                    <a:pt x="21" y="2"/>
                  </a:cubicBezTo>
                  <a:cubicBezTo>
                    <a:pt x="23" y="1"/>
                    <a:pt x="26" y="1"/>
                    <a:pt x="28" y="1"/>
                  </a:cubicBezTo>
                  <a:cubicBezTo>
                    <a:pt x="30" y="0"/>
                    <a:pt x="33" y="0"/>
                    <a:pt x="35" y="0"/>
                  </a:cubicBezTo>
                  <a:cubicBezTo>
                    <a:pt x="40" y="0"/>
                    <a:pt x="45" y="0"/>
                    <a:pt x="50" y="0"/>
                  </a:cubicBezTo>
                  <a:cubicBezTo>
                    <a:pt x="54" y="1"/>
                    <a:pt x="58" y="1"/>
                    <a:pt x="62" y="2"/>
                  </a:cubicBezTo>
                  <a:cubicBezTo>
                    <a:pt x="66" y="3"/>
                    <a:pt x="69" y="4"/>
                    <a:pt x="71" y="4"/>
                  </a:cubicBezTo>
                  <a:cubicBezTo>
                    <a:pt x="73" y="5"/>
                    <a:pt x="74" y="5"/>
                    <a:pt x="74" y="5"/>
                  </a:cubicBezTo>
                </a:path>
              </a:pathLst>
            </a:custGeom>
            <a:solidFill>
              <a:srgbClr val="EBDC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îṧľïḓè"/>
            <p:cNvSpPr/>
            <p:nvPr/>
          </p:nvSpPr>
          <p:spPr bwMode="auto">
            <a:xfrm>
              <a:off x="6197601" y="4306888"/>
              <a:ext cx="969963" cy="133350"/>
            </a:xfrm>
            <a:custGeom>
              <a:avLst/>
              <a:gdLst>
                <a:gd name="T0" fmla="*/ 72 w 72"/>
                <a:gd name="T1" fmla="*/ 4 h 10"/>
                <a:gd name="T2" fmla="*/ 61 w 72"/>
                <a:gd name="T3" fmla="*/ 3 h 10"/>
                <a:gd name="T4" fmla="*/ 49 w 72"/>
                <a:gd name="T5" fmla="*/ 2 h 10"/>
                <a:gd name="T6" fmla="*/ 43 w 72"/>
                <a:gd name="T7" fmla="*/ 2 h 10"/>
                <a:gd name="T8" fmla="*/ 36 w 72"/>
                <a:gd name="T9" fmla="*/ 2 h 10"/>
                <a:gd name="T10" fmla="*/ 29 w 72"/>
                <a:gd name="T11" fmla="*/ 3 h 10"/>
                <a:gd name="T12" fmla="*/ 22 w 72"/>
                <a:gd name="T13" fmla="*/ 4 h 10"/>
                <a:gd name="T14" fmla="*/ 16 w 72"/>
                <a:gd name="T15" fmla="*/ 5 h 10"/>
                <a:gd name="T16" fmla="*/ 11 w 72"/>
                <a:gd name="T17" fmla="*/ 6 h 10"/>
                <a:gd name="T18" fmla="*/ 7 w 72"/>
                <a:gd name="T19" fmla="*/ 8 h 10"/>
                <a:gd name="T20" fmla="*/ 3 w 72"/>
                <a:gd name="T21" fmla="*/ 9 h 10"/>
                <a:gd name="T22" fmla="*/ 0 w 72"/>
                <a:gd name="T23" fmla="*/ 10 h 10"/>
                <a:gd name="T24" fmla="*/ 3 w 72"/>
                <a:gd name="T25" fmla="*/ 9 h 10"/>
                <a:gd name="T26" fmla="*/ 6 w 72"/>
                <a:gd name="T27" fmla="*/ 7 h 10"/>
                <a:gd name="T28" fmla="*/ 11 w 72"/>
                <a:gd name="T29" fmla="*/ 5 h 10"/>
                <a:gd name="T30" fmla="*/ 16 w 72"/>
                <a:gd name="T31" fmla="*/ 3 h 10"/>
                <a:gd name="T32" fmla="*/ 22 w 72"/>
                <a:gd name="T33" fmla="*/ 2 h 10"/>
                <a:gd name="T34" fmla="*/ 29 w 72"/>
                <a:gd name="T35" fmla="*/ 1 h 10"/>
                <a:gd name="T36" fmla="*/ 36 w 72"/>
                <a:gd name="T37" fmla="*/ 0 h 10"/>
                <a:gd name="T38" fmla="*/ 43 w 72"/>
                <a:gd name="T39" fmla="*/ 0 h 10"/>
                <a:gd name="T40" fmla="*/ 49 w 72"/>
                <a:gd name="T41" fmla="*/ 1 h 10"/>
                <a:gd name="T42" fmla="*/ 61 w 72"/>
                <a:gd name="T43" fmla="*/ 2 h 10"/>
                <a:gd name="T44" fmla="*/ 69 w 72"/>
                <a:gd name="T45" fmla="*/ 3 h 10"/>
                <a:gd name="T46" fmla="*/ 72 w 72"/>
                <a:gd name="T4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0">
                  <a:moveTo>
                    <a:pt x="72" y="4"/>
                  </a:moveTo>
                  <a:cubicBezTo>
                    <a:pt x="72" y="4"/>
                    <a:pt x="68" y="4"/>
                    <a:pt x="61" y="3"/>
                  </a:cubicBezTo>
                  <a:cubicBezTo>
                    <a:pt x="58" y="3"/>
                    <a:pt x="54" y="3"/>
                    <a:pt x="49" y="2"/>
                  </a:cubicBezTo>
                  <a:cubicBezTo>
                    <a:pt x="47" y="2"/>
                    <a:pt x="45" y="2"/>
                    <a:pt x="43" y="2"/>
                  </a:cubicBezTo>
                  <a:cubicBezTo>
                    <a:pt x="40" y="2"/>
                    <a:pt x="38" y="2"/>
                    <a:pt x="36" y="2"/>
                  </a:cubicBezTo>
                  <a:cubicBezTo>
                    <a:pt x="34" y="2"/>
                    <a:pt x="31" y="2"/>
                    <a:pt x="29" y="3"/>
                  </a:cubicBezTo>
                  <a:cubicBezTo>
                    <a:pt x="27" y="3"/>
                    <a:pt x="25" y="3"/>
                    <a:pt x="22" y="4"/>
                  </a:cubicBezTo>
                  <a:cubicBezTo>
                    <a:pt x="20" y="4"/>
                    <a:pt x="18" y="4"/>
                    <a:pt x="16" y="5"/>
                  </a:cubicBezTo>
                  <a:cubicBezTo>
                    <a:pt x="15" y="5"/>
                    <a:pt x="13" y="6"/>
                    <a:pt x="11" y="6"/>
                  </a:cubicBezTo>
                  <a:cubicBezTo>
                    <a:pt x="9" y="7"/>
                    <a:pt x="8" y="7"/>
                    <a:pt x="7" y="8"/>
                  </a:cubicBezTo>
                  <a:cubicBezTo>
                    <a:pt x="5" y="8"/>
                    <a:pt x="4" y="9"/>
                    <a:pt x="3" y="9"/>
                  </a:cubicBezTo>
                  <a:cubicBezTo>
                    <a:pt x="1" y="10"/>
                    <a:pt x="0" y="10"/>
                    <a:pt x="0" y="10"/>
                  </a:cubicBezTo>
                  <a:cubicBezTo>
                    <a:pt x="0" y="10"/>
                    <a:pt x="1" y="10"/>
                    <a:pt x="3" y="9"/>
                  </a:cubicBezTo>
                  <a:cubicBezTo>
                    <a:pt x="4" y="8"/>
                    <a:pt x="5" y="8"/>
                    <a:pt x="6" y="7"/>
                  </a:cubicBezTo>
                  <a:cubicBezTo>
                    <a:pt x="8" y="7"/>
                    <a:pt x="9" y="6"/>
                    <a:pt x="11" y="5"/>
                  </a:cubicBezTo>
                  <a:cubicBezTo>
                    <a:pt x="12" y="5"/>
                    <a:pt x="14" y="4"/>
                    <a:pt x="16" y="3"/>
                  </a:cubicBezTo>
                  <a:cubicBezTo>
                    <a:pt x="18" y="3"/>
                    <a:pt x="20" y="2"/>
                    <a:pt x="22" y="2"/>
                  </a:cubicBezTo>
                  <a:cubicBezTo>
                    <a:pt x="24" y="2"/>
                    <a:pt x="27" y="1"/>
                    <a:pt x="29" y="1"/>
                  </a:cubicBezTo>
                  <a:cubicBezTo>
                    <a:pt x="31" y="1"/>
                    <a:pt x="33" y="0"/>
                    <a:pt x="36" y="0"/>
                  </a:cubicBezTo>
                  <a:cubicBezTo>
                    <a:pt x="38" y="0"/>
                    <a:pt x="40" y="0"/>
                    <a:pt x="43" y="0"/>
                  </a:cubicBezTo>
                  <a:cubicBezTo>
                    <a:pt x="45" y="0"/>
                    <a:pt x="47" y="1"/>
                    <a:pt x="49" y="1"/>
                  </a:cubicBezTo>
                  <a:cubicBezTo>
                    <a:pt x="54" y="1"/>
                    <a:pt x="58" y="2"/>
                    <a:pt x="61" y="2"/>
                  </a:cubicBezTo>
                  <a:cubicBezTo>
                    <a:pt x="64" y="3"/>
                    <a:pt x="67" y="3"/>
                    <a:pt x="69" y="3"/>
                  </a:cubicBezTo>
                  <a:cubicBezTo>
                    <a:pt x="71" y="4"/>
                    <a:pt x="72" y="4"/>
                    <a:pt x="72" y="4"/>
                  </a:cubicBezTo>
                  <a:close/>
                </a:path>
              </a:pathLst>
            </a:custGeom>
            <a:solidFill>
              <a:srgbClr val="EBDC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íṥļïďe"/>
            <p:cNvSpPr/>
            <p:nvPr/>
          </p:nvSpPr>
          <p:spPr bwMode="auto">
            <a:xfrm>
              <a:off x="5105401" y="4186238"/>
              <a:ext cx="1050925" cy="322263"/>
            </a:xfrm>
            <a:custGeom>
              <a:avLst/>
              <a:gdLst>
                <a:gd name="T0" fmla="*/ 78 w 78"/>
                <a:gd name="T1" fmla="*/ 21 h 24"/>
                <a:gd name="T2" fmla="*/ 4 w 78"/>
                <a:gd name="T3" fmla="*/ 10 h 24"/>
                <a:gd name="T4" fmla="*/ 0 w 78"/>
                <a:gd name="T5" fmla="*/ 14 h 24"/>
                <a:gd name="T6" fmla="*/ 78 w 78"/>
                <a:gd name="T7" fmla="*/ 24 h 24"/>
                <a:gd name="T8" fmla="*/ 78 w 78"/>
                <a:gd name="T9" fmla="*/ 21 h 24"/>
              </a:gdLst>
              <a:ahLst/>
              <a:cxnLst>
                <a:cxn ang="0">
                  <a:pos x="T0" y="T1"/>
                </a:cxn>
                <a:cxn ang="0">
                  <a:pos x="T2" y="T3"/>
                </a:cxn>
                <a:cxn ang="0">
                  <a:pos x="T4" y="T5"/>
                </a:cxn>
                <a:cxn ang="0">
                  <a:pos x="T6" y="T7"/>
                </a:cxn>
                <a:cxn ang="0">
                  <a:pos x="T8" y="T9"/>
                </a:cxn>
              </a:cxnLst>
              <a:rect l="0" t="0" r="r" b="b"/>
              <a:pathLst>
                <a:path w="78" h="24">
                  <a:moveTo>
                    <a:pt x="78" y="21"/>
                  </a:moveTo>
                  <a:cubicBezTo>
                    <a:pt x="63" y="0"/>
                    <a:pt x="36" y="1"/>
                    <a:pt x="4" y="10"/>
                  </a:cubicBezTo>
                  <a:cubicBezTo>
                    <a:pt x="2" y="12"/>
                    <a:pt x="0" y="14"/>
                    <a:pt x="0" y="14"/>
                  </a:cubicBezTo>
                  <a:cubicBezTo>
                    <a:pt x="78" y="24"/>
                    <a:pt x="78" y="24"/>
                    <a:pt x="78" y="24"/>
                  </a:cubicBezTo>
                  <a:cubicBezTo>
                    <a:pt x="78" y="21"/>
                    <a:pt x="78" y="21"/>
                    <a:pt x="78" y="21"/>
                  </a:cubicBezTo>
                </a:path>
              </a:pathLst>
            </a:cu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iŝḷïdé"/>
            <p:cNvSpPr/>
            <p:nvPr/>
          </p:nvSpPr>
          <p:spPr bwMode="auto">
            <a:xfrm>
              <a:off x="6062663" y="4454525"/>
              <a:ext cx="174625" cy="1339850"/>
            </a:xfrm>
            <a:custGeom>
              <a:avLst/>
              <a:gdLst>
                <a:gd name="T0" fmla="*/ 13 w 13"/>
                <a:gd name="T1" fmla="*/ 99 h 100"/>
                <a:gd name="T2" fmla="*/ 0 w 13"/>
                <a:gd name="T3" fmla="*/ 99 h 100"/>
                <a:gd name="T4" fmla="*/ 0 w 13"/>
                <a:gd name="T5" fmla="*/ 0 h 100"/>
                <a:gd name="T6" fmla="*/ 13 w 13"/>
                <a:gd name="T7" fmla="*/ 0 h 100"/>
                <a:gd name="T8" fmla="*/ 13 w 13"/>
                <a:gd name="T9" fmla="*/ 99 h 100"/>
              </a:gdLst>
              <a:ahLst/>
              <a:cxnLst>
                <a:cxn ang="0">
                  <a:pos x="T0" y="T1"/>
                </a:cxn>
                <a:cxn ang="0">
                  <a:pos x="T2" y="T3"/>
                </a:cxn>
                <a:cxn ang="0">
                  <a:pos x="T4" y="T5"/>
                </a:cxn>
                <a:cxn ang="0">
                  <a:pos x="T6" y="T7"/>
                </a:cxn>
                <a:cxn ang="0">
                  <a:pos x="T8" y="T9"/>
                </a:cxn>
              </a:cxnLst>
              <a:rect l="0" t="0" r="r" b="b"/>
              <a:pathLst>
                <a:path w="13" h="100">
                  <a:moveTo>
                    <a:pt x="13" y="99"/>
                  </a:moveTo>
                  <a:cubicBezTo>
                    <a:pt x="8" y="100"/>
                    <a:pt x="5" y="100"/>
                    <a:pt x="0" y="99"/>
                  </a:cubicBezTo>
                  <a:cubicBezTo>
                    <a:pt x="0" y="66"/>
                    <a:pt x="0" y="33"/>
                    <a:pt x="0" y="0"/>
                  </a:cubicBezTo>
                  <a:cubicBezTo>
                    <a:pt x="5" y="1"/>
                    <a:pt x="8" y="1"/>
                    <a:pt x="13" y="0"/>
                  </a:cubicBezTo>
                  <a:cubicBezTo>
                    <a:pt x="13" y="33"/>
                    <a:pt x="13" y="66"/>
                    <a:pt x="13" y="99"/>
                  </a:cubicBezTo>
                </a:path>
              </a:pathLst>
            </a:custGeom>
            <a:solidFill>
              <a:srgbClr val="006E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íSḷiḓè"/>
            <p:cNvSpPr/>
            <p:nvPr/>
          </p:nvSpPr>
          <p:spPr bwMode="auto">
            <a:xfrm>
              <a:off x="6062663" y="4602163"/>
              <a:ext cx="174625" cy="106363"/>
            </a:xfrm>
            <a:custGeom>
              <a:avLst/>
              <a:gdLst>
                <a:gd name="T0" fmla="*/ 13 w 13"/>
                <a:gd name="T1" fmla="*/ 7 h 8"/>
                <a:gd name="T2" fmla="*/ 0 w 13"/>
                <a:gd name="T3" fmla="*/ 7 h 8"/>
                <a:gd name="T4" fmla="*/ 0 w 13"/>
                <a:gd name="T5" fmla="*/ 0 h 8"/>
                <a:gd name="T6" fmla="*/ 13 w 13"/>
                <a:gd name="T7" fmla="*/ 0 h 8"/>
                <a:gd name="T8" fmla="*/ 13 w 13"/>
                <a:gd name="T9" fmla="*/ 7 h 8"/>
              </a:gdLst>
              <a:ahLst/>
              <a:cxnLst>
                <a:cxn ang="0">
                  <a:pos x="T0" y="T1"/>
                </a:cxn>
                <a:cxn ang="0">
                  <a:pos x="T2" y="T3"/>
                </a:cxn>
                <a:cxn ang="0">
                  <a:pos x="T4" y="T5"/>
                </a:cxn>
                <a:cxn ang="0">
                  <a:pos x="T6" y="T7"/>
                </a:cxn>
                <a:cxn ang="0">
                  <a:pos x="T8" y="T9"/>
                </a:cxn>
              </a:cxnLst>
              <a:rect l="0" t="0" r="r" b="b"/>
              <a:pathLst>
                <a:path w="13" h="8">
                  <a:moveTo>
                    <a:pt x="13" y="7"/>
                  </a:moveTo>
                  <a:cubicBezTo>
                    <a:pt x="8" y="8"/>
                    <a:pt x="5" y="8"/>
                    <a:pt x="0" y="7"/>
                  </a:cubicBezTo>
                  <a:cubicBezTo>
                    <a:pt x="0" y="4"/>
                    <a:pt x="0" y="3"/>
                    <a:pt x="0" y="0"/>
                  </a:cubicBezTo>
                  <a:cubicBezTo>
                    <a:pt x="5" y="2"/>
                    <a:pt x="8" y="2"/>
                    <a:pt x="13" y="0"/>
                  </a:cubicBezTo>
                  <a:cubicBezTo>
                    <a:pt x="13" y="3"/>
                    <a:pt x="13" y="4"/>
                    <a:pt x="13" y="7"/>
                  </a:cubicBezTo>
                </a:path>
              </a:pathLst>
            </a:custGeom>
            <a:solidFill>
              <a:srgbClr val="008C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íś1íḋé"/>
            <p:cNvSpPr/>
            <p:nvPr/>
          </p:nvSpPr>
          <p:spPr bwMode="auto">
            <a:xfrm>
              <a:off x="6062663" y="5486400"/>
              <a:ext cx="174625" cy="93663"/>
            </a:xfrm>
            <a:custGeom>
              <a:avLst/>
              <a:gdLst>
                <a:gd name="T0" fmla="*/ 13 w 13"/>
                <a:gd name="T1" fmla="*/ 6 h 7"/>
                <a:gd name="T2" fmla="*/ 0 w 13"/>
                <a:gd name="T3" fmla="*/ 6 h 7"/>
                <a:gd name="T4" fmla="*/ 0 w 13"/>
                <a:gd name="T5" fmla="*/ 0 h 7"/>
                <a:gd name="T6" fmla="*/ 13 w 13"/>
                <a:gd name="T7" fmla="*/ 0 h 7"/>
                <a:gd name="T8" fmla="*/ 13 w 13"/>
                <a:gd name="T9" fmla="*/ 6 h 7"/>
              </a:gdLst>
              <a:ahLst/>
              <a:cxnLst>
                <a:cxn ang="0">
                  <a:pos x="T0" y="T1"/>
                </a:cxn>
                <a:cxn ang="0">
                  <a:pos x="T2" y="T3"/>
                </a:cxn>
                <a:cxn ang="0">
                  <a:pos x="T4" y="T5"/>
                </a:cxn>
                <a:cxn ang="0">
                  <a:pos x="T6" y="T7"/>
                </a:cxn>
                <a:cxn ang="0">
                  <a:pos x="T8" y="T9"/>
                </a:cxn>
              </a:cxnLst>
              <a:rect l="0" t="0" r="r" b="b"/>
              <a:pathLst>
                <a:path w="13" h="7">
                  <a:moveTo>
                    <a:pt x="13" y="6"/>
                  </a:moveTo>
                  <a:cubicBezTo>
                    <a:pt x="8" y="7"/>
                    <a:pt x="5" y="7"/>
                    <a:pt x="0" y="6"/>
                  </a:cubicBezTo>
                  <a:cubicBezTo>
                    <a:pt x="0" y="3"/>
                    <a:pt x="0" y="2"/>
                    <a:pt x="0" y="0"/>
                  </a:cubicBezTo>
                  <a:cubicBezTo>
                    <a:pt x="5" y="1"/>
                    <a:pt x="8" y="1"/>
                    <a:pt x="13" y="0"/>
                  </a:cubicBezTo>
                  <a:cubicBezTo>
                    <a:pt x="13" y="2"/>
                    <a:pt x="13" y="3"/>
                    <a:pt x="13" y="6"/>
                  </a:cubicBezTo>
                </a:path>
              </a:pathLst>
            </a:custGeom>
            <a:solidFill>
              <a:srgbClr val="008C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ïṧ1íḋe"/>
            <p:cNvSpPr/>
            <p:nvPr/>
          </p:nvSpPr>
          <p:spPr bwMode="auto">
            <a:xfrm>
              <a:off x="6062663" y="5057775"/>
              <a:ext cx="174625" cy="106363"/>
            </a:xfrm>
            <a:custGeom>
              <a:avLst/>
              <a:gdLst>
                <a:gd name="T0" fmla="*/ 13 w 13"/>
                <a:gd name="T1" fmla="*/ 6 h 8"/>
                <a:gd name="T2" fmla="*/ 0 w 13"/>
                <a:gd name="T3" fmla="*/ 6 h 8"/>
                <a:gd name="T4" fmla="*/ 0 w 13"/>
                <a:gd name="T5" fmla="*/ 0 h 8"/>
                <a:gd name="T6" fmla="*/ 13 w 13"/>
                <a:gd name="T7" fmla="*/ 0 h 8"/>
                <a:gd name="T8" fmla="*/ 13 w 13"/>
                <a:gd name="T9" fmla="*/ 6 h 8"/>
              </a:gdLst>
              <a:ahLst/>
              <a:cxnLst>
                <a:cxn ang="0">
                  <a:pos x="T0" y="T1"/>
                </a:cxn>
                <a:cxn ang="0">
                  <a:pos x="T2" y="T3"/>
                </a:cxn>
                <a:cxn ang="0">
                  <a:pos x="T4" y="T5"/>
                </a:cxn>
                <a:cxn ang="0">
                  <a:pos x="T6" y="T7"/>
                </a:cxn>
                <a:cxn ang="0">
                  <a:pos x="T8" y="T9"/>
                </a:cxn>
              </a:cxnLst>
              <a:rect l="0" t="0" r="r" b="b"/>
              <a:pathLst>
                <a:path w="13" h="8">
                  <a:moveTo>
                    <a:pt x="13" y="6"/>
                  </a:moveTo>
                  <a:cubicBezTo>
                    <a:pt x="8" y="8"/>
                    <a:pt x="5" y="8"/>
                    <a:pt x="0" y="6"/>
                  </a:cubicBezTo>
                  <a:cubicBezTo>
                    <a:pt x="0" y="4"/>
                    <a:pt x="0" y="2"/>
                    <a:pt x="0" y="0"/>
                  </a:cubicBezTo>
                  <a:cubicBezTo>
                    <a:pt x="5" y="1"/>
                    <a:pt x="8" y="1"/>
                    <a:pt x="13" y="0"/>
                  </a:cubicBezTo>
                  <a:cubicBezTo>
                    <a:pt x="13" y="2"/>
                    <a:pt x="13" y="4"/>
                    <a:pt x="13" y="6"/>
                  </a:cubicBezTo>
                </a:path>
              </a:pathLst>
            </a:custGeom>
            <a:solidFill>
              <a:srgbClr val="008C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îš1íḍé"/>
            <p:cNvSpPr/>
            <p:nvPr/>
          </p:nvSpPr>
          <p:spPr bwMode="auto">
            <a:xfrm>
              <a:off x="5078413" y="4373563"/>
              <a:ext cx="984250" cy="1408113"/>
            </a:xfrm>
            <a:custGeom>
              <a:avLst/>
              <a:gdLst>
                <a:gd name="T0" fmla="*/ 0 w 620"/>
                <a:gd name="T1" fmla="*/ 836 h 887"/>
                <a:gd name="T2" fmla="*/ 620 w 620"/>
                <a:gd name="T3" fmla="*/ 887 h 887"/>
                <a:gd name="T4" fmla="*/ 620 w 620"/>
                <a:gd name="T5" fmla="*/ 51 h 887"/>
                <a:gd name="T6" fmla="*/ 0 w 620"/>
                <a:gd name="T7" fmla="*/ 0 h 887"/>
                <a:gd name="T8" fmla="*/ 0 w 620"/>
                <a:gd name="T9" fmla="*/ 836 h 887"/>
              </a:gdLst>
              <a:ahLst/>
              <a:cxnLst>
                <a:cxn ang="0">
                  <a:pos x="T0" y="T1"/>
                </a:cxn>
                <a:cxn ang="0">
                  <a:pos x="T2" y="T3"/>
                </a:cxn>
                <a:cxn ang="0">
                  <a:pos x="T4" y="T5"/>
                </a:cxn>
                <a:cxn ang="0">
                  <a:pos x="T6" y="T7"/>
                </a:cxn>
                <a:cxn ang="0">
                  <a:pos x="T8" y="T9"/>
                </a:cxn>
              </a:cxnLst>
              <a:rect l="0" t="0" r="r" b="b"/>
              <a:pathLst>
                <a:path w="620" h="887">
                  <a:moveTo>
                    <a:pt x="0" y="836"/>
                  </a:moveTo>
                  <a:lnTo>
                    <a:pt x="620" y="887"/>
                  </a:lnTo>
                  <a:lnTo>
                    <a:pt x="620" y="51"/>
                  </a:lnTo>
                  <a:lnTo>
                    <a:pt x="0" y="0"/>
                  </a:lnTo>
                  <a:lnTo>
                    <a:pt x="0" y="836"/>
                  </a:lnTo>
                  <a:close/>
                </a:path>
              </a:pathLst>
            </a:custGeom>
            <a:solidFill>
              <a:srgbClr val="006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îṣḻíďê"/>
            <p:cNvSpPr/>
            <p:nvPr/>
          </p:nvSpPr>
          <p:spPr bwMode="auto">
            <a:xfrm>
              <a:off x="5145088" y="4267200"/>
              <a:ext cx="998538" cy="200025"/>
            </a:xfrm>
            <a:custGeom>
              <a:avLst/>
              <a:gdLst>
                <a:gd name="T0" fmla="*/ 0 w 74"/>
                <a:gd name="T1" fmla="*/ 5 h 15"/>
                <a:gd name="T2" fmla="*/ 3 w 74"/>
                <a:gd name="T3" fmla="*/ 4 h 15"/>
                <a:gd name="T4" fmla="*/ 12 w 74"/>
                <a:gd name="T5" fmla="*/ 2 h 15"/>
                <a:gd name="T6" fmla="*/ 24 w 74"/>
                <a:gd name="T7" fmla="*/ 0 h 15"/>
                <a:gd name="T8" fmla="*/ 39 w 74"/>
                <a:gd name="T9" fmla="*/ 0 h 15"/>
                <a:gd name="T10" fmla="*/ 46 w 74"/>
                <a:gd name="T11" fmla="*/ 1 h 15"/>
                <a:gd name="T12" fmla="*/ 53 w 74"/>
                <a:gd name="T13" fmla="*/ 2 h 15"/>
                <a:gd name="T14" fmla="*/ 59 w 74"/>
                <a:gd name="T15" fmla="*/ 4 h 15"/>
                <a:gd name="T16" fmla="*/ 65 w 74"/>
                <a:gd name="T17" fmla="*/ 7 h 15"/>
                <a:gd name="T18" fmla="*/ 69 w 74"/>
                <a:gd name="T19" fmla="*/ 10 h 15"/>
                <a:gd name="T20" fmla="*/ 72 w 74"/>
                <a:gd name="T21" fmla="*/ 12 h 15"/>
                <a:gd name="T22" fmla="*/ 74 w 74"/>
                <a:gd name="T23" fmla="*/ 15 h 15"/>
                <a:gd name="T24" fmla="*/ 71 w 74"/>
                <a:gd name="T25" fmla="*/ 13 h 15"/>
                <a:gd name="T26" fmla="*/ 68 w 74"/>
                <a:gd name="T27" fmla="*/ 10 h 15"/>
                <a:gd name="T28" fmla="*/ 64 w 74"/>
                <a:gd name="T29" fmla="*/ 8 h 15"/>
                <a:gd name="T30" fmla="*/ 59 w 74"/>
                <a:gd name="T31" fmla="*/ 5 h 15"/>
                <a:gd name="T32" fmla="*/ 53 w 74"/>
                <a:gd name="T33" fmla="*/ 4 h 15"/>
                <a:gd name="T34" fmla="*/ 46 w 74"/>
                <a:gd name="T35" fmla="*/ 2 h 15"/>
                <a:gd name="T36" fmla="*/ 39 w 74"/>
                <a:gd name="T37" fmla="*/ 2 h 15"/>
                <a:gd name="T38" fmla="*/ 25 w 74"/>
                <a:gd name="T39" fmla="*/ 2 h 15"/>
                <a:gd name="T40" fmla="*/ 12 w 74"/>
                <a:gd name="T41" fmla="*/ 3 h 15"/>
                <a:gd name="T42" fmla="*/ 4 w 74"/>
                <a:gd name="T43" fmla="*/ 4 h 15"/>
                <a:gd name="T44" fmla="*/ 0 w 74"/>
                <a:gd name="T45"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15">
                  <a:moveTo>
                    <a:pt x="0" y="5"/>
                  </a:moveTo>
                  <a:cubicBezTo>
                    <a:pt x="0" y="5"/>
                    <a:pt x="1" y="5"/>
                    <a:pt x="3" y="4"/>
                  </a:cubicBezTo>
                  <a:cubicBezTo>
                    <a:pt x="6" y="4"/>
                    <a:pt x="9" y="3"/>
                    <a:pt x="12" y="2"/>
                  </a:cubicBezTo>
                  <a:cubicBezTo>
                    <a:pt x="16" y="1"/>
                    <a:pt x="20" y="1"/>
                    <a:pt x="24" y="0"/>
                  </a:cubicBezTo>
                  <a:cubicBezTo>
                    <a:pt x="29" y="0"/>
                    <a:pt x="34" y="0"/>
                    <a:pt x="39" y="0"/>
                  </a:cubicBezTo>
                  <a:cubicBezTo>
                    <a:pt x="41" y="0"/>
                    <a:pt x="44" y="0"/>
                    <a:pt x="46" y="1"/>
                  </a:cubicBezTo>
                  <a:cubicBezTo>
                    <a:pt x="49" y="1"/>
                    <a:pt x="51" y="1"/>
                    <a:pt x="53" y="2"/>
                  </a:cubicBezTo>
                  <a:cubicBezTo>
                    <a:pt x="55" y="2"/>
                    <a:pt x="57" y="3"/>
                    <a:pt x="59" y="4"/>
                  </a:cubicBezTo>
                  <a:cubicBezTo>
                    <a:pt x="61" y="5"/>
                    <a:pt x="63" y="6"/>
                    <a:pt x="65" y="7"/>
                  </a:cubicBezTo>
                  <a:cubicBezTo>
                    <a:pt x="66" y="8"/>
                    <a:pt x="68" y="9"/>
                    <a:pt x="69" y="10"/>
                  </a:cubicBezTo>
                  <a:cubicBezTo>
                    <a:pt x="70" y="11"/>
                    <a:pt x="71" y="12"/>
                    <a:pt x="72" y="12"/>
                  </a:cubicBezTo>
                  <a:cubicBezTo>
                    <a:pt x="73" y="14"/>
                    <a:pt x="74" y="15"/>
                    <a:pt x="74" y="15"/>
                  </a:cubicBezTo>
                  <a:cubicBezTo>
                    <a:pt x="74" y="15"/>
                    <a:pt x="73" y="14"/>
                    <a:pt x="71" y="13"/>
                  </a:cubicBezTo>
                  <a:cubicBezTo>
                    <a:pt x="70" y="12"/>
                    <a:pt x="70" y="11"/>
                    <a:pt x="68" y="10"/>
                  </a:cubicBezTo>
                  <a:cubicBezTo>
                    <a:pt x="67" y="10"/>
                    <a:pt x="66" y="9"/>
                    <a:pt x="64" y="8"/>
                  </a:cubicBezTo>
                  <a:cubicBezTo>
                    <a:pt x="63" y="7"/>
                    <a:pt x="61" y="6"/>
                    <a:pt x="59" y="5"/>
                  </a:cubicBezTo>
                  <a:cubicBezTo>
                    <a:pt x="57" y="5"/>
                    <a:pt x="55" y="4"/>
                    <a:pt x="53" y="4"/>
                  </a:cubicBezTo>
                  <a:cubicBezTo>
                    <a:pt x="51" y="3"/>
                    <a:pt x="48" y="2"/>
                    <a:pt x="46" y="2"/>
                  </a:cubicBezTo>
                  <a:cubicBezTo>
                    <a:pt x="44" y="2"/>
                    <a:pt x="41" y="2"/>
                    <a:pt x="39" y="2"/>
                  </a:cubicBezTo>
                  <a:cubicBezTo>
                    <a:pt x="34" y="1"/>
                    <a:pt x="29" y="1"/>
                    <a:pt x="25" y="2"/>
                  </a:cubicBezTo>
                  <a:cubicBezTo>
                    <a:pt x="20" y="2"/>
                    <a:pt x="16" y="3"/>
                    <a:pt x="12" y="3"/>
                  </a:cubicBezTo>
                  <a:cubicBezTo>
                    <a:pt x="9" y="4"/>
                    <a:pt x="6" y="4"/>
                    <a:pt x="4" y="4"/>
                  </a:cubicBezTo>
                  <a:cubicBezTo>
                    <a:pt x="1" y="5"/>
                    <a:pt x="0" y="5"/>
                    <a:pt x="0" y="5"/>
                  </a:cubicBezTo>
                </a:path>
              </a:pathLst>
            </a:custGeom>
            <a:solidFill>
              <a:srgbClr val="EBDC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ísḻídê"/>
            <p:cNvSpPr/>
            <p:nvPr/>
          </p:nvSpPr>
          <p:spPr bwMode="auto">
            <a:xfrm>
              <a:off x="5132388" y="4306888"/>
              <a:ext cx="969963" cy="133350"/>
            </a:xfrm>
            <a:custGeom>
              <a:avLst/>
              <a:gdLst>
                <a:gd name="T0" fmla="*/ 0 w 72"/>
                <a:gd name="T1" fmla="*/ 4 h 10"/>
                <a:gd name="T2" fmla="*/ 3 w 72"/>
                <a:gd name="T3" fmla="*/ 3 h 10"/>
                <a:gd name="T4" fmla="*/ 11 w 72"/>
                <a:gd name="T5" fmla="*/ 2 h 10"/>
                <a:gd name="T6" fmla="*/ 23 w 72"/>
                <a:gd name="T7" fmla="*/ 1 h 10"/>
                <a:gd name="T8" fmla="*/ 30 w 72"/>
                <a:gd name="T9" fmla="*/ 0 h 10"/>
                <a:gd name="T10" fmla="*/ 36 w 72"/>
                <a:gd name="T11" fmla="*/ 0 h 10"/>
                <a:gd name="T12" fmla="*/ 43 w 72"/>
                <a:gd name="T13" fmla="*/ 1 h 10"/>
                <a:gd name="T14" fmla="*/ 50 w 72"/>
                <a:gd name="T15" fmla="*/ 2 h 10"/>
                <a:gd name="T16" fmla="*/ 56 w 72"/>
                <a:gd name="T17" fmla="*/ 3 h 10"/>
                <a:gd name="T18" fmla="*/ 61 w 72"/>
                <a:gd name="T19" fmla="*/ 5 h 10"/>
                <a:gd name="T20" fmla="*/ 66 w 72"/>
                <a:gd name="T21" fmla="*/ 7 h 10"/>
                <a:gd name="T22" fmla="*/ 69 w 72"/>
                <a:gd name="T23" fmla="*/ 9 h 10"/>
                <a:gd name="T24" fmla="*/ 72 w 72"/>
                <a:gd name="T25" fmla="*/ 10 h 10"/>
                <a:gd name="T26" fmla="*/ 69 w 72"/>
                <a:gd name="T27" fmla="*/ 9 h 10"/>
                <a:gd name="T28" fmla="*/ 66 w 72"/>
                <a:gd name="T29" fmla="*/ 8 h 10"/>
                <a:gd name="T30" fmla="*/ 61 w 72"/>
                <a:gd name="T31" fmla="*/ 6 h 10"/>
                <a:gd name="T32" fmla="*/ 56 w 72"/>
                <a:gd name="T33" fmla="*/ 5 h 10"/>
                <a:gd name="T34" fmla="*/ 50 w 72"/>
                <a:gd name="T35" fmla="*/ 4 h 10"/>
                <a:gd name="T36" fmla="*/ 43 w 72"/>
                <a:gd name="T37" fmla="*/ 3 h 10"/>
                <a:gd name="T38" fmla="*/ 36 w 72"/>
                <a:gd name="T39" fmla="*/ 2 h 10"/>
                <a:gd name="T40" fmla="*/ 30 w 72"/>
                <a:gd name="T41" fmla="*/ 2 h 10"/>
                <a:gd name="T42" fmla="*/ 23 w 72"/>
                <a:gd name="T43" fmla="*/ 2 h 10"/>
                <a:gd name="T44" fmla="*/ 11 w 72"/>
                <a:gd name="T45" fmla="*/ 3 h 10"/>
                <a:gd name="T46" fmla="*/ 0 w 72"/>
                <a:gd name="T4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0">
                  <a:moveTo>
                    <a:pt x="0" y="4"/>
                  </a:moveTo>
                  <a:cubicBezTo>
                    <a:pt x="0" y="4"/>
                    <a:pt x="1" y="4"/>
                    <a:pt x="3" y="3"/>
                  </a:cubicBezTo>
                  <a:cubicBezTo>
                    <a:pt x="5" y="3"/>
                    <a:pt x="8" y="3"/>
                    <a:pt x="11" y="2"/>
                  </a:cubicBezTo>
                  <a:cubicBezTo>
                    <a:pt x="15" y="2"/>
                    <a:pt x="19" y="1"/>
                    <a:pt x="23" y="1"/>
                  </a:cubicBezTo>
                  <a:cubicBezTo>
                    <a:pt x="25" y="1"/>
                    <a:pt x="27" y="0"/>
                    <a:pt x="30" y="0"/>
                  </a:cubicBezTo>
                  <a:cubicBezTo>
                    <a:pt x="32" y="0"/>
                    <a:pt x="34" y="0"/>
                    <a:pt x="36" y="0"/>
                  </a:cubicBezTo>
                  <a:cubicBezTo>
                    <a:pt x="39" y="0"/>
                    <a:pt x="41" y="1"/>
                    <a:pt x="43" y="1"/>
                  </a:cubicBezTo>
                  <a:cubicBezTo>
                    <a:pt x="46" y="1"/>
                    <a:pt x="48" y="2"/>
                    <a:pt x="50" y="2"/>
                  </a:cubicBezTo>
                  <a:cubicBezTo>
                    <a:pt x="52" y="2"/>
                    <a:pt x="54" y="3"/>
                    <a:pt x="56" y="3"/>
                  </a:cubicBezTo>
                  <a:cubicBezTo>
                    <a:pt x="58" y="4"/>
                    <a:pt x="60" y="5"/>
                    <a:pt x="61" y="5"/>
                  </a:cubicBezTo>
                  <a:cubicBezTo>
                    <a:pt x="63" y="6"/>
                    <a:pt x="65" y="7"/>
                    <a:pt x="66" y="7"/>
                  </a:cubicBezTo>
                  <a:cubicBezTo>
                    <a:pt x="67" y="8"/>
                    <a:pt x="68" y="8"/>
                    <a:pt x="69" y="9"/>
                  </a:cubicBezTo>
                  <a:cubicBezTo>
                    <a:pt x="71" y="10"/>
                    <a:pt x="72" y="10"/>
                    <a:pt x="72" y="10"/>
                  </a:cubicBezTo>
                  <a:cubicBezTo>
                    <a:pt x="72" y="10"/>
                    <a:pt x="71" y="10"/>
                    <a:pt x="69" y="9"/>
                  </a:cubicBezTo>
                  <a:cubicBezTo>
                    <a:pt x="68" y="9"/>
                    <a:pt x="67" y="8"/>
                    <a:pt x="66" y="8"/>
                  </a:cubicBezTo>
                  <a:cubicBezTo>
                    <a:pt x="64" y="7"/>
                    <a:pt x="63" y="7"/>
                    <a:pt x="61" y="6"/>
                  </a:cubicBezTo>
                  <a:cubicBezTo>
                    <a:pt x="59" y="6"/>
                    <a:pt x="58" y="5"/>
                    <a:pt x="56" y="5"/>
                  </a:cubicBezTo>
                  <a:cubicBezTo>
                    <a:pt x="54" y="4"/>
                    <a:pt x="52" y="4"/>
                    <a:pt x="50" y="4"/>
                  </a:cubicBezTo>
                  <a:cubicBezTo>
                    <a:pt x="48" y="3"/>
                    <a:pt x="45" y="3"/>
                    <a:pt x="43" y="3"/>
                  </a:cubicBezTo>
                  <a:cubicBezTo>
                    <a:pt x="41" y="2"/>
                    <a:pt x="39" y="2"/>
                    <a:pt x="36" y="2"/>
                  </a:cubicBezTo>
                  <a:cubicBezTo>
                    <a:pt x="34" y="2"/>
                    <a:pt x="32" y="2"/>
                    <a:pt x="30" y="2"/>
                  </a:cubicBezTo>
                  <a:cubicBezTo>
                    <a:pt x="27" y="2"/>
                    <a:pt x="25" y="2"/>
                    <a:pt x="23" y="2"/>
                  </a:cubicBezTo>
                  <a:cubicBezTo>
                    <a:pt x="19" y="3"/>
                    <a:pt x="15" y="3"/>
                    <a:pt x="11" y="3"/>
                  </a:cubicBezTo>
                  <a:cubicBezTo>
                    <a:pt x="4" y="4"/>
                    <a:pt x="0" y="4"/>
                    <a:pt x="0" y="4"/>
                  </a:cubicBezTo>
                  <a:close/>
                </a:path>
              </a:pathLst>
            </a:custGeom>
            <a:solidFill>
              <a:srgbClr val="EBDC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îṥ1iḍè"/>
            <p:cNvSpPr/>
            <p:nvPr/>
          </p:nvSpPr>
          <p:spPr bwMode="auto">
            <a:xfrm>
              <a:off x="6197601" y="5781675"/>
              <a:ext cx="39688" cy="1588"/>
            </a:xfrm>
            <a:prstGeom prst="rect">
              <a:avLst/>
            </a:prstGeom>
            <a:solidFill>
              <a:srgbClr val="CCE2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6" name="iṧľïďe"/>
            <p:cNvSpPr/>
            <p:nvPr/>
          </p:nvSpPr>
          <p:spPr bwMode="auto">
            <a:xfrm>
              <a:off x="6156326" y="4467225"/>
              <a:ext cx="80963" cy="1327150"/>
            </a:xfrm>
            <a:custGeom>
              <a:avLst/>
              <a:gdLst>
                <a:gd name="T0" fmla="*/ 6 w 6"/>
                <a:gd name="T1" fmla="*/ 82 h 99"/>
                <a:gd name="T2" fmla="*/ 0 w 6"/>
                <a:gd name="T3" fmla="*/ 83 h 99"/>
                <a:gd name="T4" fmla="*/ 0 w 6"/>
                <a:gd name="T5" fmla="*/ 83 h 99"/>
                <a:gd name="T6" fmla="*/ 0 w 6"/>
                <a:gd name="T7" fmla="*/ 99 h 99"/>
                <a:gd name="T8" fmla="*/ 3 w 6"/>
                <a:gd name="T9" fmla="*/ 98 h 99"/>
                <a:gd name="T10" fmla="*/ 6 w 6"/>
                <a:gd name="T11" fmla="*/ 98 h 99"/>
                <a:gd name="T12" fmla="*/ 6 w 6"/>
                <a:gd name="T13" fmla="*/ 98 h 99"/>
                <a:gd name="T14" fmla="*/ 6 w 6"/>
                <a:gd name="T15" fmla="*/ 82 h 99"/>
                <a:gd name="T16" fmla="*/ 6 w 6"/>
                <a:gd name="T17" fmla="*/ 50 h 99"/>
                <a:gd name="T18" fmla="*/ 0 w 6"/>
                <a:gd name="T19" fmla="*/ 51 h 99"/>
                <a:gd name="T20" fmla="*/ 0 w 6"/>
                <a:gd name="T21" fmla="*/ 51 h 99"/>
                <a:gd name="T22" fmla="*/ 0 w 6"/>
                <a:gd name="T23" fmla="*/ 77 h 99"/>
                <a:gd name="T24" fmla="*/ 0 w 6"/>
                <a:gd name="T25" fmla="*/ 77 h 99"/>
                <a:gd name="T26" fmla="*/ 6 w 6"/>
                <a:gd name="T27" fmla="*/ 76 h 99"/>
                <a:gd name="T28" fmla="*/ 6 w 6"/>
                <a:gd name="T29" fmla="*/ 50 h 99"/>
                <a:gd name="T30" fmla="*/ 6 w 6"/>
                <a:gd name="T31" fmla="*/ 17 h 99"/>
                <a:gd name="T32" fmla="*/ 0 w 6"/>
                <a:gd name="T33" fmla="*/ 18 h 99"/>
                <a:gd name="T34" fmla="*/ 0 w 6"/>
                <a:gd name="T35" fmla="*/ 18 h 99"/>
                <a:gd name="T36" fmla="*/ 0 w 6"/>
                <a:gd name="T37" fmla="*/ 45 h 99"/>
                <a:gd name="T38" fmla="*/ 0 w 6"/>
                <a:gd name="T39" fmla="*/ 45 h 99"/>
                <a:gd name="T40" fmla="*/ 6 w 6"/>
                <a:gd name="T41" fmla="*/ 44 h 99"/>
                <a:gd name="T42" fmla="*/ 6 w 6"/>
                <a:gd name="T43" fmla="*/ 17 h 99"/>
                <a:gd name="T44" fmla="*/ 6 w 6"/>
                <a:gd name="T45" fmla="*/ 0 h 99"/>
                <a:gd name="T46" fmla="*/ 0 w 6"/>
                <a:gd name="T47" fmla="*/ 0 h 99"/>
                <a:gd name="T48" fmla="*/ 0 w 6"/>
                <a:gd name="T49" fmla="*/ 0 h 99"/>
                <a:gd name="T50" fmla="*/ 0 w 6"/>
                <a:gd name="T51" fmla="*/ 12 h 99"/>
                <a:gd name="T52" fmla="*/ 0 w 6"/>
                <a:gd name="T53" fmla="*/ 12 h 99"/>
                <a:gd name="T54" fmla="*/ 6 w 6"/>
                <a:gd name="T55" fmla="*/ 10 h 99"/>
                <a:gd name="T56" fmla="*/ 6 w 6"/>
                <a:gd name="T5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 h="99">
                  <a:moveTo>
                    <a:pt x="6" y="82"/>
                  </a:moveTo>
                  <a:cubicBezTo>
                    <a:pt x="4" y="83"/>
                    <a:pt x="2" y="83"/>
                    <a:pt x="0" y="83"/>
                  </a:cubicBezTo>
                  <a:cubicBezTo>
                    <a:pt x="0" y="83"/>
                    <a:pt x="0" y="83"/>
                    <a:pt x="0" y="83"/>
                  </a:cubicBezTo>
                  <a:cubicBezTo>
                    <a:pt x="0" y="99"/>
                    <a:pt x="0" y="99"/>
                    <a:pt x="0" y="99"/>
                  </a:cubicBezTo>
                  <a:cubicBezTo>
                    <a:pt x="1" y="99"/>
                    <a:pt x="2" y="99"/>
                    <a:pt x="3" y="98"/>
                  </a:cubicBezTo>
                  <a:cubicBezTo>
                    <a:pt x="4" y="98"/>
                    <a:pt x="5" y="98"/>
                    <a:pt x="6" y="98"/>
                  </a:cubicBezTo>
                  <a:cubicBezTo>
                    <a:pt x="6" y="98"/>
                    <a:pt x="6" y="98"/>
                    <a:pt x="6" y="98"/>
                  </a:cubicBezTo>
                  <a:cubicBezTo>
                    <a:pt x="6" y="92"/>
                    <a:pt x="6" y="87"/>
                    <a:pt x="6" y="82"/>
                  </a:cubicBezTo>
                  <a:moveTo>
                    <a:pt x="6" y="50"/>
                  </a:moveTo>
                  <a:cubicBezTo>
                    <a:pt x="4" y="51"/>
                    <a:pt x="2" y="51"/>
                    <a:pt x="0" y="51"/>
                  </a:cubicBezTo>
                  <a:cubicBezTo>
                    <a:pt x="0" y="51"/>
                    <a:pt x="0" y="51"/>
                    <a:pt x="0" y="51"/>
                  </a:cubicBezTo>
                  <a:cubicBezTo>
                    <a:pt x="0" y="77"/>
                    <a:pt x="0" y="77"/>
                    <a:pt x="0" y="77"/>
                  </a:cubicBezTo>
                  <a:cubicBezTo>
                    <a:pt x="0" y="77"/>
                    <a:pt x="0" y="77"/>
                    <a:pt x="0" y="77"/>
                  </a:cubicBezTo>
                  <a:cubicBezTo>
                    <a:pt x="2" y="77"/>
                    <a:pt x="4" y="76"/>
                    <a:pt x="6" y="76"/>
                  </a:cubicBezTo>
                  <a:cubicBezTo>
                    <a:pt x="6" y="67"/>
                    <a:pt x="6" y="59"/>
                    <a:pt x="6" y="50"/>
                  </a:cubicBezTo>
                  <a:moveTo>
                    <a:pt x="6" y="17"/>
                  </a:moveTo>
                  <a:cubicBezTo>
                    <a:pt x="4" y="17"/>
                    <a:pt x="2" y="18"/>
                    <a:pt x="0" y="18"/>
                  </a:cubicBezTo>
                  <a:cubicBezTo>
                    <a:pt x="0" y="18"/>
                    <a:pt x="0" y="18"/>
                    <a:pt x="0" y="18"/>
                  </a:cubicBezTo>
                  <a:cubicBezTo>
                    <a:pt x="0" y="45"/>
                    <a:pt x="0" y="45"/>
                    <a:pt x="0" y="45"/>
                  </a:cubicBezTo>
                  <a:cubicBezTo>
                    <a:pt x="0" y="45"/>
                    <a:pt x="0" y="45"/>
                    <a:pt x="0" y="45"/>
                  </a:cubicBezTo>
                  <a:cubicBezTo>
                    <a:pt x="2" y="45"/>
                    <a:pt x="4" y="45"/>
                    <a:pt x="6" y="44"/>
                  </a:cubicBezTo>
                  <a:cubicBezTo>
                    <a:pt x="6" y="35"/>
                    <a:pt x="6" y="26"/>
                    <a:pt x="6" y="17"/>
                  </a:cubicBezTo>
                  <a:moveTo>
                    <a:pt x="6" y="0"/>
                  </a:moveTo>
                  <a:cubicBezTo>
                    <a:pt x="0" y="0"/>
                    <a:pt x="0" y="0"/>
                    <a:pt x="0" y="0"/>
                  </a:cubicBezTo>
                  <a:cubicBezTo>
                    <a:pt x="0" y="0"/>
                    <a:pt x="0" y="0"/>
                    <a:pt x="0" y="0"/>
                  </a:cubicBezTo>
                  <a:cubicBezTo>
                    <a:pt x="0" y="12"/>
                    <a:pt x="0" y="12"/>
                    <a:pt x="0" y="12"/>
                  </a:cubicBezTo>
                  <a:cubicBezTo>
                    <a:pt x="0" y="12"/>
                    <a:pt x="0" y="12"/>
                    <a:pt x="0" y="12"/>
                  </a:cubicBezTo>
                  <a:cubicBezTo>
                    <a:pt x="2" y="12"/>
                    <a:pt x="4" y="11"/>
                    <a:pt x="6" y="10"/>
                  </a:cubicBezTo>
                  <a:cubicBezTo>
                    <a:pt x="6" y="7"/>
                    <a:pt x="6" y="3"/>
                    <a:pt x="6" y="0"/>
                  </a:cubicBezTo>
                </a:path>
              </a:pathLst>
            </a:custGeom>
            <a:solidFill>
              <a:srgbClr val="007B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ïšľîḋe"/>
            <p:cNvSpPr/>
            <p:nvPr/>
          </p:nvSpPr>
          <p:spPr bwMode="auto">
            <a:xfrm>
              <a:off x="6156326" y="4602163"/>
              <a:ext cx="80963" cy="106363"/>
            </a:xfrm>
            <a:custGeom>
              <a:avLst/>
              <a:gdLst>
                <a:gd name="T0" fmla="*/ 6 w 6"/>
                <a:gd name="T1" fmla="*/ 0 h 8"/>
                <a:gd name="T2" fmla="*/ 6 w 6"/>
                <a:gd name="T3" fmla="*/ 0 h 8"/>
                <a:gd name="T4" fmla="*/ 0 w 6"/>
                <a:gd name="T5" fmla="*/ 2 h 8"/>
                <a:gd name="T6" fmla="*/ 0 w 6"/>
                <a:gd name="T7" fmla="*/ 2 h 8"/>
                <a:gd name="T8" fmla="*/ 0 w 6"/>
                <a:gd name="T9" fmla="*/ 8 h 8"/>
                <a:gd name="T10" fmla="*/ 0 w 6"/>
                <a:gd name="T11" fmla="*/ 8 h 8"/>
                <a:gd name="T12" fmla="*/ 6 w 6"/>
                <a:gd name="T13" fmla="*/ 7 h 8"/>
                <a:gd name="T14" fmla="*/ 6 w 6"/>
                <a:gd name="T15" fmla="*/ 7 h 8"/>
                <a:gd name="T16" fmla="*/ 6 w 6"/>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6" y="0"/>
                  </a:moveTo>
                  <a:cubicBezTo>
                    <a:pt x="6" y="0"/>
                    <a:pt x="6" y="0"/>
                    <a:pt x="6" y="0"/>
                  </a:cubicBezTo>
                  <a:cubicBezTo>
                    <a:pt x="4" y="1"/>
                    <a:pt x="2" y="2"/>
                    <a:pt x="0" y="2"/>
                  </a:cubicBezTo>
                  <a:cubicBezTo>
                    <a:pt x="0" y="2"/>
                    <a:pt x="0" y="2"/>
                    <a:pt x="0" y="2"/>
                  </a:cubicBezTo>
                  <a:cubicBezTo>
                    <a:pt x="0" y="8"/>
                    <a:pt x="0" y="8"/>
                    <a:pt x="0" y="8"/>
                  </a:cubicBezTo>
                  <a:cubicBezTo>
                    <a:pt x="0" y="8"/>
                    <a:pt x="0" y="8"/>
                    <a:pt x="0" y="8"/>
                  </a:cubicBezTo>
                  <a:cubicBezTo>
                    <a:pt x="2" y="8"/>
                    <a:pt x="4" y="7"/>
                    <a:pt x="6" y="7"/>
                  </a:cubicBezTo>
                  <a:cubicBezTo>
                    <a:pt x="6" y="7"/>
                    <a:pt x="6" y="7"/>
                    <a:pt x="6" y="7"/>
                  </a:cubicBezTo>
                  <a:cubicBezTo>
                    <a:pt x="6" y="4"/>
                    <a:pt x="6" y="3"/>
                    <a:pt x="6" y="0"/>
                  </a:cubicBezTo>
                </a:path>
              </a:pathLst>
            </a:custGeom>
            <a:solidFill>
              <a:srgbClr val="0096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îşļiḍe"/>
            <p:cNvSpPr/>
            <p:nvPr/>
          </p:nvSpPr>
          <p:spPr bwMode="auto">
            <a:xfrm>
              <a:off x="6156326" y="5486400"/>
              <a:ext cx="80963" cy="93663"/>
            </a:xfrm>
            <a:custGeom>
              <a:avLst/>
              <a:gdLst>
                <a:gd name="T0" fmla="*/ 6 w 6"/>
                <a:gd name="T1" fmla="*/ 0 h 7"/>
                <a:gd name="T2" fmla="*/ 6 w 6"/>
                <a:gd name="T3" fmla="*/ 0 h 7"/>
                <a:gd name="T4" fmla="*/ 0 w 6"/>
                <a:gd name="T5" fmla="*/ 1 h 7"/>
                <a:gd name="T6" fmla="*/ 0 w 6"/>
                <a:gd name="T7" fmla="*/ 1 h 7"/>
                <a:gd name="T8" fmla="*/ 0 w 6"/>
                <a:gd name="T9" fmla="*/ 7 h 7"/>
                <a:gd name="T10" fmla="*/ 0 w 6"/>
                <a:gd name="T11" fmla="*/ 7 h 7"/>
                <a:gd name="T12" fmla="*/ 6 w 6"/>
                <a:gd name="T13" fmla="*/ 6 h 7"/>
                <a:gd name="T14" fmla="*/ 6 w 6"/>
                <a:gd name="T15" fmla="*/ 6 h 7"/>
                <a:gd name="T16" fmla="*/ 6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6" y="0"/>
                  </a:moveTo>
                  <a:cubicBezTo>
                    <a:pt x="6" y="0"/>
                    <a:pt x="6" y="0"/>
                    <a:pt x="6" y="0"/>
                  </a:cubicBezTo>
                  <a:cubicBezTo>
                    <a:pt x="4" y="0"/>
                    <a:pt x="2" y="1"/>
                    <a:pt x="0" y="1"/>
                  </a:cubicBezTo>
                  <a:cubicBezTo>
                    <a:pt x="0" y="1"/>
                    <a:pt x="0" y="1"/>
                    <a:pt x="0" y="1"/>
                  </a:cubicBezTo>
                  <a:cubicBezTo>
                    <a:pt x="0" y="7"/>
                    <a:pt x="0" y="7"/>
                    <a:pt x="0" y="7"/>
                  </a:cubicBezTo>
                  <a:cubicBezTo>
                    <a:pt x="0" y="7"/>
                    <a:pt x="0" y="7"/>
                    <a:pt x="0" y="7"/>
                  </a:cubicBezTo>
                  <a:cubicBezTo>
                    <a:pt x="2" y="7"/>
                    <a:pt x="4" y="7"/>
                    <a:pt x="6" y="6"/>
                  </a:cubicBezTo>
                  <a:cubicBezTo>
                    <a:pt x="6" y="6"/>
                    <a:pt x="6" y="6"/>
                    <a:pt x="6" y="6"/>
                  </a:cubicBezTo>
                  <a:cubicBezTo>
                    <a:pt x="6" y="3"/>
                    <a:pt x="6" y="2"/>
                    <a:pt x="6" y="0"/>
                  </a:cubicBezTo>
                </a:path>
              </a:pathLst>
            </a:custGeom>
            <a:solidFill>
              <a:srgbClr val="0096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íSľíḋe"/>
            <p:cNvSpPr/>
            <p:nvPr/>
          </p:nvSpPr>
          <p:spPr bwMode="auto">
            <a:xfrm>
              <a:off x="6156326" y="5057775"/>
              <a:ext cx="80963" cy="93663"/>
            </a:xfrm>
            <a:custGeom>
              <a:avLst/>
              <a:gdLst>
                <a:gd name="T0" fmla="*/ 6 w 6"/>
                <a:gd name="T1" fmla="*/ 0 h 7"/>
                <a:gd name="T2" fmla="*/ 6 w 6"/>
                <a:gd name="T3" fmla="*/ 0 h 7"/>
                <a:gd name="T4" fmla="*/ 0 w 6"/>
                <a:gd name="T5" fmla="*/ 1 h 7"/>
                <a:gd name="T6" fmla="*/ 0 w 6"/>
                <a:gd name="T7" fmla="*/ 1 h 7"/>
                <a:gd name="T8" fmla="*/ 0 w 6"/>
                <a:gd name="T9" fmla="*/ 7 h 7"/>
                <a:gd name="T10" fmla="*/ 0 w 6"/>
                <a:gd name="T11" fmla="*/ 7 h 7"/>
                <a:gd name="T12" fmla="*/ 6 w 6"/>
                <a:gd name="T13" fmla="*/ 6 h 7"/>
                <a:gd name="T14" fmla="*/ 6 w 6"/>
                <a:gd name="T15" fmla="*/ 6 h 7"/>
                <a:gd name="T16" fmla="*/ 6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6" y="0"/>
                  </a:moveTo>
                  <a:cubicBezTo>
                    <a:pt x="6" y="0"/>
                    <a:pt x="6" y="0"/>
                    <a:pt x="6" y="0"/>
                  </a:cubicBezTo>
                  <a:cubicBezTo>
                    <a:pt x="4" y="1"/>
                    <a:pt x="2" y="1"/>
                    <a:pt x="0" y="1"/>
                  </a:cubicBezTo>
                  <a:cubicBezTo>
                    <a:pt x="0" y="1"/>
                    <a:pt x="0" y="1"/>
                    <a:pt x="0" y="1"/>
                  </a:cubicBezTo>
                  <a:cubicBezTo>
                    <a:pt x="0" y="7"/>
                    <a:pt x="0" y="7"/>
                    <a:pt x="0" y="7"/>
                  </a:cubicBezTo>
                  <a:cubicBezTo>
                    <a:pt x="0" y="7"/>
                    <a:pt x="0" y="7"/>
                    <a:pt x="0" y="7"/>
                  </a:cubicBezTo>
                  <a:cubicBezTo>
                    <a:pt x="2" y="7"/>
                    <a:pt x="4" y="7"/>
                    <a:pt x="6" y="6"/>
                  </a:cubicBezTo>
                  <a:cubicBezTo>
                    <a:pt x="6" y="6"/>
                    <a:pt x="6" y="6"/>
                    <a:pt x="6" y="6"/>
                  </a:cubicBezTo>
                  <a:cubicBezTo>
                    <a:pt x="6" y="4"/>
                    <a:pt x="6" y="2"/>
                    <a:pt x="6" y="0"/>
                  </a:cubicBezTo>
                </a:path>
              </a:pathLst>
            </a:custGeom>
            <a:solidFill>
              <a:srgbClr val="0096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îŝḷiḓé"/>
            <p:cNvSpPr/>
            <p:nvPr/>
          </p:nvSpPr>
          <p:spPr bwMode="auto">
            <a:xfrm>
              <a:off x="6345238" y="4427538"/>
              <a:ext cx="147638" cy="468313"/>
            </a:xfrm>
            <a:custGeom>
              <a:avLst/>
              <a:gdLst>
                <a:gd name="T0" fmla="*/ 93 w 93"/>
                <a:gd name="T1" fmla="*/ 287 h 295"/>
                <a:gd name="T2" fmla="*/ 42 w 93"/>
                <a:gd name="T3" fmla="*/ 262 h 295"/>
                <a:gd name="T4" fmla="*/ 0 w 93"/>
                <a:gd name="T5" fmla="*/ 295 h 295"/>
                <a:gd name="T6" fmla="*/ 0 w 93"/>
                <a:gd name="T7" fmla="*/ 8 h 295"/>
                <a:gd name="T8" fmla="*/ 93 w 93"/>
                <a:gd name="T9" fmla="*/ 0 h 295"/>
                <a:gd name="T10" fmla="*/ 93 w 93"/>
                <a:gd name="T11" fmla="*/ 287 h 295"/>
              </a:gdLst>
              <a:ahLst/>
              <a:cxnLst>
                <a:cxn ang="0">
                  <a:pos x="T0" y="T1"/>
                </a:cxn>
                <a:cxn ang="0">
                  <a:pos x="T2" y="T3"/>
                </a:cxn>
                <a:cxn ang="0">
                  <a:pos x="T4" y="T5"/>
                </a:cxn>
                <a:cxn ang="0">
                  <a:pos x="T6" y="T7"/>
                </a:cxn>
                <a:cxn ang="0">
                  <a:pos x="T8" y="T9"/>
                </a:cxn>
                <a:cxn ang="0">
                  <a:pos x="T10" y="T11"/>
                </a:cxn>
              </a:cxnLst>
              <a:rect l="0" t="0" r="r" b="b"/>
              <a:pathLst>
                <a:path w="93" h="295">
                  <a:moveTo>
                    <a:pt x="93" y="287"/>
                  </a:moveTo>
                  <a:lnTo>
                    <a:pt x="42" y="262"/>
                  </a:lnTo>
                  <a:lnTo>
                    <a:pt x="0" y="295"/>
                  </a:lnTo>
                  <a:lnTo>
                    <a:pt x="0" y="8"/>
                  </a:lnTo>
                  <a:lnTo>
                    <a:pt x="93" y="0"/>
                  </a:lnTo>
                  <a:lnTo>
                    <a:pt x="93" y="287"/>
                  </a:lnTo>
                  <a:close/>
                </a:path>
              </a:pathLst>
            </a:custGeom>
            <a:solidFill>
              <a:srgbClr val="FF78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ïṣľîdé"/>
            <p:cNvSpPr/>
            <p:nvPr/>
          </p:nvSpPr>
          <p:spPr bwMode="auto">
            <a:xfrm>
              <a:off x="6411913" y="4427538"/>
              <a:ext cx="80963" cy="455613"/>
            </a:xfrm>
            <a:custGeom>
              <a:avLst/>
              <a:gdLst>
                <a:gd name="T0" fmla="*/ 9 w 51"/>
                <a:gd name="T1" fmla="*/ 8 h 287"/>
                <a:gd name="T2" fmla="*/ 0 w 51"/>
                <a:gd name="T3" fmla="*/ 8 h 287"/>
                <a:gd name="T4" fmla="*/ 0 w 51"/>
                <a:gd name="T5" fmla="*/ 262 h 287"/>
                <a:gd name="T6" fmla="*/ 51 w 51"/>
                <a:gd name="T7" fmla="*/ 287 h 287"/>
                <a:gd name="T8" fmla="*/ 51 w 51"/>
                <a:gd name="T9" fmla="*/ 0 h 287"/>
                <a:gd name="T10" fmla="*/ 9 w 51"/>
                <a:gd name="T11" fmla="*/ 8 h 287"/>
              </a:gdLst>
              <a:ahLst/>
              <a:cxnLst>
                <a:cxn ang="0">
                  <a:pos x="T0" y="T1"/>
                </a:cxn>
                <a:cxn ang="0">
                  <a:pos x="T2" y="T3"/>
                </a:cxn>
                <a:cxn ang="0">
                  <a:pos x="T4" y="T5"/>
                </a:cxn>
                <a:cxn ang="0">
                  <a:pos x="T6" y="T7"/>
                </a:cxn>
                <a:cxn ang="0">
                  <a:pos x="T8" y="T9"/>
                </a:cxn>
                <a:cxn ang="0">
                  <a:pos x="T10" y="T11"/>
                </a:cxn>
              </a:cxnLst>
              <a:rect l="0" t="0" r="r" b="b"/>
              <a:pathLst>
                <a:path w="51" h="287">
                  <a:moveTo>
                    <a:pt x="9" y="8"/>
                  </a:moveTo>
                  <a:lnTo>
                    <a:pt x="0" y="8"/>
                  </a:lnTo>
                  <a:lnTo>
                    <a:pt x="0" y="262"/>
                  </a:lnTo>
                  <a:lnTo>
                    <a:pt x="51" y="287"/>
                  </a:lnTo>
                  <a:lnTo>
                    <a:pt x="51" y="0"/>
                  </a:lnTo>
                  <a:lnTo>
                    <a:pt x="9" y="8"/>
                  </a:lnTo>
                  <a:close/>
                </a:path>
              </a:pathLst>
            </a:custGeom>
            <a:solidFill>
              <a:srgbClr val="FF8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iŝļïḍe"/>
            <p:cNvSpPr/>
            <p:nvPr/>
          </p:nvSpPr>
          <p:spPr bwMode="auto">
            <a:xfrm>
              <a:off x="4768851" y="3851275"/>
              <a:ext cx="26988" cy="147638"/>
            </a:xfrm>
            <a:prstGeom prst="rect">
              <a:avLst/>
            </a:prstGeom>
            <a:solidFill>
              <a:srgbClr val="FBB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3" name="íṥḻïḓe"/>
            <p:cNvSpPr/>
            <p:nvPr/>
          </p:nvSpPr>
          <p:spPr bwMode="auto">
            <a:xfrm>
              <a:off x="4835526" y="3851275"/>
              <a:ext cx="26988" cy="147638"/>
            </a:xfrm>
            <a:prstGeom prst="rect">
              <a:avLst/>
            </a:prstGeom>
            <a:solidFill>
              <a:srgbClr val="FBB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4" name="iś1ïḓè"/>
            <p:cNvSpPr/>
            <p:nvPr/>
          </p:nvSpPr>
          <p:spPr bwMode="auto">
            <a:xfrm>
              <a:off x="4916488" y="3851275"/>
              <a:ext cx="14288" cy="147638"/>
            </a:xfrm>
            <a:prstGeom prst="rect">
              <a:avLst/>
            </a:prstGeom>
            <a:solidFill>
              <a:srgbClr val="FBB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5" name="išļíḋe"/>
            <p:cNvSpPr/>
            <p:nvPr/>
          </p:nvSpPr>
          <p:spPr bwMode="auto">
            <a:xfrm>
              <a:off x="4984751" y="3851275"/>
              <a:ext cx="26988" cy="147638"/>
            </a:xfrm>
            <a:prstGeom prst="rect">
              <a:avLst/>
            </a:prstGeom>
            <a:solidFill>
              <a:srgbClr val="FBB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6" name="iŝ1ïḓé"/>
            <p:cNvSpPr/>
            <p:nvPr/>
          </p:nvSpPr>
          <p:spPr bwMode="auto">
            <a:xfrm>
              <a:off x="4405313" y="2578100"/>
              <a:ext cx="969963" cy="1285875"/>
            </a:xfrm>
            <a:custGeom>
              <a:avLst/>
              <a:gdLst>
                <a:gd name="T0" fmla="*/ 72 w 72"/>
                <a:gd name="T1" fmla="*/ 38 h 96"/>
                <a:gd name="T2" fmla="*/ 71 w 72"/>
                <a:gd name="T3" fmla="*/ 43 h 96"/>
                <a:gd name="T4" fmla="*/ 66 w 72"/>
                <a:gd name="T5" fmla="*/ 62 h 96"/>
                <a:gd name="T6" fmla="*/ 64 w 72"/>
                <a:gd name="T7" fmla="*/ 65 h 96"/>
                <a:gd name="T8" fmla="*/ 51 w 72"/>
                <a:gd name="T9" fmla="*/ 81 h 96"/>
                <a:gd name="T10" fmla="*/ 45 w 72"/>
                <a:gd name="T11" fmla="*/ 96 h 96"/>
                <a:gd name="T12" fmla="*/ 27 w 72"/>
                <a:gd name="T13" fmla="*/ 96 h 96"/>
                <a:gd name="T14" fmla="*/ 21 w 72"/>
                <a:gd name="T15" fmla="*/ 81 h 96"/>
                <a:gd name="T16" fmla="*/ 8 w 72"/>
                <a:gd name="T17" fmla="*/ 65 h 96"/>
                <a:gd name="T18" fmla="*/ 6 w 72"/>
                <a:gd name="T19" fmla="*/ 62 h 96"/>
                <a:gd name="T20" fmla="*/ 0 w 72"/>
                <a:gd name="T21" fmla="*/ 43 h 96"/>
                <a:gd name="T22" fmla="*/ 0 w 72"/>
                <a:gd name="T23" fmla="*/ 38 h 96"/>
                <a:gd name="T24" fmla="*/ 3 w 72"/>
                <a:gd name="T25" fmla="*/ 23 h 96"/>
                <a:gd name="T26" fmla="*/ 4 w 72"/>
                <a:gd name="T27" fmla="*/ 20 h 96"/>
                <a:gd name="T28" fmla="*/ 36 w 72"/>
                <a:gd name="T29" fmla="*/ 0 h 96"/>
                <a:gd name="T30" fmla="*/ 68 w 72"/>
                <a:gd name="T31" fmla="*/ 20 h 96"/>
                <a:gd name="T32" fmla="*/ 69 w 72"/>
                <a:gd name="T33" fmla="*/ 23 h 96"/>
                <a:gd name="T34" fmla="*/ 72 w 72"/>
                <a:gd name="T35" fmla="*/ 3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96">
                  <a:moveTo>
                    <a:pt x="72" y="38"/>
                  </a:moveTo>
                  <a:cubicBezTo>
                    <a:pt x="72" y="40"/>
                    <a:pt x="72" y="41"/>
                    <a:pt x="71" y="43"/>
                  </a:cubicBezTo>
                  <a:cubicBezTo>
                    <a:pt x="71" y="49"/>
                    <a:pt x="69" y="56"/>
                    <a:pt x="66" y="62"/>
                  </a:cubicBezTo>
                  <a:cubicBezTo>
                    <a:pt x="65" y="63"/>
                    <a:pt x="65" y="64"/>
                    <a:pt x="64" y="65"/>
                  </a:cubicBezTo>
                  <a:cubicBezTo>
                    <a:pt x="61" y="71"/>
                    <a:pt x="56" y="76"/>
                    <a:pt x="51" y="81"/>
                  </a:cubicBezTo>
                  <a:cubicBezTo>
                    <a:pt x="45" y="86"/>
                    <a:pt x="45" y="96"/>
                    <a:pt x="45" y="96"/>
                  </a:cubicBezTo>
                  <a:cubicBezTo>
                    <a:pt x="27" y="96"/>
                    <a:pt x="27" y="96"/>
                    <a:pt x="27" y="96"/>
                  </a:cubicBezTo>
                  <a:cubicBezTo>
                    <a:pt x="27" y="96"/>
                    <a:pt x="27" y="86"/>
                    <a:pt x="21" y="81"/>
                  </a:cubicBezTo>
                  <a:cubicBezTo>
                    <a:pt x="16" y="76"/>
                    <a:pt x="11" y="71"/>
                    <a:pt x="8" y="65"/>
                  </a:cubicBezTo>
                  <a:cubicBezTo>
                    <a:pt x="7" y="64"/>
                    <a:pt x="7" y="63"/>
                    <a:pt x="6" y="62"/>
                  </a:cubicBezTo>
                  <a:cubicBezTo>
                    <a:pt x="3" y="56"/>
                    <a:pt x="1" y="49"/>
                    <a:pt x="0" y="43"/>
                  </a:cubicBezTo>
                  <a:cubicBezTo>
                    <a:pt x="0" y="41"/>
                    <a:pt x="0" y="40"/>
                    <a:pt x="0" y="38"/>
                  </a:cubicBezTo>
                  <a:cubicBezTo>
                    <a:pt x="0" y="33"/>
                    <a:pt x="1" y="28"/>
                    <a:pt x="3" y="23"/>
                  </a:cubicBezTo>
                  <a:cubicBezTo>
                    <a:pt x="3" y="22"/>
                    <a:pt x="3" y="21"/>
                    <a:pt x="4" y="20"/>
                  </a:cubicBezTo>
                  <a:cubicBezTo>
                    <a:pt x="9" y="8"/>
                    <a:pt x="20" y="0"/>
                    <a:pt x="36" y="0"/>
                  </a:cubicBezTo>
                  <a:cubicBezTo>
                    <a:pt x="52" y="0"/>
                    <a:pt x="63" y="8"/>
                    <a:pt x="68" y="20"/>
                  </a:cubicBezTo>
                  <a:cubicBezTo>
                    <a:pt x="68" y="21"/>
                    <a:pt x="69" y="22"/>
                    <a:pt x="69" y="23"/>
                  </a:cubicBezTo>
                  <a:cubicBezTo>
                    <a:pt x="71" y="28"/>
                    <a:pt x="72" y="33"/>
                    <a:pt x="72" y="38"/>
                  </a:cubicBezTo>
                  <a:close/>
                </a:path>
              </a:pathLst>
            </a:custGeom>
            <a:solidFill>
              <a:srgbClr val="00A7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îşḻidê"/>
            <p:cNvSpPr/>
            <p:nvPr/>
          </p:nvSpPr>
          <p:spPr bwMode="auto">
            <a:xfrm>
              <a:off x="4768851" y="3971925"/>
              <a:ext cx="242888" cy="187325"/>
            </a:xfrm>
            <a:prstGeom prst="rect">
              <a:avLst/>
            </a:prstGeom>
            <a:solidFill>
              <a:srgbClr val="DC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8" name="íṩļídé"/>
            <p:cNvSpPr/>
            <p:nvPr/>
          </p:nvSpPr>
          <p:spPr bwMode="auto">
            <a:xfrm>
              <a:off x="4889501" y="2578100"/>
              <a:ext cx="485775" cy="1285875"/>
            </a:xfrm>
            <a:custGeom>
              <a:avLst/>
              <a:gdLst>
                <a:gd name="T0" fmla="*/ 9 w 36"/>
                <a:gd name="T1" fmla="*/ 96 h 96"/>
                <a:gd name="T2" fmla="*/ 15 w 36"/>
                <a:gd name="T3" fmla="*/ 81 h 96"/>
                <a:gd name="T4" fmla="*/ 28 w 36"/>
                <a:gd name="T5" fmla="*/ 65 h 96"/>
                <a:gd name="T6" fmla="*/ 30 w 36"/>
                <a:gd name="T7" fmla="*/ 62 h 96"/>
                <a:gd name="T8" fmla="*/ 35 w 36"/>
                <a:gd name="T9" fmla="*/ 43 h 96"/>
                <a:gd name="T10" fmla="*/ 36 w 36"/>
                <a:gd name="T11" fmla="*/ 38 h 96"/>
                <a:gd name="T12" fmla="*/ 33 w 36"/>
                <a:gd name="T13" fmla="*/ 23 h 96"/>
                <a:gd name="T14" fmla="*/ 32 w 36"/>
                <a:gd name="T15" fmla="*/ 20 h 96"/>
                <a:gd name="T16" fmla="*/ 0 w 36"/>
                <a:gd name="T17" fmla="*/ 0 h 96"/>
                <a:gd name="T18" fmla="*/ 0 w 36"/>
                <a:gd name="T19" fmla="*/ 96 h 96"/>
                <a:gd name="T20" fmla="*/ 9 w 36"/>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96">
                  <a:moveTo>
                    <a:pt x="9" y="96"/>
                  </a:moveTo>
                  <a:cubicBezTo>
                    <a:pt x="9" y="96"/>
                    <a:pt x="9" y="86"/>
                    <a:pt x="15" y="81"/>
                  </a:cubicBezTo>
                  <a:cubicBezTo>
                    <a:pt x="20" y="76"/>
                    <a:pt x="25" y="71"/>
                    <a:pt x="28" y="65"/>
                  </a:cubicBezTo>
                  <a:cubicBezTo>
                    <a:pt x="29" y="64"/>
                    <a:pt x="29" y="63"/>
                    <a:pt x="30" y="62"/>
                  </a:cubicBezTo>
                  <a:cubicBezTo>
                    <a:pt x="33" y="56"/>
                    <a:pt x="35" y="49"/>
                    <a:pt x="35" y="43"/>
                  </a:cubicBezTo>
                  <a:cubicBezTo>
                    <a:pt x="36" y="41"/>
                    <a:pt x="36" y="40"/>
                    <a:pt x="36" y="38"/>
                  </a:cubicBezTo>
                  <a:cubicBezTo>
                    <a:pt x="36" y="33"/>
                    <a:pt x="35" y="28"/>
                    <a:pt x="33" y="23"/>
                  </a:cubicBezTo>
                  <a:cubicBezTo>
                    <a:pt x="33" y="22"/>
                    <a:pt x="32" y="21"/>
                    <a:pt x="32" y="20"/>
                  </a:cubicBezTo>
                  <a:cubicBezTo>
                    <a:pt x="27" y="8"/>
                    <a:pt x="16" y="0"/>
                    <a:pt x="0" y="0"/>
                  </a:cubicBezTo>
                  <a:cubicBezTo>
                    <a:pt x="0" y="96"/>
                    <a:pt x="0" y="96"/>
                    <a:pt x="0" y="96"/>
                  </a:cubicBezTo>
                  <a:lnTo>
                    <a:pt x="9" y="96"/>
                  </a:lnTo>
                  <a:close/>
                </a:path>
              </a:pathLst>
            </a:custGeom>
            <a:solidFill>
              <a:srgbClr val="0AB1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iš1ïdè"/>
            <p:cNvSpPr/>
            <p:nvPr/>
          </p:nvSpPr>
          <p:spPr bwMode="auto">
            <a:xfrm>
              <a:off x="4445001" y="2846388"/>
              <a:ext cx="889000" cy="39688"/>
            </a:xfrm>
            <a:custGeom>
              <a:avLst/>
              <a:gdLst>
                <a:gd name="T0" fmla="*/ 66 w 66"/>
                <a:gd name="T1" fmla="*/ 3 h 3"/>
                <a:gd name="T2" fmla="*/ 0 w 66"/>
                <a:gd name="T3" fmla="*/ 3 h 3"/>
                <a:gd name="T4" fmla="*/ 1 w 66"/>
                <a:gd name="T5" fmla="*/ 0 h 3"/>
                <a:gd name="T6" fmla="*/ 65 w 66"/>
                <a:gd name="T7" fmla="*/ 0 h 3"/>
                <a:gd name="T8" fmla="*/ 66 w 66"/>
                <a:gd name="T9" fmla="*/ 3 h 3"/>
              </a:gdLst>
              <a:ahLst/>
              <a:cxnLst>
                <a:cxn ang="0">
                  <a:pos x="T0" y="T1"/>
                </a:cxn>
                <a:cxn ang="0">
                  <a:pos x="T2" y="T3"/>
                </a:cxn>
                <a:cxn ang="0">
                  <a:pos x="T4" y="T5"/>
                </a:cxn>
                <a:cxn ang="0">
                  <a:pos x="T6" y="T7"/>
                </a:cxn>
                <a:cxn ang="0">
                  <a:pos x="T8" y="T9"/>
                </a:cxn>
              </a:cxnLst>
              <a:rect l="0" t="0" r="r" b="b"/>
              <a:pathLst>
                <a:path w="66" h="3">
                  <a:moveTo>
                    <a:pt x="66" y="3"/>
                  </a:moveTo>
                  <a:cubicBezTo>
                    <a:pt x="0" y="3"/>
                    <a:pt x="0" y="3"/>
                    <a:pt x="0" y="3"/>
                  </a:cubicBezTo>
                  <a:cubicBezTo>
                    <a:pt x="0" y="2"/>
                    <a:pt x="0" y="1"/>
                    <a:pt x="1" y="0"/>
                  </a:cubicBezTo>
                  <a:cubicBezTo>
                    <a:pt x="65" y="0"/>
                    <a:pt x="65" y="0"/>
                    <a:pt x="65" y="0"/>
                  </a:cubicBezTo>
                  <a:cubicBezTo>
                    <a:pt x="65" y="1"/>
                    <a:pt x="66" y="2"/>
                    <a:pt x="66" y="3"/>
                  </a:cubicBez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îşḻiḑe"/>
            <p:cNvSpPr/>
            <p:nvPr/>
          </p:nvSpPr>
          <p:spPr bwMode="auto">
            <a:xfrm>
              <a:off x="4405313" y="3087688"/>
              <a:ext cx="969963" cy="66675"/>
            </a:xfrm>
            <a:custGeom>
              <a:avLst/>
              <a:gdLst>
                <a:gd name="T0" fmla="*/ 72 w 72"/>
                <a:gd name="T1" fmla="*/ 0 h 5"/>
                <a:gd name="T2" fmla="*/ 71 w 72"/>
                <a:gd name="T3" fmla="*/ 5 h 5"/>
                <a:gd name="T4" fmla="*/ 0 w 72"/>
                <a:gd name="T5" fmla="*/ 5 h 5"/>
                <a:gd name="T6" fmla="*/ 0 w 72"/>
                <a:gd name="T7" fmla="*/ 0 h 5"/>
                <a:gd name="T8" fmla="*/ 72 w 72"/>
                <a:gd name="T9" fmla="*/ 0 h 5"/>
              </a:gdLst>
              <a:ahLst/>
              <a:cxnLst>
                <a:cxn ang="0">
                  <a:pos x="T0" y="T1"/>
                </a:cxn>
                <a:cxn ang="0">
                  <a:pos x="T2" y="T3"/>
                </a:cxn>
                <a:cxn ang="0">
                  <a:pos x="T4" y="T5"/>
                </a:cxn>
                <a:cxn ang="0">
                  <a:pos x="T6" y="T7"/>
                </a:cxn>
                <a:cxn ang="0">
                  <a:pos x="T8" y="T9"/>
                </a:cxn>
              </a:cxnLst>
              <a:rect l="0" t="0" r="r" b="b"/>
              <a:pathLst>
                <a:path w="72" h="5">
                  <a:moveTo>
                    <a:pt x="72" y="0"/>
                  </a:moveTo>
                  <a:cubicBezTo>
                    <a:pt x="72" y="2"/>
                    <a:pt x="72" y="3"/>
                    <a:pt x="71" y="5"/>
                  </a:cubicBezTo>
                  <a:cubicBezTo>
                    <a:pt x="0" y="5"/>
                    <a:pt x="0" y="5"/>
                    <a:pt x="0" y="5"/>
                  </a:cubicBezTo>
                  <a:cubicBezTo>
                    <a:pt x="0" y="3"/>
                    <a:pt x="0" y="2"/>
                    <a:pt x="0" y="0"/>
                  </a:cubicBezTo>
                  <a:lnTo>
                    <a:pt x="72" y="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iṧľíḓê"/>
            <p:cNvSpPr/>
            <p:nvPr/>
          </p:nvSpPr>
          <p:spPr bwMode="auto">
            <a:xfrm>
              <a:off x="4484688" y="3408363"/>
              <a:ext cx="809625" cy="41275"/>
            </a:xfrm>
            <a:custGeom>
              <a:avLst/>
              <a:gdLst>
                <a:gd name="T0" fmla="*/ 60 w 60"/>
                <a:gd name="T1" fmla="*/ 0 h 3"/>
                <a:gd name="T2" fmla="*/ 58 w 60"/>
                <a:gd name="T3" fmla="*/ 3 h 3"/>
                <a:gd name="T4" fmla="*/ 2 w 60"/>
                <a:gd name="T5" fmla="*/ 3 h 3"/>
                <a:gd name="T6" fmla="*/ 0 w 60"/>
                <a:gd name="T7" fmla="*/ 0 h 3"/>
                <a:gd name="T8" fmla="*/ 60 w 60"/>
                <a:gd name="T9" fmla="*/ 0 h 3"/>
              </a:gdLst>
              <a:ahLst/>
              <a:cxnLst>
                <a:cxn ang="0">
                  <a:pos x="T0" y="T1"/>
                </a:cxn>
                <a:cxn ang="0">
                  <a:pos x="T2" y="T3"/>
                </a:cxn>
                <a:cxn ang="0">
                  <a:pos x="T4" y="T5"/>
                </a:cxn>
                <a:cxn ang="0">
                  <a:pos x="T6" y="T7"/>
                </a:cxn>
                <a:cxn ang="0">
                  <a:pos x="T8" y="T9"/>
                </a:cxn>
              </a:cxnLst>
              <a:rect l="0" t="0" r="r" b="b"/>
              <a:pathLst>
                <a:path w="60" h="3">
                  <a:moveTo>
                    <a:pt x="60" y="0"/>
                  </a:moveTo>
                  <a:cubicBezTo>
                    <a:pt x="59" y="1"/>
                    <a:pt x="59" y="2"/>
                    <a:pt x="58" y="3"/>
                  </a:cubicBezTo>
                  <a:cubicBezTo>
                    <a:pt x="2" y="3"/>
                    <a:pt x="2" y="3"/>
                    <a:pt x="2" y="3"/>
                  </a:cubicBezTo>
                  <a:cubicBezTo>
                    <a:pt x="1" y="2"/>
                    <a:pt x="1" y="1"/>
                    <a:pt x="0" y="0"/>
                  </a:cubicBezTo>
                  <a:lnTo>
                    <a:pt x="60" y="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ïṥḷídê"/>
            <p:cNvSpPr/>
            <p:nvPr/>
          </p:nvSpPr>
          <p:spPr bwMode="auto">
            <a:xfrm>
              <a:off x="4889501" y="3971925"/>
              <a:ext cx="122238" cy="187325"/>
            </a:xfrm>
            <a:prstGeom prst="rect">
              <a:avLst/>
            </a:prstGeom>
            <a:solidFill>
              <a:srgbClr val="E65A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3" name="i$líḑè"/>
            <p:cNvSpPr/>
            <p:nvPr/>
          </p:nvSpPr>
          <p:spPr bwMode="auto">
            <a:xfrm>
              <a:off x="4916488" y="2632075"/>
              <a:ext cx="404813" cy="709613"/>
            </a:xfrm>
            <a:custGeom>
              <a:avLst/>
              <a:gdLst>
                <a:gd name="T0" fmla="*/ 0 w 30"/>
                <a:gd name="T1" fmla="*/ 0 h 53"/>
                <a:gd name="T2" fmla="*/ 3 w 30"/>
                <a:gd name="T3" fmla="*/ 0 h 53"/>
                <a:gd name="T4" fmla="*/ 6 w 30"/>
                <a:gd name="T5" fmla="*/ 0 h 53"/>
                <a:gd name="T6" fmla="*/ 8 w 30"/>
                <a:gd name="T7" fmla="*/ 1 h 53"/>
                <a:gd name="T8" fmla="*/ 9 w 30"/>
                <a:gd name="T9" fmla="*/ 1 h 53"/>
                <a:gd name="T10" fmla="*/ 10 w 30"/>
                <a:gd name="T11" fmla="*/ 2 h 53"/>
                <a:gd name="T12" fmla="*/ 13 w 30"/>
                <a:gd name="T13" fmla="*/ 3 h 53"/>
                <a:gd name="T14" fmla="*/ 15 w 30"/>
                <a:gd name="T15" fmla="*/ 4 h 53"/>
                <a:gd name="T16" fmla="*/ 18 w 30"/>
                <a:gd name="T17" fmla="*/ 6 h 53"/>
                <a:gd name="T18" fmla="*/ 19 w 30"/>
                <a:gd name="T19" fmla="*/ 7 h 53"/>
                <a:gd name="T20" fmla="*/ 20 w 30"/>
                <a:gd name="T21" fmla="*/ 8 h 53"/>
                <a:gd name="T22" fmla="*/ 24 w 30"/>
                <a:gd name="T23" fmla="*/ 13 h 53"/>
                <a:gd name="T24" fmla="*/ 26 w 30"/>
                <a:gd name="T25" fmla="*/ 16 h 53"/>
                <a:gd name="T26" fmla="*/ 26 w 30"/>
                <a:gd name="T27" fmla="*/ 18 h 53"/>
                <a:gd name="T28" fmla="*/ 27 w 30"/>
                <a:gd name="T29" fmla="*/ 19 h 53"/>
                <a:gd name="T30" fmla="*/ 28 w 30"/>
                <a:gd name="T31" fmla="*/ 21 h 53"/>
                <a:gd name="T32" fmla="*/ 28 w 30"/>
                <a:gd name="T33" fmla="*/ 22 h 53"/>
                <a:gd name="T34" fmla="*/ 29 w 30"/>
                <a:gd name="T35" fmla="*/ 25 h 53"/>
                <a:gd name="T36" fmla="*/ 30 w 30"/>
                <a:gd name="T37" fmla="*/ 29 h 53"/>
                <a:gd name="T38" fmla="*/ 30 w 30"/>
                <a:gd name="T39" fmla="*/ 30 h 53"/>
                <a:gd name="T40" fmla="*/ 30 w 30"/>
                <a:gd name="T41" fmla="*/ 32 h 53"/>
                <a:gd name="T42" fmla="*/ 30 w 30"/>
                <a:gd name="T43" fmla="*/ 38 h 53"/>
                <a:gd name="T44" fmla="*/ 29 w 30"/>
                <a:gd name="T45" fmla="*/ 43 h 53"/>
                <a:gd name="T46" fmla="*/ 28 w 30"/>
                <a:gd name="T47" fmla="*/ 47 h 53"/>
                <a:gd name="T48" fmla="*/ 27 w 30"/>
                <a:gd name="T49" fmla="*/ 51 h 53"/>
                <a:gd name="T50" fmla="*/ 26 w 30"/>
                <a:gd name="T51" fmla="*/ 53 h 53"/>
                <a:gd name="T52" fmla="*/ 26 w 30"/>
                <a:gd name="T53" fmla="*/ 50 h 53"/>
                <a:gd name="T54" fmla="*/ 27 w 30"/>
                <a:gd name="T55" fmla="*/ 47 h 53"/>
                <a:gd name="T56" fmla="*/ 27 w 30"/>
                <a:gd name="T57" fmla="*/ 43 h 53"/>
                <a:gd name="T58" fmla="*/ 27 w 30"/>
                <a:gd name="T59" fmla="*/ 38 h 53"/>
                <a:gd name="T60" fmla="*/ 27 w 30"/>
                <a:gd name="T61" fmla="*/ 32 h 53"/>
                <a:gd name="T62" fmla="*/ 27 w 30"/>
                <a:gd name="T63" fmla="*/ 31 h 53"/>
                <a:gd name="T64" fmla="*/ 27 w 30"/>
                <a:gd name="T65" fmla="*/ 29 h 53"/>
                <a:gd name="T66" fmla="*/ 26 w 30"/>
                <a:gd name="T67" fmla="*/ 26 h 53"/>
                <a:gd name="T68" fmla="*/ 25 w 30"/>
                <a:gd name="T69" fmla="*/ 23 h 53"/>
                <a:gd name="T70" fmla="*/ 25 w 30"/>
                <a:gd name="T71" fmla="*/ 22 h 53"/>
                <a:gd name="T72" fmla="*/ 24 w 30"/>
                <a:gd name="T73" fmla="*/ 20 h 53"/>
                <a:gd name="T74" fmla="*/ 23 w 30"/>
                <a:gd name="T75" fmla="*/ 19 h 53"/>
                <a:gd name="T76" fmla="*/ 23 w 30"/>
                <a:gd name="T77" fmla="*/ 18 h 53"/>
                <a:gd name="T78" fmla="*/ 21 w 30"/>
                <a:gd name="T79" fmla="*/ 15 h 53"/>
                <a:gd name="T80" fmla="*/ 18 w 30"/>
                <a:gd name="T81" fmla="*/ 10 h 53"/>
                <a:gd name="T82" fmla="*/ 17 w 30"/>
                <a:gd name="T83" fmla="*/ 9 h 53"/>
                <a:gd name="T84" fmla="*/ 16 w 30"/>
                <a:gd name="T85" fmla="*/ 8 h 53"/>
                <a:gd name="T86" fmla="*/ 14 w 30"/>
                <a:gd name="T87" fmla="*/ 6 h 53"/>
                <a:gd name="T88" fmla="*/ 12 w 30"/>
                <a:gd name="T89" fmla="*/ 5 h 53"/>
                <a:gd name="T90" fmla="*/ 10 w 30"/>
                <a:gd name="T91" fmla="*/ 3 h 53"/>
                <a:gd name="T92" fmla="*/ 9 w 30"/>
                <a:gd name="T93" fmla="*/ 3 h 53"/>
                <a:gd name="T94" fmla="*/ 8 w 30"/>
                <a:gd name="T95" fmla="*/ 2 h 53"/>
                <a:gd name="T96" fmla="*/ 6 w 30"/>
                <a:gd name="T97" fmla="*/ 2 h 53"/>
                <a:gd name="T98" fmla="*/ 3 w 30"/>
                <a:gd name="T99" fmla="*/ 1 h 53"/>
                <a:gd name="T100" fmla="*/ 0 w 30"/>
                <a:gd name="T10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 h="53">
                  <a:moveTo>
                    <a:pt x="0" y="0"/>
                  </a:moveTo>
                  <a:cubicBezTo>
                    <a:pt x="0" y="0"/>
                    <a:pt x="1" y="0"/>
                    <a:pt x="3" y="0"/>
                  </a:cubicBezTo>
                  <a:cubicBezTo>
                    <a:pt x="4" y="0"/>
                    <a:pt x="5" y="0"/>
                    <a:pt x="6" y="0"/>
                  </a:cubicBezTo>
                  <a:cubicBezTo>
                    <a:pt x="7" y="1"/>
                    <a:pt x="7" y="1"/>
                    <a:pt x="8" y="1"/>
                  </a:cubicBezTo>
                  <a:cubicBezTo>
                    <a:pt x="9" y="1"/>
                    <a:pt x="9" y="1"/>
                    <a:pt x="9" y="1"/>
                  </a:cubicBezTo>
                  <a:cubicBezTo>
                    <a:pt x="10" y="1"/>
                    <a:pt x="10" y="2"/>
                    <a:pt x="10" y="2"/>
                  </a:cubicBezTo>
                  <a:cubicBezTo>
                    <a:pt x="11" y="2"/>
                    <a:pt x="12" y="2"/>
                    <a:pt x="13" y="3"/>
                  </a:cubicBezTo>
                  <a:cubicBezTo>
                    <a:pt x="14" y="3"/>
                    <a:pt x="14" y="4"/>
                    <a:pt x="15" y="4"/>
                  </a:cubicBezTo>
                  <a:cubicBezTo>
                    <a:pt x="16" y="5"/>
                    <a:pt x="17" y="5"/>
                    <a:pt x="18" y="6"/>
                  </a:cubicBezTo>
                  <a:cubicBezTo>
                    <a:pt x="18" y="6"/>
                    <a:pt x="18" y="7"/>
                    <a:pt x="19" y="7"/>
                  </a:cubicBezTo>
                  <a:cubicBezTo>
                    <a:pt x="19" y="7"/>
                    <a:pt x="19" y="8"/>
                    <a:pt x="20" y="8"/>
                  </a:cubicBezTo>
                  <a:cubicBezTo>
                    <a:pt x="21" y="10"/>
                    <a:pt x="23" y="11"/>
                    <a:pt x="24" y="13"/>
                  </a:cubicBezTo>
                  <a:cubicBezTo>
                    <a:pt x="24" y="14"/>
                    <a:pt x="25" y="15"/>
                    <a:pt x="26" y="16"/>
                  </a:cubicBezTo>
                  <a:cubicBezTo>
                    <a:pt x="26" y="17"/>
                    <a:pt x="26" y="17"/>
                    <a:pt x="26" y="18"/>
                  </a:cubicBezTo>
                  <a:cubicBezTo>
                    <a:pt x="27" y="19"/>
                    <a:pt x="27" y="19"/>
                    <a:pt x="27" y="19"/>
                  </a:cubicBezTo>
                  <a:cubicBezTo>
                    <a:pt x="28" y="21"/>
                    <a:pt x="28" y="21"/>
                    <a:pt x="28" y="21"/>
                  </a:cubicBezTo>
                  <a:cubicBezTo>
                    <a:pt x="28" y="21"/>
                    <a:pt x="28" y="22"/>
                    <a:pt x="28" y="22"/>
                  </a:cubicBezTo>
                  <a:cubicBezTo>
                    <a:pt x="28" y="23"/>
                    <a:pt x="29" y="24"/>
                    <a:pt x="29" y="25"/>
                  </a:cubicBezTo>
                  <a:cubicBezTo>
                    <a:pt x="29" y="27"/>
                    <a:pt x="29" y="28"/>
                    <a:pt x="30" y="29"/>
                  </a:cubicBezTo>
                  <a:cubicBezTo>
                    <a:pt x="30" y="29"/>
                    <a:pt x="30" y="30"/>
                    <a:pt x="30" y="30"/>
                  </a:cubicBezTo>
                  <a:cubicBezTo>
                    <a:pt x="30" y="31"/>
                    <a:pt x="30" y="31"/>
                    <a:pt x="30" y="32"/>
                  </a:cubicBezTo>
                  <a:cubicBezTo>
                    <a:pt x="30" y="34"/>
                    <a:pt x="30" y="36"/>
                    <a:pt x="30" y="38"/>
                  </a:cubicBezTo>
                  <a:cubicBezTo>
                    <a:pt x="30" y="40"/>
                    <a:pt x="29" y="41"/>
                    <a:pt x="29" y="43"/>
                  </a:cubicBezTo>
                  <a:cubicBezTo>
                    <a:pt x="29" y="45"/>
                    <a:pt x="28" y="46"/>
                    <a:pt x="28" y="47"/>
                  </a:cubicBezTo>
                  <a:cubicBezTo>
                    <a:pt x="28" y="49"/>
                    <a:pt x="27" y="50"/>
                    <a:pt x="27" y="51"/>
                  </a:cubicBezTo>
                  <a:cubicBezTo>
                    <a:pt x="26" y="52"/>
                    <a:pt x="26" y="53"/>
                    <a:pt x="26" y="53"/>
                  </a:cubicBezTo>
                  <a:cubicBezTo>
                    <a:pt x="26" y="53"/>
                    <a:pt x="26" y="52"/>
                    <a:pt x="26" y="50"/>
                  </a:cubicBezTo>
                  <a:cubicBezTo>
                    <a:pt x="27" y="50"/>
                    <a:pt x="27" y="48"/>
                    <a:pt x="27" y="47"/>
                  </a:cubicBezTo>
                  <a:cubicBezTo>
                    <a:pt x="27" y="46"/>
                    <a:pt x="27" y="44"/>
                    <a:pt x="27" y="43"/>
                  </a:cubicBezTo>
                  <a:cubicBezTo>
                    <a:pt x="27" y="41"/>
                    <a:pt x="27" y="40"/>
                    <a:pt x="27" y="38"/>
                  </a:cubicBezTo>
                  <a:cubicBezTo>
                    <a:pt x="27" y="36"/>
                    <a:pt x="27" y="34"/>
                    <a:pt x="27" y="32"/>
                  </a:cubicBezTo>
                  <a:cubicBezTo>
                    <a:pt x="27" y="32"/>
                    <a:pt x="27" y="31"/>
                    <a:pt x="27" y="31"/>
                  </a:cubicBezTo>
                  <a:cubicBezTo>
                    <a:pt x="27" y="30"/>
                    <a:pt x="27" y="30"/>
                    <a:pt x="27" y="29"/>
                  </a:cubicBezTo>
                  <a:cubicBezTo>
                    <a:pt x="26" y="28"/>
                    <a:pt x="26" y="27"/>
                    <a:pt x="26" y="26"/>
                  </a:cubicBezTo>
                  <a:cubicBezTo>
                    <a:pt x="26" y="25"/>
                    <a:pt x="25" y="24"/>
                    <a:pt x="25" y="23"/>
                  </a:cubicBezTo>
                  <a:cubicBezTo>
                    <a:pt x="25" y="23"/>
                    <a:pt x="25" y="22"/>
                    <a:pt x="25" y="22"/>
                  </a:cubicBezTo>
                  <a:cubicBezTo>
                    <a:pt x="24" y="20"/>
                    <a:pt x="24" y="20"/>
                    <a:pt x="24" y="20"/>
                  </a:cubicBezTo>
                  <a:cubicBezTo>
                    <a:pt x="23" y="19"/>
                    <a:pt x="23" y="19"/>
                    <a:pt x="23" y="19"/>
                  </a:cubicBezTo>
                  <a:cubicBezTo>
                    <a:pt x="23" y="18"/>
                    <a:pt x="23" y="18"/>
                    <a:pt x="23" y="18"/>
                  </a:cubicBezTo>
                  <a:cubicBezTo>
                    <a:pt x="22" y="17"/>
                    <a:pt x="22" y="16"/>
                    <a:pt x="21" y="15"/>
                  </a:cubicBezTo>
                  <a:cubicBezTo>
                    <a:pt x="20" y="13"/>
                    <a:pt x="19" y="11"/>
                    <a:pt x="18" y="10"/>
                  </a:cubicBezTo>
                  <a:cubicBezTo>
                    <a:pt x="17" y="10"/>
                    <a:pt x="17" y="9"/>
                    <a:pt x="17" y="9"/>
                  </a:cubicBezTo>
                  <a:cubicBezTo>
                    <a:pt x="16" y="8"/>
                    <a:pt x="16" y="8"/>
                    <a:pt x="16" y="8"/>
                  </a:cubicBezTo>
                  <a:cubicBezTo>
                    <a:pt x="15" y="7"/>
                    <a:pt x="15" y="7"/>
                    <a:pt x="14" y="6"/>
                  </a:cubicBezTo>
                  <a:cubicBezTo>
                    <a:pt x="13" y="6"/>
                    <a:pt x="12" y="5"/>
                    <a:pt x="12" y="5"/>
                  </a:cubicBezTo>
                  <a:cubicBezTo>
                    <a:pt x="11" y="4"/>
                    <a:pt x="10" y="4"/>
                    <a:pt x="10" y="3"/>
                  </a:cubicBezTo>
                  <a:cubicBezTo>
                    <a:pt x="9" y="3"/>
                    <a:pt x="9" y="3"/>
                    <a:pt x="9" y="3"/>
                  </a:cubicBezTo>
                  <a:cubicBezTo>
                    <a:pt x="8" y="2"/>
                    <a:pt x="8" y="2"/>
                    <a:pt x="8" y="2"/>
                  </a:cubicBezTo>
                  <a:cubicBezTo>
                    <a:pt x="7" y="2"/>
                    <a:pt x="6" y="2"/>
                    <a:pt x="6" y="2"/>
                  </a:cubicBezTo>
                  <a:cubicBezTo>
                    <a:pt x="5" y="1"/>
                    <a:pt x="3" y="1"/>
                    <a:pt x="3" y="1"/>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îŝḻiḋè"/>
            <p:cNvSpPr/>
            <p:nvPr/>
          </p:nvSpPr>
          <p:spPr bwMode="auto">
            <a:xfrm>
              <a:off x="5994401" y="1076325"/>
              <a:ext cx="969963" cy="965200"/>
            </a:xfrm>
            <a:prstGeom prst="ellipse">
              <a:avLst/>
            </a:prstGeom>
            <a:solidFill>
              <a:srgbClr val="4852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 name="iṩḷîḋê"/>
            <p:cNvSpPr/>
            <p:nvPr/>
          </p:nvSpPr>
          <p:spPr bwMode="auto">
            <a:xfrm>
              <a:off x="6062663" y="1143000"/>
              <a:ext cx="849313" cy="844550"/>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 name="îṥľïďè"/>
            <p:cNvSpPr/>
            <p:nvPr/>
          </p:nvSpPr>
          <p:spPr bwMode="auto">
            <a:xfrm>
              <a:off x="6062663" y="1344613"/>
              <a:ext cx="633413" cy="642938"/>
            </a:xfrm>
            <a:custGeom>
              <a:avLst/>
              <a:gdLst>
                <a:gd name="T0" fmla="*/ 31 w 47"/>
                <a:gd name="T1" fmla="*/ 48 h 48"/>
                <a:gd name="T2" fmla="*/ 31 w 47"/>
                <a:gd name="T3" fmla="*/ 48 h 48"/>
                <a:gd name="T4" fmla="*/ 31 w 47"/>
                <a:gd name="T5" fmla="*/ 48 h 48"/>
                <a:gd name="T6" fmla="*/ 31 w 47"/>
                <a:gd name="T7" fmla="*/ 48 h 48"/>
                <a:gd name="T8" fmla="*/ 31 w 47"/>
                <a:gd name="T9" fmla="*/ 48 h 48"/>
                <a:gd name="T10" fmla="*/ 31 w 47"/>
                <a:gd name="T11" fmla="*/ 48 h 48"/>
                <a:gd name="T12" fmla="*/ 31 w 47"/>
                <a:gd name="T13" fmla="*/ 48 h 48"/>
                <a:gd name="T14" fmla="*/ 31 w 47"/>
                <a:gd name="T15" fmla="*/ 48 h 48"/>
                <a:gd name="T16" fmla="*/ 31 w 47"/>
                <a:gd name="T17" fmla="*/ 48 h 48"/>
                <a:gd name="T18" fmla="*/ 32 w 47"/>
                <a:gd name="T19" fmla="*/ 48 h 48"/>
                <a:gd name="T20" fmla="*/ 32 w 47"/>
                <a:gd name="T21" fmla="*/ 48 h 48"/>
                <a:gd name="T22" fmla="*/ 32 w 47"/>
                <a:gd name="T23" fmla="*/ 48 h 48"/>
                <a:gd name="T24" fmla="*/ 32 w 47"/>
                <a:gd name="T25" fmla="*/ 48 h 48"/>
                <a:gd name="T26" fmla="*/ 32 w 47"/>
                <a:gd name="T27" fmla="*/ 48 h 48"/>
                <a:gd name="T28" fmla="*/ 32 w 47"/>
                <a:gd name="T29" fmla="*/ 48 h 48"/>
                <a:gd name="T30" fmla="*/ 32 w 47"/>
                <a:gd name="T31" fmla="*/ 48 h 48"/>
                <a:gd name="T32" fmla="*/ 32 w 47"/>
                <a:gd name="T33" fmla="*/ 48 h 48"/>
                <a:gd name="T34" fmla="*/ 32 w 47"/>
                <a:gd name="T35" fmla="*/ 48 h 48"/>
                <a:gd name="T36" fmla="*/ 32 w 47"/>
                <a:gd name="T37" fmla="*/ 48 h 48"/>
                <a:gd name="T38" fmla="*/ 32 w 47"/>
                <a:gd name="T39" fmla="*/ 48 h 48"/>
                <a:gd name="T40" fmla="*/ 32 w 47"/>
                <a:gd name="T41" fmla="*/ 48 h 48"/>
                <a:gd name="T42" fmla="*/ 28 w 47"/>
                <a:gd name="T43" fmla="*/ 48 h 48"/>
                <a:gd name="T44" fmla="*/ 28 w 47"/>
                <a:gd name="T45" fmla="*/ 48 h 48"/>
                <a:gd name="T46" fmla="*/ 31 w 47"/>
                <a:gd name="T47" fmla="*/ 48 h 48"/>
                <a:gd name="T48" fmla="*/ 28 w 47"/>
                <a:gd name="T49" fmla="*/ 48 h 48"/>
                <a:gd name="T50" fmla="*/ 47 w 47"/>
                <a:gd name="T51" fmla="*/ 43 h 48"/>
                <a:gd name="T52" fmla="*/ 32 w 47"/>
                <a:gd name="T53" fmla="*/ 48 h 48"/>
                <a:gd name="T54" fmla="*/ 47 w 47"/>
                <a:gd name="T55" fmla="*/ 43 h 48"/>
                <a:gd name="T56" fmla="*/ 47 w 47"/>
                <a:gd name="T57" fmla="*/ 43 h 48"/>
                <a:gd name="T58" fmla="*/ 0 w 47"/>
                <a:gd name="T59" fmla="*/ 16 h 48"/>
                <a:gd name="T60" fmla="*/ 0 w 47"/>
                <a:gd name="T61" fmla="*/ 19 h 48"/>
                <a:gd name="T62" fmla="*/ 0 w 47"/>
                <a:gd name="T63" fmla="*/ 19 h 48"/>
                <a:gd name="T64" fmla="*/ 0 w 47"/>
                <a:gd name="T65" fmla="*/ 16 h 48"/>
                <a:gd name="T66" fmla="*/ 0 w 47"/>
                <a:gd name="T67" fmla="*/ 16 h 48"/>
                <a:gd name="T68" fmla="*/ 0 w 47"/>
                <a:gd name="T69" fmla="*/ 16 h 48"/>
                <a:gd name="T70" fmla="*/ 0 w 47"/>
                <a:gd name="T71" fmla="*/ 16 h 48"/>
                <a:gd name="T72" fmla="*/ 0 w 47"/>
                <a:gd name="T73" fmla="*/ 16 h 48"/>
                <a:gd name="T74" fmla="*/ 0 w 47"/>
                <a:gd name="T75" fmla="*/ 16 h 48"/>
                <a:gd name="T76" fmla="*/ 0 w 47"/>
                <a:gd name="T77" fmla="*/ 16 h 48"/>
                <a:gd name="T78" fmla="*/ 0 w 47"/>
                <a:gd name="T79" fmla="*/ 16 h 48"/>
                <a:gd name="T80" fmla="*/ 0 w 47"/>
                <a:gd name="T81" fmla="*/ 16 h 48"/>
                <a:gd name="T82" fmla="*/ 0 w 47"/>
                <a:gd name="T83" fmla="*/ 16 h 48"/>
                <a:gd name="T84" fmla="*/ 0 w 47"/>
                <a:gd name="T85" fmla="*/ 16 h 48"/>
                <a:gd name="T86" fmla="*/ 0 w 47"/>
                <a:gd name="T87" fmla="*/ 16 h 48"/>
                <a:gd name="T88" fmla="*/ 0 w 47"/>
                <a:gd name="T89" fmla="*/ 16 h 48"/>
                <a:gd name="T90" fmla="*/ 0 w 47"/>
                <a:gd name="T91" fmla="*/ 16 h 48"/>
                <a:gd name="T92" fmla="*/ 0 w 47"/>
                <a:gd name="T93" fmla="*/ 16 h 48"/>
                <a:gd name="T94" fmla="*/ 0 w 47"/>
                <a:gd name="T95" fmla="*/ 16 h 48"/>
                <a:gd name="T96" fmla="*/ 0 w 47"/>
                <a:gd name="T97" fmla="*/ 16 h 48"/>
                <a:gd name="T98" fmla="*/ 4 w 47"/>
                <a:gd name="T99" fmla="*/ 0 h 48"/>
                <a:gd name="T100" fmla="*/ 0 w 47"/>
                <a:gd name="T101" fmla="*/ 16 h 48"/>
                <a:gd name="T102" fmla="*/ 4 w 47"/>
                <a:gd name="T103" fmla="*/ 0 h 48"/>
                <a:gd name="T104" fmla="*/ 4 w 47"/>
                <a:gd name="T10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 h="48">
                  <a:moveTo>
                    <a:pt x="31" y="48"/>
                  </a:moveTo>
                  <a:cubicBezTo>
                    <a:pt x="31" y="48"/>
                    <a:pt x="31" y="48"/>
                    <a:pt x="31" y="48"/>
                  </a:cubicBezTo>
                  <a:cubicBezTo>
                    <a:pt x="31" y="48"/>
                    <a:pt x="31" y="48"/>
                    <a:pt x="31" y="48"/>
                  </a:cubicBezTo>
                  <a:moveTo>
                    <a:pt x="31" y="48"/>
                  </a:moveTo>
                  <a:cubicBezTo>
                    <a:pt x="31" y="48"/>
                    <a:pt x="31" y="48"/>
                    <a:pt x="31" y="48"/>
                  </a:cubicBezTo>
                  <a:cubicBezTo>
                    <a:pt x="31" y="48"/>
                    <a:pt x="31" y="48"/>
                    <a:pt x="31" y="48"/>
                  </a:cubicBezTo>
                  <a:moveTo>
                    <a:pt x="31" y="48"/>
                  </a:moveTo>
                  <a:cubicBezTo>
                    <a:pt x="31" y="48"/>
                    <a:pt x="31" y="48"/>
                    <a:pt x="31" y="48"/>
                  </a:cubicBezTo>
                  <a:cubicBezTo>
                    <a:pt x="31" y="48"/>
                    <a:pt x="31" y="48"/>
                    <a:pt x="31" y="48"/>
                  </a:cubicBezTo>
                  <a:moveTo>
                    <a:pt x="32" y="48"/>
                  </a:moveTo>
                  <a:cubicBezTo>
                    <a:pt x="32" y="48"/>
                    <a:pt x="32" y="48"/>
                    <a:pt x="32" y="48"/>
                  </a:cubicBezTo>
                  <a:cubicBezTo>
                    <a:pt x="32" y="48"/>
                    <a:pt x="32" y="48"/>
                    <a:pt x="32" y="48"/>
                  </a:cubicBezTo>
                  <a:moveTo>
                    <a:pt x="32" y="48"/>
                  </a:moveTo>
                  <a:cubicBezTo>
                    <a:pt x="32" y="48"/>
                    <a:pt x="32" y="48"/>
                    <a:pt x="32" y="48"/>
                  </a:cubicBezTo>
                  <a:cubicBezTo>
                    <a:pt x="32" y="48"/>
                    <a:pt x="32" y="48"/>
                    <a:pt x="32" y="48"/>
                  </a:cubicBezTo>
                  <a:moveTo>
                    <a:pt x="32" y="48"/>
                  </a:moveTo>
                  <a:cubicBezTo>
                    <a:pt x="32" y="48"/>
                    <a:pt x="32" y="48"/>
                    <a:pt x="32" y="48"/>
                  </a:cubicBezTo>
                  <a:cubicBezTo>
                    <a:pt x="32" y="48"/>
                    <a:pt x="32" y="48"/>
                    <a:pt x="32" y="48"/>
                  </a:cubicBezTo>
                  <a:moveTo>
                    <a:pt x="32" y="48"/>
                  </a:moveTo>
                  <a:cubicBezTo>
                    <a:pt x="32" y="48"/>
                    <a:pt x="32" y="48"/>
                    <a:pt x="32" y="48"/>
                  </a:cubicBezTo>
                  <a:cubicBezTo>
                    <a:pt x="32" y="48"/>
                    <a:pt x="32" y="48"/>
                    <a:pt x="32" y="48"/>
                  </a:cubicBezTo>
                  <a:moveTo>
                    <a:pt x="28" y="48"/>
                  </a:moveTo>
                  <a:cubicBezTo>
                    <a:pt x="28" y="48"/>
                    <a:pt x="28" y="48"/>
                    <a:pt x="28" y="48"/>
                  </a:cubicBezTo>
                  <a:cubicBezTo>
                    <a:pt x="29" y="48"/>
                    <a:pt x="30" y="48"/>
                    <a:pt x="31" y="48"/>
                  </a:cubicBezTo>
                  <a:cubicBezTo>
                    <a:pt x="30" y="48"/>
                    <a:pt x="29" y="48"/>
                    <a:pt x="28" y="48"/>
                  </a:cubicBezTo>
                  <a:moveTo>
                    <a:pt x="47" y="43"/>
                  </a:moveTo>
                  <a:cubicBezTo>
                    <a:pt x="43" y="46"/>
                    <a:pt x="38" y="48"/>
                    <a:pt x="32" y="48"/>
                  </a:cubicBezTo>
                  <a:cubicBezTo>
                    <a:pt x="38" y="48"/>
                    <a:pt x="43" y="46"/>
                    <a:pt x="47" y="43"/>
                  </a:cubicBezTo>
                  <a:cubicBezTo>
                    <a:pt x="47" y="43"/>
                    <a:pt x="47" y="43"/>
                    <a:pt x="47" y="43"/>
                  </a:cubicBezTo>
                  <a:moveTo>
                    <a:pt x="0" y="16"/>
                  </a:moveTo>
                  <a:cubicBezTo>
                    <a:pt x="0" y="17"/>
                    <a:pt x="0" y="18"/>
                    <a:pt x="0" y="19"/>
                  </a:cubicBezTo>
                  <a:cubicBezTo>
                    <a:pt x="0" y="19"/>
                    <a:pt x="0" y="19"/>
                    <a:pt x="0" y="19"/>
                  </a:cubicBezTo>
                  <a:cubicBezTo>
                    <a:pt x="0" y="18"/>
                    <a:pt x="0" y="17"/>
                    <a:pt x="0" y="16"/>
                  </a:cubicBezTo>
                  <a:moveTo>
                    <a:pt x="0" y="16"/>
                  </a:moveTo>
                  <a:cubicBezTo>
                    <a:pt x="0" y="16"/>
                    <a:pt x="0" y="16"/>
                    <a:pt x="0" y="16"/>
                  </a:cubicBez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4" y="0"/>
                  </a:moveTo>
                  <a:cubicBezTo>
                    <a:pt x="2" y="5"/>
                    <a:pt x="0" y="10"/>
                    <a:pt x="0" y="16"/>
                  </a:cubicBezTo>
                  <a:cubicBezTo>
                    <a:pt x="0" y="10"/>
                    <a:pt x="2" y="5"/>
                    <a:pt x="4" y="0"/>
                  </a:cubicBezTo>
                  <a:cubicBezTo>
                    <a:pt x="4" y="0"/>
                    <a:pt x="4" y="0"/>
                    <a:pt x="4" y="0"/>
                  </a:cubicBezTo>
                </a:path>
              </a:pathLst>
            </a:custGeom>
            <a:solidFill>
              <a:srgbClr val="A4A9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 name="íSḷïḍé"/>
            <p:cNvSpPr/>
            <p:nvPr/>
          </p:nvSpPr>
          <p:spPr bwMode="auto">
            <a:xfrm>
              <a:off x="6062663" y="1344613"/>
              <a:ext cx="633413" cy="642938"/>
            </a:xfrm>
            <a:custGeom>
              <a:avLst/>
              <a:gdLst>
                <a:gd name="T0" fmla="*/ 4 w 47"/>
                <a:gd name="T1" fmla="*/ 0 h 48"/>
                <a:gd name="T2" fmla="*/ 0 w 47"/>
                <a:gd name="T3" fmla="*/ 16 h 48"/>
                <a:gd name="T4" fmla="*/ 0 w 47"/>
                <a:gd name="T5" fmla="*/ 16 h 48"/>
                <a:gd name="T6" fmla="*/ 0 w 47"/>
                <a:gd name="T7" fmla="*/ 16 h 48"/>
                <a:gd name="T8" fmla="*/ 0 w 47"/>
                <a:gd name="T9" fmla="*/ 16 h 48"/>
                <a:gd name="T10" fmla="*/ 0 w 47"/>
                <a:gd name="T11" fmla="*/ 16 h 48"/>
                <a:gd name="T12" fmla="*/ 0 w 47"/>
                <a:gd name="T13" fmla="*/ 16 h 48"/>
                <a:gd name="T14" fmla="*/ 0 w 47"/>
                <a:gd name="T15" fmla="*/ 16 h 48"/>
                <a:gd name="T16" fmla="*/ 0 w 47"/>
                <a:gd name="T17" fmla="*/ 16 h 48"/>
                <a:gd name="T18" fmla="*/ 0 w 47"/>
                <a:gd name="T19" fmla="*/ 16 h 48"/>
                <a:gd name="T20" fmla="*/ 0 w 47"/>
                <a:gd name="T21" fmla="*/ 16 h 48"/>
                <a:gd name="T22" fmla="*/ 0 w 47"/>
                <a:gd name="T23" fmla="*/ 16 h 48"/>
                <a:gd name="T24" fmla="*/ 0 w 47"/>
                <a:gd name="T25" fmla="*/ 16 h 48"/>
                <a:gd name="T26" fmla="*/ 0 w 47"/>
                <a:gd name="T27" fmla="*/ 19 h 48"/>
                <a:gd name="T28" fmla="*/ 28 w 47"/>
                <a:gd name="T29" fmla="*/ 48 h 48"/>
                <a:gd name="T30" fmla="*/ 31 w 47"/>
                <a:gd name="T31" fmla="*/ 48 h 48"/>
                <a:gd name="T32" fmla="*/ 31 w 47"/>
                <a:gd name="T33" fmla="*/ 48 h 48"/>
                <a:gd name="T34" fmla="*/ 31 w 47"/>
                <a:gd name="T35" fmla="*/ 48 h 48"/>
                <a:gd name="T36" fmla="*/ 31 w 47"/>
                <a:gd name="T37" fmla="*/ 48 h 48"/>
                <a:gd name="T38" fmla="*/ 31 w 47"/>
                <a:gd name="T39" fmla="*/ 48 h 48"/>
                <a:gd name="T40" fmla="*/ 31 w 47"/>
                <a:gd name="T41" fmla="*/ 48 h 48"/>
                <a:gd name="T42" fmla="*/ 31 w 47"/>
                <a:gd name="T43" fmla="*/ 48 h 48"/>
                <a:gd name="T44" fmla="*/ 31 w 47"/>
                <a:gd name="T45" fmla="*/ 48 h 48"/>
                <a:gd name="T46" fmla="*/ 32 w 47"/>
                <a:gd name="T47" fmla="*/ 48 h 48"/>
                <a:gd name="T48" fmla="*/ 32 w 47"/>
                <a:gd name="T49" fmla="*/ 48 h 48"/>
                <a:gd name="T50" fmla="*/ 32 w 47"/>
                <a:gd name="T51" fmla="*/ 48 h 48"/>
                <a:gd name="T52" fmla="*/ 32 w 47"/>
                <a:gd name="T53" fmla="*/ 48 h 48"/>
                <a:gd name="T54" fmla="*/ 32 w 47"/>
                <a:gd name="T55" fmla="*/ 48 h 48"/>
                <a:gd name="T56" fmla="*/ 32 w 47"/>
                <a:gd name="T57" fmla="*/ 48 h 48"/>
                <a:gd name="T58" fmla="*/ 32 w 47"/>
                <a:gd name="T59" fmla="*/ 48 h 48"/>
                <a:gd name="T60" fmla="*/ 32 w 47"/>
                <a:gd name="T61" fmla="*/ 48 h 48"/>
                <a:gd name="T62" fmla="*/ 32 w 47"/>
                <a:gd name="T63" fmla="*/ 48 h 48"/>
                <a:gd name="T64" fmla="*/ 47 w 47"/>
                <a:gd name="T65" fmla="*/ 43 h 48"/>
                <a:gd name="T66" fmla="*/ 4 w 47"/>
                <a:gd name="T6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 h="48">
                  <a:moveTo>
                    <a:pt x="4" y="0"/>
                  </a:moveTo>
                  <a:cubicBezTo>
                    <a:pt x="2" y="5"/>
                    <a:pt x="0" y="10"/>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7"/>
                    <a:pt x="0" y="18"/>
                    <a:pt x="0" y="19"/>
                  </a:cubicBezTo>
                  <a:cubicBezTo>
                    <a:pt x="28" y="48"/>
                    <a:pt x="28" y="48"/>
                    <a:pt x="28" y="48"/>
                  </a:cubicBezTo>
                  <a:cubicBezTo>
                    <a:pt x="29" y="48"/>
                    <a:pt x="30" y="48"/>
                    <a:pt x="31" y="48"/>
                  </a:cubicBezTo>
                  <a:cubicBezTo>
                    <a:pt x="31" y="48"/>
                    <a:pt x="31" y="48"/>
                    <a:pt x="31" y="48"/>
                  </a:cubicBezTo>
                  <a:cubicBezTo>
                    <a:pt x="31" y="48"/>
                    <a:pt x="31" y="48"/>
                    <a:pt x="31" y="48"/>
                  </a:cubicBezTo>
                  <a:cubicBezTo>
                    <a:pt x="31" y="48"/>
                    <a:pt x="31" y="48"/>
                    <a:pt x="31" y="48"/>
                  </a:cubicBezTo>
                  <a:cubicBezTo>
                    <a:pt x="31" y="48"/>
                    <a:pt x="31" y="48"/>
                    <a:pt x="31" y="48"/>
                  </a:cubicBezTo>
                  <a:cubicBezTo>
                    <a:pt x="31" y="48"/>
                    <a:pt x="31" y="48"/>
                    <a:pt x="31" y="48"/>
                  </a:cubicBezTo>
                  <a:cubicBezTo>
                    <a:pt x="31" y="48"/>
                    <a:pt x="31" y="48"/>
                    <a:pt x="31" y="48"/>
                  </a:cubicBezTo>
                  <a:cubicBezTo>
                    <a:pt x="31" y="48"/>
                    <a:pt x="31" y="48"/>
                    <a:pt x="31" y="48"/>
                  </a:cubicBezTo>
                  <a:cubicBezTo>
                    <a:pt x="32" y="48"/>
                    <a:pt x="32" y="48"/>
                    <a:pt x="32" y="48"/>
                  </a:cubicBezTo>
                  <a:cubicBezTo>
                    <a:pt x="32" y="48"/>
                    <a:pt x="32" y="48"/>
                    <a:pt x="32" y="48"/>
                  </a:cubicBezTo>
                  <a:cubicBezTo>
                    <a:pt x="32" y="48"/>
                    <a:pt x="32" y="48"/>
                    <a:pt x="32" y="48"/>
                  </a:cubicBezTo>
                  <a:cubicBezTo>
                    <a:pt x="32" y="48"/>
                    <a:pt x="32" y="48"/>
                    <a:pt x="32" y="48"/>
                  </a:cubicBezTo>
                  <a:cubicBezTo>
                    <a:pt x="32" y="48"/>
                    <a:pt x="32" y="48"/>
                    <a:pt x="32" y="48"/>
                  </a:cubicBezTo>
                  <a:cubicBezTo>
                    <a:pt x="32" y="48"/>
                    <a:pt x="32" y="48"/>
                    <a:pt x="32" y="48"/>
                  </a:cubicBezTo>
                  <a:cubicBezTo>
                    <a:pt x="32" y="48"/>
                    <a:pt x="32" y="48"/>
                    <a:pt x="32" y="48"/>
                  </a:cubicBezTo>
                  <a:cubicBezTo>
                    <a:pt x="32" y="48"/>
                    <a:pt x="32" y="48"/>
                    <a:pt x="32" y="48"/>
                  </a:cubicBezTo>
                  <a:cubicBezTo>
                    <a:pt x="32" y="48"/>
                    <a:pt x="32" y="48"/>
                    <a:pt x="32" y="48"/>
                  </a:cubicBezTo>
                  <a:cubicBezTo>
                    <a:pt x="38" y="48"/>
                    <a:pt x="43" y="46"/>
                    <a:pt x="47" y="43"/>
                  </a:cubicBezTo>
                  <a:cubicBezTo>
                    <a:pt x="4" y="0"/>
                    <a:pt x="4" y="0"/>
                    <a:pt x="4" y="0"/>
                  </a:cubicBezTo>
                </a:path>
              </a:pathLst>
            </a:custGeom>
            <a:solidFill>
              <a:srgbClr val="F3F3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 name="ïṧḷiḓê"/>
            <p:cNvSpPr/>
            <p:nvPr/>
          </p:nvSpPr>
          <p:spPr bwMode="auto">
            <a:xfrm>
              <a:off x="6480176" y="1143000"/>
              <a:ext cx="431800" cy="844550"/>
            </a:xfrm>
            <a:custGeom>
              <a:avLst/>
              <a:gdLst>
                <a:gd name="T0" fmla="*/ 32 w 32"/>
                <a:gd name="T1" fmla="*/ 31 h 63"/>
                <a:gd name="T2" fmla="*/ 0 w 32"/>
                <a:gd name="T3" fmla="*/ 0 h 63"/>
                <a:gd name="T4" fmla="*/ 0 w 32"/>
                <a:gd name="T5" fmla="*/ 63 h 63"/>
                <a:gd name="T6" fmla="*/ 32 w 32"/>
                <a:gd name="T7" fmla="*/ 31 h 63"/>
              </a:gdLst>
              <a:ahLst/>
              <a:cxnLst>
                <a:cxn ang="0">
                  <a:pos x="T0" y="T1"/>
                </a:cxn>
                <a:cxn ang="0">
                  <a:pos x="T2" y="T3"/>
                </a:cxn>
                <a:cxn ang="0">
                  <a:pos x="T4" y="T5"/>
                </a:cxn>
                <a:cxn ang="0">
                  <a:pos x="T6" y="T7"/>
                </a:cxn>
              </a:cxnLst>
              <a:rect l="0" t="0" r="r" b="b"/>
              <a:pathLst>
                <a:path w="32" h="63">
                  <a:moveTo>
                    <a:pt x="32" y="31"/>
                  </a:moveTo>
                  <a:cubicBezTo>
                    <a:pt x="32" y="14"/>
                    <a:pt x="18" y="0"/>
                    <a:pt x="0" y="0"/>
                  </a:cubicBezTo>
                  <a:cubicBezTo>
                    <a:pt x="0" y="63"/>
                    <a:pt x="0" y="63"/>
                    <a:pt x="0" y="63"/>
                  </a:cubicBezTo>
                  <a:cubicBezTo>
                    <a:pt x="18" y="63"/>
                    <a:pt x="32" y="49"/>
                    <a:pt x="32" y="31"/>
                  </a:cubicBez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 name="iṡľîḍê"/>
            <p:cNvSpPr/>
            <p:nvPr/>
          </p:nvSpPr>
          <p:spPr bwMode="auto">
            <a:xfrm>
              <a:off x="6465888" y="1277938"/>
              <a:ext cx="311150" cy="334963"/>
            </a:xfrm>
            <a:custGeom>
              <a:avLst/>
              <a:gdLst>
                <a:gd name="T0" fmla="*/ 0 w 23"/>
                <a:gd name="T1" fmla="*/ 25 h 25"/>
                <a:gd name="T2" fmla="*/ 0 w 23"/>
                <a:gd name="T3" fmla="*/ 2 h 25"/>
                <a:gd name="T4" fmla="*/ 1 w 23"/>
                <a:gd name="T5" fmla="*/ 1 h 25"/>
                <a:gd name="T6" fmla="*/ 3 w 23"/>
                <a:gd name="T7" fmla="*/ 2 h 25"/>
                <a:gd name="T8" fmla="*/ 3 w 23"/>
                <a:gd name="T9" fmla="*/ 18 h 25"/>
                <a:gd name="T10" fmla="*/ 20 w 23"/>
                <a:gd name="T11" fmla="*/ 0 h 25"/>
                <a:gd name="T12" fmla="*/ 22 w 23"/>
                <a:gd name="T13" fmla="*/ 0 h 25"/>
                <a:gd name="T14" fmla="*/ 22 w 23"/>
                <a:gd name="T15" fmla="*/ 2 h 25"/>
                <a:gd name="T16" fmla="*/ 0 w 23"/>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0" y="25"/>
                  </a:moveTo>
                  <a:cubicBezTo>
                    <a:pt x="0" y="2"/>
                    <a:pt x="0" y="2"/>
                    <a:pt x="0" y="2"/>
                  </a:cubicBezTo>
                  <a:cubicBezTo>
                    <a:pt x="0" y="1"/>
                    <a:pt x="0" y="1"/>
                    <a:pt x="1" y="1"/>
                  </a:cubicBezTo>
                  <a:cubicBezTo>
                    <a:pt x="2" y="1"/>
                    <a:pt x="3" y="1"/>
                    <a:pt x="3" y="2"/>
                  </a:cubicBezTo>
                  <a:cubicBezTo>
                    <a:pt x="3" y="18"/>
                    <a:pt x="3" y="18"/>
                    <a:pt x="3" y="18"/>
                  </a:cubicBezTo>
                  <a:cubicBezTo>
                    <a:pt x="20" y="0"/>
                    <a:pt x="20" y="0"/>
                    <a:pt x="20" y="0"/>
                  </a:cubicBezTo>
                  <a:cubicBezTo>
                    <a:pt x="21" y="0"/>
                    <a:pt x="22" y="0"/>
                    <a:pt x="22" y="0"/>
                  </a:cubicBezTo>
                  <a:cubicBezTo>
                    <a:pt x="23" y="1"/>
                    <a:pt x="23" y="2"/>
                    <a:pt x="22" y="2"/>
                  </a:cubicBezTo>
                  <a:lnTo>
                    <a:pt x="0" y="25"/>
                  </a:lnTo>
                  <a:close/>
                </a:path>
              </a:pathLst>
            </a:custGeom>
            <a:solidFill>
              <a:srgbClr val="4852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 name="íşļiḋè"/>
            <p:cNvSpPr/>
            <p:nvPr/>
          </p:nvSpPr>
          <p:spPr bwMode="auto">
            <a:xfrm>
              <a:off x="6804026" y="1974850"/>
              <a:ext cx="969963" cy="750888"/>
            </a:xfrm>
            <a:custGeom>
              <a:avLst/>
              <a:gdLst>
                <a:gd name="T0" fmla="*/ 517 w 611"/>
                <a:gd name="T1" fmla="*/ 473 h 473"/>
                <a:gd name="T2" fmla="*/ 0 w 611"/>
                <a:gd name="T3" fmla="*/ 338 h 473"/>
                <a:gd name="T4" fmla="*/ 93 w 611"/>
                <a:gd name="T5" fmla="*/ 0 h 473"/>
                <a:gd name="T6" fmla="*/ 611 w 611"/>
                <a:gd name="T7" fmla="*/ 143 h 473"/>
                <a:gd name="T8" fmla="*/ 517 w 611"/>
                <a:gd name="T9" fmla="*/ 473 h 473"/>
              </a:gdLst>
              <a:ahLst/>
              <a:cxnLst>
                <a:cxn ang="0">
                  <a:pos x="T0" y="T1"/>
                </a:cxn>
                <a:cxn ang="0">
                  <a:pos x="T2" y="T3"/>
                </a:cxn>
                <a:cxn ang="0">
                  <a:pos x="T4" y="T5"/>
                </a:cxn>
                <a:cxn ang="0">
                  <a:pos x="T6" y="T7"/>
                </a:cxn>
                <a:cxn ang="0">
                  <a:pos x="T8" y="T9"/>
                </a:cxn>
              </a:cxnLst>
              <a:rect l="0" t="0" r="r" b="b"/>
              <a:pathLst>
                <a:path w="611" h="473">
                  <a:moveTo>
                    <a:pt x="517" y="473"/>
                  </a:moveTo>
                  <a:lnTo>
                    <a:pt x="0" y="338"/>
                  </a:lnTo>
                  <a:lnTo>
                    <a:pt x="93" y="0"/>
                  </a:lnTo>
                  <a:lnTo>
                    <a:pt x="611" y="143"/>
                  </a:lnTo>
                  <a:lnTo>
                    <a:pt x="517" y="473"/>
                  </a:lnTo>
                  <a:close/>
                </a:path>
              </a:pathLst>
            </a:custGeom>
            <a:solidFill>
              <a:srgbClr val="5CB9C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 name="iśľïḓé"/>
            <p:cNvSpPr/>
            <p:nvPr/>
          </p:nvSpPr>
          <p:spPr bwMode="auto">
            <a:xfrm>
              <a:off x="6804026" y="2322513"/>
              <a:ext cx="820738" cy="403225"/>
            </a:xfrm>
            <a:custGeom>
              <a:avLst/>
              <a:gdLst>
                <a:gd name="T0" fmla="*/ 0 w 517"/>
                <a:gd name="T1" fmla="*/ 119 h 254"/>
                <a:gd name="T2" fmla="*/ 0 w 517"/>
                <a:gd name="T3" fmla="*/ 119 h 254"/>
                <a:gd name="T4" fmla="*/ 305 w 517"/>
                <a:gd name="T5" fmla="*/ 0 h 254"/>
                <a:gd name="T6" fmla="*/ 314 w 517"/>
                <a:gd name="T7" fmla="*/ 9 h 254"/>
                <a:gd name="T8" fmla="*/ 517 w 517"/>
                <a:gd name="T9" fmla="*/ 254 h 254"/>
                <a:gd name="T10" fmla="*/ 517 w 517"/>
                <a:gd name="T11" fmla="*/ 254 h 254"/>
                <a:gd name="T12" fmla="*/ 305 w 517"/>
                <a:gd name="T13" fmla="*/ 9 h 254"/>
                <a:gd name="T14" fmla="*/ 0 w 517"/>
                <a:gd name="T15" fmla="*/ 119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7" h="254">
                  <a:moveTo>
                    <a:pt x="0" y="119"/>
                  </a:moveTo>
                  <a:lnTo>
                    <a:pt x="0" y="119"/>
                  </a:lnTo>
                  <a:lnTo>
                    <a:pt x="305" y="0"/>
                  </a:lnTo>
                  <a:lnTo>
                    <a:pt x="314" y="9"/>
                  </a:lnTo>
                  <a:lnTo>
                    <a:pt x="517" y="254"/>
                  </a:lnTo>
                  <a:lnTo>
                    <a:pt x="517" y="254"/>
                  </a:lnTo>
                  <a:lnTo>
                    <a:pt x="305" y="9"/>
                  </a:lnTo>
                  <a:lnTo>
                    <a:pt x="0" y="119"/>
                  </a:lnTo>
                  <a:close/>
                </a:path>
              </a:pathLst>
            </a:custGeom>
            <a:solidFill>
              <a:srgbClr val="52AF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 name="íśliďé"/>
            <p:cNvSpPr/>
            <p:nvPr/>
          </p:nvSpPr>
          <p:spPr bwMode="auto">
            <a:xfrm>
              <a:off x="6937376" y="1974850"/>
              <a:ext cx="836613" cy="428625"/>
            </a:xfrm>
            <a:custGeom>
              <a:avLst/>
              <a:gdLst>
                <a:gd name="T0" fmla="*/ 518 w 527"/>
                <a:gd name="T1" fmla="*/ 152 h 270"/>
                <a:gd name="T2" fmla="*/ 213 w 527"/>
                <a:gd name="T3" fmla="*/ 270 h 270"/>
                <a:gd name="T4" fmla="*/ 0 w 527"/>
                <a:gd name="T5" fmla="*/ 17 h 270"/>
                <a:gd name="T6" fmla="*/ 9 w 527"/>
                <a:gd name="T7" fmla="*/ 0 h 270"/>
                <a:gd name="T8" fmla="*/ 527 w 527"/>
                <a:gd name="T9" fmla="*/ 143 h 270"/>
                <a:gd name="T10" fmla="*/ 518 w 527"/>
                <a:gd name="T11" fmla="*/ 152 h 270"/>
              </a:gdLst>
              <a:ahLst/>
              <a:cxnLst>
                <a:cxn ang="0">
                  <a:pos x="T0" y="T1"/>
                </a:cxn>
                <a:cxn ang="0">
                  <a:pos x="T2" y="T3"/>
                </a:cxn>
                <a:cxn ang="0">
                  <a:pos x="T4" y="T5"/>
                </a:cxn>
                <a:cxn ang="0">
                  <a:pos x="T6" y="T7"/>
                </a:cxn>
                <a:cxn ang="0">
                  <a:pos x="T8" y="T9"/>
                </a:cxn>
                <a:cxn ang="0">
                  <a:pos x="T10" y="T11"/>
                </a:cxn>
              </a:cxnLst>
              <a:rect l="0" t="0" r="r" b="b"/>
              <a:pathLst>
                <a:path w="527" h="270">
                  <a:moveTo>
                    <a:pt x="518" y="152"/>
                  </a:moveTo>
                  <a:lnTo>
                    <a:pt x="213" y="270"/>
                  </a:lnTo>
                  <a:lnTo>
                    <a:pt x="0" y="17"/>
                  </a:lnTo>
                  <a:lnTo>
                    <a:pt x="9" y="0"/>
                  </a:lnTo>
                  <a:lnTo>
                    <a:pt x="527" y="143"/>
                  </a:lnTo>
                  <a:lnTo>
                    <a:pt x="518" y="152"/>
                  </a:lnTo>
                  <a:close/>
                </a:path>
              </a:pathLst>
            </a:custGeom>
            <a:solidFill>
              <a:srgbClr val="52AF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 name="îšlíḋè"/>
            <p:cNvSpPr/>
            <p:nvPr/>
          </p:nvSpPr>
          <p:spPr bwMode="auto">
            <a:xfrm>
              <a:off x="6951663" y="1974850"/>
              <a:ext cx="822325" cy="401638"/>
            </a:xfrm>
            <a:custGeom>
              <a:avLst/>
              <a:gdLst>
                <a:gd name="T0" fmla="*/ 518 w 518"/>
                <a:gd name="T1" fmla="*/ 143 h 253"/>
                <a:gd name="T2" fmla="*/ 212 w 518"/>
                <a:gd name="T3" fmla="*/ 253 h 253"/>
                <a:gd name="T4" fmla="*/ 0 w 518"/>
                <a:gd name="T5" fmla="*/ 0 h 253"/>
                <a:gd name="T6" fmla="*/ 518 w 518"/>
                <a:gd name="T7" fmla="*/ 143 h 253"/>
              </a:gdLst>
              <a:ahLst/>
              <a:cxnLst>
                <a:cxn ang="0">
                  <a:pos x="T0" y="T1"/>
                </a:cxn>
                <a:cxn ang="0">
                  <a:pos x="T2" y="T3"/>
                </a:cxn>
                <a:cxn ang="0">
                  <a:pos x="T4" y="T5"/>
                </a:cxn>
                <a:cxn ang="0">
                  <a:pos x="T6" y="T7"/>
                </a:cxn>
              </a:cxnLst>
              <a:rect l="0" t="0" r="r" b="b"/>
              <a:pathLst>
                <a:path w="518" h="253">
                  <a:moveTo>
                    <a:pt x="518" y="143"/>
                  </a:moveTo>
                  <a:lnTo>
                    <a:pt x="212" y="253"/>
                  </a:lnTo>
                  <a:lnTo>
                    <a:pt x="0" y="0"/>
                  </a:lnTo>
                  <a:lnTo>
                    <a:pt x="518" y="143"/>
                  </a:lnTo>
                  <a:close/>
                </a:path>
              </a:pathLst>
            </a:custGeom>
            <a:solidFill>
              <a:srgbClr val="62C3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4" name="îşḷïḑê"/>
            <p:cNvSpPr/>
            <p:nvPr/>
          </p:nvSpPr>
          <p:spPr bwMode="auto">
            <a:xfrm>
              <a:off x="7288213" y="2095500"/>
              <a:ext cx="485775" cy="280988"/>
            </a:xfrm>
            <a:custGeom>
              <a:avLst/>
              <a:gdLst>
                <a:gd name="T0" fmla="*/ 43 w 306"/>
                <a:gd name="T1" fmla="*/ 0 h 177"/>
                <a:gd name="T2" fmla="*/ 0 w 306"/>
                <a:gd name="T3" fmla="*/ 177 h 177"/>
                <a:gd name="T4" fmla="*/ 306 w 306"/>
                <a:gd name="T5" fmla="*/ 67 h 177"/>
                <a:gd name="T6" fmla="*/ 43 w 306"/>
                <a:gd name="T7" fmla="*/ 0 h 177"/>
              </a:gdLst>
              <a:ahLst/>
              <a:cxnLst>
                <a:cxn ang="0">
                  <a:pos x="T0" y="T1"/>
                </a:cxn>
                <a:cxn ang="0">
                  <a:pos x="T2" y="T3"/>
                </a:cxn>
                <a:cxn ang="0">
                  <a:pos x="T4" y="T5"/>
                </a:cxn>
                <a:cxn ang="0">
                  <a:pos x="T6" y="T7"/>
                </a:cxn>
              </a:cxnLst>
              <a:rect l="0" t="0" r="r" b="b"/>
              <a:pathLst>
                <a:path w="306" h="177">
                  <a:moveTo>
                    <a:pt x="43" y="0"/>
                  </a:moveTo>
                  <a:lnTo>
                    <a:pt x="0" y="177"/>
                  </a:lnTo>
                  <a:lnTo>
                    <a:pt x="306" y="67"/>
                  </a:lnTo>
                  <a:lnTo>
                    <a:pt x="43" y="0"/>
                  </a:lnTo>
                  <a:close/>
                </a:path>
              </a:pathLst>
            </a:custGeom>
            <a:solidFill>
              <a:srgbClr val="69CD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5" name="íS1îḍe"/>
            <p:cNvSpPr/>
            <p:nvPr/>
          </p:nvSpPr>
          <p:spPr bwMode="auto">
            <a:xfrm>
              <a:off x="6978651" y="2859088"/>
              <a:ext cx="741363" cy="603250"/>
            </a:xfrm>
            <a:custGeom>
              <a:avLst/>
              <a:gdLst>
                <a:gd name="T0" fmla="*/ 51 w 55"/>
                <a:gd name="T1" fmla="*/ 26 h 45"/>
                <a:gd name="T2" fmla="*/ 20 w 55"/>
                <a:gd name="T3" fmla="*/ 45 h 45"/>
                <a:gd name="T4" fmla="*/ 3 w 55"/>
                <a:gd name="T5" fmla="*/ 13 h 45"/>
                <a:gd name="T6" fmla="*/ 28 w 55"/>
                <a:gd name="T7" fmla="*/ 15 h 45"/>
                <a:gd name="T8" fmla="*/ 51 w 55"/>
                <a:gd name="T9" fmla="*/ 26 h 45"/>
              </a:gdLst>
              <a:ahLst/>
              <a:cxnLst>
                <a:cxn ang="0">
                  <a:pos x="T0" y="T1"/>
                </a:cxn>
                <a:cxn ang="0">
                  <a:pos x="T2" y="T3"/>
                </a:cxn>
                <a:cxn ang="0">
                  <a:pos x="T4" y="T5"/>
                </a:cxn>
                <a:cxn ang="0">
                  <a:pos x="T6" y="T7"/>
                </a:cxn>
                <a:cxn ang="0">
                  <a:pos x="T8" y="T9"/>
                </a:cxn>
              </a:cxnLst>
              <a:rect l="0" t="0" r="r" b="b"/>
              <a:pathLst>
                <a:path w="55" h="45">
                  <a:moveTo>
                    <a:pt x="51" y="26"/>
                  </a:moveTo>
                  <a:cubicBezTo>
                    <a:pt x="48" y="39"/>
                    <a:pt x="20" y="45"/>
                    <a:pt x="20" y="45"/>
                  </a:cubicBezTo>
                  <a:cubicBezTo>
                    <a:pt x="20" y="45"/>
                    <a:pt x="0" y="26"/>
                    <a:pt x="3" y="13"/>
                  </a:cubicBezTo>
                  <a:cubicBezTo>
                    <a:pt x="7" y="0"/>
                    <a:pt x="27" y="0"/>
                    <a:pt x="28" y="15"/>
                  </a:cubicBezTo>
                  <a:cubicBezTo>
                    <a:pt x="37" y="2"/>
                    <a:pt x="55" y="13"/>
                    <a:pt x="51" y="26"/>
                  </a:cubicBezTo>
                  <a:close/>
                </a:path>
              </a:pathLst>
            </a:custGeom>
            <a:solidFill>
              <a:srgbClr val="FF64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6" name="îśḷíḓe"/>
            <p:cNvSpPr/>
            <p:nvPr/>
          </p:nvSpPr>
          <p:spPr bwMode="auto">
            <a:xfrm>
              <a:off x="7248526" y="2886075"/>
              <a:ext cx="471488" cy="576263"/>
            </a:xfrm>
            <a:custGeom>
              <a:avLst/>
              <a:gdLst>
                <a:gd name="T0" fmla="*/ 31 w 35"/>
                <a:gd name="T1" fmla="*/ 24 h 43"/>
                <a:gd name="T2" fmla="*/ 8 w 35"/>
                <a:gd name="T3" fmla="*/ 13 h 43"/>
                <a:gd name="T4" fmla="*/ 0 w 35"/>
                <a:gd name="T5" fmla="*/ 43 h 43"/>
                <a:gd name="T6" fmla="*/ 31 w 35"/>
                <a:gd name="T7" fmla="*/ 24 h 43"/>
              </a:gdLst>
              <a:ahLst/>
              <a:cxnLst>
                <a:cxn ang="0">
                  <a:pos x="T0" y="T1"/>
                </a:cxn>
                <a:cxn ang="0">
                  <a:pos x="T2" y="T3"/>
                </a:cxn>
                <a:cxn ang="0">
                  <a:pos x="T4" y="T5"/>
                </a:cxn>
                <a:cxn ang="0">
                  <a:pos x="T6" y="T7"/>
                </a:cxn>
              </a:cxnLst>
              <a:rect l="0" t="0" r="r" b="b"/>
              <a:pathLst>
                <a:path w="35" h="43">
                  <a:moveTo>
                    <a:pt x="31" y="24"/>
                  </a:moveTo>
                  <a:cubicBezTo>
                    <a:pt x="35" y="11"/>
                    <a:pt x="17" y="0"/>
                    <a:pt x="8" y="13"/>
                  </a:cubicBezTo>
                  <a:cubicBezTo>
                    <a:pt x="0" y="43"/>
                    <a:pt x="0" y="43"/>
                    <a:pt x="0" y="43"/>
                  </a:cubicBezTo>
                  <a:cubicBezTo>
                    <a:pt x="0" y="43"/>
                    <a:pt x="28" y="37"/>
                    <a:pt x="31" y="24"/>
                  </a:cubicBezTo>
                  <a:close/>
                </a:path>
              </a:pathLst>
            </a:custGeom>
            <a:solidFill>
              <a:srgbClr val="FF78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7" name="iš1iďè"/>
            <p:cNvSpPr/>
            <p:nvPr/>
          </p:nvSpPr>
          <p:spPr bwMode="auto">
            <a:xfrm>
              <a:off x="6750051" y="3582988"/>
              <a:ext cx="498475" cy="428625"/>
            </a:xfrm>
            <a:custGeom>
              <a:avLst/>
              <a:gdLst>
                <a:gd name="T0" fmla="*/ 33 w 37"/>
                <a:gd name="T1" fmla="*/ 7 h 32"/>
                <a:gd name="T2" fmla="*/ 27 w 37"/>
                <a:gd name="T3" fmla="*/ 31 h 32"/>
                <a:gd name="T4" fmla="*/ 4 w 37"/>
                <a:gd name="T5" fmla="*/ 24 h 32"/>
                <a:gd name="T6" fmla="*/ 17 w 37"/>
                <a:gd name="T7" fmla="*/ 13 h 32"/>
                <a:gd name="T8" fmla="*/ 33 w 37"/>
                <a:gd name="T9" fmla="*/ 7 h 32"/>
              </a:gdLst>
              <a:ahLst/>
              <a:cxnLst>
                <a:cxn ang="0">
                  <a:pos x="T0" y="T1"/>
                </a:cxn>
                <a:cxn ang="0">
                  <a:pos x="T2" y="T3"/>
                </a:cxn>
                <a:cxn ang="0">
                  <a:pos x="T4" y="T5"/>
                </a:cxn>
                <a:cxn ang="0">
                  <a:pos x="T6" y="T7"/>
                </a:cxn>
                <a:cxn ang="0">
                  <a:pos x="T8" y="T9"/>
                </a:cxn>
              </a:cxnLst>
              <a:rect l="0" t="0" r="r" b="b"/>
              <a:pathLst>
                <a:path w="37" h="32">
                  <a:moveTo>
                    <a:pt x="33" y="7"/>
                  </a:moveTo>
                  <a:cubicBezTo>
                    <a:pt x="37" y="15"/>
                    <a:pt x="27" y="31"/>
                    <a:pt x="27" y="31"/>
                  </a:cubicBezTo>
                  <a:cubicBezTo>
                    <a:pt x="27" y="31"/>
                    <a:pt x="9" y="32"/>
                    <a:pt x="4" y="24"/>
                  </a:cubicBezTo>
                  <a:cubicBezTo>
                    <a:pt x="0" y="16"/>
                    <a:pt x="9" y="6"/>
                    <a:pt x="17" y="13"/>
                  </a:cubicBezTo>
                  <a:cubicBezTo>
                    <a:pt x="15" y="3"/>
                    <a:pt x="28" y="0"/>
                    <a:pt x="33" y="7"/>
                  </a:cubicBezTo>
                  <a:close/>
                </a:path>
              </a:pathLst>
            </a:custGeom>
            <a:solidFill>
              <a:srgbClr val="FF64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8" name="îsľïdé"/>
            <p:cNvSpPr/>
            <p:nvPr/>
          </p:nvSpPr>
          <p:spPr bwMode="auto">
            <a:xfrm>
              <a:off x="6951663" y="3582988"/>
              <a:ext cx="296863" cy="415925"/>
            </a:xfrm>
            <a:custGeom>
              <a:avLst/>
              <a:gdLst>
                <a:gd name="T0" fmla="*/ 18 w 22"/>
                <a:gd name="T1" fmla="*/ 7 h 31"/>
                <a:gd name="T2" fmla="*/ 2 w 22"/>
                <a:gd name="T3" fmla="*/ 13 h 31"/>
                <a:gd name="T4" fmla="*/ 12 w 22"/>
                <a:gd name="T5" fmla="*/ 31 h 31"/>
                <a:gd name="T6" fmla="*/ 18 w 22"/>
                <a:gd name="T7" fmla="*/ 7 h 31"/>
              </a:gdLst>
              <a:ahLst/>
              <a:cxnLst>
                <a:cxn ang="0">
                  <a:pos x="T0" y="T1"/>
                </a:cxn>
                <a:cxn ang="0">
                  <a:pos x="T2" y="T3"/>
                </a:cxn>
                <a:cxn ang="0">
                  <a:pos x="T4" y="T5"/>
                </a:cxn>
                <a:cxn ang="0">
                  <a:pos x="T6" y="T7"/>
                </a:cxn>
              </a:cxnLst>
              <a:rect l="0" t="0" r="r" b="b"/>
              <a:pathLst>
                <a:path w="22" h="31">
                  <a:moveTo>
                    <a:pt x="18" y="7"/>
                  </a:moveTo>
                  <a:cubicBezTo>
                    <a:pt x="13" y="0"/>
                    <a:pt x="0" y="3"/>
                    <a:pt x="2" y="13"/>
                  </a:cubicBezTo>
                  <a:cubicBezTo>
                    <a:pt x="12" y="31"/>
                    <a:pt x="12" y="31"/>
                    <a:pt x="12" y="31"/>
                  </a:cubicBezTo>
                  <a:cubicBezTo>
                    <a:pt x="12" y="31"/>
                    <a:pt x="22" y="15"/>
                    <a:pt x="18" y="7"/>
                  </a:cubicBezTo>
                  <a:close/>
                </a:path>
              </a:pathLst>
            </a:custGeom>
            <a:solidFill>
              <a:srgbClr val="FF78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9" name="íşḷiḍe"/>
            <p:cNvSpPr/>
            <p:nvPr/>
          </p:nvSpPr>
          <p:spPr bwMode="auto">
            <a:xfrm>
              <a:off x="4930776" y="1531938"/>
              <a:ext cx="741363" cy="790575"/>
            </a:xfrm>
            <a:custGeom>
              <a:avLst/>
              <a:gdLst>
                <a:gd name="T0" fmla="*/ 55 w 55"/>
                <a:gd name="T1" fmla="*/ 29 h 59"/>
                <a:gd name="T2" fmla="*/ 51 w 55"/>
                <a:gd name="T3" fmla="*/ 41 h 59"/>
                <a:gd name="T4" fmla="*/ 51 w 55"/>
                <a:gd name="T5" fmla="*/ 41 h 59"/>
                <a:gd name="T6" fmla="*/ 34 w 55"/>
                <a:gd name="T7" fmla="*/ 55 h 59"/>
                <a:gd name="T8" fmla="*/ 5 w 55"/>
                <a:gd name="T9" fmla="*/ 43 h 59"/>
                <a:gd name="T10" fmla="*/ 21 w 55"/>
                <a:gd name="T11" fmla="*/ 38 h 59"/>
                <a:gd name="T12" fmla="*/ 4 w 55"/>
                <a:gd name="T13" fmla="*/ 15 h 59"/>
                <a:gd name="T14" fmla="*/ 8 w 55"/>
                <a:gd name="T15" fmla="*/ 18 h 59"/>
                <a:gd name="T16" fmla="*/ 12 w 55"/>
                <a:gd name="T17" fmla="*/ 0 h 59"/>
                <a:gd name="T18" fmla="*/ 36 w 55"/>
                <a:gd name="T19" fmla="*/ 17 h 59"/>
                <a:gd name="T20" fmla="*/ 36 w 55"/>
                <a:gd name="T21" fmla="*/ 17 h 59"/>
                <a:gd name="T22" fmla="*/ 51 w 55"/>
                <a:gd name="T23" fmla="*/ 20 h 59"/>
                <a:gd name="T24" fmla="*/ 55 w 55"/>
                <a:gd name="T25"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59">
                  <a:moveTo>
                    <a:pt x="55" y="29"/>
                  </a:moveTo>
                  <a:cubicBezTo>
                    <a:pt x="55" y="33"/>
                    <a:pt x="54" y="37"/>
                    <a:pt x="51" y="41"/>
                  </a:cubicBezTo>
                  <a:cubicBezTo>
                    <a:pt x="51" y="41"/>
                    <a:pt x="51" y="41"/>
                    <a:pt x="51" y="41"/>
                  </a:cubicBezTo>
                  <a:cubicBezTo>
                    <a:pt x="47" y="49"/>
                    <a:pt x="41" y="54"/>
                    <a:pt x="34" y="55"/>
                  </a:cubicBezTo>
                  <a:cubicBezTo>
                    <a:pt x="21" y="59"/>
                    <a:pt x="7" y="52"/>
                    <a:pt x="5" y="43"/>
                  </a:cubicBezTo>
                  <a:cubicBezTo>
                    <a:pt x="18" y="49"/>
                    <a:pt x="21" y="38"/>
                    <a:pt x="21" y="38"/>
                  </a:cubicBezTo>
                  <a:cubicBezTo>
                    <a:pt x="0" y="37"/>
                    <a:pt x="4" y="15"/>
                    <a:pt x="4" y="15"/>
                  </a:cubicBezTo>
                  <a:cubicBezTo>
                    <a:pt x="6" y="18"/>
                    <a:pt x="8" y="18"/>
                    <a:pt x="8" y="18"/>
                  </a:cubicBezTo>
                  <a:cubicBezTo>
                    <a:pt x="8" y="18"/>
                    <a:pt x="4" y="6"/>
                    <a:pt x="12" y="0"/>
                  </a:cubicBezTo>
                  <a:cubicBezTo>
                    <a:pt x="16" y="18"/>
                    <a:pt x="28" y="17"/>
                    <a:pt x="36" y="17"/>
                  </a:cubicBezTo>
                  <a:cubicBezTo>
                    <a:pt x="36" y="17"/>
                    <a:pt x="36" y="17"/>
                    <a:pt x="36" y="17"/>
                  </a:cubicBezTo>
                  <a:cubicBezTo>
                    <a:pt x="42" y="15"/>
                    <a:pt x="48" y="16"/>
                    <a:pt x="51" y="20"/>
                  </a:cubicBezTo>
                  <a:cubicBezTo>
                    <a:pt x="54" y="23"/>
                    <a:pt x="55" y="26"/>
                    <a:pt x="55" y="29"/>
                  </a:cubicBezTo>
                  <a:close/>
                </a:path>
              </a:pathLst>
            </a:custGeom>
            <a:solidFill>
              <a:srgbClr val="FFC8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0" name="îsḷíḍé"/>
            <p:cNvSpPr/>
            <p:nvPr/>
          </p:nvSpPr>
          <p:spPr bwMode="auto">
            <a:xfrm>
              <a:off x="5024438" y="1625600"/>
              <a:ext cx="309563" cy="349250"/>
            </a:xfrm>
            <a:custGeom>
              <a:avLst/>
              <a:gdLst>
                <a:gd name="T0" fmla="*/ 11 w 23"/>
                <a:gd name="T1" fmla="*/ 26 h 26"/>
                <a:gd name="T2" fmla="*/ 3 w 23"/>
                <a:gd name="T3" fmla="*/ 23 h 26"/>
                <a:gd name="T4" fmla="*/ 0 w 23"/>
                <a:gd name="T5" fmla="*/ 14 h 26"/>
                <a:gd name="T6" fmla="*/ 6 w 23"/>
                <a:gd name="T7" fmla="*/ 15 h 26"/>
                <a:gd name="T8" fmla="*/ 4 w 23"/>
                <a:gd name="T9" fmla="*/ 10 h 26"/>
                <a:gd name="T10" fmla="*/ 4 w 23"/>
                <a:gd name="T11" fmla="*/ 0 h 26"/>
                <a:gd name="T12" fmla="*/ 23 w 23"/>
                <a:gd name="T13" fmla="*/ 14 h 26"/>
                <a:gd name="T14" fmla="*/ 14 w 23"/>
                <a:gd name="T15" fmla="*/ 25 h 26"/>
                <a:gd name="T16" fmla="*/ 11 w 2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6">
                  <a:moveTo>
                    <a:pt x="11" y="26"/>
                  </a:moveTo>
                  <a:cubicBezTo>
                    <a:pt x="8" y="26"/>
                    <a:pt x="5" y="25"/>
                    <a:pt x="3" y="23"/>
                  </a:cubicBezTo>
                  <a:cubicBezTo>
                    <a:pt x="1" y="20"/>
                    <a:pt x="1" y="17"/>
                    <a:pt x="0" y="14"/>
                  </a:cubicBezTo>
                  <a:cubicBezTo>
                    <a:pt x="6" y="15"/>
                    <a:pt x="6" y="15"/>
                    <a:pt x="6" y="15"/>
                  </a:cubicBezTo>
                  <a:cubicBezTo>
                    <a:pt x="4" y="10"/>
                    <a:pt x="4" y="10"/>
                    <a:pt x="4" y="10"/>
                  </a:cubicBezTo>
                  <a:cubicBezTo>
                    <a:pt x="4" y="10"/>
                    <a:pt x="2" y="5"/>
                    <a:pt x="4" y="0"/>
                  </a:cubicBezTo>
                  <a:cubicBezTo>
                    <a:pt x="9" y="13"/>
                    <a:pt x="16" y="14"/>
                    <a:pt x="23" y="14"/>
                  </a:cubicBezTo>
                  <a:cubicBezTo>
                    <a:pt x="22" y="17"/>
                    <a:pt x="19" y="24"/>
                    <a:pt x="14" y="25"/>
                  </a:cubicBezTo>
                  <a:cubicBezTo>
                    <a:pt x="13" y="26"/>
                    <a:pt x="12" y="26"/>
                    <a:pt x="11" y="26"/>
                  </a:cubicBezTo>
                  <a:close/>
                </a:path>
              </a:pathLst>
            </a:custGeom>
            <a:solidFill>
              <a:srgbClr val="FFD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îŝḷiḍé"/>
            <p:cNvSpPr/>
            <p:nvPr/>
          </p:nvSpPr>
          <p:spPr bwMode="auto">
            <a:xfrm>
              <a:off x="5360988" y="1881188"/>
              <a:ext cx="311150" cy="388938"/>
            </a:xfrm>
            <a:custGeom>
              <a:avLst/>
              <a:gdLst>
                <a:gd name="T0" fmla="*/ 23 w 23"/>
                <a:gd name="T1" fmla="*/ 3 h 29"/>
                <a:gd name="T2" fmla="*/ 19 w 23"/>
                <a:gd name="T3" fmla="*/ 15 h 29"/>
                <a:gd name="T4" fmla="*/ 19 w 23"/>
                <a:gd name="T5" fmla="*/ 15 h 29"/>
                <a:gd name="T6" fmla="*/ 2 w 23"/>
                <a:gd name="T7" fmla="*/ 29 h 29"/>
                <a:gd name="T8" fmla="*/ 4 w 23"/>
                <a:gd name="T9" fmla="*/ 12 h 29"/>
                <a:gd name="T10" fmla="*/ 23 w 23"/>
                <a:gd name="T11" fmla="*/ 3 h 29"/>
              </a:gdLst>
              <a:ahLst/>
              <a:cxnLst>
                <a:cxn ang="0">
                  <a:pos x="T0" y="T1"/>
                </a:cxn>
                <a:cxn ang="0">
                  <a:pos x="T2" y="T3"/>
                </a:cxn>
                <a:cxn ang="0">
                  <a:pos x="T4" y="T5"/>
                </a:cxn>
                <a:cxn ang="0">
                  <a:pos x="T6" y="T7"/>
                </a:cxn>
                <a:cxn ang="0">
                  <a:pos x="T8" y="T9"/>
                </a:cxn>
                <a:cxn ang="0">
                  <a:pos x="T10" y="T11"/>
                </a:cxn>
              </a:cxnLst>
              <a:rect l="0" t="0" r="r" b="b"/>
              <a:pathLst>
                <a:path w="23" h="29">
                  <a:moveTo>
                    <a:pt x="23" y="3"/>
                  </a:moveTo>
                  <a:cubicBezTo>
                    <a:pt x="23" y="7"/>
                    <a:pt x="22" y="11"/>
                    <a:pt x="19" y="15"/>
                  </a:cubicBezTo>
                  <a:cubicBezTo>
                    <a:pt x="19" y="15"/>
                    <a:pt x="19" y="15"/>
                    <a:pt x="19" y="15"/>
                  </a:cubicBezTo>
                  <a:cubicBezTo>
                    <a:pt x="15" y="23"/>
                    <a:pt x="9" y="28"/>
                    <a:pt x="2" y="29"/>
                  </a:cubicBezTo>
                  <a:cubicBezTo>
                    <a:pt x="0" y="25"/>
                    <a:pt x="0" y="18"/>
                    <a:pt x="4" y="12"/>
                  </a:cubicBezTo>
                  <a:cubicBezTo>
                    <a:pt x="9" y="4"/>
                    <a:pt x="17" y="0"/>
                    <a:pt x="23" y="3"/>
                  </a:cubicBezTo>
                  <a:close/>
                </a:path>
              </a:pathLst>
            </a:custGeom>
            <a:solidFill>
              <a:srgbClr val="FFD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2" name="î$1iḋè"/>
            <p:cNvSpPr/>
            <p:nvPr/>
          </p:nvSpPr>
          <p:spPr bwMode="auto">
            <a:xfrm>
              <a:off x="5697538" y="1558925"/>
              <a:ext cx="107950" cy="80963"/>
            </a:xfrm>
            <a:custGeom>
              <a:avLst/>
              <a:gdLst>
                <a:gd name="T0" fmla="*/ 0 w 68"/>
                <a:gd name="T1" fmla="*/ 0 h 51"/>
                <a:gd name="T2" fmla="*/ 68 w 68"/>
                <a:gd name="T3" fmla="*/ 9 h 51"/>
                <a:gd name="T4" fmla="*/ 17 w 68"/>
                <a:gd name="T5" fmla="*/ 51 h 51"/>
                <a:gd name="T6" fmla="*/ 0 w 68"/>
                <a:gd name="T7" fmla="*/ 0 h 51"/>
              </a:gdLst>
              <a:ahLst/>
              <a:cxnLst>
                <a:cxn ang="0">
                  <a:pos x="T0" y="T1"/>
                </a:cxn>
                <a:cxn ang="0">
                  <a:pos x="T2" y="T3"/>
                </a:cxn>
                <a:cxn ang="0">
                  <a:pos x="T4" y="T5"/>
                </a:cxn>
                <a:cxn ang="0">
                  <a:pos x="T6" y="T7"/>
                </a:cxn>
              </a:cxnLst>
              <a:rect l="0" t="0" r="r" b="b"/>
              <a:pathLst>
                <a:path w="68" h="51">
                  <a:moveTo>
                    <a:pt x="0" y="0"/>
                  </a:moveTo>
                  <a:lnTo>
                    <a:pt x="68" y="9"/>
                  </a:lnTo>
                  <a:lnTo>
                    <a:pt x="17" y="51"/>
                  </a:lnTo>
                  <a:lnTo>
                    <a:pt x="0" y="0"/>
                  </a:lnTo>
                  <a:close/>
                </a:path>
              </a:pathLst>
            </a:custGeom>
            <a:solidFill>
              <a:srgbClr val="FFC8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3" name="íṣ1íḍè"/>
            <p:cNvSpPr/>
            <p:nvPr/>
          </p:nvSpPr>
          <p:spPr bwMode="auto">
            <a:xfrm>
              <a:off x="5387976" y="1492250"/>
              <a:ext cx="336550" cy="334963"/>
            </a:xfrm>
            <a:prstGeom prst="ellipse">
              <a:avLst/>
            </a:prstGeom>
            <a:solidFill>
              <a:srgbClr val="FFC8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4" name="íṣ1íḋé"/>
            <p:cNvSpPr/>
            <p:nvPr/>
          </p:nvSpPr>
          <p:spPr bwMode="auto">
            <a:xfrm>
              <a:off x="5630863" y="1546225"/>
              <a:ext cx="53975"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5" name="iṩḻîďé"/>
            <p:cNvSpPr/>
            <p:nvPr/>
          </p:nvSpPr>
          <p:spPr bwMode="auto">
            <a:xfrm>
              <a:off x="4445001" y="2081213"/>
              <a:ext cx="404813" cy="415925"/>
            </a:xfrm>
            <a:custGeom>
              <a:avLst/>
              <a:gdLst>
                <a:gd name="T0" fmla="*/ 102 w 255"/>
                <a:gd name="T1" fmla="*/ 0 h 262"/>
                <a:gd name="T2" fmla="*/ 161 w 255"/>
                <a:gd name="T3" fmla="*/ 85 h 262"/>
                <a:gd name="T4" fmla="*/ 255 w 255"/>
                <a:gd name="T5" fmla="*/ 60 h 262"/>
                <a:gd name="T6" fmla="*/ 195 w 255"/>
                <a:gd name="T7" fmla="*/ 135 h 262"/>
                <a:gd name="T8" fmla="*/ 246 w 255"/>
                <a:gd name="T9" fmla="*/ 220 h 262"/>
                <a:gd name="T10" fmla="*/ 153 w 255"/>
                <a:gd name="T11" fmla="*/ 186 h 262"/>
                <a:gd name="T12" fmla="*/ 93 w 255"/>
                <a:gd name="T13" fmla="*/ 262 h 262"/>
                <a:gd name="T14" fmla="*/ 93 w 255"/>
                <a:gd name="T15" fmla="*/ 161 h 262"/>
                <a:gd name="T16" fmla="*/ 0 w 255"/>
                <a:gd name="T17" fmla="*/ 127 h 262"/>
                <a:gd name="T18" fmla="*/ 102 w 255"/>
                <a:gd name="T19" fmla="*/ 102 h 262"/>
                <a:gd name="T20" fmla="*/ 102 w 255"/>
                <a:gd name="T21"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262">
                  <a:moveTo>
                    <a:pt x="102" y="0"/>
                  </a:moveTo>
                  <a:lnTo>
                    <a:pt x="161" y="85"/>
                  </a:lnTo>
                  <a:lnTo>
                    <a:pt x="255" y="60"/>
                  </a:lnTo>
                  <a:lnTo>
                    <a:pt x="195" y="135"/>
                  </a:lnTo>
                  <a:lnTo>
                    <a:pt x="246" y="220"/>
                  </a:lnTo>
                  <a:lnTo>
                    <a:pt x="153" y="186"/>
                  </a:lnTo>
                  <a:lnTo>
                    <a:pt x="93" y="262"/>
                  </a:lnTo>
                  <a:lnTo>
                    <a:pt x="93" y="161"/>
                  </a:lnTo>
                  <a:lnTo>
                    <a:pt x="0" y="127"/>
                  </a:lnTo>
                  <a:lnTo>
                    <a:pt x="102" y="102"/>
                  </a:lnTo>
                  <a:lnTo>
                    <a:pt x="102" y="0"/>
                  </a:lnTo>
                  <a:close/>
                </a:path>
              </a:pathLst>
            </a:custGeom>
            <a:solidFill>
              <a:srgbClr val="FF78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0162" y="879475"/>
            <a:ext cx="12888912" cy="54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0" y="6640513"/>
            <a:ext cx="12858750" cy="602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878130" y="6710985"/>
            <a:ext cx="4980620" cy="461665"/>
          </a:xfrm>
          <a:prstGeom prst="rect">
            <a:avLst/>
          </a:prstGeom>
          <a:noFill/>
        </p:spPr>
        <p:txBody>
          <a:bodyPr wrap="square" rtlCol="0">
            <a:spAutoFit/>
          </a:bodyPr>
          <a:lstStyle/>
          <a:p>
            <a:pPr algn="ctr"/>
            <a:r>
              <a:rPr lang="zh-CN" altLang="en-US" sz="2400" cap="all" spc="300" dirty="0">
                <a:solidFill>
                  <a:schemeClr val="bg1"/>
                </a:solidFill>
                <a:latin typeface="+mj-ea"/>
                <a:ea typeface="+mj-ea"/>
                <a:cs typeface="+mn-ea"/>
              </a:rPr>
              <a:t>党支部书记（委员）工作职责</a:t>
            </a:r>
          </a:p>
        </p:txBody>
      </p:sp>
      <p:grpSp>
        <p:nvGrpSpPr>
          <p:cNvPr id="5" name="组合 4"/>
          <p:cNvGrpSpPr/>
          <p:nvPr/>
        </p:nvGrpSpPr>
        <p:grpSpPr>
          <a:xfrm>
            <a:off x="362700" y="196035"/>
            <a:ext cx="540060" cy="540060"/>
            <a:chOff x="2180903" y="1240061"/>
            <a:chExt cx="648072" cy="648072"/>
          </a:xfrm>
        </p:grpSpPr>
        <p:sp>
          <p:nvSpPr>
            <p:cNvPr id="6" name="椭圆 5"/>
            <p:cNvSpPr/>
            <p:nvPr/>
          </p:nvSpPr>
          <p:spPr>
            <a:xfrm>
              <a:off x="2180903" y="1240061"/>
              <a:ext cx="648072" cy="6480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7" name="文本框 6"/>
            <p:cNvSpPr txBox="1"/>
            <p:nvPr/>
          </p:nvSpPr>
          <p:spPr>
            <a:xfrm>
              <a:off x="2180903" y="1302487"/>
              <a:ext cx="648072" cy="553998"/>
            </a:xfrm>
            <a:prstGeom prst="rect">
              <a:avLst/>
            </a:prstGeom>
            <a:noFill/>
          </p:spPr>
          <p:txBody>
            <a:bodyPr wrap="square" rtlCol="0">
              <a:spAutoFit/>
            </a:bodyPr>
            <a:lstStyle/>
            <a:p>
              <a:pPr algn="ctr"/>
              <a:r>
                <a:rPr lang="zh-CN" altLang="en-US" sz="2400" dirty="0">
                  <a:solidFill>
                    <a:schemeClr val="bg1"/>
                  </a:solidFill>
                  <a:latin typeface="+mn-ea"/>
                  <a:ea typeface="+mn-ea"/>
                </a:rPr>
                <a:t>五</a:t>
              </a:r>
              <a:endParaRPr lang="en-US" altLang="zh-CN" sz="2400" dirty="0">
                <a:solidFill>
                  <a:schemeClr val="bg1"/>
                </a:solidFill>
                <a:latin typeface="+mn-ea"/>
                <a:ea typeface="+mn-ea"/>
              </a:endParaRPr>
            </a:p>
          </p:txBody>
        </p:sp>
      </p:grpSp>
      <p:sp>
        <p:nvSpPr>
          <p:cNvPr id="8" name="文本框 7"/>
          <p:cNvSpPr txBox="1"/>
          <p:nvPr/>
        </p:nvSpPr>
        <p:spPr>
          <a:xfrm>
            <a:off x="902760" y="196035"/>
            <a:ext cx="5526615" cy="584775"/>
          </a:xfrm>
          <a:prstGeom prst="rect">
            <a:avLst/>
          </a:prstGeom>
          <a:noFill/>
        </p:spPr>
        <p:txBody>
          <a:bodyPr wrap="square" rtlCol="0">
            <a:spAutoFit/>
          </a:bodyPr>
          <a:lstStyle/>
          <a:p>
            <a:pPr algn="ctr"/>
            <a:r>
              <a:rPr lang="zh-CN" altLang="en-US" sz="3200" b="1" cap="all" spc="300" dirty="0">
                <a:solidFill>
                  <a:srgbClr val="C00000"/>
                </a:solidFill>
                <a:latin typeface="+mj-ea"/>
                <a:ea typeface="+mj-ea"/>
                <a:cs typeface="+mn-ea"/>
              </a:rPr>
              <a:t>党支部青年委员工作职责</a:t>
            </a:r>
          </a:p>
        </p:txBody>
      </p:sp>
      <p:sp>
        <p:nvSpPr>
          <p:cNvPr id="9" name="文本框 8"/>
          <p:cNvSpPr txBox="1"/>
          <p:nvPr/>
        </p:nvSpPr>
        <p:spPr>
          <a:xfrm>
            <a:off x="6933431" y="1900390"/>
            <a:ext cx="4968057" cy="3416320"/>
          </a:xfrm>
          <a:prstGeom prst="rect">
            <a:avLst/>
          </a:prstGeom>
          <a:noFill/>
          <a:ln>
            <a:noFill/>
          </a:ln>
        </p:spPr>
        <p:txBody>
          <a:bodyPr wrap="square" rtlCol="0">
            <a:spAutoFit/>
          </a:bodyPr>
          <a:lstStyle/>
          <a:p>
            <a:pPr indent="457200" algn="just">
              <a:lnSpc>
                <a:spcPct val="150000"/>
              </a:lnSpc>
            </a:pPr>
            <a:r>
              <a:rPr lang="zh-CN" altLang="en-US" sz="2400" b="1" dirty="0">
                <a:latin typeface="+mn-ea"/>
                <a:ea typeface="+mn-ea"/>
              </a:rPr>
              <a:t>  贯彻落实上级党委和党支部关于共青团工作的指示和要求，</a:t>
            </a:r>
            <a:r>
              <a:rPr lang="zh-CN" altLang="en-US" sz="2400" dirty="0">
                <a:latin typeface="+mn-ea"/>
                <a:ea typeface="+mn-ea"/>
              </a:rPr>
              <a:t>围绕党的中心工作，指导团支部根据青年的特点和需要，生动活泼地、富于创造性地开展工作，充分发挥其党的助手和后备军的作用。</a:t>
            </a:r>
          </a:p>
        </p:txBody>
      </p:sp>
      <p:grpSp>
        <p:nvGrpSpPr>
          <p:cNvPr id="73" name="df012dc7-a8bc-40e2-8166-55ada234cd8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923225" y="1908646"/>
            <a:ext cx="5709498" cy="3703242"/>
            <a:chOff x="2389195" y="1255730"/>
            <a:chExt cx="7413649" cy="4808573"/>
          </a:xfrm>
        </p:grpSpPr>
        <p:grpSp>
          <p:nvGrpSpPr>
            <p:cNvPr id="74" name="îSḻïḋe"/>
            <p:cNvGrpSpPr/>
            <p:nvPr/>
          </p:nvGrpSpPr>
          <p:grpSpPr bwMode="auto">
            <a:xfrm>
              <a:off x="2778128" y="1541464"/>
              <a:ext cx="6572255" cy="4149726"/>
              <a:chOff x="1598" y="971"/>
              <a:chExt cx="4140" cy="2614"/>
            </a:xfrm>
          </p:grpSpPr>
          <p:sp>
            <p:nvSpPr>
              <p:cNvPr id="694" name="íṣľíḍe"/>
              <p:cNvSpPr/>
              <p:nvPr/>
            </p:nvSpPr>
            <p:spPr bwMode="auto">
              <a:xfrm>
                <a:off x="4060" y="1126"/>
                <a:ext cx="557" cy="440"/>
              </a:xfrm>
              <a:custGeom>
                <a:avLst/>
                <a:gdLst>
                  <a:gd name="T0" fmla="*/ 308 w 356"/>
                  <a:gd name="T1" fmla="*/ 255 h 281"/>
                  <a:gd name="T2" fmla="*/ 1 w 356"/>
                  <a:gd name="T3" fmla="*/ 173 h 281"/>
                  <a:gd name="T4" fmla="*/ 49 w 356"/>
                  <a:gd name="T5" fmla="*/ 0 h 281"/>
                  <a:gd name="T6" fmla="*/ 356 w 356"/>
                  <a:gd name="T7" fmla="*/ 82 h 281"/>
                  <a:gd name="T8" fmla="*/ 308 w 356"/>
                  <a:gd name="T9" fmla="*/ 255 h 281"/>
                </a:gdLst>
                <a:ahLst/>
                <a:cxnLst>
                  <a:cxn ang="0">
                    <a:pos x="T0" y="T1"/>
                  </a:cxn>
                  <a:cxn ang="0">
                    <a:pos x="T2" y="T3"/>
                  </a:cxn>
                  <a:cxn ang="0">
                    <a:pos x="T4" y="T5"/>
                  </a:cxn>
                  <a:cxn ang="0">
                    <a:pos x="T6" y="T7"/>
                  </a:cxn>
                  <a:cxn ang="0">
                    <a:pos x="T8" y="T9"/>
                  </a:cxn>
                </a:cxnLst>
                <a:rect l="0" t="0" r="r" b="b"/>
                <a:pathLst>
                  <a:path w="356" h="281">
                    <a:moveTo>
                      <a:pt x="308" y="255"/>
                    </a:moveTo>
                    <a:cubicBezTo>
                      <a:pt x="256" y="274"/>
                      <a:pt x="0" y="281"/>
                      <a:pt x="1" y="173"/>
                    </a:cubicBezTo>
                    <a:cubicBezTo>
                      <a:pt x="3" y="65"/>
                      <a:pt x="49" y="0"/>
                      <a:pt x="49" y="0"/>
                    </a:cubicBezTo>
                    <a:cubicBezTo>
                      <a:pt x="356" y="82"/>
                      <a:pt x="356" y="82"/>
                      <a:pt x="356" y="82"/>
                    </a:cubicBezTo>
                    <a:cubicBezTo>
                      <a:pt x="356" y="82"/>
                      <a:pt x="337" y="231"/>
                      <a:pt x="308" y="255"/>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5" name="îṡḷïḋê"/>
              <p:cNvSpPr/>
              <p:nvPr/>
            </p:nvSpPr>
            <p:spPr bwMode="auto">
              <a:xfrm>
                <a:off x="4071" y="1090"/>
                <a:ext cx="500" cy="492"/>
              </a:xfrm>
              <a:custGeom>
                <a:avLst/>
                <a:gdLst>
                  <a:gd name="T0" fmla="*/ 56 w 320"/>
                  <a:gd name="T1" fmla="*/ 38 h 314"/>
                  <a:gd name="T2" fmla="*/ 19 w 320"/>
                  <a:gd name="T3" fmla="*/ 247 h 314"/>
                  <a:gd name="T4" fmla="*/ 283 w 320"/>
                  <a:gd name="T5" fmla="*/ 304 h 314"/>
                  <a:gd name="T6" fmla="*/ 313 w 320"/>
                  <a:gd name="T7" fmla="*/ 108 h 314"/>
                  <a:gd name="T8" fmla="*/ 219 w 320"/>
                  <a:gd name="T9" fmla="*/ 86 h 314"/>
                  <a:gd name="T10" fmla="*/ 56 w 320"/>
                  <a:gd name="T11" fmla="*/ 38 h 314"/>
                </a:gdLst>
                <a:ahLst/>
                <a:cxnLst>
                  <a:cxn ang="0">
                    <a:pos x="T0" y="T1"/>
                  </a:cxn>
                  <a:cxn ang="0">
                    <a:pos x="T2" y="T3"/>
                  </a:cxn>
                  <a:cxn ang="0">
                    <a:pos x="T4" y="T5"/>
                  </a:cxn>
                  <a:cxn ang="0">
                    <a:pos x="T6" y="T7"/>
                  </a:cxn>
                  <a:cxn ang="0">
                    <a:pos x="T8" y="T9"/>
                  </a:cxn>
                  <a:cxn ang="0">
                    <a:pos x="T10" y="T11"/>
                  </a:cxn>
                </a:cxnLst>
                <a:rect l="0" t="0" r="r" b="b"/>
                <a:pathLst>
                  <a:path w="320" h="314">
                    <a:moveTo>
                      <a:pt x="56" y="38"/>
                    </a:moveTo>
                    <a:cubicBezTo>
                      <a:pt x="45" y="51"/>
                      <a:pt x="0" y="225"/>
                      <a:pt x="19" y="247"/>
                    </a:cubicBezTo>
                    <a:cubicBezTo>
                      <a:pt x="38" y="269"/>
                      <a:pt x="267" y="314"/>
                      <a:pt x="283" y="304"/>
                    </a:cubicBezTo>
                    <a:cubicBezTo>
                      <a:pt x="299" y="293"/>
                      <a:pt x="320" y="124"/>
                      <a:pt x="313" y="108"/>
                    </a:cubicBezTo>
                    <a:cubicBezTo>
                      <a:pt x="306" y="91"/>
                      <a:pt x="235" y="90"/>
                      <a:pt x="219" y="86"/>
                    </a:cubicBezTo>
                    <a:cubicBezTo>
                      <a:pt x="131" y="59"/>
                      <a:pt x="78" y="0"/>
                      <a:pt x="56" y="38"/>
                    </a:cubicBezTo>
                    <a:close/>
                  </a:path>
                </a:pathLst>
              </a:custGeom>
              <a:solidFill>
                <a:srgbClr val="3F33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6" name="îśḷíďê"/>
              <p:cNvSpPr/>
              <p:nvPr/>
            </p:nvSpPr>
            <p:spPr bwMode="auto">
              <a:xfrm>
                <a:off x="2926" y="3134"/>
                <a:ext cx="558" cy="451"/>
              </a:xfrm>
              <a:custGeom>
                <a:avLst/>
                <a:gdLst>
                  <a:gd name="T0" fmla="*/ 44 w 357"/>
                  <a:gd name="T1" fmla="*/ 30 h 288"/>
                  <a:gd name="T2" fmla="*/ 356 w 357"/>
                  <a:gd name="T3" fmla="*/ 110 h 288"/>
                  <a:gd name="T4" fmla="*/ 312 w 357"/>
                  <a:gd name="T5" fmla="*/ 288 h 288"/>
                  <a:gd name="T6" fmla="*/ 0 w 357"/>
                  <a:gd name="T7" fmla="*/ 207 h 288"/>
                  <a:gd name="T8" fmla="*/ 44 w 357"/>
                  <a:gd name="T9" fmla="*/ 30 h 288"/>
                </a:gdLst>
                <a:ahLst/>
                <a:cxnLst>
                  <a:cxn ang="0">
                    <a:pos x="T0" y="T1"/>
                  </a:cxn>
                  <a:cxn ang="0">
                    <a:pos x="T2" y="T3"/>
                  </a:cxn>
                  <a:cxn ang="0">
                    <a:pos x="T4" y="T5"/>
                  </a:cxn>
                  <a:cxn ang="0">
                    <a:pos x="T6" y="T7"/>
                  </a:cxn>
                  <a:cxn ang="0">
                    <a:pos x="T8" y="T9"/>
                  </a:cxn>
                </a:cxnLst>
                <a:rect l="0" t="0" r="r" b="b"/>
                <a:pathLst>
                  <a:path w="357" h="288">
                    <a:moveTo>
                      <a:pt x="44" y="30"/>
                    </a:moveTo>
                    <a:cubicBezTo>
                      <a:pt x="97" y="10"/>
                      <a:pt x="355" y="0"/>
                      <a:pt x="356" y="110"/>
                    </a:cubicBezTo>
                    <a:cubicBezTo>
                      <a:pt x="357" y="221"/>
                      <a:pt x="312" y="288"/>
                      <a:pt x="312" y="288"/>
                    </a:cubicBezTo>
                    <a:cubicBezTo>
                      <a:pt x="0" y="207"/>
                      <a:pt x="0" y="207"/>
                      <a:pt x="0" y="207"/>
                    </a:cubicBezTo>
                    <a:cubicBezTo>
                      <a:pt x="0" y="207"/>
                      <a:pt x="16" y="55"/>
                      <a:pt x="44" y="30"/>
                    </a:cubicBezTo>
                    <a:close/>
                  </a:path>
                </a:pathLst>
              </a:custGeom>
              <a:solidFill>
                <a:srgbClr val="3B3A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7" name="i$ḷídê"/>
              <p:cNvSpPr/>
              <p:nvPr/>
            </p:nvSpPr>
            <p:spPr bwMode="auto">
              <a:xfrm>
                <a:off x="2923" y="3014"/>
                <a:ext cx="555" cy="497"/>
              </a:xfrm>
              <a:custGeom>
                <a:avLst/>
                <a:gdLst>
                  <a:gd name="T0" fmla="*/ 280 w 355"/>
                  <a:gd name="T1" fmla="*/ 318 h 318"/>
                  <a:gd name="T2" fmla="*/ 355 w 355"/>
                  <a:gd name="T3" fmla="*/ 97 h 318"/>
                  <a:gd name="T4" fmla="*/ 273 w 355"/>
                  <a:gd name="T5" fmla="*/ 68 h 318"/>
                  <a:gd name="T6" fmla="*/ 183 w 355"/>
                  <a:gd name="T7" fmla="*/ 185 h 318"/>
                  <a:gd name="T8" fmla="*/ 173 w 355"/>
                  <a:gd name="T9" fmla="*/ 35 h 318"/>
                  <a:gd name="T10" fmla="*/ 105 w 355"/>
                  <a:gd name="T11" fmla="*/ 0 h 318"/>
                  <a:gd name="T12" fmla="*/ 7 w 355"/>
                  <a:gd name="T13" fmla="*/ 211 h 318"/>
                  <a:gd name="T14" fmla="*/ 280 w 355"/>
                  <a:gd name="T15" fmla="*/ 318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18">
                    <a:moveTo>
                      <a:pt x="280" y="318"/>
                    </a:moveTo>
                    <a:cubicBezTo>
                      <a:pt x="283" y="310"/>
                      <a:pt x="355" y="97"/>
                      <a:pt x="355" y="97"/>
                    </a:cubicBezTo>
                    <a:cubicBezTo>
                      <a:pt x="273" y="68"/>
                      <a:pt x="273" y="68"/>
                      <a:pt x="273" y="68"/>
                    </a:cubicBezTo>
                    <a:cubicBezTo>
                      <a:pt x="183" y="185"/>
                      <a:pt x="183" y="185"/>
                      <a:pt x="183" y="185"/>
                    </a:cubicBezTo>
                    <a:cubicBezTo>
                      <a:pt x="183" y="185"/>
                      <a:pt x="178" y="35"/>
                      <a:pt x="173" y="35"/>
                    </a:cubicBezTo>
                    <a:cubicBezTo>
                      <a:pt x="168" y="34"/>
                      <a:pt x="105" y="0"/>
                      <a:pt x="105" y="0"/>
                    </a:cubicBezTo>
                    <a:cubicBezTo>
                      <a:pt x="105" y="0"/>
                      <a:pt x="0" y="210"/>
                      <a:pt x="7" y="211"/>
                    </a:cubicBezTo>
                    <a:cubicBezTo>
                      <a:pt x="14" y="212"/>
                      <a:pt x="280" y="318"/>
                      <a:pt x="280" y="318"/>
                    </a:cubicBezTo>
                    <a:close/>
                  </a:path>
                </a:pathLst>
              </a:custGeom>
              <a:solidFill>
                <a:srgbClr val="3331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8" name="îsľíďê"/>
              <p:cNvSpPr/>
              <p:nvPr/>
            </p:nvSpPr>
            <p:spPr bwMode="auto">
              <a:xfrm>
                <a:off x="1598" y="2032"/>
                <a:ext cx="515" cy="609"/>
              </a:xfrm>
              <a:custGeom>
                <a:avLst/>
                <a:gdLst>
                  <a:gd name="T0" fmla="*/ 186 w 329"/>
                  <a:gd name="T1" fmla="*/ 19 h 389"/>
                  <a:gd name="T2" fmla="*/ 223 w 329"/>
                  <a:gd name="T3" fmla="*/ 349 h 389"/>
                  <a:gd name="T4" fmla="*/ 37 w 329"/>
                  <a:gd name="T5" fmla="*/ 369 h 389"/>
                  <a:gd name="T6" fmla="*/ 0 w 329"/>
                  <a:gd name="T7" fmla="*/ 39 h 389"/>
                  <a:gd name="T8" fmla="*/ 186 w 329"/>
                  <a:gd name="T9" fmla="*/ 19 h 389"/>
                </a:gdLst>
                <a:ahLst/>
                <a:cxnLst>
                  <a:cxn ang="0">
                    <a:pos x="T0" y="T1"/>
                  </a:cxn>
                  <a:cxn ang="0">
                    <a:pos x="T2" y="T3"/>
                  </a:cxn>
                  <a:cxn ang="0">
                    <a:pos x="T4" y="T5"/>
                  </a:cxn>
                  <a:cxn ang="0">
                    <a:pos x="T6" y="T7"/>
                  </a:cxn>
                  <a:cxn ang="0">
                    <a:pos x="T8" y="T9"/>
                  </a:cxn>
                </a:cxnLst>
                <a:rect l="0" t="0" r="r" b="b"/>
                <a:pathLst>
                  <a:path w="329" h="389">
                    <a:moveTo>
                      <a:pt x="186" y="19"/>
                    </a:moveTo>
                    <a:cubicBezTo>
                      <a:pt x="281" y="25"/>
                      <a:pt x="329" y="309"/>
                      <a:pt x="223" y="349"/>
                    </a:cubicBezTo>
                    <a:cubicBezTo>
                      <a:pt x="118" y="389"/>
                      <a:pt x="37" y="369"/>
                      <a:pt x="37" y="369"/>
                    </a:cubicBezTo>
                    <a:cubicBezTo>
                      <a:pt x="0" y="39"/>
                      <a:pt x="0" y="39"/>
                      <a:pt x="0" y="39"/>
                    </a:cubicBezTo>
                    <a:cubicBezTo>
                      <a:pt x="0" y="39"/>
                      <a:pt x="152" y="0"/>
                      <a:pt x="186" y="19"/>
                    </a:cubicBezTo>
                    <a:close/>
                  </a:path>
                </a:pathLst>
              </a:custGeom>
              <a:solidFill>
                <a:srgbClr val="3B3A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9" name="ïSlíḓé"/>
              <p:cNvSpPr/>
              <p:nvPr/>
            </p:nvSpPr>
            <p:spPr bwMode="auto">
              <a:xfrm>
                <a:off x="1683" y="1998"/>
                <a:ext cx="550" cy="552"/>
              </a:xfrm>
              <a:custGeom>
                <a:avLst/>
                <a:gdLst>
                  <a:gd name="T0" fmla="*/ 0 w 352"/>
                  <a:gd name="T1" fmla="*/ 103 h 353"/>
                  <a:gd name="T2" fmla="*/ 246 w 352"/>
                  <a:gd name="T3" fmla="*/ 13 h 353"/>
                  <a:gd name="T4" fmla="*/ 273 w 352"/>
                  <a:gd name="T5" fmla="*/ 106 h 353"/>
                  <a:gd name="T6" fmla="*/ 186 w 352"/>
                  <a:gd name="T7" fmla="*/ 181 h 353"/>
                  <a:gd name="T8" fmla="*/ 352 w 352"/>
                  <a:gd name="T9" fmla="*/ 254 h 353"/>
                  <a:gd name="T10" fmla="*/ 315 w 352"/>
                  <a:gd name="T11" fmla="*/ 327 h 353"/>
                  <a:gd name="T12" fmla="*/ 76 w 352"/>
                  <a:gd name="T13" fmla="*/ 328 h 353"/>
                  <a:gd name="T14" fmla="*/ 0 w 352"/>
                  <a:gd name="T15" fmla="*/ 103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2" h="353">
                    <a:moveTo>
                      <a:pt x="0" y="103"/>
                    </a:moveTo>
                    <a:cubicBezTo>
                      <a:pt x="36" y="87"/>
                      <a:pt x="247" y="21"/>
                      <a:pt x="246" y="13"/>
                    </a:cubicBezTo>
                    <a:cubicBezTo>
                      <a:pt x="245" y="0"/>
                      <a:pt x="287" y="98"/>
                      <a:pt x="273" y="106"/>
                    </a:cubicBezTo>
                    <a:cubicBezTo>
                      <a:pt x="259" y="114"/>
                      <a:pt x="171" y="185"/>
                      <a:pt x="186" y="181"/>
                    </a:cubicBezTo>
                    <a:cubicBezTo>
                      <a:pt x="200" y="178"/>
                      <a:pt x="352" y="242"/>
                      <a:pt x="352" y="254"/>
                    </a:cubicBezTo>
                    <a:cubicBezTo>
                      <a:pt x="351" y="265"/>
                      <a:pt x="337" y="329"/>
                      <a:pt x="315" y="327"/>
                    </a:cubicBezTo>
                    <a:cubicBezTo>
                      <a:pt x="294" y="326"/>
                      <a:pt x="82" y="353"/>
                      <a:pt x="76" y="328"/>
                    </a:cubicBezTo>
                    <a:cubicBezTo>
                      <a:pt x="70" y="303"/>
                      <a:pt x="0" y="103"/>
                      <a:pt x="0" y="103"/>
                    </a:cubicBezTo>
                    <a:close/>
                  </a:path>
                </a:pathLst>
              </a:custGeom>
              <a:solidFill>
                <a:srgbClr val="513F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0" name="ïš1ïḓê"/>
              <p:cNvSpPr/>
              <p:nvPr/>
            </p:nvSpPr>
            <p:spPr bwMode="auto">
              <a:xfrm>
                <a:off x="5159" y="1976"/>
                <a:ext cx="579" cy="568"/>
              </a:xfrm>
              <a:custGeom>
                <a:avLst/>
                <a:gdLst>
                  <a:gd name="T0" fmla="*/ 208 w 370"/>
                  <a:gd name="T1" fmla="*/ 356 h 363"/>
                  <a:gd name="T2" fmla="*/ 84 w 370"/>
                  <a:gd name="T3" fmla="*/ 70 h 363"/>
                  <a:gd name="T4" fmla="*/ 246 w 370"/>
                  <a:gd name="T5" fmla="*/ 0 h 363"/>
                  <a:gd name="T6" fmla="*/ 370 w 370"/>
                  <a:gd name="T7" fmla="*/ 286 h 363"/>
                  <a:gd name="T8" fmla="*/ 208 w 370"/>
                  <a:gd name="T9" fmla="*/ 356 h 363"/>
                </a:gdLst>
                <a:ahLst/>
                <a:cxnLst>
                  <a:cxn ang="0">
                    <a:pos x="T0" y="T1"/>
                  </a:cxn>
                  <a:cxn ang="0">
                    <a:pos x="T2" y="T3"/>
                  </a:cxn>
                  <a:cxn ang="0">
                    <a:pos x="T4" y="T5"/>
                  </a:cxn>
                  <a:cxn ang="0">
                    <a:pos x="T6" y="T7"/>
                  </a:cxn>
                  <a:cxn ang="0">
                    <a:pos x="T8" y="T9"/>
                  </a:cxn>
                </a:cxnLst>
                <a:rect l="0" t="0" r="r" b="b"/>
                <a:pathLst>
                  <a:path w="370" h="363">
                    <a:moveTo>
                      <a:pt x="208" y="356"/>
                    </a:moveTo>
                    <a:cubicBezTo>
                      <a:pt x="162" y="327"/>
                      <a:pt x="0" y="135"/>
                      <a:pt x="84" y="70"/>
                    </a:cubicBezTo>
                    <a:cubicBezTo>
                      <a:pt x="167" y="5"/>
                      <a:pt x="246" y="0"/>
                      <a:pt x="246" y="0"/>
                    </a:cubicBezTo>
                    <a:cubicBezTo>
                      <a:pt x="370" y="286"/>
                      <a:pt x="370" y="286"/>
                      <a:pt x="370" y="286"/>
                    </a:cubicBezTo>
                    <a:cubicBezTo>
                      <a:pt x="370" y="286"/>
                      <a:pt x="244" y="363"/>
                      <a:pt x="208" y="356"/>
                    </a:cubicBezTo>
                    <a:close/>
                  </a:path>
                </a:pathLst>
              </a:custGeom>
              <a:solidFill>
                <a:srgbClr val="3D31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1" name="îŝľiďê"/>
              <p:cNvSpPr/>
              <p:nvPr/>
            </p:nvSpPr>
            <p:spPr bwMode="auto">
              <a:xfrm>
                <a:off x="5217" y="2100"/>
                <a:ext cx="362" cy="475"/>
              </a:xfrm>
              <a:custGeom>
                <a:avLst/>
                <a:gdLst>
                  <a:gd name="T0" fmla="*/ 181 w 231"/>
                  <a:gd name="T1" fmla="*/ 27 h 304"/>
                  <a:gd name="T2" fmla="*/ 137 w 231"/>
                  <a:gd name="T3" fmla="*/ 1 h 304"/>
                  <a:gd name="T4" fmla="*/ 5 w 231"/>
                  <a:gd name="T5" fmla="*/ 43 h 304"/>
                  <a:gd name="T6" fmla="*/ 49 w 231"/>
                  <a:gd name="T7" fmla="*/ 299 h 304"/>
                  <a:gd name="T8" fmla="*/ 223 w 231"/>
                  <a:gd name="T9" fmla="*/ 207 h 304"/>
                  <a:gd name="T10" fmla="*/ 225 w 231"/>
                  <a:gd name="T11" fmla="*/ 116 h 304"/>
                  <a:gd name="T12" fmla="*/ 181 w 231"/>
                  <a:gd name="T13" fmla="*/ 27 h 304"/>
                </a:gdLst>
                <a:ahLst/>
                <a:cxnLst>
                  <a:cxn ang="0">
                    <a:pos x="T0" y="T1"/>
                  </a:cxn>
                  <a:cxn ang="0">
                    <a:pos x="T2" y="T3"/>
                  </a:cxn>
                  <a:cxn ang="0">
                    <a:pos x="T4" y="T5"/>
                  </a:cxn>
                  <a:cxn ang="0">
                    <a:pos x="T6" y="T7"/>
                  </a:cxn>
                  <a:cxn ang="0">
                    <a:pos x="T8" y="T9"/>
                  </a:cxn>
                  <a:cxn ang="0">
                    <a:pos x="T10" y="T11"/>
                  </a:cxn>
                  <a:cxn ang="0">
                    <a:pos x="T12" y="T13"/>
                  </a:cxn>
                </a:cxnLst>
                <a:rect l="0" t="0" r="r" b="b"/>
                <a:pathLst>
                  <a:path w="231" h="304">
                    <a:moveTo>
                      <a:pt x="181" y="27"/>
                    </a:moveTo>
                    <a:cubicBezTo>
                      <a:pt x="171" y="21"/>
                      <a:pt x="153" y="2"/>
                      <a:pt x="137" y="1"/>
                    </a:cubicBezTo>
                    <a:cubicBezTo>
                      <a:pt x="121" y="0"/>
                      <a:pt x="11" y="15"/>
                      <a:pt x="5" y="43"/>
                    </a:cubicBezTo>
                    <a:cubicBezTo>
                      <a:pt x="0" y="71"/>
                      <a:pt x="32" y="293"/>
                      <a:pt x="49" y="299"/>
                    </a:cubicBezTo>
                    <a:cubicBezTo>
                      <a:pt x="67" y="304"/>
                      <a:pt x="214" y="223"/>
                      <a:pt x="223" y="207"/>
                    </a:cubicBezTo>
                    <a:cubicBezTo>
                      <a:pt x="231" y="192"/>
                      <a:pt x="230" y="130"/>
                      <a:pt x="225" y="116"/>
                    </a:cubicBezTo>
                    <a:cubicBezTo>
                      <a:pt x="219" y="101"/>
                      <a:pt x="181" y="27"/>
                      <a:pt x="181" y="27"/>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2" name="ïŝļiḍé"/>
              <p:cNvSpPr/>
              <p:nvPr/>
            </p:nvSpPr>
            <p:spPr bwMode="auto">
              <a:xfrm>
                <a:off x="4071" y="2988"/>
                <a:ext cx="583" cy="576"/>
              </a:xfrm>
              <a:custGeom>
                <a:avLst/>
                <a:gdLst>
                  <a:gd name="T0" fmla="*/ 20 w 373"/>
                  <a:gd name="T1" fmla="*/ 211 h 368"/>
                  <a:gd name="T2" fmla="*/ 298 w 373"/>
                  <a:gd name="T3" fmla="*/ 80 h 368"/>
                  <a:gd name="T4" fmla="*/ 373 w 373"/>
                  <a:gd name="T5" fmla="*/ 237 h 368"/>
                  <a:gd name="T6" fmla="*/ 95 w 373"/>
                  <a:gd name="T7" fmla="*/ 368 h 368"/>
                  <a:gd name="T8" fmla="*/ 20 w 373"/>
                  <a:gd name="T9" fmla="*/ 211 h 368"/>
                </a:gdLst>
                <a:ahLst/>
                <a:cxnLst>
                  <a:cxn ang="0">
                    <a:pos x="T0" y="T1"/>
                  </a:cxn>
                  <a:cxn ang="0">
                    <a:pos x="T2" y="T3"/>
                  </a:cxn>
                  <a:cxn ang="0">
                    <a:pos x="T4" y="T5"/>
                  </a:cxn>
                  <a:cxn ang="0">
                    <a:pos x="T6" y="T7"/>
                  </a:cxn>
                  <a:cxn ang="0">
                    <a:pos x="T8" y="T9"/>
                  </a:cxn>
                </a:cxnLst>
                <a:rect l="0" t="0" r="r" b="b"/>
                <a:pathLst>
                  <a:path w="373" h="368">
                    <a:moveTo>
                      <a:pt x="20" y="211"/>
                    </a:moveTo>
                    <a:cubicBezTo>
                      <a:pt x="0" y="109"/>
                      <a:pt x="230" y="0"/>
                      <a:pt x="298" y="80"/>
                    </a:cubicBezTo>
                    <a:cubicBezTo>
                      <a:pt x="366" y="160"/>
                      <a:pt x="373" y="237"/>
                      <a:pt x="373" y="237"/>
                    </a:cubicBezTo>
                    <a:cubicBezTo>
                      <a:pt x="95" y="368"/>
                      <a:pt x="95" y="368"/>
                      <a:pt x="95" y="368"/>
                    </a:cubicBezTo>
                    <a:cubicBezTo>
                      <a:pt x="95" y="368"/>
                      <a:pt x="15" y="247"/>
                      <a:pt x="20" y="211"/>
                    </a:cubicBezTo>
                    <a:close/>
                  </a:path>
                </a:pathLst>
              </a:custGeom>
              <a:solidFill>
                <a:srgbClr val="2339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3" name="ïsļîḓè"/>
              <p:cNvSpPr/>
              <p:nvPr/>
            </p:nvSpPr>
            <p:spPr bwMode="auto">
              <a:xfrm>
                <a:off x="4137" y="3129"/>
                <a:ext cx="498" cy="342"/>
              </a:xfrm>
              <a:custGeom>
                <a:avLst/>
                <a:gdLst>
                  <a:gd name="T0" fmla="*/ 319 w 319"/>
                  <a:gd name="T1" fmla="*/ 126 h 218"/>
                  <a:gd name="T2" fmla="*/ 32 w 319"/>
                  <a:gd name="T3" fmla="*/ 218 h 218"/>
                  <a:gd name="T4" fmla="*/ 0 w 319"/>
                  <a:gd name="T5" fmla="*/ 1 h 218"/>
                  <a:gd name="T6" fmla="*/ 218 w 319"/>
                  <a:gd name="T7" fmla="*/ 0 h 218"/>
                  <a:gd name="T8" fmla="*/ 319 w 319"/>
                  <a:gd name="T9" fmla="*/ 126 h 218"/>
                </a:gdLst>
                <a:ahLst/>
                <a:cxnLst>
                  <a:cxn ang="0">
                    <a:pos x="T0" y="T1"/>
                  </a:cxn>
                  <a:cxn ang="0">
                    <a:pos x="T2" y="T3"/>
                  </a:cxn>
                  <a:cxn ang="0">
                    <a:pos x="T4" y="T5"/>
                  </a:cxn>
                  <a:cxn ang="0">
                    <a:pos x="T6" y="T7"/>
                  </a:cxn>
                  <a:cxn ang="0">
                    <a:pos x="T8" y="T9"/>
                  </a:cxn>
                </a:cxnLst>
                <a:rect l="0" t="0" r="r" b="b"/>
                <a:pathLst>
                  <a:path w="319" h="218">
                    <a:moveTo>
                      <a:pt x="319" y="126"/>
                    </a:moveTo>
                    <a:cubicBezTo>
                      <a:pt x="32" y="218"/>
                      <a:pt x="32" y="218"/>
                      <a:pt x="32" y="218"/>
                    </a:cubicBezTo>
                    <a:cubicBezTo>
                      <a:pt x="32" y="218"/>
                      <a:pt x="0" y="79"/>
                      <a:pt x="0" y="1"/>
                    </a:cubicBezTo>
                    <a:cubicBezTo>
                      <a:pt x="218" y="0"/>
                      <a:pt x="218" y="0"/>
                      <a:pt x="218" y="0"/>
                    </a:cubicBezTo>
                    <a:cubicBezTo>
                      <a:pt x="274" y="38"/>
                      <a:pt x="319" y="126"/>
                      <a:pt x="319" y="126"/>
                    </a:cubicBezTo>
                    <a:close/>
                  </a:path>
                </a:pathLst>
              </a:custGeom>
              <a:solidFill>
                <a:srgbClr val="A156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4" name="îśľïďe"/>
              <p:cNvSpPr/>
              <p:nvPr/>
            </p:nvSpPr>
            <p:spPr bwMode="auto">
              <a:xfrm>
                <a:off x="2538" y="971"/>
                <a:ext cx="596" cy="587"/>
              </a:xfrm>
              <a:custGeom>
                <a:avLst/>
                <a:gdLst>
                  <a:gd name="T0" fmla="*/ 354 w 381"/>
                  <a:gd name="T1" fmla="*/ 151 h 375"/>
                  <a:gd name="T2" fmla="*/ 85 w 381"/>
                  <a:gd name="T3" fmla="*/ 300 h 375"/>
                  <a:gd name="T4" fmla="*/ 0 w 381"/>
                  <a:gd name="T5" fmla="*/ 148 h 375"/>
                  <a:gd name="T6" fmla="*/ 269 w 381"/>
                  <a:gd name="T7" fmla="*/ 0 h 375"/>
                  <a:gd name="T8" fmla="*/ 354 w 381"/>
                  <a:gd name="T9" fmla="*/ 151 h 375"/>
                </a:gdLst>
                <a:ahLst/>
                <a:cxnLst>
                  <a:cxn ang="0">
                    <a:pos x="T0" y="T1"/>
                  </a:cxn>
                  <a:cxn ang="0">
                    <a:pos x="T2" y="T3"/>
                  </a:cxn>
                  <a:cxn ang="0">
                    <a:pos x="T4" y="T5"/>
                  </a:cxn>
                  <a:cxn ang="0">
                    <a:pos x="T6" y="T7"/>
                  </a:cxn>
                  <a:cxn ang="0">
                    <a:pos x="T8" y="T9"/>
                  </a:cxn>
                </a:cxnLst>
                <a:rect l="0" t="0" r="r" b="b"/>
                <a:pathLst>
                  <a:path w="381" h="375">
                    <a:moveTo>
                      <a:pt x="354" y="151"/>
                    </a:moveTo>
                    <a:cubicBezTo>
                      <a:pt x="381" y="252"/>
                      <a:pt x="158" y="375"/>
                      <a:pt x="85" y="300"/>
                    </a:cubicBezTo>
                    <a:cubicBezTo>
                      <a:pt x="12" y="224"/>
                      <a:pt x="0" y="148"/>
                      <a:pt x="0" y="148"/>
                    </a:cubicBezTo>
                    <a:cubicBezTo>
                      <a:pt x="269" y="0"/>
                      <a:pt x="269" y="0"/>
                      <a:pt x="269" y="0"/>
                    </a:cubicBezTo>
                    <a:cubicBezTo>
                      <a:pt x="269" y="0"/>
                      <a:pt x="357" y="115"/>
                      <a:pt x="354" y="151"/>
                    </a:cubicBezTo>
                    <a:close/>
                  </a:path>
                </a:pathLst>
              </a:custGeom>
              <a:solidFill>
                <a:srgbClr val="2339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5" name="î$ļiḑê"/>
              <p:cNvSpPr/>
              <p:nvPr/>
            </p:nvSpPr>
            <p:spPr bwMode="auto">
              <a:xfrm>
                <a:off x="2563" y="1053"/>
                <a:ext cx="509" cy="358"/>
              </a:xfrm>
              <a:custGeom>
                <a:avLst/>
                <a:gdLst>
                  <a:gd name="T0" fmla="*/ 0 w 325"/>
                  <a:gd name="T1" fmla="*/ 110 h 229"/>
                  <a:gd name="T2" fmla="*/ 280 w 325"/>
                  <a:gd name="T3" fmla="*/ 0 h 229"/>
                  <a:gd name="T4" fmla="*/ 325 w 325"/>
                  <a:gd name="T5" fmla="*/ 215 h 229"/>
                  <a:gd name="T6" fmla="*/ 108 w 325"/>
                  <a:gd name="T7" fmla="*/ 229 h 229"/>
                  <a:gd name="T8" fmla="*/ 0 w 325"/>
                  <a:gd name="T9" fmla="*/ 110 h 229"/>
                </a:gdLst>
                <a:ahLst/>
                <a:cxnLst>
                  <a:cxn ang="0">
                    <a:pos x="T0" y="T1"/>
                  </a:cxn>
                  <a:cxn ang="0">
                    <a:pos x="T2" y="T3"/>
                  </a:cxn>
                  <a:cxn ang="0">
                    <a:pos x="T4" y="T5"/>
                  </a:cxn>
                  <a:cxn ang="0">
                    <a:pos x="T6" y="T7"/>
                  </a:cxn>
                  <a:cxn ang="0">
                    <a:pos x="T8" y="T9"/>
                  </a:cxn>
                </a:cxnLst>
                <a:rect l="0" t="0" r="r" b="b"/>
                <a:pathLst>
                  <a:path w="325" h="229">
                    <a:moveTo>
                      <a:pt x="0" y="110"/>
                    </a:moveTo>
                    <a:cubicBezTo>
                      <a:pt x="280" y="0"/>
                      <a:pt x="280" y="0"/>
                      <a:pt x="280" y="0"/>
                    </a:cubicBezTo>
                    <a:cubicBezTo>
                      <a:pt x="280" y="0"/>
                      <a:pt x="320" y="136"/>
                      <a:pt x="325" y="215"/>
                    </a:cubicBezTo>
                    <a:cubicBezTo>
                      <a:pt x="108" y="229"/>
                      <a:pt x="108" y="229"/>
                      <a:pt x="108" y="229"/>
                    </a:cubicBezTo>
                    <a:cubicBezTo>
                      <a:pt x="50" y="195"/>
                      <a:pt x="0" y="110"/>
                      <a:pt x="0" y="110"/>
                    </a:cubicBezTo>
                    <a:close/>
                  </a:path>
                </a:pathLst>
              </a:custGeom>
              <a:solidFill>
                <a:srgbClr val="F9A7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6" name="îśľïḓè"/>
              <p:cNvSpPr/>
              <p:nvPr/>
            </p:nvSpPr>
            <p:spPr bwMode="auto">
              <a:xfrm>
                <a:off x="5346" y="2024"/>
                <a:ext cx="182" cy="129"/>
              </a:xfrm>
              <a:custGeom>
                <a:avLst/>
                <a:gdLst>
                  <a:gd name="T0" fmla="*/ 117 w 117"/>
                  <a:gd name="T1" fmla="*/ 0 h 82"/>
                  <a:gd name="T2" fmla="*/ 29 w 117"/>
                  <a:gd name="T3" fmla="*/ 24 h 82"/>
                  <a:gd name="T4" fmla="*/ 5 w 117"/>
                  <a:gd name="T5" fmla="*/ 72 h 82"/>
                  <a:gd name="T6" fmla="*/ 51 w 117"/>
                  <a:gd name="T7" fmla="*/ 82 h 82"/>
                  <a:gd name="T8" fmla="*/ 117 w 117"/>
                  <a:gd name="T9" fmla="*/ 0 h 82"/>
                </a:gdLst>
                <a:ahLst/>
                <a:cxnLst>
                  <a:cxn ang="0">
                    <a:pos x="T0" y="T1"/>
                  </a:cxn>
                  <a:cxn ang="0">
                    <a:pos x="T2" y="T3"/>
                  </a:cxn>
                  <a:cxn ang="0">
                    <a:pos x="T4" y="T5"/>
                  </a:cxn>
                  <a:cxn ang="0">
                    <a:pos x="T6" y="T7"/>
                  </a:cxn>
                  <a:cxn ang="0">
                    <a:pos x="T8" y="T9"/>
                  </a:cxn>
                </a:cxnLst>
                <a:rect l="0" t="0" r="r" b="b"/>
                <a:pathLst>
                  <a:path w="117" h="82">
                    <a:moveTo>
                      <a:pt x="117" y="0"/>
                    </a:moveTo>
                    <a:cubicBezTo>
                      <a:pt x="112" y="1"/>
                      <a:pt x="56" y="23"/>
                      <a:pt x="29" y="24"/>
                    </a:cubicBezTo>
                    <a:cubicBezTo>
                      <a:pt x="3" y="26"/>
                      <a:pt x="0" y="69"/>
                      <a:pt x="5" y="72"/>
                    </a:cubicBezTo>
                    <a:cubicBezTo>
                      <a:pt x="9" y="74"/>
                      <a:pt x="51" y="82"/>
                      <a:pt x="51" y="82"/>
                    </a:cubicBezTo>
                    <a:lnTo>
                      <a:pt x="117"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7" name="íṩlîḑè"/>
              <p:cNvSpPr/>
              <p:nvPr/>
            </p:nvSpPr>
            <p:spPr bwMode="auto">
              <a:xfrm>
                <a:off x="2006" y="1381"/>
                <a:ext cx="3422" cy="1836"/>
              </a:xfrm>
              <a:prstGeom prst="rect">
                <a:avLst/>
              </a:prstGeom>
              <a:solidFill>
                <a:srgbClr val="D3A19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08" name="iṧļîḑé"/>
              <p:cNvSpPr/>
              <p:nvPr/>
            </p:nvSpPr>
            <p:spPr bwMode="auto">
              <a:xfrm>
                <a:off x="2006" y="1381"/>
                <a:ext cx="3422" cy="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09" name="ïś1ïdé"/>
              <p:cNvSpPr/>
              <p:nvPr/>
            </p:nvSpPr>
            <p:spPr bwMode="auto">
              <a:xfrm>
                <a:off x="2218" y="1519"/>
                <a:ext cx="427" cy="466"/>
              </a:xfrm>
              <a:custGeom>
                <a:avLst/>
                <a:gdLst>
                  <a:gd name="T0" fmla="*/ 427 w 427"/>
                  <a:gd name="T1" fmla="*/ 344 h 466"/>
                  <a:gd name="T2" fmla="*/ 156 w 427"/>
                  <a:gd name="T3" fmla="*/ 466 h 466"/>
                  <a:gd name="T4" fmla="*/ 0 w 427"/>
                  <a:gd name="T5" fmla="*/ 122 h 466"/>
                  <a:gd name="T6" fmla="*/ 270 w 427"/>
                  <a:gd name="T7" fmla="*/ 0 h 466"/>
                  <a:gd name="T8" fmla="*/ 427 w 427"/>
                  <a:gd name="T9" fmla="*/ 344 h 466"/>
                </a:gdLst>
                <a:ahLst/>
                <a:cxnLst>
                  <a:cxn ang="0">
                    <a:pos x="T0" y="T1"/>
                  </a:cxn>
                  <a:cxn ang="0">
                    <a:pos x="T2" y="T3"/>
                  </a:cxn>
                  <a:cxn ang="0">
                    <a:pos x="T4" y="T5"/>
                  </a:cxn>
                  <a:cxn ang="0">
                    <a:pos x="T6" y="T7"/>
                  </a:cxn>
                  <a:cxn ang="0">
                    <a:pos x="T8" y="T9"/>
                  </a:cxn>
                </a:cxnLst>
                <a:rect l="0" t="0" r="r" b="b"/>
                <a:pathLst>
                  <a:path w="427" h="466">
                    <a:moveTo>
                      <a:pt x="427" y="344"/>
                    </a:moveTo>
                    <a:lnTo>
                      <a:pt x="156" y="466"/>
                    </a:lnTo>
                    <a:lnTo>
                      <a:pt x="0" y="122"/>
                    </a:lnTo>
                    <a:lnTo>
                      <a:pt x="270" y="0"/>
                    </a:lnTo>
                    <a:lnTo>
                      <a:pt x="427" y="344"/>
                    </a:ln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0" name="îṣḷíḑé"/>
              <p:cNvSpPr/>
              <p:nvPr/>
            </p:nvSpPr>
            <p:spPr bwMode="auto">
              <a:xfrm>
                <a:off x="2433" y="1862"/>
                <a:ext cx="122" cy="58"/>
              </a:xfrm>
              <a:custGeom>
                <a:avLst/>
                <a:gdLst>
                  <a:gd name="T0" fmla="*/ 122 w 122"/>
                  <a:gd name="T1" fmla="*/ 3 h 58"/>
                  <a:gd name="T2" fmla="*/ 2 w 122"/>
                  <a:gd name="T3" fmla="*/ 58 h 58"/>
                  <a:gd name="T4" fmla="*/ 0 w 122"/>
                  <a:gd name="T5" fmla="*/ 54 h 58"/>
                  <a:gd name="T6" fmla="*/ 121 w 122"/>
                  <a:gd name="T7" fmla="*/ 0 h 58"/>
                  <a:gd name="T8" fmla="*/ 122 w 122"/>
                  <a:gd name="T9" fmla="*/ 3 h 58"/>
                </a:gdLst>
                <a:ahLst/>
                <a:cxnLst>
                  <a:cxn ang="0">
                    <a:pos x="T0" y="T1"/>
                  </a:cxn>
                  <a:cxn ang="0">
                    <a:pos x="T2" y="T3"/>
                  </a:cxn>
                  <a:cxn ang="0">
                    <a:pos x="T4" y="T5"/>
                  </a:cxn>
                  <a:cxn ang="0">
                    <a:pos x="T6" y="T7"/>
                  </a:cxn>
                  <a:cxn ang="0">
                    <a:pos x="T8" y="T9"/>
                  </a:cxn>
                </a:cxnLst>
                <a:rect l="0" t="0" r="r" b="b"/>
                <a:pathLst>
                  <a:path w="122" h="58">
                    <a:moveTo>
                      <a:pt x="122" y="3"/>
                    </a:moveTo>
                    <a:lnTo>
                      <a:pt x="2" y="58"/>
                    </a:lnTo>
                    <a:lnTo>
                      <a:pt x="0" y="54"/>
                    </a:lnTo>
                    <a:lnTo>
                      <a:pt x="121" y="0"/>
                    </a:lnTo>
                    <a:lnTo>
                      <a:pt x="122" y="3"/>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1" name="íṥ1îḍe"/>
              <p:cNvSpPr/>
              <p:nvPr/>
            </p:nvSpPr>
            <p:spPr bwMode="auto">
              <a:xfrm>
                <a:off x="2430" y="1854"/>
                <a:ext cx="121" cy="58"/>
              </a:xfrm>
              <a:custGeom>
                <a:avLst/>
                <a:gdLst>
                  <a:gd name="T0" fmla="*/ 121 w 121"/>
                  <a:gd name="T1" fmla="*/ 3 h 58"/>
                  <a:gd name="T2" fmla="*/ 2 w 121"/>
                  <a:gd name="T3" fmla="*/ 58 h 58"/>
                  <a:gd name="T4" fmla="*/ 0 w 121"/>
                  <a:gd name="T5" fmla="*/ 55 h 58"/>
                  <a:gd name="T6" fmla="*/ 119 w 121"/>
                  <a:gd name="T7" fmla="*/ 0 h 58"/>
                  <a:gd name="T8" fmla="*/ 121 w 121"/>
                  <a:gd name="T9" fmla="*/ 3 h 58"/>
                </a:gdLst>
                <a:ahLst/>
                <a:cxnLst>
                  <a:cxn ang="0">
                    <a:pos x="T0" y="T1"/>
                  </a:cxn>
                  <a:cxn ang="0">
                    <a:pos x="T2" y="T3"/>
                  </a:cxn>
                  <a:cxn ang="0">
                    <a:pos x="T4" y="T5"/>
                  </a:cxn>
                  <a:cxn ang="0">
                    <a:pos x="T6" y="T7"/>
                  </a:cxn>
                  <a:cxn ang="0">
                    <a:pos x="T8" y="T9"/>
                  </a:cxn>
                </a:cxnLst>
                <a:rect l="0" t="0" r="r" b="b"/>
                <a:pathLst>
                  <a:path w="121" h="58">
                    <a:moveTo>
                      <a:pt x="121" y="3"/>
                    </a:moveTo>
                    <a:lnTo>
                      <a:pt x="2" y="58"/>
                    </a:lnTo>
                    <a:lnTo>
                      <a:pt x="0" y="55"/>
                    </a:lnTo>
                    <a:lnTo>
                      <a:pt x="119" y="0"/>
                    </a:lnTo>
                    <a:lnTo>
                      <a:pt x="121" y="3"/>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2" name="iSľidè"/>
              <p:cNvSpPr/>
              <p:nvPr/>
            </p:nvSpPr>
            <p:spPr bwMode="auto">
              <a:xfrm>
                <a:off x="2454" y="1859"/>
                <a:ext cx="67" cy="32"/>
              </a:xfrm>
              <a:custGeom>
                <a:avLst/>
                <a:gdLst>
                  <a:gd name="T0" fmla="*/ 67 w 67"/>
                  <a:gd name="T1" fmla="*/ 3 h 32"/>
                  <a:gd name="T2" fmla="*/ 1 w 67"/>
                  <a:gd name="T3" fmla="*/ 32 h 32"/>
                  <a:gd name="T4" fmla="*/ 0 w 67"/>
                  <a:gd name="T5" fmla="*/ 29 h 32"/>
                  <a:gd name="T6" fmla="*/ 65 w 67"/>
                  <a:gd name="T7" fmla="*/ 0 h 32"/>
                  <a:gd name="T8" fmla="*/ 67 w 67"/>
                  <a:gd name="T9" fmla="*/ 3 h 32"/>
                </a:gdLst>
                <a:ahLst/>
                <a:cxnLst>
                  <a:cxn ang="0">
                    <a:pos x="T0" y="T1"/>
                  </a:cxn>
                  <a:cxn ang="0">
                    <a:pos x="T2" y="T3"/>
                  </a:cxn>
                  <a:cxn ang="0">
                    <a:pos x="T4" y="T5"/>
                  </a:cxn>
                  <a:cxn ang="0">
                    <a:pos x="T6" y="T7"/>
                  </a:cxn>
                  <a:cxn ang="0">
                    <a:pos x="T8" y="T9"/>
                  </a:cxn>
                </a:cxnLst>
                <a:rect l="0" t="0" r="r" b="b"/>
                <a:pathLst>
                  <a:path w="67" h="32">
                    <a:moveTo>
                      <a:pt x="67" y="3"/>
                    </a:moveTo>
                    <a:lnTo>
                      <a:pt x="1" y="32"/>
                    </a:lnTo>
                    <a:lnTo>
                      <a:pt x="0" y="29"/>
                    </a:lnTo>
                    <a:lnTo>
                      <a:pt x="65" y="0"/>
                    </a:lnTo>
                    <a:lnTo>
                      <a:pt x="67" y="3"/>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3" name="isḷiḓe"/>
              <p:cNvSpPr/>
              <p:nvPr/>
            </p:nvSpPr>
            <p:spPr bwMode="auto">
              <a:xfrm>
                <a:off x="2505" y="1779"/>
                <a:ext cx="83" cy="39"/>
              </a:xfrm>
              <a:custGeom>
                <a:avLst/>
                <a:gdLst>
                  <a:gd name="T0" fmla="*/ 83 w 83"/>
                  <a:gd name="T1" fmla="*/ 3 h 39"/>
                  <a:gd name="T2" fmla="*/ 2 w 83"/>
                  <a:gd name="T3" fmla="*/ 39 h 39"/>
                  <a:gd name="T4" fmla="*/ 0 w 83"/>
                  <a:gd name="T5" fmla="*/ 36 h 39"/>
                  <a:gd name="T6" fmla="*/ 82 w 83"/>
                  <a:gd name="T7" fmla="*/ 0 h 39"/>
                  <a:gd name="T8" fmla="*/ 83 w 83"/>
                  <a:gd name="T9" fmla="*/ 3 h 39"/>
                </a:gdLst>
                <a:ahLst/>
                <a:cxnLst>
                  <a:cxn ang="0">
                    <a:pos x="T0" y="T1"/>
                  </a:cxn>
                  <a:cxn ang="0">
                    <a:pos x="T2" y="T3"/>
                  </a:cxn>
                  <a:cxn ang="0">
                    <a:pos x="T4" y="T5"/>
                  </a:cxn>
                  <a:cxn ang="0">
                    <a:pos x="T6" y="T7"/>
                  </a:cxn>
                  <a:cxn ang="0">
                    <a:pos x="T8" y="T9"/>
                  </a:cxn>
                </a:cxnLst>
                <a:rect l="0" t="0" r="r" b="b"/>
                <a:pathLst>
                  <a:path w="83" h="39">
                    <a:moveTo>
                      <a:pt x="83" y="3"/>
                    </a:moveTo>
                    <a:lnTo>
                      <a:pt x="2" y="39"/>
                    </a:lnTo>
                    <a:lnTo>
                      <a:pt x="0" y="36"/>
                    </a:lnTo>
                    <a:lnTo>
                      <a:pt x="82" y="0"/>
                    </a:lnTo>
                    <a:lnTo>
                      <a:pt x="83" y="3"/>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4" name="íšḷïḋè"/>
              <p:cNvSpPr/>
              <p:nvPr/>
            </p:nvSpPr>
            <p:spPr bwMode="auto">
              <a:xfrm>
                <a:off x="2462" y="1771"/>
                <a:ext cx="122" cy="58"/>
              </a:xfrm>
              <a:custGeom>
                <a:avLst/>
                <a:gdLst>
                  <a:gd name="T0" fmla="*/ 122 w 122"/>
                  <a:gd name="T1" fmla="*/ 3 h 58"/>
                  <a:gd name="T2" fmla="*/ 1 w 122"/>
                  <a:gd name="T3" fmla="*/ 58 h 58"/>
                  <a:gd name="T4" fmla="*/ 0 w 122"/>
                  <a:gd name="T5" fmla="*/ 55 h 58"/>
                  <a:gd name="T6" fmla="*/ 120 w 122"/>
                  <a:gd name="T7" fmla="*/ 0 h 58"/>
                  <a:gd name="T8" fmla="*/ 122 w 122"/>
                  <a:gd name="T9" fmla="*/ 3 h 58"/>
                </a:gdLst>
                <a:ahLst/>
                <a:cxnLst>
                  <a:cxn ang="0">
                    <a:pos x="T0" y="T1"/>
                  </a:cxn>
                  <a:cxn ang="0">
                    <a:pos x="T2" y="T3"/>
                  </a:cxn>
                  <a:cxn ang="0">
                    <a:pos x="T4" y="T5"/>
                  </a:cxn>
                  <a:cxn ang="0">
                    <a:pos x="T6" y="T7"/>
                  </a:cxn>
                  <a:cxn ang="0">
                    <a:pos x="T8" y="T9"/>
                  </a:cxn>
                </a:cxnLst>
                <a:rect l="0" t="0" r="r" b="b"/>
                <a:pathLst>
                  <a:path w="122" h="58">
                    <a:moveTo>
                      <a:pt x="122" y="3"/>
                    </a:moveTo>
                    <a:lnTo>
                      <a:pt x="1" y="58"/>
                    </a:lnTo>
                    <a:lnTo>
                      <a:pt x="0" y="55"/>
                    </a:lnTo>
                    <a:lnTo>
                      <a:pt x="120" y="0"/>
                    </a:lnTo>
                    <a:lnTo>
                      <a:pt x="122" y="3"/>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5" name="ïš1ïde"/>
              <p:cNvSpPr/>
              <p:nvPr/>
            </p:nvSpPr>
            <p:spPr bwMode="auto">
              <a:xfrm>
                <a:off x="2518" y="1762"/>
                <a:ext cx="62" cy="31"/>
              </a:xfrm>
              <a:custGeom>
                <a:avLst/>
                <a:gdLst>
                  <a:gd name="T0" fmla="*/ 62 w 62"/>
                  <a:gd name="T1" fmla="*/ 3 h 31"/>
                  <a:gd name="T2" fmla="*/ 1 w 62"/>
                  <a:gd name="T3" fmla="*/ 31 h 31"/>
                  <a:gd name="T4" fmla="*/ 0 w 62"/>
                  <a:gd name="T5" fmla="*/ 28 h 31"/>
                  <a:gd name="T6" fmla="*/ 61 w 62"/>
                  <a:gd name="T7" fmla="*/ 0 h 31"/>
                  <a:gd name="T8" fmla="*/ 62 w 62"/>
                  <a:gd name="T9" fmla="*/ 3 h 31"/>
                </a:gdLst>
                <a:ahLst/>
                <a:cxnLst>
                  <a:cxn ang="0">
                    <a:pos x="T0" y="T1"/>
                  </a:cxn>
                  <a:cxn ang="0">
                    <a:pos x="T2" y="T3"/>
                  </a:cxn>
                  <a:cxn ang="0">
                    <a:pos x="T4" y="T5"/>
                  </a:cxn>
                  <a:cxn ang="0">
                    <a:pos x="T6" y="T7"/>
                  </a:cxn>
                  <a:cxn ang="0">
                    <a:pos x="T8" y="T9"/>
                  </a:cxn>
                </a:cxnLst>
                <a:rect l="0" t="0" r="r" b="b"/>
                <a:pathLst>
                  <a:path w="62" h="31">
                    <a:moveTo>
                      <a:pt x="62" y="3"/>
                    </a:moveTo>
                    <a:lnTo>
                      <a:pt x="1" y="31"/>
                    </a:lnTo>
                    <a:lnTo>
                      <a:pt x="0" y="28"/>
                    </a:lnTo>
                    <a:lnTo>
                      <a:pt x="61" y="0"/>
                    </a:lnTo>
                    <a:lnTo>
                      <a:pt x="62" y="3"/>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6" name="îsḷîḋe"/>
              <p:cNvSpPr/>
              <p:nvPr/>
            </p:nvSpPr>
            <p:spPr bwMode="auto">
              <a:xfrm>
                <a:off x="2335" y="1722"/>
                <a:ext cx="225" cy="105"/>
              </a:xfrm>
              <a:custGeom>
                <a:avLst/>
                <a:gdLst>
                  <a:gd name="T0" fmla="*/ 225 w 225"/>
                  <a:gd name="T1" fmla="*/ 4 h 105"/>
                  <a:gd name="T2" fmla="*/ 1 w 225"/>
                  <a:gd name="T3" fmla="*/ 105 h 105"/>
                  <a:gd name="T4" fmla="*/ 0 w 225"/>
                  <a:gd name="T5" fmla="*/ 102 h 105"/>
                  <a:gd name="T6" fmla="*/ 224 w 225"/>
                  <a:gd name="T7" fmla="*/ 0 h 105"/>
                  <a:gd name="T8" fmla="*/ 225 w 225"/>
                  <a:gd name="T9" fmla="*/ 4 h 105"/>
                </a:gdLst>
                <a:ahLst/>
                <a:cxnLst>
                  <a:cxn ang="0">
                    <a:pos x="T0" y="T1"/>
                  </a:cxn>
                  <a:cxn ang="0">
                    <a:pos x="T2" y="T3"/>
                  </a:cxn>
                  <a:cxn ang="0">
                    <a:pos x="T4" y="T5"/>
                  </a:cxn>
                  <a:cxn ang="0">
                    <a:pos x="T6" y="T7"/>
                  </a:cxn>
                  <a:cxn ang="0">
                    <a:pos x="T8" y="T9"/>
                  </a:cxn>
                </a:cxnLst>
                <a:rect l="0" t="0" r="r" b="b"/>
                <a:pathLst>
                  <a:path w="225" h="105">
                    <a:moveTo>
                      <a:pt x="225" y="4"/>
                    </a:moveTo>
                    <a:lnTo>
                      <a:pt x="1" y="105"/>
                    </a:lnTo>
                    <a:lnTo>
                      <a:pt x="0" y="102"/>
                    </a:lnTo>
                    <a:lnTo>
                      <a:pt x="224" y="0"/>
                    </a:lnTo>
                    <a:lnTo>
                      <a:pt x="225" y="4"/>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7" name="iṥľíḍé"/>
              <p:cNvSpPr/>
              <p:nvPr/>
            </p:nvSpPr>
            <p:spPr bwMode="auto">
              <a:xfrm>
                <a:off x="2330" y="1713"/>
                <a:ext cx="227" cy="106"/>
              </a:xfrm>
              <a:custGeom>
                <a:avLst/>
                <a:gdLst>
                  <a:gd name="T0" fmla="*/ 227 w 227"/>
                  <a:gd name="T1" fmla="*/ 3 h 106"/>
                  <a:gd name="T2" fmla="*/ 2 w 227"/>
                  <a:gd name="T3" fmla="*/ 106 h 106"/>
                  <a:gd name="T4" fmla="*/ 0 w 227"/>
                  <a:gd name="T5" fmla="*/ 103 h 106"/>
                  <a:gd name="T6" fmla="*/ 225 w 227"/>
                  <a:gd name="T7" fmla="*/ 0 h 106"/>
                  <a:gd name="T8" fmla="*/ 227 w 227"/>
                  <a:gd name="T9" fmla="*/ 3 h 106"/>
                </a:gdLst>
                <a:ahLst/>
                <a:cxnLst>
                  <a:cxn ang="0">
                    <a:pos x="T0" y="T1"/>
                  </a:cxn>
                  <a:cxn ang="0">
                    <a:pos x="T2" y="T3"/>
                  </a:cxn>
                  <a:cxn ang="0">
                    <a:pos x="T4" y="T5"/>
                  </a:cxn>
                  <a:cxn ang="0">
                    <a:pos x="T6" y="T7"/>
                  </a:cxn>
                  <a:cxn ang="0">
                    <a:pos x="T8" y="T9"/>
                  </a:cxn>
                </a:cxnLst>
                <a:rect l="0" t="0" r="r" b="b"/>
                <a:pathLst>
                  <a:path w="227" h="106">
                    <a:moveTo>
                      <a:pt x="227" y="3"/>
                    </a:moveTo>
                    <a:lnTo>
                      <a:pt x="2" y="106"/>
                    </a:lnTo>
                    <a:lnTo>
                      <a:pt x="0" y="103"/>
                    </a:lnTo>
                    <a:lnTo>
                      <a:pt x="225" y="0"/>
                    </a:lnTo>
                    <a:lnTo>
                      <a:pt x="227" y="3"/>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8" name="iŝlîḓe"/>
              <p:cNvSpPr/>
              <p:nvPr/>
            </p:nvSpPr>
            <p:spPr bwMode="auto">
              <a:xfrm>
                <a:off x="2327" y="1705"/>
                <a:ext cx="225" cy="105"/>
              </a:xfrm>
              <a:custGeom>
                <a:avLst/>
                <a:gdLst>
                  <a:gd name="T0" fmla="*/ 225 w 225"/>
                  <a:gd name="T1" fmla="*/ 3 h 105"/>
                  <a:gd name="T2" fmla="*/ 2 w 225"/>
                  <a:gd name="T3" fmla="*/ 105 h 105"/>
                  <a:gd name="T4" fmla="*/ 0 w 225"/>
                  <a:gd name="T5" fmla="*/ 102 h 105"/>
                  <a:gd name="T6" fmla="*/ 224 w 225"/>
                  <a:gd name="T7" fmla="*/ 0 h 105"/>
                  <a:gd name="T8" fmla="*/ 225 w 225"/>
                  <a:gd name="T9" fmla="*/ 3 h 105"/>
                </a:gdLst>
                <a:ahLst/>
                <a:cxnLst>
                  <a:cxn ang="0">
                    <a:pos x="T0" y="T1"/>
                  </a:cxn>
                  <a:cxn ang="0">
                    <a:pos x="T2" y="T3"/>
                  </a:cxn>
                  <a:cxn ang="0">
                    <a:pos x="T4" y="T5"/>
                  </a:cxn>
                  <a:cxn ang="0">
                    <a:pos x="T6" y="T7"/>
                  </a:cxn>
                  <a:cxn ang="0">
                    <a:pos x="T8" y="T9"/>
                  </a:cxn>
                </a:cxnLst>
                <a:rect l="0" t="0" r="r" b="b"/>
                <a:pathLst>
                  <a:path w="225" h="105">
                    <a:moveTo>
                      <a:pt x="225" y="3"/>
                    </a:moveTo>
                    <a:lnTo>
                      <a:pt x="2" y="105"/>
                    </a:lnTo>
                    <a:lnTo>
                      <a:pt x="0" y="102"/>
                    </a:lnTo>
                    <a:lnTo>
                      <a:pt x="224" y="0"/>
                    </a:lnTo>
                    <a:lnTo>
                      <a:pt x="225" y="3"/>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9" name="ïṥḻîďê"/>
              <p:cNvSpPr/>
              <p:nvPr/>
            </p:nvSpPr>
            <p:spPr bwMode="auto">
              <a:xfrm>
                <a:off x="2322" y="1696"/>
                <a:ext cx="227" cy="106"/>
              </a:xfrm>
              <a:custGeom>
                <a:avLst/>
                <a:gdLst>
                  <a:gd name="T0" fmla="*/ 227 w 227"/>
                  <a:gd name="T1" fmla="*/ 3 h 106"/>
                  <a:gd name="T2" fmla="*/ 2 w 227"/>
                  <a:gd name="T3" fmla="*/ 106 h 106"/>
                  <a:gd name="T4" fmla="*/ 0 w 227"/>
                  <a:gd name="T5" fmla="*/ 103 h 106"/>
                  <a:gd name="T6" fmla="*/ 226 w 227"/>
                  <a:gd name="T7" fmla="*/ 0 h 106"/>
                  <a:gd name="T8" fmla="*/ 227 w 227"/>
                  <a:gd name="T9" fmla="*/ 3 h 106"/>
                </a:gdLst>
                <a:ahLst/>
                <a:cxnLst>
                  <a:cxn ang="0">
                    <a:pos x="T0" y="T1"/>
                  </a:cxn>
                  <a:cxn ang="0">
                    <a:pos x="T2" y="T3"/>
                  </a:cxn>
                  <a:cxn ang="0">
                    <a:pos x="T4" y="T5"/>
                  </a:cxn>
                  <a:cxn ang="0">
                    <a:pos x="T6" y="T7"/>
                  </a:cxn>
                  <a:cxn ang="0">
                    <a:pos x="T8" y="T9"/>
                  </a:cxn>
                </a:cxnLst>
                <a:rect l="0" t="0" r="r" b="b"/>
                <a:pathLst>
                  <a:path w="227" h="106">
                    <a:moveTo>
                      <a:pt x="227" y="3"/>
                    </a:moveTo>
                    <a:lnTo>
                      <a:pt x="2" y="106"/>
                    </a:lnTo>
                    <a:lnTo>
                      <a:pt x="0" y="103"/>
                    </a:lnTo>
                    <a:lnTo>
                      <a:pt x="226" y="0"/>
                    </a:lnTo>
                    <a:lnTo>
                      <a:pt x="227" y="3"/>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0" name="iślïḓè"/>
              <p:cNvSpPr/>
              <p:nvPr/>
            </p:nvSpPr>
            <p:spPr bwMode="auto">
              <a:xfrm>
                <a:off x="2421" y="1688"/>
                <a:ext cx="123" cy="59"/>
              </a:xfrm>
              <a:custGeom>
                <a:avLst/>
                <a:gdLst>
                  <a:gd name="T0" fmla="*/ 123 w 123"/>
                  <a:gd name="T1" fmla="*/ 3 h 59"/>
                  <a:gd name="T2" fmla="*/ 1 w 123"/>
                  <a:gd name="T3" fmla="*/ 59 h 59"/>
                  <a:gd name="T4" fmla="*/ 0 w 123"/>
                  <a:gd name="T5" fmla="*/ 55 h 59"/>
                  <a:gd name="T6" fmla="*/ 122 w 123"/>
                  <a:gd name="T7" fmla="*/ 0 h 59"/>
                  <a:gd name="T8" fmla="*/ 123 w 123"/>
                  <a:gd name="T9" fmla="*/ 3 h 59"/>
                </a:gdLst>
                <a:ahLst/>
                <a:cxnLst>
                  <a:cxn ang="0">
                    <a:pos x="T0" y="T1"/>
                  </a:cxn>
                  <a:cxn ang="0">
                    <a:pos x="T2" y="T3"/>
                  </a:cxn>
                  <a:cxn ang="0">
                    <a:pos x="T4" y="T5"/>
                  </a:cxn>
                  <a:cxn ang="0">
                    <a:pos x="T6" y="T7"/>
                  </a:cxn>
                  <a:cxn ang="0">
                    <a:pos x="T8" y="T9"/>
                  </a:cxn>
                </a:cxnLst>
                <a:rect l="0" t="0" r="r" b="b"/>
                <a:pathLst>
                  <a:path w="123" h="59">
                    <a:moveTo>
                      <a:pt x="123" y="3"/>
                    </a:moveTo>
                    <a:lnTo>
                      <a:pt x="1" y="59"/>
                    </a:lnTo>
                    <a:lnTo>
                      <a:pt x="0" y="55"/>
                    </a:lnTo>
                    <a:lnTo>
                      <a:pt x="122" y="0"/>
                    </a:lnTo>
                    <a:lnTo>
                      <a:pt x="123" y="3"/>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1" name="iśḻiḑê"/>
              <p:cNvSpPr/>
              <p:nvPr/>
            </p:nvSpPr>
            <p:spPr bwMode="auto">
              <a:xfrm>
                <a:off x="2315" y="1679"/>
                <a:ext cx="226" cy="106"/>
              </a:xfrm>
              <a:custGeom>
                <a:avLst/>
                <a:gdLst>
                  <a:gd name="T0" fmla="*/ 226 w 226"/>
                  <a:gd name="T1" fmla="*/ 4 h 106"/>
                  <a:gd name="T2" fmla="*/ 1 w 226"/>
                  <a:gd name="T3" fmla="*/ 106 h 106"/>
                  <a:gd name="T4" fmla="*/ 0 w 226"/>
                  <a:gd name="T5" fmla="*/ 103 h 106"/>
                  <a:gd name="T6" fmla="*/ 225 w 226"/>
                  <a:gd name="T7" fmla="*/ 0 h 106"/>
                  <a:gd name="T8" fmla="*/ 226 w 226"/>
                  <a:gd name="T9" fmla="*/ 4 h 106"/>
                </a:gdLst>
                <a:ahLst/>
                <a:cxnLst>
                  <a:cxn ang="0">
                    <a:pos x="T0" y="T1"/>
                  </a:cxn>
                  <a:cxn ang="0">
                    <a:pos x="T2" y="T3"/>
                  </a:cxn>
                  <a:cxn ang="0">
                    <a:pos x="T4" y="T5"/>
                  </a:cxn>
                  <a:cxn ang="0">
                    <a:pos x="T6" y="T7"/>
                  </a:cxn>
                  <a:cxn ang="0">
                    <a:pos x="T8" y="T9"/>
                  </a:cxn>
                </a:cxnLst>
                <a:rect l="0" t="0" r="r" b="b"/>
                <a:pathLst>
                  <a:path w="226" h="106">
                    <a:moveTo>
                      <a:pt x="226" y="4"/>
                    </a:moveTo>
                    <a:lnTo>
                      <a:pt x="1" y="106"/>
                    </a:lnTo>
                    <a:lnTo>
                      <a:pt x="0" y="103"/>
                    </a:lnTo>
                    <a:lnTo>
                      <a:pt x="225" y="0"/>
                    </a:lnTo>
                    <a:lnTo>
                      <a:pt x="226" y="4"/>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2" name="îṣḷîďe"/>
              <p:cNvSpPr/>
              <p:nvPr/>
            </p:nvSpPr>
            <p:spPr bwMode="auto">
              <a:xfrm>
                <a:off x="2311" y="1671"/>
                <a:ext cx="226" cy="105"/>
              </a:xfrm>
              <a:custGeom>
                <a:avLst/>
                <a:gdLst>
                  <a:gd name="T0" fmla="*/ 226 w 226"/>
                  <a:gd name="T1" fmla="*/ 3 h 105"/>
                  <a:gd name="T2" fmla="*/ 2 w 226"/>
                  <a:gd name="T3" fmla="*/ 105 h 105"/>
                  <a:gd name="T4" fmla="*/ 0 w 226"/>
                  <a:gd name="T5" fmla="*/ 102 h 105"/>
                  <a:gd name="T6" fmla="*/ 224 w 226"/>
                  <a:gd name="T7" fmla="*/ 0 h 105"/>
                  <a:gd name="T8" fmla="*/ 226 w 226"/>
                  <a:gd name="T9" fmla="*/ 3 h 105"/>
                </a:gdLst>
                <a:ahLst/>
                <a:cxnLst>
                  <a:cxn ang="0">
                    <a:pos x="T0" y="T1"/>
                  </a:cxn>
                  <a:cxn ang="0">
                    <a:pos x="T2" y="T3"/>
                  </a:cxn>
                  <a:cxn ang="0">
                    <a:pos x="T4" y="T5"/>
                  </a:cxn>
                  <a:cxn ang="0">
                    <a:pos x="T6" y="T7"/>
                  </a:cxn>
                  <a:cxn ang="0">
                    <a:pos x="T8" y="T9"/>
                  </a:cxn>
                </a:cxnLst>
                <a:rect l="0" t="0" r="r" b="b"/>
                <a:pathLst>
                  <a:path w="226" h="105">
                    <a:moveTo>
                      <a:pt x="226" y="3"/>
                    </a:moveTo>
                    <a:lnTo>
                      <a:pt x="2" y="105"/>
                    </a:lnTo>
                    <a:lnTo>
                      <a:pt x="0" y="102"/>
                    </a:lnTo>
                    <a:lnTo>
                      <a:pt x="224" y="0"/>
                    </a:lnTo>
                    <a:lnTo>
                      <a:pt x="226" y="3"/>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3" name="ïsľiḓé"/>
              <p:cNvSpPr/>
              <p:nvPr/>
            </p:nvSpPr>
            <p:spPr bwMode="auto">
              <a:xfrm>
                <a:off x="2307" y="1661"/>
                <a:ext cx="227" cy="107"/>
              </a:xfrm>
              <a:custGeom>
                <a:avLst/>
                <a:gdLst>
                  <a:gd name="T0" fmla="*/ 227 w 227"/>
                  <a:gd name="T1" fmla="*/ 5 h 107"/>
                  <a:gd name="T2" fmla="*/ 1 w 227"/>
                  <a:gd name="T3" fmla="*/ 107 h 107"/>
                  <a:gd name="T4" fmla="*/ 0 w 227"/>
                  <a:gd name="T5" fmla="*/ 104 h 107"/>
                  <a:gd name="T6" fmla="*/ 225 w 227"/>
                  <a:gd name="T7" fmla="*/ 0 h 107"/>
                  <a:gd name="T8" fmla="*/ 227 w 227"/>
                  <a:gd name="T9" fmla="*/ 5 h 107"/>
                </a:gdLst>
                <a:ahLst/>
                <a:cxnLst>
                  <a:cxn ang="0">
                    <a:pos x="T0" y="T1"/>
                  </a:cxn>
                  <a:cxn ang="0">
                    <a:pos x="T2" y="T3"/>
                  </a:cxn>
                  <a:cxn ang="0">
                    <a:pos x="T4" y="T5"/>
                  </a:cxn>
                  <a:cxn ang="0">
                    <a:pos x="T6" y="T7"/>
                  </a:cxn>
                  <a:cxn ang="0">
                    <a:pos x="T8" y="T9"/>
                  </a:cxn>
                </a:cxnLst>
                <a:rect l="0" t="0" r="r" b="b"/>
                <a:pathLst>
                  <a:path w="227" h="107">
                    <a:moveTo>
                      <a:pt x="227" y="5"/>
                    </a:moveTo>
                    <a:lnTo>
                      <a:pt x="1" y="107"/>
                    </a:lnTo>
                    <a:lnTo>
                      <a:pt x="0" y="104"/>
                    </a:lnTo>
                    <a:lnTo>
                      <a:pt x="225" y="0"/>
                    </a:lnTo>
                    <a:lnTo>
                      <a:pt x="227" y="5"/>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4" name="is1idé"/>
              <p:cNvSpPr/>
              <p:nvPr/>
            </p:nvSpPr>
            <p:spPr bwMode="auto">
              <a:xfrm>
                <a:off x="2304" y="1654"/>
                <a:ext cx="225" cy="106"/>
              </a:xfrm>
              <a:custGeom>
                <a:avLst/>
                <a:gdLst>
                  <a:gd name="T0" fmla="*/ 225 w 225"/>
                  <a:gd name="T1" fmla="*/ 3 h 106"/>
                  <a:gd name="T2" fmla="*/ 1 w 225"/>
                  <a:gd name="T3" fmla="*/ 106 h 106"/>
                  <a:gd name="T4" fmla="*/ 0 w 225"/>
                  <a:gd name="T5" fmla="*/ 101 h 106"/>
                  <a:gd name="T6" fmla="*/ 223 w 225"/>
                  <a:gd name="T7" fmla="*/ 0 h 106"/>
                  <a:gd name="T8" fmla="*/ 225 w 225"/>
                  <a:gd name="T9" fmla="*/ 3 h 106"/>
                </a:gdLst>
                <a:ahLst/>
                <a:cxnLst>
                  <a:cxn ang="0">
                    <a:pos x="T0" y="T1"/>
                  </a:cxn>
                  <a:cxn ang="0">
                    <a:pos x="T2" y="T3"/>
                  </a:cxn>
                  <a:cxn ang="0">
                    <a:pos x="T4" y="T5"/>
                  </a:cxn>
                  <a:cxn ang="0">
                    <a:pos x="T6" y="T7"/>
                  </a:cxn>
                  <a:cxn ang="0">
                    <a:pos x="T8" y="T9"/>
                  </a:cxn>
                </a:cxnLst>
                <a:rect l="0" t="0" r="r" b="b"/>
                <a:pathLst>
                  <a:path w="225" h="106">
                    <a:moveTo>
                      <a:pt x="225" y="3"/>
                    </a:moveTo>
                    <a:lnTo>
                      <a:pt x="1" y="106"/>
                    </a:lnTo>
                    <a:lnTo>
                      <a:pt x="0" y="101"/>
                    </a:lnTo>
                    <a:lnTo>
                      <a:pt x="223" y="0"/>
                    </a:lnTo>
                    <a:lnTo>
                      <a:pt x="225" y="3"/>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5" name="islïḍê"/>
              <p:cNvSpPr/>
              <p:nvPr/>
            </p:nvSpPr>
            <p:spPr bwMode="auto">
              <a:xfrm>
                <a:off x="2372" y="1646"/>
                <a:ext cx="154" cy="72"/>
              </a:xfrm>
              <a:custGeom>
                <a:avLst/>
                <a:gdLst>
                  <a:gd name="T0" fmla="*/ 154 w 154"/>
                  <a:gd name="T1" fmla="*/ 3 h 72"/>
                  <a:gd name="T2" fmla="*/ 2 w 154"/>
                  <a:gd name="T3" fmla="*/ 72 h 72"/>
                  <a:gd name="T4" fmla="*/ 0 w 154"/>
                  <a:gd name="T5" fmla="*/ 69 h 72"/>
                  <a:gd name="T6" fmla="*/ 152 w 154"/>
                  <a:gd name="T7" fmla="*/ 0 h 72"/>
                  <a:gd name="T8" fmla="*/ 154 w 154"/>
                  <a:gd name="T9" fmla="*/ 3 h 72"/>
                </a:gdLst>
                <a:ahLst/>
                <a:cxnLst>
                  <a:cxn ang="0">
                    <a:pos x="T0" y="T1"/>
                  </a:cxn>
                  <a:cxn ang="0">
                    <a:pos x="T2" y="T3"/>
                  </a:cxn>
                  <a:cxn ang="0">
                    <a:pos x="T4" y="T5"/>
                  </a:cxn>
                  <a:cxn ang="0">
                    <a:pos x="T6" y="T7"/>
                  </a:cxn>
                  <a:cxn ang="0">
                    <a:pos x="T8" y="T9"/>
                  </a:cxn>
                </a:cxnLst>
                <a:rect l="0" t="0" r="r" b="b"/>
                <a:pathLst>
                  <a:path w="154" h="72">
                    <a:moveTo>
                      <a:pt x="154" y="3"/>
                    </a:moveTo>
                    <a:lnTo>
                      <a:pt x="2" y="72"/>
                    </a:lnTo>
                    <a:lnTo>
                      <a:pt x="0" y="69"/>
                    </a:lnTo>
                    <a:lnTo>
                      <a:pt x="152" y="0"/>
                    </a:lnTo>
                    <a:lnTo>
                      <a:pt x="154" y="3"/>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6" name="ïśḷïḋe"/>
              <p:cNvSpPr/>
              <p:nvPr/>
            </p:nvSpPr>
            <p:spPr bwMode="auto">
              <a:xfrm>
                <a:off x="2296" y="1636"/>
                <a:ext cx="225" cy="107"/>
              </a:xfrm>
              <a:custGeom>
                <a:avLst/>
                <a:gdLst>
                  <a:gd name="T0" fmla="*/ 225 w 225"/>
                  <a:gd name="T1" fmla="*/ 3 h 107"/>
                  <a:gd name="T2" fmla="*/ 1 w 225"/>
                  <a:gd name="T3" fmla="*/ 107 h 107"/>
                  <a:gd name="T4" fmla="*/ 0 w 225"/>
                  <a:gd name="T5" fmla="*/ 102 h 107"/>
                  <a:gd name="T6" fmla="*/ 223 w 225"/>
                  <a:gd name="T7" fmla="*/ 0 h 107"/>
                  <a:gd name="T8" fmla="*/ 225 w 225"/>
                  <a:gd name="T9" fmla="*/ 3 h 107"/>
                </a:gdLst>
                <a:ahLst/>
                <a:cxnLst>
                  <a:cxn ang="0">
                    <a:pos x="T0" y="T1"/>
                  </a:cxn>
                  <a:cxn ang="0">
                    <a:pos x="T2" y="T3"/>
                  </a:cxn>
                  <a:cxn ang="0">
                    <a:pos x="T4" y="T5"/>
                  </a:cxn>
                  <a:cxn ang="0">
                    <a:pos x="T6" y="T7"/>
                  </a:cxn>
                  <a:cxn ang="0">
                    <a:pos x="T8" y="T9"/>
                  </a:cxn>
                </a:cxnLst>
                <a:rect l="0" t="0" r="r" b="b"/>
                <a:pathLst>
                  <a:path w="225" h="107">
                    <a:moveTo>
                      <a:pt x="225" y="3"/>
                    </a:moveTo>
                    <a:lnTo>
                      <a:pt x="1" y="107"/>
                    </a:lnTo>
                    <a:lnTo>
                      <a:pt x="0" y="102"/>
                    </a:lnTo>
                    <a:lnTo>
                      <a:pt x="223" y="0"/>
                    </a:lnTo>
                    <a:lnTo>
                      <a:pt x="225" y="3"/>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7" name="îSlíde"/>
              <p:cNvSpPr/>
              <p:nvPr/>
            </p:nvSpPr>
            <p:spPr bwMode="auto">
              <a:xfrm>
                <a:off x="2291" y="1629"/>
                <a:ext cx="227" cy="104"/>
              </a:xfrm>
              <a:custGeom>
                <a:avLst/>
                <a:gdLst>
                  <a:gd name="T0" fmla="*/ 227 w 227"/>
                  <a:gd name="T1" fmla="*/ 3 h 104"/>
                  <a:gd name="T2" fmla="*/ 2 w 227"/>
                  <a:gd name="T3" fmla="*/ 104 h 104"/>
                  <a:gd name="T4" fmla="*/ 0 w 227"/>
                  <a:gd name="T5" fmla="*/ 101 h 104"/>
                  <a:gd name="T6" fmla="*/ 225 w 227"/>
                  <a:gd name="T7" fmla="*/ 0 h 104"/>
                  <a:gd name="T8" fmla="*/ 227 w 227"/>
                  <a:gd name="T9" fmla="*/ 3 h 104"/>
                </a:gdLst>
                <a:ahLst/>
                <a:cxnLst>
                  <a:cxn ang="0">
                    <a:pos x="T0" y="T1"/>
                  </a:cxn>
                  <a:cxn ang="0">
                    <a:pos x="T2" y="T3"/>
                  </a:cxn>
                  <a:cxn ang="0">
                    <a:pos x="T4" y="T5"/>
                  </a:cxn>
                  <a:cxn ang="0">
                    <a:pos x="T6" y="T7"/>
                  </a:cxn>
                  <a:cxn ang="0">
                    <a:pos x="T8" y="T9"/>
                  </a:cxn>
                </a:cxnLst>
                <a:rect l="0" t="0" r="r" b="b"/>
                <a:pathLst>
                  <a:path w="227" h="104">
                    <a:moveTo>
                      <a:pt x="227" y="3"/>
                    </a:moveTo>
                    <a:lnTo>
                      <a:pt x="2" y="104"/>
                    </a:lnTo>
                    <a:lnTo>
                      <a:pt x="0" y="101"/>
                    </a:lnTo>
                    <a:lnTo>
                      <a:pt x="225" y="0"/>
                    </a:lnTo>
                    <a:lnTo>
                      <a:pt x="227" y="3"/>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8" name="i$ļîḓé"/>
              <p:cNvSpPr/>
              <p:nvPr/>
            </p:nvSpPr>
            <p:spPr bwMode="auto">
              <a:xfrm>
                <a:off x="2288" y="1619"/>
                <a:ext cx="225" cy="107"/>
              </a:xfrm>
              <a:custGeom>
                <a:avLst/>
                <a:gdLst>
                  <a:gd name="T0" fmla="*/ 225 w 225"/>
                  <a:gd name="T1" fmla="*/ 3 h 107"/>
                  <a:gd name="T2" fmla="*/ 2 w 225"/>
                  <a:gd name="T3" fmla="*/ 107 h 107"/>
                  <a:gd name="T4" fmla="*/ 0 w 225"/>
                  <a:gd name="T5" fmla="*/ 103 h 107"/>
                  <a:gd name="T6" fmla="*/ 224 w 225"/>
                  <a:gd name="T7" fmla="*/ 0 h 107"/>
                  <a:gd name="T8" fmla="*/ 225 w 225"/>
                  <a:gd name="T9" fmla="*/ 3 h 107"/>
                </a:gdLst>
                <a:ahLst/>
                <a:cxnLst>
                  <a:cxn ang="0">
                    <a:pos x="T0" y="T1"/>
                  </a:cxn>
                  <a:cxn ang="0">
                    <a:pos x="T2" y="T3"/>
                  </a:cxn>
                  <a:cxn ang="0">
                    <a:pos x="T4" y="T5"/>
                  </a:cxn>
                  <a:cxn ang="0">
                    <a:pos x="T6" y="T7"/>
                  </a:cxn>
                  <a:cxn ang="0">
                    <a:pos x="T8" y="T9"/>
                  </a:cxn>
                </a:cxnLst>
                <a:rect l="0" t="0" r="r" b="b"/>
                <a:pathLst>
                  <a:path w="225" h="107">
                    <a:moveTo>
                      <a:pt x="225" y="3"/>
                    </a:moveTo>
                    <a:lnTo>
                      <a:pt x="2" y="107"/>
                    </a:lnTo>
                    <a:lnTo>
                      <a:pt x="0" y="103"/>
                    </a:lnTo>
                    <a:lnTo>
                      <a:pt x="224" y="0"/>
                    </a:lnTo>
                    <a:lnTo>
                      <a:pt x="225" y="3"/>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9" name="íšļîḓé"/>
              <p:cNvSpPr/>
              <p:nvPr/>
            </p:nvSpPr>
            <p:spPr bwMode="auto">
              <a:xfrm>
                <a:off x="2318" y="1611"/>
                <a:ext cx="192" cy="90"/>
              </a:xfrm>
              <a:custGeom>
                <a:avLst/>
                <a:gdLst>
                  <a:gd name="T0" fmla="*/ 192 w 192"/>
                  <a:gd name="T1" fmla="*/ 3 h 90"/>
                  <a:gd name="T2" fmla="*/ 1 w 192"/>
                  <a:gd name="T3" fmla="*/ 90 h 90"/>
                  <a:gd name="T4" fmla="*/ 0 w 192"/>
                  <a:gd name="T5" fmla="*/ 86 h 90"/>
                  <a:gd name="T6" fmla="*/ 190 w 192"/>
                  <a:gd name="T7" fmla="*/ 0 h 90"/>
                  <a:gd name="T8" fmla="*/ 192 w 192"/>
                  <a:gd name="T9" fmla="*/ 3 h 90"/>
                </a:gdLst>
                <a:ahLst/>
                <a:cxnLst>
                  <a:cxn ang="0">
                    <a:pos x="T0" y="T1"/>
                  </a:cxn>
                  <a:cxn ang="0">
                    <a:pos x="T2" y="T3"/>
                  </a:cxn>
                  <a:cxn ang="0">
                    <a:pos x="T4" y="T5"/>
                  </a:cxn>
                  <a:cxn ang="0">
                    <a:pos x="T6" y="T7"/>
                  </a:cxn>
                  <a:cxn ang="0">
                    <a:pos x="T8" y="T9"/>
                  </a:cxn>
                </a:cxnLst>
                <a:rect l="0" t="0" r="r" b="b"/>
                <a:pathLst>
                  <a:path w="192" h="90">
                    <a:moveTo>
                      <a:pt x="192" y="3"/>
                    </a:moveTo>
                    <a:lnTo>
                      <a:pt x="1" y="90"/>
                    </a:lnTo>
                    <a:lnTo>
                      <a:pt x="0" y="86"/>
                    </a:lnTo>
                    <a:lnTo>
                      <a:pt x="190" y="0"/>
                    </a:lnTo>
                    <a:lnTo>
                      <a:pt x="192" y="3"/>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0" name="íS1ídè"/>
              <p:cNvSpPr/>
              <p:nvPr/>
            </p:nvSpPr>
            <p:spPr bwMode="auto">
              <a:xfrm>
                <a:off x="2280" y="1602"/>
                <a:ext cx="225" cy="106"/>
              </a:xfrm>
              <a:custGeom>
                <a:avLst/>
                <a:gdLst>
                  <a:gd name="T0" fmla="*/ 225 w 225"/>
                  <a:gd name="T1" fmla="*/ 3 h 106"/>
                  <a:gd name="T2" fmla="*/ 2 w 225"/>
                  <a:gd name="T3" fmla="*/ 106 h 106"/>
                  <a:gd name="T4" fmla="*/ 0 w 225"/>
                  <a:gd name="T5" fmla="*/ 103 h 106"/>
                  <a:gd name="T6" fmla="*/ 225 w 225"/>
                  <a:gd name="T7" fmla="*/ 0 h 106"/>
                  <a:gd name="T8" fmla="*/ 225 w 225"/>
                  <a:gd name="T9" fmla="*/ 3 h 106"/>
                </a:gdLst>
                <a:ahLst/>
                <a:cxnLst>
                  <a:cxn ang="0">
                    <a:pos x="T0" y="T1"/>
                  </a:cxn>
                  <a:cxn ang="0">
                    <a:pos x="T2" y="T3"/>
                  </a:cxn>
                  <a:cxn ang="0">
                    <a:pos x="T4" y="T5"/>
                  </a:cxn>
                  <a:cxn ang="0">
                    <a:pos x="T6" y="T7"/>
                  </a:cxn>
                  <a:cxn ang="0">
                    <a:pos x="T8" y="T9"/>
                  </a:cxn>
                </a:cxnLst>
                <a:rect l="0" t="0" r="r" b="b"/>
                <a:pathLst>
                  <a:path w="225" h="106">
                    <a:moveTo>
                      <a:pt x="225" y="3"/>
                    </a:moveTo>
                    <a:lnTo>
                      <a:pt x="2" y="106"/>
                    </a:lnTo>
                    <a:lnTo>
                      <a:pt x="0" y="103"/>
                    </a:lnTo>
                    <a:lnTo>
                      <a:pt x="225" y="0"/>
                    </a:lnTo>
                    <a:lnTo>
                      <a:pt x="225" y="3"/>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1" name="îṣ1ïḓé"/>
              <p:cNvSpPr/>
              <p:nvPr/>
            </p:nvSpPr>
            <p:spPr bwMode="auto">
              <a:xfrm>
                <a:off x="2351" y="1594"/>
                <a:ext cx="151" cy="72"/>
              </a:xfrm>
              <a:custGeom>
                <a:avLst/>
                <a:gdLst>
                  <a:gd name="T0" fmla="*/ 151 w 151"/>
                  <a:gd name="T1" fmla="*/ 3 h 72"/>
                  <a:gd name="T2" fmla="*/ 1 w 151"/>
                  <a:gd name="T3" fmla="*/ 72 h 72"/>
                  <a:gd name="T4" fmla="*/ 0 w 151"/>
                  <a:gd name="T5" fmla="*/ 67 h 72"/>
                  <a:gd name="T6" fmla="*/ 150 w 151"/>
                  <a:gd name="T7" fmla="*/ 0 h 72"/>
                  <a:gd name="T8" fmla="*/ 151 w 151"/>
                  <a:gd name="T9" fmla="*/ 3 h 72"/>
                </a:gdLst>
                <a:ahLst/>
                <a:cxnLst>
                  <a:cxn ang="0">
                    <a:pos x="T0" y="T1"/>
                  </a:cxn>
                  <a:cxn ang="0">
                    <a:pos x="T2" y="T3"/>
                  </a:cxn>
                  <a:cxn ang="0">
                    <a:pos x="T4" y="T5"/>
                  </a:cxn>
                  <a:cxn ang="0">
                    <a:pos x="T6" y="T7"/>
                  </a:cxn>
                  <a:cxn ang="0">
                    <a:pos x="T8" y="T9"/>
                  </a:cxn>
                </a:cxnLst>
                <a:rect l="0" t="0" r="r" b="b"/>
                <a:pathLst>
                  <a:path w="151" h="72">
                    <a:moveTo>
                      <a:pt x="151" y="3"/>
                    </a:moveTo>
                    <a:lnTo>
                      <a:pt x="1" y="72"/>
                    </a:lnTo>
                    <a:lnTo>
                      <a:pt x="0" y="67"/>
                    </a:lnTo>
                    <a:lnTo>
                      <a:pt x="150" y="0"/>
                    </a:lnTo>
                    <a:lnTo>
                      <a:pt x="151" y="3"/>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2" name="îṧḷiḑê"/>
              <p:cNvSpPr/>
              <p:nvPr/>
            </p:nvSpPr>
            <p:spPr bwMode="auto">
              <a:xfrm>
                <a:off x="2275" y="1616"/>
                <a:ext cx="63" cy="31"/>
              </a:xfrm>
              <a:custGeom>
                <a:avLst/>
                <a:gdLst>
                  <a:gd name="T0" fmla="*/ 63 w 63"/>
                  <a:gd name="T1" fmla="*/ 5 h 31"/>
                  <a:gd name="T2" fmla="*/ 2 w 63"/>
                  <a:gd name="T3" fmla="*/ 31 h 31"/>
                  <a:gd name="T4" fmla="*/ 0 w 63"/>
                  <a:gd name="T5" fmla="*/ 28 h 31"/>
                  <a:gd name="T6" fmla="*/ 61 w 63"/>
                  <a:gd name="T7" fmla="*/ 0 h 31"/>
                  <a:gd name="T8" fmla="*/ 63 w 63"/>
                  <a:gd name="T9" fmla="*/ 5 h 31"/>
                </a:gdLst>
                <a:ahLst/>
                <a:cxnLst>
                  <a:cxn ang="0">
                    <a:pos x="T0" y="T1"/>
                  </a:cxn>
                  <a:cxn ang="0">
                    <a:pos x="T2" y="T3"/>
                  </a:cxn>
                  <a:cxn ang="0">
                    <a:pos x="T4" y="T5"/>
                  </a:cxn>
                  <a:cxn ang="0">
                    <a:pos x="T6" y="T7"/>
                  </a:cxn>
                  <a:cxn ang="0">
                    <a:pos x="T8" y="T9"/>
                  </a:cxn>
                </a:cxnLst>
                <a:rect l="0" t="0" r="r" b="b"/>
                <a:pathLst>
                  <a:path w="63" h="31">
                    <a:moveTo>
                      <a:pt x="63" y="5"/>
                    </a:moveTo>
                    <a:lnTo>
                      <a:pt x="2" y="31"/>
                    </a:lnTo>
                    <a:lnTo>
                      <a:pt x="0" y="28"/>
                    </a:lnTo>
                    <a:lnTo>
                      <a:pt x="61" y="0"/>
                    </a:lnTo>
                    <a:lnTo>
                      <a:pt x="63" y="5"/>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3" name="íṧ1iḓê"/>
              <p:cNvSpPr/>
              <p:nvPr/>
            </p:nvSpPr>
            <p:spPr bwMode="auto">
              <a:xfrm>
                <a:off x="2388" y="1566"/>
                <a:ext cx="63" cy="31"/>
              </a:xfrm>
              <a:custGeom>
                <a:avLst/>
                <a:gdLst>
                  <a:gd name="T0" fmla="*/ 63 w 63"/>
                  <a:gd name="T1" fmla="*/ 3 h 31"/>
                  <a:gd name="T2" fmla="*/ 2 w 63"/>
                  <a:gd name="T3" fmla="*/ 31 h 31"/>
                  <a:gd name="T4" fmla="*/ 0 w 63"/>
                  <a:gd name="T5" fmla="*/ 27 h 31"/>
                  <a:gd name="T6" fmla="*/ 61 w 63"/>
                  <a:gd name="T7" fmla="*/ 0 h 31"/>
                  <a:gd name="T8" fmla="*/ 63 w 63"/>
                  <a:gd name="T9" fmla="*/ 3 h 31"/>
                </a:gdLst>
                <a:ahLst/>
                <a:cxnLst>
                  <a:cxn ang="0">
                    <a:pos x="T0" y="T1"/>
                  </a:cxn>
                  <a:cxn ang="0">
                    <a:pos x="T2" y="T3"/>
                  </a:cxn>
                  <a:cxn ang="0">
                    <a:pos x="T4" y="T5"/>
                  </a:cxn>
                  <a:cxn ang="0">
                    <a:pos x="T6" y="T7"/>
                  </a:cxn>
                  <a:cxn ang="0">
                    <a:pos x="T8" y="T9"/>
                  </a:cxn>
                </a:cxnLst>
                <a:rect l="0" t="0" r="r" b="b"/>
                <a:pathLst>
                  <a:path w="63" h="31">
                    <a:moveTo>
                      <a:pt x="63" y="3"/>
                    </a:moveTo>
                    <a:lnTo>
                      <a:pt x="2" y="31"/>
                    </a:lnTo>
                    <a:lnTo>
                      <a:pt x="0" y="27"/>
                    </a:lnTo>
                    <a:lnTo>
                      <a:pt x="61" y="0"/>
                    </a:lnTo>
                    <a:lnTo>
                      <a:pt x="63" y="3"/>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4" name="ïṥľîḑé"/>
              <p:cNvSpPr/>
              <p:nvPr/>
            </p:nvSpPr>
            <p:spPr bwMode="auto">
              <a:xfrm>
                <a:off x="2399" y="1589"/>
                <a:ext cx="63" cy="32"/>
              </a:xfrm>
              <a:custGeom>
                <a:avLst/>
                <a:gdLst>
                  <a:gd name="T0" fmla="*/ 63 w 63"/>
                  <a:gd name="T1" fmla="*/ 5 h 32"/>
                  <a:gd name="T2" fmla="*/ 2 w 63"/>
                  <a:gd name="T3" fmla="*/ 32 h 32"/>
                  <a:gd name="T4" fmla="*/ 0 w 63"/>
                  <a:gd name="T5" fmla="*/ 29 h 32"/>
                  <a:gd name="T6" fmla="*/ 61 w 63"/>
                  <a:gd name="T7" fmla="*/ 0 h 32"/>
                  <a:gd name="T8" fmla="*/ 63 w 63"/>
                  <a:gd name="T9" fmla="*/ 5 h 32"/>
                </a:gdLst>
                <a:ahLst/>
                <a:cxnLst>
                  <a:cxn ang="0">
                    <a:pos x="T0" y="T1"/>
                  </a:cxn>
                  <a:cxn ang="0">
                    <a:pos x="T2" y="T3"/>
                  </a:cxn>
                  <a:cxn ang="0">
                    <a:pos x="T4" y="T5"/>
                  </a:cxn>
                  <a:cxn ang="0">
                    <a:pos x="T6" y="T7"/>
                  </a:cxn>
                  <a:cxn ang="0">
                    <a:pos x="T8" y="T9"/>
                  </a:cxn>
                </a:cxnLst>
                <a:rect l="0" t="0" r="r" b="b"/>
                <a:pathLst>
                  <a:path w="63" h="32">
                    <a:moveTo>
                      <a:pt x="63" y="5"/>
                    </a:moveTo>
                    <a:lnTo>
                      <a:pt x="2" y="32"/>
                    </a:lnTo>
                    <a:lnTo>
                      <a:pt x="0" y="29"/>
                    </a:lnTo>
                    <a:lnTo>
                      <a:pt x="61" y="0"/>
                    </a:lnTo>
                    <a:lnTo>
                      <a:pt x="63" y="5"/>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5" name="í$ľiḑè"/>
              <p:cNvSpPr/>
              <p:nvPr/>
            </p:nvSpPr>
            <p:spPr bwMode="auto">
              <a:xfrm>
                <a:off x="2286" y="1641"/>
                <a:ext cx="63" cy="31"/>
              </a:xfrm>
              <a:custGeom>
                <a:avLst/>
                <a:gdLst>
                  <a:gd name="T0" fmla="*/ 63 w 63"/>
                  <a:gd name="T1" fmla="*/ 3 h 31"/>
                  <a:gd name="T2" fmla="*/ 2 w 63"/>
                  <a:gd name="T3" fmla="*/ 31 h 31"/>
                  <a:gd name="T4" fmla="*/ 0 w 63"/>
                  <a:gd name="T5" fmla="*/ 28 h 31"/>
                  <a:gd name="T6" fmla="*/ 61 w 63"/>
                  <a:gd name="T7" fmla="*/ 0 h 31"/>
                  <a:gd name="T8" fmla="*/ 63 w 63"/>
                  <a:gd name="T9" fmla="*/ 3 h 31"/>
                </a:gdLst>
                <a:ahLst/>
                <a:cxnLst>
                  <a:cxn ang="0">
                    <a:pos x="T0" y="T1"/>
                  </a:cxn>
                  <a:cxn ang="0">
                    <a:pos x="T2" y="T3"/>
                  </a:cxn>
                  <a:cxn ang="0">
                    <a:pos x="T4" y="T5"/>
                  </a:cxn>
                  <a:cxn ang="0">
                    <a:pos x="T6" y="T7"/>
                  </a:cxn>
                  <a:cxn ang="0">
                    <a:pos x="T8" y="T9"/>
                  </a:cxn>
                </a:cxnLst>
                <a:rect l="0" t="0" r="r" b="b"/>
                <a:pathLst>
                  <a:path w="63" h="31">
                    <a:moveTo>
                      <a:pt x="63" y="3"/>
                    </a:moveTo>
                    <a:lnTo>
                      <a:pt x="2" y="31"/>
                    </a:lnTo>
                    <a:lnTo>
                      <a:pt x="0" y="28"/>
                    </a:lnTo>
                    <a:lnTo>
                      <a:pt x="61" y="0"/>
                    </a:lnTo>
                    <a:lnTo>
                      <a:pt x="63" y="3"/>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6" name="iṡḻïḑé"/>
              <p:cNvSpPr/>
              <p:nvPr/>
            </p:nvSpPr>
            <p:spPr bwMode="auto">
              <a:xfrm>
                <a:off x="2011" y="1985"/>
                <a:ext cx="402" cy="387"/>
              </a:xfrm>
              <a:custGeom>
                <a:avLst/>
                <a:gdLst>
                  <a:gd name="T0" fmla="*/ 402 w 402"/>
                  <a:gd name="T1" fmla="*/ 163 h 387"/>
                  <a:gd name="T2" fmla="*/ 263 w 402"/>
                  <a:gd name="T3" fmla="*/ 387 h 387"/>
                  <a:gd name="T4" fmla="*/ 0 w 402"/>
                  <a:gd name="T5" fmla="*/ 223 h 387"/>
                  <a:gd name="T6" fmla="*/ 139 w 402"/>
                  <a:gd name="T7" fmla="*/ 0 h 387"/>
                  <a:gd name="T8" fmla="*/ 402 w 402"/>
                  <a:gd name="T9" fmla="*/ 163 h 387"/>
                </a:gdLst>
                <a:ahLst/>
                <a:cxnLst>
                  <a:cxn ang="0">
                    <a:pos x="T0" y="T1"/>
                  </a:cxn>
                  <a:cxn ang="0">
                    <a:pos x="T2" y="T3"/>
                  </a:cxn>
                  <a:cxn ang="0">
                    <a:pos x="T4" y="T5"/>
                  </a:cxn>
                  <a:cxn ang="0">
                    <a:pos x="T6" y="T7"/>
                  </a:cxn>
                  <a:cxn ang="0">
                    <a:pos x="T8" y="T9"/>
                  </a:cxn>
                </a:cxnLst>
                <a:rect l="0" t="0" r="r" b="b"/>
                <a:pathLst>
                  <a:path w="402" h="387">
                    <a:moveTo>
                      <a:pt x="402" y="163"/>
                    </a:moveTo>
                    <a:lnTo>
                      <a:pt x="263" y="387"/>
                    </a:lnTo>
                    <a:lnTo>
                      <a:pt x="0" y="223"/>
                    </a:lnTo>
                    <a:lnTo>
                      <a:pt x="139" y="0"/>
                    </a:lnTo>
                    <a:lnTo>
                      <a:pt x="402" y="163"/>
                    </a:lnTo>
                    <a:close/>
                  </a:path>
                </a:pathLst>
              </a:custGeom>
              <a:solidFill>
                <a:srgbClr val="6F5C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7" name="ïṩľïdê"/>
              <p:cNvSpPr/>
              <p:nvPr/>
            </p:nvSpPr>
            <p:spPr bwMode="auto">
              <a:xfrm>
                <a:off x="2050" y="2015"/>
                <a:ext cx="351" cy="343"/>
              </a:xfrm>
              <a:custGeom>
                <a:avLst/>
                <a:gdLst>
                  <a:gd name="T0" fmla="*/ 0 w 351"/>
                  <a:gd name="T1" fmla="*/ 194 h 343"/>
                  <a:gd name="T2" fmla="*/ 132 w 351"/>
                  <a:gd name="T3" fmla="*/ 0 h 343"/>
                  <a:gd name="T4" fmla="*/ 351 w 351"/>
                  <a:gd name="T5" fmla="*/ 147 h 343"/>
                  <a:gd name="T6" fmla="*/ 219 w 351"/>
                  <a:gd name="T7" fmla="*/ 343 h 343"/>
                  <a:gd name="T8" fmla="*/ 0 w 351"/>
                  <a:gd name="T9" fmla="*/ 194 h 343"/>
                </a:gdLst>
                <a:ahLst/>
                <a:cxnLst>
                  <a:cxn ang="0">
                    <a:pos x="T0" y="T1"/>
                  </a:cxn>
                  <a:cxn ang="0">
                    <a:pos x="T2" y="T3"/>
                  </a:cxn>
                  <a:cxn ang="0">
                    <a:pos x="T4" y="T5"/>
                  </a:cxn>
                  <a:cxn ang="0">
                    <a:pos x="T6" y="T7"/>
                  </a:cxn>
                  <a:cxn ang="0">
                    <a:pos x="T8" y="T9"/>
                  </a:cxn>
                </a:cxnLst>
                <a:rect l="0" t="0" r="r" b="b"/>
                <a:pathLst>
                  <a:path w="351" h="343">
                    <a:moveTo>
                      <a:pt x="0" y="194"/>
                    </a:moveTo>
                    <a:lnTo>
                      <a:pt x="132" y="0"/>
                    </a:lnTo>
                    <a:lnTo>
                      <a:pt x="351" y="147"/>
                    </a:lnTo>
                    <a:lnTo>
                      <a:pt x="219" y="343"/>
                    </a:lnTo>
                    <a:lnTo>
                      <a:pt x="0" y="194"/>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8" name="ïśľïḋe"/>
              <p:cNvSpPr/>
              <p:nvPr/>
            </p:nvSpPr>
            <p:spPr bwMode="auto">
              <a:xfrm>
                <a:off x="2050" y="2046"/>
                <a:ext cx="351" cy="312"/>
              </a:xfrm>
              <a:custGeom>
                <a:avLst/>
                <a:gdLst>
                  <a:gd name="T0" fmla="*/ 110 w 224"/>
                  <a:gd name="T1" fmla="*/ 1 h 199"/>
                  <a:gd name="T2" fmla="*/ 119 w 224"/>
                  <a:gd name="T3" fmla="*/ 3 h 199"/>
                  <a:gd name="T4" fmla="*/ 224 w 224"/>
                  <a:gd name="T5" fmla="*/ 74 h 199"/>
                  <a:gd name="T6" fmla="*/ 140 w 224"/>
                  <a:gd name="T7" fmla="*/ 199 h 199"/>
                  <a:gd name="T8" fmla="*/ 0 w 224"/>
                  <a:gd name="T9" fmla="*/ 104 h 199"/>
                  <a:gd name="T10" fmla="*/ 34 w 224"/>
                  <a:gd name="T11" fmla="*/ 57 h 199"/>
                  <a:gd name="T12" fmla="*/ 40 w 224"/>
                  <a:gd name="T13" fmla="*/ 51 h 199"/>
                  <a:gd name="T14" fmla="*/ 110 w 224"/>
                  <a:gd name="T15" fmla="*/ 1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99">
                    <a:moveTo>
                      <a:pt x="110" y="1"/>
                    </a:moveTo>
                    <a:cubicBezTo>
                      <a:pt x="111" y="0"/>
                      <a:pt x="114" y="0"/>
                      <a:pt x="119" y="3"/>
                    </a:cubicBezTo>
                    <a:cubicBezTo>
                      <a:pt x="152" y="25"/>
                      <a:pt x="224" y="74"/>
                      <a:pt x="224" y="74"/>
                    </a:cubicBezTo>
                    <a:cubicBezTo>
                      <a:pt x="140" y="199"/>
                      <a:pt x="140" y="199"/>
                      <a:pt x="140" y="199"/>
                    </a:cubicBezTo>
                    <a:cubicBezTo>
                      <a:pt x="0" y="104"/>
                      <a:pt x="0" y="104"/>
                      <a:pt x="0" y="104"/>
                    </a:cubicBezTo>
                    <a:cubicBezTo>
                      <a:pt x="0" y="104"/>
                      <a:pt x="18" y="78"/>
                      <a:pt x="34" y="57"/>
                    </a:cubicBezTo>
                    <a:cubicBezTo>
                      <a:pt x="35" y="55"/>
                      <a:pt x="38" y="53"/>
                      <a:pt x="40" y="51"/>
                    </a:cubicBezTo>
                    <a:lnTo>
                      <a:pt x="110" y="1"/>
                    </a:ln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9" name="îślíḋè"/>
              <p:cNvSpPr/>
              <p:nvPr/>
            </p:nvSpPr>
            <p:spPr bwMode="auto">
              <a:xfrm>
                <a:off x="2113" y="2048"/>
                <a:ext cx="119" cy="78"/>
              </a:xfrm>
              <a:custGeom>
                <a:avLst/>
                <a:gdLst>
                  <a:gd name="T0" fmla="*/ 70 w 76"/>
                  <a:gd name="T1" fmla="*/ 0 h 50"/>
                  <a:gd name="T2" fmla="*/ 0 w 76"/>
                  <a:gd name="T3" fmla="*/ 50 h 50"/>
                  <a:gd name="T4" fmla="*/ 0 w 76"/>
                  <a:gd name="T5" fmla="*/ 50 h 50"/>
                  <a:gd name="T6" fmla="*/ 76 w 76"/>
                  <a:gd name="T7" fmla="*/ 27 h 50"/>
                  <a:gd name="T8" fmla="*/ 68 w 76"/>
                  <a:gd name="T9" fmla="*/ 2 h 50"/>
                  <a:gd name="T10" fmla="*/ 70 w 76"/>
                  <a:gd name="T11" fmla="*/ 0 h 50"/>
                </a:gdLst>
                <a:ahLst/>
                <a:cxnLst>
                  <a:cxn ang="0">
                    <a:pos x="T0" y="T1"/>
                  </a:cxn>
                  <a:cxn ang="0">
                    <a:pos x="T2" y="T3"/>
                  </a:cxn>
                  <a:cxn ang="0">
                    <a:pos x="T4" y="T5"/>
                  </a:cxn>
                  <a:cxn ang="0">
                    <a:pos x="T6" y="T7"/>
                  </a:cxn>
                  <a:cxn ang="0">
                    <a:pos x="T8" y="T9"/>
                  </a:cxn>
                  <a:cxn ang="0">
                    <a:pos x="T10" y="T11"/>
                  </a:cxn>
                </a:cxnLst>
                <a:rect l="0" t="0" r="r" b="b"/>
                <a:pathLst>
                  <a:path w="76" h="50">
                    <a:moveTo>
                      <a:pt x="70" y="0"/>
                    </a:moveTo>
                    <a:cubicBezTo>
                      <a:pt x="0" y="50"/>
                      <a:pt x="0" y="50"/>
                      <a:pt x="0" y="50"/>
                    </a:cubicBezTo>
                    <a:cubicBezTo>
                      <a:pt x="0" y="50"/>
                      <a:pt x="0" y="50"/>
                      <a:pt x="0" y="50"/>
                    </a:cubicBezTo>
                    <a:cubicBezTo>
                      <a:pt x="22" y="35"/>
                      <a:pt x="76" y="27"/>
                      <a:pt x="76" y="27"/>
                    </a:cubicBezTo>
                    <a:cubicBezTo>
                      <a:pt x="76" y="27"/>
                      <a:pt x="66" y="9"/>
                      <a:pt x="68" y="2"/>
                    </a:cubicBezTo>
                    <a:cubicBezTo>
                      <a:pt x="68" y="1"/>
                      <a:pt x="69" y="1"/>
                      <a:pt x="7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0" name="ïs1îḍé"/>
              <p:cNvSpPr/>
              <p:nvPr/>
            </p:nvSpPr>
            <p:spPr bwMode="auto">
              <a:xfrm>
                <a:off x="2302" y="2200"/>
                <a:ext cx="74" cy="103"/>
              </a:xfrm>
              <a:custGeom>
                <a:avLst/>
                <a:gdLst>
                  <a:gd name="T0" fmla="*/ 43 w 47"/>
                  <a:gd name="T1" fmla="*/ 23 h 66"/>
                  <a:gd name="T2" fmla="*/ 40 w 47"/>
                  <a:gd name="T3" fmla="*/ 28 h 66"/>
                  <a:gd name="T4" fmla="*/ 42 w 47"/>
                  <a:gd name="T5" fmla="*/ 37 h 66"/>
                  <a:gd name="T6" fmla="*/ 35 w 47"/>
                  <a:gd name="T7" fmla="*/ 48 h 66"/>
                  <a:gd name="T8" fmla="*/ 26 w 47"/>
                  <a:gd name="T9" fmla="*/ 51 h 66"/>
                  <a:gd name="T10" fmla="*/ 23 w 47"/>
                  <a:gd name="T11" fmla="*/ 56 h 66"/>
                  <a:gd name="T12" fmla="*/ 0 w 47"/>
                  <a:gd name="T13" fmla="*/ 61 h 66"/>
                  <a:gd name="T14" fmla="*/ 38 w 47"/>
                  <a:gd name="T15" fmla="*/ 0 h 66"/>
                  <a:gd name="T16" fmla="*/ 43 w 47"/>
                  <a:gd name="T17" fmla="*/ 23 h 66"/>
                  <a:gd name="T18" fmla="*/ 37 w 47"/>
                  <a:gd name="T19" fmla="*/ 42 h 66"/>
                  <a:gd name="T20" fmla="*/ 37 w 47"/>
                  <a:gd name="T21" fmla="*/ 42 h 66"/>
                  <a:gd name="T22" fmla="*/ 36 w 47"/>
                  <a:gd name="T23" fmla="*/ 39 h 66"/>
                  <a:gd name="T24" fmla="*/ 33 w 47"/>
                  <a:gd name="T25" fmla="*/ 40 h 66"/>
                  <a:gd name="T26" fmla="*/ 34 w 47"/>
                  <a:gd name="T27" fmla="*/ 42 h 66"/>
                  <a:gd name="T28" fmla="*/ 37 w 47"/>
                  <a:gd name="T29" fmla="*/ 4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66">
                    <a:moveTo>
                      <a:pt x="43" y="23"/>
                    </a:moveTo>
                    <a:cubicBezTo>
                      <a:pt x="40" y="28"/>
                      <a:pt x="40" y="28"/>
                      <a:pt x="40" y="28"/>
                    </a:cubicBezTo>
                    <a:cubicBezTo>
                      <a:pt x="43" y="30"/>
                      <a:pt x="44" y="34"/>
                      <a:pt x="42" y="37"/>
                    </a:cubicBezTo>
                    <a:cubicBezTo>
                      <a:pt x="35" y="48"/>
                      <a:pt x="35" y="48"/>
                      <a:pt x="35" y="48"/>
                    </a:cubicBezTo>
                    <a:cubicBezTo>
                      <a:pt x="33" y="51"/>
                      <a:pt x="29" y="52"/>
                      <a:pt x="26" y="51"/>
                    </a:cubicBezTo>
                    <a:cubicBezTo>
                      <a:pt x="23" y="56"/>
                      <a:pt x="23" y="56"/>
                      <a:pt x="23" y="56"/>
                    </a:cubicBezTo>
                    <a:cubicBezTo>
                      <a:pt x="18" y="63"/>
                      <a:pt x="8" y="66"/>
                      <a:pt x="0" y="61"/>
                    </a:cubicBezTo>
                    <a:cubicBezTo>
                      <a:pt x="38" y="0"/>
                      <a:pt x="38" y="0"/>
                      <a:pt x="38" y="0"/>
                    </a:cubicBezTo>
                    <a:cubicBezTo>
                      <a:pt x="45" y="5"/>
                      <a:pt x="47" y="15"/>
                      <a:pt x="43" y="23"/>
                    </a:cubicBezTo>
                    <a:close/>
                    <a:moveTo>
                      <a:pt x="37" y="42"/>
                    </a:moveTo>
                    <a:cubicBezTo>
                      <a:pt x="37" y="42"/>
                      <a:pt x="37" y="42"/>
                      <a:pt x="37" y="42"/>
                    </a:cubicBezTo>
                    <a:cubicBezTo>
                      <a:pt x="37" y="41"/>
                      <a:pt x="37" y="39"/>
                      <a:pt x="36" y="39"/>
                    </a:cubicBezTo>
                    <a:cubicBezTo>
                      <a:pt x="35" y="38"/>
                      <a:pt x="34" y="39"/>
                      <a:pt x="33" y="40"/>
                    </a:cubicBezTo>
                    <a:cubicBezTo>
                      <a:pt x="33" y="41"/>
                      <a:pt x="33" y="42"/>
                      <a:pt x="34" y="42"/>
                    </a:cubicBezTo>
                    <a:cubicBezTo>
                      <a:pt x="35" y="43"/>
                      <a:pt x="36" y="43"/>
                      <a:pt x="37" y="42"/>
                    </a:cubicBezTo>
                    <a:close/>
                  </a:path>
                </a:pathLst>
              </a:custGeom>
              <a:solidFill>
                <a:srgbClr val="BBCB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1" name="iṩlîde"/>
              <p:cNvSpPr/>
              <p:nvPr/>
            </p:nvSpPr>
            <p:spPr bwMode="auto">
              <a:xfrm>
                <a:off x="2302" y="2201"/>
                <a:ext cx="63" cy="96"/>
              </a:xfrm>
              <a:custGeom>
                <a:avLst/>
                <a:gdLst>
                  <a:gd name="T0" fmla="*/ 2 w 40"/>
                  <a:gd name="T1" fmla="*/ 61 h 61"/>
                  <a:gd name="T2" fmla="*/ 0 w 40"/>
                  <a:gd name="T3" fmla="*/ 60 h 61"/>
                  <a:gd name="T4" fmla="*/ 38 w 40"/>
                  <a:gd name="T5" fmla="*/ 0 h 61"/>
                  <a:gd name="T6" fmla="*/ 40 w 40"/>
                  <a:gd name="T7" fmla="*/ 1 h 61"/>
                  <a:gd name="T8" fmla="*/ 40 w 40"/>
                  <a:gd name="T9" fmla="*/ 1 h 61"/>
                  <a:gd name="T10" fmla="*/ 2 w 40"/>
                  <a:gd name="T11" fmla="*/ 61 h 61"/>
                </a:gdLst>
                <a:ahLst/>
                <a:cxnLst>
                  <a:cxn ang="0">
                    <a:pos x="T0" y="T1"/>
                  </a:cxn>
                  <a:cxn ang="0">
                    <a:pos x="T2" y="T3"/>
                  </a:cxn>
                  <a:cxn ang="0">
                    <a:pos x="T4" y="T5"/>
                  </a:cxn>
                  <a:cxn ang="0">
                    <a:pos x="T6" y="T7"/>
                  </a:cxn>
                  <a:cxn ang="0">
                    <a:pos x="T8" y="T9"/>
                  </a:cxn>
                  <a:cxn ang="0">
                    <a:pos x="T10" y="T11"/>
                  </a:cxn>
                </a:cxnLst>
                <a:rect l="0" t="0" r="r" b="b"/>
                <a:pathLst>
                  <a:path w="40" h="61">
                    <a:moveTo>
                      <a:pt x="2" y="61"/>
                    </a:moveTo>
                    <a:cubicBezTo>
                      <a:pt x="2" y="61"/>
                      <a:pt x="1" y="61"/>
                      <a:pt x="0" y="60"/>
                    </a:cubicBezTo>
                    <a:cubicBezTo>
                      <a:pt x="38" y="0"/>
                      <a:pt x="38" y="0"/>
                      <a:pt x="38" y="0"/>
                    </a:cubicBezTo>
                    <a:cubicBezTo>
                      <a:pt x="40" y="1"/>
                      <a:pt x="40" y="1"/>
                      <a:pt x="40" y="1"/>
                    </a:cubicBezTo>
                    <a:cubicBezTo>
                      <a:pt x="40" y="1"/>
                      <a:pt x="40" y="1"/>
                      <a:pt x="40" y="1"/>
                    </a:cubicBezTo>
                    <a:lnTo>
                      <a:pt x="2" y="61"/>
                    </a:lnTo>
                    <a:close/>
                  </a:path>
                </a:pathLst>
              </a:custGeom>
              <a:solidFill>
                <a:srgbClr val="A3B6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2" name="ïṣlîdè"/>
              <p:cNvSpPr/>
              <p:nvPr/>
            </p:nvSpPr>
            <p:spPr bwMode="auto">
              <a:xfrm>
                <a:off x="2057" y="2269"/>
                <a:ext cx="342" cy="292"/>
              </a:xfrm>
              <a:custGeom>
                <a:avLst/>
                <a:gdLst>
                  <a:gd name="T0" fmla="*/ 0 w 342"/>
                  <a:gd name="T1" fmla="*/ 67 h 292"/>
                  <a:gd name="T2" fmla="*/ 53 w 342"/>
                  <a:gd name="T3" fmla="*/ 292 h 292"/>
                  <a:gd name="T4" fmla="*/ 342 w 342"/>
                  <a:gd name="T5" fmla="*/ 227 h 292"/>
                  <a:gd name="T6" fmla="*/ 289 w 342"/>
                  <a:gd name="T7" fmla="*/ 0 h 292"/>
                  <a:gd name="T8" fmla="*/ 0 w 342"/>
                  <a:gd name="T9" fmla="*/ 67 h 292"/>
                </a:gdLst>
                <a:ahLst/>
                <a:cxnLst>
                  <a:cxn ang="0">
                    <a:pos x="T0" y="T1"/>
                  </a:cxn>
                  <a:cxn ang="0">
                    <a:pos x="T2" y="T3"/>
                  </a:cxn>
                  <a:cxn ang="0">
                    <a:pos x="T4" y="T5"/>
                  </a:cxn>
                  <a:cxn ang="0">
                    <a:pos x="T6" y="T7"/>
                  </a:cxn>
                  <a:cxn ang="0">
                    <a:pos x="T8" y="T9"/>
                  </a:cxn>
                </a:cxnLst>
                <a:rect l="0" t="0" r="r" b="b"/>
                <a:pathLst>
                  <a:path w="342" h="292">
                    <a:moveTo>
                      <a:pt x="0" y="67"/>
                    </a:moveTo>
                    <a:lnTo>
                      <a:pt x="53" y="292"/>
                    </a:lnTo>
                    <a:lnTo>
                      <a:pt x="342" y="227"/>
                    </a:lnTo>
                    <a:lnTo>
                      <a:pt x="289" y="0"/>
                    </a:lnTo>
                    <a:lnTo>
                      <a:pt x="0" y="67"/>
                    </a:ln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3" name="íSľíḑe"/>
              <p:cNvSpPr/>
              <p:nvPr/>
            </p:nvSpPr>
            <p:spPr bwMode="auto">
              <a:xfrm>
                <a:off x="2164" y="2289"/>
                <a:ext cx="146" cy="247"/>
              </a:xfrm>
              <a:custGeom>
                <a:avLst/>
                <a:gdLst>
                  <a:gd name="T0" fmla="*/ 146 w 146"/>
                  <a:gd name="T1" fmla="*/ 227 h 247"/>
                  <a:gd name="T2" fmla="*/ 54 w 146"/>
                  <a:gd name="T3" fmla="*/ 247 h 247"/>
                  <a:gd name="T4" fmla="*/ 0 w 146"/>
                  <a:gd name="T5" fmla="*/ 22 h 247"/>
                  <a:gd name="T6" fmla="*/ 93 w 146"/>
                  <a:gd name="T7" fmla="*/ 0 h 247"/>
                  <a:gd name="T8" fmla="*/ 146 w 146"/>
                  <a:gd name="T9" fmla="*/ 227 h 247"/>
                </a:gdLst>
                <a:ahLst/>
                <a:cxnLst>
                  <a:cxn ang="0">
                    <a:pos x="T0" y="T1"/>
                  </a:cxn>
                  <a:cxn ang="0">
                    <a:pos x="T2" y="T3"/>
                  </a:cxn>
                  <a:cxn ang="0">
                    <a:pos x="T4" y="T5"/>
                  </a:cxn>
                  <a:cxn ang="0">
                    <a:pos x="T6" y="T7"/>
                  </a:cxn>
                  <a:cxn ang="0">
                    <a:pos x="T8" y="T9"/>
                  </a:cxn>
                </a:cxnLst>
                <a:rect l="0" t="0" r="r" b="b"/>
                <a:pathLst>
                  <a:path w="146" h="247">
                    <a:moveTo>
                      <a:pt x="146" y="227"/>
                    </a:moveTo>
                    <a:lnTo>
                      <a:pt x="54" y="247"/>
                    </a:lnTo>
                    <a:lnTo>
                      <a:pt x="0" y="22"/>
                    </a:lnTo>
                    <a:lnTo>
                      <a:pt x="93" y="0"/>
                    </a:lnTo>
                    <a:lnTo>
                      <a:pt x="146" y="227"/>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4" name="íṣ1íḍè"/>
              <p:cNvSpPr/>
              <p:nvPr/>
            </p:nvSpPr>
            <p:spPr bwMode="auto">
              <a:xfrm>
                <a:off x="2257" y="2269"/>
                <a:ext cx="145" cy="247"/>
              </a:xfrm>
              <a:custGeom>
                <a:avLst/>
                <a:gdLst>
                  <a:gd name="T0" fmla="*/ 0 w 145"/>
                  <a:gd name="T1" fmla="*/ 20 h 247"/>
                  <a:gd name="T2" fmla="*/ 53 w 145"/>
                  <a:gd name="T3" fmla="*/ 247 h 247"/>
                  <a:gd name="T4" fmla="*/ 145 w 145"/>
                  <a:gd name="T5" fmla="*/ 225 h 247"/>
                  <a:gd name="T6" fmla="*/ 92 w 145"/>
                  <a:gd name="T7" fmla="*/ 0 h 247"/>
                  <a:gd name="T8" fmla="*/ 0 w 145"/>
                  <a:gd name="T9" fmla="*/ 20 h 247"/>
                </a:gdLst>
                <a:ahLst/>
                <a:cxnLst>
                  <a:cxn ang="0">
                    <a:pos x="T0" y="T1"/>
                  </a:cxn>
                  <a:cxn ang="0">
                    <a:pos x="T2" y="T3"/>
                  </a:cxn>
                  <a:cxn ang="0">
                    <a:pos x="T4" y="T5"/>
                  </a:cxn>
                  <a:cxn ang="0">
                    <a:pos x="T6" y="T7"/>
                  </a:cxn>
                  <a:cxn ang="0">
                    <a:pos x="T8" y="T9"/>
                  </a:cxn>
                </a:cxnLst>
                <a:rect l="0" t="0" r="r" b="b"/>
                <a:pathLst>
                  <a:path w="145" h="247">
                    <a:moveTo>
                      <a:pt x="0" y="20"/>
                    </a:moveTo>
                    <a:lnTo>
                      <a:pt x="53" y="247"/>
                    </a:lnTo>
                    <a:lnTo>
                      <a:pt x="145" y="225"/>
                    </a:lnTo>
                    <a:lnTo>
                      <a:pt x="92" y="0"/>
                    </a:lnTo>
                    <a:lnTo>
                      <a:pt x="0" y="20"/>
                    </a:ln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5" name="iṧ1îďè"/>
              <p:cNvSpPr/>
              <p:nvPr/>
            </p:nvSpPr>
            <p:spPr bwMode="auto">
              <a:xfrm>
                <a:off x="2336" y="2337"/>
                <a:ext cx="27" cy="99"/>
              </a:xfrm>
              <a:custGeom>
                <a:avLst/>
                <a:gdLst>
                  <a:gd name="T0" fmla="*/ 0 w 27"/>
                  <a:gd name="T1" fmla="*/ 2 h 99"/>
                  <a:gd name="T2" fmla="*/ 24 w 27"/>
                  <a:gd name="T3" fmla="*/ 99 h 99"/>
                  <a:gd name="T4" fmla="*/ 27 w 27"/>
                  <a:gd name="T5" fmla="*/ 99 h 99"/>
                  <a:gd name="T6" fmla="*/ 4 w 27"/>
                  <a:gd name="T7" fmla="*/ 0 h 99"/>
                  <a:gd name="T8" fmla="*/ 0 w 27"/>
                  <a:gd name="T9" fmla="*/ 2 h 99"/>
                </a:gdLst>
                <a:ahLst/>
                <a:cxnLst>
                  <a:cxn ang="0">
                    <a:pos x="T0" y="T1"/>
                  </a:cxn>
                  <a:cxn ang="0">
                    <a:pos x="T2" y="T3"/>
                  </a:cxn>
                  <a:cxn ang="0">
                    <a:pos x="T4" y="T5"/>
                  </a:cxn>
                  <a:cxn ang="0">
                    <a:pos x="T6" y="T7"/>
                  </a:cxn>
                  <a:cxn ang="0">
                    <a:pos x="T8" y="T9"/>
                  </a:cxn>
                </a:cxnLst>
                <a:rect l="0" t="0" r="r" b="b"/>
                <a:pathLst>
                  <a:path w="27" h="99">
                    <a:moveTo>
                      <a:pt x="0" y="2"/>
                    </a:moveTo>
                    <a:lnTo>
                      <a:pt x="24" y="99"/>
                    </a:lnTo>
                    <a:lnTo>
                      <a:pt x="27" y="99"/>
                    </a:lnTo>
                    <a:lnTo>
                      <a:pt x="4" y="0"/>
                    </a:lnTo>
                    <a:lnTo>
                      <a:pt x="0" y="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6" name="íṩ1ïḓé"/>
              <p:cNvSpPr/>
              <p:nvPr/>
            </p:nvSpPr>
            <p:spPr bwMode="auto">
              <a:xfrm>
                <a:off x="2329" y="2345"/>
                <a:ext cx="25" cy="88"/>
              </a:xfrm>
              <a:custGeom>
                <a:avLst/>
                <a:gdLst>
                  <a:gd name="T0" fmla="*/ 0 w 25"/>
                  <a:gd name="T1" fmla="*/ 0 h 88"/>
                  <a:gd name="T2" fmla="*/ 22 w 25"/>
                  <a:gd name="T3" fmla="*/ 88 h 88"/>
                  <a:gd name="T4" fmla="*/ 25 w 25"/>
                  <a:gd name="T5" fmla="*/ 86 h 88"/>
                  <a:gd name="T6" fmla="*/ 4 w 25"/>
                  <a:gd name="T7" fmla="*/ 0 h 88"/>
                  <a:gd name="T8" fmla="*/ 0 w 25"/>
                  <a:gd name="T9" fmla="*/ 0 h 88"/>
                </a:gdLst>
                <a:ahLst/>
                <a:cxnLst>
                  <a:cxn ang="0">
                    <a:pos x="T0" y="T1"/>
                  </a:cxn>
                  <a:cxn ang="0">
                    <a:pos x="T2" y="T3"/>
                  </a:cxn>
                  <a:cxn ang="0">
                    <a:pos x="T4" y="T5"/>
                  </a:cxn>
                  <a:cxn ang="0">
                    <a:pos x="T6" y="T7"/>
                  </a:cxn>
                  <a:cxn ang="0">
                    <a:pos x="T8" y="T9"/>
                  </a:cxn>
                </a:cxnLst>
                <a:rect l="0" t="0" r="r" b="b"/>
                <a:pathLst>
                  <a:path w="25" h="88">
                    <a:moveTo>
                      <a:pt x="0" y="0"/>
                    </a:moveTo>
                    <a:lnTo>
                      <a:pt x="22" y="88"/>
                    </a:lnTo>
                    <a:lnTo>
                      <a:pt x="25" y="86"/>
                    </a:lnTo>
                    <a:lnTo>
                      <a:pt x="4" y="0"/>
                    </a:lnTo>
                    <a:lnTo>
                      <a:pt x="0" y="0"/>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7" name="îṡlidé"/>
              <p:cNvSpPr/>
              <p:nvPr/>
            </p:nvSpPr>
            <p:spPr bwMode="auto">
              <a:xfrm>
                <a:off x="2322" y="2353"/>
                <a:ext cx="21" cy="77"/>
              </a:xfrm>
              <a:custGeom>
                <a:avLst/>
                <a:gdLst>
                  <a:gd name="T0" fmla="*/ 0 w 21"/>
                  <a:gd name="T1" fmla="*/ 0 h 77"/>
                  <a:gd name="T2" fmla="*/ 18 w 21"/>
                  <a:gd name="T3" fmla="*/ 77 h 77"/>
                  <a:gd name="T4" fmla="*/ 21 w 21"/>
                  <a:gd name="T5" fmla="*/ 75 h 77"/>
                  <a:gd name="T6" fmla="*/ 4 w 21"/>
                  <a:gd name="T7" fmla="*/ 0 h 77"/>
                  <a:gd name="T8" fmla="*/ 0 w 21"/>
                  <a:gd name="T9" fmla="*/ 0 h 77"/>
                </a:gdLst>
                <a:ahLst/>
                <a:cxnLst>
                  <a:cxn ang="0">
                    <a:pos x="T0" y="T1"/>
                  </a:cxn>
                  <a:cxn ang="0">
                    <a:pos x="T2" y="T3"/>
                  </a:cxn>
                  <a:cxn ang="0">
                    <a:pos x="T4" y="T5"/>
                  </a:cxn>
                  <a:cxn ang="0">
                    <a:pos x="T6" y="T7"/>
                  </a:cxn>
                  <a:cxn ang="0">
                    <a:pos x="T8" y="T9"/>
                  </a:cxn>
                </a:cxnLst>
                <a:rect l="0" t="0" r="r" b="b"/>
                <a:pathLst>
                  <a:path w="21" h="77">
                    <a:moveTo>
                      <a:pt x="0" y="0"/>
                    </a:moveTo>
                    <a:lnTo>
                      <a:pt x="18" y="77"/>
                    </a:lnTo>
                    <a:lnTo>
                      <a:pt x="21" y="75"/>
                    </a:lnTo>
                    <a:lnTo>
                      <a:pt x="4" y="0"/>
                    </a:lnTo>
                    <a:lnTo>
                      <a:pt x="0" y="0"/>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8" name="ïslïḓè"/>
              <p:cNvSpPr/>
              <p:nvPr/>
            </p:nvSpPr>
            <p:spPr bwMode="auto">
              <a:xfrm>
                <a:off x="2311" y="2294"/>
                <a:ext cx="35" cy="34"/>
              </a:xfrm>
              <a:custGeom>
                <a:avLst/>
                <a:gdLst>
                  <a:gd name="T0" fmla="*/ 1 w 22"/>
                  <a:gd name="T1" fmla="*/ 13 h 22"/>
                  <a:gd name="T2" fmla="*/ 13 w 22"/>
                  <a:gd name="T3" fmla="*/ 21 h 22"/>
                  <a:gd name="T4" fmla="*/ 20 w 22"/>
                  <a:gd name="T5" fmla="*/ 9 h 22"/>
                  <a:gd name="T6" fmla="*/ 8 w 22"/>
                  <a:gd name="T7" fmla="*/ 2 h 22"/>
                  <a:gd name="T8" fmla="*/ 1 w 22"/>
                  <a:gd name="T9" fmla="*/ 13 h 22"/>
                </a:gdLst>
                <a:ahLst/>
                <a:cxnLst>
                  <a:cxn ang="0">
                    <a:pos x="T0" y="T1"/>
                  </a:cxn>
                  <a:cxn ang="0">
                    <a:pos x="T2" y="T3"/>
                  </a:cxn>
                  <a:cxn ang="0">
                    <a:pos x="T4" y="T5"/>
                  </a:cxn>
                  <a:cxn ang="0">
                    <a:pos x="T6" y="T7"/>
                  </a:cxn>
                  <a:cxn ang="0">
                    <a:pos x="T8" y="T9"/>
                  </a:cxn>
                </a:cxnLst>
                <a:rect l="0" t="0" r="r" b="b"/>
                <a:pathLst>
                  <a:path w="22" h="22">
                    <a:moveTo>
                      <a:pt x="1" y="13"/>
                    </a:moveTo>
                    <a:cubicBezTo>
                      <a:pt x="2" y="19"/>
                      <a:pt x="8" y="22"/>
                      <a:pt x="13" y="21"/>
                    </a:cubicBezTo>
                    <a:cubicBezTo>
                      <a:pt x="18" y="19"/>
                      <a:pt x="22" y="14"/>
                      <a:pt x="20" y="9"/>
                    </a:cubicBezTo>
                    <a:cubicBezTo>
                      <a:pt x="19" y="4"/>
                      <a:pt x="14" y="0"/>
                      <a:pt x="8" y="2"/>
                    </a:cubicBezTo>
                    <a:cubicBezTo>
                      <a:pt x="3" y="3"/>
                      <a:pt x="0" y="8"/>
                      <a:pt x="1" y="13"/>
                    </a:cubicBez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9" name="iṥľïḋé"/>
              <p:cNvSpPr/>
              <p:nvPr/>
            </p:nvSpPr>
            <p:spPr bwMode="auto">
              <a:xfrm>
                <a:off x="2271" y="2314"/>
                <a:ext cx="17" cy="55"/>
              </a:xfrm>
              <a:custGeom>
                <a:avLst/>
                <a:gdLst>
                  <a:gd name="T0" fmla="*/ 0 w 17"/>
                  <a:gd name="T1" fmla="*/ 2 h 55"/>
                  <a:gd name="T2" fmla="*/ 12 w 17"/>
                  <a:gd name="T3" fmla="*/ 55 h 55"/>
                  <a:gd name="T4" fmla="*/ 17 w 17"/>
                  <a:gd name="T5" fmla="*/ 55 h 55"/>
                  <a:gd name="T6" fmla="*/ 3 w 17"/>
                  <a:gd name="T7" fmla="*/ 0 h 55"/>
                  <a:gd name="T8" fmla="*/ 0 w 17"/>
                  <a:gd name="T9" fmla="*/ 2 h 55"/>
                </a:gdLst>
                <a:ahLst/>
                <a:cxnLst>
                  <a:cxn ang="0">
                    <a:pos x="T0" y="T1"/>
                  </a:cxn>
                  <a:cxn ang="0">
                    <a:pos x="T2" y="T3"/>
                  </a:cxn>
                  <a:cxn ang="0">
                    <a:pos x="T4" y="T5"/>
                  </a:cxn>
                  <a:cxn ang="0">
                    <a:pos x="T6" y="T7"/>
                  </a:cxn>
                  <a:cxn ang="0">
                    <a:pos x="T8" y="T9"/>
                  </a:cxn>
                </a:cxnLst>
                <a:rect l="0" t="0" r="r" b="b"/>
                <a:pathLst>
                  <a:path w="17" h="55">
                    <a:moveTo>
                      <a:pt x="0" y="2"/>
                    </a:moveTo>
                    <a:lnTo>
                      <a:pt x="12" y="55"/>
                    </a:lnTo>
                    <a:lnTo>
                      <a:pt x="17" y="55"/>
                    </a:lnTo>
                    <a:lnTo>
                      <a:pt x="3" y="0"/>
                    </a:lnTo>
                    <a:lnTo>
                      <a:pt x="0" y="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0" name="íŝ1ïḍè"/>
              <p:cNvSpPr/>
              <p:nvPr/>
            </p:nvSpPr>
            <p:spPr bwMode="auto">
              <a:xfrm>
                <a:off x="2261" y="2316"/>
                <a:ext cx="16" cy="56"/>
              </a:xfrm>
              <a:custGeom>
                <a:avLst/>
                <a:gdLst>
                  <a:gd name="T0" fmla="*/ 0 w 16"/>
                  <a:gd name="T1" fmla="*/ 1 h 56"/>
                  <a:gd name="T2" fmla="*/ 13 w 16"/>
                  <a:gd name="T3" fmla="*/ 56 h 56"/>
                  <a:gd name="T4" fmla="*/ 16 w 16"/>
                  <a:gd name="T5" fmla="*/ 54 h 56"/>
                  <a:gd name="T6" fmla="*/ 4 w 16"/>
                  <a:gd name="T7" fmla="*/ 0 h 56"/>
                  <a:gd name="T8" fmla="*/ 0 w 16"/>
                  <a:gd name="T9" fmla="*/ 1 h 56"/>
                </a:gdLst>
                <a:ahLst/>
                <a:cxnLst>
                  <a:cxn ang="0">
                    <a:pos x="T0" y="T1"/>
                  </a:cxn>
                  <a:cxn ang="0">
                    <a:pos x="T2" y="T3"/>
                  </a:cxn>
                  <a:cxn ang="0">
                    <a:pos x="T4" y="T5"/>
                  </a:cxn>
                  <a:cxn ang="0">
                    <a:pos x="T6" y="T7"/>
                  </a:cxn>
                  <a:cxn ang="0">
                    <a:pos x="T8" y="T9"/>
                  </a:cxn>
                </a:cxnLst>
                <a:rect l="0" t="0" r="r" b="b"/>
                <a:pathLst>
                  <a:path w="16" h="56">
                    <a:moveTo>
                      <a:pt x="0" y="1"/>
                    </a:moveTo>
                    <a:lnTo>
                      <a:pt x="13" y="56"/>
                    </a:lnTo>
                    <a:lnTo>
                      <a:pt x="16" y="54"/>
                    </a:lnTo>
                    <a:lnTo>
                      <a:pt x="4" y="0"/>
                    </a:lnTo>
                    <a:lnTo>
                      <a:pt x="0" y="1"/>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1" name="iśḷïdé"/>
              <p:cNvSpPr/>
              <p:nvPr/>
            </p:nvSpPr>
            <p:spPr bwMode="auto">
              <a:xfrm>
                <a:off x="2252" y="2319"/>
                <a:ext cx="16" cy="54"/>
              </a:xfrm>
              <a:custGeom>
                <a:avLst/>
                <a:gdLst>
                  <a:gd name="T0" fmla="*/ 0 w 16"/>
                  <a:gd name="T1" fmla="*/ 0 h 54"/>
                  <a:gd name="T2" fmla="*/ 13 w 16"/>
                  <a:gd name="T3" fmla="*/ 54 h 54"/>
                  <a:gd name="T4" fmla="*/ 16 w 16"/>
                  <a:gd name="T5" fmla="*/ 54 h 54"/>
                  <a:gd name="T6" fmla="*/ 3 w 16"/>
                  <a:gd name="T7" fmla="*/ 0 h 54"/>
                  <a:gd name="T8" fmla="*/ 0 w 16"/>
                  <a:gd name="T9" fmla="*/ 0 h 54"/>
                </a:gdLst>
                <a:ahLst/>
                <a:cxnLst>
                  <a:cxn ang="0">
                    <a:pos x="T0" y="T1"/>
                  </a:cxn>
                  <a:cxn ang="0">
                    <a:pos x="T2" y="T3"/>
                  </a:cxn>
                  <a:cxn ang="0">
                    <a:pos x="T4" y="T5"/>
                  </a:cxn>
                  <a:cxn ang="0">
                    <a:pos x="T6" y="T7"/>
                  </a:cxn>
                  <a:cxn ang="0">
                    <a:pos x="T8" y="T9"/>
                  </a:cxn>
                </a:cxnLst>
                <a:rect l="0" t="0" r="r" b="b"/>
                <a:pathLst>
                  <a:path w="16" h="54">
                    <a:moveTo>
                      <a:pt x="0" y="0"/>
                    </a:moveTo>
                    <a:lnTo>
                      <a:pt x="13" y="54"/>
                    </a:lnTo>
                    <a:lnTo>
                      <a:pt x="16" y="54"/>
                    </a:lnTo>
                    <a:lnTo>
                      <a:pt x="3" y="0"/>
                    </a:lnTo>
                    <a:lnTo>
                      <a:pt x="0" y="0"/>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2" name="íṣlîḓè"/>
              <p:cNvSpPr/>
              <p:nvPr/>
            </p:nvSpPr>
            <p:spPr bwMode="auto">
              <a:xfrm>
                <a:off x="2232" y="2323"/>
                <a:ext cx="45" cy="177"/>
              </a:xfrm>
              <a:custGeom>
                <a:avLst/>
                <a:gdLst>
                  <a:gd name="T0" fmla="*/ 0 w 45"/>
                  <a:gd name="T1" fmla="*/ 0 h 177"/>
                  <a:gd name="T2" fmla="*/ 42 w 45"/>
                  <a:gd name="T3" fmla="*/ 177 h 177"/>
                  <a:gd name="T4" fmla="*/ 45 w 45"/>
                  <a:gd name="T5" fmla="*/ 177 h 177"/>
                  <a:gd name="T6" fmla="*/ 4 w 45"/>
                  <a:gd name="T7" fmla="*/ 0 h 177"/>
                  <a:gd name="T8" fmla="*/ 0 w 45"/>
                  <a:gd name="T9" fmla="*/ 0 h 177"/>
                </a:gdLst>
                <a:ahLst/>
                <a:cxnLst>
                  <a:cxn ang="0">
                    <a:pos x="T0" y="T1"/>
                  </a:cxn>
                  <a:cxn ang="0">
                    <a:pos x="T2" y="T3"/>
                  </a:cxn>
                  <a:cxn ang="0">
                    <a:pos x="T4" y="T5"/>
                  </a:cxn>
                  <a:cxn ang="0">
                    <a:pos x="T6" y="T7"/>
                  </a:cxn>
                  <a:cxn ang="0">
                    <a:pos x="T8" y="T9"/>
                  </a:cxn>
                </a:cxnLst>
                <a:rect l="0" t="0" r="r" b="b"/>
                <a:pathLst>
                  <a:path w="45" h="177">
                    <a:moveTo>
                      <a:pt x="0" y="0"/>
                    </a:moveTo>
                    <a:lnTo>
                      <a:pt x="42" y="177"/>
                    </a:lnTo>
                    <a:lnTo>
                      <a:pt x="45" y="177"/>
                    </a:lnTo>
                    <a:lnTo>
                      <a:pt x="4" y="0"/>
                    </a:lnTo>
                    <a:lnTo>
                      <a:pt x="0" y="0"/>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3" name="ïsļîḓè"/>
              <p:cNvSpPr/>
              <p:nvPr/>
            </p:nvSpPr>
            <p:spPr bwMode="auto">
              <a:xfrm>
                <a:off x="2222" y="2325"/>
                <a:ext cx="46" cy="177"/>
              </a:xfrm>
              <a:custGeom>
                <a:avLst/>
                <a:gdLst>
                  <a:gd name="T0" fmla="*/ 0 w 46"/>
                  <a:gd name="T1" fmla="*/ 2 h 177"/>
                  <a:gd name="T2" fmla="*/ 43 w 46"/>
                  <a:gd name="T3" fmla="*/ 177 h 177"/>
                  <a:gd name="T4" fmla="*/ 46 w 46"/>
                  <a:gd name="T5" fmla="*/ 177 h 177"/>
                  <a:gd name="T6" fmla="*/ 3 w 46"/>
                  <a:gd name="T7" fmla="*/ 0 h 177"/>
                  <a:gd name="T8" fmla="*/ 0 w 46"/>
                  <a:gd name="T9" fmla="*/ 2 h 177"/>
                </a:gdLst>
                <a:ahLst/>
                <a:cxnLst>
                  <a:cxn ang="0">
                    <a:pos x="T0" y="T1"/>
                  </a:cxn>
                  <a:cxn ang="0">
                    <a:pos x="T2" y="T3"/>
                  </a:cxn>
                  <a:cxn ang="0">
                    <a:pos x="T4" y="T5"/>
                  </a:cxn>
                  <a:cxn ang="0">
                    <a:pos x="T6" y="T7"/>
                  </a:cxn>
                  <a:cxn ang="0">
                    <a:pos x="T8" y="T9"/>
                  </a:cxn>
                </a:cxnLst>
                <a:rect l="0" t="0" r="r" b="b"/>
                <a:pathLst>
                  <a:path w="46" h="177">
                    <a:moveTo>
                      <a:pt x="0" y="2"/>
                    </a:moveTo>
                    <a:lnTo>
                      <a:pt x="43" y="177"/>
                    </a:lnTo>
                    <a:lnTo>
                      <a:pt x="46" y="177"/>
                    </a:lnTo>
                    <a:lnTo>
                      <a:pt x="3" y="0"/>
                    </a:lnTo>
                    <a:lnTo>
                      <a:pt x="0" y="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4" name="iś1ïḍè"/>
              <p:cNvSpPr/>
              <p:nvPr/>
            </p:nvSpPr>
            <p:spPr bwMode="auto">
              <a:xfrm>
                <a:off x="2213" y="2328"/>
                <a:ext cx="45" cy="177"/>
              </a:xfrm>
              <a:custGeom>
                <a:avLst/>
                <a:gdLst>
                  <a:gd name="T0" fmla="*/ 0 w 45"/>
                  <a:gd name="T1" fmla="*/ 0 h 177"/>
                  <a:gd name="T2" fmla="*/ 42 w 45"/>
                  <a:gd name="T3" fmla="*/ 177 h 177"/>
                  <a:gd name="T4" fmla="*/ 45 w 45"/>
                  <a:gd name="T5" fmla="*/ 175 h 177"/>
                  <a:gd name="T6" fmla="*/ 3 w 45"/>
                  <a:gd name="T7" fmla="*/ 0 h 177"/>
                  <a:gd name="T8" fmla="*/ 0 w 45"/>
                  <a:gd name="T9" fmla="*/ 0 h 177"/>
                </a:gdLst>
                <a:ahLst/>
                <a:cxnLst>
                  <a:cxn ang="0">
                    <a:pos x="T0" y="T1"/>
                  </a:cxn>
                  <a:cxn ang="0">
                    <a:pos x="T2" y="T3"/>
                  </a:cxn>
                  <a:cxn ang="0">
                    <a:pos x="T4" y="T5"/>
                  </a:cxn>
                  <a:cxn ang="0">
                    <a:pos x="T6" y="T7"/>
                  </a:cxn>
                  <a:cxn ang="0">
                    <a:pos x="T8" y="T9"/>
                  </a:cxn>
                </a:cxnLst>
                <a:rect l="0" t="0" r="r" b="b"/>
                <a:pathLst>
                  <a:path w="45" h="177">
                    <a:moveTo>
                      <a:pt x="0" y="0"/>
                    </a:moveTo>
                    <a:lnTo>
                      <a:pt x="42" y="177"/>
                    </a:lnTo>
                    <a:lnTo>
                      <a:pt x="45" y="175"/>
                    </a:lnTo>
                    <a:lnTo>
                      <a:pt x="3" y="0"/>
                    </a:lnTo>
                    <a:lnTo>
                      <a:pt x="0" y="0"/>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5" name="ïṥlíḍe"/>
              <p:cNvSpPr/>
              <p:nvPr/>
            </p:nvSpPr>
            <p:spPr bwMode="auto">
              <a:xfrm>
                <a:off x="2204" y="2330"/>
                <a:ext cx="21" cy="81"/>
              </a:xfrm>
              <a:custGeom>
                <a:avLst/>
                <a:gdLst>
                  <a:gd name="T0" fmla="*/ 0 w 21"/>
                  <a:gd name="T1" fmla="*/ 1 h 81"/>
                  <a:gd name="T2" fmla="*/ 18 w 21"/>
                  <a:gd name="T3" fmla="*/ 81 h 81"/>
                  <a:gd name="T4" fmla="*/ 21 w 21"/>
                  <a:gd name="T5" fmla="*/ 79 h 81"/>
                  <a:gd name="T6" fmla="*/ 3 w 21"/>
                  <a:gd name="T7" fmla="*/ 0 h 81"/>
                  <a:gd name="T8" fmla="*/ 0 w 21"/>
                  <a:gd name="T9" fmla="*/ 1 h 81"/>
                </a:gdLst>
                <a:ahLst/>
                <a:cxnLst>
                  <a:cxn ang="0">
                    <a:pos x="T0" y="T1"/>
                  </a:cxn>
                  <a:cxn ang="0">
                    <a:pos x="T2" y="T3"/>
                  </a:cxn>
                  <a:cxn ang="0">
                    <a:pos x="T4" y="T5"/>
                  </a:cxn>
                  <a:cxn ang="0">
                    <a:pos x="T6" y="T7"/>
                  </a:cxn>
                  <a:cxn ang="0">
                    <a:pos x="T8" y="T9"/>
                  </a:cxn>
                </a:cxnLst>
                <a:rect l="0" t="0" r="r" b="b"/>
                <a:pathLst>
                  <a:path w="21" h="81">
                    <a:moveTo>
                      <a:pt x="0" y="1"/>
                    </a:moveTo>
                    <a:lnTo>
                      <a:pt x="18" y="81"/>
                    </a:lnTo>
                    <a:lnTo>
                      <a:pt x="21" y="79"/>
                    </a:lnTo>
                    <a:lnTo>
                      <a:pt x="3" y="0"/>
                    </a:lnTo>
                    <a:lnTo>
                      <a:pt x="0" y="1"/>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6" name="îṧḻïdê"/>
              <p:cNvSpPr/>
              <p:nvPr/>
            </p:nvSpPr>
            <p:spPr bwMode="auto">
              <a:xfrm>
                <a:off x="2194" y="2333"/>
                <a:ext cx="45" cy="177"/>
              </a:xfrm>
              <a:custGeom>
                <a:avLst/>
                <a:gdLst>
                  <a:gd name="T0" fmla="*/ 0 w 45"/>
                  <a:gd name="T1" fmla="*/ 0 h 177"/>
                  <a:gd name="T2" fmla="*/ 41 w 45"/>
                  <a:gd name="T3" fmla="*/ 177 h 177"/>
                  <a:gd name="T4" fmla="*/ 45 w 45"/>
                  <a:gd name="T5" fmla="*/ 175 h 177"/>
                  <a:gd name="T6" fmla="*/ 3 w 45"/>
                  <a:gd name="T7" fmla="*/ 0 h 177"/>
                  <a:gd name="T8" fmla="*/ 0 w 45"/>
                  <a:gd name="T9" fmla="*/ 0 h 177"/>
                </a:gdLst>
                <a:ahLst/>
                <a:cxnLst>
                  <a:cxn ang="0">
                    <a:pos x="T0" y="T1"/>
                  </a:cxn>
                  <a:cxn ang="0">
                    <a:pos x="T2" y="T3"/>
                  </a:cxn>
                  <a:cxn ang="0">
                    <a:pos x="T4" y="T5"/>
                  </a:cxn>
                  <a:cxn ang="0">
                    <a:pos x="T6" y="T7"/>
                  </a:cxn>
                  <a:cxn ang="0">
                    <a:pos x="T8" y="T9"/>
                  </a:cxn>
                </a:cxnLst>
                <a:rect l="0" t="0" r="r" b="b"/>
                <a:pathLst>
                  <a:path w="45" h="177">
                    <a:moveTo>
                      <a:pt x="0" y="0"/>
                    </a:moveTo>
                    <a:lnTo>
                      <a:pt x="41" y="177"/>
                    </a:lnTo>
                    <a:lnTo>
                      <a:pt x="45" y="175"/>
                    </a:lnTo>
                    <a:lnTo>
                      <a:pt x="3" y="0"/>
                    </a:lnTo>
                    <a:lnTo>
                      <a:pt x="0" y="0"/>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7" name="ïşḻîḍe"/>
              <p:cNvSpPr/>
              <p:nvPr/>
            </p:nvSpPr>
            <p:spPr bwMode="auto">
              <a:xfrm>
                <a:off x="2183" y="2334"/>
                <a:ext cx="30" cy="107"/>
              </a:xfrm>
              <a:custGeom>
                <a:avLst/>
                <a:gdLst>
                  <a:gd name="T0" fmla="*/ 0 w 30"/>
                  <a:gd name="T1" fmla="*/ 0 h 107"/>
                  <a:gd name="T2" fmla="*/ 25 w 30"/>
                  <a:gd name="T3" fmla="*/ 107 h 107"/>
                  <a:gd name="T4" fmla="*/ 30 w 30"/>
                  <a:gd name="T5" fmla="*/ 105 h 107"/>
                  <a:gd name="T6" fmla="*/ 5 w 30"/>
                  <a:gd name="T7" fmla="*/ 0 h 107"/>
                  <a:gd name="T8" fmla="*/ 0 w 30"/>
                  <a:gd name="T9" fmla="*/ 0 h 107"/>
                </a:gdLst>
                <a:ahLst/>
                <a:cxnLst>
                  <a:cxn ang="0">
                    <a:pos x="T0" y="T1"/>
                  </a:cxn>
                  <a:cxn ang="0">
                    <a:pos x="T2" y="T3"/>
                  </a:cxn>
                  <a:cxn ang="0">
                    <a:pos x="T4" y="T5"/>
                  </a:cxn>
                  <a:cxn ang="0">
                    <a:pos x="T6" y="T7"/>
                  </a:cxn>
                  <a:cxn ang="0">
                    <a:pos x="T8" y="T9"/>
                  </a:cxn>
                </a:cxnLst>
                <a:rect l="0" t="0" r="r" b="b"/>
                <a:pathLst>
                  <a:path w="30" h="107">
                    <a:moveTo>
                      <a:pt x="0" y="0"/>
                    </a:moveTo>
                    <a:lnTo>
                      <a:pt x="25" y="107"/>
                    </a:lnTo>
                    <a:lnTo>
                      <a:pt x="30" y="105"/>
                    </a:lnTo>
                    <a:lnTo>
                      <a:pt x="5" y="0"/>
                    </a:lnTo>
                    <a:lnTo>
                      <a:pt x="0" y="0"/>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8" name="iṡḻiďe"/>
              <p:cNvSpPr/>
              <p:nvPr/>
            </p:nvSpPr>
            <p:spPr bwMode="auto">
              <a:xfrm>
                <a:off x="2174" y="2336"/>
                <a:ext cx="45" cy="178"/>
              </a:xfrm>
              <a:custGeom>
                <a:avLst/>
                <a:gdLst>
                  <a:gd name="T0" fmla="*/ 0 w 45"/>
                  <a:gd name="T1" fmla="*/ 1 h 178"/>
                  <a:gd name="T2" fmla="*/ 42 w 45"/>
                  <a:gd name="T3" fmla="*/ 178 h 178"/>
                  <a:gd name="T4" fmla="*/ 45 w 45"/>
                  <a:gd name="T5" fmla="*/ 177 h 178"/>
                  <a:gd name="T6" fmla="*/ 3 w 45"/>
                  <a:gd name="T7" fmla="*/ 0 h 178"/>
                  <a:gd name="T8" fmla="*/ 0 w 45"/>
                  <a:gd name="T9" fmla="*/ 1 h 178"/>
                </a:gdLst>
                <a:ahLst/>
                <a:cxnLst>
                  <a:cxn ang="0">
                    <a:pos x="T0" y="T1"/>
                  </a:cxn>
                  <a:cxn ang="0">
                    <a:pos x="T2" y="T3"/>
                  </a:cxn>
                  <a:cxn ang="0">
                    <a:pos x="T4" y="T5"/>
                  </a:cxn>
                  <a:cxn ang="0">
                    <a:pos x="T6" y="T7"/>
                  </a:cxn>
                  <a:cxn ang="0">
                    <a:pos x="T8" y="T9"/>
                  </a:cxn>
                </a:cxnLst>
                <a:rect l="0" t="0" r="r" b="b"/>
                <a:pathLst>
                  <a:path w="45" h="178">
                    <a:moveTo>
                      <a:pt x="0" y="1"/>
                    </a:moveTo>
                    <a:lnTo>
                      <a:pt x="42" y="178"/>
                    </a:lnTo>
                    <a:lnTo>
                      <a:pt x="45" y="177"/>
                    </a:lnTo>
                    <a:lnTo>
                      <a:pt x="3" y="0"/>
                    </a:lnTo>
                    <a:lnTo>
                      <a:pt x="0" y="1"/>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9" name="işḻîďe"/>
              <p:cNvSpPr/>
              <p:nvPr/>
            </p:nvSpPr>
            <p:spPr bwMode="auto">
              <a:xfrm>
                <a:off x="2155" y="2341"/>
                <a:ext cx="45" cy="176"/>
              </a:xfrm>
              <a:custGeom>
                <a:avLst/>
                <a:gdLst>
                  <a:gd name="T0" fmla="*/ 0 w 45"/>
                  <a:gd name="T1" fmla="*/ 1 h 176"/>
                  <a:gd name="T2" fmla="*/ 42 w 45"/>
                  <a:gd name="T3" fmla="*/ 176 h 176"/>
                  <a:gd name="T4" fmla="*/ 45 w 45"/>
                  <a:gd name="T5" fmla="*/ 176 h 176"/>
                  <a:gd name="T6" fmla="*/ 3 w 45"/>
                  <a:gd name="T7" fmla="*/ 0 h 176"/>
                  <a:gd name="T8" fmla="*/ 0 w 45"/>
                  <a:gd name="T9" fmla="*/ 1 h 176"/>
                </a:gdLst>
                <a:ahLst/>
                <a:cxnLst>
                  <a:cxn ang="0">
                    <a:pos x="T0" y="T1"/>
                  </a:cxn>
                  <a:cxn ang="0">
                    <a:pos x="T2" y="T3"/>
                  </a:cxn>
                  <a:cxn ang="0">
                    <a:pos x="T4" y="T5"/>
                  </a:cxn>
                  <a:cxn ang="0">
                    <a:pos x="T6" y="T7"/>
                  </a:cxn>
                  <a:cxn ang="0">
                    <a:pos x="T8" y="T9"/>
                  </a:cxn>
                </a:cxnLst>
                <a:rect l="0" t="0" r="r" b="b"/>
                <a:pathLst>
                  <a:path w="45" h="176">
                    <a:moveTo>
                      <a:pt x="0" y="1"/>
                    </a:moveTo>
                    <a:lnTo>
                      <a:pt x="42" y="176"/>
                    </a:lnTo>
                    <a:lnTo>
                      <a:pt x="45" y="176"/>
                    </a:lnTo>
                    <a:lnTo>
                      <a:pt x="3" y="0"/>
                    </a:lnTo>
                    <a:lnTo>
                      <a:pt x="0" y="1"/>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0" name="íśḻíďé"/>
              <p:cNvSpPr/>
              <p:nvPr/>
            </p:nvSpPr>
            <p:spPr bwMode="auto">
              <a:xfrm>
                <a:off x="2146" y="2344"/>
                <a:ext cx="45" cy="177"/>
              </a:xfrm>
              <a:custGeom>
                <a:avLst/>
                <a:gdLst>
                  <a:gd name="T0" fmla="*/ 0 w 45"/>
                  <a:gd name="T1" fmla="*/ 0 h 177"/>
                  <a:gd name="T2" fmla="*/ 40 w 45"/>
                  <a:gd name="T3" fmla="*/ 177 h 177"/>
                  <a:gd name="T4" fmla="*/ 45 w 45"/>
                  <a:gd name="T5" fmla="*/ 175 h 177"/>
                  <a:gd name="T6" fmla="*/ 3 w 45"/>
                  <a:gd name="T7" fmla="*/ 0 h 177"/>
                  <a:gd name="T8" fmla="*/ 0 w 45"/>
                  <a:gd name="T9" fmla="*/ 0 h 177"/>
                </a:gdLst>
                <a:ahLst/>
                <a:cxnLst>
                  <a:cxn ang="0">
                    <a:pos x="T0" y="T1"/>
                  </a:cxn>
                  <a:cxn ang="0">
                    <a:pos x="T2" y="T3"/>
                  </a:cxn>
                  <a:cxn ang="0">
                    <a:pos x="T4" y="T5"/>
                  </a:cxn>
                  <a:cxn ang="0">
                    <a:pos x="T6" y="T7"/>
                  </a:cxn>
                  <a:cxn ang="0">
                    <a:pos x="T8" y="T9"/>
                  </a:cxn>
                </a:cxnLst>
                <a:rect l="0" t="0" r="r" b="b"/>
                <a:pathLst>
                  <a:path w="45" h="177">
                    <a:moveTo>
                      <a:pt x="0" y="0"/>
                    </a:moveTo>
                    <a:lnTo>
                      <a:pt x="40" y="177"/>
                    </a:lnTo>
                    <a:lnTo>
                      <a:pt x="45" y="175"/>
                    </a:lnTo>
                    <a:lnTo>
                      <a:pt x="3" y="0"/>
                    </a:lnTo>
                    <a:lnTo>
                      <a:pt x="0" y="0"/>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1" name="íşlidê"/>
              <p:cNvSpPr/>
              <p:nvPr/>
            </p:nvSpPr>
            <p:spPr bwMode="auto">
              <a:xfrm>
                <a:off x="2135" y="2345"/>
                <a:ext cx="45" cy="177"/>
              </a:xfrm>
              <a:custGeom>
                <a:avLst/>
                <a:gdLst>
                  <a:gd name="T0" fmla="*/ 0 w 45"/>
                  <a:gd name="T1" fmla="*/ 2 h 177"/>
                  <a:gd name="T2" fmla="*/ 42 w 45"/>
                  <a:gd name="T3" fmla="*/ 177 h 177"/>
                  <a:gd name="T4" fmla="*/ 45 w 45"/>
                  <a:gd name="T5" fmla="*/ 177 h 177"/>
                  <a:gd name="T6" fmla="*/ 4 w 45"/>
                  <a:gd name="T7" fmla="*/ 0 h 177"/>
                  <a:gd name="T8" fmla="*/ 0 w 45"/>
                  <a:gd name="T9" fmla="*/ 2 h 177"/>
                </a:gdLst>
                <a:ahLst/>
                <a:cxnLst>
                  <a:cxn ang="0">
                    <a:pos x="T0" y="T1"/>
                  </a:cxn>
                  <a:cxn ang="0">
                    <a:pos x="T2" y="T3"/>
                  </a:cxn>
                  <a:cxn ang="0">
                    <a:pos x="T4" y="T5"/>
                  </a:cxn>
                  <a:cxn ang="0">
                    <a:pos x="T6" y="T7"/>
                  </a:cxn>
                  <a:cxn ang="0">
                    <a:pos x="T8" y="T9"/>
                  </a:cxn>
                </a:cxnLst>
                <a:rect l="0" t="0" r="r" b="b"/>
                <a:pathLst>
                  <a:path w="45" h="177">
                    <a:moveTo>
                      <a:pt x="0" y="2"/>
                    </a:moveTo>
                    <a:lnTo>
                      <a:pt x="42" y="177"/>
                    </a:lnTo>
                    <a:lnTo>
                      <a:pt x="45" y="177"/>
                    </a:lnTo>
                    <a:lnTo>
                      <a:pt x="4" y="0"/>
                    </a:lnTo>
                    <a:lnTo>
                      <a:pt x="0" y="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2" name="íSḻïḓê"/>
              <p:cNvSpPr/>
              <p:nvPr/>
            </p:nvSpPr>
            <p:spPr bwMode="auto">
              <a:xfrm>
                <a:off x="2125" y="2348"/>
                <a:ext cx="27" cy="94"/>
              </a:xfrm>
              <a:custGeom>
                <a:avLst/>
                <a:gdLst>
                  <a:gd name="T0" fmla="*/ 0 w 27"/>
                  <a:gd name="T1" fmla="*/ 0 h 94"/>
                  <a:gd name="T2" fmla="*/ 22 w 27"/>
                  <a:gd name="T3" fmla="*/ 94 h 94"/>
                  <a:gd name="T4" fmla="*/ 27 w 27"/>
                  <a:gd name="T5" fmla="*/ 93 h 94"/>
                  <a:gd name="T6" fmla="*/ 3 w 27"/>
                  <a:gd name="T7" fmla="*/ 0 h 94"/>
                  <a:gd name="T8" fmla="*/ 0 w 27"/>
                  <a:gd name="T9" fmla="*/ 0 h 94"/>
                </a:gdLst>
                <a:ahLst/>
                <a:cxnLst>
                  <a:cxn ang="0">
                    <a:pos x="T0" y="T1"/>
                  </a:cxn>
                  <a:cxn ang="0">
                    <a:pos x="T2" y="T3"/>
                  </a:cxn>
                  <a:cxn ang="0">
                    <a:pos x="T4" y="T5"/>
                  </a:cxn>
                  <a:cxn ang="0">
                    <a:pos x="T6" y="T7"/>
                  </a:cxn>
                  <a:cxn ang="0">
                    <a:pos x="T8" y="T9"/>
                  </a:cxn>
                </a:cxnLst>
                <a:rect l="0" t="0" r="r" b="b"/>
                <a:pathLst>
                  <a:path w="27" h="94">
                    <a:moveTo>
                      <a:pt x="0" y="0"/>
                    </a:moveTo>
                    <a:lnTo>
                      <a:pt x="22" y="94"/>
                    </a:lnTo>
                    <a:lnTo>
                      <a:pt x="27" y="93"/>
                    </a:lnTo>
                    <a:lnTo>
                      <a:pt x="3" y="0"/>
                    </a:lnTo>
                    <a:lnTo>
                      <a:pt x="0" y="0"/>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3" name="íṡḷïḓê"/>
              <p:cNvSpPr/>
              <p:nvPr/>
            </p:nvSpPr>
            <p:spPr bwMode="auto">
              <a:xfrm>
                <a:off x="2200" y="2111"/>
                <a:ext cx="180" cy="57"/>
              </a:xfrm>
              <a:custGeom>
                <a:avLst/>
                <a:gdLst>
                  <a:gd name="T0" fmla="*/ 179 w 180"/>
                  <a:gd name="T1" fmla="*/ 14 h 57"/>
                  <a:gd name="T2" fmla="*/ 4 w 180"/>
                  <a:gd name="T3" fmla="*/ 57 h 57"/>
                  <a:gd name="T4" fmla="*/ 0 w 180"/>
                  <a:gd name="T5" fmla="*/ 43 h 57"/>
                  <a:gd name="T6" fmla="*/ 176 w 180"/>
                  <a:gd name="T7" fmla="*/ 0 h 57"/>
                  <a:gd name="T8" fmla="*/ 180 w 180"/>
                  <a:gd name="T9" fmla="*/ 6 h 57"/>
                  <a:gd name="T10" fmla="*/ 179 w 180"/>
                  <a:gd name="T11" fmla="*/ 14 h 57"/>
                </a:gdLst>
                <a:ahLst/>
                <a:cxnLst>
                  <a:cxn ang="0">
                    <a:pos x="T0" y="T1"/>
                  </a:cxn>
                  <a:cxn ang="0">
                    <a:pos x="T2" y="T3"/>
                  </a:cxn>
                  <a:cxn ang="0">
                    <a:pos x="T4" y="T5"/>
                  </a:cxn>
                  <a:cxn ang="0">
                    <a:pos x="T6" y="T7"/>
                  </a:cxn>
                  <a:cxn ang="0">
                    <a:pos x="T8" y="T9"/>
                  </a:cxn>
                  <a:cxn ang="0">
                    <a:pos x="T10" y="T11"/>
                  </a:cxn>
                </a:cxnLst>
                <a:rect l="0" t="0" r="r" b="b"/>
                <a:pathLst>
                  <a:path w="180" h="57">
                    <a:moveTo>
                      <a:pt x="179" y="14"/>
                    </a:moveTo>
                    <a:lnTo>
                      <a:pt x="4" y="57"/>
                    </a:lnTo>
                    <a:lnTo>
                      <a:pt x="0" y="43"/>
                    </a:lnTo>
                    <a:lnTo>
                      <a:pt x="176" y="0"/>
                    </a:lnTo>
                    <a:lnTo>
                      <a:pt x="180" y="6"/>
                    </a:lnTo>
                    <a:lnTo>
                      <a:pt x="179" y="14"/>
                    </a:lnTo>
                    <a:close/>
                  </a:path>
                </a:pathLst>
              </a:custGeom>
              <a:solidFill>
                <a:srgbClr val="2C53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4" name="íṧļiḋè"/>
              <p:cNvSpPr/>
              <p:nvPr/>
            </p:nvSpPr>
            <p:spPr bwMode="auto">
              <a:xfrm>
                <a:off x="2202" y="2117"/>
                <a:ext cx="180" cy="51"/>
              </a:xfrm>
              <a:custGeom>
                <a:avLst/>
                <a:gdLst>
                  <a:gd name="T0" fmla="*/ 177 w 180"/>
                  <a:gd name="T1" fmla="*/ 8 h 51"/>
                  <a:gd name="T2" fmla="*/ 2 w 180"/>
                  <a:gd name="T3" fmla="*/ 51 h 51"/>
                  <a:gd name="T4" fmla="*/ 0 w 180"/>
                  <a:gd name="T5" fmla="*/ 44 h 51"/>
                  <a:gd name="T6" fmla="*/ 180 w 180"/>
                  <a:gd name="T7" fmla="*/ 0 h 51"/>
                  <a:gd name="T8" fmla="*/ 177 w 180"/>
                  <a:gd name="T9" fmla="*/ 8 h 51"/>
                </a:gdLst>
                <a:ahLst/>
                <a:cxnLst>
                  <a:cxn ang="0">
                    <a:pos x="T0" y="T1"/>
                  </a:cxn>
                  <a:cxn ang="0">
                    <a:pos x="T2" y="T3"/>
                  </a:cxn>
                  <a:cxn ang="0">
                    <a:pos x="T4" y="T5"/>
                  </a:cxn>
                  <a:cxn ang="0">
                    <a:pos x="T6" y="T7"/>
                  </a:cxn>
                  <a:cxn ang="0">
                    <a:pos x="T8" y="T9"/>
                  </a:cxn>
                </a:cxnLst>
                <a:rect l="0" t="0" r="r" b="b"/>
                <a:pathLst>
                  <a:path w="180" h="51">
                    <a:moveTo>
                      <a:pt x="177" y="8"/>
                    </a:moveTo>
                    <a:lnTo>
                      <a:pt x="2" y="51"/>
                    </a:lnTo>
                    <a:lnTo>
                      <a:pt x="0" y="44"/>
                    </a:lnTo>
                    <a:lnTo>
                      <a:pt x="180" y="0"/>
                    </a:lnTo>
                    <a:lnTo>
                      <a:pt x="177" y="8"/>
                    </a:lnTo>
                    <a:close/>
                  </a:path>
                </a:pathLst>
              </a:custGeom>
              <a:solidFill>
                <a:srgbClr val="1B41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5" name="išḷîḑê"/>
              <p:cNvSpPr/>
              <p:nvPr/>
            </p:nvSpPr>
            <p:spPr bwMode="auto">
              <a:xfrm>
                <a:off x="2372" y="2109"/>
                <a:ext cx="38" cy="16"/>
              </a:xfrm>
              <a:custGeom>
                <a:avLst/>
                <a:gdLst>
                  <a:gd name="T0" fmla="*/ 2 w 24"/>
                  <a:gd name="T1" fmla="*/ 1 h 10"/>
                  <a:gd name="T2" fmla="*/ 24 w 24"/>
                  <a:gd name="T3" fmla="*/ 0 h 10"/>
                  <a:gd name="T4" fmla="*/ 5 w 24"/>
                  <a:gd name="T5" fmla="*/ 10 h 10"/>
                  <a:gd name="T6" fmla="*/ 2 w 24"/>
                  <a:gd name="T7" fmla="*/ 9 h 10"/>
                  <a:gd name="T8" fmla="*/ 5 w 24"/>
                  <a:gd name="T9" fmla="*/ 5 h 10"/>
                  <a:gd name="T10" fmla="*/ 1 w 24"/>
                  <a:gd name="T11" fmla="*/ 3 h 10"/>
                  <a:gd name="T12" fmla="*/ 2 w 24"/>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24" h="10">
                    <a:moveTo>
                      <a:pt x="2" y="1"/>
                    </a:moveTo>
                    <a:cubicBezTo>
                      <a:pt x="24" y="0"/>
                      <a:pt x="24" y="0"/>
                      <a:pt x="24" y="0"/>
                    </a:cubicBezTo>
                    <a:cubicBezTo>
                      <a:pt x="5" y="10"/>
                      <a:pt x="5" y="10"/>
                      <a:pt x="5" y="10"/>
                    </a:cubicBezTo>
                    <a:cubicBezTo>
                      <a:pt x="4" y="10"/>
                      <a:pt x="2" y="9"/>
                      <a:pt x="2" y="9"/>
                    </a:cubicBezTo>
                    <a:cubicBezTo>
                      <a:pt x="2" y="7"/>
                      <a:pt x="5" y="7"/>
                      <a:pt x="5" y="5"/>
                    </a:cubicBezTo>
                    <a:cubicBezTo>
                      <a:pt x="4" y="3"/>
                      <a:pt x="1" y="5"/>
                      <a:pt x="1" y="3"/>
                    </a:cubicBezTo>
                    <a:cubicBezTo>
                      <a:pt x="0" y="2"/>
                      <a:pt x="2" y="1"/>
                      <a:pt x="2" y="1"/>
                    </a:cubicBezTo>
                    <a:close/>
                  </a:path>
                </a:pathLst>
              </a:custGeom>
              <a:solidFill>
                <a:srgbClr val="FACB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6" name="ïś1íḋè"/>
              <p:cNvSpPr/>
              <p:nvPr/>
            </p:nvSpPr>
            <p:spPr bwMode="auto">
              <a:xfrm>
                <a:off x="2376" y="2109"/>
                <a:ext cx="34" cy="16"/>
              </a:xfrm>
              <a:custGeom>
                <a:avLst/>
                <a:gdLst>
                  <a:gd name="T0" fmla="*/ 22 w 22"/>
                  <a:gd name="T1" fmla="*/ 0 h 10"/>
                  <a:gd name="T2" fmla="*/ 3 w 22"/>
                  <a:gd name="T3" fmla="*/ 10 h 10"/>
                  <a:gd name="T4" fmla="*/ 0 w 22"/>
                  <a:gd name="T5" fmla="*/ 9 h 10"/>
                  <a:gd name="T6" fmla="*/ 3 w 22"/>
                  <a:gd name="T7" fmla="*/ 5 h 10"/>
                  <a:gd name="T8" fmla="*/ 3 w 22"/>
                  <a:gd name="T9" fmla="*/ 5 h 10"/>
                  <a:gd name="T10" fmla="*/ 22 w 22"/>
                  <a:gd name="T11" fmla="*/ 0 h 10"/>
                </a:gdLst>
                <a:ahLst/>
                <a:cxnLst>
                  <a:cxn ang="0">
                    <a:pos x="T0" y="T1"/>
                  </a:cxn>
                  <a:cxn ang="0">
                    <a:pos x="T2" y="T3"/>
                  </a:cxn>
                  <a:cxn ang="0">
                    <a:pos x="T4" y="T5"/>
                  </a:cxn>
                  <a:cxn ang="0">
                    <a:pos x="T6" y="T7"/>
                  </a:cxn>
                  <a:cxn ang="0">
                    <a:pos x="T8" y="T9"/>
                  </a:cxn>
                  <a:cxn ang="0">
                    <a:pos x="T10" y="T11"/>
                  </a:cxn>
                </a:cxnLst>
                <a:rect l="0" t="0" r="r" b="b"/>
                <a:pathLst>
                  <a:path w="22" h="10">
                    <a:moveTo>
                      <a:pt x="22" y="0"/>
                    </a:moveTo>
                    <a:cubicBezTo>
                      <a:pt x="3" y="10"/>
                      <a:pt x="3" y="10"/>
                      <a:pt x="3" y="10"/>
                    </a:cubicBezTo>
                    <a:cubicBezTo>
                      <a:pt x="2" y="10"/>
                      <a:pt x="0" y="9"/>
                      <a:pt x="0" y="9"/>
                    </a:cubicBezTo>
                    <a:cubicBezTo>
                      <a:pt x="0" y="7"/>
                      <a:pt x="3" y="7"/>
                      <a:pt x="3" y="5"/>
                    </a:cubicBezTo>
                    <a:cubicBezTo>
                      <a:pt x="3" y="5"/>
                      <a:pt x="3" y="5"/>
                      <a:pt x="3" y="5"/>
                    </a:cubicBezTo>
                    <a:lnTo>
                      <a:pt x="22" y="0"/>
                    </a:lnTo>
                    <a:close/>
                  </a:path>
                </a:pathLst>
              </a:custGeom>
              <a:solidFill>
                <a:srgbClr val="CAAB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7" name="ïşľïḓê"/>
              <p:cNvSpPr/>
              <p:nvPr/>
            </p:nvSpPr>
            <p:spPr bwMode="auto">
              <a:xfrm>
                <a:off x="2401" y="2109"/>
                <a:ext cx="9" cy="5"/>
              </a:xfrm>
              <a:custGeom>
                <a:avLst/>
                <a:gdLst>
                  <a:gd name="T0" fmla="*/ 0 w 9"/>
                  <a:gd name="T1" fmla="*/ 2 h 5"/>
                  <a:gd name="T2" fmla="*/ 9 w 9"/>
                  <a:gd name="T3" fmla="*/ 0 h 5"/>
                  <a:gd name="T4" fmla="*/ 0 w 9"/>
                  <a:gd name="T5" fmla="*/ 5 h 5"/>
                  <a:gd name="T6" fmla="*/ 0 w 9"/>
                  <a:gd name="T7" fmla="*/ 2 h 5"/>
                </a:gdLst>
                <a:ahLst/>
                <a:cxnLst>
                  <a:cxn ang="0">
                    <a:pos x="T0" y="T1"/>
                  </a:cxn>
                  <a:cxn ang="0">
                    <a:pos x="T2" y="T3"/>
                  </a:cxn>
                  <a:cxn ang="0">
                    <a:pos x="T4" y="T5"/>
                  </a:cxn>
                  <a:cxn ang="0">
                    <a:pos x="T6" y="T7"/>
                  </a:cxn>
                </a:cxnLst>
                <a:rect l="0" t="0" r="r" b="b"/>
                <a:pathLst>
                  <a:path w="9" h="5">
                    <a:moveTo>
                      <a:pt x="0" y="2"/>
                    </a:moveTo>
                    <a:lnTo>
                      <a:pt x="9" y="0"/>
                    </a:lnTo>
                    <a:lnTo>
                      <a:pt x="0" y="5"/>
                    </a:lnTo>
                    <a:lnTo>
                      <a:pt x="0" y="2"/>
                    </a:ln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8" name="iśliḍé"/>
              <p:cNvSpPr/>
              <p:nvPr/>
            </p:nvSpPr>
            <p:spPr bwMode="auto">
              <a:xfrm>
                <a:off x="2194" y="2154"/>
                <a:ext cx="13" cy="16"/>
              </a:xfrm>
              <a:custGeom>
                <a:avLst/>
                <a:gdLst>
                  <a:gd name="T0" fmla="*/ 8 w 8"/>
                  <a:gd name="T1" fmla="*/ 8 h 10"/>
                  <a:gd name="T2" fmla="*/ 3 w 8"/>
                  <a:gd name="T3" fmla="*/ 9 h 10"/>
                  <a:gd name="T4" fmla="*/ 2 w 8"/>
                  <a:gd name="T5" fmla="*/ 8 h 10"/>
                  <a:gd name="T6" fmla="*/ 0 w 8"/>
                  <a:gd name="T7" fmla="*/ 2 h 10"/>
                  <a:gd name="T8" fmla="*/ 1 w 8"/>
                  <a:gd name="T9" fmla="*/ 1 h 10"/>
                  <a:gd name="T10" fmla="*/ 6 w 8"/>
                  <a:gd name="T11" fmla="*/ 0 h 10"/>
                  <a:gd name="T12" fmla="*/ 8 w 8"/>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8" y="8"/>
                    </a:moveTo>
                    <a:cubicBezTo>
                      <a:pt x="3" y="9"/>
                      <a:pt x="3" y="9"/>
                      <a:pt x="3" y="9"/>
                    </a:cubicBezTo>
                    <a:cubicBezTo>
                      <a:pt x="3" y="10"/>
                      <a:pt x="2" y="9"/>
                      <a:pt x="2" y="8"/>
                    </a:cubicBezTo>
                    <a:cubicBezTo>
                      <a:pt x="0" y="2"/>
                      <a:pt x="0" y="2"/>
                      <a:pt x="0" y="2"/>
                    </a:cubicBezTo>
                    <a:cubicBezTo>
                      <a:pt x="0" y="2"/>
                      <a:pt x="1" y="1"/>
                      <a:pt x="1" y="1"/>
                    </a:cubicBezTo>
                    <a:cubicBezTo>
                      <a:pt x="6" y="0"/>
                      <a:pt x="6" y="0"/>
                      <a:pt x="6" y="0"/>
                    </a:cubicBezTo>
                    <a:lnTo>
                      <a:pt x="8" y="8"/>
                    </a:lnTo>
                    <a:close/>
                  </a:path>
                </a:pathLst>
              </a:custGeom>
              <a:solidFill>
                <a:srgbClr val="9F7C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9" name="íṩļïde"/>
              <p:cNvSpPr/>
              <p:nvPr/>
            </p:nvSpPr>
            <p:spPr bwMode="auto">
              <a:xfrm>
                <a:off x="2204" y="2153"/>
                <a:ext cx="4" cy="14"/>
              </a:xfrm>
              <a:custGeom>
                <a:avLst/>
                <a:gdLst>
                  <a:gd name="T0" fmla="*/ 1 w 4"/>
                  <a:gd name="T1" fmla="*/ 0 h 14"/>
                  <a:gd name="T2" fmla="*/ 4 w 4"/>
                  <a:gd name="T3" fmla="*/ 14 h 14"/>
                  <a:gd name="T4" fmla="*/ 3 w 4"/>
                  <a:gd name="T5" fmla="*/ 14 h 14"/>
                  <a:gd name="T6" fmla="*/ 0 w 4"/>
                  <a:gd name="T7" fmla="*/ 1 h 14"/>
                  <a:gd name="T8" fmla="*/ 1 w 4"/>
                  <a:gd name="T9" fmla="*/ 0 h 14"/>
                </a:gdLst>
                <a:ahLst/>
                <a:cxnLst>
                  <a:cxn ang="0">
                    <a:pos x="T0" y="T1"/>
                  </a:cxn>
                  <a:cxn ang="0">
                    <a:pos x="T2" y="T3"/>
                  </a:cxn>
                  <a:cxn ang="0">
                    <a:pos x="T4" y="T5"/>
                  </a:cxn>
                  <a:cxn ang="0">
                    <a:pos x="T6" y="T7"/>
                  </a:cxn>
                  <a:cxn ang="0">
                    <a:pos x="T8" y="T9"/>
                  </a:cxn>
                </a:cxnLst>
                <a:rect l="0" t="0" r="r" b="b"/>
                <a:pathLst>
                  <a:path w="4" h="14">
                    <a:moveTo>
                      <a:pt x="1" y="0"/>
                    </a:moveTo>
                    <a:lnTo>
                      <a:pt x="4" y="14"/>
                    </a:lnTo>
                    <a:lnTo>
                      <a:pt x="3" y="14"/>
                    </a:lnTo>
                    <a:lnTo>
                      <a:pt x="0" y="1"/>
                    </a:lnTo>
                    <a:lnTo>
                      <a:pt x="1" y="0"/>
                    </a:lnTo>
                    <a:close/>
                  </a:path>
                </a:pathLst>
              </a:custGeom>
              <a:solidFill>
                <a:srgbClr val="4F4F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0" name="ïṡḷîďe"/>
              <p:cNvSpPr/>
              <p:nvPr/>
            </p:nvSpPr>
            <p:spPr bwMode="auto">
              <a:xfrm>
                <a:off x="3530" y="1455"/>
                <a:ext cx="521" cy="421"/>
              </a:xfrm>
              <a:custGeom>
                <a:avLst/>
                <a:gdLst>
                  <a:gd name="T0" fmla="*/ 521 w 521"/>
                  <a:gd name="T1" fmla="*/ 120 h 421"/>
                  <a:gd name="T2" fmla="*/ 83 w 521"/>
                  <a:gd name="T3" fmla="*/ 0 h 421"/>
                  <a:gd name="T4" fmla="*/ 0 w 521"/>
                  <a:gd name="T5" fmla="*/ 299 h 421"/>
                  <a:gd name="T6" fmla="*/ 438 w 521"/>
                  <a:gd name="T7" fmla="*/ 421 h 421"/>
                  <a:gd name="T8" fmla="*/ 521 w 521"/>
                  <a:gd name="T9" fmla="*/ 120 h 421"/>
                </a:gdLst>
                <a:ahLst/>
                <a:cxnLst>
                  <a:cxn ang="0">
                    <a:pos x="T0" y="T1"/>
                  </a:cxn>
                  <a:cxn ang="0">
                    <a:pos x="T2" y="T3"/>
                  </a:cxn>
                  <a:cxn ang="0">
                    <a:pos x="T4" y="T5"/>
                  </a:cxn>
                  <a:cxn ang="0">
                    <a:pos x="T6" y="T7"/>
                  </a:cxn>
                  <a:cxn ang="0">
                    <a:pos x="T8" y="T9"/>
                  </a:cxn>
                </a:cxnLst>
                <a:rect l="0" t="0" r="r" b="b"/>
                <a:pathLst>
                  <a:path w="521" h="421">
                    <a:moveTo>
                      <a:pt x="521" y="120"/>
                    </a:moveTo>
                    <a:lnTo>
                      <a:pt x="83" y="0"/>
                    </a:lnTo>
                    <a:lnTo>
                      <a:pt x="0" y="299"/>
                    </a:lnTo>
                    <a:lnTo>
                      <a:pt x="438" y="421"/>
                    </a:lnTo>
                    <a:lnTo>
                      <a:pt x="521" y="120"/>
                    </a:lnTo>
                    <a:close/>
                  </a:path>
                </a:pathLst>
              </a:custGeom>
              <a:solidFill>
                <a:srgbClr val="D9BB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1" name="iṧľiďè"/>
              <p:cNvSpPr/>
              <p:nvPr/>
            </p:nvSpPr>
            <p:spPr bwMode="auto">
              <a:xfrm>
                <a:off x="3747" y="1521"/>
                <a:ext cx="294" cy="350"/>
              </a:xfrm>
              <a:custGeom>
                <a:avLst/>
                <a:gdLst>
                  <a:gd name="T0" fmla="*/ 294 w 294"/>
                  <a:gd name="T1" fmla="*/ 57 h 350"/>
                  <a:gd name="T2" fmla="*/ 81 w 294"/>
                  <a:gd name="T3" fmla="*/ 0 h 350"/>
                  <a:gd name="T4" fmla="*/ 0 w 294"/>
                  <a:gd name="T5" fmla="*/ 291 h 350"/>
                  <a:gd name="T6" fmla="*/ 213 w 294"/>
                  <a:gd name="T7" fmla="*/ 350 h 350"/>
                  <a:gd name="T8" fmla="*/ 294 w 294"/>
                  <a:gd name="T9" fmla="*/ 57 h 350"/>
                </a:gdLst>
                <a:ahLst/>
                <a:cxnLst>
                  <a:cxn ang="0">
                    <a:pos x="T0" y="T1"/>
                  </a:cxn>
                  <a:cxn ang="0">
                    <a:pos x="T2" y="T3"/>
                  </a:cxn>
                  <a:cxn ang="0">
                    <a:pos x="T4" y="T5"/>
                  </a:cxn>
                  <a:cxn ang="0">
                    <a:pos x="T6" y="T7"/>
                  </a:cxn>
                  <a:cxn ang="0">
                    <a:pos x="T8" y="T9"/>
                  </a:cxn>
                </a:cxnLst>
                <a:rect l="0" t="0" r="r" b="b"/>
                <a:pathLst>
                  <a:path w="294" h="350">
                    <a:moveTo>
                      <a:pt x="294" y="57"/>
                    </a:moveTo>
                    <a:lnTo>
                      <a:pt x="81" y="0"/>
                    </a:lnTo>
                    <a:lnTo>
                      <a:pt x="0" y="291"/>
                    </a:lnTo>
                    <a:lnTo>
                      <a:pt x="213" y="350"/>
                    </a:lnTo>
                    <a:lnTo>
                      <a:pt x="294" y="57"/>
                    </a:lnTo>
                    <a:close/>
                  </a:path>
                </a:pathLst>
              </a:custGeom>
              <a:solidFill>
                <a:srgbClr val="F1F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2" name="îş1íďé"/>
              <p:cNvSpPr/>
              <p:nvPr/>
            </p:nvSpPr>
            <p:spPr bwMode="auto">
              <a:xfrm>
                <a:off x="3782" y="1713"/>
                <a:ext cx="7" cy="8"/>
              </a:xfrm>
              <a:custGeom>
                <a:avLst/>
                <a:gdLst>
                  <a:gd name="T0" fmla="*/ 6 w 7"/>
                  <a:gd name="T1" fmla="*/ 0 h 8"/>
                  <a:gd name="T2" fmla="*/ 6 w 7"/>
                  <a:gd name="T3" fmla="*/ 0 h 8"/>
                  <a:gd name="T4" fmla="*/ 6 w 7"/>
                  <a:gd name="T5" fmla="*/ 0 h 8"/>
                  <a:gd name="T6" fmla="*/ 6 w 7"/>
                  <a:gd name="T7" fmla="*/ 0 h 8"/>
                  <a:gd name="T8" fmla="*/ 6 w 7"/>
                  <a:gd name="T9" fmla="*/ 0 h 8"/>
                  <a:gd name="T10" fmla="*/ 6 w 7"/>
                  <a:gd name="T11" fmla="*/ 0 h 8"/>
                  <a:gd name="T12" fmla="*/ 6 w 7"/>
                  <a:gd name="T13" fmla="*/ 0 h 8"/>
                  <a:gd name="T14" fmla="*/ 6 w 7"/>
                  <a:gd name="T15" fmla="*/ 0 h 8"/>
                  <a:gd name="T16" fmla="*/ 6 w 7"/>
                  <a:gd name="T17" fmla="*/ 0 h 8"/>
                  <a:gd name="T18" fmla="*/ 6 w 7"/>
                  <a:gd name="T19" fmla="*/ 0 h 8"/>
                  <a:gd name="T20" fmla="*/ 6 w 7"/>
                  <a:gd name="T21" fmla="*/ 0 h 8"/>
                  <a:gd name="T22" fmla="*/ 7 w 7"/>
                  <a:gd name="T23" fmla="*/ 0 h 8"/>
                  <a:gd name="T24" fmla="*/ 7 w 7"/>
                  <a:gd name="T25" fmla="*/ 0 h 8"/>
                  <a:gd name="T26" fmla="*/ 7 w 7"/>
                  <a:gd name="T27" fmla="*/ 0 h 8"/>
                  <a:gd name="T28" fmla="*/ 7 w 7"/>
                  <a:gd name="T29" fmla="*/ 0 h 8"/>
                  <a:gd name="T30" fmla="*/ 0 w 7"/>
                  <a:gd name="T31" fmla="*/ 3 h 8"/>
                  <a:gd name="T32" fmla="*/ 0 w 7"/>
                  <a:gd name="T33" fmla="*/ 3 h 8"/>
                  <a:gd name="T34" fmla="*/ 0 w 7"/>
                  <a:gd name="T35" fmla="*/ 3 h 8"/>
                  <a:gd name="T36" fmla="*/ 0 w 7"/>
                  <a:gd name="T37" fmla="*/ 3 h 8"/>
                  <a:gd name="T38" fmla="*/ 0 w 7"/>
                  <a:gd name="T39" fmla="*/ 3 h 8"/>
                  <a:gd name="T40" fmla="*/ 0 w 7"/>
                  <a:gd name="T41" fmla="*/ 3 h 8"/>
                  <a:gd name="T42" fmla="*/ 0 w 7"/>
                  <a:gd name="T43" fmla="*/ 3 h 8"/>
                  <a:gd name="T44" fmla="*/ 0 w 7"/>
                  <a:gd name="T45" fmla="*/ 3 h 8"/>
                  <a:gd name="T46" fmla="*/ 0 w 7"/>
                  <a:gd name="T47" fmla="*/ 6 h 8"/>
                  <a:gd name="T48" fmla="*/ 0 w 7"/>
                  <a:gd name="T49" fmla="*/ 6 h 8"/>
                  <a:gd name="T50" fmla="*/ 0 w 7"/>
                  <a:gd name="T51" fmla="*/ 6 h 8"/>
                  <a:gd name="T52" fmla="*/ 0 w 7"/>
                  <a:gd name="T53" fmla="*/ 6 h 8"/>
                  <a:gd name="T54" fmla="*/ 0 w 7"/>
                  <a:gd name="T55" fmla="*/ 6 h 8"/>
                  <a:gd name="T56" fmla="*/ 0 w 7"/>
                  <a:gd name="T57" fmla="*/ 6 h 8"/>
                  <a:gd name="T58" fmla="*/ 0 w 7"/>
                  <a:gd name="T59" fmla="*/ 8 h 8"/>
                  <a:gd name="T60" fmla="*/ 0 w 7"/>
                  <a:gd name="T61" fmla="*/ 8 h 8"/>
                  <a:gd name="T62" fmla="*/ 0 w 7"/>
                  <a:gd name="T6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8">
                    <a:moveTo>
                      <a:pt x="6" y="0"/>
                    </a:moveTo>
                    <a:lnTo>
                      <a:pt x="6" y="0"/>
                    </a:lnTo>
                    <a:lnTo>
                      <a:pt x="6" y="0"/>
                    </a:lnTo>
                    <a:close/>
                    <a:moveTo>
                      <a:pt x="6" y="0"/>
                    </a:moveTo>
                    <a:lnTo>
                      <a:pt x="6" y="0"/>
                    </a:lnTo>
                    <a:lnTo>
                      <a:pt x="6" y="0"/>
                    </a:lnTo>
                    <a:lnTo>
                      <a:pt x="6" y="0"/>
                    </a:lnTo>
                    <a:close/>
                    <a:moveTo>
                      <a:pt x="6" y="0"/>
                    </a:moveTo>
                    <a:lnTo>
                      <a:pt x="6" y="0"/>
                    </a:lnTo>
                    <a:lnTo>
                      <a:pt x="6" y="0"/>
                    </a:lnTo>
                    <a:lnTo>
                      <a:pt x="6" y="0"/>
                    </a:lnTo>
                    <a:close/>
                    <a:moveTo>
                      <a:pt x="7" y="0"/>
                    </a:moveTo>
                    <a:lnTo>
                      <a:pt x="7" y="0"/>
                    </a:lnTo>
                    <a:lnTo>
                      <a:pt x="7" y="0"/>
                    </a:lnTo>
                    <a:lnTo>
                      <a:pt x="7" y="0"/>
                    </a:lnTo>
                    <a:close/>
                    <a:moveTo>
                      <a:pt x="0" y="3"/>
                    </a:moveTo>
                    <a:lnTo>
                      <a:pt x="0" y="3"/>
                    </a:lnTo>
                    <a:lnTo>
                      <a:pt x="0" y="3"/>
                    </a:lnTo>
                    <a:lnTo>
                      <a:pt x="0" y="3"/>
                    </a:lnTo>
                    <a:close/>
                    <a:moveTo>
                      <a:pt x="0" y="3"/>
                    </a:moveTo>
                    <a:lnTo>
                      <a:pt x="0" y="3"/>
                    </a:lnTo>
                    <a:lnTo>
                      <a:pt x="0" y="3"/>
                    </a:lnTo>
                    <a:lnTo>
                      <a:pt x="0" y="3"/>
                    </a:lnTo>
                    <a:close/>
                    <a:moveTo>
                      <a:pt x="0" y="6"/>
                    </a:moveTo>
                    <a:lnTo>
                      <a:pt x="0" y="6"/>
                    </a:lnTo>
                    <a:lnTo>
                      <a:pt x="0" y="6"/>
                    </a:lnTo>
                    <a:lnTo>
                      <a:pt x="0" y="6"/>
                    </a:lnTo>
                    <a:close/>
                    <a:moveTo>
                      <a:pt x="0" y="6"/>
                    </a:moveTo>
                    <a:lnTo>
                      <a:pt x="0" y="6"/>
                    </a:lnTo>
                    <a:lnTo>
                      <a:pt x="0" y="8"/>
                    </a:lnTo>
                    <a:lnTo>
                      <a:pt x="0" y="8"/>
                    </a:lnTo>
                    <a:lnTo>
                      <a:pt x="0" y="6"/>
                    </a:lnTo>
                    <a:close/>
                  </a:path>
                </a:pathLst>
              </a:custGeom>
              <a:solidFill>
                <a:srgbClr val="AEC4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3" name="îṥ1ïďê"/>
              <p:cNvSpPr/>
              <p:nvPr/>
            </p:nvSpPr>
            <p:spPr bwMode="auto">
              <a:xfrm>
                <a:off x="3775" y="1735"/>
                <a:ext cx="8" cy="8"/>
              </a:xfrm>
              <a:custGeom>
                <a:avLst/>
                <a:gdLst>
                  <a:gd name="T0" fmla="*/ 8 w 8"/>
                  <a:gd name="T1" fmla="*/ 0 h 8"/>
                  <a:gd name="T2" fmla="*/ 8 w 8"/>
                  <a:gd name="T3" fmla="*/ 0 h 8"/>
                  <a:gd name="T4" fmla="*/ 8 w 8"/>
                  <a:gd name="T5" fmla="*/ 0 h 8"/>
                  <a:gd name="T6" fmla="*/ 8 w 8"/>
                  <a:gd name="T7" fmla="*/ 0 h 8"/>
                  <a:gd name="T8" fmla="*/ 8 w 8"/>
                  <a:gd name="T9" fmla="*/ 0 h 8"/>
                  <a:gd name="T10" fmla="*/ 8 w 8"/>
                  <a:gd name="T11" fmla="*/ 0 h 8"/>
                  <a:gd name="T12" fmla="*/ 8 w 8"/>
                  <a:gd name="T13" fmla="*/ 0 h 8"/>
                  <a:gd name="T14" fmla="*/ 8 w 8"/>
                  <a:gd name="T15" fmla="*/ 0 h 8"/>
                  <a:gd name="T16" fmla="*/ 8 w 8"/>
                  <a:gd name="T17" fmla="*/ 0 h 8"/>
                  <a:gd name="T18" fmla="*/ 8 w 8"/>
                  <a:gd name="T19" fmla="*/ 0 h 8"/>
                  <a:gd name="T20" fmla="*/ 8 w 8"/>
                  <a:gd name="T21" fmla="*/ 0 h 8"/>
                  <a:gd name="T22" fmla="*/ 8 w 8"/>
                  <a:gd name="T23" fmla="*/ 0 h 8"/>
                  <a:gd name="T24" fmla="*/ 8 w 8"/>
                  <a:gd name="T25" fmla="*/ 0 h 8"/>
                  <a:gd name="T26" fmla="*/ 8 w 8"/>
                  <a:gd name="T27" fmla="*/ 0 h 8"/>
                  <a:gd name="T28" fmla="*/ 8 w 8"/>
                  <a:gd name="T29" fmla="*/ 0 h 8"/>
                  <a:gd name="T30" fmla="*/ 8 w 8"/>
                  <a:gd name="T31" fmla="*/ 0 h 8"/>
                  <a:gd name="T32" fmla="*/ 8 w 8"/>
                  <a:gd name="T33" fmla="*/ 0 h 8"/>
                  <a:gd name="T34" fmla="*/ 8 w 8"/>
                  <a:gd name="T35" fmla="*/ 0 h 8"/>
                  <a:gd name="T36" fmla="*/ 8 w 8"/>
                  <a:gd name="T37" fmla="*/ 0 h 8"/>
                  <a:gd name="T38" fmla="*/ 0 w 8"/>
                  <a:gd name="T39" fmla="*/ 3 h 8"/>
                  <a:gd name="T40" fmla="*/ 0 w 8"/>
                  <a:gd name="T41" fmla="*/ 3 h 8"/>
                  <a:gd name="T42" fmla="*/ 0 w 8"/>
                  <a:gd name="T43" fmla="*/ 3 h 8"/>
                  <a:gd name="T44" fmla="*/ 0 w 8"/>
                  <a:gd name="T45" fmla="*/ 3 h 8"/>
                  <a:gd name="T46" fmla="*/ 0 w 8"/>
                  <a:gd name="T47" fmla="*/ 3 h 8"/>
                  <a:gd name="T48" fmla="*/ 0 w 8"/>
                  <a:gd name="T49" fmla="*/ 3 h 8"/>
                  <a:gd name="T50" fmla="*/ 0 w 8"/>
                  <a:gd name="T51" fmla="*/ 3 h 8"/>
                  <a:gd name="T52" fmla="*/ 0 w 8"/>
                  <a:gd name="T53" fmla="*/ 3 h 8"/>
                  <a:gd name="T54" fmla="*/ 0 w 8"/>
                  <a:gd name="T55" fmla="*/ 3 h 8"/>
                  <a:gd name="T56" fmla="*/ 0 w 8"/>
                  <a:gd name="T57" fmla="*/ 3 h 8"/>
                  <a:gd name="T58" fmla="*/ 0 w 8"/>
                  <a:gd name="T59" fmla="*/ 8 h 8"/>
                  <a:gd name="T60" fmla="*/ 0 w 8"/>
                  <a:gd name="T61" fmla="*/ 8 h 8"/>
                  <a:gd name="T62" fmla="*/ 0 w 8"/>
                  <a:gd name="T63" fmla="*/ 8 h 8"/>
                  <a:gd name="T64" fmla="*/ 0 w 8"/>
                  <a:gd name="T6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8">
                    <a:moveTo>
                      <a:pt x="8" y="0"/>
                    </a:moveTo>
                    <a:lnTo>
                      <a:pt x="8" y="0"/>
                    </a:lnTo>
                    <a:lnTo>
                      <a:pt x="8" y="0"/>
                    </a:lnTo>
                    <a:close/>
                    <a:moveTo>
                      <a:pt x="8" y="0"/>
                    </a:moveTo>
                    <a:lnTo>
                      <a:pt x="8" y="0"/>
                    </a:lnTo>
                    <a:lnTo>
                      <a:pt x="8" y="0"/>
                    </a:lnTo>
                    <a:lnTo>
                      <a:pt x="8" y="0"/>
                    </a:lnTo>
                    <a:close/>
                    <a:moveTo>
                      <a:pt x="8" y="0"/>
                    </a:moveTo>
                    <a:lnTo>
                      <a:pt x="8" y="0"/>
                    </a:lnTo>
                    <a:lnTo>
                      <a:pt x="8" y="0"/>
                    </a:lnTo>
                    <a:lnTo>
                      <a:pt x="8" y="0"/>
                    </a:lnTo>
                    <a:close/>
                    <a:moveTo>
                      <a:pt x="8" y="0"/>
                    </a:moveTo>
                    <a:lnTo>
                      <a:pt x="8" y="0"/>
                    </a:lnTo>
                    <a:lnTo>
                      <a:pt x="8" y="0"/>
                    </a:lnTo>
                    <a:lnTo>
                      <a:pt x="8" y="0"/>
                    </a:lnTo>
                    <a:close/>
                    <a:moveTo>
                      <a:pt x="8" y="0"/>
                    </a:moveTo>
                    <a:lnTo>
                      <a:pt x="8" y="0"/>
                    </a:lnTo>
                    <a:lnTo>
                      <a:pt x="8" y="0"/>
                    </a:lnTo>
                    <a:lnTo>
                      <a:pt x="8" y="0"/>
                    </a:lnTo>
                    <a:close/>
                    <a:moveTo>
                      <a:pt x="0" y="3"/>
                    </a:moveTo>
                    <a:lnTo>
                      <a:pt x="0" y="3"/>
                    </a:lnTo>
                    <a:lnTo>
                      <a:pt x="0" y="3"/>
                    </a:lnTo>
                    <a:lnTo>
                      <a:pt x="0" y="3"/>
                    </a:lnTo>
                    <a:close/>
                    <a:moveTo>
                      <a:pt x="0" y="3"/>
                    </a:moveTo>
                    <a:lnTo>
                      <a:pt x="0" y="3"/>
                    </a:lnTo>
                    <a:lnTo>
                      <a:pt x="0" y="3"/>
                    </a:lnTo>
                    <a:lnTo>
                      <a:pt x="0" y="3"/>
                    </a:lnTo>
                    <a:close/>
                    <a:moveTo>
                      <a:pt x="0" y="3"/>
                    </a:moveTo>
                    <a:lnTo>
                      <a:pt x="0" y="3"/>
                    </a:lnTo>
                    <a:close/>
                    <a:moveTo>
                      <a:pt x="0" y="8"/>
                    </a:moveTo>
                    <a:lnTo>
                      <a:pt x="0" y="8"/>
                    </a:lnTo>
                    <a:lnTo>
                      <a:pt x="0" y="8"/>
                    </a:lnTo>
                    <a:lnTo>
                      <a:pt x="0" y="8"/>
                    </a:lnTo>
                    <a:close/>
                  </a:path>
                </a:pathLst>
              </a:custGeom>
              <a:solidFill>
                <a:srgbClr val="AEC4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4" name="işļiḋe"/>
              <p:cNvSpPr/>
              <p:nvPr/>
            </p:nvSpPr>
            <p:spPr bwMode="auto">
              <a:xfrm>
                <a:off x="3775" y="1735"/>
                <a:ext cx="8" cy="8"/>
              </a:xfrm>
              <a:custGeom>
                <a:avLst/>
                <a:gdLst>
                  <a:gd name="T0" fmla="*/ 8 w 8"/>
                  <a:gd name="T1" fmla="*/ 0 h 8"/>
                  <a:gd name="T2" fmla="*/ 8 w 8"/>
                  <a:gd name="T3" fmla="*/ 0 h 8"/>
                  <a:gd name="T4" fmla="*/ 8 w 8"/>
                  <a:gd name="T5" fmla="*/ 0 h 8"/>
                  <a:gd name="T6" fmla="*/ 8 w 8"/>
                  <a:gd name="T7" fmla="*/ 0 h 8"/>
                  <a:gd name="T8" fmla="*/ 8 w 8"/>
                  <a:gd name="T9" fmla="*/ 0 h 8"/>
                  <a:gd name="T10" fmla="*/ 8 w 8"/>
                  <a:gd name="T11" fmla="*/ 0 h 8"/>
                  <a:gd name="T12" fmla="*/ 8 w 8"/>
                  <a:gd name="T13" fmla="*/ 0 h 8"/>
                  <a:gd name="T14" fmla="*/ 8 w 8"/>
                  <a:gd name="T15" fmla="*/ 0 h 8"/>
                  <a:gd name="T16" fmla="*/ 8 w 8"/>
                  <a:gd name="T17" fmla="*/ 0 h 8"/>
                  <a:gd name="T18" fmla="*/ 8 w 8"/>
                  <a:gd name="T19" fmla="*/ 0 h 8"/>
                  <a:gd name="T20" fmla="*/ 8 w 8"/>
                  <a:gd name="T21" fmla="*/ 0 h 8"/>
                  <a:gd name="T22" fmla="*/ 8 w 8"/>
                  <a:gd name="T23" fmla="*/ 0 h 8"/>
                  <a:gd name="T24" fmla="*/ 8 w 8"/>
                  <a:gd name="T25" fmla="*/ 0 h 8"/>
                  <a:gd name="T26" fmla="*/ 8 w 8"/>
                  <a:gd name="T27" fmla="*/ 0 h 8"/>
                  <a:gd name="T28" fmla="*/ 8 w 8"/>
                  <a:gd name="T29" fmla="*/ 0 h 8"/>
                  <a:gd name="T30" fmla="*/ 8 w 8"/>
                  <a:gd name="T31" fmla="*/ 0 h 8"/>
                  <a:gd name="T32" fmla="*/ 8 w 8"/>
                  <a:gd name="T33" fmla="*/ 0 h 8"/>
                  <a:gd name="T34" fmla="*/ 8 w 8"/>
                  <a:gd name="T35" fmla="*/ 0 h 8"/>
                  <a:gd name="T36" fmla="*/ 8 w 8"/>
                  <a:gd name="T37" fmla="*/ 0 h 8"/>
                  <a:gd name="T38" fmla="*/ 0 w 8"/>
                  <a:gd name="T39" fmla="*/ 3 h 8"/>
                  <a:gd name="T40" fmla="*/ 0 w 8"/>
                  <a:gd name="T41" fmla="*/ 3 h 8"/>
                  <a:gd name="T42" fmla="*/ 0 w 8"/>
                  <a:gd name="T43" fmla="*/ 3 h 8"/>
                  <a:gd name="T44" fmla="*/ 0 w 8"/>
                  <a:gd name="T45" fmla="*/ 3 h 8"/>
                  <a:gd name="T46" fmla="*/ 0 w 8"/>
                  <a:gd name="T47" fmla="*/ 3 h 8"/>
                  <a:gd name="T48" fmla="*/ 0 w 8"/>
                  <a:gd name="T49" fmla="*/ 3 h 8"/>
                  <a:gd name="T50" fmla="*/ 0 w 8"/>
                  <a:gd name="T51" fmla="*/ 3 h 8"/>
                  <a:gd name="T52" fmla="*/ 0 w 8"/>
                  <a:gd name="T53" fmla="*/ 3 h 8"/>
                  <a:gd name="T54" fmla="*/ 0 w 8"/>
                  <a:gd name="T55" fmla="*/ 3 h 8"/>
                  <a:gd name="T56" fmla="*/ 0 w 8"/>
                  <a:gd name="T57" fmla="*/ 3 h 8"/>
                  <a:gd name="T58" fmla="*/ 0 w 8"/>
                  <a:gd name="T59" fmla="*/ 8 h 8"/>
                  <a:gd name="T60" fmla="*/ 0 w 8"/>
                  <a:gd name="T61" fmla="*/ 8 h 8"/>
                  <a:gd name="T62" fmla="*/ 0 w 8"/>
                  <a:gd name="T63" fmla="*/ 8 h 8"/>
                  <a:gd name="T64" fmla="*/ 0 w 8"/>
                  <a:gd name="T6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8">
                    <a:moveTo>
                      <a:pt x="8" y="0"/>
                    </a:moveTo>
                    <a:lnTo>
                      <a:pt x="8" y="0"/>
                    </a:lnTo>
                    <a:lnTo>
                      <a:pt x="8" y="0"/>
                    </a:lnTo>
                    <a:moveTo>
                      <a:pt x="8" y="0"/>
                    </a:moveTo>
                    <a:lnTo>
                      <a:pt x="8" y="0"/>
                    </a:lnTo>
                    <a:lnTo>
                      <a:pt x="8" y="0"/>
                    </a:lnTo>
                    <a:lnTo>
                      <a:pt x="8" y="0"/>
                    </a:lnTo>
                    <a:moveTo>
                      <a:pt x="8" y="0"/>
                    </a:moveTo>
                    <a:lnTo>
                      <a:pt x="8" y="0"/>
                    </a:lnTo>
                    <a:lnTo>
                      <a:pt x="8" y="0"/>
                    </a:lnTo>
                    <a:lnTo>
                      <a:pt x="8" y="0"/>
                    </a:lnTo>
                    <a:moveTo>
                      <a:pt x="8" y="0"/>
                    </a:moveTo>
                    <a:lnTo>
                      <a:pt x="8" y="0"/>
                    </a:lnTo>
                    <a:lnTo>
                      <a:pt x="8" y="0"/>
                    </a:lnTo>
                    <a:lnTo>
                      <a:pt x="8" y="0"/>
                    </a:lnTo>
                    <a:moveTo>
                      <a:pt x="8" y="0"/>
                    </a:moveTo>
                    <a:lnTo>
                      <a:pt x="8" y="0"/>
                    </a:lnTo>
                    <a:lnTo>
                      <a:pt x="8" y="0"/>
                    </a:lnTo>
                    <a:lnTo>
                      <a:pt x="8" y="0"/>
                    </a:lnTo>
                    <a:moveTo>
                      <a:pt x="0" y="3"/>
                    </a:moveTo>
                    <a:lnTo>
                      <a:pt x="0" y="3"/>
                    </a:lnTo>
                    <a:lnTo>
                      <a:pt x="0" y="3"/>
                    </a:lnTo>
                    <a:lnTo>
                      <a:pt x="0" y="3"/>
                    </a:lnTo>
                    <a:moveTo>
                      <a:pt x="0" y="3"/>
                    </a:moveTo>
                    <a:lnTo>
                      <a:pt x="0" y="3"/>
                    </a:lnTo>
                    <a:lnTo>
                      <a:pt x="0" y="3"/>
                    </a:lnTo>
                    <a:lnTo>
                      <a:pt x="0" y="3"/>
                    </a:lnTo>
                    <a:moveTo>
                      <a:pt x="0" y="3"/>
                    </a:moveTo>
                    <a:lnTo>
                      <a:pt x="0" y="3"/>
                    </a:lnTo>
                    <a:moveTo>
                      <a:pt x="0" y="8"/>
                    </a:moveTo>
                    <a:lnTo>
                      <a:pt x="0" y="8"/>
                    </a:lnTo>
                    <a:lnTo>
                      <a:pt x="0" y="8"/>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5" name="íSlïḍê"/>
              <p:cNvSpPr/>
              <p:nvPr/>
            </p:nvSpPr>
            <p:spPr bwMode="auto">
              <a:xfrm>
                <a:off x="3769" y="1757"/>
                <a:ext cx="8" cy="3"/>
              </a:xfrm>
              <a:custGeom>
                <a:avLst/>
                <a:gdLst>
                  <a:gd name="T0" fmla="*/ 8 w 8"/>
                  <a:gd name="T1" fmla="*/ 0 h 3"/>
                  <a:gd name="T2" fmla="*/ 8 w 8"/>
                  <a:gd name="T3" fmla="*/ 0 h 3"/>
                  <a:gd name="T4" fmla="*/ 8 w 8"/>
                  <a:gd name="T5" fmla="*/ 0 h 3"/>
                  <a:gd name="T6" fmla="*/ 8 w 8"/>
                  <a:gd name="T7" fmla="*/ 0 h 3"/>
                  <a:gd name="T8" fmla="*/ 8 w 8"/>
                  <a:gd name="T9" fmla="*/ 0 h 3"/>
                  <a:gd name="T10" fmla="*/ 8 w 8"/>
                  <a:gd name="T11" fmla="*/ 0 h 3"/>
                  <a:gd name="T12" fmla="*/ 8 w 8"/>
                  <a:gd name="T13" fmla="*/ 0 h 3"/>
                  <a:gd name="T14" fmla="*/ 8 w 8"/>
                  <a:gd name="T15" fmla="*/ 0 h 3"/>
                  <a:gd name="T16" fmla="*/ 8 w 8"/>
                  <a:gd name="T17" fmla="*/ 0 h 3"/>
                  <a:gd name="T18" fmla="*/ 8 w 8"/>
                  <a:gd name="T19" fmla="*/ 0 h 3"/>
                  <a:gd name="T20" fmla="*/ 8 w 8"/>
                  <a:gd name="T21" fmla="*/ 0 h 3"/>
                  <a:gd name="T22" fmla="*/ 8 w 8"/>
                  <a:gd name="T23" fmla="*/ 0 h 3"/>
                  <a:gd name="T24" fmla="*/ 8 w 8"/>
                  <a:gd name="T25" fmla="*/ 0 h 3"/>
                  <a:gd name="T26" fmla="*/ 8 w 8"/>
                  <a:gd name="T27" fmla="*/ 0 h 3"/>
                  <a:gd name="T28" fmla="*/ 8 w 8"/>
                  <a:gd name="T29" fmla="*/ 0 h 3"/>
                  <a:gd name="T30" fmla="*/ 8 w 8"/>
                  <a:gd name="T31" fmla="*/ 0 h 3"/>
                  <a:gd name="T32" fmla="*/ 8 w 8"/>
                  <a:gd name="T33" fmla="*/ 0 h 3"/>
                  <a:gd name="T34" fmla="*/ 8 w 8"/>
                  <a:gd name="T35" fmla="*/ 0 h 3"/>
                  <a:gd name="T36" fmla="*/ 8 w 8"/>
                  <a:gd name="T37" fmla="*/ 0 h 3"/>
                  <a:gd name="T38" fmla="*/ 8 w 8"/>
                  <a:gd name="T39" fmla="*/ 0 h 3"/>
                  <a:gd name="T40" fmla="*/ 8 w 8"/>
                  <a:gd name="T41" fmla="*/ 0 h 3"/>
                  <a:gd name="T42" fmla="*/ 8 w 8"/>
                  <a:gd name="T43" fmla="*/ 0 h 3"/>
                  <a:gd name="T44" fmla="*/ 8 w 8"/>
                  <a:gd name="T45" fmla="*/ 0 h 3"/>
                  <a:gd name="T46" fmla="*/ 8 w 8"/>
                  <a:gd name="T47" fmla="*/ 0 h 3"/>
                  <a:gd name="T48" fmla="*/ 8 w 8"/>
                  <a:gd name="T49" fmla="*/ 0 h 3"/>
                  <a:gd name="T50" fmla="*/ 8 w 8"/>
                  <a:gd name="T51" fmla="*/ 0 h 3"/>
                  <a:gd name="T52" fmla="*/ 8 w 8"/>
                  <a:gd name="T53" fmla="*/ 0 h 3"/>
                  <a:gd name="T54" fmla="*/ 8 w 8"/>
                  <a:gd name="T55" fmla="*/ 0 h 3"/>
                  <a:gd name="T56" fmla="*/ 8 w 8"/>
                  <a:gd name="T57" fmla="*/ 0 h 3"/>
                  <a:gd name="T58" fmla="*/ 8 w 8"/>
                  <a:gd name="T59" fmla="*/ 0 h 3"/>
                  <a:gd name="T60" fmla="*/ 8 w 8"/>
                  <a:gd name="T61" fmla="*/ 0 h 3"/>
                  <a:gd name="T62" fmla="*/ 8 w 8"/>
                  <a:gd name="T63" fmla="*/ 0 h 3"/>
                  <a:gd name="T64" fmla="*/ 8 w 8"/>
                  <a:gd name="T65" fmla="*/ 0 h 3"/>
                  <a:gd name="T66" fmla="*/ 8 w 8"/>
                  <a:gd name="T67" fmla="*/ 0 h 3"/>
                  <a:gd name="T68" fmla="*/ 8 w 8"/>
                  <a:gd name="T69" fmla="*/ 0 h 3"/>
                  <a:gd name="T70" fmla="*/ 8 w 8"/>
                  <a:gd name="T71" fmla="*/ 0 h 3"/>
                  <a:gd name="T72" fmla="*/ 8 w 8"/>
                  <a:gd name="T73" fmla="*/ 0 h 3"/>
                  <a:gd name="T74" fmla="*/ 0 w 8"/>
                  <a:gd name="T75" fmla="*/ 3 h 3"/>
                  <a:gd name="T76" fmla="*/ 0 w 8"/>
                  <a:gd name="T77" fmla="*/ 3 h 3"/>
                  <a:gd name="T78" fmla="*/ 0 w 8"/>
                  <a:gd name="T79" fmla="*/ 3 h 3"/>
                  <a:gd name="T80" fmla="*/ 0 w 8"/>
                  <a:gd name="T8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 h="3">
                    <a:moveTo>
                      <a:pt x="8" y="0"/>
                    </a:moveTo>
                    <a:lnTo>
                      <a:pt x="8" y="0"/>
                    </a:lnTo>
                    <a:lnTo>
                      <a:pt x="8" y="0"/>
                    </a:lnTo>
                    <a:close/>
                    <a:moveTo>
                      <a:pt x="8" y="0"/>
                    </a:moveTo>
                    <a:lnTo>
                      <a:pt x="8" y="0"/>
                    </a:lnTo>
                    <a:lnTo>
                      <a:pt x="8" y="0"/>
                    </a:lnTo>
                    <a:lnTo>
                      <a:pt x="8" y="0"/>
                    </a:lnTo>
                    <a:close/>
                    <a:moveTo>
                      <a:pt x="8" y="0"/>
                    </a:moveTo>
                    <a:lnTo>
                      <a:pt x="8" y="0"/>
                    </a:lnTo>
                    <a:lnTo>
                      <a:pt x="8" y="0"/>
                    </a:lnTo>
                    <a:lnTo>
                      <a:pt x="8" y="0"/>
                    </a:lnTo>
                    <a:close/>
                    <a:moveTo>
                      <a:pt x="8" y="0"/>
                    </a:moveTo>
                    <a:lnTo>
                      <a:pt x="8" y="0"/>
                    </a:lnTo>
                    <a:lnTo>
                      <a:pt x="8" y="0"/>
                    </a:lnTo>
                    <a:lnTo>
                      <a:pt x="8" y="0"/>
                    </a:lnTo>
                    <a:close/>
                    <a:moveTo>
                      <a:pt x="8" y="0"/>
                    </a:moveTo>
                    <a:lnTo>
                      <a:pt x="8" y="0"/>
                    </a:lnTo>
                    <a:lnTo>
                      <a:pt x="8" y="0"/>
                    </a:lnTo>
                    <a:lnTo>
                      <a:pt x="8" y="0"/>
                    </a:lnTo>
                    <a:lnTo>
                      <a:pt x="8" y="0"/>
                    </a:lnTo>
                    <a:lnTo>
                      <a:pt x="8" y="0"/>
                    </a:lnTo>
                    <a:close/>
                    <a:moveTo>
                      <a:pt x="8" y="0"/>
                    </a:moveTo>
                    <a:lnTo>
                      <a:pt x="8" y="0"/>
                    </a:lnTo>
                    <a:lnTo>
                      <a:pt x="8" y="0"/>
                    </a:lnTo>
                    <a:lnTo>
                      <a:pt x="8" y="0"/>
                    </a:lnTo>
                    <a:close/>
                    <a:moveTo>
                      <a:pt x="8" y="0"/>
                    </a:moveTo>
                    <a:lnTo>
                      <a:pt x="8" y="0"/>
                    </a:lnTo>
                    <a:lnTo>
                      <a:pt x="8" y="0"/>
                    </a:lnTo>
                    <a:lnTo>
                      <a:pt x="8" y="0"/>
                    </a:lnTo>
                    <a:close/>
                    <a:moveTo>
                      <a:pt x="8" y="0"/>
                    </a:moveTo>
                    <a:lnTo>
                      <a:pt x="8" y="0"/>
                    </a:lnTo>
                    <a:lnTo>
                      <a:pt x="8" y="0"/>
                    </a:lnTo>
                    <a:lnTo>
                      <a:pt x="8" y="0"/>
                    </a:lnTo>
                    <a:close/>
                    <a:moveTo>
                      <a:pt x="8" y="0"/>
                    </a:moveTo>
                    <a:lnTo>
                      <a:pt x="8" y="0"/>
                    </a:lnTo>
                    <a:lnTo>
                      <a:pt x="8" y="0"/>
                    </a:lnTo>
                    <a:lnTo>
                      <a:pt x="8" y="0"/>
                    </a:lnTo>
                    <a:close/>
                    <a:moveTo>
                      <a:pt x="0" y="3"/>
                    </a:moveTo>
                    <a:lnTo>
                      <a:pt x="0" y="3"/>
                    </a:lnTo>
                    <a:lnTo>
                      <a:pt x="0" y="3"/>
                    </a:lnTo>
                    <a:lnTo>
                      <a:pt x="0" y="3"/>
                    </a:lnTo>
                    <a:close/>
                  </a:path>
                </a:pathLst>
              </a:custGeom>
              <a:solidFill>
                <a:srgbClr val="AEC4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6" name="îś1iḓê"/>
              <p:cNvSpPr/>
              <p:nvPr/>
            </p:nvSpPr>
            <p:spPr bwMode="auto">
              <a:xfrm>
                <a:off x="3763" y="1779"/>
                <a:ext cx="8" cy="8"/>
              </a:xfrm>
              <a:custGeom>
                <a:avLst/>
                <a:gdLst>
                  <a:gd name="T0" fmla="*/ 8 w 8"/>
                  <a:gd name="T1" fmla="*/ 0 h 8"/>
                  <a:gd name="T2" fmla="*/ 8 w 8"/>
                  <a:gd name="T3" fmla="*/ 0 h 8"/>
                  <a:gd name="T4" fmla="*/ 8 w 8"/>
                  <a:gd name="T5" fmla="*/ 0 h 8"/>
                  <a:gd name="T6" fmla="*/ 8 w 8"/>
                  <a:gd name="T7" fmla="*/ 0 h 8"/>
                  <a:gd name="T8" fmla="*/ 8 w 8"/>
                  <a:gd name="T9" fmla="*/ 0 h 8"/>
                  <a:gd name="T10" fmla="*/ 8 w 8"/>
                  <a:gd name="T11" fmla="*/ 0 h 8"/>
                  <a:gd name="T12" fmla="*/ 8 w 8"/>
                  <a:gd name="T13" fmla="*/ 0 h 8"/>
                  <a:gd name="T14" fmla="*/ 8 w 8"/>
                  <a:gd name="T15" fmla="*/ 0 h 8"/>
                  <a:gd name="T16" fmla="*/ 8 w 8"/>
                  <a:gd name="T17" fmla="*/ 0 h 8"/>
                  <a:gd name="T18" fmla="*/ 8 w 8"/>
                  <a:gd name="T19" fmla="*/ 0 h 8"/>
                  <a:gd name="T20" fmla="*/ 8 w 8"/>
                  <a:gd name="T21" fmla="*/ 0 h 8"/>
                  <a:gd name="T22" fmla="*/ 8 w 8"/>
                  <a:gd name="T23" fmla="*/ 0 h 8"/>
                  <a:gd name="T24" fmla="*/ 8 w 8"/>
                  <a:gd name="T25" fmla="*/ 0 h 8"/>
                  <a:gd name="T26" fmla="*/ 8 w 8"/>
                  <a:gd name="T27" fmla="*/ 0 h 8"/>
                  <a:gd name="T28" fmla="*/ 8 w 8"/>
                  <a:gd name="T29" fmla="*/ 0 h 8"/>
                  <a:gd name="T30" fmla="*/ 0 w 8"/>
                  <a:gd name="T31" fmla="*/ 3 h 8"/>
                  <a:gd name="T32" fmla="*/ 0 w 8"/>
                  <a:gd name="T33" fmla="*/ 3 h 8"/>
                  <a:gd name="T34" fmla="*/ 0 w 8"/>
                  <a:gd name="T35" fmla="*/ 3 h 8"/>
                  <a:gd name="T36" fmla="*/ 0 w 8"/>
                  <a:gd name="T37" fmla="*/ 3 h 8"/>
                  <a:gd name="T38" fmla="*/ 1 w 8"/>
                  <a:gd name="T39" fmla="*/ 8 h 8"/>
                  <a:gd name="T40" fmla="*/ 1 w 8"/>
                  <a:gd name="T41" fmla="*/ 8 h 8"/>
                  <a:gd name="T42" fmla="*/ 1 w 8"/>
                  <a:gd name="T43" fmla="*/ 8 h 8"/>
                  <a:gd name="T44" fmla="*/ 1 w 8"/>
                  <a:gd name="T45" fmla="*/ 8 h 8"/>
                  <a:gd name="T46" fmla="*/ 1 w 8"/>
                  <a:gd name="T4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8">
                    <a:moveTo>
                      <a:pt x="8" y="0"/>
                    </a:moveTo>
                    <a:lnTo>
                      <a:pt x="8" y="0"/>
                    </a:lnTo>
                    <a:lnTo>
                      <a:pt x="8" y="0"/>
                    </a:lnTo>
                    <a:close/>
                    <a:moveTo>
                      <a:pt x="8" y="0"/>
                    </a:moveTo>
                    <a:lnTo>
                      <a:pt x="8" y="0"/>
                    </a:lnTo>
                    <a:lnTo>
                      <a:pt x="8" y="0"/>
                    </a:lnTo>
                    <a:lnTo>
                      <a:pt x="8" y="0"/>
                    </a:lnTo>
                    <a:close/>
                    <a:moveTo>
                      <a:pt x="8" y="0"/>
                    </a:moveTo>
                    <a:lnTo>
                      <a:pt x="8" y="0"/>
                    </a:lnTo>
                    <a:lnTo>
                      <a:pt x="8" y="0"/>
                    </a:lnTo>
                    <a:lnTo>
                      <a:pt x="8" y="0"/>
                    </a:lnTo>
                    <a:close/>
                    <a:moveTo>
                      <a:pt x="8" y="0"/>
                    </a:moveTo>
                    <a:lnTo>
                      <a:pt x="8" y="0"/>
                    </a:lnTo>
                    <a:lnTo>
                      <a:pt x="8" y="0"/>
                    </a:lnTo>
                    <a:lnTo>
                      <a:pt x="8" y="0"/>
                    </a:lnTo>
                    <a:close/>
                    <a:moveTo>
                      <a:pt x="0" y="3"/>
                    </a:moveTo>
                    <a:lnTo>
                      <a:pt x="0" y="3"/>
                    </a:lnTo>
                    <a:lnTo>
                      <a:pt x="0" y="3"/>
                    </a:lnTo>
                    <a:lnTo>
                      <a:pt x="0" y="3"/>
                    </a:lnTo>
                    <a:close/>
                    <a:moveTo>
                      <a:pt x="1" y="8"/>
                    </a:moveTo>
                    <a:lnTo>
                      <a:pt x="1" y="8"/>
                    </a:lnTo>
                    <a:lnTo>
                      <a:pt x="1" y="8"/>
                    </a:lnTo>
                    <a:lnTo>
                      <a:pt x="1" y="8"/>
                    </a:lnTo>
                    <a:lnTo>
                      <a:pt x="1" y="8"/>
                    </a:lnTo>
                    <a:close/>
                  </a:path>
                </a:pathLst>
              </a:custGeom>
              <a:solidFill>
                <a:srgbClr val="AEC4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7" name="íşľïḍè"/>
              <p:cNvSpPr/>
              <p:nvPr/>
            </p:nvSpPr>
            <p:spPr bwMode="auto">
              <a:xfrm>
                <a:off x="3539" y="1463"/>
                <a:ext cx="289" cy="349"/>
              </a:xfrm>
              <a:custGeom>
                <a:avLst/>
                <a:gdLst>
                  <a:gd name="T0" fmla="*/ 289 w 289"/>
                  <a:gd name="T1" fmla="*/ 58 h 349"/>
                  <a:gd name="T2" fmla="*/ 81 w 289"/>
                  <a:gd name="T3" fmla="*/ 0 h 349"/>
                  <a:gd name="T4" fmla="*/ 0 w 289"/>
                  <a:gd name="T5" fmla="*/ 291 h 349"/>
                  <a:gd name="T6" fmla="*/ 208 w 289"/>
                  <a:gd name="T7" fmla="*/ 349 h 349"/>
                  <a:gd name="T8" fmla="*/ 289 w 289"/>
                  <a:gd name="T9" fmla="*/ 58 h 349"/>
                </a:gdLst>
                <a:ahLst/>
                <a:cxnLst>
                  <a:cxn ang="0">
                    <a:pos x="T0" y="T1"/>
                  </a:cxn>
                  <a:cxn ang="0">
                    <a:pos x="T2" y="T3"/>
                  </a:cxn>
                  <a:cxn ang="0">
                    <a:pos x="T4" y="T5"/>
                  </a:cxn>
                  <a:cxn ang="0">
                    <a:pos x="T6" y="T7"/>
                  </a:cxn>
                  <a:cxn ang="0">
                    <a:pos x="T8" y="T9"/>
                  </a:cxn>
                </a:cxnLst>
                <a:rect l="0" t="0" r="r" b="b"/>
                <a:pathLst>
                  <a:path w="289" h="349">
                    <a:moveTo>
                      <a:pt x="289" y="58"/>
                    </a:moveTo>
                    <a:lnTo>
                      <a:pt x="81" y="0"/>
                    </a:lnTo>
                    <a:lnTo>
                      <a:pt x="0" y="291"/>
                    </a:lnTo>
                    <a:lnTo>
                      <a:pt x="208" y="349"/>
                    </a:lnTo>
                    <a:lnTo>
                      <a:pt x="289" y="58"/>
                    </a:lnTo>
                    <a:close/>
                  </a:path>
                </a:pathLst>
              </a:custGeom>
              <a:solidFill>
                <a:srgbClr val="ADC6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8" name="ísļïḋè"/>
              <p:cNvSpPr/>
              <p:nvPr/>
            </p:nvSpPr>
            <p:spPr bwMode="auto">
              <a:xfrm>
                <a:off x="3539" y="1477"/>
                <a:ext cx="289" cy="335"/>
              </a:xfrm>
              <a:custGeom>
                <a:avLst/>
                <a:gdLst>
                  <a:gd name="T0" fmla="*/ 0 w 289"/>
                  <a:gd name="T1" fmla="*/ 277 h 335"/>
                  <a:gd name="T2" fmla="*/ 208 w 289"/>
                  <a:gd name="T3" fmla="*/ 335 h 335"/>
                  <a:gd name="T4" fmla="*/ 289 w 289"/>
                  <a:gd name="T5" fmla="*/ 44 h 335"/>
                  <a:gd name="T6" fmla="*/ 135 w 289"/>
                  <a:gd name="T7" fmla="*/ 0 h 335"/>
                  <a:gd name="T8" fmla="*/ 71 w 289"/>
                  <a:gd name="T9" fmla="*/ 20 h 335"/>
                  <a:gd name="T10" fmla="*/ 0 w 289"/>
                  <a:gd name="T11" fmla="*/ 277 h 335"/>
                </a:gdLst>
                <a:ahLst/>
                <a:cxnLst>
                  <a:cxn ang="0">
                    <a:pos x="T0" y="T1"/>
                  </a:cxn>
                  <a:cxn ang="0">
                    <a:pos x="T2" y="T3"/>
                  </a:cxn>
                  <a:cxn ang="0">
                    <a:pos x="T4" y="T5"/>
                  </a:cxn>
                  <a:cxn ang="0">
                    <a:pos x="T6" y="T7"/>
                  </a:cxn>
                  <a:cxn ang="0">
                    <a:pos x="T8" y="T9"/>
                  </a:cxn>
                  <a:cxn ang="0">
                    <a:pos x="T10" y="T11"/>
                  </a:cxn>
                </a:cxnLst>
                <a:rect l="0" t="0" r="r" b="b"/>
                <a:pathLst>
                  <a:path w="289" h="335">
                    <a:moveTo>
                      <a:pt x="0" y="277"/>
                    </a:moveTo>
                    <a:lnTo>
                      <a:pt x="208" y="335"/>
                    </a:lnTo>
                    <a:lnTo>
                      <a:pt x="289" y="44"/>
                    </a:lnTo>
                    <a:lnTo>
                      <a:pt x="135" y="0"/>
                    </a:lnTo>
                    <a:lnTo>
                      <a:pt x="71" y="20"/>
                    </a:lnTo>
                    <a:lnTo>
                      <a:pt x="0" y="277"/>
                    </a:lnTo>
                    <a:close/>
                  </a:path>
                </a:pathLst>
              </a:custGeom>
              <a:solidFill>
                <a:srgbClr val="E0EAF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9" name="i$ľïḑê"/>
              <p:cNvSpPr/>
              <p:nvPr/>
            </p:nvSpPr>
            <p:spPr bwMode="auto">
              <a:xfrm>
                <a:off x="3610" y="1477"/>
                <a:ext cx="64" cy="34"/>
              </a:xfrm>
              <a:custGeom>
                <a:avLst/>
                <a:gdLst>
                  <a:gd name="T0" fmla="*/ 41 w 41"/>
                  <a:gd name="T1" fmla="*/ 0 h 22"/>
                  <a:gd name="T2" fmla="*/ 27 w 41"/>
                  <a:gd name="T3" fmla="*/ 22 h 22"/>
                  <a:gd name="T4" fmla="*/ 0 w 41"/>
                  <a:gd name="T5" fmla="*/ 13 h 22"/>
                  <a:gd name="T6" fmla="*/ 41 w 41"/>
                  <a:gd name="T7" fmla="*/ 0 h 22"/>
                </a:gdLst>
                <a:ahLst/>
                <a:cxnLst>
                  <a:cxn ang="0">
                    <a:pos x="T0" y="T1"/>
                  </a:cxn>
                  <a:cxn ang="0">
                    <a:pos x="T2" y="T3"/>
                  </a:cxn>
                  <a:cxn ang="0">
                    <a:pos x="T4" y="T5"/>
                  </a:cxn>
                  <a:cxn ang="0">
                    <a:pos x="T6" y="T7"/>
                  </a:cxn>
                </a:cxnLst>
                <a:rect l="0" t="0" r="r" b="b"/>
                <a:pathLst>
                  <a:path w="41" h="22">
                    <a:moveTo>
                      <a:pt x="41" y="0"/>
                    </a:moveTo>
                    <a:cubicBezTo>
                      <a:pt x="41" y="0"/>
                      <a:pt x="29" y="8"/>
                      <a:pt x="27" y="22"/>
                    </a:cubicBezTo>
                    <a:cubicBezTo>
                      <a:pt x="27" y="22"/>
                      <a:pt x="13" y="13"/>
                      <a:pt x="0" y="13"/>
                    </a:cubicBezTo>
                    <a:lnTo>
                      <a:pt x="41" y="0"/>
                    </a:lnTo>
                    <a:close/>
                  </a:path>
                </a:pathLst>
              </a:custGeom>
              <a:solidFill>
                <a:srgbClr val="BDD2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0" name="îşļiďê"/>
              <p:cNvSpPr/>
              <p:nvPr/>
            </p:nvSpPr>
            <p:spPr bwMode="auto">
              <a:xfrm>
                <a:off x="3766" y="1707"/>
                <a:ext cx="3" cy="11"/>
              </a:xfrm>
              <a:custGeom>
                <a:avLst/>
                <a:gdLst>
                  <a:gd name="T0" fmla="*/ 1 w 3"/>
                  <a:gd name="T1" fmla="*/ 0 h 11"/>
                  <a:gd name="T2" fmla="*/ 1 w 3"/>
                  <a:gd name="T3" fmla="*/ 0 h 11"/>
                  <a:gd name="T4" fmla="*/ 1 w 3"/>
                  <a:gd name="T5" fmla="*/ 0 h 11"/>
                  <a:gd name="T6" fmla="*/ 1 w 3"/>
                  <a:gd name="T7" fmla="*/ 0 h 11"/>
                  <a:gd name="T8" fmla="*/ 1 w 3"/>
                  <a:gd name="T9" fmla="*/ 0 h 11"/>
                  <a:gd name="T10" fmla="*/ 1 w 3"/>
                  <a:gd name="T11" fmla="*/ 0 h 11"/>
                  <a:gd name="T12" fmla="*/ 1 w 3"/>
                  <a:gd name="T13" fmla="*/ 0 h 11"/>
                  <a:gd name="T14" fmla="*/ 1 w 3"/>
                  <a:gd name="T15" fmla="*/ 0 h 11"/>
                  <a:gd name="T16" fmla="*/ 1 w 3"/>
                  <a:gd name="T17" fmla="*/ 0 h 11"/>
                  <a:gd name="T18" fmla="*/ 1 w 3"/>
                  <a:gd name="T19" fmla="*/ 0 h 11"/>
                  <a:gd name="T20" fmla="*/ 1 w 3"/>
                  <a:gd name="T21" fmla="*/ 0 h 11"/>
                  <a:gd name="T22" fmla="*/ 1 w 3"/>
                  <a:gd name="T23" fmla="*/ 0 h 11"/>
                  <a:gd name="T24" fmla="*/ 1 w 3"/>
                  <a:gd name="T25" fmla="*/ 0 h 11"/>
                  <a:gd name="T26" fmla="*/ 1 w 3"/>
                  <a:gd name="T27" fmla="*/ 0 h 11"/>
                  <a:gd name="T28" fmla="*/ 1 w 3"/>
                  <a:gd name="T29" fmla="*/ 0 h 11"/>
                  <a:gd name="T30" fmla="*/ 1 w 3"/>
                  <a:gd name="T31" fmla="*/ 0 h 11"/>
                  <a:gd name="T32" fmla="*/ 1 w 3"/>
                  <a:gd name="T33" fmla="*/ 0 h 11"/>
                  <a:gd name="T34" fmla="*/ 1 w 3"/>
                  <a:gd name="T35" fmla="*/ 0 h 11"/>
                  <a:gd name="T36" fmla="*/ 1 w 3"/>
                  <a:gd name="T37" fmla="*/ 0 h 11"/>
                  <a:gd name="T38" fmla="*/ 1 w 3"/>
                  <a:gd name="T39" fmla="*/ 0 h 11"/>
                  <a:gd name="T40" fmla="*/ 1 w 3"/>
                  <a:gd name="T41" fmla="*/ 0 h 11"/>
                  <a:gd name="T42" fmla="*/ 1 w 3"/>
                  <a:gd name="T43" fmla="*/ 0 h 11"/>
                  <a:gd name="T44" fmla="*/ 1 w 3"/>
                  <a:gd name="T45" fmla="*/ 0 h 11"/>
                  <a:gd name="T46" fmla="*/ 0 w 3"/>
                  <a:gd name="T47" fmla="*/ 0 h 11"/>
                  <a:gd name="T48" fmla="*/ 1 w 3"/>
                  <a:gd name="T49" fmla="*/ 0 h 11"/>
                  <a:gd name="T50" fmla="*/ 0 w 3"/>
                  <a:gd name="T51" fmla="*/ 0 h 11"/>
                  <a:gd name="T52" fmla="*/ 0 w 3"/>
                  <a:gd name="T53" fmla="*/ 0 h 11"/>
                  <a:gd name="T54" fmla="*/ 0 w 3"/>
                  <a:gd name="T55" fmla="*/ 0 h 11"/>
                  <a:gd name="T56" fmla="*/ 0 w 3"/>
                  <a:gd name="T57" fmla="*/ 0 h 11"/>
                  <a:gd name="T58" fmla="*/ 3 w 3"/>
                  <a:gd name="T59" fmla="*/ 9 h 11"/>
                  <a:gd name="T60" fmla="*/ 3 w 3"/>
                  <a:gd name="T61" fmla="*/ 9 h 11"/>
                  <a:gd name="T62" fmla="*/ 3 w 3"/>
                  <a:gd name="T63" fmla="*/ 11 h 11"/>
                  <a:gd name="T64" fmla="*/ 3 w 3"/>
                  <a:gd name="T65" fmla="*/ 11 h 11"/>
                  <a:gd name="T66" fmla="*/ 3 w 3"/>
                  <a:gd name="T6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 h="11">
                    <a:moveTo>
                      <a:pt x="1" y="0"/>
                    </a:moveTo>
                    <a:lnTo>
                      <a:pt x="1" y="0"/>
                    </a:lnTo>
                    <a:lnTo>
                      <a:pt x="1" y="0"/>
                    </a:lnTo>
                    <a:close/>
                    <a:moveTo>
                      <a:pt x="1" y="0"/>
                    </a:moveTo>
                    <a:lnTo>
                      <a:pt x="1" y="0"/>
                    </a:lnTo>
                    <a:close/>
                    <a:moveTo>
                      <a:pt x="1" y="0"/>
                    </a:moveTo>
                    <a:lnTo>
                      <a:pt x="1" y="0"/>
                    </a:lnTo>
                    <a:lnTo>
                      <a:pt x="1" y="0"/>
                    </a:lnTo>
                    <a:lnTo>
                      <a:pt x="1" y="0"/>
                    </a:lnTo>
                    <a:close/>
                    <a:moveTo>
                      <a:pt x="1" y="0"/>
                    </a:moveTo>
                    <a:lnTo>
                      <a:pt x="1" y="0"/>
                    </a:lnTo>
                    <a:lnTo>
                      <a:pt x="1" y="0"/>
                    </a:lnTo>
                    <a:lnTo>
                      <a:pt x="1" y="0"/>
                    </a:lnTo>
                    <a:close/>
                    <a:moveTo>
                      <a:pt x="1" y="0"/>
                    </a:moveTo>
                    <a:lnTo>
                      <a:pt x="1" y="0"/>
                    </a:lnTo>
                    <a:lnTo>
                      <a:pt x="1" y="0"/>
                    </a:lnTo>
                    <a:lnTo>
                      <a:pt x="1" y="0"/>
                    </a:lnTo>
                    <a:close/>
                    <a:moveTo>
                      <a:pt x="1" y="0"/>
                    </a:moveTo>
                    <a:lnTo>
                      <a:pt x="1" y="0"/>
                    </a:lnTo>
                    <a:lnTo>
                      <a:pt x="1" y="0"/>
                    </a:lnTo>
                    <a:lnTo>
                      <a:pt x="1" y="0"/>
                    </a:lnTo>
                    <a:close/>
                    <a:moveTo>
                      <a:pt x="1" y="0"/>
                    </a:moveTo>
                    <a:lnTo>
                      <a:pt x="1" y="0"/>
                    </a:lnTo>
                    <a:lnTo>
                      <a:pt x="0" y="0"/>
                    </a:lnTo>
                    <a:lnTo>
                      <a:pt x="1" y="0"/>
                    </a:lnTo>
                    <a:close/>
                    <a:moveTo>
                      <a:pt x="0" y="0"/>
                    </a:moveTo>
                    <a:lnTo>
                      <a:pt x="0" y="0"/>
                    </a:lnTo>
                    <a:lnTo>
                      <a:pt x="0" y="0"/>
                    </a:lnTo>
                    <a:lnTo>
                      <a:pt x="0" y="0"/>
                    </a:lnTo>
                    <a:close/>
                    <a:moveTo>
                      <a:pt x="3" y="9"/>
                    </a:moveTo>
                    <a:lnTo>
                      <a:pt x="3" y="9"/>
                    </a:lnTo>
                    <a:lnTo>
                      <a:pt x="3" y="11"/>
                    </a:lnTo>
                    <a:lnTo>
                      <a:pt x="3" y="11"/>
                    </a:lnTo>
                    <a:lnTo>
                      <a:pt x="3" y="9"/>
                    </a:lnTo>
                    <a:close/>
                  </a:path>
                </a:pathLst>
              </a:custGeom>
              <a:solidFill>
                <a:srgbClr val="AEC4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1" name="iŝļíḑé"/>
              <p:cNvSpPr/>
              <p:nvPr/>
            </p:nvSpPr>
            <p:spPr bwMode="auto">
              <a:xfrm>
                <a:off x="3766" y="1707"/>
                <a:ext cx="3" cy="11"/>
              </a:xfrm>
              <a:custGeom>
                <a:avLst/>
                <a:gdLst>
                  <a:gd name="T0" fmla="*/ 1 w 3"/>
                  <a:gd name="T1" fmla="*/ 0 h 11"/>
                  <a:gd name="T2" fmla="*/ 1 w 3"/>
                  <a:gd name="T3" fmla="*/ 0 h 11"/>
                  <a:gd name="T4" fmla="*/ 1 w 3"/>
                  <a:gd name="T5" fmla="*/ 0 h 11"/>
                  <a:gd name="T6" fmla="*/ 1 w 3"/>
                  <a:gd name="T7" fmla="*/ 0 h 11"/>
                  <a:gd name="T8" fmla="*/ 1 w 3"/>
                  <a:gd name="T9" fmla="*/ 0 h 11"/>
                  <a:gd name="T10" fmla="*/ 1 w 3"/>
                  <a:gd name="T11" fmla="*/ 0 h 11"/>
                  <a:gd name="T12" fmla="*/ 1 w 3"/>
                  <a:gd name="T13" fmla="*/ 0 h 11"/>
                  <a:gd name="T14" fmla="*/ 1 w 3"/>
                  <a:gd name="T15" fmla="*/ 0 h 11"/>
                  <a:gd name="T16" fmla="*/ 1 w 3"/>
                  <a:gd name="T17" fmla="*/ 0 h 11"/>
                  <a:gd name="T18" fmla="*/ 1 w 3"/>
                  <a:gd name="T19" fmla="*/ 0 h 11"/>
                  <a:gd name="T20" fmla="*/ 1 w 3"/>
                  <a:gd name="T21" fmla="*/ 0 h 11"/>
                  <a:gd name="T22" fmla="*/ 1 w 3"/>
                  <a:gd name="T23" fmla="*/ 0 h 11"/>
                  <a:gd name="T24" fmla="*/ 1 w 3"/>
                  <a:gd name="T25" fmla="*/ 0 h 11"/>
                  <a:gd name="T26" fmla="*/ 1 w 3"/>
                  <a:gd name="T27" fmla="*/ 0 h 11"/>
                  <a:gd name="T28" fmla="*/ 1 w 3"/>
                  <a:gd name="T29" fmla="*/ 0 h 11"/>
                  <a:gd name="T30" fmla="*/ 1 w 3"/>
                  <a:gd name="T31" fmla="*/ 0 h 11"/>
                  <a:gd name="T32" fmla="*/ 1 w 3"/>
                  <a:gd name="T33" fmla="*/ 0 h 11"/>
                  <a:gd name="T34" fmla="*/ 1 w 3"/>
                  <a:gd name="T35" fmla="*/ 0 h 11"/>
                  <a:gd name="T36" fmla="*/ 1 w 3"/>
                  <a:gd name="T37" fmla="*/ 0 h 11"/>
                  <a:gd name="T38" fmla="*/ 1 w 3"/>
                  <a:gd name="T39" fmla="*/ 0 h 11"/>
                  <a:gd name="T40" fmla="*/ 1 w 3"/>
                  <a:gd name="T41" fmla="*/ 0 h 11"/>
                  <a:gd name="T42" fmla="*/ 1 w 3"/>
                  <a:gd name="T43" fmla="*/ 0 h 11"/>
                  <a:gd name="T44" fmla="*/ 1 w 3"/>
                  <a:gd name="T45" fmla="*/ 0 h 11"/>
                  <a:gd name="T46" fmla="*/ 0 w 3"/>
                  <a:gd name="T47" fmla="*/ 0 h 11"/>
                  <a:gd name="T48" fmla="*/ 1 w 3"/>
                  <a:gd name="T49" fmla="*/ 0 h 11"/>
                  <a:gd name="T50" fmla="*/ 0 w 3"/>
                  <a:gd name="T51" fmla="*/ 0 h 11"/>
                  <a:gd name="T52" fmla="*/ 0 w 3"/>
                  <a:gd name="T53" fmla="*/ 0 h 11"/>
                  <a:gd name="T54" fmla="*/ 0 w 3"/>
                  <a:gd name="T55" fmla="*/ 0 h 11"/>
                  <a:gd name="T56" fmla="*/ 0 w 3"/>
                  <a:gd name="T57" fmla="*/ 0 h 11"/>
                  <a:gd name="T58" fmla="*/ 3 w 3"/>
                  <a:gd name="T59" fmla="*/ 9 h 11"/>
                  <a:gd name="T60" fmla="*/ 3 w 3"/>
                  <a:gd name="T61" fmla="*/ 9 h 11"/>
                  <a:gd name="T62" fmla="*/ 3 w 3"/>
                  <a:gd name="T63" fmla="*/ 11 h 11"/>
                  <a:gd name="T64" fmla="*/ 3 w 3"/>
                  <a:gd name="T65" fmla="*/ 11 h 11"/>
                  <a:gd name="T66" fmla="*/ 3 w 3"/>
                  <a:gd name="T6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 h="11">
                    <a:moveTo>
                      <a:pt x="1" y="0"/>
                    </a:moveTo>
                    <a:lnTo>
                      <a:pt x="1" y="0"/>
                    </a:lnTo>
                    <a:lnTo>
                      <a:pt x="1" y="0"/>
                    </a:lnTo>
                    <a:moveTo>
                      <a:pt x="1" y="0"/>
                    </a:moveTo>
                    <a:lnTo>
                      <a:pt x="1" y="0"/>
                    </a:lnTo>
                    <a:moveTo>
                      <a:pt x="1" y="0"/>
                    </a:moveTo>
                    <a:lnTo>
                      <a:pt x="1" y="0"/>
                    </a:lnTo>
                    <a:lnTo>
                      <a:pt x="1" y="0"/>
                    </a:lnTo>
                    <a:lnTo>
                      <a:pt x="1" y="0"/>
                    </a:lnTo>
                    <a:moveTo>
                      <a:pt x="1" y="0"/>
                    </a:moveTo>
                    <a:lnTo>
                      <a:pt x="1" y="0"/>
                    </a:lnTo>
                    <a:lnTo>
                      <a:pt x="1" y="0"/>
                    </a:lnTo>
                    <a:lnTo>
                      <a:pt x="1" y="0"/>
                    </a:lnTo>
                    <a:moveTo>
                      <a:pt x="1" y="0"/>
                    </a:moveTo>
                    <a:lnTo>
                      <a:pt x="1" y="0"/>
                    </a:lnTo>
                    <a:lnTo>
                      <a:pt x="1" y="0"/>
                    </a:lnTo>
                    <a:lnTo>
                      <a:pt x="1" y="0"/>
                    </a:lnTo>
                    <a:moveTo>
                      <a:pt x="1" y="0"/>
                    </a:moveTo>
                    <a:lnTo>
                      <a:pt x="1" y="0"/>
                    </a:lnTo>
                    <a:lnTo>
                      <a:pt x="1" y="0"/>
                    </a:lnTo>
                    <a:lnTo>
                      <a:pt x="1" y="0"/>
                    </a:lnTo>
                    <a:moveTo>
                      <a:pt x="1" y="0"/>
                    </a:moveTo>
                    <a:lnTo>
                      <a:pt x="1" y="0"/>
                    </a:lnTo>
                    <a:lnTo>
                      <a:pt x="0" y="0"/>
                    </a:lnTo>
                    <a:lnTo>
                      <a:pt x="1" y="0"/>
                    </a:lnTo>
                    <a:moveTo>
                      <a:pt x="0" y="0"/>
                    </a:moveTo>
                    <a:lnTo>
                      <a:pt x="0" y="0"/>
                    </a:lnTo>
                    <a:lnTo>
                      <a:pt x="0" y="0"/>
                    </a:lnTo>
                    <a:lnTo>
                      <a:pt x="0" y="0"/>
                    </a:lnTo>
                    <a:moveTo>
                      <a:pt x="3" y="9"/>
                    </a:moveTo>
                    <a:lnTo>
                      <a:pt x="3" y="9"/>
                    </a:lnTo>
                    <a:lnTo>
                      <a:pt x="3" y="11"/>
                    </a:lnTo>
                    <a:lnTo>
                      <a:pt x="3" y="11"/>
                    </a:lnTo>
                    <a:lnTo>
                      <a:pt x="3"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2" name="îṩḷiḋê"/>
              <p:cNvSpPr/>
              <p:nvPr/>
            </p:nvSpPr>
            <p:spPr bwMode="auto">
              <a:xfrm>
                <a:off x="3760" y="1729"/>
                <a:ext cx="3" cy="11"/>
              </a:xfrm>
              <a:custGeom>
                <a:avLst/>
                <a:gdLst>
                  <a:gd name="T0" fmla="*/ 1 w 3"/>
                  <a:gd name="T1" fmla="*/ 0 h 11"/>
                  <a:gd name="T2" fmla="*/ 1 w 3"/>
                  <a:gd name="T3" fmla="*/ 0 h 11"/>
                  <a:gd name="T4" fmla="*/ 1 w 3"/>
                  <a:gd name="T5" fmla="*/ 0 h 11"/>
                  <a:gd name="T6" fmla="*/ 1 w 3"/>
                  <a:gd name="T7" fmla="*/ 0 h 11"/>
                  <a:gd name="T8" fmla="*/ 1 w 3"/>
                  <a:gd name="T9" fmla="*/ 0 h 11"/>
                  <a:gd name="T10" fmla="*/ 1 w 3"/>
                  <a:gd name="T11" fmla="*/ 0 h 11"/>
                  <a:gd name="T12" fmla="*/ 1 w 3"/>
                  <a:gd name="T13" fmla="*/ 0 h 11"/>
                  <a:gd name="T14" fmla="*/ 1 w 3"/>
                  <a:gd name="T15" fmla="*/ 0 h 11"/>
                  <a:gd name="T16" fmla="*/ 1 w 3"/>
                  <a:gd name="T17" fmla="*/ 0 h 11"/>
                  <a:gd name="T18" fmla="*/ 1 w 3"/>
                  <a:gd name="T19" fmla="*/ 0 h 11"/>
                  <a:gd name="T20" fmla="*/ 1 w 3"/>
                  <a:gd name="T21" fmla="*/ 0 h 11"/>
                  <a:gd name="T22" fmla="*/ 1 w 3"/>
                  <a:gd name="T23" fmla="*/ 0 h 11"/>
                  <a:gd name="T24" fmla="*/ 1 w 3"/>
                  <a:gd name="T25" fmla="*/ 0 h 11"/>
                  <a:gd name="T26" fmla="*/ 1 w 3"/>
                  <a:gd name="T27" fmla="*/ 0 h 11"/>
                  <a:gd name="T28" fmla="*/ 1 w 3"/>
                  <a:gd name="T29" fmla="*/ 0 h 11"/>
                  <a:gd name="T30" fmla="*/ 1 w 3"/>
                  <a:gd name="T31" fmla="*/ 0 h 11"/>
                  <a:gd name="T32" fmla="*/ 1 w 3"/>
                  <a:gd name="T33" fmla="*/ 0 h 11"/>
                  <a:gd name="T34" fmla="*/ 1 w 3"/>
                  <a:gd name="T35" fmla="*/ 0 h 11"/>
                  <a:gd name="T36" fmla="*/ 1 w 3"/>
                  <a:gd name="T37" fmla="*/ 0 h 11"/>
                  <a:gd name="T38" fmla="*/ 1 w 3"/>
                  <a:gd name="T39" fmla="*/ 0 h 11"/>
                  <a:gd name="T40" fmla="*/ 1 w 3"/>
                  <a:gd name="T41" fmla="*/ 0 h 11"/>
                  <a:gd name="T42" fmla="*/ 1 w 3"/>
                  <a:gd name="T43" fmla="*/ 0 h 11"/>
                  <a:gd name="T44" fmla="*/ 1 w 3"/>
                  <a:gd name="T45" fmla="*/ 0 h 11"/>
                  <a:gd name="T46" fmla="*/ 1 w 3"/>
                  <a:gd name="T47" fmla="*/ 0 h 11"/>
                  <a:gd name="T48" fmla="*/ 1 w 3"/>
                  <a:gd name="T49" fmla="*/ 0 h 11"/>
                  <a:gd name="T50" fmla="*/ 0 w 3"/>
                  <a:gd name="T51" fmla="*/ 0 h 11"/>
                  <a:gd name="T52" fmla="*/ 0 w 3"/>
                  <a:gd name="T53" fmla="*/ 0 h 11"/>
                  <a:gd name="T54" fmla="*/ 0 w 3"/>
                  <a:gd name="T55" fmla="*/ 0 h 11"/>
                  <a:gd name="T56" fmla="*/ 0 w 3"/>
                  <a:gd name="T57" fmla="*/ 0 h 11"/>
                  <a:gd name="T58" fmla="*/ 0 w 3"/>
                  <a:gd name="T59" fmla="*/ 0 h 11"/>
                  <a:gd name="T60" fmla="*/ 0 w 3"/>
                  <a:gd name="T61" fmla="*/ 0 h 11"/>
                  <a:gd name="T62" fmla="*/ 0 w 3"/>
                  <a:gd name="T63" fmla="*/ 0 h 11"/>
                  <a:gd name="T64" fmla="*/ 0 w 3"/>
                  <a:gd name="T65" fmla="*/ 0 h 11"/>
                  <a:gd name="T66" fmla="*/ 0 w 3"/>
                  <a:gd name="T67" fmla="*/ 0 h 11"/>
                  <a:gd name="T68" fmla="*/ 0 w 3"/>
                  <a:gd name="T69" fmla="*/ 0 h 11"/>
                  <a:gd name="T70" fmla="*/ 0 w 3"/>
                  <a:gd name="T71" fmla="*/ 0 h 11"/>
                  <a:gd name="T72" fmla="*/ 0 w 3"/>
                  <a:gd name="T73" fmla="*/ 0 h 11"/>
                  <a:gd name="T74" fmla="*/ 0 w 3"/>
                  <a:gd name="T75" fmla="*/ 0 h 11"/>
                  <a:gd name="T76" fmla="*/ 0 w 3"/>
                  <a:gd name="T77" fmla="*/ 0 h 11"/>
                  <a:gd name="T78" fmla="*/ 0 w 3"/>
                  <a:gd name="T79" fmla="*/ 0 h 11"/>
                  <a:gd name="T80" fmla="*/ 0 w 3"/>
                  <a:gd name="T81" fmla="*/ 0 h 11"/>
                  <a:gd name="T82" fmla="*/ 0 w 3"/>
                  <a:gd name="T83" fmla="*/ 0 h 11"/>
                  <a:gd name="T84" fmla="*/ 0 w 3"/>
                  <a:gd name="T85" fmla="*/ 0 h 11"/>
                  <a:gd name="T86" fmla="*/ 0 w 3"/>
                  <a:gd name="T87" fmla="*/ 0 h 11"/>
                  <a:gd name="T88" fmla="*/ 0 w 3"/>
                  <a:gd name="T89" fmla="*/ 0 h 11"/>
                  <a:gd name="T90" fmla="*/ 0 w 3"/>
                  <a:gd name="T91" fmla="*/ 0 h 11"/>
                  <a:gd name="T92" fmla="*/ 0 w 3"/>
                  <a:gd name="T93" fmla="*/ 0 h 11"/>
                  <a:gd name="T94" fmla="*/ 0 w 3"/>
                  <a:gd name="T95" fmla="*/ 0 h 11"/>
                  <a:gd name="T96" fmla="*/ 0 w 3"/>
                  <a:gd name="T97" fmla="*/ 0 h 11"/>
                  <a:gd name="T98" fmla="*/ 0 w 3"/>
                  <a:gd name="T99" fmla="*/ 0 h 11"/>
                  <a:gd name="T100" fmla="*/ 0 w 3"/>
                  <a:gd name="T101" fmla="*/ 0 h 11"/>
                  <a:gd name="T102" fmla="*/ 3 w 3"/>
                  <a:gd name="T103" fmla="*/ 9 h 11"/>
                  <a:gd name="T104" fmla="*/ 3 w 3"/>
                  <a:gd name="T10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 h="11">
                    <a:moveTo>
                      <a:pt x="1" y="0"/>
                    </a:moveTo>
                    <a:lnTo>
                      <a:pt x="1" y="0"/>
                    </a:lnTo>
                    <a:lnTo>
                      <a:pt x="1" y="0"/>
                    </a:lnTo>
                    <a:lnTo>
                      <a:pt x="1" y="0"/>
                    </a:lnTo>
                    <a:close/>
                    <a:moveTo>
                      <a:pt x="1" y="0"/>
                    </a:moveTo>
                    <a:lnTo>
                      <a:pt x="1" y="0"/>
                    </a:lnTo>
                    <a:lnTo>
                      <a:pt x="1" y="0"/>
                    </a:lnTo>
                    <a:lnTo>
                      <a:pt x="1" y="0"/>
                    </a:lnTo>
                    <a:close/>
                    <a:moveTo>
                      <a:pt x="1" y="0"/>
                    </a:moveTo>
                    <a:lnTo>
                      <a:pt x="1" y="0"/>
                    </a:lnTo>
                    <a:lnTo>
                      <a:pt x="1" y="0"/>
                    </a:lnTo>
                    <a:lnTo>
                      <a:pt x="1" y="0"/>
                    </a:lnTo>
                    <a:close/>
                    <a:moveTo>
                      <a:pt x="1" y="0"/>
                    </a:moveTo>
                    <a:lnTo>
                      <a:pt x="1" y="0"/>
                    </a:lnTo>
                    <a:lnTo>
                      <a:pt x="1" y="0"/>
                    </a:lnTo>
                    <a:lnTo>
                      <a:pt x="1" y="0"/>
                    </a:lnTo>
                    <a:close/>
                    <a:moveTo>
                      <a:pt x="1" y="0"/>
                    </a:moveTo>
                    <a:lnTo>
                      <a:pt x="1" y="0"/>
                    </a:lnTo>
                    <a:lnTo>
                      <a:pt x="1" y="0"/>
                    </a:lnTo>
                    <a:lnTo>
                      <a:pt x="1" y="0"/>
                    </a:lnTo>
                    <a:close/>
                    <a:moveTo>
                      <a:pt x="1" y="0"/>
                    </a:moveTo>
                    <a:lnTo>
                      <a:pt x="1" y="0"/>
                    </a:lnTo>
                    <a:lnTo>
                      <a:pt x="1" y="0"/>
                    </a:lnTo>
                    <a:lnTo>
                      <a:pt x="1" y="0"/>
                    </a:lnTo>
                    <a:close/>
                    <a:moveTo>
                      <a:pt x="1" y="0"/>
                    </a:move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close/>
                    <a:moveTo>
                      <a:pt x="1" y="0"/>
                    </a:moveTo>
                    <a:lnTo>
                      <a:pt x="1" y="0"/>
                    </a:lnTo>
                    <a:lnTo>
                      <a:pt x="1" y="0"/>
                    </a:lnTo>
                    <a:lnTo>
                      <a:pt x="1" y="0"/>
                    </a:lnTo>
                    <a:close/>
                    <a:moveTo>
                      <a:pt x="1" y="0"/>
                    </a:moveTo>
                    <a:lnTo>
                      <a:pt x="1" y="0"/>
                    </a:lnTo>
                    <a:lnTo>
                      <a:pt x="1" y="0"/>
                    </a:lnTo>
                    <a:lnTo>
                      <a:pt x="1" y="0"/>
                    </a:lnTo>
                    <a:close/>
                    <a:moveTo>
                      <a:pt x="0" y="0"/>
                    </a:moveTo>
                    <a:lnTo>
                      <a:pt x="0" y="0"/>
                    </a:lnTo>
                    <a:lnTo>
                      <a:pt x="0" y="0"/>
                    </a:lnTo>
                    <a:lnTo>
                      <a:pt x="0" y="0"/>
                    </a:lnTo>
                    <a:close/>
                    <a:moveTo>
                      <a:pt x="0" y="0"/>
                    </a:moveTo>
                    <a:lnTo>
                      <a:pt x="0" y="0"/>
                    </a:lnTo>
                    <a:lnTo>
                      <a:pt x="0" y="0"/>
                    </a:lnTo>
                    <a:lnTo>
                      <a:pt x="0" y="0"/>
                    </a:lnTo>
                    <a:close/>
                    <a:moveTo>
                      <a:pt x="0" y="0"/>
                    </a:moveTo>
                    <a:lnTo>
                      <a:pt x="0" y="0"/>
                    </a:lnTo>
                    <a:lnTo>
                      <a:pt x="0" y="0"/>
                    </a:lnTo>
                    <a:lnTo>
                      <a:pt x="0" y="0"/>
                    </a:lnTo>
                    <a:close/>
                    <a:moveTo>
                      <a:pt x="0" y="0"/>
                    </a:moveTo>
                    <a:lnTo>
                      <a:pt x="0" y="0"/>
                    </a:lnTo>
                    <a:lnTo>
                      <a:pt x="0" y="0"/>
                    </a:lnTo>
                    <a:lnTo>
                      <a:pt x="0" y="0"/>
                    </a:lnTo>
                    <a:close/>
                    <a:moveTo>
                      <a:pt x="0" y="0"/>
                    </a:moveTo>
                    <a:lnTo>
                      <a:pt x="0" y="0"/>
                    </a:lnTo>
                    <a:lnTo>
                      <a:pt x="0" y="0"/>
                    </a:lnTo>
                    <a:lnTo>
                      <a:pt x="0" y="0"/>
                    </a:lnTo>
                    <a:close/>
                    <a:moveTo>
                      <a:pt x="0" y="0"/>
                    </a:moveTo>
                    <a:lnTo>
                      <a:pt x="0" y="0"/>
                    </a:lnTo>
                    <a:lnTo>
                      <a:pt x="0" y="0"/>
                    </a:lnTo>
                    <a:lnTo>
                      <a:pt x="0" y="0"/>
                    </a:lnTo>
                    <a:close/>
                    <a:moveTo>
                      <a:pt x="0" y="0"/>
                    </a:moveTo>
                    <a:lnTo>
                      <a:pt x="0" y="0"/>
                    </a:lnTo>
                    <a:lnTo>
                      <a:pt x="0" y="0"/>
                    </a:lnTo>
                    <a:lnTo>
                      <a:pt x="0" y="0"/>
                    </a:lnTo>
                    <a:close/>
                    <a:moveTo>
                      <a:pt x="0" y="0"/>
                    </a:moveTo>
                    <a:lnTo>
                      <a:pt x="0" y="0"/>
                    </a:lnTo>
                    <a:lnTo>
                      <a:pt x="0" y="0"/>
                    </a:lnTo>
                    <a:lnTo>
                      <a:pt x="0" y="0"/>
                    </a:lnTo>
                    <a:close/>
                    <a:moveTo>
                      <a:pt x="0" y="0"/>
                    </a:moveTo>
                    <a:lnTo>
                      <a:pt x="0" y="0"/>
                    </a:lnTo>
                    <a:lnTo>
                      <a:pt x="0" y="0"/>
                    </a:lnTo>
                    <a:lnTo>
                      <a:pt x="0" y="0"/>
                    </a:lnTo>
                    <a:close/>
                    <a:moveTo>
                      <a:pt x="0" y="0"/>
                    </a:moveTo>
                    <a:lnTo>
                      <a:pt x="0" y="0"/>
                    </a:lnTo>
                    <a:lnTo>
                      <a:pt x="0" y="0"/>
                    </a:lnTo>
                    <a:lnTo>
                      <a:pt x="0" y="0"/>
                    </a:lnTo>
                    <a:close/>
                    <a:moveTo>
                      <a:pt x="0" y="0"/>
                    </a:moveTo>
                    <a:lnTo>
                      <a:pt x="0" y="0"/>
                    </a:lnTo>
                    <a:lnTo>
                      <a:pt x="0" y="0"/>
                    </a:lnTo>
                    <a:lnTo>
                      <a:pt x="0" y="0"/>
                    </a:lnTo>
                    <a:close/>
                    <a:moveTo>
                      <a:pt x="0" y="0"/>
                    </a:moveTo>
                    <a:lnTo>
                      <a:pt x="0" y="0"/>
                    </a:lnTo>
                    <a:lnTo>
                      <a:pt x="0" y="0"/>
                    </a:lnTo>
                    <a:lnTo>
                      <a:pt x="0" y="0"/>
                    </a:lnTo>
                    <a:close/>
                    <a:moveTo>
                      <a:pt x="0" y="0"/>
                    </a:moveTo>
                    <a:lnTo>
                      <a:pt x="0" y="0"/>
                    </a:lnTo>
                    <a:lnTo>
                      <a:pt x="0" y="0"/>
                    </a:lnTo>
                    <a:lnTo>
                      <a:pt x="0" y="0"/>
                    </a:lnTo>
                    <a:close/>
                    <a:moveTo>
                      <a:pt x="3" y="9"/>
                    </a:moveTo>
                    <a:lnTo>
                      <a:pt x="3" y="9"/>
                    </a:lnTo>
                    <a:lnTo>
                      <a:pt x="3" y="11"/>
                    </a:lnTo>
                    <a:lnTo>
                      <a:pt x="3" y="11"/>
                    </a:lnTo>
                    <a:lnTo>
                      <a:pt x="3" y="9"/>
                    </a:lnTo>
                    <a:close/>
                  </a:path>
                </a:pathLst>
              </a:custGeom>
              <a:solidFill>
                <a:srgbClr val="AEC4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3" name="íśľiḓe"/>
              <p:cNvSpPr/>
              <p:nvPr/>
            </p:nvSpPr>
            <p:spPr bwMode="auto">
              <a:xfrm>
                <a:off x="3752" y="1751"/>
                <a:ext cx="3" cy="0"/>
              </a:xfrm>
              <a:custGeom>
                <a:avLst/>
                <a:gdLst>
                  <a:gd name="T0" fmla="*/ 2 w 2"/>
                  <a:gd name="T1" fmla="*/ 2 w 2"/>
                  <a:gd name="T2" fmla="*/ 2 w 2"/>
                  <a:gd name="T3" fmla="*/ 2 w 2"/>
                  <a:gd name="T4" fmla="*/ 2 w 2"/>
                  <a:gd name="T5" fmla="*/ 2 w 2"/>
                  <a:gd name="T6" fmla="*/ 2 w 2"/>
                  <a:gd name="T7" fmla="*/ 2 w 2"/>
                  <a:gd name="T8" fmla="*/ 2 w 2"/>
                  <a:gd name="T9" fmla="*/ 2 w 2"/>
                  <a:gd name="T10" fmla="*/ 2 w 2"/>
                  <a:gd name="T11" fmla="*/ 2 w 2"/>
                  <a:gd name="T12" fmla="*/ 2 w 2"/>
                  <a:gd name="T13" fmla="*/ 2 w 2"/>
                  <a:gd name="T14" fmla="*/ 2 w 2"/>
                  <a:gd name="T15" fmla="*/ 2 w 2"/>
                  <a:gd name="T16" fmla="*/ 2 w 2"/>
                  <a:gd name="T17" fmla="*/ 2 w 2"/>
                  <a:gd name="T18" fmla="*/ 2 w 2"/>
                  <a:gd name="T19" fmla="*/ 2 w 2"/>
                  <a:gd name="T20" fmla="*/ 2 w 2"/>
                  <a:gd name="T21" fmla="*/ 2 w 2"/>
                  <a:gd name="T22" fmla="*/ 0 w 2"/>
                  <a:gd name="T23" fmla="*/ 2 w 2"/>
                  <a:gd name="T24" fmla="*/ 0 w 2"/>
                  <a:gd name="T25" fmla="*/ 0 w 2"/>
                  <a:gd name="T26"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Lst>
                <a:rect l="0" t="0" r="r" b="b"/>
                <a:pathLst>
                  <a:path w="2">
                    <a:moveTo>
                      <a:pt x="2" y="0"/>
                    </a:moveTo>
                    <a:cubicBezTo>
                      <a:pt x="2" y="0"/>
                      <a:pt x="2" y="0"/>
                      <a:pt x="2" y="0"/>
                    </a:cubicBezTo>
                    <a:close/>
                    <a:moveTo>
                      <a:pt x="2" y="0"/>
                    </a:moveTo>
                    <a:cubicBezTo>
                      <a:pt x="2" y="0"/>
                      <a:pt x="2" y="0"/>
                      <a:pt x="2" y="0"/>
                    </a:cubicBezTo>
                    <a:cubicBezTo>
                      <a:pt x="2" y="0"/>
                      <a:pt x="2" y="0"/>
                      <a:pt x="2" y="0"/>
                    </a:cubicBezTo>
                    <a:close/>
                    <a:moveTo>
                      <a:pt x="2" y="0"/>
                    </a:moveTo>
                    <a:cubicBezTo>
                      <a:pt x="2" y="0"/>
                      <a:pt x="2" y="0"/>
                      <a:pt x="2" y="0"/>
                    </a:cubicBezTo>
                    <a:cubicBezTo>
                      <a:pt x="2" y="0"/>
                      <a:pt x="2" y="0"/>
                      <a:pt x="2" y="0"/>
                    </a:cubicBezTo>
                    <a:close/>
                    <a:moveTo>
                      <a:pt x="2" y="0"/>
                    </a:moveTo>
                    <a:cubicBezTo>
                      <a:pt x="2" y="0"/>
                      <a:pt x="2" y="0"/>
                      <a:pt x="2" y="0"/>
                    </a:cubicBezTo>
                    <a:cubicBezTo>
                      <a:pt x="2" y="0"/>
                      <a:pt x="2" y="0"/>
                      <a:pt x="2" y="0"/>
                    </a:cubicBezTo>
                    <a:close/>
                    <a:moveTo>
                      <a:pt x="2" y="0"/>
                    </a:moveTo>
                    <a:cubicBezTo>
                      <a:pt x="2" y="0"/>
                      <a:pt x="2" y="0"/>
                      <a:pt x="2" y="0"/>
                    </a:cubicBezTo>
                    <a:cubicBezTo>
                      <a:pt x="2" y="0"/>
                      <a:pt x="2" y="0"/>
                      <a:pt x="2" y="0"/>
                    </a:cubicBezTo>
                    <a:close/>
                    <a:moveTo>
                      <a:pt x="2" y="0"/>
                    </a:moveTo>
                    <a:cubicBezTo>
                      <a:pt x="2" y="0"/>
                      <a:pt x="2" y="0"/>
                      <a:pt x="2" y="0"/>
                    </a:cubicBezTo>
                    <a:cubicBezTo>
                      <a:pt x="2" y="0"/>
                      <a:pt x="2" y="0"/>
                      <a:pt x="2" y="0"/>
                    </a:cubicBezTo>
                    <a:close/>
                    <a:moveTo>
                      <a:pt x="2" y="0"/>
                    </a:moveTo>
                    <a:cubicBezTo>
                      <a:pt x="2" y="0"/>
                      <a:pt x="2" y="0"/>
                      <a:pt x="2" y="0"/>
                    </a:cubicBezTo>
                    <a:cubicBezTo>
                      <a:pt x="2" y="0"/>
                      <a:pt x="2" y="0"/>
                      <a:pt x="2" y="0"/>
                    </a:cubicBezTo>
                    <a:close/>
                    <a:moveTo>
                      <a:pt x="2" y="0"/>
                    </a:moveTo>
                    <a:cubicBezTo>
                      <a:pt x="2" y="0"/>
                      <a:pt x="2" y="0"/>
                      <a:pt x="2" y="0"/>
                    </a:cubicBezTo>
                    <a:cubicBezTo>
                      <a:pt x="1" y="0"/>
                      <a:pt x="1" y="0"/>
                      <a:pt x="0" y="0"/>
                    </a:cubicBezTo>
                    <a:cubicBezTo>
                      <a:pt x="1" y="0"/>
                      <a:pt x="1" y="0"/>
                      <a:pt x="2" y="0"/>
                    </a:cubicBezTo>
                    <a:close/>
                    <a:moveTo>
                      <a:pt x="0" y="0"/>
                    </a:moveTo>
                    <a:cubicBezTo>
                      <a:pt x="0" y="0"/>
                      <a:pt x="0" y="0"/>
                      <a:pt x="0" y="0"/>
                    </a:cubicBezTo>
                    <a:cubicBezTo>
                      <a:pt x="0" y="0"/>
                      <a:pt x="0" y="0"/>
                      <a:pt x="0" y="0"/>
                    </a:cubicBezTo>
                    <a:close/>
                  </a:path>
                </a:pathLst>
              </a:custGeom>
              <a:solidFill>
                <a:srgbClr val="AEC4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4" name="îṡḻïďe"/>
              <p:cNvSpPr/>
              <p:nvPr/>
            </p:nvSpPr>
            <p:spPr bwMode="auto">
              <a:xfrm>
                <a:off x="3749" y="1773"/>
                <a:ext cx="1" cy="9"/>
              </a:xfrm>
              <a:custGeom>
                <a:avLst/>
                <a:gdLst>
                  <a:gd name="T0" fmla="*/ 0 w 1"/>
                  <a:gd name="T1" fmla="*/ 0 h 9"/>
                  <a:gd name="T2" fmla="*/ 0 w 1"/>
                  <a:gd name="T3" fmla="*/ 0 h 9"/>
                  <a:gd name="T4" fmla="*/ 0 w 1"/>
                  <a:gd name="T5" fmla="*/ 0 h 9"/>
                  <a:gd name="T6" fmla="*/ 0 w 1"/>
                  <a:gd name="T7" fmla="*/ 0 h 9"/>
                  <a:gd name="T8" fmla="*/ 0 w 1"/>
                  <a:gd name="T9" fmla="*/ 0 h 9"/>
                  <a:gd name="T10" fmla="*/ 0 w 1"/>
                  <a:gd name="T11" fmla="*/ 0 h 9"/>
                  <a:gd name="T12" fmla="*/ 0 w 1"/>
                  <a:gd name="T13" fmla="*/ 0 h 9"/>
                  <a:gd name="T14" fmla="*/ 0 w 1"/>
                  <a:gd name="T15" fmla="*/ 0 h 9"/>
                  <a:gd name="T16" fmla="*/ 0 w 1"/>
                  <a:gd name="T17" fmla="*/ 0 h 9"/>
                  <a:gd name="T18" fmla="*/ 0 w 1"/>
                  <a:gd name="T19" fmla="*/ 0 h 9"/>
                  <a:gd name="T20" fmla="*/ 0 w 1"/>
                  <a:gd name="T21" fmla="*/ 0 h 9"/>
                  <a:gd name="T22" fmla="*/ 0 w 1"/>
                  <a:gd name="T23" fmla="*/ 0 h 9"/>
                  <a:gd name="T24" fmla="*/ 0 w 1"/>
                  <a:gd name="T25" fmla="*/ 0 h 9"/>
                  <a:gd name="T26" fmla="*/ 0 w 1"/>
                  <a:gd name="T27" fmla="*/ 0 h 9"/>
                  <a:gd name="T28" fmla="*/ 0 w 1"/>
                  <a:gd name="T29" fmla="*/ 0 h 9"/>
                  <a:gd name="T30" fmla="*/ 0 w 1"/>
                  <a:gd name="T31" fmla="*/ 0 h 9"/>
                  <a:gd name="T32" fmla="*/ 0 w 1"/>
                  <a:gd name="T33" fmla="*/ 0 h 9"/>
                  <a:gd name="T34" fmla="*/ 0 w 1"/>
                  <a:gd name="T35" fmla="*/ 0 h 9"/>
                  <a:gd name="T36" fmla="*/ 0 w 1"/>
                  <a:gd name="T37" fmla="*/ 0 h 9"/>
                  <a:gd name="T38" fmla="*/ 0 w 1"/>
                  <a:gd name="T39" fmla="*/ 0 h 9"/>
                  <a:gd name="T40" fmla="*/ 0 w 1"/>
                  <a:gd name="T41" fmla="*/ 0 h 9"/>
                  <a:gd name="T42" fmla="*/ 0 w 1"/>
                  <a:gd name="T43" fmla="*/ 0 h 9"/>
                  <a:gd name="T44" fmla="*/ 0 w 1"/>
                  <a:gd name="T45" fmla="*/ 0 h 9"/>
                  <a:gd name="T46" fmla="*/ 0 w 1"/>
                  <a:gd name="T47" fmla="*/ 0 h 9"/>
                  <a:gd name="T48" fmla="*/ 0 w 1"/>
                  <a:gd name="T49" fmla="*/ 0 h 9"/>
                  <a:gd name="T50" fmla="*/ 0 w 1"/>
                  <a:gd name="T51" fmla="*/ 0 h 9"/>
                  <a:gd name="T52" fmla="*/ 0 w 1"/>
                  <a:gd name="T53" fmla="*/ 0 h 9"/>
                  <a:gd name="T54" fmla="*/ 0 w 1"/>
                  <a:gd name="T55" fmla="*/ 0 h 9"/>
                  <a:gd name="T56" fmla="*/ 0 w 1"/>
                  <a:gd name="T57" fmla="*/ 0 h 9"/>
                  <a:gd name="T58" fmla="*/ 0 w 1"/>
                  <a:gd name="T59" fmla="*/ 0 h 9"/>
                  <a:gd name="T60" fmla="*/ 0 w 1"/>
                  <a:gd name="T61" fmla="*/ 0 h 9"/>
                  <a:gd name="T62" fmla="*/ 1 w 1"/>
                  <a:gd name="T63" fmla="*/ 9 h 9"/>
                  <a:gd name="T64" fmla="*/ 1 w 1"/>
                  <a:gd name="T65" fmla="*/ 9 h 9"/>
                  <a:gd name="T66" fmla="*/ 1 w 1"/>
                  <a:gd name="T67" fmla="*/ 9 h 9"/>
                  <a:gd name="T68" fmla="*/ 1 w 1"/>
                  <a:gd name="T69" fmla="*/ 9 h 9"/>
                  <a:gd name="T70" fmla="*/ 1 w 1"/>
                  <a:gd name="T7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 h="9">
                    <a:moveTo>
                      <a:pt x="0" y="0"/>
                    </a:moveTo>
                    <a:lnTo>
                      <a:pt x="0" y="0"/>
                    </a:lnTo>
                    <a:lnTo>
                      <a:pt x="0" y="0"/>
                    </a:lnTo>
                    <a:close/>
                    <a:moveTo>
                      <a:pt x="0" y="0"/>
                    </a:moveTo>
                    <a:lnTo>
                      <a:pt x="0" y="0"/>
                    </a:lnTo>
                    <a:lnTo>
                      <a:pt x="0" y="0"/>
                    </a:lnTo>
                    <a:lnTo>
                      <a:pt x="0" y="0"/>
                    </a:lnTo>
                    <a:close/>
                    <a:moveTo>
                      <a:pt x="0" y="0"/>
                    </a:moveTo>
                    <a:lnTo>
                      <a:pt x="0" y="0"/>
                    </a:lnTo>
                    <a:lnTo>
                      <a:pt x="0" y="0"/>
                    </a:lnTo>
                    <a:lnTo>
                      <a:pt x="0" y="0"/>
                    </a:lnTo>
                    <a:close/>
                    <a:moveTo>
                      <a:pt x="0" y="0"/>
                    </a:moveTo>
                    <a:lnTo>
                      <a:pt x="0" y="0"/>
                    </a:lnTo>
                    <a:lnTo>
                      <a:pt x="0" y="0"/>
                    </a:lnTo>
                    <a:lnTo>
                      <a:pt x="0" y="0"/>
                    </a:lnTo>
                    <a:close/>
                    <a:moveTo>
                      <a:pt x="0" y="0"/>
                    </a:moveTo>
                    <a:lnTo>
                      <a:pt x="0" y="0"/>
                    </a:lnTo>
                    <a:lnTo>
                      <a:pt x="0" y="0"/>
                    </a:lnTo>
                    <a:lnTo>
                      <a:pt x="0" y="0"/>
                    </a:lnTo>
                    <a:close/>
                    <a:moveTo>
                      <a:pt x="0" y="0"/>
                    </a:moveTo>
                    <a:lnTo>
                      <a:pt x="0" y="0"/>
                    </a:lnTo>
                    <a:lnTo>
                      <a:pt x="0" y="0"/>
                    </a:lnTo>
                    <a:lnTo>
                      <a:pt x="0" y="0"/>
                    </a:lnTo>
                    <a:close/>
                    <a:moveTo>
                      <a:pt x="0" y="0"/>
                    </a:moveTo>
                    <a:lnTo>
                      <a:pt x="0" y="0"/>
                    </a:lnTo>
                    <a:lnTo>
                      <a:pt x="0" y="0"/>
                    </a:lnTo>
                    <a:lnTo>
                      <a:pt x="0" y="0"/>
                    </a:lnTo>
                    <a:close/>
                    <a:moveTo>
                      <a:pt x="0" y="0"/>
                    </a:moveTo>
                    <a:lnTo>
                      <a:pt x="0" y="0"/>
                    </a:lnTo>
                    <a:lnTo>
                      <a:pt x="0" y="0"/>
                    </a:lnTo>
                    <a:lnTo>
                      <a:pt x="0" y="0"/>
                    </a:lnTo>
                    <a:close/>
                    <a:moveTo>
                      <a:pt x="1" y="9"/>
                    </a:moveTo>
                    <a:lnTo>
                      <a:pt x="1" y="9"/>
                    </a:lnTo>
                    <a:lnTo>
                      <a:pt x="1" y="9"/>
                    </a:lnTo>
                    <a:lnTo>
                      <a:pt x="1" y="9"/>
                    </a:lnTo>
                    <a:lnTo>
                      <a:pt x="1" y="9"/>
                    </a:lnTo>
                    <a:close/>
                  </a:path>
                </a:pathLst>
              </a:custGeom>
              <a:solidFill>
                <a:srgbClr val="AEC4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5" name="íšḷiḍê"/>
              <p:cNvSpPr/>
              <p:nvPr/>
            </p:nvSpPr>
            <p:spPr bwMode="auto">
              <a:xfrm>
                <a:off x="3769" y="1779"/>
                <a:ext cx="92" cy="29"/>
              </a:xfrm>
              <a:custGeom>
                <a:avLst/>
                <a:gdLst>
                  <a:gd name="T0" fmla="*/ 91 w 92"/>
                  <a:gd name="T1" fmla="*/ 29 h 29"/>
                  <a:gd name="T2" fmla="*/ 0 w 92"/>
                  <a:gd name="T3" fmla="*/ 4 h 29"/>
                  <a:gd name="T4" fmla="*/ 2 w 92"/>
                  <a:gd name="T5" fmla="*/ 0 h 29"/>
                  <a:gd name="T6" fmla="*/ 92 w 92"/>
                  <a:gd name="T7" fmla="*/ 25 h 29"/>
                  <a:gd name="T8" fmla="*/ 91 w 92"/>
                  <a:gd name="T9" fmla="*/ 29 h 29"/>
                </a:gdLst>
                <a:ahLst/>
                <a:cxnLst>
                  <a:cxn ang="0">
                    <a:pos x="T0" y="T1"/>
                  </a:cxn>
                  <a:cxn ang="0">
                    <a:pos x="T2" y="T3"/>
                  </a:cxn>
                  <a:cxn ang="0">
                    <a:pos x="T4" y="T5"/>
                  </a:cxn>
                  <a:cxn ang="0">
                    <a:pos x="T6" y="T7"/>
                  </a:cxn>
                  <a:cxn ang="0">
                    <a:pos x="T8" y="T9"/>
                  </a:cxn>
                </a:cxnLst>
                <a:rect l="0" t="0" r="r" b="b"/>
                <a:pathLst>
                  <a:path w="92" h="29">
                    <a:moveTo>
                      <a:pt x="91" y="29"/>
                    </a:moveTo>
                    <a:lnTo>
                      <a:pt x="0" y="4"/>
                    </a:lnTo>
                    <a:lnTo>
                      <a:pt x="2" y="0"/>
                    </a:lnTo>
                    <a:lnTo>
                      <a:pt x="92" y="25"/>
                    </a:lnTo>
                    <a:lnTo>
                      <a:pt x="91" y="29"/>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6" name="íś1îḓé"/>
              <p:cNvSpPr/>
              <p:nvPr/>
            </p:nvSpPr>
            <p:spPr bwMode="auto">
              <a:xfrm>
                <a:off x="3866" y="1740"/>
                <a:ext cx="103" cy="94"/>
              </a:xfrm>
              <a:custGeom>
                <a:avLst/>
                <a:gdLst>
                  <a:gd name="T0" fmla="*/ 83 w 103"/>
                  <a:gd name="T1" fmla="*/ 94 h 94"/>
                  <a:gd name="T2" fmla="*/ 0 w 103"/>
                  <a:gd name="T3" fmla="*/ 70 h 94"/>
                  <a:gd name="T4" fmla="*/ 20 w 103"/>
                  <a:gd name="T5" fmla="*/ 0 h 94"/>
                  <a:gd name="T6" fmla="*/ 103 w 103"/>
                  <a:gd name="T7" fmla="*/ 22 h 94"/>
                  <a:gd name="T8" fmla="*/ 83 w 103"/>
                  <a:gd name="T9" fmla="*/ 94 h 94"/>
                </a:gdLst>
                <a:ahLst/>
                <a:cxnLst>
                  <a:cxn ang="0">
                    <a:pos x="T0" y="T1"/>
                  </a:cxn>
                  <a:cxn ang="0">
                    <a:pos x="T2" y="T3"/>
                  </a:cxn>
                  <a:cxn ang="0">
                    <a:pos x="T4" y="T5"/>
                  </a:cxn>
                  <a:cxn ang="0">
                    <a:pos x="T6" y="T7"/>
                  </a:cxn>
                  <a:cxn ang="0">
                    <a:pos x="T8" y="T9"/>
                  </a:cxn>
                </a:cxnLst>
                <a:rect l="0" t="0" r="r" b="b"/>
                <a:pathLst>
                  <a:path w="103" h="94">
                    <a:moveTo>
                      <a:pt x="83" y="94"/>
                    </a:moveTo>
                    <a:lnTo>
                      <a:pt x="0" y="70"/>
                    </a:lnTo>
                    <a:lnTo>
                      <a:pt x="20" y="0"/>
                    </a:lnTo>
                    <a:lnTo>
                      <a:pt x="103" y="22"/>
                    </a:lnTo>
                    <a:lnTo>
                      <a:pt x="83" y="94"/>
                    </a:lnTo>
                    <a:close/>
                  </a:path>
                </a:pathLst>
              </a:custGeom>
              <a:solidFill>
                <a:srgbClr val="92A8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7" name="ï$ļïdé"/>
              <p:cNvSpPr/>
              <p:nvPr/>
            </p:nvSpPr>
            <p:spPr bwMode="auto">
              <a:xfrm>
                <a:off x="3683" y="1589"/>
                <a:ext cx="106" cy="108"/>
              </a:xfrm>
              <a:custGeom>
                <a:avLst/>
                <a:gdLst>
                  <a:gd name="T0" fmla="*/ 83 w 106"/>
                  <a:gd name="T1" fmla="*/ 108 h 108"/>
                  <a:gd name="T2" fmla="*/ 0 w 106"/>
                  <a:gd name="T3" fmla="*/ 85 h 108"/>
                  <a:gd name="T4" fmla="*/ 23 w 106"/>
                  <a:gd name="T5" fmla="*/ 0 h 108"/>
                  <a:gd name="T6" fmla="*/ 106 w 106"/>
                  <a:gd name="T7" fmla="*/ 22 h 108"/>
                  <a:gd name="T8" fmla="*/ 83 w 106"/>
                  <a:gd name="T9" fmla="*/ 108 h 108"/>
                </a:gdLst>
                <a:ahLst/>
                <a:cxnLst>
                  <a:cxn ang="0">
                    <a:pos x="T0" y="T1"/>
                  </a:cxn>
                  <a:cxn ang="0">
                    <a:pos x="T2" y="T3"/>
                  </a:cxn>
                  <a:cxn ang="0">
                    <a:pos x="T4" y="T5"/>
                  </a:cxn>
                  <a:cxn ang="0">
                    <a:pos x="T6" y="T7"/>
                  </a:cxn>
                  <a:cxn ang="0">
                    <a:pos x="T8" y="T9"/>
                  </a:cxn>
                </a:cxnLst>
                <a:rect l="0" t="0" r="r" b="b"/>
                <a:pathLst>
                  <a:path w="106" h="108">
                    <a:moveTo>
                      <a:pt x="83" y="108"/>
                    </a:moveTo>
                    <a:lnTo>
                      <a:pt x="0" y="85"/>
                    </a:lnTo>
                    <a:lnTo>
                      <a:pt x="23" y="0"/>
                    </a:lnTo>
                    <a:lnTo>
                      <a:pt x="106" y="22"/>
                    </a:lnTo>
                    <a:lnTo>
                      <a:pt x="83" y="108"/>
                    </a:lnTo>
                    <a:close/>
                  </a:path>
                </a:pathLst>
              </a:custGeom>
              <a:solidFill>
                <a:srgbClr val="92A8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8" name="îSḻîḍe"/>
              <p:cNvSpPr/>
              <p:nvPr/>
            </p:nvSpPr>
            <p:spPr bwMode="auto">
              <a:xfrm>
                <a:off x="3588" y="1563"/>
                <a:ext cx="106" cy="109"/>
              </a:xfrm>
              <a:custGeom>
                <a:avLst/>
                <a:gdLst>
                  <a:gd name="T0" fmla="*/ 83 w 106"/>
                  <a:gd name="T1" fmla="*/ 109 h 109"/>
                  <a:gd name="T2" fmla="*/ 0 w 106"/>
                  <a:gd name="T3" fmla="*/ 86 h 109"/>
                  <a:gd name="T4" fmla="*/ 25 w 106"/>
                  <a:gd name="T5" fmla="*/ 0 h 109"/>
                  <a:gd name="T6" fmla="*/ 106 w 106"/>
                  <a:gd name="T7" fmla="*/ 23 h 109"/>
                  <a:gd name="T8" fmla="*/ 83 w 106"/>
                  <a:gd name="T9" fmla="*/ 109 h 109"/>
                </a:gdLst>
                <a:ahLst/>
                <a:cxnLst>
                  <a:cxn ang="0">
                    <a:pos x="T0" y="T1"/>
                  </a:cxn>
                  <a:cxn ang="0">
                    <a:pos x="T2" y="T3"/>
                  </a:cxn>
                  <a:cxn ang="0">
                    <a:pos x="T4" y="T5"/>
                  </a:cxn>
                  <a:cxn ang="0">
                    <a:pos x="T6" y="T7"/>
                  </a:cxn>
                  <a:cxn ang="0">
                    <a:pos x="T8" y="T9"/>
                  </a:cxn>
                </a:cxnLst>
                <a:rect l="0" t="0" r="r" b="b"/>
                <a:pathLst>
                  <a:path w="106" h="109">
                    <a:moveTo>
                      <a:pt x="83" y="109"/>
                    </a:moveTo>
                    <a:lnTo>
                      <a:pt x="0" y="86"/>
                    </a:lnTo>
                    <a:lnTo>
                      <a:pt x="25" y="0"/>
                    </a:lnTo>
                    <a:lnTo>
                      <a:pt x="106" y="23"/>
                    </a:lnTo>
                    <a:lnTo>
                      <a:pt x="83" y="109"/>
                    </a:lnTo>
                    <a:close/>
                  </a:path>
                </a:pathLst>
              </a:custGeom>
              <a:solidFill>
                <a:srgbClr val="92A8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9" name="îṥlíḑè"/>
              <p:cNvSpPr/>
              <p:nvPr/>
            </p:nvSpPr>
            <p:spPr bwMode="auto">
              <a:xfrm>
                <a:off x="3772" y="1766"/>
                <a:ext cx="92" cy="32"/>
              </a:xfrm>
              <a:custGeom>
                <a:avLst/>
                <a:gdLst>
                  <a:gd name="T0" fmla="*/ 91 w 92"/>
                  <a:gd name="T1" fmla="*/ 32 h 32"/>
                  <a:gd name="T2" fmla="*/ 0 w 92"/>
                  <a:gd name="T3" fmla="*/ 7 h 32"/>
                  <a:gd name="T4" fmla="*/ 2 w 92"/>
                  <a:gd name="T5" fmla="*/ 0 h 32"/>
                  <a:gd name="T6" fmla="*/ 92 w 92"/>
                  <a:gd name="T7" fmla="*/ 27 h 32"/>
                  <a:gd name="T8" fmla="*/ 91 w 92"/>
                  <a:gd name="T9" fmla="*/ 32 h 32"/>
                </a:gdLst>
                <a:ahLst/>
                <a:cxnLst>
                  <a:cxn ang="0">
                    <a:pos x="T0" y="T1"/>
                  </a:cxn>
                  <a:cxn ang="0">
                    <a:pos x="T2" y="T3"/>
                  </a:cxn>
                  <a:cxn ang="0">
                    <a:pos x="T4" y="T5"/>
                  </a:cxn>
                  <a:cxn ang="0">
                    <a:pos x="T6" y="T7"/>
                  </a:cxn>
                  <a:cxn ang="0">
                    <a:pos x="T8" y="T9"/>
                  </a:cxn>
                </a:cxnLst>
                <a:rect l="0" t="0" r="r" b="b"/>
                <a:pathLst>
                  <a:path w="92" h="32">
                    <a:moveTo>
                      <a:pt x="91" y="32"/>
                    </a:moveTo>
                    <a:lnTo>
                      <a:pt x="0" y="7"/>
                    </a:lnTo>
                    <a:lnTo>
                      <a:pt x="2" y="0"/>
                    </a:lnTo>
                    <a:lnTo>
                      <a:pt x="92" y="27"/>
                    </a:lnTo>
                    <a:lnTo>
                      <a:pt x="91" y="32"/>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0" name="ïśḻíďé"/>
              <p:cNvSpPr/>
              <p:nvPr/>
            </p:nvSpPr>
            <p:spPr bwMode="auto">
              <a:xfrm>
                <a:off x="3775" y="1755"/>
                <a:ext cx="93" cy="32"/>
              </a:xfrm>
              <a:custGeom>
                <a:avLst/>
                <a:gdLst>
                  <a:gd name="T0" fmla="*/ 91 w 93"/>
                  <a:gd name="T1" fmla="*/ 32 h 32"/>
                  <a:gd name="T2" fmla="*/ 0 w 93"/>
                  <a:gd name="T3" fmla="*/ 7 h 32"/>
                  <a:gd name="T4" fmla="*/ 2 w 93"/>
                  <a:gd name="T5" fmla="*/ 0 h 32"/>
                  <a:gd name="T6" fmla="*/ 93 w 93"/>
                  <a:gd name="T7" fmla="*/ 25 h 32"/>
                  <a:gd name="T8" fmla="*/ 91 w 93"/>
                  <a:gd name="T9" fmla="*/ 32 h 32"/>
                </a:gdLst>
                <a:ahLst/>
                <a:cxnLst>
                  <a:cxn ang="0">
                    <a:pos x="T0" y="T1"/>
                  </a:cxn>
                  <a:cxn ang="0">
                    <a:pos x="T2" y="T3"/>
                  </a:cxn>
                  <a:cxn ang="0">
                    <a:pos x="T4" y="T5"/>
                  </a:cxn>
                  <a:cxn ang="0">
                    <a:pos x="T6" y="T7"/>
                  </a:cxn>
                  <a:cxn ang="0">
                    <a:pos x="T8" y="T9"/>
                  </a:cxn>
                </a:cxnLst>
                <a:rect l="0" t="0" r="r" b="b"/>
                <a:pathLst>
                  <a:path w="93" h="32">
                    <a:moveTo>
                      <a:pt x="91" y="32"/>
                    </a:moveTo>
                    <a:lnTo>
                      <a:pt x="0" y="7"/>
                    </a:lnTo>
                    <a:lnTo>
                      <a:pt x="2" y="0"/>
                    </a:lnTo>
                    <a:lnTo>
                      <a:pt x="93" y="25"/>
                    </a:lnTo>
                    <a:lnTo>
                      <a:pt x="91" y="32"/>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1" name="ïṣḻiḑe"/>
              <p:cNvSpPr/>
              <p:nvPr/>
            </p:nvSpPr>
            <p:spPr bwMode="auto">
              <a:xfrm>
                <a:off x="3778" y="1744"/>
                <a:ext cx="93" cy="32"/>
              </a:xfrm>
              <a:custGeom>
                <a:avLst/>
                <a:gdLst>
                  <a:gd name="T0" fmla="*/ 91 w 93"/>
                  <a:gd name="T1" fmla="*/ 32 h 32"/>
                  <a:gd name="T2" fmla="*/ 0 w 93"/>
                  <a:gd name="T3" fmla="*/ 7 h 32"/>
                  <a:gd name="T4" fmla="*/ 2 w 93"/>
                  <a:gd name="T5" fmla="*/ 0 h 32"/>
                  <a:gd name="T6" fmla="*/ 93 w 93"/>
                  <a:gd name="T7" fmla="*/ 25 h 32"/>
                  <a:gd name="T8" fmla="*/ 91 w 93"/>
                  <a:gd name="T9" fmla="*/ 32 h 32"/>
                </a:gdLst>
                <a:ahLst/>
                <a:cxnLst>
                  <a:cxn ang="0">
                    <a:pos x="T0" y="T1"/>
                  </a:cxn>
                  <a:cxn ang="0">
                    <a:pos x="T2" y="T3"/>
                  </a:cxn>
                  <a:cxn ang="0">
                    <a:pos x="T4" y="T5"/>
                  </a:cxn>
                  <a:cxn ang="0">
                    <a:pos x="T6" y="T7"/>
                  </a:cxn>
                  <a:cxn ang="0">
                    <a:pos x="T8" y="T9"/>
                  </a:cxn>
                </a:cxnLst>
                <a:rect l="0" t="0" r="r" b="b"/>
                <a:pathLst>
                  <a:path w="93" h="32">
                    <a:moveTo>
                      <a:pt x="91" y="32"/>
                    </a:moveTo>
                    <a:lnTo>
                      <a:pt x="0" y="7"/>
                    </a:lnTo>
                    <a:lnTo>
                      <a:pt x="2" y="0"/>
                    </a:lnTo>
                    <a:lnTo>
                      <a:pt x="93" y="25"/>
                    </a:lnTo>
                    <a:lnTo>
                      <a:pt x="91" y="32"/>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2" name="ïšļîḋé"/>
              <p:cNvSpPr/>
              <p:nvPr/>
            </p:nvSpPr>
            <p:spPr bwMode="auto">
              <a:xfrm>
                <a:off x="3782" y="1733"/>
                <a:ext cx="92" cy="32"/>
              </a:xfrm>
              <a:custGeom>
                <a:avLst/>
                <a:gdLst>
                  <a:gd name="T0" fmla="*/ 90 w 92"/>
                  <a:gd name="T1" fmla="*/ 32 h 32"/>
                  <a:gd name="T2" fmla="*/ 0 w 92"/>
                  <a:gd name="T3" fmla="*/ 5 h 32"/>
                  <a:gd name="T4" fmla="*/ 1 w 92"/>
                  <a:gd name="T5" fmla="*/ 0 h 32"/>
                  <a:gd name="T6" fmla="*/ 92 w 92"/>
                  <a:gd name="T7" fmla="*/ 25 h 32"/>
                  <a:gd name="T8" fmla="*/ 90 w 92"/>
                  <a:gd name="T9" fmla="*/ 32 h 32"/>
                </a:gdLst>
                <a:ahLst/>
                <a:cxnLst>
                  <a:cxn ang="0">
                    <a:pos x="T0" y="T1"/>
                  </a:cxn>
                  <a:cxn ang="0">
                    <a:pos x="T2" y="T3"/>
                  </a:cxn>
                  <a:cxn ang="0">
                    <a:pos x="T4" y="T5"/>
                  </a:cxn>
                  <a:cxn ang="0">
                    <a:pos x="T6" y="T7"/>
                  </a:cxn>
                  <a:cxn ang="0">
                    <a:pos x="T8" y="T9"/>
                  </a:cxn>
                </a:cxnLst>
                <a:rect l="0" t="0" r="r" b="b"/>
                <a:pathLst>
                  <a:path w="92" h="32">
                    <a:moveTo>
                      <a:pt x="90" y="32"/>
                    </a:moveTo>
                    <a:lnTo>
                      <a:pt x="0" y="5"/>
                    </a:lnTo>
                    <a:lnTo>
                      <a:pt x="1" y="0"/>
                    </a:lnTo>
                    <a:lnTo>
                      <a:pt x="92" y="25"/>
                    </a:lnTo>
                    <a:lnTo>
                      <a:pt x="90" y="32"/>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3" name="îŝliḋê"/>
              <p:cNvSpPr/>
              <p:nvPr/>
            </p:nvSpPr>
            <p:spPr bwMode="auto">
              <a:xfrm>
                <a:off x="3785" y="1722"/>
                <a:ext cx="92" cy="30"/>
              </a:xfrm>
              <a:custGeom>
                <a:avLst/>
                <a:gdLst>
                  <a:gd name="T0" fmla="*/ 90 w 92"/>
                  <a:gd name="T1" fmla="*/ 30 h 30"/>
                  <a:gd name="T2" fmla="*/ 0 w 92"/>
                  <a:gd name="T3" fmla="*/ 5 h 30"/>
                  <a:gd name="T4" fmla="*/ 1 w 92"/>
                  <a:gd name="T5" fmla="*/ 0 h 30"/>
                  <a:gd name="T6" fmla="*/ 92 w 92"/>
                  <a:gd name="T7" fmla="*/ 25 h 30"/>
                  <a:gd name="T8" fmla="*/ 90 w 92"/>
                  <a:gd name="T9" fmla="*/ 30 h 30"/>
                </a:gdLst>
                <a:ahLst/>
                <a:cxnLst>
                  <a:cxn ang="0">
                    <a:pos x="T0" y="T1"/>
                  </a:cxn>
                  <a:cxn ang="0">
                    <a:pos x="T2" y="T3"/>
                  </a:cxn>
                  <a:cxn ang="0">
                    <a:pos x="T4" y="T5"/>
                  </a:cxn>
                  <a:cxn ang="0">
                    <a:pos x="T6" y="T7"/>
                  </a:cxn>
                  <a:cxn ang="0">
                    <a:pos x="T8" y="T9"/>
                  </a:cxn>
                </a:cxnLst>
                <a:rect l="0" t="0" r="r" b="b"/>
                <a:pathLst>
                  <a:path w="92" h="30">
                    <a:moveTo>
                      <a:pt x="90" y="30"/>
                    </a:moveTo>
                    <a:lnTo>
                      <a:pt x="0" y="5"/>
                    </a:lnTo>
                    <a:lnTo>
                      <a:pt x="1" y="0"/>
                    </a:lnTo>
                    <a:lnTo>
                      <a:pt x="92" y="25"/>
                    </a:lnTo>
                    <a:lnTo>
                      <a:pt x="90" y="30"/>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4" name="íšľîḑê"/>
              <p:cNvSpPr/>
              <p:nvPr/>
            </p:nvSpPr>
            <p:spPr bwMode="auto">
              <a:xfrm>
                <a:off x="3788" y="1711"/>
                <a:ext cx="91" cy="30"/>
              </a:xfrm>
              <a:custGeom>
                <a:avLst/>
                <a:gdLst>
                  <a:gd name="T0" fmla="*/ 91 w 91"/>
                  <a:gd name="T1" fmla="*/ 30 h 30"/>
                  <a:gd name="T2" fmla="*/ 0 w 91"/>
                  <a:gd name="T3" fmla="*/ 5 h 30"/>
                  <a:gd name="T4" fmla="*/ 1 w 91"/>
                  <a:gd name="T5" fmla="*/ 0 h 30"/>
                  <a:gd name="T6" fmla="*/ 91 w 91"/>
                  <a:gd name="T7" fmla="*/ 26 h 30"/>
                  <a:gd name="T8" fmla="*/ 91 w 91"/>
                  <a:gd name="T9" fmla="*/ 30 h 30"/>
                </a:gdLst>
                <a:ahLst/>
                <a:cxnLst>
                  <a:cxn ang="0">
                    <a:pos x="T0" y="T1"/>
                  </a:cxn>
                  <a:cxn ang="0">
                    <a:pos x="T2" y="T3"/>
                  </a:cxn>
                  <a:cxn ang="0">
                    <a:pos x="T4" y="T5"/>
                  </a:cxn>
                  <a:cxn ang="0">
                    <a:pos x="T6" y="T7"/>
                  </a:cxn>
                  <a:cxn ang="0">
                    <a:pos x="T8" y="T9"/>
                  </a:cxn>
                </a:cxnLst>
                <a:rect l="0" t="0" r="r" b="b"/>
                <a:pathLst>
                  <a:path w="91" h="30">
                    <a:moveTo>
                      <a:pt x="91" y="30"/>
                    </a:moveTo>
                    <a:lnTo>
                      <a:pt x="0" y="5"/>
                    </a:lnTo>
                    <a:lnTo>
                      <a:pt x="1" y="0"/>
                    </a:lnTo>
                    <a:lnTo>
                      <a:pt x="91" y="26"/>
                    </a:lnTo>
                    <a:lnTo>
                      <a:pt x="91" y="30"/>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5" name="îsḷîḓé"/>
              <p:cNvSpPr/>
              <p:nvPr/>
            </p:nvSpPr>
            <p:spPr bwMode="auto">
              <a:xfrm>
                <a:off x="3791" y="1701"/>
                <a:ext cx="181" cy="54"/>
              </a:xfrm>
              <a:custGeom>
                <a:avLst/>
                <a:gdLst>
                  <a:gd name="T0" fmla="*/ 180 w 181"/>
                  <a:gd name="T1" fmla="*/ 54 h 54"/>
                  <a:gd name="T2" fmla="*/ 0 w 181"/>
                  <a:gd name="T3" fmla="*/ 4 h 54"/>
                  <a:gd name="T4" fmla="*/ 2 w 181"/>
                  <a:gd name="T5" fmla="*/ 0 h 54"/>
                  <a:gd name="T6" fmla="*/ 181 w 181"/>
                  <a:gd name="T7" fmla="*/ 50 h 54"/>
                  <a:gd name="T8" fmla="*/ 180 w 181"/>
                  <a:gd name="T9" fmla="*/ 54 h 54"/>
                </a:gdLst>
                <a:ahLst/>
                <a:cxnLst>
                  <a:cxn ang="0">
                    <a:pos x="T0" y="T1"/>
                  </a:cxn>
                  <a:cxn ang="0">
                    <a:pos x="T2" y="T3"/>
                  </a:cxn>
                  <a:cxn ang="0">
                    <a:pos x="T4" y="T5"/>
                  </a:cxn>
                  <a:cxn ang="0">
                    <a:pos x="T6" y="T7"/>
                  </a:cxn>
                  <a:cxn ang="0">
                    <a:pos x="T8" y="T9"/>
                  </a:cxn>
                </a:cxnLst>
                <a:rect l="0" t="0" r="r" b="b"/>
                <a:pathLst>
                  <a:path w="181" h="54">
                    <a:moveTo>
                      <a:pt x="180" y="54"/>
                    </a:moveTo>
                    <a:lnTo>
                      <a:pt x="0" y="4"/>
                    </a:lnTo>
                    <a:lnTo>
                      <a:pt x="2" y="0"/>
                    </a:lnTo>
                    <a:lnTo>
                      <a:pt x="181" y="50"/>
                    </a:lnTo>
                    <a:lnTo>
                      <a:pt x="180" y="54"/>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6" name="ïṥľïdé"/>
              <p:cNvSpPr/>
              <p:nvPr/>
            </p:nvSpPr>
            <p:spPr bwMode="auto">
              <a:xfrm>
                <a:off x="3794" y="1690"/>
                <a:ext cx="181" cy="54"/>
              </a:xfrm>
              <a:custGeom>
                <a:avLst/>
                <a:gdLst>
                  <a:gd name="T0" fmla="*/ 180 w 181"/>
                  <a:gd name="T1" fmla="*/ 54 h 54"/>
                  <a:gd name="T2" fmla="*/ 0 w 181"/>
                  <a:gd name="T3" fmla="*/ 4 h 54"/>
                  <a:gd name="T4" fmla="*/ 2 w 181"/>
                  <a:gd name="T5" fmla="*/ 0 h 54"/>
                  <a:gd name="T6" fmla="*/ 181 w 181"/>
                  <a:gd name="T7" fmla="*/ 50 h 54"/>
                  <a:gd name="T8" fmla="*/ 180 w 181"/>
                  <a:gd name="T9" fmla="*/ 54 h 54"/>
                </a:gdLst>
                <a:ahLst/>
                <a:cxnLst>
                  <a:cxn ang="0">
                    <a:pos x="T0" y="T1"/>
                  </a:cxn>
                  <a:cxn ang="0">
                    <a:pos x="T2" y="T3"/>
                  </a:cxn>
                  <a:cxn ang="0">
                    <a:pos x="T4" y="T5"/>
                  </a:cxn>
                  <a:cxn ang="0">
                    <a:pos x="T6" y="T7"/>
                  </a:cxn>
                  <a:cxn ang="0">
                    <a:pos x="T8" y="T9"/>
                  </a:cxn>
                </a:cxnLst>
                <a:rect l="0" t="0" r="r" b="b"/>
                <a:pathLst>
                  <a:path w="181" h="54">
                    <a:moveTo>
                      <a:pt x="180" y="54"/>
                    </a:moveTo>
                    <a:lnTo>
                      <a:pt x="0" y="4"/>
                    </a:lnTo>
                    <a:lnTo>
                      <a:pt x="2" y="0"/>
                    </a:lnTo>
                    <a:lnTo>
                      <a:pt x="181" y="50"/>
                    </a:lnTo>
                    <a:lnTo>
                      <a:pt x="180" y="54"/>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7" name="îṥľïḓé"/>
              <p:cNvSpPr/>
              <p:nvPr/>
            </p:nvSpPr>
            <p:spPr bwMode="auto">
              <a:xfrm>
                <a:off x="3797" y="1679"/>
                <a:ext cx="182" cy="54"/>
              </a:xfrm>
              <a:custGeom>
                <a:avLst/>
                <a:gdLst>
                  <a:gd name="T0" fmla="*/ 180 w 182"/>
                  <a:gd name="T1" fmla="*/ 54 h 54"/>
                  <a:gd name="T2" fmla="*/ 0 w 182"/>
                  <a:gd name="T3" fmla="*/ 4 h 54"/>
                  <a:gd name="T4" fmla="*/ 2 w 182"/>
                  <a:gd name="T5" fmla="*/ 0 h 54"/>
                  <a:gd name="T6" fmla="*/ 182 w 182"/>
                  <a:gd name="T7" fmla="*/ 50 h 54"/>
                  <a:gd name="T8" fmla="*/ 180 w 182"/>
                  <a:gd name="T9" fmla="*/ 54 h 54"/>
                </a:gdLst>
                <a:ahLst/>
                <a:cxnLst>
                  <a:cxn ang="0">
                    <a:pos x="T0" y="T1"/>
                  </a:cxn>
                  <a:cxn ang="0">
                    <a:pos x="T2" y="T3"/>
                  </a:cxn>
                  <a:cxn ang="0">
                    <a:pos x="T4" y="T5"/>
                  </a:cxn>
                  <a:cxn ang="0">
                    <a:pos x="T6" y="T7"/>
                  </a:cxn>
                  <a:cxn ang="0">
                    <a:pos x="T8" y="T9"/>
                  </a:cxn>
                </a:cxnLst>
                <a:rect l="0" t="0" r="r" b="b"/>
                <a:pathLst>
                  <a:path w="182" h="54">
                    <a:moveTo>
                      <a:pt x="180" y="54"/>
                    </a:moveTo>
                    <a:lnTo>
                      <a:pt x="0" y="4"/>
                    </a:lnTo>
                    <a:lnTo>
                      <a:pt x="2" y="0"/>
                    </a:lnTo>
                    <a:lnTo>
                      <a:pt x="182" y="50"/>
                    </a:lnTo>
                    <a:lnTo>
                      <a:pt x="180" y="54"/>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8" name="îṧlîḓê"/>
              <p:cNvSpPr/>
              <p:nvPr/>
            </p:nvSpPr>
            <p:spPr bwMode="auto">
              <a:xfrm>
                <a:off x="3800" y="1668"/>
                <a:ext cx="182" cy="54"/>
              </a:xfrm>
              <a:custGeom>
                <a:avLst/>
                <a:gdLst>
                  <a:gd name="T0" fmla="*/ 180 w 182"/>
                  <a:gd name="T1" fmla="*/ 54 h 54"/>
                  <a:gd name="T2" fmla="*/ 0 w 182"/>
                  <a:gd name="T3" fmla="*/ 4 h 54"/>
                  <a:gd name="T4" fmla="*/ 0 w 182"/>
                  <a:gd name="T5" fmla="*/ 0 h 54"/>
                  <a:gd name="T6" fmla="*/ 182 w 182"/>
                  <a:gd name="T7" fmla="*/ 50 h 54"/>
                  <a:gd name="T8" fmla="*/ 180 w 182"/>
                  <a:gd name="T9" fmla="*/ 54 h 54"/>
                </a:gdLst>
                <a:ahLst/>
                <a:cxnLst>
                  <a:cxn ang="0">
                    <a:pos x="T0" y="T1"/>
                  </a:cxn>
                  <a:cxn ang="0">
                    <a:pos x="T2" y="T3"/>
                  </a:cxn>
                  <a:cxn ang="0">
                    <a:pos x="T4" y="T5"/>
                  </a:cxn>
                  <a:cxn ang="0">
                    <a:pos x="T6" y="T7"/>
                  </a:cxn>
                  <a:cxn ang="0">
                    <a:pos x="T8" y="T9"/>
                  </a:cxn>
                </a:cxnLst>
                <a:rect l="0" t="0" r="r" b="b"/>
                <a:pathLst>
                  <a:path w="182" h="54">
                    <a:moveTo>
                      <a:pt x="180" y="54"/>
                    </a:moveTo>
                    <a:lnTo>
                      <a:pt x="0" y="4"/>
                    </a:lnTo>
                    <a:lnTo>
                      <a:pt x="0" y="0"/>
                    </a:lnTo>
                    <a:lnTo>
                      <a:pt x="182" y="50"/>
                    </a:lnTo>
                    <a:lnTo>
                      <a:pt x="180" y="54"/>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9" name="iṧ1ïďê"/>
              <p:cNvSpPr/>
              <p:nvPr/>
            </p:nvSpPr>
            <p:spPr bwMode="auto">
              <a:xfrm>
                <a:off x="3803" y="1657"/>
                <a:ext cx="182" cy="54"/>
              </a:xfrm>
              <a:custGeom>
                <a:avLst/>
                <a:gdLst>
                  <a:gd name="T0" fmla="*/ 180 w 182"/>
                  <a:gd name="T1" fmla="*/ 54 h 54"/>
                  <a:gd name="T2" fmla="*/ 0 w 182"/>
                  <a:gd name="T3" fmla="*/ 4 h 54"/>
                  <a:gd name="T4" fmla="*/ 0 w 182"/>
                  <a:gd name="T5" fmla="*/ 0 h 54"/>
                  <a:gd name="T6" fmla="*/ 182 w 182"/>
                  <a:gd name="T7" fmla="*/ 50 h 54"/>
                  <a:gd name="T8" fmla="*/ 180 w 182"/>
                  <a:gd name="T9" fmla="*/ 54 h 54"/>
                </a:gdLst>
                <a:ahLst/>
                <a:cxnLst>
                  <a:cxn ang="0">
                    <a:pos x="T0" y="T1"/>
                  </a:cxn>
                  <a:cxn ang="0">
                    <a:pos x="T2" y="T3"/>
                  </a:cxn>
                  <a:cxn ang="0">
                    <a:pos x="T4" y="T5"/>
                  </a:cxn>
                  <a:cxn ang="0">
                    <a:pos x="T6" y="T7"/>
                  </a:cxn>
                  <a:cxn ang="0">
                    <a:pos x="T8" y="T9"/>
                  </a:cxn>
                </a:cxnLst>
                <a:rect l="0" t="0" r="r" b="b"/>
                <a:pathLst>
                  <a:path w="182" h="54">
                    <a:moveTo>
                      <a:pt x="180" y="54"/>
                    </a:moveTo>
                    <a:lnTo>
                      <a:pt x="0" y="4"/>
                    </a:lnTo>
                    <a:lnTo>
                      <a:pt x="0" y="0"/>
                    </a:lnTo>
                    <a:lnTo>
                      <a:pt x="182" y="50"/>
                    </a:lnTo>
                    <a:lnTo>
                      <a:pt x="180" y="54"/>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0" name="íṡ1iḑé"/>
              <p:cNvSpPr/>
              <p:nvPr/>
            </p:nvSpPr>
            <p:spPr bwMode="auto">
              <a:xfrm>
                <a:off x="3805" y="1646"/>
                <a:ext cx="181" cy="55"/>
              </a:xfrm>
              <a:custGeom>
                <a:avLst/>
                <a:gdLst>
                  <a:gd name="T0" fmla="*/ 181 w 181"/>
                  <a:gd name="T1" fmla="*/ 55 h 55"/>
                  <a:gd name="T2" fmla="*/ 0 w 181"/>
                  <a:gd name="T3" fmla="*/ 6 h 55"/>
                  <a:gd name="T4" fmla="*/ 2 w 181"/>
                  <a:gd name="T5" fmla="*/ 0 h 55"/>
                  <a:gd name="T6" fmla="*/ 181 w 181"/>
                  <a:gd name="T7" fmla="*/ 50 h 55"/>
                  <a:gd name="T8" fmla="*/ 181 w 181"/>
                  <a:gd name="T9" fmla="*/ 55 h 55"/>
                </a:gdLst>
                <a:ahLst/>
                <a:cxnLst>
                  <a:cxn ang="0">
                    <a:pos x="T0" y="T1"/>
                  </a:cxn>
                  <a:cxn ang="0">
                    <a:pos x="T2" y="T3"/>
                  </a:cxn>
                  <a:cxn ang="0">
                    <a:pos x="T4" y="T5"/>
                  </a:cxn>
                  <a:cxn ang="0">
                    <a:pos x="T6" y="T7"/>
                  </a:cxn>
                  <a:cxn ang="0">
                    <a:pos x="T8" y="T9"/>
                  </a:cxn>
                </a:cxnLst>
                <a:rect l="0" t="0" r="r" b="b"/>
                <a:pathLst>
                  <a:path w="181" h="55">
                    <a:moveTo>
                      <a:pt x="181" y="55"/>
                    </a:moveTo>
                    <a:lnTo>
                      <a:pt x="0" y="6"/>
                    </a:lnTo>
                    <a:lnTo>
                      <a:pt x="2" y="0"/>
                    </a:lnTo>
                    <a:lnTo>
                      <a:pt x="181" y="50"/>
                    </a:lnTo>
                    <a:lnTo>
                      <a:pt x="181" y="55"/>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1" name="íś1ïḓé"/>
              <p:cNvSpPr/>
              <p:nvPr/>
            </p:nvSpPr>
            <p:spPr bwMode="auto">
              <a:xfrm>
                <a:off x="3913" y="1665"/>
                <a:ext cx="77" cy="26"/>
              </a:xfrm>
              <a:custGeom>
                <a:avLst/>
                <a:gdLst>
                  <a:gd name="T0" fmla="*/ 77 w 77"/>
                  <a:gd name="T1" fmla="*/ 26 h 26"/>
                  <a:gd name="T2" fmla="*/ 0 w 77"/>
                  <a:gd name="T3" fmla="*/ 4 h 26"/>
                  <a:gd name="T4" fmla="*/ 1 w 77"/>
                  <a:gd name="T5" fmla="*/ 0 h 26"/>
                  <a:gd name="T6" fmla="*/ 77 w 77"/>
                  <a:gd name="T7" fmla="*/ 20 h 26"/>
                  <a:gd name="T8" fmla="*/ 77 w 77"/>
                  <a:gd name="T9" fmla="*/ 26 h 26"/>
                </a:gdLst>
                <a:ahLst/>
                <a:cxnLst>
                  <a:cxn ang="0">
                    <a:pos x="T0" y="T1"/>
                  </a:cxn>
                  <a:cxn ang="0">
                    <a:pos x="T2" y="T3"/>
                  </a:cxn>
                  <a:cxn ang="0">
                    <a:pos x="T4" y="T5"/>
                  </a:cxn>
                  <a:cxn ang="0">
                    <a:pos x="T6" y="T7"/>
                  </a:cxn>
                  <a:cxn ang="0">
                    <a:pos x="T8" y="T9"/>
                  </a:cxn>
                </a:cxnLst>
                <a:rect l="0" t="0" r="r" b="b"/>
                <a:pathLst>
                  <a:path w="77" h="26">
                    <a:moveTo>
                      <a:pt x="77" y="26"/>
                    </a:moveTo>
                    <a:lnTo>
                      <a:pt x="0" y="4"/>
                    </a:lnTo>
                    <a:lnTo>
                      <a:pt x="1" y="0"/>
                    </a:lnTo>
                    <a:lnTo>
                      <a:pt x="77" y="20"/>
                    </a:lnTo>
                    <a:lnTo>
                      <a:pt x="77" y="26"/>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2" name="išļïḍé"/>
              <p:cNvSpPr/>
              <p:nvPr/>
            </p:nvSpPr>
            <p:spPr bwMode="auto">
              <a:xfrm>
                <a:off x="3811" y="1624"/>
                <a:ext cx="182" cy="56"/>
              </a:xfrm>
              <a:custGeom>
                <a:avLst/>
                <a:gdLst>
                  <a:gd name="T0" fmla="*/ 180 w 182"/>
                  <a:gd name="T1" fmla="*/ 56 h 56"/>
                  <a:gd name="T2" fmla="*/ 0 w 182"/>
                  <a:gd name="T3" fmla="*/ 6 h 56"/>
                  <a:gd name="T4" fmla="*/ 2 w 182"/>
                  <a:gd name="T5" fmla="*/ 0 h 56"/>
                  <a:gd name="T6" fmla="*/ 182 w 182"/>
                  <a:gd name="T7" fmla="*/ 50 h 56"/>
                  <a:gd name="T8" fmla="*/ 180 w 182"/>
                  <a:gd name="T9" fmla="*/ 56 h 56"/>
                </a:gdLst>
                <a:ahLst/>
                <a:cxnLst>
                  <a:cxn ang="0">
                    <a:pos x="T0" y="T1"/>
                  </a:cxn>
                  <a:cxn ang="0">
                    <a:pos x="T2" y="T3"/>
                  </a:cxn>
                  <a:cxn ang="0">
                    <a:pos x="T4" y="T5"/>
                  </a:cxn>
                  <a:cxn ang="0">
                    <a:pos x="T6" y="T7"/>
                  </a:cxn>
                  <a:cxn ang="0">
                    <a:pos x="T8" y="T9"/>
                  </a:cxn>
                </a:cxnLst>
                <a:rect l="0" t="0" r="r" b="b"/>
                <a:pathLst>
                  <a:path w="182" h="56">
                    <a:moveTo>
                      <a:pt x="180" y="56"/>
                    </a:moveTo>
                    <a:lnTo>
                      <a:pt x="0" y="6"/>
                    </a:lnTo>
                    <a:lnTo>
                      <a:pt x="2" y="0"/>
                    </a:lnTo>
                    <a:lnTo>
                      <a:pt x="182" y="50"/>
                    </a:lnTo>
                    <a:lnTo>
                      <a:pt x="180" y="56"/>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3" name="íṩ1ïďé"/>
              <p:cNvSpPr/>
              <p:nvPr/>
            </p:nvSpPr>
            <p:spPr bwMode="auto">
              <a:xfrm>
                <a:off x="3814" y="1613"/>
                <a:ext cx="182" cy="56"/>
              </a:xfrm>
              <a:custGeom>
                <a:avLst/>
                <a:gdLst>
                  <a:gd name="T0" fmla="*/ 180 w 182"/>
                  <a:gd name="T1" fmla="*/ 56 h 56"/>
                  <a:gd name="T2" fmla="*/ 0 w 182"/>
                  <a:gd name="T3" fmla="*/ 6 h 56"/>
                  <a:gd name="T4" fmla="*/ 2 w 182"/>
                  <a:gd name="T5" fmla="*/ 0 h 56"/>
                  <a:gd name="T6" fmla="*/ 182 w 182"/>
                  <a:gd name="T7" fmla="*/ 50 h 56"/>
                  <a:gd name="T8" fmla="*/ 180 w 182"/>
                  <a:gd name="T9" fmla="*/ 56 h 56"/>
                </a:gdLst>
                <a:ahLst/>
                <a:cxnLst>
                  <a:cxn ang="0">
                    <a:pos x="T0" y="T1"/>
                  </a:cxn>
                  <a:cxn ang="0">
                    <a:pos x="T2" y="T3"/>
                  </a:cxn>
                  <a:cxn ang="0">
                    <a:pos x="T4" y="T5"/>
                  </a:cxn>
                  <a:cxn ang="0">
                    <a:pos x="T6" y="T7"/>
                  </a:cxn>
                  <a:cxn ang="0">
                    <a:pos x="T8" y="T9"/>
                  </a:cxn>
                </a:cxnLst>
                <a:rect l="0" t="0" r="r" b="b"/>
                <a:pathLst>
                  <a:path w="182" h="56">
                    <a:moveTo>
                      <a:pt x="180" y="56"/>
                    </a:moveTo>
                    <a:lnTo>
                      <a:pt x="0" y="6"/>
                    </a:lnTo>
                    <a:lnTo>
                      <a:pt x="2" y="0"/>
                    </a:lnTo>
                    <a:lnTo>
                      <a:pt x="182" y="50"/>
                    </a:lnTo>
                    <a:lnTo>
                      <a:pt x="180" y="56"/>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4" name="îṧľïḍê"/>
              <p:cNvSpPr/>
              <p:nvPr/>
            </p:nvSpPr>
            <p:spPr bwMode="auto">
              <a:xfrm>
                <a:off x="3818" y="1602"/>
                <a:ext cx="181" cy="56"/>
              </a:xfrm>
              <a:custGeom>
                <a:avLst/>
                <a:gdLst>
                  <a:gd name="T0" fmla="*/ 179 w 181"/>
                  <a:gd name="T1" fmla="*/ 56 h 56"/>
                  <a:gd name="T2" fmla="*/ 0 w 181"/>
                  <a:gd name="T3" fmla="*/ 6 h 56"/>
                  <a:gd name="T4" fmla="*/ 1 w 181"/>
                  <a:gd name="T5" fmla="*/ 0 h 56"/>
                  <a:gd name="T6" fmla="*/ 181 w 181"/>
                  <a:gd name="T7" fmla="*/ 50 h 56"/>
                  <a:gd name="T8" fmla="*/ 179 w 181"/>
                  <a:gd name="T9" fmla="*/ 56 h 56"/>
                </a:gdLst>
                <a:ahLst/>
                <a:cxnLst>
                  <a:cxn ang="0">
                    <a:pos x="T0" y="T1"/>
                  </a:cxn>
                  <a:cxn ang="0">
                    <a:pos x="T2" y="T3"/>
                  </a:cxn>
                  <a:cxn ang="0">
                    <a:pos x="T4" y="T5"/>
                  </a:cxn>
                  <a:cxn ang="0">
                    <a:pos x="T6" y="T7"/>
                  </a:cxn>
                  <a:cxn ang="0">
                    <a:pos x="T8" y="T9"/>
                  </a:cxn>
                </a:cxnLst>
                <a:rect l="0" t="0" r="r" b="b"/>
                <a:pathLst>
                  <a:path w="181" h="56">
                    <a:moveTo>
                      <a:pt x="179" y="56"/>
                    </a:moveTo>
                    <a:lnTo>
                      <a:pt x="0" y="6"/>
                    </a:lnTo>
                    <a:lnTo>
                      <a:pt x="1" y="0"/>
                    </a:lnTo>
                    <a:lnTo>
                      <a:pt x="181" y="50"/>
                    </a:lnTo>
                    <a:lnTo>
                      <a:pt x="179" y="56"/>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5" name="íšļíḍé"/>
              <p:cNvSpPr/>
              <p:nvPr/>
            </p:nvSpPr>
            <p:spPr bwMode="auto">
              <a:xfrm>
                <a:off x="3821" y="1593"/>
                <a:ext cx="181" cy="54"/>
              </a:xfrm>
              <a:custGeom>
                <a:avLst/>
                <a:gdLst>
                  <a:gd name="T0" fmla="*/ 180 w 181"/>
                  <a:gd name="T1" fmla="*/ 54 h 54"/>
                  <a:gd name="T2" fmla="*/ 0 w 181"/>
                  <a:gd name="T3" fmla="*/ 4 h 54"/>
                  <a:gd name="T4" fmla="*/ 1 w 181"/>
                  <a:gd name="T5" fmla="*/ 0 h 54"/>
                  <a:gd name="T6" fmla="*/ 181 w 181"/>
                  <a:gd name="T7" fmla="*/ 50 h 54"/>
                  <a:gd name="T8" fmla="*/ 180 w 181"/>
                  <a:gd name="T9" fmla="*/ 54 h 54"/>
                </a:gdLst>
                <a:ahLst/>
                <a:cxnLst>
                  <a:cxn ang="0">
                    <a:pos x="T0" y="T1"/>
                  </a:cxn>
                  <a:cxn ang="0">
                    <a:pos x="T2" y="T3"/>
                  </a:cxn>
                  <a:cxn ang="0">
                    <a:pos x="T4" y="T5"/>
                  </a:cxn>
                  <a:cxn ang="0">
                    <a:pos x="T6" y="T7"/>
                  </a:cxn>
                  <a:cxn ang="0">
                    <a:pos x="T8" y="T9"/>
                  </a:cxn>
                </a:cxnLst>
                <a:rect l="0" t="0" r="r" b="b"/>
                <a:pathLst>
                  <a:path w="181" h="54">
                    <a:moveTo>
                      <a:pt x="180" y="54"/>
                    </a:moveTo>
                    <a:lnTo>
                      <a:pt x="0" y="4"/>
                    </a:lnTo>
                    <a:lnTo>
                      <a:pt x="1" y="0"/>
                    </a:lnTo>
                    <a:lnTo>
                      <a:pt x="181" y="50"/>
                    </a:lnTo>
                    <a:lnTo>
                      <a:pt x="180" y="54"/>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6" name="íŝḻïḑè"/>
              <p:cNvSpPr/>
              <p:nvPr/>
            </p:nvSpPr>
            <p:spPr bwMode="auto">
              <a:xfrm>
                <a:off x="3824" y="1582"/>
                <a:ext cx="181" cy="54"/>
              </a:xfrm>
              <a:custGeom>
                <a:avLst/>
                <a:gdLst>
                  <a:gd name="T0" fmla="*/ 180 w 181"/>
                  <a:gd name="T1" fmla="*/ 54 h 54"/>
                  <a:gd name="T2" fmla="*/ 0 w 181"/>
                  <a:gd name="T3" fmla="*/ 4 h 54"/>
                  <a:gd name="T4" fmla="*/ 1 w 181"/>
                  <a:gd name="T5" fmla="*/ 0 h 54"/>
                  <a:gd name="T6" fmla="*/ 181 w 181"/>
                  <a:gd name="T7" fmla="*/ 50 h 54"/>
                  <a:gd name="T8" fmla="*/ 180 w 181"/>
                  <a:gd name="T9" fmla="*/ 54 h 54"/>
                </a:gdLst>
                <a:ahLst/>
                <a:cxnLst>
                  <a:cxn ang="0">
                    <a:pos x="T0" y="T1"/>
                  </a:cxn>
                  <a:cxn ang="0">
                    <a:pos x="T2" y="T3"/>
                  </a:cxn>
                  <a:cxn ang="0">
                    <a:pos x="T4" y="T5"/>
                  </a:cxn>
                  <a:cxn ang="0">
                    <a:pos x="T6" y="T7"/>
                  </a:cxn>
                  <a:cxn ang="0">
                    <a:pos x="T8" y="T9"/>
                  </a:cxn>
                </a:cxnLst>
                <a:rect l="0" t="0" r="r" b="b"/>
                <a:pathLst>
                  <a:path w="181" h="54">
                    <a:moveTo>
                      <a:pt x="180" y="54"/>
                    </a:moveTo>
                    <a:lnTo>
                      <a:pt x="0" y="4"/>
                    </a:lnTo>
                    <a:lnTo>
                      <a:pt x="1" y="0"/>
                    </a:lnTo>
                    <a:lnTo>
                      <a:pt x="181" y="50"/>
                    </a:lnTo>
                    <a:lnTo>
                      <a:pt x="180" y="54"/>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7" name="íŝḻîḑê"/>
              <p:cNvSpPr/>
              <p:nvPr/>
            </p:nvSpPr>
            <p:spPr bwMode="auto">
              <a:xfrm>
                <a:off x="3827" y="1571"/>
                <a:ext cx="181" cy="54"/>
              </a:xfrm>
              <a:custGeom>
                <a:avLst/>
                <a:gdLst>
                  <a:gd name="T0" fmla="*/ 180 w 181"/>
                  <a:gd name="T1" fmla="*/ 54 h 54"/>
                  <a:gd name="T2" fmla="*/ 0 w 181"/>
                  <a:gd name="T3" fmla="*/ 4 h 54"/>
                  <a:gd name="T4" fmla="*/ 1 w 181"/>
                  <a:gd name="T5" fmla="*/ 0 h 54"/>
                  <a:gd name="T6" fmla="*/ 181 w 181"/>
                  <a:gd name="T7" fmla="*/ 50 h 54"/>
                  <a:gd name="T8" fmla="*/ 180 w 181"/>
                  <a:gd name="T9" fmla="*/ 54 h 54"/>
                </a:gdLst>
                <a:ahLst/>
                <a:cxnLst>
                  <a:cxn ang="0">
                    <a:pos x="T0" y="T1"/>
                  </a:cxn>
                  <a:cxn ang="0">
                    <a:pos x="T2" y="T3"/>
                  </a:cxn>
                  <a:cxn ang="0">
                    <a:pos x="T4" y="T5"/>
                  </a:cxn>
                  <a:cxn ang="0">
                    <a:pos x="T6" y="T7"/>
                  </a:cxn>
                  <a:cxn ang="0">
                    <a:pos x="T8" y="T9"/>
                  </a:cxn>
                </a:cxnLst>
                <a:rect l="0" t="0" r="r" b="b"/>
                <a:pathLst>
                  <a:path w="181" h="54">
                    <a:moveTo>
                      <a:pt x="180" y="54"/>
                    </a:moveTo>
                    <a:lnTo>
                      <a:pt x="0" y="4"/>
                    </a:lnTo>
                    <a:lnTo>
                      <a:pt x="1" y="0"/>
                    </a:lnTo>
                    <a:lnTo>
                      <a:pt x="181" y="50"/>
                    </a:lnTo>
                    <a:lnTo>
                      <a:pt x="180" y="54"/>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8" name="iṩľíḑè"/>
              <p:cNvSpPr/>
              <p:nvPr/>
            </p:nvSpPr>
            <p:spPr bwMode="auto">
              <a:xfrm>
                <a:off x="3830" y="1560"/>
                <a:ext cx="181" cy="54"/>
              </a:xfrm>
              <a:custGeom>
                <a:avLst/>
                <a:gdLst>
                  <a:gd name="T0" fmla="*/ 180 w 181"/>
                  <a:gd name="T1" fmla="*/ 54 h 54"/>
                  <a:gd name="T2" fmla="*/ 0 w 181"/>
                  <a:gd name="T3" fmla="*/ 4 h 54"/>
                  <a:gd name="T4" fmla="*/ 2 w 181"/>
                  <a:gd name="T5" fmla="*/ 0 h 54"/>
                  <a:gd name="T6" fmla="*/ 181 w 181"/>
                  <a:gd name="T7" fmla="*/ 50 h 54"/>
                  <a:gd name="T8" fmla="*/ 180 w 181"/>
                  <a:gd name="T9" fmla="*/ 54 h 54"/>
                </a:gdLst>
                <a:ahLst/>
                <a:cxnLst>
                  <a:cxn ang="0">
                    <a:pos x="T0" y="T1"/>
                  </a:cxn>
                  <a:cxn ang="0">
                    <a:pos x="T2" y="T3"/>
                  </a:cxn>
                  <a:cxn ang="0">
                    <a:pos x="T4" y="T5"/>
                  </a:cxn>
                  <a:cxn ang="0">
                    <a:pos x="T6" y="T7"/>
                  </a:cxn>
                  <a:cxn ang="0">
                    <a:pos x="T8" y="T9"/>
                  </a:cxn>
                </a:cxnLst>
                <a:rect l="0" t="0" r="r" b="b"/>
                <a:pathLst>
                  <a:path w="181" h="54">
                    <a:moveTo>
                      <a:pt x="180" y="54"/>
                    </a:moveTo>
                    <a:lnTo>
                      <a:pt x="0" y="4"/>
                    </a:lnTo>
                    <a:lnTo>
                      <a:pt x="2" y="0"/>
                    </a:lnTo>
                    <a:lnTo>
                      <a:pt x="181" y="50"/>
                    </a:lnTo>
                    <a:lnTo>
                      <a:pt x="180" y="54"/>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9" name="ïṡľíḍê"/>
              <p:cNvSpPr/>
              <p:nvPr/>
            </p:nvSpPr>
            <p:spPr bwMode="auto">
              <a:xfrm>
                <a:off x="3938" y="1578"/>
                <a:ext cx="77" cy="25"/>
              </a:xfrm>
              <a:custGeom>
                <a:avLst/>
                <a:gdLst>
                  <a:gd name="T0" fmla="*/ 75 w 77"/>
                  <a:gd name="T1" fmla="*/ 25 h 25"/>
                  <a:gd name="T2" fmla="*/ 0 w 77"/>
                  <a:gd name="T3" fmla="*/ 5 h 25"/>
                  <a:gd name="T4" fmla="*/ 2 w 77"/>
                  <a:gd name="T5" fmla="*/ 0 h 25"/>
                  <a:gd name="T6" fmla="*/ 77 w 77"/>
                  <a:gd name="T7" fmla="*/ 21 h 25"/>
                  <a:gd name="T8" fmla="*/ 75 w 77"/>
                  <a:gd name="T9" fmla="*/ 25 h 25"/>
                </a:gdLst>
                <a:ahLst/>
                <a:cxnLst>
                  <a:cxn ang="0">
                    <a:pos x="T0" y="T1"/>
                  </a:cxn>
                  <a:cxn ang="0">
                    <a:pos x="T2" y="T3"/>
                  </a:cxn>
                  <a:cxn ang="0">
                    <a:pos x="T4" y="T5"/>
                  </a:cxn>
                  <a:cxn ang="0">
                    <a:pos x="T6" y="T7"/>
                  </a:cxn>
                  <a:cxn ang="0">
                    <a:pos x="T8" y="T9"/>
                  </a:cxn>
                </a:cxnLst>
                <a:rect l="0" t="0" r="r" b="b"/>
                <a:pathLst>
                  <a:path w="77" h="25">
                    <a:moveTo>
                      <a:pt x="75" y="25"/>
                    </a:moveTo>
                    <a:lnTo>
                      <a:pt x="0" y="5"/>
                    </a:lnTo>
                    <a:lnTo>
                      <a:pt x="2" y="0"/>
                    </a:lnTo>
                    <a:lnTo>
                      <a:pt x="77" y="21"/>
                    </a:lnTo>
                    <a:lnTo>
                      <a:pt x="75" y="25"/>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0" name="iśḻiḑê"/>
              <p:cNvSpPr/>
              <p:nvPr/>
            </p:nvSpPr>
            <p:spPr bwMode="auto">
              <a:xfrm>
                <a:off x="3567" y="1722"/>
                <a:ext cx="179" cy="54"/>
              </a:xfrm>
              <a:custGeom>
                <a:avLst/>
                <a:gdLst>
                  <a:gd name="T0" fmla="*/ 177 w 179"/>
                  <a:gd name="T1" fmla="*/ 54 h 54"/>
                  <a:gd name="T2" fmla="*/ 0 w 179"/>
                  <a:gd name="T3" fmla="*/ 5 h 54"/>
                  <a:gd name="T4" fmla="*/ 0 w 179"/>
                  <a:gd name="T5" fmla="*/ 0 h 54"/>
                  <a:gd name="T6" fmla="*/ 179 w 179"/>
                  <a:gd name="T7" fmla="*/ 49 h 54"/>
                  <a:gd name="T8" fmla="*/ 177 w 179"/>
                  <a:gd name="T9" fmla="*/ 54 h 54"/>
                </a:gdLst>
                <a:ahLst/>
                <a:cxnLst>
                  <a:cxn ang="0">
                    <a:pos x="T0" y="T1"/>
                  </a:cxn>
                  <a:cxn ang="0">
                    <a:pos x="T2" y="T3"/>
                  </a:cxn>
                  <a:cxn ang="0">
                    <a:pos x="T4" y="T5"/>
                  </a:cxn>
                  <a:cxn ang="0">
                    <a:pos x="T6" y="T7"/>
                  </a:cxn>
                  <a:cxn ang="0">
                    <a:pos x="T8" y="T9"/>
                  </a:cxn>
                </a:cxnLst>
                <a:rect l="0" t="0" r="r" b="b"/>
                <a:pathLst>
                  <a:path w="179" h="54">
                    <a:moveTo>
                      <a:pt x="177" y="54"/>
                    </a:moveTo>
                    <a:lnTo>
                      <a:pt x="0" y="5"/>
                    </a:lnTo>
                    <a:lnTo>
                      <a:pt x="0" y="0"/>
                    </a:lnTo>
                    <a:lnTo>
                      <a:pt x="179" y="49"/>
                    </a:lnTo>
                    <a:lnTo>
                      <a:pt x="177" y="54"/>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1" name="iṧľïḍé"/>
              <p:cNvSpPr/>
              <p:nvPr/>
            </p:nvSpPr>
            <p:spPr bwMode="auto">
              <a:xfrm>
                <a:off x="3569" y="1711"/>
                <a:ext cx="180" cy="54"/>
              </a:xfrm>
              <a:custGeom>
                <a:avLst/>
                <a:gdLst>
                  <a:gd name="T0" fmla="*/ 178 w 180"/>
                  <a:gd name="T1" fmla="*/ 54 h 54"/>
                  <a:gd name="T2" fmla="*/ 0 w 180"/>
                  <a:gd name="T3" fmla="*/ 5 h 54"/>
                  <a:gd name="T4" fmla="*/ 1 w 180"/>
                  <a:gd name="T5" fmla="*/ 0 h 54"/>
                  <a:gd name="T6" fmla="*/ 180 w 180"/>
                  <a:gd name="T7" fmla="*/ 49 h 54"/>
                  <a:gd name="T8" fmla="*/ 178 w 180"/>
                  <a:gd name="T9" fmla="*/ 54 h 54"/>
                </a:gdLst>
                <a:ahLst/>
                <a:cxnLst>
                  <a:cxn ang="0">
                    <a:pos x="T0" y="T1"/>
                  </a:cxn>
                  <a:cxn ang="0">
                    <a:pos x="T2" y="T3"/>
                  </a:cxn>
                  <a:cxn ang="0">
                    <a:pos x="T4" y="T5"/>
                  </a:cxn>
                  <a:cxn ang="0">
                    <a:pos x="T6" y="T7"/>
                  </a:cxn>
                  <a:cxn ang="0">
                    <a:pos x="T8" y="T9"/>
                  </a:cxn>
                </a:cxnLst>
                <a:rect l="0" t="0" r="r" b="b"/>
                <a:pathLst>
                  <a:path w="180" h="54">
                    <a:moveTo>
                      <a:pt x="178" y="54"/>
                    </a:moveTo>
                    <a:lnTo>
                      <a:pt x="0" y="5"/>
                    </a:lnTo>
                    <a:lnTo>
                      <a:pt x="1" y="0"/>
                    </a:lnTo>
                    <a:lnTo>
                      <a:pt x="180" y="49"/>
                    </a:lnTo>
                    <a:lnTo>
                      <a:pt x="178" y="54"/>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2" name="îṥḻîḍe"/>
              <p:cNvSpPr/>
              <p:nvPr/>
            </p:nvSpPr>
            <p:spPr bwMode="auto">
              <a:xfrm>
                <a:off x="3572" y="1699"/>
                <a:ext cx="180" cy="55"/>
              </a:xfrm>
              <a:custGeom>
                <a:avLst/>
                <a:gdLst>
                  <a:gd name="T0" fmla="*/ 178 w 180"/>
                  <a:gd name="T1" fmla="*/ 55 h 55"/>
                  <a:gd name="T2" fmla="*/ 0 w 180"/>
                  <a:gd name="T3" fmla="*/ 6 h 55"/>
                  <a:gd name="T4" fmla="*/ 2 w 180"/>
                  <a:gd name="T5" fmla="*/ 0 h 55"/>
                  <a:gd name="T6" fmla="*/ 180 w 180"/>
                  <a:gd name="T7" fmla="*/ 50 h 55"/>
                  <a:gd name="T8" fmla="*/ 178 w 180"/>
                  <a:gd name="T9" fmla="*/ 55 h 55"/>
                </a:gdLst>
                <a:ahLst/>
                <a:cxnLst>
                  <a:cxn ang="0">
                    <a:pos x="T0" y="T1"/>
                  </a:cxn>
                  <a:cxn ang="0">
                    <a:pos x="T2" y="T3"/>
                  </a:cxn>
                  <a:cxn ang="0">
                    <a:pos x="T4" y="T5"/>
                  </a:cxn>
                  <a:cxn ang="0">
                    <a:pos x="T6" y="T7"/>
                  </a:cxn>
                  <a:cxn ang="0">
                    <a:pos x="T8" y="T9"/>
                  </a:cxn>
                </a:cxnLst>
                <a:rect l="0" t="0" r="r" b="b"/>
                <a:pathLst>
                  <a:path w="180" h="55">
                    <a:moveTo>
                      <a:pt x="178" y="55"/>
                    </a:moveTo>
                    <a:lnTo>
                      <a:pt x="0" y="6"/>
                    </a:lnTo>
                    <a:lnTo>
                      <a:pt x="2" y="0"/>
                    </a:lnTo>
                    <a:lnTo>
                      <a:pt x="180" y="50"/>
                    </a:lnTo>
                    <a:lnTo>
                      <a:pt x="178" y="55"/>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3" name="îslîḓê"/>
              <p:cNvSpPr/>
              <p:nvPr/>
            </p:nvSpPr>
            <p:spPr bwMode="auto">
              <a:xfrm>
                <a:off x="3575" y="1688"/>
                <a:ext cx="180" cy="55"/>
              </a:xfrm>
              <a:custGeom>
                <a:avLst/>
                <a:gdLst>
                  <a:gd name="T0" fmla="*/ 178 w 180"/>
                  <a:gd name="T1" fmla="*/ 55 h 55"/>
                  <a:gd name="T2" fmla="*/ 0 w 180"/>
                  <a:gd name="T3" fmla="*/ 6 h 55"/>
                  <a:gd name="T4" fmla="*/ 2 w 180"/>
                  <a:gd name="T5" fmla="*/ 0 h 55"/>
                  <a:gd name="T6" fmla="*/ 180 w 180"/>
                  <a:gd name="T7" fmla="*/ 50 h 55"/>
                  <a:gd name="T8" fmla="*/ 178 w 180"/>
                  <a:gd name="T9" fmla="*/ 55 h 55"/>
                </a:gdLst>
                <a:ahLst/>
                <a:cxnLst>
                  <a:cxn ang="0">
                    <a:pos x="T0" y="T1"/>
                  </a:cxn>
                  <a:cxn ang="0">
                    <a:pos x="T2" y="T3"/>
                  </a:cxn>
                  <a:cxn ang="0">
                    <a:pos x="T4" y="T5"/>
                  </a:cxn>
                  <a:cxn ang="0">
                    <a:pos x="T6" y="T7"/>
                  </a:cxn>
                  <a:cxn ang="0">
                    <a:pos x="T8" y="T9"/>
                  </a:cxn>
                </a:cxnLst>
                <a:rect l="0" t="0" r="r" b="b"/>
                <a:pathLst>
                  <a:path w="180" h="55">
                    <a:moveTo>
                      <a:pt x="178" y="55"/>
                    </a:moveTo>
                    <a:lnTo>
                      <a:pt x="0" y="6"/>
                    </a:lnTo>
                    <a:lnTo>
                      <a:pt x="2" y="0"/>
                    </a:lnTo>
                    <a:lnTo>
                      <a:pt x="180" y="50"/>
                    </a:lnTo>
                    <a:lnTo>
                      <a:pt x="178" y="55"/>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4" name="îSľiḑe"/>
              <p:cNvSpPr/>
              <p:nvPr/>
            </p:nvSpPr>
            <p:spPr bwMode="auto">
              <a:xfrm>
                <a:off x="3578" y="1677"/>
                <a:ext cx="180" cy="55"/>
              </a:xfrm>
              <a:custGeom>
                <a:avLst/>
                <a:gdLst>
                  <a:gd name="T0" fmla="*/ 179 w 180"/>
                  <a:gd name="T1" fmla="*/ 55 h 55"/>
                  <a:gd name="T2" fmla="*/ 0 w 180"/>
                  <a:gd name="T3" fmla="*/ 6 h 55"/>
                  <a:gd name="T4" fmla="*/ 2 w 180"/>
                  <a:gd name="T5" fmla="*/ 0 h 55"/>
                  <a:gd name="T6" fmla="*/ 180 w 180"/>
                  <a:gd name="T7" fmla="*/ 50 h 55"/>
                  <a:gd name="T8" fmla="*/ 179 w 180"/>
                  <a:gd name="T9" fmla="*/ 55 h 55"/>
                </a:gdLst>
                <a:ahLst/>
                <a:cxnLst>
                  <a:cxn ang="0">
                    <a:pos x="T0" y="T1"/>
                  </a:cxn>
                  <a:cxn ang="0">
                    <a:pos x="T2" y="T3"/>
                  </a:cxn>
                  <a:cxn ang="0">
                    <a:pos x="T4" y="T5"/>
                  </a:cxn>
                  <a:cxn ang="0">
                    <a:pos x="T6" y="T7"/>
                  </a:cxn>
                  <a:cxn ang="0">
                    <a:pos x="T8" y="T9"/>
                  </a:cxn>
                </a:cxnLst>
                <a:rect l="0" t="0" r="r" b="b"/>
                <a:pathLst>
                  <a:path w="180" h="55">
                    <a:moveTo>
                      <a:pt x="179" y="55"/>
                    </a:moveTo>
                    <a:lnTo>
                      <a:pt x="0" y="6"/>
                    </a:lnTo>
                    <a:lnTo>
                      <a:pt x="2" y="0"/>
                    </a:lnTo>
                    <a:lnTo>
                      <a:pt x="180" y="50"/>
                    </a:lnTo>
                    <a:lnTo>
                      <a:pt x="179" y="55"/>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5" name="išľiḓè"/>
              <p:cNvSpPr/>
              <p:nvPr/>
            </p:nvSpPr>
            <p:spPr bwMode="auto">
              <a:xfrm>
                <a:off x="3581" y="1666"/>
                <a:ext cx="180" cy="55"/>
              </a:xfrm>
              <a:custGeom>
                <a:avLst/>
                <a:gdLst>
                  <a:gd name="T0" fmla="*/ 179 w 180"/>
                  <a:gd name="T1" fmla="*/ 55 h 55"/>
                  <a:gd name="T2" fmla="*/ 0 w 180"/>
                  <a:gd name="T3" fmla="*/ 5 h 55"/>
                  <a:gd name="T4" fmla="*/ 2 w 180"/>
                  <a:gd name="T5" fmla="*/ 0 h 55"/>
                  <a:gd name="T6" fmla="*/ 180 w 180"/>
                  <a:gd name="T7" fmla="*/ 50 h 55"/>
                  <a:gd name="T8" fmla="*/ 179 w 180"/>
                  <a:gd name="T9" fmla="*/ 55 h 55"/>
                </a:gdLst>
                <a:ahLst/>
                <a:cxnLst>
                  <a:cxn ang="0">
                    <a:pos x="T0" y="T1"/>
                  </a:cxn>
                  <a:cxn ang="0">
                    <a:pos x="T2" y="T3"/>
                  </a:cxn>
                  <a:cxn ang="0">
                    <a:pos x="T4" y="T5"/>
                  </a:cxn>
                  <a:cxn ang="0">
                    <a:pos x="T6" y="T7"/>
                  </a:cxn>
                  <a:cxn ang="0">
                    <a:pos x="T8" y="T9"/>
                  </a:cxn>
                </a:cxnLst>
                <a:rect l="0" t="0" r="r" b="b"/>
                <a:pathLst>
                  <a:path w="180" h="55">
                    <a:moveTo>
                      <a:pt x="179" y="55"/>
                    </a:moveTo>
                    <a:lnTo>
                      <a:pt x="0" y="5"/>
                    </a:lnTo>
                    <a:lnTo>
                      <a:pt x="2" y="0"/>
                    </a:lnTo>
                    <a:lnTo>
                      <a:pt x="180" y="50"/>
                    </a:lnTo>
                    <a:lnTo>
                      <a:pt x="179" y="55"/>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6" name="î$1iḑê"/>
              <p:cNvSpPr/>
              <p:nvPr/>
            </p:nvSpPr>
            <p:spPr bwMode="auto">
              <a:xfrm>
                <a:off x="3584" y="1655"/>
                <a:ext cx="180" cy="55"/>
              </a:xfrm>
              <a:custGeom>
                <a:avLst/>
                <a:gdLst>
                  <a:gd name="T0" fmla="*/ 179 w 180"/>
                  <a:gd name="T1" fmla="*/ 55 h 55"/>
                  <a:gd name="T2" fmla="*/ 0 w 180"/>
                  <a:gd name="T3" fmla="*/ 5 h 55"/>
                  <a:gd name="T4" fmla="*/ 2 w 180"/>
                  <a:gd name="T5" fmla="*/ 0 h 55"/>
                  <a:gd name="T6" fmla="*/ 180 w 180"/>
                  <a:gd name="T7" fmla="*/ 50 h 55"/>
                  <a:gd name="T8" fmla="*/ 179 w 180"/>
                  <a:gd name="T9" fmla="*/ 55 h 55"/>
                </a:gdLst>
                <a:ahLst/>
                <a:cxnLst>
                  <a:cxn ang="0">
                    <a:pos x="T0" y="T1"/>
                  </a:cxn>
                  <a:cxn ang="0">
                    <a:pos x="T2" y="T3"/>
                  </a:cxn>
                  <a:cxn ang="0">
                    <a:pos x="T4" y="T5"/>
                  </a:cxn>
                  <a:cxn ang="0">
                    <a:pos x="T6" y="T7"/>
                  </a:cxn>
                  <a:cxn ang="0">
                    <a:pos x="T8" y="T9"/>
                  </a:cxn>
                </a:cxnLst>
                <a:rect l="0" t="0" r="r" b="b"/>
                <a:pathLst>
                  <a:path w="180" h="55">
                    <a:moveTo>
                      <a:pt x="179" y="55"/>
                    </a:moveTo>
                    <a:lnTo>
                      <a:pt x="0" y="5"/>
                    </a:lnTo>
                    <a:lnTo>
                      <a:pt x="2" y="0"/>
                    </a:lnTo>
                    <a:lnTo>
                      <a:pt x="180" y="50"/>
                    </a:lnTo>
                    <a:lnTo>
                      <a:pt x="179" y="55"/>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7" name="íś1îḓê"/>
              <p:cNvSpPr/>
              <p:nvPr/>
            </p:nvSpPr>
            <p:spPr bwMode="auto">
              <a:xfrm>
                <a:off x="3608" y="1544"/>
                <a:ext cx="181" cy="56"/>
              </a:xfrm>
              <a:custGeom>
                <a:avLst/>
                <a:gdLst>
                  <a:gd name="T0" fmla="*/ 180 w 181"/>
                  <a:gd name="T1" fmla="*/ 56 h 56"/>
                  <a:gd name="T2" fmla="*/ 0 w 181"/>
                  <a:gd name="T3" fmla="*/ 6 h 56"/>
                  <a:gd name="T4" fmla="*/ 2 w 181"/>
                  <a:gd name="T5" fmla="*/ 0 h 56"/>
                  <a:gd name="T6" fmla="*/ 181 w 181"/>
                  <a:gd name="T7" fmla="*/ 50 h 56"/>
                  <a:gd name="T8" fmla="*/ 180 w 181"/>
                  <a:gd name="T9" fmla="*/ 56 h 56"/>
                </a:gdLst>
                <a:ahLst/>
                <a:cxnLst>
                  <a:cxn ang="0">
                    <a:pos x="T0" y="T1"/>
                  </a:cxn>
                  <a:cxn ang="0">
                    <a:pos x="T2" y="T3"/>
                  </a:cxn>
                  <a:cxn ang="0">
                    <a:pos x="T4" y="T5"/>
                  </a:cxn>
                  <a:cxn ang="0">
                    <a:pos x="T6" y="T7"/>
                  </a:cxn>
                  <a:cxn ang="0">
                    <a:pos x="T8" y="T9"/>
                  </a:cxn>
                </a:cxnLst>
                <a:rect l="0" t="0" r="r" b="b"/>
                <a:pathLst>
                  <a:path w="181" h="56">
                    <a:moveTo>
                      <a:pt x="180" y="56"/>
                    </a:moveTo>
                    <a:lnTo>
                      <a:pt x="0" y="6"/>
                    </a:lnTo>
                    <a:lnTo>
                      <a:pt x="2" y="0"/>
                    </a:lnTo>
                    <a:lnTo>
                      <a:pt x="181" y="50"/>
                    </a:lnTo>
                    <a:lnTo>
                      <a:pt x="180" y="56"/>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8" name="îsḻíḓe"/>
              <p:cNvSpPr/>
              <p:nvPr/>
            </p:nvSpPr>
            <p:spPr bwMode="auto">
              <a:xfrm>
                <a:off x="3611" y="1533"/>
                <a:ext cx="182" cy="56"/>
              </a:xfrm>
              <a:custGeom>
                <a:avLst/>
                <a:gdLst>
                  <a:gd name="T0" fmla="*/ 180 w 182"/>
                  <a:gd name="T1" fmla="*/ 56 h 56"/>
                  <a:gd name="T2" fmla="*/ 0 w 182"/>
                  <a:gd name="T3" fmla="*/ 6 h 56"/>
                  <a:gd name="T4" fmla="*/ 2 w 182"/>
                  <a:gd name="T5" fmla="*/ 0 h 56"/>
                  <a:gd name="T6" fmla="*/ 182 w 182"/>
                  <a:gd name="T7" fmla="*/ 50 h 56"/>
                  <a:gd name="T8" fmla="*/ 180 w 182"/>
                  <a:gd name="T9" fmla="*/ 56 h 56"/>
                </a:gdLst>
                <a:ahLst/>
                <a:cxnLst>
                  <a:cxn ang="0">
                    <a:pos x="T0" y="T1"/>
                  </a:cxn>
                  <a:cxn ang="0">
                    <a:pos x="T2" y="T3"/>
                  </a:cxn>
                  <a:cxn ang="0">
                    <a:pos x="T4" y="T5"/>
                  </a:cxn>
                  <a:cxn ang="0">
                    <a:pos x="T6" y="T7"/>
                  </a:cxn>
                  <a:cxn ang="0">
                    <a:pos x="T8" y="T9"/>
                  </a:cxn>
                </a:cxnLst>
                <a:rect l="0" t="0" r="r" b="b"/>
                <a:pathLst>
                  <a:path w="182" h="56">
                    <a:moveTo>
                      <a:pt x="180" y="56"/>
                    </a:moveTo>
                    <a:lnTo>
                      <a:pt x="0" y="6"/>
                    </a:lnTo>
                    <a:lnTo>
                      <a:pt x="2" y="0"/>
                    </a:lnTo>
                    <a:lnTo>
                      <a:pt x="182" y="50"/>
                    </a:lnTo>
                    <a:lnTo>
                      <a:pt x="180" y="56"/>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9" name="îṥļiḓè"/>
              <p:cNvSpPr/>
              <p:nvPr/>
            </p:nvSpPr>
            <p:spPr bwMode="auto">
              <a:xfrm>
                <a:off x="3614" y="1522"/>
                <a:ext cx="182" cy="56"/>
              </a:xfrm>
              <a:custGeom>
                <a:avLst/>
                <a:gdLst>
                  <a:gd name="T0" fmla="*/ 180 w 182"/>
                  <a:gd name="T1" fmla="*/ 56 h 56"/>
                  <a:gd name="T2" fmla="*/ 0 w 182"/>
                  <a:gd name="T3" fmla="*/ 6 h 56"/>
                  <a:gd name="T4" fmla="*/ 2 w 182"/>
                  <a:gd name="T5" fmla="*/ 0 h 56"/>
                  <a:gd name="T6" fmla="*/ 182 w 182"/>
                  <a:gd name="T7" fmla="*/ 50 h 56"/>
                  <a:gd name="T8" fmla="*/ 180 w 182"/>
                  <a:gd name="T9" fmla="*/ 56 h 56"/>
                </a:gdLst>
                <a:ahLst/>
                <a:cxnLst>
                  <a:cxn ang="0">
                    <a:pos x="T0" y="T1"/>
                  </a:cxn>
                  <a:cxn ang="0">
                    <a:pos x="T2" y="T3"/>
                  </a:cxn>
                  <a:cxn ang="0">
                    <a:pos x="T4" y="T5"/>
                  </a:cxn>
                  <a:cxn ang="0">
                    <a:pos x="T6" y="T7"/>
                  </a:cxn>
                  <a:cxn ang="0">
                    <a:pos x="T8" y="T9"/>
                  </a:cxn>
                </a:cxnLst>
                <a:rect l="0" t="0" r="r" b="b"/>
                <a:pathLst>
                  <a:path w="182" h="56">
                    <a:moveTo>
                      <a:pt x="180" y="56"/>
                    </a:moveTo>
                    <a:lnTo>
                      <a:pt x="0" y="6"/>
                    </a:lnTo>
                    <a:lnTo>
                      <a:pt x="2" y="0"/>
                    </a:lnTo>
                    <a:lnTo>
                      <a:pt x="182" y="50"/>
                    </a:lnTo>
                    <a:lnTo>
                      <a:pt x="180" y="56"/>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0" name="îşlíḓé"/>
              <p:cNvSpPr/>
              <p:nvPr/>
            </p:nvSpPr>
            <p:spPr bwMode="auto">
              <a:xfrm>
                <a:off x="3708" y="1536"/>
                <a:ext cx="91" cy="31"/>
              </a:xfrm>
              <a:custGeom>
                <a:avLst/>
                <a:gdLst>
                  <a:gd name="T0" fmla="*/ 89 w 91"/>
                  <a:gd name="T1" fmla="*/ 31 h 31"/>
                  <a:gd name="T2" fmla="*/ 0 w 91"/>
                  <a:gd name="T3" fmla="*/ 6 h 31"/>
                  <a:gd name="T4" fmla="*/ 0 w 91"/>
                  <a:gd name="T5" fmla="*/ 0 h 31"/>
                  <a:gd name="T6" fmla="*/ 91 w 91"/>
                  <a:gd name="T7" fmla="*/ 25 h 31"/>
                  <a:gd name="T8" fmla="*/ 89 w 91"/>
                  <a:gd name="T9" fmla="*/ 31 h 31"/>
                </a:gdLst>
                <a:ahLst/>
                <a:cxnLst>
                  <a:cxn ang="0">
                    <a:pos x="T0" y="T1"/>
                  </a:cxn>
                  <a:cxn ang="0">
                    <a:pos x="T2" y="T3"/>
                  </a:cxn>
                  <a:cxn ang="0">
                    <a:pos x="T4" y="T5"/>
                  </a:cxn>
                  <a:cxn ang="0">
                    <a:pos x="T6" y="T7"/>
                  </a:cxn>
                  <a:cxn ang="0">
                    <a:pos x="T8" y="T9"/>
                  </a:cxn>
                </a:cxnLst>
                <a:rect l="0" t="0" r="r" b="b"/>
                <a:pathLst>
                  <a:path w="91" h="31">
                    <a:moveTo>
                      <a:pt x="89" y="31"/>
                    </a:moveTo>
                    <a:lnTo>
                      <a:pt x="0" y="6"/>
                    </a:lnTo>
                    <a:lnTo>
                      <a:pt x="0" y="0"/>
                    </a:lnTo>
                    <a:lnTo>
                      <a:pt x="91" y="25"/>
                    </a:lnTo>
                    <a:lnTo>
                      <a:pt x="89" y="31"/>
                    </a:lnTo>
                    <a:close/>
                  </a:path>
                </a:pathLst>
              </a:custGeom>
              <a:solidFill>
                <a:srgbClr val="BBC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1" name="íṩḷîḋè"/>
              <p:cNvSpPr/>
              <p:nvPr/>
            </p:nvSpPr>
            <p:spPr bwMode="auto">
              <a:xfrm>
                <a:off x="2404" y="2522"/>
                <a:ext cx="70" cy="86"/>
              </a:xfrm>
              <a:custGeom>
                <a:avLst/>
                <a:gdLst>
                  <a:gd name="T0" fmla="*/ 18 w 45"/>
                  <a:gd name="T1" fmla="*/ 55 h 55"/>
                  <a:gd name="T2" fmla="*/ 43 w 45"/>
                  <a:gd name="T3" fmla="*/ 36 h 55"/>
                  <a:gd name="T4" fmla="*/ 37 w 45"/>
                  <a:gd name="T5" fmla="*/ 2 h 55"/>
                  <a:gd name="T6" fmla="*/ 24 w 45"/>
                  <a:gd name="T7" fmla="*/ 30 h 55"/>
                  <a:gd name="T8" fmla="*/ 1 w 45"/>
                  <a:gd name="T9" fmla="*/ 47 h 55"/>
                  <a:gd name="T10" fmla="*/ 18 w 45"/>
                  <a:gd name="T11" fmla="*/ 55 h 55"/>
                </a:gdLst>
                <a:ahLst/>
                <a:cxnLst>
                  <a:cxn ang="0">
                    <a:pos x="T0" y="T1"/>
                  </a:cxn>
                  <a:cxn ang="0">
                    <a:pos x="T2" y="T3"/>
                  </a:cxn>
                  <a:cxn ang="0">
                    <a:pos x="T4" y="T5"/>
                  </a:cxn>
                  <a:cxn ang="0">
                    <a:pos x="T6" y="T7"/>
                  </a:cxn>
                  <a:cxn ang="0">
                    <a:pos x="T8" y="T9"/>
                  </a:cxn>
                  <a:cxn ang="0">
                    <a:pos x="T10" y="T11"/>
                  </a:cxn>
                </a:cxnLst>
                <a:rect l="0" t="0" r="r" b="b"/>
                <a:pathLst>
                  <a:path w="45" h="55">
                    <a:moveTo>
                      <a:pt x="18" y="55"/>
                    </a:moveTo>
                    <a:cubicBezTo>
                      <a:pt x="19" y="54"/>
                      <a:pt x="43" y="36"/>
                      <a:pt x="43" y="36"/>
                    </a:cubicBezTo>
                    <a:cubicBezTo>
                      <a:pt x="43" y="36"/>
                      <a:pt x="45" y="0"/>
                      <a:pt x="37" y="2"/>
                    </a:cubicBezTo>
                    <a:cubicBezTo>
                      <a:pt x="29" y="5"/>
                      <a:pt x="24" y="30"/>
                      <a:pt x="24" y="30"/>
                    </a:cubicBezTo>
                    <a:cubicBezTo>
                      <a:pt x="24" y="30"/>
                      <a:pt x="0" y="46"/>
                      <a:pt x="1" y="47"/>
                    </a:cubicBezTo>
                    <a:cubicBezTo>
                      <a:pt x="2" y="48"/>
                      <a:pt x="18" y="55"/>
                      <a:pt x="18" y="55"/>
                    </a:cubicBezTo>
                    <a:close/>
                  </a:path>
                </a:pathLst>
              </a:custGeom>
              <a:solidFill>
                <a:srgbClr val="DBB4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2" name="iṣļídè"/>
              <p:cNvSpPr/>
              <p:nvPr/>
            </p:nvSpPr>
            <p:spPr bwMode="auto">
              <a:xfrm>
                <a:off x="2213" y="2503"/>
                <a:ext cx="280" cy="162"/>
              </a:xfrm>
              <a:custGeom>
                <a:avLst/>
                <a:gdLst>
                  <a:gd name="T0" fmla="*/ 79 w 179"/>
                  <a:gd name="T1" fmla="*/ 80 h 103"/>
                  <a:gd name="T2" fmla="*/ 144 w 179"/>
                  <a:gd name="T3" fmla="*/ 79 h 103"/>
                  <a:gd name="T4" fmla="*/ 178 w 179"/>
                  <a:gd name="T5" fmla="*/ 43 h 103"/>
                  <a:gd name="T6" fmla="*/ 177 w 179"/>
                  <a:gd name="T7" fmla="*/ 8 h 103"/>
                  <a:gd name="T8" fmla="*/ 166 w 179"/>
                  <a:gd name="T9" fmla="*/ 9 h 103"/>
                  <a:gd name="T10" fmla="*/ 157 w 179"/>
                  <a:gd name="T11" fmla="*/ 40 h 103"/>
                  <a:gd name="T12" fmla="*/ 126 w 179"/>
                  <a:gd name="T13" fmla="*/ 44 h 103"/>
                  <a:gd name="T14" fmla="*/ 128 w 179"/>
                  <a:gd name="T15" fmla="*/ 33 h 103"/>
                  <a:gd name="T16" fmla="*/ 117 w 179"/>
                  <a:gd name="T17" fmla="*/ 24 h 103"/>
                  <a:gd name="T18" fmla="*/ 109 w 179"/>
                  <a:gd name="T19" fmla="*/ 24 h 103"/>
                  <a:gd name="T20" fmla="*/ 74 w 179"/>
                  <a:gd name="T21" fmla="*/ 33 h 103"/>
                  <a:gd name="T22" fmla="*/ 0 w 179"/>
                  <a:gd name="T23" fmla="*/ 50 h 103"/>
                  <a:gd name="T24" fmla="*/ 3 w 179"/>
                  <a:gd name="T25" fmla="*/ 103 h 103"/>
                  <a:gd name="T26" fmla="*/ 79 w 179"/>
                  <a:gd name="T27" fmla="*/ 8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 h="103">
                    <a:moveTo>
                      <a:pt x="79" y="80"/>
                    </a:moveTo>
                    <a:cubicBezTo>
                      <a:pt x="86" y="79"/>
                      <a:pt x="135" y="88"/>
                      <a:pt x="144" y="79"/>
                    </a:cubicBezTo>
                    <a:cubicBezTo>
                      <a:pt x="158" y="65"/>
                      <a:pt x="176" y="48"/>
                      <a:pt x="178" y="43"/>
                    </a:cubicBezTo>
                    <a:cubicBezTo>
                      <a:pt x="179" y="37"/>
                      <a:pt x="177" y="13"/>
                      <a:pt x="177" y="8"/>
                    </a:cubicBezTo>
                    <a:cubicBezTo>
                      <a:pt x="177" y="3"/>
                      <a:pt x="173" y="0"/>
                      <a:pt x="166" y="9"/>
                    </a:cubicBezTo>
                    <a:cubicBezTo>
                      <a:pt x="159" y="17"/>
                      <a:pt x="164" y="36"/>
                      <a:pt x="157" y="40"/>
                    </a:cubicBezTo>
                    <a:cubicBezTo>
                      <a:pt x="151" y="43"/>
                      <a:pt x="130" y="52"/>
                      <a:pt x="126" y="44"/>
                    </a:cubicBezTo>
                    <a:cubicBezTo>
                      <a:pt x="123" y="40"/>
                      <a:pt x="123" y="43"/>
                      <a:pt x="128" y="33"/>
                    </a:cubicBezTo>
                    <a:cubicBezTo>
                      <a:pt x="117" y="24"/>
                      <a:pt x="117" y="24"/>
                      <a:pt x="117" y="24"/>
                    </a:cubicBezTo>
                    <a:cubicBezTo>
                      <a:pt x="114" y="25"/>
                      <a:pt x="111" y="25"/>
                      <a:pt x="109" y="24"/>
                    </a:cubicBezTo>
                    <a:cubicBezTo>
                      <a:pt x="96" y="24"/>
                      <a:pt x="79" y="30"/>
                      <a:pt x="74" y="33"/>
                    </a:cubicBezTo>
                    <a:cubicBezTo>
                      <a:pt x="71" y="35"/>
                      <a:pt x="49" y="55"/>
                      <a:pt x="0" y="50"/>
                    </a:cubicBezTo>
                    <a:cubicBezTo>
                      <a:pt x="3" y="103"/>
                      <a:pt x="3" y="103"/>
                      <a:pt x="3" y="103"/>
                    </a:cubicBezTo>
                    <a:cubicBezTo>
                      <a:pt x="54" y="87"/>
                      <a:pt x="75" y="80"/>
                      <a:pt x="79" y="80"/>
                    </a:cubicBezTo>
                    <a:close/>
                  </a:path>
                </a:pathLst>
              </a:custGeom>
              <a:solidFill>
                <a:srgbClr val="F2C4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3" name="ïšlíḑè"/>
              <p:cNvSpPr/>
              <p:nvPr/>
            </p:nvSpPr>
            <p:spPr bwMode="auto">
              <a:xfrm>
                <a:off x="2311" y="2242"/>
                <a:ext cx="449" cy="365"/>
              </a:xfrm>
              <a:custGeom>
                <a:avLst/>
                <a:gdLst>
                  <a:gd name="T0" fmla="*/ 52 w 449"/>
                  <a:gd name="T1" fmla="*/ 0 h 365"/>
                  <a:gd name="T2" fmla="*/ 0 w 449"/>
                  <a:gd name="T3" fmla="*/ 294 h 365"/>
                  <a:gd name="T4" fmla="*/ 396 w 449"/>
                  <a:gd name="T5" fmla="*/ 365 h 365"/>
                  <a:gd name="T6" fmla="*/ 449 w 449"/>
                  <a:gd name="T7" fmla="*/ 70 h 365"/>
                  <a:gd name="T8" fmla="*/ 52 w 449"/>
                  <a:gd name="T9" fmla="*/ 0 h 365"/>
                </a:gdLst>
                <a:ahLst/>
                <a:cxnLst>
                  <a:cxn ang="0">
                    <a:pos x="T0" y="T1"/>
                  </a:cxn>
                  <a:cxn ang="0">
                    <a:pos x="T2" y="T3"/>
                  </a:cxn>
                  <a:cxn ang="0">
                    <a:pos x="T4" y="T5"/>
                  </a:cxn>
                  <a:cxn ang="0">
                    <a:pos x="T6" y="T7"/>
                  </a:cxn>
                  <a:cxn ang="0">
                    <a:pos x="T8" y="T9"/>
                  </a:cxn>
                </a:cxnLst>
                <a:rect l="0" t="0" r="r" b="b"/>
                <a:pathLst>
                  <a:path w="449" h="365">
                    <a:moveTo>
                      <a:pt x="52" y="0"/>
                    </a:moveTo>
                    <a:lnTo>
                      <a:pt x="0" y="294"/>
                    </a:lnTo>
                    <a:lnTo>
                      <a:pt x="396" y="365"/>
                    </a:lnTo>
                    <a:lnTo>
                      <a:pt x="449" y="70"/>
                    </a:lnTo>
                    <a:lnTo>
                      <a:pt x="52" y="0"/>
                    </a:lnTo>
                    <a:close/>
                  </a:path>
                </a:pathLst>
              </a:custGeom>
              <a:solidFill>
                <a:srgbClr val="D0BF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4" name="iş1iḑe"/>
              <p:cNvSpPr/>
              <p:nvPr/>
            </p:nvSpPr>
            <p:spPr bwMode="auto">
              <a:xfrm>
                <a:off x="2315" y="2223"/>
                <a:ext cx="448" cy="363"/>
              </a:xfrm>
              <a:custGeom>
                <a:avLst/>
                <a:gdLst>
                  <a:gd name="T0" fmla="*/ 51 w 448"/>
                  <a:gd name="T1" fmla="*/ 0 h 363"/>
                  <a:gd name="T2" fmla="*/ 0 w 448"/>
                  <a:gd name="T3" fmla="*/ 293 h 363"/>
                  <a:gd name="T4" fmla="*/ 397 w 448"/>
                  <a:gd name="T5" fmla="*/ 363 h 363"/>
                  <a:gd name="T6" fmla="*/ 448 w 448"/>
                  <a:gd name="T7" fmla="*/ 69 h 363"/>
                  <a:gd name="T8" fmla="*/ 51 w 448"/>
                  <a:gd name="T9" fmla="*/ 0 h 363"/>
                </a:gdLst>
                <a:ahLst/>
                <a:cxnLst>
                  <a:cxn ang="0">
                    <a:pos x="T0" y="T1"/>
                  </a:cxn>
                  <a:cxn ang="0">
                    <a:pos x="T2" y="T3"/>
                  </a:cxn>
                  <a:cxn ang="0">
                    <a:pos x="T4" y="T5"/>
                  </a:cxn>
                  <a:cxn ang="0">
                    <a:pos x="T6" y="T7"/>
                  </a:cxn>
                  <a:cxn ang="0">
                    <a:pos x="T8" y="T9"/>
                  </a:cxn>
                </a:cxnLst>
                <a:rect l="0" t="0" r="r" b="b"/>
                <a:pathLst>
                  <a:path w="448" h="363">
                    <a:moveTo>
                      <a:pt x="51" y="0"/>
                    </a:moveTo>
                    <a:lnTo>
                      <a:pt x="0" y="293"/>
                    </a:lnTo>
                    <a:lnTo>
                      <a:pt x="397" y="363"/>
                    </a:lnTo>
                    <a:lnTo>
                      <a:pt x="448" y="69"/>
                    </a:lnTo>
                    <a:lnTo>
                      <a:pt x="51" y="0"/>
                    </a:lnTo>
                    <a:close/>
                  </a:path>
                </a:pathLst>
              </a:custGeom>
              <a:solidFill>
                <a:srgbClr val="FBD6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5" name="îṩļîḑé"/>
              <p:cNvSpPr/>
              <p:nvPr/>
            </p:nvSpPr>
            <p:spPr bwMode="auto">
              <a:xfrm>
                <a:off x="2338" y="2245"/>
                <a:ext cx="402" cy="318"/>
              </a:xfrm>
              <a:custGeom>
                <a:avLst/>
                <a:gdLst>
                  <a:gd name="T0" fmla="*/ 0 w 402"/>
                  <a:gd name="T1" fmla="*/ 255 h 318"/>
                  <a:gd name="T2" fmla="*/ 0 w 402"/>
                  <a:gd name="T3" fmla="*/ 255 h 318"/>
                  <a:gd name="T4" fmla="*/ 357 w 402"/>
                  <a:gd name="T5" fmla="*/ 318 h 318"/>
                  <a:gd name="T6" fmla="*/ 402 w 402"/>
                  <a:gd name="T7" fmla="*/ 64 h 318"/>
                  <a:gd name="T8" fmla="*/ 45 w 402"/>
                  <a:gd name="T9" fmla="*/ 0 h 318"/>
                  <a:gd name="T10" fmla="*/ 0 w 402"/>
                  <a:gd name="T11" fmla="*/ 255 h 318"/>
                  <a:gd name="T12" fmla="*/ 0 w 402"/>
                  <a:gd name="T13" fmla="*/ 255 h 318"/>
                  <a:gd name="T14" fmla="*/ 0 w 402"/>
                  <a:gd name="T15" fmla="*/ 255 h 318"/>
                  <a:gd name="T16" fmla="*/ 2 w 402"/>
                  <a:gd name="T17" fmla="*/ 255 h 318"/>
                  <a:gd name="T18" fmla="*/ 45 w 402"/>
                  <a:gd name="T19" fmla="*/ 2 h 318"/>
                  <a:gd name="T20" fmla="*/ 400 w 402"/>
                  <a:gd name="T21" fmla="*/ 64 h 318"/>
                  <a:gd name="T22" fmla="*/ 357 w 402"/>
                  <a:gd name="T23" fmla="*/ 316 h 318"/>
                  <a:gd name="T24" fmla="*/ 0 w 402"/>
                  <a:gd name="T25" fmla="*/ 254 h 318"/>
                  <a:gd name="T26" fmla="*/ 0 w 402"/>
                  <a:gd name="T27" fmla="*/ 255 h 318"/>
                  <a:gd name="T28" fmla="*/ 2 w 402"/>
                  <a:gd name="T29" fmla="*/ 255 h 318"/>
                  <a:gd name="T30" fmla="*/ 0 w 402"/>
                  <a:gd name="T31" fmla="*/ 25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2" h="318">
                    <a:moveTo>
                      <a:pt x="0" y="255"/>
                    </a:moveTo>
                    <a:lnTo>
                      <a:pt x="0" y="255"/>
                    </a:lnTo>
                    <a:lnTo>
                      <a:pt x="357" y="318"/>
                    </a:lnTo>
                    <a:lnTo>
                      <a:pt x="402" y="64"/>
                    </a:lnTo>
                    <a:lnTo>
                      <a:pt x="45" y="0"/>
                    </a:lnTo>
                    <a:lnTo>
                      <a:pt x="0" y="255"/>
                    </a:lnTo>
                    <a:lnTo>
                      <a:pt x="0" y="255"/>
                    </a:lnTo>
                    <a:lnTo>
                      <a:pt x="0" y="255"/>
                    </a:lnTo>
                    <a:lnTo>
                      <a:pt x="2" y="255"/>
                    </a:lnTo>
                    <a:lnTo>
                      <a:pt x="45" y="2"/>
                    </a:lnTo>
                    <a:lnTo>
                      <a:pt x="400" y="64"/>
                    </a:lnTo>
                    <a:lnTo>
                      <a:pt x="357" y="316"/>
                    </a:lnTo>
                    <a:lnTo>
                      <a:pt x="0" y="254"/>
                    </a:lnTo>
                    <a:lnTo>
                      <a:pt x="0" y="255"/>
                    </a:lnTo>
                    <a:lnTo>
                      <a:pt x="2" y="255"/>
                    </a:lnTo>
                    <a:lnTo>
                      <a:pt x="0" y="2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6" name="îsļîḋè"/>
              <p:cNvSpPr/>
              <p:nvPr/>
            </p:nvSpPr>
            <p:spPr bwMode="auto">
              <a:xfrm>
                <a:off x="2623" y="2327"/>
                <a:ext cx="48" cy="194"/>
              </a:xfrm>
              <a:custGeom>
                <a:avLst/>
                <a:gdLst>
                  <a:gd name="T0" fmla="*/ 34 w 48"/>
                  <a:gd name="T1" fmla="*/ 0 h 194"/>
                  <a:gd name="T2" fmla="*/ 0 w 48"/>
                  <a:gd name="T3" fmla="*/ 192 h 194"/>
                  <a:gd name="T4" fmla="*/ 15 w 48"/>
                  <a:gd name="T5" fmla="*/ 194 h 194"/>
                  <a:gd name="T6" fmla="*/ 48 w 48"/>
                  <a:gd name="T7" fmla="*/ 1 h 194"/>
                  <a:gd name="T8" fmla="*/ 34 w 48"/>
                  <a:gd name="T9" fmla="*/ 0 h 194"/>
                </a:gdLst>
                <a:ahLst/>
                <a:cxnLst>
                  <a:cxn ang="0">
                    <a:pos x="T0" y="T1"/>
                  </a:cxn>
                  <a:cxn ang="0">
                    <a:pos x="T2" y="T3"/>
                  </a:cxn>
                  <a:cxn ang="0">
                    <a:pos x="T4" y="T5"/>
                  </a:cxn>
                  <a:cxn ang="0">
                    <a:pos x="T6" y="T7"/>
                  </a:cxn>
                  <a:cxn ang="0">
                    <a:pos x="T8" y="T9"/>
                  </a:cxn>
                </a:cxnLst>
                <a:rect l="0" t="0" r="r" b="b"/>
                <a:pathLst>
                  <a:path w="48" h="194">
                    <a:moveTo>
                      <a:pt x="34" y="0"/>
                    </a:moveTo>
                    <a:lnTo>
                      <a:pt x="0" y="192"/>
                    </a:lnTo>
                    <a:lnTo>
                      <a:pt x="15" y="194"/>
                    </a:lnTo>
                    <a:lnTo>
                      <a:pt x="48" y="1"/>
                    </a:ln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7" name="işḻîḋe"/>
              <p:cNvSpPr/>
              <p:nvPr/>
            </p:nvSpPr>
            <p:spPr bwMode="auto">
              <a:xfrm>
                <a:off x="2609" y="2366"/>
                <a:ext cx="26" cy="106"/>
              </a:xfrm>
              <a:custGeom>
                <a:avLst/>
                <a:gdLst>
                  <a:gd name="T0" fmla="*/ 18 w 26"/>
                  <a:gd name="T1" fmla="*/ 0 h 106"/>
                  <a:gd name="T2" fmla="*/ 0 w 26"/>
                  <a:gd name="T3" fmla="*/ 104 h 106"/>
                  <a:gd name="T4" fmla="*/ 7 w 26"/>
                  <a:gd name="T5" fmla="*/ 106 h 106"/>
                  <a:gd name="T6" fmla="*/ 26 w 26"/>
                  <a:gd name="T7" fmla="*/ 1 h 106"/>
                  <a:gd name="T8" fmla="*/ 18 w 26"/>
                  <a:gd name="T9" fmla="*/ 0 h 106"/>
                </a:gdLst>
                <a:ahLst/>
                <a:cxnLst>
                  <a:cxn ang="0">
                    <a:pos x="T0" y="T1"/>
                  </a:cxn>
                  <a:cxn ang="0">
                    <a:pos x="T2" y="T3"/>
                  </a:cxn>
                  <a:cxn ang="0">
                    <a:pos x="T4" y="T5"/>
                  </a:cxn>
                  <a:cxn ang="0">
                    <a:pos x="T6" y="T7"/>
                  </a:cxn>
                  <a:cxn ang="0">
                    <a:pos x="T8" y="T9"/>
                  </a:cxn>
                </a:cxnLst>
                <a:rect l="0" t="0" r="r" b="b"/>
                <a:pathLst>
                  <a:path w="26" h="106">
                    <a:moveTo>
                      <a:pt x="18" y="0"/>
                    </a:moveTo>
                    <a:lnTo>
                      <a:pt x="0" y="104"/>
                    </a:lnTo>
                    <a:lnTo>
                      <a:pt x="7" y="106"/>
                    </a:lnTo>
                    <a:lnTo>
                      <a:pt x="26" y="1"/>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8" name="î$ľiḋê"/>
              <p:cNvSpPr/>
              <p:nvPr/>
            </p:nvSpPr>
            <p:spPr bwMode="auto">
              <a:xfrm>
                <a:off x="2390" y="2345"/>
                <a:ext cx="15" cy="68"/>
              </a:xfrm>
              <a:custGeom>
                <a:avLst/>
                <a:gdLst>
                  <a:gd name="T0" fmla="*/ 11 w 15"/>
                  <a:gd name="T1" fmla="*/ 0 h 68"/>
                  <a:gd name="T2" fmla="*/ 0 w 15"/>
                  <a:gd name="T3" fmla="*/ 68 h 68"/>
                  <a:gd name="T4" fmla="*/ 4 w 15"/>
                  <a:gd name="T5" fmla="*/ 68 h 68"/>
                  <a:gd name="T6" fmla="*/ 15 w 15"/>
                  <a:gd name="T7" fmla="*/ 2 h 68"/>
                  <a:gd name="T8" fmla="*/ 11 w 15"/>
                  <a:gd name="T9" fmla="*/ 0 h 68"/>
                </a:gdLst>
                <a:ahLst/>
                <a:cxnLst>
                  <a:cxn ang="0">
                    <a:pos x="T0" y="T1"/>
                  </a:cxn>
                  <a:cxn ang="0">
                    <a:pos x="T2" y="T3"/>
                  </a:cxn>
                  <a:cxn ang="0">
                    <a:pos x="T4" y="T5"/>
                  </a:cxn>
                  <a:cxn ang="0">
                    <a:pos x="T6" y="T7"/>
                  </a:cxn>
                  <a:cxn ang="0">
                    <a:pos x="T8" y="T9"/>
                  </a:cxn>
                </a:cxnLst>
                <a:rect l="0" t="0" r="r" b="b"/>
                <a:pathLst>
                  <a:path w="15" h="68">
                    <a:moveTo>
                      <a:pt x="11" y="0"/>
                    </a:moveTo>
                    <a:lnTo>
                      <a:pt x="0" y="68"/>
                    </a:lnTo>
                    <a:lnTo>
                      <a:pt x="4" y="68"/>
                    </a:lnTo>
                    <a:lnTo>
                      <a:pt x="15" y="2"/>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9" name="isľïdê"/>
              <p:cNvSpPr/>
              <p:nvPr/>
            </p:nvSpPr>
            <p:spPr bwMode="auto">
              <a:xfrm>
                <a:off x="2326" y="2505"/>
                <a:ext cx="137" cy="108"/>
              </a:xfrm>
              <a:custGeom>
                <a:avLst/>
                <a:gdLst>
                  <a:gd name="T0" fmla="*/ 68 w 88"/>
                  <a:gd name="T1" fmla="*/ 6 h 69"/>
                  <a:gd name="T2" fmla="*/ 27 w 88"/>
                  <a:gd name="T3" fmla="*/ 23 h 69"/>
                  <a:gd name="T4" fmla="*/ 2 w 88"/>
                  <a:gd name="T5" fmla="*/ 32 h 69"/>
                  <a:gd name="T6" fmla="*/ 26 w 88"/>
                  <a:gd name="T7" fmla="*/ 69 h 69"/>
                  <a:gd name="T8" fmla="*/ 68 w 88"/>
                  <a:gd name="T9" fmla="*/ 25 h 69"/>
                  <a:gd name="T10" fmla="*/ 68 w 88"/>
                  <a:gd name="T11" fmla="*/ 6 h 69"/>
                </a:gdLst>
                <a:ahLst/>
                <a:cxnLst>
                  <a:cxn ang="0">
                    <a:pos x="T0" y="T1"/>
                  </a:cxn>
                  <a:cxn ang="0">
                    <a:pos x="T2" y="T3"/>
                  </a:cxn>
                  <a:cxn ang="0">
                    <a:pos x="T4" y="T5"/>
                  </a:cxn>
                  <a:cxn ang="0">
                    <a:pos x="T6" y="T7"/>
                  </a:cxn>
                  <a:cxn ang="0">
                    <a:pos x="T8" y="T9"/>
                  </a:cxn>
                  <a:cxn ang="0">
                    <a:pos x="T10" y="T11"/>
                  </a:cxn>
                </a:cxnLst>
                <a:rect l="0" t="0" r="r" b="b"/>
                <a:pathLst>
                  <a:path w="88" h="69">
                    <a:moveTo>
                      <a:pt x="68" y="6"/>
                    </a:moveTo>
                    <a:cubicBezTo>
                      <a:pt x="64" y="5"/>
                      <a:pt x="41" y="15"/>
                      <a:pt x="27" y="23"/>
                    </a:cubicBezTo>
                    <a:cubicBezTo>
                      <a:pt x="21" y="26"/>
                      <a:pt x="2" y="32"/>
                      <a:pt x="2" y="32"/>
                    </a:cubicBezTo>
                    <a:cubicBezTo>
                      <a:pt x="0" y="36"/>
                      <a:pt x="17" y="68"/>
                      <a:pt x="26" y="69"/>
                    </a:cubicBezTo>
                    <a:cubicBezTo>
                      <a:pt x="27" y="67"/>
                      <a:pt x="60" y="28"/>
                      <a:pt x="68" y="25"/>
                    </a:cubicBezTo>
                    <a:cubicBezTo>
                      <a:pt x="83" y="20"/>
                      <a:pt x="88" y="0"/>
                      <a:pt x="68" y="6"/>
                    </a:cubicBezTo>
                    <a:close/>
                  </a:path>
                </a:pathLst>
              </a:custGeom>
              <a:solidFill>
                <a:srgbClr val="F2C4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0" name="í$ḻîďé"/>
              <p:cNvSpPr/>
              <p:nvPr/>
            </p:nvSpPr>
            <p:spPr bwMode="auto">
              <a:xfrm>
                <a:off x="2618" y="1963"/>
                <a:ext cx="758" cy="157"/>
              </a:xfrm>
              <a:custGeom>
                <a:avLst/>
                <a:gdLst>
                  <a:gd name="T0" fmla="*/ 484 w 485"/>
                  <a:gd name="T1" fmla="*/ 1 h 100"/>
                  <a:gd name="T2" fmla="*/ 482 w 485"/>
                  <a:gd name="T3" fmla="*/ 0 h 100"/>
                  <a:gd name="T4" fmla="*/ 1 w 485"/>
                  <a:gd name="T5" fmla="*/ 88 h 100"/>
                  <a:gd name="T6" fmla="*/ 0 w 485"/>
                  <a:gd name="T7" fmla="*/ 91 h 100"/>
                  <a:gd name="T8" fmla="*/ 13 w 485"/>
                  <a:gd name="T9" fmla="*/ 99 h 100"/>
                  <a:gd name="T10" fmla="*/ 475 w 485"/>
                  <a:gd name="T11" fmla="*/ 14 h 100"/>
                  <a:gd name="T12" fmla="*/ 484 w 485"/>
                  <a:gd name="T13" fmla="*/ 1 h 100"/>
                </a:gdLst>
                <a:ahLst/>
                <a:cxnLst>
                  <a:cxn ang="0">
                    <a:pos x="T0" y="T1"/>
                  </a:cxn>
                  <a:cxn ang="0">
                    <a:pos x="T2" y="T3"/>
                  </a:cxn>
                  <a:cxn ang="0">
                    <a:pos x="T4" y="T5"/>
                  </a:cxn>
                  <a:cxn ang="0">
                    <a:pos x="T6" y="T7"/>
                  </a:cxn>
                  <a:cxn ang="0">
                    <a:pos x="T8" y="T9"/>
                  </a:cxn>
                  <a:cxn ang="0">
                    <a:pos x="T10" y="T11"/>
                  </a:cxn>
                  <a:cxn ang="0">
                    <a:pos x="T12" y="T13"/>
                  </a:cxn>
                </a:cxnLst>
                <a:rect l="0" t="0" r="r" b="b"/>
                <a:pathLst>
                  <a:path w="485" h="100">
                    <a:moveTo>
                      <a:pt x="484" y="1"/>
                    </a:moveTo>
                    <a:cubicBezTo>
                      <a:pt x="482" y="0"/>
                      <a:pt x="482" y="0"/>
                      <a:pt x="482" y="0"/>
                    </a:cubicBezTo>
                    <a:cubicBezTo>
                      <a:pt x="1" y="88"/>
                      <a:pt x="1" y="88"/>
                      <a:pt x="1" y="88"/>
                    </a:cubicBezTo>
                    <a:cubicBezTo>
                      <a:pt x="0" y="91"/>
                      <a:pt x="0" y="91"/>
                      <a:pt x="0" y="91"/>
                    </a:cubicBezTo>
                    <a:cubicBezTo>
                      <a:pt x="1" y="96"/>
                      <a:pt x="7" y="100"/>
                      <a:pt x="13" y="99"/>
                    </a:cubicBezTo>
                    <a:cubicBezTo>
                      <a:pt x="475" y="14"/>
                      <a:pt x="475" y="14"/>
                      <a:pt x="475" y="14"/>
                    </a:cubicBezTo>
                    <a:cubicBezTo>
                      <a:pt x="481" y="13"/>
                      <a:pt x="485" y="7"/>
                      <a:pt x="484" y="1"/>
                    </a:cubicBezTo>
                    <a:close/>
                  </a:path>
                </a:pathLst>
              </a:custGeom>
              <a:solidFill>
                <a:srgbClr val="6076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1" name="ïṡ1iďê"/>
              <p:cNvSpPr/>
              <p:nvPr/>
            </p:nvSpPr>
            <p:spPr bwMode="auto">
              <a:xfrm>
                <a:off x="2618" y="1837"/>
                <a:ext cx="757" cy="269"/>
              </a:xfrm>
              <a:custGeom>
                <a:avLst/>
                <a:gdLst>
                  <a:gd name="T0" fmla="*/ 641 w 757"/>
                  <a:gd name="T1" fmla="*/ 0 h 269"/>
                  <a:gd name="T2" fmla="*/ 80 w 757"/>
                  <a:gd name="T3" fmla="*/ 103 h 269"/>
                  <a:gd name="T4" fmla="*/ 0 w 757"/>
                  <a:gd name="T5" fmla="*/ 269 h 269"/>
                  <a:gd name="T6" fmla="*/ 757 w 757"/>
                  <a:gd name="T7" fmla="*/ 128 h 269"/>
                  <a:gd name="T8" fmla="*/ 641 w 757"/>
                  <a:gd name="T9" fmla="*/ 0 h 269"/>
                </a:gdLst>
                <a:ahLst/>
                <a:cxnLst>
                  <a:cxn ang="0">
                    <a:pos x="T0" y="T1"/>
                  </a:cxn>
                  <a:cxn ang="0">
                    <a:pos x="T2" y="T3"/>
                  </a:cxn>
                  <a:cxn ang="0">
                    <a:pos x="T4" y="T5"/>
                  </a:cxn>
                  <a:cxn ang="0">
                    <a:pos x="T6" y="T7"/>
                  </a:cxn>
                  <a:cxn ang="0">
                    <a:pos x="T8" y="T9"/>
                  </a:cxn>
                </a:cxnLst>
                <a:rect l="0" t="0" r="r" b="b"/>
                <a:pathLst>
                  <a:path w="757" h="269">
                    <a:moveTo>
                      <a:pt x="641" y="0"/>
                    </a:moveTo>
                    <a:lnTo>
                      <a:pt x="80" y="103"/>
                    </a:lnTo>
                    <a:lnTo>
                      <a:pt x="0" y="269"/>
                    </a:lnTo>
                    <a:lnTo>
                      <a:pt x="757" y="128"/>
                    </a:lnTo>
                    <a:lnTo>
                      <a:pt x="641" y="0"/>
                    </a:ln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2" name="ï$ļïḋé"/>
              <p:cNvSpPr/>
              <p:nvPr/>
            </p:nvSpPr>
            <p:spPr bwMode="auto">
              <a:xfrm>
                <a:off x="2652" y="1859"/>
                <a:ext cx="681" cy="220"/>
              </a:xfrm>
              <a:custGeom>
                <a:avLst/>
                <a:gdLst>
                  <a:gd name="T0" fmla="*/ 601 w 681"/>
                  <a:gd name="T1" fmla="*/ 0 h 220"/>
                  <a:gd name="T2" fmla="*/ 58 w 681"/>
                  <a:gd name="T3" fmla="*/ 98 h 220"/>
                  <a:gd name="T4" fmla="*/ 0 w 681"/>
                  <a:gd name="T5" fmla="*/ 220 h 220"/>
                  <a:gd name="T6" fmla="*/ 681 w 681"/>
                  <a:gd name="T7" fmla="*/ 95 h 220"/>
                  <a:gd name="T8" fmla="*/ 601 w 681"/>
                  <a:gd name="T9" fmla="*/ 0 h 220"/>
                </a:gdLst>
                <a:ahLst/>
                <a:cxnLst>
                  <a:cxn ang="0">
                    <a:pos x="T0" y="T1"/>
                  </a:cxn>
                  <a:cxn ang="0">
                    <a:pos x="T2" y="T3"/>
                  </a:cxn>
                  <a:cxn ang="0">
                    <a:pos x="T4" y="T5"/>
                  </a:cxn>
                  <a:cxn ang="0">
                    <a:pos x="T6" y="T7"/>
                  </a:cxn>
                  <a:cxn ang="0">
                    <a:pos x="T8" y="T9"/>
                  </a:cxn>
                </a:cxnLst>
                <a:rect l="0" t="0" r="r" b="b"/>
                <a:pathLst>
                  <a:path w="681" h="220">
                    <a:moveTo>
                      <a:pt x="601" y="0"/>
                    </a:moveTo>
                    <a:lnTo>
                      <a:pt x="58" y="98"/>
                    </a:lnTo>
                    <a:lnTo>
                      <a:pt x="0" y="220"/>
                    </a:lnTo>
                    <a:lnTo>
                      <a:pt x="681" y="95"/>
                    </a:lnTo>
                    <a:lnTo>
                      <a:pt x="601" y="0"/>
                    </a:lnTo>
                    <a:close/>
                  </a:path>
                </a:pathLst>
              </a:custGeom>
              <a:solidFill>
                <a:srgbClr val="8BA3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3" name="îṣļïḑè"/>
              <p:cNvSpPr/>
              <p:nvPr/>
            </p:nvSpPr>
            <p:spPr bwMode="auto">
              <a:xfrm>
                <a:off x="2657" y="1862"/>
                <a:ext cx="671" cy="216"/>
              </a:xfrm>
              <a:custGeom>
                <a:avLst/>
                <a:gdLst>
                  <a:gd name="T0" fmla="*/ 0 w 671"/>
                  <a:gd name="T1" fmla="*/ 216 h 216"/>
                  <a:gd name="T2" fmla="*/ 671 w 671"/>
                  <a:gd name="T3" fmla="*/ 92 h 216"/>
                  <a:gd name="T4" fmla="*/ 594 w 671"/>
                  <a:gd name="T5" fmla="*/ 0 h 216"/>
                  <a:gd name="T6" fmla="*/ 56 w 671"/>
                  <a:gd name="T7" fmla="*/ 100 h 216"/>
                  <a:gd name="T8" fmla="*/ 0 w 671"/>
                  <a:gd name="T9" fmla="*/ 216 h 216"/>
                </a:gdLst>
                <a:ahLst/>
                <a:cxnLst>
                  <a:cxn ang="0">
                    <a:pos x="T0" y="T1"/>
                  </a:cxn>
                  <a:cxn ang="0">
                    <a:pos x="T2" y="T3"/>
                  </a:cxn>
                  <a:cxn ang="0">
                    <a:pos x="T4" y="T5"/>
                  </a:cxn>
                  <a:cxn ang="0">
                    <a:pos x="T6" y="T7"/>
                  </a:cxn>
                  <a:cxn ang="0">
                    <a:pos x="T8" y="T9"/>
                  </a:cxn>
                </a:cxnLst>
                <a:rect l="0" t="0" r="r" b="b"/>
                <a:pathLst>
                  <a:path w="671" h="216">
                    <a:moveTo>
                      <a:pt x="0" y="216"/>
                    </a:moveTo>
                    <a:lnTo>
                      <a:pt x="671" y="92"/>
                    </a:lnTo>
                    <a:lnTo>
                      <a:pt x="594" y="0"/>
                    </a:lnTo>
                    <a:lnTo>
                      <a:pt x="56" y="100"/>
                    </a:lnTo>
                    <a:lnTo>
                      <a:pt x="0" y="216"/>
                    </a:lnTo>
                    <a:close/>
                  </a:path>
                </a:pathLst>
              </a:custGeom>
              <a:solidFill>
                <a:srgbClr val="1D36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4" name="îṣlîḍè"/>
              <p:cNvSpPr/>
              <p:nvPr/>
            </p:nvSpPr>
            <p:spPr bwMode="auto">
              <a:xfrm>
                <a:off x="2640" y="1495"/>
                <a:ext cx="618" cy="440"/>
              </a:xfrm>
              <a:custGeom>
                <a:avLst/>
                <a:gdLst>
                  <a:gd name="T0" fmla="*/ 37 w 395"/>
                  <a:gd name="T1" fmla="*/ 281 h 281"/>
                  <a:gd name="T2" fmla="*/ 1 w 395"/>
                  <a:gd name="T3" fmla="*/ 79 h 281"/>
                  <a:gd name="T4" fmla="*/ 14 w 395"/>
                  <a:gd name="T5" fmla="*/ 62 h 281"/>
                  <a:gd name="T6" fmla="*/ 341 w 395"/>
                  <a:gd name="T7" fmla="*/ 1 h 281"/>
                  <a:gd name="T8" fmla="*/ 359 w 395"/>
                  <a:gd name="T9" fmla="*/ 13 h 281"/>
                  <a:gd name="T10" fmla="*/ 395 w 395"/>
                  <a:gd name="T11" fmla="*/ 215 h 281"/>
                  <a:gd name="T12" fmla="*/ 37 w 395"/>
                  <a:gd name="T13" fmla="*/ 281 h 281"/>
                </a:gdLst>
                <a:ahLst/>
                <a:cxnLst>
                  <a:cxn ang="0">
                    <a:pos x="T0" y="T1"/>
                  </a:cxn>
                  <a:cxn ang="0">
                    <a:pos x="T2" y="T3"/>
                  </a:cxn>
                  <a:cxn ang="0">
                    <a:pos x="T4" y="T5"/>
                  </a:cxn>
                  <a:cxn ang="0">
                    <a:pos x="T6" y="T7"/>
                  </a:cxn>
                  <a:cxn ang="0">
                    <a:pos x="T8" y="T9"/>
                  </a:cxn>
                  <a:cxn ang="0">
                    <a:pos x="T10" y="T11"/>
                  </a:cxn>
                  <a:cxn ang="0">
                    <a:pos x="T12" y="T13"/>
                  </a:cxn>
                </a:cxnLst>
                <a:rect l="0" t="0" r="r" b="b"/>
                <a:pathLst>
                  <a:path w="395" h="281">
                    <a:moveTo>
                      <a:pt x="37" y="281"/>
                    </a:moveTo>
                    <a:cubicBezTo>
                      <a:pt x="1" y="79"/>
                      <a:pt x="1" y="79"/>
                      <a:pt x="1" y="79"/>
                    </a:cubicBezTo>
                    <a:cubicBezTo>
                      <a:pt x="0" y="71"/>
                      <a:pt x="5" y="63"/>
                      <a:pt x="14" y="62"/>
                    </a:cubicBezTo>
                    <a:cubicBezTo>
                      <a:pt x="341" y="1"/>
                      <a:pt x="341" y="1"/>
                      <a:pt x="341" y="1"/>
                    </a:cubicBezTo>
                    <a:cubicBezTo>
                      <a:pt x="350" y="0"/>
                      <a:pt x="357" y="5"/>
                      <a:pt x="359" y="13"/>
                    </a:cubicBezTo>
                    <a:cubicBezTo>
                      <a:pt x="395" y="215"/>
                      <a:pt x="395" y="215"/>
                      <a:pt x="395" y="215"/>
                    </a:cubicBezTo>
                    <a:lnTo>
                      <a:pt x="37" y="281"/>
                    </a:ln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5" name="iṧ1ïde"/>
              <p:cNvSpPr/>
              <p:nvPr/>
            </p:nvSpPr>
            <p:spPr bwMode="auto">
              <a:xfrm>
                <a:off x="2732" y="1855"/>
                <a:ext cx="25" cy="24"/>
              </a:xfrm>
              <a:custGeom>
                <a:avLst/>
                <a:gdLst>
                  <a:gd name="T0" fmla="*/ 14 w 16"/>
                  <a:gd name="T1" fmla="*/ 13 h 15"/>
                  <a:gd name="T2" fmla="*/ 4 w 16"/>
                  <a:gd name="T3" fmla="*/ 15 h 15"/>
                  <a:gd name="T4" fmla="*/ 1 w 16"/>
                  <a:gd name="T5" fmla="*/ 13 h 15"/>
                  <a:gd name="T6" fmla="*/ 0 w 16"/>
                  <a:gd name="T7" fmla="*/ 5 h 15"/>
                  <a:gd name="T8" fmla="*/ 2 w 16"/>
                  <a:gd name="T9" fmla="*/ 2 h 15"/>
                  <a:gd name="T10" fmla="*/ 12 w 16"/>
                  <a:gd name="T11" fmla="*/ 0 h 15"/>
                  <a:gd name="T12" fmla="*/ 15 w 16"/>
                  <a:gd name="T13" fmla="*/ 2 h 15"/>
                  <a:gd name="T14" fmla="*/ 16 w 16"/>
                  <a:gd name="T15" fmla="*/ 10 h 15"/>
                  <a:gd name="T16" fmla="*/ 14 w 16"/>
                  <a:gd name="T1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5">
                    <a:moveTo>
                      <a:pt x="14" y="13"/>
                    </a:moveTo>
                    <a:cubicBezTo>
                      <a:pt x="4" y="15"/>
                      <a:pt x="4" y="15"/>
                      <a:pt x="4" y="15"/>
                    </a:cubicBezTo>
                    <a:cubicBezTo>
                      <a:pt x="3" y="15"/>
                      <a:pt x="1" y="14"/>
                      <a:pt x="1" y="13"/>
                    </a:cubicBezTo>
                    <a:cubicBezTo>
                      <a:pt x="0" y="5"/>
                      <a:pt x="0" y="5"/>
                      <a:pt x="0" y="5"/>
                    </a:cubicBezTo>
                    <a:cubicBezTo>
                      <a:pt x="0" y="4"/>
                      <a:pt x="0" y="3"/>
                      <a:pt x="2" y="2"/>
                    </a:cubicBezTo>
                    <a:cubicBezTo>
                      <a:pt x="12" y="0"/>
                      <a:pt x="12" y="0"/>
                      <a:pt x="12" y="0"/>
                    </a:cubicBezTo>
                    <a:cubicBezTo>
                      <a:pt x="13" y="0"/>
                      <a:pt x="15" y="1"/>
                      <a:pt x="15" y="2"/>
                    </a:cubicBezTo>
                    <a:cubicBezTo>
                      <a:pt x="16" y="10"/>
                      <a:pt x="16" y="10"/>
                      <a:pt x="16" y="10"/>
                    </a:cubicBezTo>
                    <a:cubicBezTo>
                      <a:pt x="16" y="11"/>
                      <a:pt x="16" y="13"/>
                      <a:pt x="14" y="13"/>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6" name="îṣ1iďê"/>
              <p:cNvSpPr/>
              <p:nvPr/>
            </p:nvSpPr>
            <p:spPr bwMode="auto">
              <a:xfrm>
                <a:off x="2726" y="1827"/>
                <a:ext cx="28" cy="28"/>
              </a:xfrm>
              <a:custGeom>
                <a:avLst/>
                <a:gdLst>
                  <a:gd name="T0" fmla="*/ 15 w 18"/>
                  <a:gd name="T1" fmla="*/ 16 h 18"/>
                  <a:gd name="T2" fmla="*/ 6 w 18"/>
                  <a:gd name="T3" fmla="*/ 18 h 18"/>
                  <a:gd name="T4" fmla="*/ 2 w 18"/>
                  <a:gd name="T5" fmla="*/ 15 h 18"/>
                  <a:gd name="T6" fmla="*/ 1 w 18"/>
                  <a:gd name="T7" fmla="*/ 5 h 18"/>
                  <a:gd name="T8" fmla="*/ 3 w 18"/>
                  <a:gd name="T9" fmla="*/ 2 h 18"/>
                  <a:gd name="T10" fmla="*/ 12 w 18"/>
                  <a:gd name="T11" fmla="*/ 0 h 18"/>
                  <a:gd name="T12" fmla="*/ 16 w 18"/>
                  <a:gd name="T13" fmla="*/ 2 h 18"/>
                  <a:gd name="T14" fmla="*/ 17 w 18"/>
                  <a:gd name="T15" fmla="*/ 13 h 18"/>
                  <a:gd name="T16" fmla="*/ 15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5" y="16"/>
                    </a:moveTo>
                    <a:cubicBezTo>
                      <a:pt x="6" y="18"/>
                      <a:pt x="6" y="18"/>
                      <a:pt x="6" y="18"/>
                    </a:cubicBezTo>
                    <a:cubicBezTo>
                      <a:pt x="4" y="18"/>
                      <a:pt x="3" y="17"/>
                      <a:pt x="2" y="15"/>
                    </a:cubicBezTo>
                    <a:cubicBezTo>
                      <a:pt x="1" y="5"/>
                      <a:pt x="1" y="5"/>
                      <a:pt x="1" y="5"/>
                    </a:cubicBezTo>
                    <a:cubicBezTo>
                      <a:pt x="0" y="3"/>
                      <a:pt x="1" y="2"/>
                      <a:pt x="3" y="2"/>
                    </a:cubicBezTo>
                    <a:cubicBezTo>
                      <a:pt x="12" y="0"/>
                      <a:pt x="12" y="0"/>
                      <a:pt x="12" y="0"/>
                    </a:cubicBezTo>
                    <a:cubicBezTo>
                      <a:pt x="14" y="0"/>
                      <a:pt x="15" y="0"/>
                      <a:pt x="16" y="2"/>
                    </a:cubicBezTo>
                    <a:cubicBezTo>
                      <a:pt x="17" y="13"/>
                      <a:pt x="17" y="13"/>
                      <a:pt x="17" y="13"/>
                    </a:cubicBezTo>
                    <a:cubicBezTo>
                      <a:pt x="18" y="14"/>
                      <a:pt x="17" y="16"/>
                      <a:pt x="15"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7" name="iṥlíde"/>
              <p:cNvSpPr/>
              <p:nvPr/>
            </p:nvSpPr>
            <p:spPr bwMode="auto">
              <a:xfrm>
                <a:off x="2721" y="1798"/>
                <a:ext cx="27" cy="28"/>
              </a:xfrm>
              <a:custGeom>
                <a:avLst/>
                <a:gdLst>
                  <a:gd name="T0" fmla="*/ 15 w 17"/>
                  <a:gd name="T1" fmla="*/ 16 h 18"/>
                  <a:gd name="T2" fmla="*/ 5 w 17"/>
                  <a:gd name="T3" fmla="*/ 18 h 18"/>
                  <a:gd name="T4" fmla="*/ 2 w 17"/>
                  <a:gd name="T5" fmla="*/ 16 h 18"/>
                  <a:gd name="T6" fmla="*/ 0 w 17"/>
                  <a:gd name="T7" fmla="*/ 5 h 18"/>
                  <a:gd name="T8" fmla="*/ 2 w 17"/>
                  <a:gd name="T9" fmla="*/ 2 h 18"/>
                  <a:gd name="T10" fmla="*/ 12 w 17"/>
                  <a:gd name="T11" fmla="*/ 0 h 18"/>
                  <a:gd name="T12" fmla="*/ 15 w 17"/>
                  <a:gd name="T13" fmla="*/ 2 h 18"/>
                  <a:gd name="T14" fmla="*/ 17 w 17"/>
                  <a:gd name="T15" fmla="*/ 13 h 18"/>
                  <a:gd name="T16" fmla="*/ 15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16"/>
                    </a:moveTo>
                    <a:cubicBezTo>
                      <a:pt x="5" y="18"/>
                      <a:pt x="5" y="18"/>
                      <a:pt x="5" y="18"/>
                    </a:cubicBezTo>
                    <a:cubicBezTo>
                      <a:pt x="4" y="18"/>
                      <a:pt x="2" y="17"/>
                      <a:pt x="2" y="16"/>
                    </a:cubicBezTo>
                    <a:cubicBezTo>
                      <a:pt x="0" y="5"/>
                      <a:pt x="0" y="5"/>
                      <a:pt x="0" y="5"/>
                    </a:cubicBezTo>
                    <a:cubicBezTo>
                      <a:pt x="0" y="3"/>
                      <a:pt x="1" y="2"/>
                      <a:pt x="2" y="2"/>
                    </a:cubicBezTo>
                    <a:cubicBezTo>
                      <a:pt x="12" y="0"/>
                      <a:pt x="12" y="0"/>
                      <a:pt x="12" y="0"/>
                    </a:cubicBezTo>
                    <a:cubicBezTo>
                      <a:pt x="14" y="0"/>
                      <a:pt x="15" y="1"/>
                      <a:pt x="15" y="2"/>
                    </a:cubicBezTo>
                    <a:cubicBezTo>
                      <a:pt x="17" y="13"/>
                      <a:pt x="17" y="13"/>
                      <a:pt x="17" y="13"/>
                    </a:cubicBezTo>
                    <a:cubicBezTo>
                      <a:pt x="17" y="14"/>
                      <a:pt x="16" y="16"/>
                      <a:pt x="15"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8" name="íṡḻïḋé"/>
              <p:cNvSpPr/>
              <p:nvPr/>
            </p:nvSpPr>
            <p:spPr bwMode="auto">
              <a:xfrm>
                <a:off x="2717" y="1768"/>
                <a:ext cx="26" cy="28"/>
              </a:xfrm>
              <a:custGeom>
                <a:avLst/>
                <a:gdLst>
                  <a:gd name="T0" fmla="*/ 15 w 17"/>
                  <a:gd name="T1" fmla="*/ 16 h 18"/>
                  <a:gd name="T2" fmla="*/ 5 w 17"/>
                  <a:gd name="T3" fmla="*/ 18 h 18"/>
                  <a:gd name="T4" fmla="*/ 2 w 17"/>
                  <a:gd name="T5" fmla="*/ 16 h 18"/>
                  <a:gd name="T6" fmla="*/ 0 w 17"/>
                  <a:gd name="T7" fmla="*/ 5 h 18"/>
                  <a:gd name="T8" fmla="*/ 2 w 17"/>
                  <a:gd name="T9" fmla="*/ 2 h 18"/>
                  <a:gd name="T10" fmla="*/ 12 w 17"/>
                  <a:gd name="T11" fmla="*/ 0 h 18"/>
                  <a:gd name="T12" fmla="*/ 15 w 17"/>
                  <a:gd name="T13" fmla="*/ 2 h 18"/>
                  <a:gd name="T14" fmla="*/ 17 w 17"/>
                  <a:gd name="T15" fmla="*/ 13 h 18"/>
                  <a:gd name="T16" fmla="*/ 15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16"/>
                    </a:moveTo>
                    <a:cubicBezTo>
                      <a:pt x="5" y="18"/>
                      <a:pt x="5" y="18"/>
                      <a:pt x="5" y="18"/>
                    </a:cubicBezTo>
                    <a:cubicBezTo>
                      <a:pt x="3" y="18"/>
                      <a:pt x="2" y="17"/>
                      <a:pt x="2" y="16"/>
                    </a:cubicBezTo>
                    <a:cubicBezTo>
                      <a:pt x="0" y="5"/>
                      <a:pt x="0" y="5"/>
                      <a:pt x="0" y="5"/>
                    </a:cubicBezTo>
                    <a:cubicBezTo>
                      <a:pt x="0" y="4"/>
                      <a:pt x="1" y="2"/>
                      <a:pt x="2" y="2"/>
                    </a:cubicBezTo>
                    <a:cubicBezTo>
                      <a:pt x="12" y="0"/>
                      <a:pt x="12" y="0"/>
                      <a:pt x="12" y="0"/>
                    </a:cubicBezTo>
                    <a:cubicBezTo>
                      <a:pt x="13" y="0"/>
                      <a:pt x="15" y="1"/>
                      <a:pt x="15" y="2"/>
                    </a:cubicBezTo>
                    <a:cubicBezTo>
                      <a:pt x="17" y="13"/>
                      <a:pt x="17" y="13"/>
                      <a:pt x="17" y="13"/>
                    </a:cubicBezTo>
                    <a:cubicBezTo>
                      <a:pt x="17" y="15"/>
                      <a:pt x="16" y="16"/>
                      <a:pt x="15"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9" name="iṩḷíḓè"/>
              <p:cNvSpPr/>
              <p:nvPr/>
            </p:nvSpPr>
            <p:spPr bwMode="auto">
              <a:xfrm>
                <a:off x="2710" y="1738"/>
                <a:ext cx="28" cy="28"/>
              </a:xfrm>
              <a:custGeom>
                <a:avLst/>
                <a:gdLst>
                  <a:gd name="T0" fmla="*/ 15 w 18"/>
                  <a:gd name="T1" fmla="*/ 16 h 18"/>
                  <a:gd name="T2" fmla="*/ 6 w 18"/>
                  <a:gd name="T3" fmla="*/ 18 h 18"/>
                  <a:gd name="T4" fmla="*/ 2 w 18"/>
                  <a:gd name="T5" fmla="*/ 16 h 18"/>
                  <a:gd name="T6" fmla="*/ 1 w 18"/>
                  <a:gd name="T7" fmla="*/ 5 h 18"/>
                  <a:gd name="T8" fmla="*/ 3 w 18"/>
                  <a:gd name="T9" fmla="*/ 2 h 18"/>
                  <a:gd name="T10" fmla="*/ 12 w 18"/>
                  <a:gd name="T11" fmla="*/ 0 h 18"/>
                  <a:gd name="T12" fmla="*/ 16 w 18"/>
                  <a:gd name="T13" fmla="*/ 3 h 18"/>
                  <a:gd name="T14" fmla="*/ 17 w 18"/>
                  <a:gd name="T15" fmla="*/ 13 h 18"/>
                  <a:gd name="T16" fmla="*/ 15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5" y="16"/>
                    </a:moveTo>
                    <a:cubicBezTo>
                      <a:pt x="6" y="18"/>
                      <a:pt x="6" y="18"/>
                      <a:pt x="6" y="18"/>
                    </a:cubicBezTo>
                    <a:cubicBezTo>
                      <a:pt x="4" y="18"/>
                      <a:pt x="3" y="17"/>
                      <a:pt x="2" y="16"/>
                    </a:cubicBezTo>
                    <a:cubicBezTo>
                      <a:pt x="1" y="5"/>
                      <a:pt x="1" y="5"/>
                      <a:pt x="1" y="5"/>
                    </a:cubicBezTo>
                    <a:cubicBezTo>
                      <a:pt x="0" y="4"/>
                      <a:pt x="1" y="2"/>
                      <a:pt x="3" y="2"/>
                    </a:cubicBezTo>
                    <a:cubicBezTo>
                      <a:pt x="12" y="0"/>
                      <a:pt x="12" y="0"/>
                      <a:pt x="12" y="0"/>
                    </a:cubicBezTo>
                    <a:cubicBezTo>
                      <a:pt x="14" y="0"/>
                      <a:pt x="15" y="1"/>
                      <a:pt x="16" y="3"/>
                    </a:cubicBezTo>
                    <a:cubicBezTo>
                      <a:pt x="17" y="13"/>
                      <a:pt x="17" y="13"/>
                      <a:pt x="17" y="13"/>
                    </a:cubicBezTo>
                    <a:cubicBezTo>
                      <a:pt x="18" y="15"/>
                      <a:pt x="17" y="16"/>
                      <a:pt x="15"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0" name="îSḻîďe"/>
              <p:cNvSpPr/>
              <p:nvPr/>
            </p:nvSpPr>
            <p:spPr bwMode="auto">
              <a:xfrm>
                <a:off x="2706" y="1708"/>
                <a:ext cx="26" cy="30"/>
              </a:xfrm>
              <a:custGeom>
                <a:avLst/>
                <a:gdLst>
                  <a:gd name="T0" fmla="*/ 15 w 17"/>
                  <a:gd name="T1" fmla="*/ 17 h 19"/>
                  <a:gd name="T2" fmla="*/ 5 w 17"/>
                  <a:gd name="T3" fmla="*/ 18 h 19"/>
                  <a:gd name="T4" fmla="*/ 2 w 17"/>
                  <a:gd name="T5" fmla="*/ 16 h 19"/>
                  <a:gd name="T6" fmla="*/ 0 w 17"/>
                  <a:gd name="T7" fmla="*/ 6 h 19"/>
                  <a:gd name="T8" fmla="*/ 2 w 17"/>
                  <a:gd name="T9" fmla="*/ 2 h 19"/>
                  <a:gd name="T10" fmla="*/ 12 w 17"/>
                  <a:gd name="T11" fmla="*/ 1 h 19"/>
                  <a:gd name="T12" fmla="*/ 15 w 17"/>
                  <a:gd name="T13" fmla="*/ 3 h 19"/>
                  <a:gd name="T14" fmla="*/ 17 w 17"/>
                  <a:gd name="T15" fmla="*/ 13 h 19"/>
                  <a:gd name="T16" fmla="*/ 15 w 17"/>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5" y="17"/>
                    </a:moveTo>
                    <a:cubicBezTo>
                      <a:pt x="5" y="18"/>
                      <a:pt x="5" y="18"/>
                      <a:pt x="5" y="18"/>
                    </a:cubicBezTo>
                    <a:cubicBezTo>
                      <a:pt x="4" y="19"/>
                      <a:pt x="2" y="18"/>
                      <a:pt x="2" y="16"/>
                    </a:cubicBezTo>
                    <a:cubicBezTo>
                      <a:pt x="0" y="6"/>
                      <a:pt x="0" y="6"/>
                      <a:pt x="0" y="6"/>
                    </a:cubicBezTo>
                    <a:cubicBezTo>
                      <a:pt x="0" y="4"/>
                      <a:pt x="1" y="3"/>
                      <a:pt x="2" y="2"/>
                    </a:cubicBezTo>
                    <a:cubicBezTo>
                      <a:pt x="12" y="1"/>
                      <a:pt x="12" y="1"/>
                      <a:pt x="12" y="1"/>
                    </a:cubicBezTo>
                    <a:cubicBezTo>
                      <a:pt x="14" y="0"/>
                      <a:pt x="15" y="1"/>
                      <a:pt x="15" y="3"/>
                    </a:cubicBezTo>
                    <a:cubicBezTo>
                      <a:pt x="17" y="13"/>
                      <a:pt x="17" y="13"/>
                      <a:pt x="17" y="13"/>
                    </a:cubicBezTo>
                    <a:cubicBezTo>
                      <a:pt x="17" y="15"/>
                      <a:pt x="16" y="16"/>
                      <a:pt x="15" y="17"/>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1" name="ïs1íḍé"/>
              <p:cNvSpPr/>
              <p:nvPr/>
            </p:nvSpPr>
            <p:spPr bwMode="auto">
              <a:xfrm>
                <a:off x="2760" y="1851"/>
                <a:ext cx="27" cy="22"/>
              </a:xfrm>
              <a:custGeom>
                <a:avLst/>
                <a:gdLst>
                  <a:gd name="T0" fmla="*/ 15 w 17"/>
                  <a:gd name="T1" fmla="*/ 12 h 14"/>
                  <a:gd name="T2" fmla="*/ 5 w 17"/>
                  <a:gd name="T3" fmla="*/ 14 h 14"/>
                  <a:gd name="T4" fmla="*/ 2 w 17"/>
                  <a:gd name="T5" fmla="*/ 12 h 14"/>
                  <a:gd name="T6" fmla="*/ 1 w 17"/>
                  <a:gd name="T7" fmla="*/ 5 h 14"/>
                  <a:gd name="T8" fmla="*/ 2 w 17"/>
                  <a:gd name="T9" fmla="*/ 2 h 14"/>
                  <a:gd name="T10" fmla="*/ 13 w 17"/>
                  <a:gd name="T11" fmla="*/ 0 h 14"/>
                  <a:gd name="T12" fmla="*/ 16 w 17"/>
                  <a:gd name="T13" fmla="*/ 2 h 14"/>
                  <a:gd name="T14" fmla="*/ 17 w 17"/>
                  <a:gd name="T15" fmla="*/ 10 h 14"/>
                  <a:gd name="T16" fmla="*/ 15 w 17"/>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4">
                    <a:moveTo>
                      <a:pt x="15" y="12"/>
                    </a:moveTo>
                    <a:cubicBezTo>
                      <a:pt x="5" y="14"/>
                      <a:pt x="5" y="14"/>
                      <a:pt x="5" y="14"/>
                    </a:cubicBezTo>
                    <a:cubicBezTo>
                      <a:pt x="3" y="14"/>
                      <a:pt x="2" y="14"/>
                      <a:pt x="2" y="12"/>
                    </a:cubicBezTo>
                    <a:cubicBezTo>
                      <a:pt x="1" y="5"/>
                      <a:pt x="1" y="5"/>
                      <a:pt x="1" y="5"/>
                    </a:cubicBezTo>
                    <a:cubicBezTo>
                      <a:pt x="0" y="3"/>
                      <a:pt x="1" y="2"/>
                      <a:pt x="2" y="2"/>
                    </a:cubicBezTo>
                    <a:cubicBezTo>
                      <a:pt x="13" y="0"/>
                      <a:pt x="13" y="0"/>
                      <a:pt x="13" y="0"/>
                    </a:cubicBezTo>
                    <a:cubicBezTo>
                      <a:pt x="14" y="0"/>
                      <a:pt x="15" y="1"/>
                      <a:pt x="16" y="2"/>
                    </a:cubicBezTo>
                    <a:cubicBezTo>
                      <a:pt x="17" y="10"/>
                      <a:pt x="17" y="10"/>
                      <a:pt x="17" y="10"/>
                    </a:cubicBezTo>
                    <a:cubicBezTo>
                      <a:pt x="17" y="11"/>
                      <a:pt x="16" y="12"/>
                      <a:pt x="15" y="12"/>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2" name="îṡḷïďê"/>
              <p:cNvSpPr/>
              <p:nvPr/>
            </p:nvSpPr>
            <p:spPr bwMode="auto">
              <a:xfrm>
                <a:off x="2756" y="1816"/>
                <a:ext cx="54" cy="33"/>
              </a:xfrm>
              <a:custGeom>
                <a:avLst/>
                <a:gdLst>
                  <a:gd name="T0" fmla="*/ 32 w 35"/>
                  <a:gd name="T1" fmla="*/ 16 h 21"/>
                  <a:gd name="T2" fmla="*/ 6 w 35"/>
                  <a:gd name="T3" fmla="*/ 21 h 21"/>
                  <a:gd name="T4" fmla="*/ 2 w 35"/>
                  <a:gd name="T5" fmla="*/ 19 h 21"/>
                  <a:gd name="T6" fmla="*/ 0 w 35"/>
                  <a:gd name="T7" fmla="*/ 8 h 21"/>
                  <a:gd name="T8" fmla="*/ 3 w 35"/>
                  <a:gd name="T9" fmla="*/ 5 h 21"/>
                  <a:gd name="T10" fmla="*/ 29 w 35"/>
                  <a:gd name="T11" fmla="*/ 0 h 21"/>
                  <a:gd name="T12" fmla="*/ 33 w 35"/>
                  <a:gd name="T13" fmla="*/ 2 h 21"/>
                  <a:gd name="T14" fmla="*/ 34 w 35"/>
                  <a:gd name="T15" fmla="*/ 13 h 21"/>
                  <a:gd name="T16" fmla="*/ 32 w 35"/>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1">
                    <a:moveTo>
                      <a:pt x="32" y="16"/>
                    </a:moveTo>
                    <a:cubicBezTo>
                      <a:pt x="6" y="21"/>
                      <a:pt x="6" y="21"/>
                      <a:pt x="6" y="21"/>
                    </a:cubicBezTo>
                    <a:cubicBezTo>
                      <a:pt x="4" y="21"/>
                      <a:pt x="2" y="20"/>
                      <a:pt x="2" y="19"/>
                    </a:cubicBezTo>
                    <a:cubicBezTo>
                      <a:pt x="0" y="8"/>
                      <a:pt x="0" y="8"/>
                      <a:pt x="0" y="8"/>
                    </a:cubicBezTo>
                    <a:cubicBezTo>
                      <a:pt x="0" y="7"/>
                      <a:pt x="1" y="5"/>
                      <a:pt x="3" y="5"/>
                    </a:cubicBezTo>
                    <a:cubicBezTo>
                      <a:pt x="29" y="0"/>
                      <a:pt x="29" y="0"/>
                      <a:pt x="29" y="0"/>
                    </a:cubicBezTo>
                    <a:cubicBezTo>
                      <a:pt x="31" y="0"/>
                      <a:pt x="32" y="1"/>
                      <a:pt x="33" y="2"/>
                    </a:cubicBezTo>
                    <a:cubicBezTo>
                      <a:pt x="34" y="13"/>
                      <a:pt x="34" y="13"/>
                      <a:pt x="34" y="13"/>
                    </a:cubicBezTo>
                    <a:cubicBezTo>
                      <a:pt x="35" y="14"/>
                      <a:pt x="34" y="16"/>
                      <a:pt x="32"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3" name="iśľiḍe"/>
              <p:cNvSpPr/>
              <p:nvPr/>
            </p:nvSpPr>
            <p:spPr bwMode="auto">
              <a:xfrm>
                <a:off x="2751" y="1790"/>
                <a:ext cx="34" cy="31"/>
              </a:xfrm>
              <a:custGeom>
                <a:avLst/>
                <a:gdLst>
                  <a:gd name="T0" fmla="*/ 20 w 22"/>
                  <a:gd name="T1" fmla="*/ 17 h 20"/>
                  <a:gd name="T2" fmla="*/ 5 w 22"/>
                  <a:gd name="T3" fmla="*/ 19 h 20"/>
                  <a:gd name="T4" fmla="*/ 2 w 22"/>
                  <a:gd name="T5" fmla="*/ 17 h 20"/>
                  <a:gd name="T6" fmla="*/ 0 w 22"/>
                  <a:gd name="T7" fmla="*/ 7 h 20"/>
                  <a:gd name="T8" fmla="*/ 2 w 22"/>
                  <a:gd name="T9" fmla="*/ 3 h 20"/>
                  <a:gd name="T10" fmla="*/ 17 w 22"/>
                  <a:gd name="T11" fmla="*/ 1 h 20"/>
                  <a:gd name="T12" fmla="*/ 20 w 22"/>
                  <a:gd name="T13" fmla="*/ 3 h 20"/>
                  <a:gd name="T14" fmla="*/ 22 w 22"/>
                  <a:gd name="T15" fmla="*/ 13 h 20"/>
                  <a:gd name="T16" fmla="*/ 20 w 22"/>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0">
                    <a:moveTo>
                      <a:pt x="20" y="17"/>
                    </a:moveTo>
                    <a:cubicBezTo>
                      <a:pt x="5" y="19"/>
                      <a:pt x="5" y="19"/>
                      <a:pt x="5" y="19"/>
                    </a:cubicBezTo>
                    <a:cubicBezTo>
                      <a:pt x="4" y="20"/>
                      <a:pt x="2" y="19"/>
                      <a:pt x="2" y="17"/>
                    </a:cubicBezTo>
                    <a:cubicBezTo>
                      <a:pt x="0" y="7"/>
                      <a:pt x="0" y="7"/>
                      <a:pt x="0" y="7"/>
                    </a:cubicBezTo>
                    <a:cubicBezTo>
                      <a:pt x="0" y="5"/>
                      <a:pt x="1" y="4"/>
                      <a:pt x="2" y="3"/>
                    </a:cubicBezTo>
                    <a:cubicBezTo>
                      <a:pt x="17" y="1"/>
                      <a:pt x="17" y="1"/>
                      <a:pt x="17" y="1"/>
                    </a:cubicBezTo>
                    <a:cubicBezTo>
                      <a:pt x="18" y="0"/>
                      <a:pt x="20" y="1"/>
                      <a:pt x="20" y="3"/>
                    </a:cubicBezTo>
                    <a:cubicBezTo>
                      <a:pt x="22" y="13"/>
                      <a:pt x="22" y="13"/>
                      <a:pt x="22" y="13"/>
                    </a:cubicBezTo>
                    <a:cubicBezTo>
                      <a:pt x="22" y="15"/>
                      <a:pt x="21" y="16"/>
                      <a:pt x="20" y="17"/>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4" name="íṡļîḓé"/>
              <p:cNvSpPr/>
              <p:nvPr/>
            </p:nvSpPr>
            <p:spPr bwMode="auto">
              <a:xfrm>
                <a:off x="2745" y="1757"/>
                <a:ext cx="58" cy="34"/>
              </a:xfrm>
              <a:custGeom>
                <a:avLst/>
                <a:gdLst>
                  <a:gd name="T0" fmla="*/ 35 w 37"/>
                  <a:gd name="T1" fmla="*/ 16 h 22"/>
                  <a:gd name="T2" fmla="*/ 6 w 37"/>
                  <a:gd name="T3" fmla="*/ 21 h 22"/>
                  <a:gd name="T4" fmla="*/ 3 w 37"/>
                  <a:gd name="T5" fmla="*/ 19 h 22"/>
                  <a:gd name="T6" fmla="*/ 1 w 37"/>
                  <a:gd name="T7" fmla="*/ 9 h 22"/>
                  <a:gd name="T8" fmla="*/ 3 w 37"/>
                  <a:gd name="T9" fmla="*/ 5 h 22"/>
                  <a:gd name="T10" fmla="*/ 32 w 37"/>
                  <a:gd name="T11" fmla="*/ 0 h 22"/>
                  <a:gd name="T12" fmla="*/ 35 w 37"/>
                  <a:gd name="T13" fmla="*/ 2 h 22"/>
                  <a:gd name="T14" fmla="*/ 37 w 37"/>
                  <a:gd name="T15" fmla="*/ 13 h 22"/>
                  <a:gd name="T16" fmla="*/ 35 w 3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2">
                    <a:moveTo>
                      <a:pt x="35" y="16"/>
                    </a:moveTo>
                    <a:cubicBezTo>
                      <a:pt x="6" y="21"/>
                      <a:pt x="6" y="21"/>
                      <a:pt x="6" y="21"/>
                    </a:cubicBezTo>
                    <a:cubicBezTo>
                      <a:pt x="4" y="22"/>
                      <a:pt x="3" y="21"/>
                      <a:pt x="3" y="19"/>
                    </a:cubicBezTo>
                    <a:cubicBezTo>
                      <a:pt x="1" y="9"/>
                      <a:pt x="1" y="9"/>
                      <a:pt x="1" y="9"/>
                    </a:cubicBezTo>
                    <a:cubicBezTo>
                      <a:pt x="0" y="7"/>
                      <a:pt x="1" y="6"/>
                      <a:pt x="3" y="5"/>
                    </a:cubicBezTo>
                    <a:cubicBezTo>
                      <a:pt x="32" y="0"/>
                      <a:pt x="32" y="0"/>
                      <a:pt x="32" y="0"/>
                    </a:cubicBezTo>
                    <a:cubicBezTo>
                      <a:pt x="33" y="0"/>
                      <a:pt x="35" y="1"/>
                      <a:pt x="35" y="2"/>
                    </a:cubicBezTo>
                    <a:cubicBezTo>
                      <a:pt x="37" y="13"/>
                      <a:pt x="37" y="13"/>
                      <a:pt x="37" y="13"/>
                    </a:cubicBezTo>
                    <a:cubicBezTo>
                      <a:pt x="37" y="14"/>
                      <a:pt x="36" y="16"/>
                      <a:pt x="35"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5" name="íSḻîḑê"/>
              <p:cNvSpPr/>
              <p:nvPr/>
            </p:nvSpPr>
            <p:spPr bwMode="auto">
              <a:xfrm>
                <a:off x="2740" y="1733"/>
                <a:ext cx="27" cy="29"/>
              </a:xfrm>
              <a:custGeom>
                <a:avLst/>
                <a:gdLst>
                  <a:gd name="T0" fmla="*/ 15 w 17"/>
                  <a:gd name="T1" fmla="*/ 16 h 18"/>
                  <a:gd name="T2" fmla="*/ 5 w 17"/>
                  <a:gd name="T3" fmla="*/ 18 h 18"/>
                  <a:gd name="T4" fmla="*/ 2 w 17"/>
                  <a:gd name="T5" fmla="*/ 16 h 18"/>
                  <a:gd name="T6" fmla="*/ 0 w 17"/>
                  <a:gd name="T7" fmla="*/ 5 h 18"/>
                  <a:gd name="T8" fmla="*/ 3 w 17"/>
                  <a:gd name="T9" fmla="*/ 2 h 18"/>
                  <a:gd name="T10" fmla="*/ 12 w 17"/>
                  <a:gd name="T11" fmla="*/ 0 h 18"/>
                  <a:gd name="T12" fmla="*/ 15 w 17"/>
                  <a:gd name="T13" fmla="*/ 2 h 18"/>
                  <a:gd name="T14" fmla="*/ 17 w 17"/>
                  <a:gd name="T15" fmla="*/ 13 h 18"/>
                  <a:gd name="T16" fmla="*/ 15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16"/>
                    </a:moveTo>
                    <a:cubicBezTo>
                      <a:pt x="5" y="18"/>
                      <a:pt x="5" y="18"/>
                      <a:pt x="5" y="18"/>
                    </a:cubicBezTo>
                    <a:cubicBezTo>
                      <a:pt x="4" y="18"/>
                      <a:pt x="2" y="17"/>
                      <a:pt x="2" y="16"/>
                    </a:cubicBezTo>
                    <a:cubicBezTo>
                      <a:pt x="0" y="5"/>
                      <a:pt x="0" y="5"/>
                      <a:pt x="0" y="5"/>
                    </a:cubicBezTo>
                    <a:cubicBezTo>
                      <a:pt x="0" y="3"/>
                      <a:pt x="1" y="2"/>
                      <a:pt x="3" y="2"/>
                    </a:cubicBezTo>
                    <a:cubicBezTo>
                      <a:pt x="12" y="0"/>
                      <a:pt x="12" y="0"/>
                      <a:pt x="12" y="0"/>
                    </a:cubicBezTo>
                    <a:cubicBezTo>
                      <a:pt x="14" y="0"/>
                      <a:pt x="15" y="1"/>
                      <a:pt x="15" y="2"/>
                    </a:cubicBezTo>
                    <a:cubicBezTo>
                      <a:pt x="17" y="13"/>
                      <a:pt x="17" y="13"/>
                      <a:pt x="17" y="13"/>
                    </a:cubicBezTo>
                    <a:cubicBezTo>
                      <a:pt x="17" y="14"/>
                      <a:pt x="16" y="16"/>
                      <a:pt x="15"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6" name="ïṩḷiḑe"/>
              <p:cNvSpPr/>
              <p:nvPr/>
            </p:nvSpPr>
            <p:spPr bwMode="auto">
              <a:xfrm>
                <a:off x="2735" y="1704"/>
                <a:ext cx="27" cy="28"/>
              </a:xfrm>
              <a:custGeom>
                <a:avLst/>
                <a:gdLst>
                  <a:gd name="T0" fmla="*/ 15 w 17"/>
                  <a:gd name="T1" fmla="*/ 16 h 18"/>
                  <a:gd name="T2" fmla="*/ 5 w 17"/>
                  <a:gd name="T3" fmla="*/ 18 h 18"/>
                  <a:gd name="T4" fmla="*/ 2 w 17"/>
                  <a:gd name="T5" fmla="*/ 16 h 18"/>
                  <a:gd name="T6" fmla="*/ 0 w 17"/>
                  <a:gd name="T7" fmla="*/ 5 h 18"/>
                  <a:gd name="T8" fmla="*/ 2 w 17"/>
                  <a:gd name="T9" fmla="*/ 2 h 18"/>
                  <a:gd name="T10" fmla="*/ 12 w 17"/>
                  <a:gd name="T11" fmla="*/ 0 h 18"/>
                  <a:gd name="T12" fmla="*/ 15 w 17"/>
                  <a:gd name="T13" fmla="*/ 2 h 18"/>
                  <a:gd name="T14" fmla="*/ 17 w 17"/>
                  <a:gd name="T15" fmla="*/ 13 h 18"/>
                  <a:gd name="T16" fmla="*/ 15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16"/>
                    </a:moveTo>
                    <a:cubicBezTo>
                      <a:pt x="5" y="18"/>
                      <a:pt x="5" y="18"/>
                      <a:pt x="5" y="18"/>
                    </a:cubicBezTo>
                    <a:cubicBezTo>
                      <a:pt x="4" y="18"/>
                      <a:pt x="2" y="17"/>
                      <a:pt x="2" y="16"/>
                    </a:cubicBezTo>
                    <a:cubicBezTo>
                      <a:pt x="0" y="5"/>
                      <a:pt x="0" y="5"/>
                      <a:pt x="0" y="5"/>
                    </a:cubicBezTo>
                    <a:cubicBezTo>
                      <a:pt x="0" y="4"/>
                      <a:pt x="1" y="2"/>
                      <a:pt x="2" y="2"/>
                    </a:cubicBezTo>
                    <a:cubicBezTo>
                      <a:pt x="12" y="0"/>
                      <a:pt x="12" y="0"/>
                      <a:pt x="12" y="0"/>
                    </a:cubicBezTo>
                    <a:cubicBezTo>
                      <a:pt x="13" y="0"/>
                      <a:pt x="15" y="1"/>
                      <a:pt x="15" y="2"/>
                    </a:cubicBezTo>
                    <a:cubicBezTo>
                      <a:pt x="17" y="13"/>
                      <a:pt x="17" y="13"/>
                      <a:pt x="17" y="13"/>
                    </a:cubicBezTo>
                    <a:cubicBezTo>
                      <a:pt x="17" y="14"/>
                      <a:pt x="16" y="16"/>
                      <a:pt x="15"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7" name="ïš1íḋê"/>
              <p:cNvSpPr/>
              <p:nvPr/>
            </p:nvSpPr>
            <p:spPr bwMode="auto">
              <a:xfrm>
                <a:off x="2790" y="1846"/>
                <a:ext cx="23" cy="22"/>
              </a:xfrm>
              <a:custGeom>
                <a:avLst/>
                <a:gdLst>
                  <a:gd name="T0" fmla="*/ 13 w 15"/>
                  <a:gd name="T1" fmla="*/ 12 h 14"/>
                  <a:gd name="T2" fmla="*/ 4 w 15"/>
                  <a:gd name="T3" fmla="*/ 14 h 14"/>
                  <a:gd name="T4" fmla="*/ 2 w 15"/>
                  <a:gd name="T5" fmla="*/ 12 h 14"/>
                  <a:gd name="T6" fmla="*/ 0 w 15"/>
                  <a:gd name="T7" fmla="*/ 4 h 14"/>
                  <a:gd name="T8" fmla="*/ 2 w 15"/>
                  <a:gd name="T9" fmla="*/ 2 h 14"/>
                  <a:gd name="T10" fmla="*/ 11 w 15"/>
                  <a:gd name="T11" fmla="*/ 0 h 14"/>
                  <a:gd name="T12" fmla="*/ 14 w 15"/>
                  <a:gd name="T13" fmla="*/ 2 h 14"/>
                  <a:gd name="T14" fmla="*/ 15 w 15"/>
                  <a:gd name="T15" fmla="*/ 10 h 14"/>
                  <a:gd name="T16" fmla="*/ 13 w 1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2"/>
                    </a:moveTo>
                    <a:cubicBezTo>
                      <a:pt x="4" y="14"/>
                      <a:pt x="4" y="14"/>
                      <a:pt x="4" y="14"/>
                    </a:cubicBezTo>
                    <a:cubicBezTo>
                      <a:pt x="3" y="14"/>
                      <a:pt x="2" y="13"/>
                      <a:pt x="2" y="12"/>
                    </a:cubicBezTo>
                    <a:cubicBezTo>
                      <a:pt x="0" y="4"/>
                      <a:pt x="0" y="4"/>
                      <a:pt x="0" y="4"/>
                    </a:cubicBezTo>
                    <a:cubicBezTo>
                      <a:pt x="0" y="3"/>
                      <a:pt x="1" y="2"/>
                      <a:pt x="2" y="2"/>
                    </a:cubicBezTo>
                    <a:cubicBezTo>
                      <a:pt x="11" y="0"/>
                      <a:pt x="11" y="0"/>
                      <a:pt x="11" y="0"/>
                    </a:cubicBezTo>
                    <a:cubicBezTo>
                      <a:pt x="13" y="0"/>
                      <a:pt x="14" y="0"/>
                      <a:pt x="14" y="2"/>
                    </a:cubicBezTo>
                    <a:cubicBezTo>
                      <a:pt x="15" y="10"/>
                      <a:pt x="15" y="10"/>
                      <a:pt x="15" y="10"/>
                    </a:cubicBezTo>
                    <a:cubicBezTo>
                      <a:pt x="15" y="11"/>
                      <a:pt x="15" y="12"/>
                      <a:pt x="13" y="12"/>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8" name="ïṡļïḍé"/>
              <p:cNvSpPr/>
              <p:nvPr/>
            </p:nvSpPr>
            <p:spPr bwMode="auto">
              <a:xfrm>
                <a:off x="2818" y="1840"/>
                <a:ext cx="24" cy="23"/>
              </a:xfrm>
              <a:custGeom>
                <a:avLst/>
                <a:gdLst>
                  <a:gd name="T0" fmla="*/ 13 w 15"/>
                  <a:gd name="T1" fmla="*/ 13 h 15"/>
                  <a:gd name="T2" fmla="*/ 4 w 15"/>
                  <a:gd name="T3" fmla="*/ 15 h 15"/>
                  <a:gd name="T4" fmla="*/ 1 w 15"/>
                  <a:gd name="T5" fmla="*/ 13 h 15"/>
                  <a:gd name="T6" fmla="*/ 0 w 15"/>
                  <a:gd name="T7" fmla="*/ 5 h 15"/>
                  <a:gd name="T8" fmla="*/ 2 w 15"/>
                  <a:gd name="T9" fmla="*/ 2 h 15"/>
                  <a:gd name="T10" fmla="*/ 11 w 15"/>
                  <a:gd name="T11" fmla="*/ 1 h 15"/>
                  <a:gd name="T12" fmla="*/ 13 w 15"/>
                  <a:gd name="T13" fmla="*/ 2 h 15"/>
                  <a:gd name="T14" fmla="*/ 15 w 15"/>
                  <a:gd name="T15" fmla="*/ 10 h 15"/>
                  <a:gd name="T16" fmla="*/ 13 w 15"/>
                  <a:gd name="T1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13" y="13"/>
                    </a:moveTo>
                    <a:cubicBezTo>
                      <a:pt x="4" y="15"/>
                      <a:pt x="4" y="15"/>
                      <a:pt x="4" y="15"/>
                    </a:cubicBezTo>
                    <a:cubicBezTo>
                      <a:pt x="3" y="15"/>
                      <a:pt x="2" y="14"/>
                      <a:pt x="1" y="13"/>
                    </a:cubicBezTo>
                    <a:cubicBezTo>
                      <a:pt x="0" y="5"/>
                      <a:pt x="0" y="5"/>
                      <a:pt x="0" y="5"/>
                    </a:cubicBezTo>
                    <a:cubicBezTo>
                      <a:pt x="0" y="4"/>
                      <a:pt x="1" y="3"/>
                      <a:pt x="2" y="2"/>
                    </a:cubicBezTo>
                    <a:cubicBezTo>
                      <a:pt x="11" y="1"/>
                      <a:pt x="11" y="1"/>
                      <a:pt x="11" y="1"/>
                    </a:cubicBezTo>
                    <a:cubicBezTo>
                      <a:pt x="12" y="0"/>
                      <a:pt x="13" y="1"/>
                      <a:pt x="13" y="2"/>
                    </a:cubicBezTo>
                    <a:cubicBezTo>
                      <a:pt x="15" y="10"/>
                      <a:pt x="15" y="10"/>
                      <a:pt x="15" y="10"/>
                    </a:cubicBezTo>
                    <a:cubicBezTo>
                      <a:pt x="15" y="11"/>
                      <a:pt x="14" y="13"/>
                      <a:pt x="13" y="13"/>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9" name="ïṡļïḋé"/>
              <p:cNvSpPr/>
              <p:nvPr/>
            </p:nvSpPr>
            <p:spPr bwMode="auto">
              <a:xfrm>
                <a:off x="2845" y="1835"/>
                <a:ext cx="25" cy="24"/>
              </a:xfrm>
              <a:custGeom>
                <a:avLst/>
                <a:gdLst>
                  <a:gd name="T0" fmla="*/ 14 w 16"/>
                  <a:gd name="T1" fmla="*/ 13 h 15"/>
                  <a:gd name="T2" fmla="*/ 4 w 16"/>
                  <a:gd name="T3" fmla="*/ 14 h 15"/>
                  <a:gd name="T4" fmla="*/ 2 w 16"/>
                  <a:gd name="T5" fmla="*/ 13 h 15"/>
                  <a:gd name="T6" fmla="*/ 1 w 16"/>
                  <a:gd name="T7" fmla="*/ 5 h 15"/>
                  <a:gd name="T8" fmla="*/ 2 w 16"/>
                  <a:gd name="T9" fmla="*/ 2 h 15"/>
                  <a:gd name="T10" fmla="*/ 12 w 16"/>
                  <a:gd name="T11" fmla="*/ 0 h 15"/>
                  <a:gd name="T12" fmla="*/ 14 w 16"/>
                  <a:gd name="T13" fmla="*/ 2 h 15"/>
                  <a:gd name="T14" fmla="*/ 15 w 16"/>
                  <a:gd name="T15" fmla="*/ 10 h 15"/>
                  <a:gd name="T16" fmla="*/ 14 w 16"/>
                  <a:gd name="T1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5">
                    <a:moveTo>
                      <a:pt x="14" y="13"/>
                    </a:moveTo>
                    <a:cubicBezTo>
                      <a:pt x="4" y="14"/>
                      <a:pt x="4" y="14"/>
                      <a:pt x="4" y="14"/>
                    </a:cubicBezTo>
                    <a:cubicBezTo>
                      <a:pt x="3" y="15"/>
                      <a:pt x="2" y="14"/>
                      <a:pt x="2" y="13"/>
                    </a:cubicBezTo>
                    <a:cubicBezTo>
                      <a:pt x="1" y="5"/>
                      <a:pt x="1" y="5"/>
                      <a:pt x="1" y="5"/>
                    </a:cubicBezTo>
                    <a:cubicBezTo>
                      <a:pt x="0" y="3"/>
                      <a:pt x="1" y="2"/>
                      <a:pt x="2" y="2"/>
                    </a:cubicBezTo>
                    <a:cubicBezTo>
                      <a:pt x="12" y="0"/>
                      <a:pt x="12" y="0"/>
                      <a:pt x="12" y="0"/>
                    </a:cubicBezTo>
                    <a:cubicBezTo>
                      <a:pt x="13" y="0"/>
                      <a:pt x="14" y="1"/>
                      <a:pt x="14" y="2"/>
                    </a:cubicBezTo>
                    <a:cubicBezTo>
                      <a:pt x="15" y="10"/>
                      <a:pt x="15" y="10"/>
                      <a:pt x="15" y="10"/>
                    </a:cubicBezTo>
                    <a:cubicBezTo>
                      <a:pt x="16" y="11"/>
                      <a:pt x="15" y="12"/>
                      <a:pt x="14" y="13"/>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0" name="îṡľídè"/>
              <p:cNvSpPr/>
              <p:nvPr/>
            </p:nvSpPr>
            <p:spPr bwMode="auto">
              <a:xfrm>
                <a:off x="2873" y="1830"/>
                <a:ext cx="23" cy="22"/>
              </a:xfrm>
              <a:custGeom>
                <a:avLst/>
                <a:gdLst>
                  <a:gd name="T0" fmla="*/ 13 w 15"/>
                  <a:gd name="T1" fmla="*/ 12 h 14"/>
                  <a:gd name="T2" fmla="*/ 4 w 15"/>
                  <a:gd name="T3" fmla="*/ 14 h 14"/>
                  <a:gd name="T4" fmla="*/ 2 w 15"/>
                  <a:gd name="T5" fmla="*/ 12 h 14"/>
                  <a:gd name="T6" fmla="*/ 0 w 15"/>
                  <a:gd name="T7" fmla="*/ 4 h 14"/>
                  <a:gd name="T8" fmla="*/ 2 w 15"/>
                  <a:gd name="T9" fmla="*/ 2 h 14"/>
                  <a:gd name="T10" fmla="*/ 11 w 15"/>
                  <a:gd name="T11" fmla="*/ 0 h 14"/>
                  <a:gd name="T12" fmla="*/ 14 w 15"/>
                  <a:gd name="T13" fmla="*/ 2 h 14"/>
                  <a:gd name="T14" fmla="*/ 15 w 15"/>
                  <a:gd name="T15" fmla="*/ 10 h 14"/>
                  <a:gd name="T16" fmla="*/ 13 w 1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2"/>
                    </a:moveTo>
                    <a:cubicBezTo>
                      <a:pt x="4" y="14"/>
                      <a:pt x="4" y="14"/>
                      <a:pt x="4" y="14"/>
                    </a:cubicBezTo>
                    <a:cubicBezTo>
                      <a:pt x="3" y="14"/>
                      <a:pt x="2" y="13"/>
                      <a:pt x="2" y="12"/>
                    </a:cubicBezTo>
                    <a:cubicBezTo>
                      <a:pt x="0" y="4"/>
                      <a:pt x="0" y="4"/>
                      <a:pt x="0" y="4"/>
                    </a:cubicBezTo>
                    <a:cubicBezTo>
                      <a:pt x="0" y="3"/>
                      <a:pt x="1" y="2"/>
                      <a:pt x="2" y="2"/>
                    </a:cubicBezTo>
                    <a:cubicBezTo>
                      <a:pt x="11" y="0"/>
                      <a:pt x="11" y="0"/>
                      <a:pt x="11" y="0"/>
                    </a:cubicBezTo>
                    <a:cubicBezTo>
                      <a:pt x="12" y="0"/>
                      <a:pt x="13" y="1"/>
                      <a:pt x="14" y="2"/>
                    </a:cubicBezTo>
                    <a:cubicBezTo>
                      <a:pt x="15" y="10"/>
                      <a:pt x="15" y="10"/>
                      <a:pt x="15" y="10"/>
                    </a:cubicBezTo>
                    <a:cubicBezTo>
                      <a:pt x="15" y="11"/>
                      <a:pt x="14" y="12"/>
                      <a:pt x="13" y="12"/>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1" name="îṧḷïḓè"/>
              <p:cNvSpPr/>
              <p:nvPr/>
            </p:nvSpPr>
            <p:spPr bwMode="auto">
              <a:xfrm>
                <a:off x="2901" y="1826"/>
                <a:ext cx="24" cy="22"/>
              </a:xfrm>
              <a:custGeom>
                <a:avLst/>
                <a:gdLst>
                  <a:gd name="T0" fmla="*/ 13 w 15"/>
                  <a:gd name="T1" fmla="*/ 12 h 14"/>
                  <a:gd name="T2" fmla="*/ 4 w 15"/>
                  <a:gd name="T3" fmla="*/ 14 h 14"/>
                  <a:gd name="T4" fmla="*/ 1 w 15"/>
                  <a:gd name="T5" fmla="*/ 12 h 14"/>
                  <a:gd name="T6" fmla="*/ 0 w 15"/>
                  <a:gd name="T7" fmla="*/ 4 h 14"/>
                  <a:gd name="T8" fmla="*/ 2 w 15"/>
                  <a:gd name="T9" fmla="*/ 2 h 14"/>
                  <a:gd name="T10" fmla="*/ 11 w 15"/>
                  <a:gd name="T11" fmla="*/ 0 h 14"/>
                  <a:gd name="T12" fmla="*/ 13 w 15"/>
                  <a:gd name="T13" fmla="*/ 2 h 14"/>
                  <a:gd name="T14" fmla="*/ 15 w 15"/>
                  <a:gd name="T15" fmla="*/ 10 h 14"/>
                  <a:gd name="T16" fmla="*/ 13 w 1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2"/>
                    </a:moveTo>
                    <a:cubicBezTo>
                      <a:pt x="4" y="14"/>
                      <a:pt x="4" y="14"/>
                      <a:pt x="4" y="14"/>
                    </a:cubicBezTo>
                    <a:cubicBezTo>
                      <a:pt x="2" y="14"/>
                      <a:pt x="1" y="13"/>
                      <a:pt x="1" y="12"/>
                    </a:cubicBezTo>
                    <a:cubicBezTo>
                      <a:pt x="0" y="4"/>
                      <a:pt x="0" y="4"/>
                      <a:pt x="0" y="4"/>
                    </a:cubicBezTo>
                    <a:cubicBezTo>
                      <a:pt x="0" y="3"/>
                      <a:pt x="0" y="2"/>
                      <a:pt x="2" y="2"/>
                    </a:cubicBezTo>
                    <a:cubicBezTo>
                      <a:pt x="11" y="0"/>
                      <a:pt x="11" y="0"/>
                      <a:pt x="11" y="0"/>
                    </a:cubicBezTo>
                    <a:cubicBezTo>
                      <a:pt x="12" y="0"/>
                      <a:pt x="13" y="0"/>
                      <a:pt x="13" y="2"/>
                    </a:cubicBezTo>
                    <a:cubicBezTo>
                      <a:pt x="15" y="10"/>
                      <a:pt x="15" y="10"/>
                      <a:pt x="15" y="10"/>
                    </a:cubicBezTo>
                    <a:cubicBezTo>
                      <a:pt x="15" y="11"/>
                      <a:pt x="14" y="12"/>
                      <a:pt x="13" y="12"/>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2" name="íšḷíḋé"/>
              <p:cNvSpPr/>
              <p:nvPr/>
            </p:nvSpPr>
            <p:spPr bwMode="auto">
              <a:xfrm>
                <a:off x="2928" y="1819"/>
                <a:ext cx="23" cy="24"/>
              </a:xfrm>
              <a:custGeom>
                <a:avLst/>
                <a:gdLst>
                  <a:gd name="T0" fmla="*/ 13 w 15"/>
                  <a:gd name="T1" fmla="*/ 13 h 15"/>
                  <a:gd name="T2" fmla="*/ 4 w 15"/>
                  <a:gd name="T3" fmla="*/ 15 h 15"/>
                  <a:gd name="T4" fmla="*/ 2 w 15"/>
                  <a:gd name="T5" fmla="*/ 13 h 15"/>
                  <a:gd name="T6" fmla="*/ 0 w 15"/>
                  <a:gd name="T7" fmla="*/ 5 h 15"/>
                  <a:gd name="T8" fmla="*/ 2 w 15"/>
                  <a:gd name="T9" fmla="*/ 2 h 15"/>
                  <a:gd name="T10" fmla="*/ 11 w 15"/>
                  <a:gd name="T11" fmla="*/ 1 h 15"/>
                  <a:gd name="T12" fmla="*/ 14 w 15"/>
                  <a:gd name="T13" fmla="*/ 2 h 15"/>
                  <a:gd name="T14" fmla="*/ 15 w 15"/>
                  <a:gd name="T15" fmla="*/ 10 h 15"/>
                  <a:gd name="T16" fmla="*/ 13 w 15"/>
                  <a:gd name="T1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13" y="13"/>
                    </a:moveTo>
                    <a:cubicBezTo>
                      <a:pt x="4" y="15"/>
                      <a:pt x="4" y="15"/>
                      <a:pt x="4" y="15"/>
                    </a:cubicBezTo>
                    <a:cubicBezTo>
                      <a:pt x="3" y="15"/>
                      <a:pt x="2" y="14"/>
                      <a:pt x="2" y="13"/>
                    </a:cubicBezTo>
                    <a:cubicBezTo>
                      <a:pt x="0" y="5"/>
                      <a:pt x="0" y="5"/>
                      <a:pt x="0" y="5"/>
                    </a:cubicBezTo>
                    <a:cubicBezTo>
                      <a:pt x="0" y="4"/>
                      <a:pt x="1" y="3"/>
                      <a:pt x="2" y="2"/>
                    </a:cubicBezTo>
                    <a:cubicBezTo>
                      <a:pt x="11" y="1"/>
                      <a:pt x="11" y="1"/>
                      <a:pt x="11" y="1"/>
                    </a:cubicBezTo>
                    <a:cubicBezTo>
                      <a:pt x="13" y="0"/>
                      <a:pt x="14" y="1"/>
                      <a:pt x="14" y="2"/>
                    </a:cubicBezTo>
                    <a:cubicBezTo>
                      <a:pt x="15" y="10"/>
                      <a:pt x="15" y="10"/>
                      <a:pt x="15" y="10"/>
                    </a:cubicBezTo>
                    <a:cubicBezTo>
                      <a:pt x="15" y="11"/>
                      <a:pt x="15" y="13"/>
                      <a:pt x="13" y="13"/>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3" name="iS1îḓè"/>
              <p:cNvSpPr/>
              <p:nvPr/>
            </p:nvSpPr>
            <p:spPr bwMode="auto">
              <a:xfrm>
                <a:off x="2956" y="1815"/>
                <a:ext cx="23" cy="23"/>
              </a:xfrm>
              <a:custGeom>
                <a:avLst/>
                <a:gdLst>
                  <a:gd name="T0" fmla="*/ 13 w 15"/>
                  <a:gd name="T1" fmla="*/ 13 h 15"/>
                  <a:gd name="T2" fmla="*/ 4 w 15"/>
                  <a:gd name="T3" fmla="*/ 14 h 15"/>
                  <a:gd name="T4" fmla="*/ 1 w 15"/>
                  <a:gd name="T5" fmla="*/ 13 h 15"/>
                  <a:gd name="T6" fmla="*/ 0 w 15"/>
                  <a:gd name="T7" fmla="*/ 5 h 15"/>
                  <a:gd name="T8" fmla="*/ 2 w 15"/>
                  <a:gd name="T9" fmla="*/ 2 h 15"/>
                  <a:gd name="T10" fmla="*/ 11 w 15"/>
                  <a:gd name="T11" fmla="*/ 0 h 15"/>
                  <a:gd name="T12" fmla="*/ 13 w 15"/>
                  <a:gd name="T13" fmla="*/ 2 h 15"/>
                  <a:gd name="T14" fmla="*/ 15 w 15"/>
                  <a:gd name="T15" fmla="*/ 10 h 15"/>
                  <a:gd name="T16" fmla="*/ 13 w 15"/>
                  <a:gd name="T1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13" y="13"/>
                    </a:moveTo>
                    <a:cubicBezTo>
                      <a:pt x="4" y="14"/>
                      <a:pt x="4" y="14"/>
                      <a:pt x="4" y="14"/>
                    </a:cubicBezTo>
                    <a:cubicBezTo>
                      <a:pt x="3" y="15"/>
                      <a:pt x="2" y="14"/>
                      <a:pt x="1" y="13"/>
                    </a:cubicBezTo>
                    <a:cubicBezTo>
                      <a:pt x="0" y="5"/>
                      <a:pt x="0" y="5"/>
                      <a:pt x="0" y="5"/>
                    </a:cubicBezTo>
                    <a:cubicBezTo>
                      <a:pt x="0" y="3"/>
                      <a:pt x="1" y="2"/>
                      <a:pt x="2" y="2"/>
                    </a:cubicBezTo>
                    <a:cubicBezTo>
                      <a:pt x="11" y="0"/>
                      <a:pt x="11" y="0"/>
                      <a:pt x="11" y="0"/>
                    </a:cubicBezTo>
                    <a:cubicBezTo>
                      <a:pt x="12" y="0"/>
                      <a:pt x="13" y="1"/>
                      <a:pt x="13" y="2"/>
                    </a:cubicBezTo>
                    <a:cubicBezTo>
                      <a:pt x="15" y="10"/>
                      <a:pt x="15" y="10"/>
                      <a:pt x="15" y="10"/>
                    </a:cubicBezTo>
                    <a:cubicBezTo>
                      <a:pt x="15" y="11"/>
                      <a:pt x="14" y="12"/>
                      <a:pt x="13" y="13"/>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4" name="iṣļíďe"/>
              <p:cNvSpPr/>
              <p:nvPr/>
            </p:nvSpPr>
            <p:spPr bwMode="auto">
              <a:xfrm>
                <a:off x="2982" y="1810"/>
                <a:ext cx="25" cy="22"/>
              </a:xfrm>
              <a:custGeom>
                <a:avLst/>
                <a:gdLst>
                  <a:gd name="T0" fmla="*/ 14 w 16"/>
                  <a:gd name="T1" fmla="*/ 12 h 14"/>
                  <a:gd name="T2" fmla="*/ 5 w 16"/>
                  <a:gd name="T3" fmla="*/ 14 h 14"/>
                  <a:gd name="T4" fmla="*/ 2 w 16"/>
                  <a:gd name="T5" fmla="*/ 12 h 14"/>
                  <a:gd name="T6" fmla="*/ 1 w 16"/>
                  <a:gd name="T7" fmla="*/ 4 h 14"/>
                  <a:gd name="T8" fmla="*/ 2 w 16"/>
                  <a:gd name="T9" fmla="*/ 2 h 14"/>
                  <a:gd name="T10" fmla="*/ 12 w 16"/>
                  <a:gd name="T11" fmla="*/ 0 h 14"/>
                  <a:gd name="T12" fmla="*/ 14 w 16"/>
                  <a:gd name="T13" fmla="*/ 2 h 14"/>
                  <a:gd name="T14" fmla="*/ 15 w 16"/>
                  <a:gd name="T15" fmla="*/ 10 h 14"/>
                  <a:gd name="T16" fmla="*/ 14 w 16"/>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4">
                    <a:moveTo>
                      <a:pt x="14" y="12"/>
                    </a:moveTo>
                    <a:cubicBezTo>
                      <a:pt x="5" y="14"/>
                      <a:pt x="5" y="14"/>
                      <a:pt x="5" y="14"/>
                    </a:cubicBezTo>
                    <a:cubicBezTo>
                      <a:pt x="3" y="14"/>
                      <a:pt x="2" y="13"/>
                      <a:pt x="2" y="12"/>
                    </a:cubicBezTo>
                    <a:cubicBezTo>
                      <a:pt x="1" y="4"/>
                      <a:pt x="1" y="4"/>
                      <a:pt x="1" y="4"/>
                    </a:cubicBezTo>
                    <a:cubicBezTo>
                      <a:pt x="0" y="3"/>
                      <a:pt x="1" y="2"/>
                      <a:pt x="2" y="2"/>
                    </a:cubicBezTo>
                    <a:cubicBezTo>
                      <a:pt x="12" y="0"/>
                      <a:pt x="12" y="0"/>
                      <a:pt x="12" y="0"/>
                    </a:cubicBezTo>
                    <a:cubicBezTo>
                      <a:pt x="13" y="0"/>
                      <a:pt x="14" y="1"/>
                      <a:pt x="14" y="2"/>
                    </a:cubicBezTo>
                    <a:cubicBezTo>
                      <a:pt x="15" y="10"/>
                      <a:pt x="15" y="10"/>
                      <a:pt x="15" y="10"/>
                    </a:cubicBezTo>
                    <a:cubicBezTo>
                      <a:pt x="16" y="11"/>
                      <a:pt x="15" y="12"/>
                      <a:pt x="14" y="12"/>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5" name="isliḓe"/>
              <p:cNvSpPr/>
              <p:nvPr/>
            </p:nvSpPr>
            <p:spPr bwMode="auto">
              <a:xfrm>
                <a:off x="3011" y="1805"/>
                <a:ext cx="23" cy="22"/>
              </a:xfrm>
              <a:custGeom>
                <a:avLst/>
                <a:gdLst>
                  <a:gd name="T0" fmla="*/ 13 w 15"/>
                  <a:gd name="T1" fmla="*/ 12 h 14"/>
                  <a:gd name="T2" fmla="*/ 4 w 15"/>
                  <a:gd name="T3" fmla="*/ 14 h 14"/>
                  <a:gd name="T4" fmla="*/ 2 w 15"/>
                  <a:gd name="T5" fmla="*/ 12 h 14"/>
                  <a:gd name="T6" fmla="*/ 0 w 15"/>
                  <a:gd name="T7" fmla="*/ 4 h 14"/>
                  <a:gd name="T8" fmla="*/ 2 w 15"/>
                  <a:gd name="T9" fmla="*/ 2 h 14"/>
                  <a:gd name="T10" fmla="*/ 11 w 15"/>
                  <a:gd name="T11" fmla="*/ 0 h 14"/>
                  <a:gd name="T12" fmla="*/ 14 w 15"/>
                  <a:gd name="T13" fmla="*/ 2 h 14"/>
                  <a:gd name="T14" fmla="*/ 15 w 15"/>
                  <a:gd name="T15" fmla="*/ 10 h 14"/>
                  <a:gd name="T16" fmla="*/ 13 w 1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2"/>
                    </a:moveTo>
                    <a:cubicBezTo>
                      <a:pt x="4" y="14"/>
                      <a:pt x="4" y="14"/>
                      <a:pt x="4" y="14"/>
                    </a:cubicBezTo>
                    <a:cubicBezTo>
                      <a:pt x="3" y="14"/>
                      <a:pt x="2" y="13"/>
                      <a:pt x="2" y="12"/>
                    </a:cubicBezTo>
                    <a:cubicBezTo>
                      <a:pt x="0" y="4"/>
                      <a:pt x="0" y="4"/>
                      <a:pt x="0" y="4"/>
                    </a:cubicBezTo>
                    <a:cubicBezTo>
                      <a:pt x="0" y="3"/>
                      <a:pt x="1" y="2"/>
                      <a:pt x="2" y="2"/>
                    </a:cubicBezTo>
                    <a:cubicBezTo>
                      <a:pt x="11" y="0"/>
                      <a:pt x="11" y="0"/>
                      <a:pt x="11" y="0"/>
                    </a:cubicBezTo>
                    <a:cubicBezTo>
                      <a:pt x="12" y="0"/>
                      <a:pt x="13" y="0"/>
                      <a:pt x="14" y="2"/>
                    </a:cubicBezTo>
                    <a:cubicBezTo>
                      <a:pt x="15" y="10"/>
                      <a:pt x="15" y="10"/>
                      <a:pt x="15" y="10"/>
                    </a:cubicBezTo>
                    <a:cubicBezTo>
                      <a:pt x="15" y="11"/>
                      <a:pt x="14" y="12"/>
                      <a:pt x="13" y="12"/>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6" name="îṥḻïḓè"/>
              <p:cNvSpPr/>
              <p:nvPr/>
            </p:nvSpPr>
            <p:spPr bwMode="auto">
              <a:xfrm>
                <a:off x="3039" y="1799"/>
                <a:ext cx="23" cy="24"/>
              </a:xfrm>
              <a:custGeom>
                <a:avLst/>
                <a:gdLst>
                  <a:gd name="T0" fmla="*/ 13 w 15"/>
                  <a:gd name="T1" fmla="*/ 13 h 15"/>
                  <a:gd name="T2" fmla="*/ 4 w 15"/>
                  <a:gd name="T3" fmla="*/ 15 h 15"/>
                  <a:gd name="T4" fmla="*/ 1 w 15"/>
                  <a:gd name="T5" fmla="*/ 13 h 15"/>
                  <a:gd name="T6" fmla="*/ 0 w 15"/>
                  <a:gd name="T7" fmla="*/ 5 h 15"/>
                  <a:gd name="T8" fmla="*/ 2 w 15"/>
                  <a:gd name="T9" fmla="*/ 2 h 15"/>
                  <a:gd name="T10" fmla="*/ 11 w 15"/>
                  <a:gd name="T11" fmla="*/ 1 h 15"/>
                  <a:gd name="T12" fmla="*/ 13 w 15"/>
                  <a:gd name="T13" fmla="*/ 2 h 15"/>
                  <a:gd name="T14" fmla="*/ 15 w 15"/>
                  <a:gd name="T15" fmla="*/ 10 h 15"/>
                  <a:gd name="T16" fmla="*/ 13 w 15"/>
                  <a:gd name="T1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13" y="13"/>
                    </a:moveTo>
                    <a:cubicBezTo>
                      <a:pt x="4" y="15"/>
                      <a:pt x="4" y="15"/>
                      <a:pt x="4" y="15"/>
                    </a:cubicBezTo>
                    <a:cubicBezTo>
                      <a:pt x="2" y="15"/>
                      <a:pt x="1" y="14"/>
                      <a:pt x="1" y="13"/>
                    </a:cubicBezTo>
                    <a:cubicBezTo>
                      <a:pt x="0" y="5"/>
                      <a:pt x="0" y="5"/>
                      <a:pt x="0" y="5"/>
                    </a:cubicBezTo>
                    <a:cubicBezTo>
                      <a:pt x="0" y="4"/>
                      <a:pt x="0" y="3"/>
                      <a:pt x="2" y="2"/>
                    </a:cubicBezTo>
                    <a:cubicBezTo>
                      <a:pt x="11" y="1"/>
                      <a:pt x="11" y="1"/>
                      <a:pt x="11" y="1"/>
                    </a:cubicBezTo>
                    <a:cubicBezTo>
                      <a:pt x="12" y="0"/>
                      <a:pt x="13" y="1"/>
                      <a:pt x="13" y="2"/>
                    </a:cubicBezTo>
                    <a:cubicBezTo>
                      <a:pt x="15" y="10"/>
                      <a:pt x="15" y="10"/>
                      <a:pt x="15" y="10"/>
                    </a:cubicBezTo>
                    <a:cubicBezTo>
                      <a:pt x="15" y="11"/>
                      <a:pt x="14" y="13"/>
                      <a:pt x="13" y="13"/>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7" name="išļiḑé"/>
              <p:cNvSpPr/>
              <p:nvPr/>
            </p:nvSpPr>
            <p:spPr bwMode="auto">
              <a:xfrm>
                <a:off x="3065" y="1794"/>
                <a:ext cx="25" cy="24"/>
              </a:xfrm>
              <a:custGeom>
                <a:avLst/>
                <a:gdLst>
                  <a:gd name="T0" fmla="*/ 13 w 16"/>
                  <a:gd name="T1" fmla="*/ 13 h 15"/>
                  <a:gd name="T2" fmla="*/ 4 w 16"/>
                  <a:gd name="T3" fmla="*/ 14 h 15"/>
                  <a:gd name="T4" fmla="*/ 2 w 16"/>
                  <a:gd name="T5" fmla="*/ 13 h 15"/>
                  <a:gd name="T6" fmla="*/ 0 w 16"/>
                  <a:gd name="T7" fmla="*/ 5 h 15"/>
                  <a:gd name="T8" fmla="*/ 2 w 16"/>
                  <a:gd name="T9" fmla="*/ 2 h 15"/>
                  <a:gd name="T10" fmla="*/ 11 w 16"/>
                  <a:gd name="T11" fmla="*/ 0 h 15"/>
                  <a:gd name="T12" fmla="*/ 14 w 16"/>
                  <a:gd name="T13" fmla="*/ 2 h 15"/>
                  <a:gd name="T14" fmla="*/ 15 w 16"/>
                  <a:gd name="T15" fmla="*/ 10 h 15"/>
                  <a:gd name="T16" fmla="*/ 13 w 16"/>
                  <a:gd name="T1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5">
                    <a:moveTo>
                      <a:pt x="13" y="13"/>
                    </a:moveTo>
                    <a:cubicBezTo>
                      <a:pt x="4" y="14"/>
                      <a:pt x="4" y="14"/>
                      <a:pt x="4" y="14"/>
                    </a:cubicBezTo>
                    <a:cubicBezTo>
                      <a:pt x="3" y="15"/>
                      <a:pt x="2" y="14"/>
                      <a:pt x="2" y="13"/>
                    </a:cubicBezTo>
                    <a:cubicBezTo>
                      <a:pt x="0" y="5"/>
                      <a:pt x="0" y="5"/>
                      <a:pt x="0" y="5"/>
                    </a:cubicBezTo>
                    <a:cubicBezTo>
                      <a:pt x="0" y="3"/>
                      <a:pt x="1" y="2"/>
                      <a:pt x="2" y="2"/>
                    </a:cubicBezTo>
                    <a:cubicBezTo>
                      <a:pt x="11" y="0"/>
                      <a:pt x="11" y="0"/>
                      <a:pt x="11" y="0"/>
                    </a:cubicBezTo>
                    <a:cubicBezTo>
                      <a:pt x="13" y="0"/>
                      <a:pt x="14" y="1"/>
                      <a:pt x="14" y="2"/>
                    </a:cubicBezTo>
                    <a:cubicBezTo>
                      <a:pt x="15" y="10"/>
                      <a:pt x="15" y="10"/>
                      <a:pt x="15" y="10"/>
                    </a:cubicBezTo>
                    <a:cubicBezTo>
                      <a:pt x="16" y="11"/>
                      <a:pt x="15" y="12"/>
                      <a:pt x="13" y="13"/>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8" name="ïṡ1iḓe"/>
              <p:cNvSpPr/>
              <p:nvPr/>
            </p:nvSpPr>
            <p:spPr bwMode="auto">
              <a:xfrm>
                <a:off x="3093" y="1790"/>
                <a:ext cx="24" cy="22"/>
              </a:xfrm>
              <a:custGeom>
                <a:avLst/>
                <a:gdLst>
                  <a:gd name="T0" fmla="*/ 13 w 15"/>
                  <a:gd name="T1" fmla="*/ 12 h 14"/>
                  <a:gd name="T2" fmla="*/ 4 w 15"/>
                  <a:gd name="T3" fmla="*/ 14 h 14"/>
                  <a:gd name="T4" fmla="*/ 1 w 15"/>
                  <a:gd name="T5" fmla="*/ 12 h 14"/>
                  <a:gd name="T6" fmla="*/ 0 w 15"/>
                  <a:gd name="T7" fmla="*/ 4 h 14"/>
                  <a:gd name="T8" fmla="*/ 2 w 15"/>
                  <a:gd name="T9" fmla="*/ 2 h 14"/>
                  <a:gd name="T10" fmla="*/ 11 w 15"/>
                  <a:gd name="T11" fmla="*/ 0 h 14"/>
                  <a:gd name="T12" fmla="*/ 14 w 15"/>
                  <a:gd name="T13" fmla="*/ 2 h 14"/>
                  <a:gd name="T14" fmla="*/ 15 w 15"/>
                  <a:gd name="T15" fmla="*/ 10 h 14"/>
                  <a:gd name="T16" fmla="*/ 13 w 1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2"/>
                    </a:moveTo>
                    <a:cubicBezTo>
                      <a:pt x="4" y="14"/>
                      <a:pt x="4" y="14"/>
                      <a:pt x="4" y="14"/>
                    </a:cubicBezTo>
                    <a:cubicBezTo>
                      <a:pt x="3" y="14"/>
                      <a:pt x="2" y="13"/>
                      <a:pt x="1" y="12"/>
                    </a:cubicBezTo>
                    <a:cubicBezTo>
                      <a:pt x="0" y="4"/>
                      <a:pt x="0" y="4"/>
                      <a:pt x="0" y="4"/>
                    </a:cubicBezTo>
                    <a:cubicBezTo>
                      <a:pt x="0" y="3"/>
                      <a:pt x="1" y="2"/>
                      <a:pt x="2" y="2"/>
                    </a:cubicBezTo>
                    <a:cubicBezTo>
                      <a:pt x="11" y="0"/>
                      <a:pt x="11" y="0"/>
                      <a:pt x="11" y="0"/>
                    </a:cubicBezTo>
                    <a:cubicBezTo>
                      <a:pt x="12" y="0"/>
                      <a:pt x="13" y="1"/>
                      <a:pt x="14" y="2"/>
                    </a:cubicBezTo>
                    <a:cubicBezTo>
                      <a:pt x="15" y="10"/>
                      <a:pt x="15" y="10"/>
                      <a:pt x="15" y="10"/>
                    </a:cubicBezTo>
                    <a:cubicBezTo>
                      <a:pt x="15" y="11"/>
                      <a:pt x="14" y="12"/>
                      <a:pt x="13" y="12"/>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9" name="íṧļiḋè"/>
              <p:cNvSpPr/>
              <p:nvPr/>
            </p:nvSpPr>
            <p:spPr bwMode="auto">
              <a:xfrm>
                <a:off x="3120" y="1785"/>
                <a:ext cx="25" cy="22"/>
              </a:xfrm>
              <a:custGeom>
                <a:avLst/>
                <a:gdLst>
                  <a:gd name="T0" fmla="*/ 14 w 16"/>
                  <a:gd name="T1" fmla="*/ 12 h 14"/>
                  <a:gd name="T2" fmla="*/ 5 w 16"/>
                  <a:gd name="T3" fmla="*/ 14 h 14"/>
                  <a:gd name="T4" fmla="*/ 2 w 16"/>
                  <a:gd name="T5" fmla="*/ 12 h 14"/>
                  <a:gd name="T6" fmla="*/ 1 w 16"/>
                  <a:gd name="T7" fmla="*/ 4 h 14"/>
                  <a:gd name="T8" fmla="*/ 2 w 16"/>
                  <a:gd name="T9" fmla="*/ 2 h 14"/>
                  <a:gd name="T10" fmla="*/ 12 w 16"/>
                  <a:gd name="T11" fmla="*/ 0 h 14"/>
                  <a:gd name="T12" fmla="*/ 14 w 16"/>
                  <a:gd name="T13" fmla="*/ 2 h 14"/>
                  <a:gd name="T14" fmla="*/ 16 w 16"/>
                  <a:gd name="T15" fmla="*/ 10 h 14"/>
                  <a:gd name="T16" fmla="*/ 14 w 16"/>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4">
                    <a:moveTo>
                      <a:pt x="14" y="12"/>
                    </a:moveTo>
                    <a:cubicBezTo>
                      <a:pt x="5" y="14"/>
                      <a:pt x="5" y="14"/>
                      <a:pt x="5" y="14"/>
                    </a:cubicBezTo>
                    <a:cubicBezTo>
                      <a:pt x="3" y="14"/>
                      <a:pt x="2" y="13"/>
                      <a:pt x="2" y="12"/>
                    </a:cubicBezTo>
                    <a:cubicBezTo>
                      <a:pt x="1" y="4"/>
                      <a:pt x="1" y="4"/>
                      <a:pt x="1" y="4"/>
                    </a:cubicBezTo>
                    <a:cubicBezTo>
                      <a:pt x="0" y="3"/>
                      <a:pt x="1" y="2"/>
                      <a:pt x="2" y="2"/>
                    </a:cubicBezTo>
                    <a:cubicBezTo>
                      <a:pt x="12" y="0"/>
                      <a:pt x="12" y="0"/>
                      <a:pt x="12" y="0"/>
                    </a:cubicBezTo>
                    <a:cubicBezTo>
                      <a:pt x="13" y="0"/>
                      <a:pt x="14" y="0"/>
                      <a:pt x="14" y="2"/>
                    </a:cubicBezTo>
                    <a:cubicBezTo>
                      <a:pt x="16" y="10"/>
                      <a:pt x="16" y="10"/>
                      <a:pt x="16" y="10"/>
                    </a:cubicBezTo>
                    <a:cubicBezTo>
                      <a:pt x="16" y="11"/>
                      <a:pt x="15" y="12"/>
                      <a:pt x="14" y="12"/>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0" name="îṡḻîḓé"/>
              <p:cNvSpPr/>
              <p:nvPr/>
            </p:nvSpPr>
            <p:spPr bwMode="auto">
              <a:xfrm>
                <a:off x="3148" y="1779"/>
                <a:ext cx="24" cy="23"/>
              </a:xfrm>
              <a:custGeom>
                <a:avLst/>
                <a:gdLst>
                  <a:gd name="T0" fmla="*/ 13 w 15"/>
                  <a:gd name="T1" fmla="*/ 13 h 15"/>
                  <a:gd name="T2" fmla="*/ 4 w 15"/>
                  <a:gd name="T3" fmla="*/ 15 h 15"/>
                  <a:gd name="T4" fmla="*/ 2 w 15"/>
                  <a:gd name="T5" fmla="*/ 13 h 15"/>
                  <a:gd name="T6" fmla="*/ 0 w 15"/>
                  <a:gd name="T7" fmla="*/ 5 h 15"/>
                  <a:gd name="T8" fmla="*/ 2 w 15"/>
                  <a:gd name="T9" fmla="*/ 2 h 15"/>
                  <a:gd name="T10" fmla="*/ 11 w 15"/>
                  <a:gd name="T11" fmla="*/ 1 h 15"/>
                  <a:gd name="T12" fmla="*/ 14 w 15"/>
                  <a:gd name="T13" fmla="*/ 2 h 15"/>
                  <a:gd name="T14" fmla="*/ 15 w 15"/>
                  <a:gd name="T15" fmla="*/ 10 h 15"/>
                  <a:gd name="T16" fmla="*/ 13 w 15"/>
                  <a:gd name="T1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13" y="13"/>
                    </a:moveTo>
                    <a:cubicBezTo>
                      <a:pt x="4" y="15"/>
                      <a:pt x="4" y="15"/>
                      <a:pt x="4" y="15"/>
                    </a:cubicBezTo>
                    <a:cubicBezTo>
                      <a:pt x="3" y="15"/>
                      <a:pt x="2" y="14"/>
                      <a:pt x="2" y="13"/>
                    </a:cubicBezTo>
                    <a:cubicBezTo>
                      <a:pt x="0" y="5"/>
                      <a:pt x="0" y="5"/>
                      <a:pt x="0" y="5"/>
                    </a:cubicBezTo>
                    <a:cubicBezTo>
                      <a:pt x="0" y="4"/>
                      <a:pt x="1" y="3"/>
                      <a:pt x="2" y="2"/>
                    </a:cubicBezTo>
                    <a:cubicBezTo>
                      <a:pt x="11" y="1"/>
                      <a:pt x="11" y="1"/>
                      <a:pt x="11" y="1"/>
                    </a:cubicBezTo>
                    <a:cubicBezTo>
                      <a:pt x="12" y="0"/>
                      <a:pt x="13" y="1"/>
                      <a:pt x="14" y="2"/>
                    </a:cubicBezTo>
                    <a:cubicBezTo>
                      <a:pt x="15" y="10"/>
                      <a:pt x="15" y="10"/>
                      <a:pt x="15" y="10"/>
                    </a:cubicBezTo>
                    <a:cubicBezTo>
                      <a:pt x="15" y="11"/>
                      <a:pt x="15" y="13"/>
                      <a:pt x="13" y="13"/>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1" name="iS1îďé"/>
              <p:cNvSpPr/>
              <p:nvPr/>
            </p:nvSpPr>
            <p:spPr bwMode="auto">
              <a:xfrm>
                <a:off x="3176" y="1774"/>
                <a:ext cx="27" cy="22"/>
              </a:xfrm>
              <a:custGeom>
                <a:avLst/>
                <a:gdLst>
                  <a:gd name="T0" fmla="*/ 15 w 17"/>
                  <a:gd name="T1" fmla="*/ 12 h 14"/>
                  <a:gd name="T2" fmla="*/ 4 w 17"/>
                  <a:gd name="T3" fmla="*/ 14 h 14"/>
                  <a:gd name="T4" fmla="*/ 2 w 17"/>
                  <a:gd name="T5" fmla="*/ 12 h 14"/>
                  <a:gd name="T6" fmla="*/ 0 w 17"/>
                  <a:gd name="T7" fmla="*/ 5 h 14"/>
                  <a:gd name="T8" fmla="*/ 2 w 17"/>
                  <a:gd name="T9" fmla="*/ 2 h 14"/>
                  <a:gd name="T10" fmla="*/ 13 w 17"/>
                  <a:gd name="T11" fmla="*/ 0 h 14"/>
                  <a:gd name="T12" fmla="*/ 15 w 17"/>
                  <a:gd name="T13" fmla="*/ 2 h 14"/>
                  <a:gd name="T14" fmla="*/ 17 w 17"/>
                  <a:gd name="T15" fmla="*/ 10 h 14"/>
                  <a:gd name="T16" fmla="*/ 15 w 17"/>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4">
                    <a:moveTo>
                      <a:pt x="15" y="12"/>
                    </a:moveTo>
                    <a:cubicBezTo>
                      <a:pt x="4" y="14"/>
                      <a:pt x="4" y="14"/>
                      <a:pt x="4" y="14"/>
                    </a:cubicBezTo>
                    <a:cubicBezTo>
                      <a:pt x="3" y="14"/>
                      <a:pt x="2" y="14"/>
                      <a:pt x="2" y="12"/>
                    </a:cubicBezTo>
                    <a:cubicBezTo>
                      <a:pt x="0" y="5"/>
                      <a:pt x="0" y="5"/>
                      <a:pt x="0" y="5"/>
                    </a:cubicBezTo>
                    <a:cubicBezTo>
                      <a:pt x="0" y="3"/>
                      <a:pt x="1" y="2"/>
                      <a:pt x="2" y="2"/>
                    </a:cubicBezTo>
                    <a:cubicBezTo>
                      <a:pt x="13" y="0"/>
                      <a:pt x="13" y="0"/>
                      <a:pt x="13" y="0"/>
                    </a:cubicBezTo>
                    <a:cubicBezTo>
                      <a:pt x="14" y="0"/>
                      <a:pt x="15" y="1"/>
                      <a:pt x="15" y="2"/>
                    </a:cubicBezTo>
                    <a:cubicBezTo>
                      <a:pt x="17" y="10"/>
                      <a:pt x="17" y="10"/>
                      <a:pt x="17" y="10"/>
                    </a:cubicBezTo>
                    <a:cubicBezTo>
                      <a:pt x="17" y="11"/>
                      <a:pt x="16" y="12"/>
                      <a:pt x="15" y="12"/>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2" name="îślîḓê"/>
              <p:cNvSpPr/>
              <p:nvPr/>
            </p:nvSpPr>
            <p:spPr bwMode="auto">
              <a:xfrm>
                <a:off x="2812" y="1810"/>
                <a:ext cx="28" cy="30"/>
              </a:xfrm>
              <a:custGeom>
                <a:avLst/>
                <a:gdLst>
                  <a:gd name="T0" fmla="*/ 15 w 18"/>
                  <a:gd name="T1" fmla="*/ 17 h 19"/>
                  <a:gd name="T2" fmla="*/ 6 w 18"/>
                  <a:gd name="T3" fmla="*/ 18 h 19"/>
                  <a:gd name="T4" fmla="*/ 3 w 18"/>
                  <a:gd name="T5" fmla="*/ 16 h 19"/>
                  <a:gd name="T6" fmla="*/ 1 w 18"/>
                  <a:gd name="T7" fmla="*/ 6 h 19"/>
                  <a:gd name="T8" fmla="*/ 3 w 18"/>
                  <a:gd name="T9" fmla="*/ 2 h 19"/>
                  <a:gd name="T10" fmla="*/ 12 w 18"/>
                  <a:gd name="T11" fmla="*/ 1 h 19"/>
                  <a:gd name="T12" fmla="*/ 15 w 18"/>
                  <a:gd name="T13" fmla="*/ 3 h 19"/>
                  <a:gd name="T14" fmla="*/ 17 w 18"/>
                  <a:gd name="T15" fmla="*/ 14 h 19"/>
                  <a:gd name="T16" fmla="*/ 15 w 18"/>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5" y="17"/>
                    </a:moveTo>
                    <a:cubicBezTo>
                      <a:pt x="6" y="18"/>
                      <a:pt x="6" y="18"/>
                      <a:pt x="6" y="18"/>
                    </a:cubicBezTo>
                    <a:cubicBezTo>
                      <a:pt x="4" y="19"/>
                      <a:pt x="3" y="18"/>
                      <a:pt x="3" y="16"/>
                    </a:cubicBezTo>
                    <a:cubicBezTo>
                      <a:pt x="1" y="6"/>
                      <a:pt x="1" y="6"/>
                      <a:pt x="1" y="6"/>
                    </a:cubicBezTo>
                    <a:cubicBezTo>
                      <a:pt x="0" y="4"/>
                      <a:pt x="1" y="3"/>
                      <a:pt x="3" y="2"/>
                    </a:cubicBezTo>
                    <a:cubicBezTo>
                      <a:pt x="12" y="1"/>
                      <a:pt x="12" y="1"/>
                      <a:pt x="12" y="1"/>
                    </a:cubicBezTo>
                    <a:cubicBezTo>
                      <a:pt x="14" y="0"/>
                      <a:pt x="15" y="1"/>
                      <a:pt x="15" y="3"/>
                    </a:cubicBezTo>
                    <a:cubicBezTo>
                      <a:pt x="17" y="14"/>
                      <a:pt x="17" y="14"/>
                      <a:pt x="17" y="14"/>
                    </a:cubicBezTo>
                    <a:cubicBezTo>
                      <a:pt x="18" y="15"/>
                      <a:pt x="17" y="16"/>
                      <a:pt x="15" y="17"/>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3" name="ïş1iḍé"/>
              <p:cNvSpPr/>
              <p:nvPr/>
            </p:nvSpPr>
            <p:spPr bwMode="auto">
              <a:xfrm>
                <a:off x="2843" y="1805"/>
                <a:ext cx="27" cy="29"/>
              </a:xfrm>
              <a:custGeom>
                <a:avLst/>
                <a:gdLst>
                  <a:gd name="T0" fmla="*/ 14 w 17"/>
                  <a:gd name="T1" fmla="*/ 16 h 18"/>
                  <a:gd name="T2" fmla="*/ 5 w 17"/>
                  <a:gd name="T3" fmla="*/ 18 h 18"/>
                  <a:gd name="T4" fmla="*/ 2 w 17"/>
                  <a:gd name="T5" fmla="*/ 16 h 18"/>
                  <a:gd name="T6" fmla="*/ 0 w 17"/>
                  <a:gd name="T7" fmla="*/ 5 h 18"/>
                  <a:gd name="T8" fmla="*/ 2 w 17"/>
                  <a:gd name="T9" fmla="*/ 2 h 18"/>
                  <a:gd name="T10" fmla="*/ 11 w 17"/>
                  <a:gd name="T11" fmla="*/ 0 h 18"/>
                  <a:gd name="T12" fmla="*/ 14 w 17"/>
                  <a:gd name="T13" fmla="*/ 2 h 18"/>
                  <a:gd name="T14" fmla="*/ 16 w 17"/>
                  <a:gd name="T15" fmla="*/ 13 h 18"/>
                  <a:gd name="T16" fmla="*/ 14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4" y="16"/>
                    </a:moveTo>
                    <a:cubicBezTo>
                      <a:pt x="5" y="18"/>
                      <a:pt x="5" y="18"/>
                      <a:pt x="5" y="18"/>
                    </a:cubicBezTo>
                    <a:cubicBezTo>
                      <a:pt x="3" y="18"/>
                      <a:pt x="2" y="17"/>
                      <a:pt x="2" y="16"/>
                    </a:cubicBezTo>
                    <a:cubicBezTo>
                      <a:pt x="0" y="5"/>
                      <a:pt x="0" y="5"/>
                      <a:pt x="0" y="5"/>
                    </a:cubicBezTo>
                    <a:cubicBezTo>
                      <a:pt x="0" y="4"/>
                      <a:pt x="0" y="2"/>
                      <a:pt x="2" y="2"/>
                    </a:cubicBezTo>
                    <a:cubicBezTo>
                      <a:pt x="11" y="0"/>
                      <a:pt x="11" y="0"/>
                      <a:pt x="11" y="0"/>
                    </a:cubicBezTo>
                    <a:cubicBezTo>
                      <a:pt x="13" y="0"/>
                      <a:pt x="14" y="1"/>
                      <a:pt x="14" y="2"/>
                    </a:cubicBezTo>
                    <a:cubicBezTo>
                      <a:pt x="16" y="13"/>
                      <a:pt x="16" y="13"/>
                      <a:pt x="16" y="13"/>
                    </a:cubicBezTo>
                    <a:cubicBezTo>
                      <a:pt x="17" y="14"/>
                      <a:pt x="16" y="16"/>
                      <a:pt x="14"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4" name="iSľiḓê"/>
              <p:cNvSpPr/>
              <p:nvPr/>
            </p:nvSpPr>
            <p:spPr bwMode="auto">
              <a:xfrm>
                <a:off x="2873" y="1799"/>
                <a:ext cx="26" cy="30"/>
              </a:xfrm>
              <a:custGeom>
                <a:avLst/>
                <a:gdLst>
                  <a:gd name="T0" fmla="*/ 14 w 17"/>
                  <a:gd name="T1" fmla="*/ 17 h 19"/>
                  <a:gd name="T2" fmla="*/ 5 w 17"/>
                  <a:gd name="T3" fmla="*/ 18 h 19"/>
                  <a:gd name="T4" fmla="*/ 2 w 17"/>
                  <a:gd name="T5" fmla="*/ 16 h 19"/>
                  <a:gd name="T6" fmla="*/ 0 w 17"/>
                  <a:gd name="T7" fmla="*/ 5 h 19"/>
                  <a:gd name="T8" fmla="*/ 2 w 17"/>
                  <a:gd name="T9" fmla="*/ 2 h 19"/>
                  <a:gd name="T10" fmla="*/ 11 w 17"/>
                  <a:gd name="T11" fmla="*/ 1 h 19"/>
                  <a:gd name="T12" fmla="*/ 15 w 17"/>
                  <a:gd name="T13" fmla="*/ 3 h 19"/>
                  <a:gd name="T14" fmla="*/ 16 w 17"/>
                  <a:gd name="T15" fmla="*/ 14 h 19"/>
                  <a:gd name="T16" fmla="*/ 14 w 17"/>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4" y="17"/>
                    </a:moveTo>
                    <a:cubicBezTo>
                      <a:pt x="5" y="18"/>
                      <a:pt x="5" y="18"/>
                      <a:pt x="5" y="18"/>
                    </a:cubicBezTo>
                    <a:cubicBezTo>
                      <a:pt x="3" y="19"/>
                      <a:pt x="2" y="18"/>
                      <a:pt x="2" y="16"/>
                    </a:cubicBezTo>
                    <a:cubicBezTo>
                      <a:pt x="0" y="5"/>
                      <a:pt x="0" y="5"/>
                      <a:pt x="0" y="5"/>
                    </a:cubicBezTo>
                    <a:cubicBezTo>
                      <a:pt x="0" y="4"/>
                      <a:pt x="1" y="3"/>
                      <a:pt x="2" y="2"/>
                    </a:cubicBezTo>
                    <a:cubicBezTo>
                      <a:pt x="11" y="1"/>
                      <a:pt x="11" y="1"/>
                      <a:pt x="11" y="1"/>
                    </a:cubicBezTo>
                    <a:cubicBezTo>
                      <a:pt x="13" y="0"/>
                      <a:pt x="14" y="1"/>
                      <a:pt x="15" y="3"/>
                    </a:cubicBezTo>
                    <a:cubicBezTo>
                      <a:pt x="16" y="14"/>
                      <a:pt x="16" y="14"/>
                      <a:pt x="16" y="14"/>
                    </a:cubicBezTo>
                    <a:cubicBezTo>
                      <a:pt x="17" y="15"/>
                      <a:pt x="16" y="16"/>
                      <a:pt x="14" y="17"/>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5" name="îṩlídè"/>
              <p:cNvSpPr/>
              <p:nvPr/>
            </p:nvSpPr>
            <p:spPr bwMode="auto">
              <a:xfrm>
                <a:off x="2903" y="1794"/>
                <a:ext cx="26" cy="29"/>
              </a:xfrm>
              <a:custGeom>
                <a:avLst/>
                <a:gdLst>
                  <a:gd name="T0" fmla="*/ 14 w 17"/>
                  <a:gd name="T1" fmla="*/ 16 h 18"/>
                  <a:gd name="T2" fmla="*/ 5 w 17"/>
                  <a:gd name="T3" fmla="*/ 18 h 18"/>
                  <a:gd name="T4" fmla="*/ 2 w 17"/>
                  <a:gd name="T5" fmla="*/ 16 h 18"/>
                  <a:gd name="T6" fmla="*/ 0 w 17"/>
                  <a:gd name="T7" fmla="*/ 5 h 18"/>
                  <a:gd name="T8" fmla="*/ 2 w 17"/>
                  <a:gd name="T9" fmla="*/ 2 h 18"/>
                  <a:gd name="T10" fmla="*/ 12 w 17"/>
                  <a:gd name="T11" fmla="*/ 0 h 18"/>
                  <a:gd name="T12" fmla="*/ 15 w 17"/>
                  <a:gd name="T13" fmla="*/ 2 h 18"/>
                  <a:gd name="T14" fmla="*/ 17 w 17"/>
                  <a:gd name="T15" fmla="*/ 13 h 18"/>
                  <a:gd name="T16" fmla="*/ 14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4" y="16"/>
                    </a:moveTo>
                    <a:cubicBezTo>
                      <a:pt x="5" y="18"/>
                      <a:pt x="5" y="18"/>
                      <a:pt x="5" y="18"/>
                    </a:cubicBezTo>
                    <a:cubicBezTo>
                      <a:pt x="4" y="18"/>
                      <a:pt x="2" y="17"/>
                      <a:pt x="2" y="16"/>
                    </a:cubicBezTo>
                    <a:cubicBezTo>
                      <a:pt x="0" y="5"/>
                      <a:pt x="0" y="5"/>
                      <a:pt x="0" y="5"/>
                    </a:cubicBezTo>
                    <a:cubicBezTo>
                      <a:pt x="0" y="3"/>
                      <a:pt x="1" y="2"/>
                      <a:pt x="2" y="2"/>
                    </a:cubicBezTo>
                    <a:cubicBezTo>
                      <a:pt x="12" y="0"/>
                      <a:pt x="12" y="0"/>
                      <a:pt x="12" y="0"/>
                    </a:cubicBezTo>
                    <a:cubicBezTo>
                      <a:pt x="13" y="0"/>
                      <a:pt x="14" y="1"/>
                      <a:pt x="15" y="2"/>
                    </a:cubicBezTo>
                    <a:cubicBezTo>
                      <a:pt x="17" y="13"/>
                      <a:pt x="17" y="13"/>
                      <a:pt x="17" y="13"/>
                    </a:cubicBezTo>
                    <a:cubicBezTo>
                      <a:pt x="17" y="14"/>
                      <a:pt x="16" y="16"/>
                      <a:pt x="14"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6" name="îṩ1ïdè"/>
              <p:cNvSpPr/>
              <p:nvPr/>
            </p:nvSpPr>
            <p:spPr bwMode="auto">
              <a:xfrm>
                <a:off x="2932" y="1788"/>
                <a:ext cx="27" cy="30"/>
              </a:xfrm>
              <a:custGeom>
                <a:avLst/>
                <a:gdLst>
                  <a:gd name="T0" fmla="*/ 15 w 17"/>
                  <a:gd name="T1" fmla="*/ 17 h 19"/>
                  <a:gd name="T2" fmla="*/ 5 w 17"/>
                  <a:gd name="T3" fmla="*/ 18 h 19"/>
                  <a:gd name="T4" fmla="*/ 2 w 17"/>
                  <a:gd name="T5" fmla="*/ 16 h 19"/>
                  <a:gd name="T6" fmla="*/ 0 w 17"/>
                  <a:gd name="T7" fmla="*/ 5 h 19"/>
                  <a:gd name="T8" fmla="*/ 2 w 17"/>
                  <a:gd name="T9" fmla="*/ 2 h 19"/>
                  <a:gd name="T10" fmla="*/ 12 w 17"/>
                  <a:gd name="T11" fmla="*/ 1 h 19"/>
                  <a:gd name="T12" fmla="*/ 15 w 17"/>
                  <a:gd name="T13" fmla="*/ 3 h 19"/>
                  <a:gd name="T14" fmla="*/ 17 w 17"/>
                  <a:gd name="T15" fmla="*/ 13 h 19"/>
                  <a:gd name="T16" fmla="*/ 15 w 17"/>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5" y="17"/>
                    </a:moveTo>
                    <a:cubicBezTo>
                      <a:pt x="5" y="18"/>
                      <a:pt x="5" y="18"/>
                      <a:pt x="5" y="18"/>
                    </a:cubicBezTo>
                    <a:cubicBezTo>
                      <a:pt x="4" y="19"/>
                      <a:pt x="2" y="18"/>
                      <a:pt x="2" y="16"/>
                    </a:cubicBezTo>
                    <a:cubicBezTo>
                      <a:pt x="0" y="5"/>
                      <a:pt x="0" y="5"/>
                      <a:pt x="0" y="5"/>
                    </a:cubicBezTo>
                    <a:cubicBezTo>
                      <a:pt x="0" y="4"/>
                      <a:pt x="1" y="3"/>
                      <a:pt x="2" y="2"/>
                    </a:cubicBezTo>
                    <a:cubicBezTo>
                      <a:pt x="12" y="1"/>
                      <a:pt x="12" y="1"/>
                      <a:pt x="12" y="1"/>
                    </a:cubicBezTo>
                    <a:cubicBezTo>
                      <a:pt x="13" y="0"/>
                      <a:pt x="15" y="1"/>
                      <a:pt x="15" y="3"/>
                    </a:cubicBezTo>
                    <a:cubicBezTo>
                      <a:pt x="17" y="13"/>
                      <a:pt x="17" y="13"/>
                      <a:pt x="17" y="13"/>
                    </a:cubicBezTo>
                    <a:cubicBezTo>
                      <a:pt x="17" y="15"/>
                      <a:pt x="16" y="16"/>
                      <a:pt x="15" y="17"/>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7" name="íśľíḍè"/>
              <p:cNvSpPr/>
              <p:nvPr/>
            </p:nvSpPr>
            <p:spPr bwMode="auto">
              <a:xfrm>
                <a:off x="2962" y="1783"/>
                <a:ext cx="27" cy="29"/>
              </a:xfrm>
              <a:custGeom>
                <a:avLst/>
                <a:gdLst>
                  <a:gd name="T0" fmla="*/ 15 w 17"/>
                  <a:gd name="T1" fmla="*/ 16 h 18"/>
                  <a:gd name="T2" fmla="*/ 5 w 17"/>
                  <a:gd name="T3" fmla="*/ 18 h 18"/>
                  <a:gd name="T4" fmla="*/ 2 w 17"/>
                  <a:gd name="T5" fmla="*/ 16 h 18"/>
                  <a:gd name="T6" fmla="*/ 0 w 17"/>
                  <a:gd name="T7" fmla="*/ 5 h 18"/>
                  <a:gd name="T8" fmla="*/ 2 w 17"/>
                  <a:gd name="T9" fmla="*/ 2 h 18"/>
                  <a:gd name="T10" fmla="*/ 12 w 17"/>
                  <a:gd name="T11" fmla="*/ 0 h 18"/>
                  <a:gd name="T12" fmla="*/ 15 w 17"/>
                  <a:gd name="T13" fmla="*/ 2 h 18"/>
                  <a:gd name="T14" fmla="*/ 17 w 17"/>
                  <a:gd name="T15" fmla="*/ 13 h 18"/>
                  <a:gd name="T16" fmla="*/ 15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16"/>
                    </a:moveTo>
                    <a:cubicBezTo>
                      <a:pt x="5" y="18"/>
                      <a:pt x="5" y="18"/>
                      <a:pt x="5" y="18"/>
                    </a:cubicBezTo>
                    <a:cubicBezTo>
                      <a:pt x="4" y="18"/>
                      <a:pt x="2" y="17"/>
                      <a:pt x="2" y="16"/>
                    </a:cubicBezTo>
                    <a:cubicBezTo>
                      <a:pt x="0" y="5"/>
                      <a:pt x="0" y="5"/>
                      <a:pt x="0" y="5"/>
                    </a:cubicBezTo>
                    <a:cubicBezTo>
                      <a:pt x="0" y="3"/>
                      <a:pt x="1" y="2"/>
                      <a:pt x="2" y="2"/>
                    </a:cubicBezTo>
                    <a:cubicBezTo>
                      <a:pt x="12" y="0"/>
                      <a:pt x="12" y="0"/>
                      <a:pt x="12" y="0"/>
                    </a:cubicBezTo>
                    <a:cubicBezTo>
                      <a:pt x="13" y="0"/>
                      <a:pt x="15" y="1"/>
                      <a:pt x="15" y="2"/>
                    </a:cubicBezTo>
                    <a:cubicBezTo>
                      <a:pt x="17" y="13"/>
                      <a:pt x="17" y="13"/>
                      <a:pt x="17" y="13"/>
                    </a:cubicBezTo>
                    <a:cubicBezTo>
                      <a:pt x="17" y="14"/>
                      <a:pt x="16" y="16"/>
                      <a:pt x="15"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8" name="ïŝ1îḋè"/>
              <p:cNvSpPr/>
              <p:nvPr/>
            </p:nvSpPr>
            <p:spPr bwMode="auto">
              <a:xfrm>
                <a:off x="2992" y="1777"/>
                <a:ext cx="26" cy="30"/>
              </a:xfrm>
              <a:custGeom>
                <a:avLst/>
                <a:gdLst>
                  <a:gd name="T0" fmla="*/ 15 w 17"/>
                  <a:gd name="T1" fmla="*/ 17 h 19"/>
                  <a:gd name="T2" fmla="*/ 5 w 17"/>
                  <a:gd name="T3" fmla="*/ 18 h 19"/>
                  <a:gd name="T4" fmla="*/ 2 w 17"/>
                  <a:gd name="T5" fmla="*/ 16 h 19"/>
                  <a:gd name="T6" fmla="*/ 0 w 17"/>
                  <a:gd name="T7" fmla="*/ 5 h 19"/>
                  <a:gd name="T8" fmla="*/ 2 w 17"/>
                  <a:gd name="T9" fmla="*/ 2 h 19"/>
                  <a:gd name="T10" fmla="*/ 12 w 17"/>
                  <a:gd name="T11" fmla="*/ 0 h 19"/>
                  <a:gd name="T12" fmla="*/ 15 w 17"/>
                  <a:gd name="T13" fmla="*/ 3 h 19"/>
                  <a:gd name="T14" fmla="*/ 17 w 17"/>
                  <a:gd name="T15" fmla="*/ 13 h 19"/>
                  <a:gd name="T16" fmla="*/ 15 w 17"/>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5" y="17"/>
                    </a:moveTo>
                    <a:cubicBezTo>
                      <a:pt x="5" y="18"/>
                      <a:pt x="5" y="18"/>
                      <a:pt x="5" y="18"/>
                    </a:cubicBezTo>
                    <a:cubicBezTo>
                      <a:pt x="4" y="19"/>
                      <a:pt x="2" y="18"/>
                      <a:pt x="2" y="16"/>
                    </a:cubicBezTo>
                    <a:cubicBezTo>
                      <a:pt x="0" y="5"/>
                      <a:pt x="0" y="5"/>
                      <a:pt x="0" y="5"/>
                    </a:cubicBezTo>
                    <a:cubicBezTo>
                      <a:pt x="0" y="4"/>
                      <a:pt x="1" y="3"/>
                      <a:pt x="2" y="2"/>
                    </a:cubicBezTo>
                    <a:cubicBezTo>
                      <a:pt x="12" y="0"/>
                      <a:pt x="12" y="0"/>
                      <a:pt x="12" y="0"/>
                    </a:cubicBezTo>
                    <a:cubicBezTo>
                      <a:pt x="13" y="0"/>
                      <a:pt x="15" y="1"/>
                      <a:pt x="15" y="3"/>
                    </a:cubicBezTo>
                    <a:cubicBezTo>
                      <a:pt x="17" y="13"/>
                      <a:pt x="17" y="13"/>
                      <a:pt x="17" y="13"/>
                    </a:cubicBezTo>
                    <a:cubicBezTo>
                      <a:pt x="17" y="15"/>
                      <a:pt x="16" y="16"/>
                      <a:pt x="15" y="17"/>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9" name="iṥḻíḑé"/>
              <p:cNvSpPr/>
              <p:nvPr/>
            </p:nvSpPr>
            <p:spPr bwMode="auto">
              <a:xfrm>
                <a:off x="3021" y="1773"/>
                <a:ext cx="27" cy="28"/>
              </a:xfrm>
              <a:custGeom>
                <a:avLst/>
                <a:gdLst>
                  <a:gd name="T0" fmla="*/ 15 w 17"/>
                  <a:gd name="T1" fmla="*/ 16 h 18"/>
                  <a:gd name="T2" fmla="*/ 5 w 17"/>
                  <a:gd name="T3" fmla="*/ 18 h 18"/>
                  <a:gd name="T4" fmla="*/ 2 w 17"/>
                  <a:gd name="T5" fmla="*/ 16 h 18"/>
                  <a:gd name="T6" fmla="*/ 0 w 17"/>
                  <a:gd name="T7" fmla="*/ 5 h 18"/>
                  <a:gd name="T8" fmla="*/ 3 w 17"/>
                  <a:gd name="T9" fmla="*/ 2 h 18"/>
                  <a:gd name="T10" fmla="*/ 12 w 17"/>
                  <a:gd name="T11" fmla="*/ 0 h 18"/>
                  <a:gd name="T12" fmla="*/ 15 w 17"/>
                  <a:gd name="T13" fmla="*/ 2 h 18"/>
                  <a:gd name="T14" fmla="*/ 17 w 17"/>
                  <a:gd name="T15" fmla="*/ 13 h 18"/>
                  <a:gd name="T16" fmla="*/ 15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16"/>
                    </a:moveTo>
                    <a:cubicBezTo>
                      <a:pt x="5" y="18"/>
                      <a:pt x="5" y="18"/>
                      <a:pt x="5" y="18"/>
                    </a:cubicBezTo>
                    <a:cubicBezTo>
                      <a:pt x="4" y="18"/>
                      <a:pt x="3" y="17"/>
                      <a:pt x="2" y="16"/>
                    </a:cubicBezTo>
                    <a:cubicBezTo>
                      <a:pt x="0" y="5"/>
                      <a:pt x="0" y="5"/>
                      <a:pt x="0" y="5"/>
                    </a:cubicBezTo>
                    <a:cubicBezTo>
                      <a:pt x="0" y="3"/>
                      <a:pt x="1" y="2"/>
                      <a:pt x="3" y="2"/>
                    </a:cubicBezTo>
                    <a:cubicBezTo>
                      <a:pt x="12" y="0"/>
                      <a:pt x="12" y="0"/>
                      <a:pt x="12" y="0"/>
                    </a:cubicBezTo>
                    <a:cubicBezTo>
                      <a:pt x="13" y="0"/>
                      <a:pt x="15" y="1"/>
                      <a:pt x="15" y="2"/>
                    </a:cubicBezTo>
                    <a:cubicBezTo>
                      <a:pt x="17" y="13"/>
                      <a:pt x="17" y="13"/>
                      <a:pt x="17" y="13"/>
                    </a:cubicBezTo>
                    <a:cubicBezTo>
                      <a:pt x="17" y="14"/>
                      <a:pt x="16" y="16"/>
                      <a:pt x="15"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0" name="íSlídè"/>
              <p:cNvSpPr/>
              <p:nvPr/>
            </p:nvSpPr>
            <p:spPr bwMode="auto">
              <a:xfrm>
                <a:off x="3051" y="1766"/>
                <a:ext cx="27" cy="28"/>
              </a:xfrm>
              <a:custGeom>
                <a:avLst/>
                <a:gdLst>
                  <a:gd name="T0" fmla="*/ 15 w 17"/>
                  <a:gd name="T1" fmla="*/ 16 h 18"/>
                  <a:gd name="T2" fmla="*/ 5 w 17"/>
                  <a:gd name="T3" fmla="*/ 18 h 18"/>
                  <a:gd name="T4" fmla="*/ 2 w 17"/>
                  <a:gd name="T5" fmla="*/ 16 h 18"/>
                  <a:gd name="T6" fmla="*/ 0 w 17"/>
                  <a:gd name="T7" fmla="*/ 5 h 18"/>
                  <a:gd name="T8" fmla="*/ 3 w 17"/>
                  <a:gd name="T9" fmla="*/ 2 h 18"/>
                  <a:gd name="T10" fmla="*/ 12 w 17"/>
                  <a:gd name="T11" fmla="*/ 0 h 18"/>
                  <a:gd name="T12" fmla="*/ 15 w 17"/>
                  <a:gd name="T13" fmla="*/ 3 h 18"/>
                  <a:gd name="T14" fmla="*/ 17 w 17"/>
                  <a:gd name="T15" fmla="*/ 13 h 18"/>
                  <a:gd name="T16" fmla="*/ 15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16"/>
                    </a:moveTo>
                    <a:cubicBezTo>
                      <a:pt x="5" y="18"/>
                      <a:pt x="5" y="18"/>
                      <a:pt x="5" y="18"/>
                    </a:cubicBezTo>
                    <a:cubicBezTo>
                      <a:pt x="4" y="18"/>
                      <a:pt x="3" y="18"/>
                      <a:pt x="2" y="16"/>
                    </a:cubicBezTo>
                    <a:cubicBezTo>
                      <a:pt x="0" y="5"/>
                      <a:pt x="0" y="5"/>
                      <a:pt x="0" y="5"/>
                    </a:cubicBezTo>
                    <a:cubicBezTo>
                      <a:pt x="0" y="4"/>
                      <a:pt x="1" y="2"/>
                      <a:pt x="3" y="2"/>
                    </a:cubicBezTo>
                    <a:cubicBezTo>
                      <a:pt x="12" y="0"/>
                      <a:pt x="12" y="0"/>
                      <a:pt x="12" y="0"/>
                    </a:cubicBezTo>
                    <a:cubicBezTo>
                      <a:pt x="14" y="0"/>
                      <a:pt x="15" y="1"/>
                      <a:pt x="15" y="3"/>
                    </a:cubicBezTo>
                    <a:cubicBezTo>
                      <a:pt x="17" y="13"/>
                      <a:pt x="17" y="13"/>
                      <a:pt x="17" y="13"/>
                    </a:cubicBezTo>
                    <a:cubicBezTo>
                      <a:pt x="17" y="15"/>
                      <a:pt x="16" y="16"/>
                      <a:pt x="15"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1" name="î$1ïḋè"/>
              <p:cNvSpPr/>
              <p:nvPr/>
            </p:nvSpPr>
            <p:spPr bwMode="auto">
              <a:xfrm>
                <a:off x="3081" y="1762"/>
                <a:ext cx="26" cy="28"/>
              </a:xfrm>
              <a:custGeom>
                <a:avLst/>
                <a:gdLst>
                  <a:gd name="T0" fmla="*/ 15 w 17"/>
                  <a:gd name="T1" fmla="*/ 16 h 18"/>
                  <a:gd name="T2" fmla="*/ 6 w 17"/>
                  <a:gd name="T3" fmla="*/ 18 h 18"/>
                  <a:gd name="T4" fmla="*/ 2 w 17"/>
                  <a:gd name="T5" fmla="*/ 16 h 18"/>
                  <a:gd name="T6" fmla="*/ 1 w 17"/>
                  <a:gd name="T7" fmla="*/ 5 h 18"/>
                  <a:gd name="T8" fmla="*/ 3 w 17"/>
                  <a:gd name="T9" fmla="*/ 2 h 18"/>
                  <a:gd name="T10" fmla="*/ 12 w 17"/>
                  <a:gd name="T11" fmla="*/ 0 h 18"/>
                  <a:gd name="T12" fmla="*/ 15 w 17"/>
                  <a:gd name="T13" fmla="*/ 2 h 18"/>
                  <a:gd name="T14" fmla="*/ 17 w 17"/>
                  <a:gd name="T15" fmla="*/ 13 h 18"/>
                  <a:gd name="T16" fmla="*/ 15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16"/>
                    </a:moveTo>
                    <a:cubicBezTo>
                      <a:pt x="6" y="18"/>
                      <a:pt x="6" y="18"/>
                      <a:pt x="6" y="18"/>
                    </a:cubicBezTo>
                    <a:cubicBezTo>
                      <a:pt x="4" y="18"/>
                      <a:pt x="3" y="17"/>
                      <a:pt x="2" y="16"/>
                    </a:cubicBezTo>
                    <a:cubicBezTo>
                      <a:pt x="1" y="5"/>
                      <a:pt x="1" y="5"/>
                      <a:pt x="1" y="5"/>
                    </a:cubicBezTo>
                    <a:cubicBezTo>
                      <a:pt x="0" y="3"/>
                      <a:pt x="1" y="2"/>
                      <a:pt x="3" y="2"/>
                    </a:cubicBezTo>
                    <a:cubicBezTo>
                      <a:pt x="12" y="0"/>
                      <a:pt x="12" y="0"/>
                      <a:pt x="12" y="0"/>
                    </a:cubicBezTo>
                    <a:cubicBezTo>
                      <a:pt x="14" y="0"/>
                      <a:pt x="15" y="1"/>
                      <a:pt x="15" y="2"/>
                    </a:cubicBezTo>
                    <a:cubicBezTo>
                      <a:pt x="17" y="13"/>
                      <a:pt x="17" y="13"/>
                      <a:pt x="17" y="13"/>
                    </a:cubicBezTo>
                    <a:cubicBezTo>
                      <a:pt x="17" y="14"/>
                      <a:pt x="16" y="16"/>
                      <a:pt x="15"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2" name="ïšḻîḓe"/>
              <p:cNvSpPr/>
              <p:nvPr/>
            </p:nvSpPr>
            <p:spPr bwMode="auto">
              <a:xfrm>
                <a:off x="3111" y="1755"/>
                <a:ext cx="28" cy="28"/>
              </a:xfrm>
              <a:custGeom>
                <a:avLst/>
                <a:gdLst>
                  <a:gd name="T0" fmla="*/ 15 w 18"/>
                  <a:gd name="T1" fmla="*/ 16 h 18"/>
                  <a:gd name="T2" fmla="*/ 6 w 18"/>
                  <a:gd name="T3" fmla="*/ 18 h 18"/>
                  <a:gd name="T4" fmla="*/ 3 w 18"/>
                  <a:gd name="T5" fmla="*/ 16 h 18"/>
                  <a:gd name="T6" fmla="*/ 1 w 18"/>
                  <a:gd name="T7" fmla="*/ 5 h 18"/>
                  <a:gd name="T8" fmla="*/ 3 w 18"/>
                  <a:gd name="T9" fmla="*/ 2 h 18"/>
                  <a:gd name="T10" fmla="*/ 12 w 18"/>
                  <a:gd name="T11" fmla="*/ 0 h 18"/>
                  <a:gd name="T12" fmla="*/ 15 w 18"/>
                  <a:gd name="T13" fmla="*/ 3 h 18"/>
                  <a:gd name="T14" fmla="*/ 17 w 18"/>
                  <a:gd name="T15" fmla="*/ 13 h 18"/>
                  <a:gd name="T16" fmla="*/ 15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5" y="16"/>
                    </a:moveTo>
                    <a:cubicBezTo>
                      <a:pt x="6" y="18"/>
                      <a:pt x="6" y="18"/>
                      <a:pt x="6" y="18"/>
                    </a:cubicBezTo>
                    <a:cubicBezTo>
                      <a:pt x="4" y="18"/>
                      <a:pt x="3" y="17"/>
                      <a:pt x="3" y="16"/>
                    </a:cubicBezTo>
                    <a:cubicBezTo>
                      <a:pt x="1" y="5"/>
                      <a:pt x="1" y="5"/>
                      <a:pt x="1" y="5"/>
                    </a:cubicBezTo>
                    <a:cubicBezTo>
                      <a:pt x="0" y="4"/>
                      <a:pt x="1" y="2"/>
                      <a:pt x="3" y="2"/>
                    </a:cubicBezTo>
                    <a:cubicBezTo>
                      <a:pt x="12" y="0"/>
                      <a:pt x="12" y="0"/>
                      <a:pt x="12" y="0"/>
                    </a:cubicBezTo>
                    <a:cubicBezTo>
                      <a:pt x="14" y="0"/>
                      <a:pt x="15" y="1"/>
                      <a:pt x="15" y="3"/>
                    </a:cubicBezTo>
                    <a:cubicBezTo>
                      <a:pt x="17" y="13"/>
                      <a:pt x="17" y="13"/>
                      <a:pt x="17" y="13"/>
                    </a:cubicBezTo>
                    <a:cubicBezTo>
                      <a:pt x="18" y="15"/>
                      <a:pt x="17" y="16"/>
                      <a:pt x="15"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3" name="iṣļïḋe"/>
              <p:cNvSpPr/>
              <p:nvPr/>
            </p:nvSpPr>
            <p:spPr bwMode="auto">
              <a:xfrm>
                <a:off x="3140" y="1751"/>
                <a:ext cx="28" cy="28"/>
              </a:xfrm>
              <a:custGeom>
                <a:avLst/>
                <a:gdLst>
                  <a:gd name="T0" fmla="*/ 15 w 18"/>
                  <a:gd name="T1" fmla="*/ 16 h 18"/>
                  <a:gd name="T2" fmla="*/ 6 w 18"/>
                  <a:gd name="T3" fmla="*/ 18 h 18"/>
                  <a:gd name="T4" fmla="*/ 3 w 18"/>
                  <a:gd name="T5" fmla="*/ 16 h 18"/>
                  <a:gd name="T6" fmla="*/ 1 w 18"/>
                  <a:gd name="T7" fmla="*/ 5 h 18"/>
                  <a:gd name="T8" fmla="*/ 3 w 18"/>
                  <a:gd name="T9" fmla="*/ 2 h 18"/>
                  <a:gd name="T10" fmla="*/ 12 w 18"/>
                  <a:gd name="T11" fmla="*/ 0 h 18"/>
                  <a:gd name="T12" fmla="*/ 15 w 18"/>
                  <a:gd name="T13" fmla="*/ 2 h 18"/>
                  <a:gd name="T14" fmla="*/ 17 w 18"/>
                  <a:gd name="T15" fmla="*/ 13 h 18"/>
                  <a:gd name="T16" fmla="*/ 15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5" y="16"/>
                    </a:moveTo>
                    <a:cubicBezTo>
                      <a:pt x="6" y="18"/>
                      <a:pt x="6" y="18"/>
                      <a:pt x="6" y="18"/>
                    </a:cubicBezTo>
                    <a:cubicBezTo>
                      <a:pt x="4" y="18"/>
                      <a:pt x="3" y="17"/>
                      <a:pt x="3" y="16"/>
                    </a:cubicBezTo>
                    <a:cubicBezTo>
                      <a:pt x="1" y="5"/>
                      <a:pt x="1" y="5"/>
                      <a:pt x="1" y="5"/>
                    </a:cubicBezTo>
                    <a:cubicBezTo>
                      <a:pt x="0" y="3"/>
                      <a:pt x="1" y="2"/>
                      <a:pt x="3" y="2"/>
                    </a:cubicBezTo>
                    <a:cubicBezTo>
                      <a:pt x="12" y="0"/>
                      <a:pt x="12" y="0"/>
                      <a:pt x="12" y="0"/>
                    </a:cubicBezTo>
                    <a:cubicBezTo>
                      <a:pt x="14" y="0"/>
                      <a:pt x="15" y="1"/>
                      <a:pt x="15" y="2"/>
                    </a:cubicBezTo>
                    <a:cubicBezTo>
                      <a:pt x="17" y="13"/>
                      <a:pt x="17" y="13"/>
                      <a:pt x="17" y="13"/>
                    </a:cubicBezTo>
                    <a:cubicBezTo>
                      <a:pt x="18" y="14"/>
                      <a:pt x="17" y="16"/>
                      <a:pt x="15"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4" name="ïṧ1ïḋé"/>
              <p:cNvSpPr/>
              <p:nvPr/>
            </p:nvSpPr>
            <p:spPr bwMode="auto">
              <a:xfrm>
                <a:off x="3172" y="1744"/>
                <a:ext cx="26" cy="29"/>
              </a:xfrm>
              <a:custGeom>
                <a:avLst/>
                <a:gdLst>
                  <a:gd name="T0" fmla="*/ 15 w 17"/>
                  <a:gd name="T1" fmla="*/ 16 h 18"/>
                  <a:gd name="T2" fmla="*/ 5 w 17"/>
                  <a:gd name="T3" fmla="*/ 18 h 18"/>
                  <a:gd name="T4" fmla="*/ 2 w 17"/>
                  <a:gd name="T5" fmla="*/ 16 h 18"/>
                  <a:gd name="T6" fmla="*/ 0 w 17"/>
                  <a:gd name="T7" fmla="*/ 5 h 18"/>
                  <a:gd name="T8" fmla="*/ 2 w 17"/>
                  <a:gd name="T9" fmla="*/ 2 h 18"/>
                  <a:gd name="T10" fmla="*/ 12 w 17"/>
                  <a:gd name="T11" fmla="*/ 0 h 18"/>
                  <a:gd name="T12" fmla="*/ 15 w 17"/>
                  <a:gd name="T13" fmla="*/ 2 h 18"/>
                  <a:gd name="T14" fmla="*/ 17 w 17"/>
                  <a:gd name="T15" fmla="*/ 13 h 18"/>
                  <a:gd name="T16" fmla="*/ 15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16"/>
                    </a:moveTo>
                    <a:cubicBezTo>
                      <a:pt x="5" y="18"/>
                      <a:pt x="5" y="18"/>
                      <a:pt x="5" y="18"/>
                    </a:cubicBezTo>
                    <a:cubicBezTo>
                      <a:pt x="4" y="18"/>
                      <a:pt x="2" y="17"/>
                      <a:pt x="2" y="16"/>
                    </a:cubicBezTo>
                    <a:cubicBezTo>
                      <a:pt x="0" y="5"/>
                      <a:pt x="0" y="5"/>
                      <a:pt x="0" y="5"/>
                    </a:cubicBezTo>
                    <a:cubicBezTo>
                      <a:pt x="0" y="4"/>
                      <a:pt x="1" y="2"/>
                      <a:pt x="2" y="2"/>
                    </a:cubicBezTo>
                    <a:cubicBezTo>
                      <a:pt x="12" y="0"/>
                      <a:pt x="12" y="0"/>
                      <a:pt x="12" y="0"/>
                    </a:cubicBezTo>
                    <a:cubicBezTo>
                      <a:pt x="14" y="0"/>
                      <a:pt x="15" y="1"/>
                      <a:pt x="15" y="2"/>
                    </a:cubicBezTo>
                    <a:cubicBezTo>
                      <a:pt x="17" y="13"/>
                      <a:pt x="17" y="13"/>
                      <a:pt x="17" y="13"/>
                    </a:cubicBezTo>
                    <a:cubicBezTo>
                      <a:pt x="17" y="15"/>
                      <a:pt x="16" y="16"/>
                      <a:pt x="15"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5" name="î$ḻíḑê"/>
              <p:cNvSpPr/>
              <p:nvPr/>
            </p:nvSpPr>
            <p:spPr bwMode="auto">
              <a:xfrm>
                <a:off x="3150" y="1715"/>
                <a:ext cx="44" cy="31"/>
              </a:xfrm>
              <a:custGeom>
                <a:avLst/>
                <a:gdLst>
                  <a:gd name="T0" fmla="*/ 25 w 28"/>
                  <a:gd name="T1" fmla="*/ 16 h 20"/>
                  <a:gd name="T2" fmla="*/ 6 w 28"/>
                  <a:gd name="T3" fmla="*/ 20 h 20"/>
                  <a:gd name="T4" fmla="*/ 2 w 28"/>
                  <a:gd name="T5" fmla="*/ 18 h 20"/>
                  <a:gd name="T6" fmla="*/ 0 w 28"/>
                  <a:gd name="T7" fmla="*/ 8 h 20"/>
                  <a:gd name="T8" fmla="*/ 3 w 28"/>
                  <a:gd name="T9" fmla="*/ 4 h 20"/>
                  <a:gd name="T10" fmla="*/ 23 w 28"/>
                  <a:gd name="T11" fmla="*/ 0 h 20"/>
                  <a:gd name="T12" fmla="*/ 26 w 28"/>
                  <a:gd name="T13" fmla="*/ 3 h 20"/>
                  <a:gd name="T14" fmla="*/ 28 w 28"/>
                  <a:gd name="T15" fmla="*/ 13 h 20"/>
                  <a:gd name="T16" fmla="*/ 25 w 28"/>
                  <a:gd name="T1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0">
                    <a:moveTo>
                      <a:pt x="25" y="16"/>
                    </a:moveTo>
                    <a:cubicBezTo>
                      <a:pt x="6" y="20"/>
                      <a:pt x="6" y="20"/>
                      <a:pt x="6" y="20"/>
                    </a:cubicBezTo>
                    <a:cubicBezTo>
                      <a:pt x="4" y="20"/>
                      <a:pt x="2" y="19"/>
                      <a:pt x="2" y="18"/>
                    </a:cubicBezTo>
                    <a:cubicBezTo>
                      <a:pt x="0" y="8"/>
                      <a:pt x="0" y="8"/>
                      <a:pt x="0" y="8"/>
                    </a:cubicBezTo>
                    <a:cubicBezTo>
                      <a:pt x="0" y="6"/>
                      <a:pt x="1" y="4"/>
                      <a:pt x="3" y="4"/>
                    </a:cubicBezTo>
                    <a:cubicBezTo>
                      <a:pt x="23" y="0"/>
                      <a:pt x="23" y="0"/>
                      <a:pt x="23" y="0"/>
                    </a:cubicBezTo>
                    <a:cubicBezTo>
                      <a:pt x="24" y="0"/>
                      <a:pt x="26" y="1"/>
                      <a:pt x="26" y="3"/>
                    </a:cubicBezTo>
                    <a:cubicBezTo>
                      <a:pt x="28" y="13"/>
                      <a:pt x="28" y="13"/>
                      <a:pt x="28" y="13"/>
                    </a:cubicBezTo>
                    <a:cubicBezTo>
                      <a:pt x="28" y="15"/>
                      <a:pt x="27" y="16"/>
                      <a:pt x="25"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6" name="isliďè"/>
              <p:cNvSpPr/>
              <p:nvPr/>
            </p:nvSpPr>
            <p:spPr bwMode="auto">
              <a:xfrm>
                <a:off x="3139" y="1685"/>
                <a:ext cx="50" cy="33"/>
              </a:xfrm>
              <a:custGeom>
                <a:avLst/>
                <a:gdLst>
                  <a:gd name="T0" fmla="*/ 29 w 32"/>
                  <a:gd name="T1" fmla="*/ 17 h 21"/>
                  <a:gd name="T2" fmla="*/ 5 w 32"/>
                  <a:gd name="T3" fmla="*/ 21 h 21"/>
                  <a:gd name="T4" fmla="*/ 2 w 32"/>
                  <a:gd name="T5" fmla="*/ 19 h 21"/>
                  <a:gd name="T6" fmla="*/ 0 w 32"/>
                  <a:gd name="T7" fmla="*/ 8 h 21"/>
                  <a:gd name="T8" fmla="*/ 3 w 32"/>
                  <a:gd name="T9" fmla="*/ 5 h 21"/>
                  <a:gd name="T10" fmla="*/ 26 w 32"/>
                  <a:gd name="T11" fmla="*/ 1 h 21"/>
                  <a:gd name="T12" fmla="*/ 30 w 32"/>
                  <a:gd name="T13" fmla="*/ 3 h 21"/>
                  <a:gd name="T14" fmla="*/ 31 w 32"/>
                  <a:gd name="T15" fmla="*/ 13 h 21"/>
                  <a:gd name="T16" fmla="*/ 29 w 32"/>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1">
                    <a:moveTo>
                      <a:pt x="29" y="17"/>
                    </a:moveTo>
                    <a:cubicBezTo>
                      <a:pt x="5" y="21"/>
                      <a:pt x="5" y="21"/>
                      <a:pt x="5" y="21"/>
                    </a:cubicBezTo>
                    <a:cubicBezTo>
                      <a:pt x="4" y="21"/>
                      <a:pt x="2" y="20"/>
                      <a:pt x="2" y="19"/>
                    </a:cubicBezTo>
                    <a:cubicBezTo>
                      <a:pt x="0" y="8"/>
                      <a:pt x="0" y="8"/>
                      <a:pt x="0" y="8"/>
                    </a:cubicBezTo>
                    <a:cubicBezTo>
                      <a:pt x="0" y="7"/>
                      <a:pt x="1" y="5"/>
                      <a:pt x="3" y="5"/>
                    </a:cubicBezTo>
                    <a:cubicBezTo>
                      <a:pt x="26" y="1"/>
                      <a:pt x="26" y="1"/>
                      <a:pt x="26" y="1"/>
                    </a:cubicBezTo>
                    <a:cubicBezTo>
                      <a:pt x="28" y="0"/>
                      <a:pt x="29" y="1"/>
                      <a:pt x="30" y="3"/>
                    </a:cubicBezTo>
                    <a:cubicBezTo>
                      <a:pt x="31" y="13"/>
                      <a:pt x="31" y="13"/>
                      <a:pt x="31" y="13"/>
                    </a:cubicBezTo>
                    <a:cubicBezTo>
                      <a:pt x="32" y="15"/>
                      <a:pt x="31" y="16"/>
                      <a:pt x="29" y="17"/>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7" name="íşļïďè"/>
              <p:cNvSpPr/>
              <p:nvPr/>
            </p:nvSpPr>
            <p:spPr bwMode="auto">
              <a:xfrm>
                <a:off x="3117" y="1657"/>
                <a:ext cx="66" cy="34"/>
              </a:xfrm>
              <a:custGeom>
                <a:avLst/>
                <a:gdLst>
                  <a:gd name="T0" fmla="*/ 40 w 42"/>
                  <a:gd name="T1" fmla="*/ 16 h 22"/>
                  <a:gd name="T2" fmla="*/ 6 w 42"/>
                  <a:gd name="T3" fmla="*/ 22 h 22"/>
                  <a:gd name="T4" fmla="*/ 3 w 42"/>
                  <a:gd name="T5" fmla="*/ 20 h 22"/>
                  <a:gd name="T6" fmla="*/ 1 w 42"/>
                  <a:gd name="T7" fmla="*/ 9 h 22"/>
                  <a:gd name="T8" fmla="*/ 3 w 42"/>
                  <a:gd name="T9" fmla="*/ 6 h 22"/>
                  <a:gd name="T10" fmla="*/ 37 w 42"/>
                  <a:gd name="T11" fmla="*/ 0 h 22"/>
                  <a:gd name="T12" fmla="*/ 40 w 42"/>
                  <a:gd name="T13" fmla="*/ 2 h 22"/>
                  <a:gd name="T14" fmla="*/ 42 w 42"/>
                  <a:gd name="T15" fmla="*/ 12 h 22"/>
                  <a:gd name="T16" fmla="*/ 40 w 42"/>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2">
                    <a:moveTo>
                      <a:pt x="40" y="16"/>
                    </a:moveTo>
                    <a:cubicBezTo>
                      <a:pt x="6" y="22"/>
                      <a:pt x="6" y="22"/>
                      <a:pt x="6" y="22"/>
                    </a:cubicBezTo>
                    <a:cubicBezTo>
                      <a:pt x="4" y="22"/>
                      <a:pt x="3" y="21"/>
                      <a:pt x="3" y="20"/>
                    </a:cubicBezTo>
                    <a:cubicBezTo>
                      <a:pt x="1" y="9"/>
                      <a:pt x="1" y="9"/>
                      <a:pt x="1" y="9"/>
                    </a:cubicBezTo>
                    <a:cubicBezTo>
                      <a:pt x="0" y="8"/>
                      <a:pt x="2" y="6"/>
                      <a:pt x="3" y="6"/>
                    </a:cubicBezTo>
                    <a:cubicBezTo>
                      <a:pt x="37" y="0"/>
                      <a:pt x="37" y="0"/>
                      <a:pt x="37" y="0"/>
                    </a:cubicBezTo>
                    <a:cubicBezTo>
                      <a:pt x="39" y="0"/>
                      <a:pt x="40" y="1"/>
                      <a:pt x="40" y="2"/>
                    </a:cubicBezTo>
                    <a:cubicBezTo>
                      <a:pt x="42" y="12"/>
                      <a:pt x="42" y="12"/>
                      <a:pt x="42" y="12"/>
                    </a:cubicBezTo>
                    <a:cubicBezTo>
                      <a:pt x="42" y="14"/>
                      <a:pt x="41" y="16"/>
                      <a:pt x="40"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8" name="íṥḷîḋê"/>
              <p:cNvSpPr/>
              <p:nvPr/>
            </p:nvSpPr>
            <p:spPr bwMode="auto">
              <a:xfrm>
                <a:off x="3143" y="1627"/>
                <a:ext cx="35" cy="30"/>
              </a:xfrm>
              <a:custGeom>
                <a:avLst/>
                <a:gdLst>
                  <a:gd name="T0" fmla="*/ 19 w 22"/>
                  <a:gd name="T1" fmla="*/ 16 h 19"/>
                  <a:gd name="T2" fmla="*/ 5 w 22"/>
                  <a:gd name="T3" fmla="*/ 19 h 19"/>
                  <a:gd name="T4" fmla="*/ 2 w 22"/>
                  <a:gd name="T5" fmla="*/ 16 h 19"/>
                  <a:gd name="T6" fmla="*/ 0 w 22"/>
                  <a:gd name="T7" fmla="*/ 6 h 19"/>
                  <a:gd name="T8" fmla="*/ 3 w 22"/>
                  <a:gd name="T9" fmla="*/ 3 h 19"/>
                  <a:gd name="T10" fmla="*/ 17 w 22"/>
                  <a:gd name="T11" fmla="*/ 0 h 19"/>
                  <a:gd name="T12" fmla="*/ 20 w 22"/>
                  <a:gd name="T13" fmla="*/ 2 h 19"/>
                  <a:gd name="T14" fmla="*/ 22 w 22"/>
                  <a:gd name="T15" fmla="*/ 13 h 19"/>
                  <a:gd name="T16" fmla="*/ 19 w 22"/>
                  <a:gd name="T1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9" y="16"/>
                    </a:moveTo>
                    <a:cubicBezTo>
                      <a:pt x="5" y="19"/>
                      <a:pt x="5" y="19"/>
                      <a:pt x="5" y="19"/>
                    </a:cubicBezTo>
                    <a:cubicBezTo>
                      <a:pt x="4" y="19"/>
                      <a:pt x="2" y="18"/>
                      <a:pt x="2" y="16"/>
                    </a:cubicBezTo>
                    <a:cubicBezTo>
                      <a:pt x="0" y="6"/>
                      <a:pt x="0" y="6"/>
                      <a:pt x="0" y="6"/>
                    </a:cubicBezTo>
                    <a:cubicBezTo>
                      <a:pt x="0" y="4"/>
                      <a:pt x="1" y="3"/>
                      <a:pt x="3" y="3"/>
                    </a:cubicBezTo>
                    <a:cubicBezTo>
                      <a:pt x="17" y="0"/>
                      <a:pt x="17" y="0"/>
                      <a:pt x="17" y="0"/>
                    </a:cubicBezTo>
                    <a:cubicBezTo>
                      <a:pt x="18" y="0"/>
                      <a:pt x="20" y="1"/>
                      <a:pt x="20" y="2"/>
                    </a:cubicBezTo>
                    <a:cubicBezTo>
                      <a:pt x="22" y="13"/>
                      <a:pt x="22" y="13"/>
                      <a:pt x="22" y="13"/>
                    </a:cubicBezTo>
                    <a:cubicBezTo>
                      <a:pt x="22" y="14"/>
                      <a:pt x="21" y="16"/>
                      <a:pt x="19"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9" name="iṡḷiḑè"/>
              <p:cNvSpPr/>
              <p:nvPr/>
            </p:nvSpPr>
            <p:spPr bwMode="auto">
              <a:xfrm>
                <a:off x="3122" y="1722"/>
                <a:ext cx="28" cy="30"/>
              </a:xfrm>
              <a:custGeom>
                <a:avLst/>
                <a:gdLst>
                  <a:gd name="T0" fmla="*/ 16 w 18"/>
                  <a:gd name="T1" fmla="*/ 17 h 19"/>
                  <a:gd name="T2" fmla="*/ 5 w 18"/>
                  <a:gd name="T3" fmla="*/ 19 h 19"/>
                  <a:gd name="T4" fmla="*/ 2 w 18"/>
                  <a:gd name="T5" fmla="*/ 16 h 19"/>
                  <a:gd name="T6" fmla="*/ 0 w 18"/>
                  <a:gd name="T7" fmla="*/ 6 h 19"/>
                  <a:gd name="T8" fmla="*/ 3 w 18"/>
                  <a:gd name="T9" fmla="*/ 2 h 19"/>
                  <a:gd name="T10" fmla="*/ 13 w 18"/>
                  <a:gd name="T11" fmla="*/ 1 h 19"/>
                  <a:gd name="T12" fmla="*/ 16 w 18"/>
                  <a:gd name="T13" fmla="*/ 3 h 19"/>
                  <a:gd name="T14" fmla="*/ 18 w 18"/>
                  <a:gd name="T15" fmla="*/ 13 h 19"/>
                  <a:gd name="T16" fmla="*/ 16 w 18"/>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6" y="17"/>
                    </a:moveTo>
                    <a:cubicBezTo>
                      <a:pt x="5" y="19"/>
                      <a:pt x="5" y="19"/>
                      <a:pt x="5" y="19"/>
                    </a:cubicBezTo>
                    <a:cubicBezTo>
                      <a:pt x="4" y="19"/>
                      <a:pt x="2" y="18"/>
                      <a:pt x="2" y="16"/>
                    </a:cubicBezTo>
                    <a:cubicBezTo>
                      <a:pt x="0" y="6"/>
                      <a:pt x="0" y="6"/>
                      <a:pt x="0" y="6"/>
                    </a:cubicBezTo>
                    <a:cubicBezTo>
                      <a:pt x="0" y="4"/>
                      <a:pt x="1" y="3"/>
                      <a:pt x="3" y="2"/>
                    </a:cubicBezTo>
                    <a:cubicBezTo>
                      <a:pt x="13" y="1"/>
                      <a:pt x="13" y="1"/>
                      <a:pt x="13" y="1"/>
                    </a:cubicBezTo>
                    <a:cubicBezTo>
                      <a:pt x="14" y="0"/>
                      <a:pt x="16" y="1"/>
                      <a:pt x="16" y="3"/>
                    </a:cubicBezTo>
                    <a:cubicBezTo>
                      <a:pt x="18" y="13"/>
                      <a:pt x="18" y="13"/>
                      <a:pt x="18" y="13"/>
                    </a:cubicBezTo>
                    <a:cubicBezTo>
                      <a:pt x="18" y="15"/>
                      <a:pt x="17" y="16"/>
                      <a:pt x="16" y="17"/>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0" name="íŝḻíḋe"/>
              <p:cNvSpPr/>
              <p:nvPr/>
            </p:nvSpPr>
            <p:spPr bwMode="auto">
              <a:xfrm>
                <a:off x="3090" y="1729"/>
                <a:ext cx="30" cy="28"/>
              </a:xfrm>
              <a:custGeom>
                <a:avLst/>
                <a:gdLst>
                  <a:gd name="T0" fmla="*/ 16 w 19"/>
                  <a:gd name="T1" fmla="*/ 16 h 18"/>
                  <a:gd name="T2" fmla="*/ 6 w 19"/>
                  <a:gd name="T3" fmla="*/ 18 h 18"/>
                  <a:gd name="T4" fmla="*/ 3 w 19"/>
                  <a:gd name="T5" fmla="*/ 16 h 18"/>
                  <a:gd name="T6" fmla="*/ 1 w 19"/>
                  <a:gd name="T7" fmla="*/ 5 h 18"/>
                  <a:gd name="T8" fmla="*/ 3 w 19"/>
                  <a:gd name="T9" fmla="*/ 2 h 18"/>
                  <a:gd name="T10" fmla="*/ 13 w 19"/>
                  <a:gd name="T11" fmla="*/ 0 h 18"/>
                  <a:gd name="T12" fmla="*/ 17 w 19"/>
                  <a:gd name="T13" fmla="*/ 2 h 18"/>
                  <a:gd name="T14" fmla="*/ 18 w 19"/>
                  <a:gd name="T15" fmla="*/ 13 h 18"/>
                  <a:gd name="T16" fmla="*/ 16 w 1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6" y="16"/>
                    </a:moveTo>
                    <a:cubicBezTo>
                      <a:pt x="6" y="18"/>
                      <a:pt x="6" y="18"/>
                      <a:pt x="6" y="18"/>
                    </a:cubicBezTo>
                    <a:cubicBezTo>
                      <a:pt x="4" y="18"/>
                      <a:pt x="3" y="17"/>
                      <a:pt x="3" y="16"/>
                    </a:cubicBezTo>
                    <a:cubicBezTo>
                      <a:pt x="1" y="5"/>
                      <a:pt x="1" y="5"/>
                      <a:pt x="1" y="5"/>
                    </a:cubicBezTo>
                    <a:cubicBezTo>
                      <a:pt x="0" y="4"/>
                      <a:pt x="2" y="2"/>
                      <a:pt x="3" y="2"/>
                    </a:cubicBezTo>
                    <a:cubicBezTo>
                      <a:pt x="13" y="0"/>
                      <a:pt x="13" y="0"/>
                      <a:pt x="13" y="0"/>
                    </a:cubicBezTo>
                    <a:cubicBezTo>
                      <a:pt x="15" y="0"/>
                      <a:pt x="16" y="1"/>
                      <a:pt x="17" y="2"/>
                    </a:cubicBezTo>
                    <a:cubicBezTo>
                      <a:pt x="18" y="13"/>
                      <a:pt x="18" y="13"/>
                      <a:pt x="18" y="13"/>
                    </a:cubicBezTo>
                    <a:cubicBezTo>
                      <a:pt x="19" y="14"/>
                      <a:pt x="18" y="16"/>
                      <a:pt x="16"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1" name="íṩlïḑé"/>
              <p:cNvSpPr/>
              <p:nvPr/>
            </p:nvSpPr>
            <p:spPr bwMode="auto">
              <a:xfrm>
                <a:off x="3061" y="1735"/>
                <a:ext cx="28" cy="28"/>
              </a:xfrm>
              <a:custGeom>
                <a:avLst/>
                <a:gdLst>
                  <a:gd name="T0" fmla="*/ 16 w 18"/>
                  <a:gd name="T1" fmla="*/ 16 h 18"/>
                  <a:gd name="T2" fmla="*/ 5 w 18"/>
                  <a:gd name="T3" fmla="*/ 18 h 18"/>
                  <a:gd name="T4" fmla="*/ 2 w 18"/>
                  <a:gd name="T5" fmla="*/ 15 h 18"/>
                  <a:gd name="T6" fmla="*/ 0 w 18"/>
                  <a:gd name="T7" fmla="*/ 5 h 18"/>
                  <a:gd name="T8" fmla="*/ 3 w 18"/>
                  <a:gd name="T9" fmla="*/ 2 h 18"/>
                  <a:gd name="T10" fmla="*/ 13 w 18"/>
                  <a:gd name="T11" fmla="*/ 0 h 18"/>
                  <a:gd name="T12" fmla="*/ 16 w 18"/>
                  <a:gd name="T13" fmla="*/ 2 h 18"/>
                  <a:gd name="T14" fmla="*/ 18 w 18"/>
                  <a:gd name="T15" fmla="*/ 12 h 18"/>
                  <a:gd name="T16" fmla="*/ 16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16"/>
                    </a:moveTo>
                    <a:cubicBezTo>
                      <a:pt x="5" y="18"/>
                      <a:pt x="5" y="18"/>
                      <a:pt x="5" y="18"/>
                    </a:cubicBezTo>
                    <a:cubicBezTo>
                      <a:pt x="4" y="18"/>
                      <a:pt x="2" y="17"/>
                      <a:pt x="2" y="15"/>
                    </a:cubicBezTo>
                    <a:cubicBezTo>
                      <a:pt x="0" y="5"/>
                      <a:pt x="0" y="5"/>
                      <a:pt x="0" y="5"/>
                    </a:cubicBezTo>
                    <a:cubicBezTo>
                      <a:pt x="0" y="3"/>
                      <a:pt x="1" y="2"/>
                      <a:pt x="3" y="2"/>
                    </a:cubicBezTo>
                    <a:cubicBezTo>
                      <a:pt x="13" y="0"/>
                      <a:pt x="13" y="0"/>
                      <a:pt x="13" y="0"/>
                    </a:cubicBezTo>
                    <a:cubicBezTo>
                      <a:pt x="14" y="0"/>
                      <a:pt x="16" y="1"/>
                      <a:pt x="16" y="2"/>
                    </a:cubicBezTo>
                    <a:cubicBezTo>
                      <a:pt x="18" y="12"/>
                      <a:pt x="18" y="12"/>
                      <a:pt x="18" y="12"/>
                    </a:cubicBezTo>
                    <a:cubicBezTo>
                      <a:pt x="18" y="14"/>
                      <a:pt x="17" y="16"/>
                      <a:pt x="16"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2" name="ïşḷíḑè"/>
              <p:cNvSpPr/>
              <p:nvPr/>
            </p:nvSpPr>
            <p:spPr bwMode="auto">
              <a:xfrm>
                <a:off x="3031" y="1740"/>
                <a:ext cx="28" cy="29"/>
              </a:xfrm>
              <a:custGeom>
                <a:avLst/>
                <a:gdLst>
                  <a:gd name="T0" fmla="*/ 15 w 18"/>
                  <a:gd name="T1" fmla="*/ 16 h 19"/>
                  <a:gd name="T2" fmla="*/ 5 w 18"/>
                  <a:gd name="T3" fmla="*/ 18 h 19"/>
                  <a:gd name="T4" fmla="*/ 2 w 18"/>
                  <a:gd name="T5" fmla="*/ 16 h 19"/>
                  <a:gd name="T6" fmla="*/ 0 w 18"/>
                  <a:gd name="T7" fmla="*/ 6 h 19"/>
                  <a:gd name="T8" fmla="*/ 2 w 18"/>
                  <a:gd name="T9" fmla="*/ 2 h 19"/>
                  <a:gd name="T10" fmla="*/ 12 w 18"/>
                  <a:gd name="T11" fmla="*/ 0 h 19"/>
                  <a:gd name="T12" fmla="*/ 16 w 18"/>
                  <a:gd name="T13" fmla="*/ 3 h 19"/>
                  <a:gd name="T14" fmla="*/ 17 w 18"/>
                  <a:gd name="T15" fmla="*/ 13 h 19"/>
                  <a:gd name="T16" fmla="*/ 15 w 18"/>
                  <a:gd name="T1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5" y="16"/>
                    </a:moveTo>
                    <a:cubicBezTo>
                      <a:pt x="5" y="18"/>
                      <a:pt x="5" y="18"/>
                      <a:pt x="5" y="18"/>
                    </a:cubicBezTo>
                    <a:cubicBezTo>
                      <a:pt x="3" y="19"/>
                      <a:pt x="2" y="18"/>
                      <a:pt x="2" y="16"/>
                    </a:cubicBezTo>
                    <a:cubicBezTo>
                      <a:pt x="0" y="6"/>
                      <a:pt x="0" y="6"/>
                      <a:pt x="0" y="6"/>
                    </a:cubicBezTo>
                    <a:cubicBezTo>
                      <a:pt x="0" y="4"/>
                      <a:pt x="1" y="3"/>
                      <a:pt x="2" y="2"/>
                    </a:cubicBezTo>
                    <a:cubicBezTo>
                      <a:pt x="12" y="0"/>
                      <a:pt x="12" y="0"/>
                      <a:pt x="12" y="0"/>
                    </a:cubicBezTo>
                    <a:cubicBezTo>
                      <a:pt x="14" y="0"/>
                      <a:pt x="15" y="1"/>
                      <a:pt x="16" y="3"/>
                    </a:cubicBezTo>
                    <a:cubicBezTo>
                      <a:pt x="17" y="13"/>
                      <a:pt x="17" y="13"/>
                      <a:pt x="17" y="13"/>
                    </a:cubicBezTo>
                    <a:cubicBezTo>
                      <a:pt x="18" y="15"/>
                      <a:pt x="17" y="16"/>
                      <a:pt x="15"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3" name="îşḷîḍé"/>
              <p:cNvSpPr/>
              <p:nvPr/>
            </p:nvSpPr>
            <p:spPr bwMode="auto">
              <a:xfrm>
                <a:off x="3000" y="1746"/>
                <a:ext cx="28" cy="28"/>
              </a:xfrm>
              <a:custGeom>
                <a:avLst/>
                <a:gdLst>
                  <a:gd name="T0" fmla="*/ 16 w 18"/>
                  <a:gd name="T1" fmla="*/ 16 h 18"/>
                  <a:gd name="T2" fmla="*/ 6 w 18"/>
                  <a:gd name="T3" fmla="*/ 18 h 18"/>
                  <a:gd name="T4" fmla="*/ 2 w 18"/>
                  <a:gd name="T5" fmla="*/ 16 h 18"/>
                  <a:gd name="T6" fmla="*/ 0 w 18"/>
                  <a:gd name="T7" fmla="*/ 5 h 18"/>
                  <a:gd name="T8" fmla="*/ 3 w 18"/>
                  <a:gd name="T9" fmla="*/ 2 h 18"/>
                  <a:gd name="T10" fmla="*/ 13 w 18"/>
                  <a:gd name="T11" fmla="*/ 0 h 18"/>
                  <a:gd name="T12" fmla="*/ 16 w 18"/>
                  <a:gd name="T13" fmla="*/ 2 h 18"/>
                  <a:gd name="T14" fmla="*/ 18 w 18"/>
                  <a:gd name="T15" fmla="*/ 13 h 18"/>
                  <a:gd name="T16" fmla="*/ 16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16"/>
                    </a:moveTo>
                    <a:cubicBezTo>
                      <a:pt x="6" y="18"/>
                      <a:pt x="6" y="18"/>
                      <a:pt x="6" y="18"/>
                    </a:cubicBezTo>
                    <a:cubicBezTo>
                      <a:pt x="4" y="18"/>
                      <a:pt x="3" y="17"/>
                      <a:pt x="2" y="16"/>
                    </a:cubicBezTo>
                    <a:cubicBezTo>
                      <a:pt x="0" y="5"/>
                      <a:pt x="0" y="5"/>
                      <a:pt x="0" y="5"/>
                    </a:cubicBezTo>
                    <a:cubicBezTo>
                      <a:pt x="0" y="4"/>
                      <a:pt x="1" y="2"/>
                      <a:pt x="3" y="2"/>
                    </a:cubicBezTo>
                    <a:cubicBezTo>
                      <a:pt x="13" y="0"/>
                      <a:pt x="13" y="0"/>
                      <a:pt x="13" y="0"/>
                    </a:cubicBezTo>
                    <a:cubicBezTo>
                      <a:pt x="14" y="0"/>
                      <a:pt x="16" y="1"/>
                      <a:pt x="16" y="2"/>
                    </a:cubicBezTo>
                    <a:cubicBezTo>
                      <a:pt x="18" y="13"/>
                      <a:pt x="18" y="13"/>
                      <a:pt x="18" y="13"/>
                    </a:cubicBezTo>
                    <a:cubicBezTo>
                      <a:pt x="18" y="14"/>
                      <a:pt x="17" y="16"/>
                      <a:pt x="16"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4" name="ïšḻide"/>
              <p:cNvSpPr/>
              <p:nvPr/>
            </p:nvSpPr>
            <p:spPr bwMode="auto">
              <a:xfrm>
                <a:off x="2970" y="1751"/>
                <a:ext cx="28" cy="29"/>
              </a:xfrm>
              <a:custGeom>
                <a:avLst/>
                <a:gdLst>
                  <a:gd name="T0" fmla="*/ 15 w 18"/>
                  <a:gd name="T1" fmla="*/ 17 h 19"/>
                  <a:gd name="T2" fmla="*/ 5 w 18"/>
                  <a:gd name="T3" fmla="*/ 18 h 19"/>
                  <a:gd name="T4" fmla="*/ 2 w 18"/>
                  <a:gd name="T5" fmla="*/ 16 h 19"/>
                  <a:gd name="T6" fmla="*/ 0 w 18"/>
                  <a:gd name="T7" fmla="*/ 6 h 19"/>
                  <a:gd name="T8" fmla="*/ 2 w 18"/>
                  <a:gd name="T9" fmla="*/ 2 h 19"/>
                  <a:gd name="T10" fmla="*/ 12 w 18"/>
                  <a:gd name="T11" fmla="*/ 1 h 19"/>
                  <a:gd name="T12" fmla="*/ 16 w 18"/>
                  <a:gd name="T13" fmla="*/ 3 h 19"/>
                  <a:gd name="T14" fmla="*/ 18 w 18"/>
                  <a:gd name="T15" fmla="*/ 13 h 19"/>
                  <a:gd name="T16" fmla="*/ 15 w 18"/>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5" y="17"/>
                    </a:moveTo>
                    <a:cubicBezTo>
                      <a:pt x="5" y="18"/>
                      <a:pt x="5" y="18"/>
                      <a:pt x="5" y="18"/>
                    </a:cubicBezTo>
                    <a:cubicBezTo>
                      <a:pt x="4" y="19"/>
                      <a:pt x="2" y="18"/>
                      <a:pt x="2" y="16"/>
                    </a:cubicBezTo>
                    <a:cubicBezTo>
                      <a:pt x="0" y="6"/>
                      <a:pt x="0" y="6"/>
                      <a:pt x="0" y="6"/>
                    </a:cubicBezTo>
                    <a:cubicBezTo>
                      <a:pt x="0" y="4"/>
                      <a:pt x="1" y="3"/>
                      <a:pt x="2" y="2"/>
                    </a:cubicBezTo>
                    <a:cubicBezTo>
                      <a:pt x="12" y="1"/>
                      <a:pt x="12" y="1"/>
                      <a:pt x="12" y="1"/>
                    </a:cubicBezTo>
                    <a:cubicBezTo>
                      <a:pt x="14" y="0"/>
                      <a:pt x="15" y="1"/>
                      <a:pt x="16" y="3"/>
                    </a:cubicBezTo>
                    <a:cubicBezTo>
                      <a:pt x="18" y="13"/>
                      <a:pt x="18" y="13"/>
                      <a:pt x="18" y="13"/>
                    </a:cubicBezTo>
                    <a:cubicBezTo>
                      <a:pt x="18" y="15"/>
                      <a:pt x="17" y="16"/>
                      <a:pt x="15" y="17"/>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5" name="iSļïḓe"/>
              <p:cNvSpPr/>
              <p:nvPr/>
            </p:nvSpPr>
            <p:spPr bwMode="auto">
              <a:xfrm>
                <a:off x="2939" y="1757"/>
                <a:ext cx="28" cy="28"/>
              </a:xfrm>
              <a:custGeom>
                <a:avLst/>
                <a:gdLst>
                  <a:gd name="T0" fmla="*/ 16 w 18"/>
                  <a:gd name="T1" fmla="*/ 16 h 18"/>
                  <a:gd name="T2" fmla="*/ 6 w 18"/>
                  <a:gd name="T3" fmla="*/ 18 h 18"/>
                  <a:gd name="T4" fmla="*/ 2 w 18"/>
                  <a:gd name="T5" fmla="*/ 16 h 18"/>
                  <a:gd name="T6" fmla="*/ 0 w 18"/>
                  <a:gd name="T7" fmla="*/ 5 h 18"/>
                  <a:gd name="T8" fmla="*/ 3 w 18"/>
                  <a:gd name="T9" fmla="*/ 2 h 18"/>
                  <a:gd name="T10" fmla="*/ 13 w 18"/>
                  <a:gd name="T11" fmla="*/ 0 h 18"/>
                  <a:gd name="T12" fmla="*/ 16 w 18"/>
                  <a:gd name="T13" fmla="*/ 2 h 18"/>
                  <a:gd name="T14" fmla="*/ 18 w 18"/>
                  <a:gd name="T15" fmla="*/ 13 h 18"/>
                  <a:gd name="T16" fmla="*/ 16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16"/>
                    </a:moveTo>
                    <a:cubicBezTo>
                      <a:pt x="6" y="18"/>
                      <a:pt x="6" y="18"/>
                      <a:pt x="6" y="18"/>
                    </a:cubicBezTo>
                    <a:cubicBezTo>
                      <a:pt x="4" y="18"/>
                      <a:pt x="3" y="17"/>
                      <a:pt x="2" y="16"/>
                    </a:cubicBezTo>
                    <a:cubicBezTo>
                      <a:pt x="0" y="5"/>
                      <a:pt x="0" y="5"/>
                      <a:pt x="0" y="5"/>
                    </a:cubicBezTo>
                    <a:cubicBezTo>
                      <a:pt x="0" y="4"/>
                      <a:pt x="1" y="2"/>
                      <a:pt x="3" y="2"/>
                    </a:cubicBezTo>
                    <a:cubicBezTo>
                      <a:pt x="13" y="0"/>
                      <a:pt x="13" y="0"/>
                      <a:pt x="13" y="0"/>
                    </a:cubicBezTo>
                    <a:cubicBezTo>
                      <a:pt x="14" y="0"/>
                      <a:pt x="16" y="1"/>
                      <a:pt x="16" y="2"/>
                    </a:cubicBezTo>
                    <a:cubicBezTo>
                      <a:pt x="18" y="13"/>
                      <a:pt x="18" y="13"/>
                      <a:pt x="18" y="13"/>
                    </a:cubicBezTo>
                    <a:cubicBezTo>
                      <a:pt x="18" y="14"/>
                      <a:pt x="17" y="16"/>
                      <a:pt x="16"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6" name="íšḷîḍè"/>
              <p:cNvSpPr/>
              <p:nvPr/>
            </p:nvSpPr>
            <p:spPr bwMode="auto">
              <a:xfrm>
                <a:off x="2909" y="1762"/>
                <a:ext cx="28" cy="29"/>
              </a:xfrm>
              <a:custGeom>
                <a:avLst/>
                <a:gdLst>
                  <a:gd name="T0" fmla="*/ 15 w 18"/>
                  <a:gd name="T1" fmla="*/ 17 h 19"/>
                  <a:gd name="T2" fmla="*/ 5 w 18"/>
                  <a:gd name="T3" fmla="*/ 19 h 19"/>
                  <a:gd name="T4" fmla="*/ 2 w 18"/>
                  <a:gd name="T5" fmla="*/ 16 h 19"/>
                  <a:gd name="T6" fmla="*/ 0 w 18"/>
                  <a:gd name="T7" fmla="*/ 6 h 19"/>
                  <a:gd name="T8" fmla="*/ 2 w 18"/>
                  <a:gd name="T9" fmla="*/ 3 h 19"/>
                  <a:gd name="T10" fmla="*/ 12 w 18"/>
                  <a:gd name="T11" fmla="*/ 1 h 19"/>
                  <a:gd name="T12" fmla="*/ 16 w 18"/>
                  <a:gd name="T13" fmla="*/ 3 h 19"/>
                  <a:gd name="T14" fmla="*/ 18 w 18"/>
                  <a:gd name="T15" fmla="*/ 13 h 19"/>
                  <a:gd name="T16" fmla="*/ 15 w 18"/>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5" y="17"/>
                    </a:moveTo>
                    <a:cubicBezTo>
                      <a:pt x="5" y="19"/>
                      <a:pt x="5" y="19"/>
                      <a:pt x="5" y="19"/>
                    </a:cubicBezTo>
                    <a:cubicBezTo>
                      <a:pt x="4" y="19"/>
                      <a:pt x="2" y="18"/>
                      <a:pt x="2" y="16"/>
                    </a:cubicBezTo>
                    <a:cubicBezTo>
                      <a:pt x="0" y="6"/>
                      <a:pt x="0" y="6"/>
                      <a:pt x="0" y="6"/>
                    </a:cubicBezTo>
                    <a:cubicBezTo>
                      <a:pt x="0" y="4"/>
                      <a:pt x="1" y="3"/>
                      <a:pt x="2" y="3"/>
                    </a:cubicBezTo>
                    <a:cubicBezTo>
                      <a:pt x="12" y="1"/>
                      <a:pt x="12" y="1"/>
                      <a:pt x="12" y="1"/>
                    </a:cubicBezTo>
                    <a:cubicBezTo>
                      <a:pt x="14" y="0"/>
                      <a:pt x="16" y="2"/>
                      <a:pt x="16" y="3"/>
                    </a:cubicBezTo>
                    <a:cubicBezTo>
                      <a:pt x="18" y="13"/>
                      <a:pt x="18" y="13"/>
                      <a:pt x="18" y="13"/>
                    </a:cubicBezTo>
                    <a:cubicBezTo>
                      <a:pt x="18" y="15"/>
                      <a:pt x="17" y="16"/>
                      <a:pt x="15" y="17"/>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7" name="iṩḻiḓè"/>
              <p:cNvSpPr/>
              <p:nvPr/>
            </p:nvSpPr>
            <p:spPr bwMode="auto">
              <a:xfrm>
                <a:off x="2878" y="1768"/>
                <a:ext cx="28" cy="30"/>
              </a:xfrm>
              <a:custGeom>
                <a:avLst/>
                <a:gdLst>
                  <a:gd name="T0" fmla="*/ 16 w 18"/>
                  <a:gd name="T1" fmla="*/ 16 h 19"/>
                  <a:gd name="T2" fmla="*/ 6 w 18"/>
                  <a:gd name="T3" fmla="*/ 18 h 19"/>
                  <a:gd name="T4" fmla="*/ 2 w 18"/>
                  <a:gd name="T5" fmla="*/ 16 h 19"/>
                  <a:gd name="T6" fmla="*/ 1 w 18"/>
                  <a:gd name="T7" fmla="*/ 6 h 19"/>
                  <a:gd name="T8" fmla="*/ 3 w 18"/>
                  <a:gd name="T9" fmla="*/ 2 h 19"/>
                  <a:gd name="T10" fmla="*/ 13 w 18"/>
                  <a:gd name="T11" fmla="*/ 0 h 19"/>
                  <a:gd name="T12" fmla="*/ 16 w 18"/>
                  <a:gd name="T13" fmla="*/ 3 h 19"/>
                  <a:gd name="T14" fmla="*/ 18 w 18"/>
                  <a:gd name="T15" fmla="*/ 13 h 19"/>
                  <a:gd name="T16" fmla="*/ 16 w 18"/>
                  <a:gd name="T1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6" y="16"/>
                    </a:moveTo>
                    <a:cubicBezTo>
                      <a:pt x="6" y="18"/>
                      <a:pt x="6" y="18"/>
                      <a:pt x="6" y="18"/>
                    </a:cubicBezTo>
                    <a:cubicBezTo>
                      <a:pt x="4" y="19"/>
                      <a:pt x="3" y="17"/>
                      <a:pt x="2" y="16"/>
                    </a:cubicBezTo>
                    <a:cubicBezTo>
                      <a:pt x="1" y="6"/>
                      <a:pt x="1" y="6"/>
                      <a:pt x="1" y="6"/>
                    </a:cubicBezTo>
                    <a:cubicBezTo>
                      <a:pt x="0" y="4"/>
                      <a:pt x="1" y="2"/>
                      <a:pt x="3" y="2"/>
                    </a:cubicBezTo>
                    <a:cubicBezTo>
                      <a:pt x="13" y="0"/>
                      <a:pt x="13" y="0"/>
                      <a:pt x="13" y="0"/>
                    </a:cubicBezTo>
                    <a:cubicBezTo>
                      <a:pt x="15" y="0"/>
                      <a:pt x="16" y="1"/>
                      <a:pt x="16" y="3"/>
                    </a:cubicBezTo>
                    <a:cubicBezTo>
                      <a:pt x="18" y="13"/>
                      <a:pt x="18" y="13"/>
                      <a:pt x="18" y="13"/>
                    </a:cubicBezTo>
                    <a:cubicBezTo>
                      <a:pt x="18" y="15"/>
                      <a:pt x="17" y="16"/>
                      <a:pt x="16"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8" name="išḻîḑé"/>
              <p:cNvSpPr/>
              <p:nvPr/>
            </p:nvSpPr>
            <p:spPr bwMode="auto">
              <a:xfrm>
                <a:off x="2848" y="1774"/>
                <a:ext cx="28" cy="28"/>
              </a:xfrm>
              <a:custGeom>
                <a:avLst/>
                <a:gdLst>
                  <a:gd name="T0" fmla="*/ 15 w 18"/>
                  <a:gd name="T1" fmla="*/ 16 h 18"/>
                  <a:gd name="T2" fmla="*/ 5 w 18"/>
                  <a:gd name="T3" fmla="*/ 18 h 18"/>
                  <a:gd name="T4" fmla="*/ 2 w 18"/>
                  <a:gd name="T5" fmla="*/ 16 h 18"/>
                  <a:gd name="T6" fmla="*/ 0 w 18"/>
                  <a:gd name="T7" fmla="*/ 5 h 18"/>
                  <a:gd name="T8" fmla="*/ 2 w 18"/>
                  <a:gd name="T9" fmla="*/ 2 h 18"/>
                  <a:gd name="T10" fmla="*/ 13 w 18"/>
                  <a:gd name="T11" fmla="*/ 0 h 18"/>
                  <a:gd name="T12" fmla="*/ 16 w 18"/>
                  <a:gd name="T13" fmla="*/ 2 h 18"/>
                  <a:gd name="T14" fmla="*/ 18 w 18"/>
                  <a:gd name="T15" fmla="*/ 13 h 18"/>
                  <a:gd name="T16" fmla="*/ 15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5" y="16"/>
                    </a:moveTo>
                    <a:cubicBezTo>
                      <a:pt x="5" y="18"/>
                      <a:pt x="5" y="18"/>
                      <a:pt x="5" y="18"/>
                    </a:cubicBezTo>
                    <a:cubicBezTo>
                      <a:pt x="4" y="18"/>
                      <a:pt x="2" y="17"/>
                      <a:pt x="2" y="16"/>
                    </a:cubicBezTo>
                    <a:cubicBezTo>
                      <a:pt x="0" y="5"/>
                      <a:pt x="0" y="5"/>
                      <a:pt x="0" y="5"/>
                    </a:cubicBezTo>
                    <a:cubicBezTo>
                      <a:pt x="0" y="4"/>
                      <a:pt x="1" y="2"/>
                      <a:pt x="2" y="2"/>
                    </a:cubicBezTo>
                    <a:cubicBezTo>
                      <a:pt x="13" y="0"/>
                      <a:pt x="13" y="0"/>
                      <a:pt x="13" y="0"/>
                    </a:cubicBezTo>
                    <a:cubicBezTo>
                      <a:pt x="14" y="0"/>
                      <a:pt x="16" y="1"/>
                      <a:pt x="16" y="2"/>
                    </a:cubicBezTo>
                    <a:cubicBezTo>
                      <a:pt x="18" y="13"/>
                      <a:pt x="18" y="13"/>
                      <a:pt x="18" y="13"/>
                    </a:cubicBezTo>
                    <a:cubicBezTo>
                      <a:pt x="18" y="14"/>
                      <a:pt x="17" y="16"/>
                      <a:pt x="15"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9" name="íṥľiḓè"/>
              <p:cNvSpPr/>
              <p:nvPr/>
            </p:nvSpPr>
            <p:spPr bwMode="auto">
              <a:xfrm>
                <a:off x="2817" y="1779"/>
                <a:ext cx="29" cy="29"/>
              </a:xfrm>
              <a:custGeom>
                <a:avLst/>
                <a:gdLst>
                  <a:gd name="T0" fmla="*/ 16 w 19"/>
                  <a:gd name="T1" fmla="*/ 17 h 19"/>
                  <a:gd name="T2" fmla="*/ 6 w 19"/>
                  <a:gd name="T3" fmla="*/ 18 h 19"/>
                  <a:gd name="T4" fmla="*/ 2 w 19"/>
                  <a:gd name="T5" fmla="*/ 16 h 19"/>
                  <a:gd name="T6" fmla="*/ 1 w 19"/>
                  <a:gd name="T7" fmla="*/ 6 h 19"/>
                  <a:gd name="T8" fmla="*/ 3 w 19"/>
                  <a:gd name="T9" fmla="*/ 2 h 19"/>
                  <a:gd name="T10" fmla="*/ 13 w 19"/>
                  <a:gd name="T11" fmla="*/ 1 h 19"/>
                  <a:gd name="T12" fmla="*/ 16 w 19"/>
                  <a:gd name="T13" fmla="*/ 3 h 19"/>
                  <a:gd name="T14" fmla="*/ 18 w 19"/>
                  <a:gd name="T15" fmla="*/ 13 h 19"/>
                  <a:gd name="T16" fmla="*/ 16 w 19"/>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6" y="17"/>
                    </a:moveTo>
                    <a:cubicBezTo>
                      <a:pt x="6" y="18"/>
                      <a:pt x="6" y="18"/>
                      <a:pt x="6" y="18"/>
                    </a:cubicBezTo>
                    <a:cubicBezTo>
                      <a:pt x="4" y="19"/>
                      <a:pt x="3" y="18"/>
                      <a:pt x="2" y="16"/>
                    </a:cubicBezTo>
                    <a:cubicBezTo>
                      <a:pt x="1" y="6"/>
                      <a:pt x="1" y="6"/>
                      <a:pt x="1" y="6"/>
                    </a:cubicBezTo>
                    <a:cubicBezTo>
                      <a:pt x="0" y="4"/>
                      <a:pt x="1" y="3"/>
                      <a:pt x="3" y="2"/>
                    </a:cubicBezTo>
                    <a:cubicBezTo>
                      <a:pt x="13" y="1"/>
                      <a:pt x="13" y="1"/>
                      <a:pt x="13" y="1"/>
                    </a:cubicBezTo>
                    <a:cubicBezTo>
                      <a:pt x="15" y="0"/>
                      <a:pt x="16" y="1"/>
                      <a:pt x="16" y="3"/>
                    </a:cubicBezTo>
                    <a:cubicBezTo>
                      <a:pt x="18" y="13"/>
                      <a:pt x="18" y="13"/>
                      <a:pt x="18" y="13"/>
                    </a:cubicBezTo>
                    <a:cubicBezTo>
                      <a:pt x="19" y="15"/>
                      <a:pt x="17" y="16"/>
                      <a:pt x="16" y="17"/>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0" name="iṡlïḓé"/>
              <p:cNvSpPr/>
              <p:nvPr/>
            </p:nvSpPr>
            <p:spPr bwMode="auto">
              <a:xfrm>
                <a:off x="2787" y="1785"/>
                <a:ext cx="28" cy="28"/>
              </a:xfrm>
              <a:custGeom>
                <a:avLst/>
                <a:gdLst>
                  <a:gd name="T0" fmla="*/ 15 w 18"/>
                  <a:gd name="T1" fmla="*/ 16 h 18"/>
                  <a:gd name="T2" fmla="*/ 5 w 18"/>
                  <a:gd name="T3" fmla="*/ 18 h 18"/>
                  <a:gd name="T4" fmla="*/ 2 w 18"/>
                  <a:gd name="T5" fmla="*/ 16 h 18"/>
                  <a:gd name="T6" fmla="*/ 0 w 18"/>
                  <a:gd name="T7" fmla="*/ 5 h 18"/>
                  <a:gd name="T8" fmla="*/ 3 w 18"/>
                  <a:gd name="T9" fmla="*/ 2 h 18"/>
                  <a:gd name="T10" fmla="*/ 13 w 18"/>
                  <a:gd name="T11" fmla="*/ 0 h 18"/>
                  <a:gd name="T12" fmla="*/ 16 w 18"/>
                  <a:gd name="T13" fmla="*/ 2 h 18"/>
                  <a:gd name="T14" fmla="*/ 18 w 18"/>
                  <a:gd name="T15" fmla="*/ 13 h 18"/>
                  <a:gd name="T16" fmla="*/ 15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5" y="16"/>
                    </a:moveTo>
                    <a:cubicBezTo>
                      <a:pt x="5" y="18"/>
                      <a:pt x="5" y="18"/>
                      <a:pt x="5" y="18"/>
                    </a:cubicBezTo>
                    <a:cubicBezTo>
                      <a:pt x="4" y="18"/>
                      <a:pt x="2" y="17"/>
                      <a:pt x="2" y="16"/>
                    </a:cubicBezTo>
                    <a:cubicBezTo>
                      <a:pt x="0" y="5"/>
                      <a:pt x="0" y="5"/>
                      <a:pt x="0" y="5"/>
                    </a:cubicBezTo>
                    <a:cubicBezTo>
                      <a:pt x="0" y="4"/>
                      <a:pt x="1" y="2"/>
                      <a:pt x="3" y="2"/>
                    </a:cubicBezTo>
                    <a:cubicBezTo>
                      <a:pt x="13" y="0"/>
                      <a:pt x="13" y="0"/>
                      <a:pt x="13" y="0"/>
                    </a:cubicBezTo>
                    <a:cubicBezTo>
                      <a:pt x="14" y="0"/>
                      <a:pt x="16" y="1"/>
                      <a:pt x="16" y="2"/>
                    </a:cubicBezTo>
                    <a:cubicBezTo>
                      <a:pt x="18" y="13"/>
                      <a:pt x="18" y="13"/>
                      <a:pt x="18" y="13"/>
                    </a:cubicBezTo>
                    <a:cubicBezTo>
                      <a:pt x="18" y="14"/>
                      <a:pt x="17" y="16"/>
                      <a:pt x="15"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1" name="iS1îďé"/>
              <p:cNvSpPr/>
              <p:nvPr/>
            </p:nvSpPr>
            <p:spPr bwMode="auto">
              <a:xfrm>
                <a:off x="3107" y="1696"/>
                <a:ext cx="29" cy="28"/>
              </a:xfrm>
              <a:custGeom>
                <a:avLst/>
                <a:gdLst>
                  <a:gd name="T0" fmla="*/ 16 w 18"/>
                  <a:gd name="T1" fmla="*/ 16 h 18"/>
                  <a:gd name="T2" fmla="*/ 6 w 18"/>
                  <a:gd name="T3" fmla="*/ 18 h 18"/>
                  <a:gd name="T4" fmla="*/ 2 w 18"/>
                  <a:gd name="T5" fmla="*/ 15 h 18"/>
                  <a:gd name="T6" fmla="*/ 0 w 18"/>
                  <a:gd name="T7" fmla="*/ 5 h 18"/>
                  <a:gd name="T8" fmla="*/ 3 w 18"/>
                  <a:gd name="T9" fmla="*/ 2 h 18"/>
                  <a:gd name="T10" fmla="*/ 13 w 18"/>
                  <a:gd name="T11" fmla="*/ 0 h 18"/>
                  <a:gd name="T12" fmla="*/ 16 w 18"/>
                  <a:gd name="T13" fmla="*/ 2 h 18"/>
                  <a:gd name="T14" fmla="*/ 18 w 18"/>
                  <a:gd name="T15" fmla="*/ 13 h 18"/>
                  <a:gd name="T16" fmla="*/ 16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16"/>
                    </a:moveTo>
                    <a:cubicBezTo>
                      <a:pt x="6" y="18"/>
                      <a:pt x="6" y="18"/>
                      <a:pt x="6" y="18"/>
                    </a:cubicBezTo>
                    <a:cubicBezTo>
                      <a:pt x="4" y="18"/>
                      <a:pt x="3" y="17"/>
                      <a:pt x="2" y="15"/>
                    </a:cubicBezTo>
                    <a:cubicBezTo>
                      <a:pt x="0" y="5"/>
                      <a:pt x="0" y="5"/>
                      <a:pt x="0" y="5"/>
                    </a:cubicBezTo>
                    <a:cubicBezTo>
                      <a:pt x="0" y="3"/>
                      <a:pt x="1" y="2"/>
                      <a:pt x="3" y="2"/>
                    </a:cubicBezTo>
                    <a:cubicBezTo>
                      <a:pt x="13" y="0"/>
                      <a:pt x="13" y="0"/>
                      <a:pt x="13" y="0"/>
                    </a:cubicBezTo>
                    <a:cubicBezTo>
                      <a:pt x="14" y="0"/>
                      <a:pt x="16" y="1"/>
                      <a:pt x="16" y="2"/>
                    </a:cubicBezTo>
                    <a:cubicBezTo>
                      <a:pt x="18" y="13"/>
                      <a:pt x="18" y="13"/>
                      <a:pt x="18" y="13"/>
                    </a:cubicBezTo>
                    <a:cubicBezTo>
                      <a:pt x="18" y="14"/>
                      <a:pt x="17" y="16"/>
                      <a:pt x="16"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2" name="îSļíḍê"/>
              <p:cNvSpPr/>
              <p:nvPr/>
            </p:nvSpPr>
            <p:spPr bwMode="auto">
              <a:xfrm>
                <a:off x="3078" y="1701"/>
                <a:ext cx="28" cy="29"/>
              </a:xfrm>
              <a:custGeom>
                <a:avLst/>
                <a:gdLst>
                  <a:gd name="T0" fmla="*/ 15 w 18"/>
                  <a:gd name="T1" fmla="*/ 16 h 19"/>
                  <a:gd name="T2" fmla="*/ 5 w 18"/>
                  <a:gd name="T3" fmla="*/ 18 h 19"/>
                  <a:gd name="T4" fmla="*/ 2 w 18"/>
                  <a:gd name="T5" fmla="*/ 16 h 19"/>
                  <a:gd name="T6" fmla="*/ 0 w 18"/>
                  <a:gd name="T7" fmla="*/ 6 h 19"/>
                  <a:gd name="T8" fmla="*/ 2 w 18"/>
                  <a:gd name="T9" fmla="*/ 2 h 19"/>
                  <a:gd name="T10" fmla="*/ 12 w 18"/>
                  <a:gd name="T11" fmla="*/ 0 h 19"/>
                  <a:gd name="T12" fmla="*/ 16 w 18"/>
                  <a:gd name="T13" fmla="*/ 3 h 19"/>
                  <a:gd name="T14" fmla="*/ 18 w 18"/>
                  <a:gd name="T15" fmla="*/ 13 h 19"/>
                  <a:gd name="T16" fmla="*/ 15 w 18"/>
                  <a:gd name="T1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5" y="16"/>
                    </a:moveTo>
                    <a:cubicBezTo>
                      <a:pt x="5" y="18"/>
                      <a:pt x="5" y="18"/>
                      <a:pt x="5" y="18"/>
                    </a:cubicBezTo>
                    <a:cubicBezTo>
                      <a:pt x="4" y="19"/>
                      <a:pt x="2" y="18"/>
                      <a:pt x="2" y="16"/>
                    </a:cubicBezTo>
                    <a:cubicBezTo>
                      <a:pt x="0" y="6"/>
                      <a:pt x="0" y="6"/>
                      <a:pt x="0" y="6"/>
                    </a:cubicBezTo>
                    <a:cubicBezTo>
                      <a:pt x="0" y="4"/>
                      <a:pt x="1" y="3"/>
                      <a:pt x="2" y="2"/>
                    </a:cubicBezTo>
                    <a:cubicBezTo>
                      <a:pt x="12" y="0"/>
                      <a:pt x="12" y="0"/>
                      <a:pt x="12" y="0"/>
                    </a:cubicBezTo>
                    <a:cubicBezTo>
                      <a:pt x="14" y="0"/>
                      <a:pt x="16" y="1"/>
                      <a:pt x="16" y="3"/>
                    </a:cubicBezTo>
                    <a:cubicBezTo>
                      <a:pt x="18" y="13"/>
                      <a:pt x="18" y="13"/>
                      <a:pt x="18" y="13"/>
                    </a:cubicBezTo>
                    <a:cubicBezTo>
                      <a:pt x="18" y="15"/>
                      <a:pt x="17" y="16"/>
                      <a:pt x="15"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3" name="ïṣ1îďè"/>
              <p:cNvSpPr/>
              <p:nvPr/>
            </p:nvSpPr>
            <p:spPr bwMode="auto">
              <a:xfrm>
                <a:off x="3046" y="1707"/>
                <a:ext cx="29" cy="28"/>
              </a:xfrm>
              <a:custGeom>
                <a:avLst/>
                <a:gdLst>
                  <a:gd name="T0" fmla="*/ 16 w 18"/>
                  <a:gd name="T1" fmla="*/ 16 h 18"/>
                  <a:gd name="T2" fmla="*/ 6 w 18"/>
                  <a:gd name="T3" fmla="*/ 18 h 18"/>
                  <a:gd name="T4" fmla="*/ 2 w 18"/>
                  <a:gd name="T5" fmla="*/ 16 h 18"/>
                  <a:gd name="T6" fmla="*/ 1 w 18"/>
                  <a:gd name="T7" fmla="*/ 5 h 18"/>
                  <a:gd name="T8" fmla="*/ 3 w 18"/>
                  <a:gd name="T9" fmla="*/ 2 h 18"/>
                  <a:gd name="T10" fmla="*/ 13 w 18"/>
                  <a:gd name="T11" fmla="*/ 0 h 18"/>
                  <a:gd name="T12" fmla="*/ 16 w 18"/>
                  <a:gd name="T13" fmla="*/ 2 h 18"/>
                  <a:gd name="T14" fmla="*/ 18 w 18"/>
                  <a:gd name="T15" fmla="*/ 13 h 18"/>
                  <a:gd name="T16" fmla="*/ 16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16"/>
                    </a:moveTo>
                    <a:cubicBezTo>
                      <a:pt x="6" y="18"/>
                      <a:pt x="6" y="18"/>
                      <a:pt x="6" y="18"/>
                    </a:cubicBezTo>
                    <a:cubicBezTo>
                      <a:pt x="4" y="18"/>
                      <a:pt x="3" y="17"/>
                      <a:pt x="2" y="16"/>
                    </a:cubicBezTo>
                    <a:cubicBezTo>
                      <a:pt x="1" y="5"/>
                      <a:pt x="1" y="5"/>
                      <a:pt x="1" y="5"/>
                    </a:cubicBezTo>
                    <a:cubicBezTo>
                      <a:pt x="0" y="4"/>
                      <a:pt x="1" y="2"/>
                      <a:pt x="3" y="2"/>
                    </a:cubicBezTo>
                    <a:cubicBezTo>
                      <a:pt x="13" y="0"/>
                      <a:pt x="13" y="0"/>
                      <a:pt x="13" y="0"/>
                    </a:cubicBezTo>
                    <a:cubicBezTo>
                      <a:pt x="15" y="0"/>
                      <a:pt x="16" y="1"/>
                      <a:pt x="16" y="2"/>
                    </a:cubicBezTo>
                    <a:cubicBezTo>
                      <a:pt x="18" y="13"/>
                      <a:pt x="18" y="13"/>
                      <a:pt x="18" y="13"/>
                    </a:cubicBezTo>
                    <a:cubicBezTo>
                      <a:pt x="18" y="14"/>
                      <a:pt x="17" y="16"/>
                      <a:pt x="16"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75" name="îṡľíḋê"/>
            <p:cNvGrpSpPr/>
            <p:nvPr/>
          </p:nvGrpSpPr>
          <p:grpSpPr bwMode="auto">
            <a:xfrm>
              <a:off x="3973529" y="1255730"/>
              <a:ext cx="4764108" cy="4727647"/>
              <a:chOff x="2351" y="791"/>
              <a:chExt cx="3001" cy="2978"/>
            </a:xfrm>
          </p:grpSpPr>
          <p:sp>
            <p:nvSpPr>
              <p:cNvPr id="494" name="íṣľïḍè"/>
              <p:cNvSpPr/>
              <p:nvPr/>
            </p:nvSpPr>
            <p:spPr bwMode="auto">
              <a:xfrm>
                <a:off x="3017" y="1711"/>
                <a:ext cx="28" cy="30"/>
              </a:xfrm>
              <a:custGeom>
                <a:avLst/>
                <a:gdLst>
                  <a:gd name="T0" fmla="*/ 15 w 18"/>
                  <a:gd name="T1" fmla="*/ 17 h 19"/>
                  <a:gd name="T2" fmla="*/ 5 w 18"/>
                  <a:gd name="T3" fmla="*/ 18 h 19"/>
                  <a:gd name="T4" fmla="*/ 2 w 18"/>
                  <a:gd name="T5" fmla="*/ 16 h 19"/>
                  <a:gd name="T6" fmla="*/ 0 w 18"/>
                  <a:gd name="T7" fmla="*/ 6 h 19"/>
                  <a:gd name="T8" fmla="*/ 2 w 18"/>
                  <a:gd name="T9" fmla="*/ 2 h 19"/>
                  <a:gd name="T10" fmla="*/ 13 w 18"/>
                  <a:gd name="T11" fmla="*/ 1 h 19"/>
                  <a:gd name="T12" fmla="*/ 16 w 18"/>
                  <a:gd name="T13" fmla="*/ 3 h 19"/>
                  <a:gd name="T14" fmla="*/ 18 w 18"/>
                  <a:gd name="T15" fmla="*/ 13 h 19"/>
                  <a:gd name="T16" fmla="*/ 15 w 18"/>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5" y="17"/>
                    </a:moveTo>
                    <a:cubicBezTo>
                      <a:pt x="5" y="18"/>
                      <a:pt x="5" y="18"/>
                      <a:pt x="5" y="18"/>
                    </a:cubicBezTo>
                    <a:cubicBezTo>
                      <a:pt x="4" y="19"/>
                      <a:pt x="2" y="18"/>
                      <a:pt x="2" y="16"/>
                    </a:cubicBezTo>
                    <a:cubicBezTo>
                      <a:pt x="0" y="6"/>
                      <a:pt x="0" y="6"/>
                      <a:pt x="0" y="6"/>
                    </a:cubicBezTo>
                    <a:cubicBezTo>
                      <a:pt x="0" y="4"/>
                      <a:pt x="1" y="3"/>
                      <a:pt x="2" y="2"/>
                    </a:cubicBezTo>
                    <a:cubicBezTo>
                      <a:pt x="13" y="1"/>
                      <a:pt x="13" y="1"/>
                      <a:pt x="13" y="1"/>
                    </a:cubicBezTo>
                    <a:cubicBezTo>
                      <a:pt x="14" y="0"/>
                      <a:pt x="16" y="1"/>
                      <a:pt x="16" y="3"/>
                    </a:cubicBezTo>
                    <a:cubicBezTo>
                      <a:pt x="18" y="13"/>
                      <a:pt x="18" y="13"/>
                      <a:pt x="18" y="13"/>
                    </a:cubicBezTo>
                    <a:cubicBezTo>
                      <a:pt x="18" y="15"/>
                      <a:pt x="17" y="16"/>
                      <a:pt x="15" y="17"/>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5" name="ï$liḍe"/>
              <p:cNvSpPr/>
              <p:nvPr/>
            </p:nvSpPr>
            <p:spPr bwMode="auto">
              <a:xfrm>
                <a:off x="2986" y="1718"/>
                <a:ext cx="29" cy="28"/>
              </a:xfrm>
              <a:custGeom>
                <a:avLst/>
                <a:gdLst>
                  <a:gd name="T0" fmla="*/ 16 w 19"/>
                  <a:gd name="T1" fmla="*/ 16 h 18"/>
                  <a:gd name="T2" fmla="*/ 6 w 19"/>
                  <a:gd name="T3" fmla="*/ 18 h 18"/>
                  <a:gd name="T4" fmla="*/ 2 w 19"/>
                  <a:gd name="T5" fmla="*/ 16 h 18"/>
                  <a:gd name="T6" fmla="*/ 1 w 19"/>
                  <a:gd name="T7" fmla="*/ 5 h 18"/>
                  <a:gd name="T8" fmla="*/ 3 w 19"/>
                  <a:gd name="T9" fmla="*/ 2 h 18"/>
                  <a:gd name="T10" fmla="*/ 13 w 19"/>
                  <a:gd name="T11" fmla="*/ 0 h 18"/>
                  <a:gd name="T12" fmla="*/ 16 w 19"/>
                  <a:gd name="T13" fmla="*/ 2 h 18"/>
                  <a:gd name="T14" fmla="*/ 18 w 19"/>
                  <a:gd name="T15" fmla="*/ 13 h 18"/>
                  <a:gd name="T16" fmla="*/ 16 w 1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6" y="16"/>
                    </a:moveTo>
                    <a:cubicBezTo>
                      <a:pt x="6" y="18"/>
                      <a:pt x="6" y="18"/>
                      <a:pt x="6" y="18"/>
                    </a:cubicBezTo>
                    <a:cubicBezTo>
                      <a:pt x="4" y="18"/>
                      <a:pt x="3" y="17"/>
                      <a:pt x="2" y="16"/>
                    </a:cubicBezTo>
                    <a:cubicBezTo>
                      <a:pt x="1" y="5"/>
                      <a:pt x="1" y="5"/>
                      <a:pt x="1" y="5"/>
                    </a:cubicBezTo>
                    <a:cubicBezTo>
                      <a:pt x="0" y="4"/>
                      <a:pt x="1" y="2"/>
                      <a:pt x="3" y="2"/>
                    </a:cubicBezTo>
                    <a:cubicBezTo>
                      <a:pt x="13" y="0"/>
                      <a:pt x="13" y="0"/>
                      <a:pt x="13" y="0"/>
                    </a:cubicBezTo>
                    <a:cubicBezTo>
                      <a:pt x="15" y="0"/>
                      <a:pt x="16" y="1"/>
                      <a:pt x="16" y="2"/>
                    </a:cubicBezTo>
                    <a:cubicBezTo>
                      <a:pt x="18" y="13"/>
                      <a:pt x="18" y="13"/>
                      <a:pt x="18" y="13"/>
                    </a:cubicBezTo>
                    <a:cubicBezTo>
                      <a:pt x="19" y="14"/>
                      <a:pt x="17" y="16"/>
                      <a:pt x="16"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6" name="i$ḷídé"/>
              <p:cNvSpPr/>
              <p:nvPr/>
            </p:nvSpPr>
            <p:spPr bwMode="auto">
              <a:xfrm>
                <a:off x="2956" y="1722"/>
                <a:ext cx="28" cy="30"/>
              </a:xfrm>
              <a:custGeom>
                <a:avLst/>
                <a:gdLst>
                  <a:gd name="T0" fmla="*/ 15 w 18"/>
                  <a:gd name="T1" fmla="*/ 17 h 19"/>
                  <a:gd name="T2" fmla="*/ 5 w 18"/>
                  <a:gd name="T3" fmla="*/ 19 h 19"/>
                  <a:gd name="T4" fmla="*/ 2 w 18"/>
                  <a:gd name="T5" fmla="*/ 16 h 19"/>
                  <a:gd name="T6" fmla="*/ 0 w 18"/>
                  <a:gd name="T7" fmla="*/ 6 h 19"/>
                  <a:gd name="T8" fmla="*/ 3 w 18"/>
                  <a:gd name="T9" fmla="*/ 3 h 19"/>
                  <a:gd name="T10" fmla="*/ 13 w 18"/>
                  <a:gd name="T11" fmla="*/ 1 h 19"/>
                  <a:gd name="T12" fmla="*/ 16 w 18"/>
                  <a:gd name="T13" fmla="*/ 3 h 19"/>
                  <a:gd name="T14" fmla="*/ 18 w 18"/>
                  <a:gd name="T15" fmla="*/ 13 h 19"/>
                  <a:gd name="T16" fmla="*/ 15 w 18"/>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5" y="17"/>
                    </a:moveTo>
                    <a:cubicBezTo>
                      <a:pt x="5" y="19"/>
                      <a:pt x="5" y="19"/>
                      <a:pt x="5" y="19"/>
                    </a:cubicBezTo>
                    <a:cubicBezTo>
                      <a:pt x="4" y="19"/>
                      <a:pt x="2" y="18"/>
                      <a:pt x="2" y="16"/>
                    </a:cubicBezTo>
                    <a:cubicBezTo>
                      <a:pt x="0" y="6"/>
                      <a:pt x="0" y="6"/>
                      <a:pt x="0" y="6"/>
                    </a:cubicBezTo>
                    <a:cubicBezTo>
                      <a:pt x="0" y="4"/>
                      <a:pt x="1" y="3"/>
                      <a:pt x="3" y="3"/>
                    </a:cubicBezTo>
                    <a:cubicBezTo>
                      <a:pt x="13" y="1"/>
                      <a:pt x="13" y="1"/>
                      <a:pt x="13" y="1"/>
                    </a:cubicBezTo>
                    <a:cubicBezTo>
                      <a:pt x="14" y="0"/>
                      <a:pt x="16" y="2"/>
                      <a:pt x="16" y="3"/>
                    </a:cubicBezTo>
                    <a:cubicBezTo>
                      <a:pt x="18" y="13"/>
                      <a:pt x="18" y="13"/>
                      <a:pt x="18" y="13"/>
                    </a:cubicBezTo>
                    <a:cubicBezTo>
                      <a:pt x="18" y="15"/>
                      <a:pt x="17" y="17"/>
                      <a:pt x="15" y="17"/>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7" name="iṩḻiďè"/>
              <p:cNvSpPr/>
              <p:nvPr/>
            </p:nvSpPr>
            <p:spPr bwMode="auto">
              <a:xfrm>
                <a:off x="2925" y="1729"/>
                <a:ext cx="29" cy="29"/>
              </a:xfrm>
              <a:custGeom>
                <a:avLst/>
                <a:gdLst>
                  <a:gd name="T0" fmla="*/ 16 w 19"/>
                  <a:gd name="T1" fmla="*/ 16 h 19"/>
                  <a:gd name="T2" fmla="*/ 6 w 19"/>
                  <a:gd name="T3" fmla="*/ 18 h 19"/>
                  <a:gd name="T4" fmla="*/ 3 w 19"/>
                  <a:gd name="T5" fmla="*/ 16 h 19"/>
                  <a:gd name="T6" fmla="*/ 1 w 19"/>
                  <a:gd name="T7" fmla="*/ 6 h 19"/>
                  <a:gd name="T8" fmla="*/ 3 w 19"/>
                  <a:gd name="T9" fmla="*/ 2 h 19"/>
                  <a:gd name="T10" fmla="*/ 13 w 19"/>
                  <a:gd name="T11" fmla="*/ 0 h 19"/>
                  <a:gd name="T12" fmla="*/ 17 w 19"/>
                  <a:gd name="T13" fmla="*/ 3 h 19"/>
                  <a:gd name="T14" fmla="*/ 18 w 19"/>
                  <a:gd name="T15" fmla="*/ 13 h 19"/>
                  <a:gd name="T16" fmla="*/ 16 w 19"/>
                  <a:gd name="T1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6" y="16"/>
                    </a:moveTo>
                    <a:cubicBezTo>
                      <a:pt x="6" y="18"/>
                      <a:pt x="6" y="18"/>
                      <a:pt x="6" y="18"/>
                    </a:cubicBezTo>
                    <a:cubicBezTo>
                      <a:pt x="4" y="19"/>
                      <a:pt x="3" y="18"/>
                      <a:pt x="3" y="16"/>
                    </a:cubicBezTo>
                    <a:cubicBezTo>
                      <a:pt x="1" y="6"/>
                      <a:pt x="1" y="6"/>
                      <a:pt x="1" y="6"/>
                    </a:cubicBezTo>
                    <a:cubicBezTo>
                      <a:pt x="0" y="4"/>
                      <a:pt x="2" y="3"/>
                      <a:pt x="3" y="2"/>
                    </a:cubicBezTo>
                    <a:cubicBezTo>
                      <a:pt x="13" y="0"/>
                      <a:pt x="13" y="0"/>
                      <a:pt x="13" y="0"/>
                    </a:cubicBezTo>
                    <a:cubicBezTo>
                      <a:pt x="15" y="0"/>
                      <a:pt x="16" y="1"/>
                      <a:pt x="17" y="3"/>
                    </a:cubicBezTo>
                    <a:cubicBezTo>
                      <a:pt x="18" y="13"/>
                      <a:pt x="18" y="13"/>
                      <a:pt x="18" y="13"/>
                    </a:cubicBezTo>
                    <a:cubicBezTo>
                      <a:pt x="19" y="15"/>
                      <a:pt x="18" y="16"/>
                      <a:pt x="16"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8" name="ïs1íḍe"/>
              <p:cNvSpPr/>
              <p:nvPr/>
            </p:nvSpPr>
            <p:spPr bwMode="auto">
              <a:xfrm>
                <a:off x="2895" y="1735"/>
                <a:ext cx="28" cy="28"/>
              </a:xfrm>
              <a:custGeom>
                <a:avLst/>
                <a:gdLst>
                  <a:gd name="T0" fmla="*/ 16 w 18"/>
                  <a:gd name="T1" fmla="*/ 16 h 18"/>
                  <a:gd name="T2" fmla="*/ 5 w 18"/>
                  <a:gd name="T3" fmla="*/ 18 h 18"/>
                  <a:gd name="T4" fmla="*/ 2 w 18"/>
                  <a:gd name="T5" fmla="*/ 16 h 18"/>
                  <a:gd name="T6" fmla="*/ 0 w 18"/>
                  <a:gd name="T7" fmla="*/ 5 h 18"/>
                  <a:gd name="T8" fmla="*/ 3 w 18"/>
                  <a:gd name="T9" fmla="*/ 2 h 18"/>
                  <a:gd name="T10" fmla="*/ 13 w 18"/>
                  <a:gd name="T11" fmla="*/ 0 h 18"/>
                  <a:gd name="T12" fmla="*/ 16 w 18"/>
                  <a:gd name="T13" fmla="*/ 2 h 18"/>
                  <a:gd name="T14" fmla="*/ 18 w 18"/>
                  <a:gd name="T15" fmla="*/ 13 h 18"/>
                  <a:gd name="T16" fmla="*/ 16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16"/>
                    </a:moveTo>
                    <a:cubicBezTo>
                      <a:pt x="5" y="18"/>
                      <a:pt x="5" y="18"/>
                      <a:pt x="5" y="18"/>
                    </a:cubicBezTo>
                    <a:cubicBezTo>
                      <a:pt x="4" y="18"/>
                      <a:pt x="2" y="17"/>
                      <a:pt x="2" y="16"/>
                    </a:cubicBezTo>
                    <a:cubicBezTo>
                      <a:pt x="0" y="5"/>
                      <a:pt x="0" y="5"/>
                      <a:pt x="0" y="5"/>
                    </a:cubicBezTo>
                    <a:cubicBezTo>
                      <a:pt x="0" y="4"/>
                      <a:pt x="1" y="2"/>
                      <a:pt x="3" y="2"/>
                    </a:cubicBezTo>
                    <a:cubicBezTo>
                      <a:pt x="13" y="0"/>
                      <a:pt x="13" y="0"/>
                      <a:pt x="13" y="0"/>
                    </a:cubicBezTo>
                    <a:cubicBezTo>
                      <a:pt x="14" y="0"/>
                      <a:pt x="16" y="1"/>
                      <a:pt x="16" y="2"/>
                    </a:cubicBezTo>
                    <a:cubicBezTo>
                      <a:pt x="18" y="13"/>
                      <a:pt x="18" y="13"/>
                      <a:pt x="18" y="13"/>
                    </a:cubicBezTo>
                    <a:cubicBezTo>
                      <a:pt x="18" y="14"/>
                      <a:pt x="17" y="16"/>
                      <a:pt x="16"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9" name="íṣľiḑe"/>
              <p:cNvSpPr/>
              <p:nvPr/>
            </p:nvSpPr>
            <p:spPr bwMode="auto">
              <a:xfrm>
                <a:off x="2865" y="1740"/>
                <a:ext cx="28" cy="29"/>
              </a:xfrm>
              <a:custGeom>
                <a:avLst/>
                <a:gdLst>
                  <a:gd name="T0" fmla="*/ 15 w 18"/>
                  <a:gd name="T1" fmla="*/ 17 h 19"/>
                  <a:gd name="T2" fmla="*/ 5 w 18"/>
                  <a:gd name="T3" fmla="*/ 18 h 19"/>
                  <a:gd name="T4" fmla="*/ 2 w 18"/>
                  <a:gd name="T5" fmla="*/ 16 h 19"/>
                  <a:gd name="T6" fmla="*/ 0 w 18"/>
                  <a:gd name="T7" fmla="*/ 6 h 19"/>
                  <a:gd name="T8" fmla="*/ 2 w 18"/>
                  <a:gd name="T9" fmla="*/ 2 h 19"/>
                  <a:gd name="T10" fmla="*/ 12 w 18"/>
                  <a:gd name="T11" fmla="*/ 1 h 19"/>
                  <a:gd name="T12" fmla="*/ 16 w 18"/>
                  <a:gd name="T13" fmla="*/ 3 h 19"/>
                  <a:gd name="T14" fmla="*/ 17 w 18"/>
                  <a:gd name="T15" fmla="*/ 13 h 19"/>
                  <a:gd name="T16" fmla="*/ 15 w 18"/>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5" y="17"/>
                    </a:moveTo>
                    <a:cubicBezTo>
                      <a:pt x="5" y="18"/>
                      <a:pt x="5" y="18"/>
                      <a:pt x="5" y="18"/>
                    </a:cubicBezTo>
                    <a:cubicBezTo>
                      <a:pt x="3" y="19"/>
                      <a:pt x="2" y="18"/>
                      <a:pt x="2" y="16"/>
                    </a:cubicBezTo>
                    <a:cubicBezTo>
                      <a:pt x="0" y="6"/>
                      <a:pt x="0" y="6"/>
                      <a:pt x="0" y="6"/>
                    </a:cubicBezTo>
                    <a:cubicBezTo>
                      <a:pt x="0" y="4"/>
                      <a:pt x="1" y="3"/>
                      <a:pt x="2" y="2"/>
                    </a:cubicBezTo>
                    <a:cubicBezTo>
                      <a:pt x="12" y="1"/>
                      <a:pt x="12" y="1"/>
                      <a:pt x="12" y="1"/>
                    </a:cubicBezTo>
                    <a:cubicBezTo>
                      <a:pt x="14" y="0"/>
                      <a:pt x="15" y="1"/>
                      <a:pt x="16" y="3"/>
                    </a:cubicBezTo>
                    <a:cubicBezTo>
                      <a:pt x="17" y="13"/>
                      <a:pt x="17" y="13"/>
                      <a:pt x="17" y="13"/>
                    </a:cubicBezTo>
                    <a:cubicBezTo>
                      <a:pt x="18" y="15"/>
                      <a:pt x="17" y="16"/>
                      <a:pt x="15" y="17"/>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0" name="isļïḓé"/>
              <p:cNvSpPr/>
              <p:nvPr/>
            </p:nvSpPr>
            <p:spPr bwMode="auto">
              <a:xfrm>
                <a:off x="2834" y="1746"/>
                <a:ext cx="28" cy="28"/>
              </a:xfrm>
              <a:custGeom>
                <a:avLst/>
                <a:gdLst>
                  <a:gd name="T0" fmla="*/ 16 w 18"/>
                  <a:gd name="T1" fmla="*/ 16 h 18"/>
                  <a:gd name="T2" fmla="*/ 6 w 18"/>
                  <a:gd name="T3" fmla="*/ 18 h 18"/>
                  <a:gd name="T4" fmla="*/ 2 w 18"/>
                  <a:gd name="T5" fmla="*/ 16 h 18"/>
                  <a:gd name="T6" fmla="*/ 0 w 18"/>
                  <a:gd name="T7" fmla="*/ 5 h 18"/>
                  <a:gd name="T8" fmla="*/ 3 w 18"/>
                  <a:gd name="T9" fmla="*/ 2 h 18"/>
                  <a:gd name="T10" fmla="*/ 13 w 18"/>
                  <a:gd name="T11" fmla="*/ 0 h 18"/>
                  <a:gd name="T12" fmla="*/ 16 w 18"/>
                  <a:gd name="T13" fmla="*/ 2 h 18"/>
                  <a:gd name="T14" fmla="*/ 18 w 18"/>
                  <a:gd name="T15" fmla="*/ 13 h 18"/>
                  <a:gd name="T16" fmla="*/ 16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16"/>
                    </a:moveTo>
                    <a:cubicBezTo>
                      <a:pt x="6" y="18"/>
                      <a:pt x="6" y="18"/>
                      <a:pt x="6" y="18"/>
                    </a:cubicBezTo>
                    <a:cubicBezTo>
                      <a:pt x="4" y="18"/>
                      <a:pt x="2" y="17"/>
                      <a:pt x="2" y="16"/>
                    </a:cubicBezTo>
                    <a:cubicBezTo>
                      <a:pt x="0" y="5"/>
                      <a:pt x="0" y="5"/>
                      <a:pt x="0" y="5"/>
                    </a:cubicBezTo>
                    <a:cubicBezTo>
                      <a:pt x="0" y="4"/>
                      <a:pt x="1" y="2"/>
                      <a:pt x="3" y="2"/>
                    </a:cubicBezTo>
                    <a:cubicBezTo>
                      <a:pt x="13" y="0"/>
                      <a:pt x="13" y="0"/>
                      <a:pt x="13" y="0"/>
                    </a:cubicBezTo>
                    <a:cubicBezTo>
                      <a:pt x="14" y="0"/>
                      <a:pt x="16" y="1"/>
                      <a:pt x="16" y="2"/>
                    </a:cubicBezTo>
                    <a:cubicBezTo>
                      <a:pt x="18" y="13"/>
                      <a:pt x="18" y="13"/>
                      <a:pt x="18" y="13"/>
                    </a:cubicBezTo>
                    <a:cubicBezTo>
                      <a:pt x="18" y="14"/>
                      <a:pt x="17" y="16"/>
                      <a:pt x="16"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1" name="îṡḷîḋè"/>
              <p:cNvSpPr/>
              <p:nvPr/>
            </p:nvSpPr>
            <p:spPr bwMode="auto">
              <a:xfrm>
                <a:off x="2804" y="1751"/>
                <a:ext cx="28" cy="29"/>
              </a:xfrm>
              <a:custGeom>
                <a:avLst/>
                <a:gdLst>
                  <a:gd name="T0" fmla="*/ 15 w 18"/>
                  <a:gd name="T1" fmla="*/ 17 h 19"/>
                  <a:gd name="T2" fmla="*/ 5 w 18"/>
                  <a:gd name="T3" fmla="*/ 19 h 19"/>
                  <a:gd name="T4" fmla="*/ 2 w 18"/>
                  <a:gd name="T5" fmla="*/ 16 h 19"/>
                  <a:gd name="T6" fmla="*/ 0 w 18"/>
                  <a:gd name="T7" fmla="*/ 6 h 19"/>
                  <a:gd name="T8" fmla="*/ 2 w 18"/>
                  <a:gd name="T9" fmla="*/ 3 h 19"/>
                  <a:gd name="T10" fmla="*/ 12 w 18"/>
                  <a:gd name="T11" fmla="*/ 1 h 19"/>
                  <a:gd name="T12" fmla="*/ 16 w 18"/>
                  <a:gd name="T13" fmla="*/ 3 h 19"/>
                  <a:gd name="T14" fmla="*/ 18 w 18"/>
                  <a:gd name="T15" fmla="*/ 13 h 19"/>
                  <a:gd name="T16" fmla="*/ 15 w 18"/>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5" y="17"/>
                    </a:moveTo>
                    <a:cubicBezTo>
                      <a:pt x="5" y="19"/>
                      <a:pt x="5" y="19"/>
                      <a:pt x="5" y="19"/>
                    </a:cubicBezTo>
                    <a:cubicBezTo>
                      <a:pt x="4" y="19"/>
                      <a:pt x="2" y="18"/>
                      <a:pt x="2" y="16"/>
                    </a:cubicBezTo>
                    <a:cubicBezTo>
                      <a:pt x="0" y="6"/>
                      <a:pt x="0" y="6"/>
                      <a:pt x="0" y="6"/>
                    </a:cubicBezTo>
                    <a:cubicBezTo>
                      <a:pt x="0" y="4"/>
                      <a:pt x="1" y="3"/>
                      <a:pt x="2" y="3"/>
                    </a:cubicBezTo>
                    <a:cubicBezTo>
                      <a:pt x="12" y="1"/>
                      <a:pt x="12" y="1"/>
                      <a:pt x="12" y="1"/>
                    </a:cubicBezTo>
                    <a:cubicBezTo>
                      <a:pt x="14" y="0"/>
                      <a:pt x="15" y="1"/>
                      <a:pt x="16" y="3"/>
                    </a:cubicBezTo>
                    <a:cubicBezTo>
                      <a:pt x="18" y="13"/>
                      <a:pt x="18" y="13"/>
                      <a:pt x="18" y="13"/>
                    </a:cubicBezTo>
                    <a:cubicBezTo>
                      <a:pt x="18" y="15"/>
                      <a:pt x="17" y="16"/>
                      <a:pt x="15" y="17"/>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2" name="iśľíḋé"/>
              <p:cNvSpPr/>
              <p:nvPr/>
            </p:nvSpPr>
            <p:spPr bwMode="auto">
              <a:xfrm>
                <a:off x="3087" y="1669"/>
                <a:ext cx="28" cy="28"/>
              </a:xfrm>
              <a:custGeom>
                <a:avLst/>
                <a:gdLst>
                  <a:gd name="T0" fmla="*/ 15 w 18"/>
                  <a:gd name="T1" fmla="*/ 16 h 18"/>
                  <a:gd name="T2" fmla="*/ 5 w 18"/>
                  <a:gd name="T3" fmla="*/ 18 h 18"/>
                  <a:gd name="T4" fmla="*/ 2 w 18"/>
                  <a:gd name="T5" fmla="*/ 15 h 18"/>
                  <a:gd name="T6" fmla="*/ 0 w 18"/>
                  <a:gd name="T7" fmla="*/ 5 h 18"/>
                  <a:gd name="T8" fmla="*/ 2 w 18"/>
                  <a:gd name="T9" fmla="*/ 2 h 18"/>
                  <a:gd name="T10" fmla="*/ 12 w 18"/>
                  <a:gd name="T11" fmla="*/ 0 h 18"/>
                  <a:gd name="T12" fmla="*/ 16 w 18"/>
                  <a:gd name="T13" fmla="*/ 2 h 18"/>
                  <a:gd name="T14" fmla="*/ 18 w 18"/>
                  <a:gd name="T15" fmla="*/ 13 h 18"/>
                  <a:gd name="T16" fmla="*/ 15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5" y="16"/>
                    </a:moveTo>
                    <a:cubicBezTo>
                      <a:pt x="5" y="18"/>
                      <a:pt x="5" y="18"/>
                      <a:pt x="5" y="18"/>
                    </a:cubicBezTo>
                    <a:cubicBezTo>
                      <a:pt x="4" y="18"/>
                      <a:pt x="2" y="17"/>
                      <a:pt x="2" y="15"/>
                    </a:cubicBezTo>
                    <a:cubicBezTo>
                      <a:pt x="0" y="5"/>
                      <a:pt x="0" y="5"/>
                      <a:pt x="0" y="5"/>
                    </a:cubicBezTo>
                    <a:cubicBezTo>
                      <a:pt x="0" y="4"/>
                      <a:pt x="1" y="2"/>
                      <a:pt x="2" y="2"/>
                    </a:cubicBezTo>
                    <a:cubicBezTo>
                      <a:pt x="12" y="0"/>
                      <a:pt x="12" y="0"/>
                      <a:pt x="12" y="0"/>
                    </a:cubicBezTo>
                    <a:cubicBezTo>
                      <a:pt x="14" y="0"/>
                      <a:pt x="15" y="1"/>
                      <a:pt x="16" y="2"/>
                    </a:cubicBezTo>
                    <a:cubicBezTo>
                      <a:pt x="18" y="13"/>
                      <a:pt x="18" y="13"/>
                      <a:pt x="18" y="13"/>
                    </a:cubicBezTo>
                    <a:cubicBezTo>
                      <a:pt x="18" y="14"/>
                      <a:pt x="17" y="16"/>
                      <a:pt x="15"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3" name="í$ļïďè"/>
              <p:cNvSpPr/>
              <p:nvPr/>
            </p:nvSpPr>
            <p:spPr bwMode="auto">
              <a:xfrm>
                <a:off x="3056" y="1674"/>
                <a:ext cx="28" cy="30"/>
              </a:xfrm>
              <a:custGeom>
                <a:avLst/>
                <a:gdLst>
                  <a:gd name="T0" fmla="*/ 16 w 18"/>
                  <a:gd name="T1" fmla="*/ 17 h 19"/>
                  <a:gd name="T2" fmla="*/ 6 w 18"/>
                  <a:gd name="T3" fmla="*/ 18 h 19"/>
                  <a:gd name="T4" fmla="*/ 2 w 18"/>
                  <a:gd name="T5" fmla="*/ 16 h 19"/>
                  <a:gd name="T6" fmla="*/ 1 w 18"/>
                  <a:gd name="T7" fmla="*/ 6 h 19"/>
                  <a:gd name="T8" fmla="*/ 3 w 18"/>
                  <a:gd name="T9" fmla="*/ 2 h 19"/>
                  <a:gd name="T10" fmla="*/ 13 w 18"/>
                  <a:gd name="T11" fmla="*/ 0 h 19"/>
                  <a:gd name="T12" fmla="*/ 16 w 18"/>
                  <a:gd name="T13" fmla="*/ 3 h 19"/>
                  <a:gd name="T14" fmla="*/ 18 w 18"/>
                  <a:gd name="T15" fmla="*/ 13 h 19"/>
                  <a:gd name="T16" fmla="*/ 16 w 18"/>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6" y="17"/>
                    </a:moveTo>
                    <a:cubicBezTo>
                      <a:pt x="6" y="18"/>
                      <a:pt x="6" y="18"/>
                      <a:pt x="6" y="18"/>
                    </a:cubicBezTo>
                    <a:cubicBezTo>
                      <a:pt x="4" y="19"/>
                      <a:pt x="3" y="18"/>
                      <a:pt x="2" y="16"/>
                    </a:cubicBezTo>
                    <a:cubicBezTo>
                      <a:pt x="1" y="6"/>
                      <a:pt x="1" y="6"/>
                      <a:pt x="1" y="6"/>
                    </a:cubicBezTo>
                    <a:cubicBezTo>
                      <a:pt x="0" y="4"/>
                      <a:pt x="1" y="3"/>
                      <a:pt x="3" y="2"/>
                    </a:cubicBezTo>
                    <a:cubicBezTo>
                      <a:pt x="13" y="0"/>
                      <a:pt x="13" y="0"/>
                      <a:pt x="13" y="0"/>
                    </a:cubicBezTo>
                    <a:cubicBezTo>
                      <a:pt x="15" y="0"/>
                      <a:pt x="16" y="1"/>
                      <a:pt x="16" y="3"/>
                    </a:cubicBezTo>
                    <a:cubicBezTo>
                      <a:pt x="18" y="13"/>
                      <a:pt x="18" y="13"/>
                      <a:pt x="18" y="13"/>
                    </a:cubicBezTo>
                    <a:cubicBezTo>
                      <a:pt x="18" y="15"/>
                      <a:pt x="17" y="16"/>
                      <a:pt x="16" y="17"/>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4" name="iṡḷiďê"/>
              <p:cNvSpPr/>
              <p:nvPr/>
            </p:nvSpPr>
            <p:spPr bwMode="auto">
              <a:xfrm>
                <a:off x="3026" y="1680"/>
                <a:ext cx="28" cy="28"/>
              </a:xfrm>
              <a:custGeom>
                <a:avLst/>
                <a:gdLst>
                  <a:gd name="T0" fmla="*/ 15 w 18"/>
                  <a:gd name="T1" fmla="*/ 16 h 18"/>
                  <a:gd name="T2" fmla="*/ 5 w 18"/>
                  <a:gd name="T3" fmla="*/ 18 h 18"/>
                  <a:gd name="T4" fmla="*/ 2 w 18"/>
                  <a:gd name="T5" fmla="*/ 16 h 18"/>
                  <a:gd name="T6" fmla="*/ 0 w 18"/>
                  <a:gd name="T7" fmla="*/ 5 h 18"/>
                  <a:gd name="T8" fmla="*/ 2 w 18"/>
                  <a:gd name="T9" fmla="*/ 2 h 18"/>
                  <a:gd name="T10" fmla="*/ 13 w 18"/>
                  <a:gd name="T11" fmla="*/ 0 h 18"/>
                  <a:gd name="T12" fmla="*/ 16 w 18"/>
                  <a:gd name="T13" fmla="*/ 2 h 18"/>
                  <a:gd name="T14" fmla="*/ 18 w 18"/>
                  <a:gd name="T15" fmla="*/ 13 h 18"/>
                  <a:gd name="T16" fmla="*/ 15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5" y="16"/>
                    </a:moveTo>
                    <a:cubicBezTo>
                      <a:pt x="5" y="18"/>
                      <a:pt x="5" y="18"/>
                      <a:pt x="5" y="18"/>
                    </a:cubicBezTo>
                    <a:cubicBezTo>
                      <a:pt x="4" y="18"/>
                      <a:pt x="2" y="17"/>
                      <a:pt x="2" y="16"/>
                    </a:cubicBezTo>
                    <a:cubicBezTo>
                      <a:pt x="0" y="5"/>
                      <a:pt x="0" y="5"/>
                      <a:pt x="0" y="5"/>
                    </a:cubicBezTo>
                    <a:cubicBezTo>
                      <a:pt x="0" y="4"/>
                      <a:pt x="1" y="2"/>
                      <a:pt x="2" y="2"/>
                    </a:cubicBezTo>
                    <a:cubicBezTo>
                      <a:pt x="13" y="0"/>
                      <a:pt x="13" y="0"/>
                      <a:pt x="13" y="0"/>
                    </a:cubicBezTo>
                    <a:cubicBezTo>
                      <a:pt x="14" y="0"/>
                      <a:pt x="16" y="1"/>
                      <a:pt x="16" y="2"/>
                    </a:cubicBezTo>
                    <a:cubicBezTo>
                      <a:pt x="18" y="13"/>
                      <a:pt x="18" y="13"/>
                      <a:pt x="18" y="13"/>
                    </a:cubicBezTo>
                    <a:cubicBezTo>
                      <a:pt x="18" y="14"/>
                      <a:pt x="17" y="16"/>
                      <a:pt x="15"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5" name="îsļíḍe"/>
              <p:cNvSpPr/>
              <p:nvPr/>
            </p:nvSpPr>
            <p:spPr bwMode="auto">
              <a:xfrm>
                <a:off x="2995" y="1685"/>
                <a:ext cx="28" cy="30"/>
              </a:xfrm>
              <a:custGeom>
                <a:avLst/>
                <a:gdLst>
                  <a:gd name="T0" fmla="*/ 16 w 18"/>
                  <a:gd name="T1" fmla="*/ 17 h 19"/>
                  <a:gd name="T2" fmla="*/ 6 w 18"/>
                  <a:gd name="T3" fmla="*/ 19 h 19"/>
                  <a:gd name="T4" fmla="*/ 2 w 18"/>
                  <a:gd name="T5" fmla="*/ 16 h 19"/>
                  <a:gd name="T6" fmla="*/ 1 w 18"/>
                  <a:gd name="T7" fmla="*/ 6 h 19"/>
                  <a:gd name="T8" fmla="*/ 3 w 18"/>
                  <a:gd name="T9" fmla="*/ 3 h 19"/>
                  <a:gd name="T10" fmla="*/ 13 w 18"/>
                  <a:gd name="T11" fmla="*/ 1 h 19"/>
                  <a:gd name="T12" fmla="*/ 16 w 18"/>
                  <a:gd name="T13" fmla="*/ 3 h 19"/>
                  <a:gd name="T14" fmla="*/ 18 w 18"/>
                  <a:gd name="T15" fmla="*/ 13 h 19"/>
                  <a:gd name="T16" fmla="*/ 16 w 18"/>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6" y="17"/>
                    </a:moveTo>
                    <a:cubicBezTo>
                      <a:pt x="6" y="19"/>
                      <a:pt x="6" y="19"/>
                      <a:pt x="6" y="19"/>
                    </a:cubicBezTo>
                    <a:cubicBezTo>
                      <a:pt x="4" y="19"/>
                      <a:pt x="3" y="18"/>
                      <a:pt x="2" y="16"/>
                    </a:cubicBezTo>
                    <a:cubicBezTo>
                      <a:pt x="1" y="6"/>
                      <a:pt x="1" y="6"/>
                      <a:pt x="1" y="6"/>
                    </a:cubicBezTo>
                    <a:cubicBezTo>
                      <a:pt x="0" y="4"/>
                      <a:pt x="1" y="3"/>
                      <a:pt x="3" y="3"/>
                    </a:cubicBezTo>
                    <a:cubicBezTo>
                      <a:pt x="13" y="1"/>
                      <a:pt x="13" y="1"/>
                      <a:pt x="13" y="1"/>
                    </a:cubicBezTo>
                    <a:cubicBezTo>
                      <a:pt x="15" y="0"/>
                      <a:pt x="16" y="1"/>
                      <a:pt x="16" y="3"/>
                    </a:cubicBezTo>
                    <a:cubicBezTo>
                      <a:pt x="18" y="13"/>
                      <a:pt x="18" y="13"/>
                      <a:pt x="18" y="13"/>
                    </a:cubicBezTo>
                    <a:cubicBezTo>
                      <a:pt x="18" y="15"/>
                      <a:pt x="17" y="16"/>
                      <a:pt x="16" y="17"/>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6" name="iśḷiḑé"/>
              <p:cNvSpPr/>
              <p:nvPr/>
            </p:nvSpPr>
            <p:spPr bwMode="auto">
              <a:xfrm>
                <a:off x="2965" y="1691"/>
                <a:ext cx="28" cy="28"/>
              </a:xfrm>
              <a:custGeom>
                <a:avLst/>
                <a:gdLst>
                  <a:gd name="T0" fmla="*/ 15 w 18"/>
                  <a:gd name="T1" fmla="*/ 16 h 18"/>
                  <a:gd name="T2" fmla="*/ 5 w 18"/>
                  <a:gd name="T3" fmla="*/ 18 h 18"/>
                  <a:gd name="T4" fmla="*/ 2 w 18"/>
                  <a:gd name="T5" fmla="*/ 16 h 18"/>
                  <a:gd name="T6" fmla="*/ 0 w 18"/>
                  <a:gd name="T7" fmla="*/ 5 h 18"/>
                  <a:gd name="T8" fmla="*/ 2 w 18"/>
                  <a:gd name="T9" fmla="*/ 2 h 18"/>
                  <a:gd name="T10" fmla="*/ 13 w 18"/>
                  <a:gd name="T11" fmla="*/ 0 h 18"/>
                  <a:gd name="T12" fmla="*/ 16 w 18"/>
                  <a:gd name="T13" fmla="*/ 3 h 18"/>
                  <a:gd name="T14" fmla="*/ 18 w 18"/>
                  <a:gd name="T15" fmla="*/ 13 h 18"/>
                  <a:gd name="T16" fmla="*/ 15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5" y="16"/>
                    </a:moveTo>
                    <a:cubicBezTo>
                      <a:pt x="5" y="18"/>
                      <a:pt x="5" y="18"/>
                      <a:pt x="5" y="18"/>
                    </a:cubicBezTo>
                    <a:cubicBezTo>
                      <a:pt x="4" y="18"/>
                      <a:pt x="2" y="17"/>
                      <a:pt x="2" y="16"/>
                    </a:cubicBezTo>
                    <a:cubicBezTo>
                      <a:pt x="0" y="5"/>
                      <a:pt x="0" y="5"/>
                      <a:pt x="0" y="5"/>
                    </a:cubicBezTo>
                    <a:cubicBezTo>
                      <a:pt x="0" y="4"/>
                      <a:pt x="1" y="2"/>
                      <a:pt x="2" y="2"/>
                    </a:cubicBezTo>
                    <a:cubicBezTo>
                      <a:pt x="13" y="0"/>
                      <a:pt x="13" y="0"/>
                      <a:pt x="13" y="0"/>
                    </a:cubicBezTo>
                    <a:cubicBezTo>
                      <a:pt x="14" y="0"/>
                      <a:pt x="16" y="1"/>
                      <a:pt x="16" y="3"/>
                    </a:cubicBezTo>
                    <a:cubicBezTo>
                      <a:pt x="18" y="13"/>
                      <a:pt x="18" y="13"/>
                      <a:pt x="18" y="13"/>
                    </a:cubicBezTo>
                    <a:cubicBezTo>
                      <a:pt x="18" y="14"/>
                      <a:pt x="17" y="16"/>
                      <a:pt x="15"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7" name="ïṡḻïḋe"/>
              <p:cNvSpPr/>
              <p:nvPr/>
            </p:nvSpPr>
            <p:spPr bwMode="auto">
              <a:xfrm>
                <a:off x="2934" y="1697"/>
                <a:ext cx="30" cy="29"/>
              </a:xfrm>
              <a:custGeom>
                <a:avLst/>
                <a:gdLst>
                  <a:gd name="T0" fmla="*/ 16 w 19"/>
                  <a:gd name="T1" fmla="*/ 16 h 18"/>
                  <a:gd name="T2" fmla="*/ 6 w 19"/>
                  <a:gd name="T3" fmla="*/ 18 h 18"/>
                  <a:gd name="T4" fmla="*/ 3 w 19"/>
                  <a:gd name="T5" fmla="*/ 15 h 18"/>
                  <a:gd name="T6" fmla="*/ 1 w 19"/>
                  <a:gd name="T7" fmla="*/ 5 h 18"/>
                  <a:gd name="T8" fmla="*/ 3 w 19"/>
                  <a:gd name="T9" fmla="*/ 2 h 18"/>
                  <a:gd name="T10" fmla="*/ 13 w 19"/>
                  <a:gd name="T11" fmla="*/ 0 h 18"/>
                  <a:gd name="T12" fmla="*/ 16 w 19"/>
                  <a:gd name="T13" fmla="*/ 2 h 18"/>
                  <a:gd name="T14" fmla="*/ 18 w 19"/>
                  <a:gd name="T15" fmla="*/ 13 h 18"/>
                  <a:gd name="T16" fmla="*/ 16 w 1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6" y="16"/>
                    </a:moveTo>
                    <a:cubicBezTo>
                      <a:pt x="6" y="18"/>
                      <a:pt x="6" y="18"/>
                      <a:pt x="6" y="18"/>
                    </a:cubicBezTo>
                    <a:cubicBezTo>
                      <a:pt x="4" y="18"/>
                      <a:pt x="3" y="17"/>
                      <a:pt x="3" y="15"/>
                    </a:cubicBezTo>
                    <a:cubicBezTo>
                      <a:pt x="1" y="5"/>
                      <a:pt x="1" y="5"/>
                      <a:pt x="1" y="5"/>
                    </a:cubicBezTo>
                    <a:cubicBezTo>
                      <a:pt x="0" y="3"/>
                      <a:pt x="1" y="2"/>
                      <a:pt x="3" y="2"/>
                    </a:cubicBezTo>
                    <a:cubicBezTo>
                      <a:pt x="13" y="0"/>
                      <a:pt x="13" y="0"/>
                      <a:pt x="13" y="0"/>
                    </a:cubicBezTo>
                    <a:cubicBezTo>
                      <a:pt x="15" y="0"/>
                      <a:pt x="16" y="1"/>
                      <a:pt x="16" y="2"/>
                    </a:cubicBezTo>
                    <a:cubicBezTo>
                      <a:pt x="18" y="13"/>
                      <a:pt x="18" y="13"/>
                      <a:pt x="18" y="13"/>
                    </a:cubicBezTo>
                    <a:cubicBezTo>
                      <a:pt x="19" y="14"/>
                      <a:pt x="18" y="16"/>
                      <a:pt x="16"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8" name="îšlïḓè"/>
              <p:cNvSpPr/>
              <p:nvPr/>
            </p:nvSpPr>
            <p:spPr bwMode="auto">
              <a:xfrm>
                <a:off x="2904" y="1702"/>
                <a:ext cx="28" cy="30"/>
              </a:xfrm>
              <a:custGeom>
                <a:avLst/>
                <a:gdLst>
                  <a:gd name="T0" fmla="*/ 16 w 18"/>
                  <a:gd name="T1" fmla="*/ 16 h 19"/>
                  <a:gd name="T2" fmla="*/ 5 w 18"/>
                  <a:gd name="T3" fmla="*/ 18 h 19"/>
                  <a:gd name="T4" fmla="*/ 2 w 18"/>
                  <a:gd name="T5" fmla="*/ 16 h 19"/>
                  <a:gd name="T6" fmla="*/ 0 w 18"/>
                  <a:gd name="T7" fmla="*/ 6 h 19"/>
                  <a:gd name="T8" fmla="*/ 3 w 18"/>
                  <a:gd name="T9" fmla="*/ 2 h 19"/>
                  <a:gd name="T10" fmla="*/ 13 w 18"/>
                  <a:gd name="T11" fmla="*/ 0 h 19"/>
                  <a:gd name="T12" fmla="*/ 16 w 18"/>
                  <a:gd name="T13" fmla="*/ 3 h 19"/>
                  <a:gd name="T14" fmla="*/ 18 w 18"/>
                  <a:gd name="T15" fmla="*/ 13 h 19"/>
                  <a:gd name="T16" fmla="*/ 16 w 18"/>
                  <a:gd name="T1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6" y="16"/>
                    </a:moveTo>
                    <a:cubicBezTo>
                      <a:pt x="5" y="18"/>
                      <a:pt x="5" y="18"/>
                      <a:pt x="5" y="18"/>
                    </a:cubicBezTo>
                    <a:cubicBezTo>
                      <a:pt x="4" y="19"/>
                      <a:pt x="2" y="18"/>
                      <a:pt x="2" y="16"/>
                    </a:cubicBezTo>
                    <a:cubicBezTo>
                      <a:pt x="0" y="6"/>
                      <a:pt x="0" y="6"/>
                      <a:pt x="0" y="6"/>
                    </a:cubicBezTo>
                    <a:cubicBezTo>
                      <a:pt x="0" y="4"/>
                      <a:pt x="1" y="3"/>
                      <a:pt x="3" y="2"/>
                    </a:cubicBezTo>
                    <a:cubicBezTo>
                      <a:pt x="13" y="0"/>
                      <a:pt x="13" y="0"/>
                      <a:pt x="13" y="0"/>
                    </a:cubicBezTo>
                    <a:cubicBezTo>
                      <a:pt x="14" y="0"/>
                      <a:pt x="16" y="1"/>
                      <a:pt x="16" y="3"/>
                    </a:cubicBezTo>
                    <a:cubicBezTo>
                      <a:pt x="18" y="13"/>
                      <a:pt x="18" y="13"/>
                      <a:pt x="18" y="13"/>
                    </a:cubicBezTo>
                    <a:cubicBezTo>
                      <a:pt x="18" y="15"/>
                      <a:pt x="17" y="16"/>
                      <a:pt x="16"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9" name="î$1íḓè"/>
              <p:cNvSpPr/>
              <p:nvPr/>
            </p:nvSpPr>
            <p:spPr bwMode="auto">
              <a:xfrm>
                <a:off x="2873" y="1708"/>
                <a:ext cx="30" cy="29"/>
              </a:xfrm>
              <a:custGeom>
                <a:avLst/>
                <a:gdLst>
                  <a:gd name="T0" fmla="*/ 16 w 19"/>
                  <a:gd name="T1" fmla="*/ 16 h 18"/>
                  <a:gd name="T2" fmla="*/ 6 w 19"/>
                  <a:gd name="T3" fmla="*/ 18 h 18"/>
                  <a:gd name="T4" fmla="*/ 3 w 19"/>
                  <a:gd name="T5" fmla="*/ 16 h 18"/>
                  <a:gd name="T6" fmla="*/ 1 w 19"/>
                  <a:gd name="T7" fmla="*/ 5 h 18"/>
                  <a:gd name="T8" fmla="*/ 3 w 19"/>
                  <a:gd name="T9" fmla="*/ 2 h 18"/>
                  <a:gd name="T10" fmla="*/ 13 w 19"/>
                  <a:gd name="T11" fmla="*/ 0 h 18"/>
                  <a:gd name="T12" fmla="*/ 17 w 19"/>
                  <a:gd name="T13" fmla="*/ 2 h 18"/>
                  <a:gd name="T14" fmla="*/ 18 w 19"/>
                  <a:gd name="T15" fmla="*/ 13 h 18"/>
                  <a:gd name="T16" fmla="*/ 16 w 1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6" y="16"/>
                    </a:moveTo>
                    <a:cubicBezTo>
                      <a:pt x="6" y="18"/>
                      <a:pt x="6" y="18"/>
                      <a:pt x="6" y="18"/>
                    </a:cubicBezTo>
                    <a:cubicBezTo>
                      <a:pt x="4" y="18"/>
                      <a:pt x="3" y="17"/>
                      <a:pt x="3" y="16"/>
                    </a:cubicBezTo>
                    <a:cubicBezTo>
                      <a:pt x="1" y="5"/>
                      <a:pt x="1" y="5"/>
                      <a:pt x="1" y="5"/>
                    </a:cubicBezTo>
                    <a:cubicBezTo>
                      <a:pt x="0" y="4"/>
                      <a:pt x="2" y="2"/>
                      <a:pt x="3" y="2"/>
                    </a:cubicBezTo>
                    <a:cubicBezTo>
                      <a:pt x="13" y="0"/>
                      <a:pt x="13" y="0"/>
                      <a:pt x="13" y="0"/>
                    </a:cubicBezTo>
                    <a:cubicBezTo>
                      <a:pt x="15" y="0"/>
                      <a:pt x="16" y="1"/>
                      <a:pt x="17" y="2"/>
                    </a:cubicBezTo>
                    <a:cubicBezTo>
                      <a:pt x="18" y="13"/>
                      <a:pt x="18" y="13"/>
                      <a:pt x="18" y="13"/>
                    </a:cubicBezTo>
                    <a:cubicBezTo>
                      <a:pt x="19" y="14"/>
                      <a:pt x="18" y="16"/>
                      <a:pt x="16"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0" name="ïṩľïďe"/>
              <p:cNvSpPr/>
              <p:nvPr/>
            </p:nvSpPr>
            <p:spPr bwMode="auto">
              <a:xfrm>
                <a:off x="2843" y="1713"/>
                <a:ext cx="28" cy="30"/>
              </a:xfrm>
              <a:custGeom>
                <a:avLst/>
                <a:gdLst>
                  <a:gd name="T0" fmla="*/ 16 w 18"/>
                  <a:gd name="T1" fmla="*/ 17 h 19"/>
                  <a:gd name="T2" fmla="*/ 5 w 18"/>
                  <a:gd name="T3" fmla="*/ 19 h 19"/>
                  <a:gd name="T4" fmla="*/ 2 w 18"/>
                  <a:gd name="T5" fmla="*/ 16 h 19"/>
                  <a:gd name="T6" fmla="*/ 0 w 18"/>
                  <a:gd name="T7" fmla="*/ 6 h 19"/>
                  <a:gd name="T8" fmla="*/ 3 w 18"/>
                  <a:gd name="T9" fmla="*/ 2 h 19"/>
                  <a:gd name="T10" fmla="*/ 13 w 18"/>
                  <a:gd name="T11" fmla="*/ 1 h 19"/>
                  <a:gd name="T12" fmla="*/ 16 w 18"/>
                  <a:gd name="T13" fmla="*/ 3 h 19"/>
                  <a:gd name="T14" fmla="*/ 18 w 18"/>
                  <a:gd name="T15" fmla="*/ 13 h 19"/>
                  <a:gd name="T16" fmla="*/ 16 w 18"/>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6" y="17"/>
                    </a:moveTo>
                    <a:cubicBezTo>
                      <a:pt x="5" y="19"/>
                      <a:pt x="5" y="19"/>
                      <a:pt x="5" y="19"/>
                    </a:cubicBezTo>
                    <a:cubicBezTo>
                      <a:pt x="4" y="19"/>
                      <a:pt x="2" y="18"/>
                      <a:pt x="2" y="16"/>
                    </a:cubicBezTo>
                    <a:cubicBezTo>
                      <a:pt x="0" y="6"/>
                      <a:pt x="0" y="6"/>
                      <a:pt x="0" y="6"/>
                    </a:cubicBezTo>
                    <a:cubicBezTo>
                      <a:pt x="0" y="4"/>
                      <a:pt x="1" y="3"/>
                      <a:pt x="3" y="2"/>
                    </a:cubicBezTo>
                    <a:cubicBezTo>
                      <a:pt x="13" y="1"/>
                      <a:pt x="13" y="1"/>
                      <a:pt x="13" y="1"/>
                    </a:cubicBezTo>
                    <a:cubicBezTo>
                      <a:pt x="14" y="0"/>
                      <a:pt x="16" y="1"/>
                      <a:pt x="16" y="3"/>
                    </a:cubicBezTo>
                    <a:cubicBezTo>
                      <a:pt x="18" y="13"/>
                      <a:pt x="18" y="13"/>
                      <a:pt x="18" y="13"/>
                    </a:cubicBezTo>
                    <a:cubicBezTo>
                      <a:pt x="18" y="15"/>
                      <a:pt x="17" y="16"/>
                      <a:pt x="16" y="17"/>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1" name="îŝḻíḍe"/>
              <p:cNvSpPr/>
              <p:nvPr/>
            </p:nvSpPr>
            <p:spPr bwMode="auto">
              <a:xfrm>
                <a:off x="2813" y="1719"/>
                <a:ext cx="29" cy="28"/>
              </a:xfrm>
              <a:custGeom>
                <a:avLst/>
                <a:gdLst>
                  <a:gd name="T0" fmla="*/ 15 w 18"/>
                  <a:gd name="T1" fmla="*/ 16 h 18"/>
                  <a:gd name="T2" fmla="*/ 5 w 18"/>
                  <a:gd name="T3" fmla="*/ 18 h 18"/>
                  <a:gd name="T4" fmla="*/ 2 w 18"/>
                  <a:gd name="T5" fmla="*/ 16 h 18"/>
                  <a:gd name="T6" fmla="*/ 0 w 18"/>
                  <a:gd name="T7" fmla="*/ 5 h 18"/>
                  <a:gd name="T8" fmla="*/ 2 w 18"/>
                  <a:gd name="T9" fmla="*/ 2 h 18"/>
                  <a:gd name="T10" fmla="*/ 12 w 18"/>
                  <a:gd name="T11" fmla="*/ 0 h 18"/>
                  <a:gd name="T12" fmla="*/ 16 w 18"/>
                  <a:gd name="T13" fmla="*/ 2 h 18"/>
                  <a:gd name="T14" fmla="*/ 17 w 18"/>
                  <a:gd name="T15" fmla="*/ 13 h 18"/>
                  <a:gd name="T16" fmla="*/ 15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5" y="16"/>
                    </a:moveTo>
                    <a:cubicBezTo>
                      <a:pt x="5" y="18"/>
                      <a:pt x="5" y="18"/>
                      <a:pt x="5" y="18"/>
                    </a:cubicBezTo>
                    <a:cubicBezTo>
                      <a:pt x="3" y="18"/>
                      <a:pt x="2" y="17"/>
                      <a:pt x="2" y="16"/>
                    </a:cubicBezTo>
                    <a:cubicBezTo>
                      <a:pt x="0" y="5"/>
                      <a:pt x="0" y="5"/>
                      <a:pt x="0" y="5"/>
                    </a:cubicBezTo>
                    <a:cubicBezTo>
                      <a:pt x="0" y="4"/>
                      <a:pt x="1" y="2"/>
                      <a:pt x="2" y="2"/>
                    </a:cubicBezTo>
                    <a:cubicBezTo>
                      <a:pt x="12" y="0"/>
                      <a:pt x="12" y="0"/>
                      <a:pt x="12" y="0"/>
                    </a:cubicBezTo>
                    <a:cubicBezTo>
                      <a:pt x="14" y="0"/>
                      <a:pt x="15" y="1"/>
                      <a:pt x="16" y="2"/>
                    </a:cubicBezTo>
                    <a:cubicBezTo>
                      <a:pt x="17" y="13"/>
                      <a:pt x="17" y="13"/>
                      <a:pt x="17" y="13"/>
                    </a:cubicBezTo>
                    <a:cubicBezTo>
                      <a:pt x="18" y="14"/>
                      <a:pt x="17" y="16"/>
                      <a:pt x="15"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2" name="ïsļidé"/>
              <p:cNvSpPr/>
              <p:nvPr/>
            </p:nvSpPr>
            <p:spPr bwMode="auto">
              <a:xfrm>
                <a:off x="2770" y="1726"/>
                <a:ext cx="40" cy="31"/>
              </a:xfrm>
              <a:custGeom>
                <a:avLst/>
                <a:gdLst>
                  <a:gd name="T0" fmla="*/ 24 w 26"/>
                  <a:gd name="T1" fmla="*/ 16 h 20"/>
                  <a:gd name="T2" fmla="*/ 5 w 26"/>
                  <a:gd name="T3" fmla="*/ 19 h 20"/>
                  <a:gd name="T4" fmla="*/ 2 w 26"/>
                  <a:gd name="T5" fmla="*/ 17 h 20"/>
                  <a:gd name="T6" fmla="*/ 0 w 26"/>
                  <a:gd name="T7" fmla="*/ 7 h 20"/>
                  <a:gd name="T8" fmla="*/ 2 w 26"/>
                  <a:gd name="T9" fmla="*/ 3 h 20"/>
                  <a:gd name="T10" fmla="*/ 21 w 26"/>
                  <a:gd name="T11" fmla="*/ 0 h 20"/>
                  <a:gd name="T12" fmla="*/ 24 w 26"/>
                  <a:gd name="T13" fmla="*/ 2 h 20"/>
                  <a:gd name="T14" fmla="*/ 26 w 26"/>
                  <a:gd name="T15" fmla="*/ 12 h 20"/>
                  <a:gd name="T16" fmla="*/ 24 w 26"/>
                  <a:gd name="T1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0">
                    <a:moveTo>
                      <a:pt x="24" y="16"/>
                    </a:moveTo>
                    <a:cubicBezTo>
                      <a:pt x="5" y="19"/>
                      <a:pt x="5" y="19"/>
                      <a:pt x="5" y="19"/>
                    </a:cubicBezTo>
                    <a:cubicBezTo>
                      <a:pt x="4" y="20"/>
                      <a:pt x="2" y="18"/>
                      <a:pt x="2" y="17"/>
                    </a:cubicBezTo>
                    <a:cubicBezTo>
                      <a:pt x="0" y="7"/>
                      <a:pt x="0" y="7"/>
                      <a:pt x="0" y="7"/>
                    </a:cubicBezTo>
                    <a:cubicBezTo>
                      <a:pt x="0" y="5"/>
                      <a:pt x="1" y="3"/>
                      <a:pt x="2" y="3"/>
                    </a:cubicBezTo>
                    <a:cubicBezTo>
                      <a:pt x="21" y="0"/>
                      <a:pt x="21" y="0"/>
                      <a:pt x="21" y="0"/>
                    </a:cubicBezTo>
                    <a:cubicBezTo>
                      <a:pt x="22" y="0"/>
                      <a:pt x="24" y="1"/>
                      <a:pt x="24" y="2"/>
                    </a:cubicBezTo>
                    <a:cubicBezTo>
                      <a:pt x="26" y="12"/>
                      <a:pt x="26" y="12"/>
                      <a:pt x="26" y="12"/>
                    </a:cubicBezTo>
                    <a:cubicBezTo>
                      <a:pt x="26" y="14"/>
                      <a:pt x="25" y="16"/>
                      <a:pt x="24"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3" name="íṩ1îḍe"/>
              <p:cNvSpPr/>
              <p:nvPr/>
            </p:nvSpPr>
            <p:spPr bwMode="auto">
              <a:xfrm>
                <a:off x="3112" y="1633"/>
                <a:ext cx="28" cy="30"/>
              </a:xfrm>
              <a:custGeom>
                <a:avLst/>
                <a:gdLst>
                  <a:gd name="T0" fmla="*/ 16 w 18"/>
                  <a:gd name="T1" fmla="*/ 16 h 19"/>
                  <a:gd name="T2" fmla="*/ 6 w 18"/>
                  <a:gd name="T3" fmla="*/ 18 h 19"/>
                  <a:gd name="T4" fmla="*/ 2 w 18"/>
                  <a:gd name="T5" fmla="*/ 16 h 19"/>
                  <a:gd name="T6" fmla="*/ 0 w 18"/>
                  <a:gd name="T7" fmla="*/ 6 h 19"/>
                  <a:gd name="T8" fmla="*/ 3 w 18"/>
                  <a:gd name="T9" fmla="*/ 2 h 19"/>
                  <a:gd name="T10" fmla="*/ 13 w 18"/>
                  <a:gd name="T11" fmla="*/ 0 h 19"/>
                  <a:gd name="T12" fmla="*/ 16 w 18"/>
                  <a:gd name="T13" fmla="*/ 3 h 19"/>
                  <a:gd name="T14" fmla="*/ 18 w 18"/>
                  <a:gd name="T15" fmla="*/ 13 h 19"/>
                  <a:gd name="T16" fmla="*/ 16 w 18"/>
                  <a:gd name="T1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6" y="16"/>
                    </a:moveTo>
                    <a:cubicBezTo>
                      <a:pt x="6" y="18"/>
                      <a:pt x="6" y="18"/>
                      <a:pt x="6" y="18"/>
                    </a:cubicBezTo>
                    <a:cubicBezTo>
                      <a:pt x="4" y="19"/>
                      <a:pt x="3" y="18"/>
                      <a:pt x="2" y="16"/>
                    </a:cubicBezTo>
                    <a:cubicBezTo>
                      <a:pt x="0" y="6"/>
                      <a:pt x="0" y="6"/>
                      <a:pt x="0" y="6"/>
                    </a:cubicBezTo>
                    <a:cubicBezTo>
                      <a:pt x="0" y="4"/>
                      <a:pt x="1" y="3"/>
                      <a:pt x="3" y="2"/>
                    </a:cubicBezTo>
                    <a:cubicBezTo>
                      <a:pt x="13" y="0"/>
                      <a:pt x="13" y="0"/>
                      <a:pt x="13" y="0"/>
                    </a:cubicBezTo>
                    <a:cubicBezTo>
                      <a:pt x="14" y="0"/>
                      <a:pt x="16" y="1"/>
                      <a:pt x="16" y="3"/>
                    </a:cubicBezTo>
                    <a:cubicBezTo>
                      <a:pt x="18" y="13"/>
                      <a:pt x="18" y="13"/>
                      <a:pt x="18" y="13"/>
                    </a:cubicBezTo>
                    <a:cubicBezTo>
                      <a:pt x="18" y="15"/>
                      <a:pt x="17" y="16"/>
                      <a:pt x="16"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4" name="íṧľíďe"/>
              <p:cNvSpPr/>
              <p:nvPr/>
            </p:nvSpPr>
            <p:spPr bwMode="auto">
              <a:xfrm>
                <a:off x="3082" y="1639"/>
                <a:ext cx="29" cy="29"/>
              </a:xfrm>
              <a:custGeom>
                <a:avLst/>
                <a:gdLst>
                  <a:gd name="T0" fmla="*/ 15 w 18"/>
                  <a:gd name="T1" fmla="*/ 16 h 18"/>
                  <a:gd name="T2" fmla="*/ 5 w 18"/>
                  <a:gd name="T3" fmla="*/ 18 h 18"/>
                  <a:gd name="T4" fmla="*/ 2 w 18"/>
                  <a:gd name="T5" fmla="*/ 16 h 18"/>
                  <a:gd name="T6" fmla="*/ 0 w 18"/>
                  <a:gd name="T7" fmla="*/ 5 h 18"/>
                  <a:gd name="T8" fmla="*/ 2 w 18"/>
                  <a:gd name="T9" fmla="*/ 2 h 18"/>
                  <a:gd name="T10" fmla="*/ 12 w 18"/>
                  <a:gd name="T11" fmla="*/ 0 h 18"/>
                  <a:gd name="T12" fmla="*/ 16 w 18"/>
                  <a:gd name="T13" fmla="*/ 2 h 18"/>
                  <a:gd name="T14" fmla="*/ 18 w 18"/>
                  <a:gd name="T15" fmla="*/ 13 h 18"/>
                  <a:gd name="T16" fmla="*/ 15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5" y="16"/>
                    </a:moveTo>
                    <a:cubicBezTo>
                      <a:pt x="5" y="18"/>
                      <a:pt x="5" y="18"/>
                      <a:pt x="5" y="18"/>
                    </a:cubicBezTo>
                    <a:cubicBezTo>
                      <a:pt x="4" y="18"/>
                      <a:pt x="2" y="17"/>
                      <a:pt x="2" y="16"/>
                    </a:cubicBezTo>
                    <a:cubicBezTo>
                      <a:pt x="0" y="5"/>
                      <a:pt x="0" y="5"/>
                      <a:pt x="0" y="5"/>
                    </a:cubicBezTo>
                    <a:cubicBezTo>
                      <a:pt x="0" y="4"/>
                      <a:pt x="1" y="2"/>
                      <a:pt x="2" y="2"/>
                    </a:cubicBezTo>
                    <a:cubicBezTo>
                      <a:pt x="12" y="0"/>
                      <a:pt x="12" y="0"/>
                      <a:pt x="12" y="0"/>
                    </a:cubicBezTo>
                    <a:cubicBezTo>
                      <a:pt x="14" y="0"/>
                      <a:pt x="15" y="1"/>
                      <a:pt x="16" y="2"/>
                    </a:cubicBezTo>
                    <a:cubicBezTo>
                      <a:pt x="18" y="13"/>
                      <a:pt x="18" y="13"/>
                      <a:pt x="18" y="13"/>
                    </a:cubicBezTo>
                    <a:cubicBezTo>
                      <a:pt x="18" y="14"/>
                      <a:pt x="17" y="16"/>
                      <a:pt x="15"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5" name="ïṧļiḋe"/>
              <p:cNvSpPr/>
              <p:nvPr/>
            </p:nvSpPr>
            <p:spPr bwMode="auto">
              <a:xfrm>
                <a:off x="3051" y="1644"/>
                <a:ext cx="28" cy="30"/>
              </a:xfrm>
              <a:custGeom>
                <a:avLst/>
                <a:gdLst>
                  <a:gd name="T0" fmla="*/ 16 w 18"/>
                  <a:gd name="T1" fmla="*/ 17 h 19"/>
                  <a:gd name="T2" fmla="*/ 6 w 18"/>
                  <a:gd name="T3" fmla="*/ 19 h 19"/>
                  <a:gd name="T4" fmla="*/ 2 w 18"/>
                  <a:gd name="T5" fmla="*/ 16 h 19"/>
                  <a:gd name="T6" fmla="*/ 0 w 18"/>
                  <a:gd name="T7" fmla="*/ 6 h 19"/>
                  <a:gd name="T8" fmla="*/ 3 w 18"/>
                  <a:gd name="T9" fmla="*/ 2 h 19"/>
                  <a:gd name="T10" fmla="*/ 13 w 18"/>
                  <a:gd name="T11" fmla="*/ 1 h 19"/>
                  <a:gd name="T12" fmla="*/ 16 w 18"/>
                  <a:gd name="T13" fmla="*/ 3 h 19"/>
                  <a:gd name="T14" fmla="*/ 18 w 18"/>
                  <a:gd name="T15" fmla="*/ 13 h 19"/>
                  <a:gd name="T16" fmla="*/ 16 w 18"/>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6" y="17"/>
                    </a:moveTo>
                    <a:cubicBezTo>
                      <a:pt x="6" y="19"/>
                      <a:pt x="6" y="19"/>
                      <a:pt x="6" y="19"/>
                    </a:cubicBezTo>
                    <a:cubicBezTo>
                      <a:pt x="4" y="19"/>
                      <a:pt x="3" y="18"/>
                      <a:pt x="2" y="16"/>
                    </a:cubicBezTo>
                    <a:cubicBezTo>
                      <a:pt x="0" y="6"/>
                      <a:pt x="0" y="6"/>
                      <a:pt x="0" y="6"/>
                    </a:cubicBezTo>
                    <a:cubicBezTo>
                      <a:pt x="0" y="4"/>
                      <a:pt x="1" y="3"/>
                      <a:pt x="3" y="2"/>
                    </a:cubicBezTo>
                    <a:cubicBezTo>
                      <a:pt x="13" y="1"/>
                      <a:pt x="13" y="1"/>
                      <a:pt x="13" y="1"/>
                    </a:cubicBezTo>
                    <a:cubicBezTo>
                      <a:pt x="15" y="0"/>
                      <a:pt x="16" y="1"/>
                      <a:pt x="16" y="3"/>
                    </a:cubicBezTo>
                    <a:cubicBezTo>
                      <a:pt x="18" y="13"/>
                      <a:pt x="18" y="13"/>
                      <a:pt x="18" y="13"/>
                    </a:cubicBezTo>
                    <a:cubicBezTo>
                      <a:pt x="18" y="15"/>
                      <a:pt x="17" y="16"/>
                      <a:pt x="16" y="17"/>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6" name="išľïdé"/>
              <p:cNvSpPr/>
              <p:nvPr/>
            </p:nvSpPr>
            <p:spPr bwMode="auto">
              <a:xfrm>
                <a:off x="3021" y="1650"/>
                <a:ext cx="29" cy="29"/>
              </a:xfrm>
              <a:custGeom>
                <a:avLst/>
                <a:gdLst>
                  <a:gd name="T0" fmla="*/ 15 w 18"/>
                  <a:gd name="T1" fmla="*/ 16 h 18"/>
                  <a:gd name="T2" fmla="*/ 5 w 18"/>
                  <a:gd name="T3" fmla="*/ 18 h 18"/>
                  <a:gd name="T4" fmla="*/ 2 w 18"/>
                  <a:gd name="T5" fmla="*/ 16 h 18"/>
                  <a:gd name="T6" fmla="*/ 0 w 18"/>
                  <a:gd name="T7" fmla="*/ 5 h 18"/>
                  <a:gd name="T8" fmla="*/ 2 w 18"/>
                  <a:gd name="T9" fmla="*/ 2 h 18"/>
                  <a:gd name="T10" fmla="*/ 12 w 18"/>
                  <a:gd name="T11" fmla="*/ 0 h 18"/>
                  <a:gd name="T12" fmla="*/ 16 w 18"/>
                  <a:gd name="T13" fmla="*/ 2 h 18"/>
                  <a:gd name="T14" fmla="*/ 18 w 18"/>
                  <a:gd name="T15" fmla="*/ 13 h 18"/>
                  <a:gd name="T16" fmla="*/ 15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5" y="16"/>
                    </a:moveTo>
                    <a:cubicBezTo>
                      <a:pt x="5" y="18"/>
                      <a:pt x="5" y="18"/>
                      <a:pt x="5" y="18"/>
                    </a:cubicBezTo>
                    <a:cubicBezTo>
                      <a:pt x="4" y="18"/>
                      <a:pt x="2" y="17"/>
                      <a:pt x="2" y="16"/>
                    </a:cubicBezTo>
                    <a:cubicBezTo>
                      <a:pt x="0" y="5"/>
                      <a:pt x="0" y="5"/>
                      <a:pt x="0" y="5"/>
                    </a:cubicBezTo>
                    <a:cubicBezTo>
                      <a:pt x="0" y="4"/>
                      <a:pt x="1" y="2"/>
                      <a:pt x="2" y="2"/>
                    </a:cubicBezTo>
                    <a:cubicBezTo>
                      <a:pt x="12" y="0"/>
                      <a:pt x="12" y="0"/>
                      <a:pt x="12" y="0"/>
                    </a:cubicBezTo>
                    <a:cubicBezTo>
                      <a:pt x="14" y="0"/>
                      <a:pt x="16" y="1"/>
                      <a:pt x="16" y="2"/>
                    </a:cubicBezTo>
                    <a:cubicBezTo>
                      <a:pt x="18" y="13"/>
                      <a:pt x="18" y="13"/>
                      <a:pt x="18" y="13"/>
                    </a:cubicBezTo>
                    <a:cubicBezTo>
                      <a:pt x="18" y="14"/>
                      <a:pt x="17" y="16"/>
                      <a:pt x="15"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7" name="iśļídé"/>
              <p:cNvSpPr/>
              <p:nvPr/>
            </p:nvSpPr>
            <p:spPr bwMode="auto">
              <a:xfrm>
                <a:off x="2990" y="1657"/>
                <a:ext cx="28" cy="28"/>
              </a:xfrm>
              <a:custGeom>
                <a:avLst/>
                <a:gdLst>
                  <a:gd name="T0" fmla="*/ 16 w 18"/>
                  <a:gd name="T1" fmla="*/ 16 h 18"/>
                  <a:gd name="T2" fmla="*/ 6 w 18"/>
                  <a:gd name="T3" fmla="*/ 18 h 18"/>
                  <a:gd name="T4" fmla="*/ 2 w 18"/>
                  <a:gd name="T5" fmla="*/ 15 h 18"/>
                  <a:gd name="T6" fmla="*/ 1 w 18"/>
                  <a:gd name="T7" fmla="*/ 5 h 18"/>
                  <a:gd name="T8" fmla="*/ 3 w 18"/>
                  <a:gd name="T9" fmla="*/ 2 h 18"/>
                  <a:gd name="T10" fmla="*/ 13 w 18"/>
                  <a:gd name="T11" fmla="*/ 0 h 18"/>
                  <a:gd name="T12" fmla="*/ 16 w 18"/>
                  <a:gd name="T13" fmla="*/ 2 h 18"/>
                  <a:gd name="T14" fmla="*/ 18 w 18"/>
                  <a:gd name="T15" fmla="*/ 12 h 18"/>
                  <a:gd name="T16" fmla="*/ 16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16"/>
                    </a:moveTo>
                    <a:cubicBezTo>
                      <a:pt x="6" y="18"/>
                      <a:pt x="6" y="18"/>
                      <a:pt x="6" y="18"/>
                    </a:cubicBezTo>
                    <a:cubicBezTo>
                      <a:pt x="4" y="18"/>
                      <a:pt x="3" y="17"/>
                      <a:pt x="2" y="15"/>
                    </a:cubicBezTo>
                    <a:cubicBezTo>
                      <a:pt x="1" y="5"/>
                      <a:pt x="1" y="5"/>
                      <a:pt x="1" y="5"/>
                    </a:cubicBezTo>
                    <a:cubicBezTo>
                      <a:pt x="0" y="3"/>
                      <a:pt x="1" y="2"/>
                      <a:pt x="3" y="2"/>
                    </a:cubicBezTo>
                    <a:cubicBezTo>
                      <a:pt x="13" y="0"/>
                      <a:pt x="13" y="0"/>
                      <a:pt x="13" y="0"/>
                    </a:cubicBezTo>
                    <a:cubicBezTo>
                      <a:pt x="15" y="0"/>
                      <a:pt x="16" y="1"/>
                      <a:pt x="16" y="2"/>
                    </a:cubicBezTo>
                    <a:cubicBezTo>
                      <a:pt x="18" y="12"/>
                      <a:pt x="18" y="12"/>
                      <a:pt x="18" y="12"/>
                    </a:cubicBezTo>
                    <a:cubicBezTo>
                      <a:pt x="18" y="14"/>
                      <a:pt x="17" y="16"/>
                      <a:pt x="16"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8" name="ïṩ1îďè"/>
              <p:cNvSpPr/>
              <p:nvPr/>
            </p:nvSpPr>
            <p:spPr bwMode="auto">
              <a:xfrm>
                <a:off x="2960" y="1661"/>
                <a:ext cx="29" cy="30"/>
              </a:xfrm>
              <a:custGeom>
                <a:avLst/>
                <a:gdLst>
                  <a:gd name="T0" fmla="*/ 15 w 18"/>
                  <a:gd name="T1" fmla="*/ 16 h 19"/>
                  <a:gd name="T2" fmla="*/ 5 w 18"/>
                  <a:gd name="T3" fmla="*/ 18 h 19"/>
                  <a:gd name="T4" fmla="*/ 2 w 18"/>
                  <a:gd name="T5" fmla="*/ 16 h 19"/>
                  <a:gd name="T6" fmla="*/ 0 w 18"/>
                  <a:gd name="T7" fmla="*/ 6 h 19"/>
                  <a:gd name="T8" fmla="*/ 2 w 18"/>
                  <a:gd name="T9" fmla="*/ 2 h 19"/>
                  <a:gd name="T10" fmla="*/ 13 w 18"/>
                  <a:gd name="T11" fmla="*/ 0 h 19"/>
                  <a:gd name="T12" fmla="*/ 16 w 18"/>
                  <a:gd name="T13" fmla="*/ 3 h 19"/>
                  <a:gd name="T14" fmla="*/ 18 w 18"/>
                  <a:gd name="T15" fmla="*/ 13 h 19"/>
                  <a:gd name="T16" fmla="*/ 15 w 18"/>
                  <a:gd name="T1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5" y="16"/>
                    </a:moveTo>
                    <a:cubicBezTo>
                      <a:pt x="5" y="18"/>
                      <a:pt x="5" y="18"/>
                      <a:pt x="5" y="18"/>
                    </a:cubicBezTo>
                    <a:cubicBezTo>
                      <a:pt x="4" y="19"/>
                      <a:pt x="2" y="18"/>
                      <a:pt x="2" y="16"/>
                    </a:cubicBezTo>
                    <a:cubicBezTo>
                      <a:pt x="0" y="6"/>
                      <a:pt x="0" y="6"/>
                      <a:pt x="0" y="6"/>
                    </a:cubicBezTo>
                    <a:cubicBezTo>
                      <a:pt x="0" y="4"/>
                      <a:pt x="1" y="3"/>
                      <a:pt x="2" y="2"/>
                    </a:cubicBezTo>
                    <a:cubicBezTo>
                      <a:pt x="13" y="0"/>
                      <a:pt x="13" y="0"/>
                      <a:pt x="13" y="0"/>
                    </a:cubicBezTo>
                    <a:cubicBezTo>
                      <a:pt x="14" y="0"/>
                      <a:pt x="16" y="1"/>
                      <a:pt x="16" y="3"/>
                    </a:cubicBezTo>
                    <a:cubicBezTo>
                      <a:pt x="18" y="13"/>
                      <a:pt x="18" y="13"/>
                      <a:pt x="18" y="13"/>
                    </a:cubicBezTo>
                    <a:cubicBezTo>
                      <a:pt x="18" y="15"/>
                      <a:pt x="17" y="16"/>
                      <a:pt x="15"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9" name="í$ḻíḍe"/>
              <p:cNvSpPr/>
              <p:nvPr/>
            </p:nvSpPr>
            <p:spPr bwMode="auto">
              <a:xfrm>
                <a:off x="2929" y="1668"/>
                <a:ext cx="30" cy="28"/>
              </a:xfrm>
              <a:custGeom>
                <a:avLst/>
                <a:gdLst>
                  <a:gd name="T0" fmla="*/ 16 w 19"/>
                  <a:gd name="T1" fmla="*/ 16 h 18"/>
                  <a:gd name="T2" fmla="*/ 6 w 19"/>
                  <a:gd name="T3" fmla="*/ 18 h 18"/>
                  <a:gd name="T4" fmla="*/ 3 w 19"/>
                  <a:gd name="T5" fmla="*/ 16 h 18"/>
                  <a:gd name="T6" fmla="*/ 1 w 19"/>
                  <a:gd name="T7" fmla="*/ 5 h 18"/>
                  <a:gd name="T8" fmla="*/ 3 w 19"/>
                  <a:gd name="T9" fmla="*/ 2 h 18"/>
                  <a:gd name="T10" fmla="*/ 13 w 19"/>
                  <a:gd name="T11" fmla="*/ 0 h 18"/>
                  <a:gd name="T12" fmla="*/ 16 w 19"/>
                  <a:gd name="T13" fmla="*/ 2 h 18"/>
                  <a:gd name="T14" fmla="*/ 18 w 19"/>
                  <a:gd name="T15" fmla="*/ 13 h 18"/>
                  <a:gd name="T16" fmla="*/ 16 w 1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6" y="16"/>
                    </a:moveTo>
                    <a:cubicBezTo>
                      <a:pt x="6" y="18"/>
                      <a:pt x="6" y="18"/>
                      <a:pt x="6" y="18"/>
                    </a:cubicBezTo>
                    <a:cubicBezTo>
                      <a:pt x="4" y="18"/>
                      <a:pt x="3" y="17"/>
                      <a:pt x="3" y="16"/>
                    </a:cubicBezTo>
                    <a:cubicBezTo>
                      <a:pt x="1" y="5"/>
                      <a:pt x="1" y="5"/>
                      <a:pt x="1" y="5"/>
                    </a:cubicBezTo>
                    <a:cubicBezTo>
                      <a:pt x="0" y="4"/>
                      <a:pt x="1" y="2"/>
                      <a:pt x="3" y="2"/>
                    </a:cubicBezTo>
                    <a:cubicBezTo>
                      <a:pt x="13" y="0"/>
                      <a:pt x="13" y="0"/>
                      <a:pt x="13" y="0"/>
                    </a:cubicBezTo>
                    <a:cubicBezTo>
                      <a:pt x="15" y="0"/>
                      <a:pt x="16" y="1"/>
                      <a:pt x="16" y="2"/>
                    </a:cubicBezTo>
                    <a:cubicBezTo>
                      <a:pt x="18" y="13"/>
                      <a:pt x="18" y="13"/>
                      <a:pt x="18" y="13"/>
                    </a:cubicBezTo>
                    <a:cubicBezTo>
                      <a:pt x="19" y="14"/>
                      <a:pt x="18" y="16"/>
                      <a:pt x="16"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0" name="îṡḷïḍé"/>
              <p:cNvSpPr/>
              <p:nvPr/>
            </p:nvSpPr>
            <p:spPr bwMode="auto">
              <a:xfrm>
                <a:off x="2899" y="1672"/>
                <a:ext cx="29" cy="30"/>
              </a:xfrm>
              <a:custGeom>
                <a:avLst/>
                <a:gdLst>
                  <a:gd name="T0" fmla="*/ 16 w 18"/>
                  <a:gd name="T1" fmla="*/ 17 h 19"/>
                  <a:gd name="T2" fmla="*/ 5 w 18"/>
                  <a:gd name="T3" fmla="*/ 18 h 19"/>
                  <a:gd name="T4" fmla="*/ 2 w 18"/>
                  <a:gd name="T5" fmla="*/ 16 h 19"/>
                  <a:gd name="T6" fmla="*/ 0 w 18"/>
                  <a:gd name="T7" fmla="*/ 6 h 19"/>
                  <a:gd name="T8" fmla="*/ 3 w 18"/>
                  <a:gd name="T9" fmla="*/ 2 h 19"/>
                  <a:gd name="T10" fmla="*/ 13 w 18"/>
                  <a:gd name="T11" fmla="*/ 1 h 19"/>
                  <a:gd name="T12" fmla="*/ 16 w 18"/>
                  <a:gd name="T13" fmla="*/ 3 h 19"/>
                  <a:gd name="T14" fmla="*/ 18 w 18"/>
                  <a:gd name="T15" fmla="*/ 13 h 19"/>
                  <a:gd name="T16" fmla="*/ 16 w 18"/>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6" y="17"/>
                    </a:moveTo>
                    <a:cubicBezTo>
                      <a:pt x="5" y="18"/>
                      <a:pt x="5" y="18"/>
                      <a:pt x="5" y="18"/>
                    </a:cubicBezTo>
                    <a:cubicBezTo>
                      <a:pt x="4" y="19"/>
                      <a:pt x="2" y="18"/>
                      <a:pt x="2" y="16"/>
                    </a:cubicBezTo>
                    <a:cubicBezTo>
                      <a:pt x="0" y="6"/>
                      <a:pt x="0" y="6"/>
                      <a:pt x="0" y="6"/>
                    </a:cubicBezTo>
                    <a:cubicBezTo>
                      <a:pt x="0" y="4"/>
                      <a:pt x="1" y="3"/>
                      <a:pt x="3" y="2"/>
                    </a:cubicBezTo>
                    <a:cubicBezTo>
                      <a:pt x="13" y="1"/>
                      <a:pt x="13" y="1"/>
                      <a:pt x="13" y="1"/>
                    </a:cubicBezTo>
                    <a:cubicBezTo>
                      <a:pt x="14" y="0"/>
                      <a:pt x="16" y="1"/>
                      <a:pt x="16" y="3"/>
                    </a:cubicBezTo>
                    <a:cubicBezTo>
                      <a:pt x="18" y="13"/>
                      <a:pt x="18" y="13"/>
                      <a:pt x="18" y="13"/>
                    </a:cubicBezTo>
                    <a:cubicBezTo>
                      <a:pt x="18" y="15"/>
                      <a:pt x="17" y="16"/>
                      <a:pt x="16" y="17"/>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1" name="íṣḷíďè"/>
              <p:cNvSpPr/>
              <p:nvPr/>
            </p:nvSpPr>
            <p:spPr bwMode="auto">
              <a:xfrm>
                <a:off x="2868" y="1679"/>
                <a:ext cx="30" cy="28"/>
              </a:xfrm>
              <a:custGeom>
                <a:avLst/>
                <a:gdLst>
                  <a:gd name="T0" fmla="*/ 16 w 19"/>
                  <a:gd name="T1" fmla="*/ 16 h 18"/>
                  <a:gd name="T2" fmla="*/ 6 w 19"/>
                  <a:gd name="T3" fmla="*/ 18 h 18"/>
                  <a:gd name="T4" fmla="*/ 3 w 19"/>
                  <a:gd name="T5" fmla="*/ 16 h 18"/>
                  <a:gd name="T6" fmla="*/ 1 w 19"/>
                  <a:gd name="T7" fmla="*/ 5 h 18"/>
                  <a:gd name="T8" fmla="*/ 3 w 19"/>
                  <a:gd name="T9" fmla="*/ 2 h 18"/>
                  <a:gd name="T10" fmla="*/ 13 w 19"/>
                  <a:gd name="T11" fmla="*/ 0 h 18"/>
                  <a:gd name="T12" fmla="*/ 17 w 19"/>
                  <a:gd name="T13" fmla="*/ 2 h 18"/>
                  <a:gd name="T14" fmla="*/ 18 w 19"/>
                  <a:gd name="T15" fmla="*/ 13 h 18"/>
                  <a:gd name="T16" fmla="*/ 16 w 1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6" y="16"/>
                    </a:moveTo>
                    <a:cubicBezTo>
                      <a:pt x="6" y="18"/>
                      <a:pt x="6" y="18"/>
                      <a:pt x="6" y="18"/>
                    </a:cubicBezTo>
                    <a:cubicBezTo>
                      <a:pt x="4" y="18"/>
                      <a:pt x="3" y="17"/>
                      <a:pt x="3" y="16"/>
                    </a:cubicBezTo>
                    <a:cubicBezTo>
                      <a:pt x="1" y="5"/>
                      <a:pt x="1" y="5"/>
                      <a:pt x="1" y="5"/>
                    </a:cubicBezTo>
                    <a:cubicBezTo>
                      <a:pt x="0" y="4"/>
                      <a:pt x="2" y="2"/>
                      <a:pt x="3" y="2"/>
                    </a:cubicBezTo>
                    <a:cubicBezTo>
                      <a:pt x="13" y="0"/>
                      <a:pt x="13" y="0"/>
                      <a:pt x="13" y="0"/>
                    </a:cubicBezTo>
                    <a:cubicBezTo>
                      <a:pt x="15" y="0"/>
                      <a:pt x="16" y="1"/>
                      <a:pt x="17" y="2"/>
                    </a:cubicBezTo>
                    <a:cubicBezTo>
                      <a:pt x="18" y="13"/>
                      <a:pt x="18" y="13"/>
                      <a:pt x="18" y="13"/>
                    </a:cubicBezTo>
                    <a:cubicBezTo>
                      <a:pt x="19" y="14"/>
                      <a:pt x="18" y="16"/>
                      <a:pt x="16"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2" name="iṡlíḑe"/>
              <p:cNvSpPr/>
              <p:nvPr/>
            </p:nvSpPr>
            <p:spPr bwMode="auto">
              <a:xfrm>
                <a:off x="2838" y="1683"/>
                <a:ext cx="29" cy="30"/>
              </a:xfrm>
              <a:custGeom>
                <a:avLst/>
                <a:gdLst>
                  <a:gd name="T0" fmla="*/ 16 w 18"/>
                  <a:gd name="T1" fmla="*/ 17 h 19"/>
                  <a:gd name="T2" fmla="*/ 5 w 18"/>
                  <a:gd name="T3" fmla="*/ 19 h 19"/>
                  <a:gd name="T4" fmla="*/ 2 w 18"/>
                  <a:gd name="T5" fmla="*/ 16 h 19"/>
                  <a:gd name="T6" fmla="*/ 0 w 18"/>
                  <a:gd name="T7" fmla="*/ 6 h 19"/>
                  <a:gd name="T8" fmla="*/ 3 w 18"/>
                  <a:gd name="T9" fmla="*/ 3 h 19"/>
                  <a:gd name="T10" fmla="*/ 13 w 18"/>
                  <a:gd name="T11" fmla="*/ 1 h 19"/>
                  <a:gd name="T12" fmla="*/ 16 w 18"/>
                  <a:gd name="T13" fmla="*/ 3 h 19"/>
                  <a:gd name="T14" fmla="*/ 18 w 18"/>
                  <a:gd name="T15" fmla="*/ 13 h 19"/>
                  <a:gd name="T16" fmla="*/ 16 w 18"/>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6" y="17"/>
                    </a:moveTo>
                    <a:cubicBezTo>
                      <a:pt x="5" y="19"/>
                      <a:pt x="5" y="19"/>
                      <a:pt x="5" y="19"/>
                    </a:cubicBezTo>
                    <a:cubicBezTo>
                      <a:pt x="4" y="19"/>
                      <a:pt x="2" y="18"/>
                      <a:pt x="2" y="16"/>
                    </a:cubicBezTo>
                    <a:cubicBezTo>
                      <a:pt x="0" y="6"/>
                      <a:pt x="0" y="6"/>
                      <a:pt x="0" y="6"/>
                    </a:cubicBezTo>
                    <a:cubicBezTo>
                      <a:pt x="0" y="4"/>
                      <a:pt x="1" y="3"/>
                      <a:pt x="3" y="3"/>
                    </a:cubicBezTo>
                    <a:cubicBezTo>
                      <a:pt x="13" y="1"/>
                      <a:pt x="13" y="1"/>
                      <a:pt x="13" y="1"/>
                    </a:cubicBezTo>
                    <a:cubicBezTo>
                      <a:pt x="14" y="0"/>
                      <a:pt x="16" y="1"/>
                      <a:pt x="16" y="3"/>
                    </a:cubicBezTo>
                    <a:cubicBezTo>
                      <a:pt x="18" y="13"/>
                      <a:pt x="18" y="13"/>
                      <a:pt x="18" y="13"/>
                    </a:cubicBezTo>
                    <a:cubicBezTo>
                      <a:pt x="18" y="15"/>
                      <a:pt x="17" y="16"/>
                      <a:pt x="16" y="17"/>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3" name="î$ḷïḑè"/>
              <p:cNvSpPr/>
              <p:nvPr/>
            </p:nvSpPr>
            <p:spPr bwMode="auto">
              <a:xfrm>
                <a:off x="2795" y="1690"/>
                <a:ext cx="42" cy="31"/>
              </a:xfrm>
              <a:custGeom>
                <a:avLst/>
                <a:gdLst>
                  <a:gd name="T0" fmla="*/ 24 w 27"/>
                  <a:gd name="T1" fmla="*/ 16 h 20"/>
                  <a:gd name="T2" fmla="*/ 6 w 27"/>
                  <a:gd name="T3" fmla="*/ 20 h 20"/>
                  <a:gd name="T4" fmla="*/ 2 w 27"/>
                  <a:gd name="T5" fmla="*/ 17 h 20"/>
                  <a:gd name="T6" fmla="*/ 1 w 27"/>
                  <a:gd name="T7" fmla="*/ 7 h 20"/>
                  <a:gd name="T8" fmla="*/ 3 w 27"/>
                  <a:gd name="T9" fmla="*/ 4 h 20"/>
                  <a:gd name="T10" fmla="*/ 21 w 27"/>
                  <a:gd name="T11" fmla="*/ 0 h 20"/>
                  <a:gd name="T12" fmla="*/ 25 w 27"/>
                  <a:gd name="T13" fmla="*/ 3 h 20"/>
                  <a:gd name="T14" fmla="*/ 26 w 27"/>
                  <a:gd name="T15" fmla="*/ 13 h 20"/>
                  <a:gd name="T16" fmla="*/ 24 w 27"/>
                  <a:gd name="T1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24" y="16"/>
                    </a:moveTo>
                    <a:cubicBezTo>
                      <a:pt x="6" y="20"/>
                      <a:pt x="6" y="20"/>
                      <a:pt x="6" y="20"/>
                    </a:cubicBezTo>
                    <a:cubicBezTo>
                      <a:pt x="4" y="20"/>
                      <a:pt x="3" y="19"/>
                      <a:pt x="2" y="17"/>
                    </a:cubicBezTo>
                    <a:cubicBezTo>
                      <a:pt x="1" y="7"/>
                      <a:pt x="1" y="7"/>
                      <a:pt x="1" y="7"/>
                    </a:cubicBezTo>
                    <a:cubicBezTo>
                      <a:pt x="0" y="6"/>
                      <a:pt x="1" y="4"/>
                      <a:pt x="3" y="4"/>
                    </a:cubicBezTo>
                    <a:cubicBezTo>
                      <a:pt x="21" y="0"/>
                      <a:pt x="21" y="0"/>
                      <a:pt x="21" y="0"/>
                    </a:cubicBezTo>
                    <a:cubicBezTo>
                      <a:pt x="23" y="0"/>
                      <a:pt x="24" y="1"/>
                      <a:pt x="25" y="3"/>
                    </a:cubicBezTo>
                    <a:cubicBezTo>
                      <a:pt x="26" y="13"/>
                      <a:pt x="26" y="13"/>
                      <a:pt x="26" y="13"/>
                    </a:cubicBezTo>
                    <a:cubicBezTo>
                      <a:pt x="27" y="15"/>
                      <a:pt x="26" y="16"/>
                      <a:pt x="24" y="16"/>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4" name="iṩḷíḓe"/>
              <p:cNvSpPr/>
              <p:nvPr/>
            </p:nvSpPr>
            <p:spPr bwMode="auto">
              <a:xfrm>
                <a:off x="2765" y="1697"/>
                <a:ext cx="27" cy="30"/>
              </a:xfrm>
              <a:custGeom>
                <a:avLst/>
                <a:gdLst>
                  <a:gd name="T0" fmla="*/ 14 w 17"/>
                  <a:gd name="T1" fmla="*/ 17 h 19"/>
                  <a:gd name="T2" fmla="*/ 5 w 17"/>
                  <a:gd name="T3" fmla="*/ 18 h 19"/>
                  <a:gd name="T4" fmla="*/ 2 w 17"/>
                  <a:gd name="T5" fmla="*/ 16 h 19"/>
                  <a:gd name="T6" fmla="*/ 0 w 17"/>
                  <a:gd name="T7" fmla="*/ 6 h 19"/>
                  <a:gd name="T8" fmla="*/ 2 w 17"/>
                  <a:gd name="T9" fmla="*/ 2 h 19"/>
                  <a:gd name="T10" fmla="*/ 12 w 17"/>
                  <a:gd name="T11" fmla="*/ 1 h 19"/>
                  <a:gd name="T12" fmla="*/ 15 w 17"/>
                  <a:gd name="T13" fmla="*/ 3 h 19"/>
                  <a:gd name="T14" fmla="*/ 17 w 17"/>
                  <a:gd name="T15" fmla="*/ 13 h 19"/>
                  <a:gd name="T16" fmla="*/ 14 w 17"/>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4" y="17"/>
                    </a:moveTo>
                    <a:cubicBezTo>
                      <a:pt x="5" y="18"/>
                      <a:pt x="5" y="18"/>
                      <a:pt x="5" y="18"/>
                    </a:cubicBezTo>
                    <a:cubicBezTo>
                      <a:pt x="3" y="19"/>
                      <a:pt x="2" y="18"/>
                      <a:pt x="2" y="16"/>
                    </a:cubicBezTo>
                    <a:cubicBezTo>
                      <a:pt x="0" y="6"/>
                      <a:pt x="0" y="6"/>
                      <a:pt x="0" y="6"/>
                    </a:cubicBezTo>
                    <a:cubicBezTo>
                      <a:pt x="0" y="4"/>
                      <a:pt x="0" y="3"/>
                      <a:pt x="2" y="2"/>
                    </a:cubicBezTo>
                    <a:cubicBezTo>
                      <a:pt x="12" y="1"/>
                      <a:pt x="12" y="1"/>
                      <a:pt x="12" y="1"/>
                    </a:cubicBezTo>
                    <a:cubicBezTo>
                      <a:pt x="13" y="0"/>
                      <a:pt x="14" y="1"/>
                      <a:pt x="15" y="3"/>
                    </a:cubicBezTo>
                    <a:cubicBezTo>
                      <a:pt x="17" y="13"/>
                      <a:pt x="17" y="13"/>
                      <a:pt x="17" y="13"/>
                    </a:cubicBezTo>
                    <a:cubicBezTo>
                      <a:pt x="17" y="15"/>
                      <a:pt x="16" y="16"/>
                      <a:pt x="14" y="17"/>
                    </a:cubicBez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5" name="iŝľíḍé"/>
              <p:cNvSpPr/>
              <p:nvPr/>
            </p:nvSpPr>
            <p:spPr bwMode="auto">
              <a:xfrm>
                <a:off x="2832" y="1547"/>
                <a:ext cx="194" cy="125"/>
              </a:xfrm>
              <a:custGeom>
                <a:avLst/>
                <a:gdLst>
                  <a:gd name="T0" fmla="*/ 194 w 194"/>
                  <a:gd name="T1" fmla="*/ 92 h 125"/>
                  <a:gd name="T2" fmla="*/ 16 w 194"/>
                  <a:gd name="T3" fmla="*/ 125 h 125"/>
                  <a:gd name="T4" fmla="*/ 0 w 194"/>
                  <a:gd name="T5" fmla="*/ 33 h 125"/>
                  <a:gd name="T6" fmla="*/ 179 w 194"/>
                  <a:gd name="T7" fmla="*/ 0 h 125"/>
                  <a:gd name="T8" fmla="*/ 194 w 194"/>
                  <a:gd name="T9" fmla="*/ 92 h 125"/>
                </a:gdLst>
                <a:ahLst/>
                <a:cxnLst>
                  <a:cxn ang="0">
                    <a:pos x="T0" y="T1"/>
                  </a:cxn>
                  <a:cxn ang="0">
                    <a:pos x="T2" y="T3"/>
                  </a:cxn>
                  <a:cxn ang="0">
                    <a:pos x="T4" y="T5"/>
                  </a:cxn>
                  <a:cxn ang="0">
                    <a:pos x="T6" y="T7"/>
                  </a:cxn>
                  <a:cxn ang="0">
                    <a:pos x="T8" y="T9"/>
                  </a:cxn>
                </a:cxnLst>
                <a:rect l="0" t="0" r="r" b="b"/>
                <a:pathLst>
                  <a:path w="194" h="125">
                    <a:moveTo>
                      <a:pt x="194" y="92"/>
                    </a:moveTo>
                    <a:lnTo>
                      <a:pt x="16" y="125"/>
                    </a:lnTo>
                    <a:lnTo>
                      <a:pt x="0" y="33"/>
                    </a:lnTo>
                    <a:lnTo>
                      <a:pt x="179" y="0"/>
                    </a:lnTo>
                    <a:lnTo>
                      <a:pt x="194" y="92"/>
                    </a:lnTo>
                    <a:close/>
                  </a:path>
                </a:pathLst>
              </a:custGeom>
              <a:solidFill>
                <a:srgbClr val="405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6" name="ïśḻïďè"/>
              <p:cNvSpPr/>
              <p:nvPr/>
            </p:nvSpPr>
            <p:spPr bwMode="auto">
              <a:xfrm>
                <a:off x="2688" y="1954"/>
                <a:ext cx="640" cy="119"/>
              </a:xfrm>
              <a:custGeom>
                <a:avLst/>
                <a:gdLst>
                  <a:gd name="T0" fmla="*/ 640 w 640"/>
                  <a:gd name="T1" fmla="*/ 0 h 119"/>
                  <a:gd name="T2" fmla="*/ 0 w 640"/>
                  <a:gd name="T3" fmla="*/ 119 h 119"/>
                  <a:gd name="T4" fmla="*/ 343 w 640"/>
                  <a:gd name="T5" fmla="*/ 55 h 119"/>
                  <a:gd name="T6" fmla="*/ 640 w 640"/>
                  <a:gd name="T7" fmla="*/ 0 h 119"/>
                </a:gdLst>
                <a:ahLst/>
                <a:cxnLst>
                  <a:cxn ang="0">
                    <a:pos x="T0" y="T1"/>
                  </a:cxn>
                  <a:cxn ang="0">
                    <a:pos x="T2" y="T3"/>
                  </a:cxn>
                  <a:cxn ang="0">
                    <a:pos x="T4" y="T5"/>
                  </a:cxn>
                  <a:cxn ang="0">
                    <a:pos x="T6" y="T7"/>
                  </a:cxn>
                </a:cxnLst>
                <a:rect l="0" t="0" r="r" b="b"/>
                <a:pathLst>
                  <a:path w="640" h="119">
                    <a:moveTo>
                      <a:pt x="640" y="0"/>
                    </a:moveTo>
                    <a:lnTo>
                      <a:pt x="0" y="119"/>
                    </a:lnTo>
                    <a:lnTo>
                      <a:pt x="343" y="55"/>
                    </a:lnTo>
                    <a:lnTo>
                      <a:pt x="640" y="0"/>
                    </a:lnTo>
                    <a:close/>
                  </a:path>
                </a:pathLst>
              </a:custGeom>
              <a:solidFill>
                <a:srgbClr val="5168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7" name="ïṡļïḍé"/>
              <p:cNvSpPr/>
              <p:nvPr/>
            </p:nvSpPr>
            <p:spPr bwMode="auto">
              <a:xfrm>
                <a:off x="2688" y="2009"/>
                <a:ext cx="343" cy="64"/>
              </a:xfrm>
              <a:custGeom>
                <a:avLst/>
                <a:gdLst>
                  <a:gd name="T0" fmla="*/ 343 w 343"/>
                  <a:gd name="T1" fmla="*/ 0 h 64"/>
                  <a:gd name="T2" fmla="*/ 0 w 343"/>
                  <a:gd name="T3" fmla="*/ 64 h 64"/>
                  <a:gd name="T4" fmla="*/ 0 w 343"/>
                  <a:gd name="T5" fmla="*/ 64 h 64"/>
                  <a:gd name="T6" fmla="*/ 343 w 343"/>
                  <a:gd name="T7" fmla="*/ 0 h 64"/>
                </a:gdLst>
                <a:ahLst/>
                <a:cxnLst>
                  <a:cxn ang="0">
                    <a:pos x="T0" y="T1"/>
                  </a:cxn>
                  <a:cxn ang="0">
                    <a:pos x="T2" y="T3"/>
                  </a:cxn>
                  <a:cxn ang="0">
                    <a:pos x="T4" y="T5"/>
                  </a:cxn>
                  <a:cxn ang="0">
                    <a:pos x="T6" y="T7"/>
                  </a:cxn>
                </a:cxnLst>
                <a:rect l="0" t="0" r="r" b="b"/>
                <a:pathLst>
                  <a:path w="343" h="64">
                    <a:moveTo>
                      <a:pt x="343" y="0"/>
                    </a:moveTo>
                    <a:lnTo>
                      <a:pt x="0" y="64"/>
                    </a:lnTo>
                    <a:lnTo>
                      <a:pt x="0" y="64"/>
                    </a:lnTo>
                    <a:lnTo>
                      <a:pt x="343" y="0"/>
                    </a:lnTo>
                    <a:close/>
                  </a:path>
                </a:pathLst>
              </a:custGeom>
              <a:solidFill>
                <a:srgbClr val="0A27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8" name="ïşļïďè"/>
              <p:cNvSpPr/>
              <p:nvPr/>
            </p:nvSpPr>
            <p:spPr bwMode="auto">
              <a:xfrm>
                <a:off x="2688" y="1862"/>
                <a:ext cx="640" cy="211"/>
              </a:xfrm>
              <a:custGeom>
                <a:avLst/>
                <a:gdLst>
                  <a:gd name="T0" fmla="*/ 563 w 640"/>
                  <a:gd name="T1" fmla="*/ 0 h 211"/>
                  <a:gd name="T2" fmla="*/ 640 w 640"/>
                  <a:gd name="T3" fmla="*/ 92 h 211"/>
                  <a:gd name="T4" fmla="*/ 343 w 640"/>
                  <a:gd name="T5" fmla="*/ 147 h 211"/>
                  <a:gd name="T6" fmla="*/ 0 w 640"/>
                  <a:gd name="T7" fmla="*/ 211 h 211"/>
                  <a:gd name="T8" fmla="*/ 538 w 640"/>
                  <a:gd name="T9" fmla="*/ 4 h 211"/>
                  <a:gd name="T10" fmla="*/ 563 w 640"/>
                  <a:gd name="T11" fmla="*/ 0 h 211"/>
                </a:gdLst>
                <a:ahLst/>
                <a:cxnLst>
                  <a:cxn ang="0">
                    <a:pos x="T0" y="T1"/>
                  </a:cxn>
                  <a:cxn ang="0">
                    <a:pos x="T2" y="T3"/>
                  </a:cxn>
                  <a:cxn ang="0">
                    <a:pos x="T4" y="T5"/>
                  </a:cxn>
                  <a:cxn ang="0">
                    <a:pos x="T6" y="T7"/>
                  </a:cxn>
                  <a:cxn ang="0">
                    <a:pos x="T8" y="T9"/>
                  </a:cxn>
                  <a:cxn ang="0">
                    <a:pos x="T10" y="T11"/>
                  </a:cxn>
                </a:cxnLst>
                <a:rect l="0" t="0" r="r" b="b"/>
                <a:pathLst>
                  <a:path w="640" h="211">
                    <a:moveTo>
                      <a:pt x="563" y="0"/>
                    </a:moveTo>
                    <a:lnTo>
                      <a:pt x="640" y="92"/>
                    </a:lnTo>
                    <a:lnTo>
                      <a:pt x="343" y="147"/>
                    </a:lnTo>
                    <a:lnTo>
                      <a:pt x="0" y="211"/>
                    </a:lnTo>
                    <a:lnTo>
                      <a:pt x="538" y="4"/>
                    </a:lnTo>
                    <a:lnTo>
                      <a:pt x="563" y="0"/>
                    </a:lnTo>
                    <a:close/>
                  </a:path>
                </a:pathLst>
              </a:custGeom>
              <a:solidFill>
                <a:srgbClr val="374C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9" name="íŝḻíḓê"/>
              <p:cNvSpPr/>
              <p:nvPr/>
            </p:nvSpPr>
            <p:spPr bwMode="auto">
              <a:xfrm>
                <a:off x="2657" y="1862"/>
                <a:ext cx="671" cy="216"/>
              </a:xfrm>
              <a:custGeom>
                <a:avLst/>
                <a:gdLst>
                  <a:gd name="T0" fmla="*/ 381 w 429"/>
                  <a:gd name="T1" fmla="*/ 0 h 138"/>
                  <a:gd name="T2" fmla="*/ 209 w 429"/>
                  <a:gd name="T3" fmla="*/ 32 h 138"/>
                  <a:gd name="T4" fmla="*/ 36 w 429"/>
                  <a:gd name="T5" fmla="*/ 64 h 138"/>
                  <a:gd name="T6" fmla="*/ 20 w 429"/>
                  <a:gd name="T7" fmla="*/ 97 h 138"/>
                  <a:gd name="T8" fmla="*/ 0 w 429"/>
                  <a:gd name="T9" fmla="*/ 138 h 138"/>
                  <a:gd name="T10" fmla="*/ 215 w 429"/>
                  <a:gd name="T11" fmla="*/ 99 h 138"/>
                  <a:gd name="T12" fmla="*/ 429 w 429"/>
                  <a:gd name="T13" fmla="*/ 59 h 138"/>
                  <a:gd name="T14" fmla="*/ 403 w 429"/>
                  <a:gd name="T15" fmla="*/ 26 h 138"/>
                  <a:gd name="T16" fmla="*/ 381 w 42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 h="138">
                    <a:moveTo>
                      <a:pt x="381" y="0"/>
                    </a:moveTo>
                    <a:cubicBezTo>
                      <a:pt x="324" y="11"/>
                      <a:pt x="266" y="21"/>
                      <a:pt x="209" y="32"/>
                    </a:cubicBezTo>
                    <a:cubicBezTo>
                      <a:pt x="151" y="43"/>
                      <a:pt x="94" y="53"/>
                      <a:pt x="36" y="64"/>
                    </a:cubicBezTo>
                    <a:cubicBezTo>
                      <a:pt x="31" y="74"/>
                      <a:pt x="26" y="85"/>
                      <a:pt x="20" y="97"/>
                    </a:cubicBezTo>
                    <a:cubicBezTo>
                      <a:pt x="14" y="110"/>
                      <a:pt x="7" y="123"/>
                      <a:pt x="0" y="138"/>
                    </a:cubicBezTo>
                    <a:cubicBezTo>
                      <a:pt x="72" y="125"/>
                      <a:pt x="143" y="112"/>
                      <a:pt x="215" y="99"/>
                    </a:cubicBezTo>
                    <a:cubicBezTo>
                      <a:pt x="286" y="85"/>
                      <a:pt x="358" y="72"/>
                      <a:pt x="429" y="59"/>
                    </a:cubicBezTo>
                    <a:cubicBezTo>
                      <a:pt x="420" y="47"/>
                      <a:pt x="411" y="36"/>
                      <a:pt x="403" y="26"/>
                    </a:cubicBezTo>
                    <a:cubicBezTo>
                      <a:pt x="395" y="17"/>
                      <a:pt x="388" y="8"/>
                      <a:pt x="381" y="0"/>
                    </a:cubicBezTo>
                    <a:close/>
                  </a:path>
                </a:pathLst>
              </a:custGeom>
              <a:solidFill>
                <a:srgbClr val="6999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0" name="ïSḻîde"/>
              <p:cNvSpPr/>
              <p:nvPr/>
            </p:nvSpPr>
            <p:spPr bwMode="auto">
              <a:xfrm>
                <a:off x="2657" y="1862"/>
                <a:ext cx="671" cy="216"/>
              </a:xfrm>
              <a:custGeom>
                <a:avLst/>
                <a:gdLst>
                  <a:gd name="T0" fmla="*/ 429 w 429"/>
                  <a:gd name="T1" fmla="*/ 59 h 138"/>
                  <a:gd name="T2" fmla="*/ 215 w 429"/>
                  <a:gd name="T3" fmla="*/ 99 h 138"/>
                  <a:gd name="T4" fmla="*/ 0 w 429"/>
                  <a:gd name="T5" fmla="*/ 138 h 138"/>
                  <a:gd name="T6" fmla="*/ 20 w 429"/>
                  <a:gd name="T7" fmla="*/ 97 h 138"/>
                  <a:gd name="T8" fmla="*/ 36 w 429"/>
                  <a:gd name="T9" fmla="*/ 64 h 138"/>
                  <a:gd name="T10" fmla="*/ 209 w 429"/>
                  <a:gd name="T11" fmla="*/ 32 h 138"/>
                  <a:gd name="T12" fmla="*/ 381 w 429"/>
                  <a:gd name="T13" fmla="*/ 0 h 138"/>
                  <a:gd name="T14" fmla="*/ 403 w 429"/>
                  <a:gd name="T15" fmla="*/ 26 h 138"/>
                  <a:gd name="T16" fmla="*/ 429 w 429"/>
                  <a:gd name="T17" fmla="*/ 5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 h="138">
                    <a:moveTo>
                      <a:pt x="429" y="59"/>
                    </a:moveTo>
                    <a:cubicBezTo>
                      <a:pt x="358" y="72"/>
                      <a:pt x="286" y="85"/>
                      <a:pt x="215" y="99"/>
                    </a:cubicBezTo>
                    <a:cubicBezTo>
                      <a:pt x="143" y="112"/>
                      <a:pt x="72" y="125"/>
                      <a:pt x="0" y="138"/>
                    </a:cubicBezTo>
                    <a:cubicBezTo>
                      <a:pt x="7" y="123"/>
                      <a:pt x="14" y="110"/>
                      <a:pt x="20" y="97"/>
                    </a:cubicBezTo>
                    <a:cubicBezTo>
                      <a:pt x="26" y="85"/>
                      <a:pt x="31" y="74"/>
                      <a:pt x="36" y="64"/>
                    </a:cubicBezTo>
                    <a:cubicBezTo>
                      <a:pt x="94" y="53"/>
                      <a:pt x="151" y="43"/>
                      <a:pt x="209" y="32"/>
                    </a:cubicBezTo>
                    <a:cubicBezTo>
                      <a:pt x="266" y="21"/>
                      <a:pt x="324" y="11"/>
                      <a:pt x="381" y="0"/>
                    </a:cubicBezTo>
                    <a:cubicBezTo>
                      <a:pt x="388" y="8"/>
                      <a:pt x="395" y="17"/>
                      <a:pt x="403" y="26"/>
                    </a:cubicBezTo>
                    <a:cubicBezTo>
                      <a:pt x="411" y="36"/>
                      <a:pt x="420" y="47"/>
                      <a:pt x="429"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1" name="ïṧ1îḓè"/>
              <p:cNvSpPr/>
              <p:nvPr/>
            </p:nvSpPr>
            <p:spPr bwMode="auto">
              <a:xfrm>
                <a:off x="2806" y="1965"/>
                <a:ext cx="358" cy="75"/>
              </a:xfrm>
              <a:custGeom>
                <a:avLst/>
                <a:gdLst>
                  <a:gd name="T0" fmla="*/ 229 w 229"/>
                  <a:gd name="T1" fmla="*/ 6 h 48"/>
                  <a:gd name="T2" fmla="*/ 114 w 229"/>
                  <a:gd name="T3" fmla="*/ 27 h 48"/>
                  <a:gd name="T4" fmla="*/ 0 w 229"/>
                  <a:gd name="T5" fmla="*/ 48 h 48"/>
                  <a:gd name="T6" fmla="*/ 2 w 229"/>
                  <a:gd name="T7" fmla="*/ 42 h 48"/>
                  <a:gd name="T8" fmla="*/ 114 w 229"/>
                  <a:gd name="T9" fmla="*/ 21 h 48"/>
                  <a:gd name="T10" fmla="*/ 226 w 229"/>
                  <a:gd name="T11" fmla="*/ 0 h 48"/>
                  <a:gd name="T12" fmla="*/ 229 w 229"/>
                  <a:gd name="T13" fmla="*/ 6 h 48"/>
                </a:gdLst>
                <a:ahLst/>
                <a:cxnLst>
                  <a:cxn ang="0">
                    <a:pos x="T0" y="T1"/>
                  </a:cxn>
                  <a:cxn ang="0">
                    <a:pos x="T2" y="T3"/>
                  </a:cxn>
                  <a:cxn ang="0">
                    <a:pos x="T4" y="T5"/>
                  </a:cxn>
                  <a:cxn ang="0">
                    <a:pos x="T6" y="T7"/>
                  </a:cxn>
                  <a:cxn ang="0">
                    <a:pos x="T8" y="T9"/>
                  </a:cxn>
                  <a:cxn ang="0">
                    <a:pos x="T10" y="T11"/>
                  </a:cxn>
                  <a:cxn ang="0">
                    <a:pos x="T12" y="T13"/>
                  </a:cxn>
                </a:cxnLst>
                <a:rect l="0" t="0" r="r" b="b"/>
                <a:pathLst>
                  <a:path w="229" h="48">
                    <a:moveTo>
                      <a:pt x="229" y="6"/>
                    </a:moveTo>
                    <a:cubicBezTo>
                      <a:pt x="191" y="13"/>
                      <a:pt x="152" y="20"/>
                      <a:pt x="114" y="27"/>
                    </a:cubicBezTo>
                    <a:cubicBezTo>
                      <a:pt x="76" y="34"/>
                      <a:pt x="38" y="41"/>
                      <a:pt x="0" y="48"/>
                    </a:cubicBezTo>
                    <a:cubicBezTo>
                      <a:pt x="1" y="46"/>
                      <a:pt x="1" y="44"/>
                      <a:pt x="2" y="42"/>
                    </a:cubicBezTo>
                    <a:cubicBezTo>
                      <a:pt x="39" y="35"/>
                      <a:pt x="76" y="28"/>
                      <a:pt x="114" y="21"/>
                    </a:cubicBezTo>
                    <a:cubicBezTo>
                      <a:pt x="151" y="14"/>
                      <a:pt x="189" y="7"/>
                      <a:pt x="226" y="0"/>
                    </a:cubicBezTo>
                    <a:cubicBezTo>
                      <a:pt x="227" y="2"/>
                      <a:pt x="228" y="4"/>
                      <a:pt x="229" y="6"/>
                    </a:cubicBezTo>
                    <a:close/>
                  </a:path>
                </a:pathLst>
              </a:custGeom>
              <a:solidFill>
                <a:srgbClr val="8BA3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2" name="iṣlíde"/>
              <p:cNvSpPr/>
              <p:nvPr/>
            </p:nvSpPr>
            <p:spPr bwMode="auto">
              <a:xfrm>
                <a:off x="2732" y="1943"/>
                <a:ext cx="502" cy="97"/>
              </a:xfrm>
              <a:custGeom>
                <a:avLst/>
                <a:gdLst>
                  <a:gd name="T0" fmla="*/ 321 w 321"/>
                  <a:gd name="T1" fmla="*/ 3 h 62"/>
                  <a:gd name="T2" fmla="*/ 161 w 321"/>
                  <a:gd name="T3" fmla="*/ 33 h 62"/>
                  <a:gd name="T4" fmla="*/ 0 w 321"/>
                  <a:gd name="T5" fmla="*/ 62 h 62"/>
                  <a:gd name="T6" fmla="*/ 2 w 321"/>
                  <a:gd name="T7" fmla="*/ 59 h 62"/>
                  <a:gd name="T8" fmla="*/ 160 w 321"/>
                  <a:gd name="T9" fmla="*/ 30 h 62"/>
                  <a:gd name="T10" fmla="*/ 319 w 321"/>
                  <a:gd name="T11" fmla="*/ 0 h 62"/>
                  <a:gd name="T12" fmla="*/ 321 w 321"/>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321" h="62">
                    <a:moveTo>
                      <a:pt x="321" y="3"/>
                    </a:moveTo>
                    <a:cubicBezTo>
                      <a:pt x="268" y="13"/>
                      <a:pt x="214" y="23"/>
                      <a:pt x="161" y="33"/>
                    </a:cubicBezTo>
                    <a:cubicBezTo>
                      <a:pt x="107" y="42"/>
                      <a:pt x="54" y="52"/>
                      <a:pt x="0" y="62"/>
                    </a:cubicBezTo>
                    <a:cubicBezTo>
                      <a:pt x="1" y="61"/>
                      <a:pt x="1" y="60"/>
                      <a:pt x="2" y="59"/>
                    </a:cubicBezTo>
                    <a:cubicBezTo>
                      <a:pt x="55" y="49"/>
                      <a:pt x="108" y="39"/>
                      <a:pt x="160" y="30"/>
                    </a:cubicBezTo>
                    <a:cubicBezTo>
                      <a:pt x="213" y="20"/>
                      <a:pt x="266" y="10"/>
                      <a:pt x="319" y="0"/>
                    </a:cubicBezTo>
                    <a:cubicBezTo>
                      <a:pt x="320" y="1"/>
                      <a:pt x="320" y="2"/>
                      <a:pt x="321" y="3"/>
                    </a:cubicBezTo>
                    <a:close/>
                  </a:path>
                </a:pathLst>
              </a:custGeom>
              <a:solidFill>
                <a:srgbClr val="8BA3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3" name="ïś1iḍê"/>
              <p:cNvSpPr/>
              <p:nvPr/>
            </p:nvSpPr>
            <p:spPr bwMode="auto">
              <a:xfrm>
                <a:off x="2992" y="1907"/>
                <a:ext cx="222" cy="41"/>
              </a:xfrm>
              <a:custGeom>
                <a:avLst/>
                <a:gdLst>
                  <a:gd name="T0" fmla="*/ 128 w 142"/>
                  <a:gd name="T1" fmla="*/ 1 h 26"/>
                  <a:gd name="T2" fmla="*/ 127 w 142"/>
                  <a:gd name="T3" fmla="*/ 1 h 26"/>
                  <a:gd name="T4" fmla="*/ 128 w 142"/>
                  <a:gd name="T5" fmla="*/ 2 h 26"/>
                  <a:gd name="T6" fmla="*/ 64 w 142"/>
                  <a:gd name="T7" fmla="*/ 14 h 26"/>
                  <a:gd name="T8" fmla="*/ 0 w 142"/>
                  <a:gd name="T9" fmla="*/ 26 h 26"/>
                  <a:gd name="T10" fmla="*/ 0 w 142"/>
                  <a:gd name="T11" fmla="*/ 26 h 26"/>
                  <a:gd name="T12" fmla="*/ 64 w 142"/>
                  <a:gd name="T13" fmla="*/ 14 h 26"/>
                  <a:gd name="T14" fmla="*/ 128 w 142"/>
                  <a:gd name="T15" fmla="*/ 2 h 26"/>
                  <a:gd name="T16" fmla="*/ 133 w 142"/>
                  <a:gd name="T17" fmla="*/ 12 h 26"/>
                  <a:gd name="T18" fmla="*/ 139 w 142"/>
                  <a:gd name="T19" fmla="*/ 21 h 26"/>
                  <a:gd name="T20" fmla="*/ 140 w 142"/>
                  <a:gd name="T21" fmla="*/ 21 h 26"/>
                  <a:gd name="T22" fmla="*/ 134 w 142"/>
                  <a:gd name="T23" fmla="*/ 11 h 26"/>
                  <a:gd name="T24" fmla="*/ 129 w 142"/>
                  <a:gd name="T25" fmla="*/ 2 h 26"/>
                  <a:gd name="T26" fmla="*/ 142 w 142"/>
                  <a:gd name="T27" fmla="*/ 0 h 26"/>
                  <a:gd name="T28" fmla="*/ 142 w 142"/>
                  <a:gd name="T29" fmla="*/ 0 h 26"/>
                  <a:gd name="T30" fmla="*/ 129 w 142"/>
                  <a:gd name="T31" fmla="*/ 2 h 26"/>
                  <a:gd name="T32" fmla="*/ 128 w 142"/>
                  <a:gd name="T33"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2" h="26">
                    <a:moveTo>
                      <a:pt x="128" y="1"/>
                    </a:moveTo>
                    <a:cubicBezTo>
                      <a:pt x="127" y="1"/>
                      <a:pt x="127" y="1"/>
                      <a:pt x="127" y="1"/>
                    </a:cubicBezTo>
                    <a:cubicBezTo>
                      <a:pt x="127" y="1"/>
                      <a:pt x="128" y="2"/>
                      <a:pt x="128" y="2"/>
                    </a:cubicBezTo>
                    <a:cubicBezTo>
                      <a:pt x="107" y="6"/>
                      <a:pt x="85" y="10"/>
                      <a:pt x="64" y="14"/>
                    </a:cubicBezTo>
                    <a:cubicBezTo>
                      <a:pt x="43" y="18"/>
                      <a:pt x="22" y="22"/>
                      <a:pt x="0" y="26"/>
                    </a:cubicBezTo>
                    <a:cubicBezTo>
                      <a:pt x="0" y="26"/>
                      <a:pt x="0" y="26"/>
                      <a:pt x="0" y="26"/>
                    </a:cubicBezTo>
                    <a:cubicBezTo>
                      <a:pt x="22" y="22"/>
                      <a:pt x="43" y="18"/>
                      <a:pt x="64" y="14"/>
                    </a:cubicBezTo>
                    <a:cubicBezTo>
                      <a:pt x="85" y="10"/>
                      <a:pt x="107" y="6"/>
                      <a:pt x="128" y="2"/>
                    </a:cubicBezTo>
                    <a:cubicBezTo>
                      <a:pt x="130" y="5"/>
                      <a:pt x="132" y="9"/>
                      <a:pt x="133" y="12"/>
                    </a:cubicBezTo>
                    <a:cubicBezTo>
                      <a:pt x="135" y="15"/>
                      <a:pt x="137" y="18"/>
                      <a:pt x="139" y="21"/>
                    </a:cubicBezTo>
                    <a:cubicBezTo>
                      <a:pt x="140" y="21"/>
                      <a:pt x="140" y="21"/>
                      <a:pt x="140" y="21"/>
                    </a:cubicBezTo>
                    <a:cubicBezTo>
                      <a:pt x="138" y="18"/>
                      <a:pt x="136" y="15"/>
                      <a:pt x="134" y="11"/>
                    </a:cubicBezTo>
                    <a:cubicBezTo>
                      <a:pt x="132" y="8"/>
                      <a:pt x="131" y="5"/>
                      <a:pt x="129" y="2"/>
                    </a:cubicBezTo>
                    <a:cubicBezTo>
                      <a:pt x="133" y="2"/>
                      <a:pt x="138" y="1"/>
                      <a:pt x="142" y="0"/>
                    </a:cubicBezTo>
                    <a:cubicBezTo>
                      <a:pt x="142" y="0"/>
                      <a:pt x="142" y="0"/>
                      <a:pt x="142" y="0"/>
                    </a:cubicBezTo>
                    <a:cubicBezTo>
                      <a:pt x="137" y="1"/>
                      <a:pt x="133" y="1"/>
                      <a:pt x="129" y="2"/>
                    </a:cubicBezTo>
                    <a:cubicBezTo>
                      <a:pt x="128" y="2"/>
                      <a:pt x="128" y="1"/>
                      <a:pt x="128" y="1"/>
                    </a:cubicBezTo>
                    <a:close/>
                  </a:path>
                </a:pathLst>
              </a:custGeom>
              <a:solidFill>
                <a:srgbClr val="4661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4" name="îṡḷiďé"/>
              <p:cNvSpPr/>
              <p:nvPr/>
            </p:nvSpPr>
            <p:spPr bwMode="auto">
              <a:xfrm>
                <a:off x="3172" y="1913"/>
                <a:ext cx="20" cy="18"/>
              </a:xfrm>
              <a:custGeom>
                <a:avLst/>
                <a:gdLst>
                  <a:gd name="T0" fmla="*/ 13 w 13"/>
                  <a:gd name="T1" fmla="*/ 10 h 11"/>
                  <a:gd name="T2" fmla="*/ 6 w 13"/>
                  <a:gd name="T3" fmla="*/ 11 h 11"/>
                  <a:gd name="T4" fmla="*/ 0 w 13"/>
                  <a:gd name="T5" fmla="*/ 1 h 11"/>
                  <a:gd name="T6" fmla="*/ 8 w 13"/>
                  <a:gd name="T7" fmla="*/ 0 h 11"/>
                  <a:gd name="T8" fmla="*/ 13 w 13"/>
                  <a:gd name="T9" fmla="*/ 10 h 11"/>
                </a:gdLst>
                <a:ahLst/>
                <a:cxnLst>
                  <a:cxn ang="0">
                    <a:pos x="T0" y="T1"/>
                  </a:cxn>
                  <a:cxn ang="0">
                    <a:pos x="T2" y="T3"/>
                  </a:cxn>
                  <a:cxn ang="0">
                    <a:pos x="T4" y="T5"/>
                  </a:cxn>
                  <a:cxn ang="0">
                    <a:pos x="T6" y="T7"/>
                  </a:cxn>
                  <a:cxn ang="0">
                    <a:pos x="T8" y="T9"/>
                  </a:cxn>
                </a:cxnLst>
                <a:rect l="0" t="0" r="r" b="b"/>
                <a:pathLst>
                  <a:path w="13" h="11">
                    <a:moveTo>
                      <a:pt x="13" y="10"/>
                    </a:moveTo>
                    <a:cubicBezTo>
                      <a:pt x="11" y="10"/>
                      <a:pt x="8" y="11"/>
                      <a:pt x="6" y="11"/>
                    </a:cubicBezTo>
                    <a:cubicBezTo>
                      <a:pt x="4" y="8"/>
                      <a:pt x="2" y="5"/>
                      <a:pt x="0" y="1"/>
                    </a:cubicBezTo>
                    <a:cubicBezTo>
                      <a:pt x="3" y="1"/>
                      <a:pt x="5" y="1"/>
                      <a:pt x="8" y="0"/>
                    </a:cubicBezTo>
                    <a:cubicBezTo>
                      <a:pt x="10" y="3"/>
                      <a:pt x="12" y="7"/>
                      <a:pt x="13" y="10"/>
                    </a:cubicBezTo>
                    <a:close/>
                  </a:path>
                </a:pathLst>
              </a:custGeom>
              <a:solidFill>
                <a:srgbClr val="47BD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5" name="ïṡļïdê"/>
              <p:cNvSpPr/>
              <p:nvPr/>
            </p:nvSpPr>
            <p:spPr bwMode="auto">
              <a:xfrm>
                <a:off x="3156" y="1916"/>
                <a:ext cx="17" cy="15"/>
              </a:xfrm>
              <a:custGeom>
                <a:avLst/>
                <a:gdLst>
                  <a:gd name="T0" fmla="*/ 11 w 11"/>
                  <a:gd name="T1" fmla="*/ 7 h 9"/>
                  <a:gd name="T2" fmla="*/ 3 w 11"/>
                  <a:gd name="T3" fmla="*/ 9 h 9"/>
                  <a:gd name="T4" fmla="*/ 0 w 11"/>
                  <a:gd name="T5" fmla="*/ 1 h 9"/>
                  <a:gd name="T6" fmla="*/ 7 w 11"/>
                  <a:gd name="T7" fmla="*/ 0 h 9"/>
                  <a:gd name="T8" fmla="*/ 11 w 11"/>
                  <a:gd name="T9" fmla="*/ 7 h 9"/>
                </a:gdLst>
                <a:ahLst/>
                <a:cxnLst>
                  <a:cxn ang="0">
                    <a:pos x="T0" y="T1"/>
                  </a:cxn>
                  <a:cxn ang="0">
                    <a:pos x="T2" y="T3"/>
                  </a:cxn>
                  <a:cxn ang="0">
                    <a:pos x="T4" y="T5"/>
                  </a:cxn>
                  <a:cxn ang="0">
                    <a:pos x="T6" y="T7"/>
                  </a:cxn>
                  <a:cxn ang="0">
                    <a:pos x="T8" y="T9"/>
                  </a:cxn>
                </a:cxnLst>
                <a:rect l="0" t="0" r="r" b="b"/>
                <a:pathLst>
                  <a:path w="11" h="9">
                    <a:moveTo>
                      <a:pt x="11" y="7"/>
                    </a:moveTo>
                    <a:cubicBezTo>
                      <a:pt x="8" y="8"/>
                      <a:pt x="6" y="8"/>
                      <a:pt x="3" y="9"/>
                    </a:cubicBezTo>
                    <a:cubicBezTo>
                      <a:pt x="2" y="6"/>
                      <a:pt x="1" y="4"/>
                      <a:pt x="0" y="1"/>
                    </a:cubicBezTo>
                    <a:cubicBezTo>
                      <a:pt x="2" y="1"/>
                      <a:pt x="5" y="1"/>
                      <a:pt x="7" y="0"/>
                    </a:cubicBezTo>
                    <a:cubicBezTo>
                      <a:pt x="8" y="2"/>
                      <a:pt x="10" y="5"/>
                      <a:pt x="11" y="7"/>
                    </a:cubicBezTo>
                    <a:close/>
                  </a:path>
                </a:pathLst>
              </a:custGeom>
              <a:solidFill>
                <a:srgbClr val="F163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6" name="î$líďé"/>
              <p:cNvSpPr/>
              <p:nvPr/>
            </p:nvSpPr>
            <p:spPr bwMode="auto">
              <a:xfrm>
                <a:off x="3139" y="1920"/>
                <a:ext cx="20" cy="22"/>
              </a:xfrm>
              <a:custGeom>
                <a:avLst/>
                <a:gdLst>
                  <a:gd name="T0" fmla="*/ 13 w 13"/>
                  <a:gd name="T1" fmla="*/ 12 h 14"/>
                  <a:gd name="T2" fmla="*/ 5 w 13"/>
                  <a:gd name="T3" fmla="*/ 14 h 14"/>
                  <a:gd name="T4" fmla="*/ 0 w 13"/>
                  <a:gd name="T5" fmla="*/ 1 h 14"/>
                  <a:gd name="T6" fmla="*/ 7 w 13"/>
                  <a:gd name="T7" fmla="*/ 0 h 14"/>
                  <a:gd name="T8" fmla="*/ 13 w 13"/>
                  <a:gd name="T9" fmla="*/ 12 h 14"/>
                </a:gdLst>
                <a:ahLst/>
                <a:cxnLst>
                  <a:cxn ang="0">
                    <a:pos x="T0" y="T1"/>
                  </a:cxn>
                  <a:cxn ang="0">
                    <a:pos x="T2" y="T3"/>
                  </a:cxn>
                  <a:cxn ang="0">
                    <a:pos x="T4" y="T5"/>
                  </a:cxn>
                  <a:cxn ang="0">
                    <a:pos x="T6" y="T7"/>
                  </a:cxn>
                  <a:cxn ang="0">
                    <a:pos x="T8" y="T9"/>
                  </a:cxn>
                </a:cxnLst>
                <a:rect l="0" t="0" r="r" b="b"/>
                <a:pathLst>
                  <a:path w="13" h="14">
                    <a:moveTo>
                      <a:pt x="13" y="12"/>
                    </a:moveTo>
                    <a:cubicBezTo>
                      <a:pt x="10" y="13"/>
                      <a:pt x="8" y="13"/>
                      <a:pt x="5" y="14"/>
                    </a:cubicBezTo>
                    <a:cubicBezTo>
                      <a:pt x="3" y="9"/>
                      <a:pt x="2" y="5"/>
                      <a:pt x="0" y="1"/>
                    </a:cubicBezTo>
                    <a:cubicBezTo>
                      <a:pt x="2" y="1"/>
                      <a:pt x="5" y="1"/>
                      <a:pt x="7" y="0"/>
                    </a:cubicBezTo>
                    <a:cubicBezTo>
                      <a:pt x="9" y="4"/>
                      <a:pt x="11" y="8"/>
                      <a:pt x="13" y="12"/>
                    </a:cubicBezTo>
                    <a:close/>
                  </a:path>
                </a:pathLst>
              </a:custGeom>
              <a:solidFill>
                <a:srgbClr val="EAA9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7" name="îṡliḑè"/>
              <p:cNvSpPr/>
              <p:nvPr/>
            </p:nvSpPr>
            <p:spPr bwMode="auto">
              <a:xfrm>
                <a:off x="3122" y="1923"/>
                <a:ext cx="15" cy="12"/>
              </a:xfrm>
              <a:custGeom>
                <a:avLst/>
                <a:gdLst>
                  <a:gd name="T0" fmla="*/ 10 w 10"/>
                  <a:gd name="T1" fmla="*/ 7 h 8"/>
                  <a:gd name="T2" fmla="*/ 3 w 10"/>
                  <a:gd name="T3" fmla="*/ 8 h 8"/>
                  <a:gd name="T4" fmla="*/ 0 w 10"/>
                  <a:gd name="T5" fmla="*/ 1 h 8"/>
                  <a:gd name="T6" fmla="*/ 8 w 10"/>
                  <a:gd name="T7" fmla="*/ 0 h 8"/>
                  <a:gd name="T8" fmla="*/ 10 w 10"/>
                  <a:gd name="T9" fmla="*/ 7 h 8"/>
                </a:gdLst>
                <a:ahLst/>
                <a:cxnLst>
                  <a:cxn ang="0">
                    <a:pos x="T0" y="T1"/>
                  </a:cxn>
                  <a:cxn ang="0">
                    <a:pos x="T2" y="T3"/>
                  </a:cxn>
                  <a:cxn ang="0">
                    <a:pos x="T4" y="T5"/>
                  </a:cxn>
                  <a:cxn ang="0">
                    <a:pos x="T6" y="T7"/>
                  </a:cxn>
                  <a:cxn ang="0">
                    <a:pos x="T8" y="T9"/>
                  </a:cxn>
                </a:cxnLst>
                <a:rect l="0" t="0" r="r" b="b"/>
                <a:pathLst>
                  <a:path w="10" h="8">
                    <a:moveTo>
                      <a:pt x="10" y="7"/>
                    </a:moveTo>
                    <a:cubicBezTo>
                      <a:pt x="8" y="7"/>
                      <a:pt x="5" y="8"/>
                      <a:pt x="3" y="8"/>
                    </a:cubicBezTo>
                    <a:cubicBezTo>
                      <a:pt x="2" y="6"/>
                      <a:pt x="1" y="4"/>
                      <a:pt x="0" y="1"/>
                    </a:cubicBezTo>
                    <a:cubicBezTo>
                      <a:pt x="3" y="1"/>
                      <a:pt x="5" y="1"/>
                      <a:pt x="8" y="0"/>
                    </a:cubicBezTo>
                    <a:cubicBezTo>
                      <a:pt x="8" y="2"/>
                      <a:pt x="9" y="4"/>
                      <a:pt x="10" y="7"/>
                    </a:cubicBezTo>
                    <a:close/>
                  </a:path>
                </a:pathLst>
              </a:custGeom>
              <a:solidFill>
                <a:srgbClr val="47BD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8" name="ïsḷïḑè"/>
              <p:cNvSpPr/>
              <p:nvPr/>
            </p:nvSpPr>
            <p:spPr bwMode="auto">
              <a:xfrm>
                <a:off x="3104" y="1926"/>
                <a:ext cx="18" cy="16"/>
              </a:xfrm>
              <a:custGeom>
                <a:avLst/>
                <a:gdLst>
                  <a:gd name="T0" fmla="*/ 11 w 11"/>
                  <a:gd name="T1" fmla="*/ 8 h 10"/>
                  <a:gd name="T2" fmla="*/ 3 w 11"/>
                  <a:gd name="T3" fmla="*/ 10 h 10"/>
                  <a:gd name="T4" fmla="*/ 0 w 11"/>
                  <a:gd name="T5" fmla="*/ 1 h 10"/>
                  <a:gd name="T6" fmla="*/ 8 w 11"/>
                  <a:gd name="T7" fmla="*/ 0 h 10"/>
                  <a:gd name="T8" fmla="*/ 11 w 11"/>
                  <a:gd name="T9" fmla="*/ 8 h 10"/>
                </a:gdLst>
                <a:ahLst/>
                <a:cxnLst>
                  <a:cxn ang="0">
                    <a:pos x="T0" y="T1"/>
                  </a:cxn>
                  <a:cxn ang="0">
                    <a:pos x="T2" y="T3"/>
                  </a:cxn>
                  <a:cxn ang="0">
                    <a:pos x="T4" y="T5"/>
                  </a:cxn>
                  <a:cxn ang="0">
                    <a:pos x="T6" y="T7"/>
                  </a:cxn>
                  <a:cxn ang="0">
                    <a:pos x="T8" y="T9"/>
                  </a:cxn>
                </a:cxnLst>
                <a:rect l="0" t="0" r="r" b="b"/>
                <a:pathLst>
                  <a:path w="11" h="10">
                    <a:moveTo>
                      <a:pt x="11" y="8"/>
                    </a:moveTo>
                    <a:cubicBezTo>
                      <a:pt x="8" y="9"/>
                      <a:pt x="6" y="9"/>
                      <a:pt x="3" y="10"/>
                    </a:cubicBezTo>
                    <a:cubicBezTo>
                      <a:pt x="2" y="7"/>
                      <a:pt x="1" y="4"/>
                      <a:pt x="0" y="1"/>
                    </a:cubicBezTo>
                    <a:cubicBezTo>
                      <a:pt x="3" y="1"/>
                      <a:pt x="5" y="1"/>
                      <a:pt x="8" y="0"/>
                    </a:cubicBezTo>
                    <a:cubicBezTo>
                      <a:pt x="9" y="3"/>
                      <a:pt x="10" y="6"/>
                      <a:pt x="11" y="8"/>
                    </a:cubicBezTo>
                    <a:close/>
                  </a:path>
                </a:pathLst>
              </a:custGeom>
              <a:solidFill>
                <a:srgbClr val="F163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9" name="ïṣļidé"/>
              <p:cNvSpPr/>
              <p:nvPr/>
            </p:nvSpPr>
            <p:spPr bwMode="auto">
              <a:xfrm>
                <a:off x="3087" y="1929"/>
                <a:ext cx="19" cy="23"/>
              </a:xfrm>
              <a:custGeom>
                <a:avLst/>
                <a:gdLst>
                  <a:gd name="T0" fmla="*/ 12 w 12"/>
                  <a:gd name="T1" fmla="*/ 13 h 15"/>
                  <a:gd name="T2" fmla="*/ 5 w 12"/>
                  <a:gd name="T3" fmla="*/ 15 h 15"/>
                  <a:gd name="T4" fmla="*/ 0 w 12"/>
                  <a:gd name="T5" fmla="*/ 1 h 15"/>
                  <a:gd name="T6" fmla="*/ 8 w 12"/>
                  <a:gd name="T7" fmla="*/ 0 h 15"/>
                  <a:gd name="T8" fmla="*/ 12 w 12"/>
                  <a:gd name="T9" fmla="*/ 13 h 15"/>
                </a:gdLst>
                <a:ahLst/>
                <a:cxnLst>
                  <a:cxn ang="0">
                    <a:pos x="T0" y="T1"/>
                  </a:cxn>
                  <a:cxn ang="0">
                    <a:pos x="T2" y="T3"/>
                  </a:cxn>
                  <a:cxn ang="0">
                    <a:pos x="T4" y="T5"/>
                  </a:cxn>
                  <a:cxn ang="0">
                    <a:pos x="T6" y="T7"/>
                  </a:cxn>
                  <a:cxn ang="0">
                    <a:pos x="T8" y="T9"/>
                  </a:cxn>
                </a:cxnLst>
                <a:rect l="0" t="0" r="r" b="b"/>
                <a:pathLst>
                  <a:path w="12" h="15">
                    <a:moveTo>
                      <a:pt x="12" y="13"/>
                    </a:moveTo>
                    <a:cubicBezTo>
                      <a:pt x="10" y="14"/>
                      <a:pt x="7" y="14"/>
                      <a:pt x="5" y="15"/>
                    </a:cubicBezTo>
                    <a:cubicBezTo>
                      <a:pt x="3" y="10"/>
                      <a:pt x="2" y="6"/>
                      <a:pt x="0" y="1"/>
                    </a:cubicBezTo>
                    <a:cubicBezTo>
                      <a:pt x="3" y="1"/>
                      <a:pt x="5" y="1"/>
                      <a:pt x="8" y="0"/>
                    </a:cubicBezTo>
                    <a:cubicBezTo>
                      <a:pt x="9" y="4"/>
                      <a:pt x="11" y="9"/>
                      <a:pt x="12" y="13"/>
                    </a:cubicBezTo>
                    <a:close/>
                  </a:path>
                </a:pathLst>
              </a:custGeom>
              <a:solidFill>
                <a:srgbClr val="EAA9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0" name="íŝḻíḓè"/>
              <p:cNvSpPr/>
              <p:nvPr/>
            </p:nvSpPr>
            <p:spPr bwMode="auto">
              <a:xfrm>
                <a:off x="3072" y="1932"/>
                <a:ext cx="15" cy="16"/>
              </a:xfrm>
              <a:custGeom>
                <a:avLst/>
                <a:gdLst>
                  <a:gd name="T0" fmla="*/ 10 w 10"/>
                  <a:gd name="T1" fmla="*/ 9 h 10"/>
                  <a:gd name="T2" fmla="*/ 2 w 10"/>
                  <a:gd name="T3" fmla="*/ 10 h 10"/>
                  <a:gd name="T4" fmla="*/ 0 w 10"/>
                  <a:gd name="T5" fmla="*/ 1 h 10"/>
                  <a:gd name="T6" fmla="*/ 7 w 10"/>
                  <a:gd name="T7" fmla="*/ 0 h 10"/>
                  <a:gd name="T8" fmla="*/ 10 w 10"/>
                  <a:gd name="T9" fmla="*/ 9 h 10"/>
                </a:gdLst>
                <a:ahLst/>
                <a:cxnLst>
                  <a:cxn ang="0">
                    <a:pos x="T0" y="T1"/>
                  </a:cxn>
                  <a:cxn ang="0">
                    <a:pos x="T2" y="T3"/>
                  </a:cxn>
                  <a:cxn ang="0">
                    <a:pos x="T4" y="T5"/>
                  </a:cxn>
                  <a:cxn ang="0">
                    <a:pos x="T6" y="T7"/>
                  </a:cxn>
                  <a:cxn ang="0">
                    <a:pos x="T8" y="T9"/>
                  </a:cxn>
                </a:cxnLst>
                <a:rect l="0" t="0" r="r" b="b"/>
                <a:pathLst>
                  <a:path w="10" h="10">
                    <a:moveTo>
                      <a:pt x="10" y="9"/>
                    </a:moveTo>
                    <a:cubicBezTo>
                      <a:pt x="7" y="9"/>
                      <a:pt x="5" y="10"/>
                      <a:pt x="2" y="10"/>
                    </a:cubicBezTo>
                    <a:cubicBezTo>
                      <a:pt x="1" y="7"/>
                      <a:pt x="0" y="4"/>
                      <a:pt x="0" y="1"/>
                    </a:cubicBezTo>
                    <a:cubicBezTo>
                      <a:pt x="2" y="1"/>
                      <a:pt x="5" y="0"/>
                      <a:pt x="7" y="0"/>
                    </a:cubicBezTo>
                    <a:cubicBezTo>
                      <a:pt x="8" y="3"/>
                      <a:pt x="9" y="6"/>
                      <a:pt x="10" y="9"/>
                    </a:cubicBezTo>
                    <a:close/>
                  </a:path>
                </a:pathLst>
              </a:custGeom>
              <a:solidFill>
                <a:srgbClr val="47BD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1" name="ï$ľíḓê"/>
              <p:cNvSpPr/>
              <p:nvPr/>
            </p:nvSpPr>
            <p:spPr bwMode="auto">
              <a:xfrm>
                <a:off x="3054" y="1935"/>
                <a:ext cx="18" cy="22"/>
              </a:xfrm>
              <a:custGeom>
                <a:avLst/>
                <a:gdLst>
                  <a:gd name="T0" fmla="*/ 11 w 11"/>
                  <a:gd name="T1" fmla="*/ 12 h 14"/>
                  <a:gd name="T2" fmla="*/ 3 w 11"/>
                  <a:gd name="T3" fmla="*/ 14 h 14"/>
                  <a:gd name="T4" fmla="*/ 0 w 11"/>
                  <a:gd name="T5" fmla="*/ 1 h 14"/>
                  <a:gd name="T6" fmla="*/ 7 w 11"/>
                  <a:gd name="T7" fmla="*/ 0 h 14"/>
                  <a:gd name="T8" fmla="*/ 11 w 11"/>
                  <a:gd name="T9" fmla="*/ 12 h 14"/>
                </a:gdLst>
                <a:ahLst/>
                <a:cxnLst>
                  <a:cxn ang="0">
                    <a:pos x="T0" y="T1"/>
                  </a:cxn>
                  <a:cxn ang="0">
                    <a:pos x="T2" y="T3"/>
                  </a:cxn>
                  <a:cxn ang="0">
                    <a:pos x="T4" y="T5"/>
                  </a:cxn>
                  <a:cxn ang="0">
                    <a:pos x="T6" y="T7"/>
                  </a:cxn>
                  <a:cxn ang="0">
                    <a:pos x="T8" y="T9"/>
                  </a:cxn>
                </a:cxnLst>
                <a:rect l="0" t="0" r="r" b="b"/>
                <a:pathLst>
                  <a:path w="11" h="14">
                    <a:moveTo>
                      <a:pt x="11" y="12"/>
                    </a:moveTo>
                    <a:cubicBezTo>
                      <a:pt x="8" y="13"/>
                      <a:pt x="5" y="13"/>
                      <a:pt x="3" y="14"/>
                    </a:cubicBezTo>
                    <a:cubicBezTo>
                      <a:pt x="2" y="9"/>
                      <a:pt x="1" y="5"/>
                      <a:pt x="0" y="1"/>
                    </a:cubicBezTo>
                    <a:cubicBezTo>
                      <a:pt x="2" y="1"/>
                      <a:pt x="5" y="0"/>
                      <a:pt x="7" y="0"/>
                    </a:cubicBezTo>
                    <a:cubicBezTo>
                      <a:pt x="8" y="4"/>
                      <a:pt x="9" y="8"/>
                      <a:pt x="11" y="12"/>
                    </a:cubicBezTo>
                    <a:close/>
                  </a:path>
                </a:pathLst>
              </a:custGeom>
              <a:solidFill>
                <a:srgbClr val="F163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2" name="ïṥľíḑe"/>
              <p:cNvSpPr/>
              <p:nvPr/>
            </p:nvSpPr>
            <p:spPr bwMode="auto">
              <a:xfrm>
                <a:off x="3037" y="1938"/>
                <a:ext cx="14" cy="16"/>
              </a:xfrm>
              <a:custGeom>
                <a:avLst/>
                <a:gdLst>
                  <a:gd name="T0" fmla="*/ 9 w 9"/>
                  <a:gd name="T1" fmla="*/ 8 h 10"/>
                  <a:gd name="T2" fmla="*/ 2 w 9"/>
                  <a:gd name="T3" fmla="*/ 10 h 10"/>
                  <a:gd name="T4" fmla="*/ 0 w 9"/>
                  <a:gd name="T5" fmla="*/ 1 h 10"/>
                  <a:gd name="T6" fmla="*/ 8 w 9"/>
                  <a:gd name="T7" fmla="*/ 0 h 10"/>
                  <a:gd name="T8" fmla="*/ 9 w 9"/>
                  <a:gd name="T9" fmla="*/ 8 h 10"/>
                </a:gdLst>
                <a:ahLst/>
                <a:cxnLst>
                  <a:cxn ang="0">
                    <a:pos x="T0" y="T1"/>
                  </a:cxn>
                  <a:cxn ang="0">
                    <a:pos x="T2" y="T3"/>
                  </a:cxn>
                  <a:cxn ang="0">
                    <a:pos x="T4" y="T5"/>
                  </a:cxn>
                  <a:cxn ang="0">
                    <a:pos x="T6" y="T7"/>
                  </a:cxn>
                  <a:cxn ang="0">
                    <a:pos x="T8" y="T9"/>
                  </a:cxn>
                </a:cxnLst>
                <a:rect l="0" t="0" r="r" b="b"/>
                <a:pathLst>
                  <a:path w="9" h="10">
                    <a:moveTo>
                      <a:pt x="9" y="8"/>
                    </a:moveTo>
                    <a:cubicBezTo>
                      <a:pt x="7" y="9"/>
                      <a:pt x="4" y="9"/>
                      <a:pt x="2" y="10"/>
                    </a:cubicBezTo>
                    <a:cubicBezTo>
                      <a:pt x="1" y="7"/>
                      <a:pt x="1" y="4"/>
                      <a:pt x="0" y="1"/>
                    </a:cubicBezTo>
                    <a:cubicBezTo>
                      <a:pt x="3" y="1"/>
                      <a:pt x="5" y="0"/>
                      <a:pt x="8" y="0"/>
                    </a:cubicBezTo>
                    <a:cubicBezTo>
                      <a:pt x="8" y="3"/>
                      <a:pt x="9" y="5"/>
                      <a:pt x="9" y="8"/>
                    </a:cubicBezTo>
                    <a:close/>
                  </a:path>
                </a:pathLst>
              </a:custGeom>
              <a:solidFill>
                <a:srgbClr val="EAA9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3" name="îṡḷídé"/>
              <p:cNvSpPr/>
              <p:nvPr/>
            </p:nvSpPr>
            <p:spPr bwMode="auto">
              <a:xfrm>
                <a:off x="3020" y="1942"/>
                <a:ext cx="17" cy="26"/>
              </a:xfrm>
              <a:custGeom>
                <a:avLst/>
                <a:gdLst>
                  <a:gd name="T0" fmla="*/ 11 w 11"/>
                  <a:gd name="T1" fmla="*/ 16 h 17"/>
                  <a:gd name="T2" fmla="*/ 3 w 11"/>
                  <a:gd name="T3" fmla="*/ 17 h 17"/>
                  <a:gd name="T4" fmla="*/ 0 w 11"/>
                  <a:gd name="T5" fmla="*/ 1 h 17"/>
                  <a:gd name="T6" fmla="*/ 8 w 11"/>
                  <a:gd name="T7" fmla="*/ 0 h 17"/>
                  <a:gd name="T8" fmla="*/ 11 w 11"/>
                  <a:gd name="T9" fmla="*/ 16 h 17"/>
                </a:gdLst>
                <a:ahLst/>
                <a:cxnLst>
                  <a:cxn ang="0">
                    <a:pos x="T0" y="T1"/>
                  </a:cxn>
                  <a:cxn ang="0">
                    <a:pos x="T2" y="T3"/>
                  </a:cxn>
                  <a:cxn ang="0">
                    <a:pos x="T4" y="T5"/>
                  </a:cxn>
                  <a:cxn ang="0">
                    <a:pos x="T6" y="T7"/>
                  </a:cxn>
                  <a:cxn ang="0">
                    <a:pos x="T8" y="T9"/>
                  </a:cxn>
                </a:cxnLst>
                <a:rect l="0" t="0" r="r" b="b"/>
                <a:pathLst>
                  <a:path w="11" h="17">
                    <a:moveTo>
                      <a:pt x="11" y="16"/>
                    </a:moveTo>
                    <a:cubicBezTo>
                      <a:pt x="8" y="16"/>
                      <a:pt x="5" y="17"/>
                      <a:pt x="3" y="17"/>
                    </a:cubicBezTo>
                    <a:cubicBezTo>
                      <a:pt x="2" y="12"/>
                      <a:pt x="1" y="6"/>
                      <a:pt x="0" y="1"/>
                    </a:cubicBezTo>
                    <a:cubicBezTo>
                      <a:pt x="3" y="1"/>
                      <a:pt x="5" y="0"/>
                      <a:pt x="8" y="0"/>
                    </a:cubicBezTo>
                    <a:cubicBezTo>
                      <a:pt x="9" y="5"/>
                      <a:pt x="10" y="10"/>
                      <a:pt x="11" y="16"/>
                    </a:cubicBezTo>
                    <a:close/>
                  </a:path>
                </a:pathLst>
              </a:custGeom>
              <a:solidFill>
                <a:srgbClr val="47BD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4" name="ïSḷidé"/>
              <p:cNvSpPr/>
              <p:nvPr/>
            </p:nvSpPr>
            <p:spPr bwMode="auto">
              <a:xfrm>
                <a:off x="2892" y="1945"/>
                <a:ext cx="28" cy="6"/>
              </a:xfrm>
              <a:custGeom>
                <a:avLst/>
                <a:gdLst>
                  <a:gd name="T0" fmla="*/ 18 w 18"/>
                  <a:gd name="T1" fmla="*/ 0 h 4"/>
                  <a:gd name="T2" fmla="*/ 3 w 18"/>
                  <a:gd name="T3" fmla="*/ 0 h 4"/>
                  <a:gd name="T4" fmla="*/ 0 w 18"/>
                  <a:gd name="T5" fmla="*/ 3 h 4"/>
                  <a:gd name="T6" fmla="*/ 0 w 18"/>
                  <a:gd name="T7" fmla="*/ 3 h 4"/>
                  <a:gd name="T8" fmla="*/ 18 w 18"/>
                  <a:gd name="T9" fmla="*/ 0 h 4"/>
                </a:gdLst>
                <a:ahLst/>
                <a:cxnLst>
                  <a:cxn ang="0">
                    <a:pos x="T0" y="T1"/>
                  </a:cxn>
                  <a:cxn ang="0">
                    <a:pos x="T2" y="T3"/>
                  </a:cxn>
                  <a:cxn ang="0">
                    <a:pos x="T4" y="T5"/>
                  </a:cxn>
                  <a:cxn ang="0">
                    <a:pos x="T6" y="T7"/>
                  </a:cxn>
                  <a:cxn ang="0">
                    <a:pos x="T8" y="T9"/>
                  </a:cxn>
                </a:cxnLst>
                <a:rect l="0" t="0" r="r" b="b"/>
                <a:pathLst>
                  <a:path w="18" h="4">
                    <a:moveTo>
                      <a:pt x="18" y="0"/>
                    </a:moveTo>
                    <a:cubicBezTo>
                      <a:pt x="13" y="0"/>
                      <a:pt x="8" y="0"/>
                      <a:pt x="3" y="0"/>
                    </a:cubicBezTo>
                    <a:cubicBezTo>
                      <a:pt x="2" y="1"/>
                      <a:pt x="0" y="3"/>
                      <a:pt x="0" y="3"/>
                    </a:cubicBezTo>
                    <a:cubicBezTo>
                      <a:pt x="0" y="4"/>
                      <a:pt x="0" y="3"/>
                      <a:pt x="0" y="3"/>
                    </a:cubicBezTo>
                    <a:cubicBezTo>
                      <a:pt x="6" y="2"/>
                      <a:pt x="12" y="1"/>
                      <a:pt x="18" y="0"/>
                    </a:cubicBezTo>
                    <a:close/>
                  </a:path>
                </a:pathLst>
              </a:custGeom>
              <a:solidFill>
                <a:srgbClr val="F163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5" name="íṥ1îďe"/>
              <p:cNvSpPr/>
              <p:nvPr/>
            </p:nvSpPr>
            <p:spPr bwMode="auto">
              <a:xfrm>
                <a:off x="2892" y="1945"/>
                <a:ext cx="28" cy="9"/>
              </a:xfrm>
              <a:custGeom>
                <a:avLst/>
                <a:gdLst>
                  <a:gd name="T0" fmla="*/ 18 w 18"/>
                  <a:gd name="T1" fmla="*/ 0 h 6"/>
                  <a:gd name="T2" fmla="*/ 0 w 18"/>
                  <a:gd name="T3" fmla="*/ 3 h 6"/>
                  <a:gd name="T4" fmla="*/ 18 w 18"/>
                  <a:gd name="T5" fmla="*/ 5 h 6"/>
                  <a:gd name="T6" fmla="*/ 18 w 18"/>
                  <a:gd name="T7" fmla="*/ 0 h 6"/>
                </a:gdLst>
                <a:ahLst/>
                <a:cxnLst>
                  <a:cxn ang="0">
                    <a:pos x="T0" y="T1"/>
                  </a:cxn>
                  <a:cxn ang="0">
                    <a:pos x="T2" y="T3"/>
                  </a:cxn>
                  <a:cxn ang="0">
                    <a:pos x="T4" y="T5"/>
                  </a:cxn>
                  <a:cxn ang="0">
                    <a:pos x="T6" y="T7"/>
                  </a:cxn>
                </a:cxnLst>
                <a:rect l="0" t="0" r="r" b="b"/>
                <a:pathLst>
                  <a:path w="18" h="6">
                    <a:moveTo>
                      <a:pt x="18" y="0"/>
                    </a:moveTo>
                    <a:cubicBezTo>
                      <a:pt x="12" y="1"/>
                      <a:pt x="6" y="2"/>
                      <a:pt x="0" y="3"/>
                    </a:cubicBezTo>
                    <a:cubicBezTo>
                      <a:pt x="0" y="6"/>
                      <a:pt x="8" y="6"/>
                      <a:pt x="18" y="5"/>
                    </a:cubicBezTo>
                    <a:cubicBezTo>
                      <a:pt x="18" y="3"/>
                      <a:pt x="18" y="2"/>
                      <a:pt x="18" y="0"/>
                    </a:cubicBezTo>
                    <a:close/>
                  </a:path>
                </a:pathLst>
              </a:custGeom>
              <a:solidFill>
                <a:srgbClr val="EAA9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6" name="îsḷïḍè"/>
              <p:cNvSpPr/>
              <p:nvPr/>
            </p:nvSpPr>
            <p:spPr bwMode="auto">
              <a:xfrm>
                <a:off x="2896" y="1935"/>
                <a:ext cx="52" cy="17"/>
              </a:xfrm>
              <a:custGeom>
                <a:avLst/>
                <a:gdLst>
                  <a:gd name="T0" fmla="*/ 15 w 33"/>
                  <a:gd name="T1" fmla="*/ 6 h 11"/>
                  <a:gd name="T2" fmla="*/ 15 w 33"/>
                  <a:gd name="T3" fmla="*/ 11 h 11"/>
                  <a:gd name="T4" fmla="*/ 33 w 33"/>
                  <a:gd name="T5" fmla="*/ 3 h 11"/>
                  <a:gd name="T6" fmla="*/ 15 w 33"/>
                  <a:gd name="T7" fmla="*/ 2 h 11"/>
                  <a:gd name="T8" fmla="*/ 0 w 33"/>
                  <a:gd name="T9" fmla="*/ 6 h 11"/>
                  <a:gd name="T10" fmla="*/ 15 w 33"/>
                  <a:gd name="T11" fmla="*/ 6 h 11"/>
                </a:gdLst>
                <a:ahLst/>
                <a:cxnLst>
                  <a:cxn ang="0">
                    <a:pos x="T0" y="T1"/>
                  </a:cxn>
                  <a:cxn ang="0">
                    <a:pos x="T2" y="T3"/>
                  </a:cxn>
                  <a:cxn ang="0">
                    <a:pos x="T4" y="T5"/>
                  </a:cxn>
                  <a:cxn ang="0">
                    <a:pos x="T6" y="T7"/>
                  </a:cxn>
                  <a:cxn ang="0">
                    <a:pos x="T8" y="T9"/>
                  </a:cxn>
                  <a:cxn ang="0">
                    <a:pos x="T10" y="T11"/>
                  </a:cxn>
                </a:cxnLst>
                <a:rect l="0" t="0" r="r" b="b"/>
                <a:pathLst>
                  <a:path w="33" h="11">
                    <a:moveTo>
                      <a:pt x="15" y="6"/>
                    </a:moveTo>
                    <a:cubicBezTo>
                      <a:pt x="15" y="8"/>
                      <a:pt x="15" y="9"/>
                      <a:pt x="15" y="11"/>
                    </a:cubicBezTo>
                    <a:cubicBezTo>
                      <a:pt x="25" y="9"/>
                      <a:pt x="33" y="5"/>
                      <a:pt x="33" y="3"/>
                    </a:cubicBezTo>
                    <a:cubicBezTo>
                      <a:pt x="33" y="0"/>
                      <a:pt x="23" y="0"/>
                      <a:pt x="15" y="2"/>
                    </a:cubicBezTo>
                    <a:cubicBezTo>
                      <a:pt x="7" y="3"/>
                      <a:pt x="4" y="5"/>
                      <a:pt x="0" y="6"/>
                    </a:cubicBezTo>
                    <a:cubicBezTo>
                      <a:pt x="5" y="6"/>
                      <a:pt x="10" y="6"/>
                      <a:pt x="15" y="6"/>
                    </a:cubicBezTo>
                    <a:close/>
                  </a:path>
                </a:pathLst>
              </a:custGeom>
              <a:solidFill>
                <a:srgbClr val="47BD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7" name="ïṥľïďe"/>
              <p:cNvSpPr/>
              <p:nvPr/>
            </p:nvSpPr>
            <p:spPr bwMode="auto">
              <a:xfrm>
                <a:off x="2957" y="1924"/>
                <a:ext cx="57" cy="19"/>
              </a:xfrm>
              <a:custGeom>
                <a:avLst/>
                <a:gdLst>
                  <a:gd name="T0" fmla="*/ 18 w 36"/>
                  <a:gd name="T1" fmla="*/ 10 h 12"/>
                  <a:gd name="T2" fmla="*/ 36 w 36"/>
                  <a:gd name="T3" fmla="*/ 2 h 12"/>
                  <a:gd name="T4" fmla="*/ 18 w 36"/>
                  <a:gd name="T5" fmla="*/ 1 h 12"/>
                  <a:gd name="T6" fmla="*/ 3 w 36"/>
                  <a:gd name="T7" fmla="*/ 6 h 12"/>
                  <a:gd name="T8" fmla="*/ 0 w 36"/>
                  <a:gd name="T9" fmla="*/ 9 h 12"/>
                  <a:gd name="T10" fmla="*/ 0 w 36"/>
                  <a:gd name="T11" fmla="*/ 9 h 12"/>
                  <a:gd name="T12" fmla="*/ 18 w 36"/>
                  <a:gd name="T13" fmla="*/ 10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18" y="10"/>
                    </a:moveTo>
                    <a:cubicBezTo>
                      <a:pt x="28" y="8"/>
                      <a:pt x="36" y="4"/>
                      <a:pt x="36" y="2"/>
                    </a:cubicBezTo>
                    <a:cubicBezTo>
                      <a:pt x="35" y="0"/>
                      <a:pt x="25" y="0"/>
                      <a:pt x="18" y="1"/>
                    </a:cubicBezTo>
                    <a:cubicBezTo>
                      <a:pt x="10" y="3"/>
                      <a:pt x="6" y="4"/>
                      <a:pt x="3" y="6"/>
                    </a:cubicBezTo>
                    <a:cubicBezTo>
                      <a:pt x="1" y="7"/>
                      <a:pt x="0" y="8"/>
                      <a:pt x="0" y="9"/>
                    </a:cubicBezTo>
                    <a:cubicBezTo>
                      <a:pt x="0" y="9"/>
                      <a:pt x="0" y="9"/>
                      <a:pt x="0" y="9"/>
                    </a:cubicBezTo>
                    <a:cubicBezTo>
                      <a:pt x="0" y="11"/>
                      <a:pt x="8" y="12"/>
                      <a:pt x="18" y="10"/>
                    </a:cubicBezTo>
                    <a:close/>
                  </a:path>
                </a:pathLst>
              </a:custGeom>
              <a:solidFill>
                <a:srgbClr val="47BD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8" name="ïṡḻîḍé"/>
              <p:cNvSpPr/>
              <p:nvPr/>
            </p:nvSpPr>
            <p:spPr bwMode="auto">
              <a:xfrm>
                <a:off x="2959" y="1932"/>
                <a:ext cx="27" cy="10"/>
              </a:xfrm>
              <a:custGeom>
                <a:avLst/>
                <a:gdLst>
                  <a:gd name="T0" fmla="*/ 17 w 17"/>
                  <a:gd name="T1" fmla="*/ 5 h 6"/>
                  <a:gd name="T2" fmla="*/ 17 w 17"/>
                  <a:gd name="T3" fmla="*/ 0 h 6"/>
                  <a:gd name="T4" fmla="*/ 17 w 17"/>
                  <a:gd name="T5" fmla="*/ 0 h 6"/>
                  <a:gd name="T6" fmla="*/ 17 w 17"/>
                  <a:gd name="T7" fmla="*/ 0 h 6"/>
                  <a:gd name="T8" fmla="*/ 0 w 17"/>
                  <a:gd name="T9" fmla="*/ 5 h 6"/>
                  <a:gd name="T10" fmla="*/ 17 w 17"/>
                  <a:gd name="T11" fmla="*/ 5 h 6"/>
                </a:gdLst>
                <a:ahLst/>
                <a:cxnLst>
                  <a:cxn ang="0">
                    <a:pos x="T0" y="T1"/>
                  </a:cxn>
                  <a:cxn ang="0">
                    <a:pos x="T2" y="T3"/>
                  </a:cxn>
                  <a:cxn ang="0">
                    <a:pos x="T4" y="T5"/>
                  </a:cxn>
                  <a:cxn ang="0">
                    <a:pos x="T6" y="T7"/>
                  </a:cxn>
                  <a:cxn ang="0">
                    <a:pos x="T8" y="T9"/>
                  </a:cxn>
                  <a:cxn ang="0">
                    <a:pos x="T10" y="T11"/>
                  </a:cxn>
                </a:cxnLst>
                <a:rect l="0" t="0" r="r" b="b"/>
                <a:pathLst>
                  <a:path w="17" h="6">
                    <a:moveTo>
                      <a:pt x="17" y="5"/>
                    </a:moveTo>
                    <a:cubicBezTo>
                      <a:pt x="17" y="3"/>
                      <a:pt x="17" y="2"/>
                      <a:pt x="17" y="0"/>
                    </a:cubicBezTo>
                    <a:cubicBezTo>
                      <a:pt x="17" y="0"/>
                      <a:pt x="17" y="0"/>
                      <a:pt x="17" y="0"/>
                    </a:cubicBezTo>
                    <a:cubicBezTo>
                      <a:pt x="17" y="0"/>
                      <a:pt x="17" y="0"/>
                      <a:pt x="17" y="0"/>
                    </a:cubicBezTo>
                    <a:cubicBezTo>
                      <a:pt x="11" y="2"/>
                      <a:pt x="6" y="3"/>
                      <a:pt x="0" y="5"/>
                    </a:cubicBezTo>
                    <a:cubicBezTo>
                      <a:pt x="3" y="6"/>
                      <a:pt x="9" y="6"/>
                      <a:pt x="17" y="5"/>
                    </a:cubicBezTo>
                    <a:close/>
                  </a:path>
                </a:pathLst>
              </a:custGeom>
              <a:solidFill>
                <a:srgbClr val="EAA9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9" name="ïşļiḑé"/>
              <p:cNvSpPr/>
              <p:nvPr/>
            </p:nvSpPr>
            <p:spPr bwMode="auto">
              <a:xfrm>
                <a:off x="2957" y="1924"/>
                <a:ext cx="47" cy="16"/>
              </a:xfrm>
              <a:custGeom>
                <a:avLst/>
                <a:gdLst>
                  <a:gd name="T0" fmla="*/ 1 w 30"/>
                  <a:gd name="T1" fmla="*/ 10 h 10"/>
                  <a:gd name="T2" fmla="*/ 18 w 30"/>
                  <a:gd name="T3" fmla="*/ 5 h 10"/>
                  <a:gd name="T4" fmla="*/ 18 w 30"/>
                  <a:gd name="T5" fmla="*/ 5 h 10"/>
                  <a:gd name="T6" fmla="*/ 30 w 30"/>
                  <a:gd name="T7" fmla="*/ 0 h 10"/>
                  <a:gd name="T8" fmla="*/ 18 w 30"/>
                  <a:gd name="T9" fmla="*/ 1 h 10"/>
                  <a:gd name="T10" fmla="*/ 4 w 30"/>
                  <a:gd name="T11" fmla="*/ 5 h 10"/>
                  <a:gd name="T12" fmla="*/ 0 w 30"/>
                  <a:gd name="T13" fmla="*/ 9 h 10"/>
                  <a:gd name="T14" fmla="*/ 1 w 30"/>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0">
                    <a:moveTo>
                      <a:pt x="1" y="10"/>
                    </a:moveTo>
                    <a:cubicBezTo>
                      <a:pt x="7" y="8"/>
                      <a:pt x="12" y="7"/>
                      <a:pt x="18" y="5"/>
                    </a:cubicBezTo>
                    <a:cubicBezTo>
                      <a:pt x="18" y="5"/>
                      <a:pt x="18" y="5"/>
                      <a:pt x="18" y="5"/>
                    </a:cubicBezTo>
                    <a:cubicBezTo>
                      <a:pt x="22" y="3"/>
                      <a:pt x="26" y="2"/>
                      <a:pt x="30" y="0"/>
                    </a:cubicBezTo>
                    <a:cubicBezTo>
                      <a:pt x="27" y="0"/>
                      <a:pt x="23" y="0"/>
                      <a:pt x="18" y="1"/>
                    </a:cubicBezTo>
                    <a:cubicBezTo>
                      <a:pt x="12" y="2"/>
                      <a:pt x="7" y="4"/>
                      <a:pt x="4" y="5"/>
                    </a:cubicBezTo>
                    <a:cubicBezTo>
                      <a:pt x="2" y="6"/>
                      <a:pt x="0" y="8"/>
                      <a:pt x="0" y="9"/>
                    </a:cubicBezTo>
                    <a:cubicBezTo>
                      <a:pt x="0" y="9"/>
                      <a:pt x="1" y="9"/>
                      <a:pt x="1" y="10"/>
                    </a:cubicBezTo>
                    <a:close/>
                  </a:path>
                </a:pathLst>
              </a:custGeom>
              <a:solidFill>
                <a:srgbClr val="F163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0" name="îṥ1ïḋe"/>
              <p:cNvSpPr/>
              <p:nvPr/>
            </p:nvSpPr>
            <p:spPr bwMode="auto">
              <a:xfrm>
                <a:off x="3023" y="1912"/>
                <a:ext cx="56" cy="19"/>
              </a:xfrm>
              <a:custGeom>
                <a:avLst/>
                <a:gdLst>
                  <a:gd name="T0" fmla="*/ 19 w 36"/>
                  <a:gd name="T1" fmla="*/ 10 h 12"/>
                  <a:gd name="T2" fmla="*/ 36 w 36"/>
                  <a:gd name="T3" fmla="*/ 2 h 12"/>
                  <a:gd name="T4" fmla="*/ 17 w 36"/>
                  <a:gd name="T5" fmla="*/ 1 h 12"/>
                  <a:gd name="T6" fmla="*/ 3 w 36"/>
                  <a:gd name="T7" fmla="*/ 6 h 12"/>
                  <a:gd name="T8" fmla="*/ 0 w 36"/>
                  <a:gd name="T9" fmla="*/ 9 h 12"/>
                  <a:gd name="T10" fmla="*/ 0 w 36"/>
                  <a:gd name="T11" fmla="*/ 9 h 12"/>
                  <a:gd name="T12" fmla="*/ 19 w 36"/>
                  <a:gd name="T13" fmla="*/ 10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19" y="10"/>
                    </a:moveTo>
                    <a:cubicBezTo>
                      <a:pt x="29" y="8"/>
                      <a:pt x="36" y="5"/>
                      <a:pt x="36" y="2"/>
                    </a:cubicBezTo>
                    <a:cubicBezTo>
                      <a:pt x="35" y="0"/>
                      <a:pt x="25" y="0"/>
                      <a:pt x="17" y="1"/>
                    </a:cubicBezTo>
                    <a:cubicBezTo>
                      <a:pt x="9" y="3"/>
                      <a:pt x="6" y="4"/>
                      <a:pt x="3" y="6"/>
                    </a:cubicBezTo>
                    <a:cubicBezTo>
                      <a:pt x="1" y="7"/>
                      <a:pt x="0" y="8"/>
                      <a:pt x="0" y="9"/>
                    </a:cubicBezTo>
                    <a:cubicBezTo>
                      <a:pt x="0" y="9"/>
                      <a:pt x="0" y="9"/>
                      <a:pt x="0" y="9"/>
                    </a:cubicBezTo>
                    <a:cubicBezTo>
                      <a:pt x="1" y="11"/>
                      <a:pt x="9" y="12"/>
                      <a:pt x="19" y="10"/>
                    </a:cubicBezTo>
                    <a:close/>
                  </a:path>
                </a:pathLst>
              </a:custGeom>
              <a:solidFill>
                <a:srgbClr val="47BD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1" name="îśḷiďè"/>
              <p:cNvSpPr/>
              <p:nvPr/>
            </p:nvSpPr>
            <p:spPr bwMode="auto">
              <a:xfrm>
                <a:off x="3034" y="1912"/>
                <a:ext cx="42" cy="9"/>
              </a:xfrm>
              <a:custGeom>
                <a:avLst/>
                <a:gdLst>
                  <a:gd name="T0" fmla="*/ 0 w 27"/>
                  <a:gd name="T1" fmla="*/ 4 h 6"/>
                  <a:gd name="T2" fmla="*/ 11 w 27"/>
                  <a:gd name="T3" fmla="*/ 6 h 6"/>
                  <a:gd name="T4" fmla="*/ 27 w 27"/>
                  <a:gd name="T5" fmla="*/ 1 h 6"/>
                  <a:gd name="T6" fmla="*/ 10 w 27"/>
                  <a:gd name="T7" fmla="*/ 1 h 6"/>
                  <a:gd name="T8" fmla="*/ 0 w 27"/>
                  <a:gd name="T9" fmla="*/ 4 h 6"/>
                </a:gdLst>
                <a:ahLst/>
                <a:cxnLst>
                  <a:cxn ang="0">
                    <a:pos x="T0" y="T1"/>
                  </a:cxn>
                  <a:cxn ang="0">
                    <a:pos x="T2" y="T3"/>
                  </a:cxn>
                  <a:cxn ang="0">
                    <a:pos x="T4" y="T5"/>
                  </a:cxn>
                  <a:cxn ang="0">
                    <a:pos x="T6" y="T7"/>
                  </a:cxn>
                  <a:cxn ang="0">
                    <a:pos x="T8" y="T9"/>
                  </a:cxn>
                </a:cxnLst>
                <a:rect l="0" t="0" r="r" b="b"/>
                <a:pathLst>
                  <a:path w="27" h="6">
                    <a:moveTo>
                      <a:pt x="0" y="4"/>
                    </a:moveTo>
                    <a:cubicBezTo>
                      <a:pt x="4" y="5"/>
                      <a:pt x="7" y="5"/>
                      <a:pt x="11" y="6"/>
                    </a:cubicBezTo>
                    <a:cubicBezTo>
                      <a:pt x="17" y="4"/>
                      <a:pt x="22" y="3"/>
                      <a:pt x="27" y="1"/>
                    </a:cubicBezTo>
                    <a:cubicBezTo>
                      <a:pt x="25" y="0"/>
                      <a:pt x="16" y="0"/>
                      <a:pt x="10" y="1"/>
                    </a:cubicBezTo>
                    <a:cubicBezTo>
                      <a:pt x="4" y="3"/>
                      <a:pt x="3" y="3"/>
                      <a:pt x="0" y="4"/>
                    </a:cubicBezTo>
                    <a:close/>
                  </a:path>
                </a:pathLst>
              </a:custGeom>
              <a:solidFill>
                <a:srgbClr val="F163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2" name="íŝ1íḑé"/>
              <p:cNvSpPr/>
              <p:nvPr/>
            </p:nvSpPr>
            <p:spPr bwMode="auto">
              <a:xfrm>
                <a:off x="3023" y="1918"/>
                <a:ext cx="28" cy="11"/>
              </a:xfrm>
              <a:custGeom>
                <a:avLst/>
                <a:gdLst>
                  <a:gd name="T0" fmla="*/ 18 w 18"/>
                  <a:gd name="T1" fmla="*/ 2 h 7"/>
                  <a:gd name="T2" fmla="*/ 7 w 18"/>
                  <a:gd name="T3" fmla="*/ 0 h 7"/>
                  <a:gd name="T4" fmla="*/ 0 w 18"/>
                  <a:gd name="T5" fmla="*/ 5 h 7"/>
                  <a:gd name="T6" fmla="*/ 5 w 18"/>
                  <a:gd name="T7" fmla="*/ 7 h 7"/>
                  <a:gd name="T8" fmla="*/ 18 w 18"/>
                  <a:gd name="T9" fmla="*/ 2 h 7"/>
                </a:gdLst>
                <a:ahLst/>
                <a:cxnLst>
                  <a:cxn ang="0">
                    <a:pos x="T0" y="T1"/>
                  </a:cxn>
                  <a:cxn ang="0">
                    <a:pos x="T2" y="T3"/>
                  </a:cxn>
                  <a:cxn ang="0">
                    <a:pos x="T4" y="T5"/>
                  </a:cxn>
                  <a:cxn ang="0">
                    <a:pos x="T6" y="T7"/>
                  </a:cxn>
                  <a:cxn ang="0">
                    <a:pos x="T8" y="T9"/>
                  </a:cxn>
                </a:cxnLst>
                <a:rect l="0" t="0" r="r" b="b"/>
                <a:pathLst>
                  <a:path w="18" h="7">
                    <a:moveTo>
                      <a:pt x="18" y="2"/>
                    </a:moveTo>
                    <a:cubicBezTo>
                      <a:pt x="14" y="1"/>
                      <a:pt x="11" y="1"/>
                      <a:pt x="7" y="0"/>
                    </a:cubicBezTo>
                    <a:cubicBezTo>
                      <a:pt x="3" y="2"/>
                      <a:pt x="0" y="4"/>
                      <a:pt x="0" y="5"/>
                    </a:cubicBezTo>
                    <a:cubicBezTo>
                      <a:pt x="0" y="6"/>
                      <a:pt x="2" y="7"/>
                      <a:pt x="5" y="7"/>
                    </a:cubicBezTo>
                    <a:cubicBezTo>
                      <a:pt x="10" y="5"/>
                      <a:pt x="14" y="3"/>
                      <a:pt x="18" y="2"/>
                    </a:cubicBezTo>
                    <a:close/>
                  </a:path>
                </a:pathLst>
              </a:custGeom>
              <a:solidFill>
                <a:srgbClr val="EAA9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3" name="íş1ïḋê"/>
              <p:cNvSpPr/>
              <p:nvPr/>
            </p:nvSpPr>
            <p:spPr bwMode="auto">
              <a:xfrm>
                <a:off x="3025" y="1906"/>
                <a:ext cx="48" cy="9"/>
              </a:xfrm>
              <a:custGeom>
                <a:avLst/>
                <a:gdLst>
                  <a:gd name="T0" fmla="*/ 31 w 31"/>
                  <a:gd name="T1" fmla="*/ 1 h 6"/>
                  <a:gd name="T2" fmla="*/ 0 w 31"/>
                  <a:gd name="T3" fmla="*/ 6 h 6"/>
                  <a:gd name="T4" fmla="*/ 0 w 31"/>
                  <a:gd name="T5" fmla="*/ 6 h 6"/>
                  <a:gd name="T6" fmla="*/ 31 w 31"/>
                  <a:gd name="T7" fmla="*/ 0 h 6"/>
                  <a:gd name="T8" fmla="*/ 31 w 31"/>
                  <a:gd name="T9" fmla="*/ 1 h 6"/>
                </a:gdLst>
                <a:ahLst/>
                <a:cxnLst>
                  <a:cxn ang="0">
                    <a:pos x="T0" y="T1"/>
                  </a:cxn>
                  <a:cxn ang="0">
                    <a:pos x="T2" y="T3"/>
                  </a:cxn>
                  <a:cxn ang="0">
                    <a:pos x="T4" y="T5"/>
                  </a:cxn>
                  <a:cxn ang="0">
                    <a:pos x="T6" y="T7"/>
                  </a:cxn>
                  <a:cxn ang="0">
                    <a:pos x="T8" y="T9"/>
                  </a:cxn>
                </a:cxnLst>
                <a:rect l="0" t="0" r="r" b="b"/>
                <a:pathLst>
                  <a:path w="31" h="6">
                    <a:moveTo>
                      <a:pt x="31" y="1"/>
                    </a:moveTo>
                    <a:cubicBezTo>
                      <a:pt x="21" y="3"/>
                      <a:pt x="10" y="5"/>
                      <a:pt x="0" y="6"/>
                    </a:cubicBezTo>
                    <a:cubicBezTo>
                      <a:pt x="0" y="6"/>
                      <a:pt x="0" y="6"/>
                      <a:pt x="0" y="6"/>
                    </a:cubicBezTo>
                    <a:cubicBezTo>
                      <a:pt x="10" y="4"/>
                      <a:pt x="20" y="2"/>
                      <a:pt x="31" y="0"/>
                    </a:cubicBezTo>
                    <a:lnTo>
                      <a:pt x="31" y="1"/>
                    </a:lnTo>
                    <a:close/>
                  </a:path>
                </a:pathLst>
              </a:custGeom>
              <a:solidFill>
                <a:srgbClr val="8BA3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4" name="îṣ1îḑê"/>
              <p:cNvSpPr/>
              <p:nvPr/>
            </p:nvSpPr>
            <p:spPr bwMode="auto">
              <a:xfrm>
                <a:off x="3025" y="1904"/>
                <a:ext cx="47" cy="9"/>
              </a:xfrm>
              <a:custGeom>
                <a:avLst/>
                <a:gdLst>
                  <a:gd name="T0" fmla="*/ 30 w 30"/>
                  <a:gd name="T1" fmla="*/ 1 h 6"/>
                  <a:gd name="T2" fmla="*/ 0 w 30"/>
                  <a:gd name="T3" fmla="*/ 6 h 6"/>
                  <a:gd name="T4" fmla="*/ 0 w 30"/>
                  <a:gd name="T5" fmla="*/ 6 h 6"/>
                  <a:gd name="T6" fmla="*/ 30 w 30"/>
                  <a:gd name="T7" fmla="*/ 0 h 6"/>
                  <a:gd name="T8" fmla="*/ 30 w 30"/>
                  <a:gd name="T9" fmla="*/ 1 h 6"/>
                </a:gdLst>
                <a:ahLst/>
                <a:cxnLst>
                  <a:cxn ang="0">
                    <a:pos x="T0" y="T1"/>
                  </a:cxn>
                  <a:cxn ang="0">
                    <a:pos x="T2" y="T3"/>
                  </a:cxn>
                  <a:cxn ang="0">
                    <a:pos x="T4" y="T5"/>
                  </a:cxn>
                  <a:cxn ang="0">
                    <a:pos x="T6" y="T7"/>
                  </a:cxn>
                  <a:cxn ang="0">
                    <a:pos x="T8" y="T9"/>
                  </a:cxn>
                </a:cxnLst>
                <a:rect l="0" t="0" r="r" b="b"/>
                <a:pathLst>
                  <a:path w="30" h="6">
                    <a:moveTo>
                      <a:pt x="30" y="1"/>
                    </a:moveTo>
                    <a:cubicBezTo>
                      <a:pt x="20" y="3"/>
                      <a:pt x="10" y="5"/>
                      <a:pt x="0" y="6"/>
                    </a:cubicBezTo>
                    <a:cubicBezTo>
                      <a:pt x="0" y="6"/>
                      <a:pt x="0" y="6"/>
                      <a:pt x="0" y="6"/>
                    </a:cubicBezTo>
                    <a:cubicBezTo>
                      <a:pt x="10" y="4"/>
                      <a:pt x="20" y="2"/>
                      <a:pt x="30" y="0"/>
                    </a:cubicBezTo>
                    <a:lnTo>
                      <a:pt x="30" y="1"/>
                    </a:lnTo>
                    <a:close/>
                  </a:path>
                </a:pathLst>
              </a:custGeom>
              <a:solidFill>
                <a:srgbClr val="8BA3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5" name="îṩļiḍê"/>
              <p:cNvSpPr/>
              <p:nvPr/>
            </p:nvSpPr>
            <p:spPr bwMode="auto">
              <a:xfrm>
                <a:off x="3025" y="1902"/>
                <a:ext cx="47" cy="10"/>
              </a:xfrm>
              <a:custGeom>
                <a:avLst/>
                <a:gdLst>
                  <a:gd name="T0" fmla="*/ 30 w 30"/>
                  <a:gd name="T1" fmla="*/ 1 h 6"/>
                  <a:gd name="T2" fmla="*/ 0 w 30"/>
                  <a:gd name="T3" fmla="*/ 6 h 6"/>
                  <a:gd name="T4" fmla="*/ 0 w 30"/>
                  <a:gd name="T5" fmla="*/ 6 h 6"/>
                  <a:gd name="T6" fmla="*/ 30 w 30"/>
                  <a:gd name="T7" fmla="*/ 0 h 6"/>
                  <a:gd name="T8" fmla="*/ 30 w 30"/>
                  <a:gd name="T9" fmla="*/ 1 h 6"/>
                </a:gdLst>
                <a:ahLst/>
                <a:cxnLst>
                  <a:cxn ang="0">
                    <a:pos x="T0" y="T1"/>
                  </a:cxn>
                  <a:cxn ang="0">
                    <a:pos x="T2" y="T3"/>
                  </a:cxn>
                  <a:cxn ang="0">
                    <a:pos x="T4" y="T5"/>
                  </a:cxn>
                  <a:cxn ang="0">
                    <a:pos x="T6" y="T7"/>
                  </a:cxn>
                  <a:cxn ang="0">
                    <a:pos x="T8" y="T9"/>
                  </a:cxn>
                </a:cxnLst>
                <a:rect l="0" t="0" r="r" b="b"/>
                <a:pathLst>
                  <a:path w="30" h="6">
                    <a:moveTo>
                      <a:pt x="30" y="1"/>
                    </a:moveTo>
                    <a:cubicBezTo>
                      <a:pt x="20" y="3"/>
                      <a:pt x="10" y="5"/>
                      <a:pt x="0" y="6"/>
                    </a:cubicBezTo>
                    <a:cubicBezTo>
                      <a:pt x="0" y="6"/>
                      <a:pt x="0" y="6"/>
                      <a:pt x="0" y="6"/>
                    </a:cubicBezTo>
                    <a:cubicBezTo>
                      <a:pt x="10" y="4"/>
                      <a:pt x="20" y="2"/>
                      <a:pt x="30" y="0"/>
                    </a:cubicBezTo>
                    <a:lnTo>
                      <a:pt x="30" y="1"/>
                    </a:lnTo>
                    <a:close/>
                  </a:path>
                </a:pathLst>
              </a:custGeom>
              <a:solidFill>
                <a:srgbClr val="8BA3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6" name="íşľiḋé"/>
              <p:cNvSpPr/>
              <p:nvPr/>
            </p:nvSpPr>
            <p:spPr bwMode="auto">
              <a:xfrm>
                <a:off x="3025" y="1901"/>
                <a:ext cx="47" cy="11"/>
              </a:xfrm>
              <a:custGeom>
                <a:avLst/>
                <a:gdLst>
                  <a:gd name="T0" fmla="*/ 30 w 30"/>
                  <a:gd name="T1" fmla="*/ 1 h 7"/>
                  <a:gd name="T2" fmla="*/ 0 w 30"/>
                  <a:gd name="T3" fmla="*/ 7 h 7"/>
                  <a:gd name="T4" fmla="*/ 0 w 30"/>
                  <a:gd name="T5" fmla="*/ 6 h 7"/>
                  <a:gd name="T6" fmla="*/ 30 w 30"/>
                  <a:gd name="T7" fmla="*/ 0 h 7"/>
                  <a:gd name="T8" fmla="*/ 30 w 30"/>
                  <a:gd name="T9" fmla="*/ 1 h 7"/>
                </a:gdLst>
                <a:ahLst/>
                <a:cxnLst>
                  <a:cxn ang="0">
                    <a:pos x="T0" y="T1"/>
                  </a:cxn>
                  <a:cxn ang="0">
                    <a:pos x="T2" y="T3"/>
                  </a:cxn>
                  <a:cxn ang="0">
                    <a:pos x="T4" y="T5"/>
                  </a:cxn>
                  <a:cxn ang="0">
                    <a:pos x="T6" y="T7"/>
                  </a:cxn>
                  <a:cxn ang="0">
                    <a:pos x="T8" y="T9"/>
                  </a:cxn>
                </a:cxnLst>
                <a:rect l="0" t="0" r="r" b="b"/>
                <a:pathLst>
                  <a:path w="30" h="7">
                    <a:moveTo>
                      <a:pt x="30" y="1"/>
                    </a:moveTo>
                    <a:cubicBezTo>
                      <a:pt x="20" y="3"/>
                      <a:pt x="10" y="5"/>
                      <a:pt x="0" y="7"/>
                    </a:cubicBezTo>
                    <a:cubicBezTo>
                      <a:pt x="0" y="6"/>
                      <a:pt x="0" y="6"/>
                      <a:pt x="0" y="6"/>
                    </a:cubicBezTo>
                    <a:cubicBezTo>
                      <a:pt x="10" y="4"/>
                      <a:pt x="20" y="2"/>
                      <a:pt x="30" y="0"/>
                    </a:cubicBezTo>
                    <a:lnTo>
                      <a:pt x="30" y="1"/>
                    </a:lnTo>
                    <a:close/>
                  </a:path>
                </a:pathLst>
              </a:custGeom>
              <a:solidFill>
                <a:srgbClr val="8BA3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7" name="íŝļîḋê"/>
              <p:cNvSpPr/>
              <p:nvPr/>
            </p:nvSpPr>
            <p:spPr bwMode="auto">
              <a:xfrm>
                <a:off x="3046" y="1899"/>
                <a:ext cx="26" cy="7"/>
              </a:xfrm>
              <a:custGeom>
                <a:avLst/>
                <a:gdLst>
                  <a:gd name="T0" fmla="*/ 16 w 16"/>
                  <a:gd name="T1" fmla="*/ 1 h 4"/>
                  <a:gd name="T2" fmla="*/ 1 w 16"/>
                  <a:gd name="T3" fmla="*/ 4 h 4"/>
                  <a:gd name="T4" fmla="*/ 0 w 16"/>
                  <a:gd name="T5" fmla="*/ 3 h 4"/>
                  <a:gd name="T6" fmla="*/ 15 w 16"/>
                  <a:gd name="T7" fmla="*/ 0 h 4"/>
                  <a:gd name="T8" fmla="*/ 16 w 16"/>
                  <a:gd name="T9" fmla="*/ 1 h 4"/>
                </a:gdLst>
                <a:ahLst/>
                <a:cxnLst>
                  <a:cxn ang="0">
                    <a:pos x="T0" y="T1"/>
                  </a:cxn>
                  <a:cxn ang="0">
                    <a:pos x="T2" y="T3"/>
                  </a:cxn>
                  <a:cxn ang="0">
                    <a:pos x="T4" y="T5"/>
                  </a:cxn>
                  <a:cxn ang="0">
                    <a:pos x="T6" y="T7"/>
                  </a:cxn>
                  <a:cxn ang="0">
                    <a:pos x="T8" y="T9"/>
                  </a:cxn>
                </a:cxnLst>
                <a:rect l="0" t="0" r="r" b="b"/>
                <a:pathLst>
                  <a:path w="16" h="4">
                    <a:moveTo>
                      <a:pt x="16" y="1"/>
                    </a:moveTo>
                    <a:cubicBezTo>
                      <a:pt x="11" y="2"/>
                      <a:pt x="6" y="3"/>
                      <a:pt x="1" y="4"/>
                    </a:cubicBezTo>
                    <a:cubicBezTo>
                      <a:pt x="0" y="3"/>
                      <a:pt x="0" y="3"/>
                      <a:pt x="0" y="3"/>
                    </a:cubicBezTo>
                    <a:cubicBezTo>
                      <a:pt x="5" y="2"/>
                      <a:pt x="10" y="1"/>
                      <a:pt x="15" y="0"/>
                    </a:cubicBezTo>
                    <a:lnTo>
                      <a:pt x="16" y="1"/>
                    </a:lnTo>
                    <a:close/>
                  </a:path>
                </a:pathLst>
              </a:custGeom>
              <a:solidFill>
                <a:srgbClr val="8BA3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8" name="îṥľiďé"/>
              <p:cNvSpPr/>
              <p:nvPr/>
            </p:nvSpPr>
            <p:spPr bwMode="auto">
              <a:xfrm>
                <a:off x="2960" y="1918"/>
                <a:ext cx="49" cy="9"/>
              </a:xfrm>
              <a:custGeom>
                <a:avLst/>
                <a:gdLst>
                  <a:gd name="T0" fmla="*/ 31 w 31"/>
                  <a:gd name="T1" fmla="*/ 0 h 6"/>
                  <a:gd name="T2" fmla="*/ 0 w 31"/>
                  <a:gd name="T3" fmla="*/ 6 h 6"/>
                  <a:gd name="T4" fmla="*/ 0 w 31"/>
                  <a:gd name="T5" fmla="*/ 5 h 6"/>
                  <a:gd name="T6" fmla="*/ 31 w 31"/>
                  <a:gd name="T7" fmla="*/ 0 h 6"/>
                </a:gdLst>
                <a:ahLst/>
                <a:cxnLst>
                  <a:cxn ang="0">
                    <a:pos x="T0" y="T1"/>
                  </a:cxn>
                  <a:cxn ang="0">
                    <a:pos x="T2" y="T3"/>
                  </a:cxn>
                  <a:cxn ang="0">
                    <a:pos x="T4" y="T5"/>
                  </a:cxn>
                  <a:cxn ang="0">
                    <a:pos x="T6" y="T7"/>
                  </a:cxn>
                </a:cxnLst>
                <a:rect l="0" t="0" r="r" b="b"/>
                <a:pathLst>
                  <a:path w="31" h="6">
                    <a:moveTo>
                      <a:pt x="31" y="0"/>
                    </a:moveTo>
                    <a:cubicBezTo>
                      <a:pt x="21" y="2"/>
                      <a:pt x="10" y="4"/>
                      <a:pt x="0" y="6"/>
                    </a:cubicBezTo>
                    <a:cubicBezTo>
                      <a:pt x="0" y="5"/>
                      <a:pt x="0" y="5"/>
                      <a:pt x="0" y="5"/>
                    </a:cubicBezTo>
                    <a:cubicBezTo>
                      <a:pt x="10" y="4"/>
                      <a:pt x="20" y="2"/>
                      <a:pt x="31" y="0"/>
                    </a:cubicBezTo>
                    <a:close/>
                  </a:path>
                </a:pathLst>
              </a:custGeom>
              <a:solidFill>
                <a:srgbClr val="8BA3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9" name="íŝľíḍé"/>
              <p:cNvSpPr/>
              <p:nvPr/>
            </p:nvSpPr>
            <p:spPr bwMode="auto">
              <a:xfrm>
                <a:off x="2960" y="1916"/>
                <a:ext cx="49" cy="10"/>
              </a:xfrm>
              <a:custGeom>
                <a:avLst/>
                <a:gdLst>
                  <a:gd name="T0" fmla="*/ 31 w 31"/>
                  <a:gd name="T1" fmla="*/ 0 h 6"/>
                  <a:gd name="T2" fmla="*/ 0 w 31"/>
                  <a:gd name="T3" fmla="*/ 6 h 6"/>
                  <a:gd name="T4" fmla="*/ 0 w 31"/>
                  <a:gd name="T5" fmla="*/ 5 h 6"/>
                  <a:gd name="T6" fmla="*/ 30 w 31"/>
                  <a:gd name="T7" fmla="*/ 0 h 6"/>
                  <a:gd name="T8" fmla="*/ 31 w 31"/>
                  <a:gd name="T9" fmla="*/ 0 h 6"/>
                </a:gdLst>
                <a:ahLst/>
                <a:cxnLst>
                  <a:cxn ang="0">
                    <a:pos x="T0" y="T1"/>
                  </a:cxn>
                  <a:cxn ang="0">
                    <a:pos x="T2" y="T3"/>
                  </a:cxn>
                  <a:cxn ang="0">
                    <a:pos x="T4" y="T5"/>
                  </a:cxn>
                  <a:cxn ang="0">
                    <a:pos x="T6" y="T7"/>
                  </a:cxn>
                  <a:cxn ang="0">
                    <a:pos x="T8" y="T9"/>
                  </a:cxn>
                </a:cxnLst>
                <a:rect l="0" t="0" r="r" b="b"/>
                <a:pathLst>
                  <a:path w="31" h="6">
                    <a:moveTo>
                      <a:pt x="31" y="0"/>
                    </a:moveTo>
                    <a:cubicBezTo>
                      <a:pt x="20" y="2"/>
                      <a:pt x="10" y="4"/>
                      <a:pt x="0" y="6"/>
                    </a:cubicBezTo>
                    <a:cubicBezTo>
                      <a:pt x="0" y="5"/>
                      <a:pt x="0" y="5"/>
                      <a:pt x="0" y="5"/>
                    </a:cubicBezTo>
                    <a:cubicBezTo>
                      <a:pt x="10" y="4"/>
                      <a:pt x="20" y="2"/>
                      <a:pt x="30" y="0"/>
                    </a:cubicBezTo>
                    <a:lnTo>
                      <a:pt x="31" y="0"/>
                    </a:lnTo>
                    <a:close/>
                  </a:path>
                </a:pathLst>
              </a:custGeom>
              <a:solidFill>
                <a:srgbClr val="8BA3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0" name="isḷïḑè"/>
              <p:cNvSpPr/>
              <p:nvPr/>
            </p:nvSpPr>
            <p:spPr bwMode="auto">
              <a:xfrm>
                <a:off x="2960" y="1915"/>
                <a:ext cx="47" cy="9"/>
              </a:xfrm>
              <a:custGeom>
                <a:avLst/>
                <a:gdLst>
                  <a:gd name="T0" fmla="*/ 30 w 30"/>
                  <a:gd name="T1" fmla="*/ 0 h 6"/>
                  <a:gd name="T2" fmla="*/ 0 w 30"/>
                  <a:gd name="T3" fmla="*/ 6 h 6"/>
                  <a:gd name="T4" fmla="*/ 0 w 30"/>
                  <a:gd name="T5" fmla="*/ 5 h 6"/>
                  <a:gd name="T6" fmla="*/ 30 w 30"/>
                  <a:gd name="T7" fmla="*/ 0 h 6"/>
                </a:gdLst>
                <a:ahLst/>
                <a:cxnLst>
                  <a:cxn ang="0">
                    <a:pos x="T0" y="T1"/>
                  </a:cxn>
                  <a:cxn ang="0">
                    <a:pos x="T2" y="T3"/>
                  </a:cxn>
                  <a:cxn ang="0">
                    <a:pos x="T4" y="T5"/>
                  </a:cxn>
                  <a:cxn ang="0">
                    <a:pos x="T6" y="T7"/>
                  </a:cxn>
                </a:cxnLst>
                <a:rect l="0" t="0" r="r" b="b"/>
                <a:pathLst>
                  <a:path w="30" h="6">
                    <a:moveTo>
                      <a:pt x="30" y="0"/>
                    </a:moveTo>
                    <a:cubicBezTo>
                      <a:pt x="20" y="2"/>
                      <a:pt x="10" y="4"/>
                      <a:pt x="0" y="6"/>
                    </a:cubicBezTo>
                    <a:cubicBezTo>
                      <a:pt x="0" y="5"/>
                      <a:pt x="0" y="5"/>
                      <a:pt x="0" y="5"/>
                    </a:cubicBezTo>
                    <a:cubicBezTo>
                      <a:pt x="10" y="4"/>
                      <a:pt x="20" y="2"/>
                      <a:pt x="30" y="0"/>
                    </a:cubicBezTo>
                    <a:close/>
                  </a:path>
                </a:pathLst>
              </a:custGeom>
              <a:solidFill>
                <a:srgbClr val="8BA3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1" name="ï$lidé"/>
              <p:cNvSpPr/>
              <p:nvPr/>
            </p:nvSpPr>
            <p:spPr bwMode="auto">
              <a:xfrm>
                <a:off x="2960" y="1913"/>
                <a:ext cx="47" cy="10"/>
              </a:xfrm>
              <a:custGeom>
                <a:avLst/>
                <a:gdLst>
                  <a:gd name="T0" fmla="*/ 30 w 30"/>
                  <a:gd name="T1" fmla="*/ 0 h 6"/>
                  <a:gd name="T2" fmla="*/ 0 w 30"/>
                  <a:gd name="T3" fmla="*/ 6 h 6"/>
                  <a:gd name="T4" fmla="*/ 0 w 30"/>
                  <a:gd name="T5" fmla="*/ 5 h 6"/>
                  <a:gd name="T6" fmla="*/ 30 w 30"/>
                  <a:gd name="T7" fmla="*/ 0 h 6"/>
                </a:gdLst>
                <a:ahLst/>
                <a:cxnLst>
                  <a:cxn ang="0">
                    <a:pos x="T0" y="T1"/>
                  </a:cxn>
                  <a:cxn ang="0">
                    <a:pos x="T2" y="T3"/>
                  </a:cxn>
                  <a:cxn ang="0">
                    <a:pos x="T4" y="T5"/>
                  </a:cxn>
                  <a:cxn ang="0">
                    <a:pos x="T6" y="T7"/>
                  </a:cxn>
                </a:cxnLst>
                <a:rect l="0" t="0" r="r" b="b"/>
                <a:pathLst>
                  <a:path w="30" h="6">
                    <a:moveTo>
                      <a:pt x="30" y="0"/>
                    </a:moveTo>
                    <a:cubicBezTo>
                      <a:pt x="20" y="2"/>
                      <a:pt x="10" y="4"/>
                      <a:pt x="0" y="6"/>
                    </a:cubicBezTo>
                    <a:cubicBezTo>
                      <a:pt x="0" y="5"/>
                      <a:pt x="0" y="5"/>
                      <a:pt x="0" y="5"/>
                    </a:cubicBezTo>
                    <a:cubicBezTo>
                      <a:pt x="10" y="4"/>
                      <a:pt x="20" y="2"/>
                      <a:pt x="30" y="0"/>
                    </a:cubicBezTo>
                    <a:close/>
                  </a:path>
                </a:pathLst>
              </a:custGeom>
              <a:solidFill>
                <a:srgbClr val="8BA3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2" name="iSļíḍè"/>
              <p:cNvSpPr/>
              <p:nvPr/>
            </p:nvSpPr>
            <p:spPr bwMode="auto">
              <a:xfrm>
                <a:off x="2984" y="1912"/>
                <a:ext cx="23" cy="4"/>
              </a:xfrm>
              <a:custGeom>
                <a:avLst/>
                <a:gdLst>
                  <a:gd name="T0" fmla="*/ 15 w 15"/>
                  <a:gd name="T1" fmla="*/ 0 h 3"/>
                  <a:gd name="T2" fmla="*/ 0 w 15"/>
                  <a:gd name="T3" fmla="*/ 3 h 3"/>
                  <a:gd name="T4" fmla="*/ 0 w 15"/>
                  <a:gd name="T5" fmla="*/ 3 h 3"/>
                  <a:gd name="T6" fmla="*/ 15 w 15"/>
                  <a:gd name="T7" fmla="*/ 0 h 3"/>
                </a:gdLst>
                <a:ahLst/>
                <a:cxnLst>
                  <a:cxn ang="0">
                    <a:pos x="T0" y="T1"/>
                  </a:cxn>
                  <a:cxn ang="0">
                    <a:pos x="T2" y="T3"/>
                  </a:cxn>
                  <a:cxn ang="0">
                    <a:pos x="T4" y="T5"/>
                  </a:cxn>
                  <a:cxn ang="0">
                    <a:pos x="T6" y="T7"/>
                  </a:cxn>
                </a:cxnLst>
                <a:rect l="0" t="0" r="r" b="b"/>
                <a:pathLst>
                  <a:path w="15" h="3">
                    <a:moveTo>
                      <a:pt x="15" y="0"/>
                    </a:moveTo>
                    <a:cubicBezTo>
                      <a:pt x="10" y="1"/>
                      <a:pt x="5" y="2"/>
                      <a:pt x="0" y="3"/>
                    </a:cubicBezTo>
                    <a:cubicBezTo>
                      <a:pt x="0" y="3"/>
                      <a:pt x="0" y="3"/>
                      <a:pt x="0" y="3"/>
                    </a:cubicBezTo>
                    <a:cubicBezTo>
                      <a:pt x="5" y="2"/>
                      <a:pt x="10" y="1"/>
                      <a:pt x="15" y="0"/>
                    </a:cubicBezTo>
                    <a:close/>
                  </a:path>
                </a:pathLst>
              </a:custGeom>
              <a:solidFill>
                <a:srgbClr val="8BA3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3" name="íSľíďe"/>
              <p:cNvSpPr/>
              <p:nvPr/>
            </p:nvSpPr>
            <p:spPr bwMode="auto">
              <a:xfrm>
                <a:off x="2896" y="1929"/>
                <a:ext cx="49" cy="11"/>
              </a:xfrm>
              <a:custGeom>
                <a:avLst/>
                <a:gdLst>
                  <a:gd name="T0" fmla="*/ 31 w 31"/>
                  <a:gd name="T1" fmla="*/ 1 h 7"/>
                  <a:gd name="T2" fmla="*/ 0 w 31"/>
                  <a:gd name="T3" fmla="*/ 7 h 7"/>
                  <a:gd name="T4" fmla="*/ 0 w 31"/>
                  <a:gd name="T5" fmla="*/ 6 h 7"/>
                  <a:gd name="T6" fmla="*/ 31 w 31"/>
                  <a:gd name="T7" fmla="*/ 0 h 7"/>
                  <a:gd name="T8" fmla="*/ 31 w 31"/>
                  <a:gd name="T9" fmla="*/ 1 h 7"/>
                </a:gdLst>
                <a:ahLst/>
                <a:cxnLst>
                  <a:cxn ang="0">
                    <a:pos x="T0" y="T1"/>
                  </a:cxn>
                  <a:cxn ang="0">
                    <a:pos x="T2" y="T3"/>
                  </a:cxn>
                  <a:cxn ang="0">
                    <a:pos x="T4" y="T5"/>
                  </a:cxn>
                  <a:cxn ang="0">
                    <a:pos x="T6" y="T7"/>
                  </a:cxn>
                  <a:cxn ang="0">
                    <a:pos x="T8" y="T9"/>
                  </a:cxn>
                </a:cxnLst>
                <a:rect l="0" t="0" r="r" b="b"/>
                <a:pathLst>
                  <a:path w="31" h="7">
                    <a:moveTo>
                      <a:pt x="31" y="1"/>
                    </a:moveTo>
                    <a:cubicBezTo>
                      <a:pt x="20" y="3"/>
                      <a:pt x="10" y="5"/>
                      <a:pt x="0" y="7"/>
                    </a:cubicBezTo>
                    <a:cubicBezTo>
                      <a:pt x="0" y="6"/>
                      <a:pt x="0" y="6"/>
                      <a:pt x="0" y="6"/>
                    </a:cubicBezTo>
                    <a:cubicBezTo>
                      <a:pt x="10" y="4"/>
                      <a:pt x="20" y="2"/>
                      <a:pt x="31" y="0"/>
                    </a:cubicBezTo>
                    <a:lnTo>
                      <a:pt x="31" y="1"/>
                    </a:lnTo>
                    <a:close/>
                  </a:path>
                </a:pathLst>
              </a:custGeom>
              <a:solidFill>
                <a:srgbClr val="8BA3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4" name="íṥľïḑé"/>
              <p:cNvSpPr/>
              <p:nvPr/>
            </p:nvSpPr>
            <p:spPr bwMode="auto">
              <a:xfrm>
                <a:off x="2896" y="1927"/>
                <a:ext cx="49" cy="11"/>
              </a:xfrm>
              <a:custGeom>
                <a:avLst/>
                <a:gdLst>
                  <a:gd name="T0" fmla="*/ 31 w 31"/>
                  <a:gd name="T1" fmla="*/ 1 h 7"/>
                  <a:gd name="T2" fmla="*/ 0 w 31"/>
                  <a:gd name="T3" fmla="*/ 7 h 7"/>
                  <a:gd name="T4" fmla="*/ 0 w 31"/>
                  <a:gd name="T5" fmla="*/ 6 h 7"/>
                  <a:gd name="T6" fmla="*/ 31 w 31"/>
                  <a:gd name="T7" fmla="*/ 0 h 7"/>
                  <a:gd name="T8" fmla="*/ 31 w 31"/>
                  <a:gd name="T9" fmla="*/ 1 h 7"/>
                </a:gdLst>
                <a:ahLst/>
                <a:cxnLst>
                  <a:cxn ang="0">
                    <a:pos x="T0" y="T1"/>
                  </a:cxn>
                  <a:cxn ang="0">
                    <a:pos x="T2" y="T3"/>
                  </a:cxn>
                  <a:cxn ang="0">
                    <a:pos x="T4" y="T5"/>
                  </a:cxn>
                  <a:cxn ang="0">
                    <a:pos x="T6" y="T7"/>
                  </a:cxn>
                  <a:cxn ang="0">
                    <a:pos x="T8" y="T9"/>
                  </a:cxn>
                </a:cxnLst>
                <a:rect l="0" t="0" r="r" b="b"/>
                <a:pathLst>
                  <a:path w="31" h="7">
                    <a:moveTo>
                      <a:pt x="31" y="1"/>
                    </a:moveTo>
                    <a:cubicBezTo>
                      <a:pt x="20" y="3"/>
                      <a:pt x="10" y="5"/>
                      <a:pt x="0" y="7"/>
                    </a:cubicBezTo>
                    <a:cubicBezTo>
                      <a:pt x="0" y="6"/>
                      <a:pt x="0" y="6"/>
                      <a:pt x="0" y="6"/>
                    </a:cubicBezTo>
                    <a:cubicBezTo>
                      <a:pt x="10" y="4"/>
                      <a:pt x="21" y="2"/>
                      <a:pt x="31" y="0"/>
                    </a:cubicBezTo>
                    <a:lnTo>
                      <a:pt x="31" y="1"/>
                    </a:lnTo>
                    <a:close/>
                  </a:path>
                </a:pathLst>
              </a:custGeom>
              <a:solidFill>
                <a:srgbClr val="8BA3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5" name="íşļïḋe"/>
              <p:cNvSpPr/>
              <p:nvPr/>
            </p:nvSpPr>
            <p:spPr bwMode="auto">
              <a:xfrm>
                <a:off x="2896" y="1926"/>
                <a:ext cx="49" cy="11"/>
              </a:xfrm>
              <a:custGeom>
                <a:avLst/>
                <a:gdLst>
                  <a:gd name="T0" fmla="*/ 31 w 31"/>
                  <a:gd name="T1" fmla="*/ 1 h 7"/>
                  <a:gd name="T2" fmla="*/ 0 w 31"/>
                  <a:gd name="T3" fmla="*/ 7 h 7"/>
                  <a:gd name="T4" fmla="*/ 0 w 31"/>
                  <a:gd name="T5" fmla="*/ 6 h 7"/>
                  <a:gd name="T6" fmla="*/ 31 w 31"/>
                  <a:gd name="T7" fmla="*/ 0 h 7"/>
                  <a:gd name="T8" fmla="*/ 31 w 31"/>
                  <a:gd name="T9" fmla="*/ 1 h 7"/>
                </a:gdLst>
                <a:ahLst/>
                <a:cxnLst>
                  <a:cxn ang="0">
                    <a:pos x="T0" y="T1"/>
                  </a:cxn>
                  <a:cxn ang="0">
                    <a:pos x="T2" y="T3"/>
                  </a:cxn>
                  <a:cxn ang="0">
                    <a:pos x="T4" y="T5"/>
                  </a:cxn>
                  <a:cxn ang="0">
                    <a:pos x="T6" y="T7"/>
                  </a:cxn>
                  <a:cxn ang="0">
                    <a:pos x="T8" y="T9"/>
                  </a:cxn>
                </a:cxnLst>
                <a:rect l="0" t="0" r="r" b="b"/>
                <a:pathLst>
                  <a:path w="31" h="7">
                    <a:moveTo>
                      <a:pt x="31" y="1"/>
                    </a:moveTo>
                    <a:cubicBezTo>
                      <a:pt x="21" y="3"/>
                      <a:pt x="10" y="5"/>
                      <a:pt x="0" y="7"/>
                    </a:cubicBezTo>
                    <a:cubicBezTo>
                      <a:pt x="0" y="6"/>
                      <a:pt x="0" y="6"/>
                      <a:pt x="0" y="6"/>
                    </a:cubicBezTo>
                    <a:cubicBezTo>
                      <a:pt x="10" y="4"/>
                      <a:pt x="21" y="2"/>
                      <a:pt x="31" y="0"/>
                    </a:cubicBezTo>
                    <a:lnTo>
                      <a:pt x="31" y="1"/>
                    </a:lnTo>
                    <a:close/>
                  </a:path>
                </a:pathLst>
              </a:custGeom>
              <a:solidFill>
                <a:srgbClr val="8BA3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6" name="iṩ1iḑe"/>
              <p:cNvSpPr/>
              <p:nvPr/>
            </p:nvSpPr>
            <p:spPr bwMode="auto">
              <a:xfrm>
                <a:off x="2896" y="1924"/>
                <a:ext cx="49" cy="11"/>
              </a:xfrm>
              <a:custGeom>
                <a:avLst/>
                <a:gdLst>
                  <a:gd name="T0" fmla="*/ 31 w 31"/>
                  <a:gd name="T1" fmla="*/ 1 h 7"/>
                  <a:gd name="T2" fmla="*/ 0 w 31"/>
                  <a:gd name="T3" fmla="*/ 7 h 7"/>
                  <a:gd name="T4" fmla="*/ 0 w 31"/>
                  <a:gd name="T5" fmla="*/ 6 h 7"/>
                  <a:gd name="T6" fmla="*/ 31 w 31"/>
                  <a:gd name="T7" fmla="*/ 0 h 7"/>
                  <a:gd name="T8" fmla="*/ 31 w 31"/>
                  <a:gd name="T9" fmla="*/ 1 h 7"/>
                </a:gdLst>
                <a:ahLst/>
                <a:cxnLst>
                  <a:cxn ang="0">
                    <a:pos x="T0" y="T1"/>
                  </a:cxn>
                  <a:cxn ang="0">
                    <a:pos x="T2" y="T3"/>
                  </a:cxn>
                  <a:cxn ang="0">
                    <a:pos x="T4" y="T5"/>
                  </a:cxn>
                  <a:cxn ang="0">
                    <a:pos x="T6" y="T7"/>
                  </a:cxn>
                  <a:cxn ang="0">
                    <a:pos x="T8" y="T9"/>
                  </a:cxn>
                </a:cxnLst>
                <a:rect l="0" t="0" r="r" b="b"/>
                <a:pathLst>
                  <a:path w="31" h="7">
                    <a:moveTo>
                      <a:pt x="31" y="1"/>
                    </a:moveTo>
                    <a:cubicBezTo>
                      <a:pt x="21" y="3"/>
                      <a:pt x="10" y="5"/>
                      <a:pt x="0" y="7"/>
                    </a:cubicBezTo>
                    <a:cubicBezTo>
                      <a:pt x="0" y="6"/>
                      <a:pt x="0" y="6"/>
                      <a:pt x="0" y="6"/>
                    </a:cubicBezTo>
                    <a:cubicBezTo>
                      <a:pt x="11" y="4"/>
                      <a:pt x="21" y="2"/>
                      <a:pt x="31" y="0"/>
                    </a:cubicBezTo>
                    <a:lnTo>
                      <a:pt x="31" y="1"/>
                    </a:lnTo>
                    <a:close/>
                  </a:path>
                </a:pathLst>
              </a:custGeom>
              <a:solidFill>
                <a:srgbClr val="8BA3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7" name="íṡľïďê"/>
              <p:cNvSpPr/>
              <p:nvPr/>
            </p:nvSpPr>
            <p:spPr bwMode="auto">
              <a:xfrm>
                <a:off x="2921" y="1923"/>
                <a:ext cx="24" cy="6"/>
              </a:xfrm>
              <a:custGeom>
                <a:avLst/>
                <a:gdLst>
                  <a:gd name="T0" fmla="*/ 15 w 15"/>
                  <a:gd name="T1" fmla="*/ 1 h 4"/>
                  <a:gd name="T2" fmla="*/ 0 w 15"/>
                  <a:gd name="T3" fmla="*/ 4 h 4"/>
                  <a:gd name="T4" fmla="*/ 0 w 15"/>
                  <a:gd name="T5" fmla="*/ 3 h 4"/>
                  <a:gd name="T6" fmla="*/ 15 w 15"/>
                  <a:gd name="T7" fmla="*/ 0 h 4"/>
                  <a:gd name="T8" fmla="*/ 15 w 15"/>
                  <a:gd name="T9" fmla="*/ 1 h 4"/>
                </a:gdLst>
                <a:ahLst/>
                <a:cxnLst>
                  <a:cxn ang="0">
                    <a:pos x="T0" y="T1"/>
                  </a:cxn>
                  <a:cxn ang="0">
                    <a:pos x="T2" y="T3"/>
                  </a:cxn>
                  <a:cxn ang="0">
                    <a:pos x="T4" y="T5"/>
                  </a:cxn>
                  <a:cxn ang="0">
                    <a:pos x="T6" y="T7"/>
                  </a:cxn>
                  <a:cxn ang="0">
                    <a:pos x="T8" y="T9"/>
                  </a:cxn>
                </a:cxnLst>
                <a:rect l="0" t="0" r="r" b="b"/>
                <a:pathLst>
                  <a:path w="15" h="4">
                    <a:moveTo>
                      <a:pt x="15" y="1"/>
                    </a:moveTo>
                    <a:cubicBezTo>
                      <a:pt x="10" y="2"/>
                      <a:pt x="5" y="3"/>
                      <a:pt x="0" y="4"/>
                    </a:cubicBezTo>
                    <a:cubicBezTo>
                      <a:pt x="0" y="3"/>
                      <a:pt x="0" y="3"/>
                      <a:pt x="0" y="3"/>
                    </a:cubicBezTo>
                    <a:cubicBezTo>
                      <a:pt x="5" y="2"/>
                      <a:pt x="10" y="1"/>
                      <a:pt x="15" y="0"/>
                    </a:cubicBezTo>
                    <a:lnTo>
                      <a:pt x="15" y="1"/>
                    </a:lnTo>
                    <a:close/>
                  </a:path>
                </a:pathLst>
              </a:custGeom>
              <a:solidFill>
                <a:srgbClr val="8BA3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8" name="iSlïdè"/>
              <p:cNvSpPr/>
              <p:nvPr/>
            </p:nvSpPr>
            <p:spPr bwMode="auto">
              <a:xfrm>
                <a:off x="2712" y="1962"/>
                <a:ext cx="203" cy="66"/>
              </a:xfrm>
              <a:custGeom>
                <a:avLst/>
                <a:gdLst>
                  <a:gd name="T0" fmla="*/ 0 w 130"/>
                  <a:gd name="T1" fmla="*/ 41 h 42"/>
                  <a:gd name="T2" fmla="*/ 40 w 130"/>
                  <a:gd name="T3" fmla="*/ 32 h 42"/>
                  <a:gd name="T4" fmla="*/ 56 w 130"/>
                  <a:gd name="T5" fmla="*/ 22 h 42"/>
                  <a:gd name="T6" fmla="*/ 56 w 130"/>
                  <a:gd name="T7" fmla="*/ 22 h 42"/>
                  <a:gd name="T8" fmla="*/ 56 w 130"/>
                  <a:gd name="T9" fmla="*/ 21 h 42"/>
                  <a:gd name="T10" fmla="*/ 82 w 130"/>
                  <a:gd name="T11" fmla="*/ 18 h 42"/>
                  <a:gd name="T12" fmla="*/ 110 w 130"/>
                  <a:gd name="T13" fmla="*/ 7 h 42"/>
                  <a:gd name="T14" fmla="*/ 110 w 130"/>
                  <a:gd name="T15" fmla="*/ 7 h 42"/>
                  <a:gd name="T16" fmla="*/ 129 w 130"/>
                  <a:gd name="T17" fmla="*/ 0 h 42"/>
                  <a:gd name="T18" fmla="*/ 130 w 130"/>
                  <a:gd name="T19" fmla="*/ 0 h 42"/>
                  <a:gd name="T20" fmla="*/ 111 w 130"/>
                  <a:gd name="T21" fmla="*/ 7 h 42"/>
                  <a:gd name="T22" fmla="*/ 82 w 130"/>
                  <a:gd name="T23" fmla="*/ 18 h 42"/>
                  <a:gd name="T24" fmla="*/ 82 w 130"/>
                  <a:gd name="T25" fmla="*/ 18 h 42"/>
                  <a:gd name="T26" fmla="*/ 82 w 130"/>
                  <a:gd name="T27" fmla="*/ 18 h 42"/>
                  <a:gd name="T28" fmla="*/ 57 w 130"/>
                  <a:gd name="T29" fmla="*/ 22 h 42"/>
                  <a:gd name="T30" fmla="*/ 41 w 130"/>
                  <a:gd name="T31" fmla="*/ 33 h 42"/>
                  <a:gd name="T32" fmla="*/ 41 w 130"/>
                  <a:gd name="T33" fmla="*/ 33 h 42"/>
                  <a:gd name="T34" fmla="*/ 41 w 130"/>
                  <a:gd name="T35" fmla="*/ 33 h 42"/>
                  <a:gd name="T36" fmla="*/ 0 w 130"/>
                  <a:gd name="T37" fmla="*/ 42 h 42"/>
                  <a:gd name="T38" fmla="*/ 0 w 130"/>
                  <a:gd name="T39"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42">
                    <a:moveTo>
                      <a:pt x="0" y="41"/>
                    </a:moveTo>
                    <a:cubicBezTo>
                      <a:pt x="13" y="38"/>
                      <a:pt x="27" y="35"/>
                      <a:pt x="40" y="32"/>
                    </a:cubicBezTo>
                    <a:cubicBezTo>
                      <a:pt x="46" y="29"/>
                      <a:pt x="51" y="25"/>
                      <a:pt x="56" y="22"/>
                    </a:cubicBezTo>
                    <a:cubicBezTo>
                      <a:pt x="56" y="22"/>
                      <a:pt x="56" y="22"/>
                      <a:pt x="56" y="22"/>
                    </a:cubicBezTo>
                    <a:cubicBezTo>
                      <a:pt x="56" y="21"/>
                      <a:pt x="56" y="21"/>
                      <a:pt x="56" y="21"/>
                    </a:cubicBezTo>
                    <a:cubicBezTo>
                      <a:pt x="65" y="20"/>
                      <a:pt x="73" y="19"/>
                      <a:pt x="82" y="18"/>
                    </a:cubicBezTo>
                    <a:cubicBezTo>
                      <a:pt x="92" y="14"/>
                      <a:pt x="101" y="11"/>
                      <a:pt x="110" y="7"/>
                    </a:cubicBezTo>
                    <a:cubicBezTo>
                      <a:pt x="110" y="7"/>
                      <a:pt x="110" y="7"/>
                      <a:pt x="110" y="7"/>
                    </a:cubicBezTo>
                    <a:cubicBezTo>
                      <a:pt x="117" y="5"/>
                      <a:pt x="123" y="2"/>
                      <a:pt x="129" y="0"/>
                    </a:cubicBezTo>
                    <a:cubicBezTo>
                      <a:pt x="130" y="0"/>
                      <a:pt x="130" y="0"/>
                      <a:pt x="130" y="0"/>
                    </a:cubicBezTo>
                    <a:cubicBezTo>
                      <a:pt x="124" y="2"/>
                      <a:pt x="117" y="5"/>
                      <a:pt x="111" y="7"/>
                    </a:cubicBezTo>
                    <a:cubicBezTo>
                      <a:pt x="102" y="11"/>
                      <a:pt x="92" y="15"/>
                      <a:pt x="82" y="18"/>
                    </a:cubicBezTo>
                    <a:cubicBezTo>
                      <a:pt x="82" y="18"/>
                      <a:pt x="82" y="18"/>
                      <a:pt x="82" y="18"/>
                    </a:cubicBezTo>
                    <a:cubicBezTo>
                      <a:pt x="82" y="18"/>
                      <a:pt x="82" y="18"/>
                      <a:pt x="82" y="18"/>
                    </a:cubicBezTo>
                    <a:cubicBezTo>
                      <a:pt x="73" y="20"/>
                      <a:pt x="65" y="21"/>
                      <a:pt x="57" y="22"/>
                    </a:cubicBezTo>
                    <a:cubicBezTo>
                      <a:pt x="52" y="25"/>
                      <a:pt x="47" y="29"/>
                      <a:pt x="41" y="33"/>
                    </a:cubicBezTo>
                    <a:cubicBezTo>
                      <a:pt x="41" y="33"/>
                      <a:pt x="41" y="33"/>
                      <a:pt x="41" y="33"/>
                    </a:cubicBezTo>
                    <a:cubicBezTo>
                      <a:pt x="41" y="33"/>
                      <a:pt x="41" y="33"/>
                      <a:pt x="41" y="33"/>
                    </a:cubicBezTo>
                    <a:cubicBezTo>
                      <a:pt x="27" y="36"/>
                      <a:pt x="13" y="39"/>
                      <a:pt x="0" y="42"/>
                    </a:cubicBezTo>
                    <a:lnTo>
                      <a:pt x="0" y="41"/>
                    </a:lnTo>
                    <a:close/>
                  </a:path>
                </a:pathLst>
              </a:custGeom>
              <a:solidFill>
                <a:srgbClr val="F163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9" name="iŝlîḍe"/>
              <p:cNvSpPr/>
              <p:nvPr/>
            </p:nvSpPr>
            <p:spPr bwMode="auto">
              <a:xfrm>
                <a:off x="2710" y="1962"/>
                <a:ext cx="205" cy="61"/>
              </a:xfrm>
              <a:custGeom>
                <a:avLst/>
                <a:gdLst>
                  <a:gd name="T0" fmla="*/ 0 w 131"/>
                  <a:gd name="T1" fmla="*/ 39 h 39"/>
                  <a:gd name="T2" fmla="*/ 54 w 131"/>
                  <a:gd name="T3" fmla="*/ 28 h 39"/>
                  <a:gd name="T4" fmla="*/ 73 w 131"/>
                  <a:gd name="T5" fmla="*/ 17 h 39"/>
                  <a:gd name="T6" fmla="*/ 73 w 131"/>
                  <a:gd name="T7" fmla="*/ 17 h 39"/>
                  <a:gd name="T8" fmla="*/ 73 w 131"/>
                  <a:gd name="T9" fmla="*/ 17 h 39"/>
                  <a:gd name="T10" fmla="*/ 107 w 131"/>
                  <a:gd name="T11" fmla="*/ 11 h 39"/>
                  <a:gd name="T12" fmla="*/ 130 w 131"/>
                  <a:gd name="T13" fmla="*/ 0 h 39"/>
                  <a:gd name="T14" fmla="*/ 131 w 131"/>
                  <a:gd name="T15" fmla="*/ 0 h 39"/>
                  <a:gd name="T16" fmla="*/ 108 w 131"/>
                  <a:gd name="T17" fmla="*/ 11 h 39"/>
                  <a:gd name="T18" fmla="*/ 108 w 131"/>
                  <a:gd name="T19" fmla="*/ 11 h 39"/>
                  <a:gd name="T20" fmla="*/ 108 w 131"/>
                  <a:gd name="T21" fmla="*/ 11 h 39"/>
                  <a:gd name="T22" fmla="*/ 74 w 131"/>
                  <a:gd name="T23" fmla="*/ 17 h 39"/>
                  <a:gd name="T24" fmla="*/ 55 w 131"/>
                  <a:gd name="T25" fmla="*/ 28 h 39"/>
                  <a:gd name="T26" fmla="*/ 55 w 131"/>
                  <a:gd name="T27" fmla="*/ 28 h 39"/>
                  <a:gd name="T28" fmla="*/ 55 w 131"/>
                  <a:gd name="T29" fmla="*/ 28 h 39"/>
                  <a:gd name="T30" fmla="*/ 0 w 131"/>
                  <a:gd name="T3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39">
                    <a:moveTo>
                      <a:pt x="0" y="39"/>
                    </a:moveTo>
                    <a:cubicBezTo>
                      <a:pt x="18" y="35"/>
                      <a:pt x="36" y="32"/>
                      <a:pt x="54" y="28"/>
                    </a:cubicBezTo>
                    <a:cubicBezTo>
                      <a:pt x="61" y="24"/>
                      <a:pt x="67" y="21"/>
                      <a:pt x="73" y="17"/>
                    </a:cubicBezTo>
                    <a:cubicBezTo>
                      <a:pt x="73" y="17"/>
                      <a:pt x="73" y="17"/>
                      <a:pt x="73" y="17"/>
                    </a:cubicBezTo>
                    <a:cubicBezTo>
                      <a:pt x="73" y="17"/>
                      <a:pt x="73" y="17"/>
                      <a:pt x="73" y="17"/>
                    </a:cubicBezTo>
                    <a:cubicBezTo>
                      <a:pt x="85" y="15"/>
                      <a:pt x="96" y="13"/>
                      <a:pt x="107" y="11"/>
                    </a:cubicBezTo>
                    <a:cubicBezTo>
                      <a:pt x="115" y="7"/>
                      <a:pt x="123" y="4"/>
                      <a:pt x="130" y="0"/>
                    </a:cubicBezTo>
                    <a:cubicBezTo>
                      <a:pt x="131" y="0"/>
                      <a:pt x="131" y="0"/>
                      <a:pt x="131" y="0"/>
                    </a:cubicBezTo>
                    <a:cubicBezTo>
                      <a:pt x="123" y="4"/>
                      <a:pt x="116" y="7"/>
                      <a:pt x="108" y="11"/>
                    </a:cubicBezTo>
                    <a:cubicBezTo>
                      <a:pt x="108" y="11"/>
                      <a:pt x="108" y="11"/>
                      <a:pt x="108" y="11"/>
                    </a:cubicBezTo>
                    <a:cubicBezTo>
                      <a:pt x="108" y="11"/>
                      <a:pt x="108" y="11"/>
                      <a:pt x="108" y="11"/>
                    </a:cubicBezTo>
                    <a:cubicBezTo>
                      <a:pt x="96" y="13"/>
                      <a:pt x="85" y="15"/>
                      <a:pt x="74" y="17"/>
                    </a:cubicBezTo>
                    <a:cubicBezTo>
                      <a:pt x="68" y="21"/>
                      <a:pt x="62" y="25"/>
                      <a:pt x="55" y="28"/>
                    </a:cubicBezTo>
                    <a:cubicBezTo>
                      <a:pt x="55" y="28"/>
                      <a:pt x="55" y="28"/>
                      <a:pt x="55" y="28"/>
                    </a:cubicBezTo>
                    <a:cubicBezTo>
                      <a:pt x="55" y="28"/>
                      <a:pt x="55" y="28"/>
                      <a:pt x="55" y="28"/>
                    </a:cubicBezTo>
                    <a:cubicBezTo>
                      <a:pt x="37" y="32"/>
                      <a:pt x="18" y="36"/>
                      <a:pt x="0" y="39"/>
                    </a:cubicBezTo>
                    <a:close/>
                  </a:path>
                </a:pathLst>
              </a:custGeom>
              <a:solidFill>
                <a:srgbClr val="EAA9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0" name="ïSļîḓe"/>
              <p:cNvSpPr/>
              <p:nvPr/>
            </p:nvSpPr>
            <p:spPr bwMode="auto">
              <a:xfrm>
                <a:off x="2713" y="1962"/>
                <a:ext cx="201" cy="67"/>
              </a:xfrm>
              <a:custGeom>
                <a:avLst/>
                <a:gdLst>
                  <a:gd name="T0" fmla="*/ 0 w 128"/>
                  <a:gd name="T1" fmla="*/ 43 h 43"/>
                  <a:gd name="T2" fmla="*/ 24 w 128"/>
                  <a:gd name="T3" fmla="*/ 27 h 43"/>
                  <a:gd name="T4" fmla="*/ 24 w 128"/>
                  <a:gd name="T5" fmla="*/ 27 h 43"/>
                  <a:gd name="T6" fmla="*/ 25 w 128"/>
                  <a:gd name="T7" fmla="*/ 27 h 43"/>
                  <a:gd name="T8" fmla="*/ 65 w 128"/>
                  <a:gd name="T9" fmla="*/ 25 h 43"/>
                  <a:gd name="T10" fmla="*/ 89 w 128"/>
                  <a:gd name="T11" fmla="*/ 12 h 43"/>
                  <a:gd name="T12" fmla="*/ 89 w 128"/>
                  <a:gd name="T13" fmla="*/ 11 h 43"/>
                  <a:gd name="T14" fmla="*/ 89 w 128"/>
                  <a:gd name="T15" fmla="*/ 11 h 43"/>
                  <a:gd name="T16" fmla="*/ 118 w 128"/>
                  <a:gd name="T17" fmla="*/ 8 h 43"/>
                  <a:gd name="T18" fmla="*/ 127 w 128"/>
                  <a:gd name="T19" fmla="*/ 0 h 43"/>
                  <a:gd name="T20" fmla="*/ 128 w 128"/>
                  <a:gd name="T21" fmla="*/ 0 h 43"/>
                  <a:gd name="T22" fmla="*/ 119 w 128"/>
                  <a:gd name="T23" fmla="*/ 8 h 43"/>
                  <a:gd name="T24" fmla="*/ 119 w 128"/>
                  <a:gd name="T25" fmla="*/ 8 h 43"/>
                  <a:gd name="T26" fmla="*/ 118 w 128"/>
                  <a:gd name="T27" fmla="*/ 8 h 43"/>
                  <a:gd name="T28" fmla="*/ 89 w 128"/>
                  <a:gd name="T29" fmla="*/ 12 h 43"/>
                  <a:gd name="T30" fmla="*/ 66 w 128"/>
                  <a:gd name="T31" fmla="*/ 25 h 43"/>
                  <a:gd name="T32" fmla="*/ 65 w 128"/>
                  <a:gd name="T33" fmla="*/ 25 h 43"/>
                  <a:gd name="T34" fmla="*/ 65 w 128"/>
                  <a:gd name="T35" fmla="*/ 25 h 43"/>
                  <a:gd name="T36" fmla="*/ 24 w 128"/>
                  <a:gd name="T37" fmla="*/ 27 h 43"/>
                  <a:gd name="T38" fmla="*/ 1 w 128"/>
                  <a:gd name="T39" fmla="*/ 43 h 43"/>
                  <a:gd name="T40" fmla="*/ 0 w 128"/>
                  <a:gd name="T4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43">
                    <a:moveTo>
                      <a:pt x="0" y="43"/>
                    </a:moveTo>
                    <a:cubicBezTo>
                      <a:pt x="8" y="38"/>
                      <a:pt x="16" y="33"/>
                      <a:pt x="24" y="27"/>
                    </a:cubicBezTo>
                    <a:cubicBezTo>
                      <a:pt x="24" y="27"/>
                      <a:pt x="24" y="27"/>
                      <a:pt x="24" y="27"/>
                    </a:cubicBezTo>
                    <a:cubicBezTo>
                      <a:pt x="25" y="27"/>
                      <a:pt x="25" y="27"/>
                      <a:pt x="25" y="27"/>
                    </a:cubicBezTo>
                    <a:cubicBezTo>
                      <a:pt x="38" y="26"/>
                      <a:pt x="51" y="26"/>
                      <a:pt x="65" y="25"/>
                    </a:cubicBezTo>
                    <a:cubicBezTo>
                      <a:pt x="73" y="20"/>
                      <a:pt x="81" y="16"/>
                      <a:pt x="89" y="12"/>
                    </a:cubicBezTo>
                    <a:cubicBezTo>
                      <a:pt x="89" y="11"/>
                      <a:pt x="89" y="11"/>
                      <a:pt x="89" y="11"/>
                    </a:cubicBezTo>
                    <a:cubicBezTo>
                      <a:pt x="89" y="11"/>
                      <a:pt x="89" y="11"/>
                      <a:pt x="89" y="11"/>
                    </a:cubicBezTo>
                    <a:cubicBezTo>
                      <a:pt x="99" y="10"/>
                      <a:pt x="108" y="9"/>
                      <a:pt x="118" y="8"/>
                    </a:cubicBezTo>
                    <a:cubicBezTo>
                      <a:pt x="121" y="5"/>
                      <a:pt x="124" y="3"/>
                      <a:pt x="127" y="0"/>
                    </a:cubicBezTo>
                    <a:cubicBezTo>
                      <a:pt x="128" y="0"/>
                      <a:pt x="128" y="0"/>
                      <a:pt x="128" y="0"/>
                    </a:cubicBezTo>
                    <a:cubicBezTo>
                      <a:pt x="125" y="3"/>
                      <a:pt x="122" y="5"/>
                      <a:pt x="119" y="8"/>
                    </a:cubicBezTo>
                    <a:cubicBezTo>
                      <a:pt x="119" y="8"/>
                      <a:pt x="119" y="8"/>
                      <a:pt x="119" y="8"/>
                    </a:cubicBezTo>
                    <a:cubicBezTo>
                      <a:pt x="118" y="8"/>
                      <a:pt x="118" y="8"/>
                      <a:pt x="118" y="8"/>
                    </a:cubicBezTo>
                    <a:cubicBezTo>
                      <a:pt x="109" y="10"/>
                      <a:pt x="99" y="11"/>
                      <a:pt x="89" y="12"/>
                    </a:cubicBezTo>
                    <a:cubicBezTo>
                      <a:pt x="82" y="16"/>
                      <a:pt x="74" y="21"/>
                      <a:pt x="66" y="25"/>
                    </a:cubicBezTo>
                    <a:cubicBezTo>
                      <a:pt x="65" y="25"/>
                      <a:pt x="65" y="25"/>
                      <a:pt x="65" y="25"/>
                    </a:cubicBezTo>
                    <a:cubicBezTo>
                      <a:pt x="65" y="25"/>
                      <a:pt x="65" y="25"/>
                      <a:pt x="65" y="25"/>
                    </a:cubicBezTo>
                    <a:cubicBezTo>
                      <a:pt x="51" y="26"/>
                      <a:pt x="38" y="27"/>
                      <a:pt x="24" y="27"/>
                    </a:cubicBezTo>
                    <a:cubicBezTo>
                      <a:pt x="17" y="33"/>
                      <a:pt x="9" y="38"/>
                      <a:pt x="1" y="43"/>
                    </a:cubicBezTo>
                    <a:cubicBezTo>
                      <a:pt x="1" y="43"/>
                      <a:pt x="0" y="43"/>
                      <a:pt x="0" y="43"/>
                    </a:cubicBezTo>
                    <a:close/>
                  </a:path>
                </a:pathLst>
              </a:custGeom>
              <a:solidFill>
                <a:srgbClr val="47BD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1" name="ïṡḻîḍe"/>
              <p:cNvSpPr/>
              <p:nvPr/>
            </p:nvSpPr>
            <p:spPr bwMode="auto">
              <a:xfrm>
                <a:off x="2715" y="1957"/>
                <a:ext cx="220" cy="42"/>
              </a:xfrm>
              <a:custGeom>
                <a:avLst/>
                <a:gdLst>
                  <a:gd name="T0" fmla="*/ 128 w 141"/>
                  <a:gd name="T1" fmla="*/ 1 h 27"/>
                  <a:gd name="T2" fmla="*/ 128 w 141"/>
                  <a:gd name="T3" fmla="*/ 1 h 27"/>
                  <a:gd name="T4" fmla="*/ 128 w 141"/>
                  <a:gd name="T5" fmla="*/ 3 h 27"/>
                  <a:gd name="T6" fmla="*/ 64 w 141"/>
                  <a:gd name="T7" fmla="*/ 15 h 27"/>
                  <a:gd name="T8" fmla="*/ 0 w 141"/>
                  <a:gd name="T9" fmla="*/ 26 h 27"/>
                  <a:gd name="T10" fmla="*/ 0 w 141"/>
                  <a:gd name="T11" fmla="*/ 27 h 27"/>
                  <a:gd name="T12" fmla="*/ 64 w 141"/>
                  <a:gd name="T13" fmla="*/ 15 h 27"/>
                  <a:gd name="T14" fmla="*/ 128 w 141"/>
                  <a:gd name="T15" fmla="*/ 3 h 27"/>
                  <a:gd name="T16" fmla="*/ 127 w 141"/>
                  <a:gd name="T17" fmla="*/ 13 h 27"/>
                  <a:gd name="T18" fmla="*/ 126 w 141"/>
                  <a:gd name="T19" fmla="*/ 24 h 27"/>
                  <a:gd name="T20" fmla="*/ 127 w 141"/>
                  <a:gd name="T21" fmla="*/ 24 h 27"/>
                  <a:gd name="T22" fmla="*/ 128 w 141"/>
                  <a:gd name="T23" fmla="*/ 13 h 27"/>
                  <a:gd name="T24" fmla="*/ 128 w 141"/>
                  <a:gd name="T25" fmla="*/ 3 h 27"/>
                  <a:gd name="T26" fmla="*/ 141 w 141"/>
                  <a:gd name="T27" fmla="*/ 0 h 27"/>
                  <a:gd name="T28" fmla="*/ 141 w 141"/>
                  <a:gd name="T29" fmla="*/ 0 h 27"/>
                  <a:gd name="T30" fmla="*/ 128 w 141"/>
                  <a:gd name="T31" fmla="*/ 3 h 27"/>
                  <a:gd name="T32" fmla="*/ 128 w 141"/>
                  <a:gd name="T33"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27">
                    <a:moveTo>
                      <a:pt x="128" y="1"/>
                    </a:moveTo>
                    <a:cubicBezTo>
                      <a:pt x="128" y="1"/>
                      <a:pt x="128" y="1"/>
                      <a:pt x="128" y="1"/>
                    </a:cubicBezTo>
                    <a:cubicBezTo>
                      <a:pt x="128" y="2"/>
                      <a:pt x="128" y="2"/>
                      <a:pt x="128" y="3"/>
                    </a:cubicBezTo>
                    <a:cubicBezTo>
                      <a:pt x="106" y="7"/>
                      <a:pt x="85" y="11"/>
                      <a:pt x="64" y="15"/>
                    </a:cubicBezTo>
                    <a:cubicBezTo>
                      <a:pt x="42" y="19"/>
                      <a:pt x="21" y="22"/>
                      <a:pt x="0" y="26"/>
                    </a:cubicBezTo>
                    <a:cubicBezTo>
                      <a:pt x="0" y="27"/>
                      <a:pt x="0" y="27"/>
                      <a:pt x="0" y="27"/>
                    </a:cubicBezTo>
                    <a:cubicBezTo>
                      <a:pt x="21" y="23"/>
                      <a:pt x="42" y="19"/>
                      <a:pt x="64" y="15"/>
                    </a:cubicBezTo>
                    <a:cubicBezTo>
                      <a:pt x="85" y="11"/>
                      <a:pt x="106" y="7"/>
                      <a:pt x="128" y="3"/>
                    </a:cubicBezTo>
                    <a:cubicBezTo>
                      <a:pt x="127" y="6"/>
                      <a:pt x="127" y="10"/>
                      <a:pt x="127" y="13"/>
                    </a:cubicBezTo>
                    <a:cubicBezTo>
                      <a:pt x="127" y="17"/>
                      <a:pt x="126" y="21"/>
                      <a:pt x="126" y="24"/>
                    </a:cubicBezTo>
                    <a:cubicBezTo>
                      <a:pt x="127" y="24"/>
                      <a:pt x="127" y="24"/>
                      <a:pt x="127" y="24"/>
                    </a:cubicBezTo>
                    <a:cubicBezTo>
                      <a:pt x="127" y="20"/>
                      <a:pt x="127" y="17"/>
                      <a:pt x="128" y="13"/>
                    </a:cubicBezTo>
                    <a:cubicBezTo>
                      <a:pt x="128" y="10"/>
                      <a:pt x="128" y="6"/>
                      <a:pt x="128" y="3"/>
                    </a:cubicBezTo>
                    <a:cubicBezTo>
                      <a:pt x="133" y="2"/>
                      <a:pt x="137" y="1"/>
                      <a:pt x="141" y="0"/>
                    </a:cubicBezTo>
                    <a:cubicBezTo>
                      <a:pt x="141" y="0"/>
                      <a:pt x="141" y="0"/>
                      <a:pt x="141" y="0"/>
                    </a:cubicBezTo>
                    <a:cubicBezTo>
                      <a:pt x="137" y="1"/>
                      <a:pt x="133" y="2"/>
                      <a:pt x="128" y="3"/>
                    </a:cubicBezTo>
                    <a:cubicBezTo>
                      <a:pt x="128" y="2"/>
                      <a:pt x="128" y="2"/>
                      <a:pt x="128" y="1"/>
                    </a:cubicBezTo>
                    <a:close/>
                  </a:path>
                </a:pathLst>
              </a:custGeom>
              <a:solidFill>
                <a:srgbClr val="4661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2" name="í$ľíďè"/>
              <p:cNvSpPr/>
              <p:nvPr/>
            </p:nvSpPr>
            <p:spPr bwMode="auto">
              <a:xfrm>
                <a:off x="2813" y="1585"/>
                <a:ext cx="19" cy="18"/>
              </a:xfrm>
              <a:custGeom>
                <a:avLst/>
                <a:gdLst>
                  <a:gd name="T0" fmla="*/ 12 w 12"/>
                  <a:gd name="T1" fmla="*/ 5 h 12"/>
                  <a:gd name="T2" fmla="*/ 5 w 12"/>
                  <a:gd name="T3" fmla="*/ 0 h 12"/>
                  <a:gd name="T4" fmla="*/ 1 w 12"/>
                  <a:gd name="T5" fmla="*/ 7 h 12"/>
                  <a:gd name="T6" fmla="*/ 7 w 12"/>
                  <a:gd name="T7" fmla="*/ 11 h 12"/>
                  <a:gd name="T8" fmla="*/ 12 w 12"/>
                  <a:gd name="T9" fmla="*/ 5 h 12"/>
                </a:gdLst>
                <a:ahLst/>
                <a:cxnLst>
                  <a:cxn ang="0">
                    <a:pos x="T0" y="T1"/>
                  </a:cxn>
                  <a:cxn ang="0">
                    <a:pos x="T2" y="T3"/>
                  </a:cxn>
                  <a:cxn ang="0">
                    <a:pos x="T4" y="T5"/>
                  </a:cxn>
                  <a:cxn ang="0">
                    <a:pos x="T6" y="T7"/>
                  </a:cxn>
                  <a:cxn ang="0">
                    <a:pos x="T8" y="T9"/>
                  </a:cxn>
                </a:cxnLst>
                <a:rect l="0" t="0" r="r" b="b"/>
                <a:pathLst>
                  <a:path w="12" h="12">
                    <a:moveTo>
                      <a:pt x="12" y="5"/>
                    </a:moveTo>
                    <a:cubicBezTo>
                      <a:pt x="11" y="2"/>
                      <a:pt x="8" y="0"/>
                      <a:pt x="5" y="0"/>
                    </a:cubicBezTo>
                    <a:cubicBezTo>
                      <a:pt x="2" y="1"/>
                      <a:pt x="0" y="4"/>
                      <a:pt x="1" y="7"/>
                    </a:cubicBezTo>
                    <a:cubicBezTo>
                      <a:pt x="1" y="10"/>
                      <a:pt x="4" y="12"/>
                      <a:pt x="7" y="11"/>
                    </a:cubicBezTo>
                    <a:cubicBezTo>
                      <a:pt x="10" y="11"/>
                      <a:pt x="12" y="8"/>
                      <a:pt x="12" y="5"/>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3" name="îṣḷîďé"/>
              <p:cNvSpPr/>
              <p:nvPr/>
            </p:nvSpPr>
            <p:spPr bwMode="auto">
              <a:xfrm>
                <a:off x="3059" y="1544"/>
                <a:ext cx="19" cy="19"/>
              </a:xfrm>
              <a:custGeom>
                <a:avLst/>
                <a:gdLst>
                  <a:gd name="T0" fmla="*/ 1 w 12"/>
                  <a:gd name="T1" fmla="*/ 7 h 12"/>
                  <a:gd name="T2" fmla="*/ 5 w 12"/>
                  <a:gd name="T3" fmla="*/ 1 h 12"/>
                  <a:gd name="T4" fmla="*/ 12 w 12"/>
                  <a:gd name="T5" fmla="*/ 5 h 12"/>
                  <a:gd name="T6" fmla="*/ 7 w 12"/>
                  <a:gd name="T7" fmla="*/ 12 h 12"/>
                  <a:gd name="T8" fmla="*/ 1 w 12"/>
                  <a:gd name="T9" fmla="*/ 7 h 12"/>
                </a:gdLst>
                <a:ahLst/>
                <a:cxnLst>
                  <a:cxn ang="0">
                    <a:pos x="T0" y="T1"/>
                  </a:cxn>
                  <a:cxn ang="0">
                    <a:pos x="T2" y="T3"/>
                  </a:cxn>
                  <a:cxn ang="0">
                    <a:pos x="T4" y="T5"/>
                  </a:cxn>
                  <a:cxn ang="0">
                    <a:pos x="T6" y="T7"/>
                  </a:cxn>
                  <a:cxn ang="0">
                    <a:pos x="T8" y="T9"/>
                  </a:cxn>
                </a:cxnLst>
                <a:rect l="0" t="0" r="r" b="b"/>
                <a:pathLst>
                  <a:path w="12" h="12">
                    <a:moveTo>
                      <a:pt x="1" y="7"/>
                    </a:moveTo>
                    <a:cubicBezTo>
                      <a:pt x="0" y="4"/>
                      <a:pt x="2" y="1"/>
                      <a:pt x="5" y="1"/>
                    </a:cubicBezTo>
                    <a:cubicBezTo>
                      <a:pt x="8" y="0"/>
                      <a:pt x="11" y="2"/>
                      <a:pt x="12" y="5"/>
                    </a:cubicBezTo>
                    <a:cubicBezTo>
                      <a:pt x="12" y="8"/>
                      <a:pt x="10" y="11"/>
                      <a:pt x="7" y="12"/>
                    </a:cubicBezTo>
                    <a:cubicBezTo>
                      <a:pt x="4" y="12"/>
                      <a:pt x="1" y="10"/>
                      <a:pt x="1" y="7"/>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4" name="íṣḻíḑé"/>
              <p:cNvSpPr/>
              <p:nvPr/>
            </p:nvSpPr>
            <p:spPr bwMode="auto">
              <a:xfrm>
                <a:off x="2723" y="1832"/>
                <a:ext cx="508" cy="113"/>
              </a:xfrm>
              <a:custGeom>
                <a:avLst/>
                <a:gdLst>
                  <a:gd name="T0" fmla="*/ 0 w 508"/>
                  <a:gd name="T1" fmla="*/ 99 h 113"/>
                  <a:gd name="T2" fmla="*/ 505 w 508"/>
                  <a:gd name="T3" fmla="*/ 0 h 113"/>
                  <a:gd name="T4" fmla="*/ 508 w 508"/>
                  <a:gd name="T5" fmla="*/ 16 h 113"/>
                  <a:gd name="T6" fmla="*/ 1 w 508"/>
                  <a:gd name="T7" fmla="*/ 113 h 113"/>
                  <a:gd name="T8" fmla="*/ 0 w 508"/>
                  <a:gd name="T9" fmla="*/ 99 h 113"/>
                </a:gdLst>
                <a:ahLst/>
                <a:cxnLst>
                  <a:cxn ang="0">
                    <a:pos x="T0" y="T1"/>
                  </a:cxn>
                  <a:cxn ang="0">
                    <a:pos x="T2" y="T3"/>
                  </a:cxn>
                  <a:cxn ang="0">
                    <a:pos x="T4" y="T5"/>
                  </a:cxn>
                  <a:cxn ang="0">
                    <a:pos x="T6" y="T7"/>
                  </a:cxn>
                  <a:cxn ang="0">
                    <a:pos x="T8" y="T9"/>
                  </a:cxn>
                </a:cxnLst>
                <a:rect l="0" t="0" r="r" b="b"/>
                <a:pathLst>
                  <a:path w="508" h="113">
                    <a:moveTo>
                      <a:pt x="0" y="99"/>
                    </a:moveTo>
                    <a:lnTo>
                      <a:pt x="505" y="0"/>
                    </a:lnTo>
                    <a:lnTo>
                      <a:pt x="508" y="16"/>
                    </a:lnTo>
                    <a:lnTo>
                      <a:pt x="1" y="113"/>
                    </a:lnTo>
                    <a:lnTo>
                      <a:pt x="0" y="99"/>
                    </a:lnTo>
                    <a:close/>
                  </a:path>
                </a:pathLst>
              </a:custGeom>
              <a:solidFill>
                <a:srgbClr val="8BA3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5" name="ïṡ1ïḋé"/>
              <p:cNvSpPr/>
              <p:nvPr/>
            </p:nvSpPr>
            <p:spPr bwMode="auto">
              <a:xfrm>
                <a:off x="5217" y="2502"/>
                <a:ext cx="135" cy="130"/>
              </a:xfrm>
              <a:custGeom>
                <a:avLst/>
                <a:gdLst>
                  <a:gd name="T0" fmla="*/ 0 w 135"/>
                  <a:gd name="T1" fmla="*/ 81 h 130"/>
                  <a:gd name="T2" fmla="*/ 119 w 135"/>
                  <a:gd name="T3" fmla="*/ 130 h 130"/>
                  <a:gd name="T4" fmla="*/ 135 w 135"/>
                  <a:gd name="T5" fmla="*/ 56 h 130"/>
                  <a:gd name="T6" fmla="*/ 125 w 135"/>
                  <a:gd name="T7" fmla="*/ 36 h 130"/>
                  <a:gd name="T8" fmla="*/ 38 w 135"/>
                  <a:gd name="T9" fmla="*/ 0 h 130"/>
                  <a:gd name="T10" fmla="*/ 0 w 135"/>
                  <a:gd name="T11" fmla="*/ 81 h 130"/>
                </a:gdLst>
                <a:ahLst/>
                <a:cxnLst>
                  <a:cxn ang="0">
                    <a:pos x="T0" y="T1"/>
                  </a:cxn>
                  <a:cxn ang="0">
                    <a:pos x="T2" y="T3"/>
                  </a:cxn>
                  <a:cxn ang="0">
                    <a:pos x="T4" y="T5"/>
                  </a:cxn>
                  <a:cxn ang="0">
                    <a:pos x="T6" y="T7"/>
                  </a:cxn>
                  <a:cxn ang="0">
                    <a:pos x="T8" y="T9"/>
                  </a:cxn>
                  <a:cxn ang="0">
                    <a:pos x="T10" y="T11"/>
                  </a:cxn>
                </a:cxnLst>
                <a:rect l="0" t="0" r="r" b="b"/>
                <a:pathLst>
                  <a:path w="135" h="130">
                    <a:moveTo>
                      <a:pt x="0" y="81"/>
                    </a:moveTo>
                    <a:lnTo>
                      <a:pt x="119" y="130"/>
                    </a:lnTo>
                    <a:lnTo>
                      <a:pt x="135" y="56"/>
                    </a:lnTo>
                    <a:lnTo>
                      <a:pt x="125" y="36"/>
                    </a:lnTo>
                    <a:lnTo>
                      <a:pt x="38" y="0"/>
                    </a:lnTo>
                    <a:lnTo>
                      <a:pt x="0" y="81"/>
                    </a:lnTo>
                    <a:close/>
                  </a:path>
                </a:pathLst>
              </a:custGeom>
              <a:solidFill>
                <a:srgbClr val="FBCE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6" name="íṧḷíďè"/>
              <p:cNvSpPr/>
              <p:nvPr/>
            </p:nvSpPr>
            <p:spPr bwMode="auto">
              <a:xfrm>
                <a:off x="5158" y="2413"/>
                <a:ext cx="108" cy="112"/>
              </a:xfrm>
              <a:custGeom>
                <a:avLst/>
                <a:gdLst>
                  <a:gd name="T0" fmla="*/ 9 w 69"/>
                  <a:gd name="T1" fmla="*/ 0 h 72"/>
                  <a:gd name="T2" fmla="*/ 60 w 69"/>
                  <a:gd name="T3" fmla="*/ 60 h 72"/>
                  <a:gd name="T4" fmla="*/ 14 w 69"/>
                  <a:gd name="T5" fmla="*/ 26 h 72"/>
                  <a:gd name="T6" fmla="*/ 9 w 69"/>
                  <a:gd name="T7" fmla="*/ 0 h 72"/>
                </a:gdLst>
                <a:ahLst/>
                <a:cxnLst>
                  <a:cxn ang="0">
                    <a:pos x="T0" y="T1"/>
                  </a:cxn>
                  <a:cxn ang="0">
                    <a:pos x="T2" y="T3"/>
                  </a:cxn>
                  <a:cxn ang="0">
                    <a:pos x="T4" y="T5"/>
                  </a:cxn>
                  <a:cxn ang="0">
                    <a:pos x="T6" y="T7"/>
                  </a:cxn>
                </a:cxnLst>
                <a:rect l="0" t="0" r="r" b="b"/>
                <a:pathLst>
                  <a:path w="69" h="72">
                    <a:moveTo>
                      <a:pt x="9" y="0"/>
                    </a:moveTo>
                    <a:cubicBezTo>
                      <a:pt x="15" y="6"/>
                      <a:pt x="69" y="47"/>
                      <a:pt x="60" y="60"/>
                    </a:cubicBezTo>
                    <a:cubicBezTo>
                      <a:pt x="52" y="72"/>
                      <a:pt x="19" y="31"/>
                      <a:pt x="14" y="26"/>
                    </a:cubicBezTo>
                    <a:cubicBezTo>
                      <a:pt x="0" y="13"/>
                      <a:pt x="3" y="5"/>
                      <a:pt x="9" y="0"/>
                    </a:cubicBezTo>
                    <a:close/>
                  </a:path>
                </a:pathLst>
              </a:custGeom>
              <a:solidFill>
                <a:srgbClr val="E9C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7" name="ïṩļiḍê"/>
              <p:cNvSpPr/>
              <p:nvPr/>
            </p:nvSpPr>
            <p:spPr bwMode="auto">
              <a:xfrm>
                <a:off x="5097" y="2419"/>
                <a:ext cx="175" cy="169"/>
              </a:xfrm>
              <a:custGeom>
                <a:avLst/>
                <a:gdLst>
                  <a:gd name="T0" fmla="*/ 33 w 112"/>
                  <a:gd name="T1" fmla="*/ 29 h 108"/>
                  <a:gd name="T2" fmla="*/ 33 w 112"/>
                  <a:gd name="T3" fmla="*/ 30 h 108"/>
                  <a:gd name="T4" fmla="*/ 27 w 112"/>
                  <a:gd name="T5" fmla="*/ 27 h 108"/>
                  <a:gd name="T6" fmla="*/ 19 w 112"/>
                  <a:gd name="T7" fmla="*/ 43 h 108"/>
                  <a:gd name="T8" fmla="*/ 28 w 112"/>
                  <a:gd name="T9" fmla="*/ 48 h 108"/>
                  <a:gd name="T10" fmla="*/ 28 w 112"/>
                  <a:gd name="T11" fmla="*/ 48 h 108"/>
                  <a:gd name="T12" fmla="*/ 23 w 112"/>
                  <a:gd name="T13" fmla="*/ 46 h 108"/>
                  <a:gd name="T14" fmla="*/ 15 w 112"/>
                  <a:gd name="T15" fmla="*/ 61 h 108"/>
                  <a:gd name="T16" fmla="*/ 24 w 112"/>
                  <a:gd name="T17" fmla="*/ 66 h 108"/>
                  <a:gd name="T18" fmla="*/ 24 w 112"/>
                  <a:gd name="T19" fmla="*/ 67 h 108"/>
                  <a:gd name="T20" fmla="*/ 20 w 112"/>
                  <a:gd name="T21" fmla="*/ 65 h 108"/>
                  <a:gd name="T22" fmla="*/ 12 w 112"/>
                  <a:gd name="T23" fmla="*/ 81 h 108"/>
                  <a:gd name="T24" fmla="*/ 20 w 112"/>
                  <a:gd name="T25" fmla="*/ 85 h 108"/>
                  <a:gd name="T26" fmla="*/ 85 w 112"/>
                  <a:gd name="T27" fmla="*/ 106 h 108"/>
                  <a:gd name="T28" fmla="*/ 105 w 112"/>
                  <a:gd name="T29" fmla="*/ 57 h 108"/>
                  <a:gd name="T30" fmla="*/ 104 w 112"/>
                  <a:gd name="T31" fmla="*/ 54 h 108"/>
                  <a:gd name="T32" fmla="*/ 91 w 112"/>
                  <a:gd name="T33" fmla="*/ 37 h 108"/>
                  <a:gd name="T34" fmla="*/ 27 w 112"/>
                  <a:gd name="T35" fmla="*/ 14 h 108"/>
                  <a:gd name="T36" fmla="*/ 33 w 112"/>
                  <a:gd name="T37" fmla="*/ 2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08">
                    <a:moveTo>
                      <a:pt x="33" y="29"/>
                    </a:moveTo>
                    <a:cubicBezTo>
                      <a:pt x="33" y="30"/>
                      <a:pt x="33" y="30"/>
                      <a:pt x="33" y="30"/>
                    </a:cubicBezTo>
                    <a:cubicBezTo>
                      <a:pt x="27" y="27"/>
                      <a:pt x="27" y="27"/>
                      <a:pt x="27" y="27"/>
                    </a:cubicBezTo>
                    <a:cubicBezTo>
                      <a:pt x="13" y="19"/>
                      <a:pt x="7" y="37"/>
                      <a:pt x="19" y="43"/>
                    </a:cubicBezTo>
                    <a:cubicBezTo>
                      <a:pt x="28" y="48"/>
                      <a:pt x="28" y="48"/>
                      <a:pt x="28" y="48"/>
                    </a:cubicBezTo>
                    <a:cubicBezTo>
                      <a:pt x="28" y="48"/>
                      <a:pt x="28" y="48"/>
                      <a:pt x="28" y="48"/>
                    </a:cubicBezTo>
                    <a:cubicBezTo>
                      <a:pt x="23" y="46"/>
                      <a:pt x="23" y="46"/>
                      <a:pt x="23" y="46"/>
                    </a:cubicBezTo>
                    <a:cubicBezTo>
                      <a:pt x="9" y="38"/>
                      <a:pt x="3" y="55"/>
                      <a:pt x="15" y="61"/>
                    </a:cubicBezTo>
                    <a:cubicBezTo>
                      <a:pt x="24" y="66"/>
                      <a:pt x="24" y="66"/>
                      <a:pt x="24" y="66"/>
                    </a:cubicBezTo>
                    <a:cubicBezTo>
                      <a:pt x="24" y="67"/>
                      <a:pt x="24" y="67"/>
                      <a:pt x="24" y="67"/>
                    </a:cubicBezTo>
                    <a:cubicBezTo>
                      <a:pt x="20" y="65"/>
                      <a:pt x="20" y="65"/>
                      <a:pt x="20" y="65"/>
                    </a:cubicBezTo>
                    <a:cubicBezTo>
                      <a:pt x="6" y="57"/>
                      <a:pt x="0" y="75"/>
                      <a:pt x="12" y="81"/>
                    </a:cubicBezTo>
                    <a:cubicBezTo>
                      <a:pt x="20" y="85"/>
                      <a:pt x="20" y="85"/>
                      <a:pt x="20" y="85"/>
                    </a:cubicBezTo>
                    <a:cubicBezTo>
                      <a:pt x="39" y="96"/>
                      <a:pt x="65" y="108"/>
                      <a:pt x="85" y="106"/>
                    </a:cubicBezTo>
                    <a:cubicBezTo>
                      <a:pt x="109" y="101"/>
                      <a:pt x="112" y="69"/>
                      <a:pt x="105" y="57"/>
                    </a:cubicBezTo>
                    <a:cubicBezTo>
                      <a:pt x="105" y="56"/>
                      <a:pt x="104" y="55"/>
                      <a:pt x="104" y="54"/>
                    </a:cubicBezTo>
                    <a:cubicBezTo>
                      <a:pt x="101" y="49"/>
                      <a:pt x="96" y="40"/>
                      <a:pt x="91" y="37"/>
                    </a:cubicBezTo>
                    <a:cubicBezTo>
                      <a:pt x="80" y="32"/>
                      <a:pt x="35" y="0"/>
                      <a:pt x="27" y="14"/>
                    </a:cubicBezTo>
                    <a:cubicBezTo>
                      <a:pt x="22" y="21"/>
                      <a:pt x="24" y="24"/>
                      <a:pt x="33" y="29"/>
                    </a:cubicBezTo>
                    <a:close/>
                  </a:path>
                </a:pathLst>
              </a:custGeom>
              <a:solidFill>
                <a:srgbClr val="FBCE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8" name="ïšḷïdê"/>
              <p:cNvSpPr/>
              <p:nvPr/>
            </p:nvSpPr>
            <p:spPr bwMode="auto">
              <a:xfrm>
                <a:off x="5256" y="2513"/>
                <a:ext cx="85" cy="116"/>
              </a:xfrm>
              <a:custGeom>
                <a:avLst/>
                <a:gdLst>
                  <a:gd name="T0" fmla="*/ 50 w 85"/>
                  <a:gd name="T1" fmla="*/ 116 h 116"/>
                  <a:gd name="T2" fmla="*/ 0 w 85"/>
                  <a:gd name="T3" fmla="*/ 92 h 116"/>
                  <a:gd name="T4" fmla="*/ 33 w 85"/>
                  <a:gd name="T5" fmla="*/ 0 h 116"/>
                  <a:gd name="T6" fmla="*/ 85 w 85"/>
                  <a:gd name="T7" fmla="*/ 20 h 116"/>
                  <a:gd name="T8" fmla="*/ 50 w 85"/>
                  <a:gd name="T9" fmla="*/ 116 h 116"/>
                </a:gdLst>
                <a:ahLst/>
                <a:cxnLst>
                  <a:cxn ang="0">
                    <a:pos x="T0" y="T1"/>
                  </a:cxn>
                  <a:cxn ang="0">
                    <a:pos x="T2" y="T3"/>
                  </a:cxn>
                  <a:cxn ang="0">
                    <a:pos x="T4" y="T5"/>
                  </a:cxn>
                  <a:cxn ang="0">
                    <a:pos x="T6" y="T7"/>
                  </a:cxn>
                  <a:cxn ang="0">
                    <a:pos x="T8" y="T9"/>
                  </a:cxn>
                </a:cxnLst>
                <a:rect l="0" t="0" r="r" b="b"/>
                <a:pathLst>
                  <a:path w="85" h="116">
                    <a:moveTo>
                      <a:pt x="50" y="116"/>
                    </a:moveTo>
                    <a:lnTo>
                      <a:pt x="0" y="92"/>
                    </a:lnTo>
                    <a:lnTo>
                      <a:pt x="33" y="0"/>
                    </a:lnTo>
                    <a:lnTo>
                      <a:pt x="85" y="20"/>
                    </a:lnTo>
                    <a:lnTo>
                      <a:pt x="50" y="1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9" name="íśliḋe"/>
              <p:cNvSpPr/>
              <p:nvPr/>
            </p:nvSpPr>
            <p:spPr bwMode="auto">
              <a:xfrm>
                <a:off x="5236" y="2544"/>
                <a:ext cx="6" cy="8"/>
              </a:xfrm>
              <a:custGeom>
                <a:avLst/>
                <a:gdLst>
                  <a:gd name="T0" fmla="*/ 1 w 4"/>
                  <a:gd name="T1" fmla="*/ 1 h 5"/>
                  <a:gd name="T2" fmla="*/ 0 w 4"/>
                  <a:gd name="T3" fmla="*/ 4 h 5"/>
                  <a:gd name="T4" fmla="*/ 1 w 4"/>
                  <a:gd name="T5" fmla="*/ 5 h 5"/>
                  <a:gd name="T6" fmla="*/ 2 w 4"/>
                  <a:gd name="T7" fmla="*/ 5 h 5"/>
                  <a:gd name="T8" fmla="*/ 3 w 4"/>
                  <a:gd name="T9" fmla="*/ 5 h 5"/>
                  <a:gd name="T10" fmla="*/ 4 w 4"/>
                  <a:gd name="T11" fmla="*/ 2 h 5"/>
                  <a:gd name="T12" fmla="*/ 3 w 4"/>
                  <a:gd name="T13" fmla="*/ 0 h 5"/>
                  <a:gd name="T14" fmla="*/ 2 w 4"/>
                  <a:gd name="T15" fmla="*/ 0 h 5"/>
                  <a:gd name="T16" fmla="*/ 1 w 4"/>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1"/>
                    </a:moveTo>
                    <a:cubicBezTo>
                      <a:pt x="0" y="4"/>
                      <a:pt x="0" y="4"/>
                      <a:pt x="0" y="4"/>
                    </a:cubicBezTo>
                    <a:cubicBezTo>
                      <a:pt x="0" y="4"/>
                      <a:pt x="0" y="5"/>
                      <a:pt x="1" y="5"/>
                    </a:cubicBezTo>
                    <a:cubicBezTo>
                      <a:pt x="2" y="5"/>
                      <a:pt x="2" y="5"/>
                      <a:pt x="2" y="5"/>
                    </a:cubicBezTo>
                    <a:cubicBezTo>
                      <a:pt x="2" y="5"/>
                      <a:pt x="3" y="5"/>
                      <a:pt x="3" y="5"/>
                    </a:cubicBezTo>
                    <a:cubicBezTo>
                      <a:pt x="4" y="2"/>
                      <a:pt x="4" y="2"/>
                      <a:pt x="4" y="2"/>
                    </a:cubicBezTo>
                    <a:cubicBezTo>
                      <a:pt x="4" y="1"/>
                      <a:pt x="4" y="1"/>
                      <a:pt x="3" y="0"/>
                    </a:cubicBezTo>
                    <a:cubicBezTo>
                      <a:pt x="2" y="0"/>
                      <a:pt x="2" y="0"/>
                      <a:pt x="2" y="0"/>
                    </a:cubicBezTo>
                    <a:cubicBezTo>
                      <a:pt x="2" y="0"/>
                      <a:pt x="1" y="0"/>
                      <a:pt x="1" y="1"/>
                    </a:cubicBez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0" name="iṣḷíḓe"/>
              <p:cNvSpPr/>
              <p:nvPr/>
            </p:nvSpPr>
            <p:spPr bwMode="auto">
              <a:xfrm>
                <a:off x="5239" y="2506"/>
                <a:ext cx="58" cy="102"/>
              </a:xfrm>
              <a:custGeom>
                <a:avLst/>
                <a:gdLst>
                  <a:gd name="T0" fmla="*/ 0 w 58"/>
                  <a:gd name="T1" fmla="*/ 93 h 102"/>
                  <a:gd name="T2" fmla="*/ 22 w 58"/>
                  <a:gd name="T3" fmla="*/ 102 h 102"/>
                  <a:gd name="T4" fmla="*/ 58 w 58"/>
                  <a:gd name="T5" fmla="*/ 10 h 102"/>
                  <a:gd name="T6" fmla="*/ 36 w 58"/>
                  <a:gd name="T7" fmla="*/ 0 h 102"/>
                  <a:gd name="T8" fmla="*/ 0 w 58"/>
                  <a:gd name="T9" fmla="*/ 93 h 102"/>
                </a:gdLst>
                <a:ahLst/>
                <a:cxnLst>
                  <a:cxn ang="0">
                    <a:pos x="T0" y="T1"/>
                  </a:cxn>
                  <a:cxn ang="0">
                    <a:pos x="T2" y="T3"/>
                  </a:cxn>
                  <a:cxn ang="0">
                    <a:pos x="T4" y="T5"/>
                  </a:cxn>
                  <a:cxn ang="0">
                    <a:pos x="T6" y="T7"/>
                  </a:cxn>
                  <a:cxn ang="0">
                    <a:pos x="T8" y="T9"/>
                  </a:cxn>
                </a:cxnLst>
                <a:rect l="0" t="0" r="r" b="b"/>
                <a:pathLst>
                  <a:path w="58" h="102">
                    <a:moveTo>
                      <a:pt x="0" y="93"/>
                    </a:moveTo>
                    <a:lnTo>
                      <a:pt x="22" y="102"/>
                    </a:lnTo>
                    <a:lnTo>
                      <a:pt x="58" y="10"/>
                    </a:lnTo>
                    <a:lnTo>
                      <a:pt x="36" y="0"/>
                    </a:lnTo>
                    <a:lnTo>
                      <a:pt x="0" y="93"/>
                    </a:ln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1" name="ïṩḻïďe"/>
              <p:cNvSpPr/>
              <p:nvPr/>
            </p:nvSpPr>
            <p:spPr bwMode="auto">
              <a:xfrm>
                <a:off x="5239" y="2589"/>
                <a:ext cx="27" cy="19"/>
              </a:xfrm>
              <a:custGeom>
                <a:avLst/>
                <a:gdLst>
                  <a:gd name="T0" fmla="*/ 0 w 27"/>
                  <a:gd name="T1" fmla="*/ 10 h 19"/>
                  <a:gd name="T2" fmla="*/ 2 w 27"/>
                  <a:gd name="T3" fmla="*/ 5 h 19"/>
                  <a:gd name="T4" fmla="*/ 3 w 27"/>
                  <a:gd name="T5" fmla="*/ 4 h 19"/>
                  <a:gd name="T6" fmla="*/ 3 w 27"/>
                  <a:gd name="T7" fmla="*/ 0 h 19"/>
                  <a:gd name="T8" fmla="*/ 10 w 27"/>
                  <a:gd name="T9" fmla="*/ 2 h 19"/>
                  <a:gd name="T10" fmla="*/ 11 w 27"/>
                  <a:gd name="T11" fmla="*/ 2 h 19"/>
                  <a:gd name="T12" fmla="*/ 27 w 27"/>
                  <a:gd name="T13" fmla="*/ 8 h 19"/>
                  <a:gd name="T14" fmla="*/ 22 w 27"/>
                  <a:gd name="T15" fmla="*/ 19 h 19"/>
                  <a:gd name="T16" fmla="*/ 0 w 27"/>
                  <a:gd name="T1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9">
                    <a:moveTo>
                      <a:pt x="0" y="10"/>
                    </a:moveTo>
                    <a:lnTo>
                      <a:pt x="2" y="5"/>
                    </a:lnTo>
                    <a:lnTo>
                      <a:pt x="3" y="4"/>
                    </a:lnTo>
                    <a:lnTo>
                      <a:pt x="3" y="0"/>
                    </a:lnTo>
                    <a:lnTo>
                      <a:pt x="10" y="2"/>
                    </a:lnTo>
                    <a:lnTo>
                      <a:pt x="11" y="2"/>
                    </a:lnTo>
                    <a:lnTo>
                      <a:pt x="27" y="8"/>
                    </a:lnTo>
                    <a:lnTo>
                      <a:pt x="22" y="19"/>
                    </a:lnTo>
                    <a:lnTo>
                      <a:pt x="0" y="10"/>
                    </a:ln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2" name="ïśḷiḑè"/>
              <p:cNvSpPr/>
              <p:nvPr/>
            </p:nvSpPr>
            <p:spPr bwMode="auto">
              <a:xfrm>
                <a:off x="5242" y="2589"/>
                <a:ext cx="24" cy="10"/>
              </a:xfrm>
              <a:custGeom>
                <a:avLst/>
                <a:gdLst>
                  <a:gd name="T0" fmla="*/ 0 w 24"/>
                  <a:gd name="T1" fmla="*/ 0 h 10"/>
                  <a:gd name="T2" fmla="*/ 24 w 24"/>
                  <a:gd name="T3" fmla="*/ 10 h 10"/>
                  <a:gd name="T4" fmla="*/ 24 w 24"/>
                  <a:gd name="T5" fmla="*/ 8 h 10"/>
                  <a:gd name="T6" fmla="*/ 0 w 24"/>
                  <a:gd name="T7" fmla="*/ 0 h 10"/>
                  <a:gd name="T8" fmla="*/ 0 w 24"/>
                  <a:gd name="T9" fmla="*/ 0 h 10"/>
                </a:gdLst>
                <a:ahLst/>
                <a:cxnLst>
                  <a:cxn ang="0">
                    <a:pos x="T0" y="T1"/>
                  </a:cxn>
                  <a:cxn ang="0">
                    <a:pos x="T2" y="T3"/>
                  </a:cxn>
                  <a:cxn ang="0">
                    <a:pos x="T4" y="T5"/>
                  </a:cxn>
                  <a:cxn ang="0">
                    <a:pos x="T6" y="T7"/>
                  </a:cxn>
                  <a:cxn ang="0">
                    <a:pos x="T8" y="T9"/>
                  </a:cxn>
                </a:cxnLst>
                <a:rect l="0" t="0" r="r" b="b"/>
                <a:pathLst>
                  <a:path w="24" h="10">
                    <a:moveTo>
                      <a:pt x="0" y="0"/>
                    </a:moveTo>
                    <a:lnTo>
                      <a:pt x="24" y="10"/>
                    </a:lnTo>
                    <a:lnTo>
                      <a:pt x="24" y="8"/>
                    </a:lnTo>
                    <a:lnTo>
                      <a:pt x="0" y="0"/>
                    </a:lnTo>
                    <a:lnTo>
                      <a:pt x="0" y="0"/>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3" name="ïsliḍê"/>
              <p:cNvSpPr/>
              <p:nvPr/>
            </p:nvSpPr>
            <p:spPr bwMode="auto">
              <a:xfrm>
                <a:off x="5242" y="2578"/>
                <a:ext cx="28" cy="19"/>
              </a:xfrm>
              <a:custGeom>
                <a:avLst/>
                <a:gdLst>
                  <a:gd name="T0" fmla="*/ 0 w 28"/>
                  <a:gd name="T1" fmla="*/ 11 h 19"/>
                  <a:gd name="T2" fmla="*/ 2 w 28"/>
                  <a:gd name="T3" fmla="*/ 7 h 19"/>
                  <a:gd name="T4" fmla="*/ 3 w 28"/>
                  <a:gd name="T5" fmla="*/ 4 h 19"/>
                  <a:gd name="T6" fmla="*/ 5 w 28"/>
                  <a:gd name="T7" fmla="*/ 0 h 19"/>
                  <a:gd name="T8" fmla="*/ 10 w 28"/>
                  <a:gd name="T9" fmla="*/ 2 h 19"/>
                  <a:gd name="T10" fmla="*/ 13 w 28"/>
                  <a:gd name="T11" fmla="*/ 4 h 19"/>
                  <a:gd name="T12" fmla="*/ 28 w 28"/>
                  <a:gd name="T13" fmla="*/ 10 h 19"/>
                  <a:gd name="T14" fmla="*/ 24 w 28"/>
                  <a:gd name="T15" fmla="*/ 19 h 19"/>
                  <a:gd name="T16" fmla="*/ 0 w 28"/>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9">
                    <a:moveTo>
                      <a:pt x="0" y="11"/>
                    </a:moveTo>
                    <a:lnTo>
                      <a:pt x="2" y="7"/>
                    </a:lnTo>
                    <a:lnTo>
                      <a:pt x="3" y="4"/>
                    </a:lnTo>
                    <a:lnTo>
                      <a:pt x="5" y="0"/>
                    </a:lnTo>
                    <a:lnTo>
                      <a:pt x="10" y="2"/>
                    </a:lnTo>
                    <a:lnTo>
                      <a:pt x="13" y="4"/>
                    </a:lnTo>
                    <a:lnTo>
                      <a:pt x="28" y="10"/>
                    </a:lnTo>
                    <a:lnTo>
                      <a:pt x="24" y="19"/>
                    </a:lnTo>
                    <a:lnTo>
                      <a:pt x="0" y="11"/>
                    </a:ln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4" name="îSlíḑê"/>
              <p:cNvSpPr/>
              <p:nvPr/>
            </p:nvSpPr>
            <p:spPr bwMode="auto">
              <a:xfrm>
                <a:off x="5247" y="2578"/>
                <a:ext cx="23" cy="10"/>
              </a:xfrm>
              <a:custGeom>
                <a:avLst/>
                <a:gdLst>
                  <a:gd name="T0" fmla="*/ 0 w 23"/>
                  <a:gd name="T1" fmla="*/ 2 h 10"/>
                  <a:gd name="T2" fmla="*/ 22 w 23"/>
                  <a:gd name="T3" fmla="*/ 10 h 10"/>
                  <a:gd name="T4" fmla="*/ 23 w 23"/>
                  <a:gd name="T5" fmla="*/ 10 h 10"/>
                  <a:gd name="T6" fmla="*/ 0 w 23"/>
                  <a:gd name="T7" fmla="*/ 0 h 10"/>
                  <a:gd name="T8" fmla="*/ 0 w 23"/>
                  <a:gd name="T9" fmla="*/ 2 h 10"/>
                </a:gdLst>
                <a:ahLst/>
                <a:cxnLst>
                  <a:cxn ang="0">
                    <a:pos x="T0" y="T1"/>
                  </a:cxn>
                  <a:cxn ang="0">
                    <a:pos x="T2" y="T3"/>
                  </a:cxn>
                  <a:cxn ang="0">
                    <a:pos x="T4" y="T5"/>
                  </a:cxn>
                  <a:cxn ang="0">
                    <a:pos x="T6" y="T7"/>
                  </a:cxn>
                  <a:cxn ang="0">
                    <a:pos x="T8" y="T9"/>
                  </a:cxn>
                </a:cxnLst>
                <a:rect l="0" t="0" r="r" b="b"/>
                <a:pathLst>
                  <a:path w="23" h="10">
                    <a:moveTo>
                      <a:pt x="0" y="2"/>
                    </a:moveTo>
                    <a:lnTo>
                      <a:pt x="22" y="10"/>
                    </a:lnTo>
                    <a:lnTo>
                      <a:pt x="23" y="10"/>
                    </a:lnTo>
                    <a:lnTo>
                      <a:pt x="0" y="0"/>
                    </a:lnTo>
                    <a:lnTo>
                      <a:pt x="0" y="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5" name="íśľîde"/>
              <p:cNvSpPr/>
              <p:nvPr/>
            </p:nvSpPr>
            <p:spPr bwMode="auto">
              <a:xfrm>
                <a:off x="5247" y="2568"/>
                <a:ext cx="27" cy="20"/>
              </a:xfrm>
              <a:custGeom>
                <a:avLst/>
                <a:gdLst>
                  <a:gd name="T0" fmla="*/ 0 w 27"/>
                  <a:gd name="T1" fmla="*/ 10 h 20"/>
                  <a:gd name="T2" fmla="*/ 2 w 27"/>
                  <a:gd name="T3" fmla="*/ 6 h 20"/>
                  <a:gd name="T4" fmla="*/ 3 w 27"/>
                  <a:gd name="T5" fmla="*/ 3 h 20"/>
                  <a:gd name="T6" fmla="*/ 3 w 27"/>
                  <a:gd name="T7" fmla="*/ 0 h 20"/>
                  <a:gd name="T8" fmla="*/ 9 w 27"/>
                  <a:gd name="T9" fmla="*/ 3 h 20"/>
                  <a:gd name="T10" fmla="*/ 11 w 27"/>
                  <a:gd name="T11" fmla="*/ 3 h 20"/>
                  <a:gd name="T12" fmla="*/ 27 w 27"/>
                  <a:gd name="T13" fmla="*/ 9 h 20"/>
                  <a:gd name="T14" fmla="*/ 23 w 27"/>
                  <a:gd name="T15" fmla="*/ 20 h 20"/>
                  <a:gd name="T16" fmla="*/ 0 w 2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0" y="10"/>
                    </a:moveTo>
                    <a:lnTo>
                      <a:pt x="2" y="6"/>
                    </a:lnTo>
                    <a:lnTo>
                      <a:pt x="3" y="3"/>
                    </a:lnTo>
                    <a:lnTo>
                      <a:pt x="3" y="0"/>
                    </a:lnTo>
                    <a:lnTo>
                      <a:pt x="9" y="3"/>
                    </a:lnTo>
                    <a:lnTo>
                      <a:pt x="11" y="3"/>
                    </a:lnTo>
                    <a:lnTo>
                      <a:pt x="27" y="9"/>
                    </a:lnTo>
                    <a:lnTo>
                      <a:pt x="23" y="20"/>
                    </a:lnTo>
                    <a:lnTo>
                      <a:pt x="0" y="10"/>
                    </a:ln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6" name="ïṣḷîḋe"/>
              <p:cNvSpPr/>
              <p:nvPr/>
            </p:nvSpPr>
            <p:spPr bwMode="auto">
              <a:xfrm>
                <a:off x="5250" y="2568"/>
                <a:ext cx="24" cy="10"/>
              </a:xfrm>
              <a:custGeom>
                <a:avLst/>
                <a:gdLst>
                  <a:gd name="T0" fmla="*/ 0 w 24"/>
                  <a:gd name="T1" fmla="*/ 1 h 10"/>
                  <a:gd name="T2" fmla="*/ 24 w 24"/>
                  <a:gd name="T3" fmla="*/ 10 h 10"/>
                  <a:gd name="T4" fmla="*/ 24 w 24"/>
                  <a:gd name="T5" fmla="*/ 9 h 10"/>
                  <a:gd name="T6" fmla="*/ 0 w 24"/>
                  <a:gd name="T7" fmla="*/ 0 h 10"/>
                  <a:gd name="T8" fmla="*/ 0 w 24"/>
                  <a:gd name="T9" fmla="*/ 1 h 10"/>
                </a:gdLst>
                <a:ahLst/>
                <a:cxnLst>
                  <a:cxn ang="0">
                    <a:pos x="T0" y="T1"/>
                  </a:cxn>
                  <a:cxn ang="0">
                    <a:pos x="T2" y="T3"/>
                  </a:cxn>
                  <a:cxn ang="0">
                    <a:pos x="T4" y="T5"/>
                  </a:cxn>
                  <a:cxn ang="0">
                    <a:pos x="T6" y="T7"/>
                  </a:cxn>
                  <a:cxn ang="0">
                    <a:pos x="T8" y="T9"/>
                  </a:cxn>
                </a:cxnLst>
                <a:rect l="0" t="0" r="r" b="b"/>
                <a:pathLst>
                  <a:path w="24" h="10">
                    <a:moveTo>
                      <a:pt x="0" y="1"/>
                    </a:moveTo>
                    <a:lnTo>
                      <a:pt x="24" y="10"/>
                    </a:lnTo>
                    <a:lnTo>
                      <a:pt x="24" y="9"/>
                    </a:lnTo>
                    <a:lnTo>
                      <a:pt x="0" y="0"/>
                    </a:lnTo>
                    <a:lnTo>
                      <a:pt x="0" y="1"/>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7" name="ïşḻîdê"/>
              <p:cNvSpPr/>
              <p:nvPr/>
            </p:nvSpPr>
            <p:spPr bwMode="auto">
              <a:xfrm>
                <a:off x="5250" y="2558"/>
                <a:ext cx="28" cy="19"/>
              </a:xfrm>
              <a:custGeom>
                <a:avLst/>
                <a:gdLst>
                  <a:gd name="T0" fmla="*/ 0 w 28"/>
                  <a:gd name="T1" fmla="*/ 10 h 19"/>
                  <a:gd name="T2" fmla="*/ 2 w 28"/>
                  <a:gd name="T3" fmla="*/ 6 h 19"/>
                  <a:gd name="T4" fmla="*/ 3 w 28"/>
                  <a:gd name="T5" fmla="*/ 3 h 19"/>
                  <a:gd name="T6" fmla="*/ 5 w 28"/>
                  <a:gd name="T7" fmla="*/ 0 h 19"/>
                  <a:gd name="T8" fmla="*/ 9 w 28"/>
                  <a:gd name="T9" fmla="*/ 2 h 19"/>
                  <a:gd name="T10" fmla="*/ 13 w 28"/>
                  <a:gd name="T11" fmla="*/ 3 h 19"/>
                  <a:gd name="T12" fmla="*/ 28 w 28"/>
                  <a:gd name="T13" fmla="*/ 10 h 19"/>
                  <a:gd name="T14" fmla="*/ 24 w 28"/>
                  <a:gd name="T15" fmla="*/ 19 h 19"/>
                  <a:gd name="T16" fmla="*/ 0 w 28"/>
                  <a:gd name="T1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9">
                    <a:moveTo>
                      <a:pt x="0" y="10"/>
                    </a:moveTo>
                    <a:lnTo>
                      <a:pt x="2" y="6"/>
                    </a:lnTo>
                    <a:lnTo>
                      <a:pt x="3" y="3"/>
                    </a:lnTo>
                    <a:lnTo>
                      <a:pt x="5" y="0"/>
                    </a:lnTo>
                    <a:lnTo>
                      <a:pt x="9" y="2"/>
                    </a:lnTo>
                    <a:lnTo>
                      <a:pt x="13" y="3"/>
                    </a:lnTo>
                    <a:lnTo>
                      <a:pt x="28" y="10"/>
                    </a:lnTo>
                    <a:lnTo>
                      <a:pt x="24" y="19"/>
                    </a:lnTo>
                    <a:lnTo>
                      <a:pt x="0" y="10"/>
                    </a:ln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8" name="i$ļïḋe"/>
              <p:cNvSpPr/>
              <p:nvPr/>
            </p:nvSpPr>
            <p:spPr bwMode="auto">
              <a:xfrm>
                <a:off x="5255" y="2558"/>
                <a:ext cx="23" cy="10"/>
              </a:xfrm>
              <a:custGeom>
                <a:avLst/>
                <a:gdLst>
                  <a:gd name="T0" fmla="*/ 0 w 23"/>
                  <a:gd name="T1" fmla="*/ 2 h 10"/>
                  <a:gd name="T2" fmla="*/ 22 w 23"/>
                  <a:gd name="T3" fmla="*/ 10 h 10"/>
                  <a:gd name="T4" fmla="*/ 23 w 23"/>
                  <a:gd name="T5" fmla="*/ 10 h 10"/>
                  <a:gd name="T6" fmla="*/ 0 w 23"/>
                  <a:gd name="T7" fmla="*/ 0 h 10"/>
                  <a:gd name="T8" fmla="*/ 0 w 23"/>
                  <a:gd name="T9" fmla="*/ 2 h 10"/>
                </a:gdLst>
                <a:ahLst/>
                <a:cxnLst>
                  <a:cxn ang="0">
                    <a:pos x="T0" y="T1"/>
                  </a:cxn>
                  <a:cxn ang="0">
                    <a:pos x="T2" y="T3"/>
                  </a:cxn>
                  <a:cxn ang="0">
                    <a:pos x="T4" y="T5"/>
                  </a:cxn>
                  <a:cxn ang="0">
                    <a:pos x="T6" y="T7"/>
                  </a:cxn>
                  <a:cxn ang="0">
                    <a:pos x="T8" y="T9"/>
                  </a:cxn>
                </a:cxnLst>
                <a:rect l="0" t="0" r="r" b="b"/>
                <a:pathLst>
                  <a:path w="23" h="10">
                    <a:moveTo>
                      <a:pt x="0" y="2"/>
                    </a:moveTo>
                    <a:lnTo>
                      <a:pt x="22" y="10"/>
                    </a:lnTo>
                    <a:lnTo>
                      <a:pt x="23" y="10"/>
                    </a:lnTo>
                    <a:lnTo>
                      <a:pt x="0" y="0"/>
                    </a:lnTo>
                    <a:lnTo>
                      <a:pt x="0" y="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9" name="ïslïḑé"/>
              <p:cNvSpPr/>
              <p:nvPr/>
            </p:nvSpPr>
            <p:spPr bwMode="auto">
              <a:xfrm>
                <a:off x="5255" y="2547"/>
                <a:ext cx="26" cy="21"/>
              </a:xfrm>
              <a:custGeom>
                <a:avLst/>
                <a:gdLst>
                  <a:gd name="T0" fmla="*/ 0 w 26"/>
                  <a:gd name="T1" fmla="*/ 11 h 21"/>
                  <a:gd name="T2" fmla="*/ 1 w 26"/>
                  <a:gd name="T3" fmla="*/ 6 h 21"/>
                  <a:gd name="T4" fmla="*/ 3 w 26"/>
                  <a:gd name="T5" fmla="*/ 3 h 21"/>
                  <a:gd name="T6" fmla="*/ 3 w 26"/>
                  <a:gd name="T7" fmla="*/ 0 h 21"/>
                  <a:gd name="T8" fmla="*/ 9 w 26"/>
                  <a:gd name="T9" fmla="*/ 3 h 21"/>
                  <a:gd name="T10" fmla="*/ 11 w 26"/>
                  <a:gd name="T11" fmla="*/ 3 h 21"/>
                  <a:gd name="T12" fmla="*/ 26 w 26"/>
                  <a:gd name="T13" fmla="*/ 10 h 21"/>
                  <a:gd name="T14" fmla="*/ 23 w 26"/>
                  <a:gd name="T15" fmla="*/ 21 h 21"/>
                  <a:gd name="T16" fmla="*/ 0 w 26"/>
                  <a:gd name="T17"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1">
                    <a:moveTo>
                      <a:pt x="0" y="11"/>
                    </a:moveTo>
                    <a:lnTo>
                      <a:pt x="1" y="6"/>
                    </a:lnTo>
                    <a:lnTo>
                      <a:pt x="3" y="3"/>
                    </a:lnTo>
                    <a:lnTo>
                      <a:pt x="3" y="0"/>
                    </a:lnTo>
                    <a:lnTo>
                      <a:pt x="9" y="3"/>
                    </a:lnTo>
                    <a:lnTo>
                      <a:pt x="11" y="3"/>
                    </a:lnTo>
                    <a:lnTo>
                      <a:pt x="26" y="10"/>
                    </a:lnTo>
                    <a:lnTo>
                      <a:pt x="23" y="21"/>
                    </a:lnTo>
                    <a:lnTo>
                      <a:pt x="0" y="11"/>
                    </a:ln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0" name="îṣḻiḑé"/>
              <p:cNvSpPr/>
              <p:nvPr/>
            </p:nvSpPr>
            <p:spPr bwMode="auto">
              <a:xfrm>
                <a:off x="5258" y="2547"/>
                <a:ext cx="23" cy="11"/>
              </a:xfrm>
              <a:custGeom>
                <a:avLst/>
                <a:gdLst>
                  <a:gd name="T0" fmla="*/ 0 w 23"/>
                  <a:gd name="T1" fmla="*/ 2 h 11"/>
                  <a:gd name="T2" fmla="*/ 23 w 23"/>
                  <a:gd name="T3" fmla="*/ 11 h 11"/>
                  <a:gd name="T4" fmla="*/ 23 w 23"/>
                  <a:gd name="T5" fmla="*/ 10 h 11"/>
                  <a:gd name="T6" fmla="*/ 0 w 23"/>
                  <a:gd name="T7" fmla="*/ 0 h 11"/>
                  <a:gd name="T8" fmla="*/ 0 w 23"/>
                  <a:gd name="T9" fmla="*/ 2 h 11"/>
                </a:gdLst>
                <a:ahLst/>
                <a:cxnLst>
                  <a:cxn ang="0">
                    <a:pos x="T0" y="T1"/>
                  </a:cxn>
                  <a:cxn ang="0">
                    <a:pos x="T2" y="T3"/>
                  </a:cxn>
                  <a:cxn ang="0">
                    <a:pos x="T4" y="T5"/>
                  </a:cxn>
                  <a:cxn ang="0">
                    <a:pos x="T6" y="T7"/>
                  </a:cxn>
                  <a:cxn ang="0">
                    <a:pos x="T8" y="T9"/>
                  </a:cxn>
                </a:cxnLst>
                <a:rect l="0" t="0" r="r" b="b"/>
                <a:pathLst>
                  <a:path w="23" h="11">
                    <a:moveTo>
                      <a:pt x="0" y="2"/>
                    </a:moveTo>
                    <a:lnTo>
                      <a:pt x="23" y="11"/>
                    </a:lnTo>
                    <a:lnTo>
                      <a:pt x="23" y="10"/>
                    </a:lnTo>
                    <a:lnTo>
                      <a:pt x="0" y="0"/>
                    </a:lnTo>
                    <a:lnTo>
                      <a:pt x="0" y="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1" name="î$1îḍe"/>
              <p:cNvSpPr/>
              <p:nvPr/>
            </p:nvSpPr>
            <p:spPr bwMode="auto">
              <a:xfrm>
                <a:off x="5258" y="2538"/>
                <a:ext cx="28" cy="19"/>
              </a:xfrm>
              <a:custGeom>
                <a:avLst/>
                <a:gdLst>
                  <a:gd name="T0" fmla="*/ 0 w 28"/>
                  <a:gd name="T1" fmla="*/ 9 h 19"/>
                  <a:gd name="T2" fmla="*/ 1 w 28"/>
                  <a:gd name="T3" fmla="*/ 6 h 19"/>
                  <a:gd name="T4" fmla="*/ 3 w 28"/>
                  <a:gd name="T5" fmla="*/ 3 h 19"/>
                  <a:gd name="T6" fmla="*/ 5 w 28"/>
                  <a:gd name="T7" fmla="*/ 0 h 19"/>
                  <a:gd name="T8" fmla="*/ 9 w 28"/>
                  <a:gd name="T9" fmla="*/ 1 h 19"/>
                  <a:gd name="T10" fmla="*/ 12 w 28"/>
                  <a:gd name="T11" fmla="*/ 3 h 19"/>
                  <a:gd name="T12" fmla="*/ 28 w 28"/>
                  <a:gd name="T13" fmla="*/ 8 h 19"/>
                  <a:gd name="T14" fmla="*/ 23 w 28"/>
                  <a:gd name="T15" fmla="*/ 19 h 19"/>
                  <a:gd name="T16" fmla="*/ 0 w 28"/>
                  <a:gd name="T17"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9">
                    <a:moveTo>
                      <a:pt x="0" y="9"/>
                    </a:moveTo>
                    <a:lnTo>
                      <a:pt x="1" y="6"/>
                    </a:lnTo>
                    <a:lnTo>
                      <a:pt x="3" y="3"/>
                    </a:lnTo>
                    <a:lnTo>
                      <a:pt x="5" y="0"/>
                    </a:lnTo>
                    <a:lnTo>
                      <a:pt x="9" y="1"/>
                    </a:lnTo>
                    <a:lnTo>
                      <a:pt x="12" y="3"/>
                    </a:lnTo>
                    <a:lnTo>
                      <a:pt x="28" y="8"/>
                    </a:lnTo>
                    <a:lnTo>
                      <a:pt x="23" y="19"/>
                    </a:lnTo>
                    <a:lnTo>
                      <a:pt x="0" y="9"/>
                    </a:ln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2" name="î$ḷiḋé"/>
              <p:cNvSpPr/>
              <p:nvPr/>
            </p:nvSpPr>
            <p:spPr bwMode="auto">
              <a:xfrm>
                <a:off x="5263" y="2538"/>
                <a:ext cx="23" cy="9"/>
              </a:xfrm>
              <a:custGeom>
                <a:avLst/>
                <a:gdLst>
                  <a:gd name="T0" fmla="*/ 0 w 23"/>
                  <a:gd name="T1" fmla="*/ 1 h 9"/>
                  <a:gd name="T2" fmla="*/ 22 w 23"/>
                  <a:gd name="T3" fmla="*/ 9 h 9"/>
                  <a:gd name="T4" fmla="*/ 23 w 23"/>
                  <a:gd name="T5" fmla="*/ 8 h 9"/>
                  <a:gd name="T6" fmla="*/ 0 w 23"/>
                  <a:gd name="T7" fmla="*/ 0 h 9"/>
                  <a:gd name="T8" fmla="*/ 0 w 23"/>
                  <a:gd name="T9" fmla="*/ 1 h 9"/>
                </a:gdLst>
                <a:ahLst/>
                <a:cxnLst>
                  <a:cxn ang="0">
                    <a:pos x="T0" y="T1"/>
                  </a:cxn>
                  <a:cxn ang="0">
                    <a:pos x="T2" y="T3"/>
                  </a:cxn>
                  <a:cxn ang="0">
                    <a:pos x="T4" y="T5"/>
                  </a:cxn>
                  <a:cxn ang="0">
                    <a:pos x="T6" y="T7"/>
                  </a:cxn>
                  <a:cxn ang="0">
                    <a:pos x="T8" y="T9"/>
                  </a:cxn>
                </a:cxnLst>
                <a:rect l="0" t="0" r="r" b="b"/>
                <a:pathLst>
                  <a:path w="23" h="9">
                    <a:moveTo>
                      <a:pt x="0" y="1"/>
                    </a:moveTo>
                    <a:lnTo>
                      <a:pt x="22" y="9"/>
                    </a:lnTo>
                    <a:lnTo>
                      <a:pt x="23" y="8"/>
                    </a:lnTo>
                    <a:lnTo>
                      <a:pt x="0" y="0"/>
                    </a:lnTo>
                    <a:lnTo>
                      <a:pt x="0" y="1"/>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3" name="ïs1îḋè"/>
              <p:cNvSpPr/>
              <p:nvPr/>
            </p:nvSpPr>
            <p:spPr bwMode="auto">
              <a:xfrm>
                <a:off x="5263" y="2527"/>
                <a:ext cx="26" cy="19"/>
              </a:xfrm>
              <a:custGeom>
                <a:avLst/>
                <a:gdLst>
                  <a:gd name="T0" fmla="*/ 0 w 26"/>
                  <a:gd name="T1" fmla="*/ 11 h 19"/>
                  <a:gd name="T2" fmla="*/ 1 w 26"/>
                  <a:gd name="T3" fmla="*/ 6 h 19"/>
                  <a:gd name="T4" fmla="*/ 3 w 26"/>
                  <a:gd name="T5" fmla="*/ 3 h 19"/>
                  <a:gd name="T6" fmla="*/ 3 w 26"/>
                  <a:gd name="T7" fmla="*/ 0 h 19"/>
                  <a:gd name="T8" fmla="*/ 9 w 26"/>
                  <a:gd name="T9" fmla="*/ 1 h 19"/>
                  <a:gd name="T10" fmla="*/ 11 w 26"/>
                  <a:gd name="T11" fmla="*/ 3 h 19"/>
                  <a:gd name="T12" fmla="*/ 26 w 26"/>
                  <a:gd name="T13" fmla="*/ 9 h 19"/>
                  <a:gd name="T14" fmla="*/ 23 w 26"/>
                  <a:gd name="T15" fmla="*/ 19 h 19"/>
                  <a:gd name="T16" fmla="*/ 0 w 2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9">
                    <a:moveTo>
                      <a:pt x="0" y="11"/>
                    </a:moveTo>
                    <a:lnTo>
                      <a:pt x="1" y="6"/>
                    </a:lnTo>
                    <a:lnTo>
                      <a:pt x="3" y="3"/>
                    </a:lnTo>
                    <a:lnTo>
                      <a:pt x="3" y="0"/>
                    </a:lnTo>
                    <a:lnTo>
                      <a:pt x="9" y="1"/>
                    </a:lnTo>
                    <a:lnTo>
                      <a:pt x="11" y="3"/>
                    </a:lnTo>
                    <a:lnTo>
                      <a:pt x="26" y="9"/>
                    </a:lnTo>
                    <a:lnTo>
                      <a:pt x="23" y="19"/>
                    </a:lnTo>
                    <a:lnTo>
                      <a:pt x="0" y="11"/>
                    </a:ln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4" name="íṩḻiḑe"/>
              <p:cNvSpPr/>
              <p:nvPr/>
            </p:nvSpPr>
            <p:spPr bwMode="auto">
              <a:xfrm>
                <a:off x="5266" y="2527"/>
                <a:ext cx="23" cy="11"/>
              </a:xfrm>
              <a:custGeom>
                <a:avLst/>
                <a:gdLst>
                  <a:gd name="T0" fmla="*/ 0 w 23"/>
                  <a:gd name="T1" fmla="*/ 1 h 11"/>
                  <a:gd name="T2" fmla="*/ 23 w 23"/>
                  <a:gd name="T3" fmla="*/ 11 h 11"/>
                  <a:gd name="T4" fmla="*/ 23 w 23"/>
                  <a:gd name="T5" fmla="*/ 9 h 11"/>
                  <a:gd name="T6" fmla="*/ 0 w 23"/>
                  <a:gd name="T7" fmla="*/ 0 h 11"/>
                  <a:gd name="T8" fmla="*/ 0 w 23"/>
                  <a:gd name="T9" fmla="*/ 1 h 11"/>
                </a:gdLst>
                <a:ahLst/>
                <a:cxnLst>
                  <a:cxn ang="0">
                    <a:pos x="T0" y="T1"/>
                  </a:cxn>
                  <a:cxn ang="0">
                    <a:pos x="T2" y="T3"/>
                  </a:cxn>
                  <a:cxn ang="0">
                    <a:pos x="T4" y="T5"/>
                  </a:cxn>
                  <a:cxn ang="0">
                    <a:pos x="T6" y="T7"/>
                  </a:cxn>
                  <a:cxn ang="0">
                    <a:pos x="T8" y="T9"/>
                  </a:cxn>
                </a:cxnLst>
                <a:rect l="0" t="0" r="r" b="b"/>
                <a:pathLst>
                  <a:path w="23" h="11">
                    <a:moveTo>
                      <a:pt x="0" y="1"/>
                    </a:moveTo>
                    <a:lnTo>
                      <a:pt x="23" y="11"/>
                    </a:lnTo>
                    <a:lnTo>
                      <a:pt x="23" y="9"/>
                    </a:lnTo>
                    <a:lnTo>
                      <a:pt x="0" y="0"/>
                    </a:lnTo>
                    <a:lnTo>
                      <a:pt x="0" y="1"/>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5" name="išḻiďé"/>
              <p:cNvSpPr/>
              <p:nvPr/>
            </p:nvSpPr>
            <p:spPr bwMode="auto">
              <a:xfrm>
                <a:off x="5266" y="2517"/>
                <a:ext cx="28" cy="19"/>
              </a:xfrm>
              <a:custGeom>
                <a:avLst/>
                <a:gdLst>
                  <a:gd name="T0" fmla="*/ 0 w 28"/>
                  <a:gd name="T1" fmla="*/ 10 h 19"/>
                  <a:gd name="T2" fmla="*/ 3 w 28"/>
                  <a:gd name="T3" fmla="*/ 5 h 19"/>
                  <a:gd name="T4" fmla="*/ 3 w 28"/>
                  <a:gd name="T5" fmla="*/ 4 h 19"/>
                  <a:gd name="T6" fmla="*/ 4 w 28"/>
                  <a:gd name="T7" fmla="*/ 0 h 19"/>
                  <a:gd name="T8" fmla="*/ 9 w 28"/>
                  <a:gd name="T9" fmla="*/ 2 h 19"/>
                  <a:gd name="T10" fmla="*/ 12 w 28"/>
                  <a:gd name="T11" fmla="*/ 2 h 19"/>
                  <a:gd name="T12" fmla="*/ 28 w 28"/>
                  <a:gd name="T13" fmla="*/ 8 h 19"/>
                  <a:gd name="T14" fmla="*/ 23 w 28"/>
                  <a:gd name="T15" fmla="*/ 19 h 19"/>
                  <a:gd name="T16" fmla="*/ 0 w 28"/>
                  <a:gd name="T1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9">
                    <a:moveTo>
                      <a:pt x="0" y="10"/>
                    </a:moveTo>
                    <a:lnTo>
                      <a:pt x="3" y="5"/>
                    </a:lnTo>
                    <a:lnTo>
                      <a:pt x="3" y="4"/>
                    </a:lnTo>
                    <a:lnTo>
                      <a:pt x="4" y="0"/>
                    </a:lnTo>
                    <a:lnTo>
                      <a:pt x="9" y="2"/>
                    </a:lnTo>
                    <a:lnTo>
                      <a:pt x="12" y="2"/>
                    </a:lnTo>
                    <a:lnTo>
                      <a:pt x="28" y="8"/>
                    </a:lnTo>
                    <a:lnTo>
                      <a:pt x="23" y="19"/>
                    </a:lnTo>
                    <a:lnTo>
                      <a:pt x="0" y="10"/>
                    </a:ln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6" name="iṧlíďê"/>
              <p:cNvSpPr/>
              <p:nvPr/>
            </p:nvSpPr>
            <p:spPr bwMode="auto">
              <a:xfrm>
                <a:off x="5270" y="2517"/>
                <a:ext cx="24" cy="10"/>
              </a:xfrm>
              <a:custGeom>
                <a:avLst/>
                <a:gdLst>
                  <a:gd name="T0" fmla="*/ 0 w 24"/>
                  <a:gd name="T1" fmla="*/ 0 h 10"/>
                  <a:gd name="T2" fmla="*/ 22 w 24"/>
                  <a:gd name="T3" fmla="*/ 10 h 10"/>
                  <a:gd name="T4" fmla="*/ 24 w 24"/>
                  <a:gd name="T5" fmla="*/ 8 h 10"/>
                  <a:gd name="T6" fmla="*/ 0 w 24"/>
                  <a:gd name="T7" fmla="*/ 0 h 10"/>
                  <a:gd name="T8" fmla="*/ 0 w 24"/>
                  <a:gd name="T9" fmla="*/ 0 h 10"/>
                </a:gdLst>
                <a:ahLst/>
                <a:cxnLst>
                  <a:cxn ang="0">
                    <a:pos x="T0" y="T1"/>
                  </a:cxn>
                  <a:cxn ang="0">
                    <a:pos x="T2" y="T3"/>
                  </a:cxn>
                  <a:cxn ang="0">
                    <a:pos x="T4" y="T5"/>
                  </a:cxn>
                  <a:cxn ang="0">
                    <a:pos x="T6" y="T7"/>
                  </a:cxn>
                  <a:cxn ang="0">
                    <a:pos x="T8" y="T9"/>
                  </a:cxn>
                </a:cxnLst>
                <a:rect l="0" t="0" r="r" b="b"/>
                <a:pathLst>
                  <a:path w="24" h="10">
                    <a:moveTo>
                      <a:pt x="0" y="0"/>
                    </a:moveTo>
                    <a:lnTo>
                      <a:pt x="22" y="10"/>
                    </a:lnTo>
                    <a:lnTo>
                      <a:pt x="24" y="8"/>
                    </a:lnTo>
                    <a:lnTo>
                      <a:pt x="0" y="0"/>
                    </a:lnTo>
                    <a:lnTo>
                      <a:pt x="0" y="0"/>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7" name="îṥḷîḋe"/>
              <p:cNvSpPr/>
              <p:nvPr/>
            </p:nvSpPr>
            <p:spPr bwMode="auto">
              <a:xfrm>
                <a:off x="5270" y="2506"/>
                <a:ext cx="27" cy="19"/>
              </a:xfrm>
              <a:custGeom>
                <a:avLst/>
                <a:gdLst>
                  <a:gd name="T0" fmla="*/ 0 w 27"/>
                  <a:gd name="T1" fmla="*/ 11 h 19"/>
                  <a:gd name="T2" fmla="*/ 2 w 27"/>
                  <a:gd name="T3" fmla="*/ 7 h 19"/>
                  <a:gd name="T4" fmla="*/ 4 w 27"/>
                  <a:gd name="T5" fmla="*/ 4 h 19"/>
                  <a:gd name="T6" fmla="*/ 5 w 27"/>
                  <a:gd name="T7" fmla="*/ 0 h 19"/>
                  <a:gd name="T8" fmla="*/ 10 w 27"/>
                  <a:gd name="T9" fmla="*/ 2 h 19"/>
                  <a:gd name="T10" fmla="*/ 11 w 27"/>
                  <a:gd name="T11" fmla="*/ 4 h 19"/>
                  <a:gd name="T12" fmla="*/ 27 w 27"/>
                  <a:gd name="T13" fmla="*/ 10 h 19"/>
                  <a:gd name="T14" fmla="*/ 24 w 27"/>
                  <a:gd name="T15" fmla="*/ 19 h 19"/>
                  <a:gd name="T16" fmla="*/ 0 w 27"/>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9">
                    <a:moveTo>
                      <a:pt x="0" y="11"/>
                    </a:moveTo>
                    <a:lnTo>
                      <a:pt x="2" y="7"/>
                    </a:lnTo>
                    <a:lnTo>
                      <a:pt x="4" y="4"/>
                    </a:lnTo>
                    <a:lnTo>
                      <a:pt x="5" y="0"/>
                    </a:lnTo>
                    <a:lnTo>
                      <a:pt x="10" y="2"/>
                    </a:lnTo>
                    <a:lnTo>
                      <a:pt x="11" y="4"/>
                    </a:lnTo>
                    <a:lnTo>
                      <a:pt x="27" y="10"/>
                    </a:lnTo>
                    <a:lnTo>
                      <a:pt x="24" y="19"/>
                    </a:lnTo>
                    <a:lnTo>
                      <a:pt x="0" y="11"/>
                    </a:ln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8" name="íṧḻîdé"/>
              <p:cNvSpPr/>
              <p:nvPr/>
            </p:nvSpPr>
            <p:spPr bwMode="auto">
              <a:xfrm>
                <a:off x="5274" y="2506"/>
                <a:ext cx="23" cy="10"/>
              </a:xfrm>
              <a:custGeom>
                <a:avLst/>
                <a:gdLst>
                  <a:gd name="T0" fmla="*/ 0 w 23"/>
                  <a:gd name="T1" fmla="*/ 2 h 10"/>
                  <a:gd name="T2" fmla="*/ 23 w 23"/>
                  <a:gd name="T3" fmla="*/ 10 h 10"/>
                  <a:gd name="T4" fmla="*/ 23 w 23"/>
                  <a:gd name="T5" fmla="*/ 10 h 10"/>
                  <a:gd name="T6" fmla="*/ 1 w 23"/>
                  <a:gd name="T7" fmla="*/ 0 h 10"/>
                  <a:gd name="T8" fmla="*/ 0 w 23"/>
                  <a:gd name="T9" fmla="*/ 2 h 10"/>
                </a:gdLst>
                <a:ahLst/>
                <a:cxnLst>
                  <a:cxn ang="0">
                    <a:pos x="T0" y="T1"/>
                  </a:cxn>
                  <a:cxn ang="0">
                    <a:pos x="T2" y="T3"/>
                  </a:cxn>
                  <a:cxn ang="0">
                    <a:pos x="T4" y="T5"/>
                  </a:cxn>
                  <a:cxn ang="0">
                    <a:pos x="T6" y="T7"/>
                  </a:cxn>
                  <a:cxn ang="0">
                    <a:pos x="T8" y="T9"/>
                  </a:cxn>
                </a:cxnLst>
                <a:rect l="0" t="0" r="r" b="b"/>
                <a:pathLst>
                  <a:path w="23" h="10">
                    <a:moveTo>
                      <a:pt x="0" y="2"/>
                    </a:moveTo>
                    <a:lnTo>
                      <a:pt x="23" y="10"/>
                    </a:lnTo>
                    <a:lnTo>
                      <a:pt x="23" y="10"/>
                    </a:lnTo>
                    <a:lnTo>
                      <a:pt x="1" y="0"/>
                    </a:lnTo>
                    <a:lnTo>
                      <a:pt x="0" y="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9" name="î$ľîďe"/>
              <p:cNvSpPr/>
              <p:nvPr/>
            </p:nvSpPr>
            <p:spPr bwMode="auto">
              <a:xfrm>
                <a:off x="5236" y="2525"/>
                <a:ext cx="64" cy="64"/>
              </a:xfrm>
              <a:custGeom>
                <a:avLst/>
                <a:gdLst>
                  <a:gd name="T0" fmla="*/ 14 w 41"/>
                  <a:gd name="T1" fmla="*/ 37 h 41"/>
                  <a:gd name="T2" fmla="*/ 37 w 41"/>
                  <a:gd name="T3" fmla="*/ 27 h 41"/>
                  <a:gd name="T4" fmla="*/ 27 w 41"/>
                  <a:gd name="T5" fmla="*/ 4 h 41"/>
                  <a:gd name="T6" fmla="*/ 4 w 41"/>
                  <a:gd name="T7" fmla="*/ 14 h 41"/>
                  <a:gd name="T8" fmla="*/ 14 w 41"/>
                  <a:gd name="T9" fmla="*/ 37 h 41"/>
                </a:gdLst>
                <a:ahLst/>
                <a:cxnLst>
                  <a:cxn ang="0">
                    <a:pos x="T0" y="T1"/>
                  </a:cxn>
                  <a:cxn ang="0">
                    <a:pos x="T2" y="T3"/>
                  </a:cxn>
                  <a:cxn ang="0">
                    <a:pos x="T4" y="T5"/>
                  </a:cxn>
                  <a:cxn ang="0">
                    <a:pos x="T6" y="T7"/>
                  </a:cxn>
                  <a:cxn ang="0">
                    <a:pos x="T8" y="T9"/>
                  </a:cxn>
                </a:cxnLst>
                <a:rect l="0" t="0" r="r" b="b"/>
                <a:pathLst>
                  <a:path w="41" h="41">
                    <a:moveTo>
                      <a:pt x="14" y="37"/>
                    </a:moveTo>
                    <a:cubicBezTo>
                      <a:pt x="23" y="41"/>
                      <a:pt x="34" y="36"/>
                      <a:pt x="37" y="27"/>
                    </a:cubicBezTo>
                    <a:cubicBezTo>
                      <a:pt x="41" y="18"/>
                      <a:pt x="36" y="7"/>
                      <a:pt x="27" y="4"/>
                    </a:cubicBezTo>
                    <a:cubicBezTo>
                      <a:pt x="18" y="0"/>
                      <a:pt x="7" y="5"/>
                      <a:pt x="4" y="14"/>
                    </a:cubicBezTo>
                    <a:cubicBezTo>
                      <a:pt x="0" y="23"/>
                      <a:pt x="5" y="34"/>
                      <a:pt x="14" y="37"/>
                    </a:cubicBezTo>
                    <a:close/>
                  </a:path>
                </a:pathLst>
              </a:cu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0" name="îṩļiḍé"/>
              <p:cNvSpPr/>
              <p:nvPr/>
            </p:nvSpPr>
            <p:spPr bwMode="auto">
              <a:xfrm>
                <a:off x="5241" y="2530"/>
                <a:ext cx="54" cy="55"/>
              </a:xfrm>
              <a:custGeom>
                <a:avLst/>
                <a:gdLst>
                  <a:gd name="T0" fmla="*/ 12 w 35"/>
                  <a:gd name="T1" fmla="*/ 32 h 35"/>
                  <a:gd name="T2" fmla="*/ 32 w 35"/>
                  <a:gd name="T3" fmla="*/ 23 h 35"/>
                  <a:gd name="T4" fmla="*/ 23 w 35"/>
                  <a:gd name="T5" fmla="*/ 3 h 35"/>
                  <a:gd name="T6" fmla="*/ 3 w 35"/>
                  <a:gd name="T7" fmla="*/ 12 h 35"/>
                  <a:gd name="T8" fmla="*/ 12 w 35"/>
                  <a:gd name="T9" fmla="*/ 32 h 35"/>
                </a:gdLst>
                <a:ahLst/>
                <a:cxnLst>
                  <a:cxn ang="0">
                    <a:pos x="T0" y="T1"/>
                  </a:cxn>
                  <a:cxn ang="0">
                    <a:pos x="T2" y="T3"/>
                  </a:cxn>
                  <a:cxn ang="0">
                    <a:pos x="T4" y="T5"/>
                  </a:cxn>
                  <a:cxn ang="0">
                    <a:pos x="T6" y="T7"/>
                  </a:cxn>
                  <a:cxn ang="0">
                    <a:pos x="T8" y="T9"/>
                  </a:cxn>
                </a:cxnLst>
                <a:rect l="0" t="0" r="r" b="b"/>
                <a:pathLst>
                  <a:path w="35" h="35">
                    <a:moveTo>
                      <a:pt x="12" y="32"/>
                    </a:moveTo>
                    <a:cubicBezTo>
                      <a:pt x="20" y="35"/>
                      <a:pt x="29" y="31"/>
                      <a:pt x="32" y="23"/>
                    </a:cubicBezTo>
                    <a:cubicBezTo>
                      <a:pt x="35" y="15"/>
                      <a:pt x="31" y="6"/>
                      <a:pt x="23" y="3"/>
                    </a:cubicBezTo>
                    <a:cubicBezTo>
                      <a:pt x="15" y="0"/>
                      <a:pt x="6" y="4"/>
                      <a:pt x="3" y="12"/>
                    </a:cubicBezTo>
                    <a:cubicBezTo>
                      <a:pt x="0" y="20"/>
                      <a:pt x="4" y="29"/>
                      <a:pt x="12" y="32"/>
                    </a:cubicBezTo>
                    <a:close/>
                  </a:path>
                </a:pathLst>
              </a:custGeom>
              <a:solidFill>
                <a:srgbClr val="435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1" name="iṩlidè"/>
              <p:cNvSpPr/>
              <p:nvPr/>
            </p:nvSpPr>
            <p:spPr bwMode="auto">
              <a:xfrm>
                <a:off x="5259" y="2575"/>
                <a:ext cx="2" cy="5"/>
              </a:xfrm>
              <a:custGeom>
                <a:avLst/>
                <a:gdLst>
                  <a:gd name="T0" fmla="*/ 0 w 2"/>
                  <a:gd name="T1" fmla="*/ 3 h 5"/>
                  <a:gd name="T2" fmla="*/ 0 w 2"/>
                  <a:gd name="T3" fmla="*/ 5 h 5"/>
                  <a:gd name="T4" fmla="*/ 2 w 2"/>
                  <a:gd name="T5" fmla="*/ 2 h 5"/>
                  <a:gd name="T6" fmla="*/ 2 w 2"/>
                  <a:gd name="T7" fmla="*/ 0 h 5"/>
                  <a:gd name="T8" fmla="*/ 0 w 2"/>
                  <a:gd name="T9" fmla="*/ 3 h 5"/>
                </a:gdLst>
                <a:ahLst/>
                <a:cxnLst>
                  <a:cxn ang="0">
                    <a:pos x="T0" y="T1"/>
                  </a:cxn>
                  <a:cxn ang="0">
                    <a:pos x="T2" y="T3"/>
                  </a:cxn>
                  <a:cxn ang="0">
                    <a:pos x="T4" y="T5"/>
                  </a:cxn>
                  <a:cxn ang="0">
                    <a:pos x="T6" y="T7"/>
                  </a:cxn>
                  <a:cxn ang="0">
                    <a:pos x="T8" y="T9"/>
                  </a:cxn>
                </a:cxnLst>
                <a:rect l="0" t="0" r="r" b="b"/>
                <a:pathLst>
                  <a:path w="2" h="5">
                    <a:moveTo>
                      <a:pt x="0" y="3"/>
                    </a:moveTo>
                    <a:lnTo>
                      <a:pt x="0" y="5"/>
                    </a:lnTo>
                    <a:lnTo>
                      <a:pt x="2" y="2"/>
                    </a:lnTo>
                    <a:lnTo>
                      <a:pt x="2" y="0"/>
                    </a:lnTo>
                    <a:lnTo>
                      <a:pt x="0" y="3"/>
                    </a:lnTo>
                    <a:close/>
                  </a:path>
                </a:pathLst>
              </a:cu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2" name="iṩliďé"/>
              <p:cNvSpPr/>
              <p:nvPr/>
            </p:nvSpPr>
            <p:spPr bwMode="auto">
              <a:xfrm>
                <a:off x="5250" y="2569"/>
                <a:ext cx="3" cy="3"/>
              </a:xfrm>
              <a:custGeom>
                <a:avLst/>
                <a:gdLst>
                  <a:gd name="T0" fmla="*/ 0 w 3"/>
                  <a:gd name="T1" fmla="*/ 3 h 3"/>
                  <a:gd name="T2" fmla="*/ 0 w 3"/>
                  <a:gd name="T3" fmla="*/ 3 h 3"/>
                  <a:gd name="T4" fmla="*/ 3 w 3"/>
                  <a:gd name="T5" fmla="*/ 2 h 3"/>
                  <a:gd name="T6" fmla="*/ 2 w 3"/>
                  <a:gd name="T7" fmla="*/ 0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lnTo>
                      <a:pt x="0" y="3"/>
                    </a:lnTo>
                    <a:lnTo>
                      <a:pt x="3" y="2"/>
                    </a:lnTo>
                    <a:lnTo>
                      <a:pt x="2" y="0"/>
                    </a:lnTo>
                    <a:lnTo>
                      <a:pt x="0" y="3"/>
                    </a:lnTo>
                    <a:close/>
                  </a:path>
                </a:pathLst>
              </a:cu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3" name="îṣlïďê"/>
              <p:cNvSpPr/>
              <p:nvPr/>
            </p:nvSpPr>
            <p:spPr bwMode="auto">
              <a:xfrm>
                <a:off x="5245" y="2560"/>
                <a:ext cx="4" cy="1"/>
              </a:xfrm>
              <a:prstGeom prst="rect">
                <a:avLst/>
              </a:prstGeom>
              <a:solidFill>
                <a:srgbClr val="A6A8A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04" name="iṡḷíḍé"/>
              <p:cNvSpPr/>
              <p:nvPr/>
            </p:nvSpPr>
            <p:spPr bwMode="auto">
              <a:xfrm>
                <a:off x="5245" y="2549"/>
                <a:ext cx="5" cy="1"/>
              </a:xfrm>
              <a:custGeom>
                <a:avLst/>
                <a:gdLst>
                  <a:gd name="T0" fmla="*/ 2 w 5"/>
                  <a:gd name="T1" fmla="*/ 0 h 1"/>
                  <a:gd name="T2" fmla="*/ 0 w 5"/>
                  <a:gd name="T3" fmla="*/ 0 h 1"/>
                  <a:gd name="T4" fmla="*/ 4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lnTo>
                      <a:pt x="0" y="0"/>
                    </a:lnTo>
                    <a:lnTo>
                      <a:pt x="4" y="1"/>
                    </a:lnTo>
                    <a:lnTo>
                      <a:pt x="5" y="1"/>
                    </a:lnTo>
                    <a:lnTo>
                      <a:pt x="2" y="0"/>
                    </a:lnTo>
                    <a:close/>
                  </a:path>
                </a:pathLst>
              </a:cu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5" name="iṥḻiḓè"/>
              <p:cNvSpPr/>
              <p:nvPr/>
            </p:nvSpPr>
            <p:spPr bwMode="auto">
              <a:xfrm>
                <a:off x="5253" y="2539"/>
                <a:ext cx="3" cy="3"/>
              </a:xfrm>
              <a:custGeom>
                <a:avLst/>
                <a:gdLst>
                  <a:gd name="T0" fmla="*/ 0 w 3"/>
                  <a:gd name="T1" fmla="*/ 0 h 3"/>
                  <a:gd name="T2" fmla="*/ 0 w 3"/>
                  <a:gd name="T3" fmla="*/ 0 h 3"/>
                  <a:gd name="T4" fmla="*/ 2 w 3"/>
                  <a:gd name="T5" fmla="*/ 3 h 3"/>
                  <a:gd name="T6" fmla="*/ 3 w 3"/>
                  <a:gd name="T7" fmla="*/ 2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0" y="0"/>
                    </a:lnTo>
                    <a:lnTo>
                      <a:pt x="2" y="3"/>
                    </a:lnTo>
                    <a:lnTo>
                      <a:pt x="3" y="2"/>
                    </a:lnTo>
                    <a:lnTo>
                      <a:pt x="0" y="0"/>
                    </a:lnTo>
                    <a:close/>
                  </a:path>
                </a:pathLst>
              </a:cu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6" name="iṥ1iḑê"/>
              <p:cNvSpPr/>
              <p:nvPr/>
            </p:nvSpPr>
            <p:spPr bwMode="auto">
              <a:xfrm>
                <a:off x="5264" y="2535"/>
                <a:ext cx="2" cy="3"/>
              </a:xfrm>
              <a:custGeom>
                <a:avLst/>
                <a:gdLst>
                  <a:gd name="T0" fmla="*/ 0 w 2"/>
                  <a:gd name="T1" fmla="*/ 0 h 3"/>
                  <a:gd name="T2" fmla="*/ 0 w 2"/>
                  <a:gd name="T3" fmla="*/ 0 h 3"/>
                  <a:gd name="T4" fmla="*/ 0 w 2"/>
                  <a:gd name="T5" fmla="*/ 3 h 3"/>
                  <a:gd name="T6" fmla="*/ 2 w 2"/>
                  <a:gd name="T7" fmla="*/ 3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lnTo>
                      <a:pt x="0" y="3"/>
                    </a:lnTo>
                    <a:lnTo>
                      <a:pt x="2" y="3"/>
                    </a:lnTo>
                    <a:lnTo>
                      <a:pt x="0" y="0"/>
                    </a:lnTo>
                    <a:close/>
                  </a:path>
                </a:pathLst>
              </a:cu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7" name="î$ḷîḑé"/>
              <p:cNvSpPr/>
              <p:nvPr/>
            </p:nvSpPr>
            <p:spPr bwMode="auto">
              <a:xfrm>
                <a:off x="5275" y="2535"/>
                <a:ext cx="2" cy="4"/>
              </a:xfrm>
              <a:custGeom>
                <a:avLst/>
                <a:gdLst>
                  <a:gd name="T0" fmla="*/ 2 w 2"/>
                  <a:gd name="T1" fmla="*/ 0 h 4"/>
                  <a:gd name="T2" fmla="*/ 2 w 2"/>
                  <a:gd name="T3" fmla="*/ 0 h 4"/>
                  <a:gd name="T4" fmla="*/ 0 w 2"/>
                  <a:gd name="T5" fmla="*/ 3 h 4"/>
                  <a:gd name="T6" fmla="*/ 0 w 2"/>
                  <a:gd name="T7" fmla="*/ 4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0"/>
                    </a:lnTo>
                    <a:lnTo>
                      <a:pt x="0" y="3"/>
                    </a:lnTo>
                    <a:lnTo>
                      <a:pt x="0" y="4"/>
                    </a:lnTo>
                    <a:lnTo>
                      <a:pt x="2" y="0"/>
                    </a:lnTo>
                    <a:close/>
                  </a:path>
                </a:pathLst>
              </a:cu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8" name="iṩlîde"/>
              <p:cNvSpPr/>
              <p:nvPr/>
            </p:nvSpPr>
            <p:spPr bwMode="auto">
              <a:xfrm>
                <a:off x="5283" y="2542"/>
                <a:ext cx="3" cy="4"/>
              </a:xfrm>
              <a:custGeom>
                <a:avLst/>
                <a:gdLst>
                  <a:gd name="T0" fmla="*/ 3 w 3"/>
                  <a:gd name="T1" fmla="*/ 0 h 4"/>
                  <a:gd name="T2" fmla="*/ 3 w 3"/>
                  <a:gd name="T3" fmla="*/ 0 h 4"/>
                  <a:gd name="T4" fmla="*/ 0 w 3"/>
                  <a:gd name="T5" fmla="*/ 2 h 4"/>
                  <a:gd name="T6" fmla="*/ 2 w 3"/>
                  <a:gd name="T7" fmla="*/ 4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3" y="0"/>
                    </a:lnTo>
                    <a:lnTo>
                      <a:pt x="0" y="2"/>
                    </a:lnTo>
                    <a:lnTo>
                      <a:pt x="2" y="4"/>
                    </a:lnTo>
                    <a:lnTo>
                      <a:pt x="3" y="0"/>
                    </a:lnTo>
                    <a:close/>
                  </a:path>
                </a:pathLst>
              </a:cu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9" name="ïŝļïde"/>
              <p:cNvSpPr/>
              <p:nvPr/>
            </p:nvSpPr>
            <p:spPr bwMode="auto">
              <a:xfrm>
                <a:off x="5288" y="2553"/>
                <a:ext cx="3" cy="2"/>
              </a:xfrm>
              <a:custGeom>
                <a:avLst/>
                <a:gdLst>
                  <a:gd name="T0" fmla="*/ 3 w 3"/>
                  <a:gd name="T1" fmla="*/ 0 h 2"/>
                  <a:gd name="T2" fmla="*/ 3 w 3"/>
                  <a:gd name="T3" fmla="*/ 0 h 2"/>
                  <a:gd name="T4" fmla="*/ 0 w 3"/>
                  <a:gd name="T5" fmla="*/ 0 h 2"/>
                  <a:gd name="T6" fmla="*/ 0 w 3"/>
                  <a:gd name="T7" fmla="*/ 2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lnTo>
                      <a:pt x="3" y="0"/>
                    </a:lnTo>
                    <a:lnTo>
                      <a:pt x="0" y="0"/>
                    </a:lnTo>
                    <a:lnTo>
                      <a:pt x="0" y="2"/>
                    </a:lnTo>
                    <a:lnTo>
                      <a:pt x="3" y="0"/>
                    </a:lnTo>
                    <a:close/>
                  </a:path>
                </a:pathLst>
              </a:cu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0" name="ïṥḻîďè"/>
              <p:cNvSpPr/>
              <p:nvPr/>
            </p:nvSpPr>
            <p:spPr bwMode="auto">
              <a:xfrm>
                <a:off x="5286" y="2564"/>
                <a:ext cx="5" cy="2"/>
              </a:xfrm>
              <a:custGeom>
                <a:avLst/>
                <a:gdLst>
                  <a:gd name="T0" fmla="*/ 3 w 5"/>
                  <a:gd name="T1" fmla="*/ 2 h 2"/>
                  <a:gd name="T2" fmla="*/ 5 w 5"/>
                  <a:gd name="T3" fmla="*/ 2 h 2"/>
                  <a:gd name="T4" fmla="*/ 2 w 5"/>
                  <a:gd name="T5" fmla="*/ 0 h 2"/>
                  <a:gd name="T6" fmla="*/ 0 w 5"/>
                  <a:gd name="T7" fmla="*/ 0 h 2"/>
                  <a:gd name="T8" fmla="*/ 3 w 5"/>
                  <a:gd name="T9" fmla="*/ 2 h 2"/>
                </a:gdLst>
                <a:ahLst/>
                <a:cxnLst>
                  <a:cxn ang="0">
                    <a:pos x="T0" y="T1"/>
                  </a:cxn>
                  <a:cxn ang="0">
                    <a:pos x="T2" y="T3"/>
                  </a:cxn>
                  <a:cxn ang="0">
                    <a:pos x="T4" y="T5"/>
                  </a:cxn>
                  <a:cxn ang="0">
                    <a:pos x="T6" y="T7"/>
                  </a:cxn>
                  <a:cxn ang="0">
                    <a:pos x="T8" y="T9"/>
                  </a:cxn>
                </a:cxnLst>
                <a:rect l="0" t="0" r="r" b="b"/>
                <a:pathLst>
                  <a:path w="5" h="2">
                    <a:moveTo>
                      <a:pt x="3" y="2"/>
                    </a:moveTo>
                    <a:lnTo>
                      <a:pt x="5" y="2"/>
                    </a:lnTo>
                    <a:lnTo>
                      <a:pt x="2" y="0"/>
                    </a:lnTo>
                    <a:lnTo>
                      <a:pt x="0" y="0"/>
                    </a:lnTo>
                    <a:lnTo>
                      <a:pt x="3" y="2"/>
                    </a:lnTo>
                    <a:close/>
                  </a:path>
                </a:pathLst>
              </a:cu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1" name="íSḷïdè"/>
              <p:cNvSpPr/>
              <p:nvPr/>
            </p:nvSpPr>
            <p:spPr bwMode="auto">
              <a:xfrm>
                <a:off x="5280" y="2572"/>
                <a:ext cx="3" cy="3"/>
              </a:xfrm>
              <a:custGeom>
                <a:avLst/>
                <a:gdLst>
                  <a:gd name="T0" fmla="*/ 3 w 3"/>
                  <a:gd name="T1" fmla="*/ 3 h 3"/>
                  <a:gd name="T2" fmla="*/ 3 w 3"/>
                  <a:gd name="T3" fmla="*/ 3 h 3"/>
                  <a:gd name="T4" fmla="*/ 1 w 3"/>
                  <a:gd name="T5" fmla="*/ 0 h 3"/>
                  <a:gd name="T6" fmla="*/ 0 w 3"/>
                  <a:gd name="T7" fmla="*/ 2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lnTo>
                      <a:pt x="3" y="3"/>
                    </a:lnTo>
                    <a:lnTo>
                      <a:pt x="1" y="0"/>
                    </a:lnTo>
                    <a:lnTo>
                      <a:pt x="0" y="2"/>
                    </a:lnTo>
                    <a:lnTo>
                      <a:pt x="3" y="3"/>
                    </a:lnTo>
                    <a:close/>
                  </a:path>
                </a:pathLst>
              </a:cu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2" name="îṡ1íḋé"/>
              <p:cNvSpPr/>
              <p:nvPr/>
            </p:nvSpPr>
            <p:spPr bwMode="auto">
              <a:xfrm>
                <a:off x="5270" y="2577"/>
                <a:ext cx="2" cy="3"/>
              </a:xfrm>
              <a:custGeom>
                <a:avLst/>
                <a:gdLst>
                  <a:gd name="T0" fmla="*/ 2 w 2"/>
                  <a:gd name="T1" fmla="*/ 3 h 3"/>
                  <a:gd name="T2" fmla="*/ 2 w 2"/>
                  <a:gd name="T3" fmla="*/ 3 h 3"/>
                  <a:gd name="T4" fmla="*/ 2 w 2"/>
                  <a:gd name="T5" fmla="*/ 0 h 3"/>
                  <a:gd name="T6" fmla="*/ 0 w 2"/>
                  <a:gd name="T7" fmla="*/ 0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lnTo>
                      <a:pt x="2" y="3"/>
                    </a:lnTo>
                    <a:lnTo>
                      <a:pt x="2" y="0"/>
                    </a:lnTo>
                    <a:lnTo>
                      <a:pt x="0" y="0"/>
                    </a:lnTo>
                    <a:lnTo>
                      <a:pt x="2" y="3"/>
                    </a:lnTo>
                    <a:close/>
                  </a:path>
                </a:pathLst>
              </a:cu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3" name="iṥḷiḋe"/>
              <p:cNvSpPr/>
              <p:nvPr/>
            </p:nvSpPr>
            <p:spPr bwMode="auto">
              <a:xfrm>
                <a:off x="5261" y="2555"/>
                <a:ext cx="8" cy="17"/>
              </a:xfrm>
              <a:custGeom>
                <a:avLst/>
                <a:gdLst>
                  <a:gd name="T0" fmla="*/ 0 w 8"/>
                  <a:gd name="T1" fmla="*/ 17 h 17"/>
                  <a:gd name="T2" fmla="*/ 2 w 8"/>
                  <a:gd name="T3" fmla="*/ 17 h 17"/>
                  <a:gd name="T4" fmla="*/ 8 w 8"/>
                  <a:gd name="T5" fmla="*/ 0 h 17"/>
                  <a:gd name="T6" fmla="*/ 8 w 8"/>
                  <a:gd name="T7" fmla="*/ 0 h 17"/>
                  <a:gd name="T8" fmla="*/ 0 w 8"/>
                  <a:gd name="T9" fmla="*/ 17 h 17"/>
                </a:gdLst>
                <a:ahLst/>
                <a:cxnLst>
                  <a:cxn ang="0">
                    <a:pos x="T0" y="T1"/>
                  </a:cxn>
                  <a:cxn ang="0">
                    <a:pos x="T2" y="T3"/>
                  </a:cxn>
                  <a:cxn ang="0">
                    <a:pos x="T4" y="T5"/>
                  </a:cxn>
                  <a:cxn ang="0">
                    <a:pos x="T6" y="T7"/>
                  </a:cxn>
                  <a:cxn ang="0">
                    <a:pos x="T8" y="T9"/>
                  </a:cxn>
                </a:cxnLst>
                <a:rect l="0" t="0" r="r" b="b"/>
                <a:pathLst>
                  <a:path w="8" h="17">
                    <a:moveTo>
                      <a:pt x="0" y="17"/>
                    </a:moveTo>
                    <a:lnTo>
                      <a:pt x="2" y="17"/>
                    </a:lnTo>
                    <a:lnTo>
                      <a:pt x="8" y="0"/>
                    </a:lnTo>
                    <a:lnTo>
                      <a:pt x="8" y="0"/>
                    </a:lnTo>
                    <a:lnTo>
                      <a:pt x="0" y="17"/>
                    </a:lnTo>
                    <a:close/>
                  </a:path>
                </a:pathLst>
              </a:cu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4" name="íṥļîḋe"/>
              <p:cNvSpPr/>
              <p:nvPr/>
            </p:nvSpPr>
            <p:spPr bwMode="auto">
              <a:xfrm>
                <a:off x="5266" y="2557"/>
                <a:ext cx="14" cy="6"/>
              </a:xfrm>
              <a:custGeom>
                <a:avLst/>
                <a:gdLst>
                  <a:gd name="T0" fmla="*/ 1 w 14"/>
                  <a:gd name="T1" fmla="*/ 0 h 6"/>
                  <a:gd name="T2" fmla="*/ 0 w 14"/>
                  <a:gd name="T3" fmla="*/ 0 h 6"/>
                  <a:gd name="T4" fmla="*/ 14 w 14"/>
                  <a:gd name="T5" fmla="*/ 6 h 6"/>
                  <a:gd name="T6" fmla="*/ 14 w 14"/>
                  <a:gd name="T7" fmla="*/ 4 h 6"/>
                  <a:gd name="T8" fmla="*/ 1 w 14"/>
                  <a:gd name="T9" fmla="*/ 0 h 6"/>
                </a:gdLst>
                <a:ahLst/>
                <a:cxnLst>
                  <a:cxn ang="0">
                    <a:pos x="T0" y="T1"/>
                  </a:cxn>
                  <a:cxn ang="0">
                    <a:pos x="T2" y="T3"/>
                  </a:cxn>
                  <a:cxn ang="0">
                    <a:pos x="T4" y="T5"/>
                  </a:cxn>
                  <a:cxn ang="0">
                    <a:pos x="T6" y="T7"/>
                  </a:cxn>
                  <a:cxn ang="0">
                    <a:pos x="T8" y="T9"/>
                  </a:cxn>
                </a:cxnLst>
                <a:rect l="0" t="0" r="r" b="b"/>
                <a:pathLst>
                  <a:path w="14" h="6">
                    <a:moveTo>
                      <a:pt x="1" y="0"/>
                    </a:moveTo>
                    <a:lnTo>
                      <a:pt x="0" y="0"/>
                    </a:lnTo>
                    <a:lnTo>
                      <a:pt x="14" y="6"/>
                    </a:lnTo>
                    <a:lnTo>
                      <a:pt x="14" y="4"/>
                    </a:lnTo>
                    <a:lnTo>
                      <a:pt x="1" y="0"/>
                    </a:lnTo>
                    <a:close/>
                  </a:path>
                </a:pathLst>
              </a:cu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5" name="ïṡľïḋe"/>
              <p:cNvSpPr/>
              <p:nvPr/>
            </p:nvSpPr>
            <p:spPr bwMode="auto">
              <a:xfrm>
                <a:off x="5270" y="2580"/>
                <a:ext cx="15" cy="5"/>
              </a:xfrm>
              <a:custGeom>
                <a:avLst/>
                <a:gdLst>
                  <a:gd name="T0" fmla="*/ 9 w 9"/>
                  <a:gd name="T1" fmla="*/ 0 h 3"/>
                  <a:gd name="T2" fmla="*/ 0 w 9"/>
                  <a:gd name="T3" fmla="*/ 3 h 3"/>
                  <a:gd name="T4" fmla="*/ 9 w 9"/>
                  <a:gd name="T5" fmla="*/ 0 h 3"/>
                </a:gdLst>
                <a:ahLst/>
                <a:cxnLst>
                  <a:cxn ang="0">
                    <a:pos x="T0" y="T1"/>
                  </a:cxn>
                  <a:cxn ang="0">
                    <a:pos x="T2" y="T3"/>
                  </a:cxn>
                  <a:cxn ang="0">
                    <a:pos x="T4" y="T5"/>
                  </a:cxn>
                </a:cxnLst>
                <a:rect l="0" t="0" r="r" b="b"/>
                <a:pathLst>
                  <a:path w="9" h="3">
                    <a:moveTo>
                      <a:pt x="9" y="0"/>
                    </a:moveTo>
                    <a:cubicBezTo>
                      <a:pt x="6" y="2"/>
                      <a:pt x="3" y="3"/>
                      <a:pt x="0" y="3"/>
                    </a:cubicBezTo>
                    <a:cubicBezTo>
                      <a:pt x="3" y="3"/>
                      <a:pt x="6" y="2"/>
                      <a:pt x="9"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6" name="ïslídé"/>
              <p:cNvSpPr/>
              <p:nvPr/>
            </p:nvSpPr>
            <p:spPr bwMode="auto">
              <a:xfrm>
                <a:off x="5270" y="258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7" name="iṡľïdé"/>
              <p:cNvSpPr/>
              <p:nvPr/>
            </p:nvSpPr>
            <p:spPr bwMode="auto">
              <a:xfrm>
                <a:off x="5270" y="258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8" name="iṣľïḓè"/>
              <p:cNvSpPr/>
              <p:nvPr/>
            </p:nvSpPr>
            <p:spPr bwMode="auto">
              <a:xfrm>
                <a:off x="5258" y="2583"/>
                <a:ext cx="6" cy="2"/>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1" y="1"/>
                      <a:pt x="0" y="0"/>
                    </a:cubicBezTo>
                    <a:cubicBezTo>
                      <a:pt x="1" y="1"/>
                      <a:pt x="3" y="1"/>
                      <a:pt x="4" y="1"/>
                    </a:cubicBezTo>
                    <a:close/>
                  </a:path>
                </a:pathLst>
              </a:custGeom>
              <a:solidFill>
                <a:srgbClr val="6768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9" name="íṧlïḋè"/>
              <p:cNvSpPr/>
              <p:nvPr/>
            </p:nvSpPr>
            <p:spPr bwMode="auto">
              <a:xfrm>
                <a:off x="5264" y="2585"/>
                <a:ext cx="6" cy="1"/>
              </a:xfrm>
              <a:custGeom>
                <a:avLst/>
                <a:gdLst>
                  <a:gd name="T0" fmla="*/ 4 w 4"/>
                  <a:gd name="T1" fmla="*/ 0 h 1"/>
                  <a:gd name="T2" fmla="*/ 4 w 4"/>
                  <a:gd name="T3" fmla="*/ 0 h 1"/>
                  <a:gd name="T4" fmla="*/ 0 w 4"/>
                  <a:gd name="T5" fmla="*/ 0 h 1"/>
                  <a:gd name="T6" fmla="*/ 4 w 4"/>
                  <a:gd name="T7" fmla="*/ 0 h 1"/>
                </a:gdLst>
                <a:ahLst/>
                <a:cxnLst>
                  <a:cxn ang="0">
                    <a:pos x="T0" y="T1"/>
                  </a:cxn>
                  <a:cxn ang="0">
                    <a:pos x="T2" y="T3"/>
                  </a:cxn>
                  <a:cxn ang="0">
                    <a:pos x="T4" y="T5"/>
                  </a:cxn>
                  <a:cxn ang="0">
                    <a:pos x="T6" y="T7"/>
                  </a:cxn>
                </a:cxnLst>
                <a:rect l="0" t="0" r="r" b="b"/>
                <a:pathLst>
                  <a:path w="4" h="1">
                    <a:moveTo>
                      <a:pt x="4" y="0"/>
                    </a:moveTo>
                    <a:cubicBezTo>
                      <a:pt x="4" y="0"/>
                      <a:pt x="4" y="0"/>
                      <a:pt x="4" y="0"/>
                    </a:cubicBezTo>
                    <a:cubicBezTo>
                      <a:pt x="3" y="1"/>
                      <a:pt x="1" y="0"/>
                      <a:pt x="0" y="0"/>
                    </a:cubicBezTo>
                    <a:cubicBezTo>
                      <a:pt x="1" y="0"/>
                      <a:pt x="3" y="1"/>
                      <a:pt x="4" y="0"/>
                    </a:cubicBezTo>
                    <a:close/>
                  </a:path>
                </a:pathLst>
              </a:custGeom>
              <a:solidFill>
                <a:srgbClr val="ADAF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0" name="ïṧḷîdé"/>
              <p:cNvSpPr/>
              <p:nvPr/>
            </p:nvSpPr>
            <p:spPr bwMode="auto">
              <a:xfrm>
                <a:off x="5258" y="258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6768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1" name="ïṧ1ïḍe"/>
              <p:cNvSpPr/>
              <p:nvPr/>
            </p:nvSpPr>
            <p:spPr bwMode="auto">
              <a:xfrm>
                <a:off x="5245" y="2541"/>
                <a:ext cx="54" cy="45"/>
              </a:xfrm>
              <a:custGeom>
                <a:avLst/>
                <a:gdLst>
                  <a:gd name="T0" fmla="*/ 29 w 34"/>
                  <a:gd name="T1" fmla="*/ 0 h 29"/>
                  <a:gd name="T2" fmla="*/ 31 w 34"/>
                  <a:gd name="T3" fmla="*/ 17 h 29"/>
                  <a:gd name="T4" fmla="*/ 31 w 34"/>
                  <a:gd name="T5" fmla="*/ 17 h 29"/>
                  <a:gd name="T6" fmla="*/ 25 w 34"/>
                  <a:gd name="T7" fmla="*/ 25 h 29"/>
                  <a:gd name="T8" fmla="*/ 16 w 34"/>
                  <a:gd name="T9" fmla="*/ 28 h 29"/>
                  <a:gd name="T10" fmla="*/ 12 w 34"/>
                  <a:gd name="T11" fmla="*/ 28 h 29"/>
                  <a:gd name="T12" fmla="*/ 8 w 34"/>
                  <a:gd name="T13" fmla="*/ 27 h 29"/>
                  <a:gd name="T14" fmla="*/ 8 w 34"/>
                  <a:gd name="T15" fmla="*/ 27 h 29"/>
                  <a:gd name="T16" fmla="*/ 0 w 34"/>
                  <a:gd name="T17" fmla="*/ 21 h 29"/>
                  <a:gd name="T18" fmla="*/ 0 w 34"/>
                  <a:gd name="T19" fmla="*/ 21 h 29"/>
                  <a:gd name="T20" fmla="*/ 2 w 34"/>
                  <a:gd name="T21" fmla="*/ 19 h 29"/>
                  <a:gd name="T22" fmla="*/ 2 w 34"/>
                  <a:gd name="T23" fmla="*/ 19 h 29"/>
                  <a:gd name="T24" fmla="*/ 9 w 34"/>
                  <a:gd name="T25" fmla="*/ 25 h 29"/>
                  <a:gd name="T26" fmla="*/ 29 w 34"/>
                  <a:gd name="T27" fmla="*/ 16 h 29"/>
                  <a:gd name="T28" fmla="*/ 27 w 34"/>
                  <a:gd name="T29" fmla="*/ 2 h 29"/>
                  <a:gd name="T30" fmla="*/ 29 w 34"/>
                  <a:gd name="T3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29">
                    <a:moveTo>
                      <a:pt x="29" y="0"/>
                    </a:moveTo>
                    <a:cubicBezTo>
                      <a:pt x="33" y="5"/>
                      <a:pt x="34" y="11"/>
                      <a:pt x="31" y="17"/>
                    </a:cubicBezTo>
                    <a:cubicBezTo>
                      <a:pt x="31" y="17"/>
                      <a:pt x="31" y="17"/>
                      <a:pt x="31" y="17"/>
                    </a:cubicBezTo>
                    <a:cubicBezTo>
                      <a:pt x="30" y="21"/>
                      <a:pt x="27" y="23"/>
                      <a:pt x="25" y="25"/>
                    </a:cubicBezTo>
                    <a:cubicBezTo>
                      <a:pt x="22" y="27"/>
                      <a:pt x="19" y="28"/>
                      <a:pt x="16" y="28"/>
                    </a:cubicBezTo>
                    <a:cubicBezTo>
                      <a:pt x="15" y="29"/>
                      <a:pt x="13" y="28"/>
                      <a:pt x="12" y="28"/>
                    </a:cubicBezTo>
                    <a:cubicBezTo>
                      <a:pt x="11" y="28"/>
                      <a:pt x="9" y="28"/>
                      <a:pt x="8" y="27"/>
                    </a:cubicBezTo>
                    <a:cubicBezTo>
                      <a:pt x="8" y="27"/>
                      <a:pt x="8" y="27"/>
                      <a:pt x="8" y="27"/>
                    </a:cubicBezTo>
                    <a:cubicBezTo>
                      <a:pt x="4" y="26"/>
                      <a:pt x="2" y="23"/>
                      <a:pt x="0" y="21"/>
                    </a:cubicBezTo>
                    <a:cubicBezTo>
                      <a:pt x="0" y="21"/>
                      <a:pt x="0" y="21"/>
                      <a:pt x="0" y="21"/>
                    </a:cubicBezTo>
                    <a:cubicBezTo>
                      <a:pt x="2" y="19"/>
                      <a:pt x="2" y="19"/>
                      <a:pt x="2" y="19"/>
                    </a:cubicBezTo>
                    <a:cubicBezTo>
                      <a:pt x="2" y="19"/>
                      <a:pt x="2" y="19"/>
                      <a:pt x="2" y="19"/>
                    </a:cubicBezTo>
                    <a:cubicBezTo>
                      <a:pt x="3" y="22"/>
                      <a:pt x="6" y="24"/>
                      <a:pt x="9" y="25"/>
                    </a:cubicBezTo>
                    <a:cubicBezTo>
                      <a:pt x="17" y="28"/>
                      <a:pt x="26" y="24"/>
                      <a:pt x="29" y="16"/>
                    </a:cubicBezTo>
                    <a:cubicBezTo>
                      <a:pt x="31" y="11"/>
                      <a:pt x="30" y="6"/>
                      <a:pt x="27" y="2"/>
                    </a:cubicBezTo>
                    <a:lnTo>
                      <a:pt x="29" y="0"/>
                    </a:lnTo>
                    <a:close/>
                  </a:path>
                </a:pathLst>
              </a:custGeom>
              <a:solidFill>
                <a:srgbClr val="9A9C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2" name="íŝļídê"/>
              <p:cNvSpPr/>
              <p:nvPr/>
            </p:nvSpPr>
            <p:spPr bwMode="auto">
              <a:xfrm>
                <a:off x="5249" y="2544"/>
                <a:ext cx="45" cy="41"/>
              </a:xfrm>
              <a:custGeom>
                <a:avLst/>
                <a:gdLst>
                  <a:gd name="T0" fmla="*/ 25 w 29"/>
                  <a:gd name="T1" fmla="*/ 0 h 26"/>
                  <a:gd name="T2" fmla="*/ 27 w 29"/>
                  <a:gd name="T3" fmla="*/ 14 h 26"/>
                  <a:gd name="T4" fmla="*/ 7 w 29"/>
                  <a:gd name="T5" fmla="*/ 23 h 26"/>
                  <a:gd name="T6" fmla="*/ 0 w 29"/>
                  <a:gd name="T7" fmla="*/ 17 h 26"/>
                  <a:gd name="T8" fmla="*/ 0 w 29"/>
                  <a:gd name="T9" fmla="*/ 17 h 26"/>
                  <a:gd name="T10" fmla="*/ 12 w 29"/>
                  <a:gd name="T11" fmla="*/ 9 h 26"/>
                  <a:gd name="T12" fmla="*/ 8 w 29"/>
                  <a:gd name="T13" fmla="*/ 18 h 26"/>
                  <a:gd name="T14" fmla="*/ 9 w 29"/>
                  <a:gd name="T15" fmla="*/ 18 h 26"/>
                  <a:gd name="T16" fmla="*/ 13 w 29"/>
                  <a:gd name="T17" fmla="*/ 9 h 26"/>
                  <a:gd name="T18" fmla="*/ 20 w 29"/>
                  <a:gd name="T19" fmla="*/ 12 h 26"/>
                  <a:gd name="T20" fmla="*/ 20 w 29"/>
                  <a:gd name="T21" fmla="*/ 11 h 26"/>
                  <a:gd name="T22" fmla="*/ 13 w 29"/>
                  <a:gd name="T23" fmla="*/ 8 h 26"/>
                  <a:gd name="T24" fmla="*/ 13 w 29"/>
                  <a:gd name="T25" fmla="*/ 8 h 26"/>
                  <a:gd name="T26" fmla="*/ 25 w 29"/>
                  <a:gd name="T27" fmla="*/ 0 h 26"/>
                  <a:gd name="T28" fmla="*/ 25 w 29"/>
                  <a:gd name="T29" fmla="*/ 7 h 26"/>
                  <a:gd name="T30" fmla="*/ 27 w 29"/>
                  <a:gd name="T31" fmla="*/ 6 h 26"/>
                  <a:gd name="T32" fmla="*/ 27 w 29"/>
                  <a:gd name="T33" fmla="*/ 6 h 26"/>
                  <a:gd name="T34" fmla="*/ 25 w 29"/>
                  <a:gd name="T35" fmla="*/ 6 h 26"/>
                  <a:gd name="T36" fmla="*/ 25 w 29"/>
                  <a:gd name="T37" fmla="*/ 7 h 26"/>
                  <a:gd name="T38" fmla="*/ 24 w 29"/>
                  <a:gd name="T39" fmla="*/ 13 h 26"/>
                  <a:gd name="T40" fmla="*/ 26 w 29"/>
                  <a:gd name="T41" fmla="*/ 14 h 26"/>
                  <a:gd name="T42" fmla="*/ 27 w 29"/>
                  <a:gd name="T43" fmla="*/ 14 h 26"/>
                  <a:gd name="T44" fmla="*/ 25 w 29"/>
                  <a:gd name="T45" fmla="*/ 13 h 26"/>
                  <a:gd name="T46" fmla="*/ 24 w 29"/>
                  <a:gd name="T47" fmla="*/ 13 h 26"/>
                  <a:gd name="T48" fmla="*/ 20 w 29"/>
                  <a:gd name="T49" fmla="*/ 19 h 26"/>
                  <a:gd name="T50" fmla="*/ 22 w 29"/>
                  <a:gd name="T51" fmla="*/ 20 h 26"/>
                  <a:gd name="T52" fmla="*/ 22 w 29"/>
                  <a:gd name="T53" fmla="*/ 20 h 26"/>
                  <a:gd name="T54" fmla="*/ 21 w 29"/>
                  <a:gd name="T55" fmla="*/ 18 h 26"/>
                  <a:gd name="T56" fmla="*/ 20 w 29"/>
                  <a:gd name="T57" fmla="*/ 19 h 26"/>
                  <a:gd name="T58" fmla="*/ 15 w 29"/>
                  <a:gd name="T59" fmla="*/ 23 h 26"/>
                  <a:gd name="T60" fmla="*/ 15 w 29"/>
                  <a:gd name="T61" fmla="*/ 23 h 26"/>
                  <a:gd name="T62" fmla="*/ 15 w 29"/>
                  <a:gd name="T63" fmla="*/ 21 h 26"/>
                  <a:gd name="T64" fmla="*/ 14 w 29"/>
                  <a:gd name="T65" fmla="*/ 21 h 26"/>
                  <a:gd name="T66" fmla="*/ 15 w 29"/>
                  <a:gd name="T67" fmla="*/ 23 h 26"/>
                  <a:gd name="T68" fmla="*/ 7 w 29"/>
                  <a:gd name="T69" fmla="*/ 22 h 26"/>
                  <a:gd name="T70" fmla="*/ 7 w 29"/>
                  <a:gd name="T71" fmla="*/ 23 h 26"/>
                  <a:gd name="T72" fmla="*/ 8 w 29"/>
                  <a:gd name="T73" fmla="*/ 21 h 26"/>
                  <a:gd name="T74" fmla="*/ 8 w 29"/>
                  <a:gd name="T75" fmla="*/ 20 h 26"/>
                  <a:gd name="T76" fmla="*/ 7 w 29"/>
                  <a:gd name="T77" fmla="*/ 22 h 26"/>
                  <a:gd name="T78" fmla="*/ 1 w 29"/>
                  <a:gd name="T79" fmla="*/ 18 h 26"/>
                  <a:gd name="T80" fmla="*/ 1 w 29"/>
                  <a:gd name="T81" fmla="*/ 18 h 26"/>
                  <a:gd name="T82" fmla="*/ 3 w 29"/>
                  <a:gd name="T83" fmla="*/ 17 h 26"/>
                  <a:gd name="T84" fmla="*/ 2 w 29"/>
                  <a:gd name="T85" fmla="*/ 16 h 26"/>
                  <a:gd name="T86" fmla="*/ 1 w 29"/>
                  <a:gd name="T87"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 h="26">
                    <a:moveTo>
                      <a:pt x="25" y="0"/>
                    </a:moveTo>
                    <a:cubicBezTo>
                      <a:pt x="28" y="4"/>
                      <a:pt x="29" y="9"/>
                      <a:pt x="27" y="14"/>
                    </a:cubicBezTo>
                    <a:cubicBezTo>
                      <a:pt x="24" y="22"/>
                      <a:pt x="15" y="26"/>
                      <a:pt x="7" y="23"/>
                    </a:cubicBezTo>
                    <a:cubicBezTo>
                      <a:pt x="4" y="22"/>
                      <a:pt x="1" y="20"/>
                      <a:pt x="0" y="17"/>
                    </a:cubicBezTo>
                    <a:cubicBezTo>
                      <a:pt x="0" y="17"/>
                      <a:pt x="0" y="17"/>
                      <a:pt x="0" y="17"/>
                    </a:cubicBezTo>
                    <a:cubicBezTo>
                      <a:pt x="12" y="9"/>
                      <a:pt x="12" y="9"/>
                      <a:pt x="12" y="9"/>
                    </a:cubicBezTo>
                    <a:cubicBezTo>
                      <a:pt x="8" y="18"/>
                      <a:pt x="8" y="18"/>
                      <a:pt x="8" y="18"/>
                    </a:cubicBezTo>
                    <a:cubicBezTo>
                      <a:pt x="9" y="18"/>
                      <a:pt x="9" y="18"/>
                      <a:pt x="9" y="18"/>
                    </a:cubicBezTo>
                    <a:cubicBezTo>
                      <a:pt x="13" y="9"/>
                      <a:pt x="13" y="9"/>
                      <a:pt x="13" y="9"/>
                    </a:cubicBezTo>
                    <a:cubicBezTo>
                      <a:pt x="20" y="12"/>
                      <a:pt x="20" y="12"/>
                      <a:pt x="20" y="12"/>
                    </a:cubicBezTo>
                    <a:cubicBezTo>
                      <a:pt x="20" y="11"/>
                      <a:pt x="20" y="11"/>
                      <a:pt x="20" y="11"/>
                    </a:cubicBezTo>
                    <a:cubicBezTo>
                      <a:pt x="13" y="8"/>
                      <a:pt x="13" y="8"/>
                      <a:pt x="13" y="8"/>
                    </a:cubicBezTo>
                    <a:cubicBezTo>
                      <a:pt x="13" y="8"/>
                      <a:pt x="13" y="8"/>
                      <a:pt x="13" y="8"/>
                    </a:cubicBezTo>
                    <a:lnTo>
                      <a:pt x="25" y="0"/>
                    </a:lnTo>
                    <a:close/>
                    <a:moveTo>
                      <a:pt x="25" y="7"/>
                    </a:moveTo>
                    <a:cubicBezTo>
                      <a:pt x="27" y="6"/>
                      <a:pt x="27" y="6"/>
                      <a:pt x="27" y="6"/>
                    </a:cubicBezTo>
                    <a:cubicBezTo>
                      <a:pt x="27" y="6"/>
                      <a:pt x="27" y="6"/>
                      <a:pt x="27" y="6"/>
                    </a:cubicBezTo>
                    <a:cubicBezTo>
                      <a:pt x="25" y="6"/>
                      <a:pt x="25" y="6"/>
                      <a:pt x="25" y="6"/>
                    </a:cubicBezTo>
                    <a:lnTo>
                      <a:pt x="25" y="7"/>
                    </a:lnTo>
                    <a:close/>
                    <a:moveTo>
                      <a:pt x="24" y="13"/>
                    </a:moveTo>
                    <a:cubicBezTo>
                      <a:pt x="26" y="14"/>
                      <a:pt x="26" y="14"/>
                      <a:pt x="26" y="14"/>
                    </a:cubicBezTo>
                    <a:cubicBezTo>
                      <a:pt x="27" y="14"/>
                      <a:pt x="27" y="14"/>
                      <a:pt x="27" y="14"/>
                    </a:cubicBezTo>
                    <a:cubicBezTo>
                      <a:pt x="25" y="13"/>
                      <a:pt x="25" y="13"/>
                      <a:pt x="25" y="13"/>
                    </a:cubicBezTo>
                    <a:lnTo>
                      <a:pt x="24" y="13"/>
                    </a:lnTo>
                    <a:close/>
                    <a:moveTo>
                      <a:pt x="20" y="19"/>
                    </a:moveTo>
                    <a:cubicBezTo>
                      <a:pt x="22" y="20"/>
                      <a:pt x="22" y="20"/>
                      <a:pt x="22" y="20"/>
                    </a:cubicBezTo>
                    <a:cubicBezTo>
                      <a:pt x="22" y="20"/>
                      <a:pt x="22" y="20"/>
                      <a:pt x="22" y="20"/>
                    </a:cubicBezTo>
                    <a:cubicBezTo>
                      <a:pt x="21" y="18"/>
                      <a:pt x="21" y="18"/>
                      <a:pt x="21" y="18"/>
                    </a:cubicBezTo>
                    <a:lnTo>
                      <a:pt x="20" y="19"/>
                    </a:lnTo>
                    <a:close/>
                    <a:moveTo>
                      <a:pt x="15" y="23"/>
                    </a:moveTo>
                    <a:cubicBezTo>
                      <a:pt x="15" y="23"/>
                      <a:pt x="15" y="23"/>
                      <a:pt x="15" y="23"/>
                    </a:cubicBezTo>
                    <a:cubicBezTo>
                      <a:pt x="15" y="21"/>
                      <a:pt x="15" y="21"/>
                      <a:pt x="15" y="21"/>
                    </a:cubicBezTo>
                    <a:cubicBezTo>
                      <a:pt x="14" y="21"/>
                      <a:pt x="14" y="21"/>
                      <a:pt x="14" y="21"/>
                    </a:cubicBezTo>
                    <a:lnTo>
                      <a:pt x="15" y="23"/>
                    </a:lnTo>
                    <a:close/>
                    <a:moveTo>
                      <a:pt x="7" y="22"/>
                    </a:moveTo>
                    <a:cubicBezTo>
                      <a:pt x="7" y="23"/>
                      <a:pt x="7" y="23"/>
                      <a:pt x="7" y="23"/>
                    </a:cubicBezTo>
                    <a:cubicBezTo>
                      <a:pt x="8" y="21"/>
                      <a:pt x="8" y="21"/>
                      <a:pt x="8" y="21"/>
                    </a:cubicBezTo>
                    <a:cubicBezTo>
                      <a:pt x="8" y="20"/>
                      <a:pt x="8" y="20"/>
                      <a:pt x="8" y="20"/>
                    </a:cubicBezTo>
                    <a:lnTo>
                      <a:pt x="7" y="22"/>
                    </a:lnTo>
                    <a:close/>
                    <a:moveTo>
                      <a:pt x="1" y="18"/>
                    </a:moveTo>
                    <a:cubicBezTo>
                      <a:pt x="1" y="18"/>
                      <a:pt x="1" y="18"/>
                      <a:pt x="1" y="18"/>
                    </a:cubicBezTo>
                    <a:cubicBezTo>
                      <a:pt x="3" y="17"/>
                      <a:pt x="3" y="17"/>
                      <a:pt x="3" y="17"/>
                    </a:cubicBezTo>
                    <a:cubicBezTo>
                      <a:pt x="2" y="16"/>
                      <a:pt x="2" y="16"/>
                      <a:pt x="2" y="16"/>
                    </a:cubicBezTo>
                    <a:lnTo>
                      <a:pt x="1" y="18"/>
                    </a:lnTo>
                    <a:close/>
                  </a:path>
                </a:pathLst>
              </a:custGeom>
              <a:solidFill>
                <a:srgbClr val="3F4E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3" name="îṩľïḑé"/>
              <p:cNvSpPr/>
              <p:nvPr/>
            </p:nvSpPr>
            <p:spPr bwMode="auto">
              <a:xfrm>
                <a:off x="5259" y="2575"/>
                <a:ext cx="2" cy="5"/>
              </a:xfrm>
              <a:custGeom>
                <a:avLst/>
                <a:gdLst>
                  <a:gd name="T0" fmla="*/ 2 w 2"/>
                  <a:gd name="T1" fmla="*/ 2 h 5"/>
                  <a:gd name="T2" fmla="*/ 0 w 2"/>
                  <a:gd name="T3" fmla="*/ 5 h 5"/>
                  <a:gd name="T4" fmla="*/ 0 w 2"/>
                  <a:gd name="T5" fmla="*/ 3 h 5"/>
                  <a:gd name="T6" fmla="*/ 2 w 2"/>
                  <a:gd name="T7" fmla="*/ 0 h 5"/>
                  <a:gd name="T8" fmla="*/ 2 w 2"/>
                  <a:gd name="T9" fmla="*/ 2 h 5"/>
                </a:gdLst>
                <a:ahLst/>
                <a:cxnLst>
                  <a:cxn ang="0">
                    <a:pos x="T0" y="T1"/>
                  </a:cxn>
                  <a:cxn ang="0">
                    <a:pos x="T2" y="T3"/>
                  </a:cxn>
                  <a:cxn ang="0">
                    <a:pos x="T4" y="T5"/>
                  </a:cxn>
                  <a:cxn ang="0">
                    <a:pos x="T6" y="T7"/>
                  </a:cxn>
                  <a:cxn ang="0">
                    <a:pos x="T8" y="T9"/>
                  </a:cxn>
                </a:cxnLst>
                <a:rect l="0" t="0" r="r" b="b"/>
                <a:pathLst>
                  <a:path w="2" h="5">
                    <a:moveTo>
                      <a:pt x="2" y="2"/>
                    </a:moveTo>
                    <a:lnTo>
                      <a:pt x="0" y="5"/>
                    </a:lnTo>
                    <a:lnTo>
                      <a:pt x="0" y="3"/>
                    </a:lnTo>
                    <a:lnTo>
                      <a:pt x="2" y="0"/>
                    </a:lnTo>
                    <a:lnTo>
                      <a:pt x="2" y="2"/>
                    </a:lnTo>
                    <a:close/>
                  </a:path>
                </a:pathLst>
              </a:custGeom>
              <a:solidFill>
                <a:srgbClr val="9A9C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4" name="îṧļïḑé"/>
              <p:cNvSpPr/>
              <p:nvPr/>
            </p:nvSpPr>
            <p:spPr bwMode="auto">
              <a:xfrm>
                <a:off x="5250" y="2569"/>
                <a:ext cx="3" cy="3"/>
              </a:xfrm>
              <a:custGeom>
                <a:avLst/>
                <a:gdLst>
                  <a:gd name="T0" fmla="*/ 3 w 3"/>
                  <a:gd name="T1" fmla="*/ 2 h 3"/>
                  <a:gd name="T2" fmla="*/ 0 w 3"/>
                  <a:gd name="T3" fmla="*/ 3 h 3"/>
                  <a:gd name="T4" fmla="*/ 0 w 3"/>
                  <a:gd name="T5" fmla="*/ 3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lnTo>
                      <a:pt x="0" y="3"/>
                    </a:lnTo>
                    <a:lnTo>
                      <a:pt x="0" y="3"/>
                    </a:lnTo>
                    <a:lnTo>
                      <a:pt x="2" y="0"/>
                    </a:lnTo>
                    <a:lnTo>
                      <a:pt x="3" y="2"/>
                    </a:lnTo>
                    <a:close/>
                  </a:path>
                </a:pathLst>
              </a:custGeom>
              <a:solidFill>
                <a:srgbClr val="9A9C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5" name="ïşḻïḍè"/>
              <p:cNvSpPr/>
              <p:nvPr/>
            </p:nvSpPr>
            <p:spPr bwMode="auto">
              <a:xfrm>
                <a:off x="5288" y="2553"/>
                <a:ext cx="3" cy="2"/>
              </a:xfrm>
              <a:custGeom>
                <a:avLst/>
                <a:gdLst>
                  <a:gd name="T0" fmla="*/ 3 w 3"/>
                  <a:gd name="T1" fmla="*/ 0 h 2"/>
                  <a:gd name="T2" fmla="*/ 3 w 3"/>
                  <a:gd name="T3" fmla="*/ 0 h 2"/>
                  <a:gd name="T4" fmla="*/ 0 w 3"/>
                  <a:gd name="T5" fmla="*/ 2 h 2"/>
                  <a:gd name="T6" fmla="*/ 0 w 3"/>
                  <a:gd name="T7" fmla="*/ 0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lnTo>
                      <a:pt x="3" y="0"/>
                    </a:lnTo>
                    <a:lnTo>
                      <a:pt x="0" y="2"/>
                    </a:lnTo>
                    <a:lnTo>
                      <a:pt x="0" y="0"/>
                    </a:lnTo>
                    <a:lnTo>
                      <a:pt x="3" y="0"/>
                    </a:lnTo>
                    <a:close/>
                  </a:path>
                </a:pathLst>
              </a:custGeom>
              <a:solidFill>
                <a:srgbClr val="9A9C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6" name="îṡlîde"/>
              <p:cNvSpPr/>
              <p:nvPr/>
            </p:nvSpPr>
            <p:spPr bwMode="auto">
              <a:xfrm>
                <a:off x="5286" y="2564"/>
                <a:ext cx="5" cy="2"/>
              </a:xfrm>
              <a:custGeom>
                <a:avLst/>
                <a:gdLst>
                  <a:gd name="T0" fmla="*/ 5 w 5"/>
                  <a:gd name="T1" fmla="*/ 2 h 2"/>
                  <a:gd name="T2" fmla="*/ 3 w 5"/>
                  <a:gd name="T3" fmla="*/ 2 h 2"/>
                  <a:gd name="T4" fmla="*/ 0 w 5"/>
                  <a:gd name="T5" fmla="*/ 0 h 2"/>
                  <a:gd name="T6" fmla="*/ 2 w 5"/>
                  <a:gd name="T7" fmla="*/ 0 h 2"/>
                  <a:gd name="T8" fmla="*/ 5 w 5"/>
                  <a:gd name="T9" fmla="*/ 2 h 2"/>
                </a:gdLst>
                <a:ahLst/>
                <a:cxnLst>
                  <a:cxn ang="0">
                    <a:pos x="T0" y="T1"/>
                  </a:cxn>
                  <a:cxn ang="0">
                    <a:pos x="T2" y="T3"/>
                  </a:cxn>
                  <a:cxn ang="0">
                    <a:pos x="T4" y="T5"/>
                  </a:cxn>
                  <a:cxn ang="0">
                    <a:pos x="T6" y="T7"/>
                  </a:cxn>
                  <a:cxn ang="0">
                    <a:pos x="T8" y="T9"/>
                  </a:cxn>
                </a:cxnLst>
                <a:rect l="0" t="0" r="r" b="b"/>
                <a:pathLst>
                  <a:path w="5" h="2">
                    <a:moveTo>
                      <a:pt x="5" y="2"/>
                    </a:moveTo>
                    <a:lnTo>
                      <a:pt x="3" y="2"/>
                    </a:lnTo>
                    <a:lnTo>
                      <a:pt x="0" y="0"/>
                    </a:lnTo>
                    <a:lnTo>
                      <a:pt x="2" y="0"/>
                    </a:lnTo>
                    <a:lnTo>
                      <a:pt x="5" y="2"/>
                    </a:lnTo>
                    <a:close/>
                  </a:path>
                </a:pathLst>
              </a:custGeom>
              <a:solidFill>
                <a:srgbClr val="9A9C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7" name="îślíḑe"/>
              <p:cNvSpPr/>
              <p:nvPr/>
            </p:nvSpPr>
            <p:spPr bwMode="auto">
              <a:xfrm>
                <a:off x="5280" y="2572"/>
                <a:ext cx="3" cy="3"/>
              </a:xfrm>
              <a:custGeom>
                <a:avLst/>
                <a:gdLst>
                  <a:gd name="T0" fmla="*/ 3 w 3"/>
                  <a:gd name="T1" fmla="*/ 3 h 3"/>
                  <a:gd name="T2" fmla="*/ 3 w 3"/>
                  <a:gd name="T3" fmla="*/ 3 h 3"/>
                  <a:gd name="T4" fmla="*/ 0 w 3"/>
                  <a:gd name="T5" fmla="*/ 2 h 3"/>
                  <a:gd name="T6" fmla="*/ 1 w 3"/>
                  <a:gd name="T7" fmla="*/ 0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lnTo>
                      <a:pt x="3" y="3"/>
                    </a:lnTo>
                    <a:lnTo>
                      <a:pt x="0" y="2"/>
                    </a:lnTo>
                    <a:lnTo>
                      <a:pt x="1" y="0"/>
                    </a:lnTo>
                    <a:lnTo>
                      <a:pt x="3" y="3"/>
                    </a:lnTo>
                    <a:close/>
                  </a:path>
                </a:pathLst>
              </a:custGeom>
              <a:solidFill>
                <a:srgbClr val="9A9C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8" name="ïSḷíḋé"/>
              <p:cNvSpPr/>
              <p:nvPr/>
            </p:nvSpPr>
            <p:spPr bwMode="auto">
              <a:xfrm>
                <a:off x="5270" y="2577"/>
                <a:ext cx="2" cy="3"/>
              </a:xfrm>
              <a:custGeom>
                <a:avLst/>
                <a:gdLst>
                  <a:gd name="T0" fmla="*/ 2 w 2"/>
                  <a:gd name="T1" fmla="*/ 0 h 3"/>
                  <a:gd name="T2" fmla="*/ 2 w 2"/>
                  <a:gd name="T3" fmla="*/ 3 h 3"/>
                  <a:gd name="T4" fmla="*/ 2 w 2"/>
                  <a:gd name="T5" fmla="*/ 3 h 3"/>
                  <a:gd name="T6" fmla="*/ 0 w 2"/>
                  <a:gd name="T7" fmla="*/ 0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3"/>
                    </a:lnTo>
                    <a:lnTo>
                      <a:pt x="2" y="3"/>
                    </a:lnTo>
                    <a:lnTo>
                      <a:pt x="0" y="0"/>
                    </a:lnTo>
                    <a:lnTo>
                      <a:pt x="2" y="0"/>
                    </a:lnTo>
                    <a:close/>
                  </a:path>
                </a:pathLst>
              </a:custGeom>
              <a:solidFill>
                <a:srgbClr val="9A9C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9" name="ïSlídè"/>
              <p:cNvSpPr/>
              <p:nvPr/>
            </p:nvSpPr>
            <p:spPr bwMode="auto">
              <a:xfrm>
                <a:off x="5261" y="2557"/>
                <a:ext cx="8" cy="15"/>
              </a:xfrm>
              <a:custGeom>
                <a:avLst/>
                <a:gdLst>
                  <a:gd name="T0" fmla="*/ 8 w 8"/>
                  <a:gd name="T1" fmla="*/ 0 h 15"/>
                  <a:gd name="T2" fmla="*/ 8 w 8"/>
                  <a:gd name="T3" fmla="*/ 0 h 15"/>
                  <a:gd name="T4" fmla="*/ 8 w 8"/>
                  <a:gd name="T5" fmla="*/ 0 h 15"/>
                  <a:gd name="T6" fmla="*/ 8 w 8"/>
                  <a:gd name="T7" fmla="*/ 0 h 15"/>
                  <a:gd name="T8" fmla="*/ 8 w 8"/>
                  <a:gd name="T9" fmla="*/ 1 h 15"/>
                  <a:gd name="T10" fmla="*/ 2 w 8"/>
                  <a:gd name="T11" fmla="*/ 15 h 15"/>
                  <a:gd name="T12" fmla="*/ 0 w 8"/>
                  <a:gd name="T13" fmla="*/ 15 h 15"/>
                  <a:gd name="T14" fmla="*/ 6 w 8"/>
                  <a:gd name="T15" fmla="*/ 1 h 15"/>
                  <a:gd name="T16" fmla="*/ 6 w 8"/>
                  <a:gd name="T17" fmla="*/ 1 h 15"/>
                  <a:gd name="T18" fmla="*/ 8 w 8"/>
                  <a:gd name="T19"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5">
                    <a:moveTo>
                      <a:pt x="8" y="0"/>
                    </a:moveTo>
                    <a:lnTo>
                      <a:pt x="8" y="0"/>
                    </a:lnTo>
                    <a:lnTo>
                      <a:pt x="8" y="0"/>
                    </a:lnTo>
                    <a:lnTo>
                      <a:pt x="8" y="0"/>
                    </a:lnTo>
                    <a:close/>
                    <a:moveTo>
                      <a:pt x="8" y="1"/>
                    </a:moveTo>
                    <a:lnTo>
                      <a:pt x="2" y="15"/>
                    </a:lnTo>
                    <a:lnTo>
                      <a:pt x="0" y="15"/>
                    </a:lnTo>
                    <a:lnTo>
                      <a:pt x="6" y="1"/>
                    </a:lnTo>
                    <a:lnTo>
                      <a:pt x="6" y="1"/>
                    </a:lnTo>
                    <a:lnTo>
                      <a:pt x="8" y="1"/>
                    </a:lnTo>
                    <a:close/>
                  </a:path>
                </a:pathLst>
              </a:custGeom>
              <a:solidFill>
                <a:srgbClr val="9A9C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0" name="išlídé"/>
              <p:cNvSpPr/>
              <p:nvPr/>
            </p:nvSpPr>
            <p:spPr bwMode="auto">
              <a:xfrm>
                <a:off x="5267" y="2557"/>
                <a:ext cx="13" cy="6"/>
              </a:xfrm>
              <a:custGeom>
                <a:avLst/>
                <a:gdLst>
                  <a:gd name="T0" fmla="*/ 13 w 13"/>
                  <a:gd name="T1" fmla="*/ 4 h 6"/>
                  <a:gd name="T2" fmla="*/ 13 w 13"/>
                  <a:gd name="T3" fmla="*/ 6 h 6"/>
                  <a:gd name="T4" fmla="*/ 2 w 13"/>
                  <a:gd name="T5" fmla="*/ 1 h 6"/>
                  <a:gd name="T6" fmla="*/ 0 w 13"/>
                  <a:gd name="T7" fmla="*/ 1 h 6"/>
                  <a:gd name="T8" fmla="*/ 2 w 13"/>
                  <a:gd name="T9" fmla="*/ 0 h 6"/>
                  <a:gd name="T10" fmla="*/ 2 w 13"/>
                  <a:gd name="T11" fmla="*/ 0 h 6"/>
                  <a:gd name="T12" fmla="*/ 13 w 13"/>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13" h="6">
                    <a:moveTo>
                      <a:pt x="13" y="4"/>
                    </a:moveTo>
                    <a:lnTo>
                      <a:pt x="13" y="6"/>
                    </a:lnTo>
                    <a:lnTo>
                      <a:pt x="2" y="1"/>
                    </a:lnTo>
                    <a:lnTo>
                      <a:pt x="0" y="1"/>
                    </a:lnTo>
                    <a:lnTo>
                      <a:pt x="2" y="0"/>
                    </a:lnTo>
                    <a:lnTo>
                      <a:pt x="2" y="0"/>
                    </a:lnTo>
                    <a:lnTo>
                      <a:pt x="13" y="4"/>
                    </a:lnTo>
                    <a:close/>
                  </a:path>
                </a:pathLst>
              </a:custGeom>
              <a:solidFill>
                <a:srgbClr val="9A9C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1" name="iṣlíḑé"/>
              <p:cNvSpPr/>
              <p:nvPr/>
            </p:nvSpPr>
            <p:spPr bwMode="auto">
              <a:xfrm>
                <a:off x="4079" y="2616"/>
                <a:ext cx="441" cy="504"/>
              </a:xfrm>
              <a:custGeom>
                <a:avLst/>
                <a:gdLst>
                  <a:gd name="T0" fmla="*/ 441 w 441"/>
                  <a:gd name="T1" fmla="*/ 396 h 504"/>
                  <a:gd name="T2" fmla="*/ 147 w 441"/>
                  <a:gd name="T3" fmla="*/ 504 h 504"/>
                  <a:gd name="T4" fmla="*/ 0 w 441"/>
                  <a:gd name="T5" fmla="*/ 108 h 504"/>
                  <a:gd name="T6" fmla="*/ 294 w 441"/>
                  <a:gd name="T7" fmla="*/ 0 h 504"/>
                  <a:gd name="T8" fmla="*/ 441 w 441"/>
                  <a:gd name="T9" fmla="*/ 396 h 504"/>
                </a:gdLst>
                <a:ahLst/>
                <a:cxnLst>
                  <a:cxn ang="0">
                    <a:pos x="T0" y="T1"/>
                  </a:cxn>
                  <a:cxn ang="0">
                    <a:pos x="T2" y="T3"/>
                  </a:cxn>
                  <a:cxn ang="0">
                    <a:pos x="T4" y="T5"/>
                  </a:cxn>
                  <a:cxn ang="0">
                    <a:pos x="T6" y="T7"/>
                  </a:cxn>
                  <a:cxn ang="0">
                    <a:pos x="T8" y="T9"/>
                  </a:cxn>
                </a:cxnLst>
                <a:rect l="0" t="0" r="r" b="b"/>
                <a:pathLst>
                  <a:path w="441" h="504">
                    <a:moveTo>
                      <a:pt x="441" y="396"/>
                    </a:moveTo>
                    <a:lnTo>
                      <a:pt x="147" y="504"/>
                    </a:lnTo>
                    <a:lnTo>
                      <a:pt x="0" y="108"/>
                    </a:lnTo>
                    <a:lnTo>
                      <a:pt x="294" y="0"/>
                    </a:lnTo>
                    <a:lnTo>
                      <a:pt x="441" y="3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2" name="îSľíḋè"/>
              <p:cNvSpPr/>
              <p:nvPr/>
            </p:nvSpPr>
            <p:spPr bwMode="auto">
              <a:xfrm>
                <a:off x="4085" y="2605"/>
                <a:ext cx="439" cy="506"/>
              </a:xfrm>
              <a:custGeom>
                <a:avLst/>
                <a:gdLst>
                  <a:gd name="T0" fmla="*/ 439 w 439"/>
                  <a:gd name="T1" fmla="*/ 396 h 506"/>
                  <a:gd name="T2" fmla="*/ 145 w 439"/>
                  <a:gd name="T3" fmla="*/ 506 h 506"/>
                  <a:gd name="T4" fmla="*/ 0 w 439"/>
                  <a:gd name="T5" fmla="*/ 110 h 506"/>
                  <a:gd name="T6" fmla="*/ 294 w 439"/>
                  <a:gd name="T7" fmla="*/ 0 h 506"/>
                  <a:gd name="T8" fmla="*/ 439 w 439"/>
                  <a:gd name="T9" fmla="*/ 396 h 506"/>
                </a:gdLst>
                <a:ahLst/>
                <a:cxnLst>
                  <a:cxn ang="0">
                    <a:pos x="T0" y="T1"/>
                  </a:cxn>
                  <a:cxn ang="0">
                    <a:pos x="T2" y="T3"/>
                  </a:cxn>
                  <a:cxn ang="0">
                    <a:pos x="T4" y="T5"/>
                  </a:cxn>
                  <a:cxn ang="0">
                    <a:pos x="T6" y="T7"/>
                  </a:cxn>
                  <a:cxn ang="0">
                    <a:pos x="T8" y="T9"/>
                  </a:cxn>
                </a:cxnLst>
                <a:rect l="0" t="0" r="r" b="b"/>
                <a:pathLst>
                  <a:path w="439" h="506">
                    <a:moveTo>
                      <a:pt x="439" y="396"/>
                    </a:moveTo>
                    <a:lnTo>
                      <a:pt x="145" y="506"/>
                    </a:lnTo>
                    <a:lnTo>
                      <a:pt x="0" y="110"/>
                    </a:lnTo>
                    <a:lnTo>
                      <a:pt x="294" y="0"/>
                    </a:lnTo>
                    <a:lnTo>
                      <a:pt x="439" y="396"/>
                    </a:lnTo>
                    <a:close/>
                  </a:path>
                </a:pathLst>
              </a:custGeom>
              <a:solidFill>
                <a:srgbClr val="C080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3" name="íslídé"/>
              <p:cNvSpPr/>
              <p:nvPr/>
            </p:nvSpPr>
            <p:spPr bwMode="auto">
              <a:xfrm>
                <a:off x="4088" y="2580"/>
                <a:ext cx="451" cy="510"/>
              </a:xfrm>
              <a:custGeom>
                <a:avLst/>
                <a:gdLst>
                  <a:gd name="T0" fmla="*/ 451 w 451"/>
                  <a:gd name="T1" fmla="*/ 391 h 510"/>
                  <a:gd name="T2" fmla="*/ 160 w 451"/>
                  <a:gd name="T3" fmla="*/ 510 h 510"/>
                  <a:gd name="T4" fmla="*/ 0 w 451"/>
                  <a:gd name="T5" fmla="*/ 119 h 510"/>
                  <a:gd name="T6" fmla="*/ 291 w 451"/>
                  <a:gd name="T7" fmla="*/ 0 h 510"/>
                  <a:gd name="T8" fmla="*/ 451 w 451"/>
                  <a:gd name="T9" fmla="*/ 391 h 510"/>
                </a:gdLst>
                <a:ahLst/>
                <a:cxnLst>
                  <a:cxn ang="0">
                    <a:pos x="T0" y="T1"/>
                  </a:cxn>
                  <a:cxn ang="0">
                    <a:pos x="T2" y="T3"/>
                  </a:cxn>
                  <a:cxn ang="0">
                    <a:pos x="T4" y="T5"/>
                  </a:cxn>
                  <a:cxn ang="0">
                    <a:pos x="T6" y="T7"/>
                  </a:cxn>
                  <a:cxn ang="0">
                    <a:pos x="T8" y="T9"/>
                  </a:cxn>
                </a:cxnLst>
                <a:rect l="0" t="0" r="r" b="b"/>
                <a:pathLst>
                  <a:path w="451" h="510">
                    <a:moveTo>
                      <a:pt x="451" y="391"/>
                    </a:moveTo>
                    <a:lnTo>
                      <a:pt x="160" y="510"/>
                    </a:lnTo>
                    <a:lnTo>
                      <a:pt x="0" y="119"/>
                    </a:lnTo>
                    <a:lnTo>
                      <a:pt x="291" y="0"/>
                    </a:lnTo>
                    <a:lnTo>
                      <a:pt x="451" y="39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4" name="ïṩḷíďè"/>
              <p:cNvSpPr/>
              <p:nvPr/>
            </p:nvSpPr>
            <p:spPr bwMode="auto">
              <a:xfrm>
                <a:off x="4194" y="2649"/>
                <a:ext cx="61" cy="23"/>
              </a:xfrm>
              <a:custGeom>
                <a:avLst/>
                <a:gdLst>
                  <a:gd name="T0" fmla="*/ 38 w 39"/>
                  <a:gd name="T1" fmla="*/ 1 h 15"/>
                  <a:gd name="T2" fmla="*/ 37 w 39"/>
                  <a:gd name="T3" fmla="*/ 3 h 15"/>
                  <a:gd name="T4" fmla="*/ 3 w 39"/>
                  <a:gd name="T5" fmla="*/ 15 h 15"/>
                  <a:gd name="T6" fmla="*/ 0 w 39"/>
                  <a:gd name="T7" fmla="*/ 14 h 15"/>
                  <a:gd name="T8" fmla="*/ 2 w 39"/>
                  <a:gd name="T9" fmla="*/ 13 h 15"/>
                  <a:gd name="T10" fmla="*/ 36 w 39"/>
                  <a:gd name="T11" fmla="*/ 1 h 15"/>
                  <a:gd name="T12" fmla="*/ 38 w 39"/>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39" h="15">
                    <a:moveTo>
                      <a:pt x="38" y="1"/>
                    </a:moveTo>
                    <a:cubicBezTo>
                      <a:pt x="39" y="2"/>
                      <a:pt x="38" y="3"/>
                      <a:pt x="37" y="3"/>
                    </a:cubicBezTo>
                    <a:cubicBezTo>
                      <a:pt x="3" y="15"/>
                      <a:pt x="3" y="15"/>
                      <a:pt x="3" y="15"/>
                    </a:cubicBezTo>
                    <a:cubicBezTo>
                      <a:pt x="2" y="15"/>
                      <a:pt x="1" y="15"/>
                      <a:pt x="0" y="14"/>
                    </a:cubicBezTo>
                    <a:cubicBezTo>
                      <a:pt x="0" y="14"/>
                      <a:pt x="1" y="13"/>
                      <a:pt x="2" y="13"/>
                    </a:cubicBezTo>
                    <a:cubicBezTo>
                      <a:pt x="36" y="1"/>
                      <a:pt x="36" y="1"/>
                      <a:pt x="36" y="1"/>
                    </a:cubicBezTo>
                    <a:cubicBezTo>
                      <a:pt x="37" y="0"/>
                      <a:pt x="38" y="1"/>
                      <a:pt x="38" y="1"/>
                    </a:cubicBezTo>
                    <a:close/>
                  </a:path>
                </a:pathLst>
              </a:custGeom>
              <a:solidFill>
                <a:srgbClr val="3F58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5" name="iṡľïḍe"/>
              <p:cNvSpPr/>
              <p:nvPr/>
            </p:nvSpPr>
            <p:spPr bwMode="auto">
              <a:xfrm>
                <a:off x="4180" y="2618"/>
                <a:ext cx="71" cy="51"/>
              </a:xfrm>
              <a:custGeom>
                <a:avLst/>
                <a:gdLst>
                  <a:gd name="T0" fmla="*/ 45 w 45"/>
                  <a:gd name="T1" fmla="*/ 21 h 33"/>
                  <a:gd name="T2" fmla="*/ 11 w 45"/>
                  <a:gd name="T3" fmla="*/ 33 h 33"/>
                  <a:gd name="T4" fmla="*/ 1 w 45"/>
                  <a:gd name="T5" fmla="*/ 18 h 33"/>
                  <a:gd name="T6" fmla="*/ 1 w 45"/>
                  <a:gd name="T7" fmla="*/ 15 h 33"/>
                  <a:gd name="T8" fmla="*/ 3 w 45"/>
                  <a:gd name="T9" fmla="*/ 13 h 33"/>
                  <a:gd name="T10" fmla="*/ 39 w 45"/>
                  <a:gd name="T11" fmla="*/ 0 h 33"/>
                  <a:gd name="T12" fmla="*/ 42 w 45"/>
                  <a:gd name="T13" fmla="*/ 1 h 33"/>
                  <a:gd name="T14" fmla="*/ 43 w 45"/>
                  <a:gd name="T15" fmla="*/ 3 h 33"/>
                  <a:gd name="T16" fmla="*/ 45 w 45"/>
                  <a:gd name="T17"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45" y="21"/>
                    </a:moveTo>
                    <a:cubicBezTo>
                      <a:pt x="11" y="33"/>
                      <a:pt x="11" y="33"/>
                      <a:pt x="11" y="33"/>
                    </a:cubicBezTo>
                    <a:cubicBezTo>
                      <a:pt x="1" y="18"/>
                      <a:pt x="1" y="18"/>
                      <a:pt x="1" y="18"/>
                    </a:cubicBezTo>
                    <a:cubicBezTo>
                      <a:pt x="0" y="17"/>
                      <a:pt x="0" y="16"/>
                      <a:pt x="1" y="15"/>
                    </a:cubicBezTo>
                    <a:cubicBezTo>
                      <a:pt x="1" y="14"/>
                      <a:pt x="2" y="13"/>
                      <a:pt x="3" y="13"/>
                    </a:cubicBezTo>
                    <a:cubicBezTo>
                      <a:pt x="39" y="0"/>
                      <a:pt x="39" y="0"/>
                      <a:pt x="39" y="0"/>
                    </a:cubicBezTo>
                    <a:cubicBezTo>
                      <a:pt x="40" y="0"/>
                      <a:pt x="41" y="0"/>
                      <a:pt x="42" y="1"/>
                    </a:cubicBezTo>
                    <a:cubicBezTo>
                      <a:pt x="43" y="1"/>
                      <a:pt x="43" y="2"/>
                      <a:pt x="43" y="3"/>
                    </a:cubicBezTo>
                    <a:lnTo>
                      <a:pt x="45" y="21"/>
                    </a:lnTo>
                    <a:close/>
                  </a:path>
                </a:pathLst>
              </a:custGeom>
              <a:solidFill>
                <a:srgbClr val="1E32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6" name="ïs1îḍê"/>
              <p:cNvSpPr/>
              <p:nvPr/>
            </p:nvSpPr>
            <p:spPr bwMode="auto">
              <a:xfrm>
                <a:off x="4223" y="2621"/>
                <a:ext cx="28" cy="36"/>
              </a:xfrm>
              <a:custGeom>
                <a:avLst/>
                <a:gdLst>
                  <a:gd name="T0" fmla="*/ 26 w 28"/>
                  <a:gd name="T1" fmla="*/ 29 h 36"/>
                  <a:gd name="T2" fmla="*/ 12 w 28"/>
                  <a:gd name="T3" fmla="*/ 34 h 36"/>
                  <a:gd name="T4" fmla="*/ 1 w 28"/>
                  <a:gd name="T5" fmla="*/ 1 h 36"/>
                  <a:gd name="T6" fmla="*/ 3 w 28"/>
                  <a:gd name="T7" fmla="*/ 1 h 36"/>
                  <a:gd name="T8" fmla="*/ 3 w 28"/>
                  <a:gd name="T9" fmla="*/ 0 h 36"/>
                  <a:gd name="T10" fmla="*/ 1 w 28"/>
                  <a:gd name="T11" fmla="*/ 0 h 36"/>
                  <a:gd name="T12" fmla="*/ 0 w 28"/>
                  <a:gd name="T13" fmla="*/ 1 h 36"/>
                  <a:gd name="T14" fmla="*/ 0 w 28"/>
                  <a:gd name="T15" fmla="*/ 1 h 36"/>
                  <a:gd name="T16" fmla="*/ 11 w 28"/>
                  <a:gd name="T17" fmla="*/ 36 h 36"/>
                  <a:gd name="T18" fmla="*/ 26 w 28"/>
                  <a:gd name="T19" fmla="*/ 31 h 36"/>
                  <a:gd name="T20" fmla="*/ 28 w 28"/>
                  <a:gd name="T21" fmla="*/ 29 h 36"/>
                  <a:gd name="T22" fmla="*/ 26 w 28"/>
                  <a:gd name="T23" fmla="*/ 29 h 36"/>
                  <a:gd name="T24" fmla="*/ 26 w 28"/>
                  <a:gd name="T25"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6">
                    <a:moveTo>
                      <a:pt x="26" y="29"/>
                    </a:moveTo>
                    <a:lnTo>
                      <a:pt x="12" y="34"/>
                    </a:lnTo>
                    <a:lnTo>
                      <a:pt x="1" y="1"/>
                    </a:lnTo>
                    <a:lnTo>
                      <a:pt x="3" y="1"/>
                    </a:lnTo>
                    <a:lnTo>
                      <a:pt x="3" y="0"/>
                    </a:lnTo>
                    <a:lnTo>
                      <a:pt x="1" y="0"/>
                    </a:lnTo>
                    <a:lnTo>
                      <a:pt x="0" y="1"/>
                    </a:lnTo>
                    <a:lnTo>
                      <a:pt x="0" y="1"/>
                    </a:lnTo>
                    <a:lnTo>
                      <a:pt x="11" y="36"/>
                    </a:lnTo>
                    <a:lnTo>
                      <a:pt x="26" y="31"/>
                    </a:lnTo>
                    <a:lnTo>
                      <a:pt x="28" y="29"/>
                    </a:lnTo>
                    <a:lnTo>
                      <a:pt x="26" y="29"/>
                    </a:lnTo>
                    <a:lnTo>
                      <a:pt x="26"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7" name="ïŝľiḓe"/>
              <p:cNvSpPr/>
              <p:nvPr/>
            </p:nvSpPr>
            <p:spPr bwMode="auto">
              <a:xfrm>
                <a:off x="4224" y="2616"/>
                <a:ext cx="5" cy="6"/>
              </a:xfrm>
              <a:custGeom>
                <a:avLst/>
                <a:gdLst>
                  <a:gd name="T0" fmla="*/ 1 w 3"/>
                  <a:gd name="T1" fmla="*/ 4 h 4"/>
                  <a:gd name="T2" fmla="*/ 3 w 3"/>
                  <a:gd name="T3" fmla="*/ 2 h 4"/>
                  <a:gd name="T4" fmla="*/ 3 w 3"/>
                  <a:gd name="T5" fmla="*/ 2 h 4"/>
                  <a:gd name="T6" fmla="*/ 3 w 3"/>
                  <a:gd name="T7" fmla="*/ 2 h 4"/>
                  <a:gd name="T8" fmla="*/ 3 w 3"/>
                  <a:gd name="T9" fmla="*/ 1 h 4"/>
                  <a:gd name="T10" fmla="*/ 3 w 3"/>
                  <a:gd name="T11" fmla="*/ 0 h 4"/>
                  <a:gd name="T12" fmla="*/ 3 w 3"/>
                  <a:gd name="T13" fmla="*/ 0 h 4"/>
                  <a:gd name="T14" fmla="*/ 2 w 3"/>
                  <a:gd name="T15" fmla="*/ 0 h 4"/>
                  <a:gd name="T16" fmla="*/ 2 w 3"/>
                  <a:gd name="T17" fmla="*/ 1 h 4"/>
                  <a:gd name="T18" fmla="*/ 2 w 3"/>
                  <a:gd name="T19" fmla="*/ 2 h 4"/>
                  <a:gd name="T20" fmla="*/ 2 w 3"/>
                  <a:gd name="T21" fmla="*/ 2 h 4"/>
                  <a:gd name="T22" fmla="*/ 2 w 3"/>
                  <a:gd name="T23" fmla="*/ 2 h 4"/>
                  <a:gd name="T24" fmla="*/ 0 w 3"/>
                  <a:gd name="T25" fmla="*/ 3 h 4"/>
                  <a:gd name="T26" fmla="*/ 0 w 3"/>
                  <a:gd name="T27" fmla="*/ 4 h 4"/>
                  <a:gd name="T28" fmla="*/ 1 w 3"/>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4">
                    <a:moveTo>
                      <a:pt x="1" y="4"/>
                    </a:moveTo>
                    <a:cubicBezTo>
                      <a:pt x="2" y="4"/>
                      <a:pt x="2" y="3"/>
                      <a:pt x="3" y="2"/>
                    </a:cubicBezTo>
                    <a:cubicBezTo>
                      <a:pt x="3" y="2"/>
                      <a:pt x="3" y="2"/>
                      <a:pt x="3" y="2"/>
                    </a:cubicBezTo>
                    <a:cubicBezTo>
                      <a:pt x="3" y="2"/>
                      <a:pt x="3" y="2"/>
                      <a:pt x="3" y="2"/>
                    </a:cubicBezTo>
                    <a:cubicBezTo>
                      <a:pt x="3" y="2"/>
                      <a:pt x="3" y="1"/>
                      <a:pt x="3" y="1"/>
                    </a:cubicBezTo>
                    <a:cubicBezTo>
                      <a:pt x="3" y="0"/>
                      <a:pt x="3" y="0"/>
                      <a:pt x="3" y="0"/>
                    </a:cubicBezTo>
                    <a:cubicBezTo>
                      <a:pt x="3" y="0"/>
                      <a:pt x="3" y="0"/>
                      <a:pt x="3" y="0"/>
                    </a:cubicBezTo>
                    <a:cubicBezTo>
                      <a:pt x="2" y="0"/>
                      <a:pt x="2" y="0"/>
                      <a:pt x="2" y="0"/>
                    </a:cubicBezTo>
                    <a:cubicBezTo>
                      <a:pt x="2" y="1"/>
                      <a:pt x="2" y="1"/>
                      <a:pt x="2" y="1"/>
                    </a:cubicBezTo>
                    <a:cubicBezTo>
                      <a:pt x="2" y="1"/>
                      <a:pt x="2" y="2"/>
                      <a:pt x="2" y="2"/>
                    </a:cubicBezTo>
                    <a:cubicBezTo>
                      <a:pt x="2" y="2"/>
                      <a:pt x="2" y="2"/>
                      <a:pt x="2" y="2"/>
                    </a:cubicBezTo>
                    <a:cubicBezTo>
                      <a:pt x="2" y="2"/>
                      <a:pt x="2" y="2"/>
                      <a:pt x="2" y="2"/>
                    </a:cubicBezTo>
                    <a:cubicBezTo>
                      <a:pt x="2" y="2"/>
                      <a:pt x="1" y="3"/>
                      <a:pt x="0" y="3"/>
                    </a:cubicBezTo>
                    <a:cubicBezTo>
                      <a:pt x="0" y="4"/>
                      <a:pt x="0" y="4"/>
                      <a:pt x="0" y="4"/>
                    </a:cubicBezTo>
                    <a:cubicBezTo>
                      <a:pt x="1" y="4"/>
                      <a:pt x="1"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8" name="íŝḷiďê"/>
              <p:cNvSpPr/>
              <p:nvPr/>
            </p:nvSpPr>
            <p:spPr bwMode="auto">
              <a:xfrm>
                <a:off x="4227" y="2614"/>
                <a:ext cx="2" cy="4"/>
              </a:xfrm>
              <a:custGeom>
                <a:avLst/>
                <a:gdLst>
                  <a:gd name="T0" fmla="*/ 2 w 2"/>
                  <a:gd name="T1" fmla="*/ 2 h 4"/>
                  <a:gd name="T2" fmla="*/ 2 w 2"/>
                  <a:gd name="T3" fmla="*/ 0 h 4"/>
                  <a:gd name="T4" fmla="*/ 0 w 2"/>
                  <a:gd name="T5" fmla="*/ 0 h 4"/>
                  <a:gd name="T6" fmla="*/ 0 w 2"/>
                  <a:gd name="T7" fmla="*/ 0 h 4"/>
                  <a:gd name="T8" fmla="*/ 0 w 2"/>
                  <a:gd name="T9" fmla="*/ 2 h 4"/>
                  <a:gd name="T10" fmla="*/ 2 w 2"/>
                  <a:gd name="T11" fmla="*/ 4 h 4"/>
                  <a:gd name="T12" fmla="*/ 2 w 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2"/>
                    </a:moveTo>
                    <a:lnTo>
                      <a:pt x="2" y="0"/>
                    </a:lnTo>
                    <a:lnTo>
                      <a:pt x="0" y="0"/>
                    </a:lnTo>
                    <a:lnTo>
                      <a:pt x="0" y="0"/>
                    </a:lnTo>
                    <a:lnTo>
                      <a:pt x="0" y="2"/>
                    </a:lnTo>
                    <a:lnTo>
                      <a:pt x="2" y="4"/>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9" name="ïŝḻîḓé"/>
              <p:cNvSpPr/>
              <p:nvPr/>
            </p:nvSpPr>
            <p:spPr bwMode="auto">
              <a:xfrm>
                <a:off x="4227" y="2614"/>
                <a:ext cx="2" cy="4"/>
              </a:xfrm>
              <a:custGeom>
                <a:avLst/>
                <a:gdLst>
                  <a:gd name="T0" fmla="*/ 2 w 2"/>
                  <a:gd name="T1" fmla="*/ 2 h 4"/>
                  <a:gd name="T2" fmla="*/ 2 w 2"/>
                  <a:gd name="T3" fmla="*/ 0 h 4"/>
                  <a:gd name="T4" fmla="*/ 0 w 2"/>
                  <a:gd name="T5" fmla="*/ 0 h 4"/>
                  <a:gd name="T6" fmla="*/ 0 w 2"/>
                  <a:gd name="T7" fmla="*/ 0 h 4"/>
                  <a:gd name="T8" fmla="*/ 0 w 2"/>
                  <a:gd name="T9" fmla="*/ 2 h 4"/>
                  <a:gd name="T10" fmla="*/ 2 w 2"/>
                  <a:gd name="T11" fmla="*/ 4 h 4"/>
                  <a:gd name="T12" fmla="*/ 2 w 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2"/>
                    </a:moveTo>
                    <a:lnTo>
                      <a:pt x="2" y="0"/>
                    </a:lnTo>
                    <a:lnTo>
                      <a:pt x="0" y="0"/>
                    </a:lnTo>
                    <a:lnTo>
                      <a:pt x="0" y="0"/>
                    </a:lnTo>
                    <a:lnTo>
                      <a:pt x="0" y="2"/>
                    </a:lnTo>
                    <a:lnTo>
                      <a:pt x="2" y="4"/>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0" name="ïṧḷïḋe"/>
              <p:cNvSpPr/>
              <p:nvPr/>
            </p:nvSpPr>
            <p:spPr bwMode="auto">
              <a:xfrm>
                <a:off x="4221" y="2611"/>
                <a:ext cx="8" cy="5"/>
              </a:xfrm>
              <a:custGeom>
                <a:avLst/>
                <a:gdLst>
                  <a:gd name="T0" fmla="*/ 5 w 5"/>
                  <a:gd name="T1" fmla="*/ 2 h 3"/>
                  <a:gd name="T2" fmla="*/ 3 w 5"/>
                  <a:gd name="T3" fmla="*/ 0 h 3"/>
                  <a:gd name="T4" fmla="*/ 2 w 5"/>
                  <a:gd name="T5" fmla="*/ 0 h 3"/>
                  <a:gd name="T6" fmla="*/ 1 w 5"/>
                  <a:gd name="T7" fmla="*/ 1 h 3"/>
                  <a:gd name="T8" fmla="*/ 0 w 5"/>
                  <a:gd name="T9" fmla="*/ 1 h 3"/>
                  <a:gd name="T10" fmla="*/ 1 w 5"/>
                  <a:gd name="T11" fmla="*/ 1 h 3"/>
                  <a:gd name="T12" fmla="*/ 2 w 5"/>
                  <a:gd name="T13" fmla="*/ 1 h 3"/>
                  <a:gd name="T14" fmla="*/ 3 w 5"/>
                  <a:gd name="T15" fmla="*/ 1 h 3"/>
                  <a:gd name="T16" fmla="*/ 4 w 5"/>
                  <a:gd name="T17" fmla="*/ 2 h 3"/>
                  <a:gd name="T18" fmla="*/ 5 w 5"/>
                  <a:gd name="T19" fmla="*/ 3 h 3"/>
                  <a:gd name="T20" fmla="*/ 5 w 5"/>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3">
                    <a:moveTo>
                      <a:pt x="5" y="2"/>
                    </a:moveTo>
                    <a:cubicBezTo>
                      <a:pt x="5" y="1"/>
                      <a:pt x="4" y="1"/>
                      <a:pt x="3" y="0"/>
                    </a:cubicBezTo>
                    <a:cubicBezTo>
                      <a:pt x="3" y="0"/>
                      <a:pt x="2" y="0"/>
                      <a:pt x="2" y="0"/>
                    </a:cubicBezTo>
                    <a:cubicBezTo>
                      <a:pt x="1" y="0"/>
                      <a:pt x="1" y="0"/>
                      <a:pt x="1" y="1"/>
                    </a:cubicBezTo>
                    <a:cubicBezTo>
                      <a:pt x="0" y="1"/>
                      <a:pt x="0" y="1"/>
                      <a:pt x="0" y="1"/>
                    </a:cubicBezTo>
                    <a:cubicBezTo>
                      <a:pt x="1" y="1"/>
                      <a:pt x="1" y="1"/>
                      <a:pt x="1" y="1"/>
                    </a:cubicBezTo>
                    <a:cubicBezTo>
                      <a:pt x="1" y="1"/>
                      <a:pt x="2" y="1"/>
                      <a:pt x="2" y="1"/>
                    </a:cubicBezTo>
                    <a:cubicBezTo>
                      <a:pt x="3" y="1"/>
                      <a:pt x="3" y="1"/>
                      <a:pt x="3" y="1"/>
                    </a:cubicBezTo>
                    <a:cubicBezTo>
                      <a:pt x="4" y="1"/>
                      <a:pt x="4" y="2"/>
                      <a:pt x="4" y="2"/>
                    </a:cubicBezTo>
                    <a:cubicBezTo>
                      <a:pt x="5" y="3"/>
                      <a:pt x="5" y="3"/>
                      <a:pt x="5" y="3"/>
                    </a:cubicBezTo>
                    <a:cubicBezTo>
                      <a:pt x="5" y="2"/>
                      <a:pt x="5" y="2"/>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1" name="íṣļiḋe"/>
              <p:cNvSpPr/>
              <p:nvPr/>
            </p:nvSpPr>
            <p:spPr bwMode="auto">
              <a:xfrm>
                <a:off x="4196" y="2613"/>
                <a:ext cx="27" cy="9"/>
              </a:xfrm>
              <a:custGeom>
                <a:avLst/>
                <a:gdLst>
                  <a:gd name="T0" fmla="*/ 27 w 27"/>
                  <a:gd name="T1" fmla="*/ 0 h 9"/>
                  <a:gd name="T2" fmla="*/ 0 w 27"/>
                  <a:gd name="T3" fmla="*/ 8 h 9"/>
                  <a:gd name="T4" fmla="*/ 0 w 27"/>
                  <a:gd name="T5" fmla="*/ 9 h 9"/>
                  <a:gd name="T6" fmla="*/ 2 w 27"/>
                  <a:gd name="T7" fmla="*/ 9 h 9"/>
                  <a:gd name="T8" fmla="*/ 27 w 27"/>
                  <a:gd name="T9" fmla="*/ 0 h 9"/>
                  <a:gd name="T10" fmla="*/ 27 w 27"/>
                  <a:gd name="T11" fmla="*/ 0 h 9"/>
                  <a:gd name="T12" fmla="*/ 27 w 27"/>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7" h="9">
                    <a:moveTo>
                      <a:pt x="27" y="0"/>
                    </a:moveTo>
                    <a:lnTo>
                      <a:pt x="0" y="8"/>
                    </a:lnTo>
                    <a:lnTo>
                      <a:pt x="0" y="9"/>
                    </a:lnTo>
                    <a:lnTo>
                      <a:pt x="2" y="9"/>
                    </a:lnTo>
                    <a:lnTo>
                      <a:pt x="27" y="0"/>
                    </a:lnTo>
                    <a:lnTo>
                      <a:pt x="27" y="0"/>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2" name="iŝḷíḑè"/>
              <p:cNvSpPr/>
              <p:nvPr/>
            </p:nvSpPr>
            <p:spPr bwMode="auto">
              <a:xfrm>
                <a:off x="4196" y="2613"/>
                <a:ext cx="27" cy="9"/>
              </a:xfrm>
              <a:custGeom>
                <a:avLst/>
                <a:gdLst>
                  <a:gd name="T0" fmla="*/ 27 w 27"/>
                  <a:gd name="T1" fmla="*/ 0 h 9"/>
                  <a:gd name="T2" fmla="*/ 0 w 27"/>
                  <a:gd name="T3" fmla="*/ 8 h 9"/>
                  <a:gd name="T4" fmla="*/ 0 w 27"/>
                  <a:gd name="T5" fmla="*/ 9 h 9"/>
                  <a:gd name="T6" fmla="*/ 2 w 27"/>
                  <a:gd name="T7" fmla="*/ 9 h 9"/>
                  <a:gd name="T8" fmla="*/ 27 w 27"/>
                  <a:gd name="T9" fmla="*/ 0 h 9"/>
                  <a:gd name="T10" fmla="*/ 27 w 27"/>
                  <a:gd name="T11" fmla="*/ 0 h 9"/>
                  <a:gd name="T12" fmla="*/ 27 w 27"/>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7" h="9">
                    <a:moveTo>
                      <a:pt x="27" y="0"/>
                    </a:moveTo>
                    <a:lnTo>
                      <a:pt x="0" y="8"/>
                    </a:lnTo>
                    <a:lnTo>
                      <a:pt x="0" y="9"/>
                    </a:lnTo>
                    <a:lnTo>
                      <a:pt x="2" y="9"/>
                    </a:lnTo>
                    <a:lnTo>
                      <a:pt x="27" y="0"/>
                    </a:lnTo>
                    <a:lnTo>
                      <a:pt x="27" y="0"/>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3" name="iṧḷîďe"/>
              <p:cNvSpPr/>
              <p:nvPr/>
            </p:nvSpPr>
            <p:spPr bwMode="auto">
              <a:xfrm>
                <a:off x="4193" y="2621"/>
                <a:ext cx="5" cy="6"/>
              </a:xfrm>
              <a:custGeom>
                <a:avLst/>
                <a:gdLst>
                  <a:gd name="T0" fmla="*/ 2 w 3"/>
                  <a:gd name="T1" fmla="*/ 0 h 4"/>
                  <a:gd name="T2" fmla="*/ 0 w 3"/>
                  <a:gd name="T3" fmla="*/ 2 h 4"/>
                  <a:gd name="T4" fmla="*/ 0 w 3"/>
                  <a:gd name="T5" fmla="*/ 3 h 4"/>
                  <a:gd name="T6" fmla="*/ 0 w 3"/>
                  <a:gd name="T7" fmla="*/ 4 h 4"/>
                  <a:gd name="T8" fmla="*/ 0 w 3"/>
                  <a:gd name="T9" fmla="*/ 4 h 4"/>
                  <a:gd name="T10" fmla="*/ 1 w 3"/>
                  <a:gd name="T11" fmla="*/ 4 h 4"/>
                  <a:gd name="T12" fmla="*/ 1 w 3"/>
                  <a:gd name="T13" fmla="*/ 3 h 4"/>
                  <a:gd name="T14" fmla="*/ 1 w 3"/>
                  <a:gd name="T15" fmla="*/ 2 h 4"/>
                  <a:gd name="T16" fmla="*/ 3 w 3"/>
                  <a:gd name="T17" fmla="*/ 1 h 4"/>
                  <a:gd name="T18" fmla="*/ 3 w 3"/>
                  <a:gd name="T19" fmla="*/ 0 h 4"/>
                  <a:gd name="T20" fmla="*/ 2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2" y="0"/>
                    </a:moveTo>
                    <a:cubicBezTo>
                      <a:pt x="2" y="0"/>
                      <a:pt x="1" y="1"/>
                      <a:pt x="0" y="2"/>
                    </a:cubicBezTo>
                    <a:cubicBezTo>
                      <a:pt x="0" y="2"/>
                      <a:pt x="0" y="3"/>
                      <a:pt x="0" y="3"/>
                    </a:cubicBezTo>
                    <a:cubicBezTo>
                      <a:pt x="0" y="4"/>
                      <a:pt x="0" y="4"/>
                      <a:pt x="0" y="4"/>
                    </a:cubicBezTo>
                    <a:cubicBezTo>
                      <a:pt x="0" y="4"/>
                      <a:pt x="0" y="4"/>
                      <a:pt x="0" y="4"/>
                    </a:cubicBezTo>
                    <a:cubicBezTo>
                      <a:pt x="1" y="4"/>
                      <a:pt x="1" y="4"/>
                      <a:pt x="1" y="4"/>
                    </a:cubicBezTo>
                    <a:cubicBezTo>
                      <a:pt x="1" y="3"/>
                      <a:pt x="1" y="3"/>
                      <a:pt x="1" y="3"/>
                    </a:cubicBezTo>
                    <a:cubicBezTo>
                      <a:pt x="1" y="3"/>
                      <a:pt x="1" y="2"/>
                      <a:pt x="1" y="2"/>
                    </a:cubicBezTo>
                    <a:cubicBezTo>
                      <a:pt x="1" y="2"/>
                      <a:pt x="2" y="1"/>
                      <a:pt x="3" y="1"/>
                    </a:cubicBezTo>
                    <a:cubicBezTo>
                      <a:pt x="3" y="0"/>
                      <a:pt x="3" y="0"/>
                      <a:pt x="3" y="0"/>
                    </a:cubicBezTo>
                    <a:cubicBezTo>
                      <a:pt x="2"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4" name="îSľíďê"/>
              <p:cNvSpPr/>
              <p:nvPr/>
            </p:nvSpPr>
            <p:spPr bwMode="auto">
              <a:xfrm>
                <a:off x="4193" y="2625"/>
                <a:ext cx="1" cy="4"/>
              </a:xfrm>
              <a:custGeom>
                <a:avLst/>
                <a:gdLst>
                  <a:gd name="T0" fmla="*/ 0 w 1"/>
                  <a:gd name="T1" fmla="*/ 2 h 4"/>
                  <a:gd name="T2" fmla="*/ 0 w 1"/>
                  <a:gd name="T3" fmla="*/ 4 h 4"/>
                  <a:gd name="T4" fmla="*/ 1 w 1"/>
                  <a:gd name="T5" fmla="*/ 4 h 4"/>
                  <a:gd name="T6" fmla="*/ 1 w 1"/>
                  <a:gd name="T7" fmla="*/ 4 h 4"/>
                  <a:gd name="T8" fmla="*/ 1 w 1"/>
                  <a:gd name="T9" fmla="*/ 2 h 4"/>
                  <a:gd name="T10" fmla="*/ 0 w 1"/>
                  <a:gd name="T11" fmla="*/ 0 h 4"/>
                  <a:gd name="T12" fmla="*/ 0 w 1"/>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0" y="2"/>
                    </a:moveTo>
                    <a:lnTo>
                      <a:pt x="0" y="4"/>
                    </a:lnTo>
                    <a:lnTo>
                      <a:pt x="1" y="4"/>
                    </a:lnTo>
                    <a:lnTo>
                      <a:pt x="1" y="4"/>
                    </a:lnTo>
                    <a:lnTo>
                      <a:pt x="1" y="2"/>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5" name="íśľíḓé"/>
              <p:cNvSpPr/>
              <p:nvPr/>
            </p:nvSpPr>
            <p:spPr bwMode="auto">
              <a:xfrm>
                <a:off x="4193" y="2625"/>
                <a:ext cx="1" cy="4"/>
              </a:xfrm>
              <a:custGeom>
                <a:avLst/>
                <a:gdLst>
                  <a:gd name="T0" fmla="*/ 0 w 1"/>
                  <a:gd name="T1" fmla="*/ 2 h 4"/>
                  <a:gd name="T2" fmla="*/ 0 w 1"/>
                  <a:gd name="T3" fmla="*/ 4 h 4"/>
                  <a:gd name="T4" fmla="*/ 1 w 1"/>
                  <a:gd name="T5" fmla="*/ 4 h 4"/>
                  <a:gd name="T6" fmla="*/ 1 w 1"/>
                  <a:gd name="T7" fmla="*/ 4 h 4"/>
                  <a:gd name="T8" fmla="*/ 1 w 1"/>
                  <a:gd name="T9" fmla="*/ 2 h 4"/>
                  <a:gd name="T10" fmla="*/ 0 w 1"/>
                  <a:gd name="T11" fmla="*/ 0 h 4"/>
                  <a:gd name="T12" fmla="*/ 0 w 1"/>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0" y="2"/>
                    </a:moveTo>
                    <a:lnTo>
                      <a:pt x="0" y="4"/>
                    </a:lnTo>
                    <a:lnTo>
                      <a:pt x="1" y="4"/>
                    </a:lnTo>
                    <a:lnTo>
                      <a:pt x="1" y="4"/>
                    </a:lnTo>
                    <a:lnTo>
                      <a:pt x="1"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6" name="iSľiḓe"/>
              <p:cNvSpPr/>
              <p:nvPr/>
            </p:nvSpPr>
            <p:spPr bwMode="auto">
              <a:xfrm>
                <a:off x="4193" y="2627"/>
                <a:ext cx="8" cy="5"/>
              </a:xfrm>
              <a:custGeom>
                <a:avLst/>
                <a:gdLst>
                  <a:gd name="T0" fmla="*/ 0 w 5"/>
                  <a:gd name="T1" fmla="*/ 1 h 3"/>
                  <a:gd name="T2" fmla="*/ 2 w 5"/>
                  <a:gd name="T3" fmla="*/ 3 h 3"/>
                  <a:gd name="T4" fmla="*/ 2 w 5"/>
                  <a:gd name="T5" fmla="*/ 3 h 3"/>
                  <a:gd name="T6" fmla="*/ 2 w 5"/>
                  <a:gd name="T7" fmla="*/ 3 h 3"/>
                  <a:gd name="T8" fmla="*/ 3 w 5"/>
                  <a:gd name="T9" fmla="*/ 3 h 3"/>
                  <a:gd name="T10" fmla="*/ 5 w 5"/>
                  <a:gd name="T11" fmla="*/ 2 h 3"/>
                  <a:gd name="T12" fmla="*/ 5 w 5"/>
                  <a:gd name="T13" fmla="*/ 2 h 3"/>
                  <a:gd name="T14" fmla="*/ 4 w 5"/>
                  <a:gd name="T15" fmla="*/ 2 h 3"/>
                  <a:gd name="T16" fmla="*/ 3 w 5"/>
                  <a:gd name="T17" fmla="*/ 2 h 3"/>
                  <a:gd name="T18" fmla="*/ 2 w 5"/>
                  <a:gd name="T19" fmla="*/ 2 h 3"/>
                  <a:gd name="T20" fmla="*/ 2 w 5"/>
                  <a:gd name="T21" fmla="*/ 2 h 3"/>
                  <a:gd name="T22" fmla="*/ 2 w 5"/>
                  <a:gd name="T23" fmla="*/ 2 h 3"/>
                  <a:gd name="T24" fmla="*/ 1 w 5"/>
                  <a:gd name="T25" fmla="*/ 1 h 3"/>
                  <a:gd name="T26" fmla="*/ 0 w 5"/>
                  <a:gd name="T27" fmla="*/ 0 h 3"/>
                  <a:gd name="T28" fmla="*/ 0 w 5"/>
                  <a:gd name="T2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3">
                    <a:moveTo>
                      <a:pt x="0" y="1"/>
                    </a:moveTo>
                    <a:cubicBezTo>
                      <a:pt x="0" y="2"/>
                      <a:pt x="1" y="2"/>
                      <a:pt x="2" y="3"/>
                    </a:cubicBezTo>
                    <a:cubicBezTo>
                      <a:pt x="2" y="3"/>
                      <a:pt x="2" y="3"/>
                      <a:pt x="2" y="3"/>
                    </a:cubicBezTo>
                    <a:cubicBezTo>
                      <a:pt x="2" y="3"/>
                      <a:pt x="2" y="3"/>
                      <a:pt x="2" y="3"/>
                    </a:cubicBezTo>
                    <a:cubicBezTo>
                      <a:pt x="2" y="3"/>
                      <a:pt x="3" y="3"/>
                      <a:pt x="3" y="3"/>
                    </a:cubicBezTo>
                    <a:cubicBezTo>
                      <a:pt x="4" y="3"/>
                      <a:pt x="4" y="3"/>
                      <a:pt x="5" y="2"/>
                    </a:cubicBezTo>
                    <a:cubicBezTo>
                      <a:pt x="5" y="2"/>
                      <a:pt x="5" y="2"/>
                      <a:pt x="5" y="2"/>
                    </a:cubicBezTo>
                    <a:cubicBezTo>
                      <a:pt x="4" y="2"/>
                      <a:pt x="4" y="2"/>
                      <a:pt x="4" y="2"/>
                    </a:cubicBezTo>
                    <a:cubicBezTo>
                      <a:pt x="4" y="2"/>
                      <a:pt x="3" y="2"/>
                      <a:pt x="3" y="2"/>
                    </a:cubicBezTo>
                    <a:cubicBezTo>
                      <a:pt x="2" y="2"/>
                      <a:pt x="2" y="2"/>
                      <a:pt x="2" y="2"/>
                    </a:cubicBezTo>
                    <a:cubicBezTo>
                      <a:pt x="2" y="2"/>
                      <a:pt x="2" y="2"/>
                      <a:pt x="2" y="2"/>
                    </a:cubicBezTo>
                    <a:cubicBezTo>
                      <a:pt x="2" y="2"/>
                      <a:pt x="2" y="2"/>
                      <a:pt x="2" y="2"/>
                    </a:cubicBezTo>
                    <a:cubicBezTo>
                      <a:pt x="2" y="2"/>
                      <a:pt x="1" y="1"/>
                      <a:pt x="1" y="1"/>
                    </a:cubicBezTo>
                    <a:cubicBezTo>
                      <a:pt x="0" y="0"/>
                      <a:pt x="0" y="0"/>
                      <a:pt x="0" y="0"/>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7" name="î$ľîďe"/>
              <p:cNvSpPr/>
              <p:nvPr/>
            </p:nvSpPr>
            <p:spPr bwMode="auto">
              <a:xfrm>
                <a:off x="4198" y="2629"/>
                <a:ext cx="17" cy="40"/>
              </a:xfrm>
              <a:custGeom>
                <a:avLst/>
                <a:gdLst>
                  <a:gd name="T0" fmla="*/ 3 w 17"/>
                  <a:gd name="T1" fmla="*/ 1 h 40"/>
                  <a:gd name="T2" fmla="*/ 4 w 17"/>
                  <a:gd name="T3" fmla="*/ 1 h 40"/>
                  <a:gd name="T4" fmla="*/ 15 w 17"/>
                  <a:gd name="T5" fmla="*/ 34 h 40"/>
                  <a:gd name="T6" fmla="*/ 0 w 17"/>
                  <a:gd name="T7" fmla="*/ 39 h 40"/>
                  <a:gd name="T8" fmla="*/ 0 w 17"/>
                  <a:gd name="T9" fmla="*/ 39 h 40"/>
                  <a:gd name="T10" fmla="*/ 0 w 17"/>
                  <a:gd name="T11" fmla="*/ 40 h 40"/>
                  <a:gd name="T12" fmla="*/ 17 w 17"/>
                  <a:gd name="T13" fmla="*/ 34 h 40"/>
                  <a:gd name="T14" fmla="*/ 4 w 17"/>
                  <a:gd name="T15" fmla="*/ 0 h 40"/>
                  <a:gd name="T16" fmla="*/ 1 w 17"/>
                  <a:gd name="T17" fmla="*/ 1 h 40"/>
                  <a:gd name="T18" fmla="*/ 1 w 17"/>
                  <a:gd name="T19" fmla="*/ 1 h 40"/>
                  <a:gd name="T20" fmla="*/ 3 w 17"/>
                  <a:gd name="T21" fmla="*/ 1 h 40"/>
                  <a:gd name="T22" fmla="*/ 3 w 17"/>
                  <a:gd name="T23"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40">
                    <a:moveTo>
                      <a:pt x="3" y="1"/>
                    </a:moveTo>
                    <a:lnTo>
                      <a:pt x="4" y="1"/>
                    </a:lnTo>
                    <a:lnTo>
                      <a:pt x="15" y="34"/>
                    </a:lnTo>
                    <a:lnTo>
                      <a:pt x="0" y="39"/>
                    </a:lnTo>
                    <a:lnTo>
                      <a:pt x="0" y="39"/>
                    </a:lnTo>
                    <a:lnTo>
                      <a:pt x="0" y="40"/>
                    </a:lnTo>
                    <a:lnTo>
                      <a:pt x="17" y="34"/>
                    </a:lnTo>
                    <a:lnTo>
                      <a:pt x="4" y="0"/>
                    </a:lnTo>
                    <a:lnTo>
                      <a:pt x="1" y="1"/>
                    </a:lnTo>
                    <a:lnTo>
                      <a:pt x="1" y="1"/>
                    </a:lnTo>
                    <a:lnTo>
                      <a:pt x="3" y="1"/>
                    </a:ln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8" name="iṣ1îḑê"/>
              <p:cNvSpPr/>
              <p:nvPr/>
            </p:nvSpPr>
            <p:spPr bwMode="auto">
              <a:xfrm>
                <a:off x="4154" y="2766"/>
                <a:ext cx="6" cy="5"/>
              </a:xfrm>
              <a:custGeom>
                <a:avLst/>
                <a:gdLst>
                  <a:gd name="T0" fmla="*/ 1 w 4"/>
                  <a:gd name="T1" fmla="*/ 3 h 3"/>
                  <a:gd name="T2" fmla="*/ 3 w 4"/>
                  <a:gd name="T3" fmla="*/ 2 h 3"/>
                  <a:gd name="T4" fmla="*/ 3 w 4"/>
                  <a:gd name="T5" fmla="*/ 1 h 3"/>
                  <a:gd name="T6" fmla="*/ 1 w 4"/>
                  <a:gd name="T7" fmla="*/ 2 h 3"/>
                  <a:gd name="T8" fmla="*/ 1 w 4"/>
                  <a:gd name="T9" fmla="*/ 3 h 3"/>
                </a:gdLst>
                <a:ahLst/>
                <a:cxnLst>
                  <a:cxn ang="0">
                    <a:pos x="T0" y="T1"/>
                  </a:cxn>
                  <a:cxn ang="0">
                    <a:pos x="T2" y="T3"/>
                  </a:cxn>
                  <a:cxn ang="0">
                    <a:pos x="T4" y="T5"/>
                  </a:cxn>
                  <a:cxn ang="0">
                    <a:pos x="T6" y="T7"/>
                  </a:cxn>
                  <a:cxn ang="0">
                    <a:pos x="T8" y="T9"/>
                  </a:cxn>
                </a:cxnLst>
                <a:rect l="0" t="0" r="r" b="b"/>
                <a:pathLst>
                  <a:path w="4" h="3">
                    <a:moveTo>
                      <a:pt x="1" y="3"/>
                    </a:moveTo>
                    <a:cubicBezTo>
                      <a:pt x="2" y="3"/>
                      <a:pt x="2" y="2"/>
                      <a:pt x="3" y="2"/>
                    </a:cubicBezTo>
                    <a:cubicBezTo>
                      <a:pt x="4" y="2"/>
                      <a:pt x="4" y="0"/>
                      <a:pt x="3" y="1"/>
                    </a:cubicBezTo>
                    <a:cubicBezTo>
                      <a:pt x="2" y="1"/>
                      <a:pt x="1" y="1"/>
                      <a:pt x="1" y="2"/>
                    </a:cubicBezTo>
                    <a:cubicBezTo>
                      <a:pt x="0" y="2"/>
                      <a:pt x="0" y="3"/>
                      <a:pt x="1" y="3"/>
                    </a:cubicBezTo>
                    <a:close/>
                  </a:path>
                </a:pathLst>
              </a:custGeom>
              <a:solidFill>
                <a:srgbClr val="3F58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9" name="ïśḻîḋè"/>
              <p:cNvSpPr/>
              <p:nvPr/>
            </p:nvSpPr>
            <p:spPr bwMode="auto">
              <a:xfrm>
                <a:off x="4163" y="2682"/>
                <a:ext cx="216" cy="86"/>
              </a:xfrm>
              <a:custGeom>
                <a:avLst/>
                <a:gdLst>
                  <a:gd name="T0" fmla="*/ 1 w 138"/>
                  <a:gd name="T1" fmla="*/ 54 h 55"/>
                  <a:gd name="T2" fmla="*/ 137 w 138"/>
                  <a:gd name="T3" fmla="*/ 1 h 55"/>
                  <a:gd name="T4" fmla="*/ 137 w 138"/>
                  <a:gd name="T5" fmla="*/ 0 h 55"/>
                  <a:gd name="T6" fmla="*/ 1 w 138"/>
                  <a:gd name="T7" fmla="*/ 53 h 55"/>
                  <a:gd name="T8" fmla="*/ 1 w 138"/>
                  <a:gd name="T9" fmla="*/ 54 h 55"/>
                </a:gdLst>
                <a:ahLst/>
                <a:cxnLst>
                  <a:cxn ang="0">
                    <a:pos x="T0" y="T1"/>
                  </a:cxn>
                  <a:cxn ang="0">
                    <a:pos x="T2" y="T3"/>
                  </a:cxn>
                  <a:cxn ang="0">
                    <a:pos x="T4" y="T5"/>
                  </a:cxn>
                  <a:cxn ang="0">
                    <a:pos x="T6" y="T7"/>
                  </a:cxn>
                  <a:cxn ang="0">
                    <a:pos x="T8" y="T9"/>
                  </a:cxn>
                </a:cxnLst>
                <a:rect l="0" t="0" r="r" b="b"/>
                <a:pathLst>
                  <a:path w="138" h="55">
                    <a:moveTo>
                      <a:pt x="1" y="54"/>
                    </a:moveTo>
                    <a:cubicBezTo>
                      <a:pt x="47" y="37"/>
                      <a:pt x="92" y="19"/>
                      <a:pt x="137" y="1"/>
                    </a:cubicBezTo>
                    <a:cubicBezTo>
                      <a:pt x="138" y="1"/>
                      <a:pt x="138" y="0"/>
                      <a:pt x="137" y="0"/>
                    </a:cubicBezTo>
                    <a:cubicBezTo>
                      <a:pt x="92" y="18"/>
                      <a:pt x="46" y="35"/>
                      <a:pt x="1" y="53"/>
                    </a:cubicBezTo>
                    <a:cubicBezTo>
                      <a:pt x="0" y="53"/>
                      <a:pt x="0" y="55"/>
                      <a:pt x="1" y="54"/>
                    </a:cubicBezTo>
                    <a:close/>
                  </a:path>
                </a:pathLst>
              </a:custGeom>
              <a:solidFill>
                <a:srgbClr val="3F58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0" name="ïšļïďe"/>
              <p:cNvSpPr/>
              <p:nvPr/>
            </p:nvSpPr>
            <p:spPr bwMode="auto">
              <a:xfrm>
                <a:off x="4379" y="2679"/>
                <a:ext cx="6" cy="4"/>
              </a:xfrm>
              <a:custGeom>
                <a:avLst/>
                <a:gdLst>
                  <a:gd name="T0" fmla="*/ 1 w 4"/>
                  <a:gd name="T1" fmla="*/ 2 h 3"/>
                  <a:gd name="T2" fmla="*/ 3 w 4"/>
                  <a:gd name="T3" fmla="*/ 2 h 3"/>
                  <a:gd name="T4" fmla="*/ 3 w 4"/>
                  <a:gd name="T5" fmla="*/ 0 h 3"/>
                  <a:gd name="T6" fmla="*/ 1 w 4"/>
                  <a:gd name="T7" fmla="*/ 1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2" y="2"/>
                      <a:pt x="3" y="2"/>
                      <a:pt x="3" y="2"/>
                    </a:cubicBezTo>
                    <a:cubicBezTo>
                      <a:pt x="4" y="1"/>
                      <a:pt x="4" y="0"/>
                      <a:pt x="3" y="0"/>
                    </a:cubicBezTo>
                    <a:cubicBezTo>
                      <a:pt x="2" y="0"/>
                      <a:pt x="2" y="1"/>
                      <a:pt x="1" y="1"/>
                    </a:cubicBezTo>
                    <a:cubicBezTo>
                      <a:pt x="0" y="1"/>
                      <a:pt x="1" y="3"/>
                      <a:pt x="1" y="2"/>
                    </a:cubicBezTo>
                    <a:close/>
                  </a:path>
                </a:pathLst>
              </a:custGeom>
              <a:solidFill>
                <a:srgbClr val="3F58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1" name="îṣḻidè"/>
              <p:cNvSpPr/>
              <p:nvPr/>
            </p:nvSpPr>
            <p:spPr bwMode="auto">
              <a:xfrm>
                <a:off x="4168" y="2801"/>
                <a:ext cx="6" cy="3"/>
              </a:xfrm>
              <a:custGeom>
                <a:avLst/>
                <a:gdLst>
                  <a:gd name="T0" fmla="*/ 1 w 4"/>
                  <a:gd name="T1" fmla="*/ 2 h 2"/>
                  <a:gd name="T2" fmla="*/ 3 w 4"/>
                  <a:gd name="T3" fmla="*/ 1 h 2"/>
                  <a:gd name="T4" fmla="*/ 3 w 4"/>
                  <a:gd name="T5" fmla="*/ 0 h 2"/>
                  <a:gd name="T6" fmla="*/ 1 w 4"/>
                  <a:gd name="T7" fmla="*/ 1 h 2"/>
                  <a:gd name="T8" fmla="*/ 1 w 4"/>
                  <a:gd name="T9" fmla="*/ 2 h 2"/>
                </a:gdLst>
                <a:ahLst/>
                <a:cxnLst>
                  <a:cxn ang="0">
                    <a:pos x="T0" y="T1"/>
                  </a:cxn>
                  <a:cxn ang="0">
                    <a:pos x="T2" y="T3"/>
                  </a:cxn>
                  <a:cxn ang="0">
                    <a:pos x="T4" y="T5"/>
                  </a:cxn>
                  <a:cxn ang="0">
                    <a:pos x="T6" y="T7"/>
                  </a:cxn>
                  <a:cxn ang="0">
                    <a:pos x="T8" y="T9"/>
                  </a:cxn>
                </a:cxnLst>
                <a:rect l="0" t="0" r="r" b="b"/>
                <a:pathLst>
                  <a:path w="4" h="2">
                    <a:moveTo>
                      <a:pt x="1" y="2"/>
                    </a:moveTo>
                    <a:cubicBezTo>
                      <a:pt x="2" y="2"/>
                      <a:pt x="3" y="1"/>
                      <a:pt x="3" y="1"/>
                    </a:cubicBezTo>
                    <a:cubicBezTo>
                      <a:pt x="4" y="1"/>
                      <a:pt x="4" y="0"/>
                      <a:pt x="3" y="0"/>
                    </a:cubicBezTo>
                    <a:cubicBezTo>
                      <a:pt x="2" y="0"/>
                      <a:pt x="2" y="0"/>
                      <a:pt x="1" y="1"/>
                    </a:cubicBezTo>
                    <a:cubicBezTo>
                      <a:pt x="0" y="1"/>
                      <a:pt x="0" y="2"/>
                      <a:pt x="1" y="2"/>
                    </a:cubicBezTo>
                    <a:close/>
                  </a:path>
                </a:pathLst>
              </a:custGeom>
              <a:solidFill>
                <a:srgbClr val="3F58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2" name="ïSḻîďé"/>
              <p:cNvSpPr/>
              <p:nvPr/>
            </p:nvSpPr>
            <p:spPr bwMode="auto">
              <a:xfrm>
                <a:off x="4177" y="2715"/>
                <a:ext cx="216" cy="86"/>
              </a:xfrm>
              <a:custGeom>
                <a:avLst/>
                <a:gdLst>
                  <a:gd name="T0" fmla="*/ 1 w 138"/>
                  <a:gd name="T1" fmla="*/ 55 h 55"/>
                  <a:gd name="T2" fmla="*/ 138 w 138"/>
                  <a:gd name="T3" fmla="*/ 1 h 55"/>
                  <a:gd name="T4" fmla="*/ 137 w 138"/>
                  <a:gd name="T5" fmla="*/ 0 h 55"/>
                  <a:gd name="T6" fmla="*/ 1 w 138"/>
                  <a:gd name="T7" fmla="*/ 53 h 55"/>
                  <a:gd name="T8" fmla="*/ 1 w 138"/>
                  <a:gd name="T9" fmla="*/ 55 h 55"/>
                </a:gdLst>
                <a:ahLst/>
                <a:cxnLst>
                  <a:cxn ang="0">
                    <a:pos x="T0" y="T1"/>
                  </a:cxn>
                  <a:cxn ang="0">
                    <a:pos x="T2" y="T3"/>
                  </a:cxn>
                  <a:cxn ang="0">
                    <a:pos x="T4" y="T5"/>
                  </a:cxn>
                  <a:cxn ang="0">
                    <a:pos x="T6" y="T7"/>
                  </a:cxn>
                  <a:cxn ang="0">
                    <a:pos x="T8" y="T9"/>
                  </a:cxn>
                </a:cxnLst>
                <a:rect l="0" t="0" r="r" b="b"/>
                <a:pathLst>
                  <a:path w="138" h="55">
                    <a:moveTo>
                      <a:pt x="1" y="55"/>
                    </a:moveTo>
                    <a:cubicBezTo>
                      <a:pt x="47" y="37"/>
                      <a:pt x="92" y="19"/>
                      <a:pt x="138" y="1"/>
                    </a:cubicBezTo>
                    <a:cubicBezTo>
                      <a:pt x="138" y="1"/>
                      <a:pt x="138" y="0"/>
                      <a:pt x="137" y="0"/>
                    </a:cubicBezTo>
                    <a:cubicBezTo>
                      <a:pt x="92" y="18"/>
                      <a:pt x="46" y="36"/>
                      <a:pt x="1" y="53"/>
                    </a:cubicBezTo>
                    <a:cubicBezTo>
                      <a:pt x="0" y="54"/>
                      <a:pt x="1" y="55"/>
                      <a:pt x="1" y="55"/>
                    </a:cubicBezTo>
                    <a:close/>
                  </a:path>
                </a:pathLst>
              </a:custGeom>
              <a:solidFill>
                <a:srgbClr val="3F58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3" name="îş1iḋè"/>
              <p:cNvSpPr/>
              <p:nvPr/>
            </p:nvSpPr>
            <p:spPr bwMode="auto">
              <a:xfrm>
                <a:off x="4393" y="2711"/>
                <a:ext cx="8" cy="5"/>
              </a:xfrm>
              <a:custGeom>
                <a:avLst/>
                <a:gdLst>
                  <a:gd name="T0" fmla="*/ 2 w 5"/>
                  <a:gd name="T1" fmla="*/ 3 h 3"/>
                  <a:gd name="T2" fmla="*/ 4 w 5"/>
                  <a:gd name="T3" fmla="*/ 2 h 3"/>
                  <a:gd name="T4" fmla="*/ 3 w 5"/>
                  <a:gd name="T5" fmla="*/ 0 h 3"/>
                  <a:gd name="T6" fmla="*/ 1 w 5"/>
                  <a:gd name="T7" fmla="*/ 1 h 3"/>
                  <a:gd name="T8" fmla="*/ 2 w 5"/>
                  <a:gd name="T9" fmla="*/ 3 h 3"/>
                </a:gdLst>
                <a:ahLst/>
                <a:cxnLst>
                  <a:cxn ang="0">
                    <a:pos x="T0" y="T1"/>
                  </a:cxn>
                  <a:cxn ang="0">
                    <a:pos x="T2" y="T3"/>
                  </a:cxn>
                  <a:cxn ang="0">
                    <a:pos x="T4" y="T5"/>
                  </a:cxn>
                  <a:cxn ang="0">
                    <a:pos x="T6" y="T7"/>
                  </a:cxn>
                  <a:cxn ang="0">
                    <a:pos x="T8" y="T9"/>
                  </a:cxn>
                </a:cxnLst>
                <a:rect l="0" t="0" r="r" b="b"/>
                <a:pathLst>
                  <a:path w="5" h="3">
                    <a:moveTo>
                      <a:pt x="2" y="3"/>
                    </a:moveTo>
                    <a:cubicBezTo>
                      <a:pt x="2" y="2"/>
                      <a:pt x="3" y="2"/>
                      <a:pt x="4" y="2"/>
                    </a:cubicBezTo>
                    <a:cubicBezTo>
                      <a:pt x="5" y="1"/>
                      <a:pt x="4" y="0"/>
                      <a:pt x="3" y="0"/>
                    </a:cubicBezTo>
                    <a:cubicBezTo>
                      <a:pt x="3" y="1"/>
                      <a:pt x="2" y="1"/>
                      <a:pt x="1" y="1"/>
                    </a:cubicBezTo>
                    <a:cubicBezTo>
                      <a:pt x="0" y="2"/>
                      <a:pt x="1" y="3"/>
                      <a:pt x="2" y="3"/>
                    </a:cubicBezTo>
                    <a:close/>
                  </a:path>
                </a:pathLst>
              </a:custGeom>
              <a:solidFill>
                <a:srgbClr val="3F58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4" name="îṧḷîḑè"/>
              <p:cNvSpPr/>
              <p:nvPr/>
            </p:nvSpPr>
            <p:spPr bwMode="auto">
              <a:xfrm>
                <a:off x="4180" y="2830"/>
                <a:ext cx="7" cy="5"/>
              </a:xfrm>
              <a:custGeom>
                <a:avLst/>
                <a:gdLst>
                  <a:gd name="T0" fmla="*/ 1 w 4"/>
                  <a:gd name="T1" fmla="*/ 3 h 3"/>
                  <a:gd name="T2" fmla="*/ 3 w 4"/>
                  <a:gd name="T3" fmla="*/ 2 h 3"/>
                  <a:gd name="T4" fmla="*/ 3 w 4"/>
                  <a:gd name="T5" fmla="*/ 1 h 3"/>
                  <a:gd name="T6" fmla="*/ 1 w 4"/>
                  <a:gd name="T7" fmla="*/ 2 h 3"/>
                  <a:gd name="T8" fmla="*/ 1 w 4"/>
                  <a:gd name="T9" fmla="*/ 3 h 3"/>
                </a:gdLst>
                <a:ahLst/>
                <a:cxnLst>
                  <a:cxn ang="0">
                    <a:pos x="T0" y="T1"/>
                  </a:cxn>
                  <a:cxn ang="0">
                    <a:pos x="T2" y="T3"/>
                  </a:cxn>
                  <a:cxn ang="0">
                    <a:pos x="T4" y="T5"/>
                  </a:cxn>
                  <a:cxn ang="0">
                    <a:pos x="T6" y="T7"/>
                  </a:cxn>
                  <a:cxn ang="0">
                    <a:pos x="T8" y="T9"/>
                  </a:cxn>
                </a:cxnLst>
                <a:rect l="0" t="0" r="r" b="b"/>
                <a:pathLst>
                  <a:path w="4" h="3">
                    <a:moveTo>
                      <a:pt x="1" y="3"/>
                    </a:moveTo>
                    <a:cubicBezTo>
                      <a:pt x="2" y="3"/>
                      <a:pt x="2" y="2"/>
                      <a:pt x="3" y="2"/>
                    </a:cubicBezTo>
                    <a:cubicBezTo>
                      <a:pt x="4" y="2"/>
                      <a:pt x="3" y="0"/>
                      <a:pt x="3" y="1"/>
                    </a:cubicBezTo>
                    <a:cubicBezTo>
                      <a:pt x="2" y="1"/>
                      <a:pt x="1" y="1"/>
                      <a:pt x="1" y="2"/>
                    </a:cubicBezTo>
                    <a:cubicBezTo>
                      <a:pt x="0" y="2"/>
                      <a:pt x="0" y="3"/>
                      <a:pt x="1" y="3"/>
                    </a:cubicBezTo>
                    <a:close/>
                  </a:path>
                </a:pathLst>
              </a:custGeom>
              <a:solidFill>
                <a:srgbClr val="3F58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5" name="îṥḻiḍê"/>
              <p:cNvSpPr/>
              <p:nvPr/>
            </p:nvSpPr>
            <p:spPr bwMode="auto">
              <a:xfrm>
                <a:off x="4190" y="2746"/>
                <a:ext cx="216" cy="86"/>
              </a:xfrm>
              <a:custGeom>
                <a:avLst/>
                <a:gdLst>
                  <a:gd name="T0" fmla="*/ 1 w 138"/>
                  <a:gd name="T1" fmla="*/ 55 h 55"/>
                  <a:gd name="T2" fmla="*/ 137 w 138"/>
                  <a:gd name="T3" fmla="*/ 1 h 55"/>
                  <a:gd name="T4" fmla="*/ 137 w 138"/>
                  <a:gd name="T5" fmla="*/ 0 h 55"/>
                  <a:gd name="T6" fmla="*/ 1 w 138"/>
                  <a:gd name="T7" fmla="*/ 53 h 55"/>
                  <a:gd name="T8" fmla="*/ 1 w 138"/>
                  <a:gd name="T9" fmla="*/ 55 h 55"/>
                </a:gdLst>
                <a:ahLst/>
                <a:cxnLst>
                  <a:cxn ang="0">
                    <a:pos x="T0" y="T1"/>
                  </a:cxn>
                  <a:cxn ang="0">
                    <a:pos x="T2" y="T3"/>
                  </a:cxn>
                  <a:cxn ang="0">
                    <a:pos x="T4" y="T5"/>
                  </a:cxn>
                  <a:cxn ang="0">
                    <a:pos x="T6" y="T7"/>
                  </a:cxn>
                  <a:cxn ang="0">
                    <a:pos x="T8" y="T9"/>
                  </a:cxn>
                </a:cxnLst>
                <a:rect l="0" t="0" r="r" b="b"/>
                <a:pathLst>
                  <a:path w="138" h="55">
                    <a:moveTo>
                      <a:pt x="1" y="55"/>
                    </a:moveTo>
                    <a:cubicBezTo>
                      <a:pt x="46" y="37"/>
                      <a:pt x="92" y="19"/>
                      <a:pt x="137" y="1"/>
                    </a:cubicBezTo>
                    <a:cubicBezTo>
                      <a:pt x="138" y="1"/>
                      <a:pt x="138" y="0"/>
                      <a:pt x="137" y="0"/>
                    </a:cubicBezTo>
                    <a:cubicBezTo>
                      <a:pt x="91" y="18"/>
                      <a:pt x="46" y="35"/>
                      <a:pt x="1" y="53"/>
                    </a:cubicBezTo>
                    <a:cubicBezTo>
                      <a:pt x="0" y="54"/>
                      <a:pt x="0" y="55"/>
                      <a:pt x="1" y="55"/>
                    </a:cubicBezTo>
                    <a:close/>
                  </a:path>
                </a:pathLst>
              </a:custGeom>
              <a:solidFill>
                <a:srgbClr val="3F58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6" name="íṧľíďè"/>
              <p:cNvSpPr/>
              <p:nvPr/>
            </p:nvSpPr>
            <p:spPr bwMode="auto">
              <a:xfrm>
                <a:off x="4406" y="2743"/>
                <a:ext cx="6" cy="4"/>
              </a:xfrm>
              <a:custGeom>
                <a:avLst/>
                <a:gdLst>
                  <a:gd name="T0" fmla="*/ 1 w 4"/>
                  <a:gd name="T1" fmla="*/ 2 h 3"/>
                  <a:gd name="T2" fmla="*/ 3 w 4"/>
                  <a:gd name="T3" fmla="*/ 2 h 3"/>
                  <a:gd name="T4" fmla="*/ 3 w 4"/>
                  <a:gd name="T5" fmla="*/ 0 h 3"/>
                  <a:gd name="T6" fmla="*/ 1 w 4"/>
                  <a:gd name="T7" fmla="*/ 1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2" y="2"/>
                      <a:pt x="3" y="2"/>
                      <a:pt x="3" y="2"/>
                    </a:cubicBezTo>
                    <a:cubicBezTo>
                      <a:pt x="4" y="1"/>
                      <a:pt x="4" y="0"/>
                      <a:pt x="3" y="0"/>
                    </a:cubicBezTo>
                    <a:cubicBezTo>
                      <a:pt x="2" y="1"/>
                      <a:pt x="2" y="1"/>
                      <a:pt x="1" y="1"/>
                    </a:cubicBezTo>
                    <a:cubicBezTo>
                      <a:pt x="0" y="1"/>
                      <a:pt x="0" y="3"/>
                      <a:pt x="1" y="2"/>
                    </a:cubicBezTo>
                    <a:close/>
                  </a:path>
                </a:pathLst>
              </a:custGeom>
              <a:solidFill>
                <a:srgbClr val="3F58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7" name="ísľîḑé"/>
              <p:cNvSpPr/>
              <p:nvPr/>
            </p:nvSpPr>
            <p:spPr bwMode="auto">
              <a:xfrm>
                <a:off x="4188" y="2865"/>
                <a:ext cx="6" cy="5"/>
              </a:xfrm>
              <a:custGeom>
                <a:avLst/>
                <a:gdLst>
                  <a:gd name="T0" fmla="*/ 1 w 4"/>
                  <a:gd name="T1" fmla="*/ 3 h 3"/>
                  <a:gd name="T2" fmla="*/ 3 w 4"/>
                  <a:gd name="T3" fmla="*/ 2 h 3"/>
                  <a:gd name="T4" fmla="*/ 3 w 4"/>
                  <a:gd name="T5" fmla="*/ 1 h 3"/>
                  <a:gd name="T6" fmla="*/ 0 w 4"/>
                  <a:gd name="T7" fmla="*/ 1 h 3"/>
                  <a:gd name="T8" fmla="*/ 1 w 4"/>
                  <a:gd name="T9" fmla="*/ 3 h 3"/>
                </a:gdLst>
                <a:ahLst/>
                <a:cxnLst>
                  <a:cxn ang="0">
                    <a:pos x="T0" y="T1"/>
                  </a:cxn>
                  <a:cxn ang="0">
                    <a:pos x="T2" y="T3"/>
                  </a:cxn>
                  <a:cxn ang="0">
                    <a:pos x="T4" y="T5"/>
                  </a:cxn>
                  <a:cxn ang="0">
                    <a:pos x="T6" y="T7"/>
                  </a:cxn>
                  <a:cxn ang="0">
                    <a:pos x="T8" y="T9"/>
                  </a:cxn>
                </a:cxnLst>
                <a:rect l="0" t="0" r="r" b="b"/>
                <a:pathLst>
                  <a:path w="4" h="3">
                    <a:moveTo>
                      <a:pt x="1" y="3"/>
                    </a:moveTo>
                    <a:cubicBezTo>
                      <a:pt x="1" y="3"/>
                      <a:pt x="2" y="2"/>
                      <a:pt x="3" y="2"/>
                    </a:cubicBezTo>
                    <a:cubicBezTo>
                      <a:pt x="4" y="2"/>
                      <a:pt x="3" y="0"/>
                      <a:pt x="3" y="1"/>
                    </a:cubicBezTo>
                    <a:cubicBezTo>
                      <a:pt x="2" y="1"/>
                      <a:pt x="1" y="1"/>
                      <a:pt x="0" y="1"/>
                    </a:cubicBezTo>
                    <a:cubicBezTo>
                      <a:pt x="0" y="2"/>
                      <a:pt x="0" y="3"/>
                      <a:pt x="1" y="3"/>
                    </a:cubicBezTo>
                    <a:close/>
                  </a:path>
                </a:pathLst>
              </a:custGeom>
              <a:solidFill>
                <a:srgbClr val="3F58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8" name="ïṡľiďe"/>
              <p:cNvSpPr/>
              <p:nvPr/>
            </p:nvSpPr>
            <p:spPr bwMode="auto">
              <a:xfrm>
                <a:off x="4198" y="2779"/>
                <a:ext cx="215" cy="87"/>
              </a:xfrm>
              <a:custGeom>
                <a:avLst/>
                <a:gdLst>
                  <a:gd name="T0" fmla="*/ 1 w 138"/>
                  <a:gd name="T1" fmla="*/ 55 h 56"/>
                  <a:gd name="T2" fmla="*/ 137 w 138"/>
                  <a:gd name="T3" fmla="*/ 2 h 56"/>
                  <a:gd name="T4" fmla="*/ 137 w 138"/>
                  <a:gd name="T5" fmla="*/ 1 h 56"/>
                  <a:gd name="T6" fmla="*/ 1 w 138"/>
                  <a:gd name="T7" fmla="*/ 54 h 56"/>
                  <a:gd name="T8" fmla="*/ 1 w 138"/>
                  <a:gd name="T9" fmla="*/ 55 h 56"/>
                </a:gdLst>
                <a:ahLst/>
                <a:cxnLst>
                  <a:cxn ang="0">
                    <a:pos x="T0" y="T1"/>
                  </a:cxn>
                  <a:cxn ang="0">
                    <a:pos x="T2" y="T3"/>
                  </a:cxn>
                  <a:cxn ang="0">
                    <a:pos x="T4" y="T5"/>
                  </a:cxn>
                  <a:cxn ang="0">
                    <a:pos x="T6" y="T7"/>
                  </a:cxn>
                  <a:cxn ang="0">
                    <a:pos x="T8" y="T9"/>
                  </a:cxn>
                </a:cxnLst>
                <a:rect l="0" t="0" r="r" b="b"/>
                <a:pathLst>
                  <a:path w="138" h="56">
                    <a:moveTo>
                      <a:pt x="1" y="55"/>
                    </a:moveTo>
                    <a:cubicBezTo>
                      <a:pt x="46" y="38"/>
                      <a:pt x="92" y="20"/>
                      <a:pt x="137" y="2"/>
                    </a:cubicBezTo>
                    <a:cubicBezTo>
                      <a:pt x="138" y="2"/>
                      <a:pt x="138" y="0"/>
                      <a:pt x="137" y="1"/>
                    </a:cubicBezTo>
                    <a:cubicBezTo>
                      <a:pt x="91" y="19"/>
                      <a:pt x="46" y="36"/>
                      <a:pt x="1" y="54"/>
                    </a:cubicBezTo>
                    <a:cubicBezTo>
                      <a:pt x="0" y="54"/>
                      <a:pt x="0" y="56"/>
                      <a:pt x="1" y="55"/>
                    </a:cubicBezTo>
                    <a:close/>
                  </a:path>
                </a:pathLst>
              </a:custGeom>
              <a:solidFill>
                <a:srgbClr val="3F58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9" name="iṥḷíde"/>
              <p:cNvSpPr/>
              <p:nvPr/>
            </p:nvSpPr>
            <p:spPr bwMode="auto">
              <a:xfrm>
                <a:off x="4413" y="2777"/>
                <a:ext cx="7" cy="5"/>
              </a:xfrm>
              <a:custGeom>
                <a:avLst/>
                <a:gdLst>
                  <a:gd name="T0" fmla="*/ 1 w 4"/>
                  <a:gd name="T1" fmla="*/ 2 h 3"/>
                  <a:gd name="T2" fmla="*/ 3 w 4"/>
                  <a:gd name="T3" fmla="*/ 2 h 3"/>
                  <a:gd name="T4" fmla="*/ 3 w 4"/>
                  <a:gd name="T5" fmla="*/ 0 h 3"/>
                  <a:gd name="T6" fmla="*/ 1 w 4"/>
                  <a:gd name="T7" fmla="*/ 1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2" y="2"/>
                      <a:pt x="3" y="2"/>
                      <a:pt x="3" y="2"/>
                    </a:cubicBezTo>
                    <a:cubicBezTo>
                      <a:pt x="4" y="1"/>
                      <a:pt x="4" y="0"/>
                      <a:pt x="3" y="0"/>
                    </a:cubicBezTo>
                    <a:cubicBezTo>
                      <a:pt x="2" y="0"/>
                      <a:pt x="1" y="1"/>
                      <a:pt x="1" y="1"/>
                    </a:cubicBezTo>
                    <a:cubicBezTo>
                      <a:pt x="0" y="1"/>
                      <a:pt x="0" y="3"/>
                      <a:pt x="1" y="2"/>
                    </a:cubicBezTo>
                    <a:close/>
                  </a:path>
                </a:pathLst>
              </a:custGeom>
              <a:solidFill>
                <a:srgbClr val="3F58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0" name="ís1íḍé"/>
              <p:cNvSpPr/>
              <p:nvPr/>
            </p:nvSpPr>
            <p:spPr bwMode="auto">
              <a:xfrm>
                <a:off x="4204" y="2898"/>
                <a:ext cx="6" cy="4"/>
              </a:xfrm>
              <a:custGeom>
                <a:avLst/>
                <a:gdLst>
                  <a:gd name="T0" fmla="*/ 2 w 4"/>
                  <a:gd name="T1" fmla="*/ 3 h 3"/>
                  <a:gd name="T2" fmla="*/ 4 w 4"/>
                  <a:gd name="T3" fmla="*/ 2 h 3"/>
                  <a:gd name="T4" fmla="*/ 3 w 4"/>
                  <a:gd name="T5" fmla="*/ 1 h 3"/>
                  <a:gd name="T6" fmla="*/ 1 w 4"/>
                  <a:gd name="T7" fmla="*/ 1 h 3"/>
                  <a:gd name="T8" fmla="*/ 2 w 4"/>
                  <a:gd name="T9" fmla="*/ 3 h 3"/>
                </a:gdLst>
                <a:ahLst/>
                <a:cxnLst>
                  <a:cxn ang="0">
                    <a:pos x="T0" y="T1"/>
                  </a:cxn>
                  <a:cxn ang="0">
                    <a:pos x="T2" y="T3"/>
                  </a:cxn>
                  <a:cxn ang="0">
                    <a:pos x="T4" y="T5"/>
                  </a:cxn>
                  <a:cxn ang="0">
                    <a:pos x="T6" y="T7"/>
                  </a:cxn>
                  <a:cxn ang="0">
                    <a:pos x="T8" y="T9"/>
                  </a:cxn>
                </a:cxnLst>
                <a:rect l="0" t="0" r="r" b="b"/>
                <a:pathLst>
                  <a:path w="4" h="3">
                    <a:moveTo>
                      <a:pt x="2" y="3"/>
                    </a:moveTo>
                    <a:cubicBezTo>
                      <a:pt x="2" y="3"/>
                      <a:pt x="3" y="2"/>
                      <a:pt x="4" y="2"/>
                    </a:cubicBezTo>
                    <a:cubicBezTo>
                      <a:pt x="4" y="2"/>
                      <a:pt x="4" y="0"/>
                      <a:pt x="3" y="1"/>
                    </a:cubicBezTo>
                    <a:cubicBezTo>
                      <a:pt x="3" y="1"/>
                      <a:pt x="2" y="1"/>
                      <a:pt x="1" y="1"/>
                    </a:cubicBezTo>
                    <a:cubicBezTo>
                      <a:pt x="0" y="2"/>
                      <a:pt x="1" y="3"/>
                      <a:pt x="2" y="3"/>
                    </a:cubicBezTo>
                    <a:close/>
                  </a:path>
                </a:pathLst>
              </a:custGeom>
              <a:solidFill>
                <a:srgbClr val="3F58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1" name="îšļide"/>
              <p:cNvSpPr/>
              <p:nvPr/>
            </p:nvSpPr>
            <p:spPr bwMode="auto">
              <a:xfrm>
                <a:off x="4215" y="2812"/>
                <a:ext cx="216" cy="87"/>
              </a:xfrm>
              <a:custGeom>
                <a:avLst/>
                <a:gdLst>
                  <a:gd name="T0" fmla="*/ 1 w 138"/>
                  <a:gd name="T1" fmla="*/ 55 h 56"/>
                  <a:gd name="T2" fmla="*/ 137 w 138"/>
                  <a:gd name="T3" fmla="*/ 2 h 56"/>
                  <a:gd name="T4" fmla="*/ 137 w 138"/>
                  <a:gd name="T5" fmla="*/ 1 h 56"/>
                  <a:gd name="T6" fmla="*/ 0 w 138"/>
                  <a:gd name="T7" fmla="*/ 54 h 56"/>
                  <a:gd name="T8" fmla="*/ 1 w 138"/>
                  <a:gd name="T9" fmla="*/ 55 h 56"/>
                </a:gdLst>
                <a:ahLst/>
                <a:cxnLst>
                  <a:cxn ang="0">
                    <a:pos x="T0" y="T1"/>
                  </a:cxn>
                  <a:cxn ang="0">
                    <a:pos x="T2" y="T3"/>
                  </a:cxn>
                  <a:cxn ang="0">
                    <a:pos x="T4" y="T5"/>
                  </a:cxn>
                  <a:cxn ang="0">
                    <a:pos x="T6" y="T7"/>
                  </a:cxn>
                  <a:cxn ang="0">
                    <a:pos x="T8" y="T9"/>
                  </a:cxn>
                </a:cxnLst>
                <a:rect l="0" t="0" r="r" b="b"/>
                <a:pathLst>
                  <a:path w="138" h="56">
                    <a:moveTo>
                      <a:pt x="1" y="55"/>
                    </a:moveTo>
                    <a:cubicBezTo>
                      <a:pt x="46" y="38"/>
                      <a:pt x="91" y="20"/>
                      <a:pt x="137" y="2"/>
                    </a:cubicBezTo>
                    <a:cubicBezTo>
                      <a:pt x="138" y="2"/>
                      <a:pt x="137" y="0"/>
                      <a:pt x="137" y="1"/>
                    </a:cubicBezTo>
                    <a:cubicBezTo>
                      <a:pt x="91" y="19"/>
                      <a:pt x="46" y="36"/>
                      <a:pt x="0" y="54"/>
                    </a:cubicBezTo>
                    <a:cubicBezTo>
                      <a:pt x="0" y="54"/>
                      <a:pt x="0" y="56"/>
                      <a:pt x="1" y="55"/>
                    </a:cubicBezTo>
                    <a:close/>
                  </a:path>
                </a:pathLst>
              </a:custGeom>
              <a:solidFill>
                <a:srgbClr val="3F58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2" name="íśḻïďe"/>
              <p:cNvSpPr/>
              <p:nvPr/>
            </p:nvSpPr>
            <p:spPr bwMode="auto">
              <a:xfrm>
                <a:off x="4431" y="2810"/>
                <a:ext cx="6" cy="5"/>
              </a:xfrm>
              <a:custGeom>
                <a:avLst/>
                <a:gdLst>
                  <a:gd name="T0" fmla="*/ 1 w 4"/>
                  <a:gd name="T1" fmla="*/ 2 h 3"/>
                  <a:gd name="T2" fmla="*/ 3 w 4"/>
                  <a:gd name="T3" fmla="*/ 1 h 3"/>
                  <a:gd name="T4" fmla="*/ 3 w 4"/>
                  <a:gd name="T5" fmla="*/ 0 h 3"/>
                  <a:gd name="T6" fmla="*/ 1 w 4"/>
                  <a:gd name="T7" fmla="*/ 1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2" y="2"/>
                      <a:pt x="2" y="2"/>
                      <a:pt x="3" y="1"/>
                    </a:cubicBezTo>
                    <a:cubicBezTo>
                      <a:pt x="4" y="1"/>
                      <a:pt x="3" y="0"/>
                      <a:pt x="3" y="0"/>
                    </a:cubicBezTo>
                    <a:cubicBezTo>
                      <a:pt x="2" y="0"/>
                      <a:pt x="1" y="1"/>
                      <a:pt x="1" y="1"/>
                    </a:cubicBezTo>
                    <a:cubicBezTo>
                      <a:pt x="0" y="1"/>
                      <a:pt x="0" y="3"/>
                      <a:pt x="1" y="2"/>
                    </a:cubicBezTo>
                    <a:close/>
                  </a:path>
                </a:pathLst>
              </a:custGeom>
              <a:solidFill>
                <a:srgbClr val="3F58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3" name="ïSliḑe"/>
              <p:cNvSpPr/>
              <p:nvPr/>
            </p:nvSpPr>
            <p:spPr bwMode="auto">
              <a:xfrm>
                <a:off x="4216" y="2932"/>
                <a:ext cx="7" cy="3"/>
              </a:xfrm>
              <a:custGeom>
                <a:avLst/>
                <a:gdLst>
                  <a:gd name="T0" fmla="*/ 1 w 4"/>
                  <a:gd name="T1" fmla="*/ 2 h 2"/>
                  <a:gd name="T2" fmla="*/ 3 w 4"/>
                  <a:gd name="T3" fmla="*/ 1 h 2"/>
                  <a:gd name="T4" fmla="*/ 3 w 4"/>
                  <a:gd name="T5" fmla="*/ 0 h 2"/>
                  <a:gd name="T6" fmla="*/ 1 w 4"/>
                  <a:gd name="T7" fmla="*/ 1 h 2"/>
                  <a:gd name="T8" fmla="*/ 1 w 4"/>
                  <a:gd name="T9" fmla="*/ 2 h 2"/>
                </a:gdLst>
                <a:ahLst/>
                <a:cxnLst>
                  <a:cxn ang="0">
                    <a:pos x="T0" y="T1"/>
                  </a:cxn>
                  <a:cxn ang="0">
                    <a:pos x="T2" y="T3"/>
                  </a:cxn>
                  <a:cxn ang="0">
                    <a:pos x="T4" y="T5"/>
                  </a:cxn>
                  <a:cxn ang="0">
                    <a:pos x="T6" y="T7"/>
                  </a:cxn>
                  <a:cxn ang="0">
                    <a:pos x="T8" y="T9"/>
                  </a:cxn>
                </a:cxnLst>
                <a:rect l="0" t="0" r="r" b="b"/>
                <a:pathLst>
                  <a:path w="4" h="2">
                    <a:moveTo>
                      <a:pt x="1" y="2"/>
                    </a:moveTo>
                    <a:cubicBezTo>
                      <a:pt x="2" y="2"/>
                      <a:pt x="3" y="2"/>
                      <a:pt x="3" y="1"/>
                    </a:cubicBezTo>
                    <a:cubicBezTo>
                      <a:pt x="4" y="1"/>
                      <a:pt x="4" y="0"/>
                      <a:pt x="3" y="0"/>
                    </a:cubicBezTo>
                    <a:cubicBezTo>
                      <a:pt x="2" y="0"/>
                      <a:pt x="2" y="1"/>
                      <a:pt x="1" y="1"/>
                    </a:cubicBezTo>
                    <a:cubicBezTo>
                      <a:pt x="0" y="1"/>
                      <a:pt x="1" y="2"/>
                      <a:pt x="1" y="2"/>
                    </a:cubicBezTo>
                    <a:close/>
                  </a:path>
                </a:pathLst>
              </a:custGeom>
              <a:solidFill>
                <a:srgbClr val="3F58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4" name="iṩļîďê"/>
              <p:cNvSpPr/>
              <p:nvPr/>
            </p:nvSpPr>
            <p:spPr bwMode="auto">
              <a:xfrm>
                <a:off x="4226" y="2846"/>
                <a:ext cx="217" cy="86"/>
              </a:xfrm>
              <a:custGeom>
                <a:avLst/>
                <a:gdLst>
                  <a:gd name="T0" fmla="*/ 2 w 139"/>
                  <a:gd name="T1" fmla="*/ 55 h 55"/>
                  <a:gd name="T2" fmla="*/ 138 w 139"/>
                  <a:gd name="T3" fmla="*/ 1 h 55"/>
                  <a:gd name="T4" fmla="*/ 137 w 139"/>
                  <a:gd name="T5" fmla="*/ 0 h 55"/>
                  <a:gd name="T6" fmla="*/ 1 w 139"/>
                  <a:gd name="T7" fmla="*/ 53 h 55"/>
                  <a:gd name="T8" fmla="*/ 2 w 139"/>
                  <a:gd name="T9" fmla="*/ 55 h 55"/>
                </a:gdLst>
                <a:ahLst/>
                <a:cxnLst>
                  <a:cxn ang="0">
                    <a:pos x="T0" y="T1"/>
                  </a:cxn>
                  <a:cxn ang="0">
                    <a:pos x="T2" y="T3"/>
                  </a:cxn>
                  <a:cxn ang="0">
                    <a:pos x="T4" y="T5"/>
                  </a:cxn>
                  <a:cxn ang="0">
                    <a:pos x="T6" y="T7"/>
                  </a:cxn>
                  <a:cxn ang="0">
                    <a:pos x="T8" y="T9"/>
                  </a:cxn>
                </a:cxnLst>
                <a:rect l="0" t="0" r="r" b="b"/>
                <a:pathLst>
                  <a:path w="139" h="55">
                    <a:moveTo>
                      <a:pt x="2" y="55"/>
                    </a:moveTo>
                    <a:cubicBezTo>
                      <a:pt x="47" y="37"/>
                      <a:pt x="92" y="19"/>
                      <a:pt x="138" y="1"/>
                    </a:cubicBezTo>
                    <a:cubicBezTo>
                      <a:pt x="139" y="1"/>
                      <a:pt x="138" y="0"/>
                      <a:pt x="137" y="0"/>
                    </a:cubicBezTo>
                    <a:cubicBezTo>
                      <a:pt x="92" y="18"/>
                      <a:pt x="47" y="36"/>
                      <a:pt x="1" y="53"/>
                    </a:cubicBezTo>
                    <a:cubicBezTo>
                      <a:pt x="0" y="54"/>
                      <a:pt x="1" y="55"/>
                      <a:pt x="2" y="55"/>
                    </a:cubicBezTo>
                    <a:close/>
                  </a:path>
                </a:pathLst>
              </a:custGeom>
              <a:solidFill>
                <a:srgbClr val="3F58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5" name="i$ļídê"/>
              <p:cNvSpPr/>
              <p:nvPr/>
            </p:nvSpPr>
            <p:spPr bwMode="auto">
              <a:xfrm>
                <a:off x="4443" y="2843"/>
                <a:ext cx="6" cy="5"/>
              </a:xfrm>
              <a:custGeom>
                <a:avLst/>
                <a:gdLst>
                  <a:gd name="T0" fmla="*/ 1 w 4"/>
                  <a:gd name="T1" fmla="*/ 3 h 3"/>
                  <a:gd name="T2" fmla="*/ 3 w 4"/>
                  <a:gd name="T3" fmla="*/ 2 h 3"/>
                  <a:gd name="T4" fmla="*/ 2 w 4"/>
                  <a:gd name="T5" fmla="*/ 1 h 3"/>
                  <a:gd name="T6" fmla="*/ 0 w 4"/>
                  <a:gd name="T7" fmla="*/ 1 h 3"/>
                  <a:gd name="T8" fmla="*/ 1 w 4"/>
                  <a:gd name="T9" fmla="*/ 3 h 3"/>
                </a:gdLst>
                <a:ahLst/>
                <a:cxnLst>
                  <a:cxn ang="0">
                    <a:pos x="T0" y="T1"/>
                  </a:cxn>
                  <a:cxn ang="0">
                    <a:pos x="T2" y="T3"/>
                  </a:cxn>
                  <a:cxn ang="0">
                    <a:pos x="T4" y="T5"/>
                  </a:cxn>
                  <a:cxn ang="0">
                    <a:pos x="T6" y="T7"/>
                  </a:cxn>
                  <a:cxn ang="0">
                    <a:pos x="T8" y="T9"/>
                  </a:cxn>
                </a:cxnLst>
                <a:rect l="0" t="0" r="r" b="b"/>
                <a:pathLst>
                  <a:path w="4" h="3">
                    <a:moveTo>
                      <a:pt x="1" y="3"/>
                    </a:moveTo>
                    <a:cubicBezTo>
                      <a:pt x="1" y="2"/>
                      <a:pt x="2" y="2"/>
                      <a:pt x="3" y="2"/>
                    </a:cubicBezTo>
                    <a:cubicBezTo>
                      <a:pt x="4" y="2"/>
                      <a:pt x="3" y="0"/>
                      <a:pt x="2" y="1"/>
                    </a:cubicBezTo>
                    <a:cubicBezTo>
                      <a:pt x="2" y="1"/>
                      <a:pt x="1" y="1"/>
                      <a:pt x="0" y="1"/>
                    </a:cubicBezTo>
                    <a:cubicBezTo>
                      <a:pt x="0" y="2"/>
                      <a:pt x="0" y="3"/>
                      <a:pt x="1" y="3"/>
                    </a:cubicBezTo>
                    <a:close/>
                  </a:path>
                </a:pathLst>
              </a:custGeom>
              <a:solidFill>
                <a:srgbClr val="3F58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6" name="iṧḷïďé"/>
              <p:cNvSpPr/>
              <p:nvPr/>
            </p:nvSpPr>
            <p:spPr bwMode="auto">
              <a:xfrm>
                <a:off x="4232" y="2967"/>
                <a:ext cx="6" cy="4"/>
              </a:xfrm>
              <a:custGeom>
                <a:avLst/>
                <a:gdLst>
                  <a:gd name="T0" fmla="*/ 1 w 4"/>
                  <a:gd name="T1" fmla="*/ 3 h 3"/>
                  <a:gd name="T2" fmla="*/ 3 w 4"/>
                  <a:gd name="T3" fmla="*/ 2 h 3"/>
                  <a:gd name="T4" fmla="*/ 3 w 4"/>
                  <a:gd name="T5" fmla="*/ 1 h 3"/>
                  <a:gd name="T6" fmla="*/ 1 w 4"/>
                  <a:gd name="T7" fmla="*/ 1 h 3"/>
                  <a:gd name="T8" fmla="*/ 1 w 4"/>
                  <a:gd name="T9" fmla="*/ 3 h 3"/>
                </a:gdLst>
                <a:ahLst/>
                <a:cxnLst>
                  <a:cxn ang="0">
                    <a:pos x="T0" y="T1"/>
                  </a:cxn>
                  <a:cxn ang="0">
                    <a:pos x="T2" y="T3"/>
                  </a:cxn>
                  <a:cxn ang="0">
                    <a:pos x="T4" y="T5"/>
                  </a:cxn>
                  <a:cxn ang="0">
                    <a:pos x="T6" y="T7"/>
                  </a:cxn>
                  <a:cxn ang="0">
                    <a:pos x="T8" y="T9"/>
                  </a:cxn>
                </a:cxnLst>
                <a:rect l="0" t="0" r="r" b="b"/>
                <a:pathLst>
                  <a:path w="4" h="3">
                    <a:moveTo>
                      <a:pt x="1" y="3"/>
                    </a:moveTo>
                    <a:cubicBezTo>
                      <a:pt x="2" y="3"/>
                      <a:pt x="2" y="2"/>
                      <a:pt x="3" y="2"/>
                    </a:cubicBezTo>
                    <a:cubicBezTo>
                      <a:pt x="4" y="2"/>
                      <a:pt x="3" y="0"/>
                      <a:pt x="3" y="1"/>
                    </a:cubicBezTo>
                    <a:cubicBezTo>
                      <a:pt x="2" y="1"/>
                      <a:pt x="1" y="1"/>
                      <a:pt x="1" y="1"/>
                    </a:cubicBezTo>
                    <a:cubicBezTo>
                      <a:pt x="0" y="2"/>
                      <a:pt x="0" y="3"/>
                      <a:pt x="1" y="3"/>
                    </a:cubicBezTo>
                    <a:close/>
                  </a:path>
                </a:pathLst>
              </a:custGeom>
              <a:solidFill>
                <a:srgbClr val="3F58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7" name="ïšliďé"/>
              <p:cNvSpPr/>
              <p:nvPr/>
            </p:nvSpPr>
            <p:spPr bwMode="auto">
              <a:xfrm>
                <a:off x="4241" y="2881"/>
                <a:ext cx="216" cy="87"/>
              </a:xfrm>
              <a:custGeom>
                <a:avLst/>
                <a:gdLst>
                  <a:gd name="T0" fmla="*/ 1 w 138"/>
                  <a:gd name="T1" fmla="*/ 55 h 56"/>
                  <a:gd name="T2" fmla="*/ 137 w 138"/>
                  <a:gd name="T3" fmla="*/ 2 h 56"/>
                  <a:gd name="T4" fmla="*/ 137 w 138"/>
                  <a:gd name="T5" fmla="*/ 1 h 56"/>
                  <a:gd name="T6" fmla="*/ 1 w 138"/>
                  <a:gd name="T7" fmla="*/ 54 h 56"/>
                  <a:gd name="T8" fmla="*/ 1 w 138"/>
                  <a:gd name="T9" fmla="*/ 55 h 56"/>
                </a:gdLst>
                <a:ahLst/>
                <a:cxnLst>
                  <a:cxn ang="0">
                    <a:pos x="T0" y="T1"/>
                  </a:cxn>
                  <a:cxn ang="0">
                    <a:pos x="T2" y="T3"/>
                  </a:cxn>
                  <a:cxn ang="0">
                    <a:pos x="T4" y="T5"/>
                  </a:cxn>
                  <a:cxn ang="0">
                    <a:pos x="T6" y="T7"/>
                  </a:cxn>
                  <a:cxn ang="0">
                    <a:pos x="T8" y="T9"/>
                  </a:cxn>
                </a:cxnLst>
                <a:rect l="0" t="0" r="r" b="b"/>
                <a:pathLst>
                  <a:path w="138" h="56">
                    <a:moveTo>
                      <a:pt x="1" y="55"/>
                    </a:moveTo>
                    <a:cubicBezTo>
                      <a:pt x="46" y="38"/>
                      <a:pt x="92" y="20"/>
                      <a:pt x="137" y="2"/>
                    </a:cubicBezTo>
                    <a:cubicBezTo>
                      <a:pt x="138" y="2"/>
                      <a:pt x="138" y="0"/>
                      <a:pt x="137" y="1"/>
                    </a:cubicBezTo>
                    <a:cubicBezTo>
                      <a:pt x="91" y="19"/>
                      <a:pt x="46" y="36"/>
                      <a:pt x="1" y="54"/>
                    </a:cubicBezTo>
                    <a:cubicBezTo>
                      <a:pt x="0" y="54"/>
                      <a:pt x="0" y="56"/>
                      <a:pt x="1" y="55"/>
                    </a:cubicBezTo>
                    <a:close/>
                  </a:path>
                </a:pathLst>
              </a:custGeom>
              <a:solidFill>
                <a:srgbClr val="3F58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8" name="íśļîḍe"/>
              <p:cNvSpPr/>
              <p:nvPr/>
            </p:nvSpPr>
            <p:spPr bwMode="auto">
              <a:xfrm>
                <a:off x="4457" y="2879"/>
                <a:ext cx="6" cy="5"/>
              </a:xfrm>
              <a:custGeom>
                <a:avLst/>
                <a:gdLst>
                  <a:gd name="T0" fmla="*/ 1 w 4"/>
                  <a:gd name="T1" fmla="*/ 2 h 3"/>
                  <a:gd name="T2" fmla="*/ 3 w 4"/>
                  <a:gd name="T3" fmla="*/ 2 h 3"/>
                  <a:gd name="T4" fmla="*/ 3 w 4"/>
                  <a:gd name="T5" fmla="*/ 0 h 3"/>
                  <a:gd name="T6" fmla="*/ 1 w 4"/>
                  <a:gd name="T7" fmla="*/ 1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2" y="2"/>
                      <a:pt x="3" y="2"/>
                      <a:pt x="3" y="2"/>
                    </a:cubicBezTo>
                    <a:cubicBezTo>
                      <a:pt x="4" y="1"/>
                      <a:pt x="4" y="0"/>
                      <a:pt x="3" y="0"/>
                    </a:cubicBezTo>
                    <a:cubicBezTo>
                      <a:pt x="2" y="0"/>
                      <a:pt x="2" y="1"/>
                      <a:pt x="1" y="1"/>
                    </a:cubicBezTo>
                    <a:cubicBezTo>
                      <a:pt x="0" y="1"/>
                      <a:pt x="0" y="3"/>
                      <a:pt x="1" y="2"/>
                    </a:cubicBezTo>
                    <a:close/>
                  </a:path>
                </a:pathLst>
              </a:custGeom>
              <a:solidFill>
                <a:srgbClr val="3F58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9" name="ïsļïḍê"/>
              <p:cNvSpPr/>
              <p:nvPr/>
            </p:nvSpPr>
            <p:spPr bwMode="auto">
              <a:xfrm>
                <a:off x="3037" y="1126"/>
                <a:ext cx="119" cy="520"/>
              </a:xfrm>
              <a:custGeom>
                <a:avLst/>
                <a:gdLst>
                  <a:gd name="T0" fmla="*/ 39 w 76"/>
                  <a:gd name="T1" fmla="*/ 332 h 332"/>
                  <a:gd name="T2" fmla="*/ 76 w 76"/>
                  <a:gd name="T3" fmla="*/ 133 h 332"/>
                  <a:gd name="T4" fmla="*/ 75 w 76"/>
                  <a:gd name="T5" fmla="*/ 58 h 332"/>
                  <a:gd name="T6" fmla="*/ 69 w 76"/>
                  <a:gd name="T7" fmla="*/ 4 h 332"/>
                  <a:gd name="T8" fmla="*/ 18 w 76"/>
                  <a:gd name="T9" fmla="*/ 5 h 332"/>
                  <a:gd name="T10" fmla="*/ 23 w 76"/>
                  <a:gd name="T11" fmla="*/ 129 h 332"/>
                  <a:gd name="T12" fmla="*/ 0 w 76"/>
                  <a:gd name="T13" fmla="*/ 314 h 332"/>
                  <a:gd name="T14" fmla="*/ 39 w 76"/>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332">
                    <a:moveTo>
                      <a:pt x="39" y="332"/>
                    </a:moveTo>
                    <a:cubicBezTo>
                      <a:pt x="61" y="261"/>
                      <a:pt x="73" y="167"/>
                      <a:pt x="76" y="133"/>
                    </a:cubicBezTo>
                    <a:cubicBezTo>
                      <a:pt x="75" y="58"/>
                      <a:pt x="75" y="58"/>
                      <a:pt x="75" y="58"/>
                    </a:cubicBezTo>
                    <a:cubicBezTo>
                      <a:pt x="69" y="4"/>
                      <a:pt x="69" y="4"/>
                      <a:pt x="69" y="4"/>
                    </a:cubicBezTo>
                    <a:cubicBezTo>
                      <a:pt x="35" y="9"/>
                      <a:pt x="37" y="0"/>
                      <a:pt x="18" y="5"/>
                    </a:cubicBezTo>
                    <a:cubicBezTo>
                      <a:pt x="17" y="5"/>
                      <a:pt x="23" y="129"/>
                      <a:pt x="23" y="129"/>
                    </a:cubicBezTo>
                    <a:cubicBezTo>
                      <a:pt x="7" y="206"/>
                      <a:pt x="8" y="278"/>
                      <a:pt x="0" y="314"/>
                    </a:cubicBezTo>
                    <a:lnTo>
                      <a:pt x="39" y="332"/>
                    </a:lnTo>
                    <a:close/>
                  </a:path>
                </a:pathLst>
              </a:custGeom>
              <a:solidFill>
                <a:srgbClr val="FBCE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0" name="iSḻïďê"/>
              <p:cNvSpPr/>
              <p:nvPr/>
            </p:nvSpPr>
            <p:spPr bwMode="auto">
              <a:xfrm>
                <a:off x="2468" y="1284"/>
                <a:ext cx="325" cy="451"/>
              </a:xfrm>
              <a:custGeom>
                <a:avLst/>
                <a:gdLst>
                  <a:gd name="T0" fmla="*/ 183 w 208"/>
                  <a:gd name="T1" fmla="*/ 288 h 288"/>
                  <a:gd name="T2" fmla="*/ 53 w 208"/>
                  <a:gd name="T3" fmla="*/ 133 h 288"/>
                  <a:gd name="T4" fmla="*/ 23 w 208"/>
                  <a:gd name="T5" fmla="*/ 72 h 288"/>
                  <a:gd name="T6" fmla="*/ 0 w 208"/>
                  <a:gd name="T7" fmla="*/ 15 h 288"/>
                  <a:gd name="T8" fmla="*/ 55 w 208"/>
                  <a:gd name="T9" fmla="*/ 0 h 288"/>
                  <a:gd name="T10" fmla="*/ 98 w 208"/>
                  <a:gd name="T11" fmla="*/ 103 h 288"/>
                  <a:gd name="T12" fmla="*/ 208 w 208"/>
                  <a:gd name="T13" fmla="*/ 253 h 288"/>
                  <a:gd name="T14" fmla="*/ 183 w 208"/>
                  <a:gd name="T15" fmla="*/ 288 h 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288">
                    <a:moveTo>
                      <a:pt x="183" y="288"/>
                    </a:moveTo>
                    <a:cubicBezTo>
                      <a:pt x="129" y="237"/>
                      <a:pt x="72" y="161"/>
                      <a:pt x="53" y="133"/>
                    </a:cubicBezTo>
                    <a:cubicBezTo>
                      <a:pt x="23" y="72"/>
                      <a:pt x="23" y="72"/>
                      <a:pt x="23" y="72"/>
                    </a:cubicBezTo>
                    <a:cubicBezTo>
                      <a:pt x="0" y="15"/>
                      <a:pt x="0" y="15"/>
                      <a:pt x="0" y="15"/>
                    </a:cubicBezTo>
                    <a:cubicBezTo>
                      <a:pt x="33" y="3"/>
                      <a:pt x="37" y="5"/>
                      <a:pt x="55" y="0"/>
                    </a:cubicBezTo>
                    <a:cubicBezTo>
                      <a:pt x="57" y="0"/>
                      <a:pt x="98" y="103"/>
                      <a:pt x="98" y="103"/>
                    </a:cubicBezTo>
                    <a:cubicBezTo>
                      <a:pt x="149" y="163"/>
                      <a:pt x="183" y="225"/>
                      <a:pt x="208" y="253"/>
                    </a:cubicBezTo>
                    <a:lnTo>
                      <a:pt x="183" y="288"/>
                    </a:lnTo>
                    <a:close/>
                  </a:path>
                </a:pathLst>
              </a:custGeom>
              <a:solidFill>
                <a:srgbClr val="FBCE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1" name="îS1iḓe"/>
              <p:cNvSpPr/>
              <p:nvPr/>
            </p:nvSpPr>
            <p:spPr bwMode="auto">
              <a:xfrm>
                <a:off x="2426" y="882"/>
                <a:ext cx="749" cy="531"/>
              </a:xfrm>
              <a:custGeom>
                <a:avLst/>
                <a:gdLst>
                  <a:gd name="T0" fmla="*/ 108 w 479"/>
                  <a:gd name="T1" fmla="*/ 306 h 339"/>
                  <a:gd name="T2" fmla="*/ 95 w 479"/>
                  <a:gd name="T3" fmla="*/ 230 h 339"/>
                  <a:gd name="T4" fmla="*/ 272 w 479"/>
                  <a:gd name="T5" fmla="*/ 237 h 339"/>
                  <a:gd name="T6" fmla="*/ 388 w 479"/>
                  <a:gd name="T7" fmla="*/ 133 h 339"/>
                  <a:gd name="T8" fmla="*/ 408 w 479"/>
                  <a:gd name="T9" fmla="*/ 230 h 339"/>
                  <a:gd name="T10" fmla="*/ 469 w 479"/>
                  <a:gd name="T11" fmla="*/ 226 h 339"/>
                  <a:gd name="T12" fmla="*/ 452 w 479"/>
                  <a:gd name="T13" fmla="*/ 69 h 339"/>
                  <a:gd name="T14" fmla="*/ 296 w 479"/>
                  <a:gd name="T15" fmla="*/ 15 h 339"/>
                  <a:gd name="T16" fmla="*/ 214 w 479"/>
                  <a:gd name="T17" fmla="*/ 41 h 339"/>
                  <a:gd name="T18" fmla="*/ 214 w 479"/>
                  <a:gd name="T19" fmla="*/ 40 h 339"/>
                  <a:gd name="T20" fmla="*/ 193 w 479"/>
                  <a:gd name="T21" fmla="*/ 48 h 339"/>
                  <a:gd name="T22" fmla="*/ 173 w 479"/>
                  <a:gd name="T23" fmla="*/ 55 h 339"/>
                  <a:gd name="T24" fmla="*/ 173 w 479"/>
                  <a:gd name="T25" fmla="*/ 55 h 339"/>
                  <a:gd name="T26" fmla="*/ 90 w 479"/>
                  <a:gd name="T27" fmla="*/ 92 h 339"/>
                  <a:gd name="T28" fmla="*/ 25 w 479"/>
                  <a:gd name="T29" fmla="*/ 164 h 339"/>
                  <a:gd name="T30" fmla="*/ 45 w 479"/>
                  <a:gd name="T31" fmla="*/ 329 h 339"/>
                  <a:gd name="T32" fmla="*/ 108 w 479"/>
                  <a:gd name="T33" fmla="*/ 306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9" h="339">
                    <a:moveTo>
                      <a:pt x="108" y="306"/>
                    </a:moveTo>
                    <a:cubicBezTo>
                      <a:pt x="112" y="299"/>
                      <a:pt x="90" y="253"/>
                      <a:pt x="95" y="230"/>
                    </a:cubicBezTo>
                    <a:cubicBezTo>
                      <a:pt x="107" y="218"/>
                      <a:pt x="149" y="339"/>
                      <a:pt x="272" y="237"/>
                    </a:cubicBezTo>
                    <a:cubicBezTo>
                      <a:pt x="366" y="248"/>
                      <a:pt x="390" y="194"/>
                      <a:pt x="388" y="133"/>
                    </a:cubicBezTo>
                    <a:cubicBezTo>
                      <a:pt x="388" y="133"/>
                      <a:pt x="401" y="207"/>
                      <a:pt x="408" y="230"/>
                    </a:cubicBezTo>
                    <a:cubicBezTo>
                      <a:pt x="415" y="238"/>
                      <a:pt x="457" y="230"/>
                      <a:pt x="469" y="226"/>
                    </a:cubicBezTo>
                    <a:cubicBezTo>
                      <a:pt x="479" y="204"/>
                      <a:pt x="461" y="86"/>
                      <a:pt x="452" y="69"/>
                    </a:cubicBezTo>
                    <a:cubicBezTo>
                      <a:pt x="416" y="1"/>
                      <a:pt x="363" y="0"/>
                      <a:pt x="296" y="15"/>
                    </a:cubicBezTo>
                    <a:cubicBezTo>
                      <a:pt x="255" y="24"/>
                      <a:pt x="242" y="31"/>
                      <a:pt x="214" y="41"/>
                    </a:cubicBezTo>
                    <a:cubicBezTo>
                      <a:pt x="214" y="40"/>
                      <a:pt x="214" y="40"/>
                      <a:pt x="214" y="40"/>
                    </a:cubicBezTo>
                    <a:cubicBezTo>
                      <a:pt x="207" y="42"/>
                      <a:pt x="200" y="45"/>
                      <a:pt x="193" y="48"/>
                    </a:cubicBezTo>
                    <a:cubicBezTo>
                      <a:pt x="186" y="50"/>
                      <a:pt x="179" y="52"/>
                      <a:pt x="173" y="55"/>
                    </a:cubicBezTo>
                    <a:cubicBezTo>
                      <a:pt x="173" y="55"/>
                      <a:pt x="173" y="55"/>
                      <a:pt x="173" y="55"/>
                    </a:cubicBezTo>
                    <a:cubicBezTo>
                      <a:pt x="146" y="66"/>
                      <a:pt x="125" y="74"/>
                      <a:pt x="90" y="92"/>
                    </a:cubicBezTo>
                    <a:cubicBezTo>
                      <a:pt x="73" y="101"/>
                      <a:pt x="56" y="115"/>
                      <a:pt x="25" y="164"/>
                    </a:cubicBezTo>
                    <a:cubicBezTo>
                      <a:pt x="0" y="197"/>
                      <a:pt x="25" y="293"/>
                      <a:pt x="45" y="329"/>
                    </a:cubicBezTo>
                    <a:cubicBezTo>
                      <a:pt x="59" y="326"/>
                      <a:pt x="108" y="316"/>
                      <a:pt x="108" y="306"/>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2" name="íS1íḍê"/>
              <p:cNvSpPr/>
              <p:nvPr/>
            </p:nvSpPr>
            <p:spPr bwMode="auto">
              <a:xfrm>
                <a:off x="2351" y="791"/>
                <a:ext cx="695" cy="406"/>
              </a:xfrm>
              <a:custGeom>
                <a:avLst/>
                <a:gdLst>
                  <a:gd name="T0" fmla="*/ 439 w 445"/>
                  <a:gd name="T1" fmla="*/ 35 h 259"/>
                  <a:gd name="T2" fmla="*/ 429 w 445"/>
                  <a:gd name="T3" fmla="*/ 63 h 259"/>
                  <a:gd name="T4" fmla="*/ 217 w 445"/>
                  <a:gd name="T5" fmla="*/ 118 h 259"/>
                  <a:gd name="T6" fmla="*/ 49 w 445"/>
                  <a:gd name="T7" fmla="*/ 254 h 259"/>
                  <a:gd name="T8" fmla="*/ 20 w 445"/>
                  <a:gd name="T9" fmla="*/ 246 h 259"/>
                  <a:gd name="T10" fmla="*/ 188 w 445"/>
                  <a:gd name="T11" fmla="*/ 64 h 259"/>
                  <a:gd name="T12" fmla="*/ 439 w 445"/>
                  <a:gd name="T13" fmla="*/ 35 h 259"/>
                </a:gdLst>
                <a:ahLst/>
                <a:cxnLst>
                  <a:cxn ang="0">
                    <a:pos x="T0" y="T1"/>
                  </a:cxn>
                  <a:cxn ang="0">
                    <a:pos x="T2" y="T3"/>
                  </a:cxn>
                  <a:cxn ang="0">
                    <a:pos x="T4" y="T5"/>
                  </a:cxn>
                  <a:cxn ang="0">
                    <a:pos x="T6" y="T7"/>
                  </a:cxn>
                  <a:cxn ang="0">
                    <a:pos x="T8" y="T9"/>
                  </a:cxn>
                  <a:cxn ang="0">
                    <a:pos x="T10" y="T11"/>
                  </a:cxn>
                  <a:cxn ang="0">
                    <a:pos x="T12" y="T13"/>
                  </a:cxn>
                </a:cxnLst>
                <a:rect l="0" t="0" r="r" b="b"/>
                <a:pathLst>
                  <a:path w="445" h="259">
                    <a:moveTo>
                      <a:pt x="439" y="35"/>
                    </a:moveTo>
                    <a:cubicBezTo>
                      <a:pt x="445" y="44"/>
                      <a:pt x="440" y="57"/>
                      <a:pt x="429" y="63"/>
                    </a:cubicBezTo>
                    <a:cubicBezTo>
                      <a:pt x="429" y="63"/>
                      <a:pt x="332" y="60"/>
                      <a:pt x="217" y="118"/>
                    </a:cubicBezTo>
                    <a:cubicBezTo>
                      <a:pt x="101" y="176"/>
                      <a:pt x="49" y="254"/>
                      <a:pt x="49" y="254"/>
                    </a:cubicBezTo>
                    <a:cubicBezTo>
                      <a:pt x="38" y="259"/>
                      <a:pt x="25" y="256"/>
                      <a:pt x="20" y="246"/>
                    </a:cubicBezTo>
                    <a:cubicBezTo>
                      <a:pt x="0" y="206"/>
                      <a:pt x="111" y="103"/>
                      <a:pt x="188" y="64"/>
                    </a:cubicBezTo>
                    <a:cubicBezTo>
                      <a:pt x="267" y="25"/>
                      <a:pt x="421" y="0"/>
                      <a:pt x="439" y="35"/>
                    </a:cubicBezTo>
                    <a:close/>
                  </a:path>
                </a:pathLst>
              </a:custGeom>
              <a:solidFill>
                <a:srgbClr val="031E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3" name="ïšļïḍé"/>
              <p:cNvSpPr/>
              <p:nvPr/>
            </p:nvSpPr>
            <p:spPr bwMode="auto">
              <a:xfrm>
                <a:off x="2607" y="984"/>
                <a:ext cx="391" cy="336"/>
              </a:xfrm>
              <a:custGeom>
                <a:avLst/>
                <a:gdLst>
                  <a:gd name="T0" fmla="*/ 0 w 250"/>
                  <a:gd name="T1" fmla="*/ 73 h 215"/>
                  <a:gd name="T2" fmla="*/ 194 w 250"/>
                  <a:gd name="T3" fmla="*/ 0 h 215"/>
                  <a:gd name="T4" fmla="*/ 0 w 250"/>
                  <a:gd name="T5" fmla="*/ 73 h 215"/>
                </a:gdLst>
                <a:ahLst/>
                <a:cxnLst>
                  <a:cxn ang="0">
                    <a:pos x="T0" y="T1"/>
                  </a:cxn>
                  <a:cxn ang="0">
                    <a:pos x="T2" y="T3"/>
                  </a:cxn>
                  <a:cxn ang="0">
                    <a:pos x="T4" y="T5"/>
                  </a:cxn>
                </a:cxnLst>
                <a:rect l="0" t="0" r="r" b="b"/>
                <a:pathLst>
                  <a:path w="250" h="215">
                    <a:moveTo>
                      <a:pt x="0" y="73"/>
                    </a:moveTo>
                    <a:cubicBezTo>
                      <a:pt x="25" y="215"/>
                      <a:pt x="250" y="149"/>
                      <a:pt x="194" y="0"/>
                    </a:cubicBezTo>
                    <a:lnTo>
                      <a:pt x="0" y="73"/>
                    </a:lnTo>
                    <a:close/>
                  </a:path>
                </a:pathLst>
              </a:custGeom>
              <a:solidFill>
                <a:srgbClr val="DBAA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4" name="iṣḷîḍe"/>
              <p:cNvSpPr/>
              <p:nvPr/>
            </p:nvSpPr>
            <p:spPr bwMode="auto">
              <a:xfrm>
                <a:off x="2909" y="967"/>
                <a:ext cx="33" cy="62"/>
              </a:xfrm>
              <a:custGeom>
                <a:avLst/>
                <a:gdLst>
                  <a:gd name="T0" fmla="*/ 0 w 21"/>
                  <a:gd name="T1" fmla="*/ 23 h 40"/>
                  <a:gd name="T2" fmla="*/ 12 w 21"/>
                  <a:gd name="T3" fmla="*/ 1 h 40"/>
                  <a:gd name="T4" fmla="*/ 21 w 21"/>
                  <a:gd name="T5" fmla="*/ 20 h 40"/>
                  <a:gd name="T6" fmla="*/ 13 w 21"/>
                  <a:gd name="T7" fmla="*/ 36 h 40"/>
                  <a:gd name="T8" fmla="*/ 0 w 21"/>
                  <a:gd name="T9" fmla="*/ 23 h 40"/>
                </a:gdLst>
                <a:ahLst/>
                <a:cxnLst>
                  <a:cxn ang="0">
                    <a:pos x="T0" y="T1"/>
                  </a:cxn>
                  <a:cxn ang="0">
                    <a:pos x="T2" y="T3"/>
                  </a:cxn>
                  <a:cxn ang="0">
                    <a:pos x="T4" y="T5"/>
                  </a:cxn>
                  <a:cxn ang="0">
                    <a:pos x="T6" y="T7"/>
                  </a:cxn>
                  <a:cxn ang="0">
                    <a:pos x="T8" y="T9"/>
                  </a:cxn>
                </a:cxnLst>
                <a:rect l="0" t="0" r="r" b="b"/>
                <a:pathLst>
                  <a:path w="21" h="40">
                    <a:moveTo>
                      <a:pt x="0" y="23"/>
                    </a:moveTo>
                    <a:cubicBezTo>
                      <a:pt x="0" y="21"/>
                      <a:pt x="6" y="3"/>
                      <a:pt x="12" y="1"/>
                    </a:cubicBezTo>
                    <a:cubicBezTo>
                      <a:pt x="19" y="0"/>
                      <a:pt x="21" y="9"/>
                      <a:pt x="21" y="20"/>
                    </a:cubicBezTo>
                    <a:cubicBezTo>
                      <a:pt x="20" y="32"/>
                      <a:pt x="18" y="40"/>
                      <a:pt x="13" y="36"/>
                    </a:cubicBezTo>
                    <a:cubicBezTo>
                      <a:pt x="7" y="32"/>
                      <a:pt x="0" y="23"/>
                      <a:pt x="0" y="23"/>
                    </a:cubicBezTo>
                    <a:close/>
                  </a:path>
                </a:pathLst>
              </a:custGeom>
              <a:solidFill>
                <a:srgbClr val="DBAA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5" name="í$ľïḓê"/>
              <p:cNvSpPr/>
              <p:nvPr/>
            </p:nvSpPr>
            <p:spPr bwMode="auto">
              <a:xfrm>
                <a:off x="2563" y="1082"/>
                <a:ext cx="46" cy="52"/>
              </a:xfrm>
              <a:custGeom>
                <a:avLst/>
                <a:gdLst>
                  <a:gd name="T0" fmla="*/ 28 w 29"/>
                  <a:gd name="T1" fmla="*/ 10 h 33"/>
                  <a:gd name="T2" fmla="*/ 6 w 29"/>
                  <a:gd name="T3" fmla="*/ 2 h 33"/>
                  <a:gd name="T4" fmla="*/ 12 w 29"/>
                  <a:gd name="T5" fmla="*/ 21 h 33"/>
                  <a:gd name="T6" fmla="*/ 27 w 29"/>
                  <a:gd name="T7" fmla="*/ 27 h 33"/>
                  <a:gd name="T8" fmla="*/ 28 w 29"/>
                  <a:gd name="T9" fmla="*/ 10 h 33"/>
                </a:gdLst>
                <a:ahLst/>
                <a:cxnLst>
                  <a:cxn ang="0">
                    <a:pos x="T0" y="T1"/>
                  </a:cxn>
                  <a:cxn ang="0">
                    <a:pos x="T2" y="T3"/>
                  </a:cxn>
                  <a:cxn ang="0">
                    <a:pos x="T4" y="T5"/>
                  </a:cxn>
                  <a:cxn ang="0">
                    <a:pos x="T6" y="T7"/>
                  </a:cxn>
                  <a:cxn ang="0">
                    <a:pos x="T8" y="T9"/>
                  </a:cxn>
                </a:cxnLst>
                <a:rect l="0" t="0" r="r" b="b"/>
                <a:pathLst>
                  <a:path w="29" h="33">
                    <a:moveTo>
                      <a:pt x="28" y="10"/>
                    </a:moveTo>
                    <a:cubicBezTo>
                      <a:pt x="26" y="8"/>
                      <a:pt x="11" y="0"/>
                      <a:pt x="6" y="2"/>
                    </a:cubicBezTo>
                    <a:cubicBezTo>
                      <a:pt x="0" y="5"/>
                      <a:pt x="4" y="13"/>
                      <a:pt x="12" y="21"/>
                    </a:cubicBezTo>
                    <a:cubicBezTo>
                      <a:pt x="19" y="29"/>
                      <a:pt x="26" y="33"/>
                      <a:pt x="27" y="27"/>
                    </a:cubicBezTo>
                    <a:cubicBezTo>
                      <a:pt x="29" y="21"/>
                      <a:pt x="28" y="10"/>
                      <a:pt x="28" y="10"/>
                    </a:cubicBezTo>
                    <a:close/>
                  </a:path>
                </a:pathLst>
              </a:custGeom>
              <a:solidFill>
                <a:srgbClr val="DBAA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6" name="ïSḻiḓê"/>
              <p:cNvSpPr/>
              <p:nvPr/>
            </p:nvSpPr>
            <p:spPr bwMode="auto">
              <a:xfrm>
                <a:off x="2538" y="846"/>
                <a:ext cx="433" cy="446"/>
              </a:xfrm>
              <a:custGeom>
                <a:avLst/>
                <a:gdLst>
                  <a:gd name="T0" fmla="*/ 28 w 277"/>
                  <a:gd name="T1" fmla="*/ 162 h 285"/>
                  <a:gd name="T2" fmla="*/ 198 w 277"/>
                  <a:gd name="T3" fmla="*/ 260 h 285"/>
                  <a:gd name="T4" fmla="*/ 198 w 277"/>
                  <a:gd name="T5" fmla="*/ 260 h 285"/>
                  <a:gd name="T6" fmla="*/ 200 w 277"/>
                  <a:gd name="T7" fmla="*/ 260 h 285"/>
                  <a:gd name="T8" fmla="*/ 201 w 277"/>
                  <a:gd name="T9" fmla="*/ 259 h 285"/>
                  <a:gd name="T10" fmla="*/ 201 w 277"/>
                  <a:gd name="T11" fmla="*/ 259 h 285"/>
                  <a:gd name="T12" fmla="*/ 244 w 277"/>
                  <a:gd name="T13" fmla="*/ 68 h 285"/>
                  <a:gd name="T14" fmla="*/ 133 w 277"/>
                  <a:gd name="T15" fmla="*/ 9 h 285"/>
                  <a:gd name="T16" fmla="*/ 61 w 277"/>
                  <a:gd name="T17" fmla="*/ 40 h 285"/>
                  <a:gd name="T18" fmla="*/ 28 w 277"/>
                  <a:gd name="T19" fmla="*/ 16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85">
                    <a:moveTo>
                      <a:pt x="28" y="162"/>
                    </a:moveTo>
                    <a:cubicBezTo>
                      <a:pt x="60" y="235"/>
                      <a:pt x="134" y="285"/>
                      <a:pt x="198" y="260"/>
                    </a:cubicBezTo>
                    <a:cubicBezTo>
                      <a:pt x="198" y="260"/>
                      <a:pt x="198" y="260"/>
                      <a:pt x="198" y="260"/>
                    </a:cubicBezTo>
                    <a:cubicBezTo>
                      <a:pt x="198" y="260"/>
                      <a:pt x="199" y="260"/>
                      <a:pt x="200" y="260"/>
                    </a:cubicBezTo>
                    <a:cubicBezTo>
                      <a:pt x="200" y="259"/>
                      <a:pt x="201" y="259"/>
                      <a:pt x="201" y="259"/>
                    </a:cubicBezTo>
                    <a:cubicBezTo>
                      <a:pt x="201" y="259"/>
                      <a:pt x="201" y="259"/>
                      <a:pt x="201" y="259"/>
                    </a:cubicBezTo>
                    <a:cubicBezTo>
                      <a:pt x="263" y="229"/>
                      <a:pt x="277" y="142"/>
                      <a:pt x="244" y="68"/>
                    </a:cubicBezTo>
                    <a:cubicBezTo>
                      <a:pt x="217" y="6"/>
                      <a:pt x="173" y="0"/>
                      <a:pt x="133" y="9"/>
                    </a:cubicBezTo>
                    <a:cubicBezTo>
                      <a:pt x="117" y="5"/>
                      <a:pt x="77" y="17"/>
                      <a:pt x="61" y="40"/>
                    </a:cubicBezTo>
                    <a:cubicBezTo>
                      <a:pt x="26" y="62"/>
                      <a:pt x="0" y="99"/>
                      <a:pt x="28" y="162"/>
                    </a:cubicBezTo>
                    <a:close/>
                  </a:path>
                </a:pathLst>
              </a:custGeom>
              <a:solidFill>
                <a:srgbClr val="8752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7" name="îsļíḋè"/>
              <p:cNvSpPr/>
              <p:nvPr/>
            </p:nvSpPr>
            <p:spPr bwMode="auto">
              <a:xfrm>
                <a:off x="2433" y="819"/>
                <a:ext cx="288" cy="140"/>
              </a:xfrm>
              <a:custGeom>
                <a:avLst/>
                <a:gdLst>
                  <a:gd name="T0" fmla="*/ 184 w 184"/>
                  <a:gd name="T1" fmla="*/ 39 h 89"/>
                  <a:gd name="T2" fmla="*/ 139 w 184"/>
                  <a:gd name="T3" fmla="*/ 5 h 89"/>
                  <a:gd name="T4" fmla="*/ 0 w 184"/>
                  <a:gd name="T5" fmla="*/ 11 h 89"/>
                  <a:gd name="T6" fmla="*/ 145 w 184"/>
                  <a:gd name="T7" fmla="*/ 61 h 89"/>
                  <a:gd name="T8" fmla="*/ 184 w 184"/>
                  <a:gd name="T9" fmla="*/ 39 h 89"/>
                </a:gdLst>
                <a:ahLst/>
                <a:cxnLst>
                  <a:cxn ang="0">
                    <a:pos x="T0" y="T1"/>
                  </a:cxn>
                  <a:cxn ang="0">
                    <a:pos x="T2" y="T3"/>
                  </a:cxn>
                  <a:cxn ang="0">
                    <a:pos x="T4" y="T5"/>
                  </a:cxn>
                  <a:cxn ang="0">
                    <a:pos x="T6" y="T7"/>
                  </a:cxn>
                  <a:cxn ang="0">
                    <a:pos x="T8" y="T9"/>
                  </a:cxn>
                </a:cxnLst>
                <a:rect l="0" t="0" r="r" b="b"/>
                <a:pathLst>
                  <a:path w="184" h="89">
                    <a:moveTo>
                      <a:pt x="184" y="39"/>
                    </a:moveTo>
                    <a:cubicBezTo>
                      <a:pt x="179" y="27"/>
                      <a:pt x="173" y="16"/>
                      <a:pt x="139" y="5"/>
                    </a:cubicBezTo>
                    <a:cubicBezTo>
                      <a:pt x="122" y="0"/>
                      <a:pt x="58" y="28"/>
                      <a:pt x="0" y="11"/>
                    </a:cubicBezTo>
                    <a:cubicBezTo>
                      <a:pt x="28" y="55"/>
                      <a:pt x="88" y="89"/>
                      <a:pt x="145" y="61"/>
                    </a:cubicBezTo>
                    <a:cubicBezTo>
                      <a:pt x="173" y="47"/>
                      <a:pt x="184" y="39"/>
                      <a:pt x="184" y="39"/>
                    </a:cubicBezTo>
                    <a:close/>
                  </a:path>
                </a:pathLst>
              </a:custGeom>
              <a:solidFill>
                <a:srgbClr val="8752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8" name="iśḷîďé"/>
              <p:cNvSpPr/>
              <p:nvPr/>
            </p:nvSpPr>
            <p:spPr bwMode="auto">
              <a:xfrm>
                <a:off x="3029" y="1491"/>
                <a:ext cx="97" cy="169"/>
              </a:xfrm>
              <a:custGeom>
                <a:avLst/>
                <a:gdLst>
                  <a:gd name="T0" fmla="*/ 0 w 62"/>
                  <a:gd name="T1" fmla="*/ 77 h 108"/>
                  <a:gd name="T2" fmla="*/ 29 w 62"/>
                  <a:gd name="T3" fmla="*/ 2 h 108"/>
                  <a:gd name="T4" fmla="*/ 62 w 62"/>
                  <a:gd name="T5" fmla="*/ 0 h 108"/>
                  <a:gd name="T6" fmla="*/ 39 w 62"/>
                  <a:gd name="T7" fmla="*/ 108 h 108"/>
                  <a:gd name="T8" fmla="*/ 0 w 62"/>
                  <a:gd name="T9" fmla="*/ 77 h 108"/>
                </a:gdLst>
                <a:ahLst/>
                <a:cxnLst>
                  <a:cxn ang="0">
                    <a:pos x="T0" y="T1"/>
                  </a:cxn>
                  <a:cxn ang="0">
                    <a:pos x="T2" y="T3"/>
                  </a:cxn>
                  <a:cxn ang="0">
                    <a:pos x="T4" y="T5"/>
                  </a:cxn>
                  <a:cxn ang="0">
                    <a:pos x="T6" y="T7"/>
                  </a:cxn>
                  <a:cxn ang="0">
                    <a:pos x="T8" y="T9"/>
                  </a:cxn>
                </a:cxnLst>
                <a:rect l="0" t="0" r="r" b="b"/>
                <a:pathLst>
                  <a:path w="62" h="108">
                    <a:moveTo>
                      <a:pt x="0" y="77"/>
                    </a:moveTo>
                    <a:cubicBezTo>
                      <a:pt x="10" y="53"/>
                      <a:pt x="25" y="20"/>
                      <a:pt x="29" y="2"/>
                    </a:cubicBezTo>
                    <a:cubicBezTo>
                      <a:pt x="62" y="0"/>
                      <a:pt x="62" y="0"/>
                      <a:pt x="62" y="0"/>
                    </a:cubicBezTo>
                    <a:cubicBezTo>
                      <a:pt x="39" y="108"/>
                      <a:pt x="39" y="108"/>
                      <a:pt x="39" y="108"/>
                    </a:cubicBezTo>
                    <a:cubicBezTo>
                      <a:pt x="27" y="98"/>
                      <a:pt x="13" y="87"/>
                      <a:pt x="0" y="77"/>
                    </a:cubicBezTo>
                    <a:close/>
                  </a:path>
                </a:pathLst>
              </a:custGeom>
              <a:solidFill>
                <a:srgbClr val="FBCE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9" name="í$ļiḑe"/>
              <p:cNvSpPr/>
              <p:nvPr/>
            </p:nvSpPr>
            <p:spPr bwMode="auto">
              <a:xfrm>
                <a:off x="2946" y="1619"/>
                <a:ext cx="94" cy="97"/>
              </a:xfrm>
              <a:custGeom>
                <a:avLst/>
                <a:gdLst>
                  <a:gd name="T0" fmla="*/ 0 w 60"/>
                  <a:gd name="T1" fmla="*/ 45 h 62"/>
                  <a:gd name="T2" fmla="*/ 29 w 60"/>
                  <a:gd name="T3" fmla="*/ 15 h 62"/>
                  <a:gd name="T4" fmla="*/ 55 w 60"/>
                  <a:gd name="T5" fmla="*/ 4 h 62"/>
                  <a:gd name="T6" fmla="*/ 47 w 60"/>
                  <a:gd name="T7" fmla="*/ 25 h 62"/>
                  <a:gd name="T8" fmla="*/ 0 w 60"/>
                  <a:gd name="T9" fmla="*/ 45 h 62"/>
                </a:gdLst>
                <a:ahLst/>
                <a:cxnLst>
                  <a:cxn ang="0">
                    <a:pos x="T0" y="T1"/>
                  </a:cxn>
                  <a:cxn ang="0">
                    <a:pos x="T2" y="T3"/>
                  </a:cxn>
                  <a:cxn ang="0">
                    <a:pos x="T4" y="T5"/>
                  </a:cxn>
                  <a:cxn ang="0">
                    <a:pos x="T6" y="T7"/>
                  </a:cxn>
                  <a:cxn ang="0">
                    <a:pos x="T8" y="T9"/>
                  </a:cxn>
                </a:cxnLst>
                <a:rect l="0" t="0" r="r" b="b"/>
                <a:pathLst>
                  <a:path w="60" h="62">
                    <a:moveTo>
                      <a:pt x="0" y="45"/>
                    </a:moveTo>
                    <a:cubicBezTo>
                      <a:pt x="29" y="15"/>
                      <a:pt x="29" y="15"/>
                      <a:pt x="29" y="15"/>
                    </a:cubicBezTo>
                    <a:cubicBezTo>
                      <a:pt x="33" y="11"/>
                      <a:pt x="51" y="0"/>
                      <a:pt x="55" y="4"/>
                    </a:cubicBezTo>
                    <a:cubicBezTo>
                      <a:pt x="60" y="7"/>
                      <a:pt x="51" y="21"/>
                      <a:pt x="47" y="25"/>
                    </a:cubicBezTo>
                    <a:cubicBezTo>
                      <a:pt x="34" y="37"/>
                      <a:pt x="16" y="62"/>
                      <a:pt x="0" y="45"/>
                    </a:cubicBezTo>
                    <a:close/>
                  </a:path>
                </a:pathLst>
              </a:custGeom>
              <a:solidFill>
                <a:srgbClr val="EDBF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0" name="išļiḓè"/>
              <p:cNvSpPr/>
              <p:nvPr/>
            </p:nvSpPr>
            <p:spPr bwMode="auto">
              <a:xfrm>
                <a:off x="2954" y="1599"/>
                <a:ext cx="147" cy="239"/>
              </a:xfrm>
              <a:custGeom>
                <a:avLst/>
                <a:gdLst>
                  <a:gd name="T0" fmla="*/ 16 w 94"/>
                  <a:gd name="T1" fmla="*/ 128 h 153"/>
                  <a:gd name="T2" fmla="*/ 37 w 94"/>
                  <a:gd name="T3" fmla="*/ 85 h 153"/>
                  <a:gd name="T4" fmla="*/ 38 w 94"/>
                  <a:gd name="T5" fmla="*/ 85 h 153"/>
                  <a:gd name="T6" fmla="*/ 24 w 94"/>
                  <a:gd name="T7" fmla="*/ 138 h 153"/>
                  <a:gd name="T8" fmla="*/ 37 w 94"/>
                  <a:gd name="T9" fmla="*/ 142 h 153"/>
                  <a:gd name="T10" fmla="*/ 53 w 94"/>
                  <a:gd name="T11" fmla="*/ 89 h 153"/>
                  <a:gd name="T12" fmla="*/ 54 w 94"/>
                  <a:gd name="T13" fmla="*/ 89 h 153"/>
                  <a:gd name="T14" fmla="*/ 46 w 94"/>
                  <a:gd name="T15" fmla="*/ 138 h 153"/>
                  <a:gd name="T16" fmla="*/ 51 w 94"/>
                  <a:gd name="T17" fmla="*/ 148 h 153"/>
                  <a:gd name="T18" fmla="*/ 58 w 94"/>
                  <a:gd name="T19" fmla="*/ 141 h 153"/>
                  <a:gd name="T20" fmla="*/ 70 w 94"/>
                  <a:gd name="T21" fmla="*/ 92 h 153"/>
                  <a:gd name="T22" fmla="*/ 70 w 94"/>
                  <a:gd name="T23" fmla="*/ 93 h 153"/>
                  <a:gd name="T24" fmla="*/ 69 w 94"/>
                  <a:gd name="T25" fmla="*/ 126 h 153"/>
                  <a:gd name="T26" fmla="*/ 73 w 94"/>
                  <a:gd name="T27" fmla="*/ 135 h 153"/>
                  <a:gd name="T28" fmla="*/ 79 w 94"/>
                  <a:gd name="T29" fmla="*/ 127 h 153"/>
                  <a:gd name="T30" fmla="*/ 83 w 94"/>
                  <a:gd name="T31" fmla="*/ 95 h 153"/>
                  <a:gd name="T32" fmla="*/ 92 w 94"/>
                  <a:gd name="T33" fmla="*/ 30 h 153"/>
                  <a:gd name="T34" fmla="*/ 48 w 94"/>
                  <a:gd name="T35" fmla="*/ 8 h 153"/>
                  <a:gd name="T36" fmla="*/ 32 w 94"/>
                  <a:gd name="T37" fmla="*/ 36 h 153"/>
                  <a:gd name="T38" fmla="*/ 22 w 94"/>
                  <a:gd name="T39" fmla="*/ 78 h 153"/>
                  <a:gd name="T40" fmla="*/ 4 w 94"/>
                  <a:gd name="T41" fmla="*/ 123 h 153"/>
                  <a:gd name="T42" fmla="*/ 16 w 94"/>
                  <a:gd name="T43" fmla="*/ 12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53">
                    <a:moveTo>
                      <a:pt x="16" y="128"/>
                    </a:moveTo>
                    <a:cubicBezTo>
                      <a:pt x="37" y="85"/>
                      <a:pt x="37" y="85"/>
                      <a:pt x="37" y="85"/>
                    </a:cubicBezTo>
                    <a:cubicBezTo>
                      <a:pt x="38" y="85"/>
                      <a:pt x="38" y="85"/>
                      <a:pt x="38" y="85"/>
                    </a:cubicBezTo>
                    <a:cubicBezTo>
                      <a:pt x="24" y="138"/>
                      <a:pt x="24" y="138"/>
                      <a:pt x="24" y="138"/>
                    </a:cubicBezTo>
                    <a:cubicBezTo>
                      <a:pt x="21" y="150"/>
                      <a:pt x="33" y="153"/>
                      <a:pt x="37" y="142"/>
                    </a:cubicBezTo>
                    <a:cubicBezTo>
                      <a:pt x="53" y="89"/>
                      <a:pt x="53" y="89"/>
                      <a:pt x="53" y="89"/>
                    </a:cubicBezTo>
                    <a:cubicBezTo>
                      <a:pt x="54" y="89"/>
                      <a:pt x="54" y="89"/>
                      <a:pt x="54" y="89"/>
                    </a:cubicBezTo>
                    <a:cubicBezTo>
                      <a:pt x="46" y="138"/>
                      <a:pt x="46" y="138"/>
                      <a:pt x="46" y="138"/>
                    </a:cubicBezTo>
                    <a:cubicBezTo>
                      <a:pt x="45" y="145"/>
                      <a:pt x="47" y="147"/>
                      <a:pt x="51" y="148"/>
                    </a:cubicBezTo>
                    <a:cubicBezTo>
                      <a:pt x="56" y="149"/>
                      <a:pt x="56" y="145"/>
                      <a:pt x="58" y="141"/>
                    </a:cubicBezTo>
                    <a:cubicBezTo>
                      <a:pt x="70" y="92"/>
                      <a:pt x="70" y="92"/>
                      <a:pt x="70" y="92"/>
                    </a:cubicBezTo>
                    <a:cubicBezTo>
                      <a:pt x="70" y="93"/>
                      <a:pt x="70" y="93"/>
                      <a:pt x="70" y="93"/>
                    </a:cubicBezTo>
                    <a:cubicBezTo>
                      <a:pt x="69" y="126"/>
                      <a:pt x="69" y="126"/>
                      <a:pt x="69" y="126"/>
                    </a:cubicBezTo>
                    <a:cubicBezTo>
                      <a:pt x="69" y="131"/>
                      <a:pt x="67" y="134"/>
                      <a:pt x="73" y="135"/>
                    </a:cubicBezTo>
                    <a:cubicBezTo>
                      <a:pt x="79" y="136"/>
                      <a:pt x="78" y="132"/>
                      <a:pt x="79" y="127"/>
                    </a:cubicBezTo>
                    <a:cubicBezTo>
                      <a:pt x="83" y="95"/>
                      <a:pt x="83" y="95"/>
                      <a:pt x="83" y="95"/>
                    </a:cubicBezTo>
                    <a:cubicBezTo>
                      <a:pt x="91" y="79"/>
                      <a:pt x="94" y="48"/>
                      <a:pt x="92" y="30"/>
                    </a:cubicBezTo>
                    <a:cubicBezTo>
                      <a:pt x="86" y="7"/>
                      <a:pt x="58" y="0"/>
                      <a:pt x="48" y="8"/>
                    </a:cubicBezTo>
                    <a:cubicBezTo>
                      <a:pt x="41" y="14"/>
                      <a:pt x="33" y="30"/>
                      <a:pt x="32" y="36"/>
                    </a:cubicBezTo>
                    <a:cubicBezTo>
                      <a:pt x="22" y="78"/>
                      <a:pt x="22" y="78"/>
                      <a:pt x="22" y="78"/>
                    </a:cubicBezTo>
                    <a:cubicBezTo>
                      <a:pt x="4" y="123"/>
                      <a:pt x="4" y="123"/>
                      <a:pt x="4" y="123"/>
                    </a:cubicBezTo>
                    <a:cubicBezTo>
                      <a:pt x="0" y="137"/>
                      <a:pt x="13" y="139"/>
                      <a:pt x="16" y="128"/>
                    </a:cubicBezTo>
                    <a:close/>
                  </a:path>
                </a:pathLst>
              </a:custGeom>
              <a:solidFill>
                <a:srgbClr val="FBCE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1" name="ïṩliḑè"/>
              <p:cNvSpPr/>
              <p:nvPr/>
            </p:nvSpPr>
            <p:spPr bwMode="auto">
              <a:xfrm>
                <a:off x="4029" y="2882"/>
                <a:ext cx="186" cy="474"/>
              </a:xfrm>
              <a:custGeom>
                <a:avLst/>
                <a:gdLst>
                  <a:gd name="T0" fmla="*/ 83 w 119"/>
                  <a:gd name="T1" fmla="*/ 0 h 303"/>
                  <a:gd name="T2" fmla="*/ 0 w 119"/>
                  <a:gd name="T3" fmla="*/ 256 h 303"/>
                  <a:gd name="T4" fmla="*/ 1 w 119"/>
                  <a:gd name="T5" fmla="*/ 293 h 303"/>
                  <a:gd name="T6" fmla="*/ 54 w 119"/>
                  <a:gd name="T7" fmla="*/ 298 h 303"/>
                  <a:gd name="T8" fmla="*/ 56 w 119"/>
                  <a:gd name="T9" fmla="*/ 202 h 303"/>
                  <a:gd name="T10" fmla="*/ 119 w 119"/>
                  <a:gd name="T11" fmla="*/ 24 h 303"/>
                  <a:gd name="T12" fmla="*/ 83 w 119"/>
                  <a:gd name="T13" fmla="*/ 0 h 303"/>
                </a:gdLst>
                <a:ahLst/>
                <a:cxnLst>
                  <a:cxn ang="0">
                    <a:pos x="T0" y="T1"/>
                  </a:cxn>
                  <a:cxn ang="0">
                    <a:pos x="T2" y="T3"/>
                  </a:cxn>
                  <a:cxn ang="0">
                    <a:pos x="T4" y="T5"/>
                  </a:cxn>
                  <a:cxn ang="0">
                    <a:pos x="T6" y="T7"/>
                  </a:cxn>
                  <a:cxn ang="0">
                    <a:pos x="T8" y="T9"/>
                  </a:cxn>
                  <a:cxn ang="0">
                    <a:pos x="T10" y="T11"/>
                  </a:cxn>
                  <a:cxn ang="0">
                    <a:pos x="T12" y="T13"/>
                  </a:cxn>
                </a:cxnLst>
                <a:rect l="0" t="0" r="r" b="b"/>
                <a:pathLst>
                  <a:path w="119" h="303">
                    <a:moveTo>
                      <a:pt x="83" y="0"/>
                    </a:moveTo>
                    <a:cubicBezTo>
                      <a:pt x="46" y="81"/>
                      <a:pt x="6" y="214"/>
                      <a:pt x="0" y="256"/>
                    </a:cubicBezTo>
                    <a:cubicBezTo>
                      <a:pt x="1" y="293"/>
                      <a:pt x="1" y="293"/>
                      <a:pt x="1" y="293"/>
                    </a:cubicBezTo>
                    <a:cubicBezTo>
                      <a:pt x="44" y="289"/>
                      <a:pt x="31" y="303"/>
                      <a:pt x="54" y="298"/>
                    </a:cubicBezTo>
                    <a:cubicBezTo>
                      <a:pt x="56" y="298"/>
                      <a:pt x="56" y="202"/>
                      <a:pt x="56" y="202"/>
                    </a:cubicBezTo>
                    <a:cubicBezTo>
                      <a:pt x="83" y="127"/>
                      <a:pt x="83" y="111"/>
                      <a:pt x="119" y="24"/>
                    </a:cubicBezTo>
                    <a:lnTo>
                      <a:pt x="83" y="0"/>
                    </a:lnTo>
                    <a:close/>
                  </a:path>
                </a:pathLst>
              </a:custGeom>
              <a:solidFill>
                <a:srgbClr val="FBCE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2" name="ïŝlîḋe"/>
              <p:cNvSpPr/>
              <p:nvPr/>
            </p:nvSpPr>
            <p:spPr bwMode="auto">
              <a:xfrm>
                <a:off x="4022" y="3103"/>
                <a:ext cx="771" cy="547"/>
              </a:xfrm>
              <a:custGeom>
                <a:avLst/>
                <a:gdLst>
                  <a:gd name="T0" fmla="*/ 410 w 493"/>
                  <a:gd name="T1" fmla="*/ 25 h 350"/>
                  <a:gd name="T2" fmla="*/ 382 w 493"/>
                  <a:gd name="T3" fmla="*/ 138 h 350"/>
                  <a:gd name="T4" fmla="*/ 227 w 493"/>
                  <a:gd name="T5" fmla="*/ 149 h 350"/>
                  <a:gd name="T6" fmla="*/ 84 w 493"/>
                  <a:gd name="T7" fmla="*/ 216 h 350"/>
                  <a:gd name="T8" fmla="*/ 73 w 493"/>
                  <a:gd name="T9" fmla="*/ 137 h 350"/>
                  <a:gd name="T10" fmla="*/ 11 w 493"/>
                  <a:gd name="T11" fmla="*/ 136 h 350"/>
                  <a:gd name="T12" fmla="*/ 16 w 493"/>
                  <a:gd name="T13" fmla="*/ 276 h 350"/>
                  <a:gd name="T14" fmla="*/ 168 w 493"/>
                  <a:gd name="T15" fmla="*/ 340 h 350"/>
                  <a:gd name="T16" fmla="*/ 252 w 493"/>
                  <a:gd name="T17" fmla="*/ 319 h 350"/>
                  <a:gd name="T18" fmla="*/ 252 w 493"/>
                  <a:gd name="T19" fmla="*/ 320 h 350"/>
                  <a:gd name="T20" fmla="*/ 273 w 493"/>
                  <a:gd name="T21" fmla="*/ 314 h 350"/>
                  <a:gd name="T22" fmla="*/ 294 w 493"/>
                  <a:gd name="T23" fmla="*/ 308 h 350"/>
                  <a:gd name="T24" fmla="*/ 294 w 493"/>
                  <a:gd name="T25" fmla="*/ 307 h 350"/>
                  <a:gd name="T26" fmla="*/ 379 w 493"/>
                  <a:gd name="T27" fmla="*/ 276 h 350"/>
                  <a:gd name="T28" fmla="*/ 448 w 493"/>
                  <a:gd name="T29" fmla="*/ 209 h 350"/>
                  <a:gd name="T30" fmla="*/ 482 w 493"/>
                  <a:gd name="T31" fmla="*/ 0 h 350"/>
                  <a:gd name="T32" fmla="*/ 410 w 493"/>
                  <a:gd name="T33" fmla="*/ 25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 h="350">
                    <a:moveTo>
                      <a:pt x="410" y="25"/>
                    </a:moveTo>
                    <a:cubicBezTo>
                      <a:pt x="410" y="25"/>
                      <a:pt x="389" y="116"/>
                      <a:pt x="382" y="138"/>
                    </a:cubicBezTo>
                    <a:cubicBezTo>
                      <a:pt x="354" y="130"/>
                      <a:pt x="316" y="59"/>
                      <a:pt x="227" y="149"/>
                    </a:cubicBezTo>
                    <a:cubicBezTo>
                      <a:pt x="162" y="122"/>
                      <a:pt x="105" y="151"/>
                      <a:pt x="84" y="216"/>
                    </a:cubicBezTo>
                    <a:cubicBezTo>
                      <a:pt x="84" y="216"/>
                      <a:pt x="78" y="160"/>
                      <a:pt x="73" y="137"/>
                    </a:cubicBezTo>
                    <a:cubicBezTo>
                      <a:pt x="66" y="129"/>
                      <a:pt x="24" y="132"/>
                      <a:pt x="11" y="136"/>
                    </a:cubicBezTo>
                    <a:cubicBezTo>
                      <a:pt x="0" y="226"/>
                      <a:pt x="8" y="258"/>
                      <a:pt x="16" y="276"/>
                    </a:cubicBezTo>
                    <a:cubicBezTo>
                      <a:pt x="47" y="346"/>
                      <a:pt x="100" y="350"/>
                      <a:pt x="168" y="340"/>
                    </a:cubicBezTo>
                    <a:cubicBezTo>
                      <a:pt x="210" y="333"/>
                      <a:pt x="223" y="327"/>
                      <a:pt x="252" y="319"/>
                    </a:cubicBezTo>
                    <a:cubicBezTo>
                      <a:pt x="252" y="320"/>
                      <a:pt x="252" y="320"/>
                      <a:pt x="252" y="320"/>
                    </a:cubicBezTo>
                    <a:cubicBezTo>
                      <a:pt x="259" y="318"/>
                      <a:pt x="266" y="316"/>
                      <a:pt x="273" y="314"/>
                    </a:cubicBezTo>
                    <a:cubicBezTo>
                      <a:pt x="280" y="312"/>
                      <a:pt x="287" y="310"/>
                      <a:pt x="294" y="308"/>
                    </a:cubicBezTo>
                    <a:cubicBezTo>
                      <a:pt x="294" y="307"/>
                      <a:pt x="294" y="307"/>
                      <a:pt x="294" y="307"/>
                    </a:cubicBezTo>
                    <a:cubicBezTo>
                      <a:pt x="321" y="298"/>
                      <a:pt x="343" y="291"/>
                      <a:pt x="379" y="276"/>
                    </a:cubicBezTo>
                    <a:cubicBezTo>
                      <a:pt x="396" y="268"/>
                      <a:pt x="414" y="255"/>
                      <a:pt x="448" y="209"/>
                    </a:cubicBezTo>
                    <a:cubicBezTo>
                      <a:pt x="476" y="177"/>
                      <a:pt x="493" y="39"/>
                      <a:pt x="482" y="0"/>
                    </a:cubicBezTo>
                    <a:cubicBezTo>
                      <a:pt x="468" y="2"/>
                      <a:pt x="411" y="15"/>
                      <a:pt x="410" y="25"/>
                    </a:cubicBezTo>
                    <a:close/>
                  </a:path>
                </a:pathLst>
              </a:custGeom>
              <a:solidFill>
                <a:srgbClr val="F483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3" name="ïṧlíḑe"/>
              <p:cNvSpPr/>
              <p:nvPr/>
            </p:nvSpPr>
            <p:spPr bwMode="auto">
              <a:xfrm>
                <a:off x="4126" y="3373"/>
                <a:ext cx="711" cy="367"/>
              </a:xfrm>
              <a:custGeom>
                <a:avLst/>
                <a:gdLst>
                  <a:gd name="T0" fmla="*/ 5 w 455"/>
                  <a:gd name="T1" fmla="*/ 199 h 234"/>
                  <a:gd name="T2" fmla="*/ 17 w 455"/>
                  <a:gd name="T3" fmla="*/ 172 h 234"/>
                  <a:gd name="T4" fmla="*/ 232 w 455"/>
                  <a:gd name="T5" fmla="*/ 130 h 234"/>
                  <a:gd name="T6" fmla="*/ 408 w 455"/>
                  <a:gd name="T7" fmla="*/ 5 h 234"/>
                  <a:gd name="T8" fmla="*/ 437 w 455"/>
                  <a:gd name="T9" fmla="*/ 15 h 234"/>
                  <a:gd name="T10" fmla="*/ 257 w 455"/>
                  <a:gd name="T11" fmla="*/ 185 h 234"/>
                  <a:gd name="T12" fmla="*/ 5 w 455"/>
                  <a:gd name="T13" fmla="*/ 199 h 234"/>
                </a:gdLst>
                <a:ahLst/>
                <a:cxnLst>
                  <a:cxn ang="0">
                    <a:pos x="T0" y="T1"/>
                  </a:cxn>
                  <a:cxn ang="0">
                    <a:pos x="T2" y="T3"/>
                  </a:cxn>
                  <a:cxn ang="0">
                    <a:pos x="T4" y="T5"/>
                  </a:cxn>
                  <a:cxn ang="0">
                    <a:pos x="T6" y="T7"/>
                  </a:cxn>
                  <a:cxn ang="0">
                    <a:pos x="T8" y="T9"/>
                  </a:cxn>
                  <a:cxn ang="0">
                    <a:pos x="T10" y="T11"/>
                  </a:cxn>
                  <a:cxn ang="0">
                    <a:pos x="T12" y="T13"/>
                  </a:cxn>
                </a:cxnLst>
                <a:rect l="0" t="0" r="r" b="b"/>
                <a:pathLst>
                  <a:path w="455" h="234">
                    <a:moveTo>
                      <a:pt x="5" y="199"/>
                    </a:moveTo>
                    <a:cubicBezTo>
                      <a:pt x="0" y="189"/>
                      <a:pt x="6" y="176"/>
                      <a:pt x="17" y="172"/>
                    </a:cubicBezTo>
                    <a:cubicBezTo>
                      <a:pt x="17" y="172"/>
                      <a:pt x="113" y="180"/>
                      <a:pt x="232" y="130"/>
                    </a:cubicBezTo>
                    <a:cubicBezTo>
                      <a:pt x="351" y="79"/>
                      <a:pt x="408" y="5"/>
                      <a:pt x="408" y="5"/>
                    </a:cubicBezTo>
                    <a:cubicBezTo>
                      <a:pt x="420" y="0"/>
                      <a:pt x="432" y="5"/>
                      <a:pt x="437" y="15"/>
                    </a:cubicBezTo>
                    <a:cubicBezTo>
                      <a:pt x="455" y="56"/>
                      <a:pt x="336" y="152"/>
                      <a:pt x="257" y="185"/>
                    </a:cubicBezTo>
                    <a:cubicBezTo>
                      <a:pt x="176" y="220"/>
                      <a:pt x="20" y="234"/>
                      <a:pt x="5" y="199"/>
                    </a:cubicBezTo>
                    <a:close/>
                  </a:path>
                </a:pathLst>
              </a:custGeom>
              <a:solidFill>
                <a:srgbClr val="031E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4" name="íṣlïḍé"/>
              <p:cNvSpPr/>
              <p:nvPr/>
            </p:nvSpPr>
            <p:spPr bwMode="auto">
              <a:xfrm>
                <a:off x="4196" y="3236"/>
                <a:ext cx="382" cy="319"/>
              </a:xfrm>
              <a:custGeom>
                <a:avLst/>
                <a:gdLst>
                  <a:gd name="T0" fmla="*/ 244 w 244"/>
                  <a:gd name="T1" fmla="*/ 143 h 204"/>
                  <a:gd name="T2" fmla="*/ 47 w 244"/>
                  <a:gd name="T3" fmla="*/ 204 h 204"/>
                  <a:gd name="T4" fmla="*/ 244 w 244"/>
                  <a:gd name="T5" fmla="*/ 143 h 204"/>
                </a:gdLst>
                <a:ahLst/>
                <a:cxnLst>
                  <a:cxn ang="0">
                    <a:pos x="T0" y="T1"/>
                  </a:cxn>
                  <a:cxn ang="0">
                    <a:pos x="T2" y="T3"/>
                  </a:cxn>
                  <a:cxn ang="0">
                    <a:pos x="T4" y="T5"/>
                  </a:cxn>
                </a:cxnLst>
                <a:rect l="0" t="0" r="r" b="b"/>
                <a:pathLst>
                  <a:path w="244" h="204">
                    <a:moveTo>
                      <a:pt x="244" y="143"/>
                    </a:moveTo>
                    <a:cubicBezTo>
                      <a:pt x="229" y="0"/>
                      <a:pt x="0" y="51"/>
                      <a:pt x="47" y="204"/>
                    </a:cubicBezTo>
                    <a:lnTo>
                      <a:pt x="244" y="143"/>
                    </a:lnTo>
                    <a:close/>
                  </a:path>
                </a:pathLst>
              </a:custGeom>
              <a:solidFill>
                <a:srgbClr val="DBAA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5" name="íṣľïdê"/>
              <p:cNvSpPr/>
              <p:nvPr/>
            </p:nvSpPr>
            <p:spPr bwMode="auto">
              <a:xfrm>
                <a:off x="4237" y="3508"/>
                <a:ext cx="34" cy="63"/>
              </a:xfrm>
              <a:custGeom>
                <a:avLst/>
                <a:gdLst>
                  <a:gd name="T0" fmla="*/ 22 w 22"/>
                  <a:gd name="T1" fmla="*/ 18 h 40"/>
                  <a:gd name="T2" fmla="*/ 9 w 22"/>
                  <a:gd name="T3" fmla="*/ 39 h 40"/>
                  <a:gd name="T4" fmla="*/ 1 w 22"/>
                  <a:gd name="T5" fmla="*/ 19 h 40"/>
                  <a:gd name="T6" fmla="*/ 10 w 22"/>
                  <a:gd name="T7" fmla="*/ 4 h 40"/>
                  <a:gd name="T8" fmla="*/ 22 w 22"/>
                  <a:gd name="T9" fmla="*/ 18 h 40"/>
                </a:gdLst>
                <a:ahLst/>
                <a:cxnLst>
                  <a:cxn ang="0">
                    <a:pos x="T0" y="T1"/>
                  </a:cxn>
                  <a:cxn ang="0">
                    <a:pos x="T2" y="T3"/>
                  </a:cxn>
                  <a:cxn ang="0">
                    <a:pos x="T4" y="T5"/>
                  </a:cxn>
                  <a:cxn ang="0">
                    <a:pos x="T6" y="T7"/>
                  </a:cxn>
                  <a:cxn ang="0">
                    <a:pos x="T8" y="T9"/>
                  </a:cxn>
                </a:cxnLst>
                <a:rect l="0" t="0" r="r" b="b"/>
                <a:pathLst>
                  <a:path w="22" h="40">
                    <a:moveTo>
                      <a:pt x="22" y="18"/>
                    </a:moveTo>
                    <a:cubicBezTo>
                      <a:pt x="22" y="20"/>
                      <a:pt x="15" y="38"/>
                      <a:pt x="9" y="39"/>
                    </a:cubicBezTo>
                    <a:cubicBezTo>
                      <a:pt x="2" y="40"/>
                      <a:pt x="0" y="31"/>
                      <a:pt x="1" y="19"/>
                    </a:cubicBezTo>
                    <a:cubicBezTo>
                      <a:pt x="2" y="8"/>
                      <a:pt x="5" y="0"/>
                      <a:pt x="10" y="4"/>
                    </a:cubicBezTo>
                    <a:cubicBezTo>
                      <a:pt x="16" y="8"/>
                      <a:pt x="22" y="18"/>
                      <a:pt x="22" y="18"/>
                    </a:cubicBezTo>
                    <a:close/>
                  </a:path>
                </a:pathLst>
              </a:custGeom>
              <a:solidFill>
                <a:srgbClr val="DBAA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6" name="íṡľiḑê"/>
              <p:cNvSpPr/>
              <p:nvPr/>
            </p:nvSpPr>
            <p:spPr bwMode="auto">
              <a:xfrm>
                <a:off x="4578" y="3425"/>
                <a:ext cx="43" cy="53"/>
              </a:xfrm>
              <a:custGeom>
                <a:avLst/>
                <a:gdLst>
                  <a:gd name="T0" fmla="*/ 0 w 28"/>
                  <a:gd name="T1" fmla="*/ 22 h 34"/>
                  <a:gd name="T2" fmla="*/ 23 w 28"/>
                  <a:gd name="T3" fmla="*/ 31 h 34"/>
                  <a:gd name="T4" fmla="*/ 18 w 28"/>
                  <a:gd name="T5" fmla="*/ 12 h 34"/>
                  <a:gd name="T6" fmla="*/ 2 w 28"/>
                  <a:gd name="T7" fmla="*/ 6 h 34"/>
                  <a:gd name="T8" fmla="*/ 0 w 28"/>
                  <a:gd name="T9" fmla="*/ 22 h 34"/>
                </a:gdLst>
                <a:ahLst/>
                <a:cxnLst>
                  <a:cxn ang="0">
                    <a:pos x="T0" y="T1"/>
                  </a:cxn>
                  <a:cxn ang="0">
                    <a:pos x="T2" y="T3"/>
                  </a:cxn>
                  <a:cxn ang="0">
                    <a:pos x="T4" y="T5"/>
                  </a:cxn>
                  <a:cxn ang="0">
                    <a:pos x="T6" y="T7"/>
                  </a:cxn>
                  <a:cxn ang="0">
                    <a:pos x="T8" y="T9"/>
                  </a:cxn>
                </a:cxnLst>
                <a:rect l="0" t="0" r="r" b="b"/>
                <a:pathLst>
                  <a:path w="28" h="34">
                    <a:moveTo>
                      <a:pt x="0" y="22"/>
                    </a:moveTo>
                    <a:cubicBezTo>
                      <a:pt x="2" y="24"/>
                      <a:pt x="17" y="34"/>
                      <a:pt x="23" y="31"/>
                    </a:cubicBezTo>
                    <a:cubicBezTo>
                      <a:pt x="28" y="29"/>
                      <a:pt x="25" y="21"/>
                      <a:pt x="18" y="12"/>
                    </a:cubicBezTo>
                    <a:cubicBezTo>
                      <a:pt x="11" y="4"/>
                      <a:pt x="4" y="0"/>
                      <a:pt x="2" y="6"/>
                    </a:cubicBezTo>
                    <a:cubicBezTo>
                      <a:pt x="1" y="12"/>
                      <a:pt x="0" y="22"/>
                      <a:pt x="0" y="22"/>
                    </a:cubicBezTo>
                    <a:close/>
                  </a:path>
                </a:pathLst>
              </a:custGeom>
              <a:solidFill>
                <a:srgbClr val="DBAA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7" name="işḷíďè"/>
              <p:cNvSpPr/>
              <p:nvPr/>
            </p:nvSpPr>
            <p:spPr bwMode="auto">
              <a:xfrm>
                <a:off x="4196" y="3276"/>
                <a:ext cx="446" cy="423"/>
              </a:xfrm>
              <a:custGeom>
                <a:avLst/>
                <a:gdLst>
                  <a:gd name="T0" fmla="*/ 261 w 285"/>
                  <a:gd name="T1" fmla="*/ 118 h 270"/>
                  <a:gd name="T2" fmla="*/ 116 w 285"/>
                  <a:gd name="T3" fmla="*/ 26 h 270"/>
                  <a:gd name="T4" fmla="*/ 39 w 285"/>
                  <a:gd name="T5" fmla="*/ 197 h 270"/>
                  <a:gd name="T6" fmla="*/ 146 w 285"/>
                  <a:gd name="T7" fmla="*/ 263 h 270"/>
                  <a:gd name="T8" fmla="*/ 220 w 285"/>
                  <a:gd name="T9" fmla="*/ 237 h 270"/>
                  <a:gd name="T10" fmla="*/ 261 w 285"/>
                  <a:gd name="T11" fmla="*/ 118 h 270"/>
                </a:gdLst>
                <a:ahLst/>
                <a:cxnLst>
                  <a:cxn ang="0">
                    <a:pos x="T0" y="T1"/>
                  </a:cxn>
                  <a:cxn ang="0">
                    <a:pos x="T2" y="T3"/>
                  </a:cxn>
                  <a:cxn ang="0">
                    <a:pos x="T4" y="T5"/>
                  </a:cxn>
                  <a:cxn ang="0">
                    <a:pos x="T6" y="T7"/>
                  </a:cxn>
                  <a:cxn ang="0">
                    <a:pos x="T8" y="T9"/>
                  </a:cxn>
                  <a:cxn ang="0">
                    <a:pos x="T10" y="T11"/>
                  </a:cxn>
                </a:cxnLst>
                <a:rect l="0" t="0" r="r" b="b"/>
                <a:pathLst>
                  <a:path w="285" h="270">
                    <a:moveTo>
                      <a:pt x="261" y="118"/>
                    </a:moveTo>
                    <a:cubicBezTo>
                      <a:pt x="238" y="53"/>
                      <a:pt x="191" y="0"/>
                      <a:pt x="116" y="26"/>
                    </a:cubicBezTo>
                    <a:cubicBezTo>
                      <a:pt x="93" y="33"/>
                      <a:pt x="0" y="52"/>
                      <a:pt x="39" y="197"/>
                    </a:cubicBezTo>
                    <a:cubicBezTo>
                      <a:pt x="62" y="261"/>
                      <a:pt x="105" y="270"/>
                      <a:pt x="146" y="263"/>
                    </a:cubicBezTo>
                    <a:cubicBezTo>
                      <a:pt x="162" y="268"/>
                      <a:pt x="202" y="259"/>
                      <a:pt x="220" y="237"/>
                    </a:cubicBezTo>
                    <a:cubicBezTo>
                      <a:pt x="256" y="217"/>
                      <a:pt x="285" y="182"/>
                      <a:pt x="261" y="118"/>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8" name="íṧḻíḋê"/>
              <p:cNvSpPr/>
              <p:nvPr/>
            </p:nvSpPr>
            <p:spPr bwMode="auto">
              <a:xfrm>
                <a:off x="4437" y="3627"/>
                <a:ext cx="148" cy="142"/>
              </a:xfrm>
              <a:custGeom>
                <a:avLst/>
                <a:gdLst>
                  <a:gd name="T0" fmla="*/ 0 w 95"/>
                  <a:gd name="T1" fmla="*/ 36 h 91"/>
                  <a:gd name="T2" fmla="*/ 10 w 95"/>
                  <a:gd name="T3" fmla="*/ 61 h 91"/>
                  <a:gd name="T4" fmla="*/ 89 w 95"/>
                  <a:gd name="T5" fmla="*/ 46 h 91"/>
                  <a:gd name="T6" fmla="*/ 40 w 95"/>
                  <a:gd name="T7" fmla="*/ 17 h 91"/>
                  <a:gd name="T8" fmla="*/ 0 w 95"/>
                  <a:gd name="T9" fmla="*/ 36 h 91"/>
                </a:gdLst>
                <a:ahLst/>
                <a:cxnLst>
                  <a:cxn ang="0">
                    <a:pos x="T0" y="T1"/>
                  </a:cxn>
                  <a:cxn ang="0">
                    <a:pos x="T2" y="T3"/>
                  </a:cxn>
                  <a:cxn ang="0">
                    <a:pos x="T4" y="T5"/>
                  </a:cxn>
                  <a:cxn ang="0">
                    <a:pos x="T6" y="T7"/>
                  </a:cxn>
                  <a:cxn ang="0">
                    <a:pos x="T8" y="T9"/>
                  </a:cxn>
                </a:cxnLst>
                <a:rect l="0" t="0" r="r" b="b"/>
                <a:pathLst>
                  <a:path w="95" h="91">
                    <a:moveTo>
                      <a:pt x="0" y="36"/>
                    </a:moveTo>
                    <a:cubicBezTo>
                      <a:pt x="5" y="50"/>
                      <a:pt x="6" y="54"/>
                      <a:pt x="10" y="61"/>
                    </a:cubicBezTo>
                    <a:cubicBezTo>
                      <a:pt x="27" y="91"/>
                      <a:pt x="83" y="66"/>
                      <a:pt x="89" y="46"/>
                    </a:cubicBezTo>
                    <a:cubicBezTo>
                      <a:pt x="95" y="26"/>
                      <a:pt x="81" y="0"/>
                      <a:pt x="40" y="17"/>
                    </a:cubicBezTo>
                    <a:cubicBezTo>
                      <a:pt x="12" y="29"/>
                      <a:pt x="0" y="36"/>
                      <a:pt x="0" y="36"/>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9" name="ïṧlíďe"/>
              <p:cNvSpPr/>
              <p:nvPr/>
            </p:nvSpPr>
            <p:spPr bwMode="auto">
              <a:xfrm>
                <a:off x="4223" y="2830"/>
                <a:ext cx="100" cy="96"/>
              </a:xfrm>
              <a:custGeom>
                <a:avLst/>
                <a:gdLst>
                  <a:gd name="T0" fmla="*/ 64 w 64"/>
                  <a:gd name="T1" fmla="*/ 18 h 61"/>
                  <a:gd name="T2" fmla="*/ 32 w 64"/>
                  <a:gd name="T3" fmla="*/ 47 h 61"/>
                  <a:gd name="T4" fmla="*/ 4 w 64"/>
                  <a:gd name="T5" fmla="*/ 57 h 61"/>
                  <a:gd name="T6" fmla="*/ 14 w 64"/>
                  <a:gd name="T7" fmla="*/ 36 h 61"/>
                  <a:gd name="T8" fmla="*/ 64 w 64"/>
                  <a:gd name="T9" fmla="*/ 18 h 61"/>
                </a:gdLst>
                <a:ahLst/>
                <a:cxnLst>
                  <a:cxn ang="0">
                    <a:pos x="T0" y="T1"/>
                  </a:cxn>
                  <a:cxn ang="0">
                    <a:pos x="T2" y="T3"/>
                  </a:cxn>
                  <a:cxn ang="0">
                    <a:pos x="T4" y="T5"/>
                  </a:cxn>
                  <a:cxn ang="0">
                    <a:pos x="T6" y="T7"/>
                  </a:cxn>
                  <a:cxn ang="0">
                    <a:pos x="T8" y="T9"/>
                  </a:cxn>
                </a:cxnLst>
                <a:rect l="0" t="0" r="r" b="b"/>
                <a:pathLst>
                  <a:path w="64" h="61">
                    <a:moveTo>
                      <a:pt x="64" y="18"/>
                    </a:moveTo>
                    <a:cubicBezTo>
                      <a:pt x="32" y="47"/>
                      <a:pt x="32" y="47"/>
                      <a:pt x="32" y="47"/>
                    </a:cubicBezTo>
                    <a:cubicBezTo>
                      <a:pt x="27" y="51"/>
                      <a:pt x="8" y="61"/>
                      <a:pt x="4" y="57"/>
                    </a:cubicBezTo>
                    <a:cubicBezTo>
                      <a:pt x="0" y="53"/>
                      <a:pt x="10" y="39"/>
                      <a:pt x="14" y="36"/>
                    </a:cubicBezTo>
                    <a:cubicBezTo>
                      <a:pt x="28" y="24"/>
                      <a:pt x="49" y="0"/>
                      <a:pt x="64" y="18"/>
                    </a:cubicBezTo>
                    <a:close/>
                  </a:path>
                </a:pathLst>
              </a:custGeom>
              <a:solidFill>
                <a:srgbClr val="EDBF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0" name="işḻîḓe"/>
              <p:cNvSpPr/>
              <p:nvPr/>
            </p:nvSpPr>
            <p:spPr bwMode="auto">
              <a:xfrm>
                <a:off x="4090" y="2729"/>
                <a:ext cx="264" cy="358"/>
              </a:xfrm>
              <a:custGeom>
                <a:avLst/>
                <a:gdLst>
                  <a:gd name="T0" fmla="*/ 150 w 169"/>
                  <a:gd name="T1" fmla="*/ 34 h 229"/>
                  <a:gd name="T2" fmla="*/ 114 w 169"/>
                  <a:gd name="T3" fmla="*/ 69 h 229"/>
                  <a:gd name="T4" fmla="*/ 113 w 169"/>
                  <a:gd name="T5" fmla="*/ 69 h 229"/>
                  <a:gd name="T6" fmla="*/ 146 w 169"/>
                  <a:gd name="T7" fmla="*/ 22 h 229"/>
                  <a:gd name="T8" fmla="*/ 135 w 169"/>
                  <a:gd name="T9" fmla="*/ 14 h 229"/>
                  <a:gd name="T10" fmla="*/ 100 w 169"/>
                  <a:gd name="T11" fmla="*/ 60 h 229"/>
                  <a:gd name="T12" fmla="*/ 99 w 169"/>
                  <a:gd name="T13" fmla="*/ 59 h 229"/>
                  <a:gd name="T14" fmla="*/ 125 w 169"/>
                  <a:gd name="T15" fmla="*/ 14 h 229"/>
                  <a:gd name="T16" fmla="*/ 124 w 169"/>
                  <a:gd name="T17" fmla="*/ 2 h 229"/>
                  <a:gd name="T18" fmla="*/ 114 w 169"/>
                  <a:gd name="T19" fmla="*/ 7 h 229"/>
                  <a:gd name="T20" fmla="*/ 85 w 169"/>
                  <a:gd name="T21" fmla="*/ 50 h 229"/>
                  <a:gd name="T22" fmla="*/ 84 w 169"/>
                  <a:gd name="T23" fmla="*/ 49 h 229"/>
                  <a:gd name="T24" fmla="*/ 98 w 169"/>
                  <a:gd name="T25" fmla="*/ 17 h 229"/>
                  <a:gd name="T26" fmla="*/ 98 w 169"/>
                  <a:gd name="T27" fmla="*/ 7 h 229"/>
                  <a:gd name="T28" fmla="*/ 89 w 169"/>
                  <a:gd name="T29" fmla="*/ 13 h 229"/>
                  <a:gd name="T30" fmla="*/ 73 w 169"/>
                  <a:gd name="T31" fmla="*/ 42 h 229"/>
                  <a:gd name="T32" fmla="*/ 40 w 169"/>
                  <a:gd name="T33" fmla="*/ 102 h 229"/>
                  <a:gd name="T34" fmla="*/ 40 w 169"/>
                  <a:gd name="T35" fmla="*/ 103 h 229"/>
                  <a:gd name="T36" fmla="*/ 0 w 169"/>
                  <a:gd name="T37" fmla="*/ 200 h 229"/>
                  <a:gd name="T38" fmla="*/ 37 w 169"/>
                  <a:gd name="T39" fmla="*/ 229 h 229"/>
                  <a:gd name="T40" fmla="*/ 76 w 169"/>
                  <a:gd name="T41" fmla="*/ 130 h 229"/>
                  <a:gd name="T42" fmla="*/ 81 w 169"/>
                  <a:gd name="T43" fmla="*/ 129 h 229"/>
                  <a:gd name="T44" fmla="*/ 101 w 169"/>
                  <a:gd name="T45" fmla="*/ 119 h 229"/>
                  <a:gd name="T46" fmla="*/ 126 w 169"/>
                  <a:gd name="T47" fmla="*/ 81 h 229"/>
                  <a:gd name="T48" fmla="*/ 160 w 169"/>
                  <a:gd name="T49" fmla="*/ 44 h 229"/>
                  <a:gd name="T50" fmla="*/ 150 w 169"/>
                  <a:gd name="T51" fmla="*/ 3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9" h="229">
                    <a:moveTo>
                      <a:pt x="150" y="34"/>
                    </a:moveTo>
                    <a:cubicBezTo>
                      <a:pt x="114" y="69"/>
                      <a:pt x="114" y="69"/>
                      <a:pt x="114" y="69"/>
                    </a:cubicBezTo>
                    <a:cubicBezTo>
                      <a:pt x="113" y="69"/>
                      <a:pt x="113" y="69"/>
                      <a:pt x="113" y="69"/>
                    </a:cubicBezTo>
                    <a:cubicBezTo>
                      <a:pt x="146" y="22"/>
                      <a:pt x="146" y="22"/>
                      <a:pt x="146" y="22"/>
                    </a:cubicBezTo>
                    <a:cubicBezTo>
                      <a:pt x="153" y="12"/>
                      <a:pt x="143" y="4"/>
                      <a:pt x="135" y="14"/>
                    </a:cubicBezTo>
                    <a:cubicBezTo>
                      <a:pt x="100" y="60"/>
                      <a:pt x="100" y="60"/>
                      <a:pt x="100" y="60"/>
                    </a:cubicBezTo>
                    <a:cubicBezTo>
                      <a:pt x="99" y="59"/>
                      <a:pt x="99" y="59"/>
                      <a:pt x="99" y="59"/>
                    </a:cubicBezTo>
                    <a:cubicBezTo>
                      <a:pt x="125" y="14"/>
                      <a:pt x="125" y="14"/>
                      <a:pt x="125" y="14"/>
                    </a:cubicBezTo>
                    <a:cubicBezTo>
                      <a:pt x="129" y="8"/>
                      <a:pt x="127" y="5"/>
                      <a:pt x="124" y="2"/>
                    </a:cubicBezTo>
                    <a:cubicBezTo>
                      <a:pt x="120" y="0"/>
                      <a:pt x="117" y="4"/>
                      <a:pt x="114" y="7"/>
                    </a:cubicBezTo>
                    <a:cubicBezTo>
                      <a:pt x="85" y="50"/>
                      <a:pt x="85" y="50"/>
                      <a:pt x="85" y="50"/>
                    </a:cubicBezTo>
                    <a:cubicBezTo>
                      <a:pt x="84" y="49"/>
                      <a:pt x="84" y="49"/>
                      <a:pt x="84" y="49"/>
                    </a:cubicBezTo>
                    <a:cubicBezTo>
                      <a:pt x="98" y="17"/>
                      <a:pt x="98" y="17"/>
                      <a:pt x="98" y="17"/>
                    </a:cubicBezTo>
                    <a:cubicBezTo>
                      <a:pt x="100" y="13"/>
                      <a:pt x="103" y="10"/>
                      <a:pt x="98" y="7"/>
                    </a:cubicBezTo>
                    <a:cubicBezTo>
                      <a:pt x="92" y="4"/>
                      <a:pt x="92" y="9"/>
                      <a:pt x="89" y="13"/>
                    </a:cubicBezTo>
                    <a:cubicBezTo>
                      <a:pt x="73" y="42"/>
                      <a:pt x="73" y="42"/>
                      <a:pt x="73" y="42"/>
                    </a:cubicBezTo>
                    <a:cubicBezTo>
                      <a:pt x="59" y="55"/>
                      <a:pt x="45" y="84"/>
                      <a:pt x="40" y="102"/>
                    </a:cubicBezTo>
                    <a:cubicBezTo>
                      <a:pt x="40" y="102"/>
                      <a:pt x="40" y="103"/>
                      <a:pt x="40" y="103"/>
                    </a:cubicBezTo>
                    <a:cubicBezTo>
                      <a:pt x="0" y="200"/>
                      <a:pt x="0" y="200"/>
                      <a:pt x="0" y="200"/>
                    </a:cubicBezTo>
                    <a:cubicBezTo>
                      <a:pt x="37" y="229"/>
                      <a:pt x="37" y="229"/>
                      <a:pt x="37" y="229"/>
                    </a:cubicBezTo>
                    <a:cubicBezTo>
                      <a:pt x="47" y="201"/>
                      <a:pt x="56" y="172"/>
                      <a:pt x="76" y="130"/>
                    </a:cubicBezTo>
                    <a:cubicBezTo>
                      <a:pt x="78" y="130"/>
                      <a:pt x="79" y="129"/>
                      <a:pt x="81" y="129"/>
                    </a:cubicBezTo>
                    <a:cubicBezTo>
                      <a:pt x="90" y="125"/>
                      <a:pt x="97" y="124"/>
                      <a:pt x="101" y="119"/>
                    </a:cubicBezTo>
                    <a:cubicBezTo>
                      <a:pt x="126" y="81"/>
                      <a:pt x="126" y="81"/>
                      <a:pt x="126" y="81"/>
                    </a:cubicBezTo>
                    <a:cubicBezTo>
                      <a:pt x="160" y="44"/>
                      <a:pt x="160" y="44"/>
                      <a:pt x="160" y="44"/>
                    </a:cubicBezTo>
                    <a:cubicBezTo>
                      <a:pt x="169" y="32"/>
                      <a:pt x="158" y="25"/>
                      <a:pt x="150" y="34"/>
                    </a:cubicBezTo>
                    <a:close/>
                  </a:path>
                </a:pathLst>
              </a:custGeom>
              <a:solidFill>
                <a:srgbClr val="FBCE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1" name="ïSḷíḋê"/>
              <p:cNvSpPr/>
              <p:nvPr/>
            </p:nvSpPr>
            <p:spPr bwMode="auto">
              <a:xfrm>
                <a:off x="4448" y="2669"/>
                <a:ext cx="48" cy="69"/>
              </a:xfrm>
              <a:custGeom>
                <a:avLst/>
                <a:gdLst>
                  <a:gd name="T0" fmla="*/ 25 w 31"/>
                  <a:gd name="T1" fmla="*/ 44 h 44"/>
                  <a:gd name="T2" fmla="*/ 23 w 31"/>
                  <a:gd name="T3" fmla="*/ 34 h 44"/>
                  <a:gd name="T4" fmla="*/ 23 w 31"/>
                  <a:gd name="T5" fmla="*/ 23 h 44"/>
                  <a:gd name="T6" fmla="*/ 31 w 31"/>
                  <a:gd name="T7" fmla="*/ 21 h 44"/>
                  <a:gd name="T8" fmla="*/ 14 w 31"/>
                  <a:gd name="T9" fmla="*/ 0 h 44"/>
                  <a:gd name="T10" fmla="*/ 0 w 31"/>
                  <a:gd name="T11" fmla="*/ 8 h 44"/>
                  <a:gd name="T12" fmla="*/ 23 w 31"/>
                  <a:gd name="T13" fmla="*/ 43 h 44"/>
                  <a:gd name="T14" fmla="*/ 25 w 31"/>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4">
                    <a:moveTo>
                      <a:pt x="25" y="44"/>
                    </a:moveTo>
                    <a:cubicBezTo>
                      <a:pt x="27" y="42"/>
                      <a:pt x="26" y="37"/>
                      <a:pt x="23" y="34"/>
                    </a:cubicBezTo>
                    <a:cubicBezTo>
                      <a:pt x="24" y="31"/>
                      <a:pt x="23" y="26"/>
                      <a:pt x="23" y="23"/>
                    </a:cubicBezTo>
                    <a:cubicBezTo>
                      <a:pt x="26" y="24"/>
                      <a:pt x="31" y="21"/>
                      <a:pt x="31" y="21"/>
                    </a:cubicBezTo>
                    <a:cubicBezTo>
                      <a:pt x="14" y="0"/>
                      <a:pt x="14" y="0"/>
                      <a:pt x="14" y="0"/>
                    </a:cubicBezTo>
                    <a:cubicBezTo>
                      <a:pt x="0" y="8"/>
                      <a:pt x="0" y="8"/>
                      <a:pt x="0" y="8"/>
                    </a:cubicBezTo>
                    <a:cubicBezTo>
                      <a:pt x="23" y="43"/>
                      <a:pt x="23" y="43"/>
                      <a:pt x="23" y="43"/>
                    </a:cubicBezTo>
                    <a:lnTo>
                      <a:pt x="25" y="44"/>
                    </a:lnTo>
                    <a:close/>
                  </a:path>
                </a:pathLst>
              </a:custGeom>
              <a:solidFill>
                <a:srgbClr val="E3A3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2" name="ïṧ1íḋé"/>
              <p:cNvSpPr/>
              <p:nvPr/>
            </p:nvSpPr>
            <p:spPr bwMode="auto">
              <a:xfrm>
                <a:off x="4445" y="2701"/>
                <a:ext cx="31" cy="46"/>
              </a:xfrm>
              <a:custGeom>
                <a:avLst/>
                <a:gdLst>
                  <a:gd name="T0" fmla="*/ 0 w 20"/>
                  <a:gd name="T1" fmla="*/ 18 h 30"/>
                  <a:gd name="T2" fmla="*/ 1 w 20"/>
                  <a:gd name="T3" fmla="*/ 30 h 30"/>
                  <a:gd name="T4" fmla="*/ 3 w 20"/>
                  <a:gd name="T5" fmla="*/ 28 h 30"/>
                  <a:gd name="T6" fmla="*/ 7 w 20"/>
                  <a:gd name="T7" fmla="*/ 28 h 30"/>
                  <a:gd name="T8" fmla="*/ 19 w 20"/>
                  <a:gd name="T9" fmla="*/ 14 h 30"/>
                  <a:gd name="T10" fmla="*/ 0 w 20"/>
                  <a:gd name="T11" fmla="*/ 18 h 30"/>
                </a:gdLst>
                <a:ahLst/>
                <a:cxnLst>
                  <a:cxn ang="0">
                    <a:pos x="T0" y="T1"/>
                  </a:cxn>
                  <a:cxn ang="0">
                    <a:pos x="T2" y="T3"/>
                  </a:cxn>
                  <a:cxn ang="0">
                    <a:pos x="T4" y="T5"/>
                  </a:cxn>
                  <a:cxn ang="0">
                    <a:pos x="T6" y="T7"/>
                  </a:cxn>
                  <a:cxn ang="0">
                    <a:pos x="T8" y="T9"/>
                  </a:cxn>
                  <a:cxn ang="0">
                    <a:pos x="T10" y="T11"/>
                  </a:cxn>
                </a:cxnLst>
                <a:rect l="0" t="0" r="r" b="b"/>
                <a:pathLst>
                  <a:path w="20" h="30">
                    <a:moveTo>
                      <a:pt x="0" y="18"/>
                    </a:moveTo>
                    <a:cubicBezTo>
                      <a:pt x="0" y="18"/>
                      <a:pt x="0" y="26"/>
                      <a:pt x="1" y="30"/>
                    </a:cubicBezTo>
                    <a:cubicBezTo>
                      <a:pt x="3" y="30"/>
                      <a:pt x="3" y="29"/>
                      <a:pt x="3" y="28"/>
                    </a:cubicBezTo>
                    <a:cubicBezTo>
                      <a:pt x="4" y="28"/>
                      <a:pt x="5" y="28"/>
                      <a:pt x="7" y="28"/>
                    </a:cubicBezTo>
                    <a:cubicBezTo>
                      <a:pt x="7" y="27"/>
                      <a:pt x="20" y="15"/>
                      <a:pt x="19" y="14"/>
                    </a:cubicBezTo>
                    <a:cubicBezTo>
                      <a:pt x="18" y="11"/>
                      <a:pt x="10" y="0"/>
                      <a:pt x="0" y="18"/>
                    </a:cubicBezTo>
                    <a:close/>
                  </a:path>
                </a:pathLst>
              </a:custGeom>
              <a:solidFill>
                <a:srgbClr val="E3A3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3" name="íšḷïḑé"/>
              <p:cNvSpPr/>
              <p:nvPr/>
            </p:nvSpPr>
            <p:spPr bwMode="auto">
              <a:xfrm>
                <a:off x="4426" y="2674"/>
                <a:ext cx="325" cy="462"/>
              </a:xfrm>
              <a:custGeom>
                <a:avLst/>
                <a:gdLst>
                  <a:gd name="T0" fmla="*/ 75 w 208"/>
                  <a:gd name="T1" fmla="*/ 99 h 295"/>
                  <a:gd name="T2" fmla="*/ 51 w 208"/>
                  <a:gd name="T3" fmla="*/ 82 h 295"/>
                  <a:gd name="T4" fmla="*/ 19 w 208"/>
                  <a:gd name="T5" fmla="*/ 45 h 295"/>
                  <a:gd name="T6" fmla="*/ 13 w 208"/>
                  <a:gd name="T7" fmla="*/ 36 h 295"/>
                  <a:gd name="T8" fmla="*/ 9 w 208"/>
                  <a:gd name="T9" fmla="*/ 30 h 295"/>
                  <a:gd name="T10" fmla="*/ 3 w 208"/>
                  <a:gd name="T11" fmla="*/ 16 h 295"/>
                  <a:gd name="T12" fmla="*/ 1 w 208"/>
                  <a:gd name="T13" fmla="*/ 9 h 295"/>
                  <a:gd name="T14" fmla="*/ 3 w 208"/>
                  <a:gd name="T15" fmla="*/ 4 h 295"/>
                  <a:gd name="T16" fmla="*/ 13 w 208"/>
                  <a:gd name="T17" fmla="*/ 3 h 295"/>
                  <a:gd name="T18" fmla="*/ 21 w 208"/>
                  <a:gd name="T19" fmla="*/ 11 h 295"/>
                  <a:gd name="T20" fmla="*/ 25 w 208"/>
                  <a:gd name="T21" fmla="*/ 19 h 295"/>
                  <a:gd name="T22" fmla="*/ 28 w 208"/>
                  <a:gd name="T23" fmla="*/ 27 h 295"/>
                  <a:gd name="T24" fmla="*/ 37 w 208"/>
                  <a:gd name="T25" fmla="*/ 39 h 295"/>
                  <a:gd name="T26" fmla="*/ 41 w 208"/>
                  <a:gd name="T27" fmla="*/ 41 h 295"/>
                  <a:gd name="T28" fmla="*/ 48 w 208"/>
                  <a:gd name="T29" fmla="*/ 38 h 295"/>
                  <a:gd name="T30" fmla="*/ 50 w 208"/>
                  <a:gd name="T31" fmla="*/ 35 h 295"/>
                  <a:gd name="T32" fmla="*/ 51 w 208"/>
                  <a:gd name="T33" fmla="*/ 31 h 295"/>
                  <a:gd name="T34" fmla="*/ 47 w 208"/>
                  <a:gd name="T35" fmla="*/ 23 h 295"/>
                  <a:gd name="T36" fmla="*/ 41 w 208"/>
                  <a:gd name="T37" fmla="*/ 15 h 295"/>
                  <a:gd name="T38" fmla="*/ 37 w 208"/>
                  <a:gd name="T39" fmla="*/ 10 h 295"/>
                  <a:gd name="T40" fmla="*/ 56 w 208"/>
                  <a:gd name="T41" fmla="*/ 3 h 295"/>
                  <a:gd name="T42" fmla="*/ 64 w 208"/>
                  <a:gd name="T43" fmla="*/ 0 h 295"/>
                  <a:gd name="T44" fmla="*/ 76 w 208"/>
                  <a:gd name="T45" fmla="*/ 3 h 295"/>
                  <a:gd name="T46" fmla="*/ 81 w 208"/>
                  <a:gd name="T47" fmla="*/ 12 h 295"/>
                  <a:gd name="T48" fmla="*/ 93 w 208"/>
                  <a:gd name="T49" fmla="*/ 49 h 295"/>
                  <a:gd name="T50" fmla="*/ 109 w 208"/>
                  <a:gd name="T51" fmla="*/ 82 h 295"/>
                  <a:gd name="T52" fmla="*/ 208 w 208"/>
                  <a:gd name="T53" fmla="*/ 264 h 295"/>
                  <a:gd name="T54" fmla="*/ 163 w 208"/>
                  <a:gd name="T55" fmla="*/ 295 h 295"/>
                  <a:gd name="T56" fmla="*/ 75 w 208"/>
                  <a:gd name="T57" fmla="*/ 9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 h="295">
                    <a:moveTo>
                      <a:pt x="75" y="99"/>
                    </a:moveTo>
                    <a:cubicBezTo>
                      <a:pt x="70" y="95"/>
                      <a:pt x="55" y="86"/>
                      <a:pt x="51" y="82"/>
                    </a:cubicBezTo>
                    <a:cubicBezTo>
                      <a:pt x="33" y="69"/>
                      <a:pt x="30" y="62"/>
                      <a:pt x="19" y="45"/>
                    </a:cubicBezTo>
                    <a:cubicBezTo>
                      <a:pt x="17" y="42"/>
                      <a:pt x="15" y="39"/>
                      <a:pt x="13" y="36"/>
                    </a:cubicBezTo>
                    <a:cubicBezTo>
                      <a:pt x="10" y="33"/>
                      <a:pt x="9" y="32"/>
                      <a:pt x="9" y="30"/>
                    </a:cubicBezTo>
                    <a:cubicBezTo>
                      <a:pt x="8" y="28"/>
                      <a:pt x="4" y="20"/>
                      <a:pt x="3" y="16"/>
                    </a:cubicBezTo>
                    <a:cubicBezTo>
                      <a:pt x="2" y="13"/>
                      <a:pt x="2" y="12"/>
                      <a:pt x="1" y="9"/>
                    </a:cubicBezTo>
                    <a:cubicBezTo>
                      <a:pt x="0" y="7"/>
                      <a:pt x="2" y="4"/>
                      <a:pt x="3" y="4"/>
                    </a:cubicBezTo>
                    <a:cubicBezTo>
                      <a:pt x="3" y="3"/>
                      <a:pt x="7" y="0"/>
                      <a:pt x="13" y="3"/>
                    </a:cubicBezTo>
                    <a:cubicBezTo>
                      <a:pt x="19" y="6"/>
                      <a:pt x="19" y="10"/>
                      <a:pt x="21" y="11"/>
                    </a:cubicBezTo>
                    <a:cubicBezTo>
                      <a:pt x="22" y="11"/>
                      <a:pt x="24" y="18"/>
                      <a:pt x="25" y="19"/>
                    </a:cubicBezTo>
                    <a:cubicBezTo>
                      <a:pt x="26" y="21"/>
                      <a:pt x="28" y="26"/>
                      <a:pt x="28" y="27"/>
                    </a:cubicBezTo>
                    <a:cubicBezTo>
                      <a:pt x="29" y="28"/>
                      <a:pt x="35" y="35"/>
                      <a:pt x="37" y="39"/>
                    </a:cubicBezTo>
                    <a:cubicBezTo>
                      <a:pt x="40" y="43"/>
                      <a:pt x="41" y="41"/>
                      <a:pt x="41" y="41"/>
                    </a:cubicBezTo>
                    <a:cubicBezTo>
                      <a:pt x="41" y="41"/>
                      <a:pt x="43" y="39"/>
                      <a:pt x="48" y="38"/>
                    </a:cubicBezTo>
                    <a:cubicBezTo>
                      <a:pt x="49" y="37"/>
                      <a:pt x="50" y="35"/>
                      <a:pt x="50" y="35"/>
                    </a:cubicBezTo>
                    <a:cubicBezTo>
                      <a:pt x="50" y="35"/>
                      <a:pt x="50" y="33"/>
                      <a:pt x="51" y="31"/>
                    </a:cubicBezTo>
                    <a:cubicBezTo>
                      <a:pt x="49" y="29"/>
                      <a:pt x="48" y="26"/>
                      <a:pt x="47" y="23"/>
                    </a:cubicBezTo>
                    <a:cubicBezTo>
                      <a:pt x="47" y="23"/>
                      <a:pt x="44" y="19"/>
                      <a:pt x="41" y="15"/>
                    </a:cubicBezTo>
                    <a:cubicBezTo>
                      <a:pt x="39" y="11"/>
                      <a:pt x="37" y="10"/>
                      <a:pt x="37" y="10"/>
                    </a:cubicBezTo>
                    <a:cubicBezTo>
                      <a:pt x="56" y="3"/>
                      <a:pt x="56" y="3"/>
                      <a:pt x="56" y="3"/>
                    </a:cubicBezTo>
                    <a:cubicBezTo>
                      <a:pt x="64" y="0"/>
                      <a:pt x="64" y="0"/>
                      <a:pt x="64" y="0"/>
                    </a:cubicBezTo>
                    <a:cubicBezTo>
                      <a:pt x="64" y="0"/>
                      <a:pt x="68" y="2"/>
                      <a:pt x="76" y="3"/>
                    </a:cubicBezTo>
                    <a:cubicBezTo>
                      <a:pt x="80" y="4"/>
                      <a:pt x="81" y="11"/>
                      <a:pt x="81" y="12"/>
                    </a:cubicBezTo>
                    <a:cubicBezTo>
                      <a:pt x="81" y="12"/>
                      <a:pt x="89" y="38"/>
                      <a:pt x="93" y="49"/>
                    </a:cubicBezTo>
                    <a:cubicBezTo>
                      <a:pt x="98" y="59"/>
                      <a:pt x="105" y="76"/>
                      <a:pt x="109" y="82"/>
                    </a:cubicBezTo>
                    <a:cubicBezTo>
                      <a:pt x="140" y="124"/>
                      <a:pt x="192" y="226"/>
                      <a:pt x="208" y="264"/>
                    </a:cubicBezTo>
                    <a:cubicBezTo>
                      <a:pt x="163" y="295"/>
                      <a:pt x="163" y="295"/>
                      <a:pt x="163" y="295"/>
                    </a:cubicBezTo>
                    <a:cubicBezTo>
                      <a:pt x="133" y="239"/>
                      <a:pt x="118" y="132"/>
                      <a:pt x="75" y="99"/>
                    </a:cubicBezTo>
                    <a:close/>
                  </a:path>
                </a:pathLst>
              </a:custGeom>
              <a:solidFill>
                <a:srgbClr val="FBCE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76" name="íṥľíḋê"/>
            <p:cNvGrpSpPr/>
            <p:nvPr/>
          </p:nvGrpSpPr>
          <p:grpSpPr bwMode="auto">
            <a:xfrm>
              <a:off x="2389195" y="1325574"/>
              <a:ext cx="7413649" cy="4738729"/>
              <a:chOff x="1353" y="835"/>
              <a:chExt cx="4670" cy="2985"/>
            </a:xfrm>
          </p:grpSpPr>
          <p:sp>
            <p:nvSpPr>
              <p:cNvPr id="297" name="îšľîḓe"/>
              <p:cNvSpPr/>
              <p:nvPr/>
            </p:nvSpPr>
            <p:spPr bwMode="auto">
              <a:xfrm>
                <a:off x="4412" y="2641"/>
                <a:ext cx="97" cy="55"/>
              </a:xfrm>
              <a:custGeom>
                <a:avLst/>
                <a:gdLst>
                  <a:gd name="T0" fmla="*/ 62 w 62"/>
                  <a:gd name="T1" fmla="*/ 15 h 35"/>
                  <a:gd name="T2" fmla="*/ 45 w 62"/>
                  <a:gd name="T3" fmla="*/ 2 h 35"/>
                  <a:gd name="T4" fmla="*/ 38 w 62"/>
                  <a:gd name="T5" fmla="*/ 1 h 35"/>
                  <a:gd name="T6" fmla="*/ 35 w 62"/>
                  <a:gd name="T7" fmla="*/ 4 h 35"/>
                  <a:gd name="T8" fmla="*/ 17 w 62"/>
                  <a:gd name="T9" fmla="*/ 14 h 35"/>
                  <a:gd name="T10" fmla="*/ 9 w 62"/>
                  <a:gd name="T11" fmla="*/ 22 h 35"/>
                  <a:gd name="T12" fmla="*/ 1 w 62"/>
                  <a:gd name="T13" fmla="*/ 29 h 35"/>
                  <a:gd name="T14" fmla="*/ 2 w 62"/>
                  <a:gd name="T15" fmla="*/ 30 h 35"/>
                  <a:gd name="T16" fmla="*/ 11 w 62"/>
                  <a:gd name="T17" fmla="*/ 33 h 35"/>
                  <a:gd name="T18" fmla="*/ 25 w 62"/>
                  <a:gd name="T19" fmla="*/ 26 h 35"/>
                  <a:gd name="T20" fmla="*/ 37 w 62"/>
                  <a:gd name="T21" fmla="*/ 20 h 35"/>
                  <a:gd name="T22" fmla="*/ 39 w 62"/>
                  <a:gd name="T23" fmla="*/ 23 h 35"/>
                  <a:gd name="T24" fmla="*/ 62 w 62"/>
                  <a:gd name="T25"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35">
                    <a:moveTo>
                      <a:pt x="62" y="15"/>
                    </a:moveTo>
                    <a:cubicBezTo>
                      <a:pt x="62" y="15"/>
                      <a:pt x="48" y="4"/>
                      <a:pt x="45" y="2"/>
                    </a:cubicBezTo>
                    <a:cubicBezTo>
                      <a:pt x="42" y="0"/>
                      <a:pt x="38" y="1"/>
                      <a:pt x="38" y="1"/>
                    </a:cubicBezTo>
                    <a:cubicBezTo>
                      <a:pt x="38" y="1"/>
                      <a:pt x="37" y="1"/>
                      <a:pt x="35" y="4"/>
                    </a:cubicBezTo>
                    <a:cubicBezTo>
                      <a:pt x="33" y="6"/>
                      <a:pt x="21" y="11"/>
                      <a:pt x="17" y="14"/>
                    </a:cubicBezTo>
                    <a:cubicBezTo>
                      <a:pt x="13" y="18"/>
                      <a:pt x="10" y="21"/>
                      <a:pt x="9" y="22"/>
                    </a:cubicBezTo>
                    <a:cubicBezTo>
                      <a:pt x="8" y="23"/>
                      <a:pt x="3" y="26"/>
                      <a:pt x="1" y="29"/>
                    </a:cubicBezTo>
                    <a:cubicBezTo>
                      <a:pt x="0" y="31"/>
                      <a:pt x="2" y="30"/>
                      <a:pt x="2" y="30"/>
                    </a:cubicBezTo>
                    <a:cubicBezTo>
                      <a:pt x="2" y="30"/>
                      <a:pt x="5" y="35"/>
                      <a:pt x="11" y="33"/>
                    </a:cubicBezTo>
                    <a:cubicBezTo>
                      <a:pt x="25" y="26"/>
                      <a:pt x="25" y="26"/>
                      <a:pt x="25" y="26"/>
                    </a:cubicBezTo>
                    <a:cubicBezTo>
                      <a:pt x="25" y="26"/>
                      <a:pt x="32" y="26"/>
                      <a:pt x="37" y="20"/>
                    </a:cubicBezTo>
                    <a:cubicBezTo>
                      <a:pt x="38" y="21"/>
                      <a:pt x="38" y="21"/>
                      <a:pt x="39" y="23"/>
                    </a:cubicBezTo>
                    <a:lnTo>
                      <a:pt x="62" y="15"/>
                    </a:lnTo>
                    <a:close/>
                  </a:path>
                </a:pathLst>
              </a:custGeom>
              <a:solidFill>
                <a:srgbClr val="FBCE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8" name="íSļíďé"/>
              <p:cNvSpPr/>
              <p:nvPr/>
            </p:nvSpPr>
            <p:spPr bwMode="auto">
              <a:xfrm>
                <a:off x="4548" y="2652"/>
                <a:ext cx="6" cy="6"/>
              </a:xfrm>
              <a:custGeom>
                <a:avLst/>
                <a:gdLst>
                  <a:gd name="T0" fmla="*/ 5 w 6"/>
                  <a:gd name="T1" fmla="*/ 2 h 6"/>
                  <a:gd name="T2" fmla="*/ 6 w 6"/>
                  <a:gd name="T3" fmla="*/ 3 h 6"/>
                  <a:gd name="T4" fmla="*/ 5 w 6"/>
                  <a:gd name="T5" fmla="*/ 5 h 6"/>
                  <a:gd name="T6" fmla="*/ 1 w 6"/>
                  <a:gd name="T7" fmla="*/ 6 h 6"/>
                  <a:gd name="T8" fmla="*/ 0 w 6"/>
                  <a:gd name="T9" fmla="*/ 6 h 6"/>
                  <a:gd name="T10" fmla="*/ 0 w 6"/>
                  <a:gd name="T11" fmla="*/ 3 h 6"/>
                  <a:gd name="T12" fmla="*/ 0 w 6"/>
                  <a:gd name="T13" fmla="*/ 2 h 6"/>
                  <a:gd name="T14" fmla="*/ 3 w 6"/>
                  <a:gd name="T15" fmla="*/ 0 h 6"/>
                  <a:gd name="T16" fmla="*/ 5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5" y="2"/>
                    </a:moveTo>
                    <a:lnTo>
                      <a:pt x="6" y="3"/>
                    </a:lnTo>
                    <a:lnTo>
                      <a:pt x="5" y="5"/>
                    </a:lnTo>
                    <a:lnTo>
                      <a:pt x="1" y="6"/>
                    </a:lnTo>
                    <a:lnTo>
                      <a:pt x="0" y="6"/>
                    </a:lnTo>
                    <a:lnTo>
                      <a:pt x="0" y="3"/>
                    </a:lnTo>
                    <a:lnTo>
                      <a:pt x="0" y="2"/>
                    </a:lnTo>
                    <a:lnTo>
                      <a:pt x="3" y="0"/>
                    </a:lnTo>
                    <a:lnTo>
                      <a:pt x="5" y="2"/>
                    </a:lnTo>
                    <a:close/>
                  </a:path>
                </a:pathLst>
              </a:custGeom>
              <a:solidFill>
                <a:srgbClr val="8CA1B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9" name="ïṡlîḑê"/>
              <p:cNvSpPr/>
              <p:nvPr/>
            </p:nvSpPr>
            <p:spPr bwMode="auto">
              <a:xfrm>
                <a:off x="4376" y="2716"/>
                <a:ext cx="9" cy="5"/>
              </a:xfrm>
              <a:custGeom>
                <a:avLst/>
                <a:gdLst>
                  <a:gd name="T0" fmla="*/ 4 w 6"/>
                  <a:gd name="T1" fmla="*/ 2 h 3"/>
                  <a:gd name="T2" fmla="*/ 1 w 6"/>
                  <a:gd name="T3" fmla="*/ 2 h 3"/>
                  <a:gd name="T4" fmla="*/ 3 w 6"/>
                  <a:gd name="T5" fmla="*/ 1 h 3"/>
                  <a:gd name="T6" fmla="*/ 6 w 6"/>
                  <a:gd name="T7" fmla="*/ 0 h 3"/>
                  <a:gd name="T8" fmla="*/ 4 w 6"/>
                  <a:gd name="T9" fmla="*/ 2 h 3"/>
                </a:gdLst>
                <a:ahLst/>
                <a:cxnLst>
                  <a:cxn ang="0">
                    <a:pos x="T0" y="T1"/>
                  </a:cxn>
                  <a:cxn ang="0">
                    <a:pos x="T2" y="T3"/>
                  </a:cxn>
                  <a:cxn ang="0">
                    <a:pos x="T4" y="T5"/>
                  </a:cxn>
                  <a:cxn ang="0">
                    <a:pos x="T6" y="T7"/>
                  </a:cxn>
                  <a:cxn ang="0">
                    <a:pos x="T8" y="T9"/>
                  </a:cxn>
                </a:cxnLst>
                <a:rect l="0" t="0" r="r" b="b"/>
                <a:pathLst>
                  <a:path w="6" h="3">
                    <a:moveTo>
                      <a:pt x="4" y="2"/>
                    </a:moveTo>
                    <a:cubicBezTo>
                      <a:pt x="2" y="2"/>
                      <a:pt x="1" y="3"/>
                      <a:pt x="1" y="2"/>
                    </a:cubicBezTo>
                    <a:cubicBezTo>
                      <a:pt x="0" y="2"/>
                      <a:pt x="2" y="1"/>
                      <a:pt x="3" y="1"/>
                    </a:cubicBezTo>
                    <a:cubicBezTo>
                      <a:pt x="5" y="0"/>
                      <a:pt x="6" y="0"/>
                      <a:pt x="6" y="0"/>
                    </a:cubicBezTo>
                    <a:cubicBezTo>
                      <a:pt x="6" y="1"/>
                      <a:pt x="5" y="1"/>
                      <a:pt x="4" y="2"/>
                    </a:cubicBezTo>
                    <a:close/>
                  </a:path>
                </a:pathLst>
              </a:custGeom>
              <a:solidFill>
                <a:srgbClr val="000A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0" name="îşļiḓè"/>
              <p:cNvSpPr/>
              <p:nvPr/>
            </p:nvSpPr>
            <p:spPr bwMode="auto">
              <a:xfrm>
                <a:off x="4392" y="2650"/>
                <a:ext cx="159" cy="69"/>
              </a:xfrm>
              <a:custGeom>
                <a:avLst/>
                <a:gdLst>
                  <a:gd name="T0" fmla="*/ 53 w 102"/>
                  <a:gd name="T1" fmla="*/ 28 h 44"/>
                  <a:gd name="T2" fmla="*/ 3 w 102"/>
                  <a:gd name="T3" fmla="*/ 44 h 44"/>
                  <a:gd name="T4" fmla="*/ 0 w 102"/>
                  <a:gd name="T5" fmla="*/ 37 h 44"/>
                  <a:gd name="T6" fmla="*/ 48 w 102"/>
                  <a:gd name="T7" fmla="*/ 16 h 44"/>
                  <a:gd name="T8" fmla="*/ 99 w 102"/>
                  <a:gd name="T9" fmla="*/ 1 h 44"/>
                  <a:gd name="T10" fmla="*/ 101 w 102"/>
                  <a:gd name="T11" fmla="*/ 3 h 44"/>
                  <a:gd name="T12" fmla="*/ 101 w 102"/>
                  <a:gd name="T13" fmla="*/ 7 h 44"/>
                  <a:gd name="T14" fmla="*/ 53 w 102"/>
                  <a:gd name="T15" fmla="*/ 28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44">
                    <a:moveTo>
                      <a:pt x="53" y="28"/>
                    </a:moveTo>
                    <a:cubicBezTo>
                      <a:pt x="32" y="36"/>
                      <a:pt x="14" y="42"/>
                      <a:pt x="3" y="44"/>
                    </a:cubicBezTo>
                    <a:cubicBezTo>
                      <a:pt x="0" y="37"/>
                      <a:pt x="0" y="37"/>
                      <a:pt x="0" y="37"/>
                    </a:cubicBezTo>
                    <a:cubicBezTo>
                      <a:pt x="10" y="31"/>
                      <a:pt x="28" y="23"/>
                      <a:pt x="48" y="16"/>
                    </a:cubicBezTo>
                    <a:cubicBezTo>
                      <a:pt x="69" y="8"/>
                      <a:pt x="87" y="3"/>
                      <a:pt x="99" y="1"/>
                    </a:cubicBezTo>
                    <a:cubicBezTo>
                      <a:pt x="99" y="1"/>
                      <a:pt x="100" y="0"/>
                      <a:pt x="101" y="3"/>
                    </a:cubicBezTo>
                    <a:cubicBezTo>
                      <a:pt x="102" y="7"/>
                      <a:pt x="101" y="7"/>
                      <a:pt x="101" y="7"/>
                    </a:cubicBezTo>
                    <a:cubicBezTo>
                      <a:pt x="91" y="13"/>
                      <a:pt x="73" y="21"/>
                      <a:pt x="53" y="28"/>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1" name="îṥľîďê"/>
              <p:cNvSpPr/>
              <p:nvPr/>
            </p:nvSpPr>
            <p:spPr bwMode="auto">
              <a:xfrm>
                <a:off x="4467" y="2646"/>
                <a:ext cx="81" cy="26"/>
              </a:xfrm>
              <a:custGeom>
                <a:avLst/>
                <a:gdLst>
                  <a:gd name="T0" fmla="*/ 47 w 52"/>
                  <a:gd name="T1" fmla="*/ 4 h 17"/>
                  <a:gd name="T2" fmla="*/ 47 w 52"/>
                  <a:gd name="T3" fmla="*/ 4 h 17"/>
                  <a:gd name="T4" fmla="*/ 46 w 52"/>
                  <a:gd name="T5" fmla="*/ 2 h 17"/>
                  <a:gd name="T6" fmla="*/ 17 w 52"/>
                  <a:gd name="T7" fmla="*/ 11 h 17"/>
                  <a:gd name="T8" fmla="*/ 0 w 52"/>
                  <a:gd name="T9" fmla="*/ 15 h 17"/>
                  <a:gd name="T10" fmla="*/ 46 w 52"/>
                  <a:gd name="T11" fmla="*/ 0 h 17"/>
                  <a:gd name="T12" fmla="*/ 49 w 52"/>
                  <a:gd name="T13" fmla="*/ 4 h 17"/>
                  <a:gd name="T14" fmla="*/ 52 w 52"/>
                  <a:gd name="T15" fmla="*/ 11 h 17"/>
                  <a:gd name="T16" fmla="*/ 50 w 52"/>
                  <a:gd name="T17" fmla="*/ 12 h 17"/>
                  <a:gd name="T18" fmla="*/ 47 w 52"/>
                  <a:gd name="T19" fmla="*/ 5 h 17"/>
                  <a:gd name="T20" fmla="*/ 47 w 52"/>
                  <a:gd name="T2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17">
                    <a:moveTo>
                      <a:pt x="47" y="4"/>
                    </a:moveTo>
                    <a:cubicBezTo>
                      <a:pt x="47" y="4"/>
                      <a:pt x="47" y="4"/>
                      <a:pt x="47" y="4"/>
                    </a:cubicBezTo>
                    <a:cubicBezTo>
                      <a:pt x="47" y="4"/>
                      <a:pt x="46" y="3"/>
                      <a:pt x="46" y="2"/>
                    </a:cubicBezTo>
                    <a:cubicBezTo>
                      <a:pt x="45" y="2"/>
                      <a:pt x="22" y="9"/>
                      <a:pt x="17" y="11"/>
                    </a:cubicBezTo>
                    <a:cubicBezTo>
                      <a:pt x="9" y="15"/>
                      <a:pt x="8" y="17"/>
                      <a:pt x="0" y="15"/>
                    </a:cubicBezTo>
                    <a:cubicBezTo>
                      <a:pt x="0" y="15"/>
                      <a:pt x="46" y="0"/>
                      <a:pt x="46" y="0"/>
                    </a:cubicBezTo>
                    <a:cubicBezTo>
                      <a:pt x="48" y="0"/>
                      <a:pt x="49" y="2"/>
                      <a:pt x="49" y="4"/>
                    </a:cubicBezTo>
                    <a:cubicBezTo>
                      <a:pt x="52" y="11"/>
                      <a:pt x="52" y="11"/>
                      <a:pt x="52" y="11"/>
                    </a:cubicBezTo>
                    <a:cubicBezTo>
                      <a:pt x="51" y="11"/>
                      <a:pt x="50" y="12"/>
                      <a:pt x="50" y="12"/>
                    </a:cubicBezTo>
                    <a:cubicBezTo>
                      <a:pt x="47" y="5"/>
                      <a:pt x="47" y="5"/>
                      <a:pt x="47" y="5"/>
                    </a:cubicBezTo>
                    <a:lnTo>
                      <a:pt x="47" y="4"/>
                    </a:lnTo>
                    <a:close/>
                  </a:path>
                </a:pathLst>
              </a:custGeom>
              <a:solidFill>
                <a:srgbClr val="6D84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2" name="í$ľídê"/>
              <p:cNvSpPr/>
              <p:nvPr/>
            </p:nvSpPr>
            <p:spPr bwMode="auto">
              <a:xfrm>
                <a:off x="4456" y="2677"/>
                <a:ext cx="12" cy="22"/>
              </a:xfrm>
              <a:custGeom>
                <a:avLst/>
                <a:gdLst>
                  <a:gd name="T0" fmla="*/ 8 w 8"/>
                  <a:gd name="T1" fmla="*/ 13 h 14"/>
                  <a:gd name="T2" fmla="*/ 5 w 8"/>
                  <a:gd name="T3" fmla="*/ 14 h 14"/>
                  <a:gd name="T4" fmla="*/ 0 w 8"/>
                  <a:gd name="T5" fmla="*/ 1 h 14"/>
                  <a:gd name="T6" fmla="*/ 3 w 8"/>
                  <a:gd name="T7" fmla="*/ 0 h 14"/>
                  <a:gd name="T8" fmla="*/ 8 w 8"/>
                  <a:gd name="T9" fmla="*/ 13 h 14"/>
                </a:gdLst>
                <a:ahLst/>
                <a:cxnLst>
                  <a:cxn ang="0">
                    <a:pos x="T0" y="T1"/>
                  </a:cxn>
                  <a:cxn ang="0">
                    <a:pos x="T2" y="T3"/>
                  </a:cxn>
                  <a:cxn ang="0">
                    <a:pos x="T4" y="T5"/>
                  </a:cxn>
                  <a:cxn ang="0">
                    <a:pos x="T6" y="T7"/>
                  </a:cxn>
                  <a:cxn ang="0">
                    <a:pos x="T8" y="T9"/>
                  </a:cxn>
                </a:cxnLst>
                <a:rect l="0" t="0" r="r" b="b"/>
                <a:pathLst>
                  <a:path w="8" h="14">
                    <a:moveTo>
                      <a:pt x="8" y="13"/>
                    </a:moveTo>
                    <a:cubicBezTo>
                      <a:pt x="7" y="13"/>
                      <a:pt x="6" y="14"/>
                      <a:pt x="5" y="14"/>
                    </a:cubicBezTo>
                    <a:cubicBezTo>
                      <a:pt x="0" y="1"/>
                      <a:pt x="0" y="1"/>
                      <a:pt x="0" y="1"/>
                    </a:cubicBezTo>
                    <a:cubicBezTo>
                      <a:pt x="1" y="1"/>
                      <a:pt x="2" y="1"/>
                      <a:pt x="3" y="0"/>
                    </a:cubicBezTo>
                    <a:lnTo>
                      <a:pt x="8" y="13"/>
                    </a:lnTo>
                    <a:close/>
                  </a:path>
                </a:pathLst>
              </a:custGeom>
              <a:solidFill>
                <a:srgbClr val="8CA1B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3" name="îślíďe"/>
              <p:cNvSpPr/>
              <p:nvPr/>
            </p:nvSpPr>
            <p:spPr bwMode="auto">
              <a:xfrm>
                <a:off x="4379" y="2708"/>
                <a:ext cx="17" cy="13"/>
              </a:xfrm>
              <a:custGeom>
                <a:avLst/>
                <a:gdLst>
                  <a:gd name="T0" fmla="*/ 11 w 11"/>
                  <a:gd name="T1" fmla="*/ 7 h 8"/>
                  <a:gd name="T2" fmla="*/ 1 w 11"/>
                  <a:gd name="T3" fmla="*/ 8 h 8"/>
                  <a:gd name="T4" fmla="*/ 0 w 11"/>
                  <a:gd name="T5" fmla="*/ 6 h 8"/>
                  <a:gd name="T6" fmla="*/ 8 w 11"/>
                  <a:gd name="T7" fmla="*/ 0 h 8"/>
                  <a:gd name="T8" fmla="*/ 11 w 11"/>
                  <a:gd name="T9" fmla="*/ 7 h 8"/>
                </a:gdLst>
                <a:ahLst/>
                <a:cxnLst>
                  <a:cxn ang="0">
                    <a:pos x="T0" y="T1"/>
                  </a:cxn>
                  <a:cxn ang="0">
                    <a:pos x="T2" y="T3"/>
                  </a:cxn>
                  <a:cxn ang="0">
                    <a:pos x="T4" y="T5"/>
                  </a:cxn>
                  <a:cxn ang="0">
                    <a:pos x="T6" y="T7"/>
                  </a:cxn>
                  <a:cxn ang="0">
                    <a:pos x="T8" y="T9"/>
                  </a:cxn>
                </a:cxnLst>
                <a:rect l="0" t="0" r="r" b="b"/>
                <a:pathLst>
                  <a:path w="11" h="8">
                    <a:moveTo>
                      <a:pt x="11" y="7"/>
                    </a:moveTo>
                    <a:cubicBezTo>
                      <a:pt x="6" y="8"/>
                      <a:pt x="3" y="8"/>
                      <a:pt x="1" y="8"/>
                    </a:cubicBezTo>
                    <a:cubicBezTo>
                      <a:pt x="0" y="6"/>
                      <a:pt x="0" y="6"/>
                      <a:pt x="0" y="6"/>
                    </a:cubicBezTo>
                    <a:cubicBezTo>
                      <a:pt x="1" y="4"/>
                      <a:pt x="4" y="2"/>
                      <a:pt x="8" y="0"/>
                    </a:cubicBezTo>
                    <a:lnTo>
                      <a:pt x="11" y="7"/>
                    </a:lnTo>
                    <a:close/>
                  </a:path>
                </a:pathLst>
              </a:custGeom>
              <a:solidFill>
                <a:srgbClr val="8CA1B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4" name="íṥḷíḑê"/>
              <p:cNvSpPr/>
              <p:nvPr/>
            </p:nvSpPr>
            <p:spPr bwMode="auto">
              <a:xfrm>
                <a:off x="4429" y="2674"/>
                <a:ext cx="50" cy="70"/>
              </a:xfrm>
              <a:custGeom>
                <a:avLst/>
                <a:gdLst>
                  <a:gd name="T0" fmla="*/ 22 w 32"/>
                  <a:gd name="T1" fmla="*/ 45 h 45"/>
                  <a:gd name="T2" fmla="*/ 32 w 32"/>
                  <a:gd name="T3" fmla="*/ 35 h 45"/>
                  <a:gd name="T4" fmla="*/ 26 w 32"/>
                  <a:gd name="T5" fmla="*/ 27 h 45"/>
                  <a:gd name="T6" fmla="*/ 19 w 32"/>
                  <a:gd name="T7" fmla="*/ 11 h 45"/>
                  <a:gd name="T8" fmla="*/ 6 w 32"/>
                  <a:gd name="T9" fmla="*/ 2 h 45"/>
                  <a:gd name="T10" fmla="*/ 0 w 32"/>
                  <a:gd name="T11" fmla="*/ 13 h 45"/>
                  <a:gd name="T12" fmla="*/ 7 w 32"/>
                  <a:gd name="T13" fmla="*/ 30 h 45"/>
                  <a:gd name="T14" fmla="*/ 22 w 32"/>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5">
                    <a:moveTo>
                      <a:pt x="22" y="45"/>
                    </a:moveTo>
                    <a:cubicBezTo>
                      <a:pt x="23" y="44"/>
                      <a:pt x="32" y="35"/>
                      <a:pt x="32" y="35"/>
                    </a:cubicBezTo>
                    <a:cubicBezTo>
                      <a:pt x="26" y="27"/>
                      <a:pt x="26" y="27"/>
                      <a:pt x="26" y="27"/>
                    </a:cubicBezTo>
                    <a:cubicBezTo>
                      <a:pt x="26" y="27"/>
                      <a:pt x="22" y="18"/>
                      <a:pt x="19" y="11"/>
                    </a:cubicBezTo>
                    <a:cubicBezTo>
                      <a:pt x="15" y="3"/>
                      <a:pt x="10" y="0"/>
                      <a:pt x="6" y="2"/>
                    </a:cubicBezTo>
                    <a:cubicBezTo>
                      <a:pt x="1" y="3"/>
                      <a:pt x="0" y="11"/>
                      <a:pt x="0" y="13"/>
                    </a:cubicBezTo>
                    <a:cubicBezTo>
                      <a:pt x="1" y="15"/>
                      <a:pt x="6" y="29"/>
                      <a:pt x="7" y="30"/>
                    </a:cubicBezTo>
                    <a:cubicBezTo>
                      <a:pt x="7" y="31"/>
                      <a:pt x="22" y="45"/>
                      <a:pt x="22" y="45"/>
                    </a:cubicBezTo>
                    <a:close/>
                  </a:path>
                </a:pathLst>
              </a:custGeom>
              <a:solidFill>
                <a:srgbClr val="FBCE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5" name="íšľïḍé"/>
              <p:cNvSpPr/>
              <p:nvPr/>
            </p:nvSpPr>
            <p:spPr bwMode="auto">
              <a:xfrm>
                <a:off x="4543" y="2805"/>
                <a:ext cx="233" cy="359"/>
              </a:xfrm>
              <a:custGeom>
                <a:avLst/>
                <a:gdLst>
                  <a:gd name="T0" fmla="*/ 36 w 149"/>
                  <a:gd name="T1" fmla="*/ 0 h 229"/>
                  <a:gd name="T2" fmla="*/ 0 w 149"/>
                  <a:gd name="T3" fmla="*/ 15 h 229"/>
                  <a:gd name="T4" fmla="*/ 71 w 149"/>
                  <a:gd name="T5" fmla="*/ 201 h 229"/>
                  <a:gd name="T6" fmla="*/ 84 w 149"/>
                  <a:gd name="T7" fmla="*/ 229 h 229"/>
                  <a:gd name="T8" fmla="*/ 149 w 149"/>
                  <a:gd name="T9" fmla="*/ 190 h 229"/>
                  <a:gd name="T10" fmla="*/ 89 w 149"/>
                  <a:gd name="T11" fmla="*/ 80 h 229"/>
                  <a:gd name="T12" fmla="*/ 36 w 149"/>
                  <a:gd name="T13" fmla="*/ 0 h 229"/>
                </a:gdLst>
                <a:ahLst/>
                <a:cxnLst>
                  <a:cxn ang="0">
                    <a:pos x="T0" y="T1"/>
                  </a:cxn>
                  <a:cxn ang="0">
                    <a:pos x="T2" y="T3"/>
                  </a:cxn>
                  <a:cxn ang="0">
                    <a:pos x="T4" y="T5"/>
                  </a:cxn>
                  <a:cxn ang="0">
                    <a:pos x="T6" y="T7"/>
                  </a:cxn>
                  <a:cxn ang="0">
                    <a:pos x="T8" y="T9"/>
                  </a:cxn>
                  <a:cxn ang="0">
                    <a:pos x="T10" y="T11"/>
                  </a:cxn>
                  <a:cxn ang="0">
                    <a:pos x="T12" y="T13"/>
                  </a:cxn>
                </a:cxnLst>
                <a:rect l="0" t="0" r="r" b="b"/>
                <a:pathLst>
                  <a:path w="149" h="229">
                    <a:moveTo>
                      <a:pt x="36" y="0"/>
                    </a:moveTo>
                    <a:cubicBezTo>
                      <a:pt x="30" y="2"/>
                      <a:pt x="0" y="15"/>
                      <a:pt x="0" y="15"/>
                    </a:cubicBezTo>
                    <a:cubicBezTo>
                      <a:pt x="0" y="15"/>
                      <a:pt x="66" y="192"/>
                      <a:pt x="71" y="201"/>
                    </a:cubicBezTo>
                    <a:cubicBezTo>
                      <a:pt x="75" y="211"/>
                      <a:pt x="84" y="229"/>
                      <a:pt x="84" y="229"/>
                    </a:cubicBezTo>
                    <a:cubicBezTo>
                      <a:pt x="149" y="190"/>
                      <a:pt x="149" y="190"/>
                      <a:pt x="149" y="190"/>
                    </a:cubicBezTo>
                    <a:cubicBezTo>
                      <a:pt x="149" y="190"/>
                      <a:pt x="108" y="116"/>
                      <a:pt x="89" y="80"/>
                    </a:cubicBezTo>
                    <a:cubicBezTo>
                      <a:pt x="69" y="43"/>
                      <a:pt x="36" y="0"/>
                      <a:pt x="36" y="0"/>
                    </a:cubicBezTo>
                    <a:close/>
                  </a:path>
                </a:pathLst>
              </a:custGeom>
              <a:solidFill>
                <a:srgbClr val="F483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6" name="iṣ1ïďè"/>
              <p:cNvSpPr/>
              <p:nvPr/>
            </p:nvSpPr>
            <p:spPr bwMode="auto">
              <a:xfrm>
                <a:off x="4004" y="2909"/>
                <a:ext cx="205" cy="712"/>
              </a:xfrm>
              <a:custGeom>
                <a:avLst/>
                <a:gdLst>
                  <a:gd name="T0" fmla="*/ 131 w 131"/>
                  <a:gd name="T1" fmla="*/ 15 h 455"/>
                  <a:gd name="T2" fmla="*/ 90 w 131"/>
                  <a:gd name="T3" fmla="*/ 0 h 455"/>
                  <a:gd name="T4" fmla="*/ 6 w 131"/>
                  <a:gd name="T5" fmla="*/ 213 h 455"/>
                  <a:gd name="T6" fmla="*/ 19 w 131"/>
                  <a:gd name="T7" fmla="*/ 360 h 455"/>
                  <a:gd name="T8" fmla="*/ 88 w 131"/>
                  <a:gd name="T9" fmla="*/ 274 h 455"/>
                  <a:gd name="T10" fmla="*/ 78 w 131"/>
                  <a:gd name="T11" fmla="*/ 221 h 455"/>
                  <a:gd name="T12" fmla="*/ 131 w 131"/>
                  <a:gd name="T13" fmla="*/ 15 h 455"/>
                </a:gdLst>
                <a:ahLst/>
                <a:cxnLst>
                  <a:cxn ang="0">
                    <a:pos x="T0" y="T1"/>
                  </a:cxn>
                  <a:cxn ang="0">
                    <a:pos x="T2" y="T3"/>
                  </a:cxn>
                  <a:cxn ang="0">
                    <a:pos x="T4" y="T5"/>
                  </a:cxn>
                  <a:cxn ang="0">
                    <a:pos x="T6" y="T7"/>
                  </a:cxn>
                  <a:cxn ang="0">
                    <a:pos x="T8" y="T9"/>
                  </a:cxn>
                  <a:cxn ang="0">
                    <a:pos x="T10" y="T11"/>
                  </a:cxn>
                  <a:cxn ang="0">
                    <a:pos x="T12" y="T13"/>
                  </a:cxn>
                </a:cxnLst>
                <a:rect l="0" t="0" r="r" b="b"/>
                <a:pathLst>
                  <a:path w="131" h="455">
                    <a:moveTo>
                      <a:pt x="131" y="15"/>
                    </a:moveTo>
                    <a:cubicBezTo>
                      <a:pt x="128" y="14"/>
                      <a:pt x="90" y="0"/>
                      <a:pt x="90" y="0"/>
                    </a:cubicBezTo>
                    <a:cubicBezTo>
                      <a:pt x="85" y="12"/>
                      <a:pt x="25" y="118"/>
                      <a:pt x="6" y="213"/>
                    </a:cubicBezTo>
                    <a:cubicBezTo>
                      <a:pt x="0" y="239"/>
                      <a:pt x="18" y="339"/>
                      <a:pt x="19" y="360"/>
                    </a:cubicBezTo>
                    <a:cubicBezTo>
                      <a:pt x="23" y="455"/>
                      <a:pt x="89" y="279"/>
                      <a:pt x="88" y="274"/>
                    </a:cubicBezTo>
                    <a:cubicBezTo>
                      <a:pt x="88" y="269"/>
                      <a:pt x="80" y="232"/>
                      <a:pt x="78" y="221"/>
                    </a:cubicBezTo>
                    <a:cubicBezTo>
                      <a:pt x="76" y="210"/>
                      <a:pt x="131" y="15"/>
                      <a:pt x="131" y="15"/>
                    </a:cubicBezTo>
                    <a:close/>
                  </a:path>
                </a:pathLst>
              </a:custGeom>
              <a:solidFill>
                <a:srgbClr val="F483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7" name="ïṧ1îḓê"/>
              <p:cNvSpPr/>
              <p:nvPr/>
            </p:nvSpPr>
            <p:spPr bwMode="auto">
              <a:xfrm>
                <a:off x="5469" y="2342"/>
                <a:ext cx="219" cy="161"/>
              </a:xfrm>
              <a:custGeom>
                <a:avLst/>
                <a:gdLst>
                  <a:gd name="T0" fmla="*/ 110 w 140"/>
                  <a:gd name="T1" fmla="*/ 0 h 103"/>
                  <a:gd name="T2" fmla="*/ 30 w 140"/>
                  <a:gd name="T3" fmla="*/ 31 h 103"/>
                  <a:gd name="T4" fmla="*/ 1 w 140"/>
                  <a:gd name="T5" fmla="*/ 66 h 103"/>
                  <a:gd name="T6" fmla="*/ 43 w 140"/>
                  <a:gd name="T7" fmla="*/ 101 h 103"/>
                  <a:gd name="T8" fmla="*/ 109 w 140"/>
                  <a:gd name="T9" fmla="*/ 81 h 103"/>
                  <a:gd name="T10" fmla="*/ 140 w 140"/>
                  <a:gd name="T11" fmla="*/ 48 h 103"/>
                  <a:gd name="T12" fmla="*/ 110 w 140"/>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40" h="103">
                    <a:moveTo>
                      <a:pt x="110" y="0"/>
                    </a:moveTo>
                    <a:cubicBezTo>
                      <a:pt x="30" y="31"/>
                      <a:pt x="30" y="31"/>
                      <a:pt x="30" y="31"/>
                    </a:cubicBezTo>
                    <a:cubicBezTo>
                      <a:pt x="30" y="31"/>
                      <a:pt x="0" y="63"/>
                      <a:pt x="1" y="66"/>
                    </a:cubicBezTo>
                    <a:cubicBezTo>
                      <a:pt x="1" y="69"/>
                      <a:pt x="27" y="98"/>
                      <a:pt x="43" y="101"/>
                    </a:cubicBezTo>
                    <a:cubicBezTo>
                      <a:pt x="59" y="103"/>
                      <a:pt x="109" y="84"/>
                      <a:pt x="109" y="81"/>
                    </a:cubicBezTo>
                    <a:cubicBezTo>
                      <a:pt x="109" y="79"/>
                      <a:pt x="140" y="48"/>
                      <a:pt x="140" y="48"/>
                    </a:cubicBezTo>
                    <a:lnTo>
                      <a:pt x="110"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8" name="íṥlíďe"/>
              <p:cNvSpPr/>
              <p:nvPr/>
            </p:nvSpPr>
            <p:spPr bwMode="auto">
              <a:xfrm>
                <a:off x="4959" y="2172"/>
                <a:ext cx="50" cy="97"/>
              </a:xfrm>
              <a:custGeom>
                <a:avLst/>
                <a:gdLst>
                  <a:gd name="T0" fmla="*/ 12 w 32"/>
                  <a:gd name="T1" fmla="*/ 2 h 62"/>
                  <a:gd name="T2" fmla="*/ 0 w 32"/>
                  <a:gd name="T3" fmla="*/ 29 h 62"/>
                  <a:gd name="T4" fmla="*/ 21 w 32"/>
                  <a:gd name="T5" fmla="*/ 56 h 62"/>
                  <a:gd name="T6" fmla="*/ 19 w 32"/>
                  <a:gd name="T7" fmla="*/ 26 h 62"/>
                  <a:gd name="T8" fmla="*/ 30 w 32"/>
                  <a:gd name="T9" fmla="*/ 1 h 62"/>
                  <a:gd name="T10" fmla="*/ 12 w 32"/>
                  <a:gd name="T11" fmla="*/ 2 h 62"/>
                </a:gdLst>
                <a:ahLst/>
                <a:cxnLst>
                  <a:cxn ang="0">
                    <a:pos x="T0" y="T1"/>
                  </a:cxn>
                  <a:cxn ang="0">
                    <a:pos x="T2" y="T3"/>
                  </a:cxn>
                  <a:cxn ang="0">
                    <a:pos x="T4" y="T5"/>
                  </a:cxn>
                  <a:cxn ang="0">
                    <a:pos x="T6" y="T7"/>
                  </a:cxn>
                  <a:cxn ang="0">
                    <a:pos x="T8" y="T9"/>
                  </a:cxn>
                  <a:cxn ang="0">
                    <a:pos x="T10" y="T11"/>
                  </a:cxn>
                </a:cxnLst>
                <a:rect l="0" t="0" r="r" b="b"/>
                <a:pathLst>
                  <a:path w="32" h="62">
                    <a:moveTo>
                      <a:pt x="12" y="2"/>
                    </a:moveTo>
                    <a:cubicBezTo>
                      <a:pt x="11" y="4"/>
                      <a:pt x="0" y="29"/>
                      <a:pt x="0" y="29"/>
                    </a:cubicBezTo>
                    <a:cubicBezTo>
                      <a:pt x="0" y="29"/>
                      <a:pt x="15" y="62"/>
                      <a:pt x="21" y="56"/>
                    </a:cubicBezTo>
                    <a:cubicBezTo>
                      <a:pt x="26" y="50"/>
                      <a:pt x="19" y="26"/>
                      <a:pt x="19" y="26"/>
                    </a:cubicBezTo>
                    <a:cubicBezTo>
                      <a:pt x="19" y="26"/>
                      <a:pt x="32" y="1"/>
                      <a:pt x="30" y="1"/>
                    </a:cubicBezTo>
                    <a:cubicBezTo>
                      <a:pt x="29" y="0"/>
                      <a:pt x="12" y="2"/>
                      <a:pt x="12" y="2"/>
                    </a:cubicBezTo>
                    <a:close/>
                  </a:path>
                </a:pathLst>
              </a:custGeom>
              <a:solidFill>
                <a:srgbClr val="DBB4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9" name="îs1íḓe"/>
              <p:cNvSpPr/>
              <p:nvPr/>
            </p:nvSpPr>
            <p:spPr bwMode="auto">
              <a:xfrm>
                <a:off x="4944" y="2024"/>
                <a:ext cx="233" cy="263"/>
              </a:xfrm>
              <a:custGeom>
                <a:avLst/>
                <a:gdLst>
                  <a:gd name="T0" fmla="*/ 68 w 149"/>
                  <a:gd name="T1" fmla="*/ 56 h 168"/>
                  <a:gd name="T2" fmla="*/ 13 w 149"/>
                  <a:gd name="T3" fmla="*/ 87 h 168"/>
                  <a:gd name="T4" fmla="*/ 1 w 149"/>
                  <a:gd name="T5" fmla="*/ 134 h 168"/>
                  <a:gd name="T6" fmla="*/ 18 w 149"/>
                  <a:gd name="T7" fmla="*/ 164 h 168"/>
                  <a:gd name="T8" fmla="*/ 27 w 149"/>
                  <a:gd name="T9" fmla="*/ 158 h 168"/>
                  <a:gd name="T10" fmla="*/ 20 w 149"/>
                  <a:gd name="T11" fmla="*/ 127 h 168"/>
                  <a:gd name="T12" fmla="*/ 45 w 149"/>
                  <a:gd name="T13" fmla="*/ 108 h 168"/>
                  <a:gd name="T14" fmla="*/ 48 w 149"/>
                  <a:gd name="T15" fmla="*/ 119 h 168"/>
                  <a:gd name="T16" fmla="*/ 62 w 149"/>
                  <a:gd name="T17" fmla="*/ 121 h 168"/>
                  <a:gd name="T18" fmla="*/ 68 w 149"/>
                  <a:gd name="T19" fmla="*/ 117 h 168"/>
                  <a:gd name="T20" fmla="*/ 94 w 149"/>
                  <a:gd name="T21" fmla="*/ 93 h 168"/>
                  <a:gd name="T22" fmla="*/ 149 w 149"/>
                  <a:gd name="T23" fmla="*/ 44 h 168"/>
                  <a:gd name="T24" fmla="*/ 120 w 149"/>
                  <a:gd name="T25" fmla="*/ 0 h 168"/>
                  <a:gd name="T26" fmla="*/ 68 w 149"/>
                  <a:gd name="T27" fmla="*/ 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168">
                    <a:moveTo>
                      <a:pt x="68" y="56"/>
                    </a:moveTo>
                    <a:cubicBezTo>
                      <a:pt x="62" y="60"/>
                      <a:pt x="16" y="75"/>
                      <a:pt x="13" y="87"/>
                    </a:cubicBezTo>
                    <a:cubicBezTo>
                      <a:pt x="7" y="106"/>
                      <a:pt x="0" y="129"/>
                      <a:pt x="1" y="134"/>
                    </a:cubicBezTo>
                    <a:cubicBezTo>
                      <a:pt x="2" y="140"/>
                      <a:pt x="16" y="160"/>
                      <a:pt x="18" y="164"/>
                    </a:cubicBezTo>
                    <a:cubicBezTo>
                      <a:pt x="20" y="168"/>
                      <a:pt x="25" y="168"/>
                      <a:pt x="27" y="158"/>
                    </a:cubicBezTo>
                    <a:cubicBezTo>
                      <a:pt x="29" y="148"/>
                      <a:pt x="16" y="133"/>
                      <a:pt x="20" y="127"/>
                    </a:cubicBezTo>
                    <a:cubicBezTo>
                      <a:pt x="24" y="121"/>
                      <a:pt x="37" y="104"/>
                      <a:pt x="45" y="108"/>
                    </a:cubicBezTo>
                    <a:cubicBezTo>
                      <a:pt x="49" y="110"/>
                      <a:pt x="47" y="108"/>
                      <a:pt x="48" y="119"/>
                    </a:cubicBezTo>
                    <a:cubicBezTo>
                      <a:pt x="62" y="121"/>
                      <a:pt x="62" y="121"/>
                      <a:pt x="62" y="121"/>
                    </a:cubicBezTo>
                    <a:cubicBezTo>
                      <a:pt x="64" y="120"/>
                      <a:pt x="66" y="118"/>
                      <a:pt x="68" y="117"/>
                    </a:cubicBezTo>
                    <a:cubicBezTo>
                      <a:pt x="80" y="112"/>
                      <a:pt x="92" y="98"/>
                      <a:pt x="94" y="93"/>
                    </a:cubicBezTo>
                    <a:cubicBezTo>
                      <a:pt x="95" y="90"/>
                      <a:pt x="114" y="71"/>
                      <a:pt x="149" y="44"/>
                    </a:cubicBezTo>
                    <a:cubicBezTo>
                      <a:pt x="120" y="0"/>
                      <a:pt x="120" y="0"/>
                      <a:pt x="120" y="0"/>
                    </a:cubicBezTo>
                    <a:cubicBezTo>
                      <a:pt x="85" y="38"/>
                      <a:pt x="71" y="54"/>
                      <a:pt x="68" y="56"/>
                    </a:cubicBezTo>
                    <a:close/>
                  </a:path>
                </a:pathLst>
              </a:custGeom>
              <a:solidFill>
                <a:srgbClr val="FBCE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0" name="î$1îḋe"/>
              <p:cNvSpPr/>
              <p:nvPr/>
            </p:nvSpPr>
            <p:spPr bwMode="auto">
              <a:xfrm>
                <a:off x="4767" y="2183"/>
                <a:ext cx="422" cy="417"/>
              </a:xfrm>
              <a:custGeom>
                <a:avLst/>
                <a:gdLst>
                  <a:gd name="T0" fmla="*/ 422 w 422"/>
                  <a:gd name="T1" fmla="*/ 195 h 417"/>
                  <a:gd name="T2" fmla="*/ 239 w 422"/>
                  <a:gd name="T3" fmla="*/ 0 h 417"/>
                  <a:gd name="T4" fmla="*/ 0 w 422"/>
                  <a:gd name="T5" fmla="*/ 222 h 417"/>
                  <a:gd name="T6" fmla="*/ 183 w 422"/>
                  <a:gd name="T7" fmla="*/ 417 h 417"/>
                  <a:gd name="T8" fmla="*/ 422 w 422"/>
                  <a:gd name="T9" fmla="*/ 195 h 417"/>
                </a:gdLst>
                <a:ahLst/>
                <a:cxnLst>
                  <a:cxn ang="0">
                    <a:pos x="T0" y="T1"/>
                  </a:cxn>
                  <a:cxn ang="0">
                    <a:pos x="T2" y="T3"/>
                  </a:cxn>
                  <a:cxn ang="0">
                    <a:pos x="T4" y="T5"/>
                  </a:cxn>
                  <a:cxn ang="0">
                    <a:pos x="T6" y="T7"/>
                  </a:cxn>
                  <a:cxn ang="0">
                    <a:pos x="T8" y="T9"/>
                  </a:cxn>
                </a:cxnLst>
                <a:rect l="0" t="0" r="r" b="b"/>
                <a:pathLst>
                  <a:path w="422" h="417">
                    <a:moveTo>
                      <a:pt x="422" y="195"/>
                    </a:moveTo>
                    <a:lnTo>
                      <a:pt x="239" y="0"/>
                    </a:lnTo>
                    <a:lnTo>
                      <a:pt x="0" y="222"/>
                    </a:lnTo>
                    <a:lnTo>
                      <a:pt x="183" y="417"/>
                    </a:lnTo>
                    <a:lnTo>
                      <a:pt x="422" y="195"/>
                    </a:lnTo>
                    <a:close/>
                  </a:path>
                </a:pathLst>
              </a:custGeom>
              <a:solidFill>
                <a:srgbClr val="B3C1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1" name="îŝḷïdè"/>
              <p:cNvSpPr/>
              <p:nvPr/>
            </p:nvSpPr>
            <p:spPr bwMode="auto">
              <a:xfrm>
                <a:off x="4847" y="2256"/>
                <a:ext cx="262" cy="271"/>
              </a:xfrm>
              <a:custGeom>
                <a:avLst/>
                <a:gdLst>
                  <a:gd name="T0" fmla="*/ 0 w 262"/>
                  <a:gd name="T1" fmla="*/ 74 h 271"/>
                  <a:gd name="T2" fmla="*/ 79 w 262"/>
                  <a:gd name="T3" fmla="*/ 0 h 271"/>
                  <a:gd name="T4" fmla="*/ 262 w 262"/>
                  <a:gd name="T5" fmla="*/ 196 h 271"/>
                  <a:gd name="T6" fmla="*/ 183 w 262"/>
                  <a:gd name="T7" fmla="*/ 271 h 271"/>
                  <a:gd name="T8" fmla="*/ 0 w 262"/>
                  <a:gd name="T9" fmla="*/ 74 h 271"/>
                </a:gdLst>
                <a:ahLst/>
                <a:cxnLst>
                  <a:cxn ang="0">
                    <a:pos x="T0" y="T1"/>
                  </a:cxn>
                  <a:cxn ang="0">
                    <a:pos x="T2" y="T3"/>
                  </a:cxn>
                  <a:cxn ang="0">
                    <a:pos x="T4" y="T5"/>
                  </a:cxn>
                  <a:cxn ang="0">
                    <a:pos x="T6" y="T7"/>
                  </a:cxn>
                  <a:cxn ang="0">
                    <a:pos x="T8" y="T9"/>
                  </a:cxn>
                </a:cxnLst>
                <a:rect l="0" t="0" r="r" b="b"/>
                <a:pathLst>
                  <a:path w="262" h="271">
                    <a:moveTo>
                      <a:pt x="0" y="74"/>
                    </a:moveTo>
                    <a:lnTo>
                      <a:pt x="79" y="0"/>
                    </a:lnTo>
                    <a:lnTo>
                      <a:pt x="262" y="196"/>
                    </a:lnTo>
                    <a:lnTo>
                      <a:pt x="183" y="271"/>
                    </a:lnTo>
                    <a:lnTo>
                      <a:pt x="0" y="74"/>
                    </a:lnTo>
                    <a:close/>
                  </a:path>
                </a:pathLst>
              </a:custGeom>
              <a:solidFill>
                <a:srgbClr val="C5D2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2" name="îšľïḓe"/>
              <p:cNvSpPr/>
              <p:nvPr/>
            </p:nvSpPr>
            <p:spPr bwMode="auto">
              <a:xfrm>
                <a:off x="4767" y="2330"/>
                <a:ext cx="263" cy="270"/>
              </a:xfrm>
              <a:custGeom>
                <a:avLst/>
                <a:gdLst>
                  <a:gd name="T0" fmla="*/ 263 w 263"/>
                  <a:gd name="T1" fmla="*/ 197 h 270"/>
                  <a:gd name="T2" fmla="*/ 80 w 263"/>
                  <a:gd name="T3" fmla="*/ 0 h 270"/>
                  <a:gd name="T4" fmla="*/ 0 w 263"/>
                  <a:gd name="T5" fmla="*/ 75 h 270"/>
                  <a:gd name="T6" fmla="*/ 183 w 263"/>
                  <a:gd name="T7" fmla="*/ 270 h 270"/>
                  <a:gd name="T8" fmla="*/ 263 w 263"/>
                  <a:gd name="T9" fmla="*/ 197 h 270"/>
                </a:gdLst>
                <a:ahLst/>
                <a:cxnLst>
                  <a:cxn ang="0">
                    <a:pos x="T0" y="T1"/>
                  </a:cxn>
                  <a:cxn ang="0">
                    <a:pos x="T2" y="T3"/>
                  </a:cxn>
                  <a:cxn ang="0">
                    <a:pos x="T4" y="T5"/>
                  </a:cxn>
                  <a:cxn ang="0">
                    <a:pos x="T6" y="T7"/>
                  </a:cxn>
                  <a:cxn ang="0">
                    <a:pos x="T8" y="T9"/>
                  </a:cxn>
                </a:cxnLst>
                <a:rect l="0" t="0" r="r" b="b"/>
                <a:pathLst>
                  <a:path w="263" h="270">
                    <a:moveTo>
                      <a:pt x="263" y="197"/>
                    </a:moveTo>
                    <a:lnTo>
                      <a:pt x="80" y="0"/>
                    </a:lnTo>
                    <a:lnTo>
                      <a:pt x="0" y="75"/>
                    </a:lnTo>
                    <a:lnTo>
                      <a:pt x="183" y="270"/>
                    </a:lnTo>
                    <a:lnTo>
                      <a:pt x="263" y="197"/>
                    </a:lnTo>
                    <a:close/>
                  </a:path>
                </a:pathLst>
              </a:custGeom>
              <a:solidFill>
                <a:srgbClr val="E9ECF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3" name="iŝḷidê"/>
              <p:cNvSpPr/>
              <p:nvPr/>
            </p:nvSpPr>
            <p:spPr bwMode="auto">
              <a:xfrm>
                <a:off x="4840" y="2438"/>
                <a:ext cx="82" cy="87"/>
              </a:xfrm>
              <a:custGeom>
                <a:avLst/>
                <a:gdLst>
                  <a:gd name="T0" fmla="*/ 82 w 82"/>
                  <a:gd name="T1" fmla="*/ 84 h 87"/>
                  <a:gd name="T2" fmla="*/ 2 w 82"/>
                  <a:gd name="T3" fmla="*/ 0 h 87"/>
                  <a:gd name="T4" fmla="*/ 0 w 82"/>
                  <a:gd name="T5" fmla="*/ 1 h 87"/>
                  <a:gd name="T6" fmla="*/ 79 w 82"/>
                  <a:gd name="T7" fmla="*/ 87 h 87"/>
                  <a:gd name="T8" fmla="*/ 82 w 82"/>
                  <a:gd name="T9" fmla="*/ 84 h 87"/>
                </a:gdLst>
                <a:ahLst/>
                <a:cxnLst>
                  <a:cxn ang="0">
                    <a:pos x="T0" y="T1"/>
                  </a:cxn>
                  <a:cxn ang="0">
                    <a:pos x="T2" y="T3"/>
                  </a:cxn>
                  <a:cxn ang="0">
                    <a:pos x="T4" y="T5"/>
                  </a:cxn>
                  <a:cxn ang="0">
                    <a:pos x="T6" y="T7"/>
                  </a:cxn>
                  <a:cxn ang="0">
                    <a:pos x="T8" y="T9"/>
                  </a:cxn>
                </a:cxnLst>
                <a:rect l="0" t="0" r="r" b="b"/>
                <a:pathLst>
                  <a:path w="82" h="87">
                    <a:moveTo>
                      <a:pt x="82" y="84"/>
                    </a:moveTo>
                    <a:lnTo>
                      <a:pt x="2" y="0"/>
                    </a:lnTo>
                    <a:lnTo>
                      <a:pt x="0" y="1"/>
                    </a:lnTo>
                    <a:lnTo>
                      <a:pt x="79" y="87"/>
                    </a:lnTo>
                    <a:lnTo>
                      <a:pt x="82" y="84"/>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4" name="îSḻidè"/>
              <p:cNvSpPr/>
              <p:nvPr/>
            </p:nvSpPr>
            <p:spPr bwMode="auto">
              <a:xfrm>
                <a:off x="4851" y="2436"/>
                <a:ext cx="74" cy="78"/>
              </a:xfrm>
              <a:custGeom>
                <a:avLst/>
                <a:gdLst>
                  <a:gd name="T0" fmla="*/ 74 w 74"/>
                  <a:gd name="T1" fmla="*/ 75 h 78"/>
                  <a:gd name="T2" fmla="*/ 3 w 74"/>
                  <a:gd name="T3" fmla="*/ 0 h 78"/>
                  <a:gd name="T4" fmla="*/ 0 w 74"/>
                  <a:gd name="T5" fmla="*/ 3 h 78"/>
                  <a:gd name="T6" fmla="*/ 71 w 74"/>
                  <a:gd name="T7" fmla="*/ 78 h 78"/>
                  <a:gd name="T8" fmla="*/ 74 w 74"/>
                  <a:gd name="T9" fmla="*/ 75 h 78"/>
                </a:gdLst>
                <a:ahLst/>
                <a:cxnLst>
                  <a:cxn ang="0">
                    <a:pos x="T0" y="T1"/>
                  </a:cxn>
                  <a:cxn ang="0">
                    <a:pos x="T2" y="T3"/>
                  </a:cxn>
                  <a:cxn ang="0">
                    <a:pos x="T4" y="T5"/>
                  </a:cxn>
                  <a:cxn ang="0">
                    <a:pos x="T6" y="T7"/>
                  </a:cxn>
                  <a:cxn ang="0">
                    <a:pos x="T8" y="T9"/>
                  </a:cxn>
                </a:cxnLst>
                <a:rect l="0" t="0" r="r" b="b"/>
                <a:pathLst>
                  <a:path w="74" h="78">
                    <a:moveTo>
                      <a:pt x="74" y="75"/>
                    </a:moveTo>
                    <a:lnTo>
                      <a:pt x="3" y="0"/>
                    </a:lnTo>
                    <a:lnTo>
                      <a:pt x="0" y="3"/>
                    </a:lnTo>
                    <a:lnTo>
                      <a:pt x="71" y="78"/>
                    </a:lnTo>
                    <a:lnTo>
                      <a:pt x="74" y="75"/>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5" name="íšḻïdé"/>
              <p:cNvSpPr/>
              <p:nvPr/>
            </p:nvSpPr>
            <p:spPr bwMode="auto">
              <a:xfrm>
                <a:off x="4864" y="2434"/>
                <a:ext cx="64" cy="68"/>
              </a:xfrm>
              <a:custGeom>
                <a:avLst/>
                <a:gdLst>
                  <a:gd name="T0" fmla="*/ 64 w 64"/>
                  <a:gd name="T1" fmla="*/ 66 h 68"/>
                  <a:gd name="T2" fmla="*/ 3 w 64"/>
                  <a:gd name="T3" fmla="*/ 0 h 68"/>
                  <a:gd name="T4" fmla="*/ 0 w 64"/>
                  <a:gd name="T5" fmla="*/ 2 h 68"/>
                  <a:gd name="T6" fmla="*/ 61 w 64"/>
                  <a:gd name="T7" fmla="*/ 68 h 68"/>
                  <a:gd name="T8" fmla="*/ 64 w 64"/>
                  <a:gd name="T9" fmla="*/ 66 h 68"/>
                </a:gdLst>
                <a:ahLst/>
                <a:cxnLst>
                  <a:cxn ang="0">
                    <a:pos x="T0" y="T1"/>
                  </a:cxn>
                  <a:cxn ang="0">
                    <a:pos x="T2" y="T3"/>
                  </a:cxn>
                  <a:cxn ang="0">
                    <a:pos x="T4" y="T5"/>
                  </a:cxn>
                  <a:cxn ang="0">
                    <a:pos x="T6" y="T7"/>
                  </a:cxn>
                  <a:cxn ang="0">
                    <a:pos x="T8" y="T9"/>
                  </a:cxn>
                </a:cxnLst>
                <a:rect l="0" t="0" r="r" b="b"/>
                <a:pathLst>
                  <a:path w="64" h="68">
                    <a:moveTo>
                      <a:pt x="64" y="66"/>
                    </a:moveTo>
                    <a:lnTo>
                      <a:pt x="3" y="0"/>
                    </a:lnTo>
                    <a:lnTo>
                      <a:pt x="0" y="2"/>
                    </a:lnTo>
                    <a:lnTo>
                      <a:pt x="61" y="68"/>
                    </a:lnTo>
                    <a:lnTo>
                      <a:pt x="64" y="66"/>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6" name="íśļide"/>
              <p:cNvSpPr/>
              <p:nvPr/>
            </p:nvSpPr>
            <p:spPr bwMode="auto">
              <a:xfrm>
                <a:off x="4926" y="2525"/>
                <a:ext cx="39" cy="39"/>
              </a:xfrm>
              <a:custGeom>
                <a:avLst/>
                <a:gdLst>
                  <a:gd name="T0" fmla="*/ 20 w 25"/>
                  <a:gd name="T1" fmla="*/ 5 h 25"/>
                  <a:gd name="T2" fmla="*/ 5 w 25"/>
                  <a:gd name="T3" fmla="*/ 5 h 25"/>
                  <a:gd name="T4" fmla="*/ 4 w 25"/>
                  <a:gd name="T5" fmla="*/ 21 h 25"/>
                  <a:gd name="T6" fmla="*/ 20 w 25"/>
                  <a:gd name="T7" fmla="*/ 21 h 25"/>
                  <a:gd name="T8" fmla="*/ 20 w 25"/>
                  <a:gd name="T9" fmla="*/ 5 h 25"/>
                </a:gdLst>
                <a:ahLst/>
                <a:cxnLst>
                  <a:cxn ang="0">
                    <a:pos x="T0" y="T1"/>
                  </a:cxn>
                  <a:cxn ang="0">
                    <a:pos x="T2" y="T3"/>
                  </a:cxn>
                  <a:cxn ang="0">
                    <a:pos x="T4" y="T5"/>
                  </a:cxn>
                  <a:cxn ang="0">
                    <a:pos x="T6" y="T7"/>
                  </a:cxn>
                  <a:cxn ang="0">
                    <a:pos x="T8" y="T9"/>
                  </a:cxn>
                </a:cxnLst>
                <a:rect l="0" t="0" r="r" b="b"/>
                <a:pathLst>
                  <a:path w="25" h="25">
                    <a:moveTo>
                      <a:pt x="20" y="5"/>
                    </a:moveTo>
                    <a:cubicBezTo>
                      <a:pt x="16" y="1"/>
                      <a:pt x="9" y="0"/>
                      <a:pt x="5" y="5"/>
                    </a:cubicBezTo>
                    <a:cubicBezTo>
                      <a:pt x="0" y="9"/>
                      <a:pt x="0" y="16"/>
                      <a:pt x="4" y="21"/>
                    </a:cubicBezTo>
                    <a:cubicBezTo>
                      <a:pt x="8" y="25"/>
                      <a:pt x="15" y="25"/>
                      <a:pt x="20" y="21"/>
                    </a:cubicBezTo>
                    <a:cubicBezTo>
                      <a:pt x="24" y="17"/>
                      <a:pt x="25" y="10"/>
                      <a:pt x="20" y="5"/>
                    </a:cubicBez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7" name="ïṡľïḑe"/>
              <p:cNvSpPr/>
              <p:nvPr/>
            </p:nvSpPr>
            <p:spPr bwMode="auto">
              <a:xfrm>
                <a:off x="4953" y="2463"/>
                <a:ext cx="47" cy="48"/>
              </a:xfrm>
              <a:custGeom>
                <a:avLst/>
                <a:gdLst>
                  <a:gd name="T0" fmla="*/ 47 w 47"/>
                  <a:gd name="T1" fmla="*/ 47 h 48"/>
                  <a:gd name="T2" fmla="*/ 3 w 47"/>
                  <a:gd name="T3" fmla="*/ 0 h 48"/>
                  <a:gd name="T4" fmla="*/ 0 w 47"/>
                  <a:gd name="T5" fmla="*/ 1 h 48"/>
                  <a:gd name="T6" fmla="*/ 44 w 47"/>
                  <a:gd name="T7" fmla="*/ 48 h 48"/>
                  <a:gd name="T8" fmla="*/ 47 w 47"/>
                  <a:gd name="T9" fmla="*/ 47 h 48"/>
                </a:gdLst>
                <a:ahLst/>
                <a:cxnLst>
                  <a:cxn ang="0">
                    <a:pos x="T0" y="T1"/>
                  </a:cxn>
                  <a:cxn ang="0">
                    <a:pos x="T2" y="T3"/>
                  </a:cxn>
                  <a:cxn ang="0">
                    <a:pos x="T4" y="T5"/>
                  </a:cxn>
                  <a:cxn ang="0">
                    <a:pos x="T6" y="T7"/>
                  </a:cxn>
                  <a:cxn ang="0">
                    <a:pos x="T8" y="T9"/>
                  </a:cxn>
                </a:cxnLst>
                <a:rect l="0" t="0" r="r" b="b"/>
                <a:pathLst>
                  <a:path w="47" h="48">
                    <a:moveTo>
                      <a:pt x="47" y="47"/>
                    </a:moveTo>
                    <a:lnTo>
                      <a:pt x="3" y="0"/>
                    </a:lnTo>
                    <a:lnTo>
                      <a:pt x="0" y="1"/>
                    </a:lnTo>
                    <a:lnTo>
                      <a:pt x="44" y="48"/>
                    </a:lnTo>
                    <a:lnTo>
                      <a:pt x="47" y="47"/>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8" name="ïšľïḋê"/>
              <p:cNvSpPr/>
              <p:nvPr/>
            </p:nvSpPr>
            <p:spPr bwMode="auto">
              <a:xfrm>
                <a:off x="4962" y="2455"/>
                <a:ext cx="47" cy="48"/>
              </a:xfrm>
              <a:custGeom>
                <a:avLst/>
                <a:gdLst>
                  <a:gd name="T0" fmla="*/ 47 w 47"/>
                  <a:gd name="T1" fmla="*/ 47 h 48"/>
                  <a:gd name="T2" fmla="*/ 2 w 47"/>
                  <a:gd name="T3" fmla="*/ 0 h 48"/>
                  <a:gd name="T4" fmla="*/ 0 w 47"/>
                  <a:gd name="T5" fmla="*/ 1 h 48"/>
                  <a:gd name="T6" fmla="*/ 44 w 47"/>
                  <a:gd name="T7" fmla="*/ 48 h 48"/>
                  <a:gd name="T8" fmla="*/ 47 w 47"/>
                  <a:gd name="T9" fmla="*/ 47 h 48"/>
                </a:gdLst>
                <a:ahLst/>
                <a:cxnLst>
                  <a:cxn ang="0">
                    <a:pos x="T0" y="T1"/>
                  </a:cxn>
                  <a:cxn ang="0">
                    <a:pos x="T2" y="T3"/>
                  </a:cxn>
                  <a:cxn ang="0">
                    <a:pos x="T4" y="T5"/>
                  </a:cxn>
                  <a:cxn ang="0">
                    <a:pos x="T6" y="T7"/>
                  </a:cxn>
                  <a:cxn ang="0">
                    <a:pos x="T8" y="T9"/>
                  </a:cxn>
                </a:cxnLst>
                <a:rect l="0" t="0" r="r" b="b"/>
                <a:pathLst>
                  <a:path w="47" h="48">
                    <a:moveTo>
                      <a:pt x="47" y="47"/>
                    </a:moveTo>
                    <a:lnTo>
                      <a:pt x="2" y="0"/>
                    </a:lnTo>
                    <a:lnTo>
                      <a:pt x="0" y="1"/>
                    </a:lnTo>
                    <a:lnTo>
                      <a:pt x="44" y="48"/>
                    </a:lnTo>
                    <a:lnTo>
                      <a:pt x="47" y="47"/>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9" name="îŝ1iďe"/>
              <p:cNvSpPr/>
              <p:nvPr/>
            </p:nvSpPr>
            <p:spPr bwMode="auto">
              <a:xfrm>
                <a:off x="4970" y="2447"/>
                <a:ext cx="47" cy="50"/>
              </a:xfrm>
              <a:custGeom>
                <a:avLst/>
                <a:gdLst>
                  <a:gd name="T0" fmla="*/ 47 w 47"/>
                  <a:gd name="T1" fmla="*/ 47 h 50"/>
                  <a:gd name="T2" fmla="*/ 3 w 47"/>
                  <a:gd name="T3" fmla="*/ 0 h 50"/>
                  <a:gd name="T4" fmla="*/ 0 w 47"/>
                  <a:gd name="T5" fmla="*/ 2 h 50"/>
                  <a:gd name="T6" fmla="*/ 44 w 47"/>
                  <a:gd name="T7" fmla="*/ 50 h 50"/>
                  <a:gd name="T8" fmla="*/ 47 w 47"/>
                  <a:gd name="T9" fmla="*/ 47 h 50"/>
                </a:gdLst>
                <a:ahLst/>
                <a:cxnLst>
                  <a:cxn ang="0">
                    <a:pos x="T0" y="T1"/>
                  </a:cxn>
                  <a:cxn ang="0">
                    <a:pos x="T2" y="T3"/>
                  </a:cxn>
                  <a:cxn ang="0">
                    <a:pos x="T4" y="T5"/>
                  </a:cxn>
                  <a:cxn ang="0">
                    <a:pos x="T6" y="T7"/>
                  </a:cxn>
                  <a:cxn ang="0">
                    <a:pos x="T8" y="T9"/>
                  </a:cxn>
                </a:cxnLst>
                <a:rect l="0" t="0" r="r" b="b"/>
                <a:pathLst>
                  <a:path w="47" h="50">
                    <a:moveTo>
                      <a:pt x="47" y="47"/>
                    </a:moveTo>
                    <a:lnTo>
                      <a:pt x="3" y="0"/>
                    </a:lnTo>
                    <a:lnTo>
                      <a:pt x="0" y="2"/>
                    </a:lnTo>
                    <a:lnTo>
                      <a:pt x="44" y="50"/>
                    </a:lnTo>
                    <a:lnTo>
                      <a:pt x="47" y="47"/>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0" name="iṩḷîḍe"/>
              <p:cNvSpPr/>
              <p:nvPr/>
            </p:nvSpPr>
            <p:spPr bwMode="auto">
              <a:xfrm>
                <a:off x="4889" y="2325"/>
                <a:ext cx="145" cy="156"/>
              </a:xfrm>
              <a:custGeom>
                <a:avLst/>
                <a:gdLst>
                  <a:gd name="T0" fmla="*/ 145 w 145"/>
                  <a:gd name="T1" fmla="*/ 153 h 156"/>
                  <a:gd name="T2" fmla="*/ 3 w 145"/>
                  <a:gd name="T3" fmla="*/ 0 h 156"/>
                  <a:gd name="T4" fmla="*/ 0 w 145"/>
                  <a:gd name="T5" fmla="*/ 3 h 156"/>
                  <a:gd name="T6" fmla="*/ 142 w 145"/>
                  <a:gd name="T7" fmla="*/ 156 h 156"/>
                  <a:gd name="T8" fmla="*/ 145 w 145"/>
                  <a:gd name="T9" fmla="*/ 153 h 156"/>
                </a:gdLst>
                <a:ahLst/>
                <a:cxnLst>
                  <a:cxn ang="0">
                    <a:pos x="T0" y="T1"/>
                  </a:cxn>
                  <a:cxn ang="0">
                    <a:pos x="T2" y="T3"/>
                  </a:cxn>
                  <a:cxn ang="0">
                    <a:pos x="T4" y="T5"/>
                  </a:cxn>
                  <a:cxn ang="0">
                    <a:pos x="T6" y="T7"/>
                  </a:cxn>
                  <a:cxn ang="0">
                    <a:pos x="T8" y="T9"/>
                  </a:cxn>
                </a:cxnLst>
                <a:rect l="0" t="0" r="r" b="b"/>
                <a:pathLst>
                  <a:path w="145" h="156">
                    <a:moveTo>
                      <a:pt x="145" y="153"/>
                    </a:moveTo>
                    <a:lnTo>
                      <a:pt x="3" y="0"/>
                    </a:lnTo>
                    <a:lnTo>
                      <a:pt x="0" y="3"/>
                    </a:lnTo>
                    <a:lnTo>
                      <a:pt x="142" y="156"/>
                    </a:lnTo>
                    <a:lnTo>
                      <a:pt x="145" y="153"/>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1" name="îṧḷîḑè"/>
              <p:cNvSpPr/>
              <p:nvPr/>
            </p:nvSpPr>
            <p:spPr bwMode="auto">
              <a:xfrm>
                <a:off x="4897" y="2317"/>
                <a:ext cx="145" cy="157"/>
              </a:xfrm>
              <a:custGeom>
                <a:avLst/>
                <a:gdLst>
                  <a:gd name="T0" fmla="*/ 145 w 145"/>
                  <a:gd name="T1" fmla="*/ 153 h 157"/>
                  <a:gd name="T2" fmla="*/ 3 w 145"/>
                  <a:gd name="T3" fmla="*/ 0 h 157"/>
                  <a:gd name="T4" fmla="*/ 0 w 145"/>
                  <a:gd name="T5" fmla="*/ 3 h 157"/>
                  <a:gd name="T6" fmla="*/ 142 w 145"/>
                  <a:gd name="T7" fmla="*/ 157 h 157"/>
                  <a:gd name="T8" fmla="*/ 145 w 145"/>
                  <a:gd name="T9" fmla="*/ 153 h 157"/>
                </a:gdLst>
                <a:ahLst/>
                <a:cxnLst>
                  <a:cxn ang="0">
                    <a:pos x="T0" y="T1"/>
                  </a:cxn>
                  <a:cxn ang="0">
                    <a:pos x="T2" y="T3"/>
                  </a:cxn>
                  <a:cxn ang="0">
                    <a:pos x="T4" y="T5"/>
                  </a:cxn>
                  <a:cxn ang="0">
                    <a:pos x="T6" y="T7"/>
                  </a:cxn>
                  <a:cxn ang="0">
                    <a:pos x="T8" y="T9"/>
                  </a:cxn>
                </a:cxnLst>
                <a:rect l="0" t="0" r="r" b="b"/>
                <a:pathLst>
                  <a:path w="145" h="157">
                    <a:moveTo>
                      <a:pt x="145" y="153"/>
                    </a:moveTo>
                    <a:lnTo>
                      <a:pt x="3" y="0"/>
                    </a:lnTo>
                    <a:lnTo>
                      <a:pt x="0" y="3"/>
                    </a:lnTo>
                    <a:lnTo>
                      <a:pt x="142" y="157"/>
                    </a:lnTo>
                    <a:lnTo>
                      <a:pt x="145" y="153"/>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2" name="îSḷîdé"/>
              <p:cNvSpPr/>
              <p:nvPr/>
            </p:nvSpPr>
            <p:spPr bwMode="auto">
              <a:xfrm>
                <a:off x="4904" y="2309"/>
                <a:ext cx="146" cy="157"/>
              </a:xfrm>
              <a:custGeom>
                <a:avLst/>
                <a:gdLst>
                  <a:gd name="T0" fmla="*/ 146 w 146"/>
                  <a:gd name="T1" fmla="*/ 154 h 157"/>
                  <a:gd name="T2" fmla="*/ 4 w 146"/>
                  <a:gd name="T3" fmla="*/ 0 h 157"/>
                  <a:gd name="T4" fmla="*/ 0 w 146"/>
                  <a:gd name="T5" fmla="*/ 3 h 157"/>
                  <a:gd name="T6" fmla="*/ 143 w 146"/>
                  <a:gd name="T7" fmla="*/ 157 h 157"/>
                  <a:gd name="T8" fmla="*/ 146 w 146"/>
                  <a:gd name="T9" fmla="*/ 154 h 157"/>
                </a:gdLst>
                <a:ahLst/>
                <a:cxnLst>
                  <a:cxn ang="0">
                    <a:pos x="T0" y="T1"/>
                  </a:cxn>
                  <a:cxn ang="0">
                    <a:pos x="T2" y="T3"/>
                  </a:cxn>
                  <a:cxn ang="0">
                    <a:pos x="T4" y="T5"/>
                  </a:cxn>
                  <a:cxn ang="0">
                    <a:pos x="T6" y="T7"/>
                  </a:cxn>
                  <a:cxn ang="0">
                    <a:pos x="T8" y="T9"/>
                  </a:cxn>
                </a:cxnLst>
                <a:rect l="0" t="0" r="r" b="b"/>
                <a:pathLst>
                  <a:path w="146" h="157">
                    <a:moveTo>
                      <a:pt x="146" y="154"/>
                    </a:moveTo>
                    <a:lnTo>
                      <a:pt x="4" y="0"/>
                    </a:lnTo>
                    <a:lnTo>
                      <a:pt x="0" y="3"/>
                    </a:lnTo>
                    <a:lnTo>
                      <a:pt x="143" y="157"/>
                    </a:lnTo>
                    <a:lnTo>
                      <a:pt x="146" y="154"/>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3" name="íṧľïḋe"/>
              <p:cNvSpPr/>
              <p:nvPr/>
            </p:nvSpPr>
            <p:spPr bwMode="auto">
              <a:xfrm>
                <a:off x="4990" y="2386"/>
                <a:ext cx="69" cy="72"/>
              </a:xfrm>
              <a:custGeom>
                <a:avLst/>
                <a:gdLst>
                  <a:gd name="T0" fmla="*/ 69 w 69"/>
                  <a:gd name="T1" fmla="*/ 69 h 72"/>
                  <a:gd name="T2" fmla="*/ 4 w 69"/>
                  <a:gd name="T3" fmla="*/ 0 h 72"/>
                  <a:gd name="T4" fmla="*/ 0 w 69"/>
                  <a:gd name="T5" fmla="*/ 2 h 72"/>
                  <a:gd name="T6" fmla="*/ 66 w 69"/>
                  <a:gd name="T7" fmla="*/ 72 h 72"/>
                  <a:gd name="T8" fmla="*/ 69 w 69"/>
                  <a:gd name="T9" fmla="*/ 69 h 72"/>
                </a:gdLst>
                <a:ahLst/>
                <a:cxnLst>
                  <a:cxn ang="0">
                    <a:pos x="T0" y="T1"/>
                  </a:cxn>
                  <a:cxn ang="0">
                    <a:pos x="T2" y="T3"/>
                  </a:cxn>
                  <a:cxn ang="0">
                    <a:pos x="T4" y="T5"/>
                  </a:cxn>
                  <a:cxn ang="0">
                    <a:pos x="T6" y="T7"/>
                  </a:cxn>
                  <a:cxn ang="0">
                    <a:pos x="T8" y="T9"/>
                  </a:cxn>
                </a:cxnLst>
                <a:rect l="0" t="0" r="r" b="b"/>
                <a:pathLst>
                  <a:path w="69" h="72">
                    <a:moveTo>
                      <a:pt x="69" y="69"/>
                    </a:moveTo>
                    <a:lnTo>
                      <a:pt x="4" y="0"/>
                    </a:lnTo>
                    <a:lnTo>
                      <a:pt x="0" y="2"/>
                    </a:lnTo>
                    <a:lnTo>
                      <a:pt x="66" y="72"/>
                    </a:lnTo>
                    <a:lnTo>
                      <a:pt x="69" y="69"/>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4" name="ïṩḷïḍè"/>
              <p:cNvSpPr/>
              <p:nvPr/>
            </p:nvSpPr>
            <p:spPr bwMode="auto">
              <a:xfrm>
                <a:off x="4922" y="2294"/>
                <a:ext cx="145" cy="156"/>
              </a:xfrm>
              <a:custGeom>
                <a:avLst/>
                <a:gdLst>
                  <a:gd name="T0" fmla="*/ 145 w 145"/>
                  <a:gd name="T1" fmla="*/ 153 h 156"/>
                  <a:gd name="T2" fmla="*/ 3 w 145"/>
                  <a:gd name="T3" fmla="*/ 0 h 156"/>
                  <a:gd name="T4" fmla="*/ 0 w 145"/>
                  <a:gd name="T5" fmla="*/ 3 h 156"/>
                  <a:gd name="T6" fmla="*/ 142 w 145"/>
                  <a:gd name="T7" fmla="*/ 156 h 156"/>
                  <a:gd name="T8" fmla="*/ 145 w 145"/>
                  <a:gd name="T9" fmla="*/ 153 h 156"/>
                </a:gdLst>
                <a:ahLst/>
                <a:cxnLst>
                  <a:cxn ang="0">
                    <a:pos x="T0" y="T1"/>
                  </a:cxn>
                  <a:cxn ang="0">
                    <a:pos x="T2" y="T3"/>
                  </a:cxn>
                  <a:cxn ang="0">
                    <a:pos x="T4" y="T5"/>
                  </a:cxn>
                  <a:cxn ang="0">
                    <a:pos x="T6" y="T7"/>
                  </a:cxn>
                  <a:cxn ang="0">
                    <a:pos x="T8" y="T9"/>
                  </a:cxn>
                </a:cxnLst>
                <a:rect l="0" t="0" r="r" b="b"/>
                <a:pathLst>
                  <a:path w="145" h="156">
                    <a:moveTo>
                      <a:pt x="145" y="153"/>
                    </a:moveTo>
                    <a:lnTo>
                      <a:pt x="3" y="0"/>
                    </a:lnTo>
                    <a:lnTo>
                      <a:pt x="0" y="3"/>
                    </a:lnTo>
                    <a:lnTo>
                      <a:pt x="142" y="156"/>
                    </a:lnTo>
                    <a:lnTo>
                      <a:pt x="145" y="153"/>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5" name="î$ľíďé"/>
              <p:cNvSpPr/>
              <p:nvPr/>
            </p:nvSpPr>
            <p:spPr bwMode="auto">
              <a:xfrm>
                <a:off x="4987" y="2348"/>
                <a:ext cx="88" cy="94"/>
              </a:xfrm>
              <a:custGeom>
                <a:avLst/>
                <a:gdLst>
                  <a:gd name="T0" fmla="*/ 88 w 88"/>
                  <a:gd name="T1" fmla="*/ 91 h 94"/>
                  <a:gd name="T2" fmla="*/ 3 w 88"/>
                  <a:gd name="T3" fmla="*/ 0 h 94"/>
                  <a:gd name="T4" fmla="*/ 0 w 88"/>
                  <a:gd name="T5" fmla="*/ 2 h 94"/>
                  <a:gd name="T6" fmla="*/ 85 w 88"/>
                  <a:gd name="T7" fmla="*/ 94 h 94"/>
                  <a:gd name="T8" fmla="*/ 88 w 88"/>
                  <a:gd name="T9" fmla="*/ 91 h 94"/>
                </a:gdLst>
                <a:ahLst/>
                <a:cxnLst>
                  <a:cxn ang="0">
                    <a:pos x="T0" y="T1"/>
                  </a:cxn>
                  <a:cxn ang="0">
                    <a:pos x="T2" y="T3"/>
                  </a:cxn>
                  <a:cxn ang="0">
                    <a:pos x="T4" y="T5"/>
                  </a:cxn>
                  <a:cxn ang="0">
                    <a:pos x="T6" y="T7"/>
                  </a:cxn>
                  <a:cxn ang="0">
                    <a:pos x="T8" y="T9"/>
                  </a:cxn>
                </a:cxnLst>
                <a:rect l="0" t="0" r="r" b="b"/>
                <a:pathLst>
                  <a:path w="88" h="94">
                    <a:moveTo>
                      <a:pt x="88" y="91"/>
                    </a:moveTo>
                    <a:lnTo>
                      <a:pt x="3" y="0"/>
                    </a:lnTo>
                    <a:lnTo>
                      <a:pt x="0" y="2"/>
                    </a:lnTo>
                    <a:lnTo>
                      <a:pt x="85" y="94"/>
                    </a:lnTo>
                    <a:lnTo>
                      <a:pt x="88" y="91"/>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6" name="íṩ1iḋê"/>
              <p:cNvSpPr/>
              <p:nvPr/>
            </p:nvSpPr>
            <p:spPr bwMode="auto">
              <a:xfrm>
                <a:off x="4939" y="2278"/>
                <a:ext cx="145" cy="156"/>
              </a:xfrm>
              <a:custGeom>
                <a:avLst/>
                <a:gdLst>
                  <a:gd name="T0" fmla="*/ 145 w 145"/>
                  <a:gd name="T1" fmla="*/ 153 h 156"/>
                  <a:gd name="T2" fmla="*/ 3 w 145"/>
                  <a:gd name="T3" fmla="*/ 0 h 156"/>
                  <a:gd name="T4" fmla="*/ 0 w 145"/>
                  <a:gd name="T5" fmla="*/ 3 h 156"/>
                  <a:gd name="T6" fmla="*/ 142 w 145"/>
                  <a:gd name="T7" fmla="*/ 156 h 156"/>
                  <a:gd name="T8" fmla="*/ 145 w 145"/>
                  <a:gd name="T9" fmla="*/ 153 h 156"/>
                </a:gdLst>
                <a:ahLst/>
                <a:cxnLst>
                  <a:cxn ang="0">
                    <a:pos x="T0" y="T1"/>
                  </a:cxn>
                  <a:cxn ang="0">
                    <a:pos x="T2" y="T3"/>
                  </a:cxn>
                  <a:cxn ang="0">
                    <a:pos x="T4" y="T5"/>
                  </a:cxn>
                  <a:cxn ang="0">
                    <a:pos x="T6" y="T7"/>
                  </a:cxn>
                  <a:cxn ang="0">
                    <a:pos x="T8" y="T9"/>
                  </a:cxn>
                </a:cxnLst>
                <a:rect l="0" t="0" r="r" b="b"/>
                <a:pathLst>
                  <a:path w="145" h="156">
                    <a:moveTo>
                      <a:pt x="145" y="153"/>
                    </a:moveTo>
                    <a:lnTo>
                      <a:pt x="3" y="0"/>
                    </a:lnTo>
                    <a:lnTo>
                      <a:pt x="0" y="3"/>
                    </a:lnTo>
                    <a:lnTo>
                      <a:pt x="142" y="156"/>
                    </a:lnTo>
                    <a:lnTo>
                      <a:pt x="145" y="153"/>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7" name="íślïḍe"/>
              <p:cNvSpPr/>
              <p:nvPr/>
            </p:nvSpPr>
            <p:spPr bwMode="auto">
              <a:xfrm>
                <a:off x="4955" y="2262"/>
                <a:ext cx="145" cy="157"/>
              </a:xfrm>
              <a:custGeom>
                <a:avLst/>
                <a:gdLst>
                  <a:gd name="T0" fmla="*/ 145 w 145"/>
                  <a:gd name="T1" fmla="*/ 154 h 157"/>
                  <a:gd name="T2" fmla="*/ 3 w 145"/>
                  <a:gd name="T3" fmla="*/ 0 h 157"/>
                  <a:gd name="T4" fmla="*/ 0 w 145"/>
                  <a:gd name="T5" fmla="*/ 3 h 157"/>
                  <a:gd name="T6" fmla="*/ 142 w 145"/>
                  <a:gd name="T7" fmla="*/ 157 h 157"/>
                  <a:gd name="T8" fmla="*/ 145 w 145"/>
                  <a:gd name="T9" fmla="*/ 154 h 157"/>
                </a:gdLst>
                <a:ahLst/>
                <a:cxnLst>
                  <a:cxn ang="0">
                    <a:pos x="T0" y="T1"/>
                  </a:cxn>
                  <a:cxn ang="0">
                    <a:pos x="T2" y="T3"/>
                  </a:cxn>
                  <a:cxn ang="0">
                    <a:pos x="T4" y="T5"/>
                  </a:cxn>
                  <a:cxn ang="0">
                    <a:pos x="T6" y="T7"/>
                  </a:cxn>
                  <a:cxn ang="0">
                    <a:pos x="T8" y="T9"/>
                  </a:cxn>
                </a:cxnLst>
                <a:rect l="0" t="0" r="r" b="b"/>
                <a:pathLst>
                  <a:path w="145" h="157">
                    <a:moveTo>
                      <a:pt x="145" y="154"/>
                    </a:moveTo>
                    <a:lnTo>
                      <a:pt x="3" y="0"/>
                    </a:lnTo>
                    <a:lnTo>
                      <a:pt x="0" y="3"/>
                    </a:lnTo>
                    <a:lnTo>
                      <a:pt x="142" y="157"/>
                    </a:lnTo>
                    <a:lnTo>
                      <a:pt x="145" y="154"/>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8" name="íşļíḑe"/>
              <p:cNvSpPr/>
              <p:nvPr/>
            </p:nvSpPr>
            <p:spPr bwMode="auto">
              <a:xfrm>
                <a:off x="4964" y="2255"/>
                <a:ext cx="145" cy="156"/>
              </a:xfrm>
              <a:custGeom>
                <a:avLst/>
                <a:gdLst>
                  <a:gd name="T0" fmla="*/ 145 w 145"/>
                  <a:gd name="T1" fmla="*/ 153 h 156"/>
                  <a:gd name="T2" fmla="*/ 3 w 145"/>
                  <a:gd name="T3" fmla="*/ 0 h 156"/>
                  <a:gd name="T4" fmla="*/ 0 w 145"/>
                  <a:gd name="T5" fmla="*/ 3 h 156"/>
                  <a:gd name="T6" fmla="*/ 142 w 145"/>
                  <a:gd name="T7" fmla="*/ 156 h 156"/>
                  <a:gd name="T8" fmla="*/ 145 w 145"/>
                  <a:gd name="T9" fmla="*/ 153 h 156"/>
                </a:gdLst>
                <a:ahLst/>
                <a:cxnLst>
                  <a:cxn ang="0">
                    <a:pos x="T0" y="T1"/>
                  </a:cxn>
                  <a:cxn ang="0">
                    <a:pos x="T2" y="T3"/>
                  </a:cxn>
                  <a:cxn ang="0">
                    <a:pos x="T4" y="T5"/>
                  </a:cxn>
                  <a:cxn ang="0">
                    <a:pos x="T6" y="T7"/>
                  </a:cxn>
                  <a:cxn ang="0">
                    <a:pos x="T8" y="T9"/>
                  </a:cxn>
                </a:cxnLst>
                <a:rect l="0" t="0" r="r" b="b"/>
                <a:pathLst>
                  <a:path w="145" h="156">
                    <a:moveTo>
                      <a:pt x="145" y="153"/>
                    </a:moveTo>
                    <a:lnTo>
                      <a:pt x="3" y="0"/>
                    </a:lnTo>
                    <a:lnTo>
                      <a:pt x="0" y="3"/>
                    </a:lnTo>
                    <a:lnTo>
                      <a:pt x="142" y="156"/>
                    </a:lnTo>
                    <a:lnTo>
                      <a:pt x="145" y="153"/>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9" name="îślîḑê"/>
              <p:cNvSpPr/>
              <p:nvPr/>
            </p:nvSpPr>
            <p:spPr bwMode="auto">
              <a:xfrm>
                <a:off x="4972" y="2247"/>
                <a:ext cx="145" cy="156"/>
              </a:xfrm>
              <a:custGeom>
                <a:avLst/>
                <a:gdLst>
                  <a:gd name="T0" fmla="*/ 145 w 145"/>
                  <a:gd name="T1" fmla="*/ 153 h 156"/>
                  <a:gd name="T2" fmla="*/ 3 w 145"/>
                  <a:gd name="T3" fmla="*/ 0 h 156"/>
                  <a:gd name="T4" fmla="*/ 0 w 145"/>
                  <a:gd name="T5" fmla="*/ 3 h 156"/>
                  <a:gd name="T6" fmla="*/ 142 w 145"/>
                  <a:gd name="T7" fmla="*/ 156 h 156"/>
                  <a:gd name="T8" fmla="*/ 145 w 145"/>
                  <a:gd name="T9" fmla="*/ 153 h 156"/>
                </a:gdLst>
                <a:ahLst/>
                <a:cxnLst>
                  <a:cxn ang="0">
                    <a:pos x="T0" y="T1"/>
                  </a:cxn>
                  <a:cxn ang="0">
                    <a:pos x="T2" y="T3"/>
                  </a:cxn>
                  <a:cxn ang="0">
                    <a:pos x="T4" y="T5"/>
                  </a:cxn>
                  <a:cxn ang="0">
                    <a:pos x="T6" y="T7"/>
                  </a:cxn>
                  <a:cxn ang="0">
                    <a:pos x="T8" y="T9"/>
                  </a:cxn>
                </a:cxnLst>
                <a:rect l="0" t="0" r="r" b="b"/>
                <a:pathLst>
                  <a:path w="145" h="156">
                    <a:moveTo>
                      <a:pt x="145" y="153"/>
                    </a:moveTo>
                    <a:lnTo>
                      <a:pt x="3" y="0"/>
                    </a:lnTo>
                    <a:lnTo>
                      <a:pt x="0" y="3"/>
                    </a:lnTo>
                    <a:lnTo>
                      <a:pt x="142" y="156"/>
                    </a:lnTo>
                    <a:lnTo>
                      <a:pt x="145" y="153"/>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0" name="îṣlidè"/>
              <p:cNvSpPr/>
              <p:nvPr/>
            </p:nvSpPr>
            <p:spPr bwMode="auto">
              <a:xfrm>
                <a:off x="5047" y="2311"/>
                <a:ext cx="78" cy="84"/>
              </a:xfrm>
              <a:custGeom>
                <a:avLst/>
                <a:gdLst>
                  <a:gd name="T0" fmla="*/ 78 w 78"/>
                  <a:gd name="T1" fmla="*/ 81 h 84"/>
                  <a:gd name="T2" fmla="*/ 3 w 78"/>
                  <a:gd name="T3" fmla="*/ 0 h 84"/>
                  <a:gd name="T4" fmla="*/ 0 w 78"/>
                  <a:gd name="T5" fmla="*/ 3 h 84"/>
                  <a:gd name="T6" fmla="*/ 75 w 78"/>
                  <a:gd name="T7" fmla="*/ 84 h 84"/>
                  <a:gd name="T8" fmla="*/ 78 w 78"/>
                  <a:gd name="T9" fmla="*/ 81 h 84"/>
                </a:gdLst>
                <a:ahLst/>
                <a:cxnLst>
                  <a:cxn ang="0">
                    <a:pos x="T0" y="T1"/>
                  </a:cxn>
                  <a:cxn ang="0">
                    <a:pos x="T2" y="T3"/>
                  </a:cxn>
                  <a:cxn ang="0">
                    <a:pos x="T4" y="T5"/>
                  </a:cxn>
                  <a:cxn ang="0">
                    <a:pos x="T6" y="T7"/>
                  </a:cxn>
                  <a:cxn ang="0">
                    <a:pos x="T8" y="T9"/>
                  </a:cxn>
                </a:cxnLst>
                <a:rect l="0" t="0" r="r" b="b"/>
                <a:pathLst>
                  <a:path w="78" h="84">
                    <a:moveTo>
                      <a:pt x="78" y="81"/>
                    </a:moveTo>
                    <a:lnTo>
                      <a:pt x="3" y="0"/>
                    </a:lnTo>
                    <a:lnTo>
                      <a:pt x="0" y="3"/>
                    </a:lnTo>
                    <a:lnTo>
                      <a:pt x="75" y="84"/>
                    </a:lnTo>
                    <a:lnTo>
                      <a:pt x="78" y="81"/>
                    </a:ln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1" name="is1idé"/>
              <p:cNvSpPr/>
              <p:nvPr/>
            </p:nvSpPr>
            <p:spPr bwMode="auto">
              <a:xfrm>
                <a:off x="4992" y="2134"/>
                <a:ext cx="99" cy="144"/>
              </a:xfrm>
              <a:custGeom>
                <a:avLst/>
                <a:gdLst>
                  <a:gd name="T0" fmla="*/ 19 w 63"/>
                  <a:gd name="T1" fmla="*/ 77 h 92"/>
                  <a:gd name="T2" fmla="*/ 46 w 63"/>
                  <a:gd name="T3" fmla="*/ 43 h 92"/>
                  <a:gd name="T4" fmla="*/ 63 w 63"/>
                  <a:gd name="T5" fmla="*/ 23 h 92"/>
                  <a:gd name="T6" fmla="*/ 25 w 63"/>
                  <a:gd name="T7" fmla="*/ 4 h 92"/>
                  <a:gd name="T8" fmla="*/ 10 w 63"/>
                  <a:gd name="T9" fmla="*/ 61 h 92"/>
                  <a:gd name="T10" fmla="*/ 19 w 63"/>
                  <a:gd name="T11" fmla="*/ 77 h 92"/>
                </a:gdLst>
                <a:ahLst/>
                <a:cxnLst>
                  <a:cxn ang="0">
                    <a:pos x="T0" y="T1"/>
                  </a:cxn>
                  <a:cxn ang="0">
                    <a:pos x="T2" y="T3"/>
                  </a:cxn>
                  <a:cxn ang="0">
                    <a:pos x="T4" y="T5"/>
                  </a:cxn>
                  <a:cxn ang="0">
                    <a:pos x="T6" y="T7"/>
                  </a:cxn>
                  <a:cxn ang="0">
                    <a:pos x="T8" y="T9"/>
                  </a:cxn>
                  <a:cxn ang="0">
                    <a:pos x="T10" y="T11"/>
                  </a:cxn>
                </a:cxnLst>
                <a:rect l="0" t="0" r="r" b="b"/>
                <a:pathLst>
                  <a:path w="63" h="92">
                    <a:moveTo>
                      <a:pt x="19" y="77"/>
                    </a:moveTo>
                    <a:cubicBezTo>
                      <a:pt x="23" y="75"/>
                      <a:pt x="38" y="56"/>
                      <a:pt x="46" y="43"/>
                    </a:cubicBezTo>
                    <a:cubicBezTo>
                      <a:pt x="49" y="37"/>
                      <a:pt x="63" y="23"/>
                      <a:pt x="63" y="23"/>
                    </a:cubicBezTo>
                    <a:cubicBezTo>
                      <a:pt x="63" y="19"/>
                      <a:pt x="33" y="0"/>
                      <a:pt x="25" y="4"/>
                    </a:cubicBezTo>
                    <a:cubicBezTo>
                      <a:pt x="25" y="6"/>
                      <a:pt x="16" y="55"/>
                      <a:pt x="10" y="61"/>
                    </a:cubicBezTo>
                    <a:cubicBezTo>
                      <a:pt x="0" y="72"/>
                      <a:pt x="5" y="92"/>
                      <a:pt x="19" y="77"/>
                    </a:cubicBezTo>
                    <a:close/>
                  </a:path>
                </a:pathLst>
              </a:custGeom>
              <a:solidFill>
                <a:srgbClr val="FBCE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2" name="îśļîḍê"/>
              <p:cNvSpPr/>
              <p:nvPr/>
            </p:nvSpPr>
            <p:spPr bwMode="auto">
              <a:xfrm>
                <a:off x="5256" y="2511"/>
                <a:ext cx="68" cy="119"/>
              </a:xfrm>
              <a:custGeom>
                <a:avLst/>
                <a:gdLst>
                  <a:gd name="T0" fmla="*/ 43 w 43"/>
                  <a:gd name="T1" fmla="*/ 7 h 76"/>
                  <a:gd name="T2" fmla="*/ 24 w 43"/>
                  <a:gd name="T3" fmla="*/ 0 h 76"/>
                  <a:gd name="T4" fmla="*/ 0 w 43"/>
                  <a:gd name="T5" fmla="*/ 65 h 76"/>
                  <a:gd name="T6" fmla="*/ 38 w 43"/>
                  <a:gd name="T7" fmla="*/ 76 h 76"/>
                  <a:gd name="T8" fmla="*/ 43 w 43"/>
                  <a:gd name="T9" fmla="*/ 7 h 76"/>
                </a:gdLst>
                <a:ahLst/>
                <a:cxnLst>
                  <a:cxn ang="0">
                    <a:pos x="T0" y="T1"/>
                  </a:cxn>
                  <a:cxn ang="0">
                    <a:pos x="T2" y="T3"/>
                  </a:cxn>
                  <a:cxn ang="0">
                    <a:pos x="T4" y="T5"/>
                  </a:cxn>
                  <a:cxn ang="0">
                    <a:pos x="T6" y="T7"/>
                  </a:cxn>
                  <a:cxn ang="0">
                    <a:pos x="T8" y="T9"/>
                  </a:cxn>
                </a:cxnLst>
                <a:rect l="0" t="0" r="r" b="b"/>
                <a:pathLst>
                  <a:path w="43" h="76">
                    <a:moveTo>
                      <a:pt x="43" y="7"/>
                    </a:moveTo>
                    <a:cubicBezTo>
                      <a:pt x="41" y="6"/>
                      <a:pt x="24" y="0"/>
                      <a:pt x="24" y="0"/>
                    </a:cubicBezTo>
                    <a:cubicBezTo>
                      <a:pt x="0" y="65"/>
                      <a:pt x="0" y="65"/>
                      <a:pt x="0" y="65"/>
                    </a:cubicBezTo>
                    <a:cubicBezTo>
                      <a:pt x="38" y="76"/>
                      <a:pt x="38" y="76"/>
                      <a:pt x="38" y="76"/>
                    </a:cubicBezTo>
                    <a:lnTo>
                      <a:pt x="43"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3" name="ïš1îḑé"/>
              <p:cNvSpPr/>
              <p:nvPr/>
            </p:nvSpPr>
            <p:spPr bwMode="auto">
              <a:xfrm>
                <a:off x="5044" y="2079"/>
                <a:ext cx="92" cy="100"/>
              </a:xfrm>
              <a:custGeom>
                <a:avLst/>
                <a:gdLst>
                  <a:gd name="T0" fmla="*/ 24 w 59"/>
                  <a:gd name="T1" fmla="*/ 1 h 64"/>
                  <a:gd name="T2" fmla="*/ 8 w 59"/>
                  <a:gd name="T3" fmla="*/ 8 h 64"/>
                  <a:gd name="T4" fmla="*/ 0 w 59"/>
                  <a:gd name="T5" fmla="*/ 16 h 64"/>
                  <a:gd name="T6" fmla="*/ 41 w 59"/>
                  <a:gd name="T7" fmla="*/ 64 h 64"/>
                  <a:gd name="T8" fmla="*/ 59 w 59"/>
                  <a:gd name="T9" fmla="*/ 40 h 64"/>
                  <a:gd name="T10" fmla="*/ 24 w 59"/>
                  <a:gd name="T11" fmla="*/ 1 h 64"/>
                </a:gdLst>
                <a:ahLst/>
                <a:cxnLst>
                  <a:cxn ang="0">
                    <a:pos x="T0" y="T1"/>
                  </a:cxn>
                  <a:cxn ang="0">
                    <a:pos x="T2" y="T3"/>
                  </a:cxn>
                  <a:cxn ang="0">
                    <a:pos x="T4" y="T5"/>
                  </a:cxn>
                  <a:cxn ang="0">
                    <a:pos x="T6" y="T7"/>
                  </a:cxn>
                  <a:cxn ang="0">
                    <a:pos x="T8" y="T9"/>
                  </a:cxn>
                  <a:cxn ang="0">
                    <a:pos x="T10" y="T11"/>
                  </a:cxn>
                </a:cxnLst>
                <a:rect l="0" t="0" r="r" b="b"/>
                <a:pathLst>
                  <a:path w="59" h="64">
                    <a:moveTo>
                      <a:pt x="24" y="1"/>
                    </a:moveTo>
                    <a:cubicBezTo>
                      <a:pt x="24" y="0"/>
                      <a:pt x="8" y="8"/>
                      <a:pt x="8" y="8"/>
                    </a:cubicBezTo>
                    <a:cubicBezTo>
                      <a:pt x="0" y="16"/>
                      <a:pt x="0" y="16"/>
                      <a:pt x="0" y="16"/>
                    </a:cubicBezTo>
                    <a:cubicBezTo>
                      <a:pt x="41" y="64"/>
                      <a:pt x="41" y="64"/>
                      <a:pt x="41" y="64"/>
                    </a:cubicBezTo>
                    <a:cubicBezTo>
                      <a:pt x="59" y="40"/>
                      <a:pt x="59" y="40"/>
                      <a:pt x="59" y="40"/>
                    </a:cubicBezTo>
                    <a:lnTo>
                      <a:pt x="24"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4" name="ï$ļíḓé"/>
              <p:cNvSpPr/>
              <p:nvPr/>
            </p:nvSpPr>
            <p:spPr bwMode="auto">
              <a:xfrm>
                <a:off x="5048" y="1832"/>
                <a:ext cx="884" cy="901"/>
              </a:xfrm>
              <a:custGeom>
                <a:avLst/>
                <a:gdLst>
                  <a:gd name="T0" fmla="*/ 46 w 565"/>
                  <a:gd name="T1" fmla="*/ 218 h 576"/>
                  <a:gd name="T2" fmla="*/ 191 w 565"/>
                  <a:gd name="T3" fmla="*/ 91 h 576"/>
                  <a:gd name="T4" fmla="*/ 295 w 565"/>
                  <a:gd name="T5" fmla="*/ 92 h 576"/>
                  <a:gd name="T6" fmla="*/ 302 w 565"/>
                  <a:gd name="T7" fmla="*/ 100 h 576"/>
                  <a:gd name="T8" fmla="*/ 249 w 565"/>
                  <a:gd name="T9" fmla="*/ 166 h 576"/>
                  <a:gd name="T10" fmla="*/ 243 w 565"/>
                  <a:gd name="T11" fmla="*/ 205 h 576"/>
                  <a:gd name="T12" fmla="*/ 331 w 565"/>
                  <a:gd name="T13" fmla="*/ 378 h 576"/>
                  <a:gd name="T14" fmla="*/ 428 w 565"/>
                  <a:gd name="T15" fmla="*/ 384 h 576"/>
                  <a:gd name="T16" fmla="*/ 373 w 565"/>
                  <a:gd name="T17" fmla="*/ 471 h 576"/>
                  <a:gd name="T18" fmla="*/ 163 w 565"/>
                  <a:gd name="T19" fmla="*/ 434 h 576"/>
                  <a:gd name="T20" fmla="*/ 136 w 565"/>
                  <a:gd name="T21" fmla="*/ 506 h 576"/>
                  <a:gd name="T22" fmla="*/ 394 w 565"/>
                  <a:gd name="T23" fmla="*/ 549 h 576"/>
                  <a:gd name="T24" fmla="*/ 551 w 565"/>
                  <a:gd name="T25" fmla="*/ 311 h 576"/>
                  <a:gd name="T26" fmla="*/ 506 w 565"/>
                  <a:gd name="T27" fmla="*/ 177 h 576"/>
                  <a:gd name="T28" fmla="*/ 500 w 565"/>
                  <a:gd name="T29" fmla="*/ 161 h 576"/>
                  <a:gd name="T30" fmla="*/ 499 w 565"/>
                  <a:gd name="T31" fmla="*/ 161 h 576"/>
                  <a:gd name="T32" fmla="*/ 404 w 565"/>
                  <a:gd name="T33" fmla="*/ 13 h 576"/>
                  <a:gd name="T34" fmla="*/ 176 w 565"/>
                  <a:gd name="T35" fmla="*/ 21 h 576"/>
                  <a:gd name="T36" fmla="*/ 0 w 565"/>
                  <a:gd name="T37" fmla="*/ 168 h 576"/>
                  <a:gd name="T38" fmla="*/ 46 w 565"/>
                  <a:gd name="T39" fmla="*/ 21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5" h="576">
                    <a:moveTo>
                      <a:pt x="46" y="218"/>
                    </a:moveTo>
                    <a:cubicBezTo>
                      <a:pt x="46" y="218"/>
                      <a:pt x="155" y="115"/>
                      <a:pt x="191" y="91"/>
                    </a:cubicBezTo>
                    <a:cubicBezTo>
                      <a:pt x="191" y="91"/>
                      <a:pt x="271" y="87"/>
                      <a:pt x="295" y="92"/>
                    </a:cubicBezTo>
                    <a:cubicBezTo>
                      <a:pt x="298" y="95"/>
                      <a:pt x="300" y="97"/>
                      <a:pt x="302" y="100"/>
                    </a:cubicBezTo>
                    <a:cubicBezTo>
                      <a:pt x="289" y="114"/>
                      <a:pt x="270" y="136"/>
                      <a:pt x="249" y="166"/>
                    </a:cubicBezTo>
                    <a:cubicBezTo>
                      <a:pt x="248" y="169"/>
                      <a:pt x="243" y="205"/>
                      <a:pt x="243" y="205"/>
                    </a:cubicBezTo>
                    <a:cubicBezTo>
                      <a:pt x="252" y="264"/>
                      <a:pt x="291" y="374"/>
                      <a:pt x="331" y="378"/>
                    </a:cubicBezTo>
                    <a:cubicBezTo>
                      <a:pt x="381" y="387"/>
                      <a:pt x="412" y="386"/>
                      <a:pt x="428" y="384"/>
                    </a:cubicBezTo>
                    <a:cubicBezTo>
                      <a:pt x="416" y="411"/>
                      <a:pt x="389" y="454"/>
                      <a:pt x="373" y="471"/>
                    </a:cubicBezTo>
                    <a:cubicBezTo>
                      <a:pt x="364" y="481"/>
                      <a:pt x="163" y="434"/>
                      <a:pt x="163" y="434"/>
                    </a:cubicBezTo>
                    <a:cubicBezTo>
                      <a:pt x="136" y="506"/>
                      <a:pt x="136" y="506"/>
                      <a:pt x="136" y="506"/>
                    </a:cubicBezTo>
                    <a:cubicBezTo>
                      <a:pt x="136" y="506"/>
                      <a:pt x="342" y="576"/>
                      <a:pt x="394" y="549"/>
                    </a:cubicBezTo>
                    <a:cubicBezTo>
                      <a:pt x="473" y="485"/>
                      <a:pt x="565" y="393"/>
                      <a:pt x="551" y="311"/>
                    </a:cubicBezTo>
                    <a:cubicBezTo>
                      <a:pt x="551" y="274"/>
                      <a:pt x="535" y="225"/>
                      <a:pt x="506" y="177"/>
                    </a:cubicBezTo>
                    <a:cubicBezTo>
                      <a:pt x="504" y="172"/>
                      <a:pt x="502" y="166"/>
                      <a:pt x="500" y="161"/>
                    </a:cubicBezTo>
                    <a:cubicBezTo>
                      <a:pt x="499" y="161"/>
                      <a:pt x="499" y="161"/>
                      <a:pt x="499" y="161"/>
                    </a:cubicBezTo>
                    <a:cubicBezTo>
                      <a:pt x="486" y="132"/>
                      <a:pt x="433" y="12"/>
                      <a:pt x="404" y="13"/>
                    </a:cubicBezTo>
                    <a:cubicBezTo>
                      <a:pt x="303" y="0"/>
                      <a:pt x="196" y="14"/>
                      <a:pt x="176" y="21"/>
                    </a:cubicBezTo>
                    <a:cubicBezTo>
                      <a:pt x="105" y="50"/>
                      <a:pt x="0" y="168"/>
                      <a:pt x="0" y="168"/>
                    </a:cubicBezTo>
                    <a:lnTo>
                      <a:pt x="46" y="218"/>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5" name="íşḷiḓé"/>
              <p:cNvSpPr/>
              <p:nvPr/>
            </p:nvSpPr>
            <p:spPr bwMode="auto">
              <a:xfrm>
                <a:off x="5425" y="2056"/>
                <a:ext cx="276" cy="335"/>
              </a:xfrm>
              <a:custGeom>
                <a:avLst/>
                <a:gdLst>
                  <a:gd name="T0" fmla="*/ 2 w 176"/>
                  <a:gd name="T1" fmla="*/ 52 h 214"/>
                  <a:gd name="T2" fmla="*/ 2 w 176"/>
                  <a:gd name="T3" fmla="*/ 88 h 214"/>
                  <a:gd name="T4" fmla="*/ 17 w 176"/>
                  <a:gd name="T5" fmla="*/ 141 h 214"/>
                  <a:gd name="T6" fmla="*/ 57 w 176"/>
                  <a:gd name="T7" fmla="*/ 214 h 214"/>
                  <a:gd name="T8" fmla="*/ 95 w 176"/>
                  <a:gd name="T9" fmla="*/ 173 h 214"/>
                  <a:gd name="T10" fmla="*/ 176 w 176"/>
                  <a:gd name="T11" fmla="*/ 138 h 214"/>
                  <a:gd name="T12" fmla="*/ 156 w 176"/>
                  <a:gd name="T13" fmla="*/ 0 h 214"/>
                  <a:gd name="T14" fmla="*/ 57 w 176"/>
                  <a:gd name="T15" fmla="*/ 50 h 214"/>
                  <a:gd name="T16" fmla="*/ 2 w 176"/>
                  <a:gd name="T17" fmla="*/ 5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214">
                    <a:moveTo>
                      <a:pt x="2" y="52"/>
                    </a:moveTo>
                    <a:cubicBezTo>
                      <a:pt x="2" y="60"/>
                      <a:pt x="0" y="80"/>
                      <a:pt x="2" y="88"/>
                    </a:cubicBezTo>
                    <a:cubicBezTo>
                      <a:pt x="6" y="103"/>
                      <a:pt x="12" y="121"/>
                      <a:pt x="17" y="141"/>
                    </a:cubicBezTo>
                    <a:cubicBezTo>
                      <a:pt x="28" y="169"/>
                      <a:pt x="42" y="196"/>
                      <a:pt x="57" y="214"/>
                    </a:cubicBezTo>
                    <a:cubicBezTo>
                      <a:pt x="70" y="201"/>
                      <a:pt x="88" y="177"/>
                      <a:pt x="95" y="173"/>
                    </a:cubicBezTo>
                    <a:cubicBezTo>
                      <a:pt x="106" y="167"/>
                      <a:pt x="176" y="138"/>
                      <a:pt x="176" y="138"/>
                    </a:cubicBezTo>
                    <a:cubicBezTo>
                      <a:pt x="156" y="0"/>
                      <a:pt x="156" y="0"/>
                      <a:pt x="156" y="0"/>
                    </a:cubicBezTo>
                    <a:cubicBezTo>
                      <a:pt x="149" y="4"/>
                      <a:pt x="85" y="36"/>
                      <a:pt x="57" y="50"/>
                    </a:cubicBezTo>
                    <a:cubicBezTo>
                      <a:pt x="37" y="60"/>
                      <a:pt x="14" y="52"/>
                      <a:pt x="2"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6" name="îslïďè"/>
              <p:cNvSpPr/>
              <p:nvPr/>
            </p:nvSpPr>
            <p:spPr bwMode="auto">
              <a:xfrm>
                <a:off x="5655" y="1771"/>
                <a:ext cx="344" cy="729"/>
              </a:xfrm>
              <a:custGeom>
                <a:avLst/>
                <a:gdLst>
                  <a:gd name="T0" fmla="*/ 183 w 220"/>
                  <a:gd name="T1" fmla="*/ 462 h 466"/>
                  <a:gd name="T2" fmla="*/ 156 w 220"/>
                  <a:gd name="T3" fmla="*/ 448 h 466"/>
                  <a:gd name="T4" fmla="*/ 123 w 220"/>
                  <a:gd name="T5" fmla="*/ 229 h 466"/>
                  <a:gd name="T6" fmla="*/ 4 w 220"/>
                  <a:gd name="T7" fmla="*/ 44 h 466"/>
                  <a:gd name="T8" fmla="*/ 16 w 220"/>
                  <a:gd name="T9" fmla="*/ 16 h 466"/>
                  <a:gd name="T10" fmla="*/ 181 w 220"/>
                  <a:gd name="T11" fmla="*/ 207 h 466"/>
                  <a:gd name="T12" fmla="*/ 183 w 220"/>
                  <a:gd name="T13" fmla="*/ 462 h 466"/>
                </a:gdLst>
                <a:ahLst/>
                <a:cxnLst>
                  <a:cxn ang="0">
                    <a:pos x="T0" y="T1"/>
                  </a:cxn>
                  <a:cxn ang="0">
                    <a:pos x="T2" y="T3"/>
                  </a:cxn>
                  <a:cxn ang="0">
                    <a:pos x="T4" y="T5"/>
                  </a:cxn>
                  <a:cxn ang="0">
                    <a:pos x="T6" y="T7"/>
                  </a:cxn>
                  <a:cxn ang="0">
                    <a:pos x="T8" y="T9"/>
                  </a:cxn>
                  <a:cxn ang="0">
                    <a:pos x="T10" y="T11"/>
                  </a:cxn>
                  <a:cxn ang="0">
                    <a:pos x="T12" y="T13"/>
                  </a:cxn>
                </a:cxnLst>
                <a:rect l="0" t="0" r="r" b="b"/>
                <a:pathLst>
                  <a:path w="220" h="466">
                    <a:moveTo>
                      <a:pt x="183" y="462"/>
                    </a:moveTo>
                    <a:cubicBezTo>
                      <a:pt x="172" y="466"/>
                      <a:pt x="160" y="460"/>
                      <a:pt x="156" y="448"/>
                    </a:cubicBezTo>
                    <a:cubicBezTo>
                      <a:pt x="156" y="448"/>
                      <a:pt x="169" y="351"/>
                      <a:pt x="123" y="229"/>
                    </a:cubicBezTo>
                    <a:cubicBezTo>
                      <a:pt x="77" y="106"/>
                      <a:pt x="4" y="44"/>
                      <a:pt x="4" y="44"/>
                    </a:cubicBezTo>
                    <a:cubicBezTo>
                      <a:pt x="0" y="32"/>
                      <a:pt x="5" y="19"/>
                      <a:pt x="16" y="16"/>
                    </a:cubicBezTo>
                    <a:cubicBezTo>
                      <a:pt x="58" y="0"/>
                      <a:pt x="151" y="125"/>
                      <a:pt x="181" y="207"/>
                    </a:cubicBezTo>
                    <a:cubicBezTo>
                      <a:pt x="212" y="290"/>
                      <a:pt x="220" y="448"/>
                      <a:pt x="183" y="462"/>
                    </a:cubicBezTo>
                    <a:close/>
                  </a:path>
                </a:pathLst>
              </a:custGeom>
              <a:solidFill>
                <a:srgbClr val="031E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7" name="i$ḷïḑè"/>
              <p:cNvSpPr/>
              <p:nvPr/>
            </p:nvSpPr>
            <p:spPr bwMode="auto">
              <a:xfrm>
                <a:off x="5574" y="2029"/>
                <a:ext cx="284" cy="285"/>
              </a:xfrm>
              <a:custGeom>
                <a:avLst/>
                <a:gdLst>
                  <a:gd name="T0" fmla="*/ 16 w 182"/>
                  <a:gd name="T1" fmla="*/ 101 h 182"/>
                  <a:gd name="T2" fmla="*/ 16 w 182"/>
                  <a:gd name="T3" fmla="*/ 101 h 182"/>
                  <a:gd name="T4" fmla="*/ 3 w 182"/>
                  <a:gd name="T5" fmla="*/ 131 h 182"/>
                  <a:gd name="T6" fmla="*/ 32 w 182"/>
                  <a:gd name="T7" fmla="*/ 142 h 182"/>
                  <a:gd name="T8" fmla="*/ 33 w 182"/>
                  <a:gd name="T9" fmla="*/ 141 h 182"/>
                  <a:gd name="T10" fmla="*/ 126 w 182"/>
                  <a:gd name="T11" fmla="*/ 167 h 182"/>
                  <a:gd name="T12" fmla="*/ 164 w 182"/>
                  <a:gd name="T13" fmla="*/ 62 h 182"/>
                  <a:gd name="T14" fmla="*/ 61 w 182"/>
                  <a:gd name="T15" fmla="*/ 17 h 182"/>
                  <a:gd name="T16" fmla="*/ 16 w 182"/>
                  <a:gd name="T17" fmla="*/ 10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182">
                    <a:moveTo>
                      <a:pt x="16" y="101"/>
                    </a:moveTo>
                    <a:cubicBezTo>
                      <a:pt x="16" y="101"/>
                      <a:pt x="16" y="101"/>
                      <a:pt x="16" y="101"/>
                    </a:cubicBezTo>
                    <a:cubicBezTo>
                      <a:pt x="8" y="105"/>
                      <a:pt x="0" y="125"/>
                      <a:pt x="3" y="131"/>
                    </a:cubicBezTo>
                    <a:cubicBezTo>
                      <a:pt x="4" y="137"/>
                      <a:pt x="24" y="145"/>
                      <a:pt x="32" y="142"/>
                    </a:cubicBezTo>
                    <a:cubicBezTo>
                      <a:pt x="33" y="141"/>
                      <a:pt x="33" y="141"/>
                      <a:pt x="33" y="141"/>
                    </a:cubicBezTo>
                    <a:cubicBezTo>
                      <a:pt x="58" y="180"/>
                      <a:pt x="92" y="182"/>
                      <a:pt x="126" y="167"/>
                    </a:cubicBezTo>
                    <a:cubicBezTo>
                      <a:pt x="165" y="151"/>
                      <a:pt x="182" y="104"/>
                      <a:pt x="164" y="62"/>
                    </a:cubicBezTo>
                    <a:cubicBezTo>
                      <a:pt x="146" y="21"/>
                      <a:pt x="100" y="0"/>
                      <a:pt x="61" y="17"/>
                    </a:cubicBezTo>
                    <a:cubicBezTo>
                      <a:pt x="27" y="31"/>
                      <a:pt x="4" y="56"/>
                      <a:pt x="16" y="101"/>
                    </a:cubicBezTo>
                    <a:close/>
                  </a:path>
                </a:pathLst>
              </a:custGeom>
              <a:solidFill>
                <a:srgbClr val="DBAA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8" name="îsḻíḑê"/>
              <p:cNvSpPr/>
              <p:nvPr/>
            </p:nvSpPr>
            <p:spPr bwMode="auto">
              <a:xfrm>
                <a:off x="5804" y="2270"/>
                <a:ext cx="72" cy="47"/>
              </a:xfrm>
              <a:custGeom>
                <a:avLst/>
                <a:gdLst>
                  <a:gd name="T0" fmla="*/ 34 w 46"/>
                  <a:gd name="T1" fmla="*/ 0 h 30"/>
                  <a:gd name="T2" fmla="*/ 43 w 46"/>
                  <a:gd name="T3" fmla="*/ 19 h 30"/>
                  <a:gd name="T4" fmla="*/ 8 w 46"/>
                  <a:gd name="T5" fmla="*/ 28 h 30"/>
                  <a:gd name="T6" fmla="*/ 8 w 46"/>
                  <a:gd name="T7" fmla="*/ 18 h 30"/>
                  <a:gd name="T8" fmla="*/ 34 w 46"/>
                  <a:gd name="T9" fmla="*/ 0 h 30"/>
                </a:gdLst>
                <a:ahLst/>
                <a:cxnLst>
                  <a:cxn ang="0">
                    <a:pos x="T0" y="T1"/>
                  </a:cxn>
                  <a:cxn ang="0">
                    <a:pos x="T2" y="T3"/>
                  </a:cxn>
                  <a:cxn ang="0">
                    <a:pos x="T4" y="T5"/>
                  </a:cxn>
                  <a:cxn ang="0">
                    <a:pos x="T6" y="T7"/>
                  </a:cxn>
                  <a:cxn ang="0">
                    <a:pos x="T8" y="T9"/>
                  </a:cxn>
                </a:cxnLst>
                <a:rect l="0" t="0" r="r" b="b"/>
                <a:pathLst>
                  <a:path w="46" h="30">
                    <a:moveTo>
                      <a:pt x="34" y="0"/>
                    </a:moveTo>
                    <a:cubicBezTo>
                      <a:pt x="43" y="6"/>
                      <a:pt x="46" y="15"/>
                      <a:pt x="43" y="19"/>
                    </a:cubicBezTo>
                    <a:cubicBezTo>
                      <a:pt x="40" y="23"/>
                      <a:pt x="15" y="30"/>
                      <a:pt x="8" y="28"/>
                    </a:cubicBezTo>
                    <a:cubicBezTo>
                      <a:pt x="2" y="25"/>
                      <a:pt x="0" y="23"/>
                      <a:pt x="8" y="18"/>
                    </a:cubicBezTo>
                    <a:cubicBezTo>
                      <a:pt x="15" y="13"/>
                      <a:pt x="34" y="0"/>
                      <a:pt x="34" y="0"/>
                    </a:cubicBezTo>
                    <a:close/>
                  </a:path>
                </a:pathLst>
              </a:custGeom>
              <a:solidFill>
                <a:srgbClr val="DBAA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9" name="ïşḻïḍê"/>
              <p:cNvSpPr/>
              <p:nvPr/>
            </p:nvSpPr>
            <p:spPr bwMode="auto">
              <a:xfrm>
                <a:off x="5672" y="1979"/>
                <a:ext cx="68" cy="45"/>
              </a:xfrm>
              <a:custGeom>
                <a:avLst/>
                <a:gdLst>
                  <a:gd name="T0" fmla="*/ 42 w 43"/>
                  <a:gd name="T1" fmla="*/ 14 h 29"/>
                  <a:gd name="T2" fmla="*/ 38 w 43"/>
                  <a:gd name="T3" fmla="*/ 0 h 29"/>
                  <a:gd name="T4" fmla="*/ 12 w 43"/>
                  <a:gd name="T5" fmla="*/ 15 h 29"/>
                  <a:gd name="T6" fmla="*/ 7 w 43"/>
                  <a:gd name="T7" fmla="*/ 29 h 29"/>
                  <a:gd name="T8" fmla="*/ 42 w 43"/>
                  <a:gd name="T9" fmla="*/ 14 h 29"/>
                </a:gdLst>
                <a:ahLst/>
                <a:cxnLst>
                  <a:cxn ang="0">
                    <a:pos x="T0" y="T1"/>
                  </a:cxn>
                  <a:cxn ang="0">
                    <a:pos x="T2" y="T3"/>
                  </a:cxn>
                  <a:cxn ang="0">
                    <a:pos x="T4" y="T5"/>
                  </a:cxn>
                  <a:cxn ang="0">
                    <a:pos x="T6" y="T7"/>
                  </a:cxn>
                  <a:cxn ang="0">
                    <a:pos x="T8" y="T9"/>
                  </a:cxn>
                </a:cxnLst>
                <a:rect l="0" t="0" r="r" b="b"/>
                <a:pathLst>
                  <a:path w="43" h="29">
                    <a:moveTo>
                      <a:pt x="42" y="14"/>
                    </a:moveTo>
                    <a:cubicBezTo>
                      <a:pt x="43" y="11"/>
                      <a:pt x="43" y="0"/>
                      <a:pt x="38" y="0"/>
                    </a:cubicBezTo>
                    <a:cubicBezTo>
                      <a:pt x="34" y="0"/>
                      <a:pt x="20" y="7"/>
                      <a:pt x="12" y="15"/>
                    </a:cubicBezTo>
                    <a:cubicBezTo>
                      <a:pt x="5" y="23"/>
                      <a:pt x="0" y="29"/>
                      <a:pt x="7" y="29"/>
                    </a:cubicBezTo>
                    <a:cubicBezTo>
                      <a:pt x="13" y="29"/>
                      <a:pt x="42" y="14"/>
                      <a:pt x="42" y="14"/>
                    </a:cubicBezTo>
                    <a:close/>
                  </a:path>
                </a:pathLst>
              </a:custGeom>
              <a:solidFill>
                <a:srgbClr val="DBAA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0" name="ïŝľíḓe"/>
              <p:cNvSpPr/>
              <p:nvPr/>
            </p:nvSpPr>
            <p:spPr bwMode="auto">
              <a:xfrm>
                <a:off x="5589" y="1901"/>
                <a:ext cx="434" cy="432"/>
              </a:xfrm>
              <a:custGeom>
                <a:avLst/>
                <a:gdLst>
                  <a:gd name="T0" fmla="*/ 29 w 277"/>
                  <a:gd name="T1" fmla="*/ 104 h 276"/>
                  <a:gd name="T2" fmla="*/ 237 w 277"/>
                  <a:gd name="T3" fmla="*/ 99 h 276"/>
                  <a:gd name="T4" fmla="*/ 171 w 277"/>
                  <a:gd name="T5" fmla="*/ 252 h 276"/>
                  <a:gd name="T6" fmla="*/ 87 w 277"/>
                  <a:gd name="T7" fmla="*/ 266 h 276"/>
                  <a:gd name="T8" fmla="*/ 63 w 277"/>
                  <a:gd name="T9" fmla="*/ 260 h 276"/>
                  <a:gd name="T10" fmla="*/ 43 w 277"/>
                  <a:gd name="T11" fmla="*/ 242 h 276"/>
                  <a:gd name="T12" fmla="*/ 45 w 277"/>
                  <a:gd name="T13" fmla="*/ 251 h 276"/>
                  <a:gd name="T14" fmla="*/ 33 w 277"/>
                  <a:gd name="T15" fmla="*/ 235 h 276"/>
                  <a:gd name="T16" fmla="*/ 18 w 277"/>
                  <a:gd name="T17" fmla="*/ 199 h 276"/>
                  <a:gd name="T18" fmla="*/ 16 w 277"/>
                  <a:gd name="T19" fmla="*/ 207 h 276"/>
                  <a:gd name="T20" fmla="*/ 11 w 277"/>
                  <a:gd name="T21" fmla="*/ 184 h 276"/>
                  <a:gd name="T22" fmla="*/ 12 w 277"/>
                  <a:gd name="T23" fmla="*/ 147 h 276"/>
                  <a:gd name="T24" fmla="*/ 0 w 277"/>
                  <a:gd name="T25" fmla="*/ 157 h 276"/>
                  <a:gd name="T26" fmla="*/ 14 w 277"/>
                  <a:gd name="T27" fmla="*/ 119 h 276"/>
                  <a:gd name="T28" fmla="*/ 29 w 277"/>
                  <a:gd name="T29" fmla="*/ 10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7" h="276">
                    <a:moveTo>
                      <a:pt x="29" y="104"/>
                    </a:moveTo>
                    <a:cubicBezTo>
                      <a:pt x="54" y="57"/>
                      <a:pt x="194" y="0"/>
                      <a:pt x="237" y="99"/>
                    </a:cubicBezTo>
                    <a:cubicBezTo>
                      <a:pt x="277" y="192"/>
                      <a:pt x="213" y="235"/>
                      <a:pt x="171" y="252"/>
                    </a:cubicBezTo>
                    <a:cubicBezTo>
                      <a:pt x="149" y="261"/>
                      <a:pt x="111" y="276"/>
                      <a:pt x="87" y="266"/>
                    </a:cubicBezTo>
                    <a:cubicBezTo>
                      <a:pt x="81" y="268"/>
                      <a:pt x="73" y="266"/>
                      <a:pt x="63" y="260"/>
                    </a:cubicBezTo>
                    <a:cubicBezTo>
                      <a:pt x="53" y="255"/>
                      <a:pt x="43" y="242"/>
                      <a:pt x="43" y="242"/>
                    </a:cubicBezTo>
                    <a:cubicBezTo>
                      <a:pt x="43" y="242"/>
                      <a:pt x="44" y="248"/>
                      <a:pt x="45" y="251"/>
                    </a:cubicBezTo>
                    <a:cubicBezTo>
                      <a:pt x="46" y="253"/>
                      <a:pt x="40" y="247"/>
                      <a:pt x="33" y="235"/>
                    </a:cubicBezTo>
                    <a:cubicBezTo>
                      <a:pt x="25" y="224"/>
                      <a:pt x="18" y="199"/>
                      <a:pt x="18" y="199"/>
                    </a:cubicBezTo>
                    <a:cubicBezTo>
                      <a:pt x="16" y="207"/>
                      <a:pt x="16" y="207"/>
                      <a:pt x="16" y="207"/>
                    </a:cubicBezTo>
                    <a:cubicBezTo>
                      <a:pt x="16" y="207"/>
                      <a:pt x="12" y="200"/>
                      <a:pt x="11" y="184"/>
                    </a:cubicBezTo>
                    <a:cubicBezTo>
                      <a:pt x="10" y="169"/>
                      <a:pt x="14" y="147"/>
                      <a:pt x="12" y="147"/>
                    </a:cubicBezTo>
                    <a:cubicBezTo>
                      <a:pt x="11" y="148"/>
                      <a:pt x="1" y="155"/>
                      <a:pt x="0" y="157"/>
                    </a:cubicBezTo>
                    <a:cubicBezTo>
                      <a:pt x="0" y="158"/>
                      <a:pt x="3" y="136"/>
                      <a:pt x="14" y="119"/>
                    </a:cubicBezTo>
                    <a:cubicBezTo>
                      <a:pt x="18" y="113"/>
                      <a:pt x="24" y="108"/>
                      <a:pt x="29" y="104"/>
                    </a:cubicBezTo>
                    <a:close/>
                  </a:path>
                </a:pathLst>
              </a:custGeom>
              <a:solidFill>
                <a:srgbClr val="AD6B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1" name="ïṣļïdè"/>
              <p:cNvSpPr/>
              <p:nvPr/>
            </p:nvSpPr>
            <p:spPr bwMode="auto">
              <a:xfrm>
                <a:off x="2654" y="1591"/>
                <a:ext cx="144" cy="152"/>
              </a:xfrm>
              <a:custGeom>
                <a:avLst/>
                <a:gdLst>
                  <a:gd name="T0" fmla="*/ 92 w 92"/>
                  <a:gd name="T1" fmla="*/ 51 h 97"/>
                  <a:gd name="T2" fmla="*/ 30 w 92"/>
                  <a:gd name="T3" fmla="*/ 0 h 97"/>
                  <a:gd name="T4" fmla="*/ 0 w 92"/>
                  <a:gd name="T5" fmla="*/ 14 h 97"/>
                  <a:gd name="T6" fmla="*/ 73 w 92"/>
                  <a:gd name="T7" fmla="*/ 97 h 97"/>
                  <a:gd name="T8" fmla="*/ 92 w 92"/>
                  <a:gd name="T9" fmla="*/ 51 h 97"/>
                </a:gdLst>
                <a:ahLst/>
                <a:cxnLst>
                  <a:cxn ang="0">
                    <a:pos x="T0" y="T1"/>
                  </a:cxn>
                  <a:cxn ang="0">
                    <a:pos x="T2" y="T3"/>
                  </a:cxn>
                  <a:cxn ang="0">
                    <a:pos x="T4" y="T5"/>
                  </a:cxn>
                  <a:cxn ang="0">
                    <a:pos x="T6" y="T7"/>
                  </a:cxn>
                  <a:cxn ang="0">
                    <a:pos x="T8" y="T9"/>
                  </a:cxn>
                </a:cxnLst>
                <a:rect l="0" t="0" r="r" b="b"/>
                <a:pathLst>
                  <a:path w="92" h="97">
                    <a:moveTo>
                      <a:pt x="92" y="51"/>
                    </a:moveTo>
                    <a:cubicBezTo>
                      <a:pt x="71" y="35"/>
                      <a:pt x="42" y="14"/>
                      <a:pt x="30" y="0"/>
                    </a:cubicBezTo>
                    <a:cubicBezTo>
                      <a:pt x="0" y="14"/>
                      <a:pt x="0" y="14"/>
                      <a:pt x="0" y="14"/>
                    </a:cubicBezTo>
                    <a:cubicBezTo>
                      <a:pt x="73" y="97"/>
                      <a:pt x="73" y="97"/>
                      <a:pt x="73" y="97"/>
                    </a:cubicBezTo>
                    <a:cubicBezTo>
                      <a:pt x="79" y="83"/>
                      <a:pt x="85" y="66"/>
                      <a:pt x="92" y="51"/>
                    </a:cubicBezTo>
                    <a:close/>
                  </a:path>
                </a:pathLst>
              </a:custGeom>
              <a:solidFill>
                <a:srgbClr val="FBCE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2" name="ïsḻîḍè"/>
              <p:cNvSpPr/>
              <p:nvPr/>
            </p:nvSpPr>
            <p:spPr bwMode="auto">
              <a:xfrm>
                <a:off x="3905" y="1557"/>
                <a:ext cx="56" cy="109"/>
              </a:xfrm>
              <a:custGeom>
                <a:avLst/>
                <a:gdLst>
                  <a:gd name="T0" fmla="*/ 36 w 36"/>
                  <a:gd name="T1" fmla="*/ 63 h 70"/>
                  <a:gd name="T2" fmla="*/ 23 w 36"/>
                  <a:gd name="T3" fmla="*/ 23 h 70"/>
                  <a:gd name="T4" fmla="*/ 5 w 36"/>
                  <a:gd name="T5" fmla="*/ 1 h 70"/>
                  <a:gd name="T6" fmla="*/ 3 w 36"/>
                  <a:gd name="T7" fmla="*/ 24 h 70"/>
                  <a:gd name="T8" fmla="*/ 36 w 36"/>
                  <a:gd name="T9" fmla="*/ 63 h 70"/>
                </a:gdLst>
                <a:ahLst/>
                <a:cxnLst>
                  <a:cxn ang="0">
                    <a:pos x="T0" y="T1"/>
                  </a:cxn>
                  <a:cxn ang="0">
                    <a:pos x="T2" y="T3"/>
                  </a:cxn>
                  <a:cxn ang="0">
                    <a:pos x="T4" y="T5"/>
                  </a:cxn>
                  <a:cxn ang="0">
                    <a:pos x="T6" y="T7"/>
                  </a:cxn>
                  <a:cxn ang="0">
                    <a:pos x="T8" y="T9"/>
                  </a:cxn>
                </a:cxnLst>
                <a:rect l="0" t="0" r="r" b="b"/>
                <a:pathLst>
                  <a:path w="36" h="70">
                    <a:moveTo>
                      <a:pt x="36" y="63"/>
                    </a:moveTo>
                    <a:cubicBezTo>
                      <a:pt x="23" y="23"/>
                      <a:pt x="23" y="23"/>
                      <a:pt x="23" y="23"/>
                    </a:cubicBezTo>
                    <a:cubicBezTo>
                      <a:pt x="22" y="18"/>
                      <a:pt x="10" y="0"/>
                      <a:pt x="5" y="1"/>
                    </a:cubicBezTo>
                    <a:cubicBezTo>
                      <a:pt x="0" y="2"/>
                      <a:pt x="1" y="19"/>
                      <a:pt x="3" y="24"/>
                    </a:cubicBezTo>
                    <a:cubicBezTo>
                      <a:pt x="9" y="40"/>
                      <a:pt x="14" y="70"/>
                      <a:pt x="36" y="63"/>
                    </a:cubicBezTo>
                    <a:close/>
                  </a:path>
                </a:pathLst>
              </a:custGeom>
              <a:solidFill>
                <a:srgbClr val="EDBF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3" name="îšļiḓé"/>
              <p:cNvSpPr/>
              <p:nvPr/>
            </p:nvSpPr>
            <p:spPr bwMode="auto">
              <a:xfrm>
                <a:off x="3789" y="1103"/>
                <a:ext cx="269" cy="660"/>
              </a:xfrm>
              <a:custGeom>
                <a:avLst/>
                <a:gdLst>
                  <a:gd name="T0" fmla="*/ 59 w 172"/>
                  <a:gd name="T1" fmla="*/ 406 h 422"/>
                  <a:gd name="T2" fmla="*/ 60 w 172"/>
                  <a:gd name="T3" fmla="*/ 357 h 422"/>
                  <a:gd name="T4" fmla="*/ 60 w 172"/>
                  <a:gd name="T5" fmla="*/ 357 h 422"/>
                  <a:gd name="T6" fmla="*/ 48 w 172"/>
                  <a:gd name="T7" fmla="*/ 411 h 422"/>
                  <a:gd name="T8" fmla="*/ 35 w 172"/>
                  <a:gd name="T9" fmla="*/ 409 h 422"/>
                  <a:gd name="T10" fmla="*/ 44 w 172"/>
                  <a:gd name="T11" fmla="*/ 354 h 422"/>
                  <a:gd name="T12" fmla="*/ 43 w 172"/>
                  <a:gd name="T13" fmla="*/ 353 h 422"/>
                  <a:gd name="T14" fmla="*/ 28 w 172"/>
                  <a:gd name="T15" fmla="*/ 401 h 422"/>
                  <a:gd name="T16" fmla="*/ 19 w 172"/>
                  <a:gd name="T17" fmla="*/ 408 h 422"/>
                  <a:gd name="T18" fmla="*/ 16 w 172"/>
                  <a:gd name="T19" fmla="*/ 398 h 422"/>
                  <a:gd name="T20" fmla="*/ 28 w 172"/>
                  <a:gd name="T21" fmla="*/ 350 h 422"/>
                  <a:gd name="T22" fmla="*/ 27 w 172"/>
                  <a:gd name="T23" fmla="*/ 349 h 422"/>
                  <a:gd name="T24" fmla="*/ 13 w 172"/>
                  <a:gd name="T25" fmla="*/ 380 h 422"/>
                  <a:gd name="T26" fmla="*/ 5 w 172"/>
                  <a:gd name="T27" fmla="*/ 386 h 422"/>
                  <a:gd name="T28" fmla="*/ 4 w 172"/>
                  <a:gd name="T29" fmla="*/ 377 h 422"/>
                  <a:gd name="T30" fmla="*/ 14 w 172"/>
                  <a:gd name="T31" fmla="*/ 346 h 422"/>
                  <a:gd name="T32" fmla="*/ 36 w 172"/>
                  <a:gd name="T33" fmla="*/ 284 h 422"/>
                  <a:gd name="T34" fmla="*/ 43 w 172"/>
                  <a:gd name="T35" fmla="*/ 275 h 422"/>
                  <a:gd name="T36" fmla="*/ 78 w 172"/>
                  <a:gd name="T37" fmla="*/ 88 h 422"/>
                  <a:gd name="T38" fmla="*/ 125 w 172"/>
                  <a:gd name="T39" fmla="*/ 0 h 422"/>
                  <a:gd name="T40" fmla="*/ 172 w 172"/>
                  <a:gd name="T41" fmla="*/ 51 h 422"/>
                  <a:gd name="T42" fmla="*/ 135 w 172"/>
                  <a:gd name="T43" fmla="*/ 116 h 422"/>
                  <a:gd name="T44" fmla="*/ 85 w 172"/>
                  <a:gd name="T45" fmla="*/ 284 h 422"/>
                  <a:gd name="T46" fmla="*/ 87 w 172"/>
                  <a:gd name="T47" fmla="*/ 316 h 422"/>
                  <a:gd name="T48" fmla="*/ 77 w 172"/>
                  <a:gd name="T49" fmla="*/ 359 h 422"/>
                  <a:gd name="T50" fmla="*/ 72 w 172"/>
                  <a:gd name="T51" fmla="*/ 407 h 422"/>
                  <a:gd name="T52" fmla="*/ 59 w 172"/>
                  <a:gd name="T53" fmla="*/ 40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422">
                    <a:moveTo>
                      <a:pt x="59" y="406"/>
                    </a:moveTo>
                    <a:cubicBezTo>
                      <a:pt x="60" y="357"/>
                      <a:pt x="60" y="357"/>
                      <a:pt x="60" y="357"/>
                    </a:cubicBezTo>
                    <a:cubicBezTo>
                      <a:pt x="60" y="357"/>
                      <a:pt x="60" y="357"/>
                      <a:pt x="60" y="357"/>
                    </a:cubicBezTo>
                    <a:cubicBezTo>
                      <a:pt x="48" y="411"/>
                      <a:pt x="48" y="411"/>
                      <a:pt x="48" y="411"/>
                    </a:cubicBezTo>
                    <a:cubicBezTo>
                      <a:pt x="45" y="422"/>
                      <a:pt x="33" y="420"/>
                      <a:pt x="35" y="409"/>
                    </a:cubicBezTo>
                    <a:cubicBezTo>
                      <a:pt x="44" y="354"/>
                      <a:pt x="44" y="354"/>
                      <a:pt x="44" y="354"/>
                    </a:cubicBezTo>
                    <a:cubicBezTo>
                      <a:pt x="43" y="353"/>
                      <a:pt x="43" y="353"/>
                      <a:pt x="43" y="353"/>
                    </a:cubicBezTo>
                    <a:cubicBezTo>
                      <a:pt x="28" y="401"/>
                      <a:pt x="28" y="401"/>
                      <a:pt x="28" y="401"/>
                    </a:cubicBezTo>
                    <a:cubicBezTo>
                      <a:pt x="26" y="408"/>
                      <a:pt x="23" y="409"/>
                      <a:pt x="19" y="408"/>
                    </a:cubicBezTo>
                    <a:cubicBezTo>
                      <a:pt x="15" y="406"/>
                      <a:pt x="16" y="402"/>
                      <a:pt x="16" y="398"/>
                    </a:cubicBezTo>
                    <a:cubicBezTo>
                      <a:pt x="28" y="350"/>
                      <a:pt x="28" y="350"/>
                      <a:pt x="28" y="350"/>
                    </a:cubicBezTo>
                    <a:cubicBezTo>
                      <a:pt x="27" y="349"/>
                      <a:pt x="27" y="349"/>
                      <a:pt x="27" y="349"/>
                    </a:cubicBezTo>
                    <a:cubicBezTo>
                      <a:pt x="13" y="380"/>
                      <a:pt x="13" y="380"/>
                      <a:pt x="13" y="380"/>
                    </a:cubicBezTo>
                    <a:cubicBezTo>
                      <a:pt x="11" y="384"/>
                      <a:pt x="11" y="388"/>
                      <a:pt x="5" y="386"/>
                    </a:cubicBezTo>
                    <a:cubicBezTo>
                      <a:pt x="0" y="384"/>
                      <a:pt x="3" y="381"/>
                      <a:pt x="4" y="377"/>
                    </a:cubicBezTo>
                    <a:cubicBezTo>
                      <a:pt x="14" y="346"/>
                      <a:pt x="14" y="346"/>
                      <a:pt x="14" y="346"/>
                    </a:cubicBezTo>
                    <a:cubicBezTo>
                      <a:pt x="15" y="328"/>
                      <a:pt x="27" y="299"/>
                      <a:pt x="36" y="284"/>
                    </a:cubicBezTo>
                    <a:cubicBezTo>
                      <a:pt x="38" y="281"/>
                      <a:pt x="42" y="278"/>
                      <a:pt x="43" y="275"/>
                    </a:cubicBezTo>
                    <a:cubicBezTo>
                      <a:pt x="53" y="224"/>
                      <a:pt x="74" y="108"/>
                      <a:pt x="78" y="88"/>
                    </a:cubicBezTo>
                    <a:cubicBezTo>
                      <a:pt x="78" y="88"/>
                      <a:pt x="115" y="9"/>
                      <a:pt x="125" y="0"/>
                    </a:cubicBezTo>
                    <a:cubicBezTo>
                      <a:pt x="172" y="51"/>
                      <a:pt x="172" y="51"/>
                      <a:pt x="172" y="51"/>
                    </a:cubicBezTo>
                    <a:cubicBezTo>
                      <a:pt x="135" y="116"/>
                      <a:pt x="135" y="116"/>
                      <a:pt x="135" y="116"/>
                    </a:cubicBezTo>
                    <a:cubicBezTo>
                      <a:pt x="135" y="124"/>
                      <a:pt x="84" y="282"/>
                      <a:pt x="85" y="284"/>
                    </a:cubicBezTo>
                    <a:cubicBezTo>
                      <a:pt x="88" y="293"/>
                      <a:pt x="88" y="310"/>
                      <a:pt x="87" y="316"/>
                    </a:cubicBezTo>
                    <a:cubicBezTo>
                      <a:pt x="77" y="359"/>
                      <a:pt x="77" y="359"/>
                      <a:pt x="77" y="359"/>
                    </a:cubicBezTo>
                    <a:cubicBezTo>
                      <a:pt x="72" y="407"/>
                      <a:pt x="72" y="407"/>
                      <a:pt x="72" y="407"/>
                    </a:cubicBezTo>
                    <a:cubicBezTo>
                      <a:pt x="70" y="421"/>
                      <a:pt x="57" y="417"/>
                      <a:pt x="59" y="406"/>
                    </a:cubicBezTo>
                    <a:close/>
                  </a:path>
                </a:pathLst>
              </a:custGeom>
              <a:solidFill>
                <a:srgbClr val="FBCE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4" name="îsľïḋé"/>
              <p:cNvSpPr/>
              <p:nvPr/>
            </p:nvSpPr>
            <p:spPr bwMode="auto">
              <a:xfrm>
                <a:off x="1612" y="2112"/>
                <a:ext cx="301" cy="481"/>
              </a:xfrm>
              <a:custGeom>
                <a:avLst/>
                <a:gdLst>
                  <a:gd name="T0" fmla="*/ 83 w 192"/>
                  <a:gd name="T1" fmla="*/ 307 h 307"/>
                  <a:gd name="T2" fmla="*/ 0 w 192"/>
                  <a:gd name="T3" fmla="*/ 0 h 307"/>
                  <a:gd name="T4" fmla="*/ 90 w 192"/>
                  <a:gd name="T5" fmla="*/ 17 h 307"/>
                  <a:gd name="T6" fmla="*/ 148 w 192"/>
                  <a:gd name="T7" fmla="*/ 247 h 307"/>
                  <a:gd name="T8" fmla="*/ 83 w 192"/>
                  <a:gd name="T9" fmla="*/ 307 h 307"/>
                </a:gdLst>
                <a:ahLst/>
                <a:cxnLst>
                  <a:cxn ang="0">
                    <a:pos x="T0" y="T1"/>
                  </a:cxn>
                  <a:cxn ang="0">
                    <a:pos x="T2" y="T3"/>
                  </a:cxn>
                  <a:cxn ang="0">
                    <a:pos x="T4" y="T5"/>
                  </a:cxn>
                  <a:cxn ang="0">
                    <a:pos x="T6" y="T7"/>
                  </a:cxn>
                  <a:cxn ang="0">
                    <a:pos x="T8" y="T9"/>
                  </a:cxn>
                </a:cxnLst>
                <a:rect l="0" t="0" r="r" b="b"/>
                <a:pathLst>
                  <a:path w="192" h="307">
                    <a:moveTo>
                      <a:pt x="83" y="307"/>
                    </a:moveTo>
                    <a:cubicBezTo>
                      <a:pt x="0" y="0"/>
                      <a:pt x="0" y="0"/>
                      <a:pt x="0" y="0"/>
                    </a:cubicBezTo>
                    <a:cubicBezTo>
                      <a:pt x="0" y="0"/>
                      <a:pt x="58" y="6"/>
                      <a:pt x="90" y="17"/>
                    </a:cubicBezTo>
                    <a:cubicBezTo>
                      <a:pt x="160" y="53"/>
                      <a:pt x="192" y="186"/>
                      <a:pt x="148" y="247"/>
                    </a:cubicBezTo>
                    <a:cubicBezTo>
                      <a:pt x="126" y="270"/>
                      <a:pt x="83" y="307"/>
                      <a:pt x="83" y="307"/>
                    </a:cubicBezTo>
                    <a:close/>
                  </a:path>
                </a:pathLst>
              </a:custGeom>
              <a:solidFill>
                <a:srgbClr val="694F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5" name="îṧḷíďè"/>
              <p:cNvSpPr/>
              <p:nvPr/>
            </p:nvSpPr>
            <p:spPr bwMode="auto">
              <a:xfrm>
                <a:off x="2268" y="1830"/>
                <a:ext cx="100" cy="74"/>
              </a:xfrm>
              <a:custGeom>
                <a:avLst/>
                <a:gdLst>
                  <a:gd name="T0" fmla="*/ 15 w 64"/>
                  <a:gd name="T1" fmla="*/ 0 h 47"/>
                  <a:gd name="T2" fmla="*/ 47 w 64"/>
                  <a:gd name="T3" fmla="*/ 9 h 47"/>
                  <a:gd name="T4" fmla="*/ 55 w 64"/>
                  <a:gd name="T5" fmla="*/ 46 h 47"/>
                  <a:gd name="T6" fmla="*/ 31 w 64"/>
                  <a:gd name="T7" fmla="*/ 23 h 47"/>
                  <a:gd name="T8" fmla="*/ 0 w 64"/>
                  <a:gd name="T9" fmla="*/ 15 h 47"/>
                  <a:gd name="T10" fmla="*/ 15 w 64"/>
                  <a:gd name="T11" fmla="*/ 0 h 47"/>
                </a:gdLst>
                <a:ahLst/>
                <a:cxnLst>
                  <a:cxn ang="0">
                    <a:pos x="T0" y="T1"/>
                  </a:cxn>
                  <a:cxn ang="0">
                    <a:pos x="T2" y="T3"/>
                  </a:cxn>
                  <a:cxn ang="0">
                    <a:pos x="T4" y="T5"/>
                  </a:cxn>
                  <a:cxn ang="0">
                    <a:pos x="T6" y="T7"/>
                  </a:cxn>
                  <a:cxn ang="0">
                    <a:pos x="T8" y="T9"/>
                  </a:cxn>
                  <a:cxn ang="0">
                    <a:pos x="T10" y="T11"/>
                  </a:cxn>
                </a:cxnLst>
                <a:rect l="0" t="0" r="r" b="b"/>
                <a:pathLst>
                  <a:path w="64" h="47">
                    <a:moveTo>
                      <a:pt x="15" y="0"/>
                    </a:moveTo>
                    <a:cubicBezTo>
                      <a:pt x="16" y="0"/>
                      <a:pt x="47" y="9"/>
                      <a:pt x="47" y="9"/>
                    </a:cubicBezTo>
                    <a:cubicBezTo>
                      <a:pt x="47" y="9"/>
                      <a:pt x="64" y="45"/>
                      <a:pt x="55" y="46"/>
                    </a:cubicBezTo>
                    <a:cubicBezTo>
                      <a:pt x="45" y="47"/>
                      <a:pt x="31" y="23"/>
                      <a:pt x="31" y="23"/>
                    </a:cubicBezTo>
                    <a:cubicBezTo>
                      <a:pt x="31" y="23"/>
                      <a:pt x="0" y="16"/>
                      <a:pt x="0" y="15"/>
                    </a:cubicBezTo>
                    <a:cubicBezTo>
                      <a:pt x="1" y="13"/>
                      <a:pt x="15" y="0"/>
                      <a:pt x="15" y="0"/>
                    </a:cubicBezTo>
                    <a:close/>
                  </a:path>
                </a:pathLst>
              </a:custGeom>
              <a:solidFill>
                <a:srgbClr val="DBB4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6" name="iṣľîdê"/>
              <p:cNvSpPr/>
              <p:nvPr/>
            </p:nvSpPr>
            <p:spPr bwMode="auto">
              <a:xfrm>
                <a:off x="2050" y="1799"/>
                <a:ext cx="340" cy="143"/>
              </a:xfrm>
              <a:custGeom>
                <a:avLst/>
                <a:gdLst>
                  <a:gd name="T0" fmla="*/ 86 w 217"/>
                  <a:gd name="T1" fmla="*/ 30 h 91"/>
                  <a:gd name="T2" fmla="*/ 153 w 217"/>
                  <a:gd name="T3" fmla="*/ 6 h 91"/>
                  <a:gd name="T4" fmla="*/ 202 w 217"/>
                  <a:gd name="T5" fmla="*/ 30 h 91"/>
                  <a:gd name="T6" fmla="*/ 215 w 217"/>
                  <a:gd name="T7" fmla="*/ 65 h 91"/>
                  <a:gd name="T8" fmla="*/ 203 w 217"/>
                  <a:gd name="T9" fmla="*/ 69 h 91"/>
                  <a:gd name="T10" fmla="*/ 182 w 217"/>
                  <a:gd name="T11" fmla="*/ 41 h 91"/>
                  <a:gd name="T12" fmla="*/ 148 w 217"/>
                  <a:gd name="T13" fmla="*/ 48 h 91"/>
                  <a:gd name="T14" fmla="*/ 154 w 217"/>
                  <a:gd name="T15" fmla="*/ 59 h 91"/>
                  <a:gd name="T16" fmla="*/ 147 w 217"/>
                  <a:gd name="T17" fmla="*/ 72 h 91"/>
                  <a:gd name="T18" fmla="*/ 138 w 217"/>
                  <a:gd name="T19" fmla="*/ 75 h 91"/>
                  <a:gd name="T20" fmla="*/ 99 w 217"/>
                  <a:gd name="T21" fmla="*/ 80 h 91"/>
                  <a:gd name="T22" fmla="*/ 17 w 217"/>
                  <a:gd name="T23" fmla="*/ 91 h 91"/>
                  <a:gd name="T24" fmla="*/ 0 w 217"/>
                  <a:gd name="T25" fmla="*/ 35 h 91"/>
                  <a:gd name="T26" fmla="*/ 86 w 217"/>
                  <a:gd name="T27"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91">
                    <a:moveTo>
                      <a:pt x="86" y="30"/>
                    </a:moveTo>
                    <a:cubicBezTo>
                      <a:pt x="94" y="29"/>
                      <a:pt x="140" y="0"/>
                      <a:pt x="153" y="6"/>
                    </a:cubicBezTo>
                    <a:cubicBezTo>
                      <a:pt x="173" y="15"/>
                      <a:pt x="198" y="25"/>
                      <a:pt x="202" y="30"/>
                    </a:cubicBezTo>
                    <a:cubicBezTo>
                      <a:pt x="205" y="35"/>
                      <a:pt x="213" y="61"/>
                      <a:pt x="215" y="65"/>
                    </a:cubicBezTo>
                    <a:cubicBezTo>
                      <a:pt x="217" y="70"/>
                      <a:pt x="213" y="75"/>
                      <a:pt x="203" y="69"/>
                    </a:cubicBezTo>
                    <a:cubicBezTo>
                      <a:pt x="193" y="63"/>
                      <a:pt x="190" y="42"/>
                      <a:pt x="182" y="41"/>
                    </a:cubicBezTo>
                    <a:cubicBezTo>
                      <a:pt x="174" y="39"/>
                      <a:pt x="150" y="39"/>
                      <a:pt x="148" y="48"/>
                    </a:cubicBezTo>
                    <a:cubicBezTo>
                      <a:pt x="147" y="53"/>
                      <a:pt x="145" y="50"/>
                      <a:pt x="154" y="59"/>
                    </a:cubicBezTo>
                    <a:cubicBezTo>
                      <a:pt x="147" y="72"/>
                      <a:pt x="147" y="72"/>
                      <a:pt x="147" y="72"/>
                    </a:cubicBezTo>
                    <a:cubicBezTo>
                      <a:pt x="144" y="73"/>
                      <a:pt x="141" y="74"/>
                      <a:pt x="138" y="75"/>
                    </a:cubicBezTo>
                    <a:cubicBezTo>
                      <a:pt x="125" y="81"/>
                      <a:pt x="105" y="81"/>
                      <a:pt x="99" y="80"/>
                    </a:cubicBezTo>
                    <a:cubicBezTo>
                      <a:pt x="95" y="79"/>
                      <a:pt x="66" y="81"/>
                      <a:pt x="17" y="91"/>
                    </a:cubicBezTo>
                    <a:cubicBezTo>
                      <a:pt x="0" y="35"/>
                      <a:pt x="0" y="35"/>
                      <a:pt x="0" y="35"/>
                    </a:cubicBezTo>
                    <a:cubicBezTo>
                      <a:pt x="58" y="33"/>
                      <a:pt x="82" y="31"/>
                      <a:pt x="86" y="30"/>
                    </a:cubicBezTo>
                    <a:close/>
                  </a:path>
                </a:pathLst>
              </a:custGeom>
              <a:solidFill>
                <a:srgbClr val="F2C4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7" name="ïṧ1îḍè"/>
              <p:cNvSpPr/>
              <p:nvPr/>
            </p:nvSpPr>
            <p:spPr bwMode="auto">
              <a:xfrm>
                <a:off x="2275" y="1827"/>
                <a:ext cx="221" cy="152"/>
              </a:xfrm>
              <a:custGeom>
                <a:avLst/>
                <a:gdLst>
                  <a:gd name="T0" fmla="*/ 129 w 141"/>
                  <a:gd name="T1" fmla="*/ 6 h 97"/>
                  <a:gd name="T2" fmla="*/ 140 w 141"/>
                  <a:gd name="T3" fmla="*/ 67 h 97"/>
                  <a:gd name="T4" fmla="*/ 135 w 141"/>
                  <a:gd name="T5" fmla="*/ 75 h 97"/>
                  <a:gd name="T6" fmla="*/ 20 w 141"/>
                  <a:gd name="T7" fmla="*/ 96 h 97"/>
                  <a:gd name="T8" fmla="*/ 12 w 141"/>
                  <a:gd name="T9" fmla="*/ 91 h 97"/>
                  <a:gd name="T10" fmla="*/ 1 w 141"/>
                  <a:gd name="T11" fmla="*/ 30 h 97"/>
                  <a:gd name="T12" fmla="*/ 6 w 141"/>
                  <a:gd name="T13" fmla="*/ 22 h 97"/>
                  <a:gd name="T14" fmla="*/ 121 w 141"/>
                  <a:gd name="T15" fmla="*/ 1 h 97"/>
                  <a:gd name="T16" fmla="*/ 129 w 141"/>
                  <a:gd name="T17" fmla="*/ 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97">
                    <a:moveTo>
                      <a:pt x="129" y="6"/>
                    </a:moveTo>
                    <a:cubicBezTo>
                      <a:pt x="140" y="67"/>
                      <a:pt x="140" y="67"/>
                      <a:pt x="140" y="67"/>
                    </a:cubicBezTo>
                    <a:cubicBezTo>
                      <a:pt x="141" y="71"/>
                      <a:pt x="138" y="74"/>
                      <a:pt x="135" y="75"/>
                    </a:cubicBezTo>
                    <a:cubicBezTo>
                      <a:pt x="20" y="96"/>
                      <a:pt x="20" y="96"/>
                      <a:pt x="20" y="96"/>
                    </a:cubicBezTo>
                    <a:cubicBezTo>
                      <a:pt x="16" y="97"/>
                      <a:pt x="13" y="95"/>
                      <a:pt x="12" y="91"/>
                    </a:cubicBezTo>
                    <a:cubicBezTo>
                      <a:pt x="1" y="30"/>
                      <a:pt x="1" y="30"/>
                      <a:pt x="1" y="30"/>
                    </a:cubicBezTo>
                    <a:cubicBezTo>
                      <a:pt x="0" y="26"/>
                      <a:pt x="3" y="23"/>
                      <a:pt x="6" y="22"/>
                    </a:cubicBezTo>
                    <a:cubicBezTo>
                      <a:pt x="121" y="1"/>
                      <a:pt x="121" y="1"/>
                      <a:pt x="121" y="1"/>
                    </a:cubicBezTo>
                    <a:cubicBezTo>
                      <a:pt x="125" y="0"/>
                      <a:pt x="128" y="3"/>
                      <a:pt x="129" y="6"/>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8" name="ïśļîdé"/>
              <p:cNvSpPr/>
              <p:nvPr/>
            </p:nvSpPr>
            <p:spPr bwMode="auto">
              <a:xfrm>
                <a:off x="2311" y="1837"/>
                <a:ext cx="149" cy="133"/>
              </a:xfrm>
              <a:custGeom>
                <a:avLst/>
                <a:gdLst>
                  <a:gd name="T0" fmla="*/ 0 w 149"/>
                  <a:gd name="T1" fmla="*/ 23 h 133"/>
                  <a:gd name="T2" fmla="*/ 21 w 149"/>
                  <a:gd name="T3" fmla="*/ 133 h 133"/>
                  <a:gd name="T4" fmla="*/ 149 w 149"/>
                  <a:gd name="T5" fmla="*/ 109 h 133"/>
                  <a:gd name="T6" fmla="*/ 129 w 149"/>
                  <a:gd name="T7" fmla="*/ 0 h 133"/>
                  <a:gd name="T8" fmla="*/ 0 w 149"/>
                  <a:gd name="T9" fmla="*/ 23 h 133"/>
                </a:gdLst>
                <a:ahLst/>
                <a:cxnLst>
                  <a:cxn ang="0">
                    <a:pos x="T0" y="T1"/>
                  </a:cxn>
                  <a:cxn ang="0">
                    <a:pos x="T2" y="T3"/>
                  </a:cxn>
                  <a:cxn ang="0">
                    <a:pos x="T4" y="T5"/>
                  </a:cxn>
                  <a:cxn ang="0">
                    <a:pos x="T6" y="T7"/>
                  </a:cxn>
                  <a:cxn ang="0">
                    <a:pos x="T8" y="T9"/>
                  </a:cxn>
                </a:cxnLst>
                <a:rect l="0" t="0" r="r" b="b"/>
                <a:pathLst>
                  <a:path w="149" h="133">
                    <a:moveTo>
                      <a:pt x="0" y="23"/>
                    </a:moveTo>
                    <a:lnTo>
                      <a:pt x="21" y="133"/>
                    </a:lnTo>
                    <a:lnTo>
                      <a:pt x="149" y="109"/>
                    </a:lnTo>
                    <a:lnTo>
                      <a:pt x="129" y="0"/>
                    </a:lnTo>
                    <a:lnTo>
                      <a:pt x="0" y="23"/>
                    </a:ln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9" name="iṣḻîḓé"/>
              <p:cNvSpPr/>
              <p:nvPr/>
            </p:nvSpPr>
            <p:spPr bwMode="auto">
              <a:xfrm>
                <a:off x="2468" y="1885"/>
                <a:ext cx="6" cy="5"/>
              </a:xfrm>
              <a:custGeom>
                <a:avLst/>
                <a:gdLst>
                  <a:gd name="T0" fmla="*/ 0 w 4"/>
                  <a:gd name="T1" fmla="*/ 2 h 3"/>
                  <a:gd name="T2" fmla="*/ 2 w 4"/>
                  <a:gd name="T3" fmla="*/ 3 h 3"/>
                  <a:gd name="T4" fmla="*/ 3 w 4"/>
                  <a:gd name="T5" fmla="*/ 1 h 3"/>
                  <a:gd name="T6" fmla="*/ 2 w 4"/>
                  <a:gd name="T7" fmla="*/ 0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cubicBezTo>
                      <a:pt x="1" y="3"/>
                      <a:pt x="1" y="3"/>
                      <a:pt x="2" y="3"/>
                    </a:cubicBezTo>
                    <a:cubicBezTo>
                      <a:pt x="3" y="3"/>
                      <a:pt x="4" y="2"/>
                      <a:pt x="3" y="1"/>
                    </a:cubicBezTo>
                    <a:cubicBezTo>
                      <a:pt x="3" y="0"/>
                      <a:pt x="2" y="0"/>
                      <a:pt x="2" y="0"/>
                    </a:cubicBezTo>
                    <a:cubicBezTo>
                      <a:pt x="1" y="0"/>
                      <a:pt x="0" y="1"/>
                      <a:pt x="0" y="2"/>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0" name="ïşľïdè"/>
              <p:cNvSpPr/>
              <p:nvPr/>
            </p:nvSpPr>
            <p:spPr bwMode="auto">
              <a:xfrm>
                <a:off x="2458" y="1873"/>
                <a:ext cx="10" cy="33"/>
              </a:xfrm>
              <a:custGeom>
                <a:avLst/>
                <a:gdLst>
                  <a:gd name="T0" fmla="*/ 2 w 6"/>
                  <a:gd name="T1" fmla="*/ 1 h 21"/>
                  <a:gd name="T2" fmla="*/ 6 w 6"/>
                  <a:gd name="T3" fmla="*/ 20 h 21"/>
                  <a:gd name="T4" fmla="*/ 5 w 6"/>
                  <a:gd name="T5" fmla="*/ 21 h 21"/>
                  <a:gd name="T6" fmla="*/ 5 w 6"/>
                  <a:gd name="T7" fmla="*/ 21 h 21"/>
                  <a:gd name="T8" fmla="*/ 4 w 6"/>
                  <a:gd name="T9" fmla="*/ 20 h 21"/>
                  <a:gd name="T10" fmla="*/ 0 w 6"/>
                  <a:gd name="T11" fmla="*/ 1 h 21"/>
                  <a:gd name="T12" fmla="*/ 1 w 6"/>
                  <a:gd name="T13" fmla="*/ 0 h 21"/>
                  <a:gd name="T14" fmla="*/ 1 w 6"/>
                  <a:gd name="T15" fmla="*/ 0 h 21"/>
                  <a:gd name="T16" fmla="*/ 2 w 6"/>
                  <a:gd name="T17"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1">
                    <a:moveTo>
                      <a:pt x="2" y="1"/>
                    </a:moveTo>
                    <a:cubicBezTo>
                      <a:pt x="6" y="20"/>
                      <a:pt x="6" y="20"/>
                      <a:pt x="6" y="20"/>
                    </a:cubicBezTo>
                    <a:cubicBezTo>
                      <a:pt x="6" y="20"/>
                      <a:pt x="5" y="21"/>
                      <a:pt x="5" y="21"/>
                    </a:cubicBezTo>
                    <a:cubicBezTo>
                      <a:pt x="5" y="21"/>
                      <a:pt x="5" y="21"/>
                      <a:pt x="5" y="21"/>
                    </a:cubicBezTo>
                    <a:cubicBezTo>
                      <a:pt x="4" y="21"/>
                      <a:pt x="4" y="21"/>
                      <a:pt x="4" y="20"/>
                    </a:cubicBezTo>
                    <a:cubicBezTo>
                      <a:pt x="0" y="1"/>
                      <a:pt x="0" y="1"/>
                      <a:pt x="0" y="1"/>
                    </a:cubicBezTo>
                    <a:cubicBezTo>
                      <a:pt x="0" y="0"/>
                      <a:pt x="0" y="0"/>
                      <a:pt x="1" y="0"/>
                    </a:cubicBezTo>
                    <a:cubicBezTo>
                      <a:pt x="1" y="0"/>
                      <a:pt x="1" y="0"/>
                      <a:pt x="1" y="0"/>
                    </a:cubicBezTo>
                    <a:cubicBezTo>
                      <a:pt x="1" y="0"/>
                      <a:pt x="2" y="0"/>
                      <a:pt x="2" y="1"/>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1" name="îṡ1îḑê"/>
              <p:cNvSpPr/>
              <p:nvPr/>
            </p:nvSpPr>
            <p:spPr bwMode="auto">
              <a:xfrm>
                <a:off x="2293" y="1907"/>
                <a:ext cx="25" cy="25"/>
              </a:xfrm>
              <a:custGeom>
                <a:avLst/>
                <a:gdLst>
                  <a:gd name="T0" fmla="*/ 15 w 16"/>
                  <a:gd name="T1" fmla="*/ 7 h 16"/>
                  <a:gd name="T2" fmla="*/ 9 w 16"/>
                  <a:gd name="T3" fmla="*/ 15 h 16"/>
                  <a:gd name="T4" fmla="*/ 1 w 16"/>
                  <a:gd name="T5" fmla="*/ 10 h 16"/>
                  <a:gd name="T6" fmla="*/ 7 w 16"/>
                  <a:gd name="T7" fmla="*/ 1 h 16"/>
                  <a:gd name="T8" fmla="*/ 15 w 16"/>
                  <a:gd name="T9" fmla="*/ 7 h 16"/>
                </a:gdLst>
                <a:ahLst/>
                <a:cxnLst>
                  <a:cxn ang="0">
                    <a:pos x="T0" y="T1"/>
                  </a:cxn>
                  <a:cxn ang="0">
                    <a:pos x="T2" y="T3"/>
                  </a:cxn>
                  <a:cxn ang="0">
                    <a:pos x="T4" y="T5"/>
                  </a:cxn>
                  <a:cxn ang="0">
                    <a:pos x="T6" y="T7"/>
                  </a:cxn>
                  <a:cxn ang="0">
                    <a:pos x="T8" y="T9"/>
                  </a:cxn>
                </a:cxnLst>
                <a:rect l="0" t="0" r="r" b="b"/>
                <a:pathLst>
                  <a:path w="16" h="16">
                    <a:moveTo>
                      <a:pt x="15" y="7"/>
                    </a:moveTo>
                    <a:cubicBezTo>
                      <a:pt x="16" y="11"/>
                      <a:pt x="13" y="15"/>
                      <a:pt x="9" y="15"/>
                    </a:cubicBezTo>
                    <a:cubicBezTo>
                      <a:pt x="5" y="16"/>
                      <a:pt x="2" y="13"/>
                      <a:pt x="1" y="10"/>
                    </a:cubicBezTo>
                    <a:cubicBezTo>
                      <a:pt x="0" y="6"/>
                      <a:pt x="3" y="2"/>
                      <a:pt x="7" y="1"/>
                    </a:cubicBezTo>
                    <a:cubicBezTo>
                      <a:pt x="11" y="0"/>
                      <a:pt x="14" y="3"/>
                      <a:pt x="15" y="7"/>
                    </a:cubicBezTo>
                    <a:close/>
                  </a:path>
                </a:pathLst>
              </a:custGeom>
              <a:solidFill>
                <a:srgbClr val="698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2" name="iSḷîḍe"/>
              <p:cNvSpPr/>
              <p:nvPr/>
            </p:nvSpPr>
            <p:spPr bwMode="auto">
              <a:xfrm>
                <a:off x="2294" y="1909"/>
                <a:ext cx="22" cy="22"/>
              </a:xfrm>
              <a:custGeom>
                <a:avLst/>
                <a:gdLst>
                  <a:gd name="T0" fmla="*/ 13 w 14"/>
                  <a:gd name="T1" fmla="*/ 6 h 14"/>
                  <a:gd name="T2" fmla="*/ 8 w 14"/>
                  <a:gd name="T3" fmla="*/ 14 h 14"/>
                  <a:gd name="T4" fmla="*/ 1 w 14"/>
                  <a:gd name="T5" fmla="*/ 8 h 14"/>
                  <a:gd name="T6" fmla="*/ 6 w 14"/>
                  <a:gd name="T7" fmla="*/ 1 h 14"/>
                  <a:gd name="T8" fmla="*/ 13 w 14"/>
                  <a:gd name="T9" fmla="*/ 6 h 14"/>
                </a:gdLst>
                <a:ahLst/>
                <a:cxnLst>
                  <a:cxn ang="0">
                    <a:pos x="T0" y="T1"/>
                  </a:cxn>
                  <a:cxn ang="0">
                    <a:pos x="T2" y="T3"/>
                  </a:cxn>
                  <a:cxn ang="0">
                    <a:pos x="T4" y="T5"/>
                  </a:cxn>
                  <a:cxn ang="0">
                    <a:pos x="T6" y="T7"/>
                  </a:cxn>
                  <a:cxn ang="0">
                    <a:pos x="T8" y="T9"/>
                  </a:cxn>
                </a:cxnLst>
                <a:rect l="0" t="0" r="r" b="b"/>
                <a:pathLst>
                  <a:path w="14" h="14">
                    <a:moveTo>
                      <a:pt x="13" y="6"/>
                    </a:moveTo>
                    <a:cubicBezTo>
                      <a:pt x="14" y="10"/>
                      <a:pt x="12" y="13"/>
                      <a:pt x="8" y="14"/>
                    </a:cubicBezTo>
                    <a:cubicBezTo>
                      <a:pt x="5" y="14"/>
                      <a:pt x="1" y="12"/>
                      <a:pt x="1" y="8"/>
                    </a:cubicBezTo>
                    <a:cubicBezTo>
                      <a:pt x="0" y="5"/>
                      <a:pt x="2" y="2"/>
                      <a:pt x="6" y="1"/>
                    </a:cubicBezTo>
                    <a:cubicBezTo>
                      <a:pt x="9" y="0"/>
                      <a:pt x="13" y="3"/>
                      <a:pt x="13" y="6"/>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3" name="îsļïdê"/>
              <p:cNvSpPr/>
              <p:nvPr/>
            </p:nvSpPr>
            <p:spPr bwMode="auto">
              <a:xfrm>
                <a:off x="2410" y="1857"/>
                <a:ext cx="22" cy="22"/>
              </a:xfrm>
              <a:custGeom>
                <a:avLst/>
                <a:gdLst>
                  <a:gd name="T0" fmla="*/ 12 w 14"/>
                  <a:gd name="T1" fmla="*/ 2 h 14"/>
                  <a:gd name="T2" fmla="*/ 13 w 14"/>
                  <a:gd name="T3" fmla="*/ 10 h 14"/>
                  <a:gd name="T4" fmla="*/ 12 w 14"/>
                  <a:gd name="T5" fmla="*/ 12 h 14"/>
                  <a:gd name="T6" fmla="*/ 4 w 14"/>
                  <a:gd name="T7" fmla="*/ 14 h 14"/>
                  <a:gd name="T8" fmla="*/ 1 w 14"/>
                  <a:gd name="T9" fmla="*/ 12 h 14"/>
                  <a:gd name="T10" fmla="*/ 0 w 14"/>
                  <a:gd name="T11" fmla="*/ 4 h 14"/>
                  <a:gd name="T12" fmla="*/ 1 w 14"/>
                  <a:gd name="T13" fmla="*/ 2 h 14"/>
                  <a:gd name="T14" fmla="*/ 9 w 14"/>
                  <a:gd name="T15" fmla="*/ 1 h 14"/>
                  <a:gd name="T16" fmla="*/ 12 w 14"/>
                  <a:gd name="T1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12" y="2"/>
                    </a:moveTo>
                    <a:cubicBezTo>
                      <a:pt x="13" y="10"/>
                      <a:pt x="13" y="10"/>
                      <a:pt x="13" y="10"/>
                    </a:cubicBezTo>
                    <a:cubicBezTo>
                      <a:pt x="14" y="11"/>
                      <a:pt x="13" y="12"/>
                      <a:pt x="12" y="12"/>
                    </a:cubicBezTo>
                    <a:cubicBezTo>
                      <a:pt x="4" y="14"/>
                      <a:pt x="4" y="14"/>
                      <a:pt x="4" y="14"/>
                    </a:cubicBezTo>
                    <a:cubicBezTo>
                      <a:pt x="3" y="14"/>
                      <a:pt x="2" y="14"/>
                      <a:pt x="1" y="12"/>
                    </a:cubicBezTo>
                    <a:cubicBezTo>
                      <a:pt x="0" y="4"/>
                      <a:pt x="0" y="4"/>
                      <a:pt x="0" y="4"/>
                    </a:cubicBezTo>
                    <a:cubicBezTo>
                      <a:pt x="0" y="3"/>
                      <a:pt x="0" y="2"/>
                      <a:pt x="1" y="2"/>
                    </a:cubicBezTo>
                    <a:cubicBezTo>
                      <a:pt x="9" y="1"/>
                      <a:pt x="9" y="1"/>
                      <a:pt x="9" y="1"/>
                    </a:cubicBezTo>
                    <a:cubicBezTo>
                      <a:pt x="11" y="0"/>
                      <a:pt x="12" y="1"/>
                      <a:pt x="12" y="2"/>
                    </a:cubicBezTo>
                    <a:close/>
                  </a:path>
                </a:pathLst>
              </a:custGeom>
              <a:solidFill>
                <a:srgbClr val="39C1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4" name="i$ḷiḋè"/>
              <p:cNvSpPr/>
              <p:nvPr/>
            </p:nvSpPr>
            <p:spPr bwMode="auto">
              <a:xfrm>
                <a:off x="2415" y="1885"/>
                <a:ext cx="22" cy="21"/>
              </a:xfrm>
              <a:custGeom>
                <a:avLst/>
                <a:gdLst>
                  <a:gd name="T0" fmla="*/ 12 w 14"/>
                  <a:gd name="T1" fmla="*/ 1 h 13"/>
                  <a:gd name="T2" fmla="*/ 14 w 14"/>
                  <a:gd name="T3" fmla="*/ 9 h 13"/>
                  <a:gd name="T4" fmla="*/ 12 w 14"/>
                  <a:gd name="T5" fmla="*/ 12 h 13"/>
                  <a:gd name="T6" fmla="*/ 4 w 14"/>
                  <a:gd name="T7" fmla="*/ 13 h 13"/>
                  <a:gd name="T8" fmla="*/ 2 w 14"/>
                  <a:gd name="T9" fmla="*/ 12 h 13"/>
                  <a:gd name="T10" fmla="*/ 1 w 14"/>
                  <a:gd name="T11" fmla="*/ 4 h 13"/>
                  <a:gd name="T12" fmla="*/ 2 w 14"/>
                  <a:gd name="T13" fmla="*/ 1 h 13"/>
                  <a:gd name="T14" fmla="*/ 10 w 14"/>
                  <a:gd name="T15" fmla="*/ 0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4" y="9"/>
                      <a:pt x="14" y="9"/>
                      <a:pt x="14" y="9"/>
                    </a:cubicBezTo>
                    <a:cubicBezTo>
                      <a:pt x="14" y="10"/>
                      <a:pt x="14" y="12"/>
                      <a:pt x="12" y="12"/>
                    </a:cubicBezTo>
                    <a:cubicBezTo>
                      <a:pt x="4" y="13"/>
                      <a:pt x="4" y="13"/>
                      <a:pt x="4" y="13"/>
                    </a:cubicBezTo>
                    <a:cubicBezTo>
                      <a:pt x="3" y="13"/>
                      <a:pt x="2" y="13"/>
                      <a:pt x="2" y="12"/>
                    </a:cubicBezTo>
                    <a:cubicBezTo>
                      <a:pt x="1" y="4"/>
                      <a:pt x="1" y="4"/>
                      <a:pt x="1" y="4"/>
                    </a:cubicBezTo>
                    <a:cubicBezTo>
                      <a:pt x="0" y="3"/>
                      <a:pt x="1" y="2"/>
                      <a:pt x="2" y="1"/>
                    </a:cubicBezTo>
                    <a:cubicBezTo>
                      <a:pt x="10" y="0"/>
                      <a:pt x="10" y="0"/>
                      <a:pt x="10" y="0"/>
                    </a:cubicBezTo>
                    <a:cubicBezTo>
                      <a:pt x="11" y="0"/>
                      <a:pt x="12" y="0"/>
                      <a:pt x="12" y="1"/>
                    </a:cubicBezTo>
                    <a:close/>
                  </a:path>
                </a:pathLst>
              </a:custGeom>
              <a:solidFill>
                <a:srgbClr val="39C1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5" name="íśḻîďe"/>
              <p:cNvSpPr/>
              <p:nvPr/>
            </p:nvSpPr>
            <p:spPr bwMode="auto">
              <a:xfrm>
                <a:off x="2421" y="1912"/>
                <a:ext cx="22" cy="22"/>
              </a:xfrm>
              <a:custGeom>
                <a:avLst/>
                <a:gdLst>
                  <a:gd name="T0" fmla="*/ 12 w 14"/>
                  <a:gd name="T1" fmla="*/ 2 h 14"/>
                  <a:gd name="T2" fmla="*/ 14 w 14"/>
                  <a:gd name="T3" fmla="*/ 10 h 14"/>
                  <a:gd name="T4" fmla="*/ 12 w 14"/>
                  <a:gd name="T5" fmla="*/ 12 h 14"/>
                  <a:gd name="T6" fmla="*/ 4 w 14"/>
                  <a:gd name="T7" fmla="*/ 14 h 14"/>
                  <a:gd name="T8" fmla="*/ 2 w 14"/>
                  <a:gd name="T9" fmla="*/ 12 h 14"/>
                  <a:gd name="T10" fmla="*/ 0 w 14"/>
                  <a:gd name="T11" fmla="*/ 4 h 14"/>
                  <a:gd name="T12" fmla="*/ 2 w 14"/>
                  <a:gd name="T13" fmla="*/ 2 h 14"/>
                  <a:gd name="T14" fmla="*/ 10 w 14"/>
                  <a:gd name="T15" fmla="*/ 0 h 14"/>
                  <a:gd name="T16" fmla="*/ 12 w 14"/>
                  <a:gd name="T1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12" y="2"/>
                    </a:moveTo>
                    <a:cubicBezTo>
                      <a:pt x="14" y="10"/>
                      <a:pt x="14" y="10"/>
                      <a:pt x="14" y="10"/>
                    </a:cubicBezTo>
                    <a:cubicBezTo>
                      <a:pt x="14" y="11"/>
                      <a:pt x="13" y="12"/>
                      <a:pt x="12" y="12"/>
                    </a:cubicBezTo>
                    <a:cubicBezTo>
                      <a:pt x="4" y="14"/>
                      <a:pt x="4" y="14"/>
                      <a:pt x="4" y="14"/>
                    </a:cubicBezTo>
                    <a:cubicBezTo>
                      <a:pt x="3" y="14"/>
                      <a:pt x="2" y="13"/>
                      <a:pt x="2" y="12"/>
                    </a:cubicBezTo>
                    <a:cubicBezTo>
                      <a:pt x="0" y="4"/>
                      <a:pt x="0" y="4"/>
                      <a:pt x="0" y="4"/>
                    </a:cubicBezTo>
                    <a:cubicBezTo>
                      <a:pt x="0" y="3"/>
                      <a:pt x="1" y="2"/>
                      <a:pt x="2" y="2"/>
                    </a:cubicBezTo>
                    <a:cubicBezTo>
                      <a:pt x="10" y="0"/>
                      <a:pt x="10" y="0"/>
                      <a:pt x="10" y="0"/>
                    </a:cubicBezTo>
                    <a:cubicBezTo>
                      <a:pt x="11" y="0"/>
                      <a:pt x="12" y="1"/>
                      <a:pt x="12" y="2"/>
                    </a:cubicBezTo>
                    <a:close/>
                  </a:path>
                </a:pathLst>
              </a:custGeom>
              <a:solidFill>
                <a:srgbClr val="FBC9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6" name="îšḷîde"/>
              <p:cNvSpPr/>
              <p:nvPr/>
            </p:nvSpPr>
            <p:spPr bwMode="auto">
              <a:xfrm>
                <a:off x="2383" y="1863"/>
                <a:ext cx="22" cy="22"/>
              </a:xfrm>
              <a:custGeom>
                <a:avLst/>
                <a:gdLst>
                  <a:gd name="T0" fmla="*/ 12 w 14"/>
                  <a:gd name="T1" fmla="*/ 1 h 14"/>
                  <a:gd name="T2" fmla="*/ 13 w 14"/>
                  <a:gd name="T3" fmla="*/ 9 h 14"/>
                  <a:gd name="T4" fmla="*/ 12 w 14"/>
                  <a:gd name="T5" fmla="*/ 12 h 14"/>
                  <a:gd name="T6" fmla="*/ 4 w 14"/>
                  <a:gd name="T7" fmla="*/ 13 h 14"/>
                  <a:gd name="T8" fmla="*/ 2 w 14"/>
                  <a:gd name="T9" fmla="*/ 12 h 14"/>
                  <a:gd name="T10" fmla="*/ 0 w 14"/>
                  <a:gd name="T11" fmla="*/ 4 h 14"/>
                  <a:gd name="T12" fmla="*/ 2 w 14"/>
                  <a:gd name="T13" fmla="*/ 1 h 14"/>
                  <a:gd name="T14" fmla="*/ 10 w 14"/>
                  <a:gd name="T15" fmla="*/ 0 h 14"/>
                  <a:gd name="T16" fmla="*/ 12 w 14"/>
                  <a:gd name="T1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12" y="1"/>
                    </a:moveTo>
                    <a:cubicBezTo>
                      <a:pt x="13" y="9"/>
                      <a:pt x="13" y="9"/>
                      <a:pt x="13" y="9"/>
                    </a:cubicBezTo>
                    <a:cubicBezTo>
                      <a:pt x="14" y="11"/>
                      <a:pt x="13" y="12"/>
                      <a:pt x="12" y="12"/>
                    </a:cubicBezTo>
                    <a:cubicBezTo>
                      <a:pt x="4" y="13"/>
                      <a:pt x="4" y="13"/>
                      <a:pt x="4" y="13"/>
                    </a:cubicBezTo>
                    <a:cubicBezTo>
                      <a:pt x="3" y="14"/>
                      <a:pt x="2" y="13"/>
                      <a:pt x="2" y="12"/>
                    </a:cubicBezTo>
                    <a:cubicBezTo>
                      <a:pt x="0" y="4"/>
                      <a:pt x="0" y="4"/>
                      <a:pt x="0" y="4"/>
                    </a:cubicBezTo>
                    <a:cubicBezTo>
                      <a:pt x="0" y="3"/>
                      <a:pt x="0" y="2"/>
                      <a:pt x="2" y="1"/>
                    </a:cubicBezTo>
                    <a:cubicBezTo>
                      <a:pt x="10" y="0"/>
                      <a:pt x="10" y="0"/>
                      <a:pt x="10" y="0"/>
                    </a:cubicBezTo>
                    <a:cubicBezTo>
                      <a:pt x="11" y="0"/>
                      <a:pt x="12" y="0"/>
                      <a:pt x="12" y="1"/>
                    </a:cubicBezTo>
                    <a:close/>
                  </a:path>
                </a:pathLst>
              </a:custGeom>
              <a:solidFill>
                <a:srgbClr val="39C1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7" name="íśḷîḑe"/>
              <p:cNvSpPr/>
              <p:nvPr/>
            </p:nvSpPr>
            <p:spPr bwMode="auto">
              <a:xfrm>
                <a:off x="2388" y="1890"/>
                <a:ext cx="22" cy="22"/>
              </a:xfrm>
              <a:custGeom>
                <a:avLst/>
                <a:gdLst>
                  <a:gd name="T0" fmla="*/ 13 w 14"/>
                  <a:gd name="T1" fmla="*/ 2 h 14"/>
                  <a:gd name="T2" fmla="*/ 14 w 14"/>
                  <a:gd name="T3" fmla="*/ 10 h 14"/>
                  <a:gd name="T4" fmla="*/ 13 w 14"/>
                  <a:gd name="T5" fmla="*/ 12 h 14"/>
                  <a:gd name="T6" fmla="*/ 5 w 14"/>
                  <a:gd name="T7" fmla="*/ 14 h 14"/>
                  <a:gd name="T8" fmla="*/ 2 w 14"/>
                  <a:gd name="T9" fmla="*/ 12 h 14"/>
                  <a:gd name="T10" fmla="*/ 1 w 14"/>
                  <a:gd name="T11" fmla="*/ 4 h 14"/>
                  <a:gd name="T12" fmla="*/ 2 w 14"/>
                  <a:gd name="T13" fmla="*/ 2 h 14"/>
                  <a:gd name="T14" fmla="*/ 10 w 14"/>
                  <a:gd name="T15" fmla="*/ 0 h 14"/>
                  <a:gd name="T16" fmla="*/ 13 w 14"/>
                  <a:gd name="T1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13" y="2"/>
                    </a:moveTo>
                    <a:cubicBezTo>
                      <a:pt x="14" y="10"/>
                      <a:pt x="14" y="10"/>
                      <a:pt x="14" y="10"/>
                    </a:cubicBezTo>
                    <a:cubicBezTo>
                      <a:pt x="14" y="11"/>
                      <a:pt x="14" y="12"/>
                      <a:pt x="13" y="12"/>
                    </a:cubicBezTo>
                    <a:cubicBezTo>
                      <a:pt x="5" y="14"/>
                      <a:pt x="5" y="14"/>
                      <a:pt x="5" y="14"/>
                    </a:cubicBezTo>
                    <a:cubicBezTo>
                      <a:pt x="3" y="14"/>
                      <a:pt x="2" y="13"/>
                      <a:pt x="2" y="12"/>
                    </a:cubicBezTo>
                    <a:cubicBezTo>
                      <a:pt x="1" y="4"/>
                      <a:pt x="1" y="4"/>
                      <a:pt x="1" y="4"/>
                    </a:cubicBezTo>
                    <a:cubicBezTo>
                      <a:pt x="0" y="3"/>
                      <a:pt x="1" y="2"/>
                      <a:pt x="2" y="2"/>
                    </a:cubicBezTo>
                    <a:cubicBezTo>
                      <a:pt x="10" y="0"/>
                      <a:pt x="10" y="0"/>
                      <a:pt x="10" y="0"/>
                    </a:cubicBezTo>
                    <a:cubicBezTo>
                      <a:pt x="11" y="0"/>
                      <a:pt x="12" y="1"/>
                      <a:pt x="13" y="2"/>
                    </a:cubicBezTo>
                    <a:close/>
                  </a:path>
                </a:pathLst>
              </a:custGeom>
              <a:solidFill>
                <a:srgbClr val="97B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8" name="îṥ1ïdé"/>
              <p:cNvSpPr/>
              <p:nvPr/>
            </p:nvSpPr>
            <p:spPr bwMode="auto">
              <a:xfrm>
                <a:off x="2394" y="1916"/>
                <a:ext cx="22" cy="22"/>
              </a:xfrm>
              <a:custGeom>
                <a:avLst/>
                <a:gdLst>
                  <a:gd name="T0" fmla="*/ 12 w 14"/>
                  <a:gd name="T1" fmla="*/ 2 h 14"/>
                  <a:gd name="T2" fmla="*/ 14 w 14"/>
                  <a:gd name="T3" fmla="*/ 10 h 14"/>
                  <a:gd name="T4" fmla="*/ 12 w 14"/>
                  <a:gd name="T5" fmla="*/ 12 h 14"/>
                  <a:gd name="T6" fmla="*/ 4 w 14"/>
                  <a:gd name="T7" fmla="*/ 14 h 14"/>
                  <a:gd name="T8" fmla="*/ 2 w 14"/>
                  <a:gd name="T9" fmla="*/ 12 h 14"/>
                  <a:gd name="T10" fmla="*/ 0 w 14"/>
                  <a:gd name="T11" fmla="*/ 4 h 14"/>
                  <a:gd name="T12" fmla="*/ 2 w 14"/>
                  <a:gd name="T13" fmla="*/ 2 h 14"/>
                  <a:gd name="T14" fmla="*/ 10 w 14"/>
                  <a:gd name="T15" fmla="*/ 0 h 14"/>
                  <a:gd name="T16" fmla="*/ 12 w 14"/>
                  <a:gd name="T1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12" y="2"/>
                    </a:moveTo>
                    <a:cubicBezTo>
                      <a:pt x="14" y="10"/>
                      <a:pt x="14" y="10"/>
                      <a:pt x="14" y="10"/>
                    </a:cubicBezTo>
                    <a:cubicBezTo>
                      <a:pt x="14" y="11"/>
                      <a:pt x="13" y="12"/>
                      <a:pt x="12" y="12"/>
                    </a:cubicBezTo>
                    <a:cubicBezTo>
                      <a:pt x="4" y="14"/>
                      <a:pt x="4" y="14"/>
                      <a:pt x="4" y="14"/>
                    </a:cubicBezTo>
                    <a:cubicBezTo>
                      <a:pt x="3" y="14"/>
                      <a:pt x="2" y="13"/>
                      <a:pt x="2" y="12"/>
                    </a:cubicBezTo>
                    <a:cubicBezTo>
                      <a:pt x="0" y="4"/>
                      <a:pt x="0" y="4"/>
                      <a:pt x="0" y="4"/>
                    </a:cubicBezTo>
                    <a:cubicBezTo>
                      <a:pt x="0" y="3"/>
                      <a:pt x="1" y="2"/>
                      <a:pt x="2" y="2"/>
                    </a:cubicBezTo>
                    <a:cubicBezTo>
                      <a:pt x="10" y="0"/>
                      <a:pt x="10" y="0"/>
                      <a:pt x="10" y="0"/>
                    </a:cubicBezTo>
                    <a:cubicBezTo>
                      <a:pt x="11" y="0"/>
                      <a:pt x="12" y="1"/>
                      <a:pt x="12" y="2"/>
                    </a:cubicBezTo>
                    <a:close/>
                  </a:path>
                </a:pathLst>
              </a:custGeom>
              <a:solidFill>
                <a:srgbClr val="F380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9" name="išḻîḓê"/>
              <p:cNvSpPr/>
              <p:nvPr/>
            </p:nvSpPr>
            <p:spPr bwMode="auto">
              <a:xfrm>
                <a:off x="2357" y="1868"/>
                <a:ext cx="22" cy="22"/>
              </a:xfrm>
              <a:custGeom>
                <a:avLst/>
                <a:gdLst>
                  <a:gd name="T0" fmla="*/ 12 w 14"/>
                  <a:gd name="T1" fmla="*/ 2 h 14"/>
                  <a:gd name="T2" fmla="*/ 14 w 14"/>
                  <a:gd name="T3" fmla="*/ 10 h 14"/>
                  <a:gd name="T4" fmla="*/ 12 w 14"/>
                  <a:gd name="T5" fmla="*/ 12 h 14"/>
                  <a:gd name="T6" fmla="*/ 4 w 14"/>
                  <a:gd name="T7" fmla="*/ 14 h 14"/>
                  <a:gd name="T8" fmla="*/ 2 w 14"/>
                  <a:gd name="T9" fmla="*/ 12 h 14"/>
                  <a:gd name="T10" fmla="*/ 0 w 14"/>
                  <a:gd name="T11" fmla="*/ 4 h 14"/>
                  <a:gd name="T12" fmla="*/ 2 w 14"/>
                  <a:gd name="T13" fmla="*/ 2 h 14"/>
                  <a:gd name="T14" fmla="*/ 10 w 14"/>
                  <a:gd name="T15" fmla="*/ 0 h 14"/>
                  <a:gd name="T16" fmla="*/ 12 w 14"/>
                  <a:gd name="T1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12" y="2"/>
                    </a:moveTo>
                    <a:cubicBezTo>
                      <a:pt x="14" y="10"/>
                      <a:pt x="14" y="10"/>
                      <a:pt x="14" y="10"/>
                    </a:cubicBezTo>
                    <a:cubicBezTo>
                      <a:pt x="14" y="11"/>
                      <a:pt x="13" y="12"/>
                      <a:pt x="12" y="12"/>
                    </a:cubicBezTo>
                    <a:cubicBezTo>
                      <a:pt x="4" y="14"/>
                      <a:pt x="4" y="14"/>
                      <a:pt x="4" y="14"/>
                    </a:cubicBezTo>
                    <a:cubicBezTo>
                      <a:pt x="3" y="14"/>
                      <a:pt x="2" y="13"/>
                      <a:pt x="2" y="12"/>
                    </a:cubicBezTo>
                    <a:cubicBezTo>
                      <a:pt x="0" y="4"/>
                      <a:pt x="0" y="4"/>
                      <a:pt x="0" y="4"/>
                    </a:cubicBezTo>
                    <a:cubicBezTo>
                      <a:pt x="0" y="3"/>
                      <a:pt x="1" y="2"/>
                      <a:pt x="2" y="2"/>
                    </a:cubicBezTo>
                    <a:cubicBezTo>
                      <a:pt x="10" y="0"/>
                      <a:pt x="10" y="0"/>
                      <a:pt x="10" y="0"/>
                    </a:cubicBezTo>
                    <a:cubicBezTo>
                      <a:pt x="11" y="0"/>
                      <a:pt x="12" y="1"/>
                      <a:pt x="12" y="2"/>
                    </a:cubicBezTo>
                    <a:close/>
                  </a:path>
                </a:pathLst>
              </a:custGeom>
              <a:solidFill>
                <a:srgbClr val="F380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0" name="îś1ïḋe"/>
              <p:cNvSpPr/>
              <p:nvPr/>
            </p:nvSpPr>
            <p:spPr bwMode="auto">
              <a:xfrm>
                <a:off x="2361" y="1895"/>
                <a:ext cx="22" cy="21"/>
              </a:xfrm>
              <a:custGeom>
                <a:avLst/>
                <a:gdLst>
                  <a:gd name="T0" fmla="*/ 13 w 14"/>
                  <a:gd name="T1" fmla="*/ 2 h 14"/>
                  <a:gd name="T2" fmla="*/ 14 w 14"/>
                  <a:gd name="T3" fmla="*/ 10 h 14"/>
                  <a:gd name="T4" fmla="*/ 13 w 14"/>
                  <a:gd name="T5" fmla="*/ 12 h 14"/>
                  <a:gd name="T6" fmla="*/ 5 w 14"/>
                  <a:gd name="T7" fmla="*/ 14 h 14"/>
                  <a:gd name="T8" fmla="*/ 2 w 14"/>
                  <a:gd name="T9" fmla="*/ 12 h 14"/>
                  <a:gd name="T10" fmla="*/ 1 w 14"/>
                  <a:gd name="T11" fmla="*/ 4 h 14"/>
                  <a:gd name="T12" fmla="*/ 2 w 14"/>
                  <a:gd name="T13" fmla="*/ 2 h 14"/>
                  <a:gd name="T14" fmla="*/ 10 w 14"/>
                  <a:gd name="T15" fmla="*/ 0 h 14"/>
                  <a:gd name="T16" fmla="*/ 13 w 14"/>
                  <a:gd name="T1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13" y="2"/>
                    </a:moveTo>
                    <a:cubicBezTo>
                      <a:pt x="14" y="10"/>
                      <a:pt x="14" y="10"/>
                      <a:pt x="14" y="10"/>
                    </a:cubicBezTo>
                    <a:cubicBezTo>
                      <a:pt x="14" y="11"/>
                      <a:pt x="14" y="12"/>
                      <a:pt x="13" y="12"/>
                    </a:cubicBezTo>
                    <a:cubicBezTo>
                      <a:pt x="5" y="14"/>
                      <a:pt x="5" y="14"/>
                      <a:pt x="5" y="14"/>
                    </a:cubicBezTo>
                    <a:cubicBezTo>
                      <a:pt x="4" y="14"/>
                      <a:pt x="2" y="13"/>
                      <a:pt x="2" y="12"/>
                    </a:cubicBezTo>
                    <a:cubicBezTo>
                      <a:pt x="1" y="4"/>
                      <a:pt x="1" y="4"/>
                      <a:pt x="1" y="4"/>
                    </a:cubicBezTo>
                    <a:cubicBezTo>
                      <a:pt x="0" y="3"/>
                      <a:pt x="1" y="2"/>
                      <a:pt x="2" y="2"/>
                    </a:cubicBezTo>
                    <a:cubicBezTo>
                      <a:pt x="10" y="0"/>
                      <a:pt x="10" y="0"/>
                      <a:pt x="10" y="0"/>
                    </a:cubicBezTo>
                    <a:cubicBezTo>
                      <a:pt x="11" y="0"/>
                      <a:pt x="12" y="1"/>
                      <a:pt x="13" y="2"/>
                    </a:cubicBezTo>
                    <a:close/>
                  </a:path>
                </a:pathLst>
              </a:custGeom>
              <a:solidFill>
                <a:srgbClr val="39C1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1" name="ïślîdé"/>
              <p:cNvSpPr/>
              <p:nvPr/>
            </p:nvSpPr>
            <p:spPr bwMode="auto">
              <a:xfrm>
                <a:off x="2368" y="1921"/>
                <a:ext cx="22" cy="22"/>
              </a:xfrm>
              <a:custGeom>
                <a:avLst/>
                <a:gdLst>
                  <a:gd name="T0" fmla="*/ 12 w 14"/>
                  <a:gd name="T1" fmla="*/ 2 h 14"/>
                  <a:gd name="T2" fmla="*/ 14 w 14"/>
                  <a:gd name="T3" fmla="*/ 10 h 14"/>
                  <a:gd name="T4" fmla="*/ 12 w 14"/>
                  <a:gd name="T5" fmla="*/ 13 h 14"/>
                  <a:gd name="T6" fmla="*/ 4 w 14"/>
                  <a:gd name="T7" fmla="*/ 14 h 14"/>
                  <a:gd name="T8" fmla="*/ 2 w 14"/>
                  <a:gd name="T9" fmla="*/ 13 h 14"/>
                  <a:gd name="T10" fmla="*/ 0 w 14"/>
                  <a:gd name="T11" fmla="*/ 5 h 14"/>
                  <a:gd name="T12" fmla="*/ 2 w 14"/>
                  <a:gd name="T13" fmla="*/ 2 h 14"/>
                  <a:gd name="T14" fmla="*/ 10 w 14"/>
                  <a:gd name="T15" fmla="*/ 1 h 14"/>
                  <a:gd name="T16" fmla="*/ 12 w 14"/>
                  <a:gd name="T1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12" y="2"/>
                    </a:moveTo>
                    <a:cubicBezTo>
                      <a:pt x="14" y="10"/>
                      <a:pt x="14" y="10"/>
                      <a:pt x="14" y="10"/>
                    </a:cubicBezTo>
                    <a:cubicBezTo>
                      <a:pt x="14" y="11"/>
                      <a:pt x="13" y="12"/>
                      <a:pt x="12" y="13"/>
                    </a:cubicBezTo>
                    <a:cubicBezTo>
                      <a:pt x="4" y="14"/>
                      <a:pt x="4" y="14"/>
                      <a:pt x="4" y="14"/>
                    </a:cubicBezTo>
                    <a:cubicBezTo>
                      <a:pt x="3" y="14"/>
                      <a:pt x="2" y="14"/>
                      <a:pt x="2" y="13"/>
                    </a:cubicBezTo>
                    <a:cubicBezTo>
                      <a:pt x="0" y="5"/>
                      <a:pt x="0" y="5"/>
                      <a:pt x="0" y="5"/>
                    </a:cubicBezTo>
                    <a:cubicBezTo>
                      <a:pt x="0" y="4"/>
                      <a:pt x="1" y="2"/>
                      <a:pt x="2" y="2"/>
                    </a:cubicBezTo>
                    <a:cubicBezTo>
                      <a:pt x="10" y="1"/>
                      <a:pt x="10" y="1"/>
                      <a:pt x="10" y="1"/>
                    </a:cubicBezTo>
                    <a:cubicBezTo>
                      <a:pt x="11" y="0"/>
                      <a:pt x="12" y="1"/>
                      <a:pt x="12" y="2"/>
                    </a:cubicBezTo>
                    <a:close/>
                  </a:path>
                </a:pathLst>
              </a:custGeom>
              <a:solidFill>
                <a:srgbClr val="39C1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2" name="íš1íḑê"/>
              <p:cNvSpPr/>
              <p:nvPr/>
            </p:nvSpPr>
            <p:spPr bwMode="auto">
              <a:xfrm>
                <a:off x="2330" y="1873"/>
                <a:ext cx="22" cy="22"/>
              </a:xfrm>
              <a:custGeom>
                <a:avLst/>
                <a:gdLst>
                  <a:gd name="T0" fmla="*/ 12 w 14"/>
                  <a:gd name="T1" fmla="*/ 2 h 14"/>
                  <a:gd name="T2" fmla="*/ 14 w 14"/>
                  <a:gd name="T3" fmla="*/ 10 h 14"/>
                  <a:gd name="T4" fmla="*/ 12 w 14"/>
                  <a:gd name="T5" fmla="*/ 12 h 14"/>
                  <a:gd name="T6" fmla="*/ 4 w 14"/>
                  <a:gd name="T7" fmla="*/ 14 h 14"/>
                  <a:gd name="T8" fmla="*/ 2 w 14"/>
                  <a:gd name="T9" fmla="*/ 12 h 14"/>
                  <a:gd name="T10" fmla="*/ 0 w 14"/>
                  <a:gd name="T11" fmla="*/ 4 h 14"/>
                  <a:gd name="T12" fmla="*/ 2 w 14"/>
                  <a:gd name="T13" fmla="*/ 2 h 14"/>
                  <a:gd name="T14" fmla="*/ 10 w 14"/>
                  <a:gd name="T15" fmla="*/ 1 h 14"/>
                  <a:gd name="T16" fmla="*/ 12 w 14"/>
                  <a:gd name="T1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12" y="2"/>
                    </a:moveTo>
                    <a:cubicBezTo>
                      <a:pt x="14" y="10"/>
                      <a:pt x="14" y="10"/>
                      <a:pt x="14" y="10"/>
                    </a:cubicBezTo>
                    <a:cubicBezTo>
                      <a:pt x="14" y="11"/>
                      <a:pt x="13" y="12"/>
                      <a:pt x="12" y="12"/>
                    </a:cubicBezTo>
                    <a:cubicBezTo>
                      <a:pt x="4" y="14"/>
                      <a:pt x="4" y="14"/>
                      <a:pt x="4" y="14"/>
                    </a:cubicBezTo>
                    <a:cubicBezTo>
                      <a:pt x="3" y="14"/>
                      <a:pt x="2" y="14"/>
                      <a:pt x="2" y="12"/>
                    </a:cubicBezTo>
                    <a:cubicBezTo>
                      <a:pt x="0" y="4"/>
                      <a:pt x="0" y="4"/>
                      <a:pt x="0" y="4"/>
                    </a:cubicBezTo>
                    <a:cubicBezTo>
                      <a:pt x="0" y="3"/>
                      <a:pt x="1" y="2"/>
                      <a:pt x="2" y="2"/>
                    </a:cubicBezTo>
                    <a:cubicBezTo>
                      <a:pt x="10" y="1"/>
                      <a:pt x="10" y="1"/>
                      <a:pt x="10" y="1"/>
                    </a:cubicBezTo>
                    <a:cubicBezTo>
                      <a:pt x="11" y="0"/>
                      <a:pt x="12" y="1"/>
                      <a:pt x="12" y="2"/>
                    </a:cubicBezTo>
                    <a:close/>
                  </a:path>
                </a:pathLst>
              </a:custGeom>
              <a:solidFill>
                <a:srgbClr val="FBC9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3" name="iṥļîḍé"/>
              <p:cNvSpPr/>
              <p:nvPr/>
            </p:nvSpPr>
            <p:spPr bwMode="auto">
              <a:xfrm>
                <a:off x="2336" y="1901"/>
                <a:ext cx="21" cy="20"/>
              </a:xfrm>
              <a:custGeom>
                <a:avLst/>
                <a:gdLst>
                  <a:gd name="T0" fmla="*/ 12 w 13"/>
                  <a:gd name="T1" fmla="*/ 1 h 13"/>
                  <a:gd name="T2" fmla="*/ 13 w 13"/>
                  <a:gd name="T3" fmla="*/ 9 h 13"/>
                  <a:gd name="T4" fmla="*/ 12 w 13"/>
                  <a:gd name="T5" fmla="*/ 12 h 13"/>
                  <a:gd name="T6" fmla="*/ 4 w 13"/>
                  <a:gd name="T7" fmla="*/ 13 h 13"/>
                  <a:gd name="T8" fmla="*/ 1 w 13"/>
                  <a:gd name="T9" fmla="*/ 12 h 13"/>
                  <a:gd name="T10" fmla="*/ 0 w 13"/>
                  <a:gd name="T11" fmla="*/ 4 h 13"/>
                  <a:gd name="T12" fmla="*/ 1 w 13"/>
                  <a:gd name="T13" fmla="*/ 1 h 13"/>
                  <a:gd name="T14" fmla="*/ 9 w 13"/>
                  <a:gd name="T15" fmla="*/ 0 h 13"/>
                  <a:gd name="T16" fmla="*/ 12 w 13"/>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2" y="1"/>
                    </a:moveTo>
                    <a:cubicBezTo>
                      <a:pt x="13" y="9"/>
                      <a:pt x="13" y="9"/>
                      <a:pt x="13" y="9"/>
                    </a:cubicBezTo>
                    <a:cubicBezTo>
                      <a:pt x="13" y="10"/>
                      <a:pt x="13" y="11"/>
                      <a:pt x="12" y="12"/>
                    </a:cubicBezTo>
                    <a:cubicBezTo>
                      <a:pt x="4" y="13"/>
                      <a:pt x="4" y="13"/>
                      <a:pt x="4" y="13"/>
                    </a:cubicBezTo>
                    <a:cubicBezTo>
                      <a:pt x="3" y="13"/>
                      <a:pt x="2" y="13"/>
                      <a:pt x="1" y="12"/>
                    </a:cubicBezTo>
                    <a:cubicBezTo>
                      <a:pt x="0" y="4"/>
                      <a:pt x="0" y="4"/>
                      <a:pt x="0" y="4"/>
                    </a:cubicBezTo>
                    <a:cubicBezTo>
                      <a:pt x="0" y="3"/>
                      <a:pt x="0" y="2"/>
                      <a:pt x="1" y="1"/>
                    </a:cubicBezTo>
                    <a:cubicBezTo>
                      <a:pt x="9" y="0"/>
                      <a:pt x="9" y="0"/>
                      <a:pt x="9" y="0"/>
                    </a:cubicBezTo>
                    <a:cubicBezTo>
                      <a:pt x="10" y="0"/>
                      <a:pt x="11" y="0"/>
                      <a:pt x="12" y="1"/>
                    </a:cubicBezTo>
                    <a:close/>
                  </a:path>
                </a:pathLst>
              </a:custGeom>
              <a:solidFill>
                <a:srgbClr val="39C1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4" name="iṣlíḑê"/>
              <p:cNvSpPr/>
              <p:nvPr/>
            </p:nvSpPr>
            <p:spPr bwMode="auto">
              <a:xfrm>
                <a:off x="2341" y="1927"/>
                <a:ext cx="22" cy="22"/>
              </a:xfrm>
              <a:custGeom>
                <a:avLst/>
                <a:gdLst>
                  <a:gd name="T0" fmla="*/ 12 w 14"/>
                  <a:gd name="T1" fmla="*/ 2 h 14"/>
                  <a:gd name="T2" fmla="*/ 14 w 14"/>
                  <a:gd name="T3" fmla="*/ 10 h 14"/>
                  <a:gd name="T4" fmla="*/ 12 w 14"/>
                  <a:gd name="T5" fmla="*/ 12 h 14"/>
                  <a:gd name="T6" fmla="*/ 4 w 14"/>
                  <a:gd name="T7" fmla="*/ 13 h 14"/>
                  <a:gd name="T8" fmla="*/ 2 w 14"/>
                  <a:gd name="T9" fmla="*/ 12 h 14"/>
                  <a:gd name="T10" fmla="*/ 0 w 14"/>
                  <a:gd name="T11" fmla="*/ 4 h 14"/>
                  <a:gd name="T12" fmla="*/ 2 w 14"/>
                  <a:gd name="T13" fmla="*/ 2 h 14"/>
                  <a:gd name="T14" fmla="*/ 10 w 14"/>
                  <a:gd name="T15" fmla="*/ 0 h 14"/>
                  <a:gd name="T16" fmla="*/ 12 w 14"/>
                  <a:gd name="T1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12" y="2"/>
                    </a:moveTo>
                    <a:cubicBezTo>
                      <a:pt x="14" y="10"/>
                      <a:pt x="14" y="10"/>
                      <a:pt x="14" y="10"/>
                    </a:cubicBezTo>
                    <a:cubicBezTo>
                      <a:pt x="14" y="11"/>
                      <a:pt x="13" y="12"/>
                      <a:pt x="12" y="12"/>
                    </a:cubicBezTo>
                    <a:cubicBezTo>
                      <a:pt x="4" y="13"/>
                      <a:pt x="4" y="13"/>
                      <a:pt x="4" y="13"/>
                    </a:cubicBezTo>
                    <a:cubicBezTo>
                      <a:pt x="3" y="14"/>
                      <a:pt x="2" y="13"/>
                      <a:pt x="2" y="12"/>
                    </a:cubicBezTo>
                    <a:cubicBezTo>
                      <a:pt x="0" y="4"/>
                      <a:pt x="0" y="4"/>
                      <a:pt x="0" y="4"/>
                    </a:cubicBezTo>
                    <a:cubicBezTo>
                      <a:pt x="0" y="3"/>
                      <a:pt x="1" y="2"/>
                      <a:pt x="2" y="2"/>
                    </a:cubicBezTo>
                    <a:cubicBezTo>
                      <a:pt x="10" y="0"/>
                      <a:pt x="10" y="0"/>
                      <a:pt x="10" y="0"/>
                    </a:cubicBezTo>
                    <a:cubicBezTo>
                      <a:pt x="11" y="0"/>
                      <a:pt x="12" y="0"/>
                      <a:pt x="12" y="2"/>
                    </a:cubicBezTo>
                    <a:close/>
                  </a:path>
                </a:pathLst>
              </a:custGeom>
              <a:solidFill>
                <a:srgbClr val="97B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5" name="íSlïdé"/>
              <p:cNvSpPr/>
              <p:nvPr/>
            </p:nvSpPr>
            <p:spPr bwMode="auto">
              <a:xfrm>
                <a:off x="2200" y="1851"/>
                <a:ext cx="163" cy="78"/>
              </a:xfrm>
              <a:custGeom>
                <a:avLst/>
                <a:gdLst>
                  <a:gd name="T0" fmla="*/ 81 w 104"/>
                  <a:gd name="T1" fmla="*/ 48 h 50"/>
                  <a:gd name="T2" fmla="*/ 33 w 104"/>
                  <a:gd name="T3" fmla="*/ 46 h 50"/>
                  <a:gd name="T4" fmla="*/ 3 w 104"/>
                  <a:gd name="T5" fmla="*/ 47 h 50"/>
                  <a:gd name="T6" fmla="*/ 14 w 104"/>
                  <a:gd name="T7" fmla="*/ 0 h 50"/>
                  <a:gd name="T8" fmla="*/ 74 w 104"/>
                  <a:gd name="T9" fmla="*/ 28 h 50"/>
                  <a:gd name="T10" fmla="*/ 81 w 104"/>
                  <a:gd name="T11" fmla="*/ 48 h 50"/>
                </a:gdLst>
                <a:ahLst/>
                <a:cxnLst>
                  <a:cxn ang="0">
                    <a:pos x="T0" y="T1"/>
                  </a:cxn>
                  <a:cxn ang="0">
                    <a:pos x="T2" y="T3"/>
                  </a:cxn>
                  <a:cxn ang="0">
                    <a:pos x="T4" y="T5"/>
                  </a:cxn>
                  <a:cxn ang="0">
                    <a:pos x="T6" y="T7"/>
                  </a:cxn>
                  <a:cxn ang="0">
                    <a:pos x="T8" y="T9"/>
                  </a:cxn>
                  <a:cxn ang="0">
                    <a:pos x="T10" y="T11"/>
                  </a:cxn>
                </a:cxnLst>
                <a:rect l="0" t="0" r="r" b="b"/>
                <a:pathLst>
                  <a:path w="104" h="50">
                    <a:moveTo>
                      <a:pt x="81" y="48"/>
                    </a:moveTo>
                    <a:cubicBezTo>
                      <a:pt x="77" y="50"/>
                      <a:pt x="50" y="49"/>
                      <a:pt x="33" y="46"/>
                    </a:cubicBezTo>
                    <a:cubicBezTo>
                      <a:pt x="25" y="45"/>
                      <a:pt x="3" y="47"/>
                      <a:pt x="3" y="47"/>
                    </a:cubicBezTo>
                    <a:cubicBezTo>
                      <a:pt x="0" y="44"/>
                      <a:pt x="5" y="4"/>
                      <a:pt x="14" y="0"/>
                    </a:cubicBezTo>
                    <a:cubicBezTo>
                      <a:pt x="16" y="2"/>
                      <a:pt x="64" y="29"/>
                      <a:pt x="74" y="28"/>
                    </a:cubicBezTo>
                    <a:cubicBezTo>
                      <a:pt x="91" y="27"/>
                      <a:pt x="104" y="46"/>
                      <a:pt x="81" y="48"/>
                    </a:cubicBezTo>
                    <a:close/>
                  </a:path>
                </a:pathLst>
              </a:custGeom>
              <a:solidFill>
                <a:srgbClr val="F2C4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6" name="iṥ1íḓè"/>
              <p:cNvSpPr/>
              <p:nvPr/>
            </p:nvSpPr>
            <p:spPr bwMode="auto">
              <a:xfrm>
                <a:off x="1415" y="1843"/>
                <a:ext cx="890" cy="900"/>
              </a:xfrm>
              <a:custGeom>
                <a:avLst/>
                <a:gdLst>
                  <a:gd name="T0" fmla="*/ 0 w 569"/>
                  <a:gd name="T1" fmla="*/ 166 h 575"/>
                  <a:gd name="T2" fmla="*/ 19 w 569"/>
                  <a:gd name="T3" fmla="*/ 335 h 575"/>
                  <a:gd name="T4" fmla="*/ 24 w 569"/>
                  <a:gd name="T5" fmla="*/ 361 h 575"/>
                  <a:gd name="T6" fmla="*/ 32 w 569"/>
                  <a:gd name="T7" fmla="*/ 384 h 575"/>
                  <a:gd name="T8" fmla="*/ 103 w 569"/>
                  <a:gd name="T9" fmla="*/ 533 h 575"/>
                  <a:gd name="T10" fmla="*/ 358 w 569"/>
                  <a:gd name="T11" fmla="*/ 575 h 575"/>
                  <a:gd name="T12" fmla="*/ 569 w 569"/>
                  <a:gd name="T13" fmla="*/ 512 h 575"/>
                  <a:gd name="T14" fmla="*/ 562 w 569"/>
                  <a:gd name="T15" fmla="*/ 457 h 575"/>
                  <a:gd name="T16" fmla="*/ 353 w 569"/>
                  <a:gd name="T17" fmla="*/ 497 h 575"/>
                  <a:gd name="T18" fmla="*/ 251 w 569"/>
                  <a:gd name="T19" fmla="*/ 463 h 575"/>
                  <a:gd name="T20" fmla="*/ 228 w 569"/>
                  <a:gd name="T21" fmla="*/ 419 h 575"/>
                  <a:gd name="T22" fmla="*/ 205 w 569"/>
                  <a:gd name="T23" fmla="*/ 310 h 575"/>
                  <a:gd name="T24" fmla="*/ 152 w 569"/>
                  <a:gd name="T25" fmla="*/ 177 h 575"/>
                  <a:gd name="T26" fmla="*/ 244 w 569"/>
                  <a:gd name="T27" fmla="*/ 94 h 575"/>
                  <a:gd name="T28" fmla="*/ 494 w 569"/>
                  <a:gd name="T29" fmla="*/ 54 h 575"/>
                  <a:gd name="T30" fmla="*/ 488 w 569"/>
                  <a:gd name="T31" fmla="*/ 0 h 575"/>
                  <a:gd name="T32" fmla="*/ 223 w 569"/>
                  <a:gd name="T33" fmla="*/ 28 h 575"/>
                  <a:gd name="T34" fmla="*/ 0 w 569"/>
                  <a:gd name="T35" fmla="*/ 16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9" h="575">
                    <a:moveTo>
                      <a:pt x="0" y="166"/>
                    </a:moveTo>
                    <a:cubicBezTo>
                      <a:pt x="7" y="245"/>
                      <a:pt x="11" y="293"/>
                      <a:pt x="19" y="335"/>
                    </a:cubicBezTo>
                    <a:cubicBezTo>
                      <a:pt x="19" y="335"/>
                      <a:pt x="21" y="353"/>
                      <a:pt x="24" y="361"/>
                    </a:cubicBezTo>
                    <a:cubicBezTo>
                      <a:pt x="26" y="369"/>
                      <a:pt x="32" y="384"/>
                      <a:pt x="32" y="384"/>
                    </a:cubicBezTo>
                    <a:cubicBezTo>
                      <a:pt x="48" y="423"/>
                      <a:pt x="68" y="463"/>
                      <a:pt x="103" y="533"/>
                    </a:cubicBezTo>
                    <a:cubicBezTo>
                      <a:pt x="103" y="533"/>
                      <a:pt x="315" y="573"/>
                      <a:pt x="358" y="575"/>
                    </a:cubicBezTo>
                    <a:cubicBezTo>
                      <a:pt x="397" y="568"/>
                      <a:pt x="569" y="512"/>
                      <a:pt x="569" y="512"/>
                    </a:cubicBezTo>
                    <a:cubicBezTo>
                      <a:pt x="562" y="457"/>
                      <a:pt x="562" y="457"/>
                      <a:pt x="562" y="457"/>
                    </a:cubicBezTo>
                    <a:cubicBezTo>
                      <a:pt x="353" y="497"/>
                      <a:pt x="353" y="497"/>
                      <a:pt x="353" y="497"/>
                    </a:cubicBezTo>
                    <a:cubicBezTo>
                      <a:pt x="343" y="500"/>
                      <a:pt x="285" y="475"/>
                      <a:pt x="251" y="463"/>
                    </a:cubicBezTo>
                    <a:cubicBezTo>
                      <a:pt x="229" y="448"/>
                      <a:pt x="230" y="449"/>
                      <a:pt x="228" y="419"/>
                    </a:cubicBezTo>
                    <a:cubicBezTo>
                      <a:pt x="227" y="383"/>
                      <a:pt x="216" y="345"/>
                      <a:pt x="205" y="310"/>
                    </a:cubicBezTo>
                    <a:cubicBezTo>
                      <a:pt x="196" y="273"/>
                      <a:pt x="169" y="208"/>
                      <a:pt x="152" y="177"/>
                    </a:cubicBezTo>
                    <a:cubicBezTo>
                      <a:pt x="162" y="158"/>
                      <a:pt x="257" y="87"/>
                      <a:pt x="244" y="94"/>
                    </a:cubicBezTo>
                    <a:cubicBezTo>
                      <a:pt x="328" y="77"/>
                      <a:pt x="465" y="61"/>
                      <a:pt x="494" y="54"/>
                    </a:cubicBezTo>
                    <a:cubicBezTo>
                      <a:pt x="488" y="0"/>
                      <a:pt x="488" y="0"/>
                      <a:pt x="488" y="0"/>
                    </a:cubicBezTo>
                    <a:cubicBezTo>
                      <a:pt x="419" y="7"/>
                      <a:pt x="243" y="18"/>
                      <a:pt x="223" y="28"/>
                    </a:cubicBezTo>
                    <a:cubicBezTo>
                      <a:pt x="172" y="46"/>
                      <a:pt x="45" y="104"/>
                      <a:pt x="0" y="166"/>
                    </a:cubicBezTo>
                    <a:close/>
                  </a:path>
                </a:pathLst>
              </a:custGeom>
              <a:solidFill>
                <a:srgbClr val="694F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7" name="ïsľîḍe"/>
              <p:cNvSpPr/>
              <p:nvPr/>
            </p:nvSpPr>
            <p:spPr bwMode="auto">
              <a:xfrm>
                <a:off x="1353" y="2004"/>
                <a:ext cx="273" cy="761"/>
              </a:xfrm>
              <a:custGeom>
                <a:avLst/>
                <a:gdLst>
                  <a:gd name="T0" fmla="*/ 55 w 175"/>
                  <a:gd name="T1" fmla="*/ 2 h 486"/>
                  <a:gd name="T2" fmla="*/ 80 w 175"/>
                  <a:gd name="T3" fmla="*/ 20 h 486"/>
                  <a:gd name="T4" fmla="*/ 81 w 175"/>
                  <a:gd name="T5" fmla="*/ 246 h 486"/>
                  <a:gd name="T6" fmla="*/ 172 w 175"/>
                  <a:gd name="T7" fmla="*/ 449 h 486"/>
                  <a:gd name="T8" fmla="*/ 157 w 175"/>
                  <a:gd name="T9" fmla="*/ 476 h 486"/>
                  <a:gd name="T10" fmla="*/ 19 w 175"/>
                  <a:gd name="T11" fmla="*/ 261 h 486"/>
                  <a:gd name="T12" fmla="*/ 55 w 175"/>
                  <a:gd name="T13" fmla="*/ 2 h 486"/>
                </a:gdLst>
                <a:ahLst/>
                <a:cxnLst>
                  <a:cxn ang="0">
                    <a:pos x="T0" y="T1"/>
                  </a:cxn>
                  <a:cxn ang="0">
                    <a:pos x="T2" y="T3"/>
                  </a:cxn>
                  <a:cxn ang="0">
                    <a:pos x="T4" y="T5"/>
                  </a:cxn>
                  <a:cxn ang="0">
                    <a:pos x="T6" y="T7"/>
                  </a:cxn>
                  <a:cxn ang="0">
                    <a:pos x="T8" y="T9"/>
                  </a:cxn>
                  <a:cxn ang="0">
                    <a:pos x="T10" y="T11"/>
                  </a:cxn>
                  <a:cxn ang="0">
                    <a:pos x="T12" y="T13"/>
                  </a:cxn>
                </a:cxnLst>
                <a:rect l="0" t="0" r="r" b="b"/>
                <a:pathLst>
                  <a:path w="175" h="486">
                    <a:moveTo>
                      <a:pt x="55" y="2"/>
                    </a:moveTo>
                    <a:cubicBezTo>
                      <a:pt x="66" y="0"/>
                      <a:pt x="78" y="8"/>
                      <a:pt x="80" y="20"/>
                    </a:cubicBezTo>
                    <a:cubicBezTo>
                      <a:pt x="80" y="20"/>
                      <a:pt x="53" y="116"/>
                      <a:pt x="81" y="246"/>
                    </a:cubicBezTo>
                    <a:cubicBezTo>
                      <a:pt x="109" y="377"/>
                      <a:pt x="172" y="449"/>
                      <a:pt x="172" y="449"/>
                    </a:cubicBezTo>
                    <a:cubicBezTo>
                      <a:pt x="175" y="462"/>
                      <a:pt x="168" y="474"/>
                      <a:pt x="157" y="476"/>
                    </a:cubicBezTo>
                    <a:cubicBezTo>
                      <a:pt x="112" y="486"/>
                      <a:pt x="38" y="348"/>
                      <a:pt x="19" y="261"/>
                    </a:cubicBezTo>
                    <a:cubicBezTo>
                      <a:pt x="0" y="172"/>
                      <a:pt x="16" y="11"/>
                      <a:pt x="55" y="2"/>
                    </a:cubicBezTo>
                    <a:close/>
                  </a:path>
                </a:pathLst>
              </a:custGeom>
              <a:solidFill>
                <a:srgbClr val="3B3A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8" name="íŝliḋe"/>
              <p:cNvSpPr/>
              <p:nvPr/>
            </p:nvSpPr>
            <p:spPr bwMode="auto">
              <a:xfrm>
                <a:off x="1658" y="2219"/>
                <a:ext cx="123" cy="40"/>
              </a:xfrm>
              <a:custGeom>
                <a:avLst/>
                <a:gdLst>
                  <a:gd name="T0" fmla="*/ 123 w 123"/>
                  <a:gd name="T1" fmla="*/ 36 h 40"/>
                  <a:gd name="T2" fmla="*/ 9 w 123"/>
                  <a:gd name="T3" fmla="*/ 0 h 40"/>
                  <a:gd name="T4" fmla="*/ 0 w 123"/>
                  <a:gd name="T5" fmla="*/ 6 h 40"/>
                  <a:gd name="T6" fmla="*/ 92 w 123"/>
                  <a:gd name="T7" fmla="*/ 32 h 40"/>
                  <a:gd name="T8" fmla="*/ 123 w 123"/>
                  <a:gd name="T9" fmla="*/ 40 h 40"/>
                  <a:gd name="T10" fmla="*/ 123 w 123"/>
                  <a:gd name="T11" fmla="*/ 36 h 40"/>
                </a:gdLst>
                <a:ahLst/>
                <a:cxnLst>
                  <a:cxn ang="0">
                    <a:pos x="T0" y="T1"/>
                  </a:cxn>
                  <a:cxn ang="0">
                    <a:pos x="T2" y="T3"/>
                  </a:cxn>
                  <a:cxn ang="0">
                    <a:pos x="T4" y="T5"/>
                  </a:cxn>
                  <a:cxn ang="0">
                    <a:pos x="T6" y="T7"/>
                  </a:cxn>
                  <a:cxn ang="0">
                    <a:pos x="T8" y="T9"/>
                  </a:cxn>
                  <a:cxn ang="0">
                    <a:pos x="T10" y="T11"/>
                  </a:cxn>
                </a:cxnLst>
                <a:rect l="0" t="0" r="r" b="b"/>
                <a:pathLst>
                  <a:path w="123" h="40">
                    <a:moveTo>
                      <a:pt x="123" y="36"/>
                    </a:moveTo>
                    <a:lnTo>
                      <a:pt x="9" y="0"/>
                    </a:lnTo>
                    <a:lnTo>
                      <a:pt x="0" y="6"/>
                    </a:lnTo>
                    <a:lnTo>
                      <a:pt x="92" y="32"/>
                    </a:lnTo>
                    <a:lnTo>
                      <a:pt x="123" y="40"/>
                    </a:lnTo>
                    <a:lnTo>
                      <a:pt x="123" y="36"/>
                    </a:lnTo>
                    <a:close/>
                  </a:path>
                </a:pathLst>
              </a:custGeom>
              <a:solidFill>
                <a:srgbClr val="1F38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9" name="iSḻíḑé"/>
              <p:cNvSpPr/>
              <p:nvPr/>
            </p:nvSpPr>
            <p:spPr bwMode="auto">
              <a:xfrm>
                <a:off x="1642" y="2472"/>
                <a:ext cx="127" cy="28"/>
              </a:xfrm>
              <a:custGeom>
                <a:avLst/>
                <a:gdLst>
                  <a:gd name="T0" fmla="*/ 125 w 127"/>
                  <a:gd name="T1" fmla="*/ 8 h 28"/>
                  <a:gd name="T2" fmla="*/ 9 w 127"/>
                  <a:gd name="T3" fmla="*/ 28 h 28"/>
                  <a:gd name="T4" fmla="*/ 0 w 127"/>
                  <a:gd name="T5" fmla="*/ 20 h 28"/>
                  <a:gd name="T6" fmla="*/ 95 w 127"/>
                  <a:gd name="T7" fmla="*/ 6 h 28"/>
                  <a:gd name="T8" fmla="*/ 127 w 127"/>
                  <a:gd name="T9" fmla="*/ 0 h 28"/>
                  <a:gd name="T10" fmla="*/ 125 w 127"/>
                  <a:gd name="T11" fmla="*/ 8 h 28"/>
                </a:gdLst>
                <a:ahLst/>
                <a:cxnLst>
                  <a:cxn ang="0">
                    <a:pos x="T0" y="T1"/>
                  </a:cxn>
                  <a:cxn ang="0">
                    <a:pos x="T2" y="T3"/>
                  </a:cxn>
                  <a:cxn ang="0">
                    <a:pos x="T4" y="T5"/>
                  </a:cxn>
                  <a:cxn ang="0">
                    <a:pos x="T6" y="T7"/>
                  </a:cxn>
                  <a:cxn ang="0">
                    <a:pos x="T8" y="T9"/>
                  </a:cxn>
                  <a:cxn ang="0">
                    <a:pos x="T10" y="T11"/>
                  </a:cxn>
                </a:cxnLst>
                <a:rect l="0" t="0" r="r" b="b"/>
                <a:pathLst>
                  <a:path w="127" h="28">
                    <a:moveTo>
                      <a:pt x="125" y="8"/>
                    </a:moveTo>
                    <a:lnTo>
                      <a:pt x="9" y="28"/>
                    </a:lnTo>
                    <a:lnTo>
                      <a:pt x="0" y="20"/>
                    </a:lnTo>
                    <a:lnTo>
                      <a:pt x="95" y="6"/>
                    </a:lnTo>
                    <a:lnTo>
                      <a:pt x="127" y="0"/>
                    </a:lnTo>
                    <a:lnTo>
                      <a:pt x="125" y="8"/>
                    </a:lnTo>
                    <a:close/>
                  </a:path>
                </a:pathLst>
              </a:custGeom>
              <a:solidFill>
                <a:srgbClr val="1F38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0" name="iṣḷiḍe"/>
              <p:cNvSpPr/>
              <p:nvPr/>
            </p:nvSpPr>
            <p:spPr bwMode="auto">
              <a:xfrm>
                <a:off x="1742" y="2336"/>
                <a:ext cx="67" cy="64"/>
              </a:xfrm>
              <a:custGeom>
                <a:avLst/>
                <a:gdLst>
                  <a:gd name="T0" fmla="*/ 14 w 43"/>
                  <a:gd name="T1" fmla="*/ 40 h 41"/>
                  <a:gd name="T2" fmla="*/ 0 w 43"/>
                  <a:gd name="T3" fmla="*/ 20 h 41"/>
                  <a:gd name="T4" fmla="*/ 17 w 43"/>
                  <a:gd name="T5" fmla="*/ 0 h 41"/>
                  <a:gd name="T6" fmla="*/ 42 w 43"/>
                  <a:gd name="T7" fmla="*/ 22 h 41"/>
                  <a:gd name="T8" fmla="*/ 14 w 43"/>
                  <a:gd name="T9" fmla="*/ 40 h 41"/>
                </a:gdLst>
                <a:ahLst/>
                <a:cxnLst>
                  <a:cxn ang="0">
                    <a:pos x="T0" y="T1"/>
                  </a:cxn>
                  <a:cxn ang="0">
                    <a:pos x="T2" y="T3"/>
                  </a:cxn>
                  <a:cxn ang="0">
                    <a:pos x="T4" y="T5"/>
                  </a:cxn>
                  <a:cxn ang="0">
                    <a:pos x="T6" y="T7"/>
                  </a:cxn>
                  <a:cxn ang="0">
                    <a:pos x="T8" y="T9"/>
                  </a:cxn>
                </a:cxnLst>
                <a:rect l="0" t="0" r="r" b="b"/>
                <a:pathLst>
                  <a:path w="43" h="41">
                    <a:moveTo>
                      <a:pt x="14" y="40"/>
                    </a:moveTo>
                    <a:cubicBezTo>
                      <a:pt x="5" y="39"/>
                      <a:pt x="0" y="29"/>
                      <a:pt x="0" y="20"/>
                    </a:cubicBezTo>
                    <a:cubicBezTo>
                      <a:pt x="1" y="11"/>
                      <a:pt x="8" y="0"/>
                      <a:pt x="17" y="0"/>
                    </a:cubicBezTo>
                    <a:cubicBezTo>
                      <a:pt x="26" y="1"/>
                      <a:pt x="43" y="9"/>
                      <a:pt x="42" y="22"/>
                    </a:cubicBezTo>
                    <a:cubicBezTo>
                      <a:pt x="42" y="35"/>
                      <a:pt x="23" y="41"/>
                      <a:pt x="14" y="40"/>
                    </a:cubicBezTo>
                    <a:close/>
                  </a:path>
                </a:pathLst>
              </a:custGeom>
              <a:solidFill>
                <a:srgbClr val="DBAA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1" name="íṥḷíḍe"/>
              <p:cNvSpPr/>
              <p:nvPr/>
            </p:nvSpPr>
            <p:spPr bwMode="auto">
              <a:xfrm>
                <a:off x="1500" y="2197"/>
                <a:ext cx="269" cy="313"/>
              </a:xfrm>
              <a:custGeom>
                <a:avLst/>
                <a:gdLst>
                  <a:gd name="T0" fmla="*/ 62 w 172"/>
                  <a:gd name="T1" fmla="*/ 198 h 200"/>
                  <a:gd name="T2" fmla="*/ 3 w 172"/>
                  <a:gd name="T3" fmla="*/ 96 h 200"/>
                  <a:gd name="T4" fmla="*/ 70 w 172"/>
                  <a:gd name="T5" fmla="*/ 3 h 200"/>
                  <a:gd name="T6" fmla="*/ 159 w 172"/>
                  <a:gd name="T7" fmla="*/ 47 h 200"/>
                  <a:gd name="T8" fmla="*/ 171 w 172"/>
                  <a:gd name="T9" fmla="*/ 108 h 200"/>
                  <a:gd name="T10" fmla="*/ 151 w 172"/>
                  <a:gd name="T11" fmla="*/ 168 h 200"/>
                  <a:gd name="T12" fmla="*/ 62 w 172"/>
                  <a:gd name="T13" fmla="*/ 198 h 200"/>
                </a:gdLst>
                <a:ahLst/>
                <a:cxnLst>
                  <a:cxn ang="0">
                    <a:pos x="T0" y="T1"/>
                  </a:cxn>
                  <a:cxn ang="0">
                    <a:pos x="T2" y="T3"/>
                  </a:cxn>
                  <a:cxn ang="0">
                    <a:pos x="T4" y="T5"/>
                  </a:cxn>
                  <a:cxn ang="0">
                    <a:pos x="T6" y="T7"/>
                  </a:cxn>
                  <a:cxn ang="0">
                    <a:pos x="T8" y="T9"/>
                  </a:cxn>
                  <a:cxn ang="0">
                    <a:pos x="T10" y="T11"/>
                  </a:cxn>
                  <a:cxn ang="0">
                    <a:pos x="T12" y="T13"/>
                  </a:cxn>
                </a:cxnLst>
                <a:rect l="0" t="0" r="r" b="b"/>
                <a:pathLst>
                  <a:path w="172" h="200">
                    <a:moveTo>
                      <a:pt x="62" y="198"/>
                    </a:moveTo>
                    <a:cubicBezTo>
                      <a:pt x="14" y="195"/>
                      <a:pt x="0" y="147"/>
                      <a:pt x="3" y="96"/>
                    </a:cubicBezTo>
                    <a:cubicBezTo>
                      <a:pt x="6" y="45"/>
                      <a:pt x="22" y="0"/>
                      <a:pt x="70" y="3"/>
                    </a:cubicBezTo>
                    <a:cubicBezTo>
                      <a:pt x="96" y="5"/>
                      <a:pt x="154" y="39"/>
                      <a:pt x="159" y="47"/>
                    </a:cubicBezTo>
                    <a:cubicBezTo>
                      <a:pt x="168" y="63"/>
                      <a:pt x="172" y="85"/>
                      <a:pt x="171" y="108"/>
                    </a:cubicBezTo>
                    <a:cubicBezTo>
                      <a:pt x="169" y="134"/>
                      <a:pt x="159" y="161"/>
                      <a:pt x="151" y="168"/>
                    </a:cubicBezTo>
                    <a:cubicBezTo>
                      <a:pt x="144" y="175"/>
                      <a:pt x="87" y="200"/>
                      <a:pt x="62" y="198"/>
                    </a:cubicBezTo>
                    <a:close/>
                  </a:path>
                </a:pathLst>
              </a:custGeom>
              <a:solidFill>
                <a:srgbClr val="DBAA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2" name="îŝḻíḓè"/>
              <p:cNvSpPr/>
              <p:nvPr/>
            </p:nvSpPr>
            <p:spPr bwMode="auto">
              <a:xfrm>
                <a:off x="1526" y="2491"/>
                <a:ext cx="91" cy="33"/>
              </a:xfrm>
              <a:custGeom>
                <a:avLst/>
                <a:gdLst>
                  <a:gd name="T0" fmla="*/ 10 w 58"/>
                  <a:gd name="T1" fmla="*/ 0 h 21"/>
                  <a:gd name="T2" fmla="*/ 4 w 58"/>
                  <a:gd name="T3" fmla="*/ 16 h 21"/>
                  <a:gd name="T4" fmla="*/ 38 w 58"/>
                  <a:gd name="T5" fmla="*/ 17 h 21"/>
                  <a:gd name="T6" fmla="*/ 52 w 58"/>
                  <a:gd name="T7" fmla="*/ 8 h 21"/>
                  <a:gd name="T8" fmla="*/ 10 w 58"/>
                  <a:gd name="T9" fmla="*/ 0 h 21"/>
                </a:gdLst>
                <a:ahLst/>
                <a:cxnLst>
                  <a:cxn ang="0">
                    <a:pos x="T0" y="T1"/>
                  </a:cxn>
                  <a:cxn ang="0">
                    <a:pos x="T2" y="T3"/>
                  </a:cxn>
                  <a:cxn ang="0">
                    <a:pos x="T4" y="T5"/>
                  </a:cxn>
                  <a:cxn ang="0">
                    <a:pos x="T6" y="T7"/>
                  </a:cxn>
                  <a:cxn ang="0">
                    <a:pos x="T8" y="T9"/>
                  </a:cxn>
                </a:cxnLst>
                <a:rect l="0" t="0" r="r" b="b"/>
                <a:pathLst>
                  <a:path w="58" h="21">
                    <a:moveTo>
                      <a:pt x="10" y="0"/>
                    </a:moveTo>
                    <a:cubicBezTo>
                      <a:pt x="7" y="2"/>
                      <a:pt x="0" y="12"/>
                      <a:pt x="4" y="16"/>
                    </a:cubicBezTo>
                    <a:cubicBezTo>
                      <a:pt x="8" y="19"/>
                      <a:pt x="26" y="21"/>
                      <a:pt x="38" y="17"/>
                    </a:cubicBezTo>
                    <a:cubicBezTo>
                      <a:pt x="51" y="14"/>
                      <a:pt x="58" y="12"/>
                      <a:pt x="52" y="8"/>
                    </a:cubicBezTo>
                    <a:cubicBezTo>
                      <a:pt x="47" y="4"/>
                      <a:pt x="10" y="0"/>
                      <a:pt x="10" y="0"/>
                    </a:cubicBezTo>
                    <a:close/>
                  </a:path>
                </a:pathLst>
              </a:custGeom>
              <a:solidFill>
                <a:srgbClr val="DBAA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3" name="iṣliďê"/>
              <p:cNvSpPr/>
              <p:nvPr/>
            </p:nvSpPr>
            <p:spPr bwMode="auto">
              <a:xfrm>
                <a:off x="1506" y="2176"/>
                <a:ext cx="91" cy="33"/>
              </a:xfrm>
              <a:custGeom>
                <a:avLst/>
                <a:gdLst>
                  <a:gd name="T0" fmla="*/ 10 w 58"/>
                  <a:gd name="T1" fmla="*/ 21 h 21"/>
                  <a:gd name="T2" fmla="*/ 4 w 58"/>
                  <a:gd name="T3" fmla="*/ 6 h 21"/>
                  <a:gd name="T4" fmla="*/ 37 w 58"/>
                  <a:gd name="T5" fmla="*/ 3 h 21"/>
                  <a:gd name="T6" fmla="*/ 52 w 58"/>
                  <a:gd name="T7" fmla="*/ 12 h 21"/>
                  <a:gd name="T8" fmla="*/ 10 w 58"/>
                  <a:gd name="T9" fmla="*/ 21 h 21"/>
                </a:gdLst>
                <a:ahLst/>
                <a:cxnLst>
                  <a:cxn ang="0">
                    <a:pos x="T0" y="T1"/>
                  </a:cxn>
                  <a:cxn ang="0">
                    <a:pos x="T2" y="T3"/>
                  </a:cxn>
                  <a:cxn ang="0">
                    <a:pos x="T4" y="T5"/>
                  </a:cxn>
                  <a:cxn ang="0">
                    <a:pos x="T6" y="T7"/>
                  </a:cxn>
                  <a:cxn ang="0">
                    <a:pos x="T8" y="T9"/>
                  </a:cxn>
                </a:cxnLst>
                <a:rect l="0" t="0" r="r" b="b"/>
                <a:pathLst>
                  <a:path w="58" h="21">
                    <a:moveTo>
                      <a:pt x="10" y="21"/>
                    </a:moveTo>
                    <a:cubicBezTo>
                      <a:pt x="7" y="20"/>
                      <a:pt x="0" y="9"/>
                      <a:pt x="4" y="6"/>
                    </a:cubicBezTo>
                    <a:cubicBezTo>
                      <a:pt x="8" y="3"/>
                      <a:pt x="25" y="0"/>
                      <a:pt x="37" y="3"/>
                    </a:cubicBezTo>
                    <a:cubicBezTo>
                      <a:pt x="50" y="5"/>
                      <a:pt x="58" y="8"/>
                      <a:pt x="52" y="12"/>
                    </a:cubicBezTo>
                    <a:cubicBezTo>
                      <a:pt x="47" y="16"/>
                      <a:pt x="10" y="21"/>
                      <a:pt x="10" y="21"/>
                    </a:cubicBezTo>
                    <a:close/>
                  </a:path>
                </a:pathLst>
              </a:custGeom>
              <a:solidFill>
                <a:srgbClr val="DBAA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4" name="î$ḷiḑe"/>
              <p:cNvSpPr/>
              <p:nvPr/>
            </p:nvSpPr>
            <p:spPr bwMode="auto">
              <a:xfrm>
                <a:off x="1362" y="2183"/>
                <a:ext cx="405" cy="328"/>
              </a:xfrm>
              <a:custGeom>
                <a:avLst/>
                <a:gdLst>
                  <a:gd name="T0" fmla="*/ 205 w 259"/>
                  <a:gd name="T1" fmla="*/ 195 h 210"/>
                  <a:gd name="T2" fmla="*/ 128 w 259"/>
                  <a:gd name="T3" fmla="*/ 208 h 210"/>
                  <a:gd name="T4" fmla="*/ 6 w 259"/>
                  <a:gd name="T5" fmla="*/ 100 h 210"/>
                  <a:gd name="T6" fmla="*/ 162 w 259"/>
                  <a:gd name="T7" fmla="*/ 5 h 210"/>
                  <a:gd name="T8" fmla="*/ 215 w 259"/>
                  <a:gd name="T9" fmla="*/ 4 h 210"/>
                  <a:gd name="T10" fmla="*/ 222 w 259"/>
                  <a:gd name="T11" fmla="*/ 25 h 210"/>
                  <a:gd name="T12" fmla="*/ 240 w 259"/>
                  <a:gd name="T13" fmla="*/ 23 h 210"/>
                  <a:gd name="T14" fmla="*/ 242 w 259"/>
                  <a:gd name="T15" fmla="*/ 47 h 210"/>
                  <a:gd name="T16" fmla="*/ 250 w 259"/>
                  <a:gd name="T17" fmla="*/ 41 h 210"/>
                  <a:gd name="T18" fmla="*/ 254 w 259"/>
                  <a:gd name="T19" fmla="*/ 56 h 210"/>
                  <a:gd name="T20" fmla="*/ 249 w 259"/>
                  <a:gd name="T21" fmla="*/ 82 h 210"/>
                  <a:gd name="T22" fmla="*/ 257 w 259"/>
                  <a:gd name="T23" fmla="*/ 78 h 210"/>
                  <a:gd name="T24" fmla="*/ 256 w 259"/>
                  <a:gd name="T25" fmla="*/ 89 h 210"/>
                  <a:gd name="T26" fmla="*/ 244 w 259"/>
                  <a:gd name="T27" fmla="*/ 126 h 210"/>
                  <a:gd name="T28" fmla="*/ 256 w 259"/>
                  <a:gd name="T29" fmla="*/ 119 h 210"/>
                  <a:gd name="T30" fmla="*/ 247 w 259"/>
                  <a:gd name="T31" fmla="*/ 138 h 210"/>
                  <a:gd name="T32" fmla="*/ 224 w 259"/>
                  <a:gd name="T33" fmla="*/ 174 h 210"/>
                  <a:gd name="T34" fmla="*/ 231 w 259"/>
                  <a:gd name="T35" fmla="*/ 174 h 210"/>
                  <a:gd name="T36" fmla="*/ 201 w 259"/>
                  <a:gd name="T37" fmla="*/ 192 h 210"/>
                  <a:gd name="T38" fmla="*/ 205 w 259"/>
                  <a:gd name="T39" fmla="*/ 19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9" h="210">
                    <a:moveTo>
                      <a:pt x="205" y="195"/>
                    </a:moveTo>
                    <a:cubicBezTo>
                      <a:pt x="191" y="210"/>
                      <a:pt x="146" y="210"/>
                      <a:pt x="128" y="208"/>
                    </a:cubicBezTo>
                    <a:cubicBezTo>
                      <a:pt x="111" y="206"/>
                      <a:pt x="0" y="209"/>
                      <a:pt x="6" y="100"/>
                    </a:cubicBezTo>
                    <a:cubicBezTo>
                      <a:pt x="10" y="11"/>
                      <a:pt x="93" y="0"/>
                      <a:pt x="162" y="5"/>
                    </a:cubicBezTo>
                    <a:cubicBezTo>
                      <a:pt x="192" y="8"/>
                      <a:pt x="212" y="8"/>
                      <a:pt x="215" y="4"/>
                    </a:cubicBezTo>
                    <a:cubicBezTo>
                      <a:pt x="218" y="0"/>
                      <a:pt x="222" y="25"/>
                      <a:pt x="222" y="25"/>
                    </a:cubicBezTo>
                    <a:cubicBezTo>
                      <a:pt x="240" y="23"/>
                      <a:pt x="240" y="23"/>
                      <a:pt x="240" y="23"/>
                    </a:cubicBezTo>
                    <a:cubicBezTo>
                      <a:pt x="240" y="23"/>
                      <a:pt x="243" y="46"/>
                      <a:pt x="242" y="47"/>
                    </a:cubicBezTo>
                    <a:cubicBezTo>
                      <a:pt x="241" y="49"/>
                      <a:pt x="250" y="41"/>
                      <a:pt x="250" y="41"/>
                    </a:cubicBezTo>
                    <a:cubicBezTo>
                      <a:pt x="250" y="41"/>
                      <a:pt x="252" y="43"/>
                      <a:pt x="254" y="56"/>
                    </a:cubicBezTo>
                    <a:cubicBezTo>
                      <a:pt x="255" y="69"/>
                      <a:pt x="249" y="82"/>
                      <a:pt x="249" y="82"/>
                    </a:cubicBezTo>
                    <a:cubicBezTo>
                      <a:pt x="249" y="82"/>
                      <a:pt x="256" y="79"/>
                      <a:pt x="257" y="78"/>
                    </a:cubicBezTo>
                    <a:cubicBezTo>
                      <a:pt x="259" y="78"/>
                      <a:pt x="258" y="80"/>
                      <a:pt x="256" y="89"/>
                    </a:cubicBezTo>
                    <a:cubicBezTo>
                      <a:pt x="254" y="99"/>
                      <a:pt x="244" y="126"/>
                      <a:pt x="244" y="126"/>
                    </a:cubicBezTo>
                    <a:cubicBezTo>
                      <a:pt x="244" y="126"/>
                      <a:pt x="254" y="122"/>
                      <a:pt x="256" y="119"/>
                    </a:cubicBezTo>
                    <a:cubicBezTo>
                      <a:pt x="259" y="116"/>
                      <a:pt x="254" y="126"/>
                      <a:pt x="247" y="138"/>
                    </a:cubicBezTo>
                    <a:cubicBezTo>
                      <a:pt x="240" y="150"/>
                      <a:pt x="224" y="174"/>
                      <a:pt x="224" y="174"/>
                    </a:cubicBezTo>
                    <a:cubicBezTo>
                      <a:pt x="231" y="174"/>
                      <a:pt x="231" y="174"/>
                      <a:pt x="231" y="174"/>
                    </a:cubicBezTo>
                    <a:cubicBezTo>
                      <a:pt x="231" y="174"/>
                      <a:pt x="220" y="184"/>
                      <a:pt x="201" y="192"/>
                    </a:cubicBezTo>
                    <a:cubicBezTo>
                      <a:pt x="202" y="193"/>
                      <a:pt x="203" y="194"/>
                      <a:pt x="205" y="195"/>
                    </a:cubicBezTo>
                    <a:close/>
                  </a:path>
                </a:pathLst>
              </a:custGeom>
              <a:solidFill>
                <a:srgbClr val="3E3B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5" name="ïṥḻîḍe"/>
              <p:cNvSpPr/>
              <p:nvPr/>
            </p:nvSpPr>
            <p:spPr bwMode="auto">
              <a:xfrm>
                <a:off x="1767" y="2330"/>
                <a:ext cx="21" cy="28"/>
              </a:xfrm>
              <a:custGeom>
                <a:avLst/>
                <a:gdLst>
                  <a:gd name="T0" fmla="*/ 2 w 13"/>
                  <a:gd name="T1" fmla="*/ 11 h 18"/>
                  <a:gd name="T2" fmla="*/ 2 w 13"/>
                  <a:gd name="T3" fmla="*/ 2 h 18"/>
                  <a:gd name="T4" fmla="*/ 10 w 13"/>
                  <a:gd name="T5" fmla="*/ 7 h 18"/>
                  <a:gd name="T6" fmla="*/ 10 w 13"/>
                  <a:gd name="T7" fmla="*/ 17 h 18"/>
                  <a:gd name="T8" fmla="*/ 2 w 13"/>
                  <a:gd name="T9" fmla="*/ 11 h 18"/>
                </a:gdLst>
                <a:ahLst/>
                <a:cxnLst>
                  <a:cxn ang="0">
                    <a:pos x="T0" y="T1"/>
                  </a:cxn>
                  <a:cxn ang="0">
                    <a:pos x="T2" y="T3"/>
                  </a:cxn>
                  <a:cxn ang="0">
                    <a:pos x="T4" y="T5"/>
                  </a:cxn>
                  <a:cxn ang="0">
                    <a:pos x="T6" y="T7"/>
                  </a:cxn>
                  <a:cxn ang="0">
                    <a:pos x="T8" y="T9"/>
                  </a:cxn>
                </a:cxnLst>
                <a:rect l="0" t="0" r="r" b="b"/>
                <a:pathLst>
                  <a:path w="13" h="18">
                    <a:moveTo>
                      <a:pt x="2" y="11"/>
                    </a:moveTo>
                    <a:cubicBezTo>
                      <a:pt x="0" y="7"/>
                      <a:pt x="0" y="3"/>
                      <a:pt x="2" y="2"/>
                    </a:cubicBezTo>
                    <a:cubicBezTo>
                      <a:pt x="5" y="0"/>
                      <a:pt x="8" y="3"/>
                      <a:pt x="10" y="7"/>
                    </a:cubicBezTo>
                    <a:cubicBezTo>
                      <a:pt x="13" y="11"/>
                      <a:pt x="13" y="15"/>
                      <a:pt x="10" y="17"/>
                    </a:cubicBezTo>
                    <a:cubicBezTo>
                      <a:pt x="8" y="18"/>
                      <a:pt x="5" y="15"/>
                      <a:pt x="2" y="11"/>
                    </a:cubicBezTo>
                    <a:close/>
                  </a:path>
                </a:pathLst>
              </a:custGeom>
              <a:solidFill>
                <a:srgbClr val="314A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6" name="îŝḷíḋê"/>
              <p:cNvSpPr/>
              <p:nvPr/>
            </p:nvSpPr>
            <p:spPr bwMode="auto">
              <a:xfrm>
                <a:off x="1764" y="2380"/>
                <a:ext cx="20" cy="26"/>
              </a:xfrm>
              <a:custGeom>
                <a:avLst/>
                <a:gdLst>
                  <a:gd name="T0" fmla="*/ 3 w 13"/>
                  <a:gd name="T1" fmla="*/ 6 h 17"/>
                  <a:gd name="T2" fmla="*/ 2 w 13"/>
                  <a:gd name="T3" fmla="*/ 15 h 17"/>
                  <a:gd name="T4" fmla="*/ 10 w 13"/>
                  <a:gd name="T5" fmla="*/ 11 h 17"/>
                  <a:gd name="T6" fmla="*/ 11 w 13"/>
                  <a:gd name="T7" fmla="*/ 2 h 17"/>
                  <a:gd name="T8" fmla="*/ 3 w 13"/>
                  <a:gd name="T9" fmla="*/ 6 h 17"/>
                </a:gdLst>
                <a:ahLst/>
                <a:cxnLst>
                  <a:cxn ang="0">
                    <a:pos x="T0" y="T1"/>
                  </a:cxn>
                  <a:cxn ang="0">
                    <a:pos x="T2" y="T3"/>
                  </a:cxn>
                  <a:cxn ang="0">
                    <a:pos x="T4" y="T5"/>
                  </a:cxn>
                  <a:cxn ang="0">
                    <a:pos x="T6" y="T7"/>
                  </a:cxn>
                  <a:cxn ang="0">
                    <a:pos x="T8" y="T9"/>
                  </a:cxn>
                </a:cxnLst>
                <a:rect l="0" t="0" r="r" b="b"/>
                <a:pathLst>
                  <a:path w="13" h="17">
                    <a:moveTo>
                      <a:pt x="3" y="6"/>
                    </a:moveTo>
                    <a:cubicBezTo>
                      <a:pt x="0" y="10"/>
                      <a:pt x="0" y="14"/>
                      <a:pt x="2" y="15"/>
                    </a:cubicBezTo>
                    <a:cubicBezTo>
                      <a:pt x="4" y="17"/>
                      <a:pt x="7" y="15"/>
                      <a:pt x="10" y="11"/>
                    </a:cubicBezTo>
                    <a:cubicBezTo>
                      <a:pt x="13" y="7"/>
                      <a:pt x="13" y="3"/>
                      <a:pt x="11" y="2"/>
                    </a:cubicBezTo>
                    <a:cubicBezTo>
                      <a:pt x="9" y="0"/>
                      <a:pt x="5" y="2"/>
                      <a:pt x="3" y="6"/>
                    </a:cubicBezTo>
                    <a:close/>
                  </a:path>
                </a:pathLst>
              </a:custGeom>
              <a:solidFill>
                <a:srgbClr val="314A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7" name="ísliḍé"/>
              <p:cNvSpPr/>
              <p:nvPr/>
            </p:nvSpPr>
            <p:spPr bwMode="auto">
              <a:xfrm>
                <a:off x="1766" y="2255"/>
                <a:ext cx="23" cy="225"/>
              </a:xfrm>
              <a:custGeom>
                <a:avLst/>
                <a:gdLst>
                  <a:gd name="T0" fmla="*/ 1 w 15"/>
                  <a:gd name="T1" fmla="*/ 144 h 144"/>
                  <a:gd name="T2" fmla="*/ 0 w 15"/>
                  <a:gd name="T3" fmla="*/ 143 h 144"/>
                  <a:gd name="T4" fmla="*/ 8 w 15"/>
                  <a:gd name="T5" fmla="*/ 72 h 144"/>
                  <a:gd name="T6" fmla="*/ 8 w 15"/>
                  <a:gd name="T7" fmla="*/ 2 h 144"/>
                  <a:gd name="T8" fmla="*/ 10 w 15"/>
                  <a:gd name="T9" fmla="*/ 0 h 144"/>
                  <a:gd name="T10" fmla="*/ 11 w 15"/>
                  <a:gd name="T11" fmla="*/ 2 h 144"/>
                  <a:gd name="T12" fmla="*/ 13 w 15"/>
                  <a:gd name="T13" fmla="*/ 73 h 144"/>
                  <a:gd name="T14" fmla="*/ 3 w 15"/>
                  <a:gd name="T15" fmla="*/ 143 h 144"/>
                  <a:gd name="T16" fmla="*/ 1 w 15"/>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4">
                    <a:moveTo>
                      <a:pt x="1" y="144"/>
                    </a:moveTo>
                    <a:cubicBezTo>
                      <a:pt x="0" y="144"/>
                      <a:pt x="0" y="143"/>
                      <a:pt x="0" y="143"/>
                    </a:cubicBezTo>
                    <a:cubicBezTo>
                      <a:pt x="0" y="143"/>
                      <a:pt x="6" y="105"/>
                      <a:pt x="8" y="72"/>
                    </a:cubicBezTo>
                    <a:cubicBezTo>
                      <a:pt x="9" y="40"/>
                      <a:pt x="8" y="2"/>
                      <a:pt x="8" y="2"/>
                    </a:cubicBezTo>
                    <a:cubicBezTo>
                      <a:pt x="8" y="1"/>
                      <a:pt x="9" y="0"/>
                      <a:pt x="10" y="0"/>
                    </a:cubicBezTo>
                    <a:cubicBezTo>
                      <a:pt x="11" y="0"/>
                      <a:pt x="11" y="1"/>
                      <a:pt x="11" y="2"/>
                    </a:cubicBezTo>
                    <a:cubicBezTo>
                      <a:pt x="11" y="2"/>
                      <a:pt x="15" y="29"/>
                      <a:pt x="13" y="73"/>
                    </a:cubicBezTo>
                    <a:cubicBezTo>
                      <a:pt x="10" y="116"/>
                      <a:pt x="3" y="143"/>
                      <a:pt x="3" y="143"/>
                    </a:cubicBezTo>
                    <a:cubicBezTo>
                      <a:pt x="3" y="144"/>
                      <a:pt x="2" y="144"/>
                      <a:pt x="1" y="144"/>
                    </a:cubicBezTo>
                    <a:close/>
                  </a:path>
                </a:pathLst>
              </a:custGeom>
              <a:solidFill>
                <a:srgbClr val="1F38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8" name="íšlíḋê"/>
              <p:cNvSpPr/>
              <p:nvPr/>
            </p:nvSpPr>
            <p:spPr bwMode="auto">
              <a:xfrm>
                <a:off x="3359" y="2696"/>
                <a:ext cx="396" cy="468"/>
              </a:xfrm>
              <a:custGeom>
                <a:avLst/>
                <a:gdLst>
                  <a:gd name="T0" fmla="*/ 71 w 396"/>
                  <a:gd name="T1" fmla="*/ 0 h 468"/>
                  <a:gd name="T2" fmla="*/ 396 w 396"/>
                  <a:gd name="T3" fmla="*/ 55 h 468"/>
                  <a:gd name="T4" fmla="*/ 326 w 396"/>
                  <a:gd name="T5" fmla="*/ 468 h 468"/>
                  <a:gd name="T6" fmla="*/ 0 w 396"/>
                  <a:gd name="T7" fmla="*/ 413 h 468"/>
                  <a:gd name="T8" fmla="*/ 71 w 396"/>
                  <a:gd name="T9" fmla="*/ 0 h 468"/>
                </a:gdLst>
                <a:ahLst/>
                <a:cxnLst>
                  <a:cxn ang="0">
                    <a:pos x="T0" y="T1"/>
                  </a:cxn>
                  <a:cxn ang="0">
                    <a:pos x="T2" y="T3"/>
                  </a:cxn>
                  <a:cxn ang="0">
                    <a:pos x="T4" y="T5"/>
                  </a:cxn>
                  <a:cxn ang="0">
                    <a:pos x="T6" y="T7"/>
                  </a:cxn>
                  <a:cxn ang="0">
                    <a:pos x="T8" y="T9"/>
                  </a:cxn>
                </a:cxnLst>
                <a:rect l="0" t="0" r="r" b="b"/>
                <a:pathLst>
                  <a:path w="396" h="468">
                    <a:moveTo>
                      <a:pt x="71" y="0"/>
                    </a:moveTo>
                    <a:lnTo>
                      <a:pt x="396" y="55"/>
                    </a:lnTo>
                    <a:lnTo>
                      <a:pt x="326" y="468"/>
                    </a:lnTo>
                    <a:lnTo>
                      <a:pt x="0" y="413"/>
                    </a:lnTo>
                    <a:lnTo>
                      <a:pt x="71" y="0"/>
                    </a:lnTo>
                    <a:close/>
                  </a:path>
                </a:pathLst>
              </a:custGeom>
              <a:solidFill>
                <a:srgbClr val="EFFA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9" name="íSḷîḑe"/>
              <p:cNvSpPr/>
              <p:nvPr/>
            </p:nvSpPr>
            <p:spPr bwMode="auto">
              <a:xfrm>
                <a:off x="3359" y="2696"/>
                <a:ext cx="396" cy="468"/>
              </a:xfrm>
              <a:custGeom>
                <a:avLst/>
                <a:gdLst>
                  <a:gd name="T0" fmla="*/ 71 w 396"/>
                  <a:gd name="T1" fmla="*/ 0 h 468"/>
                  <a:gd name="T2" fmla="*/ 396 w 396"/>
                  <a:gd name="T3" fmla="*/ 55 h 468"/>
                  <a:gd name="T4" fmla="*/ 326 w 396"/>
                  <a:gd name="T5" fmla="*/ 468 h 468"/>
                  <a:gd name="T6" fmla="*/ 0 w 396"/>
                  <a:gd name="T7" fmla="*/ 413 h 468"/>
                  <a:gd name="T8" fmla="*/ 71 w 396"/>
                  <a:gd name="T9" fmla="*/ 0 h 468"/>
                </a:gdLst>
                <a:ahLst/>
                <a:cxnLst>
                  <a:cxn ang="0">
                    <a:pos x="T0" y="T1"/>
                  </a:cxn>
                  <a:cxn ang="0">
                    <a:pos x="T2" y="T3"/>
                  </a:cxn>
                  <a:cxn ang="0">
                    <a:pos x="T4" y="T5"/>
                  </a:cxn>
                  <a:cxn ang="0">
                    <a:pos x="T6" y="T7"/>
                  </a:cxn>
                  <a:cxn ang="0">
                    <a:pos x="T8" y="T9"/>
                  </a:cxn>
                </a:cxnLst>
                <a:rect l="0" t="0" r="r" b="b"/>
                <a:pathLst>
                  <a:path w="396" h="468">
                    <a:moveTo>
                      <a:pt x="71" y="0"/>
                    </a:moveTo>
                    <a:lnTo>
                      <a:pt x="396" y="55"/>
                    </a:lnTo>
                    <a:lnTo>
                      <a:pt x="326" y="468"/>
                    </a:lnTo>
                    <a:lnTo>
                      <a:pt x="0" y="413"/>
                    </a:lnTo>
                    <a:lnTo>
                      <a:pt x="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0" name="í$ḻîḍê"/>
              <p:cNvSpPr/>
              <p:nvPr/>
            </p:nvSpPr>
            <p:spPr bwMode="auto">
              <a:xfrm>
                <a:off x="3513" y="2749"/>
                <a:ext cx="145" cy="28"/>
              </a:xfrm>
              <a:custGeom>
                <a:avLst/>
                <a:gdLst>
                  <a:gd name="T0" fmla="*/ 1 w 145"/>
                  <a:gd name="T1" fmla="*/ 0 h 28"/>
                  <a:gd name="T2" fmla="*/ 145 w 145"/>
                  <a:gd name="T3" fmla="*/ 24 h 28"/>
                  <a:gd name="T4" fmla="*/ 145 w 145"/>
                  <a:gd name="T5" fmla="*/ 28 h 28"/>
                  <a:gd name="T6" fmla="*/ 0 w 145"/>
                  <a:gd name="T7" fmla="*/ 3 h 28"/>
                  <a:gd name="T8" fmla="*/ 1 w 145"/>
                  <a:gd name="T9" fmla="*/ 0 h 28"/>
                </a:gdLst>
                <a:ahLst/>
                <a:cxnLst>
                  <a:cxn ang="0">
                    <a:pos x="T0" y="T1"/>
                  </a:cxn>
                  <a:cxn ang="0">
                    <a:pos x="T2" y="T3"/>
                  </a:cxn>
                  <a:cxn ang="0">
                    <a:pos x="T4" y="T5"/>
                  </a:cxn>
                  <a:cxn ang="0">
                    <a:pos x="T6" y="T7"/>
                  </a:cxn>
                  <a:cxn ang="0">
                    <a:pos x="T8" y="T9"/>
                  </a:cxn>
                </a:cxnLst>
                <a:rect l="0" t="0" r="r" b="b"/>
                <a:pathLst>
                  <a:path w="145" h="28">
                    <a:moveTo>
                      <a:pt x="1" y="0"/>
                    </a:moveTo>
                    <a:lnTo>
                      <a:pt x="145" y="24"/>
                    </a:lnTo>
                    <a:lnTo>
                      <a:pt x="145" y="28"/>
                    </a:lnTo>
                    <a:lnTo>
                      <a:pt x="0" y="3"/>
                    </a:lnTo>
                    <a:lnTo>
                      <a:pt x="1" y="0"/>
                    </a:lnTo>
                    <a:close/>
                  </a:path>
                </a:pathLst>
              </a:custGeom>
              <a:solidFill>
                <a:srgbClr val="7F96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1" name="islïḓe"/>
              <p:cNvSpPr/>
              <p:nvPr/>
            </p:nvSpPr>
            <p:spPr bwMode="auto">
              <a:xfrm>
                <a:off x="3511" y="2758"/>
                <a:ext cx="145" cy="29"/>
              </a:xfrm>
              <a:custGeom>
                <a:avLst/>
                <a:gdLst>
                  <a:gd name="T0" fmla="*/ 2 w 145"/>
                  <a:gd name="T1" fmla="*/ 0 h 29"/>
                  <a:gd name="T2" fmla="*/ 145 w 145"/>
                  <a:gd name="T3" fmla="*/ 24 h 29"/>
                  <a:gd name="T4" fmla="*/ 144 w 145"/>
                  <a:gd name="T5" fmla="*/ 29 h 29"/>
                  <a:gd name="T6" fmla="*/ 0 w 145"/>
                  <a:gd name="T7" fmla="*/ 4 h 29"/>
                  <a:gd name="T8" fmla="*/ 2 w 145"/>
                  <a:gd name="T9" fmla="*/ 0 h 29"/>
                </a:gdLst>
                <a:ahLst/>
                <a:cxnLst>
                  <a:cxn ang="0">
                    <a:pos x="T0" y="T1"/>
                  </a:cxn>
                  <a:cxn ang="0">
                    <a:pos x="T2" y="T3"/>
                  </a:cxn>
                  <a:cxn ang="0">
                    <a:pos x="T4" y="T5"/>
                  </a:cxn>
                  <a:cxn ang="0">
                    <a:pos x="T6" y="T7"/>
                  </a:cxn>
                  <a:cxn ang="0">
                    <a:pos x="T8" y="T9"/>
                  </a:cxn>
                </a:cxnLst>
                <a:rect l="0" t="0" r="r" b="b"/>
                <a:pathLst>
                  <a:path w="145" h="29">
                    <a:moveTo>
                      <a:pt x="2" y="0"/>
                    </a:moveTo>
                    <a:lnTo>
                      <a:pt x="145" y="24"/>
                    </a:lnTo>
                    <a:lnTo>
                      <a:pt x="144" y="29"/>
                    </a:lnTo>
                    <a:lnTo>
                      <a:pt x="0" y="4"/>
                    </a:lnTo>
                    <a:lnTo>
                      <a:pt x="2" y="0"/>
                    </a:lnTo>
                    <a:close/>
                  </a:path>
                </a:pathLst>
              </a:custGeom>
              <a:solidFill>
                <a:srgbClr val="7F96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2" name="îŝľíḑê"/>
              <p:cNvSpPr/>
              <p:nvPr/>
            </p:nvSpPr>
            <p:spPr bwMode="auto">
              <a:xfrm>
                <a:off x="3542" y="2774"/>
                <a:ext cx="80" cy="17"/>
              </a:xfrm>
              <a:custGeom>
                <a:avLst/>
                <a:gdLst>
                  <a:gd name="T0" fmla="*/ 0 w 80"/>
                  <a:gd name="T1" fmla="*/ 0 h 17"/>
                  <a:gd name="T2" fmla="*/ 80 w 80"/>
                  <a:gd name="T3" fmla="*/ 13 h 17"/>
                  <a:gd name="T4" fmla="*/ 78 w 80"/>
                  <a:gd name="T5" fmla="*/ 17 h 17"/>
                  <a:gd name="T6" fmla="*/ 0 w 80"/>
                  <a:gd name="T7" fmla="*/ 3 h 17"/>
                  <a:gd name="T8" fmla="*/ 0 w 80"/>
                  <a:gd name="T9" fmla="*/ 0 h 17"/>
                </a:gdLst>
                <a:ahLst/>
                <a:cxnLst>
                  <a:cxn ang="0">
                    <a:pos x="T0" y="T1"/>
                  </a:cxn>
                  <a:cxn ang="0">
                    <a:pos x="T2" y="T3"/>
                  </a:cxn>
                  <a:cxn ang="0">
                    <a:pos x="T4" y="T5"/>
                  </a:cxn>
                  <a:cxn ang="0">
                    <a:pos x="T6" y="T7"/>
                  </a:cxn>
                  <a:cxn ang="0">
                    <a:pos x="T8" y="T9"/>
                  </a:cxn>
                </a:cxnLst>
                <a:rect l="0" t="0" r="r" b="b"/>
                <a:pathLst>
                  <a:path w="80" h="17">
                    <a:moveTo>
                      <a:pt x="0" y="0"/>
                    </a:moveTo>
                    <a:lnTo>
                      <a:pt x="80" y="13"/>
                    </a:lnTo>
                    <a:lnTo>
                      <a:pt x="78" y="17"/>
                    </a:lnTo>
                    <a:lnTo>
                      <a:pt x="0" y="3"/>
                    </a:lnTo>
                    <a:lnTo>
                      <a:pt x="0" y="0"/>
                    </a:lnTo>
                    <a:close/>
                  </a:path>
                </a:pathLst>
              </a:custGeom>
              <a:solidFill>
                <a:srgbClr val="7F96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3" name="îṩḻiḓé"/>
              <p:cNvSpPr/>
              <p:nvPr/>
            </p:nvSpPr>
            <p:spPr bwMode="auto">
              <a:xfrm>
                <a:off x="3431" y="2805"/>
                <a:ext cx="97" cy="21"/>
              </a:xfrm>
              <a:custGeom>
                <a:avLst/>
                <a:gdLst>
                  <a:gd name="T0" fmla="*/ 0 w 97"/>
                  <a:gd name="T1" fmla="*/ 0 h 21"/>
                  <a:gd name="T2" fmla="*/ 97 w 97"/>
                  <a:gd name="T3" fmla="*/ 16 h 21"/>
                  <a:gd name="T4" fmla="*/ 96 w 97"/>
                  <a:gd name="T5" fmla="*/ 21 h 21"/>
                  <a:gd name="T6" fmla="*/ 0 w 97"/>
                  <a:gd name="T7" fmla="*/ 4 h 21"/>
                  <a:gd name="T8" fmla="*/ 0 w 97"/>
                  <a:gd name="T9" fmla="*/ 0 h 21"/>
                </a:gdLst>
                <a:ahLst/>
                <a:cxnLst>
                  <a:cxn ang="0">
                    <a:pos x="T0" y="T1"/>
                  </a:cxn>
                  <a:cxn ang="0">
                    <a:pos x="T2" y="T3"/>
                  </a:cxn>
                  <a:cxn ang="0">
                    <a:pos x="T4" y="T5"/>
                  </a:cxn>
                  <a:cxn ang="0">
                    <a:pos x="T6" y="T7"/>
                  </a:cxn>
                  <a:cxn ang="0">
                    <a:pos x="T8" y="T9"/>
                  </a:cxn>
                </a:cxnLst>
                <a:rect l="0" t="0" r="r" b="b"/>
                <a:pathLst>
                  <a:path w="97" h="21">
                    <a:moveTo>
                      <a:pt x="0" y="0"/>
                    </a:moveTo>
                    <a:lnTo>
                      <a:pt x="97" y="16"/>
                    </a:lnTo>
                    <a:lnTo>
                      <a:pt x="96" y="21"/>
                    </a:lnTo>
                    <a:lnTo>
                      <a:pt x="0" y="4"/>
                    </a:lnTo>
                    <a:lnTo>
                      <a:pt x="0" y="0"/>
                    </a:lnTo>
                    <a:close/>
                  </a:path>
                </a:pathLst>
              </a:custGeom>
              <a:solidFill>
                <a:srgbClr val="7F96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4" name="ïṡliḋè"/>
              <p:cNvSpPr/>
              <p:nvPr/>
            </p:nvSpPr>
            <p:spPr bwMode="auto">
              <a:xfrm>
                <a:off x="3430" y="2815"/>
                <a:ext cx="145" cy="28"/>
              </a:xfrm>
              <a:custGeom>
                <a:avLst/>
                <a:gdLst>
                  <a:gd name="T0" fmla="*/ 0 w 145"/>
                  <a:gd name="T1" fmla="*/ 0 h 28"/>
                  <a:gd name="T2" fmla="*/ 145 w 145"/>
                  <a:gd name="T3" fmla="*/ 25 h 28"/>
                  <a:gd name="T4" fmla="*/ 144 w 145"/>
                  <a:gd name="T5" fmla="*/ 28 h 28"/>
                  <a:gd name="T6" fmla="*/ 0 w 145"/>
                  <a:gd name="T7" fmla="*/ 3 h 28"/>
                  <a:gd name="T8" fmla="*/ 0 w 145"/>
                  <a:gd name="T9" fmla="*/ 0 h 28"/>
                </a:gdLst>
                <a:ahLst/>
                <a:cxnLst>
                  <a:cxn ang="0">
                    <a:pos x="T0" y="T1"/>
                  </a:cxn>
                  <a:cxn ang="0">
                    <a:pos x="T2" y="T3"/>
                  </a:cxn>
                  <a:cxn ang="0">
                    <a:pos x="T4" y="T5"/>
                  </a:cxn>
                  <a:cxn ang="0">
                    <a:pos x="T6" y="T7"/>
                  </a:cxn>
                  <a:cxn ang="0">
                    <a:pos x="T8" y="T9"/>
                  </a:cxn>
                </a:cxnLst>
                <a:rect l="0" t="0" r="r" b="b"/>
                <a:pathLst>
                  <a:path w="145" h="28">
                    <a:moveTo>
                      <a:pt x="0" y="0"/>
                    </a:moveTo>
                    <a:lnTo>
                      <a:pt x="145" y="25"/>
                    </a:lnTo>
                    <a:lnTo>
                      <a:pt x="144" y="28"/>
                    </a:lnTo>
                    <a:lnTo>
                      <a:pt x="0" y="3"/>
                    </a:lnTo>
                    <a:lnTo>
                      <a:pt x="0" y="0"/>
                    </a:lnTo>
                    <a:close/>
                  </a:path>
                </a:pathLst>
              </a:custGeom>
              <a:solidFill>
                <a:srgbClr val="7F96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5" name="íš1îde"/>
              <p:cNvSpPr/>
              <p:nvPr/>
            </p:nvSpPr>
            <p:spPr bwMode="auto">
              <a:xfrm>
                <a:off x="3428" y="2824"/>
                <a:ext cx="72" cy="17"/>
              </a:xfrm>
              <a:custGeom>
                <a:avLst/>
                <a:gdLst>
                  <a:gd name="T0" fmla="*/ 0 w 72"/>
                  <a:gd name="T1" fmla="*/ 0 h 17"/>
                  <a:gd name="T2" fmla="*/ 72 w 72"/>
                  <a:gd name="T3" fmla="*/ 13 h 17"/>
                  <a:gd name="T4" fmla="*/ 72 w 72"/>
                  <a:gd name="T5" fmla="*/ 17 h 17"/>
                  <a:gd name="T6" fmla="*/ 0 w 72"/>
                  <a:gd name="T7" fmla="*/ 5 h 17"/>
                  <a:gd name="T8" fmla="*/ 0 w 72"/>
                  <a:gd name="T9" fmla="*/ 0 h 17"/>
                </a:gdLst>
                <a:ahLst/>
                <a:cxnLst>
                  <a:cxn ang="0">
                    <a:pos x="T0" y="T1"/>
                  </a:cxn>
                  <a:cxn ang="0">
                    <a:pos x="T2" y="T3"/>
                  </a:cxn>
                  <a:cxn ang="0">
                    <a:pos x="T4" y="T5"/>
                  </a:cxn>
                  <a:cxn ang="0">
                    <a:pos x="T6" y="T7"/>
                  </a:cxn>
                  <a:cxn ang="0">
                    <a:pos x="T8" y="T9"/>
                  </a:cxn>
                </a:cxnLst>
                <a:rect l="0" t="0" r="r" b="b"/>
                <a:pathLst>
                  <a:path w="72" h="17">
                    <a:moveTo>
                      <a:pt x="0" y="0"/>
                    </a:moveTo>
                    <a:lnTo>
                      <a:pt x="72" y="13"/>
                    </a:lnTo>
                    <a:lnTo>
                      <a:pt x="72" y="17"/>
                    </a:lnTo>
                    <a:lnTo>
                      <a:pt x="0" y="5"/>
                    </a:lnTo>
                    <a:lnTo>
                      <a:pt x="0" y="0"/>
                    </a:lnTo>
                    <a:close/>
                  </a:path>
                </a:pathLst>
              </a:custGeom>
              <a:solidFill>
                <a:srgbClr val="7F96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6" name="iŝļíde"/>
              <p:cNvSpPr/>
              <p:nvPr/>
            </p:nvSpPr>
            <p:spPr bwMode="auto">
              <a:xfrm>
                <a:off x="3420" y="2874"/>
                <a:ext cx="272" cy="50"/>
              </a:xfrm>
              <a:custGeom>
                <a:avLst/>
                <a:gdLst>
                  <a:gd name="T0" fmla="*/ 2 w 272"/>
                  <a:gd name="T1" fmla="*/ 0 h 50"/>
                  <a:gd name="T2" fmla="*/ 272 w 272"/>
                  <a:gd name="T3" fmla="*/ 46 h 50"/>
                  <a:gd name="T4" fmla="*/ 271 w 272"/>
                  <a:gd name="T5" fmla="*/ 50 h 50"/>
                  <a:gd name="T6" fmla="*/ 0 w 272"/>
                  <a:gd name="T7" fmla="*/ 3 h 50"/>
                  <a:gd name="T8" fmla="*/ 2 w 272"/>
                  <a:gd name="T9" fmla="*/ 0 h 50"/>
                </a:gdLst>
                <a:ahLst/>
                <a:cxnLst>
                  <a:cxn ang="0">
                    <a:pos x="T0" y="T1"/>
                  </a:cxn>
                  <a:cxn ang="0">
                    <a:pos x="T2" y="T3"/>
                  </a:cxn>
                  <a:cxn ang="0">
                    <a:pos x="T4" y="T5"/>
                  </a:cxn>
                  <a:cxn ang="0">
                    <a:pos x="T6" y="T7"/>
                  </a:cxn>
                  <a:cxn ang="0">
                    <a:pos x="T8" y="T9"/>
                  </a:cxn>
                </a:cxnLst>
                <a:rect l="0" t="0" r="r" b="b"/>
                <a:pathLst>
                  <a:path w="272" h="50">
                    <a:moveTo>
                      <a:pt x="2" y="0"/>
                    </a:moveTo>
                    <a:lnTo>
                      <a:pt x="272" y="46"/>
                    </a:lnTo>
                    <a:lnTo>
                      <a:pt x="271" y="50"/>
                    </a:lnTo>
                    <a:lnTo>
                      <a:pt x="0" y="3"/>
                    </a:lnTo>
                    <a:lnTo>
                      <a:pt x="2" y="0"/>
                    </a:lnTo>
                    <a:close/>
                  </a:path>
                </a:pathLst>
              </a:custGeom>
              <a:solidFill>
                <a:srgbClr val="7F96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7" name="íṩ1íďé"/>
              <p:cNvSpPr/>
              <p:nvPr/>
            </p:nvSpPr>
            <p:spPr bwMode="auto">
              <a:xfrm>
                <a:off x="3420" y="2874"/>
                <a:ext cx="272" cy="50"/>
              </a:xfrm>
              <a:custGeom>
                <a:avLst/>
                <a:gdLst>
                  <a:gd name="T0" fmla="*/ 2 w 272"/>
                  <a:gd name="T1" fmla="*/ 0 h 50"/>
                  <a:gd name="T2" fmla="*/ 272 w 272"/>
                  <a:gd name="T3" fmla="*/ 46 h 50"/>
                  <a:gd name="T4" fmla="*/ 271 w 272"/>
                  <a:gd name="T5" fmla="*/ 50 h 50"/>
                  <a:gd name="T6" fmla="*/ 0 w 272"/>
                  <a:gd name="T7" fmla="*/ 3 h 50"/>
                  <a:gd name="T8" fmla="*/ 2 w 272"/>
                  <a:gd name="T9" fmla="*/ 0 h 50"/>
                </a:gdLst>
                <a:ahLst/>
                <a:cxnLst>
                  <a:cxn ang="0">
                    <a:pos x="T0" y="T1"/>
                  </a:cxn>
                  <a:cxn ang="0">
                    <a:pos x="T2" y="T3"/>
                  </a:cxn>
                  <a:cxn ang="0">
                    <a:pos x="T4" y="T5"/>
                  </a:cxn>
                  <a:cxn ang="0">
                    <a:pos x="T6" y="T7"/>
                  </a:cxn>
                  <a:cxn ang="0">
                    <a:pos x="T8" y="T9"/>
                  </a:cxn>
                </a:cxnLst>
                <a:rect l="0" t="0" r="r" b="b"/>
                <a:pathLst>
                  <a:path w="272" h="50">
                    <a:moveTo>
                      <a:pt x="2" y="0"/>
                    </a:moveTo>
                    <a:lnTo>
                      <a:pt x="272" y="46"/>
                    </a:lnTo>
                    <a:lnTo>
                      <a:pt x="271" y="50"/>
                    </a:lnTo>
                    <a:lnTo>
                      <a:pt x="0"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8" name="íşľide"/>
              <p:cNvSpPr/>
              <p:nvPr/>
            </p:nvSpPr>
            <p:spPr bwMode="auto">
              <a:xfrm>
                <a:off x="3419" y="2884"/>
                <a:ext cx="270" cy="50"/>
              </a:xfrm>
              <a:custGeom>
                <a:avLst/>
                <a:gdLst>
                  <a:gd name="T0" fmla="*/ 1 w 270"/>
                  <a:gd name="T1" fmla="*/ 0 h 50"/>
                  <a:gd name="T2" fmla="*/ 270 w 270"/>
                  <a:gd name="T3" fmla="*/ 45 h 50"/>
                  <a:gd name="T4" fmla="*/ 270 w 270"/>
                  <a:gd name="T5" fmla="*/ 50 h 50"/>
                  <a:gd name="T6" fmla="*/ 0 w 270"/>
                  <a:gd name="T7" fmla="*/ 4 h 50"/>
                  <a:gd name="T8" fmla="*/ 1 w 270"/>
                  <a:gd name="T9" fmla="*/ 0 h 50"/>
                </a:gdLst>
                <a:ahLst/>
                <a:cxnLst>
                  <a:cxn ang="0">
                    <a:pos x="T0" y="T1"/>
                  </a:cxn>
                  <a:cxn ang="0">
                    <a:pos x="T2" y="T3"/>
                  </a:cxn>
                  <a:cxn ang="0">
                    <a:pos x="T4" y="T5"/>
                  </a:cxn>
                  <a:cxn ang="0">
                    <a:pos x="T6" y="T7"/>
                  </a:cxn>
                  <a:cxn ang="0">
                    <a:pos x="T8" y="T9"/>
                  </a:cxn>
                </a:cxnLst>
                <a:rect l="0" t="0" r="r" b="b"/>
                <a:pathLst>
                  <a:path w="270" h="50">
                    <a:moveTo>
                      <a:pt x="1" y="0"/>
                    </a:moveTo>
                    <a:lnTo>
                      <a:pt x="270" y="45"/>
                    </a:lnTo>
                    <a:lnTo>
                      <a:pt x="270" y="50"/>
                    </a:lnTo>
                    <a:lnTo>
                      <a:pt x="0" y="4"/>
                    </a:lnTo>
                    <a:lnTo>
                      <a:pt x="1" y="0"/>
                    </a:lnTo>
                    <a:close/>
                  </a:path>
                </a:pathLst>
              </a:custGeom>
              <a:solidFill>
                <a:srgbClr val="7F96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9" name="i$ľiďe"/>
              <p:cNvSpPr/>
              <p:nvPr/>
            </p:nvSpPr>
            <p:spPr bwMode="auto">
              <a:xfrm>
                <a:off x="3419" y="2884"/>
                <a:ext cx="270" cy="50"/>
              </a:xfrm>
              <a:custGeom>
                <a:avLst/>
                <a:gdLst>
                  <a:gd name="T0" fmla="*/ 1 w 270"/>
                  <a:gd name="T1" fmla="*/ 0 h 50"/>
                  <a:gd name="T2" fmla="*/ 270 w 270"/>
                  <a:gd name="T3" fmla="*/ 45 h 50"/>
                  <a:gd name="T4" fmla="*/ 270 w 270"/>
                  <a:gd name="T5" fmla="*/ 50 h 50"/>
                  <a:gd name="T6" fmla="*/ 0 w 270"/>
                  <a:gd name="T7" fmla="*/ 4 h 50"/>
                  <a:gd name="T8" fmla="*/ 1 w 270"/>
                  <a:gd name="T9" fmla="*/ 0 h 50"/>
                </a:gdLst>
                <a:ahLst/>
                <a:cxnLst>
                  <a:cxn ang="0">
                    <a:pos x="T0" y="T1"/>
                  </a:cxn>
                  <a:cxn ang="0">
                    <a:pos x="T2" y="T3"/>
                  </a:cxn>
                  <a:cxn ang="0">
                    <a:pos x="T4" y="T5"/>
                  </a:cxn>
                  <a:cxn ang="0">
                    <a:pos x="T6" y="T7"/>
                  </a:cxn>
                  <a:cxn ang="0">
                    <a:pos x="T8" y="T9"/>
                  </a:cxn>
                </a:cxnLst>
                <a:rect l="0" t="0" r="r" b="b"/>
                <a:pathLst>
                  <a:path w="270" h="50">
                    <a:moveTo>
                      <a:pt x="1" y="0"/>
                    </a:moveTo>
                    <a:lnTo>
                      <a:pt x="270" y="45"/>
                    </a:lnTo>
                    <a:lnTo>
                      <a:pt x="270" y="50"/>
                    </a:lnTo>
                    <a:lnTo>
                      <a:pt x="0" y="4"/>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0" name="îSḷïḑê"/>
              <p:cNvSpPr/>
              <p:nvPr/>
            </p:nvSpPr>
            <p:spPr bwMode="auto">
              <a:xfrm>
                <a:off x="3417" y="2895"/>
                <a:ext cx="271" cy="50"/>
              </a:xfrm>
              <a:custGeom>
                <a:avLst/>
                <a:gdLst>
                  <a:gd name="T0" fmla="*/ 2 w 271"/>
                  <a:gd name="T1" fmla="*/ 0 h 50"/>
                  <a:gd name="T2" fmla="*/ 271 w 271"/>
                  <a:gd name="T3" fmla="*/ 45 h 50"/>
                  <a:gd name="T4" fmla="*/ 271 w 271"/>
                  <a:gd name="T5" fmla="*/ 50 h 50"/>
                  <a:gd name="T6" fmla="*/ 0 w 271"/>
                  <a:gd name="T7" fmla="*/ 3 h 50"/>
                  <a:gd name="T8" fmla="*/ 2 w 271"/>
                  <a:gd name="T9" fmla="*/ 0 h 50"/>
                </a:gdLst>
                <a:ahLst/>
                <a:cxnLst>
                  <a:cxn ang="0">
                    <a:pos x="T0" y="T1"/>
                  </a:cxn>
                  <a:cxn ang="0">
                    <a:pos x="T2" y="T3"/>
                  </a:cxn>
                  <a:cxn ang="0">
                    <a:pos x="T4" y="T5"/>
                  </a:cxn>
                  <a:cxn ang="0">
                    <a:pos x="T6" y="T7"/>
                  </a:cxn>
                  <a:cxn ang="0">
                    <a:pos x="T8" y="T9"/>
                  </a:cxn>
                </a:cxnLst>
                <a:rect l="0" t="0" r="r" b="b"/>
                <a:pathLst>
                  <a:path w="271" h="50">
                    <a:moveTo>
                      <a:pt x="2" y="0"/>
                    </a:moveTo>
                    <a:lnTo>
                      <a:pt x="271" y="45"/>
                    </a:lnTo>
                    <a:lnTo>
                      <a:pt x="271" y="50"/>
                    </a:lnTo>
                    <a:lnTo>
                      <a:pt x="0" y="3"/>
                    </a:lnTo>
                    <a:lnTo>
                      <a:pt x="2" y="0"/>
                    </a:lnTo>
                    <a:close/>
                  </a:path>
                </a:pathLst>
              </a:custGeom>
              <a:solidFill>
                <a:srgbClr val="7F96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1" name="ïşļíḋê"/>
              <p:cNvSpPr/>
              <p:nvPr/>
            </p:nvSpPr>
            <p:spPr bwMode="auto">
              <a:xfrm>
                <a:off x="3417" y="2895"/>
                <a:ext cx="271" cy="50"/>
              </a:xfrm>
              <a:custGeom>
                <a:avLst/>
                <a:gdLst>
                  <a:gd name="T0" fmla="*/ 2 w 271"/>
                  <a:gd name="T1" fmla="*/ 0 h 50"/>
                  <a:gd name="T2" fmla="*/ 271 w 271"/>
                  <a:gd name="T3" fmla="*/ 45 h 50"/>
                  <a:gd name="T4" fmla="*/ 271 w 271"/>
                  <a:gd name="T5" fmla="*/ 50 h 50"/>
                  <a:gd name="T6" fmla="*/ 0 w 271"/>
                  <a:gd name="T7" fmla="*/ 3 h 50"/>
                  <a:gd name="T8" fmla="*/ 2 w 271"/>
                  <a:gd name="T9" fmla="*/ 0 h 50"/>
                </a:gdLst>
                <a:ahLst/>
                <a:cxnLst>
                  <a:cxn ang="0">
                    <a:pos x="T0" y="T1"/>
                  </a:cxn>
                  <a:cxn ang="0">
                    <a:pos x="T2" y="T3"/>
                  </a:cxn>
                  <a:cxn ang="0">
                    <a:pos x="T4" y="T5"/>
                  </a:cxn>
                  <a:cxn ang="0">
                    <a:pos x="T6" y="T7"/>
                  </a:cxn>
                  <a:cxn ang="0">
                    <a:pos x="T8" y="T9"/>
                  </a:cxn>
                </a:cxnLst>
                <a:rect l="0" t="0" r="r" b="b"/>
                <a:pathLst>
                  <a:path w="271" h="50">
                    <a:moveTo>
                      <a:pt x="2" y="0"/>
                    </a:moveTo>
                    <a:lnTo>
                      <a:pt x="271" y="45"/>
                    </a:lnTo>
                    <a:lnTo>
                      <a:pt x="271" y="50"/>
                    </a:lnTo>
                    <a:lnTo>
                      <a:pt x="0"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2" name="i$lîḓè"/>
              <p:cNvSpPr/>
              <p:nvPr/>
            </p:nvSpPr>
            <p:spPr bwMode="auto">
              <a:xfrm>
                <a:off x="3416" y="2904"/>
                <a:ext cx="270" cy="50"/>
              </a:xfrm>
              <a:custGeom>
                <a:avLst/>
                <a:gdLst>
                  <a:gd name="T0" fmla="*/ 0 w 270"/>
                  <a:gd name="T1" fmla="*/ 0 h 50"/>
                  <a:gd name="T2" fmla="*/ 270 w 270"/>
                  <a:gd name="T3" fmla="*/ 47 h 50"/>
                  <a:gd name="T4" fmla="*/ 270 w 270"/>
                  <a:gd name="T5" fmla="*/ 50 h 50"/>
                  <a:gd name="T6" fmla="*/ 0 w 270"/>
                  <a:gd name="T7" fmla="*/ 5 h 50"/>
                  <a:gd name="T8" fmla="*/ 0 w 270"/>
                  <a:gd name="T9" fmla="*/ 0 h 50"/>
                </a:gdLst>
                <a:ahLst/>
                <a:cxnLst>
                  <a:cxn ang="0">
                    <a:pos x="T0" y="T1"/>
                  </a:cxn>
                  <a:cxn ang="0">
                    <a:pos x="T2" y="T3"/>
                  </a:cxn>
                  <a:cxn ang="0">
                    <a:pos x="T4" y="T5"/>
                  </a:cxn>
                  <a:cxn ang="0">
                    <a:pos x="T6" y="T7"/>
                  </a:cxn>
                  <a:cxn ang="0">
                    <a:pos x="T8" y="T9"/>
                  </a:cxn>
                </a:cxnLst>
                <a:rect l="0" t="0" r="r" b="b"/>
                <a:pathLst>
                  <a:path w="270" h="50">
                    <a:moveTo>
                      <a:pt x="0" y="0"/>
                    </a:moveTo>
                    <a:lnTo>
                      <a:pt x="270" y="47"/>
                    </a:lnTo>
                    <a:lnTo>
                      <a:pt x="270" y="50"/>
                    </a:lnTo>
                    <a:lnTo>
                      <a:pt x="0" y="5"/>
                    </a:lnTo>
                    <a:lnTo>
                      <a:pt x="0" y="0"/>
                    </a:lnTo>
                    <a:close/>
                  </a:path>
                </a:pathLst>
              </a:custGeom>
              <a:solidFill>
                <a:srgbClr val="7F96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3" name="îṥļîḑè"/>
              <p:cNvSpPr/>
              <p:nvPr/>
            </p:nvSpPr>
            <p:spPr bwMode="auto">
              <a:xfrm>
                <a:off x="3416" y="2904"/>
                <a:ext cx="270" cy="50"/>
              </a:xfrm>
              <a:custGeom>
                <a:avLst/>
                <a:gdLst>
                  <a:gd name="T0" fmla="*/ 0 w 270"/>
                  <a:gd name="T1" fmla="*/ 0 h 50"/>
                  <a:gd name="T2" fmla="*/ 270 w 270"/>
                  <a:gd name="T3" fmla="*/ 47 h 50"/>
                  <a:gd name="T4" fmla="*/ 270 w 270"/>
                  <a:gd name="T5" fmla="*/ 50 h 50"/>
                  <a:gd name="T6" fmla="*/ 0 w 270"/>
                  <a:gd name="T7" fmla="*/ 5 h 50"/>
                  <a:gd name="T8" fmla="*/ 0 w 270"/>
                  <a:gd name="T9" fmla="*/ 0 h 50"/>
                </a:gdLst>
                <a:ahLst/>
                <a:cxnLst>
                  <a:cxn ang="0">
                    <a:pos x="T0" y="T1"/>
                  </a:cxn>
                  <a:cxn ang="0">
                    <a:pos x="T2" y="T3"/>
                  </a:cxn>
                  <a:cxn ang="0">
                    <a:pos x="T4" y="T5"/>
                  </a:cxn>
                  <a:cxn ang="0">
                    <a:pos x="T6" y="T7"/>
                  </a:cxn>
                  <a:cxn ang="0">
                    <a:pos x="T8" y="T9"/>
                  </a:cxn>
                </a:cxnLst>
                <a:rect l="0" t="0" r="r" b="b"/>
                <a:pathLst>
                  <a:path w="270" h="50">
                    <a:moveTo>
                      <a:pt x="0" y="0"/>
                    </a:moveTo>
                    <a:lnTo>
                      <a:pt x="270" y="47"/>
                    </a:lnTo>
                    <a:lnTo>
                      <a:pt x="270" y="50"/>
                    </a:lnTo>
                    <a:lnTo>
                      <a:pt x="0"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4" name="iśḷïḍê"/>
              <p:cNvSpPr/>
              <p:nvPr/>
            </p:nvSpPr>
            <p:spPr bwMode="auto">
              <a:xfrm>
                <a:off x="3414" y="2915"/>
                <a:ext cx="147" cy="28"/>
              </a:xfrm>
              <a:custGeom>
                <a:avLst/>
                <a:gdLst>
                  <a:gd name="T0" fmla="*/ 0 w 147"/>
                  <a:gd name="T1" fmla="*/ 0 h 28"/>
                  <a:gd name="T2" fmla="*/ 147 w 147"/>
                  <a:gd name="T3" fmla="*/ 25 h 28"/>
                  <a:gd name="T4" fmla="*/ 147 w 147"/>
                  <a:gd name="T5" fmla="*/ 28 h 28"/>
                  <a:gd name="T6" fmla="*/ 0 w 147"/>
                  <a:gd name="T7" fmla="*/ 5 h 28"/>
                  <a:gd name="T8" fmla="*/ 0 w 147"/>
                  <a:gd name="T9" fmla="*/ 0 h 28"/>
                </a:gdLst>
                <a:ahLst/>
                <a:cxnLst>
                  <a:cxn ang="0">
                    <a:pos x="T0" y="T1"/>
                  </a:cxn>
                  <a:cxn ang="0">
                    <a:pos x="T2" y="T3"/>
                  </a:cxn>
                  <a:cxn ang="0">
                    <a:pos x="T4" y="T5"/>
                  </a:cxn>
                  <a:cxn ang="0">
                    <a:pos x="T6" y="T7"/>
                  </a:cxn>
                  <a:cxn ang="0">
                    <a:pos x="T8" y="T9"/>
                  </a:cxn>
                </a:cxnLst>
                <a:rect l="0" t="0" r="r" b="b"/>
                <a:pathLst>
                  <a:path w="147" h="28">
                    <a:moveTo>
                      <a:pt x="0" y="0"/>
                    </a:moveTo>
                    <a:lnTo>
                      <a:pt x="147" y="25"/>
                    </a:lnTo>
                    <a:lnTo>
                      <a:pt x="147" y="28"/>
                    </a:lnTo>
                    <a:lnTo>
                      <a:pt x="0" y="5"/>
                    </a:lnTo>
                    <a:lnTo>
                      <a:pt x="0" y="0"/>
                    </a:lnTo>
                    <a:close/>
                  </a:path>
                </a:pathLst>
              </a:custGeom>
              <a:solidFill>
                <a:srgbClr val="7F96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5" name="îšḷîďe"/>
              <p:cNvSpPr/>
              <p:nvPr/>
            </p:nvSpPr>
            <p:spPr bwMode="auto">
              <a:xfrm>
                <a:off x="3414" y="2915"/>
                <a:ext cx="147" cy="28"/>
              </a:xfrm>
              <a:custGeom>
                <a:avLst/>
                <a:gdLst>
                  <a:gd name="T0" fmla="*/ 0 w 147"/>
                  <a:gd name="T1" fmla="*/ 0 h 28"/>
                  <a:gd name="T2" fmla="*/ 147 w 147"/>
                  <a:gd name="T3" fmla="*/ 25 h 28"/>
                  <a:gd name="T4" fmla="*/ 147 w 147"/>
                  <a:gd name="T5" fmla="*/ 28 h 28"/>
                  <a:gd name="T6" fmla="*/ 0 w 147"/>
                  <a:gd name="T7" fmla="*/ 5 h 28"/>
                  <a:gd name="T8" fmla="*/ 0 w 147"/>
                  <a:gd name="T9" fmla="*/ 0 h 28"/>
                </a:gdLst>
                <a:ahLst/>
                <a:cxnLst>
                  <a:cxn ang="0">
                    <a:pos x="T0" y="T1"/>
                  </a:cxn>
                  <a:cxn ang="0">
                    <a:pos x="T2" y="T3"/>
                  </a:cxn>
                  <a:cxn ang="0">
                    <a:pos x="T4" y="T5"/>
                  </a:cxn>
                  <a:cxn ang="0">
                    <a:pos x="T6" y="T7"/>
                  </a:cxn>
                  <a:cxn ang="0">
                    <a:pos x="T8" y="T9"/>
                  </a:cxn>
                </a:cxnLst>
                <a:rect l="0" t="0" r="r" b="b"/>
                <a:pathLst>
                  <a:path w="147" h="28">
                    <a:moveTo>
                      <a:pt x="0" y="0"/>
                    </a:moveTo>
                    <a:lnTo>
                      <a:pt x="147" y="25"/>
                    </a:lnTo>
                    <a:lnTo>
                      <a:pt x="147" y="28"/>
                    </a:lnTo>
                    <a:lnTo>
                      <a:pt x="0"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6" name="íṩḻiḍê"/>
              <p:cNvSpPr/>
              <p:nvPr/>
            </p:nvSpPr>
            <p:spPr bwMode="auto">
              <a:xfrm>
                <a:off x="3412" y="2924"/>
                <a:ext cx="271" cy="50"/>
              </a:xfrm>
              <a:custGeom>
                <a:avLst/>
                <a:gdLst>
                  <a:gd name="T0" fmla="*/ 0 w 271"/>
                  <a:gd name="T1" fmla="*/ 0 h 50"/>
                  <a:gd name="T2" fmla="*/ 271 w 271"/>
                  <a:gd name="T3" fmla="*/ 47 h 50"/>
                  <a:gd name="T4" fmla="*/ 271 w 271"/>
                  <a:gd name="T5" fmla="*/ 50 h 50"/>
                  <a:gd name="T6" fmla="*/ 0 w 271"/>
                  <a:gd name="T7" fmla="*/ 5 h 50"/>
                  <a:gd name="T8" fmla="*/ 0 w 271"/>
                  <a:gd name="T9" fmla="*/ 0 h 50"/>
                </a:gdLst>
                <a:ahLst/>
                <a:cxnLst>
                  <a:cxn ang="0">
                    <a:pos x="T0" y="T1"/>
                  </a:cxn>
                  <a:cxn ang="0">
                    <a:pos x="T2" y="T3"/>
                  </a:cxn>
                  <a:cxn ang="0">
                    <a:pos x="T4" y="T5"/>
                  </a:cxn>
                  <a:cxn ang="0">
                    <a:pos x="T6" y="T7"/>
                  </a:cxn>
                  <a:cxn ang="0">
                    <a:pos x="T8" y="T9"/>
                  </a:cxn>
                </a:cxnLst>
                <a:rect l="0" t="0" r="r" b="b"/>
                <a:pathLst>
                  <a:path w="271" h="50">
                    <a:moveTo>
                      <a:pt x="0" y="0"/>
                    </a:moveTo>
                    <a:lnTo>
                      <a:pt x="271" y="47"/>
                    </a:lnTo>
                    <a:lnTo>
                      <a:pt x="271" y="50"/>
                    </a:lnTo>
                    <a:lnTo>
                      <a:pt x="0" y="5"/>
                    </a:lnTo>
                    <a:lnTo>
                      <a:pt x="0" y="0"/>
                    </a:lnTo>
                    <a:close/>
                  </a:path>
                </a:pathLst>
              </a:custGeom>
              <a:solidFill>
                <a:srgbClr val="7F96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7" name="ïSḷíďê"/>
              <p:cNvSpPr/>
              <p:nvPr/>
            </p:nvSpPr>
            <p:spPr bwMode="auto">
              <a:xfrm>
                <a:off x="3412" y="2924"/>
                <a:ext cx="271" cy="50"/>
              </a:xfrm>
              <a:custGeom>
                <a:avLst/>
                <a:gdLst>
                  <a:gd name="T0" fmla="*/ 0 w 271"/>
                  <a:gd name="T1" fmla="*/ 0 h 50"/>
                  <a:gd name="T2" fmla="*/ 271 w 271"/>
                  <a:gd name="T3" fmla="*/ 47 h 50"/>
                  <a:gd name="T4" fmla="*/ 271 w 271"/>
                  <a:gd name="T5" fmla="*/ 50 h 50"/>
                  <a:gd name="T6" fmla="*/ 0 w 271"/>
                  <a:gd name="T7" fmla="*/ 5 h 50"/>
                  <a:gd name="T8" fmla="*/ 0 w 271"/>
                  <a:gd name="T9" fmla="*/ 0 h 50"/>
                </a:gdLst>
                <a:ahLst/>
                <a:cxnLst>
                  <a:cxn ang="0">
                    <a:pos x="T0" y="T1"/>
                  </a:cxn>
                  <a:cxn ang="0">
                    <a:pos x="T2" y="T3"/>
                  </a:cxn>
                  <a:cxn ang="0">
                    <a:pos x="T4" y="T5"/>
                  </a:cxn>
                  <a:cxn ang="0">
                    <a:pos x="T6" y="T7"/>
                  </a:cxn>
                  <a:cxn ang="0">
                    <a:pos x="T8" y="T9"/>
                  </a:cxn>
                </a:cxnLst>
                <a:rect l="0" t="0" r="r" b="b"/>
                <a:pathLst>
                  <a:path w="271" h="50">
                    <a:moveTo>
                      <a:pt x="0" y="0"/>
                    </a:moveTo>
                    <a:lnTo>
                      <a:pt x="271" y="47"/>
                    </a:lnTo>
                    <a:lnTo>
                      <a:pt x="271" y="50"/>
                    </a:lnTo>
                    <a:lnTo>
                      <a:pt x="0"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8" name="ïṥľiḍè"/>
              <p:cNvSpPr/>
              <p:nvPr/>
            </p:nvSpPr>
            <p:spPr bwMode="auto">
              <a:xfrm>
                <a:off x="3411" y="2935"/>
                <a:ext cx="270" cy="50"/>
              </a:xfrm>
              <a:custGeom>
                <a:avLst/>
                <a:gdLst>
                  <a:gd name="T0" fmla="*/ 0 w 270"/>
                  <a:gd name="T1" fmla="*/ 0 h 50"/>
                  <a:gd name="T2" fmla="*/ 270 w 270"/>
                  <a:gd name="T3" fmla="*/ 46 h 50"/>
                  <a:gd name="T4" fmla="*/ 269 w 270"/>
                  <a:gd name="T5" fmla="*/ 50 h 50"/>
                  <a:gd name="T6" fmla="*/ 0 w 270"/>
                  <a:gd name="T7" fmla="*/ 5 h 50"/>
                  <a:gd name="T8" fmla="*/ 0 w 270"/>
                  <a:gd name="T9" fmla="*/ 0 h 50"/>
                </a:gdLst>
                <a:ahLst/>
                <a:cxnLst>
                  <a:cxn ang="0">
                    <a:pos x="T0" y="T1"/>
                  </a:cxn>
                  <a:cxn ang="0">
                    <a:pos x="T2" y="T3"/>
                  </a:cxn>
                  <a:cxn ang="0">
                    <a:pos x="T4" y="T5"/>
                  </a:cxn>
                  <a:cxn ang="0">
                    <a:pos x="T6" y="T7"/>
                  </a:cxn>
                  <a:cxn ang="0">
                    <a:pos x="T8" y="T9"/>
                  </a:cxn>
                </a:cxnLst>
                <a:rect l="0" t="0" r="r" b="b"/>
                <a:pathLst>
                  <a:path w="270" h="50">
                    <a:moveTo>
                      <a:pt x="0" y="0"/>
                    </a:moveTo>
                    <a:lnTo>
                      <a:pt x="270" y="46"/>
                    </a:lnTo>
                    <a:lnTo>
                      <a:pt x="269" y="50"/>
                    </a:lnTo>
                    <a:lnTo>
                      <a:pt x="0" y="5"/>
                    </a:lnTo>
                    <a:lnTo>
                      <a:pt x="0" y="0"/>
                    </a:lnTo>
                    <a:close/>
                  </a:path>
                </a:pathLst>
              </a:custGeom>
              <a:solidFill>
                <a:srgbClr val="7F96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9" name="îšľîďè"/>
              <p:cNvSpPr/>
              <p:nvPr/>
            </p:nvSpPr>
            <p:spPr bwMode="auto">
              <a:xfrm>
                <a:off x="3411" y="2935"/>
                <a:ext cx="270" cy="50"/>
              </a:xfrm>
              <a:custGeom>
                <a:avLst/>
                <a:gdLst>
                  <a:gd name="T0" fmla="*/ 0 w 270"/>
                  <a:gd name="T1" fmla="*/ 0 h 50"/>
                  <a:gd name="T2" fmla="*/ 270 w 270"/>
                  <a:gd name="T3" fmla="*/ 46 h 50"/>
                  <a:gd name="T4" fmla="*/ 269 w 270"/>
                  <a:gd name="T5" fmla="*/ 50 h 50"/>
                  <a:gd name="T6" fmla="*/ 0 w 270"/>
                  <a:gd name="T7" fmla="*/ 5 h 50"/>
                  <a:gd name="T8" fmla="*/ 0 w 270"/>
                  <a:gd name="T9" fmla="*/ 0 h 50"/>
                </a:gdLst>
                <a:ahLst/>
                <a:cxnLst>
                  <a:cxn ang="0">
                    <a:pos x="T0" y="T1"/>
                  </a:cxn>
                  <a:cxn ang="0">
                    <a:pos x="T2" y="T3"/>
                  </a:cxn>
                  <a:cxn ang="0">
                    <a:pos x="T4" y="T5"/>
                  </a:cxn>
                  <a:cxn ang="0">
                    <a:pos x="T6" y="T7"/>
                  </a:cxn>
                  <a:cxn ang="0">
                    <a:pos x="T8" y="T9"/>
                  </a:cxn>
                </a:cxnLst>
                <a:rect l="0" t="0" r="r" b="b"/>
                <a:pathLst>
                  <a:path w="270" h="50">
                    <a:moveTo>
                      <a:pt x="0" y="0"/>
                    </a:moveTo>
                    <a:lnTo>
                      <a:pt x="270" y="46"/>
                    </a:lnTo>
                    <a:lnTo>
                      <a:pt x="269" y="50"/>
                    </a:lnTo>
                    <a:lnTo>
                      <a:pt x="0"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0" name="išľïďè"/>
              <p:cNvSpPr/>
              <p:nvPr/>
            </p:nvSpPr>
            <p:spPr bwMode="auto">
              <a:xfrm>
                <a:off x="3408" y="2946"/>
                <a:ext cx="272" cy="50"/>
              </a:xfrm>
              <a:custGeom>
                <a:avLst/>
                <a:gdLst>
                  <a:gd name="T0" fmla="*/ 1 w 272"/>
                  <a:gd name="T1" fmla="*/ 0 h 50"/>
                  <a:gd name="T2" fmla="*/ 272 w 272"/>
                  <a:gd name="T3" fmla="*/ 46 h 50"/>
                  <a:gd name="T4" fmla="*/ 270 w 272"/>
                  <a:gd name="T5" fmla="*/ 50 h 50"/>
                  <a:gd name="T6" fmla="*/ 0 w 272"/>
                  <a:gd name="T7" fmla="*/ 3 h 50"/>
                  <a:gd name="T8" fmla="*/ 1 w 272"/>
                  <a:gd name="T9" fmla="*/ 0 h 50"/>
                </a:gdLst>
                <a:ahLst/>
                <a:cxnLst>
                  <a:cxn ang="0">
                    <a:pos x="T0" y="T1"/>
                  </a:cxn>
                  <a:cxn ang="0">
                    <a:pos x="T2" y="T3"/>
                  </a:cxn>
                  <a:cxn ang="0">
                    <a:pos x="T4" y="T5"/>
                  </a:cxn>
                  <a:cxn ang="0">
                    <a:pos x="T6" y="T7"/>
                  </a:cxn>
                  <a:cxn ang="0">
                    <a:pos x="T8" y="T9"/>
                  </a:cxn>
                </a:cxnLst>
                <a:rect l="0" t="0" r="r" b="b"/>
                <a:pathLst>
                  <a:path w="272" h="50">
                    <a:moveTo>
                      <a:pt x="1" y="0"/>
                    </a:moveTo>
                    <a:lnTo>
                      <a:pt x="272" y="46"/>
                    </a:lnTo>
                    <a:lnTo>
                      <a:pt x="270" y="50"/>
                    </a:lnTo>
                    <a:lnTo>
                      <a:pt x="0" y="3"/>
                    </a:lnTo>
                    <a:lnTo>
                      <a:pt x="1" y="0"/>
                    </a:lnTo>
                    <a:close/>
                  </a:path>
                </a:pathLst>
              </a:custGeom>
              <a:solidFill>
                <a:srgbClr val="7F96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1" name="iṣľiḋè"/>
              <p:cNvSpPr/>
              <p:nvPr/>
            </p:nvSpPr>
            <p:spPr bwMode="auto">
              <a:xfrm>
                <a:off x="3408" y="2946"/>
                <a:ext cx="272" cy="50"/>
              </a:xfrm>
              <a:custGeom>
                <a:avLst/>
                <a:gdLst>
                  <a:gd name="T0" fmla="*/ 1 w 272"/>
                  <a:gd name="T1" fmla="*/ 0 h 50"/>
                  <a:gd name="T2" fmla="*/ 272 w 272"/>
                  <a:gd name="T3" fmla="*/ 46 h 50"/>
                  <a:gd name="T4" fmla="*/ 270 w 272"/>
                  <a:gd name="T5" fmla="*/ 50 h 50"/>
                  <a:gd name="T6" fmla="*/ 0 w 272"/>
                  <a:gd name="T7" fmla="*/ 3 h 50"/>
                  <a:gd name="T8" fmla="*/ 1 w 272"/>
                  <a:gd name="T9" fmla="*/ 0 h 50"/>
                </a:gdLst>
                <a:ahLst/>
                <a:cxnLst>
                  <a:cxn ang="0">
                    <a:pos x="T0" y="T1"/>
                  </a:cxn>
                  <a:cxn ang="0">
                    <a:pos x="T2" y="T3"/>
                  </a:cxn>
                  <a:cxn ang="0">
                    <a:pos x="T4" y="T5"/>
                  </a:cxn>
                  <a:cxn ang="0">
                    <a:pos x="T6" y="T7"/>
                  </a:cxn>
                  <a:cxn ang="0">
                    <a:pos x="T8" y="T9"/>
                  </a:cxn>
                </a:cxnLst>
                <a:rect l="0" t="0" r="r" b="b"/>
                <a:pathLst>
                  <a:path w="272" h="50">
                    <a:moveTo>
                      <a:pt x="1" y="0"/>
                    </a:moveTo>
                    <a:lnTo>
                      <a:pt x="272" y="46"/>
                    </a:lnTo>
                    <a:lnTo>
                      <a:pt x="270" y="50"/>
                    </a:lnTo>
                    <a:lnTo>
                      <a:pt x="0" y="3"/>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2" name="íṥ1îďé"/>
              <p:cNvSpPr/>
              <p:nvPr/>
            </p:nvSpPr>
            <p:spPr bwMode="auto">
              <a:xfrm>
                <a:off x="3406" y="2956"/>
                <a:ext cx="272" cy="50"/>
              </a:xfrm>
              <a:custGeom>
                <a:avLst/>
                <a:gdLst>
                  <a:gd name="T0" fmla="*/ 2 w 272"/>
                  <a:gd name="T1" fmla="*/ 0 h 50"/>
                  <a:gd name="T2" fmla="*/ 272 w 272"/>
                  <a:gd name="T3" fmla="*/ 45 h 50"/>
                  <a:gd name="T4" fmla="*/ 271 w 272"/>
                  <a:gd name="T5" fmla="*/ 50 h 50"/>
                  <a:gd name="T6" fmla="*/ 0 w 272"/>
                  <a:gd name="T7" fmla="*/ 4 h 50"/>
                  <a:gd name="T8" fmla="*/ 2 w 272"/>
                  <a:gd name="T9" fmla="*/ 0 h 50"/>
                </a:gdLst>
                <a:ahLst/>
                <a:cxnLst>
                  <a:cxn ang="0">
                    <a:pos x="T0" y="T1"/>
                  </a:cxn>
                  <a:cxn ang="0">
                    <a:pos x="T2" y="T3"/>
                  </a:cxn>
                  <a:cxn ang="0">
                    <a:pos x="T4" y="T5"/>
                  </a:cxn>
                  <a:cxn ang="0">
                    <a:pos x="T6" y="T7"/>
                  </a:cxn>
                  <a:cxn ang="0">
                    <a:pos x="T8" y="T9"/>
                  </a:cxn>
                </a:cxnLst>
                <a:rect l="0" t="0" r="r" b="b"/>
                <a:pathLst>
                  <a:path w="272" h="50">
                    <a:moveTo>
                      <a:pt x="2" y="0"/>
                    </a:moveTo>
                    <a:lnTo>
                      <a:pt x="272" y="45"/>
                    </a:lnTo>
                    <a:lnTo>
                      <a:pt x="271" y="50"/>
                    </a:lnTo>
                    <a:lnTo>
                      <a:pt x="0" y="4"/>
                    </a:lnTo>
                    <a:lnTo>
                      <a:pt x="2" y="0"/>
                    </a:lnTo>
                    <a:close/>
                  </a:path>
                </a:pathLst>
              </a:custGeom>
              <a:solidFill>
                <a:srgbClr val="7F96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3" name="îṥľïḋê"/>
              <p:cNvSpPr/>
              <p:nvPr/>
            </p:nvSpPr>
            <p:spPr bwMode="auto">
              <a:xfrm>
                <a:off x="3406" y="2956"/>
                <a:ext cx="272" cy="50"/>
              </a:xfrm>
              <a:custGeom>
                <a:avLst/>
                <a:gdLst>
                  <a:gd name="T0" fmla="*/ 2 w 272"/>
                  <a:gd name="T1" fmla="*/ 0 h 50"/>
                  <a:gd name="T2" fmla="*/ 272 w 272"/>
                  <a:gd name="T3" fmla="*/ 45 h 50"/>
                  <a:gd name="T4" fmla="*/ 271 w 272"/>
                  <a:gd name="T5" fmla="*/ 50 h 50"/>
                  <a:gd name="T6" fmla="*/ 0 w 272"/>
                  <a:gd name="T7" fmla="*/ 4 h 50"/>
                  <a:gd name="T8" fmla="*/ 2 w 272"/>
                  <a:gd name="T9" fmla="*/ 0 h 50"/>
                </a:gdLst>
                <a:ahLst/>
                <a:cxnLst>
                  <a:cxn ang="0">
                    <a:pos x="T0" y="T1"/>
                  </a:cxn>
                  <a:cxn ang="0">
                    <a:pos x="T2" y="T3"/>
                  </a:cxn>
                  <a:cxn ang="0">
                    <a:pos x="T4" y="T5"/>
                  </a:cxn>
                  <a:cxn ang="0">
                    <a:pos x="T6" y="T7"/>
                  </a:cxn>
                  <a:cxn ang="0">
                    <a:pos x="T8" y="T9"/>
                  </a:cxn>
                </a:cxnLst>
                <a:rect l="0" t="0" r="r" b="b"/>
                <a:pathLst>
                  <a:path w="272" h="50">
                    <a:moveTo>
                      <a:pt x="2" y="0"/>
                    </a:moveTo>
                    <a:lnTo>
                      <a:pt x="272" y="45"/>
                    </a:lnTo>
                    <a:lnTo>
                      <a:pt x="271" y="50"/>
                    </a:lnTo>
                    <a:lnTo>
                      <a:pt x="0" y="4"/>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4" name="íṥľíďê"/>
              <p:cNvSpPr/>
              <p:nvPr/>
            </p:nvSpPr>
            <p:spPr bwMode="auto">
              <a:xfrm>
                <a:off x="3405" y="2967"/>
                <a:ext cx="183" cy="34"/>
              </a:xfrm>
              <a:custGeom>
                <a:avLst/>
                <a:gdLst>
                  <a:gd name="T0" fmla="*/ 1 w 183"/>
                  <a:gd name="T1" fmla="*/ 0 h 34"/>
                  <a:gd name="T2" fmla="*/ 183 w 183"/>
                  <a:gd name="T3" fmla="*/ 29 h 34"/>
                  <a:gd name="T4" fmla="*/ 183 w 183"/>
                  <a:gd name="T5" fmla="*/ 34 h 34"/>
                  <a:gd name="T6" fmla="*/ 0 w 183"/>
                  <a:gd name="T7" fmla="*/ 3 h 34"/>
                  <a:gd name="T8" fmla="*/ 1 w 183"/>
                  <a:gd name="T9" fmla="*/ 0 h 34"/>
                </a:gdLst>
                <a:ahLst/>
                <a:cxnLst>
                  <a:cxn ang="0">
                    <a:pos x="T0" y="T1"/>
                  </a:cxn>
                  <a:cxn ang="0">
                    <a:pos x="T2" y="T3"/>
                  </a:cxn>
                  <a:cxn ang="0">
                    <a:pos x="T4" y="T5"/>
                  </a:cxn>
                  <a:cxn ang="0">
                    <a:pos x="T6" y="T7"/>
                  </a:cxn>
                  <a:cxn ang="0">
                    <a:pos x="T8" y="T9"/>
                  </a:cxn>
                </a:cxnLst>
                <a:rect l="0" t="0" r="r" b="b"/>
                <a:pathLst>
                  <a:path w="183" h="34">
                    <a:moveTo>
                      <a:pt x="1" y="0"/>
                    </a:moveTo>
                    <a:lnTo>
                      <a:pt x="183" y="29"/>
                    </a:lnTo>
                    <a:lnTo>
                      <a:pt x="183" y="34"/>
                    </a:lnTo>
                    <a:lnTo>
                      <a:pt x="0" y="3"/>
                    </a:lnTo>
                    <a:lnTo>
                      <a:pt x="1" y="0"/>
                    </a:lnTo>
                    <a:close/>
                  </a:path>
                </a:pathLst>
              </a:custGeom>
              <a:solidFill>
                <a:srgbClr val="7F96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5" name="îšļîďè"/>
              <p:cNvSpPr/>
              <p:nvPr/>
            </p:nvSpPr>
            <p:spPr bwMode="auto">
              <a:xfrm>
                <a:off x="3405" y="2967"/>
                <a:ext cx="183" cy="34"/>
              </a:xfrm>
              <a:custGeom>
                <a:avLst/>
                <a:gdLst>
                  <a:gd name="T0" fmla="*/ 1 w 183"/>
                  <a:gd name="T1" fmla="*/ 0 h 34"/>
                  <a:gd name="T2" fmla="*/ 183 w 183"/>
                  <a:gd name="T3" fmla="*/ 29 h 34"/>
                  <a:gd name="T4" fmla="*/ 183 w 183"/>
                  <a:gd name="T5" fmla="*/ 34 h 34"/>
                  <a:gd name="T6" fmla="*/ 0 w 183"/>
                  <a:gd name="T7" fmla="*/ 3 h 34"/>
                  <a:gd name="T8" fmla="*/ 1 w 183"/>
                  <a:gd name="T9" fmla="*/ 0 h 34"/>
                </a:gdLst>
                <a:ahLst/>
                <a:cxnLst>
                  <a:cxn ang="0">
                    <a:pos x="T0" y="T1"/>
                  </a:cxn>
                  <a:cxn ang="0">
                    <a:pos x="T2" y="T3"/>
                  </a:cxn>
                  <a:cxn ang="0">
                    <a:pos x="T4" y="T5"/>
                  </a:cxn>
                  <a:cxn ang="0">
                    <a:pos x="T6" y="T7"/>
                  </a:cxn>
                  <a:cxn ang="0">
                    <a:pos x="T8" y="T9"/>
                  </a:cxn>
                </a:cxnLst>
                <a:rect l="0" t="0" r="r" b="b"/>
                <a:pathLst>
                  <a:path w="183" h="34">
                    <a:moveTo>
                      <a:pt x="1" y="0"/>
                    </a:moveTo>
                    <a:lnTo>
                      <a:pt x="183" y="29"/>
                    </a:lnTo>
                    <a:lnTo>
                      <a:pt x="183" y="34"/>
                    </a:lnTo>
                    <a:lnTo>
                      <a:pt x="0" y="3"/>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6" name="íSlíḋe"/>
              <p:cNvSpPr/>
              <p:nvPr/>
            </p:nvSpPr>
            <p:spPr bwMode="auto">
              <a:xfrm>
                <a:off x="3403" y="2976"/>
                <a:ext cx="271" cy="50"/>
              </a:xfrm>
              <a:custGeom>
                <a:avLst/>
                <a:gdLst>
                  <a:gd name="T0" fmla="*/ 2 w 271"/>
                  <a:gd name="T1" fmla="*/ 0 h 50"/>
                  <a:gd name="T2" fmla="*/ 271 w 271"/>
                  <a:gd name="T3" fmla="*/ 47 h 50"/>
                  <a:gd name="T4" fmla="*/ 271 w 271"/>
                  <a:gd name="T5" fmla="*/ 50 h 50"/>
                  <a:gd name="T6" fmla="*/ 0 w 271"/>
                  <a:gd name="T7" fmla="*/ 5 h 50"/>
                  <a:gd name="T8" fmla="*/ 2 w 271"/>
                  <a:gd name="T9" fmla="*/ 0 h 50"/>
                </a:gdLst>
                <a:ahLst/>
                <a:cxnLst>
                  <a:cxn ang="0">
                    <a:pos x="T0" y="T1"/>
                  </a:cxn>
                  <a:cxn ang="0">
                    <a:pos x="T2" y="T3"/>
                  </a:cxn>
                  <a:cxn ang="0">
                    <a:pos x="T4" y="T5"/>
                  </a:cxn>
                  <a:cxn ang="0">
                    <a:pos x="T6" y="T7"/>
                  </a:cxn>
                  <a:cxn ang="0">
                    <a:pos x="T8" y="T9"/>
                  </a:cxn>
                </a:cxnLst>
                <a:rect l="0" t="0" r="r" b="b"/>
                <a:pathLst>
                  <a:path w="271" h="50">
                    <a:moveTo>
                      <a:pt x="2" y="0"/>
                    </a:moveTo>
                    <a:lnTo>
                      <a:pt x="271" y="47"/>
                    </a:lnTo>
                    <a:lnTo>
                      <a:pt x="271" y="50"/>
                    </a:lnTo>
                    <a:lnTo>
                      <a:pt x="0" y="5"/>
                    </a:lnTo>
                    <a:lnTo>
                      <a:pt x="2" y="0"/>
                    </a:lnTo>
                    <a:close/>
                  </a:path>
                </a:pathLst>
              </a:custGeom>
              <a:solidFill>
                <a:srgbClr val="7F96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7" name="íṥliḑê"/>
              <p:cNvSpPr/>
              <p:nvPr/>
            </p:nvSpPr>
            <p:spPr bwMode="auto">
              <a:xfrm>
                <a:off x="3403" y="2976"/>
                <a:ext cx="271" cy="50"/>
              </a:xfrm>
              <a:custGeom>
                <a:avLst/>
                <a:gdLst>
                  <a:gd name="T0" fmla="*/ 2 w 271"/>
                  <a:gd name="T1" fmla="*/ 0 h 50"/>
                  <a:gd name="T2" fmla="*/ 271 w 271"/>
                  <a:gd name="T3" fmla="*/ 47 h 50"/>
                  <a:gd name="T4" fmla="*/ 271 w 271"/>
                  <a:gd name="T5" fmla="*/ 50 h 50"/>
                  <a:gd name="T6" fmla="*/ 0 w 271"/>
                  <a:gd name="T7" fmla="*/ 5 h 50"/>
                  <a:gd name="T8" fmla="*/ 2 w 271"/>
                  <a:gd name="T9" fmla="*/ 0 h 50"/>
                </a:gdLst>
                <a:ahLst/>
                <a:cxnLst>
                  <a:cxn ang="0">
                    <a:pos x="T0" y="T1"/>
                  </a:cxn>
                  <a:cxn ang="0">
                    <a:pos x="T2" y="T3"/>
                  </a:cxn>
                  <a:cxn ang="0">
                    <a:pos x="T4" y="T5"/>
                  </a:cxn>
                  <a:cxn ang="0">
                    <a:pos x="T6" y="T7"/>
                  </a:cxn>
                  <a:cxn ang="0">
                    <a:pos x="T8" y="T9"/>
                  </a:cxn>
                </a:cxnLst>
                <a:rect l="0" t="0" r="r" b="b"/>
                <a:pathLst>
                  <a:path w="271" h="50">
                    <a:moveTo>
                      <a:pt x="2" y="0"/>
                    </a:moveTo>
                    <a:lnTo>
                      <a:pt x="271" y="47"/>
                    </a:lnTo>
                    <a:lnTo>
                      <a:pt x="271" y="50"/>
                    </a:lnTo>
                    <a:lnTo>
                      <a:pt x="0" y="5"/>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8" name="íş1ïďè"/>
              <p:cNvSpPr/>
              <p:nvPr/>
            </p:nvSpPr>
            <p:spPr bwMode="auto">
              <a:xfrm>
                <a:off x="3402" y="2987"/>
                <a:ext cx="270" cy="50"/>
              </a:xfrm>
              <a:custGeom>
                <a:avLst/>
                <a:gdLst>
                  <a:gd name="T0" fmla="*/ 0 w 270"/>
                  <a:gd name="T1" fmla="*/ 0 h 50"/>
                  <a:gd name="T2" fmla="*/ 270 w 270"/>
                  <a:gd name="T3" fmla="*/ 45 h 50"/>
                  <a:gd name="T4" fmla="*/ 270 w 270"/>
                  <a:gd name="T5" fmla="*/ 50 h 50"/>
                  <a:gd name="T6" fmla="*/ 0 w 270"/>
                  <a:gd name="T7" fmla="*/ 3 h 50"/>
                  <a:gd name="T8" fmla="*/ 0 w 270"/>
                  <a:gd name="T9" fmla="*/ 0 h 50"/>
                </a:gdLst>
                <a:ahLst/>
                <a:cxnLst>
                  <a:cxn ang="0">
                    <a:pos x="T0" y="T1"/>
                  </a:cxn>
                  <a:cxn ang="0">
                    <a:pos x="T2" y="T3"/>
                  </a:cxn>
                  <a:cxn ang="0">
                    <a:pos x="T4" y="T5"/>
                  </a:cxn>
                  <a:cxn ang="0">
                    <a:pos x="T6" y="T7"/>
                  </a:cxn>
                  <a:cxn ang="0">
                    <a:pos x="T8" y="T9"/>
                  </a:cxn>
                </a:cxnLst>
                <a:rect l="0" t="0" r="r" b="b"/>
                <a:pathLst>
                  <a:path w="270" h="50">
                    <a:moveTo>
                      <a:pt x="0" y="0"/>
                    </a:moveTo>
                    <a:lnTo>
                      <a:pt x="270" y="45"/>
                    </a:lnTo>
                    <a:lnTo>
                      <a:pt x="270" y="50"/>
                    </a:lnTo>
                    <a:lnTo>
                      <a:pt x="0" y="3"/>
                    </a:lnTo>
                    <a:lnTo>
                      <a:pt x="0" y="0"/>
                    </a:lnTo>
                    <a:close/>
                  </a:path>
                </a:pathLst>
              </a:custGeom>
              <a:solidFill>
                <a:srgbClr val="7F96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9" name="ï$ḷîḍè"/>
              <p:cNvSpPr/>
              <p:nvPr/>
            </p:nvSpPr>
            <p:spPr bwMode="auto">
              <a:xfrm>
                <a:off x="3402" y="2987"/>
                <a:ext cx="270" cy="50"/>
              </a:xfrm>
              <a:custGeom>
                <a:avLst/>
                <a:gdLst>
                  <a:gd name="T0" fmla="*/ 0 w 270"/>
                  <a:gd name="T1" fmla="*/ 0 h 50"/>
                  <a:gd name="T2" fmla="*/ 270 w 270"/>
                  <a:gd name="T3" fmla="*/ 45 h 50"/>
                  <a:gd name="T4" fmla="*/ 270 w 270"/>
                  <a:gd name="T5" fmla="*/ 50 h 50"/>
                  <a:gd name="T6" fmla="*/ 0 w 270"/>
                  <a:gd name="T7" fmla="*/ 3 h 50"/>
                  <a:gd name="T8" fmla="*/ 0 w 270"/>
                  <a:gd name="T9" fmla="*/ 0 h 50"/>
                </a:gdLst>
                <a:ahLst/>
                <a:cxnLst>
                  <a:cxn ang="0">
                    <a:pos x="T0" y="T1"/>
                  </a:cxn>
                  <a:cxn ang="0">
                    <a:pos x="T2" y="T3"/>
                  </a:cxn>
                  <a:cxn ang="0">
                    <a:pos x="T4" y="T5"/>
                  </a:cxn>
                  <a:cxn ang="0">
                    <a:pos x="T6" y="T7"/>
                  </a:cxn>
                  <a:cxn ang="0">
                    <a:pos x="T8" y="T9"/>
                  </a:cxn>
                </a:cxnLst>
                <a:rect l="0" t="0" r="r" b="b"/>
                <a:pathLst>
                  <a:path w="270" h="50">
                    <a:moveTo>
                      <a:pt x="0" y="0"/>
                    </a:moveTo>
                    <a:lnTo>
                      <a:pt x="270" y="45"/>
                    </a:lnTo>
                    <a:lnTo>
                      <a:pt x="270" y="50"/>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0" name="išļíḑè"/>
              <p:cNvSpPr/>
              <p:nvPr/>
            </p:nvSpPr>
            <p:spPr bwMode="auto">
              <a:xfrm>
                <a:off x="3400" y="2996"/>
                <a:ext cx="271" cy="50"/>
              </a:xfrm>
              <a:custGeom>
                <a:avLst/>
                <a:gdLst>
                  <a:gd name="T0" fmla="*/ 0 w 271"/>
                  <a:gd name="T1" fmla="*/ 0 h 50"/>
                  <a:gd name="T2" fmla="*/ 271 w 271"/>
                  <a:gd name="T3" fmla="*/ 47 h 50"/>
                  <a:gd name="T4" fmla="*/ 271 w 271"/>
                  <a:gd name="T5" fmla="*/ 50 h 50"/>
                  <a:gd name="T6" fmla="*/ 0 w 271"/>
                  <a:gd name="T7" fmla="*/ 5 h 50"/>
                  <a:gd name="T8" fmla="*/ 0 w 271"/>
                  <a:gd name="T9" fmla="*/ 0 h 50"/>
                </a:gdLst>
                <a:ahLst/>
                <a:cxnLst>
                  <a:cxn ang="0">
                    <a:pos x="T0" y="T1"/>
                  </a:cxn>
                  <a:cxn ang="0">
                    <a:pos x="T2" y="T3"/>
                  </a:cxn>
                  <a:cxn ang="0">
                    <a:pos x="T4" y="T5"/>
                  </a:cxn>
                  <a:cxn ang="0">
                    <a:pos x="T6" y="T7"/>
                  </a:cxn>
                  <a:cxn ang="0">
                    <a:pos x="T8" y="T9"/>
                  </a:cxn>
                </a:cxnLst>
                <a:rect l="0" t="0" r="r" b="b"/>
                <a:pathLst>
                  <a:path w="271" h="50">
                    <a:moveTo>
                      <a:pt x="0" y="0"/>
                    </a:moveTo>
                    <a:lnTo>
                      <a:pt x="271" y="47"/>
                    </a:lnTo>
                    <a:lnTo>
                      <a:pt x="271" y="50"/>
                    </a:lnTo>
                    <a:lnTo>
                      <a:pt x="0" y="5"/>
                    </a:lnTo>
                    <a:lnTo>
                      <a:pt x="0" y="0"/>
                    </a:lnTo>
                    <a:close/>
                  </a:path>
                </a:pathLst>
              </a:custGeom>
              <a:solidFill>
                <a:srgbClr val="7F96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1" name="ïṧļîdê"/>
              <p:cNvSpPr/>
              <p:nvPr/>
            </p:nvSpPr>
            <p:spPr bwMode="auto">
              <a:xfrm>
                <a:off x="3400" y="2996"/>
                <a:ext cx="271" cy="50"/>
              </a:xfrm>
              <a:custGeom>
                <a:avLst/>
                <a:gdLst>
                  <a:gd name="T0" fmla="*/ 0 w 271"/>
                  <a:gd name="T1" fmla="*/ 0 h 50"/>
                  <a:gd name="T2" fmla="*/ 271 w 271"/>
                  <a:gd name="T3" fmla="*/ 47 h 50"/>
                  <a:gd name="T4" fmla="*/ 271 w 271"/>
                  <a:gd name="T5" fmla="*/ 50 h 50"/>
                  <a:gd name="T6" fmla="*/ 0 w 271"/>
                  <a:gd name="T7" fmla="*/ 5 h 50"/>
                  <a:gd name="T8" fmla="*/ 0 w 271"/>
                  <a:gd name="T9" fmla="*/ 0 h 50"/>
                </a:gdLst>
                <a:ahLst/>
                <a:cxnLst>
                  <a:cxn ang="0">
                    <a:pos x="T0" y="T1"/>
                  </a:cxn>
                  <a:cxn ang="0">
                    <a:pos x="T2" y="T3"/>
                  </a:cxn>
                  <a:cxn ang="0">
                    <a:pos x="T4" y="T5"/>
                  </a:cxn>
                  <a:cxn ang="0">
                    <a:pos x="T6" y="T7"/>
                  </a:cxn>
                  <a:cxn ang="0">
                    <a:pos x="T8" y="T9"/>
                  </a:cxn>
                </a:cxnLst>
                <a:rect l="0" t="0" r="r" b="b"/>
                <a:pathLst>
                  <a:path w="271" h="50">
                    <a:moveTo>
                      <a:pt x="0" y="0"/>
                    </a:moveTo>
                    <a:lnTo>
                      <a:pt x="271" y="47"/>
                    </a:lnTo>
                    <a:lnTo>
                      <a:pt x="271" y="50"/>
                    </a:lnTo>
                    <a:lnTo>
                      <a:pt x="0"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2" name="íṡliḑé"/>
              <p:cNvSpPr/>
              <p:nvPr/>
            </p:nvSpPr>
            <p:spPr bwMode="auto">
              <a:xfrm>
                <a:off x="3398" y="3007"/>
                <a:ext cx="229" cy="43"/>
              </a:xfrm>
              <a:custGeom>
                <a:avLst/>
                <a:gdLst>
                  <a:gd name="T0" fmla="*/ 0 w 229"/>
                  <a:gd name="T1" fmla="*/ 0 h 43"/>
                  <a:gd name="T2" fmla="*/ 229 w 229"/>
                  <a:gd name="T3" fmla="*/ 39 h 43"/>
                  <a:gd name="T4" fmla="*/ 229 w 229"/>
                  <a:gd name="T5" fmla="*/ 43 h 43"/>
                  <a:gd name="T6" fmla="*/ 0 w 229"/>
                  <a:gd name="T7" fmla="*/ 5 h 43"/>
                  <a:gd name="T8" fmla="*/ 0 w 229"/>
                  <a:gd name="T9" fmla="*/ 0 h 43"/>
                </a:gdLst>
                <a:ahLst/>
                <a:cxnLst>
                  <a:cxn ang="0">
                    <a:pos x="T0" y="T1"/>
                  </a:cxn>
                  <a:cxn ang="0">
                    <a:pos x="T2" y="T3"/>
                  </a:cxn>
                  <a:cxn ang="0">
                    <a:pos x="T4" y="T5"/>
                  </a:cxn>
                  <a:cxn ang="0">
                    <a:pos x="T6" y="T7"/>
                  </a:cxn>
                  <a:cxn ang="0">
                    <a:pos x="T8" y="T9"/>
                  </a:cxn>
                </a:cxnLst>
                <a:rect l="0" t="0" r="r" b="b"/>
                <a:pathLst>
                  <a:path w="229" h="43">
                    <a:moveTo>
                      <a:pt x="0" y="0"/>
                    </a:moveTo>
                    <a:lnTo>
                      <a:pt x="229" y="39"/>
                    </a:lnTo>
                    <a:lnTo>
                      <a:pt x="229" y="43"/>
                    </a:lnTo>
                    <a:lnTo>
                      <a:pt x="0" y="5"/>
                    </a:lnTo>
                    <a:lnTo>
                      <a:pt x="0" y="0"/>
                    </a:lnTo>
                    <a:close/>
                  </a:path>
                </a:pathLst>
              </a:custGeom>
              <a:solidFill>
                <a:srgbClr val="7F96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3" name="îśḻíde"/>
              <p:cNvSpPr/>
              <p:nvPr/>
            </p:nvSpPr>
            <p:spPr bwMode="auto">
              <a:xfrm>
                <a:off x="3398" y="3007"/>
                <a:ext cx="229" cy="43"/>
              </a:xfrm>
              <a:custGeom>
                <a:avLst/>
                <a:gdLst>
                  <a:gd name="T0" fmla="*/ 0 w 229"/>
                  <a:gd name="T1" fmla="*/ 0 h 43"/>
                  <a:gd name="T2" fmla="*/ 229 w 229"/>
                  <a:gd name="T3" fmla="*/ 39 h 43"/>
                  <a:gd name="T4" fmla="*/ 229 w 229"/>
                  <a:gd name="T5" fmla="*/ 43 h 43"/>
                  <a:gd name="T6" fmla="*/ 0 w 229"/>
                  <a:gd name="T7" fmla="*/ 5 h 43"/>
                  <a:gd name="T8" fmla="*/ 0 w 229"/>
                  <a:gd name="T9" fmla="*/ 0 h 43"/>
                </a:gdLst>
                <a:ahLst/>
                <a:cxnLst>
                  <a:cxn ang="0">
                    <a:pos x="T0" y="T1"/>
                  </a:cxn>
                  <a:cxn ang="0">
                    <a:pos x="T2" y="T3"/>
                  </a:cxn>
                  <a:cxn ang="0">
                    <a:pos x="T4" y="T5"/>
                  </a:cxn>
                  <a:cxn ang="0">
                    <a:pos x="T6" y="T7"/>
                  </a:cxn>
                  <a:cxn ang="0">
                    <a:pos x="T8" y="T9"/>
                  </a:cxn>
                </a:cxnLst>
                <a:rect l="0" t="0" r="r" b="b"/>
                <a:pathLst>
                  <a:path w="229" h="43">
                    <a:moveTo>
                      <a:pt x="0" y="0"/>
                    </a:moveTo>
                    <a:lnTo>
                      <a:pt x="229" y="39"/>
                    </a:lnTo>
                    <a:lnTo>
                      <a:pt x="229" y="43"/>
                    </a:lnTo>
                    <a:lnTo>
                      <a:pt x="0"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4" name="ïṧḻiḓé"/>
              <p:cNvSpPr/>
              <p:nvPr/>
            </p:nvSpPr>
            <p:spPr bwMode="auto">
              <a:xfrm>
                <a:off x="3397" y="3018"/>
                <a:ext cx="270" cy="49"/>
              </a:xfrm>
              <a:custGeom>
                <a:avLst/>
                <a:gdLst>
                  <a:gd name="T0" fmla="*/ 0 w 270"/>
                  <a:gd name="T1" fmla="*/ 0 h 49"/>
                  <a:gd name="T2" fmla="*/ 270 w 270"/>
                  <a:gd name="T3" fmla="*/ 46 h 49"/>
                  <a:gd name="T4" fmla="*/ 270 w 270"/>
                  <a:gd name="T5" fmla="*/ 49 h 49"/>
                  <a:gd name="T6" fmla="*/ 0 w 270"/>
                  <a:gd name="T7" fmla="*/ 3 h 49"/>
                  <a:gd name="T8" fmla="*/ 0 w 270"/>
                  <a:gd name="T9" fmla="*/ 0 h 49"/>
                </a:gdLst>
                <a:ahLst/>
                <a:cxnLst>
                  <a:cxn ang="0">
                    <a:pos x="T0" y="T1"/>
                  </a:cxn>
                  <a:cxn ang="0">
                    <a:pos x="T2" y="T3"/>
                  </a:cxn>
                  <a:cxn ang="0">
                    <a:pos x="T4" y="T5"/>
                  </a:cxn>
                  <a:cxn ang="0">
                    <a:pos x="T6" y="T7"/>
                  </a:cxn>
                  <a:cxn ang="0">
                    <a:pos x="T8" y="T9"/>
                  </a:cxn>
                </a:cxnLst>
                <a:rect l="0" t="0" r="r" b="b"/>
                <a:pathLst>
                  <a:path w="270" h="49">
                    <a:moveTo>
                      <a:pt x="0" y="0"/>
                    </a:moveTo>
                    <a:lnTo>
                      <a:pt x="270" y="46"/>
                    </a:lnTo>
                    <a:lnTo>
                      <a:pt x="270" y="49"/>
                    </a:lnTo>
                    <a:lnTo>
                      <a:pt x="0" y="3"/>
                    </a:lnTo>
                    <a:lnTo>
                      <a:pt x="0" y="0"/>
                    </a:lnTo>
                    <a:close/>
                  </a:path>
                </a:pathLst>
              </a:custGeom>
              <a:solidFill>
                <a:srgbClr val="7F96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5" name="îšļïḋè"/>
              <p:cNvSpPr/>
              <p:nvPr/>
            </p:nvSpPr>
            <p:spPr bwMode="auto">
              <a:xfrm>
                <a:off x="3397" y="3018"/>
                <a:ext cx="270" cy="49"/>
              </a:xfrm>
              <a:custGeom>
                <a:avLst/>
                <a:gdLst>
                  <a:gd name="T0" fmla="*/ 0 w 270"/>
                  <a:gd name="T1" fmla="*/ 0 h 49"/>
                  <a:gd name="T2" fmla="*/ 270 w 270"/>
                  <a:gd name="T3" fmla="*/ 46 h 49"/>
                  <a:gd name="T4" fmla="*/ 270 w 270"/>
                  <a:gd name="T5" fmla="*/ 49 h 49"/>
                  <a:gd name="T6" fmla="*/ 0 w 270"/>
                  <a:gd name="T7" fmla="*/ 3 h 49"/>
                  <a:gd name="T8" fmla="*/ 0 w 270"/>
                  <a:gd name="T9" fmla="*/ 0 h 49"/>
                </a:gdLst>
                <a:ahLst/>
                <a:cxnLst>
                  <a:cxn ang="0">
                    <a:pos x="T0" y="T1"/>
                  </a:cxn>
                  <a:cxn ang="0">
                    <a:pos x="T2" y="T3"/>
                  </a:cxn>
                  <a:cxn ang="0">
                    <a:pos x="T4" y="T5"/>
                  </a:cxn>
                  <a:cxn ang="0">
                    <a:pos x="T6" y="T7"/>
                  </a:cxn>
                  <a:cxn ang="0">
                    <a:pos x="T8" y="T9"/>
                  </a:cxn>
                </a:cxnLst>
                <a:rect l="0" t="0" r="r" b="b"/>
                <a:pathLst>
                  <a:path w="270" h="49">
                    <a:moveTo>
                      <a:pt x="0" y="0"/>
                    </a:moveTo>
                    <a:lnTo>
                      <a:pt x="270" y="46"/>
                    </a:lnTo>
                    <a:lnTo>
                      <a:pt x="270" y="49"/>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6" name="îSḻïḍê"/>
              <p:cNvSpPr/>
              <p:nvPr/>
            </p:nvSpPr>
            <p:spPr bwMode="auto">
              <a:xfrm>
                <a:off x="3395" y="3028"/>
                <a:ext cx="180" cy="34"/>
              </a:xfrm>
              <a:custGeom>
                <a:avLst/>
                <a:gdLst>
                  <a:gd name="T0" fmla="*/ 0 w 180"/>
                  <a:gd name="T1" fmla="*/ 0 h 34"/>
                  <a:gd name="T2" fmla="*/ 180 w 180"/>
                  <a:gd name="T3" fmla="*/ 31 h 34"/>
                  <a:gd name="T4" fmla="*/ 180 w 180"/>
                  <a:gd name="T5" fmla="*/ 34 h 34"/>
                  <a:gd name="T6" fmla="*/ 0 w 180"/>
                  <a:gd name="T7" fmla="*/ 4 h 34"/>
                  <a:gd name="T8" fmla="*/ 0 w 180"/>
                  <a:gd name="T9" fmla="*/ 0 h 34"/>
                </a:gdLst>
                <a:ahLst/>
                <a:cxnLst>
                  <a:cxn ang="0">
                    <a:pos x="T0" y="T1"/>
                  </a:cxn>
                  <a:cxn ang="0">
                    <a:pos x="T2" y="T3"/>
                  </a:cxn>
                  <a:cxn ang="0">
                    <a:pos x="T4" y="T5"/>
                  </a:cxn>
                  <a:cxn ang="0">
                    <a:pos x="T6" y="T7"/>
                  </a:cxn>
                  <a:cxn ang="0">
                    <a:pos x="T8" y="T9"/>
                  </a:cxn>
                </a:cxnLst>
                <a:rect l="0" t="0" r="r" b="b"/>
                <a:pathLst>
                  <a:path w="180" h="34">
                    <a:moveTo>
                      <a:pt x="0" y="0"/>
                    </a:moveTo>
                    <a:lnTo>
                      <a:pt x="180" y="31"/>
                    </a:lnTo>
                    <a:lnTo>
                      <a:pt x="180" y="34"/>
                    </a:lnTo>
                    <a:lnTo>
                      <a:pt x="0" y="4"/>
                    </a:lnTo>
                    <a:lnTo>
                      <a:pt x="0" y="0"/>
                    </a:lnTo>
                    <a:close/>
                  </a:path>
                </a:pathLst>
              </a:custGeom>
              <a:solidFill>
                <a:srgbClr val="7F96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7" name="íṥḷiḍé"/>
              <p:cNvSpPr/>
              <p:nvPr/>
            </p:nvSpPr>
            <p:spPr bwMode="auto">
              <a:xfrm>
                <a:off x="3559" y="3109"/>
                <a:ext cx="76" cy="17"/>
              </a:xfrm>
              <a:custGeom>
                <a:avLst/>
                <a:gdLst>
                  <a:gd name="T0" fmla="*/ 2 w 76"/>
                  <a:gd name="T1" fmla="*/ 0 h 17"/>
                  <a:gd name="T2" fmla="*/ 76 w 76"/>
                  <a:gd name="T3" fmla="*/ 13 h 17"/>
                  <a:gd name="T4" fmla="*/ 74 w 76"/>
                  <a:gd name="T5" fmla="*/ 17 h 17"/>
                  <a:gd name="T6" fmla="*/ 0 w 76"/>
                  <a:gd name="T7" fmla="*/ 5 h 17"/>
                  <a:gd name="T8" fmla="*/ 2 w 76"/>
                  <a:gd name="T9" fmla="*/ 0 h 17"/>
                </a:gdLst>
                <a:ahLst/>
                <a:cxnLst>
                  <a:cxn ang="0">
                    <a:pos x="T0" y="T1"/>
                  </a:cxn>
                  <a:cxn ang="0">
                    <a:pos x="T2" y="T3"/>
                  </a:cxn>
                  <a:cxn ang="0">
                    <a:pos x="T4" y="T5"/>
                  </a:cxn>
                  <a:cxn ang="0">
                    <a:pos x="T6" y="T7"/>
                  </a:cxn>
                  <a:cxn ang="0">
                    <a:pos x="T8" y="T9"/>
                  </a:cxn>
                </a:cxnLst>
                <a:rect l="0" t="0" r="r" b="b"/>
                <a:pathLst>
                  <a:path w="76" h="17">
                    <a:moveTo>
                      <a:pt x="2" y="0"/>
                    </a:moveTo>
                    <a:lnTo>
                      <a:pt x="76" y="13"/>
                    </a:lnTo>
                    <a:lnTo>
                      <a:pt x="74" y="17"/>
                    </a:lnTo>
                    <a:lnTo>
                      <a:pt x="0" y="5"/>
                    </a:lnTo>
                    <a:lnTo>
                      <a:pt x="2" y="0"/>
                    </a:lnTo>
                    <a:close/>
                  </a:path>
                </a:pathLst>
              </a:custGeom>
              <a:solidFill>
                <a:srgbClr val="7F96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8" name="iṣḷiďe"/>
              <p:cNvSpPr/>
              <p:nvPr/>
            </p:nvSpPr>
            <p:spPr bwMode="auto">
              <a:xfrm>
                <a:off x="3425" y="3086"/>
                <a:ext cx="73" cy="17"/>
              </a:xfrm>
              <a:custGeom>
                <a:avLst/>
                <a:gdLst>
                  <a:gd name="T0" fmla="*/ 0 w 73"/>
                  <a:gd name="T1" fmla="*/ 0 h 17"/>
                  <a:gd name="T2" fmla="*/ 73 w 73"/>
                  <a:gd name="T3" fmla="*/ 12 h 17"/>
                  <a:gd name="T4" fmla="*/ 73 w 73"/>
                  <a:gd name="T5" fmla="*/ 17 h 17"/>
                  <a:gd name="T6" fmla="*/ 0 w 73"/>
                  <a:gd name="T7" fmla="*/ 4 h 17"/>
                  <a:gd name="T8" fmla="*/ 0 w 73"/>
                  <a:gd name="T9" fmla="*/ 0 h 17"/>
                </a:gdLst>
                <a:ahLst/>
                <a:cxnLst>
                  <a:cxn ang="0">
                    <a:pos x="T0" y="T1"/>
                  </a:cxn>
                  <a:cxn ang="0">
                    <a:pos x="T2" y="T3"/>
                  </a:cxn>
                  <a:cxn ang="0">
                    <a:pos x="T4" y="T5"/>
                  </a:cxn>
                  <a:cxn ang="0">
                    <a:pos x="T6" y="T7"/>
                  </a:cxn>
                  <a:cxn ang="0">
                    <a:pos x="T8" y="T9"/>
                  </a:cxn>
                </a:cxnLst>
                <a:rect l="0" t="0" r="r" b="b"/>
                <a:pathLst>
                  <a:path w="73" h="17">
                    <a:moveTo>
                      <a:pt x="0" y="0"/>
                    </a:moveTo>
                    <a:lnTo>
                      <a:pt x="73" y="12"/>
                    </a:lnTo>
                    <a:lnTo>
                      <a:pt x="73" y="17"/>
                    </a:lnTo>
                    <a:lnTo>
                      <a:pt x="0" y="4"/>
                    </a:lnTo>
                    <a:lnTo>
                      <a:pt x="0" y="0"/>
                    </a:lnTo>
                    <a:close/>
                  </a:path>
                </a:pathLst>
              </a:custGeom>
              <a:solidFill>
                <a:srgbClr val="7F96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9" name="íṣḷîḍê"/>
              <p:cNvSpPr/>
              <p:nvPr/>
            </p:nvSpPr>
            <p:spPr bwMode="auto">
              <a:xfrm>
                <a:off x="3430" y="3057"/>
                <a:ext cx="73" cy="16"/>
              </a:xfrm>
              <a:custGeom>
                <a:avLst/>
                <a:gdLst>
                  <a:gd name="T0" fmla="*/ 0 w 73"/>
                  <a:gd name="T1" fmla="*/ 0 h 16"/>
                  <a:gd name="T2" fmla="*/ 73 w 73"/>
                  <a:gd name="T3" fmla="*/ 11 h 16"/>
                  <a:gd name="T4" fmla="*/ 73 w 73"/>
                  <a:gd name="T5" fmla="*/ 16 h 16"/>
                  <a:gd name="T6" fmla="*/ 0 w 73"/>
                  <a:gd name="T7" fmla="*/ 3 h 16"/>
                  <a:gd name="T8" fmla="*/ 0 w 73"/>
                  <a:gd name="T9" fmla="*/ 0 h 16"/>
                </a:gdLst>
                <a:ahLst/>
                <a:cxnLst>
                  <a:cxn ang="0">
                    <a:pos x="T0" y="T1"/>
                  </a:cxn>
                  <a:cxn ang="0">
                    <a:pos x="T2" y="T3"/>
                  </a:cxn>
                  <a:cxn ang="0">
                    <a:pos x="T4" y="T5"/>
                  </a:cxn>
                  <a:cxn ang="0">
                    <a:pos x="T6" y="T7"/>
                  </a:cxn>
                  <a:cxn ang="0">
                    <a:pos x="T8" y="T9"/>
                  </a:cxn>
                </a:cxnLst>
                <a:rect l="0" t="0" r="r" b="b"/>
                <a:pathLst>
                  <a:path w="73" h="16">
                    <a:moveTo>
                      <a:pt x="0" y="0"/>
                    </a:moveTo>
                    <a:lnTo>
                      <a:pt x="73" y="11"/>
                    </a:lnTo>
                    <a:lnTo>
                      <a:pt x="73" y="16"/>
                    </a:lnTo>
                    <a:lnTo>
                      <a:pt x="0" y="3"/>
                    </a:lnTo>
                    <a:lnTo>
                      <a:pt x="0" y="0"/>
                    </a:lnTo>
                    <a:close/>
                  </a:path>
                </a:pathLst>
              </a:custGeom>
              <a:solidFill>
                <a:srgbClr val="7F96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0" name="íṥḻïdè"/>
              <p:cNvSpPr/>
              <p:nvPr/>
            </p:nvSpPr>
            <p:spPr bwMode="auto">
              <a:xfrm>
                <a:off x="3564" y="3079"/>
                <a:ext cx="75" cy="17"/>
              </a:xfrm>
              <a:custGeom>
                <a:avLst/>
                <a:gdLst>
                  <a:gd name="T0" fmla="*/ 2 w 75"/>
                  <a:gd name="T1" fmla="*/ 0 h 17"/>
                  <a:gd name="T2" fmla="*/ 75 w 75"/>
                  <a:gd name="T3" fmla="*/ 13 h 17"/>
                  <a:gd name="T4" fmla="*/ 74 w 75"/>
                  <a:gd name="T5" fmla="*/ 17 h 17"/>
                  <a:gd name="T6" fmla="*/ 0 w 75"/>
                  <a:gd name="T7" fmla="*/ 5 h 17"/>
                  <a:gd name="T8" fmla="*/ 2 w 75"/>
                  <a:gd name="T9" fmla="*/ 0 h 17"/>
                </a:gdLst>
                <a:ahLst/>
                <a:cxnLst>
                  <a:cxn ang="0">
                    <a:pos x="T0" y="T1"/>
                  </a:cxn>
                  <a:cxn ang="0">
                    <a:pos x="T2" y="T3"/>
                  </a:cxn>
                  <a:cxn ang="0">
                    <a:pos x="T4" y="T5"/>
                  </a:cxn>
                  <a:cxn ang="0">
                    <a:pos x="T6" y="T7"/>
                  </a:cxn>
                  <a:cxn ang="0">
                    <a:pos x="T8" y="T9"/>
                  </a:cxn>
                </a:cxnLst>
                <a:rect l="0" t="0" r="r" b="b"/>
                <a:pathLst>
                  <a:path w="75" h="17">
                    <a:moveTo>
                      <a:pt x="2" y="0"/>
                    </a:moveTo>
                    <a:lnTo>
                      <a:pt x="75" y="13"/>
                    </a:lnTo>
                    <a:lnTo>
                      <a:pt x="74" y="17"/>
                    </a:lnTo>
                    <a:lnTo>
                      <a:pt x="0" y="5"/>
                    </a:lnTo>
                    <a:lnTo>
                      <a:pt x="2" y="0"/>
                    </a:lnTo>
                    <a:close/>
                  </a:path>
                </a:pathLst>
              </a:custGeom>
              <a:solidFill>
                <a:srgbClr val="7F96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1" name="iṩ1îḑé"/>
              <p:cNvSpPr/>
              <p:nvPr/>
            </p:nvSpPr>
            <p:spPr bwMode="auto">
              <a:xfrm>
                <a:off x="3245" y="3051"/>
                <a:ext cx="130" cy="47"/>
              </a:xfrm>
              <a:custGeom>
                <a:avLst/>
                <a:gdLst>
                  <a:gd name="T0" fmla="*/ 82 w 83"/>
                  <a:gd name="T1" fmla="*/ 15 h 30"/>
                  <a:gd name="T2" fmla="*/ 4 w 83"/>
                  <a:gd name="T3" fmla="*/ 15 h 30"/>
                  <a:gd name="T4" fmla="*/ 60 w 83"/>
                  <a:gd name="T5" fmla="*/ 2 h 30"/>
                  <a:gd name="T6" fmla="*/ 82 w 83"/>
                  <a:gd name="T7" fmla="*/ 15 h 30"/>
                </a:gdLst>
                <a:ahLst/>
                <a:cxnLst>
                  <a:cxn ang="0">
                    <a:pos x="T0" y="T1"/>
                  </a:cxn>
                  <a:cxn ang="0">
                    <a:pos x="T2" y="T3"/>
                  </a:cxn>
                  <a:cxn ang="0">
                    <a:pos x="T4" y="T5"/>
                  </a:cxn>
                  <a:cxn ang="0">
                    <a:pos x="T6" y="T7"/>
                  </a:cxn>
                </a:cxnLst>
                <a:rect l="0" t="0" r="r" b="b"/>
                <a:pathLst>
                  <a:path w="83" h="30">
                    <a:moveTo>
                      <a:pt x="82" y="15"/>
                    </a:moveTo>
                    <a:cubicBezTo>
                      <a:pt x="74" y="17"/>
                      <a:pt x="8" y="30"/>
                      <a:pt x="4" y="15"/>
                    </a:cubicBezTo>
                    <a:cubicBezTo>
                      <a:pt x="0" y="0"/>
                      <a:pt x="53" y="3"/>
                      <a:pt x="60" y="2"/>
                    </a:cubicBezTo>
                    <a:cubicBezTo>
                      <a:pt x="79" y="0"/>
                      <a:pt x="83" y="8"/>
                      <a:pt x="82" y="15"/>
                    </a:cubicBezTo>
                    <a:close/>
                  </a:path>
                </a:pathLst>
              </a:custGeom>
              <a:solidFill>
                <a:srgbClr val="E9C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2" name="îṧḻidè"/>
              <p:cNvSpPr/>
              <p:nvPr/>
            </p:nvSpPr>
            <p:spPr bwMode="auto">
              <a:xfrm>
                <a:off x="3187" y="2938"/>
                <a:ext cx="261" cy="149"/>
              </a:xfrm>
              <a:custGeom>
                <a:avLst/>
                <a:gdLst>
                  <a:gd name="T0" fmla="*/ 105 w 167"/>
                  <a:gd name="T1" fmla="*/ 55 h 95"/>
                  <a:gd name="T2" fmla="*/ 104 w 167"/>
                  <a:gd name="T3" fmla="*/ 54 h 95"/>
                  <a:gd name="T4" fmla="*/ 110 w 167"/>
                  <a:gd name="T5" fmla="*/ 52 h 95"/>
                  <a:gd name="T6" fmla="*/ 104 w 167"/>
                  <a:gd name="T7" fmla="*/ 35 h 95"/>
                  <a:gd name="T8" fmla="*/ 94 w 167"/>
                  <a:gd name="T9" fmla="*/ 39 h 95"/>
                  <a:gd name="T10" fmla="*/ 93 w 167"/>
                  <a:gd name="T11" fmla="*/ 39 h 95"/>
                  <a:gd name="T12" fmla="*/ 98 w 167"/>
                  <a:gd name="T13" fmla="*/ 37 h 95"/>
                  <a:gd name="T14" fmla="*/ 92 w 167"/>
                  <a:gd name="T15" fmla="*/ 20 h 95"/>
                  <a:gd name="T16" fmla="*/ 82 w 167"/>
                  <a:gd name="T17" fmla="*/ 24 h 95"/>
                  <a:gd name="T18" fmla="*/ 82 w 167"/>
                  <a:gd name="T19" fmla="*/ 23 h 95"/>
                  <a:gd name="T20" fmla="*/ 86 w 167"/>
                  <a:gd name="T21" fmla="*/ 22 h 95"/>
                  <a:gd name="T22" fmla="*/ 80 w 167"/>
                  <a:gd name="T23" fmla="*/ 5 h 95"/>
                  <a:gd name="T24" fmla="*/ 71 w 167"/>
                  <a:gd name="T25" fmla="*/ 8 h 95"/>
                  <a:gd name="T26" fmla="*/ 13 w 167"/>
                  <a:gd name="T27" fmla="*/ 43 h 95"/>
                  <a:gd name="T28" fmla="*/ 36 w 167"/>
                  <a:gd name="T29" fmla="*/ 91 h 95"/>
                  <a:gd name="T30" fmla="*/ 39 w 167"/>
                  <a:gd name="T31" fmla="*/ 91 h 95"/>
                  <a:gd name="T32" fmla="*/ 60 w 167"/>
                  <a:gd name="T33" fmla="*/ 93 h 95"/>
                  <a:gd name="T34" fmla="*/ 160 w 167"/>
                  <a:gd name="T35" fmla="*/ 40 h 95"/>
                  <a:gd name="T36" fmla="*/ 105 w 167"/>
                  <a:gd name="T37" fmla="*/ 5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95">
                    <a:moveTo>
                      <a:pt x="105" y="55"/>
                    </a:moveTo>
                    <a:cubicBezTo>
                      <a:pt x="104" y="54"/>
                      <a:pt x="104" y="54"/>
                      <a:pt x="104" y="54"/>
                    </a:cubicBezTo>
                    <a:cubicBezTo>
                      <a:pt x="110" y="52"/>
                      <a:pt x="110" y="52"/>
                      <a:pt x="110" y="52"/>
                    </a:cubicBezTo>
                    <a:cubicBezTo>
                      <a:pt x="125" y="47"/>
                      <a:pt x="116" y="31"/>
                      <a:pt x="104" y="35"/>
                    </a:cubicBezTo>
                    <a:cubicBezTo>
                      <a:pt x="94" y="39"/>
                      <a:pt x="94" y="39"/>
                      <a:pt x="94" y="39"/>
                    </a:cubicBezTo>
                    <a:cubicBezTo>
                      <a:pt x="93" y="39"/>
                      <a:pt x="93" y="39"/>
                      <a:pt x="93" y="39"/>
                    </a:cubicBezTo>
                    <a:cubicBezTo>
                      <a:pt x="98" y="37"/>
                      <a:pt x="98" y="37"/>
                      <a:pt x="98" y="37"/>
                    </a:cubicBezTo>
                    <a:cubicBezTo>
                      <a:pt x="113" y="31"/>
                      <a:pt x="104" y="15"/>
                      <a:pt x="92" y="20"/>
                    </a:cubicBezTo>
                    <a:cubicBezTo>
                      <a:pt x="82" y="24"/>
                      <a:pt x="82" y="24"/>
                      <a:pt x="82" y="24"/>
                    </a:cubicBezTo>
                    <a:cubicBezTo>
                      <a:pt x="82" y="23"/>
                      <a:pt x="82" y="23"/>
                      <a:pt x="82" y="23"/>
                    </a:cubicBezTo>
                    <a:cubicBezTo>
                      <a:pt x="86" y="22"/>
                      <a:pt x="86" y="22"/>
                      <a:pt x="86" y="22"/>
                    </a:cubicBezTo>
                    <a:cubicBezTo>
                      <a:pt x="101" y="16"/>
                      <a:pt x="92" y="0"/>
                      <a:pt x="80" y="5"/>
                    </a:cubicBezTo>
                    <a:cubicBezTo>
                      <a:pt x="71" y="8"/>
                      <a:pt x="71" y="8"/>
                      <a:pt x="71" y="8"/>
                    </a:cubicBezTo>
                    <a:cubicBezTo>
                      <a:pt x="50" y="15"/>
                      <a:pt x="24" y="27"/>
                      <a:pt x="13" y="43"/>
                    </a:cubicBezTo>
                    <a:cubicBezTo>
                      <a:pt x="0" y="65"/>
                      <a:pt x="23" y="88"/>
                      <a:pt x="36" y="91"/>
                    </a:cubicBezTo>
                    <a:cubicBezTo>
                      <a:pt x="37" y="91"/>
                      <a:pt x="38" y="91"/>
                      <a:pt x="39" y="91"/>
                    </a:cubicBezTo>
                    <a:cubicBezTo>
                      <a:pt x="45" y="93"/>
                      <a:pt x="54" y="95"/>
                      <a:pt x="60" y="93"/>
                    </a:cubicBezTo>
                    <a:cubicBezTo>
                      <a:pt x="71" y="88"/>
                      <a:pt x="167" y="49"/>
                      <a:pt x="160" y="40"/>
                    </a:cubicBezTo>
                    <a:cubicBezTo>
                      <a:pt x="155" y="34"/>
                      <a:pt x="114" y="52"/>
                      <a:pt x="105" y="55"/>
                    </a:cubicBezTo>
                    <a:close/>
                  </a:path>
                </a:pathLst>
              </a:custGeom>
              <a:solidFill>
                <a:srgbClr val="FBCE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3" name="iŝlíde"/>
              <p:cNvSpPr/>
              <p:nvPr/>
            </p:nvSpPr>
            <p:spPr bwMode="auto">
              <a:xfrm>
                <a:off x="2885" y="3300"/>
                <a:ext cx="493" cy="258"/>
              </a:xfrm>
              <a:custGeom>
                <a:avLst/>
                <a:gdLst>
                  <a:gd name="T0" fmla="*/ 315 w 315"/>
                  <a:gd name="T1" fmla="*/ 165 h 165"/>
                  <a:gd name="T2" fmla="*/ 0 w 315"/>
                  <a:gd name="T3" fmla="*/ 63 h 165"/>
                  <a:gd name="T4" fmla="*/ 66 w 315"/>
                  <a:gd name="T5" fmla="*/ 0 h 165"/>
                  <a:gd name="T6" fmla="*/ 288 w 315"/>
                  <a:gd name="T7" fmla="*/ 62 h 165"/>
                  <a:gd name="T8" fmla="*/ 315 w 315"/>
                  <a:gd name="T9" fmla="*/ 165 h 165"/>
                </a:gdLst>
                <a:ahLst/>
                <a:cxnLst>
                  <a:cxn ang="0">
                    <a:pos x="T0" y="T1"/>
                  </a:cxn>
                  <a:cxn ang="0">
                    <a:pos x="T2" y="T3"/>
                  </a:cxn>
                  <a:cxn ang="0">
                    <a:pos x="T4" y="T5"/>
                  </a:cxn>
                  <a:cxn ang="0">
                    <a:pos x="T6" y="T7"/>
                  </a:cxn>
                  <a:cxn ang="0">
                    <a:pos x="T8" y="T9"/>
                  </a:cxn>
                </a:cxnLst>
                <a:rect l="0" t="0" r="r" b="b"/>
                <a:pathLst>
                  <a:path w="315" h="165">
                    <a:moveTo>
                      <a:pt x="315" y="165"/>
                    </a:moveTo>
                    <a:cubicBezTo>
                      <a:pt x="0" y="63"/>
                      <a:pt x="0" y="63"/>
                      <a:pt x="0" y="63"/>
                    </a:cubicBezTo>
                    <a:cubicBezTo>
                      <a:pt x="0" y="63"/>
                      <a:pt x="27" y="25"/>
                      <a:pt x="66" y="0"/>
                    </a:cubicBezTo>
                    <a:cubicBezTo>
                      <a:pt x="152" y="9"/>
                      <a:pt x="200" y="17"/>
                      <a:pt x="288" y="62"/>
                    </a:cubicBezTo>
                    <a:cubicBezTo>
                      <a:pt x="303" y="95"/>
                      <a:pt x="315" y="165"/>
                      <a:pt x="315" y="1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4" name="ïṥ1îḑé"/>
              <p:cNvSpPr/>
              <p:nvPr/>
            </p:nvSpPr>
            <p:spPr bwMode="auto">
              <a:xfrm>
                <a:off x="3522" y="3039"/>
                <a:ext cx="59" cy="34"/>
              </a:xfrm>
              <a:custGeom>
                <a:avLst/>
                <a:gdLst>
                  <a:gd name="T0" fmla="*/ 2 w 59"/>
                  <a:gd name="T1" fmla="*/ 0 h 34"/>
                  <a:gd name="T2" fmla="*/ 59 w 59"/>
                  <a:gd name="T3" fmla="*/ 29 h 34"/>
                  <a:gd name="T4" fmla="*/ 58 w 59"/>
                  <a:gd name="T5" fmla="*/ 34 h 34"/>
                  <a:gd name="T6" fmla="*/ 0 w 59"/>
                  <a:gd name="T7" fmla="*/ 3 h 34"/>
                  <a:gd name="T8" fmla="*/ 2 w 59"/>
                  <a:gd name="T9" fmla="*/ 0 h 34"/>
                </a:gdLst>
                <a:ahLst/>
                <a:cxnLst>
                  <a:cxn ang="0">
                    <a:pos x="T0" y="T1"/>
                  </a:cxn>
                  <a:cxn ang="0">
                    <a:pos x="T2" y="T3"/>
                  </a:cxn>
                  <a:cxn ang="0">
                    <a:pos x="T4" y="T5"/>
                  </a:cxn>
                  <a:cxn ang="0">
                    <a:pos x="T6" y="T7"/>
                  </a:cxn>
                  <a:cxn ang="0">
                    <a:pos x="T8" y="T9"/>
                  </a:cxn>
                </a:cxnLst>
                <a:rect l="0" t="0" r="r" b="b"/>
                <a:pathLst>
                  <a:path w="59" h="34">
                    <a:moveTo>
                      <a:pt x="2" y="0"/>
                    </a:moveTo>
                    <a:lnTo>
                      <a:pt x="59" y="29"/>
                    </a:lnTo>
                    <a:lnTo>
                      <a:pt x="58" y="34"/>
                    </a:lnTo>
                    <a:lnTo>
                      <a:pt x="0" y="3"/>
                    </a:lnTo>
                    <a:lnTo>
                      <a:pt x="2" y="0"/>
                    </a:lnTo>
                    <a:close/>
                  </a:path>
                </a:pathLst>
              </a:custGeom>
              <a:solidFill>
                <a:srgbClr val="5670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5" name="îşļiḍê"/>
              <p:cNvSpPr/>
              <p:nvPr/>
            </p:nvSpPr>
            <p:spPr bwMode="auto">
              <a:xfrm>
                <a:off x="3522" y="3039"/>
                <a:ext cx="59" cy="34"/>
              </a:xfrm>
              <a:custGeom>
                <a:avLst/>
                <a:gdLst>
                  <a:gd name="T0" fmla="*/ 2 w 59"/>
                  <a:gd name="T1" fmla="*/ 0 h 34"/>
                  <a:gd name="T2" fmla="*/ 59 w 59"/>
                  <a:gd name="T3" fmla="*/ 29 h 34"/>
                  <a:gd name="T4" fmla="*/ 58 w 59"/>
                  <a:gd name="T5" fmla="*/ 34 h 34"/>
                  <a:gd name="T6" fmla="*/ 0 w 59"/>
                  <a:gd name="T7" fmla="*/ 3 h 34"/>
                  <a:gd name="T8" fmla="*/ 2 w 59"/>
                  <a:gd name="T9" fmla="*/ 0 h 34"/>
                </a:gdLst>
                <a:ahLst/>
                <a:cxnLst>
                  <a:cxn ang="0">
                    <a:pos x="T0" y="T1"/>
                  </a:cxn>
                  <a:cxn ang="0">
                    <a:pos x="T2" y="T3"/>
                  </a:cxn>
                  <a:cxn ang="0">
                    <a:pos x="T4" y="T5"/>
                  </a:cxn>
                  <a:cxn ang="0">
                    <a:pos x="T6" y="T7"/>
                  </a:cxn>
                  <a:cxn ang="0">
                    <a:pos x="T8" y="T9"/>
                  </a:cxn>
                </a:cxnLst>
                <a:rect l="0" t="0" r="r" b="b"/>
                <a:pathLst>
                  <a:path w="59" h="34">
                    <a:moveTo>
                      <a:pt x="2" y="0"/>
                    </a:moveTo>
                    <a:lnTo>
                      <a:pt x="59" y="29"/>
                    </a:lnTo>
                    <a:lnTo>
                      <a:pt x="58" y="34"/>
                    </a:lnTo>
                    <a:lnTo>
                      <a:pt x="0"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6" name="ïṩļîdê"/>
              <p:cNvSpPr/>
              <p:nvPr/>
            </p:nvSpPr>
            <p:spPr bwMode="auto">
              <a:xfrm>
                <a:off x="3533" y="3015"/>
                <a:ext cx="61" cy="33"/>
              </a:xfrm>
              <a:custGeom>
                <a:avLst/>
                <a:gdLst>
                  <a:gd name="T0" fmla="*/ 1 w 61"/>
                  <a:gd name="T1" fmla="*/ 0 h 33"/>
                  <a:gd name="T2" fmla="*/ 61 w 61"/>
                  <a:gd name="T3" fmla="*/ 30 h 33"/>
                  <a:gd name="T4" fmla="*/ 59 w 61"/>
                  <a:gd name="T5" fmla="*/ 33 h 33"/>
                  <a:gd name="T6" fmla="*/ 0 w 61"/>
                  <a:gd name="T7" fmla="*/ 3 h 33"/>
                  <a:gd name="T8" fmla="*/ 1 w 61"/>
                  <a:gd name="T9" fmla="*/ 0 h 33"/>
                </a:gdLst>
                <a:ahLst/>
                <a:cxnLst>
                  <a:cxn ang="0">
                    <a:pos x="T0" y="T1"/>
                  </a:cxn>
                  <a:cxn ang="0">
                    <a:pos x="T2" y="T3"/>
                  </a:cxn>
                  <a:cxn ang="0">
                    <a:pos x="T4" y="T5"/>
                  </a:cxn>
                  <a:cxn ang="0">
                    <a:pos x="T6" y="T7"/>
                  </a:cxn>
                  <a:cxn ang="0">
                    <a:pos x="T8" y="T9"/>
                  </a:cxn>
                </a:cxnLst>
                <a:rect l="0" t="0" r="r" b="b"/>
                <a:pathLst>
                  <a:path w="61" h="33">
                    <a:moveTo>
                      <a:pt x="1" y="0"/>
                    </a:moveTo>
                    <a:lnTo>
                      <a:pt x="61" y="30"/>
                    </a:lnTo>
                    <a:lnTo>
                      <a:pt x="59" y="33"/>
                    </a:lnTo>
                    <a:lnTo>
                      <a:pt x="0" y="3"/>
                    </a:lnTo>
                    <a:lnTo>
                      <a:pt x="1" y="0"/>
                    </a:lnTo>
                    <a:close/>
                  </a:path>
                </a:pathLst>
              </a:custGeom>
              <a:solidFill>
                <a:srgbClr val="5670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7" name="íṩ1iḑe"/>
              <p:cNvSpPr/>
              <p:nvPr/>
            </p:nvSpPr>
            <p:spPr bwMode="auto">
              <a:xfrm>
                <a:off x="3533" y="3015"/>
                <a:ext cx="61" cy="33"/>
              </a:xfrm>
              <a:custGeom>
                <a:avLst/>
                <a:gdLst>
                  <a:gd name="T0" fmla="*/ 1 w 61"/>
                  <a:gd name="T1" fmla="*/ 0 h 33"/>
                  <a:gd name="T2" fmla="*/ 61 w 61"/>
                  <a:gd name="T3" fmla="*/ 30 h 33"/>
                  <a:gd name="T4" fmla="*/ 59 w 61"/>
                  <a:gd name="T5" fmla="*/ 33 h 33"/>
                  <a:gd name="T6" fmla="*/ 0 w 61"/>
                  <a:gd name="T7" fmla="*/ 3 h 33"/>
                  <a:gd name="T8" fmla="*/ 1 w 61"/>
                  <a:gd name="T9" fmla="*/ 0 h 33"/>
                </a:gdLst>
                <a:ahLst/>
                <a:cxnLst>
                  <a:cxn ang="0">
                    <a:pos x="T0" y="T1"/>
                  </a:cxn>
                  <a:cxn ang="0">
                    <a:pos x="T2" y="T3"/>
                  </a:cxn>
                  <a:cxn ang="0">
                    <a:pos x="T4" y="T5"/>
                  </a:cxn>
                  <a:cxn ang="0">
                    <a:pos x="T6" y="T7"/>
                  </a:cxn>
                  <a:cxn ang="0">
                    <a:pos x="T8" y="T9"/>
                  </a:cxn>
                </a:cxnLst>
                <a:rect l="0" t="0" r="r" b="b"/>
                <a:pathLst>
                  <a:path w="61" h="33">
                    <a:moveTo>
                      <a:pt x="1" y="0"/>
                    </a:moveTo>
                    <a:lnTo>
                      <a:pt x="61" y="30"/>
                    </a:lnTo>
                    <a:lnTo>
                      <a:pt x="59" y="33"/>
                    </a:lnTo>
                    <a:lnTo>
                      <a:pt x="0" y="3"/>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8" name="i$ľíḍé"/>
              <p:cNvSpPr/>
              <p:nvPr/>
            </p:nvSpPr>
            <p:spPr bwMode="auto">
              <a:xfrm>
                <a:off x="3505" y="2871"/>
                <a:ext cx="133" cy="143"/>
              </a:xfrm>
              <a:custGeom>
                <a:avLst/>
                <a:gdLst>
                  <a:gd name="T0" fmla="*/ 12 w 85"/>
                  <a:gd name="T1" fmla="*/ 69 h 91"/>
                  <a:gd name="T2" fmla="*/ 12 w 85"/>
                  <a:gd name="T3" fmla="*/ 73 h 91"/>
                  <a:gd name="T4" fmla="*/ 53 w 85"/>
                  <a:gd name="T5" fmla="*/ 80 h 91"/>
                  <a:gd name="T6" fmla="*/ 53 w 85"/>
                  <a:gd name="T7" fmla="*/ 83 h 91"/>
                  <a:gd name="T8" fmla="*/ 12 w 85"/>
                  <a:gd name="T9" fmla="*/ 76 h 91"/>
                  <a:gd name="T10" fmla="*/ 11 w 85"/>
                  <a:gd name="T11" fmla="*/ 80 h 91"/>
                  <a:gd name="T12" fmla="*/ 76 w 85"/>
                  <a:gd name="T13" fmla="*/ 91 h 91"/>
                  <a:gd name="T14" fmla="*/ 82 w 85"/>
                  <a:gd name="T15" fmla="*/ 81 h 91"/>
                  <a:gd name="T16" fmla="*/ 12 w 85"/>
                  <a:gd name="T17" fmla="*/ 69 h 91"/>
                  <a:gd name="T18" fmla="*/ 13 w 85"/>
                  <a:gd name="T19" fmla="*/ 63 h 91"/>
                  <a:gd name="T20" fmla="*/ 12 w 85"/>
                  <a:gd name="T21" fmla="*/ 67 h 91"/>
                  <a:gd name="T22" fmla="*/ 83 w 85"/>
                  <a:gd name="T23" fmla="*/ 79 h 91"/>
                  <a:gd name="T24" fmla="*/ 85 w 85"/>
                  <a:gd name="T25" fmla="*/ 75 h 91"/>
                  <a:gd name="T26" fmla="*/ 13 w 85"/>
                  <a:gd name="T27" fmla="*/ 63 h 91"/>
                  <a:gd name="T28" fmla="*/ 14 w 85"/>
                  <a:gd name="T29" fmla="*/ 56 h 91"/>
                  <a:gd name="T30" fmla="*/ 13 w 85"/>
                  <a:gd name="T31" fmla="*/ 60 h 91"/>
                  <a:gd name="T32" fmla="*/ 85 w 85"/>
                  <a:gd name="T33" fmla="*/ 72 h 91"/>
                  <a:gd name="T34" fmla="*/ 85 w 85"/>
                  <a:gd name="T35" fmla="*/ 69 h 91"/>
                  <a:gd name="T36" fmla="*/ 85 w 85"/>
                  <a:gd name="T37" fmla="*/ 68 h 91"/>
                  <a:gd name="T38" fmla="*/ 14 w 85"/>
                  <a:gd name="T39" fmla="*/ 56 h 91"/>
                  <a:gd name="T40" fmla="*/ 17 w 85"/>
                  <a:gd name="T41" fmla="*/ 50 h 91"/>
                  <a:gd name="T42" fmla="*/ 15 w 85"/>
                  <a:gd name="T43" fmla="*/ 53 h 91"/>
                  <a:gd name="T44" fmla="*/ 15 w 85"/>
                  <a:gd name="T45" fmla="*/ 54 h 91"/>
                  <a:gd name="T46" fmla="*/ 82 w 85"/>
                  <a:gd name="T47" fmla="*/ 65 h 91"/>
                  <a:gd name="T48" fmla="*/ 76 w 85"/>
                  <a:gd name="T49" fmla="*/ 60 h 91"/>
                  <a:gd name="T50" fmla="*/ 17 w 85"/>
                  <a:gd name="T51" fmla="*/ 50 h 91"/>
                  <a:gd name="T52" fmla="*/ 19 w 85"/>
                  <a:gd name="T53" fmla="*/ 37 h 91"/>
                  <a:gd name="T54" fmla="*/ 21 w 85"/>
                  <a:gd name="T55" fmla="*/ 41 h 91"/>
                  <a:gd name="T56" fmla="*/ 36 w 85"/>
                  <a:gd name="T57" fmla="*/ 44 h 91"/>
                  <a:gd name="T58" fmla="*/ 36 w 85"/>
                  <a:gd name="T59" fmla="*/ 46 h 91"/>
                  <a:gd name="T60" fmla="*/ 23 w 85"/>
                  <a:gd name="T61" fmla="*/ 44 h 91"/>
                  <a:gd name="T62" fmla="*/ 24 w 85"/>
                  <a:gd name="T63" fmla="*/ 46 h 91"/>
                  <a:gd name="T64" fmla="*/ 23 w 85"/>
                  <a:gd name="T65" fmla="*/ 46 h 91"/>
                  <a:gd name="T66" fmla="*/ 19 w 85"/>
                  <a:gd name="T67" fmla="*/ 48 h 91"/>
                  <a:gd name="T68" fmla="*/ 71 w 85"/>
                  <a:gd name="T69" fmla="*/ 56 h 91"/>
                  <a:gd name="T70" fmla="*/ 43 w 85"/>
                  <a:gd name="T71" fmla="*/ 41 h 91"/>
                  <a:gd name="T72" fmla="*/ 19 w 85"/>
                  <a:gd name="T73" fmla="*/ 37 h 91"/>
                  <a:gd name="T74" fmla="*/ 15 w 85"/>
                  <a:gd name="T75" fmla="*/ 29 h 91"/>
                  <a:gd name="T76" fmla="*/ 17 w 85"/>
                  <a:gd name="T77" fmla="*/ 34 h 91"/>
                  <a:gd name="T78" fmla="*/ 36 w 85"/>
                  <a:gd name="T79" fmla="*/ 37 h 91"/>
                  <a:gd name="T80" fmla="*/ 30 w 85"/>
                  <a:gd name="T81" fmla="*/ 32 h 91"/>
                  <a:gd name="T82" fmla="*/ 15 w 85"/>
                  <a:gd name="T83" fmla="*/ 29 h 91"/>
                  <a:gd name="T84" fmla="*/ 11 w 85"/>
                  <a:gd name="T85" fmla="*/ 22 h 91"/>
                  <a:gd name="T86" fmla="*/ 13 w 85"/>
                  <a:gd name="T87" fmla="*/ 26 h 91"/>
                  <a:gd name="T88" fmla="*/ 27 w 85"/>
                  <a:gd name="T89" fmla="*/ 29 h 91"/>
                  <a:gd name="T90" fmla="*/ 23 w 85"/>
                  <a:gd name="T91" fmla="*/ 24 h 91"/>
                  <a:gd name="T92" fmla="*/ 11 w 85"/>
                  <a:gd name="T93" fmla="*/ 22 h 91"/>
                  <a:gd name="T94" fmla="*/ 7 w 85"/>
                  <a:gd name="T95" fmla="*/ 15 h 91"/>
                  <a:gd name="T96" fmla="*/ 10 w 85"/>
                  <a:gd name="T97" fmla="*/ 19 h 91"/>
                  <a:gd name="T98" fmla="*/ 20 w 85"/>
                  <a:gd name="T99" fmla="*/ 21 h 91"/>
                  <a:gd name="T100" fmla="*/ 16 w 85"/>
                  <a:gd name="T101" fmla="*/ 16 h 91"/>
                  <a:gd name="T102" fmla="*/ 7 w 85"/>
                  <a:gd name="T103" fmla="*/ 15 h 91"/>
                  <a:gd name="T104" fmla="*/ 0 w 85"/>
                  <a:gd name="T105" fmla="*/ 0 h 91"/>
                  <a:gd name="T106" fmla="*/ 1 w 85"/>
                  <a:gd name="T107" fmla="*/ 1 h 91"/>
                  <a:gd name="T108" fmla="*/ 6 w 85"/>
                  <a:gd name="T109" fmla="*/ 12 h 91"/>
                  <a:gd name="T110" fmla="*/ 13 w 85"/>
                  <a:gd name="T111" fmla="*/ 13 h 91"/>
                  <a:gd name="T112" fmla="*/ 0 w 85"/>
                  <a:gd name="T11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 h="91">
                    <a:moveTo>
                      <a:pt x="12" y="69"/>
                    </a:moveTo>
                    <a:cubicBezTo>
                      <a:pt x="12" y="71"/>
                      <a:pt x="12" y="72"/>
                      <a:pt x="12" y="73"/>
                    </a:cubicBezTo>
                    <a:cubicBezTo>
                      <a:pt x="53" y="80"/>
                      <a:pt x="53" y="80"/>
                      <a:pt x="53" y="80"/>
                    </a:cubicBezTo>
                    <a:cubicBezTo>
                      <a:pt x="53" y="83"/>
                      <a:pt x="53" y="83"/>
                      <a:pt x="53" y="83"/>
                    </a:cubicBezTo>
                    <a:cubicBezTo>
                      <a:pt x="12" y="76"/>
                      <a:pt x="12" y="76"/>
                      <a:pt x="12" y="76"/>
                    </a:cubicBezTo>
                    <a:cubicBezTo>
                      <a:pt x="11" y="77"/>
                      <a:pt x="11" y="79"/>
                      <a:pt x="11" y="80"/>
                    </a:cubicBezTo>
                    <a:cubicBezTo>
                      <a:pt x="76" y="91"/>
                      <a:pt x="76" y="91"/>
                      <a:pt x="76" y="91"/>
                    </a:cubicBezTo>
                    <a:cubicBezTo>
                      <a:pt x="79" y="88"/>
                      <a:pt x="81" y="84"/>
                      <a:pt x="82" y="81"/>
                    </a:cubicBezTo>
                    <a:cubicBezTo>
                      <a:pt x="12" y="69"/>
                      <a:pt x="12" y="69"/>
                      <a:pt x="12" y="69"/>
                    </a:cubicBezTo>
                    <a:moveTo>
                      <a:pt x="13" y="63"/>
                    </a:moveTo>
                    <a:cubicBezTo>
                      <a:pt x="13" y="64"/>
                      <a:pt x="12" y="65"/>
                      <a:pt x="12" y="67"/>
                    </a:cubicBezTo>
                    <a:cubicBezTo>
                      <a:pt x="83" y="79"/>
                      <a:pt x="83" y="79"/>
                      <a:pt x="83" y="79"/>
                    </a:cubicBezTo>
                    <a:cubicBezTo>
                      <a:pt x="84" y="77"/>
                      <a:pt x="84" y="76"/>
                      <a:pt x="85" y="75"/>
                    </a:cubicBezTo>
                    <a:cubicBezTo>
                      <a:pt x="13" y="63"/>
                      <a:pt x="13" y="63"/>
                      <a:pt x="13" y="63"/>
                    </a:cubicBezTo>
                    <a:moveTo>
                      <a:pt x="14" y="56"/>
                    </a:moveTo>
                    <a:cubicBezTo>
                      <a:pt x="14" y="57"/>
                      <a:pt x="13" y="59"/>
                      <a:pt x="13" y="60"/>
                    </a:cubicBezTo>
                    <a:cubicBezTo>
                      <a:pt x="85" y="72"/>
                      <a:pt x="85" y="72"/>
                      <a:pt x="85" y="72"/>
                    </a:cubicBezTo>
                    <a:cubicBezTo>
                      <a:pt x="85" y="71"/>
                      <a:pt x="85" y="70"/>
                      <a:pt x="85" y="69"/>
                    </a:cubicBezTo>
                    <a:cubicBezTo>
                      <a:pt x="85" y="69"/>
                      <a:pt x="85" y="69"/>
                      <a:pt x="85" y="68"/>
                    </a:cubicBezTo>
                    <a:cubicBezTo>
                      <a:pt x="14" y="56"/>
                      <a:pt x="14" y="56"/>
                      <a:pt x="14" y="56"/>
                    </a:cubicBezTo>
                    <a:moveTo>
                      <a:pt x="17" y="50"/>
                    </a:moveTo>
                    <a:cubicBezTo>
                      <a:pt x="16" y="51"/>
                      <a:pt x="16" y="52"/>
                      <a:pt x="15" y="53"/>
                    </a:cubicBezTo>
                    <a:cubicBezTo>
                      <a:pt x="15" y="53"/>
                      <a:pt x="15" y="53"/>
                      <a:pt x="15" y="54"/>
                    </a:cubicBezTo>
                    <a:cubicBezTo>
                      <a:pt x="82" y="65"/>
                      <a:pt x="82" y="65"/>
                      <a:pt x="82" y="65"/>
                    </a:cubicBezTo>
                    <a:cubicBezTo>
                      <a:pt x="81" y="64"/>
                      <a:pt x="79" y="62"/>
                      <a:pt x="76" y="60"/>
                    </a:cubicBezTo>
                    <a:cubicBezTo>
                      <a:pt x="17" y="50"/>
                      <a:pt x="17" y="50"/>
                      <a:pt x="17" y="50"/>
                    </a:cubicBezTo>
                    <a:moveTo>
                      <a:pt x="19" y="37"/>
                    </a:moveTo>
                    <a:cubicBezTo>
                      <a:pt x="20" y="38"/>
                      <a:pt x="20" y="40"/>
                      <a:pt x="21" y="41"/>
                    </a:cubicBezTo>
                    <a:cubicBezTo>
                      <a:pt x="36" y="44"/>
                      <a:pt x="36" y="44"/>
                      <a:pt x="36" y="44"/>
                    </a:cubicBezTo>
                    <a:cubicBezTo>
                      <a:pt x="36" y="46"/>
                      <a:pt x="36" y="46"/>
                      <a:pt x="36" y="46"/>
                    </a:cubicBezTo>
                    <a:cubicBezTo>
                      <a:pt x="23" y="44"/>
                      <a:pt x="23" y="44"/>
                      <a:pt x="23" y="44"/>
                    </a:cubicBezTo>
                    <a:cubicBezTo>
                      <a:pt x="23" y="45"/>
                      <a:pt x="24" y="46"/>
                      <a:pt x="24" y="46"/>
                    </a:cubicBezTo>
                    <a:cubicBezTo>
                      <a:pt x="24" y="46"/>
                      <a:pt x="23" y="46"/>
                      <a:pt x="23" y="46"/>
                    </a:cubicBezTo>
                    <a:cubicBezTo>
                      <a:pt x="23" y="46"/>
                      <a:pt x="21" y="46"/>
                      <a:pt x="19" y="48"/>
                    </a:cubicBezTo>
                    <a:cubicBezTo>
                      <a:pt x="71" y="56"/>
                      <a:pt x="71" y="56"/>
                      <a:pt x="71" y="56"/>
                    </a:cubicBezTo>
                    <a:cubicBezTo>
                      <a:pt x="62" y="51"/>
                      <a:pt x="51" y="45"/>
                      <a:pt x="43" y="41"/>
                    </a:cubicBezTo>
                    <a:cubicBezTo>
                      <a:pt x="19" y="37"/>
                      <a:pt x="19" y="37"/>
                      <a:pt x="19" y="37"/>
                    </a:cubicBezTo>
                    <a:moveTo>
                      <a:pt x="15" y="29"/>
                    </a:moveTo>
                    <a:cubicBezTo>
                      <a:pt x="16" y="31"/>
                      <a:pt x="16" y="32"/>
                      <a:pt x="17" y="34"/>
                    </a:cubicBezTo>
                    <a:cubicBezTo>
                      <a:pt x="36" y="37"/>
                      <a:pt x="36" y="37"/>
                      <a:pt x="36" y="37"/>
                    </a:cubicBezTo>
                    <a:cubicBezTo>
                      <a:pt x="30" y="32"/>
                      <a:pt x="30" y="32"/>
                      <a:pt x="30" y="32"/>
                    </a:cubicBezTo>
                    <a:cubicBezTo>
                      <a:pt x="15" y="29"/>
                      <a:pt x="15" y="29"/>
                      <a:pt x="15" y="29"/>
                    </a:cubicBezTo>
                    <a:moveTo>
                      <a:pt x="11" y="22"/>
                    </a:moveTo>
                    <a:cubicBezTo>
                      <a:pt x="12" y="23"/>
                      <a:pt x="13" y="25"/>
                      <a:pt x="13" y="26"/>
                    </a:cubicBezTo>
                    <a:cubicBezTo>
                      <a:pt x="27" y="29"/>
                      <a:pt x="27" y="29"/>
                      <a:pt x="27" y="29"/>
                    </a:cubicBezTo>
                    <a:cubicBezTo>
                      <a:pt x="26" y="28"/>
                      <a:pt x="25" y="26"/>
                      <a:pt x="23" y="24"/>
                    </a:cubicBezTo>
                    <a:cubicBezTo>
                      <a:pt x="11" y="22"/>
                      <a:pt x="11" y="22"/>
                      <a:pt x="11" y="22"/>
                    </a:cubicBezTo>
                    <a:moveTo>
                      <a:pt x="7" y="15"/>
                    </a:moveTo>
                    <a:cubicBezTo>
                      <a:pt x="8" y="16"/>
                      <a:pt x="9" y="18"/>
                      <a:pt x="10" y="19"/>
                    </a:cubicBezTo>
                    <a:cubicBezTo>
                      <a:pt x="20" y="21"/>
                      <a:pt x="20" y="21"/>
                      <a:pt x="20" y="21"/>
                    </a:cubicBezTo>
                    <a:cubicBezTo>
                      <a:pt x="19" y="19"/>
                      <a:pt x="17" y="18"/>
                      <a:pt x="16" y="16"/>
                    </a:cubicBezTo>
                    <a:cubicBezTo>
                      <a:pt x="7" y="15"/>
                      <a:pt x="7" y="15"/>
                      <a:pt x="7" y="15"/>
                    </a:cubicBezTo>
                    <a:moveTo>
                      <a:pt x="0" y="0"/>
                    </a:moveTo>
                    <a:cubicBezTo>
                      <a:pt x="0" y="0"/>
                      <a:pt x="0" y="0"/>
                      <a:pt x="1" y="1"/>
                    </a:cubicBezTo>
                    <a:cubicBezTo>
                      <a:pt x="2" y="4"/>
                      <a:pt x="4" y="7"/>
                      <a:pt x="6" y="12"/>
                    </a:cubicBezTo>
                    <a:cubicBezTo>
                      <a:pt x="13" y="13"/>
                      <a:pt x="13" y="13"/>
                      <a:pt x="13" y="13"/>
                    </a:cubicBezTo>
                    <a:cubicBezTo>
                      <a:pt x="7" y="6"/>
                      <a:pt x="2" y="0"/>
                      <a:pt x="0" y="0"/>
                    </a:cubicBezTo>
                  </a:path>
                </a:pathLst>
              </a:custGeom>
              <a:solidFill>
                <a:srgbClr val="DAE7F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9" name="îşľïďè"/>
              <p:cNvSpPr/>
              <p:nvPr/>
            </p:nvSpPr>
            <p:spPr bwMode="auto">
              <a:xfrm>
                <a:off x="3514" y="2890"/>
                <a:ext cx="16" cy="6"/>
              </a:xfrm>
              <a:custGeom>
                <a:avLst/>
                <a:gdLst>
                  <a:gd name="T0" fmla="*/ 0 w 10"/>
                  <a:gd name="T1" fmla="*/ 0 h 4"/>
                  <a:gd name="T2" fmla="*/ 1 w 10"/>
                  <a:gd name="T3" fmla="*/ 3 h 4"/>
                  <a:gd name="T4" fmla="*/ 10 w 10"/>
                  <a:gd name="T5" fmla="*/ 4 h 4"/>
                  <a:gd name="T6" fmla="*/ 7 w 10"/>
                  <a:gd name="T7" fmla="*/ 1 h 4"/>
                  <a:gd name="T8" fmla="*/ 0 w 10"/>
                  <a:gd name="T9" fmla="*/ 0 h 4"/>
                </a:gdLst>
                <a:ahLst/>
                <a:cxnLst>
                  <a:cxn ang="0">
                    <a:pos x="T0" y="T1"/>
                  </a:cxn>
                  <a:cxn ang="0">
                    <a:pos x="T2" y="T3"/>
                  </a:cxn>
                  <a:cxn ang="0">
                    <a:pos x="T4" y="T5"/>
                  </a:cxn>
                  <a:cxn ang="0">
                    <a:pos x="T6" y="T7"/>
                  </a:cxn>
                  <a:cxn ang="0">
                    <a:pos x="T8" y="T9"/>
                  </a:cxn>
                </a:cxnLst>
                <a:rect l="0" t="0" r="r" b="b"/>
                <a:pathLst>
                  <a:path w="10" h="4">
                    <a:moveTo>
                      <a:pt x="0" y="0"/>
                    </a:moveTo>
                    <a:cubicBezTo>
                      <a:pt x="0" y="1"/>
                      <a:pt x="1" y="2"/>
                      <a:pt x="1" y="3"/>
                    </a:cubicBezTo>
                    <a:cubicBezTo>
                      <a:pt x="10" y="4"/>
                      <a:pt x="10" y="4"/>
                      <a:pt x="10" y="4"/>
                    </a:cubicBezTo>
                    <a:cubicBezTo>
                      <a:pt x="9" y="3"/>
                      <a:pt x="8" y="2"/>
                      <a:pt x="7" y="1"/>
                    </a:cubicBezTo>
                    <a:cubicBezTo>
                      <a:pt x="0" y="0"/>
                      <a:pt x="0" y="0"/>
                      <a:pt x="0" y="0"/>
                    </a:cubicBezTo>
                  </a:path>
                </a:pathLst>
              </a:custGeom>
              <a:solidFill>
                <a:srgbClr val="748B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0" name="íṥḻîdé"/>
              <p:cNvSpPr/>
              <p:nvPr/>
            </p:nvSpPr>
            <p:spPr bwMode="auto">
              <a:xfrm>
                <a:off x="3520" y="2901"/>
                <a:ext cx="21" cy="8"/>
              </a:xfrm>
              <a:custGeom>
                <a:avLst/>
                <a:gdLst>
                  <a:gd name="T0" fmla="*/ 0 w 13"/>
                  <a:gd name="T1" fmla="*/ 0 h 5"/>
                  <a:gd name="T2" fmla="*/ 1 w 13"/>
                  <a:gd name="T3" fmla="*/ 3 h 5"/>
                  <a:gd name="T4" fmla="*/ 13 w 13"/>
                  <a:gd name="T5" fmla="*/ 5 h 5"/>
                  <a:gd name="T6" fmla="*/ 10 w 13"/>
                  <a:gd name="T7" fmla="*/ 2 h 5"/>
                  <a:gd name="T8" fmla="*/ 0 w 13"/>
                  <a:gd name="T9" fmla="*/ 0 h 5"/>
                </a:gdLst>
                <a:ahLst/>
                <a:cxnLst>
                  <a:cxn ang="0">
                    <a:pos x="T0" y="T1"/>
                  </a:cxn>
                  <a:cxn ang="0">
                    <a:pos x="T2" y="T3"/>
                  </a:cxn>
                  <a:cxn ang="0">
                    <a:pos x="T4" y="T5"/>
                  </a:cxn>
                  <a:cxn ang="0">
                    <a:pos x="T6" y="T7"/>
                  </a:cxn>
                  <a:cxn ang="0">
                    <a:pos x="T8" y="T9"/>
                  </a:cxn>
                </a:cxnLst>
                <a:rect l="0" t="0" r="r" b="b"/>
                <a:pathLst>
                  <a:path w="13" h="5">
                    <a:moveTo>
                      <a:pt x="0" y="0"/>
                    </a:moveTo>
                    <a:cubicBezTo>
                      <a:pt x="0" y="1"/>
                      <a:pt x="1" y="2"/>
                      <a:pt x="1" y="3"/>
                    </a:cubicBezTo>
                    <a:cubicBezTo>
                      <a:pt x="13" y="5"/>
                      <a:pt x="13" y="5"/>
                      <a:pt x="13" y="5"/>
                    </a:cubicBezTo>
                    <a:cubicBezTo>
                      <a:pt x="12" y="4"/>
                      <a:pt x="11" y="3"/>
                      <a:pt x="10" y="2"/>
                    </a:cubicBezTo>
                    <a:cubicBezTo>
                      <a:pt x="0" y="0"/>
                      <a:pt x="0" y="0"/>
                      <a:pt x="0" y="0"/>
                    </a:cubicBezTo>
                  </a:path>
                </a:pathLst>
              </a:custGeom>
              <a:solidFill>
                <a:srgbClr val="748B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1" name="ïṩliḋé"/>
              <p:cNvSpPr/>
              <p:nvPr/>
            </p:nvSpPr>
            <p:spPr bwMode="auto">
              <a:xfrm>
                <a:off x="3525" y="2912"/>
                <a:ext cx="27" cy="9"/>
              </a:xfrm>
              <a:custGeom>
                <a:avLst/>
                <a:gdLst>
                  <a:gd name="T0" fmla="*/ 0 w 17"/>
                  <a:gd name="T1" fmla="*/ 0 h 6"/>
                  <a:gd name="T2" fmla="*/ 2 w 17"/>
                  <a:gd name="T3" fmla="*/ 3 h 6"/>
                  <a:gd name="T4" fmla="*/ 17 w 17"/>
                  <a:gd name="T5" fmla="*/ 6 h 6"/>
                  <a:gd name="T6" fmla="*/ 14 w 17"/>
                  <a:gd name="T7" fmla="*/ 3 h 6"/>
                  <a:gd name="T8" fmla="*/ 14 w 17"/>
                  <a:gd name="T9" fmla="*/ 3 h 6"/>
                  <a:gd name="T10" fmla="*/ 0 w 17"/>
                  <a:gd name="T11" fmla="*/ 0 h 6"/>
                </a:gdLst>
                <a:ahLst/>
                <a:cxnLst>
                  <a:cxn ang="0">
                    <a:pos x="T0" y="T1"/>
                  </a:cxn>
                  <a:cxn ang="0">
                    <a:pos x="T2" y="T3"/>
                  </a:cxn>
                  <a:cxn ang="0">
                    <a:pos x="T4" y="T5"/>
                  </a:cxn>
                  <a:cxn ang="0">
                    <a:pos x="T6" y="T7"/>
                  </a:cxn>
                  <a:cxn ang="0">
                    <a:pos x="T8" y="T9"/>
                  </a:cxn>
                  <a:cxn ang="0">
                    <a:pos x="T10" y="T11"/>
                  </a:cxn>
                </a:cxnLst>
                <a:rect l="0" t="0" r="r" b="b"/>
                <a:pathLst>
                  <a:path w="17" h="6">
                    <a:moveTo>
                      <a:pt x="0" y="0"/>
                    </a:moveTo>
                    <a:cubicBezTo>
                      <a:pt x="1" y="1"/>
                      <a:pt x="1" y="2"/>
                      <a:pt x="2" y="3"/>
                    </a:cubicBezTo>
                    <a:cubicBezTo>
                      <a:pt x="17" y="6"/>
                      <a:pt x="17" y="6"/>
                      <a:pt x="17" y="6"/>
                    </a:cubicBezTo>
                    <a:cubicBezTo>
                      <a:pt x="14" y="3"/>
                      <a:pt x="14" y="3"/>
                      <a:pt x="14" y="3"/>
                    </a:cubicBezTo>
                    <a:cubicBezTo>
                      <a:pt x="14" y="3"/>
                      <a:pt x="14" y="3"/>
                      <a:pt x="14" y="3"/>
                    </a:cubicBezTo>
                    <a:cubicBezTo>
                      <a:pt x="0" y="0"/>
                      <a:pt x="0" y="0"/>
                      <a:pt x="0" y="0"/>
                    </a:cubicBezTo>
                  </a:path>
                </a:pathLst>
              </a:custGeom>
              <a:solidFill>
                <a:srgbClr val="748B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2" name="ïŝļídé"/>
              <p:cNvSpPr/>
              <p:nvPr/>
            </p:nvSpPr>
            <p:spPr bwMode="auto">
              <a:xfrm>
                <a:off x="3531" y="2924"/>
                <a:ext cx="41" cy="11"/>
              </a:xfrm>
              <a:custGeom>
                <a:avLst/>
                <a:gdLst>
                  <a:gd name="T0" fmla="*/ 0 w 26"/>
                  <a:gd name="T1" fmla="*/ 0 h 7"/>
                  <a:gd name="T2" fmla="*/ 2 w 26"/>
                  <a:gd name="T3" fmla="*/ 3 h 7"/>
                  <a:gd name="T4" fmla="*/ 26 w 26"/>
                  <a:gd name="T5" fmla="*/ 7 h 7"/>
                  <a:gd name="T6" fmla="*/ 20 w 26"/>
                  <a:gd name="T7" fmla="*/ 4 h 7"/>
                  <a:gd name="T8" fmla="*/ 19 w 26"/>
                  <a:gd name="T9" fmla="*/ 3 h 7"/>
                  <a:gd name="T10" fmla="*/ 0 w 26"/>
                  <a:gd name="T11" fmla="*/ 0 h 7"/>
                </a:gdLst>
                <a:ahLst/>
                <a:cxnLst>
                  <a:cxn ang="0">
                    <a:pos x="T0" y="T1"/>
                  </a:cxn>
                  <a:cxn ang="0">
                    <a:pos x="T2" y="T3"/>
                  </a:cxn>
                  <a:cxn ang="0">
                    <a:pos x="T4" y="T5"/>
                  </a:cxn>
                  <a:cxn ang="0">
                    <a:pos x="T6" y="T7"/>
                  </a:cxn>
                  <a:cxn ang="0">
                    <a:pos x="T8" y="T9"/>
                  </a:cxn>
                  <a:cxn ang="0">
                    <a:pos x="T10" y="T11"/>
                  </a:cxn>
                </a:cxnLst>
                <a:rect l="0" t="0" r="r" b="b"/>
                <a:pathLst>
                  <a:path w="26" h="7">
                    <a:moveTo>
                      <a:pt x="0" y="0"/>
                    </a:moveTo>
                    <a:cubicBezTo>
                      <a:pt x="1" y="1"/>
                      <a:pt x="1" y="2"/>
                      <a:pt x="2" y="3"/>
                    </a:cubicBezTo>
                    <a:cubicBezTo>
                      <a:pt x="26" y="7"/>
                      <a:pt x="26" y="7"/>
                      <a:pt x="26" y="7"/>
                    </a:cubicBezTo>
                    <a:cubicBezTo>
                      <a:pt x="22" y="5"/>
                      <a:pt x="20" y="4"/>
                      <a:pt x="20" y="4"/>
                    </a:cubicBezTo>
                    <a:cubicBezTo>
                      <a:pt x="19" y="3"/>
                      <a:pt x="19" y="3"/>
                      <a:pt x="19" y="3"/>
                    </a:cubicBezTo>
                    <a:cubicBezTo>
                      <a:pt x="0" y="0"/>
                      <a:pt x="0" y="0"/>
                      <a:pt x="0" y="0"/>
                    </a:cubicBezTo>
                  </a:path>
                </a:pathLst>
              </a:custGeom>
              <a:solidFill>
                <a:srgbClr val="748B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3" name="iṧ1ïḍè"/>
              <p:cNvSpPr/>
              <p:nvPr/>
            </p:nvSpPr>
            <p:spPr bwMode="auto">
              <a:xfrm>
                <a:off x="3538" y="2935"/>
                <a:ext cx="23" cy="8"/>
              </a:xfrm>
              <a:custGeom>
                <a:avLst/>
                <a:gdLst>
                  <a:gd name="T0" fmla="*/ 0 w 15"/>
                  <a:gd name="T1" fmla="*/ 0 h 5"/>
                  <a:gd name="T2" fmla="*/ 2 w 15"/>
                  <a:gd name="T3" fmla="*/ 3 h 5"/>
                  <a:gd name="T4" fmla="*/ 15 w 15"/>
                  <a:gd name="T5" fmla="*/ 5 h 5"/>
                  <a:gd name="T6" fmla="*/ 15 w 15"/>
                  <a:gd name="T7" fmla="*/ 3 h 5"/>
                  <a:gd name="T8" fmla="*/ 0 w 15"/>
                  <a:gd name="T9" fmla="*/ 0 h 5"/>
                </a:gdLst>
                <a:ahLst/>
                <a:cxnLst>
                  <a:cxn ang="0">
                    <a:pos x="T0" y="T1"/>
                  </a:cxn>
                  <a:cxn ang="0">
                    <a:pos x="T2" y="T3"/>
                  </a:cxn>
                  <a:cxn ang="0">
                    <a:pos x="T4" y="T5"/>
                  </a:cxn>
                  <a:cxn ang="0">
                    <a:pos x="T6" y="T7"/>
                  </a:cxn>
                  <a:cxn ang="0">
                    <a:pos x="T8" y="T9"/>
                  </a:cxn>
                </a:cxnLst>
                <a:rect l="0" t="0" r="r" b="b"/>
                <a:pathLst>
                  <a:path w="15" h="5">
                    <a:moveTo>
                      <a:pt x="0" y="0"/>
                    </a:moveTo>
                    <a:cubicBezTo>
                      <a:pt x="1" y="1"/>
                      <a:pt x="1" y="2"/>
                      <a:pt x="2" y="3"/>
                    </a:cubicBezTo>
                    <a:cubicBezTo>
                      <a:pt x="15" y="5"/>
                      <a:pt x="15" y="5"/>
                      <a:pt x="15" y="5"/>
                    </a:cubicBezTo>
                    <a:cubicBezTo>
                      <a:pt x="15" y="3"/>
                      <a:pt x="15" y="3"/>
                      <a:pt x="15" y="3"/>
                    </a:cubicBezTo>
                    <a:cubicBezTo>
                      <a:pt x="0" y="0"/>
                      <a:pt x="0" y="0"/>
                      <a:pt x="0" y="0"/>
                    </a:cubicBezTo>
                  </a:path>
                </a:pathLst>
              </a:custGeom>
              <a:solidFill>
                <a:srgbClr val="748B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4" name="iśļïḑé"/>
              <p:cNvSpPr/>
              <p:nvPr/>
            </p:nvSpPr>
            <p:spPr bwMode="auto">
              <a:xfrm>
                <a:off x="3531" y="2946"/>
                <a:ext cx="93" cy="19"/>
              </a:xfrm>
              <a:custGeom>
                <a:avLst/>
                <a:gdLst>
                  <a:gd name="T0" fmla="*/ 2 w 59"/>
                  <a:gd name="T1" fmla="*/ 0 h 12"/>
                  <a:gd name="T2" fmla="*/ 0 w 59"/>
                  <a:gd name="T3" fmla="*/ 2 h 12"/>
                  <a:gd name="T4" fmla="*/ 59 w 59"/>
                  <a:gd name="T5" fmla="*/ 12 h 12"/>
                  <a:gd name="T6" fmla="*/ 54 w 59"/>
                  <a:gd name="T7" fmla="*/ 8 h 12"/>
                  <a:gd name="T8" fmla="*/ 2 w 59"/>
                  <a:gd name="T9" fmla="*/ 0 h 12"/>
                </a:gdLst>
                <a:ahLst/>
                <a:cxnLst>
                  <a:cxn ang="0">
                    <a:pos x="T0" y="T1"/>
                  </a:cxn>
                  <a:cxn ang="0">
                    <a:pos x="T2" y="T3"/>
                  </a:cxn>
                  <a:cxn ang="0">
                    <a:pos x="T4" y="T5"/>
                  </a:cxn>
                  <a:cxn ang="0">
                    <a:pos x="T6" y="T7"/>
                  </a:cxn>
                  <a:cxn ang="0">
                    <a:pos x="T8" y="T9"/>
                  </a:cxn>
                </a:cxnLst>
                <a:rect l="0" t="0" r="r" b="b"/>
                <a:pathLst>
                  <a:path w="59" h="12">
                    <a:moveTo>
                      <a:pt x="2" y="0"/>
                    </a:moveTo>
                    <a:cubicBezTo>
                      <a:pt x="2" y="0"/>
                      <a:pt x="1" y="1"/>
                      <a:pt x="0" y="2"/>
                    </a:cubicBezTo>
                    <a:cubicBezTo>
                      <a:pt x="59" y="12"/>
                      <a:pt x="59" y="12"/>
                      <a:pt x="59" y="12"/>
                    </a:cubicBezTo>
                    <a:cubicBezTo>
                      <a:pt x="58" y="11"/>
                      <a:pt x="56" y="10"/>
                      <a:pt x="54" y="8"/>
                    </a:cubicBezTo>
                    <a:cubicBezTo>
                      <a:pt x="2" y="0"/>
                      <a:pt x="2" y="0"/>
                      <a:pt x="2" y="0"/>
                    </a:cubicBezTo>
                  </a:path>
                </a:pathLst>
              </a:custGeom>
              <a:solidFill>
                <a:srgbClr val="748B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5" name="íşľiḋé"/>
              <p:cNvSpPr/>
              <p:nvPr/>
            </p:nvSpPr>
            <p:spPr bwMode="auto">
              <a:xfrm>
                <a:off x="3527" y="2956"/>
                <a:ext cx="111" cy="22"/>
              </a:xfrm>
              <a:custGeom>
                <a:avLst/>
                <a:gdLst>
                  <a:gd name="T0" fmla="*/ 1 w 71"/>
                  <a:gd name="T1" fmla="*/ 0 h 14"/>
                  <a:gd name="T2" fmla="*/ 0 w 71"/>
                  <a:gd name="T3" fmla="*/ 2 h 14"/>
                  <a:gd name="T4" fmla="*/ 71 w 71"/>
                  <a:gd name="T5" fmla="*/ 14 h 14"/>
                  <a:gd name="T6" fmla="*/ 68 w 71"/>
                  <a:gd name="T7" fmla="*/ 11 h 14"/>
                  <a:gd name="T8" fmla="*/ 1 w 71"/>
                  <a:gd name="T9" fmla="*/ 0 h 14"/>
                </a:gdLst>
                <a:ahLst/>
                <a:cxnLst>
                  <a:cxn ang="0">
                    <a:pos x="T0" y="T1"/>
                  </a:cxn>
                  <a:cxn ang="0">
                    <a:pos x="T2" y="T3"/>
                  </a:cxn>
                  <a:cxn ang="0">
                    <a:pos x="T4" y="T5"/>
                  </a:cxn>
                  <a:cxn ang="0">
                    <a:pos x="T6" y="T7"/>
                  </a:cxn>
                  <a:cxn ang="0">
                    <a:pos x="T8" y="T9"/>
                  </a:cxn>
                </a:cxnLst>
                <a:rect l="0" t="0" r="r" b="b"/>
                <a:pathLst>
                  <a:path w="71" h="14">
                    <a:moveTo>
                      <a:pt x="1" y="0"/>
                    </a:moveTo>
                    <a:cubicBezTo>
                      <a:pt x="0" y="0"/>
                      <a:pt x="0" y="1"/>
                      <a:pt x="0" y="2"/>
                    </a:cubicBezTo>
                    <a:cubicBezTo>
                      <a:pt x="71" y="14"/>
                      <a:pt x="71" y="14"/>
                      <a:pt x="71" y="14"/>
                    </a:cubicBezTo>
                    <a:cubicBezTo>
                      <a:pt x="70" y="13"/>
                      <a:pt x="69" y="12"/>
                      <a:pt x="68" y="11"/>
                    </a:cubicBezTo>
                    <a:cubicBezTo>
                      <a:pt x="1" y="0"/>
                      <a:pt x="1" y="0"/>
                      <a:pt x="1" y="0"/>
                    </a:cubicBezTo>
                  </a:path>
                </a:pathLst>
              </a:custGeom>
              <a:solidFill>
                <a:srgbClr val="748B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6" name="iṧlíḋe"/>
              <p:cNvSpPr/>
              <p:nvPr/>
            </p:nvSpPr>
            <p:spPr bwMode="auto">
              <a:xfrm>
                <a:off x="3525" y="2965"/>
                <a:ext cx="113" cy="23"/>
              </a:xfrm>
              <a:custGeom>
                <a:avLst/>
                <a:gdLst>
                  <a:gd name="T0" fmla="*/ 0 w 72"/>
                  <a:gd name="T1" fmla="*/ 0 h 15"/>
                  <a:gd name="T2" fmla="*/ 0 w 72"/>
                  <a:gd name="T3" fmla="*/ 3 h 15"/>
                  <a:gd name="T4" fmla="*/ 72 w 72"/>
                  <a:gd name="T5" fmla="*/ 15 h 15"/>
                  <a:gd name="T6" fmla="*/ 72 w 72"/>
                  <a:gd name="T7" fmla="*/ 12 h 15"/>
                  <a:gd name="T8" fmla="*/ 0 w 72"/>
                  <a:gd name="T9" fmla="*/ 0 h 15"/>
                </a:gdLst>
                <a:ahLst/>
                <a:cxnLst>
                  <a:cxn ang="0">
                    <a:pos x="T0" y="T1"/>
                  </a:cxn>
                  <a:cxn ang="0">
                    <a:pos x="T2" y="T3"/>
                  </a:cxn>
                  <a:cxn ang="0">
                    <a:pos x="T4" y="T5"/>
                  </a:cxn>
                  <a:cxn ang="0">
                    <a:pos x="T6" y="T7"/>
                  </a:cxn>
                  <a:cxn ang="0">
                    <a:pos x="T8" y="T9"/>
                  </a:cxn>
                </a:cxnLst>
                <a:rect l="0" t="0" r="r" b="b"/>
                <a:pathLst>
                  <a:path w="72" h="15">
                    <a:moveTo>
                      <a:pt x="0" y="0"/>
                    </a:moveTo>
                    <a:cubicBezTo>
                      <a:pt x="0" y="1"/>
                      <a:pt x="0" y="2"/>
                      <a:pt x="0" y="3"/>
                    </a:cubicBezTo>
                    <a:cubicBezTo>
                      <a:pt x="72" y="15"/>
                      <a:pt x="72" y="15"/>
                      <a:pt x="72" y="15"/>
                    </a:cubicBezTo>
                    <a:cubicBezTo>
                      <a:pt x="72" y="14"/>
                      <a:pt x="72" y="13"/>
                      <a:pt x="72" y="12"/>
                    </a:cubicBezTo>
                    <a:cubicBezTo>
                      <a:pt x="0" y="0"/>
                      <a:pt x="0" y="0"/>
                      <a:pt x="0" y="0"/>
                    </a:cubicBezTo>
                  </a:path>
                </a:pathLst>
              </a:custGeom>
              <a:solidFill>
                <a:srgbClr val="748B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7" name="ïşḻïḍé"/>
              <p:cNvSpPr/>
              <p:nvPr/>
            </p:nvSpPr>
            <p:spPr bwMode="auto">
              <a:xfrm>
                <a:off x="3524" y="2976"/>
                <a:ext cx="111" cy="22"/>
              </a:xfrm>
              <a:custGeom>
                <a:avLst/>
                <a:gdLst>
                  <a:gd name="T0" fmla="*/ 0 w 71"/>
                  <a:gd name="T1" fmla="*/ 0 h 14"/>
                  <a:gd name="T2" fmla="*/ 0 w 71"/>
                  <a:gd name="T3" fmla="*/ 2 h 14"/>
                  <a:gd name="T4" fmla="*/ 70 w 71"/>
                  <a:gd name="T5" fmla="*/ 14 h 14"/>
                  <a:gd name="T6" fmla="*/ 71 w 71"/>
                  <a:gd name="T7" fmla="*/ 12 h 14"/>
                  <a:gd name="T8" fmla="*/ 0 w 71"/>
                  <a:gd name="T9" fmla="*/ 0 h 14"/>
                </a:gdLst>
                <a:ahLst/>
                <a:cxnLst>
                  <a:cxn ang="0">
                    <a:pos x="T0" y="T1"/>
                  </a:cxn>
                  <a:cxn ang="0">
                    <a:pos x="T2" y="T3"/>
                  </a:cxn>
                  <a:cxn ang="0">
                    <a:pos x="T4" y="T5"/>
                  </a:cxn>
                  <a:cxn ang="0">
                    <a:pos x="T6" y="T7"/>
                  </a:cxn>
                  <a:cxn ang="0">
                    <a:pos x="T8" y="T9"/>
                  </a:cxn>
                </a:cxnLst>
                <a:rect l="0" t="0" r="r" b="b"/>
                <a:pathLst>
                  <a:path w="71" h="14">
                    <a:moveTo>
                      <a:pt x="0" y="0"/>
                    </a:moveTo>
                    <a:cubicBezTo>
                      <a:pt x="0" y="1"/>
                      <a:pt x="0" y="2"/>
                      <a:pt x="0" y="2"/>
                    </a:cubicBezTo>
                    <a:cubicBezTo>
                      <a:pt x="70" y="14"/>
                      <a:pt x="70" y="14"/>
                      <a:pt x="70" y="14"/>
                    </a:cubicBezTo>
                    <a:cubicBezTo>
                      <a:pt x="71" y="13"/>
                      <a:pt x="71" y="13"/>
                      <a:pt x="71" y="12"/>
                    </a:cubicBezTo>
                    <a:cubicBezTo>
                      <a:pt x="0" y="0"/>
                      <a:pt x="0" y="0"/>
                      <a:pt x="0" y="0"/>
                    </a:cubicBezTo>
                  </a:path>
                </a:pathLst>
              </a:custGeom>
              <a:solidFill>
                <a:srgbClr val="748B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8" name="i$ḷïḓe"/>
              <p:cNvSpPr/>
              <p:nvPr/>
            </p:nvSpPr>
            <p:spPr bwMode="auto">
              <a:xfrm>
                <a:off x="3524" y="2985"/>
                <a:ext cx="64" cy="16"/>
              </a:xfrm>
              <a:custGeom>
                <a:avLst/>
                <a:gdLst>
                  <a:gd name="T0" fmla="*/ 0 w 41"/>
                  <a:gd name="T1" fmla="*/ 0 h 10"/>
                  <a:gd name="T2" fmla="*/ 0 w 41"/>
                  <a:gd name="T3" fmla="*/ 3 h 10"/>
                  <a:gd name="T4" fmla="*/ 41 w 41"/>
                  <a:gd name="T5" fmla="*/ 10 h 10"/>
                  <a:gd name="T6" fmla="*/ 41 w 41"/>
                  <a:gd name="T7" fmla="*/ 7 h 10"/>
                  <a:gd name="T8" fmla="*/ 0 w 41"/>
                  <a:gd name="T9" fmla="*/ 0 h 10"/>
                </a:gdLst>
                <a:ahLst/>
                <a:cxnLst>
                  <a:cxn ang="0">
                    <a:pos x="T0" y="T1"/>
                  </a:cxn>
                  <a:cxn ang="0">
                    <a:pos x="T2" y="T3"/>
                  </a:cxn>
                  <a:cxn ang="0">
                    <a:pos x="T4" y="T5"/>
                  </a:cxn>
                  <a:cxn ang="0">
                    <a:pos x="T6" y="T7"/>
                  </a:cxn>
                  <a:cxn ang="0">
                    <a:pos x="T8" y="T9"/>
                  </a:cxn>
                </a:cxnLst>
                <a:rect l="0" t="0" r="r" b="b"/>
                <a:pathLst>
                  <a:path w="41" h="10">
                    <a:moveTo>
                      <a:pt x="0" y="0"/>
                    </a:moveTo>
                    <a:cubicBezTo>
                      <a:pt x="0" y="1"/>
                      <a:pt x="0" y="2"/>
                      <a:pt x="0" y="3"/>
                    </a:cubicBezTo>
                    <a:cubicBezTo>
                      <a:pt x="41" y="10"/>
                      <a:pt x="41" y="10"/>
                      <a:pt x="41" y="10"/>
                    </a:cubicBezTo>
                    <a:cubicBezTo>
                      <a:pt x="41" y="7"/>
                      <a:pt x="41" y="7"/>
                      <a:pt x="41" y="7"/>
                    </a:cubicBezTo>
                    <a:cubicBezTo>
                      <a:pt x="0" y="0"/>
                      <a:pt x="0" y="0"/>
                      <a:pt x="0" y="0"/>
                    </a:cubicBezTo>
                  </a:path>
                </a:pathLst>
              </a:custGeom>
              <a:solidFill>
                <a:srgbClr val="748B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9" name="íṡ1îḍê"/>
              <p:cNvSpPr/>
              <p:nvPr/>
            </p:nvSpPr>
            <p:spPr bwMode="auto">
              <a:xfrm>
                <a:off x="3522" y="3001"/>
                <a:ext cx="100" cy="49"/>
              </a:xfrm>
              <a:custGeom>
                <a:avLst/>
                <a:gdLst>
                  <a:gd name="T0" fmla="*/ 45 w 64"/>
                  <a:gd name="T1" fmla="*/ 28 h 31"/>
                  <a:gd name="T2" fmla="*/ 46 w 64"/>
                  <a:gd name="T3" fmla="*/ 28 h 31"/>
                  <a:gd name="T4" fmla="*/ 46 w 64"/>
                  <a:gd name="T5" fmla="*/ 29 h 31"/>
                  <a:gd name="T6" fmla="*/ 47 w 64"/>
                  <a:gd name="T7" fmla="*/ 28 h 31"/>
                  <a:gd name="T8" fmla="*/ 45 w 64"/>
                  <a:gd name="T9" fmla="*/ 28 h 31"/>
                  <a:gd name="T10" fmla="*/ 0 w 64"/>
                  <a:gd name="T11" fmla="*/ 20 h 31"/>
                  <a:gd name="T12" fmla="*/ 0 w 64"/>
                  <a:gd name="T13" fmla="*/ 22 h 31"/>
                  <a:gd name="T14" fmla="*/ 11 w 64"/>
                  <a:gd name="T15" fmla="*/ 26 h 31"/>
                  <a:gd name="T16" fmla="*/ 42 w 64"/>
                  <a:gd name="T17" fmla="*/ 31 h 31"/>
                  <a:gd name="T18" fmla="*/ 44 w 64"/>
                  <a:gd name="T19" fmla="*/ 30 h 31"/>
                  <a:gd name="T20" fmla="*/ 37 w 64"/>
                  <a:gd name="T21" fmla="*/ 26 h 31"/>
                  <a:gd name="T22" fmla="*/ 0 w 64"/>
                  <a:gd name="T23" fmla="*/ 20 h 31"/>
                  <a:gd name="T24" fmla="*/ 25 w 64"/>
                  <a:gd name="T25" fmla="*/ 17 h 31"/>
                  <a:gd name="T26" fmla="*/ 37 w 64"/>
                  <a:gd name="T27" fmla="*/ 24 h 31"/>
                  <a:gd name="T28" fmla="*/ 50 w 64"/>
                  <a:gd name="T29" fmla="*/ 26 h 31"/>
                  <a:gd name="T30" fmla="*/ 54 w 64"/>
                  <a:gd name="T31" fmla="*/ 22 h 31"/>
                  <a:gd name="T32" fmla="*/ 25 w 64"/>
                  <a:gd name="T33" fmla="*/ 17 h 31"/>
                  <a:gd name="T34" fmla="*/ 0 w 64"/>
                  <a:gd name="T35" fmla="*/ 13 h 31"/>
                  <a:gd name="T36" fmla="*/ 0 w 64"/>
                  <a:gd name="T37" fmla="*/ 17 h 31"/>
                  <a:gd name="T38" fmla="*/ 29 w 64"/>
                  <a:gd name="T39" fmla="*/ 22 h 31"/>
                  <a:gd name="T40" fmla="*/ 17 w 64"/>
                  <a:gd name="T41" fmla="*/ 16 h 31"/>
                  <a:gd name="T42" fmla="*/ 0 w 64"/>
                  <a:gd name="T43" fmla="*/ 13 h 31"/>
                  <a:gd name="T44" fmla="*/ 0 w 64"/>
                  <a:gd name="T45" fmla="*/ 7 h 31"/>
                  <a:gd name="T46" fmla="*/ 0 w 64"/>
                  <a:gd name="T47" fmla="*/ 11 h 31"/>
                  <a:gd name="T48" fmla="*/ 9 w 64"/>
                  <a:gd name="T49" fmla="*/ 12 h 31"/>
                  <a:gd name="T50" fmla="*/ 7 w 64"/>
                  <a:gd name="T51" fmla="*/ 11 h 31"/>
                  <a:gd name="T52" fmla="*/ 8 w 64"/>
                  <a:gd name="T53" fmla="*/ 9 h 31"/>
                  <a:gd name="T54" fmla="*/ 17 w 64"/>
                  <a:gd name="T55" fmla="*/ 13 h 31"/>
                  <a:gd name="T56" fmla="*/ 56 w 64"/>
                  <a:gd name="T57" fmla="*/ 20 h 31"/>
                  <a:gd name="T58" fmla="*/ 59 w 64"/>
                  <a:gd name="T59" fmla="*/ 16 h 31"/>
                  <a:gd name="T60" fmla="*/ 0 w 64"/>
                  <a:gd name="T61" fmla="*/ 7 h 31"/>
                  <a:gd name="T62" fmla="*/ 0 w 64"/>
                  <a:gd name="T63" fmla="*/ 0 h 31"/>
                  <a:gd name="T64" fmla="*/ 0 w 64"/>
                  <a:gd name="T65" fmla="*/ 4 h 31"/>
                  <a:gd name="T66" fmla="*/ 61 w 64"/>
                  <a:gd name="T67" fmla="*/ 14 h 31"/>
                  <a:gd name="T68" fmla="*/ 64 w 64"/>
                  <a:gd name="T69" fmla="*/ 11 h 31"/>
                  <a:gd name="T70" fmla="*/ 0 w 64"/>
                  <a:gd name="T7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31">
                    <a:moveTo>
                      <a:pt x="45" y="28"/>
                    </a:moveTo>
                    <a:cubicBezTo>
                      <a:pt x="46" y="28"/>
                      <a:pt x="46" y="28"/>
                      <a:pt x="46" y="28"/>
                    </a:cubicBezTo>
                    <a:cubicBezTo>
                      <a:pt x="46" y="29"/>
                      <a:pt x="46" y="29"/>
                      <a:pt x="46" y="29"/>
                    </a:cubicBezTo>
                    <a:cubicBezTo>
                      <a:pt x="46" y="29"/>
                      <a:pt x="47" y="28"/>
                      <a:pt x="47" y="28"/>
                    </a:cubicBezTo>
                    <a:cubicBezTo>
                      <a:pt x="45" y="28"/>
                      <a:pt x="45" y="28"/>
                      <a:pt x="45" y="28"/>
                    </a:cubicBezTo>
                    <a:moveTo>
                      <a:pt x="0" y="20"/>
                    </a:moveTo>
                    <a:cubicBezTo>
                      <a:pt x="0" y="21"/>
                      <a:pt x="0" y="22"/>
                      <a:pt x="0" y="22"/>
                    </a:cubicBezTo>
                    <a:cubicBezTo>
                      <a:pt x="0" y="22"/>
                      <a:pt x="5" y="24"/>
                      <a:pt x="11" y="26"/>
                    </a:cubicBezTo>
                    <a:cubicBezTo>
                      <a:pt x="42" y="31"/>
                      <a:pt x="42" y="31"/>
                      <a:pt x="42" y="31"/>
                    </a:cubicBezTo>
                    <a:cubicBezTo>
                      <a:pt x="43" y="31"/>
                      <a:pt x="44" y="30"/>
                      <a:pt x="44" y="30"/>
                    </a:cubicBezTo>
                    <a:cubicBezTo>
                      <a:pt x="37" y="26"/>
                      <a:pt x="37" y="26"/>
                      <a:pt x="37" y="26"/>
                    </a:cubicBezTo>
                    <a:cubicBezTo>
                      <a:pt x="0" y="20"/>
                      <a:pt x="0" y="20"/>
                      <a:pt x="0" y="20"/>
                    </a:cubicBezTo>
                    <a:moveTo>
                      <a:pt x="25" y="17"/>
                    </a:moveTo>
                    <a:cubicBezTo>
                      <a:pt x="37" y="24"/>
                      <a:pt x="37" y="24"/>
                      <a:pt x="37" y="24"/>
                    </a:cubicBezTo>
                    <a:cubicBezTo>
                      <a:pt x="50" y="26"/>
                      <a:pt x="50" y="26"/>
                      <a:pt x="50" y="26"/>
                    </a:cubicBezTo>
                    <a:cubicBezTo>
                      <a:pt x="51" y="25"/>
                      <a:pt x="52" y="24"/>
                      <a:pt x="54" y="22"/>
                    </a:cubicBezTo>
                    <a:cubicBezTo>
                      <a:pt x="25" y="17"/>
                      <a:pt x="25" y="17"/>
                      <a:pt x="25" y="17"/>
                    </a:cubicBezTo>
                    <a:moveTo>
                      <a:pt x="0" y="13"/>
                    </a:moveTo>
                    <a:cubicBezTo>
                      <a:pt x="0" y="15"/>
                      <a:pt x="0" y="16"/>
                      <a:pt x="0" y="17"/>
                    </a:cubicBezTo>
                    <a:cubicBezTo>
                      <a:pt x="29" y="22"/>
                      <a:pt x="29" y="22"/>
                      <a:pt x="29" y="22"/>
                    </a:cubicBezTo>
                    <a:cubicBezTo>
                      <a:pt x="17" y="16"/>
                      <a:pt x="17" y="16"/>
                      <a:pt x="17" y="16"/>
                    </a:cubicBezTo>
                    <a:cubicBezTo>
                      <a:pt x="0" y="13"/>
                      <a:pt x="0" y="13"/>
                      <a:pt x="0" y="13"/>
                    </a:cubicBezTo>
                    <a:moveTo>
                      <a:pt x="0" y="7"/>
                    </a:moveTo>
                    <a:cubicBezTo>
                      <a:pt x="0" y="8"/>
                      <a:pt x="0" y="9"/>
                      <a:pt x="0" y="11"/>
                    </a:cubicBezTo>
                    <a:cubicBezTo>
                      <a:pt x="9" y="12"/>
                      <a:pt x="9" y="12"/>
                      <a:pt x="9" y="12"/>
                    </a:cubicBezTo>
                    <a:cubicBezTo>
                      <a:pt x="7" y="11"/>
                      <a:pt x="7" y="11"/>
                      <a:pt x="7" y="11"/>
                    </a:cubicBezTo>
                    <a:cubicBezTo>
                      <a:pt x="8" y="9"/>
                      <a:pt x="8" y="9"/>
                      <a:pt x="8" y="9"/>
                    </a:cubicBezTo>
                    <a:cubicBezTo>
                      <a:pt x="17" y="13"/>
                      <a:pt x="17" y="13"/>
                      <a:pt x="17" y="13"/>
                    </a:cubicBezTo>
                    <a:cubicBezTo>
                      <a:pt x="56" y="20"/>
                      <a:pt x="56" y="20"/>
                      <a:pt x="56" y="20"/>
                    </a:cubicBezTo>
                    <a:cubicBezTo>
                      <a:pt x="57" y="19"/>
                      <a:pt x="58" y="18"/>
                      <a:pt x="59" y="16"/>
                    </a:cubicBezTo>
                    <a:cubicBezTo>
                      <a:pt x="0" y="7"/>
                      <a:pt x="0" y="7"/>
                      <a:pt x="0" y="7"/>
                    </a:cubicBezTo>
                    <a:moveTo>
                      <a:pt x="0" y="0"/>
                    </a:moveTo>
                    <a:cubicBezTo>
                      <a:pt x="0" y="1"/>
                      <a:pt x="0" y="3"/>
                      <a:pt x="0" y="4"/>
                    </a:cubicBezTo>
                    <a:cubicBezTo>
                      <a:pt x="61" y="14"/>
                      <a:pt x="61" y="14"/>
                      <a:pt x="61" y="14"/>
                    </a:cubicBezTo>
                    <a:cubicBezTo>
                      <a:pt x="62" y="13"/>
                      <a:pt x="63" y="12"/>
                      <a:pt x="64" y="11"/>
                    </a:cubicBezTo>
                    <a:cubicBezTo>
                      <a:pt x="0" y="0"/>
                      <a:pt x="0" y="0"/>
                      <a:pt x="0" y="0"/>
                    </a:cubicBezTo>
                  </a:path>
                </a:pathLst>
              </a:custGeom>
              <a:solidFill>
                <a:srgbClr val="DAE7F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0" name="iSḻïďè"/>
              <p:cNvSpPr/>
              <p:nvPr/>
            </p:nvSpPr>
            <p:spPr bwMode="auto">
              <a:xfrm>
                <a:off x="3522" y="2996"/>
                <a:ext cx="102" cy="22"/>
              </a:xfrm>
              <a:custGeom>
                <a:avLst/>
                <a:gdLst>
                  <a:gd name="T0" fmla="*/ 0 w 65"/>
                  <a:gd name="T1" fmla="*/ 0 h 14"/>
                  <a:gd name="T2" fmla="*/ 0 w 65"/>
                  <a:gd name="T3" fmla="*/ 3 h 14"/>
                  <a:gd name="T4" fmla="*/ 64 w 65"/>
                  <a:gd name="T5" fmla="*/ 14 h 14"/>
                  <a:gd name="T6" fmla="*/ 65 w 65"/>
                  <a:gd name="T7" fmla="*/ 11 h 14"/>
                  <a:gd name="T8" fmla="*/ 0 w 65"/>
                  <a:gd name="T9" fmla="*/ 0 h 14"/>
                </a:gdLst>
                <a:ahLst/>
                <a:cxnLst>
                  <a:cxn ang="0">
                    <a:pos x="T0" y="T1"/>
                  </a:cxn>
                  <a:cxn ang="0">
                    <a:pos x="T2" y="T3"/>
                  </a:cxn>
                  <a:cxn ang="0">
                    <a:pos x="T4" y="T5"/>
                  </a:cxn>
                  <a:cxn ang="0">
                    <a:pos x="T6" y="T7"/>
                  </a:cxn>
                  <a:cxn ang="0">
                    <a:pos x="T8" y="T9"/>
                  </a:cxn>
                </a:cxnLst>
                <a:rect l="0" t="0" r="r" b="b"/>
                <a:pathLst>
                  <a:path w="65" h="14">
                    <a:moveTo>
                      <a:pt x="0" y="0"/>
                    </a:moveTo>
                    <a:cubicBezTo>
                      <a:pt x="0" y="1"/>
                      <a:pt x="0" y="2"/>
                      <a:pt x="0" y="3"/>
                    </a:cubicBezTo>
                    <a:cubicBezTo>
                      <a:pt x="64" y="14"/>
                      <a:pt x="64" y="14"/>
                      <a:pt x="64" y="14"/>
                    </a:cubicBezTo>
                    <a:cubicBezTo>
                      <a:pt x="64" y="13"/>
                      <a:pt x="65" y="12"/>
                      <a:pt x="65" y="11"/>
                    </a:cubicBezTo>
                    <a:cubicBezTo>
                      <a:pt x="0" y="0"/>
                      <a:pt x="0" y="0"/>
                      <a:pt x="0" y="0"/>
                    </a:cubicBezTo>
                  </a:path>
                </a:pathLst>
              </a:custGeom>
              <a:solidFill>
                <a:srgbClr val="748B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1" name="išľïḋè"/>
              <p:cNvSpPr/>
              <p:nvPr/>
            </p:nvSpPr>
            <p:spPr bwMode="auto">
              <a:xfrm>
                <a:off x="3522" y="3007"/>
                <a:ext cx="95" cy="19"/>
              </a:xfrm>
              <a:custGeom>
                <a:avLst/>
                <a:gdLst>
                  <a:gd name="T0" fmla="*/ 0 w 61"/>
                  <a:gd name="T1" fmla="*/ 0 h 12"/>
                  <a:gd name="T2" fmla="*/ 0 w 61"/>
                  <a:gd name="T3" fmla="*/ 3 h 12"/>
                  <a:gd name="T4" fmla="*/ 59 w 61"/>
                  <a:gd name="T5" fmla="*/ 12 h 12"/>
                  <a:gd name="T6" fmla="*/ 61 w 61"/>
                  <a:gd name="T7" fmla="*/ 10 h 12"/>
                  <a:gd name="T8" fmla="*/ 0 w 61"/>
                  <a:gd name="T9" fmla="*/ 0 h 12"/>
                </a:gdLst>
                <a:ahLst/>
                <a:cxnLst>
                  <a:cxn ang="0">
                    <a:pos x="T0" y="T1"/>
                  </a:cxn>
                  <a:cxn ang="0">
                    <a:pos x="T2" y="T3"/>
                  </a:cxn>
                  <a:cxn ang="0">
                    <a:pos x="T4" y="T5"/>
                  </a:cxn>
                  <a:cxn ang="0">
                    <a:pos x="T6" y="T7"/>
                  </a:cxn>
                  <a:cxn ang="0">
                    <a:pos x="T8" y="T9"/>
                  </a:cxn>
                </a:cxnLst>
                <a:rect l="0" t="0" r="r" b="b"/>
                <a:pathLst>
                  <a:path w="61" h="12">
                    <a:moveTo>
                      <a:pt x="0" y="0"/>
                    </a:moveTo>
                    <a:cubicBezTo>
                      <a:pt x="0" y="1"/>
                      <a:pt x="0" y="2"/>
                      <a:pt x="0" y="3"/>
                    </a:cubicBezTo>
                    <a:cubicBezTo>
                      <a:pt x="59" y="12"/>
                      <a:pt x="59" y="12"/>
                      <a:pt x="59" y="12"/>
                    </a:cubicBezTo>
                    <a:cubicBezTo>
                      <a:pt x="60" y="12"/>
                      <a:pt x="60" y="11"/>
                      <a:pt x="61" y="10"/>
                    </a:cubicBezTo>
                    <a:cubicBezTo>
                      <a:pt x="0" y="0"/>
                      <a:pt x="0" y="0"/>
                      <a:pt x="0" y="0"/>
                    </a:cubicBezTo>
                  </a:path>
                </a:pathLst>
              </a:custGeom>
              <a:solidFill>
                <a:srgbClr val="748B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2" name="íṣļidè"/>
              <p:cNvSpPr/>
              <p:nvPr/>
            </p:nvSpPr>
            <p:spPr bwMode="auto">
              <a:xfrm>
                <a:off x="3522" y="3018"/>
                <a:ext cx="88" cy="17"/>
              </a:xfrm>
              <a:custGeom>
                <a:avLst/>
                <a:gdLst>
                  <a:gd name="T0" fmla="*/ 17 w 56"/>
                  <a:gd name="T1" fmla="*/ 2 h 11"/>
                  <a:gd name="T2" fmla="*/ 25 w 56"/>
                  <a:gd name="T3" fmla="*/ 6 h 11"/>
                  <a:gd name="T4" fmla="*/ 54 w 56"/>
                  <a:gd name="T5" fmla="*/ 11 h 11"/>
                  <a:gd name="T6" fmla="*/ 56 w 56"/>
                  <a:gd name="T7" fmla="*/ 9 h 11"/>
                  <a:gd name="T8" fmla="*/ 17 w 56"/>
                  <a:gd name="T9" fmla="*/ 2 h 11"/>
                  <a:gd name="T10" fmla="*/ 0 w 56"/>
                  <a:gd name="T11" fmla="*/ 0 h 11"/>
                  <a:gd name="T12" fmla="*/ 0 w 56"/>
                  <a:gd name="T13" fmla="*/ 2 h 11"/>
                  <a:gd name="T14" fmla="*/ 17 w 56"/>
                  <a:gd name="T15" fmla="*/ 5 h 11"/>
                  <a:gd name="T16" fmla="*/ 9 w 56"/>
                  <a:gd name="T17" fmla="*/ 1 h 11"/>
                  <a:gd name="T18" fmla="*/ 0 w 56"/>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1">
                    <a:moveTo>
                      <a:pt x="17" y="2"/>
                    </a:moveTo>
                    <a:cubicBezTo>
                      <a:pt x="25" y="6"/>
                      <a:pt x="25" y="6"/>
                      <a:pt x="25" y="6"/>
                    </a:cubicBezTo>
                    <a:cubicBezTo>
                      <a:pt x="54" y="11"/>
                      <a:pt x="54" y="11"/>
                      <a:pt x="54" y="11"/>
                    </a:cubicBezTo>
                    <a:cubicBezTo>
                      <a:pt x="54" y="11"/>
                      <a:pt x="55" y="10"/>
                      <a:pt x="56" y="9"/>
                    </a:cubicBezTo>
                    <a:cubicBezTo>
                      <a:pt x="17" y="2"/>
                      <a:pt x="17" y="2"/>
                      <a:pt x="17" y="2"/>
                    </a:cubicBezTo>
                    <a:moveTo>
                      <a:pt x="0" y="0"/>
                    </a:moveTo>
                    <a:cubicBezTo>
                      <a:pt x="0" y="0"/>
                      <a:pt x="0" y="1"/>
                      <a:pt x="0" y="2"/>
                    </a:cubicBezTo>
                    <a:cubicBezTo>
                      <a:pt x="17" y="5"/>
                      <a:pt x="17" y="5"/>
                      <a:pt x="17" y="5"/>
                    </a:cubicBezTo>
                    <a:cubicBezTo>
                      <a:pt x="9" y="1"/>
                      <a:pt x="9" y="1"/>
                      <a:pt x="9" y="1"/>
                    </a:cubicBezTo>
                    <a:cubicBezTo>
                      <a:pt x="0" y="0"/>
                      <a:pt x="0" y="0"/>
                      <a:pt x="0" y="0"/>
                    </a:cubicBezTo>
                  </a:path>
                </a:pathLst>
              </a:custGeom>
              <a:solidFill>
                <a:srgbClr val="748B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3" name="íśḻïḓè"/>
              <p:cNvSpPr/>
              <p:nvPr/>
            </p:nvSpPr>
            <p:spPr bwMode="auto">
              <a:xfrm>
                <a:off x="3522" y="3028"/>
                <a:ext cx="78" cy="17"/>
              </a:xfrm>
              <a:custGeom>
                <a:avLst/>
                <a:gdLst>
                  <a:gd name="T0" fmla="*/ 37 w 50"/>
                  <a:gd name="T1" fmla="*/ 7 h 11"/>
                  <a:gd name="T2" fmla="*/ 45 w 50"/>
                  <a:gd name="T3" fmla="*/ 11 h 11"/>
                  <a:gd name="T4" fmla="*/ 47 w 50"/>
                  <a:gd name="T5" fmla="*/ 11 h 11"/>
                  <a:gd name="T6" fmla="*/ 50 w 50"/>
                  <a:gd name="T7" fmla="*/ 9 h 11"/>
                  <a:gd name="T8" fmla="*/ 37 w 50"/>
                  <a:gd name="T9" fmla="*/ 7 h 11"/>
                  <a:gd name="T10" fmla="*/ 0 w 50"/>
                  <a:gd name="T11" fmla="*/ 0 h 11"/>
                  <a:gd name="T12" fmla="*/ 0 w 50"/>
                  <a:gd name="T13" fmla="*/ 3 h 11"/>
                  <a:gd name="T14" fmla="*/ 37 w 50"/>
                  <a:gd name="T15" fmla="*/ 9 h 11"/>
                  <a:gd name="T16" fmla="*/ 29 w 50"/>
                  <a:gd name="T17" fmla="*/ 5 h 11"/>
                  <a:gd name="T18" fmla="*/ 0 w 50"/>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1">
                    <a:moveTo>
                      <a:pt x="37" y="7"/>
                    </a:moveTo>
                    <a:cubicBezTo>
                      <a:pt x="45" y="11"/>
                      <a:pt x="45" y="11"/>
                      <a:pt x="45" y="11"/>
                    </a:cubicBezTo>
                    <a:cubicBezTo>
                      <a:pt x="47" y="11"/>
                      <a:pt x="47" y="11"/>
                      <a:pt x="47" y="11"/>
                    </a:cubicBezTo>
                    <a:cubicBezTo>
                      <a:pt x="48" y="10"/>
                      <a:pt x="49" y="10"/>
                      <a:pt x="50" y="9"/>
                    </a:cubicBezTo>
                    <a:cubicBezTo>
                      <a:pt x="37" y="7"/>
                      <a:pt x="37" y="7"/>
                      <a:pt x="37" y="7"/>
                    </a:cubicBezTo>
                    <a:moveTo>
                      <a:pt x="0" y="0"/>
                    </a:moveTo>
                    <a:cubicBezTo>
                      <a:pt x="0" y="1"/>
                      <a:pt x="0" y="2"/>
                      <a:pt x="0" y="3"/>
                    </a:cubicBezTo>
                    <a:cubicBezTo>
                      <a:pt x="37" y="9"/>
                      <a:pt x="37" y="9"/>
                      <a:pt x="37" y="9"/>
                    </a:cubicBezTo>
                    <a:cubicBezTo>
                      <a:pt x="29" y="5"/>
                      <a:pt x="29" y="5"/>
                      <a:pt x="29" y="5"/>
                    </a:cubicBezTo>
                    <a:cubicBezTo>
                      <a:pt x="0" y="0"/>
                      <a:pt x="0" y="0"/>
                      <a:pt x="0" y="0"/>
                    </a:cubicBezTo>
                  </a:path>
                </a:pathLst>
              </a:custGeom>
              <a:solidFill>
                <a:srgbClr val="748B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4" name="îṩlíḓê"/>
              <p:cNvSpPr/>
              <p:nvPr/>
            </p:nvSpPr>
            <p:spPr bwMode="auto">
              <a:xfrm>
                <a:off x="3539" y="3042"/>
                <a:ext cx="49" cy="11"/>
              </a:xfrm>
              <a:custGeom>
                <a:avLst/>
                <a:gdLst>
                  <a:gd name="T0" fmla="*/ 0 w 31"/>
                  <a:gd name="T1" fmla="*/ 0 h 7"/>
                  <a:gd name="T2" fmla="*/ 25 w 31"/>
                  <a:gd name="T3" fmla="*/ 7 h 7"/>
                  <a:gd name="T4" fmla="*/ 26 w 31"/>
                  <a:gd name="T5" fmla="*/ 7 h 7"/>
                  <a:gd name="T6" fmla="*/ 31 w 31"/>
                  <a:gd name="T7" fmla="*/ 5 h 7"/>
                  <a:gd name="T8" fmla="*/ 0 w 31"/>
                  <a:gd name="T9" fmla="*/ 0 h 7"/>
                </a:gdLst>
                <a:ahLst/>
                <a:cxnLst>
                  <a:cxn ang="0">
                    <a:pos x="T0" y="T1"/>
                  </a:cxn>
                  <a:cxn ang="0">
                    <a:pos x="T2" y="T3"/>
                  </a:cxn>
                  <a:cxn ang="0">
                    <a:pos x="T4" y="T5"/>
                  </a:cxn>
                  <a:cxn ang="0">
                    <a:pos x="T6" y="T7"/>
                  </a:cxn>
                  <a:cxn ang="0">
                    <a:pos x="T8" y="T9"/>
                  </a:cxn>
                </a:cxnLst>
                <a:rect l="0" t="0" r="r" b="b"/>
                <a:pathLst>
                  <a:path w="31" h="7">
                    <a:moveTo>
                      <a:pt x="0" y="0"/>
                    </a:moveTo>
                    <a:cubicBezTo>
                      <a:pt x="8" y="3"/>
                      <a:pt x="19" y="6"/>
                      <a:pt x="25" y="7"/>
                    </a:cubicBezTo>
                    <a:cubicBezTo>
                      <a:pt x="26" y="7"/>
                      <a:pt x="26" y="7"/>
                      <a:pt x="26" y="7"/>
                    </a:cubicBezTo>
                    <a:cubicBezTo>
                      <a:pt x="28" y="7"/>
                      <a:pt x="29" y="6"/>
                      <a:pt x="31" y="5"/>
                    </a:cubicBezTo>
                    <a:cubicBezTo>
                      <a:pt x="0" y="0"/>
                      <a:pt x="0" y="0"/>
                      <a:pt x="0" y="0"/>
                    </a:cubicBezTo>
                  </a:path>
                </a:pathLst>
              </a:custGeom>
              <a:solidFill>
                <a:srgbClr val="748B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5" name="íṩľîḍe"/>
              <p:cNvSpPr/>
              <p:nvPr/>
            </p:nvSpPr>
            <p:spPr bwMode="auto">
              <a:xfrm>
                <a:off x="3533" y="3015"/>
                <a:ext cx="61" cy="33"/>
              </a:xfrm>
              <a:custGeom>
                <a:avLst/>
                <a:gdLst>
                  <a:gd name="T0" fmla="*/ 1 w 39"/>
                  <a:gd name="T1" fmla="*/ 0 h 21"/>
                  <a:gd name="T2" fmla="*/ 0 w 39"/>
                  <a:gd name="T3" fmla="*/ 2 h 21"/>
                  <a:gd name="T4" fmla="*/ 2 w 39"/>
                  <a:gd name="T5" fmla="*/ 3 h 21"/>
                  <a:gd name="T6" fmla="*/ 10 w 39"/>
                  <a:gd name="T7" fmla="*/ 7 h 21"/>
                  <a:gd name="T8" fmla="*/ 22 w 39"/>
                  <a:gd name="T9" fmla="*/ 13 h 21"/>
                  <a:gd name="T10" fmla="*/ 30 w 39"/>
                  <a:gd name="T11" fmla="*/ 17 h 21"/>
                  <a:gd name="T12" fmla="*/ 37 w 39"/>
                  <a:gd name="T13" fmla="*/ 21 h 21"/>
                  <a:gd name="T14" fmla="*/ 39 w 39"/>
                  <a:gd name="T15" fmla="*/ 20 h 21"/>
                  <a:gd name="T16" fmla="*/ 39 w 39"/>
                  <a:gd name="T17" fmla="*/ 19 h 21"/>
                  <a:gd name="T18" fmla="*/ 38 w 39"/>
                  <a:gd name="T19" fmla="*/ 19 h 21"/>
                  <a:gd name="T20" fmla="*/ 30 w 39"/>
                  <a:gd name="T21" fmla="*/ 15 h 21"/>
                  <a:gd name="T22" fmla="*/ 18 w 39"/>
                  <a:gd name="T23" fmla="*/ 8 h 21"/>
                  <a:gd name="T24" fmla="*/ 10 w 39"/>
                  <a:gd name="T25" fmla="*/ 4 h 21"/>
                  <a:gd name="T26" fmla="*/ 1 w 39"/>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1">
                    <a:moveTo>
                      <a:pt x="1" y="0"/>
                    </a:moveTo>
                    <a:cubicBezTo>
                      <a:pt x="0" y="2"/>
                      <a:pt x="0" y="2"/>
                      <a:pt x="0" y="2"/>
                    </a:cubicBezTo>
                    <a:cubicBezTo>
                      <a:pt x="2" y="3"/>
                      <a:pt x="2" y="3"/>
                      <a:pt x="2" y="3"/>
                    </a:cubicBezTo>
                    <a:cubicBezTo>
                      <a:pt x="10" y="7"/>
                      <a:pt x="10" y="7"/>
                      <a:pt x="10" y="7"/>
                    </a:cubicBezTo>
                    <a:cubicBezTo>
                      <a:pt x="22" y="13"/>
                      <a:pt x="22" y="13"/>
                      <a:pt x="22" y="13"/>
                    </a:cubicBezTo>
                    <a:cubicBezTo>
                      <a:pt x="30" y="17"/>
                      <a:pt x="30" y="17"/>
                      <a:pt x="30" y="17"/>
                    </a:cubicBezTo>
                    <a:cubicBezTo>
                      <a:pt x="37" y="21"/>
                      <a:pt x="37" y="21"/>
                      <a:pt x="37" y="21"/>
                    </a:cubicBezTo>
                    <a:cubicBezTo>
                      <a:pt x="38" y="21"/>
                      <a:pt x="38" y="20"/>
                      <a:pt x="39" y="20"/>
                    </a:cubicBezTo>
                    <a:cubicBezTo>
                      <a:pt x="39" y="19"/>
                      <a:pt x="39" y="19"/>
                      <a:pt x="39" y="19"/>
                    </a:cubicBezTo>
                    <a:cubicBezTo>
                      <a:pt x="38" y="19"/>
                      <a:pt x="38" y="19"/>
                      <a:pt x="38" y="19"/>
                    </a:cubicBezTo>
                    <a:cubicBezTo>
                      <a:pt x="30" y="15"/>
                      <a:pt x="30" y="15"/>
                      <a:pt x="30" y="15"/>
                    </a:cubicBezTo>
                    <a:cubicBezTo>
                      <a:pt x="18" y="8"/>
                      <a:pt x="18" y="8"/>
                      <a:pt x="18" y="8"/>
                    </a:cubicBezTo>
                    <a:cubicBezTo>
                      <a:pt x="10" y="4"/>
                      <a:pt x="10" y="4"/>
                      <a:pt x="10" y="4"/>
                    </a:cubicBezTo>
                    <a:cubicBezTo>
                      <a:pt x="1" y="0"/>
                      <a:pt x="1" y="0"/>
                      <a:pt x="1" y="0"/>
                    </a:cubicBezTo>
                  </a:path>
                </a:pathLst>
              </a:custGeom>
              <a:solidFill>
                <a:srgbClr val="4F68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6" name="iş1îḑé"/>
              <p:cNvSpPr/>
              <p:nvPr/>
            </p:nvSpPr>
            <p:spPr bwMode="auto">
              <a:xfrm>
                <a:off x="3547" y="2945"/>
                <a:ext cx="95" cy="79"/>
              </a:xfrm>
              <a:custGeom>
                <a:avLst/>
                <a:gdLst>
                  <a:gd name="T0" fmla="*/ 61 w 61"/>
                  <a:gd name="T1" fmla="*/ 30 h 51"/>
                  <a:gd name="T2" fmla="*/ 41 w 61"/>
                  <a:gd name="T3" fmla="*/ 3 h 51"/>
                  <a:gd name="T4" fmla="*/ 3 w 61"/>
                  <a:gd name="T5" fmla="*/ 10 h 51"/>
                  <a:gd name="T6" fmla="*/ 33 w 61"/>
                  <a:gd name="T7" fmla="*/ 24 h 51"/>
                  <a:gd name="T8" fmla="*/ 53 w 61"/>
                  <a:gd name="T9" fmla="*/ 50 h 51"/>
                  <a:gd name="T10" fmla="*/ 61 w 61"/>
                  <a:gd name="T11" fmla="*/ 30 h 51"/>
                </a:gdLst>
                <a:ahLst/>
                <a:cxnLst>
                  <a:cxn ang="0">
                    <a:pos x="T0" y="T1"/>
                  </a:cxn>
                  <a:cxn ang="0">
                    <a:pos x="T2" y="T3"/>
                  </a:cxn>
                  <a:cxn ang="0">
                    <a:pos x="T4" y="T5"/>
                  </a:cxn>
                  <a:cxn ang="0">
                    <a:pos x="T6" y="T7"/>
                  </a:cxn>
                  <a:cxn ang="0">
                    <a:pos x="T8" y="T9"/>
                  </a:cxn>
                  <a:cxn ang="0">
                    <a:pos x="T10" y="T11"/>
                  </a:cxn>
                </a:cxnLst>
                <a:rect l="0" t="0" r="r" b="b"/>
                <a:pathLst>
                  <a:path w="61" h="51">
                    <a:moveTo>
                      <a:pt x="61" y="30"/>
                    </a:moveTo>
                    <a:cubicBezTo>
                      <a:pt x="60" y="29"/>
                      <a:pt x="41" y="3"/>
                      <a:pt x="41" y="3"/>
                    </a:cubicBezTo>
                    <a:cubicBezTo>
                      <a:pt x="41" y="3"/>
                      <a:pt x="0" y="0"/>
                      <a:pt x="3" y="10"/>
                    </a:cubicBezTo>
                    <a:cubicBezTo>
                      <a:pt x="5" y="19"/>
                      <a:pt x="33" y="24"/>
                      <a:pt x="33" y="24"/>
                    </a:cubicBezTo>
                    <a:cubicBezTo>
                      <a:pt x="33" y="24"/>
                      <a:pt x="52" y="51"/>
                      <a:pt x="53" y="50"/>
                    </a:cubicBezTo>
                    <a:cubicBezTo>
                      <a:pt x="54" y="49"/>
                      <a:pt x="61" y="30"/>
                      <a:pt x="61" y="30"/>
                    </a:cubicBezTo>
                    <a:close/>
                  </a:path>
                </a:pathLst>
              </a:custGeom>
              <a:solidFill>
                <a:srgbClr val="EBC8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7" name="isḻíḑe"/>
              <p:cNvSpPr/>
              <p:nvPr/>
            </p:nvSpPr>
            <p:spPr bwMode="auto">
              <a:xfrm>
                <a:off x="3520" y="2904"/>
                <a:ext cx="165" cy="282"/>
              </a:xfrm>
              <a:custGeom>
                <a:avLst/>
                <a:gdLst>
                  <a:gd name="T0" fmla="*/ 64 w 105"/>
                  <a:gd name="T1" fmla="*/ 150 h 180"/>
                  <a:gd name="T2" fmla="*/ 99 w 105"/>
                  <a:gd name="T3" fmla="*/ 73 h 180"/>
                  <a:gd name="T4" fmla="*/ 70 w 105"/>
                  <a:gd name="T5" fmla="*/ 17 h 180"/>
                  <a:gd name="T6" fmla="*/ 29 w 105"/>
                  <a:gd name="T7" fmla="*/ 2 h 180"/>
                  <a:gd name="T8" fmla="*/ 30 w 105"/>
                  <a:gd name="T9" fmla="*/ 16 h 180"/>
                  <a:gd name="T10" fmla="*/ 58 w 105"/>
                  <a:gd name="T11" fmla="*/ 40 h 180"/>
                  <a:gd name="T12" fmla="*/ 50 w 105"/>
                  <a:gd name="T13" fmla="*/ 79 h 180"/>
                  <a:gd name="T14" fmla="*/ 34 w 105"/>
                  <a:gd name="T15" fmla="*/ 65 h 180"/>
                  <a:gd name="T16" fmla="*/ 9 w 105"/>
                  <a:gd name="T17" fmla="*/ 78 h 180"/>
                  <a:gd name="T18" fmla="*/ 7 w 105"/>
                  <a:gd name="T19" fmla="*/ 87 h 180"/>
                  <a:gd name="T20" fmla="*/ 18 w 105"/>
                  <a:gd name="T21" fmla="*/ 137 h 180"/>
                  <a:gd name="T22" fmla="*/ 13 w 105"/>
                  <a:gd name="T23" fmla="*/ 180 h 180"/>
                  <a:gd name="T24" fmla="*/ 65 w 105"/>
                  <a:gd name="T25" fmla="*/ 172 h 180"/>
                  <a:gd name="T26" fmla="*/ 64 w 105"/>
                  <a:gd name="T27" fmla="*/ 15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80">
                    <a:moveTo>
                      <a:pt x="64" y="150"/>
                    </a:moveTo>
                    <a:cubicBezTo>
                      <a:pt x="66" y="140"/>
                      <a:pt x="105" y="88"/>
                      <a:pt x="99" y="73"/>
                    </a:cubicBezTo>
                    <a:cubicBezTo>
                      <a:pt x="88" y="50"/>
                      <a:pt x="76" y="21"/>
                      <a:pt x="70" y="17"/>
                    </a:cubicBezTo>
                    <a:cubicBezTo>
                      <a:pt x="64" y="13"/>
                      <a:pt x="34" y="4"/>
                      <a:pt x="29" y="2"/>
                    </a:cubicBezTo>
                    <a:cubicBezTo>
                      <a:pt x="23" y="0"/>
                      <a:pt x="23" y="4"/>
                      <a:pt x="30" y="16"/>
                    </a:cubicBezTo>
                    <a:cubicBezTo>
                      <a:pt x="37" y="28"/>
                      <a:pt x="56" y="31"/>
                      <a:pt x="58" y="40"/>
                    </a:cubicBezTo>
                    <a:cubicBezTo>
                      <a:pt x="59" y="49"/>
                      <a:pt x="60" y="77"/>
                      <a:pt x="50" y="79"/>
                    </a:cubicBezTo>
                    <a:cubicBezTo>
                      <a:pt x="44" y="81"/>
                      <a:pt x="38" y="73"/>
                      <a:pt x="34" y="65"/>
                    </a:cubicBezTo>
                    <a:cubicBezTo>
                      <a:pt x="9" y="78"/>
                      <a:pt x="9" y="78"/>
                      <a:pt x="9" y="78"/>
                    </a:cubicBezTo>
                    <a:cubicBezTo>
                      <a:pt x="9" y="81"/>
                      <a:pt x="8" y="84"/>
                      <a:pt x="7" y="87"/>
                    </a:cubicBezTo>
                    <a:cubicBezTo>
                      <a:pt x="0" y="103"/>
                      <a:pt x="15" y="130"/>
                      <a:pt x="18" y="137"/>
                    </a:cubicBezTo>
                    <a:cubicBezTo>
                      <a:pt x="18" y="140"/>
                      <a:pt x="16" y="160"/>
                      <a:pt x="13" y="180"/>
                    </a:cubicBezTo>
                    <a:cubicBezTo>
                      <a:pt x="31" y="180"/>
                      <a:pt x="48" y="177"/>
                      <a:pt x="65" y="172"/>
                    </a:cubicBezTo>
                    <a:cubicBezTo>
                      <a:pt x="64" y="162"/>
                      <a:pt x="64" y="153"/>
                      <a:pt x="64" y="150"/>
                    </a:cubicBezTo>
                    <a:close/>
                  </a:path>
                </a:pathLst>
              </a:custGeom>
              <a:solidFill>
                <a:srgbClr val="FBCE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8" name="îślîḋe"/>
              <p:cNvSpPr/>
              <p:nvPr/>
            </p:nvSpPr>
            <p:spPr bwMode="auto">
              <a:xfrm>
                <a:off x="3653" y="3062"/>
                <a:ext cx="10" cy="8"/>
              </a:xfrm>
              <a:custGeom>
                <a:avLst/>
                <a:gdLst>
                  <a:gd name="T0" fmla="*/ 10 w 10"/>
                  <a:gd name="T1" fmla="*/ 6 h 8"/>
                  <a:gd name="T2" fmla="*/ 7 w 10"/>
                  <a:gd name="T3" fmla="*/ 8 h 8"/>
                  <a:gd name="T4" fmla="*/ 5 w 10"/>
                  <a:gd name="T5" fmla="*/ 8 h 8"/>
                  <a:gd name="T6" fmla="*/ 0 w 10"/>
                  <a:gd name="T7" fmla="*/ 3 h 8"/>
                  <a:gd name="T8" fmla="*/ 2 w 10"/>
                  <a:gd name="T9" fmla="*/ 2 h 8"/>
                  <a:gd name="T10" fmla="*/ 5 w 10"/>
                  <a:gd name="T11" fmla="*/ 0 h 8"/>
                  <a:gd name="T12" fmla="*/ 7 w 10"/>
                  <a:gd name="T13" fmla="*/ 0 h 8"/>
                  <a:gd name="T14" fmla="*/ 10 w 10"/>
                  <a:gd name="T15" fmla="*/ 5 h 8"/>
                  <a:gd name="T16" fmla="*/ 10 w 10"/>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8">
                    <a:moveTo>
                      <a:pt x="10" y="6"/>
                    </a:moveTo>
                    <a:lnTo>
                      <a:pt x="7" y="8"/>
                    </a:lnTo>
                    <a:lnTo>
                      <a:pt x="5" y="8"/>
                    </a:lnTo>
                    <a:lnTo>
                      <a:pt x="0" y="3"/>
                    </a:lnTo>
                    <a:lnTo>
                      <a:pt x="2" y="2"/>
                    </a:lnTo>
                    <a:lnTo>
                      <a:pt x="5" y="0"/>
                    </a:lnTo>
                    <a:lnTo>
                      <a:pt x="7" y="0"/>
                    </a:lnTo>
                    <a:lnTo>
                      <a:pt x="10" y="5"/>
                    </a:lnTo>
                    <a:lnTo>
                      <a:pt x="10" y="6"/>
                    </a:lnTo>
                    <a:close/>
                  </a:path>
                </a:pathLst>
              </a:custGeom>
              <a:solidFill>
                <a:srgbClr val="8CA1B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9" name="ïslîdè"/>
              <p:cNvSpPr/>
              <p:nvPr/>
            </p:nvSpPr>
            <p:spPr bwMode="auto">
              <a:xfrm>
                <a:off x="3503" y="2862"/>
                <a:ext cx="8" cy="11"/>
              </a:xfrm>
              <a:custGeom>
                <a:avLst/>
                <a:gdLst>
                  <a:gd name="T0" fmla="*/ 2 w 5"/>
                  <a:gd name="T1" fmla="*/ 4 h 7"/>
                  <a:gd name="T2" fmla="*/ 0 w 5"/>
                  <a:gd name="T3" fmla="*/ 1 h 7"/>
                  <a:gd name="T4" fmla="*/ 3 w 5"/>
                  <a:gd name="T5" fmla="*/ 3 h 7"/>
                  <a:gd name="T6" fmla="*/ 5 w 5"/>
                  <a:gd name="T7" fmla="*/ 7 h 7"/>
                  <a:gd name="T8" fmla="*/ 2 w 5"/>
                  <a:gd name="T9" fmla="*/ 4 h 7"/>
                </a:gdLst>
                <a:ahLst/>
                <a:cxnLst>
                  <a:cxn ang="0">
                    <a:pos x="T0" y="T1"/>
                  </a:cxn>
                  <a:cxn ang="0">
                    <a:pos x="T2" y="T3"/>
                  </a:cxn>
                  <a:cxn ang="0">
                    <a:pos x="T4" y="T5"/>
                  </a:cxn>
                  <a:cxn ang="0">
                    <a:pos x="T6" y="T7"/>
                  </a:cxn>
                  <a:cxn ang="0">
                    <a:pos x="T8" y="T9"/>
                  </a:cxn>
                </a:cxnLst>
                <a:rect l="0" t="0" r="r" b="b"/>
                <a:pathLst>
                  <a:path w="5" h="7">
                    <a:moveTo>
                      <a:pt x="2" y="4"/>
                    </a:moveTo>
                    <a:cubicBezTo>
                      <a:pt x="0" y="3"/>
                      <a:pt x="0" y="1"/>
                      <a:pt x="0" y="1"/>
                    </a:cubicBezTo>
                    <a:cubicBezTo>
                      <a:pt x="0" y="0"/>
                      <a:pt x="2" y="2"/>
                      <a:pt x="3" y="3"/>
                    </a:cubicBezTo>
                    <a:cubicBezTo>
                      <a:pt x="5" y="5"/>
                      <a:pt x="5" y="7"/>
                      <a:pt x="5" y="7"/>
                    </a:cubicBezTo>
                    <a:cubicBezTo>
                      <a:pt x="5" y="7"/>
                      <a:pt x="3" y="6"/>
                      <a:pt x="2" y="4"/>
                    </a:cubicBezTo>
                    <a:close/>
                  </a:path>
                </a:pathLst>
              </a:custGeom>
              <a:solidFill>
                <a:srgbClr val="000A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0" name="iš1îḑê"/>
              <p:cNvSpPr/>
              <p:nvPr/>
            </p:nvSpPr>
            <p:spPr bwMode="auto">
              <a:xfrm>
                <a:off x="3513" y="2877"/>
                <a:ext cx="150" cy="193"/>
              </a:xfrm>
              <a:custGeom>
                <a:avLst/>
                <a:gdLst>
                  <a:gd name="T0" fmla="*/ 40 w 96"/>
                  <a:gd name="T1" fmla="*/ 66 h 123"/>
                  <a:gd name="T2" fmla="*/ 0 w 96"/>
                  <a:gd name="T3" fmla="*/ 6 h 123"/>
                  <a:gd name="T4" fmla="*/ 8 w 96"/>
                  <a:gd name="T5" fmla="*/ 0 h 123"/>
                  <a:gd name="T6" fmla="*/ 55 w 96"/>
                  <a:gd name="T7" fmla="*/ 55 h 123"/>
                  <a:gd name="T8" fmla="*/ 95 w 96"/>
                  <a:gd name="T9" fmla="*/ 115 h 123"/>
                  <a:gd name="T10" fmla="*/ 93 w 96"/>
                  <a:gd name="T11" fmla="*/ 120 h 123"/>
                  <a:gd name="T12" fmla="*/ 88 w 96"/>
                  <a:gd name="T13" fmla="*/ 121 h 123"/>
                  <a:gd name="T14" fmla="*/ 40 w 96"/>
                  <a:gd name="T15" fmla="*/ 66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23">
                    <a:moveTo>
                      <a:pt x="40" y="66"/>
                    </a:moveTo>
                    <a:cubicBezTo>
                      <a:pt x="22" y="42"/>
                      <a:pt x="7" y="20"/>
                      <a:pt x="0" y="6"/>
                    </a:cubicBezTo>
                    <a:cubicBezTo>
                      <a:pt x="8" y="0"/>
                      <a:pt x="8" y="0"/>
                      <a:pt x="8" y="0"/>
                    </a:cubicBezTo>
                    <a:cubicBezTo>
                      <a:pt x="19" y="11"/>
                      <a:pt x="36" y="31"/>
                      <a:pt x="55" y="55"/>
                    </a:cubicBezTo>
                    <a:cubicBezTo>
                      <a:pt x="73" y="79"/>
                      <a:pt x="88" y="102"/>
                      <a:pt x="95" y="115"/>
                    </a:cubicBezTo>
                    <a:cubicBezTo>
                      <a:pt x="95" y="116"/>
                      <a:pt x="96" y="117"/>
                      <a:pt x="93" y="120"/>
                    </a:cubicBezTo>
                    <a:cubicBezTo>
                      <a:pt x="89" y="123"/>
                      <a:pt x="88" y="121"/>
                      <a:pt x="88" y="121"/>
                    </a:cubicBezTo>
                    <a:cubicBezTo>
                      <a:pt x="76" y="111"/>
                      <a:pt x="59" y="90"/>
                      <a:pt x="40" y="66"/>
                    </a:cubicBezTo>
                    <a:close/>
                  </a:path>
                </a:pathLst>
              </a:custGeom>
              <a:solidFill>
                <a:srgbClr val="233C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1" name="ïṧlíďe"/>
              <p:cNvSpPr/>
              <p:nvPr/>
            </p:nvSpPr>
            <p:spPr bwMode="auto">
              <a:xfrm>
                <a:off x="3606" y="2960"/>
                <a:ext cx="61" cy="105"/>
              </a:xfrm>
              <a:custGeom>
                <a:avLst/>
                <a:gdLst>
                  <a:gd name="T0" fmla="*/ 33 w 39"/>
                  <a:gd name="T1" fmla="*/ 58 h 67"/>
                  <a:gd name="T2" fmla="*/ 33 w 39"/>
                  <a:gd name="T3" fmla="*/ 58 h 67"/>
                  <a:gd name="T4" fmla="*/ 35 w 39"/>
                  <a:gd name="T5" fmla="*/ 56 h 67"/>
                  <a:gd name="T6" fmla="*/ 11 w 39"/>
                  <a:gd name="T7" fmla="*/ 21 h 67"/>
                  <a:gd name="T8" fmla="*/ 0 w 39"/>
                  <a:gd name="T9" fmla="*/ 0 h 67"/>
                  <a:gd name="T10" fmla="*/ 38 w 39"/>
                  <a:gd name="T11" fmla="*/ 56 h 67"/>
                  <a:gd name="T12" fmla="*/ 35 w 39"/>
                  <a:gd name="T13" fmla="*/ 61 h 67"/>
                  <a:gd name="T14" fmla="*/ 26 w 39"/>
                  <a:gd name="T15" fmla="*/ 67 h 67"/>
                  <a:gd name="T16" fmla="*/ 24 w 39"/>
                  <a:gd name="T17" fmla="*/ 65 h 67"/>
                  <a:gd name="T18" fmla="*/ 32 w 39"/>
                  <a:gd name="T19" fmla="*/ 59 h 67"/>
                  <a:gd name="T20" fmla="*/ 33 w 39"/>
                  <a:gd name="T21"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67">
                    <a:moveTo>
                      <a:pt x="33" y="58"/>
                    </a:moveTo>
                    <a:cubicBezTo>
                      <a:pt x="33" y="58"/>
                      <a:pt x="33" y="58"/>
                      <a:pt x="33" y="58"/>
                    </a:cubicBezTo>
                    <a:cubicBezTo>
                      <a:pt x="34" y="57"/>
                      <a:pt x="35" y="56"/>
                      <a:pt x="35" y="56"/>
                    </a:cubicBezTo>
                    <a:cubicBezTo>
                      <a:pt x="35" y="55"/>
                      <a:pt x="16" y="27"/>
                      <a:pt x="11" y="21"/>
                    </a:cubicBezTo>
                    <a:cubicBezTo>
                      <a:pt x="4" y="12"/>
                      <a:pt x="0" y="12"/>
                      <a:pt x="0" y="0"/>
                    </a:cubicBezTo>
                    <a:cubicBezTo>
                      <a:pt x="0" y="0"/>
                      <a:pt x="38" y="55"/>
                      <a:pt x="38" y="56"/>
                    </a:cubicBezTo>
                    <a:cubicBezTo>
                      <a:pt x="39" y="58"/>
                      <a:pt x="36" y="60"/>
                      <a:pt x="35" y="61"/>
                    </a:cubicBezTo>
                    <a:cubicBezTo>
                      <a:pt x="26" y="67"/>
                      <a:pt x="26" y="67"/>
                      <a:pt x="26" y="67"/>
                    </a:cubicBezTo>
                    <a:cubicBezTo>
                      <a:pt x="25" y="66"/>
                      <a:pt x="25" y="66"/>
                      <a:pt x="24" y="65"/>
                    </a:cubicBezTo>
                    <a:cubicBezTo>
                      <a:pt x="32" y="59"/>
                      <a:pt x="32" y="59"/>
                      <a:pt x="32" y="59"/>
                    </a:cubicBezTo>
                    <a:lnTo>
                      <a:pt x="33" y="58"/>
                    </a:lnTo>
                    <a:close/>
                  </a:path>
                </a:pathLst>
              </a:custGeom>
              <a:solidFill>
                <a:srgbClr val="8CA1B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2" name="íšḷíḓé"/>
              <p:cNvSpPr/>
              <p:nvPr/>
            </p:nvSpPr>
            <p:spPr bwMode="auto">
              <a:xfrm>
                <a:off x="3566" y="2951"/>
                <a:ext cx="26" cy="22"/>
              </a:xfrm>
              <a:custGeom>
                <a:avLst/>
                <a:gdLst>
                  <a:gd name="T0" fmla="*/ 2 w 17"/>
                  <a:gd name="T1" fmla="*/ 14 h 14"/>
                  <a:gd name="T2" fmla="*/ 0 w 17"/>
                  <a:gd name="T3" fmla="*/ 11 h 14"/>
                  <a:gd name="T4" fmla="*/ 15 w 17"/>
                  <a:gd name="T5" fmla="*/ 0 h 14"/>
                  <a:gd name="T6" fmla="*/ 17 w 17"/>
                  <a:gd name="T7" fmla="*/ 3 h 14"/>
                  <a:gd name="T8" fmla="*/ 2 w 17"/>
                  <a:gd name="T9" fmla="*/ 14 h 14"/>
                </a:gdLst>
                <a:ahLst/>
                <a:cxnLst>
                  <a:cxn ang="0">
                    <a:pos x="T0" y="T1"/>
                  </a:cxn>
                  <a:cxn ang="0">
                    <a:pos x="T2" y="T3"/>
                  </a:cxn>
                  <a:cxn ang="0">
                    <a:pos x="T4" y="T5"/>
                  </a:cxn>
                  <a:cxn ang="0">
                    <a:pos x="T6" y="T7"/>
                  </a:cxn>
                  <a:cxn ang="0">
                    <a:pos x="T8" y="T9"/>
                  </a:cxn>
                </a:cxnLst>
                <a:rect l="0" t="0" r="r" b="b"/>
                <a:pathLst>
                  <a:path w="17" h="14">
                    <a:moveTo>
                      <a:pt x="2" y="14"/>
                    </a:moveTo>
                    <a:cubicBezTo>
                      <a:pt x="2" y="13"/>
                      <a:pt x="1" y="12"/>
                      <a:pt x="0" y="11"/>
                    </a:cubicBezTo>
                    <a:cubicBezTo>
                      <a:pt x="15" y="0"/>
                      <a:pt x="15" y="0"/>
                      <a:pt x="15" y="0"/>
                    </a:cubicBezTo>
                    <a:cubicBezTo>
                      <a:pt x="15" y="1"/>
                      <a:pt x="16" y="2"/>
                      <a:pt x="17" y="3"/>
                    </a:cubicBezTo>
                    <a:lnTo>
                      <a:pt x="2" y="14"/>
                    </a:lnTo>
                    <a:close/>
                  </a:path>
                </a:pathLst>
              </a:custGeom>
              <a:solidFill>
                <a:srgbClr val="8CA1B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3" name="íśḻiḓè"/>
              <p:cNvSpPr/>
              <p:nvPr/>
            </p:nvSpPr>
            <p:spPr bwMode="auto">
              <a:xfrm>
                <a:off x="3503" y="2865"/>
                <a:ext cx="22" cy="22"/>
              </a:xfrm>
              <a:custGeom>
                <a:avLst/>
                <a:gdLst>
                  <a:gd name="T0" fmla="*/ 6 w 14"/>
                  <a:gd name="T1" fmla="*/ 14 h 14"/>
                  <a:gd name="T2" fmla="*/ 0 w 14"/>
                  <a:gd name="T3" fmla="*/ 2 h 14"/>
                  <a:gd name="T4" fmla="*/ 3 w 14"/>
                  <a:gd name="T5" fmla="*/ 0 h 14"/>
                  <a:gd name="T6" fmla="*/ 14 w 14"/>
                  <a:gd name="T7" fmla="*/ 8 h 14"/>
                  <a:gd name="T8" fmla="*/ 6 w 14"/>
                  <a:gd name="T9" fmla="*/ 14 h 14"/>
                </a:gdLst>
                <a:ahLst/>
                <a:cxnLst>
                  <a:cxn ang="0">
                    <a:pos x="T0" y="T1"/>
                  </a:cxn>
                  <a:cxn ang="0">
                    <a:pos x="T2" y="T3"/>
                  </a:cxn>
                  <a:cxn ang="0">
                    <a:pos x="T4" y="T5"/>
                  </a:cxn>
                  <a:cxn ang="0">
                    <a:pos x="T6" y="T7"/>
                  </a:cxn>
                  <a:cxn ang="0">
                    <a:pos x="T8" y="T9"/>
                  </a:cxn>
                </a:cxnLst>
                <a:rect l="0" t="0" r="r" b="b"/>
                <a:pathLst>
                  <a:path w="14" h="14">
                    <a:moveTo>
                      <a:pt x="6" y="14"/>
                    </a:moveTo>
                    <a:cubicBezTo>
                      <a:pt x="2" y="9"/>
                      <a:pt x="1" y="4"/>
                      <a:pt x="0" y="2"/>
                    </a:cubicBezTo>
                    <a:cubicBezTo>
                      <a:pt x="3" y="0"/>
                      <a:pt x="3" y="0"/>
                      <a:pt x="3" y="0"/>
                    </a:cubicBezTo>
                    <a:cubicBezTo>
                      <a:pt x="5" y="1"/>
                      <a:pt x="9" y="4"/>
                      <a:pt x="14" y="8"/>
                    </a:cubicBezTo>
                    <a:lnTo>
                      <a:pt x="6" y="14"/>
                    </a:lnTo>
                    <a:close/>
                  </a:path>
                </a:pathLst>
              </a:custGeom>
              <a:solidFill>
                <a:srgbClr val="8CA1B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4" name="îṧlíḑè"/>
              <p:cNvSpPr/>
              <p:nvPr/>
            </p:nvSpPr>
            <p:spPr bwMode="auto">
              <a:xfrm>
                <a:off x="3522" y="2915"/>
                <a:ext cx="52" cy="152"/>
              </a:xfrm>
              <a:custGeom>
                <a:avLst/>
                <a:gdLst>
                  <a:gd name="T0" fmla="*/ 28 w 33"/>
                  <a:gd name="T1" fmla="*/ 43 h 97"/>
                  <a:gd name="T2" fmla="*/ 30 w 33"/>
                  <a:gd name="T3" fmla="*/ 23 h 97"/>
                  <a:gd name="T4" fmla="*/ 13 w 33"/>
                  <a:gd name="T5" fmla="*/ 11 h 97"/>
                  <a:gd name="T6" fmla="*/ 4 w 33"/>
                  <a:gd name="T7" fmla="*/ 34 h 97"/>
                  <a:gd name="T8" fmla="*/ 4 w 33"/>
                  <a:gd name="T9" fmla="*/ 93 h 97"/>
                  <a:gd name="T10" fmla="*/ 33 w 33"/>
                  <a:gd name="T11" fmla="*/ 58 h 97"/>
                  <a:gd name="T12" fmla="*/ 28 w 33"/>
                  <a:gd name="T13" fmla="*/ 43 h 97"/>
                </a:gdLst>
                <a:ahLst/>
                <a:cxnLst>
                  <a:cxn ang="0">
                    <a:pos x="T0" y="T1"/>
                  </a:cxn>
                  <a:cxn ang="0">
                    <a:pos x="T2" y="T3"/>
                  </a:cxn>
                  <a:cxn ang="0">
                    <a:pos x="T4" y="T5"/>
                  </a:cxn>
                  <a:cxn ang="0">
                    <a:pos x="T6" y="T7"/>
                  </a:cxn>
                  <a:cxn ang="0">
                    <a:pos x="T8" y="T9"/>
                  </a:cxn>
                  <a:cxn ang="0">
                    <a:pos x="T10" y="T11"/>
                  </a:cxn>
                  <a:cxn ang="0">
                    <a:pos x="T12" y="T13"/>
                  </a:cxn>
                </a:cxnLst>
                <a:rect l="0" t="0" r="r" b="b"/>
                <a:pathLst>
                  <a:path w="33" h="97">
                    <a:moveTo>
                      <a:pt x="28" y="43"/>
                    </a:moveTo>
                    <a:cubicBezTo>
                      <a:pt x="27" y="37"/>
                      <a:pt x="31" y="35"/>
                      <a:pt x="30" y="23"/>
                    </a:cubicBezTo>
                    <a:cubicBezTo>
                      <a:pt x="28" y="11"/>
                      <a:pt x="13" y="0"/>
                      <a:pt x="13" y="11"/>
                    </a:cubicBezTo>
                    <a:cubicBezTo>
                      <a:pt x="10" y="22"/>
                      <a:pt x="5" y="28"/>
                      <a:pt x="4" y="34"/>
                    </a:cubicBezTo>
                    <a:cubicBezTo>
                      <a:pt x="3" y="53"/>
                      <a:pt x="0" y="90"/>
                      <a:pt x="4" y="93"/>
                    </a:cubicBezTo>
                    <a:cubicBezTo>
                      <a:pt x="9" y="97"/>
                      <a:pt x="21" y="64"/>
                      <a:pt x="33" y="58"/>
                    </a:cubicBezTo>
                    <a:cubicBezTo>
                      <a:pt x="30" y="52"/>
                      <a:pt x="28" y="45"/>
                      <a:pt x="28" y="43"/>
                    </a:cubicBezTo>
                    <a:close/>
                  </a:path>
                </a:pathLst>
              </a:custGeom>
              <a:solidFill>
                <a:srgbClr val="FBCE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5" name="ïṣḻïḍé"/>
              <p:cNvSpPr/>
              <p:nvPr/>
            </p:nvSpPr>
            <p:spPr bwMode="auto">
              <a:xfrm>
                <a:off x="3525" y="3109"/>
                <a:ext cx="103" cy="64"/>
              </a:xfrm>
              <a:custGeom>
                <a:avLst/>
                <a:gdLst>
                  <a:gd name="T0" fmla="*/ 62 w 66"/>
                  <a:gd name="T1" fmla="*/ 41 h 41"/>
                  <a:gd name="T2" fmla="*/ 66 w 66"/>
                  <a:gd name="T3" fmla="*/ 10 h 41"/>
                  <a:gd name="T4" fmla="*/ 2 w 66"/>
                  <a:gd name="T5" fmla="*/ 0 h 41"/>
                  <a:gd name="T6" fmla="*/ 0 w 66"/>
                  <a:gd name="T7" fmla="*/ 41 h 41"/>
                  <a:gd name="T8" fmla="*/ 62 w 66"/>
                  <a:gd name="T9" fmla="*/ 41 h 41"/>
                </a:gdLst>
                <a:ahLst/>
                <a:cxnLst>
                  <a:cxn ang="0">
                    <a:pos x="T0" y="T1"/>
                  </a:cxn>
                  <a:cxn ang="0">
                    <a:pos x="T2" y="T3"/>
                  </a:cxn>
                  <a:cxn ang="0">
                    <a:pos x="T4" y="T5"/>
                  </a:cxn>
                  <a:cxn ang="0">
                    <a:pos x="T6" y="T7"/>
                  </a:cxn>
                  <a:cxn ang="0">
                    <a:pos x="T8" y="T9"/>
                  </a:cxn>
                </a:cxnLst>
                <a:rect l="0" t="0" r="r" b="b"/>
                <a:pathLst>
                  <a:path w="66" h="41">
                    <a:moveTo>
                      <a:pt x="62" y="41"/>
                    </a:moveTo>
                    <a:cubicBezTo>
                      <a:pt x="62" y="38"/>
                      <a:pt x="66" y="10"/>
                      <a:pt x="66" y="10"/>
                    </a:cubicBezTo>
                    <a:cubicBezTo>
                      <a:pt x="2" y="0"/>
                      <a:pt x="2" y="0"/>
                      <a:pt x="2" y="0"/>
                    </a:cubicBezTo>
                    <a:cubicBezTo>
                      <a:pt x="0" y="41"/>
                      <a:pt x="0" y="41"/>
                      <a:pt x="0" y="41"/>
                    </a:cubicBezTo>
                    <a:lnTo>
                      <a:pt x="62" y="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6" name="íŝļiḑê"/>
              <p:cNvSpPr/>
              <p:nvPr/>
            </p:nvSpPr>
            <p:spPr bwMode="auto">
              <a:xfrm>
                <a:off x="3175" y="3006"/>
                <a:ext cx="73" cy="87"/>
              </a:xfrm>
              <a:custGeom>
                <a:avLst/>
                <a:gdLst>
                  <a:gd name="T0" fmla="*/ 23 w 47"/>
                  <a:gd name="T1" fmla="*/ 0 h 56"/>
                  <a:gd name="T2" fmla="*/ 0 w 47"/>
                  <a:gd name="T3" fmla="*/ 11 h 56"/>
                  <a:gd name="T4" fmla="*/ 20 w 47"/>
                  <a:gd name="T5" fmla="*/ 55 h 56"/>
                  <a:gd name="T6" fmla="*/ 47 w 47"/>
                  <a:gd name="T7" fmla="*/ 48 h 56"/>
                  <a:gd name="T8" fmla="*/ 23 w 47"/>
                  <a:gd name="T9" fmla="*/ 0 h 56"/>
                </a:gdLst>
                <a:ahLst/>
                <a:cxnLst>
                  <a:cxn ang="0">
                    <a:pos x="T0" y="T1"/>
                  </a:cxn>
                  <a:cxn ang="0">
                    <a:pos x="T2" y="T3"/>
                  </a:cxn>
                  <a:cxn ang="0">
                    <a:pos x="T4" y="T5"/>
                  </a:cxn>
                  <a:cxn ang="0">
                    <a:pos x="T6" y="T7"/>
                  </a:cxn>
                  <a:cxn ang="0">
                    <a:pos x="T8" y="T9"/>
                  </a:cxn>
                </a:cxnLst>
                <a:rect l="0" t="0" r="r" b="b"/>
                <a:pathLst>
                  <a:path w="47" h="56">
                    <a:moveTo>
                      <a:pt x="23" y="0"/>
                    </a:moveTo>
                    <a:cubicBezTo>
                      <a:pt x="21" y="0"/>
                      <a:pt x="0" y="11"/>
                      <a:pt x="0" y="11"/>
                    </a:cubicBezTo>
                    <a:cubicBezTo>
                      <a:pt x="0" y="11"/>
                      <a:pt x="20" y="55"/>
                      <a:pt x="20" y="55"/>
                    </a:cubicBezTo>
                    <a:cubicBezTo>
                      <a:pt x="20" y="56"/>
                      <a:pt x="47" y="48"/>
                      <a:pt x="47" y="48"/>
                    </a:cubicBez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7" name="ïṡľïḍè"/>
              <p:cNvSpPr/>
              <p:nvPr/>
            </p:nvSpPr>
            <p:spPr bwMode="auto">
              <a:xfrm>
                <a:off x="2763" y="3009"/>
                <a:ext cx="868" cy="734"/>
              </a:xfrm>
              <a:custGeom>
                <a:avLst/>
                <a:gdLst>
                  <a:gd name="T0" fmla="*/ 555 w 555"/>
                  <a:gd name="T1" fmla="*/ 85 h 469"/>
                  <a:gd name="T2" fmla="*/ 483 w 555"/>
                  <a:gd name="T3" fmla="*/ 78 h 469"/>
                  <a:gd name="T4" fmla="*/ 456 w 555"/>
                  <a:gd name="T5" fmla="*/ 252 h 469"/>
                  <a:gd name="T6" fmla="*/ 408 w 555"/>
                  <a:gd name="T7" fmla="*/ 320 h 469"/>
                  <a:gd name="T8" fmla="*/ 339 w 555"/>
                  <a:gd name="T9" fmla="*/ 299 h 469"/>
                  <a:gd name="T10" fmla="*/ 242 w 555"/>
                  <a:gd name="T11" fmla="*/ 262 h 469"/>
                  <a:gd name="T12" fmla="*/ 141 w 555"/>
                  <a:gd name="T13" fmla="*/ 239 h 469"/>
                  <a:gd name="T14" fmla="*/ 106 w 555"/>
                  <a:gd name="T15" fmla="*/ 238 h 469"/>
                  <a:gd name="T16" fmla="*/ 106 w 555"/>
                  <a:gd name="T17" fmla="*/ 127 h 469"/>
                  <a:gd name="T18" fmla="*/ 302 w 555"/>
                  <a:gd name="T19" fmla="*/ 67 h 469"/>
                  <a:gd name="T20" fmla="*/ 274 w 555"/>
                  <a:gd name="T21" fmla="*/ 0 h 469"/>
                  <a:gd name="T22" fmla="*/ 32 w 555"/>
                  <a:gd name="T23" fmla="*/ 97 h 469"/>
                  <a:gd name="T24" fmla="*/ 10 w 555"/>
                  <a:gd name="T25" fmla="*/ 350 h 469"/>
                  <a:gd name="T26" fmla="*/ 11 w 555"/>
                  <a:gd name="T27" fmla="*/ 357 h 469"/>
                  <a:gd name="T28" fmla="*/ 170 w 555"/>
                  <a:gd name="T29" fmla="*/ 424 h 469"/>
                  <a:gd name="T30" fmla="*/ 170 w 555"/>
                  <a:gd name="T31" fmla="*/ 424 h 469"/>
                  <a:gd name="T32" fmla="*/ 193 w 555"/>
                  <a:gd name="T33" fmla="*/ 431 h 469"/>
                  <a:gd name="T34" fmla="*/ 215 w 555"/>
                  <a:gd name="T35" fmla="*/ 438 h 469"/>
                  <a:gd name="T36" fmla="*/ 215 w 555"/>
                  <a:gd name="T37" fmla="*/ 437 h 469"/>
                  <a:gd name="T38" fmla="*/ 384 w 555"/>
                  <a:gd name="T39" fmla="*/ 469 h 469"/>
                  <a:gd name="T40" fmla="*/ 389 w 555"/>
                  <a:gd name="T41" fmla="*/ 465 h 469"/>
                  <a:gd name="T42" fmla="*/ 537 w 555"/>
                  <a:gd name="T43" fmla="*/ 277 h 469"/>
                  <a:gd name="T44" fmla="*/ 555 w 555"/>
                  <a:gd name="T45" fmla="*/ 8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5" h="469">
                    <a:moveTo>
                      <a:pt x="555" y="85"/>
                    </a:moveTo>
                    <a:cubicBezTo>
                      <a:pt x="483" y="78"/>
                      <a:pt x="483" y="78"/>
                      <a:pt x="483" y="78"/>
                    </a:cubicBezTo>
                    <a:cubicBezTo>
                      <a:pt x="483" y="78"/>
                      <a:pt x="478" y="185"/>
                      <a:pt x="456" y="252"/>
                    </a:cubicBezTo>
                    <a:cubicBezTo>
                      <a:pt x="456" y="252"/>
                      <a:pt x="435" y="288"/>
                      <a:pt x="408" y="320"/>
                    </a:cubicBezTo>
                    <a:cubicBezTo>
                      <a:pt x="385" y="330"/>
                      <a:pt x="363" y="313"/>
                      <a:pt x="339" y="299"/>
                    </a:cubicBezTo>
                    <a:cubicBezTo>
                      <a:pt x="310" y="282"/>
                      <a:pt x="276" y="271"/>
                      <a:pt x="242" y="262"/>
                    </a:cubicBezTo>
                    <a:cubicBezTo>
                      <a:pt x="209" y="251"/>
                      <a:pt x="174" y="241"/>
                      <a:pt x="141" y="239"/>
                    </a:cubicBezTo>
                    <a:cubicBezTo>
                      <a:pt x="113" y="238"/>
                      <a:pt x="114" y="242"/>
                      <a:pt x="106" y="238"/>
                    </a:cubicBezTo>
                    <a:cubicBezTo>
                      <a:pt x="102" y="225"/>
                      <a:pt x="107" y="141"/>
                      <a:pt x="106" y="127"/>
                    </a:cubicBezTo>
                    <a:cubicBezTo>
                      <a:pt x="302" y="67"/>
                      <a:pt x="302" y="67"/>
                      <a:pt x="302" y="67"/>
                    </a:cubicBezTo>
                    <a:cubicBezTo>
                      <a:pt x="274" y="0"/>
                      <a:pt x="274" y="0"/>
                      <a:pt x="274" y="0"/>
                    </a:cubicBezTo>
                    <a:cubicBezTo>
                      <a:pt x="223" y="15"/>
                      <a:pt x="75" y="39"/>
                      <a:pt x="32" y="97"/>
                    </a:cubicBezTo>
                    <a:cubicBezTo>
                      <a:pt x="11" y="141"/>
                      <a:pt x="0" y="326"/>
                      <a:pt x="10" y="350"/>
                    </a:cubicBezTo>
                    <a:cubicBezTo>
                      <a:pt x="10" y="352"/>
                      <a:pt x="10" y="355"/>
                      <a:pt x="11" y="357"/>
                    </a:cubicBezTo>
                    <a:cubicBezTo>
                      <a:pt x="77" y="391"/>
                      <a:pt x="127" y="410"/>
                      <a:pt x="170" y="424"/>
                    </a:cubicBezTo>
                    <a:cubicBezTo>
                      <a:pt x="170" y="424"/>
                      <a:pt x="170" y="424"/>
                      <a:pt x="170" y="424"/>
                    </a:cubicBezTo>
                    <a:cubicBezTo>
                      <a:pt x="177" y="426"/>
                      <a:pt x="185" y="429"/>
                      <a:pt x="193" y="431"/>
                    </a:cubicBezTo>
                    <a:cubicBezTo>
                      <a:pt x="200" y="433"/>
                      <a:pt x="208" y="436"/>
                      <a:pt x="215" y="438"/>
                    </a:cubicBezTo>
                    <a:cubicBezTo>
                      <a:pt x="215" y="437"/>
                      <a:pt x="215" y="437"/>
                      <a:pt x="215" y="437"/>
                    </a:cubicBezTo>
                    <a:cubicBezTo>
                      <a:pt x="259" y="449"/>
                      <a:pt x="310" y="462"/>
                      <a:pt x="384" y="469"/>
                    </a:cubicBezTo>
                    <a:cubicBezTo>
                      <a:pt x="386" y="468"/>
                      <a:pt x="388" y="466"/>
                      <a:pt x="389" y="465"/>
                    </a:cubicBezTo>
                    <a:cubicBezTo>
                      <a:pt x="411" y="449"/>
                      <a:pt x="509" y="342"/>
                      <a:pt x="537" y="277"/>
                    </a:cubicBezTo>
                    <a:cubicBezTo>
                      <a:pt x="550" y="254"/>
                      <a:pt x="555" y="85"/>
                      <a:pt x="555" y="85"/>
                    </a:cubicBezTo>
                    <a:close/>
                  </a:path>
                </a:pathLst>
              </a:custGeom>
              <a:solidFill>
                <a:srgbClr val="6650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8" name="íṩľîdê"/>
              <p:cNvSpPr/>
              <p:nvPr/>
            </p:nvSpPr>
            <p:spPr bwMode="auto">
              <a:xfrm>
                <a:off x="3250" y="3413"/>
                <a:ext cx="175" cy="194"/>
              </a:xfrm>
              <a:custGeom>
                <a:avLst/>
                <a:gdLst>
                  <a:gd name="T0" fmla="*/ 86 w 112"/>
                  <a:gd name="T1" fmla="*/ 124 h 124"/>
                  <a:gd name="T2" fmla="*/ 101 w 112"/>
                  <a:gd name="T3" fmla="*/ 23 h 124"/>
                  <a:gd name="T4" fmla="*/ 68 w 112"/>
                  <a:gd name="T5" fmla="*/ 0 h 124"/>
                  <a:gd name="T6" fmla="*/ 23 w 112"/>
                  <a:gd name="T7" fmla="*/ 46 h 124"/>
                  <a:gd name="T8" fmla="*/ 0 w 112"/>
                  <a:gd name="T9" fmla="*/ 100 h 124"/>
                  <a:gd name="T10" fmla="*/ 86 w 112"/>
                  <a:gd name="T11" fmla="*/ 124 h 124"/>
                </a:gdLst>
                <a:ahLst/>
                <a:cxnLst>
                  <a:cxn ang="0">
                    <a:pos x="T0" y="T1"/>
                  </a:cxn>
                  <a:cxn ang="0">
                    <a:pos x="T2" y="T3"/>
                  </a:cxn>
                  <a:cxn ang="0">
                    <a:pos x="T4" y="T5"/>
                  </a:cxn>
                  <a:cxn ang="0">
                    <a:pos x="T6" y="T7"/>
                  </a:cxn>
                  <a:cxn ang="0">
                    <a:pos x="T8" y="T9"/>
                  </a:cxn>
                  <a:cxn ang="0">
                    <a:pos x="T10" y="T11"/>
                  </a:cxn>
                </a:cxnLst>
                <a:rect l="0" t="0" r="r" b="b"/>
                <a:pathLst>
                  <a:path w="112" h="124">
                    <a:moveTo>
                      <a:pt x="86" y="124"/>
                    </a:moveTo>
                    <a:cubicBezTo>
                      <a:pt x="61" y="60"/>
                      <a:pt x="112" y="31"/>
                      <a:pt x="101" y="23"/>
                    </a:cubicBezTo>
                    <a:cubicBezTo>
                      <a:pt x="89" y="14"/>
                      <a:pt x="68" y="0"/>
                      <a:pt x="68" y="0"/>
                    </a:cubicBezTo>
                    <a:cubicBezTo>
                      <a:pt x="23" y="46"/>
                      <a:pt x="23" y="46"/>
                      <a:pt x="23" y="46"/>
                    </a:cubicBezTo>
                    <a:cubicBezTo>
                      <a:pt x="0" y="100"/>
                      <a:pt x="0" y="100"/>
                      <a:pt x="0" y="100"/>
                    </a:cubicBezTo>
                    <a:lnTo>
                      <a:pt x="86" y="124"/>
                    </a:lnTo>
                    <a:close/>
                  </a:path>
                </a:pathLst>
              </a:custGeom>
              <a:solidFill>
                <a:srgbClr val="6650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9" name="í$lîḓé"/>
              <p:cNvSpPr/>
              <p:nvPr/>
            </p:nvSpPr>
            <p:spPr bwMode="auto">
              <a:xfrm>
                <a:off x="2882" y="3278"/>
                <a:ext cx="136" cy="177"/>
              </a:xfrm>
              <a:custGeom>
                <a:avLst/>
                <a:gdLst>
                  <a:gd name="T0" fmla="*/ 69 w 87"/>
                  <a:gd name="T1" fmla="*/ 113 h 113"/>
                  <a:gd name="T2" fmla="*/ 85 w 87"/>
                  <a:gd name="T3" fmla="*/ 11 h 113"/>
                  <a:gd name="T4" fmla="*/ 7 w 87"/>
                  <a:gd name="T5" fmla="*/ 16 h 113"/>
                  <a:gd name="T6" fmla="*/ 0 w 87"/>
                  <a:gd name="T7" fmla="*/ 52 h 113"/>
                  <a:gd name="T8" fmla="*/ 2 w 87"/>
                  <a:gd name="T9" fmla="*/ 77 h 113"/>
                  <a:gd name="T10" fmla="*/ 69 w 87"/>
                  <a:gd name="T11" fmla="*/ 113 h 113"/>
                </a:gdLst>
                <a:ahLst/>
                <a:cxnLst>
                  <a:cxn ang="0">
                    <a:pos x="T0" y="T1"/>
                  </a:cxn>
                  <a:cxn ang="0">
                    <a:pos x="T2" y="T3"/>
                  </a:cxn>
                  <a:cxn ang="0">
                    <a:pos x="T4" y="T5"/>
                  </a:cxn>
                  <a:cxn ang="0">
                    <a:pos x="T6" y="T7"/>
                  </a:cxn>
                  <a:cxn ang="0">
                    <a:pos x="T8" y="T9"/>
                  </a:cxn>
                  <a:cxn ang="0">
                    <a:pos x="T10" y="T11"/>
                  </a:cxn>
                </a:cxnLst>
                <a:rect l="0" t="0" r="r" b="b"/>
                <a:pathLst>
                  <a:path w="87" h="113">
                    <a:moveTo>
                      <a:pt x="69" y="113"/>
                    </a:moveTo>
                    <a:cubicBezTo>
                      <a:pt x="74" y="104"/>
                      <a:pt x="87" y="14"/>
                      <a:pt x="85" y="11"/>
                    </a:cubicBezTo>
                    <a:cubicBezTo>
                      <a:pt x="82" y="8"/>
                      <a:pt x="11" y="0"/>
                      <a:pt x="7" y="16"/>
                    </a:cubicBezTo>
                    <a:cubicBezTo>
                      <a:pt x="3" y="32"/>
                      <a:pt x="0" y="52"/>
                      <a:pt x="0" y="52"/>
                    </a:cubicBezTo>
                    <a:cubicBezTo>
                      <a:pt x="2" y="77"/>
                      <a:pt x="2" y="77"/>
                      <a:pt x="2" y="77"/>
                    </a:cubicBezTo>
                    <a:lnTo>
                      <a:pt x="69" y="113"/>
                    </a:lnTo>
                    <a:close/>
                  </a:path>
                </a:pathLst>
              </a:custGeom>
              <a:solidFill>
                <a:srgbClr val="6650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0" name="îŝ1ïḍè"/>
              <p:cNvSpPr/>
              <p:nvPr/>
            </p:nvSpPr>
            <p:spPr bwMode="auto">
              <a:xfrm>
                <a:off x="2727" y="3514"/>
                <a:ext cx="762" cy="306"/>
              </a:xfrm>
              <a:custGeom>
                <a:avLst/>
                <a:gdLst>
                  <a:gd name="T0" fmla="*/ 10 w 487"/>
                  <a:gd name="T1" fmla="*/ 17 h 195"/>
                  <a:gd name="T2" fmla="*/ 38 w 487"/>
                  <a:gd name="T3" fmla="*/ 3 h 195"/>
                  <a:gd name="T4" fmla="*/ 242 w 487"/>
                  <a:gd name="T5" fmla="*/ 109 h 195"/>
                  <a:gd name="T6" fmla="*/ 467 w 487"/>
                  <a:gd name="T7" fmla="*/ 121 h 195"/>
                  <a:gd name="T8" fmla="*/ 484 w 487"/>
                  <a:gd name="T9" fmla="*/ 148 h 195"/>
                  <a:gd name="T10" fmla="*/ 226 w 487"/>
                  <a:gd name="T11" fmla="*/ 171 h 195"/>
                  <a:gd name="T12" fmla="*/ 10 w 487"/>
                  <a:gd name="T13" fmla="*/ 17 h 195"/>
                </a:gdLst>
                <a:ahLst/>
                <a:cxnLst>
                  <a:cxn ang="0">
                    <a:pos x="T0" y="T1"/>
                  </a:cxn>
                  <a:cxn ang="0">
                    <a:pos x="T2" y="T3"/>
                  </a:cxn>
                  <a:cxn ang="0">
                    <a:pos x="T4" y="T5"/>
                  </a:cxn>
                  <a:cxn ang="0">
                    <a:pos x="T6" y="T7"/>
                  </a:cxn>
                  <a:cxn ang="0">
                    <a:pos x="T8" y="T9"/>
                  </a:cxn>
                  <a:cxn ang="0">
                    <a:pos x="T10" y="T11"/>
                  </a:cxn>
                  <a:cxn ang="0">
                    <a:pos x="T12" y="T13"/>
                  </a:cxn>
                </a:cxnLst>
                <a:rect l="0" t="0" r="r" b="b"/>
                <a:pathLst>
                  <a:path w="487" h="195">
                    <a:moveTo>
                      <a:pt x="10" y="17"/>
                    </a:moveTo>
                    <a:cubicBezTo>
                      <a:pt x="13" y="6"/>
                      <a:pt x="26" y="0"/>
                      <a:pt x="38" y="3"/>
                    </a:cubicBezTo>
                    <a:cubicBezTo>
                      <a:pt x="38" y="3"/>
                      <a:pt x="111" y="73"/>
                      <a:pt x="242" y="109"/>
                    </a:cubicBezTo>
                    <a:cubicBezTo>
                      <a:pt x="372" y="145"/>
                      <a:pt x="467" y="121"/>
                      <a:pt x="467" y="121"/>
                    </a:cubicBezTo>
                    <a:cubicBezTo>
                      <a:pt x="480" y="125"/>
                      <a:pt x="487" y="137"/>
                      <a:pt x="484" y="148"/>
                    </a:cubicBezTo>
                    <a:cubicBezTo>
                      <a:pt x="472" y="193"/>
                      <a:pt x="313" y="195"/>
                      <a:pt x="226" y="171"/>
                    </a:cubicBezTo>
                    <a:cubicBezTo>
                      <a:pt x="137" y="146"/>
                      <a:pt x="0" y="57"/>
                      <a:pt x="10" y="17"/>
                    </a:cubicBezTo>
                    <a:close/>
                  </a:path>
                </a:pathLst>
              </a:custGeom>
              <a:solidFill>
                <a:srgbClr val="3B3A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1" name="íṥľïdê"/>
              <p:cNvSpPr/>
              <p:nvPr/>
            </p:nvSpPr>
            <p:spPr bwMode="auto">
              <a:xfrm>
                <a:off x="3250" y="3585"/>
                <a:ext cx="33" cy="81"/>
              </a:xfrm>
              <a:custGeom>
                <a:avLst/>
                <a:gdLst>
                  <a:gd name="T0" fmla="*/ 0 w 21"/>
                  <a:gd name="T1" fmla="*/ 41 h 52"/>
                  <a:gd name="T2" fmla="*/ 12 w 21"/>
                  <a:gd name="T3" fmla="*/ 49 h 52"/>
                  <a:gd name="T4" fmla="*/ 21 w 21"/>
                  <a:gd name="T5" fmla="*/ 19 h 52"/>
                  <a:gd name="T6" fmla="*/ 15 w 21"/>
                  <a:gd name="T7" fmla="*/ 4 h 52"/>
                  <a:gd name="T8" fmla="*/ 0 w 21"/>
                  <a:gd name="T9" fmla="*/ 41 h 52"/>
                </a:gdLst>
                <a:ahLst/>
                <a:cxnLst>
                  <a:cxn ang="0">
                    <a:pos x="T0" y="T1"/>
                  </a:cxn>
                  <a:cxn ang="0">
                    <a:pos x="T2" y="T3"/>
                  </a:cxn>
                  <a:cxn ang="0">
                    <a:pos x="T4" y="T5"/>
                  </a:cxn>
                  <a:cxn ang="0">
                    <a:pos x="T6" y="T7"/>
                  </a:cxn>
                  <a:cxn ang="0">
                    <a:pos x="T8" y="T9"/>
                  </a:cxn>
                </a:cxnLst>
                <a:rect l="0" t="0" r="r" b="b"/>
                <a:pathLst>
                  <a:path w="21" h="52">
                    <a:moveTo>
                      <a:pt x="0" y="41"/>
                    </a:moveTo>
                    <a:cubicBezTo>
                      <a:pt x="1" y="44"/>
                      <a:pt x="9" y="52"/>
                      <a:pt x="12" y="49"/>
                    </a:cubicBezTo>
                    <a:cubicBezTo>
                      <a:pt x="16" y="45"/>
                      <a:pt x="21" y="31"/>
                      <a:pt x="21" y="19"/>
                    </a:cubicBezTo>
                    <a:cubicBezTo>
                      <a:pt x="21" y="7"/>
                      <a:pt x="20" y="0"/>
                      <a:pt x="15" y="4"/>
                    </a:cubicBezTo>
                    <a:cubicBezTo>
                      <a:pt x="10" y="9"/>
                      <a:pt x="0" y="41"/>
                      <a:pt x="0" y="41"/>
                    </a:cubicBezTo>
                    <a:close/>
                  </a:path>
                </a:pathLst>
              </a:custGeom>
              <a:solidFill>
                <a:srgbClr val="DBAA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2" name="i$ḷidè"/>
              <p:cNvSpPr/>
              <p:nvPr/>
            </p:nvSpPr>
            <p:spPr bwMode="auto">
              <a:xfrm>
                <a:off x="2932" y="3447"/>
                <a:ext cx="47" cy="69"/>
              </a:xfrm>
              <a:custGeom>
                <a:avLst/>
                <a:gdLst>
                  <a:gd name="T0" fmla="*/ 15 w 30"/>
                  <a:gd name="T1" fmla="*/ 42 h 44"/>
                  <a:gd name="T2" fmla="*/ 0 w 30"/>
                  <a:gd name="T3" fmla="*/ 39 h 44"/>
                  <a:gd name="T4" fmla="*/ 15 w 30"/>
                  <a:gd name="T5" fmla="*/ 12 h 44"/>
                  <a:gd name="T6" fmla="*/ 30 w 30"/>
                  <a:gd name="T7" fmla="*/ 6 h 44"/>
                  <a:gd name="T8" fmla="*/ 15 w 30"/>
                  <a:gd name="T9" fmla="*/ 42 h 44"/>
                </a:gdLst>
                <a:ahLst/>
                <a:cxnLst>
                  <a:cxn ang="0">
                    <a:pos x="T0" y="T1"/>
                  </a:cxn>
                  <a:cxn ang="0">
                    <a:pos x="T2" y="T3"/>
                  </a:cxn>
                  <a:cxn ang="0">
                    <a:pos x="T4" y="T5"/>
                  </a:cxn>
                  <a:cxn ang="0">
                    <a:pos x="T6" y="T7"/>
                  </a:cxn>
                  <a:cxn ang="0">
                    <a:pos x="T8" y="T9"/>
                  </a:cxn>
                </a:cxnLst>
                <a:rect l="0" t="0" r="r" b="b"/>
                <a:pathLst>
                  <a:path w="30" h="44">
                    <a:moveTo>
                      <a:pt x="15" y="42"/>
                    </a:moveTo>
                    <a:cubicBezTo>
                      <a:pt x="12" y="44"/>
                      <a:pt x="0" y="44"/>
                      <a:pt x="0" y="39"/>
                    </a:cubicBezTo>
                    <a:cubicBezTo>
                      <a:pt x="0" y="34"/>
                      <a:pt x="7" y="20"/>
                      <a:pt x="15" y="12"/>
                    </a:cubicBezTo>
                    <a:cubicBezTo>
                      <a:pt x="24" y="4"/>
                      <a:pt x="29" y="0"/>
                      <a:pt x="30" y="6"/>
                    </a:cubicBezTo>
                    <a:cubicBezTo>
                      <a:pt x="30" y="12"/>
                      <a:pt x="15" y="42"/>
                      <a:pt x="15" y="42"/>
                    </a:cubicBezTo>
                    <a:close/>
                  </a:path>
                </a:pathLst>
              </a:custGeom>
              <a:solidFill>
                <a:srgbClr val="DBAA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3" name="iṧľïďe"/>
              <p:cNvSpPr/>
              <p:nvPr/>
            </p:nvSpPr>
            <p:spPr bwMode="auto">
              <a:xfrm>
                <a:off x="2864" y="3330"/>
                <a:ext cx="461" cy="436"/>
              </a:xfrm>
              <a:custGeom>
                <a:avLst/>
                <a:gdLst>
                  <a:gd name="T0" fmla="*/ 262 w 295"/>
                  <a:gd name="T1" fmla="*/ 192 h 279"/>
                  <a:gd name="T2" fmla="*/ 117 w 295"/>
                  <a:gd name="T3" fmla="*/ 258 h 279"/>
                  <a:gd name="T4" fmla="*/ 101 w 295"/>
                  <a:gd name="T5" fmla="*/ 26 h 279"/>
                  <a:gd name="T6" fmla="*/ 152 w 295"/>
                  <a:gd name="T7" fmla="*/ 3 h 279"/>
                  <a:gd name="T8" fmla="*/ 149 w 295"/>
                  <a:gd name="T9" fmla="*/ 12 h 279"/>
                  <a:gd name="T10" fmla="*/ 186 w 295"/>
                  <a:gd name="T11" fmla="*/ 4 h 279"/>
                  <a:gd name="T12" fmla="*/ 223 w 295"/>
                  <a:gd name="T13" fmla="*/ 7 h 279"/>
                  <a:gd name="T14" fmla="*/ 209 w 295"/>
                  <a:gd name="T15" fmla="*/ 17 h 279"/>
                  <a:gd name="T16" fmla="*/ 245 w 295"/>
                  <a:gd name="T17" fmla="*/ 28 h 279"/>
                  <a:gd name="T18" fmla="*/ 265 w 295"/>
                  <a:gd name="T19" fmla="*/ 40 h 279"/>
                  <a:gd name="T20" fmla="*/ 255 w 295"/>
                  <a:gd name="T21" fmla="*/ 45 h 279"/>
                  <a:gd name="T22" fmla="*/ 277 w 295"/>
                  <a:gd name="T23" fmla="*/ 72 h 279"/>
                  <a:gd name="T24" fmla="*/ 287 w 295"/>
                  <a:gd name="T25" fmla="*/ 95 h 279"/>
                  <a:gd name="T26" fmla="*/ 280 w 295"/>
                  <a:gd name="T27" fmla="*/ 95 h 279"/>
                  <a:gd name="T28" fmla="*/ 282 w 295"/>
                  <a:gd name="T29" fmla="*/ 152 h 279"/>
                  <a:gd name="T30" fmla="*/ 265 w 295"/>
                  <a:gd name="T31" fmla="*/ 186 h 279"/>
                  <a:gd name="T32" fmla="*/ 262 w 295"/>
                  <a:gd name="T33" fmla="*/ 19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5" h="279">
                    <a:moveTo>
                      <a:pt x="262" y="192"/>
                    </a:moveTo>
                    <a:cubicBezTo>
                      <a:pt x="230" y="267"/>
                      <a:pt x="165" y="279"/>
                      <a:pt x="117" y="258"/>
                    </a:cubicBezTo>
                    <a:cubicBezTo>
                      <a:pt x="0" y="207"/>
                      <a:pt x="37" y="104"/>
                      <a:pt x="101" y="26"/>
                    </a:cubicBezTo>
                    <a:cubicBezTo>
                      <a:pt x="117" y="7"/>
                      <a:pt x="152" y="0"/>
                      <a:pt x="152" y="3"/>
                    </a:cubicBezTo>
                    <a:cubicBezTo>
                      <a:pt x="151" y="5"/>
                      <a:pt x="147" y="14"/>
                      <a:pt x="149" y="12"/>
                    </a:cubicBezTo>
                    <a:cubicBezTo>
                      <a:pt x="150" y="11"/>
                      <a:pt x="167" y="6"/>
                      <a:pt x="186" y="4"/>
                    </a:cubicBezTo>
                    <a:cubicBezTo>
                      <a:pt x="205" y="2"/>
                      <a:pt x="227" y="5"/>
                      <a:pt x="223" y="7"/>
                    </a:cubicBezTo>
                    <a:cubicBezTo>
                      <a:pt x="219" y="9"/>
                      <a:pt x="209" y="17"/>
                      <a:pt x="209" y="17"/>
                    </a:cubicBezTo>
                    <a:cubicBezTo>
                      <a:pt x="209" y="17"/>
                      <a:pt x="228" y="18"/>
                      <a:pt x="245" y="28"/>
                    </a:cubicBezTo>
                    <a:cubicBezTo>
                      <a:pt x="261" y="38"/>
                      <a:pt x="265" y="40"/>
                      <a:pt x="265" y="40"/>
                    </a:cubicBezTo>
                    <a:cubicBezTo>
                      <a:pt x="255" y="45"/>
                      <a:pt x="255" y="45"/>
                      <a:pt x="255" y="45"/>
                    </a:cubicBezTo>
                    <a:cubicBezTo>
                      <a:pt x="255" y="45"/>
                      <a:pt x="267" y="56"/>
                      <a:pt x="277" y="72"/>
                    </a:cubicBezTo>
                    <a:cubicBezTo>
                      <a:pt x="286" y="89"/>
                      <a:pt x="287" y="95"/>
                      <a:pt x="287" y="95"/>
                    </a:cubicBezTo>
                    <a:cubicBezTo>
                      <a:pt x="280" y="95"/>
                      <a:pt x="280" y="95"/>
                      <a:pt x="280" y="95"/>
                    </a:cubicBezTo>
                    <a:cubicBezTo>
                      <a:pt x="280" y="95"/>
                      <a:pt x="295" y="127"/>
                      <a:pt x="282" y="152"/>
                    </a:cubicBezTo>
                    <a:cubicBezTo>
                      <a:pt x="270" y="177"/>
                      <a:pt x="271" y="175"/>
                      <a:pt x="265" y="186"/>
                    </a:cubicBezTo>
                    <a:cubicBezTo>
                      <a:pt x="264" y="188"/>
                      <a:pt x="263" y="190"/>
                      <a:pt x="262" y="192"/>
                    </a:cubicBezTo>
                    <a:close/>
                  </a:path>
                </a:pathLst>
              </a:custGeom>
              <a:solidFill>
                <a:srgbClr val="3331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4" name="ï$ľiḋe"/>
              <p:cNvSpPr/>
              <p:nvPr/>
            </p:nvSpPr>
            <p:spPr bwMode="auto">
              <a:xfrm>
                <a:off x="4021" y="1586"/>
                <a:ext cx="486" cy="449"/>
              </a:xfrm>
              <a:custGeom>
                <a:avLst/>
                <a:gdLst>
                  <a:gd name="T0" fmla="*/ 3 w 311"/>
                  <a:gd name="T1" fmla="*/ 156 h 287"/>
                  <a:gd name="T2" fmla="*/ 89 w 311"/>
                  <a:gd name="T3" fmla="*/ 6 h 287"/>
                  <a:gd name="T4" fmla="*/ 103 w 311"/>
                  <a:gd name="T5" fmla="*/ 2 h 287"/>
                  <a:gd name="T6" fmla="*/ 305 w 311"/>
                  <a:gd name="T7" fmla="*/ 117 h 287"/>
                  <a:gd name="T8" fmla="*/ 309 w 311"/>
                  <a:gd name="T9" fmla="*/ 131 h 287"/>
                  <a:gd name="T10" fmla="*/ 222 w 311"/>
                  <a:gd name="T11" fmla="*/ 281 h 287"/>
                  <a:gd name="T12" fmla="*/ 208 w 311"/>
                  <a:gd name="T13" fmla="*/ 284 h 287"/>
                  <a:gd name="T14" fmla="*/ 6 w 311"/>
                  <a:gd name="T15" fmla="*/ 170 h 287"/>
                  <a:gd name="T16" fmla="*/ 3 w 311"/>
                  <a:gd name="T17" fmla="*/ 15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 h="287">
                    <a:moveTo>
                      <a:pt x="3" y="156"/>
                    </a:moveTo>
                    <a:cubicBezTo>
                      <a:pt x="89" y="6"/>
                      <a:pt x="89" y="6"/>
                      <a:pt x="89" y="6"/>
                    </a:cubicBezTo>
                    <a:cubicBezTo>
                      <a:pt x="92" y="1"/>
                      <a:pt x="98" y="0"/>
                      <a:pt x="103" y="2"/>
                    </a:cubicBezTo>
                    <a:cubicBezTo>
                      <a:pt x="305" y="117"/>
                      <a:pt x="305" y="117"/>
                      <a:pt x="305" y="117"/>
                    </a:cubicBezTo>
                    <a:cubicBezTo>
                      <a:pt x="310" y="120"/>
                      <a:pt x="311" y="126"/>
                      <a:pt x="309" y="131"/>
                    </a:cubicBezTo>
                    <a:cubicBezTo>
                      <a:pt x="222" y="281"/>
                      <a:pt x="222" y="281"/>
                      <a:pt x="222" y="281"/>
                    </a:cubicBezTo>
                    <a:cubicBezTo>
                      <a:pt x="219" y="285"/>
                      <a:pt x="213" y="287"/>
                      <a:pt x="208" y="284"/>
                    </a:cubicBezTo>
                    <a:cubicBezTo>
                      <a:pt x="6" y="170"/>
                      <a:pt x="6" y="170"/>
                      <a:pt x="6" y="170"/>
                    </a:cubicBezTo>
                    <a:cubicBezTo>
                      <a:pt x="1" y="167"/>
                      <a:pt x="0" y="161"/>
                      <a:pt x="3" y="156"/>
                    </a:cubicBezTo>
                    <a:close/>
                  </a:path>
                </a:pathLst>
              </a:custGeom>
              <a:solidFill>
                <a:srgbClr val="1F38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5" name="îŝḻïḓê"/>
              <p:cNvSpPr/>
              <p:nvPr/>
            </p:nvSpPr>
            <p:spPr bwMode="auto">
              <a:xfrm>
                <a:off x="4054" y="1618"/>
                <a:ext cx="420" cy="386"/>
              </a:xfrm>
              <a:custGeom>
                <a:avLst/>
                <a:gdLst>
                  <a:gd name="T0" fmla="*/ 126 w 420"/>
                  <a:gd name="T1" fmla="*/ 0 h 386"/>
                  <a:gd name="T2" fmla="*/ 420 w 420"/>
                  <a:gd name="T3" fmla="*/ 167 h 386"/>
                  <a:gd name="T4" fmla="*/ 294 w 420"/>
                  <a:gd name="T5" fmla="*/ 386 h 386"/>
                  <a:gd name="T6" fmla="*/ 0 w 420"/>
                  <a:gd name="T7" fmla="*/ 219 h 386"/>
                  <a:gd name="T8" fmla="*/ 126 w 420"/>
                  <a:gd name="T9" fmla="*/ 0 h 386"/>
                </a:gdLst>
                <a:ahLst/>
                <a:cxnLst>
                  <a:cxn ang="0">
                    <a:pos x="T0" y="T1"/>
                  </a:cxn>
                  <a:cxn ang="0">
                    <a:pos x="T2" y="T3"/>
                  </a:cxn>
                  <a:cxn ang="0">
                    <a:pos x="T4" y="T5"/>
                  </a:cxn>
                  <a:cxn ang="0">
                    <a:pos x="T6" y="T7"/>
                  </a:cxn>
                  <a:cxn ang="0">
                    <a:pos x="T8" y="T9"/>
                  </a:cxn>
                </a:cxnLst>
                <a:rect l="0" t="0" r="r" b="b"/>
                <a:pathLst>
                  <a:path w="420" h="386">
                    <a:moveTo>
                      <a:pt x="126" y="0"/>
                    </a:moveTo>
                    <a:lnTo>
                      <a:pt x="420" y="167"/>
                    </a:lnTo>
                    <a:lnTo>
                      <a:pt x="294" y="386"/>
                    </a:lnTo>
                    <a:lnTo>
                      <a:pt x="0" y="219"/>
                    </a:lnTo>
                    <a:lnTo>
                      <a:pt x="12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6" name="îsḻïḓê"/>
              <p:cNvSpPr/>
              <p:nvPr/>
            </p:nvSpPr>
            <p:spPr bwMode="auto">
              <a:xfrm>
                <a:off x="4417" y="1896"/>
                <a:ext cx="6" cy="6"/>
              </a:xfrm>
              <a:custGeom>
                <a:avLst/>
                <a:gdLst>
                  <a:gd name="T0" fmla="*/ 1 w 4"/>
                  <a:gd name="T1" fmla="*/ 4 h 4"/>
                  <a:gd name="T2" fmla="*/ 0 w 4"/>
                  <a:gd name="T3" fmla="*/ 1 h 4"/>
                  <a:gd name="T4" fmla="*/ 3 w 4"/>
                  <a:gd name="T5" fmla="*/ 0 h 4"/>
                  <a:gd name="T6" fmla="*/ 4 w 4"/>
                  <a:gd name="T7" fmla="*/ 3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0" y="3"/>
                      <a:pt x="0" y="2"/>
                      <a:pt x="0" y="1"/>
                    </a:cubicBezTo>
                    <a:cubicBezTo>
                      <a:pt x="1" y="0"/>
                      <a:pt x="2" y="0"/>
                      <a:pt x="3" y="0"/>
                    </a:cubicBezTo>
                    <a:cubicBezTo>
                      <a:pt x="4" y="1"/>
                      <a:pt x="4" y="2"/>
                      <a:pt x="4" y="3"/>
                    </a:cubicBezTo>
                    <a:cubicBezTo>
                      <a:pt x="3" y="4"/>
                      <a:pt x="2" y="4"/>
                      <a:pt x="1" y="4"/>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7" name="ïṡľîḓê"/>
              <p:cNvSpPr/>
              <p:nvPr/>
            </p:nvSpPr>
            <p:spPr bwMode="auto">
              <a:xfrm>
                <a:off x="4094" y="1710"/>
                <a:ext cx="24" cy="22"/>
              </a:xfrm>
              <a:custGeom>
                <a:avLst/>
                <a:gdLst>
                  <a:gd name="T0" fmla="*/ 1 w 15"/>
                  <a:gd name="T1" fmla="*/ 7 h 14"/>
                  <a:gd name="T2" fmla="*/ 4 w 15"/>
                  <a:gd name="T3" fmla="*/ 1 h 14"/>
                  <a:gd name="T4" fmla="*/ 8 w 15"/>
                  <a:gd name="T5" fmla="*/ 0 h 14"/>
                  <a:gd name="T6" fmla="*/ 13 w 15"/>
                  <a:gd name="T7" fmla="*/ 4 h 14"/>
                  <a:gd name="T8" fmla="*/ 14 w 15"/>
                  <a:gd name="T9" fmla="*/ 7 h 14"/>
                  <a:gd name="T10" fmla="*/ 11 w 15"/>
                  <a:gd name="T11" fmla="*/ 13 h 14"/>
                  <a:gd name="T12" fmla="*/ 8 w 15"/>
                  <a:gd name="T13" fmla="*/ 14 h 14"/>
                  <a:gd name="T14" fmla="*/ 2 w 15"/>
                  <a:gd name="T15" fmla="*/ 10 h 14"/>
                  <a:gd name="T16" fmla="*/ 1 w 15"/>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 y="7"/>
                    </a:moveTo>
                    <a:cubicBezTo>
                      <a:pt x="4" y="1"/>
                      <a:pt x="4" y="1"/>
                      <a:pt x="4" y="1"/>
                    </a:cubicBezTo>
                    <a:cubicBezTo>
                      <a:pt x="5" y="0"/>
                      <a:pt x="6" y="0"/>
                      <a:pt x="8" y="0"/>
                    </a:cubicBezTo>
                    <a:cubicBezTo>
                      <a:pt x="13" y="4"/>
                      <a:pt x="13" y="4"/>
                      <a:pt x="13" y="4"/>
                    </a:cubicBezTo>
                    <a:cubicBezTo>
                      <a:pt x="15" y="4"/>
                      <a:pt x="15" y="6"/>
                      <a:pt x="14" y="7"/>
                    </a:cubicBezTo>
                    <a:cubicBezTo>
                      <a:pt x="11" y="13"/>
                      <a:pt x="11" y="13"/>
                      <a:pt x="11" y="13"/>
                    </a:cubicBezTo>
                    <a:cubicBezTo>
                      <a:pt x="10" y="14"/>
                      <a:pt x="9" y="14"/>
                      <a:pt x="8" y="14"/>
                    </a:cubicBezTo>
                    <a:cubicBezTo>
                      <a:pt x="2" y="10"/>
                      <a:pt x="2" y="10"/>
                      <a:pt x="2" y="10"/>
                    </a:cubicBezTo>
                    <a:cubicBezTo>
                      <a:pt x="1" y="10"/>
                      <a:pt x="0" y="8"/>
                      <a:pt x="1" y="7"/>
                    </a:cubicBezTo>
                    <a:close/>
                  </a:path>
                </a:pathLst>
              </a:custGeom>
              <a:solidFill>
                <a:srgbClr val="7A90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8" name="ïś1ïḑe"/>
              <p:cNvSpPr/>
              <p:nvPr/>
            </p:nvSpPr>
            <p:spPr bwMode="auto">
              <a:xfrm>
                <a:off x="4115" y="1805"/>
                <a:ext cx="212" cy="143"/>
              </a:xfrm>
              <a:custGeom>
                <a:avLst/>
                <a:gdLst>
                  <a:gd name="T0" fmla="*/ 74 w 136"/>
                  <a:gd name="T1" fmla="*/ 66 h 91"/>
                  <a:gd name="T2" fmla="*/ 78 w 136"/>
                  <a:gd name="T3" fmla="*/ 74 h 91"/>
                  <a:gd name="T4" fmla="*/ 90 w 136"/>
                  <a:gd name="T5" fmla="*/ 78 h 91"/>
                  <a:gd name="T6" fmla="*/ 90 w 136"/>
                  <a:gd name="T7" fmla="*/ 68 h 91"/>
                  <a:gd name="T8" fmla="*/ 89 w 136"/>
                  <a:gd name="T9" fmla="*/ 60 h 91"/>
                  <a:gd name="T10" fmla="*/ 80 w 136"/>
                  <a:gd name="T11" fmla="*/ 62 h 91"/>
                  <a:gd name="T12" fmla="*/ 97 w 136"/>
                  <a:gd name="T13" fmla="*/ 83 h 91"/>
                  <a:gd name="T14" fmla="*/ 95 w 136"/>
                  <a:gd name="T15" fmla="*/ 79 h 91"/>
                  <a:gd name="T16" fmla="*/ 98 w 136"/>
                  <a:gd name="T17" fmla="*/ 81 h 91"/>
                  <a:gd name="T18" fmla="*/ 43 w 136"/>
                  <a:gd name="T19" fmla="*/ 53 h 91"/>
                  <a:gd name="T20" fmla="*/ 47 w 136"/>
                  <a:gd name="T21" fmla="*/ 54 h 91"/>
                  <a:gd name="T22" fmla="*/ 61 w 136"/>
                  <a:gd name="T23" fmla="*/ 60 h 91"/>
                  <a:gd name="T24" fmla="*/ 94 w 136"/>
                  <a:gd name="T25" fmla="*/ 79 h 91"/>
                  <a:gd name="T26" fmla="*/ 113 w 136"/>
                  <a:gd name="T27" fmla="*/ 87 h 91"/>
                  <a:gd name="T28" fmla="*/ 6 w 136"/>
                  <a:gd name="T29" fmla="*/ 15 h 91"/>
                  <a:gd name="T30" fmla="*/ 11 w 136"/>
                  <a:gd name="T31" fmla="*/ 17 h 91"/>
                  <a:gd name="T32" fmla="*/ 26 w 136"/>
                  <a:gd name="T33" fmla="*/ 13 h 91"/>
                  <a:gd name="T34" fmla="*/ 37 w 136"/>
                  <a:gd name="T35" fmla="*/ 8 h 91"/>
                  <a:gd name="T36" fmla="*/ 50 w 136"/>
                  <a:gd name="T37" fmla="*/ 1 h 91"/>
                  <a:gd name="T38" fmla="*/ 59 w 136"/>
                  <a:gd name="T39" fmla="*/ 9 h 91"/>
                  <a:gd name="T40" fmla="*/ 63 w 136"/>
                  <a:gd name="T41" fmla="*/ 21 h 91"/>
                  <a:gd name="T42" fmla="*/ 71 w 136"/>
                  <a:gd name="T43" fmla="*/ 23 h 91"/>
                  <a:gd name="T44" fmla="*/ 83 w 136"/>
                  <a:gd name="T45" fmla="*/ 5 h 91"/>
                  <a:gd name="T46" fmla="*/ 87 w 136"/>
                  <a:gd name="T47" fmla="*/ 17 h 91"/>
                  <a:gd name="T48" fmla="*/ 89 w 136"/>
                  <a:gd name="T49" fmla="*/ 35 h 91"/>
                  <a:gd name="T50" fmla="*/ 68 w 136"/>
                  <a:gd name="T51" fmla="*/ 29 h 91"/>
                  <a:gd name="T52" fmla="*/ 66 w 136"/>
                  <a:gd name="T53" fmla="*/ 36 h 91"/>
                  <a:gd name="T54" fmla="*/ 73 w 136"/>
                  <a:gd name="T55" fmla="*/ 40 h 91"/>
                  <a:gd name="T56" fmla="*/ 80 w 136"/>
                  <a:gd name="T57" fmla="*/ 42 h 91"/>
                  <a:gd name="T58" fmla="*/ 67 w 136"/>
                  <a:gd name="T59" fmla="*/ 43 h 91"/>
                  <a:gd name="T60" fmla="*/ 67 w 136"/>
                  <a:gd name="T61" fmla="*/ 46 h 91"/>
                  <a:gd name="T62" fmla="*/ 67 w 136"/>
                  <a:gd name="T63" fmla="*/ 51 h 91"/>
                  <a:gd name="T64" fmla="*/ 56 w 136"/>
                  <a:gd name="T65" fmla="*/ 47 h 91"/>
                  <a:gd name="T66" fmla="*/ 48 w 136"/>
                  <a:gd name="T67" fmla="*/ 42 h 91"/>
                  <a:gd name="T68" fmla="*/ 41 w 136"/>
                  <a:gd name="T69" fmla="*/ 40 h 91"/>
                  <a:gd name="T70" fmla="*/ 32 w 136"/>
                  <a:gd name="T71" fmla="*/ 41 h 91"/>
                  <a:gd name="T72" fmla="*/ 23 w 136"/>
                  <a:gd name="T73" fmla="*/ 33 h 91"/>
                  <a:gd name="T74" fmla="*/ 10 w 136"/>
                  <a:gd name="T75" fmla="*/ 22 h 91"/>
                  <a:gd name="T76" fmla="*/ 61 w 136"/>
                  <a:gd name="T77" fmla="*/ 44 h 91"/>
                  <a:gd name="T78" fmla="*/ 80 w 136"/>
                  <a:gd name="T79" fmla="*/ 11 h 91"/>
                  <a:gd name="T80" fmla="*/ 58 w 136"/>
                  <a:gd name="T81" fmla="*/ 32 h 91"/>
                  <a:gd name="T82" fmla="*/ 51 w 136"/>
                  <a:gd name="T83" fmla="*/ 26 h 91"/>
                  <a:gd name="T84" fmla="*/ 61 w 136"/>
                  <a:gd name="T85" fmla="*/ 59 h 91"/>
                  <a:gd name="T86" fmla="*/ 101 w 136"/>
                  <a:gd name="T87" fmla="*/ 80 h 91"/>
                  <a:gd name="T88" fmla="*/ 48 w 136"/>
                  <a:gd name="T89" fmla="*/ 47 h 91"/>
                  <a:gd name="T90" fmla="*/ 112 w 136"/>
                  <a:gd name="T91" fmla="*/ 86 h 91"/>
                  <a:gd name="T92" fmla="*/ 112 w 136"/>
                  <a:gd name="T93" fmla="*/ 84 h 91"/>
                  <a:gd name="T94" fmla="*/ 110 w 136"/>
                  <a:gd name="T95" fmla="*/ 31 h 91"/>
                  <a:gd name="T96" fmla="*/ 114 w 136"/>
                  <a:gd name="T97" fmla="*/ 42 h 91"/>
                  <a:gd name="T98" fmla="*/ 116 w 136"/>
                  <a:gd name="T99" fmla="*/ 54 h 91"/>
                  <a:gd name="T100" fmla="*/ 104 w 136"/>
                  <a:gd name="T101" fmla="*/ 56 h 91"/>
                  <a:gd name="T102" fmla="*/ 97 w 136"/>
                  <a:gd name="T103" fmla="*/ 59 h 91"/>
                  <a:gd name="T104" fmla="*/ 103 w 136"/>
                  <a:gd name="T105" fmla="*/ 64 h 91"/>
                  <a:gd name="T106" fmla="*/ 101 w 136"/>
                  <a:gd name="T107" fmla="*/ 73 h 91"/>
                  <a:gd name="T108" fmla="*/ 105 w 136"/>
                  <a:gd name="T109" fmla="*/ 76 h 91"/>
                  <a:gd name="T110" fmla="*/ 117 w 136"/>
                  <a:gd name="T111" fmla="*/ 84 h 91"/>
                  <a:gd name="T112" fmla="*/ 131 w 136"/>
                  <a:gd name="T113" fmla="*/ 89 h 91"/>
                  <a:gd name="T114" fmla="*/ 131 w 136"/>
                  <a:gd name="T115" fmla="*/ 83 h 91"/>
                  <a:gd name="T116" fmla="*/ 124 w 136"/>
                  <a:gd name="T117" fmla="*/ 74 h 91"/>
                  <a:gd name="T118" fmla="*/ 125 w 136"/>
                  <a:gd name="T119" fmla="*/ 56 h 91"/>
                  <a:gd name="T120" fmla="*/ 117 w 136"/>
                  <a:gd name="T121" fmla="*/ 42 h 91"/>
                  <a:gd name="T122" fmla="*/ 128 w 136"/>
                  <a:gd name="T123" fmla="*/ 18 h 91"/>
                  <a:gd name="T124" fmla="*/ 124 w 136"/>
                  <a:gd name="T125" fmla="*/ 1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 h="91">
                    <a:moveTo>
                      <a:pt x="79" y="61"/>
                    </a:moveTo>
                    <a:cubicBezTo>
                      <a:pt x="79" y="61"/>
                      <a:pt x="79" y="61"/>
                      <a:pt x="79" y="61"/>
                    </a:cubicBezTo>
                    <a:cubicBezTo>
                      <a:pt x="79" y="61"/>
                      <a:pt x="79" y="61"/>
                      <a:pt x="79" y="61"/>
                    </a:cubicBezTo>
                    <a:cubicBezTo>
                      <a:pt x="79" y="61"/>
                      <a:pt x="79" y="61"/>
                      <a:pt x="79" y="61"/>
                    </a:cubicBezTo>
                    <a:cubicBezTo>
                      <a:pt x="78" y="61"/>
                      <a:pt x="78" y="61"/>
                      <a:pt x="78" y="61"/>
                    </a:cubicBezTo>
                    <a:cubicBezTo>
                      <a:pt x="78" y="61"/>
                      <a:pt x="78" y="61"/>
                      <a:pt x="78" y="61"/>
                    </a:cubicBezTo>
                    <a:cubicBezTo>
                      <a:pt x="78" y="61"/>
                      <a:pt x="78" y="61"/>
                      <a:pt x="78" y="61"/>
                    </a:cubicBezTo>
                    <a:cubicBezTo>
                      <a:pt x="78" y="61"/>
                      <a:pt x="78" y="61"/>
                      <a:pt x="78" y="61"/>
                    </a:cubicBezTo>
                    <a:cubicBezTo>
                      <a:pt x="78" y="61"/>
                      <a:pt x="78" y="61"/>
                      <a:pt x="78" y="61"/>
                    </a:cubicBezTo>
                    <a:cubicBezTo>
                      <a:pt x="78" y="61"/>
                      <a:pt x="78" y="61"/>
                      <a:pt x="78" y="61"/>
                    </a:cubicBezTo>
                    <a:cubicBezTo>
                      <a:pt x="78" y="61"/>
                      <a:pt x="78" y="61"/>
                      <a:pt x="78" y="61"/>
                    </a:cubicBezTo>
                    <a:cubicBezTo>
                      <a:pt x="78" y="61"/>
                      <a:pt x="78" y="61"/>
                      <a:pt x="78" y="61"/>
                    </a:cubicBezTo>
                    <a:cubicBezTo>
                      <a:pt x="78" y="61"/>
                      <a:pt x="78" y="61"/>
                      <a:pt x="78" y="61"/>
                    </a:cubicBezTo>
                    <a:cubicBezTo>
                      <a:pt x="78" y="61"/>
                      <a:pt x="78" y="61"/>
                      <a:pt x="78" y="61"/>
                    </a:cubicBezTo>
                    <a:cubicBezTo>
                      <a:pt x="78" y="62"/>
                      <a:pt x="78" y="62"/>
                      <a:pt x="78" y="62"/>
                    </a:cubicBezTo>
                    <a:cubicBezTo>
                      <a:pt x="78" y="62"/>
                      <a:pt x="78" y="62"/>
                      <a:pt x="78" y="62"/>
                    </a:cubicBezTo>
                    <a:cubicBezTo>
                      <a:pt x="78" y="62"/>
                      <a:pt x="78" y="62"/>
                      <a:pt x="78" y="62"/>
                    </a:cubicBezTo>
                    <a:cubicBezTo>
                      <a:pt x="78" y="62"/>
                      <a:pt x="78" y="62"/>
                      <a:pt x="78" y="62"/>
                    </a:cubicBezTo>
                    <a:cubicBezTo>
                      <a:pt x="78" y="62"/>
                      <a:pt x="78" y="62"/>
                      <a:pt x="78" y="62"/>
                    </a:cubicBezTo>
                    <a:cubicBezTo>
                      <a:pt x="78" y="62"/>
                      <a:pt x="78" y="62"/>
                      <a:pt x="78" y="62"/>
                    </a:cubicBezTo>
                    <a:cubicBezTo>
                      <a:pt x="78" y="62"/>
                      <a:pt x="78" y="62"/>
                      <a:pt x="78" y="62"/>
                    </a:cubicBezTo>
                    <a:cubicBezTo>
                      <a:pt x="78" y="62"/>
                      <a:pt x="78" y="62"/>
                      <a:pt x="78" y="62"/>
                    </a:cubicBezTo>
                    <a:cubicBezTo>
                      <a:pt x="78" y="62"/>
                      <a:pt x="78" y="62"/>
                      <a:pt x="78" y="62"/>
                    </a:cubicBezTo>
                    <a:cubicBezTo>
                      <a:pt x="78" y="62"/>
                      <a:pt x="78" y="62"/>
                      <a:pt x="78" y="62"/>
                    </a:cubicBezTo>
                    <a:cubicBezTo>
                      <a:pt x="79" y="62"/>
                      <a:pt x="79" y="62"/>
                      <a:pt x="79" y="62"/>
                    </a:cubicBezTo>
                    <a:cubicBezTo>
                      <a:pt x="79" y="62"/>
                      <a:pt x="79" y="62"/>
                      <a:pt x="79" y="62"/>
                    </a:cubicBezTo>
                    <a:cubicBezTo>
                      <a:pt x="79" y="62"/>
                      <a:pt x="79" y="62"/>
                      <a:pt x="79" y="62"/>
                    </a:cubicBezTo>
                    <a:cubicBezTo>
                      <a:pt x="79" y="62"/>
                      <a:pt x="79" y="62"/>
                      <a:pt x="79" y="62"/>
                    </a:cubicBezTo>
                    <a:cubicBezTo>
                      <a:pt x="79" y="62"/>
                      <a:pt x="79" y="62"/>
                      <a:pt x="79" y="62"/>
                    </a:cubicBezTo>
                    <a:cubicBezTo>
                      <a:pt x="79" y="62"/>
                      <a:pt x="79" y="62"/>
                      <a:pt x="79" y="62"/>
                    </a:cubicBezTo>
                    <a:cubicBezTo>
                      <a:pt x="79" y="62"/>
                      <a:pt x="79" y="62"/>
                      <a:pt x="79" y="62"/>
                    </a:cubicBezTo>
                    <a:cubicBezTo>
                      <a:pt x="79" y="62"/>
                      <a:pt x="79" y="62"/>
                      <a:pt x="79" y="62"/>
                    </a:cubicBezTo>
                    <a:cubicBezTo>
                      <a:pt x="79" y="62"/>
                      <a:pt x="79" y="62"/>
                      <a:pt x="79" y="62"/>
                    </a:cubicBezTo>
                    <a:cubicBezTo>
                      <a:pt x="79" y="62"/>
                      <a:pt x="79" y="62"/>
                      <a:pt x="79" y="62"/>
                    </a:cubicBezTo>
                    <a:cubicBezTo>
                      <a:pt x="79" y="62"/>
                      <a:pt x="79" y="62"/>
                      <a:pt x="79" y="62"/>
                    </a:cubicBezTo>
                    <a:cubicBezTo>
                      <a:pt x="79" y="62"/>
                      <a:pt x="79" y="62"/>
                      <a:pt x="79" y="62"/>
                    </a:cubicBezTo>
                    <a:cubicBezTo>
                      <a:pt x="79" y="62"/>
                      <a:pt x="79" y="62"/>
                      <a:pt x="79" y="62"/>
                    </a:cubicBezTo>
                    <a:cubicBezTo>
                      <a:pt x="79" y="63"/>
                      <a:pt x="79" y="63"/>
                      <a:pt x="79" y="63"/>
                    </a:cubicBezTo>
                    <a:cubicBezTo>
                      <a:pt x="79" y="63"/>
                      <a:pt x="79" y="63"/>
                      <a:pt x="79" y="63"/>
                    </a:cubicBezTo>
                    <a:cubicBezTo>
                      <a:pt x="79" y="63"/>
                      <a:pt x="79" y="63"/>
                      <a:pt x="79" y="63"/>
                    </a:cubicBezTo>
                    <a:cubicBezTo>
                      <a:pt x="80" y="63"/>
                      <a:pt x="80" y="63"/>
                      <a:pt x="80" y="63"/>
                    </a:cubicBezTo>
                    <a:cubicBezTo>
                      <a:pt x="80" y="63"/>
                      <a:pt x="80" y="63"/>
                      <a:pt x="80" y="63"/>
                    </a:cubicBezTo>
                    <a:cubicBezTo>
                      <a:pt x="80" y="63"/>
                      <a:pt x="80" y="63"/>
                      <a:pt x="80" y="63"/>
                    </a:cubicBezTo>
                    <a:cubicBezTo>
                      <a:pt x="80" y="63"/>
                      <a:pt x="80" y="63"/>
                      <a:pt x="80" y="63"/>
                    </a:cubicBezTo>
                    <a:cubicBezTo>
                      <a:pt x="80" y="63"/>
                      <a:pt x="80" y="63"/>
                      <a:pt x="80" y="63"/>
                    </a:cubicBezTo>
                    <a:cubicBezTo>
                      <a:pt x="80" y="63"/>
                      <a:pt x="80" y="63"/>
                      <a:pt x="80" y="63"/>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78" y="63"/>
                      <a:pt x="78" y="63"/>
                      <a:pt x="78" y="63"/>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80" y="64"/>
                      <a:pt x="80" y="64"/>
                      <a:pt x="80" y="64"/>
                    </a:cubicBezTo>
                    <a:cubicBezTo>
                      <a:pt x="80" y="64"/>
                      <a:pt x="80" y="64"/>
                      <a:pt x="80" y="64"/>
                    </a:cubicBezTo>
                    <a:cubicBezTo>
                      <a:pt x="80" y="64"/>
                      <a:pt x="80" y="64"/>
                      <a:pt x="80" y="64"/>
                    </a:cubicBezTo>
                    <a:cubicBezTo>
                      <a:pt x="80" y="64"/>
                      <a:pt x="80" y="64"/>
                      <a:pt x="80" y="64"/>
                    </a:cubicBezTo>
                    <a:cubicBezTo>
                      <a:pt x="80" y="64"/>
                      <a:pt x="80" y="64"/>
                      <a:pt x="80" y="64"/>
                    </a:cubicBezTo>
                    <a:cubicBezTo>
                      <a:pt x="79" y="64"/>
                      <a:pt x="79" y="64"/>
                      <a:pt x="79" y="64"/>
                    </a:cubicBezTo>
                    <a:cubicBezTo>
                      <a:pt x="79" y="64"/>
                      <a:pt x="79" y="64"/>
                      <a:pt x="79" y="64"/>
                    </a:cubicBezTo>
                    <a:cubicBezTo>
                      <a:pt x="79" y="64"/>
                      <a:pt x="79" y="64"/>
                      <a:pt x="79" y="64"/>
                    </a:cubicBezTo>
                    <a:cubicBezTo>
                      <a:pt x="79" y="64"/>
                      <a:pt x="79" y="64"/>
                      <a:pt x="79" y="64"/>
                    </a:cubicBezTo>
                    <a:cubicBezTo>
                      <a:pt x="79" y="64"/>
                      <a:pt x="79" y="64"/>
                      <a:pt x="79" y="64"/>
                    </a:cubicBezTo>
                    <a:cubicBezTo>
                      <a:pt x="79" y="64"/>
                      <a:pt x="79" y="64"/>
                      <a:pt x="79" y="64"/>
                    </a:cubicBezTo>
                    <a:cubicBezTo>
                      <a:pt x="79" y="64"/>
                      <a:pt x="79" y="64"/>
                      <a:pt x="79" y="64"/>
                    </a:cubicBezTo>
                    <a:cubicBezTo>
                      <a:pt x="79" y="64"/>
                      <a:pt x="79" y="64"/>
                      <a:pt x="79" y="64"/>
                    </a:cubicBezTo>
                    <a:cubicBezTo>
                      <a:pt x="79" y="64"/>
                      <a:pt x="79" y="64"/>
                      <a:pt x="79" y="64"/>
                    </a:cubicBezTo>
                    <a:cubicBezTo>
                      <a:pt x="79" y="64"/>
                      <a:pt x="79" y="64"/>
                      <a:pt x="79" y="64"/>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78" y="63"/>
                      <a:pt x="78" y="63"/>
                      <a:pt x="78" y="63"/>
                    </a:cubicBezTo>
                    <a:cubicBezTo>
                      <a:pt x="78" y="63"/>
                      <a:pt x="78" y="63"/>
                      <a:pt x="78" y="63"/>
                    </a:cubicBezTo>
                    <a:cubicBezTo>
                      <a:pt x="78" y="63"/>
                      <a:pt x="78" y="63"/>
                      <a:pt x="78" y="63"/>
                    </a:cubicBezTo>
                    <a:cubicBezTo>
                      <a:pt x="78" y="62"/>
                      <a:pt x="78" y="62"/>
                      <a:pt x="78" y="62"/>
                    </a:cubicBezTo>
                    <a:cubicBezTo>
                      <a:pt x="78" y="62"/>
                      <a:pt x="78" y="62"/>
                      <a:pt x="78" y="62"/>
                    </a:cubicBezTo>
                    <a:cubicBezTo>
                      <a:pt x="78" y="62"/>
                      <a:pt x="78" y="62"/>
                      <a:pt x="78" y="62"/>
                    </a:cubicBezTo>
                    <a:cubicBezTo>
                      <a:pt x="78" y="62"/>
                      <a:pt x="78" y="62"/>
                      <a:pt x="78" y="62"/>
                    </a:cubicBezTo>
                    <a:cubicBezTo>
                      <a:pt x="78" y="62"/>
                      <a:pt x="78" y="62"/>
                      <a:pt x="78" y="62"/>
                    </a:cubicBezTo>
                    <a:cubicBezTo>
                      <a:pt x="78" y="62"/>
                      <a:pt x="78" y="62"/>
                      <a:pt x="78" y="62"/>
                    </a:cubicBezTo>
                    <a:cubicBezTo>
                      <a:pt x="78" y="62"/>
                      <a:pt x="78" y="62"/>
                      <a:pt x="78" y="62"/>
                    </a:cubicBezTo>
                    <a:cubicBezTo>
                      <a:pt x="78" y="62"/>
                      <a:pt x="78" y="62"/>
                      <a:pt x="78" y="62"/>
                    </a:cubicBezTo>
                    <a:cubicBezTo>
                      <a:pt x="78" y="62"/>
                      <a:pt x="78" y="62"/>
                      <a:pt x="78" y="62"/>
                    </a:cubicBezTo>
                    <a:cubicBezTo>
                      <a:pt x="78" y="62"/>
                      <a:pt x="78" y="62"/>
                      <a:pt x="78" y="62"/>
                    </a:cubicBezTo>
                    <a:cubicBezTo>
                      <a:pt x="78" y="61"/>
                      <a:pt x="78" y="61"/>
                      <a:pt x="78" y="61"/>
                    </a:cubicBezTo>
                    <a:cubicBezTo>
                      <a:pt x="78" y="61"/>
                      <a:pt x="78" y="61"/>
                      <a:pt x="78" y="61"/>
                    </a:cubicBezTo>
                    <a:cubicBezTo>
                      <a:pt x="77" y="61"/>
                      <a:pt x="77" y="61"/>
                      <a:pt x="77" y="61"/>
                    </a:cubicBezTo>
                    <a:cubicBezTo>
                      <a:pt x="77" y="61"/>
                      <a:pt x="77" y="61"/>
                      <a:pt x="77" y="61"/>
                    </a:cubicBezTo>
                    <a:cubicBezTo>
                      <a:pt x="77" y="61"/>
                      <a:pt x="77" y="61"/>
                      <a:pt x="77" y="61"/>
                    </a:cubicBezTo>
                    <a:cubicBezTo>
                      <a:pt x="77" y="61"/>
                      <a:pt x="77" y="61"/>
                      <a:pt x="77" y="61"/>
                    </a:cubicBezTo>
                    <a:cubicBezTo>
                      <a:pt x="77" y="62"/>
                      <a:pt x="77" y="62"/>
                      <a:pt x="77" y="62"/>
                    </a:cubicBezTo>
                    <a:cubicBezTo>
                      <a:pt x="77" y="62"/>
                      <a:pt x="77" y="62"/>
                      <a:pt x="77" y="62"/>
                    </a:cubicBezTo>
                    <a:cubicBezTo>
                      <a:pt x="77" y="62"/>
                      <a:pt x="77" y="62"/>
                      <a:pt x="77" y="62"/>
                    </a:cubicBezTo>
                    <a:cubicBezTo>
                      <a:pt x="77" y="62"/>
                      <a:pt x="77" y="62"/>
                      <a:pt x="77" y="62"/>
                    </a:cubicBezTo>
                    <a:cubicBezTo>
                      <a:pt x="77" y="62"/>
                      <a:pt x="77" y="62"/>
                      <a:pt x="77" y="62"/>
                    </a:cubicBezTo>
                    <a:cubicBezTo>
                      <a:pt x="77" y="62"/>
                      <a:pt x="77" y="62"/>
                      <a:pt x="77" y="62"/>
                    </a:cubicBezTo>
                    <a:cubicBezTo>
                      <a:pt x="77" y="62"/>
                      <a:pt x="77" y="62"/>
                      <a:pt x="77" y="62"/>
                    </a:cubicBezTo>
                    <a:cubicBezTo>
                      <a:pt x="77" y="62"/>
                      <a:pt x="77" y="62"/>
                      <a:pt x="77" y="62"/>
                    </a:cubicBezTo>
                    <a:cubicBezTo>
                      <a:pt x="77" y="62"/>
                      <a:pt x="77" y="62"/>
                      <a:pt x="77" y="62"/>
                    </a:cubicBezTo>
                    <a:cubicBezTo>
                      <a:pt x="77" y="62"/>
                      <a:pt x="77" y="62"/>
                      <a:pt x="77" y="62"/>
                    </a:cubicBezTo>
                    <a:cubicBezTo>
                      <a:pt x="77" y="62"/>
                      <a:pt x="77" y="62"/>
                      <a:pt x="77" y="62"/>
                    </a:cubicBezTo>
                    <a:cubicBezTo>
                      <a:pt x="77" y="62"/>
                      <a:pt x="77" y="62"/>
                      <a:pt x="77" y="62"/>
                    </a:cubicBezTo>
                    <a:cubicBezTo>
                      <a:pt x="77" y="62"/>
                      <a:pt x="77" y="62"/>
                      <a:pt x="77" y="62"/>
                    </a:cubicBezTo>
                    <a:cubicBezTo>
                      <a:pt x="77" y="62"/>
                      <a:pt x="77" y="62"/>
                      <a:pt x="77" y="62"/>
                    </a:cubicBezTo>
                    <a:cubicBezTo>
                      <a:pt x="77" y="62"/>
                      <a:pt x="77" y="62"/>
                      <a:pt x="77" y="62"/>
                    </a:cubicBezTo>
                    <a:cubicBezTo>
                      <a:pt x="77" y="63"/>
                      <a:pt x="77" y="63"/>
                      <a:pt x="77" y="63"/>
                    </a:cubicBezTo>
                    <a:cubicBezTo>
                      <a:pt x="77" y="63"/>
                      <a:pt x="77" y="63"/>
                      <a:pt x="77" y="63"/>
                    </a:cubicBezTo>
                    <a:cubicBezTo>
                      <a:pt x="77" y="63"/>
                      <a:pt x="77" y="63"/>
                      <a:pt x="77" y="63"/>
                    </a:cubicBezTo>
                    <a:cubicBezTo>
                      <a:pt x="77" y="63"/>
                      <a:pt x="77" y="63"/>
                      <a:pt x="77" y="63"/>
                    </a:cubicBezTo>
                    <a:cubicBezTo>
                      <a:pt x="78" y="63"/>
                      <a:pt x="78" y="63"/>
                      <a:pt x="78" y="63"/>
                    </a:cubicBezTo>
                    <a:cubicBezTo>
                      <a:pt x="78" y="63"/>
                      <a:pt x="78" y="63"/>
                      <a:pt x="78" y="63"/>
                    </a:cubicBezTo>
                    <a:cubicBezTo>
                      <a:pt x="78" y="63"/>
                      <a:pt x="78" y="63"/>
                      <a:pt x="78" y="63"/>
                    </a:cubicBezTo>
                    <a:cubicBezTo>
                      <a:pt x="78" y="63"/>
                      <a:pt x="78" y="63"/>
                      <a:pt x="78" y="63"/>
                    </a:cubicBezTo>
                    <a:cubicBezTo>
                      <a:pt x="78" y="63"/>
                      <a:pt x="78" y="63"/>
                      <a:pt x="78" y="63"/>
                    </a:cubicBezTo>
                    <a:cubicBezTo>
                      <a:pt x="78" y="63"/>
                      <a:pt x="78" y="63"/>
                      <a:pt x="78" y="63"/>
                    </a:cubicBezTo>
                    <a:cubicBezTo>
                      <a:pt x="78" y="63"/>
                      <a:pt x="78" y="63"/>
                      <a:pt x="78" y="63"/>
                    </a:cubicBezTo>
                    <a:cubicBezTo>
                      <a:pt x="78" y="63"/>
                      <a:pt x="78" y="63"/>
                      <a:pt x="78" y="63"/>
                    </a:cubicBezTo>
                    <a:cubicBezTo>
                      <a:pt x="78" y="63"/>
                      <a:pt x="78" y="63"/>
                      <a:pt x="78" y="63"/>
                    </a:cubicBezTo>
                    <a:cubicBezTo>
                      <a:pt x="78" y="63"/>
                      <a:pt x="78" y="63"/>
                      <a:pt x="78" y="63"/>
                    </a:cubicBezTo>
                    <a:cubicBezTo>
                      <a:pt x="78" y="64"/>
                      <a:pt x="78" y="64"/>
                      <a:pt x="78" y="64"/>
                    </a:cubicBezTo>
                    <a:cubicBezTo>
                      <a:pt x="78" y="64"/>
                      <a:pt x="78" y="64"/>
                      <a:pt x="78" y="64"/>
                    </a:cubicBezTo>
                    <a:cubicBezTo>
                      <a:pt x="78" y="64"/>
                      <a:pt x="78" y="64"/>
                      <a:pt x="78" y="64"/>
                    </a:cubicBezTo>
                    <a:cubicBezTo>
                      <a:pt x="78" y="64"/>
                      <a:pt x="78" y="64"/>
                      <a:pt x="78" y="64"/>
                    </a:cubicBezTo>
                    <a:cubicBezTo>
                      <a:pt x="78" y="64"/>
                      <a:pt x="78" y="64"/>
                      <a:pt x="78" y="64"/>
                    </a:cubicBezTo>
                    <a:cubicBezTo>
                      <a:pt x="78" y="64"/>
                      <a:pt x="78" y="64"/>
                      <a:pt x="78" y="64"/>
                    </a:cubicBezTo>
                    <a:cubicBezTo>
                      <a:pt x="78" y="64"/>
                      <a:pt x="78" y="64"/>
                      <a:pt x="78" y="64"/>
                    </a:cubicBezTo>
                    <a:cubicBezTo>
                      <a:pt x="78" y="64"/>
                      <a:pt x="78" y="64"/>
                      <a:pt x="78" y="64"/>
                    </a:cubicBezTo>
                    <a:cubicBezTo>
                      <a:pt x="78" y="64"/>
                      <a:pt x="78" y="64"/>
                      <a:pt x="78" y="64"/>
                    </a:cubicBezTo>
                    <a:cubicBezTo>
                      <a:pt x="78" y="64"/>
                      <a:pt x="78" y="64"/>
                      <a:pt x="78" y="64"/>
                    </a:cubicBezTo>
                    <a:cubicBezTo>
                      <a:pt x="78" y="64"/>
                      <a:pt x="78" y="64"/>
                      <a:pt x="78" y="64"/>
                    </a:cubicBezTo>
                    <a:cubicBezTo>
                      <a:pt x="79" y="64"/>
                      <a:pt x="79" y="64"/>
                      <a:pt x="79" y="64"/>
                    </a:cubicBezTo>
                    <a:cubicBezTo>
                      <a:pt x="78" y="64"/>
                      <a:pt x="78" y="64"/>
                      <a:pt x="78" y="64"/>
                    </a:cubicBezTo>
                    <a:cubicBezTo>
                      <a:pt x="79" y="64"/>
                      <a:pt x="79" y="64"/>
                      <a:pt x="79" y="64"/>
                    </a:cubicBezTo>
                    <a:cubicBezTo>
                      <a:pt x="79" y="64"/>
                      <a:pt x="79" y="64"/>
                      <a:pt x="79" y="64"/>
                    </a:cubicBezTo>
                    <a:cubicBezTo>
                      <a:pt x="79" y="64"/>
                      <a:pt x="79" y="64"/>
                      <a:pt x="79" y="64"/>
                    </a:cubicBezTo>
                    <a:cubicBezTo>
                      <a:pt x="79" y="64"/>
                      <a:pt x="79" y="64"/>
                      <a:pt x="79" y="64"/>
                    </a:cubicBezTo>
                    <a:cubicBezTo>
                      <a:pt x="78" y="64"/>
                      <a:pt x="78" y="64"/>
                      <a:pt x="78" y="64"/>
                    </a:cubicBezTo>
                    <a:cubicBezTo>
                      <a:pt x="78" y="64"/>
                      <a:pt x="78" y="64"/>
                      <a:pt x="78" y="64"/>
                    </a:cubicBezTo>
                    <a:cubicBezTo>
                      <a:pt x="78" y="64"/>
                      <a:pt x="78" y="64"/>
                      <a:pt x="78" y="64"/>
                    </a:cubicBezTo>
                    <a:cubicBezTo>
                      <a:pt x="78" y="64"/>
                      <a:pt x="78" y="64"/>
                      <a:pt x="78" y="64"/>
                    </a:cubicBezTo>
                    <a:cubicBezTo>
                      <a:pt x="78" y="64"/>
                      <a:pt x="78" y="64"/>
                      <a:pt x="78" y="64"/>
                    </a:cubicBezTo>
                    <a:cubicBezTo>
                      <a:pt x="78" y="64"/>
                      <a:pt x="78" y="64"/>
                      <a:pt x="78" y="64"/>
                    </a:cubicBezTo>
                    <a:cubicBezTo>
                      <a:pt x="78" y="64"/>
                      <a:pt x="78" y="64"/>
                      <a:pt x="78" y="64"/>
                    </a:cubicBezTo>
                    <a:cubicBezTo>
                      <a:pt x="78" y="64"/>
                      <a:pt x="78" y="64"/>
                      <a:pt x="78" y="64"/>
                    </a:cubicBezTo>
                    <a:cubicBezTo>
                      <a:pt x="78" y="64"/>
                      <a:pt x="78" y="64"/>
                      <a:pt x="78" y="64"/>
                    </a:cubicBezTo>
                    <a:cubicBezTo>
                      <a:pt x="78" y="64"/>
                      <a:pt x="78" y="64"/>
                      <a:pt x="78" y="64"/>
                    </a:cubicBezTo>
                    <a:cubicBezTo>
                      <a:pt x="77" y="64"/>
                      <a:pt x="77" y="64"/>
                      <a:pt x="77" y="64"/>
                    </a:cubicBezTo>
                    <a:cubicBezTo>
                      <a:pt x="77" y="64"/>
                      <a:pt x="77" y="64"/>
                      <a:pt x="77" y="64"/>
                    </a:cubicBezTo>
                    <a:cubicBezTo>
                      <a:pt x="77" y="64"/>
                      <a:pt x="77" y="64"/>
                      <a:pt x="77" y="64"/>
                    </a:cubicBezTo>
                    <a:cubicBezTo>
                      <a:pt x="77" y="64"/>
                      <a:pt x="77" y="64"/>
                      <a:pt x="77" y="64"/>
                    </a:cubicBezTo>
                    <a:cubicBezTo>
                      <a:pt x="77" y="64"/>
                      <a:pt x="77" y="64"/>
                      <a:pt x="77" y="64"/>
                    </a:cubicBezTo>
                    <a:cubicBezTo>
                      <a:pt x="77" y="64"/>
                      <a:pt x="77" y="64"/>
                      <a:pt x="77" y="64"/>
                    </a:cubicBezTo>
                    <a:cubicBezTo>
                      <a:pt x="77" y="64"/>
                      <a:pt x="77" y="64"/>
                      <a:pt x="77" y="64"/>
                    </a:cubicBezTo>
                    <a:cubicBezTo>
                      <a:pt x="77" y="64"/>
                      <a:pt x="77" y="64"/>
                      <a:pt x="77" y="64"/>
                    </a:cubicBezTo>
                    <a:cubicBezTo>
                      <a:pt x="77" y="64"/>
                      <a:pt x="77" y="64"/>
                      <a:pt x="77" y="64"/>
                    </a:cubicBezTo>
                    <a:cubicBezTo>
                      <a:pt x="77" y="64"/>
                      <a:pt x="77" y="64"/>
                      <a:pt x="77" y="64"/>
                    </a:cubicBezTo>
                    <a:cubicBezTo>
                      <a:pt x="77" y="64"/>
                      <a:pt x="77" y="64"/>
                      <a:pt x="77" y="64"/>
                    </a:cubicBezTo>
                    <a:cubicBezTo>
                      <a:pt x="77" y="64"/>
                      <a:pt x="77" y="64"/>
                      <a:pt x="77" y="64"/>
                    </a:cubicBezTo>
                    <a:cubicBezTo>
                      <a:pt x="77" y="64"/>
                      <a:pt x="77" y="64"/>
                      <a:pt x="77" y="64"/>
                    </a:cubicBezTo>
                    <a:cubicBezTo>
                      <a:pt x="77" y="64"/>
                      <a:pt x="77" y="64"/>
                      <a:pt x="77" y="64"/>
                    </a:cubicBezTo>
                    <a:cubicBezTo>
                      <a:pt x="77" y="64"/>
                      <a:pt x="77" y="64"/>
                      <a:pt x="77" y="64"/>
                    </a:cubicBezTo>
                    <a:cubicBezTo>
                      <a:pt x="77" y="63"/>
                      <a:pt x="77" y="63"/>
                      <a:pt x="77" y="63"/>
                    </a:cubicBezTo>
                    <a:cubicBezTo>
                      <a:pt x="77" y="63"/>
                      <a:pt x="77" y="63"/>
                      <a:pt x="77" y="63"/>
                    </a:cubicBezTo>
                    <a:cubicBezTo>
                      <a:pt x="77" y="63"/>
                      <a:pt x="77" y="63"/>
                      <a:pt x="77" y="63"/>
                    </a:cubicBezTo>
                    <a:cubicBezTo>
                      <a:pt x="76" y="63"/>
                      <a:pt x="76" y="63"/>
                      <a:pt x="76" y="63"/>
                    </a:cubicBezTo>
                    <a:cubicBezTo>
                      <a:pt x="76" y="63"/>
                      <a:pt x="76" y="63"/>
                      <a:pt x="76" y="63"/>
                    </a:cubicBezTo>
                    <a:cubicBezTo>
                      <a:pt x="76" y="63"/>
                      <a:pt x="76" y="63"/>
                      <a:pt x="76" y="63"/>
                    </a:cubicBezTo>
                    <a:cubicBezTo>
                      <a:pt x="76" y="63"/>
                      <a:pt x="76" y="63"/>
                      <a:pt x="76" y="63"/>
                    </a:cubicBezTo>
                    <a:cubicBezTo>
                      <a:pt x="76" y="63"/>
                      <a:pt x="76" y="63"/>
                      <a:pt x="76" y="63"/>
                    </a:cubicBezTo>
                    <a:cubicBezTo>
                      <a:pt x="76" y="63"/>
                      <a:pt x="76" y="63"/>
                      <a:pt x="76" y="63"/>
                    </a:cubicBezTo>
                    <a:cubicBezTo>
                      <a:pt x="76" y="63"/>
                      <a:pt x="76" y="63"/>
                      <a:pt x="76" y="63"/>
                    </a:cubicBezTo>
                    <a:cubicBezTo>
                      <a:pt x="76" y="63"/>
                      <a:pt x="76" y="63"/>
                      <a:pt x="76" y="63"/>
                    </a:cubicBezTo>
                    <a:cubicBezTo>
                      <a:pt x="76" y="64"/>
                      <a:pt x="76" y="64"/>
                      <a:pt x="76" y="64"/>
                    </a:cubicBezTo>
                    <a:cubicBezTo>
                      <a:pt x="76" y="63"/>
                      <a:pt x="76" y="63"/>
                      <a:pt x="76" y="63"/>
                    </a:cubicBezTo>
                    <a:cubicBezTo>
                      <a:pt x="76" y="64"/>
                      <a:pt x="76" y="64"/>
                      <a:pt x="76" y="64"/>
                    </a:cubicBezTo>
                    <a:cubicBezTo>
                      <a:pt x="76" y="64"/>
                      <a:pt x="76" y="64"/>
                      <a:pt x="76" y="64"/>
                    </a:cubicBezTo>
                    <a:cubicBezTo>
                      <a:pt x="76" y="64"/>
                      <a:pt x="76" y="64"/>
                      <a:pt x="76" y="64"/>
                    </a:cubicBezTo>
                    <a:cubicBezTo>
                      <a:pt x="76" y="64"/>
                      <a:pt x="76" y="64"/>
                      <a:pt x="76" y="64"/>
                    </a:cubicBezTo>
                    <a:cubicBezTo>
                      <a:pt x="76" y="64"/>
                      <a:pt x="76" y="64"/>
                      <a:pt x="76" y="64"/>
                    </a:cubicBezTo>
                    <a:cubicBezTo>
                      <a:pt x="76" y="64"/>
                      <a:pt x="76" y="64"/>
                      <a:pt x="76" y="64"/>
                    </a:cubicBezTo>
                    <a:cubicBezTo>
                      <a:pt x="76" y="64"/>
                      <a:pt x="76" y="64"/>
                      <a:pt x="76" y="64"/>
                    </a:cubicBezTo>
                    <a:cubicBezTo>
                      <a:pt x="76" y="64"/>
                      <a:pt x="76" y="64"/>
                      <a:pt x="76" y="64"/>
                    </a:cubicBezTo>
                    <a:cubicBezTo>
                      <a:pt x="76" y="64"/>
                      <a:pt x="76" y="64"/>
                      <a:pt x="76" y="64"/>
                    </a:cubicBezTo>
                    <a:cubicBezTo>
                      <a:pt x="76" y="64"/>
                      <a:pt x="76" y="64"/>
                      <a:pt x="76" y="64"/>
                    </a:cubicBezTo>
                    <a:cubicBezTo>
                      <a:pt x="76" y="64"/>
                      <a:pt x="76" y="64"/>
                      <a:pt x="76" y="64"/>
                    </a:cubicBezTo>
                    <a:cubicBezTo>
                      <a:pt x="75" y="64"/>
                      <a:pt x="75" y="64"/>
                      <a:pt x="75" y="64"/>
                    </a:cubicBezTo>
                    <a:cubicBezTo>
                      <a:pt x="75" y="64"/>
                      <a:pt x="75" y="64"/>
                      <a:pt x="75" y="64"/>
                    </a:cubicBezTo>
                    <a:cubicBezTo>
                      <a:pt x="75" y="64"/>
                      <a:pt x="75" y="64"/>
                      <a:pt x="75" y="64"/>
                    </a:cubicBezTo>
                    <a:cubicBezTo>
                      <a:pt x="75" y="64"/>
                      <a:pt x="75" y="64"/>
                      <a:pt x="75" y="64"/>
                    </a:cubicBezTo>
                    <a:cubicBezTo>
                      <a:pt x="75" y="63"/>
                      <a:pt x="75" y="63"/>
                      <a:pt x="75" y="63"/>
                    </a:cubicBezTo>
                    <a:cubicBezTo>
                      <a:pt x="75" y="64"/>
                      <a:pt x="75" y="64"/>
                      <a:pt x="75" y="64"/>
                    </a:cubicBezTo>
                    <a:cubicBezTo>
                      <a:pt x="75" y="64"/>
                      <a:pt x="75" y="64"/>
                      <a:pt x="75" y="64"/>
                    </a:cubicBezTo>
                    <a:cubicBezTo>
                      <a:pt x="75" y="64"/>
                      <a:pt x="75" y="64"/>
                      <a:pt x="75" y="64"/>
                    </a:cubicBezTo>
                    <a:cubicBezTo>
                      <a:pt x="75" y="64"/>
                      <a:pt x="75" y="64"/>
                      <a:pt x="75" y="64"/>
                    </a:cubicBezTo>
                    <a:cubicBezTo>
                      <a:pt x="75" y="64"/>
                      <a:pt x="75" y="64"/>
                      <a:pt x="75" y="64"/>
                    </a:cubicBezTo>
                    <a:cubicBezTo>
                      <a:pt x="76" y="64"/>
                      <a:pt x="76" y="64"/>
                      <a:pt x="76" y="64"/>
                    </a:cubicBezTo>
                    <a:cubicBezTo>
                      <a:pt x="75" y="64"/>
                      <a:pt x="75" y="64"/>
                      <a:pt x="75" y="64"/>
                    </a:cubicBezTo>
                    <a:cubicBezTo>
                      <a:pt x="75" y="64"/>
                      <a:pt x="75" y="64"/>
                      <a:pt x="75" y="64"/>
                    </a:cubicBezTo>
                    <a:cubicBezTo>
                      <a:pt x="76" y="64"/>
                      <a:pt x="76" y="64"/>
                      <a:pt x="76" y="64"/>
                    </a:cubicBezTo>
                    <a:cubicBezTo>
                      <a:pt x="76" y="64"/>
                      <a:pt x="76" y="64"/>
                      <a:pt x="76" y="64"/>
                    </a:cubicBezTo>
                    <a:cubicBezTo>
                      <a:pt x="76" y="64"/>
                      <a:pt x="76" y="64"/>
                      <a:pt x="76" y="64"/>
                    </a:cubicBezTo>
                    <a:cubicBezTo>
                      <a:pt x="76" y="64"/>
                      <a:pt x="76" y="64"/>
                      <a:pt x="76" y="64"/>
                    </a:cubicBezTo>
                    <a:cubicBezTo>
                      <a:pt x="75" y="64"/>
                      <a:pt x="75" y="64"/>
                      <a:pt x="75" y="64"/>
                    </a:cubicBezTo>
                    <a:cubicBezTo>
                      <a:pt x="75" y="64"/>
                      <a:pt x="75" y="64"/>
                      <a:pt x="75" y="64"/>
                    </a:cubicBezTo>
                    <a:cubicBezTo>
                      <a:pt x="75" y="64"/>
                      <a:pt x="75" y="64"/>
                      <a:pt x="75" y="64"/>
                    </a:cubicBezTo>
                    <a:cubicBezTo>
                      <a:pt x="75" y="65"/>
                      <a:pt x="75" y="65"/>
                      <a:pt x="75" y="65"/>
                    </a:cubicBezTo>
                    <a:cubicBezTo>
                      <a:pt x="76" y="65"/>
                      <a:pt x="76" y="65"/>
                      <a:pt x="76" y="65"/>
                    </a:cubicBezTo>
                    <a:cubicBezTo>
                      <a:pt x="76" y="65"/>
                      <a:pt x="76" y="65"/>
                      <a:pt x="76" y="65"/>
                    </a:cubicBezTo>
                    <a:cubicBezTo>
                      <a:pt x="75" y="65"/>
                      <a:pt x="75" y="65"/>
                      <a:pt x="75" y="65"/>
                    </a:cubicBezTo>
                    <a:cubicBezTo>
                      <a:pt x="75" y="65"/>
                      <a:pt x="75" y="65"/>
                      <a:pt x="75" y="65"/>
                    </a:cubicBezTo>
                    <a:cubicBezTo>
                      <a:pt x="75" y="65"/>
                      <a:pt x="75" y="65"/>
                      <a:pt x="75" y="65"/>
                    </a:cubicBezTo>
                    <a:cubicBezTo>
                      <a:pt x="75" y="65"/>
                      <a:pt x="75" y="65"/>
                      <a:pt x="75" y="65"/>
                    </a:cubicBezTo>
                    <a:cubicBezTo>
                      <a:pt x="75" y="64"/>
                      <a:pt x="75" y="64"/>
                      <a:pt x="75" y="64"/>
                    </a:cubicBezTo>
                    <a:cubicBezTo>
                      <a:pt x="75" y="64"/>
                      <a:pt x="75" y="64"/>
                      <a:pt x="75" y="64"/>
                    </a:cubicBezTo>
                    <a:cubicBezTo>
                      <a:pt x="75" y="64"/>
                      <a:pt x="75" y="64"/>
                      <a:pt x="75" y="64"/>
                    </a:cubicBezTo>
                    <a:cubicBezTo>
                      <a:pt x="75" y="64"/>
                      <a:pt x="75" y="64"/>
                      <a:pt x="75" y="64"/>
                    </a:cubicBezTo>
                    <a:cubicBezTo>
                      <a:pt x="75" y="64"/>
                      <a:pt x="75" y="64"/>
                      <a:pt x="75" y="64"/>
                    </a:cubicBezTo>
                    <a:cubicBezTo>
                      <a:pt x="75" y="64"/>
                      <a:pt x="75" y="64"/>
                      <a:pt x="75" y="64"/>
                    </a:cubicBezTo>
                    <a:cubicBezTo>
                      <a:pt x="75" y="65"/>
                      <a:pt x="75" y="65"/>
                      <a:pt x="75" y="65"/>
                    </a:cubicBezTo>
                    <a:cubicBezTo>
                      <a:pt x="75" y="65"/>
                      <a:pt x="75" y="65"/>
                      <a:pt x="75" y="65"/>
                    </a:cubicBezTo>
                    <a:cubicBezTo>
                      <a:pt x="75" y="65"/>
                      <a:pt x="75" y="65"/>
                      <a:pt x="75" y="65"/>
                    </a:cubicBezTo>
                    <a:cubicBezTo>
                      <a:pt x="75" y="65"/>
                      <a:pt x="75" y="65"/>
                      <a:pt x="75" y="65"/>
                    </a:cubicBezTo>
                    <a:cubicBezTo>
                      <a:pt x="75" y="65"/>
                      <a:pt x="75" y="65"/>
                      <a:pt x="75" y="65"/>
                    </a:cubicBezTo>
                    <a:cubicBezTo>
                      <a:pt x="75" y="65"/>
                      <a:pt x="75" y="65"/>
                      <a:pt x="75" y="65"/>
                    </a:cubicBezTo>
                    <a:cubicBezTo>
                      <a:pt x="75" y="65"/>
                      <a:pt x="75" y="65"/>
                      <a:pt x="75" y="65"/>
                    </a:cubicBezTo>
                    <a:cubicBezTo>
                      <a:pt x="75" y="65"/>
                      <a:pt x="75" y="65"/>
                      <a:pt x="75" y="65"/>
                    </a:cubicBezTo>
                    <a:cubicBezTo>
                      <a:pt x="75" y="65"/>
                      <a:pt x="75" y="65"/>
                      <a:pt x="75" y="65"/>
                    </a:cubicBezTo>
                    <a:cubicBezTo>
                      <a:pt x="75" y="66"/>
                      <a:pt x="75" y="66"/>
                      <a:pt x="75" y="66"/>
                    </a:cubicBezTo>
                    <a:cubicBezTo>
                      <a:pt x="75" y="65"/>
                      <a:pt x="75" y="65"/>
                      <a:pt x="75" y="65"/>
                    </a:cubicBezTo>
                    <a:cubicBezTo>
                      <a:pt x="75" y="65"/>
                      <a:pt x="75" y="65"/>
                      <a:pt x="75" y="65"/>
                    </a:cubicBezTo>
                    <a:cubicBezTo>
                      <a:pt x="75" y="65"/>
                      <a:pt x="75" y="65"/>
                      <a:pt x="75" y="65"/>
                    </a:cubicBezTo>
                    <a:cubicBezTo>
                      <a:pt x="75" y="65"/>
                      <a:pt x="75" y="65"/>
                      <a:pt x="75" y="65"/>
                    </a:cubicBezTo>
                    <a:cubicBezTo>
                      <a:pt x="75" y="65"/>
                      <a:pt x="75" y="65"/>
                      <a:pt x="75" y="65"/>
                    </a:cubicBezTo>
                    <a:cubicBezTo>
                      <a:pt x="75" y="65"/>
                      <a:pt x="75" y="65"/>
                      <a:pt x="75" y="65"/>
                    </a:cubicBezTo>
                    <a:cubicBezTo>
                      <a:pt x="75" y="65"/>
                      <a:pt x="75" y="65"/>
                      <a:pt x="75" y="65"/>
                    </a:cubicBezTo>
                    <a:cubicBezTo>
                      <a:pt x="75" y="65"/>
                      <a:pt x="75" y="65"/>
                      <a:pt x="75" y="65"/>
                    </a:cubicBezTo>
                    <a:cubicBezTo>
                      <a:pt x="75" y="66"/>
                      <a:pt x="75" y="66"/>
                      <a:pt x="75" y="66"/>
                    </a:cubicBezTo>
                    <a:cubicBezTo>
                      <a:pt x="75" y="66"/>
                      <a:pt x="75" y="66"/>
                      <a:pt x="75" y="66"/>
                    </a:cubicBezTo>
                    <a:cubicBezTo>
                      <a:pt x="75" y="66"/>
                      <a:pt x="75" y="66"/>
                      <a:pt x="75" y="66"/>
                    </a:cubicBezTo>
                    <a:cubicBezTo>
                      <a:pt x="75" y="66"/>
                      <a:pt x="75" y="66"/>
                      <a:pt x="75" y="66"/>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6"/>
                      <a:pt x="74" y="66"/>
                      <a:pt x="74" y="66"/>
                    </a:cubicBezTo>
                    <a:cubicBezTo>
                      <a:pt x="74" y="66"/>
                      <a:pt x="74" y="66"/>
                      <a:pt x="74" y="66"/>
                    </a:cubicBezTo>
                    <a:cubicBezTo>
                      <a:pt x="74" y="66"/>
                      <a:pt x="74" y="66"/>
                      <a:pt x="74" y="66"/>
                    </a:cubicBezTo>
                    <a:cubicBezTo>
                      <a:pt x="74" y="66"/>
                      <a:pt x="74" y="66"/>
                      <a:pt x="74" y="66"/>
                    </a:cubicBezTo>
                    <a:cubicBezTo>
                      <a:pt x="74" y="66"/>
                      <a:pt x="74" y="66"/>
                      <a:pt x="74" y="66"/>
                    </a:cubicBezTo>
                    <a:cubicBezTo>
                      <a:pt x="74" y="66"/>
                      <a:pt x="74" y="66"/>
                      <a:pt x="74" y="66"/>
                    </a:cubicBezTo>
                    <a:cubicBezTo>
                      <a:pt x="74" y="66"/>
                      <a:pt x="74" y="66"/>
                      <a:pt x="74" y="66"/>
                    </a:cubicBezTo>
                    <a:cubicBezTo>
                      <a:pt x="74" y="66"/>
                      <a:pt x="74" y="66"/>
                      <a:pt x="74" y="66"/>
                    </a:cubicBezTo>
                    <a:cubicBezTo>
                      <a:pt x="74" y="66"/>
                      <a:pt x="74" y="66"/>
                      <a:pt x="74" y="66"/>
                    </a:cubicBezTo>
                    <a:cubicBezTo>
                      <a:pt x="74" y="66"/>
                      <a:pt x="74" y="66"/>
                      <a:pt x="74" y="66"/>
                    </a:cubicBezTo>
                    <a:cubicBezTo>
                      <a:pt x="74" y="66"/>
                      <a:pt x="74" y="66"/>
                      <a:pt x="74" y="66"/>
                    </a:cubicBezTo>
                    <a:cubicBezTo>
                      <a:pt x="74" y="66"/>
                      <a:pt x="74" y="66"/>
                      <a:pt x="74" y="66"/>
                    </a:cubicBezTo>
                    <a:cubicBezTo>
                      <a:pt x="74" y="66"/>
                      <a:pt x="74" y="66"/>
                      <a:pt x="74" y="66"/>
                    </a:cubicBezTo>
                    <a:cubicBezTo>
                      <a:pt x="74" y="66"/>
                      <a:pt x="74" y="66"/>
                      <a:pt x="74" y="66"/>
                    </a:cubicBezTo>
                    <a:cubicBezTo>
                      <a:pt x="74" y="66"/>
                      <a:pt x="74" y="66"/>
                      <a:pt x="74" y="66"/>
                    </a:cubicBezTo>
                    <a:cubicBezTo>
                      <a:pt x="74" y="66"/>
                      <a:pt x="74" y="66"/>
                      <a:pt x="74" y="66"/>
                    </a:cubicBezTo>
                    <a:cubicBezTo>
                      <a:pt x="74" y="66"/>
                      <a:pt x="74" y="66"/>
                      <a:pt x="74" y="66"/>
                    </a:cubicBezTo>
                    <a:cubicBezTo>
                      <a:pt x="74" y="66"/>
                      <a:pt x="74" y="66"/>
                      <a:pt x="74" y="66"/>
                    </a:cubicBezTo>
                    <a:cubicBezTo>
                      <a:pt x="74" y="66"/>
                      <a:pt x="74" y="66"/>
                      <a:pt x="74" y="66"/>
                    </a:cubicBezTo>
                    <a:cubicBezTo>
                      <a:pt x="74" y="66"/>
                      <a:pt x="74" y="66"/>
                      <a:pt x="74" y="66"/>
                    </a:cubicBezTo>
                    <a:cubicBezTo>
                      <a:pt x="74" y="67"/>
                      <a:pt x="74" y="67"/>
                      <a:pt x="74" y="67"/>
                    </a:cubicBezTo>
                    <a:cubicBezTo>
                      <a:pt x="74" y="67"/>
                      <a:pt x="74" y="67"/>
                      <a:pt x="74" y="67"/>
                    </a:cubicBezTo>
                    <a:cubicBezTo>
                      <a:pt x="75" y="67"/>
                      <a:pt x="75" y="67"/>
                      <a:pt x="75" y="67"/>
                    </a:cubicBezTo>
                    <a:cubicBezTo>
                      <a:pt x="74" y="67"/>
                      <a:pt x="74" y="67"/>
                      <a:pt x="74" y="67"/>
                    </a:cubicBezTo>
                    <a:cubicBezTo>
                      <a:pt x="75" y="67"/>
                      <a:pt x="75" y="67"/>
                      <a:pt x="75" y="67"/>
                    </a:cubicBezTo>
                    <a:cubicBezTo>
                      <a:pt x="74" y="67"/>
                      <a:pt x="74" y="67"/>
                      <a:pt x="74" y="67"/>
                    </a:cubicBezTo>
                    <a:cubicBezTo>
                      <a:pt x="74" y="67"/>
                      <a:pt x="74" y="67"/>
                      <a:pt x="74" y="67"/>
                    </a:cubicBezTo>
                    <a:cubicBezTo>
                      <a:pt x="74" y="67"/>
                      <a:pt x="74" y="67"/>
                      <a:pt x="74" y="67"/>
                    </a:cubicBezTo>
                    <a:cubicBezTo>
                      <a:pt x="74" y="67"/>
                      <a:pt x="74" y="67"/>
                      <a:pt x="74" y="67"/>
                    </a:cubicBezTo>
                    <a:cubicBezTo>
                      <a:pt x="74" y="67"/>
                      <a:pt x="74" y="67"/>
                      <a:pt x="74" y="67"/>
                    </a:cubicBezTo>
                    <a:cubicBezTo>
                      <a:pt x="74" y="67"/>
                      <a:pt x="74" y="67"/>
                      <a:pt x="74" y="67"/>
                    </a:cubicBezTo>
                    <a:cubicBezTo>
                      <a:pt x="74" y="67"/>
                      <a:pt x="74" y="67"/>
                      <a:pt x="74" y="67"/>
                    </a:cubicBezTo>
                    <a:cubicBezTo>
                      <a:pt x="74" y="67"/>
                      <a:pt x="74" y="67"/>
                      <a:pt x="74" y="67"/>
                    </a:cubicBezTo>
                    <a:cubicBezTo>
                      <a:pt x="74" y="66"/>
                      <a:pt x="74" y="66"/>
                      <a:pt x="74" y="66"/>
                    </a:cubicBezTo>
                    <a:cubicBezTo>
                      <a:pt x="74" y="67"/>
                      <a:pt x="74" y="67"/>
                      <a:pt x="74" y="67"/>
                    </a:cubicBezTo>
                    <a:cubicBezTo>
                      <a:pt x="74" y="67"/>
                      <a:pt x="74" y="67"/>
                      <a:pt x="74" y="67"/>
                    </a:cubicBezTo>
                    <a:cubicBezTo>
                      <a:pt x="73" y="67"/>
                      <a:pt x="73" y="67"/>
                      <a:pt x="73" y="67"/>
                    </a:cubicBezTo>
                    <a:cubicBezTo>
                      <a:pt x="73" y="67"/>
                      <a:pt x="73" y="67"/>
                      <a:pt x="73" y="67"/>
                    </a:cubicBezTo>
                    <a:cubicBezTo>
                      <a:pt x="73" y="67"/>
                      <a:pt x="73" y="67"/>
                      <a:pt x="73" y="67"/>
                    </a:cubicBezTo>
                    <a:cubicBezTo>
                      <a:pt x="73" y="67"/>
                      <a:pt x="73" y="67"/>
                      <a:pt x="73" y="67"/>
                    </a:cubicBezTo>
                    <a:cubicBezTo>
                      <a:pt x="73" y="67"/>
                      <a:pt x="73" y="67"/>
                      <a:pt x="73" y="67"/>
                    </a:cubicBezTo>
                    <a:cubicBezTo>
                      <a:pt x="73" y="67"/>
                      <a:pt x="73" y="67"/>
                      <a:pt x="73" y="67"/>
                    </a:cubicBezTo>
                    <a:cubicBezTo>
                      <a:pt x="73" y="67"/>
                      <a:pt x="73" y="67"/>
                      <a:pt x="73" y="67"/>
                    </a:cubicBezTo>
                    <a:cubicBezTo>
                      <a:pt x="73" y="67"/>
                      <a:pt x="73" y="67"/>
                      <a:pt x="73" y="67"/>
                    </a:cubicBezTo>
                    <a:cubicBezTo>
                      <a:pt x="73" y="67"/>
                      <a:pt x="73" y="67"/>
                      <a:pt x="73" y="67"/>
                    </a:cubicBezTo>
                    <a:cubicBezTo>
                      <a:pt x="73" y="67"/>
                      <a:pt x="73" y="67"/>
                      <a:pt x="73" y="67"/>
                    </a:cubicBezTo>
                    <a:cubicBezTo>
                      <a:pt x="72" y="67"/>
                      <a:pt x="72" y="67"/>
                      <a:pt x="72" y="67"/>
                    </a:cubicBezTo>
                    <a:cubicBezTo>
                      <a:pt x="72" y="67"/>
                      <a:pt x="72" y="67"/>
                      <a:pt x="72" y="67"/>
                    </a:cubicBezTo>
                    <a:cubicBezTo>
                      <a:pt x="72" y="67"/>
                      <a:pt x="72" y="67"/>
                      <a:pt x="72" y="67"/>
                    </a:cubicBezTo>
                    <a:cubicBezTo>
                      <a:pt x="72" y="67"/>
                      <a:pt x="72" y="67"/>
                      <a:pt x="72" y="67"/>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2" y="67"/>
                      <a:pt x="72" y="67"/>
                      <a:pt x="72" y="67"/>
                    </a:cubicBezTo>
                    <a:cubicBezTo>
                      <a:pt x="72" y="67"/>
                      <a:pt x="72" y="67"/>
                      <a:pt x="72" y="67"/>
                    </a:cubicBezTo>
                    <a:cubicBezTo>
                      <a:pt x="72" y="67"/>
                      <a:pt x="72" y="67"/>
                      <a:pt x="72" y="67"/>
                    </a:cubicBezTo>
                    <a:cubicBezTo>
                      <a:pt x="72" y="67"/>
                      <a:pt x="72" y="67"/>
                      <a:pt x="72" y="67"/>
                    </a:cubicBezTo>
                    <a:cubicBezTo>
                      <a:pt x="71" y="67"/>
                      <a:pt x="71" y="67"/>
                      <a:pt x="71" y="67"/>
                    </a:cubicBezTo>
                    <a:cubicBezTo>
                      <a:pt x="71" y="67"/>
                      <a:pt x="71" y="67"/>
                      <a:pt x="71" y="67"/>
                    </a:cubicBezTo>
                    <a:cubicBezTo>
                      <a:pt x="71" y="67"/>
                      <a:pt x="71" y="67"/>
                      <a:pt x="71" y="67"/>
                    </a:cubicBezTo>
                    <a:cubicBezTo>
                      <a:pt x="71" y="67"/>
                      <a:pt x="71" y="67"/>
                      <a:pt x="71" y="67"/>
                    </a:cubicBezTo>
                    <a:cubicBezTo>
                      <a:pt x="71" y="67"/>
                      <a:pt x="71" y="67"/>
                      <a:pt x="71" y="67"/>
                    </a:cubicBezTo>
                    <a:cubicBezTo>
                      <a:pt x="71" y="68"/>
                      <a:pt x="71" y="68"/>
                      <a:pt x="71" y="68"/>
                    </a:cubicBezTo>
                    <a:cubicBezTo>
                      <a:pt x="72" y="68"/>
                      <a:pt x="72" y="68"/>
                      <a:pt x="72" y="68"/>
                    </a:cubicBezTo>
                    <a:cubicBezTo>
                      <a:pt x="72" y="68"/>
                      <a:pt x="72" y="68"/>
                      <a:pt x="72" y="68"/>
                    </a:cubicBezTo>
                    <a:cubicBezTo>
                      <a:pt x="72" y="68"/>
                      <a:pt x="72" y="68"/>
                      <a:pt x="72" y="68"/>
                    </a:cubicBezTo>
                    <a:cubicBezTo>
                      <a:pt x="72" y="68"/>
                      <a:pt x="72" y="68"/>
                      <a:pt x="72" y="68"/>
                    </a:cubicBezTo>
                    <a:cubicBezTo>
                      <a:pt x="72" y="68"/>
                      <a:pt x="72" y="68"/>
                      <a:pt x="72" y="68"/>
                    </a:cubicBezTo>
                    <a:cubicBezTo>
                      <a:pt x="72" y="68"/>
                      <a:pt x="72" y="68"/>
                      <a:pt x="72" y="68"/>
                    </a:cubicBezTo>
                    <a:cubicBezTo>
                      <a:pt x="72" y="68"/>
                      <a:pt x="72" y="68"/>
                      <a:pt x="72" y="68"/>
                    </a:cubicBezTo>
                    <a:cubicBezTo>
                      <a:pt x="71" y="68"/>
                      <a:pt x="71" y="68"/>
                      <a:pt x="71" y="68"/>
                    </a:cubicBezTo>
                    <a:cubicBezTo>
                      <a:pt x="71" y="68"/>
                      <a:pt x="71" y="68"/>
                      <a:pt x="71" y="68"/>
                    </a:cubicBezTo>
                    <a:cubicBezTo>
                      <a:pt x="71" y="68"/>
                      <a:pt x="71" y="68"/>
                      <a:pt x="71" y="68"/>
                    </a:cubicBezTo>
                    <a:cubicBezTo>
                      <a:pt x="71" y="68"/>
                      <a:pt x="71" y="68"/>
                      <a:pt x="71" y="68"/>
                    </a:cubicBezTo>
                    <a:cubicBezTo>
                      <a:pt x="71" y="67"/>
                      <a:pt x="71" y="67"/>
                      <a:pt x="71" y="67"/>
                    </a:cubicBezTo>
                    <a:cubicBezTo>
                      <a:pt x="71" y="67"/>
                      <a:pt x="71" y="67"/>
                      <a:pt x="71" y="67"/>
                    </a:cubicBezTo>
                    <a:cubicBezTo>
                      <a:pt x="70" y="67"/>
                      <a:pt x="70" y="67"/>
                      <a:pt x="70" y="67"/>
                    </a:cubicBezTo>
                    <a:cubicBezTo>
                      <a:pt x="70" y="67"/>
                      <a:pt x="70" y="67"/>
                      <a:pt x="70" y="67"/>
                    </a:cubicBezTo>
                    <a:cubicBezTo>
                      <a:pt x="70" y="67"/>
                      <a:pt x="70" y="67"/>
                      <a:pt x="70" y="67"/>
                    </a:cubicBezTo>
                    <a:cubicBezTo>
                      <a:pt x="70" y="67"/>
                      <a:pt x="70" y="67"/>
                      <a:pt x="70" y="67"/>
                    </a:cubicBezTo>
                    <a:cubicBezTo>
                      <a:pt x="70" y="67"/>
                      <a:pt x="70" y="67"/>
                      <a:pt x="70" y="67"/>
                    </a:cubicBezTo>
                    <a:cubicBezTo>
                      <a:pt x="70" y="67"/>
                      <a:pt x="70" y="67"/>
                      <a:pt x="70" y="67"/>
                    </a:cubicBezTo>
                    <a:cubicBezTo>
                      <a:pt x="70" y="67"/>
                      <a:pt x="70" y="67"/>
                      <a:pt x="70" y="67"/>
                    </a:cubicBezTo>
                    <a:cubicBezTo>
                      <a:pt x="70" y="67"/>
                      <a:pt x="70" y="67"/>
                      <a:pt x="70" y="67"/>
                    </a:cubicBezTo>
                    <a:cubicBezTo>
                      <a:pt x="70" y="67"/>
                      <a:pt x="70" y="67"/>
                      <a:pt x="70" y="67"/>
                    </a:cubicBezTo>
                    <a:cubicBezTo>
                      <a:pt x="70" y="67"/>
                      <a:pt x="70" y="67"/>
                      <a:pt x="70" y="67"/>
                    </a:cubicBezTo>
                    <a:cubicBezTo>
                      <a:pt x="70" y="67"/>
                      <a:pt x="70" y="67"/>
                      <a:pt x="70" y="67"/>
                    </a:cubicBezTo>
                    <a:cubicBezTo>
                      <a:pt x="70" y="67"/>
                      <a:pt x="70" y="67"/>
                      <a:pt x="70" y="67"/>
                    </a:cubicBezTo>
                    <a:cubicBezTo>
                      <a:pt x="70" y="67"/>
                      <a:pt x="70" y="67"/>
                      <a:pt x="70" y="67"/>
                    </a:cubicBezTo>
                    <a:cubicBezTo>
                      <a:pt x="70" y="68"/>
                      <a:pt x="70" y="68"/>
                      <a:pt x="70" y="68"/>
                    </a:cubicBezTo>
                    <a:cubicBezTo>
                      <a:pt x="70" y="68"/>
                      <a:pt x="70" y="68"/>
                      <a:pt x="70" y="68"/>
                    </a:cubicBezTo>
                    <a:cubicBezTo>
                      <a:pt x="70" y="68"/>
                      <a:pt x="70" y="68"/>
                      <a:pt x="70" y="68"/>
                    </a:cubicBezTo>
                    <a:cubicBezTo>
                      <a:pt x="70" y="68"/>
                      <a:pt x="70" y="68"/>
                      <a:pt x="70" y="68"/>
                    </a:cubicBezTo>
                    <a:cubicBezTo>
                      <a:pt x="70" y="68"/>
                      <a:pt x="70" y="68"/>
                      <a:pt x="70" y="68"/>
                    </a:cubicBezTo>
                    <a:cubicBezTo>
                      <a:pt x="70" y="68"/>
                      <a:pt x="70" y="68"/>
                      <a:pt x="70" y="68"/>
                    </a:cubicBezTo>
                    <a:cubicBezTo>
                      <a:pt x="71" y="68"/>
                      <a:pt x="71" y="68"/>
                      <a:pt x="71" y="68"/>
                    </a:cubicBezTo>
                    <a:cubicBezTo>
                      <a:pt x="71" y="68"/>
                      <a:pt x="71" y="68"/>
                      <a:pt x="71" y="68"/>
                    </a:cubicBezTo>
                    <a:cubicBezTo>
                      <a:pt x="71" y="68"/>
                      <a:pt x="71" y="68"/>
                      <a:pt x="71" y="68"/>
                    </a:cubicBezTo>
                    <a:cubicBezTo>
                      <a:pt x="71" y="69"/>
                      <a:pt x="71" y="69"/>
                      <a:pt x="71" y="69"/>
                    </a:cubicBezTo>
                    <a:cubicBezTo>
                      <a:pt x="71" y="69"/>
                      <a:pt x="71" y="69"/>
                      <a:pt x="71" y="69"/>
                    </a:cubicBezTo>
                    <a:cubicBezTo>
                      <a:pt x="71" y="69"/>
                      <a:pt x="71" y="69"/>
                      <a:pt x="71"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3" y="69"/>
                      <a:pt x="73" y="69"/>
                      <a:pt x="73" y="69"/>
                    </a:cubicBezTo>
                    <a:cubicBezTo>
                      <a:pt x="73" y="69"/>
                      <a:pt x="73" y="69"/>
                      <a:pt x="73" y="69"/>
                    </a:cubicBezTo>
                    <a:cubicBezTo>
                      <a:pt x="73" y="69"/>
                      <a:pt x="73" y="69"/>
                      <a:pt x="73" y="69"/>
                    </a:cubicBezTo>
                    <a:cubicBezTo>
                      <a:pt x="73" y="69"/>
                      <a:pt x="73" y="69"/>
                      <a:pt x="73" y="69"/>
                    </a:cubicBezTo>
                    <a:cubicBezTo>
                      <a:pt x="73" y="69"/>
                      <a:pt x="73" y="69"/>
                      <a:pt x="73" y="69"/>
                    </a:cubicBezTo>
                    <a:cubicBezTo>
                      <a:pt x="73" y="69"/>
                      <a:pt x="73" y="69"/>
                      <a:pt x="73" y="69"/>
                    </a:cubicBezTo>
                    <a:cubicBezTo>
                      <a:pt x="73" y="69"/>
                      <a:pt x="73" y="69"/>
                      <a:pt x="73" y="69"/>
                    </a:cubicBezTo>
                    <a:cubicBezTo>
                      <a:pt x="73" y="69"/>
                      <a:pt x="73" y="69"/>
                      <a:pt x="73" y="69"/>
                    </a:cubicBezTo>
                    <a:cubicBezTo>
                      <a:pt x="73" y="69"/>
                      <a:pt x="73" y="69"/>
                      <a:pt x="73"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70"/>
                      <a:pt x="74" y="70"/>
                      <a:pt x="74" y="70"/>
                    </a:cubicBezTo>
                    <a:cubicBezTo>
                      <a:pt x="74" y="70"/>
                      <a:pt x="74" y="70"/>
                      <a:pt x="74" y="70"/>
                    </a:cubicBezTo>
                    <a:cubicBezTo>
                      <a:pt x="74" y="70"/>
                      <a:pt x="74" y="70"/>
                      <a:pt x="74" y="70"/>
                    </a:cubicBezTo>
                    <a:cubicBezTo>
                      <a:pt x="74" y="70"/>
                      <a:pt x="74" y="70"/>
                      <a:pt x="74" y="70"/>
                    </a:cubicBezTo>
                    <a:cubicBezTo>
                      <a:pt x="74" y="70"/>
                      <a:pt x="74" y="70"/>
                      <a:pt x="74" y="70"/>
                    </a:cubicBezTo>
                    <a:cubicBezTo>
                      <a:pt x="74" y="70"/>
                      <a:pt x="74" y="70"/>
                      <a:pt x="74" y="70"/>
                    </a:cubicBezTo>
                    <a:cubicBezTo>
                      <a:pt x="74" y="70"/>
                      <a:pt x="74" y="70"/>
                      <a:pt x="74" y="70"/>
                    </a:cubicBezTo>
                    <a:cubicBezTo>
                      <a:pt x="74" y="69"/>
                      <a:pt x="74" y="69"/>
                      <a:pt x="74" y="69"/>
                    </a:cubicBezTo>
                    <a:cubicBezTo>
                      <a:pt x="74" y="69"/>
                      <a:pt x="74" y="69"/>
                      <a:pt x="74" y="69"/>
                    </a:cubicBezTo>
                    <a:cubicBezTo>
                      <a:pt x="73" y="69"/>
                      <a:pt x="73" y="69"/>
                      <a:pt x="73" y="69"/>
                    </a:cubicBezTo>
                    <a:cubicBezTo>
                      <a:pt x="73" y="69"/>
                      <a:pt x="73" y="69"/>
                      <a:pt x="73" y="69"/>
                    </a:cubicBezTo>
                    <a:cubicBezTo>
                      <a:pt x="73" y="69"/>
                      <a:pt x="73" y="69"/>
                      <a:pt x="73" y="69"/>
                    </a:cubicBezTo>
                    <a:cubicBezTo>
                      <a:pt x="73" y="70"/>
                      <a:pt x="73" y="70"/>
                      <a:pt x="73" y="70"/>
                    </a:cubicBezTo>
                    <a:cubicBezTo>
                      <a:pt x="73" y="70"/>
                      <a:pt x="73" y="70"/>
                      <a:pt x="73" y="70"/>
                    </a:cubicBezTo>
                    <a:cubicBezTo>
                      <a:pt x="73" y="70"/>
                      <a:pt x="73" y="70"/>
                      <a:pt x="73" y="70"/>
                    </a:cubicBezTo>
                    <a:cubicBezTo>
                      <a:pt x="73" y="70"/>
                      <a:pt x="73" y="70"/>
                      <a:pt x="73" y="70"/>
                    </a:cubicBezTo>
                    <a:cubicBezTo>
                      <a:pt x="73" y="70"/>
                      <a:pt x="73" y="70"/>
                      <a:pt x="73" y="70"/>
                    </a:cubicBezTo>
                    <a:cubicBezTo>
                      <a:pt x="73" y="70"/>
                      <a:pt x="73" y="70"/>
                      <a:pt x="73" y="70"/>
                    </a:cubicBezTo>
                    <a:cubicBezTo>
                      <a:pt x="74" y="70"/>
                      <a:pt x="74" y="70"/>
                      <a:pt x="74" y="70"/>
                    </a:cubicBezTo>
                    <a:cubicBezTo>
                      <a:pt x="74" y="70"/>
                      <a:pt x="74" y="70"/>
                      <a:pt x="74" y="70"/>
                    </a:cubicBezTo>
                    <a:cubicBezTo>
                      <a:pt x="74" y="70"/>
                      <a:pt x="74" y="70"/>
                      <a:pt x="74" y="70"/>
                    </a:cubicBezTo>
                    <a:cubicBezTo>
                      <a:pt x="74" y="70"/>
                      <a:pt x="74" y="70"/>
                      <a:pt x="74" y="70"/>
                    </a:cubicBezTo>
                    <a:cubicBezTo>
                      <a:pt x="74" y="70"/>
                      <a:pt x="74" y="70"/>
                      <a:pt x="74" y="70"/>
                    </a:cubicBezTo>
                    <a:cubicBezTo>
                      <a:pt x="74" y="70"/>
                      <a:pt x="74" y="70"/>
                      <a:pt x="74" y="70"/>
                    </a:cubicBezTo>
                    <a:cubicBezTo>
                      <a:pt x="74" y="70"/>
                      <a:pt x="74" y="70"/>
                      <a:pt x="74" y="70"/>
                    </a:cubicBezTo>
                    <a:cubicBezTo>
                      <a:pt x="75" y="70"/>
                      <a:pt x="75" y="70"/>
                      <a:pt x="75" y="70"/>
                    </a:cubicBezTo>
                    <a:cubicBezTo>
                      <a:pt x="74" y="71"/>
                      <a:pt x="74" y="71"/>
                      <a:pt x="74" y="71"/>
                    </a:cubicBezTo>
                    <a:cubicBezTo>
                      <a:pt x="75" y="71"/>
                      <a:pt x="75" y="71"/>
                      <a:pt x="75" y="71"/>
                    </a:cubicBezTo>
                    <a:cubicBezTo>
                      <a:pt x="75" y="71"/>
                      <a:pt x="75" y="71"/>
                      <a:pt x="75" y="71"/>
                    </a:cubicBezTo>
                    <a:cubicBezTo>
                      <a:pt x="75" y="71"/>
                      <a:pt x="75" y="71"/>
                      <a:pt x="75" y="71"/>
                    </a:cubicBezTo>
                    <a:cubicBezTo>
                      <a:pt x="76" y="71"/>
                      <a:pt x="76" y="71"/>
                      <a:pt x="76" y="71"/>
                    </a:cubicBezTo>
                    <a:cubicBezTo>
                      <a:pt x="76" y="71"/>
                      <a:pt x="76" y="71"/>
                      <a:pt x="76" y="71"/>
                    </a:cubicBezTo>
                    <a:cubicBezTo>
                      <a:pt x="76" y="71"/>
                      <a:pt x="76" y="71"/>
                      <a:pt x="76" y="71"/>
                    </a:cubicBezTo>
                    <a:cubicBezTo>
                      <a:pt x="76" y="72"/>
                      <a:pt x="76" y="72"/>
                      <a:pt x="76" y="72"/>
                    </a:cubicBezTo>
                    <a:cubicBezTo>
                      <a:pt x="76" y="72"/>
                      <a:pt x="76" y="72"/>
                      <a:pt x="76" y="72"/>
                    </a:cubicBezTo>
                    <a:cubicBezTo>
                      <a:pt x="76" y="72"/>
                      <a:pt x="76" y="72"/>
                      <a:pt x="76" y="72"/>
                    </a:cubicBezTo>
                    <a:cubicBezTo>
                      <a:pt x="76" y="72"/>
                      <a:pt x="76" y="72"/>
                      <a:pt x="76" y="72"/>
                    </a:cubicBezTo>
                    <a:cubicBezTo>
                      <a:pt x="77" y="72"/>
                      <a:pt x="77" y="72"/>
                      <a:pt x="77" y="72"/>
                    </a:cubicBezTo>
                    <a:cubicBezTo>
                      <a:pt x="77" y="72"/>
                      <a:pt x="77" y="72"/>
                      <a:pt x="77" y="72"/>
                    </a:cubicBezTo>
                    <a:cubicBezTo>
                      <a:pt x="77" y="72"/>
                      <a:pt x="77" y="72"/>
                      <a:pt x="77" y="72"/>
                    </a:cubicBezTo>
                    <a:cubicBezTo>
                      <a:pt x="77" y="72"/>
                      <a:pt x="77" y="72"/>
                      <a:pt x="77" y="72"/>
                    </a:cubicBezTo>
                    <a:cubicBezTo>
                      <a:pt x="77" y="72"/>
                      <a:pt x="77" y="72"/>
                      <a:pt x="77" y="72"/>
                    </a:cubicBezTo>
                    <a:cubicBezTo>
                      <a:pt x="77" y="72"/>
                      <a:pt x="77" y="72"/>
                      <a:pt x="77" y="72"/>
                    </a:cubicBezTo>
                    <a:cubicBezTo>
                      <a:pt x="77" y="72"/>
                      <a:pt x="77" y="72"/>
                      <a:pt x="77" y="72"/>
                    </a:cubicBezTo>
                    <a:cubicBezTo>
                      <a:pt x="77" y="72"/>
                      <a:pt x="77" y="72"/>
                      <a:pt x="77" y="72"/>
                    </a:cubicBezTo>
                    <a:cubicBezTo>
                      <a:pt x="77" y="72"/>
                      <a:pt x="77" y="72"/>
                      <a:pt x="77" y="72"/>
                    </a:cubicBezTo>
                    <a:cubicBezTo>
                      <a:pt x="77" y="72"/>
                      <a:pt x="77" y="72"/>
                      <a:pt x="77" y="72"/>
                    </a:cubicBezTo>
                    <a:cubicBezTo>
                      <a:pt x="77" y="72"/>
                      <a:pt x="77" y="72"/>
                      <a:pt x="77" y="72"/>
                    </a:cubicBezTo>
                    <a:cubicBezTo>
                      <a:pt x="77" y="72"/>
                      <a:pt x="77" y="72"/>
                      <a:pt x="77" y="72"/>
                    </a:cubicBezTo>
                    <a:cubicBezTo>
                      <a:pt x="77" y="72"/>
                      <a:pt x="77" y="72"/>
                      <a:pt x="77" y="72"/>
                    </a:cubicBezTo>
                    <a:cubicBezTo>
                      <a:pt x="76" y="72"/>
                      <a:pt x="76" y="72"/>
                      <a:pt x="76" y="72"/>
                    </a:cubicBezTo>
                    <a:cubicBezTo>
                      <a:pt x="76" y="72"/>
                      <a:pt x="76" y="72"/>
                      <a:pt x="76" y="72"/>
                    </a:cubicBezTo>
                    <a:cubicBezTo>
                      <a:pt x="76" y="72"/>
                      <a:pt x="76" y="72"/>
                      <a:pt x="76" y="72"/>
                    </a:cubicBezTo>
                    <a:cubicBezTo>
                      <a:pt x="76" y="72"/>
                      <a:pt x="76" y="72"/>
                      <a:pt x="76" y="72"/>
                    </a:cubicBezTo>
                    <a:cubicBezTo>
                      <a:pt x="76" y="72"/>
                      <a:pt x="76" y="72"/>
                      <a:pt x="76" y="72"/>
                    </a:cubicBezTo>
                    <a:cubicBezTo>
                      <a:pt x="76" y="72"/>
                      <a:pt x="76" y="72"/>
                      <a:pt x="76" y="72"/>
                    </a:cubicBezTo>
                    <a:cubicBezTo>
                      <a:pt x="76" y="72"/>
                      <a:pt x="76" y="72"/>
                      <a:pt x="76" y="72"/>
                    </a:cubicBezTo>
                    <a:cubicBezTo>
                      <a:pt x="76" y="72"/>
                      <a:pt x="76" y="72"/>
                      <a:pt x="76" y="72"/>
                    </a:cubicBezTo>
                    <a:cubicBezTo>
                      <a:pt x="75" y="71"/>
                      <a:pt x="75" y="71"/>
                      <a:pt x="75" y="71"/>
                    </a:cubicBezTo>
                    <a:cubicBezTo>
                      <a:pt x="75" y="71"/>
                      <a:pt x="75" y="71"/>
                      <a:pt x="75" y="71"/>
                    </a:cubicBezTo>
                    <a:cubicBezTo>
                      <a:pt x="75" y="71"/>
                      <a:pt x="75" y="71"/>
                      <a:pt x="75" y="71"/>
                    </a:cubicBezTo>
                    <a:cubicBezTo>
                      <a:pt x="75" y="71"/>
                      <a:pt x="75" y="71"/>
                      <a:pt x="75" y="71"/>
                    </a:cubicBezTo>
                    <a:cubicBezTo>
                      <a:pt x="75" y="71"/>
                      <a:pt x="75" y="71"/>
                      <a:pt x="75" y="71"/>
                    </a:cubicBezTo>
                    <a:cubicBezTo>
                      <a:pt x="75" y="71"/>
                      <a:pt x="75" y="71"/>
                      <a:pt x="75" y="71"/>
                    </a:cubicBezTo>
                    <a:cubicBezTo>
                      <a:pt x="75" y="71"/>
                      <a:pt x="75" y="71"/>
                      <a:pt x="75" y="71"/>
                    </a:cubicBezTo>
                    <a:cubicBezTo>
                      <a:pt x="74" y="71"/>
                      <a:pt x="74" y="71"/>
                      <a:pt x="74" y="71"/>
                    </a:cubicBezTo>
                    <a:cubicBezTo>
                      <a:pt x="74" y="71"/>
                      <a:pt x="74" y="71"/>
                      <a:pt x="74" y="71"/>
                    </a:cubicBezTo>
                    <a:cubicBezTo>
                      <a:pt x="73" y="70"/>
                      <a:pt x="73" y="70"/>
                      <a:pt x="73" y="70"/>
                    </a:cubicBezTo>
                    <a:cubicBezTo>
                      <a:pt x="73" y="70"/>
                      <a:pt x="73" y="70"/>
                      <a:pt x="73" y="70"/>
                    </a:cubicBezTo>
                    <a:cubicBezTo>
                      <a:pt x="73" y="70"/>
                      <a:pt x="73" y="70"/>
                      <a:pt x="73" y="70"/>
                    </a:cubicBezTo>
                    <a:cubicBezTo>
                      <a:pt x="73" y="70"/>
                      <a:pt x="73" y="70"/>
                      <a:pt x="73" y="70"/>
                    </a:cubicBezTo>
                    <a:cubicBezTo>
                      <a:pt x="73" y="70"/>
                      <a:pt x="73" y="70"/>
                      <a:pt x="73" y="70"/>
                    </a:cubicBezTo>
                    <a:cubicBezTo>
                      <a:pt x="73" y="70"/>
                      <a:pt x="73" y="70"/>
                      <a:pt x="73" y="70"/>
                    </a:cubicBezTo>
                    <a:cubicBezTo>
                      <a:pt x="73" y="70"/>
                      <a:pt x="73" y="70"/>
                      <a:pt x="73" y="70"/>
                    </a:cubicBezTo>
                    <a:cubicBezTo>
                      <a:pt x="73" y="70"/>
                      <a:pt x="73" y="70"/>
                      <a:pt x="73" y="70"/>
                    </a:cubicBezTo>
                    <a:cubicBezTo>
                      <a:pt x="73" y="70"/>
                      <a:pt x="73" y="70"/>
                      <a:pt x="73" y="70"/>
                    </a:cubicBezTo>
                    <a:cubicBezTo>
                      <a:pt x="72" y="70"/>
                      <a:pt x="72" y="70"/>
                      <a:pt x="72" y="70"/>
                    </a:cubicBezTo>
                    <a:cubicBezTo>
                      <a:pt x="72" y="70"/>
                      <a:pt x="72" y="70"/>
                      <a:pt x="72" y="70"/>
                    </a:cubicBezTo>
                    <a:cubicBezTo>
                      <a:pt x="72" y="70"/>
                      <a:pt x="72" y="70"/>
                      <a:pt x="72" y="70"/>
                    </a:cubicBezTo>
                    <a:cubicBezTo>
                      <a:pt x="72" y="70"/>
                      <a:pt x="72" y="70"/>
                      <a:pt x="72" y="70"/>
                    </a:cubicBezTo>
                    <a:cubicBezTo>
                      <a:pt x="72" y="70"/>
                      <a:pt x="72" y="70"/>
                      <a:pt x="72" y="70"/>
                    </a:cubicBezTo>
                    <a:cubicBezTo>
                      <a:pt x="72" y="70"/>
                      <a:pt x="72" y="70"/>
                      <a:pt x="72" y="70"/>
                    </a:cubicBezTo>
                    <a:cubicBezTo>
                      <a:pt x="73" y="70"/>
                      <a:pt x="73" y="70"/>
                      <a:pt x="73" y="70"/>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4" y="71"/>
                      <a:pt x="74" y="71"/>
                      <a:pt x="74" y="71"/>
                    </a:cubicBezTo>
                    <a:cubicBezTo>
                      <a:pt x="74" y="71"/>
                      <a:pt x="74" y="71"/>
                      <a:pt x="74" y="71"/>
                    </a:cubicBezTo>
                    <a:cubicBezTo>
                      <a:pt x="74" y="71"/>
                      <a:pt x="74" y="71"/>
                      <a:pt x="74" y="71"/>
                    </a:cubicBezTo>
                    <a:cubicBezTo>
                      <a:pt x="74" y="71"/>
                      <a:pt x="74" y="71"/>
                      <a:pt x="74" y="71"/>
                    </a:cubicBezTo>
                    <a:cubicBezTo>
                      <a:pt x="73" y="71"/>
                      <a:pt x="73" y="71"/>
                      <a:pt x="73" y="71"/>
                    </a:cubicBezTo>
                    <a:cubicBezTo>
                      <a:pt x="73" y="71"/>
                      <a:pt x="73" y="71"/>
                      <a:pt x="73" y="71"/>
                    </a:cubicBezTo>
                    <a:cubicBezTo>
                      <a:pt x="73" y="72"/>
                      <a:pt x="73" y="72"/>
                      <a:pt x="73"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5" y="73"/>
                      <a:pt x="75" y="73"/>
                      <a:pt x="75" y="73"/>
                    </a:cubicBezTo>
                    <a:cubicBezTo>
                      <a:pt x="75" y="73"/>
                      <a:pt x="75" y="73"/>
                      <a:pt x="75" y="73"/>
                    </a:cubicBezTo>
                    <a:cubicBezTo>
                      <a:pt x="75" y="73"/>
                      <a:pt x="75" y="73"/>
                      <a:pt x="75" y="73"/>
                    </a:cubicBezTo>
                    <a:cubicBezTo>
                      <a:pt x="75" y="73"/>
                      <a:pt x="75" y="73"/>
                      <a:pt x="75" y="73"/>
                    </a:cubicBezTo>
                    <a:cubicBezTo>
                      <a:pt x="75" y="73"/>
                      <a:pt x="75" y="73"/>
                      <a:pt x="75" y="73"/>
                    </a:cubicBezTo>
                    <a:cubicBezTo>
                      <a:pt x="75" y="73"/>
                      <a:pt x="75" y="73"/>
                      <a:pt x="75" y="73"/>
                    </a:cubicBezTo>
                    <a:cubicBezTo>
                      <a:pt x="75" y="73"/>
                      <a:pt x="75" y="73"/>
                      <a:pt x="75" y="73"/>
                    </a:cubicBezTo>
                    <a:cubicBezTo>
                      <a:pt x="75" y="73"/>
                      <a:pt x="75" y="73"/>
                      <a:pt x="75" y="73"/>
                    </a:cubicBezTo>
                    <a:cubicBezTo>
                      <a:pt x="75" y="73"/>
                      <a:pt x="75" y="73"/>
                      <a:pt x="75" y="73"/>
                    </a:cubicBezTo>
                    <a:cubicBezTo>
                      <a:pt x="75" y="73"/>
                      <a:pt x="75" y="73"/>
                      <a:pt x="75" y="73"/>
                    </a:cubicBezTo>
                    <a:cubicBezTo>
                      <a:pt x="76" y="73"/>
                      <a:pt x="76" y="73"/>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6" y="74"/>
                      <a:pt x="76" y="74"/>
                      <a:pt x="76" y="74"/>
                    </a:cubicBezTo>
                    <a:cubicBezTo>
                      <a:pt x="77" y="74"/>
                      <a:pt x="77" y="74"/>
                      <a:pt x="77" y="74"/>
                    </a:cubicBezTo>
                    <a:cubicBezTo>
                      <a:pt x="77" y="74"/>
                      <a:pt x="77" y="74"/>
                      <a:pt x="77" y="74"/>
                    </a:cubicBezTo>
                    <a:cubicBezTo>
                      <a:pt x="77" y="74"/>
                      <a:pt x="77" y="74"/>
                      <a:pt x="77" y="74"/>
                    </a:cubicBezTo>
                    <a:cubicBezTo>
                      <a:pt x="77" y="74"/>
                      <a:pt x="77" y="74"/>
                      <a:pt x="77" y="74"/>
                    </a:cubicBezTo>
                    <a:cubicBezTo>
                      <a:pt x="78" y="74"/>
                      <a:pt x="78" y="74"/>
                      <a:pt x="78" y="74"/>
                    </a:cubicBezTo>
                    <a:cubicBezTo>
                      <a:pt x="78" y="74"/>
                      <a:pt x="78" y="74"/>
                      <a:pt x="78" y="74"/>
                    </a:cubicBezTo>
                    <a:cubicBezTo>
                      <a:pt x="78" y="74"/>
                      <a:pt x="78" y="74"/>
                      <a:pt x="78" y="74"/>
                    </a:cubicBezTo>
                    <a:cubicBezTo>
                      <a:pt x="78" y="75"/>
                      <a:pt x="78" y="75"/>
                      <a:pt x="78" y="75"/>
                    </a:cubicBezTo>
                    <a:cubicBezTo>
                      <a:pt x="78" y="75"/>
                      <a:pt x="78" y="75"/>
                      <a:pt x="78" y="75"/>
                    </a:cubicBezTo>
                    <a:cubicBezTo>
                      <a:pt x="78" y="75"/>
                      <a:pt x="78" y="75"/>
                      <a:pt x="78" y="75"/>
                    </a:cubicBezTo>
                    <a:cubicBezTo>
                      <a:pt x="78" y="74"/>
                      <a:pt x="78" y="74"/>
                      <a:pt x="78" y="74"/>
                    </a:cubicBezTo>
                    <a:cubicBezTo>
                      <a:pt x="78" y="74"/>
                      <a:pt x="78" y="74"/>
                      <a:pt x="78" y="74"/>
                    </a:cubicBezTo>
                    <a:cubicBezTo>
                      <a:pt x="78" y="74"/>
                      <a:pt x="78" y="74"/>
                      <a:pt x="78" y="74"/>
                    </a:cubicBezTo>
                    <a:cubicBezTo>
                      <a:pt x="78" y="74"/>
                      <a:pt x="78" y="74"/>
                      <a:pt x="78" y="74"/>
                    </a:cubicBezTo>
                    <a:cubicBezTo>
                      <a:pt x="78" y="74"/>
                      <a:pt x="78" y="74"/>
                      <a:pt x="78" y="74"/>
                    </a:cubicBezTo>
                    <a:cubicBezTo>
                      <a:pt x="79" y="75"/>
                      <a:pt x="79" y="75"/>
                      <a:pt x="79" y="75"/>
                    </a:cubicBezTo>
                    <a:cubicBezTo>
                      <a:pt x="79" y="75"/>
                      <a:pt x="79" y="75"/>
                      <a:pt x="79" y="75"/>
                    </a:cubicBezTo>
                    <a:cubicBezTo>
                      <a:pt x="79" y="75"/>
                      <a:pt x="79" y="75"/>
                      <a:pt x="79" y="75"/>
                    </a:cubicBezTo>
                    <a:cubicBezTo>
                      <a:pt x="79" y="75"/>
                      <a:pt x="79" y="75"/>
                      <a:pt x="79" y="75"/>
                    </a:cubicBezTo>
                    <a:cubicBezTo>
                      <a:pt x="79" y="74"/>
                      <a:pt x="79" y="74"/>
                      <a:pt x="79" y="74"/>
                    </a:cubicBezTo>
                    <a:cubicBezTo>
                      <a:pt x="79" y="75"/>
                      <a:pt x="79" y="75"/>
                      <a:pt x="79" y="75"/>
                    </a:cubicBezTo>
                    <a:cubicBezTo>
                      <a:pt x="79" y="75"/>
                      <a:pt x="79" y="75"/>
                      <a:pt x="79" y="75"/>
                    </a:cubicBezTo>
                    <a:cubicBezTo>
                      <a:pt x="79" y="75"/>
                      <a:pt x="79" y="75"/>
                      <a:pt x="79" y="75"/>
                    </a:cubicBezTo>
                    <a:cubicBezTo>
                      <a:pt x="79" y="74"/>
                      <a:pt x="79" y="74"/>
                      <a:pt x="79" y="74"/>
                    </a:cubicBezTo>
                    <a:cubicBezTo>
                      <a:pt x="79" y="74"/>
                      <a:pt x="79" y="74"/>
                      <a:pt x="79" y="74"/>
                    </a:cubicBezTo>
                    <a:cubicBezTo>
                      <a:pt x="79" y="74"/>
                      <a:pt x="79" y="74"/>
                      <a:pt x="79" y="74"/>
                    </a:cubicBezTo>
                    <a:cubicBezTo>
                      <a:pt x="79" y="74"/>
                      <a:pt x="79" y="74"/>
                      <a:pt x="79" y="74"/>
                    </a:cubicBezTo>
                    <a:cubicBezTo>
                      <a:pt x="79" y="74"/>
                      <a:pt x="79" y="74"/>
                      <a:pt x="79" y="74"/>
                    </a:cubicBezTo>
                    <a:cubicBezTo>
                      <a:pt x="79" y="74"/>
                      <a:pt x="79" y="74"/>
                      <a:pt x="79" y="74"/>
                    </a:cubicBezTo>
                    <a:cubicBezTo>
                      <a:pt x="79" y="74"/>
                      <a:pt x="79" y="74"/>
                      <a:pt x="79" y="74"/>
                    </a:cubicBezTo>
                    <a:cubicBezTo>
                      <a:pt x="79" y="74"/>
                      <a:pt x="79" y="74"/>
                      <a:pt x="79" y="74"/>
                    </a:cubicBezTo>
                    <a:cubicBezTo>
                      <a:pt x="79" y="75"/>
                      <a:pt x="79" y="75"/>
                      <a:pt x="79" y="75"/>
                    </a:cubicBezTo>
                    <a:cubicBezTo>
                      <a:pt x="79" y="75"/>
                      <a:pt x="79" y="75"/>
                      <a:pt x="79" y="75"/>
                    </a:cubicBezTo>
                    <a:cubicBezTo>
                      <a:pt x="79" y="75"/>
                      <a:pt x="79" y="75"/>
                      <a:pt x="79" y="75"/>
                    </a:cubicBezTo>
                    <a:cubicBezTo>
                      <a:pt x="79" y="75"/>
                      <a:pt x="79" y="75"/>
                      <a:pt x="79" y="75"/>
                    </a:cubicBezTo>
                    <a:cubicBezTo>
                      <a:pt x="79" y="74"/>
                      <a:pt x="79" y="74"/>
                      <a:pt x="79" y="74"/>
                    </a:cubicBezTo>
                    <a:cubicBezTo>
                      <a:pt x="79" y="75"/>
                      <a:pt x="79" y="75"/>
                      <a:pt x="79" y="75"/>
                    </a:cubicBezTo>
                    <a:cubicBezTo>
                      <a:pt x="80" y="74"/>
                      <a:pt x="80" y="74"/>
                      <a:pt x="80" y="74"/>
                    </a:cubicBezTo>
                    <a:cubicBezTo>
                      <a:pt x="80" y="75"/>
                      <a:pt x="80" y="75"/>
                      <a:pt x="80" y="75"/>
                    </a:cubicBezTo>
                    <a:cubicBezTo>
                      <a:pt x="80" y="75"/>
                      <a:pt x="80" y="75"/>
                      <a:pt x="80" y="75"/>
                    </a:cubicBezTo>
                    <a:cubicBezTo>
                      <a:pt x="80" y="75"/>
                      <a:pt x="80" y="75"/>
                      <a:pt x="80" y="75"/>
                    </a:cubicBezTo>
                    <a:cubicBezTo>
                      <a:pt x="80" y="75"/>
                      <a:pt x="80" y="75"/>
                      <a:pt x="80" y="75"/>
                    </a:cubicBezTo>
                    <a:cubicBezTo>
                      <a:pt x="80" y="75"/>
                      <a:pt x="80" y="75"/>
                      <a:pt x="80" y="75"/>
                    </a:cubicBezTo>
                    <a:cubicBezTo>
                      <a:pt x="80" y="75"/>
                      <a:pt x="80" y="75"/>
                      <a:pt x="80" y="75"/>
                    </a:cubicBezTo>
                    <a:cubicBezTo>
                      <a:pt x="80" y="75"/>
                      <a:pt x="80" y="75"/>
                      <a:pt x="80" y="75"/>
                    </a:cubicBezTo>
                    <a:cubicBezTo>
                      <a:pt x="81" y="75"/>
                      <a:pt x="81" y="75"/>
                      <a:pt x="81" y="75"/>
                    </a:cubicBezTo>
                    <a:cubicBezTo>
                      <a:pt x="81" y="75"/>
                      <a:pt x="81" y="75"/>
                      <a:pt x="81" y="75"/>
                    </a:cubicBezTo>
                    <a:cubicBezTo>
                      <a:pt x="81" y="75"/>
                      <a:pt x="81" y="75"/>
                      <a:pt x="81" y="75"/>
                    </a:cubicBezTo>
                    <a:cubicBezTo>
                      <a:pt x="81" y="75"/>
                      <a:pt x="81" y="75"/>
                      <a:pt x="81" y="75"/>
                    </a:cubicBezTo>
                    <a:cubicBezTo>
                      <a:pt x="81" y="75"/>
                      <a:pt x="81" y="75"/>
                      <a:pt x="81" y="75"/>
                    </a:cubicBezTo>
                    <a:cubicBezTo>
                      <a:pt x="81" y="75"/>
                      <a:pt x="81" y="75"/>
                      <a:pt x="81" y="75"/>
                    </a:cubicBezTo>
                    <a:cubicBezTo>
                      <a:pt x="81" y="75"/>
                      <a:pt x="81" y="75"/>
                      <a:pt x="81" y="75"/>
                    </a:cubicBezTo>
                    <a:cubicBezTo>
                      <a:pt x="81" y="75"/>
                      <a:pt x="81" y="75"/>
                      <a:pt x="81" y="75"/>
                    </a:cubicBezTo>
                    <a:cubicBezTo>
                      <a:pt x="81" y="75"/>
                      <a:pt x="81" y="75"/>
                      <a:pt x="81" y="75"/>
                    </a:cubicBezTo>
                    <a:cubicBezTo>
                      <a:pt x="81" y="75"/>
                      <a:pt x="81" y="75"/>
                      <a:pt x="81" y="75"/>
                    </a:cubicBezTo>
                    <a:cubicBezTo>
                      <a:pt x="80" y="75"/>
                      <a:pt x="80" y="75"/>
                      <a:pt x="80" y="75"/>
                    </a:cubicBezTo>
                    <a:cubicBezTo>
                      <a:pt x="80" y="75"/>
                      <a:pt x="80" y="75"/>
                      <a:pt x="80" y="75"/>
                    </a:cubicBezTo>
                    <a:cubicBezTo>
                      <a:pt x="80" y="75"/>
                      <a:pt x="80" y="75"/>
                      <a:pt x="80" y="75"/>
                    </a:cubicBezTo>
                    <a:cubicBezTo>
                      <a:pt x="80" y="75"/>
                      <a:pt x="80" y="75"/>
                      <a:pt x="80" y="75"/>
                    </a:cubicBezTo>
                    <a:cubicBezTo>
                      <a:pt x="80" y="75"/>
                      <a:pt x="80" y="75"/>
                      <a:pt x="80" y="75"/>
                    </a:cubicBezTo>
                    <a:cubicBezTo>
                      <a:pt x="80" y="74"/>
                      <a:pt x="80" y="74"/>
                      <a:pt x="80" y="74"/>
                    </a:cubicBezTo>
                    <a:cubicBezTo>
                      <a:pt x="80" y="74"/>
                      <a:pt x="80" y="74"/>
                      <a:pt x="80" y="74"/>
                    </a:cubicBezTo>
                    <a:cubicBezTo>
                      <a:pt x="80" y="74"/>
                      <a:pt x="80" y="74"/>
                      <a:pt x="80" y="74"/>
                    </a:cubicBezTo>
                    <a:cubicBezTo>
                      <a:pt x="80" y="74"/>
                      <a:pt x="80" y="74"/>
                      <a:pt x="80" y="74"/>
                    </a:cubicBezTo>
                    <a:cubicBezTo>
                      <a:pt x="80" y="74"/>
                      <a:pt x="80" y="74"/>
                      <a:pt x="80" y="74"/>
                    </a:cubicBezTo>
                    <a:cubicBezTo>
                      <a:pt x="80" y="74"/>
                      <a:pt x="80" y="74"/>
                      <a:pt x="80" y="74"/>
                    </a:cubicBezTo>
                    <a:cubicBezTo>
                      <a:pt x="80" y="74"/>
                      <a:pt x="80" y="74"/>
                      <a:pt x="80" y="74"/>
                    </a:cubicBezTo>
                    <a:cubicBezTo>
                      <a:pt x="80" y="74"/>
                      <a:pt x="80" y="74"/>
                      <a:pt x="80" y="74"/>
                    </a:cubicBezTo>
                    <a:cubicBezTo>
                      <a:pt x="80" y="74"/>
                      <a:pt x="80" y="74"/>
                      <a:pt x="80" y="74"/>
                    </a:cubicBezTo>
                    <a:cubicBezTo>
                      <a:pt x="80" y="74"/>
                      <a:pt x="80" y="74"/>
                      <a:pt x="80" y="74"/>
                    </a:cubicBezTo>
                    <a:cubicBezTo>
                      <a:pt x="80" y="74"/>
                      <a:pt x="80" y="74"/>
                      <a:pt x="80" y="74"/>
                    </a:cubicBezTo>
                    <a:cubicBezTo>
                      <a:pt x="80" y="75"/>
                      <a:pt x="80" y="75"/>
                      <a:pt x="80" y="75"/>
                    </a:cubicBezTo>
                    <a:cubicBezTo>
                      <a:pt x="81" y="75"/>
                      <a:pt x="81" y="75"/>
                      <a:pt x="81" y="75"/>
                    </a:cubicBezTo>
                    <a:cubicBezTo>
                      <a:pt x="81" y="75"/>
                      <a:pt x="81" y="75"/>
                      <a:pt x="81" y="75"/>
                    </a:cubicBezTo>
                    <a:cubicBezTo>
                      <a:pt x="81" y="75"/>
                      <a:pt x="81" y="75"/>
                      <a:pt x="81" y="75"/>
                    </a:cubicBezTo>
                    <a:cubicBezTo>
                      <a:pt x="81" y="75"/>
                      <a:pt x="81" y="75"/>
                      <a:pt x="81" y="75"/>
                    </a:cubicBezTo>
                    <a:cubicBezTo>
                      <a:pt x="81" y="75"/>
                      <a:pt x="81" y="75"/>
                      <a:pt x="81" y="75"/>
                    </a:cubicBezTo>
                    <a:cubicBezTo>
                      <a:pt x="81" y="75"/>
                      <a:pt x="81" y="75"/>
                      <a:pt x="81" y="75"/>
                    </a:cubicBezTo>
                    <a:cubicBezTo>
                      <a:pt x="81" y="75"/>
                      <a:pt x="81" y="75"/>
                      <a:pt x="81" y="75"/>
                    </a:cubicBezTo>
                    <a:cubicBezTo>
                      <a:pt x="81" y="75"/>
                      <a:pt x="81" y="75"/>
                      <a:pt x="81" y="75"/>
                    </a:cubicBezTo>
                    <a:cubicBezTo>
                      <a:pt x="81" y="75"/>
                      <a:pt x="81" y="75"/>
                      <a:pt x="81" y="75"/>
                    </a:cubicBezTo>
                    <a:cubicBezTo>
                      <a:pt x="81" y="75"/>
                      <a:pt x="81" y="75"/>
                      <a:pt x="81" y="75"/>
                    </a:cubicBezTo>
                    <a:cubicBezTo>
                      <a:pt x="82" y="75"/>
                      <a:pt x="82" y="75"/>
                      <a:pt x="82" y="75"/>
                    </a:cubicBezTo>
                    <a:cubicBezTo>
                      <a:pt x="82" y="75"/>
                      <a:pt x="82" y="75"/>
                      <a:pt x="82" y="75"/>
                    </a:cubicBezTo>
                    <a:cubicBezTo>
                      <a:pt x="82" y="75"/>
                      <a:pt x="82" y="75"/>
                      <a:pt x="82" y="75"/>
                    </a:cubicBezTo>
                    <a:cubicBezTo>
                      <a:pt x="82" y="75"/>
                      <a:pt x="82" y="75"/>
                      <a:pt x="82" y="75"/>
                    </a:cubicBezTo>
                    <a:cubicBezTo>
                      <a:pt x="82" y="76"/>
                      <a:pt x="82" y="76"/>
                      <a:pt x="82" y="76"/>
                    </a:cubicBezTo>
                    <a:cubicBezTo>
                      <a:pt x="82" y="75"/>
                      <a:pt x="82" y="75"/>
                      <a:pt x="82" y="75"/>
                    </a:cubicBezTo>
                    <a:cubicBezTo>
                      <a:pt x="82" y="75"/>
                      <a:pt x="82" y="75"/>
                      <a:pt x="82" y="75"/>
                    </a:cubicBezTo>
                    <a:cubicBezTo>
                      <a:pt x="82" y="75"/>
                      <a:pt x="82" y="75"/>
                      <a:pt x="82" y="75"/>
                    </a:cubicBezTo>
                    <a:cubicBezTo>
                      <a:pt x="82" y="75"/>
                      <a:pt x="82" y="75"/>
                      <a:pt x="82" y="75"/>
                    </a:cubicBezTo>
                    <a:cubicBezTo>
                      <a:pt x="82" y="75"/>
                      <a:pt x="82" y="75"/>
                      <a:pt x="82" y="75"/>
                    </a:cubicBezTo>
                    <a:cubicBezTo>
                      <a:pt x="82" y="75"/>
                      <a:pt x="82" y="75"/>
                      <a:pt x="82" y="75"/>
                    </a:cubicBezTo>
                    <a:cubicBezTo>
                      <a:pt x="82" y="75"/>
                      <a:pt x="82" y="75"/>
                      <a:pt x="82" y="75"/>
                    </a:cubicBezTo>
                    <a:cubicBezTo>
                      <a:pt x="82" y="75"/>
                      <a:pt x="82" y="75"/>
                      <a:pt x="82" y="75"/>
                    </a:cubicBezTo>
                    <a:cubicBezTo>
                      <a:pt x="82" y="74"/>
                      <a:pt x="82" y="74"/>
                      <a:pt x="82" y="74"/>
                    </a:cubicBezTo>
                    <a:cubicBezTo>
                      <a:pt x="82" y="74"/>
                      <a:pt x="82" y="74"/>
                      <a:pt x="82" y="74"/>
                    </a:cubicBezTo>
                    <a:cubicBezTo>
                      <a:pt x="82" y="74"/>
                      <a:pt x="82" y="74"/>
                      <a:pt x="82" y="74"/>
                    </a:cubicBezTo>
                    <a:cubicBezTo>
                      <a:pt x="82" y="74"/>
                      <a:pt x="82" y="74"/>
                      <a:pt x="82" y="74"/>
                    </a:cubicBezTo>
                    <a:cubicBezTo>
                      <a:pt x="82" y="74"/>
                      <a:pt x="82" y="74"/>
                      <a:pt x="82" y="74"/>
                    </a:cubicBezTo>
                    <a:cubicBezTo>
                      <a:pt x="81" y="74"/>
                      <a:pt x="81" y="74"/>
                      <a:pt x="81" y="74"/>
                    </a:cubicBezTo>
                    <a:cubicBezTo>
                      <a:pt x="82" y="74"/>
                      <a:pt x="82" y="74"/>
                      <a:pt x="82" y="74"/>
                    </a:cubicBezTo>
                    <a:cubicBezTo>
                      <a:pt x="81" y="74"/>
                      <a:pt x="81" y="74"/>
                      <a:pt x="81" y="74"/>
                    </a:cubicBezTo>
                    <a:cubicBezTo>
                      <a:pt x="81" y="74"/>
                      <a:pt x="81" y="74"/>
                      <a:pt x="81" y="74"/>
                    </a:cubicBezTo>
                    <a:cubicBezTo>
                      <a:pt x="81" y="74"/>
                      <a:pt x="81" y="74"/>
                      <a:pt x="81" y="74"/>
                    </a:cubicBezTo>
                    <a:cubicBezTo>
                      <a:pt x="81" y="74"/>
                      <a:pt x="81" y="74"/>
                      <a:pt x="81" y="74"/>
                    </a:cubicBezTo>
                    <a:cubicBezTo>
                      <a:pt x="81" y="74"/>
                      <a:pt x="81" y="74"/>
                      <a:pt x="81" y="74"/>
                    </a:cubicBezTo>
                    <a:cubicBezTo>
                      <a:pt x="81" y="74"/>
                      <a:pt x="81" y="74"/>
                      <a:pt x="81" y="74"/>
                    </a:cubicBezTo>
                    <a:cubicBezTo>
                      <a:pt x="81" y="74"/>
                      <a:pt x="81" y="74"/>
                      <a:pt x="81" y="74"/>
                    </a:cubicBezTo>
                    <a:cubicBezTo>
                      <a:pt x="81" y="74"/>
                      <a:pt x="81" y="74"/>
                      <a:pt x="81" y="74"/>
                    </a:cubicBezTo>
                    <a:cubicBezTo>
                      <a:pt x="81" y="74"/>
                      <a:pt x="81" y="74"/>
                      <a:pt x="81" y="74"/>
                    </a:cubicBezTo>
                    <a:cubicBezTo>
                      <a:pt x="81" y="74"/>
                      <a:pt x="81" y="74"/>
                      <a:pt x="81" y="74"/>
                    </a:cubicBezTo>
                    <a:cubicBezTo>
                      <a:pt x="82" y="74"/>
                      <a:pt x="82" y="74"/>
                      <a:pt x="82" y="74"/>
                    </a:cubicBezTo>
                    <a:cubicBezTo>
                      <a:pt x="82" y="74"/>
                      <a:pt x="82" y="74"/>
                      <a:pt x="82" y="74"/>
                    </a:cubicBezTo>
                    <a:cubicBezTo>
                      <a:pt x="82" y="74"/>
                      <a:pt x="82" y="74"/>
                      <a:pt x="82" y="74"/>
                    </a:cubicBezTo>
                    <a:cubicBezTo>
                      <a:pt x="82" y="74"/>
                      <a:pt x="82" y="74"/>
                      <a:pt x="82" y="74"/>
                    </a:cubicBezTo>
                    <a:cubicBezTo>
                      <a:pt x="82" y="74"/>
                      <a:pt x="82" y="74"/>
                      <a:pt x="82" y="74"/>
                    </a:cubicBezTo>
                    <a:cubicBezTo>
                      <a:pt x="82" y="74"/>
                      <a:pt x="82" y="74"/>
                      <a:pt x="82" y="74"/>
                    </a:cubicBezTo>
                    <a:cubicBezTo>
                      <a:pt x="82" y="74"/>
                      <a:pt x="82" y="74"/>
                      <a:pt x="82" y="74"/>
                    </a:cubicBezTo>
                    <a:cubicBezTo>
                      <a:pt x="82" y="74"/>
                      <a:pt x="82" y="74"/>
                      <a:pt x="82" y="74"/>
                    </a:cubicBezTo>
                    <a:cubicBezTo>
                      <a:pt x="82" y="75"/>
                      <a:pt x="82" y="75"/>
                      <a:pt x="82" y="75"/>
                    </a:cubicBezTo>
                    <a:cubicBezTo>
                      <a:pt x="82" y="75"/>
                      <a:pt x="82" y="75"/>
                      <a:pt x="82" y="75"/>
                    </a:cubicBezTo>
                    <a:cubicBezTo>
                      <a:pt x="82" y="75"/>
                      <a:pt x="82" y="75"/>
                      <a:pt x="82" y="75"/>
                    </a:cubicBezTo>
                    <a:cubicBezTo>
                      <a:pt x="83" y="75"/>
                      <a:pt x="83" y="75"/>
                      <a:pt x="83" y="75"/>
                    </a:cubicBezTo>
                    <a:cubicBezTo>
                      <a:pt x="83" y="75"/>
                      <a:pt x="83" y="75"/>
                      <a:pt x="83" y="75"/>
                    </a:cubicBezTo>
                    <a:cubicBezTo>
                      <a:pt x="83" y="75"/>
                      <a:pt x="83" y="75"/>
                      <a:pt x="83" y="75"/>
                    </a:cubicBezTo>
                    <a:cubicBezTo>
                      <a:pt x="83" y="75"/>
                      <a:pt x="83" y="75"/>
                      <a:pt x="83" y="75"/>
                    </a:cubicBezTo>
                    <a:cubicBezTo>
                      <a:pt x="83" y="75"/>
                      <a:pt x="83" y="75"/>
                      <a:pt x="83" y="75"/>
                    </a:cubicBezTo>
                    <a:cubicBezTo>
                      <a:pt x="83" y="75"/>
                      <a:pt x="83" y="75"/>
                      <a:pt x="83" y="75"/>
                    </a:cubicBezTo>
                    <a:cubicBezTo>
                      <a:pt x="83" y="75"/>
                      <a:pt x="83" y="75"/>
                      <a:pt x="83" y="75"/>
                    </a:cubicBezTo>
                    <a:cubicBezTo>
                      <a:pt x="83" y="75"/>
                      <a:pt x="83" y="75"/>
                      <a:pt x="83" y="75"/>
                    </a:cubicBezTo>
                    <a:cubicBezTo>
                      <a:pt x="83" y="76"/>
                      <a:pt x="83" y="76"/>
                      <a:pt x="83" y="76"/>
                    </a:cubicBezTo>
                    <a:cubicBezTo>
                      <a:pt x="83" y="76"/>
                      <a:pt x="83" y="76"/>
                      <a:pt x="83" y="76"/>
                    </a:cubicBezTo>
                    <a:cubicBezTo>
                      <a:pt x="83" y="76"/>
                      <a:pt x="83" y="76"/>
                      <a:pt x="83" y="76"/>
                    </a:cubicBezTo>
                    <a:cubicBezTo>
                      <a:pt x="83" y="76"/>
                      <a:pt x="83" y="76"/>
                      <a:pt x="83" y="76"/>
                    </a:cubicBezTo>
                    <a:cubicBezTo>
                      <a:pt x="83" y="76"/>
                      <a:pt x="83" y="76"/>
                      <a:pt x="83" y="76"/>
                    </a:cubicBezTo>
                    <a:cubicBezTo>
                      <a:pt x="83" y="76"/>
                      <a:pt x="83" y="76"/>
                      <a:pt x="83" y="76"/>
                    </a:cubicBezTo>
                    <a:cubicBezTo>
                      <a:pt x="83" y="76"/>
                      <a:pt x="83" y="76"/>
                      <a:pt x="83" y="76"/>
                    </a:cubicBezTo>
                    <a:cubicBezTo>
                      <a:pt x="83" y="76"/>
                      <a:pt x="83" y="76"/>
                      <a:pt x="83" y="76"/>
                    </a:cubicBezTo>
                    <a:cubicBezTo>
                      <a:pt x="83" y="76"/>
                      <a:pt x="83" y="76"/>
                      <a:pt x="83" y="76"/>
                    </a:cubicBezTo>
                    <a:cubicBezTo>
                      <a:pt x="84" y="76"/>
                      <a:pt x="84" y="76"/>
                      <a:pt x="84" y="76"/>
                    </a:cubicBezTo>
                    <a:cubicBezTo>
                      <a:pt x="84" y="76"/>
                      <a:pt x="84" y="76"/>
                      <a:pt x="84" y="76"/>
                    </a:cubicBezTo>
                    <a:cubicBezTo>
                      <a:pt x="84" y="76"/>
                      <a:pt x="84" y="76"/>
                      <a:pt x="84" y="76"/>
                    </a:cubicBezTo>
                    <a:cubicBezTo>
                      <a:pt x="84" y="76"/>
                      <a:pt x="84" y="76"/>
                      <a:pt x="84" y="76"/>
                    </a:cubicBezTo>
                    <a:cubicBezTo>
                      <a:pt x="84" y="76"/>
                      <a:pt x="84" y="76"/>
                      <a:pt x="84" y="76"/>
                    </a:cubicBezTo>
                    <a:cubicBezTo>
                      <a:pt x="84" y="75"/>
                      <a:pt x="84" y="75"/>
                      <a:pt x="84" y="75"/>
                    </a:cubicBezTo>
                    <a:cubicBezTo>
                      <a:pt x="84" y="75"/>
                      <a:pt x="84" y="75"/>
                      <a:pt x="84" y="75"/>
                    </a:cubicBezTo>
                    <a:cubicBezTo>
                      <a:pt x="84" y="75"/>
                      <a:pt x="84" y="75"/>
                      <a:pt x="84" y="75"/>
                    </a:cubicBezTo>
                    <a:cubicBezTo>
                      <a:pt x="84" y="75"/>
                      <a:pt x="84" y="75"/>
                      <a:pt x="84" y="75"/>
                    </a:cubicBezTo>
                    <a:cubicBezTo>
                      <a:pt x="84" y="75"/>
                      <a:pt x="84" y="75"/>
                      <a:pt x="84" y="75"/>
                    </a:cubicBezTo>
                    <a:cubicBezTo>
                      <a:pt x="84" y="75"/>
                      <a:pt x="84" y="75"/>
                      <a:pt x="84" y="75"/>
                    </a:cubicBezTo>
                    <a:cubicBezTo>
                      <a:pt x="84" y="76"/>
                      <a:pt x="84" y="76"/>
                      <a:pt x="84" y="76"/>
                    </a:cubicBezTo>
                    <a:cubicBezTo>
                      <a:pt x="84" y="76"/>
                      <a:pt x="84" y="76"/>
                      <a:pt x="84" y="76"/>
                    </a:cubicBezTo>
                    <a:cubicBezTo>
                      <a:pt x="84" y="76"/>
                      <a:pt x="84" y="76"/>
                      <a:pt x="84" y="76"/>
                    </a:cubicBezTo>
                    <a:cubicBezTo>
                      <a:pt x="84" y="76"/>
                      <a:pt x="84" y="76"/>
                      <a:pt x="84" y="76"/>
                    </a:cubicBezTo>
                    <a:cubicBezTo>
                      <a:pt x="84" y="76"/>
                      <a:pt x="84" y="76"/>
                      <a:pt x="84" y="76"/>
                    </a:cubicBezTo>
                    <a:cubicBezTo>
                      <a:pt x="84" y="76"/>
                      <a:pt x="84" y="76"/>
                      <a:pt x="84" y="76"/>
                    </a:cubicBezTo>
                    <a:cubicBezTo>
                      <a:pt x="84" y="76"/>
                      <a:pt x="84" y="76"/>
                      <a:pt x="84" y="76"/>
                    </a:cubicBezTo>
                    <a:cubicBezTo>
                      <a:pt x="84" y="76"/>
                      <a:pt x="84" y="76"/>
                      <a:pt x="84" y="76"/>
                    </a:cubicBezTo>
                    <a:cubicBezTo>
                      <a:pt x="84" y="76"/>
                      <a:pt x="84" y="76"/>
                      <a:pt x="84" y="76"/>
                    </a:cubicBezTo>
                    <a:cubicBezTo>
                      <a:pt x="84" y="76"/>
                      <a:pt x="84" y="76"/>
                      <a:pt x="84" y="76"/>
                    </a:cubicBezTo>
                    <a:cubicBezTo>
                      <a:pt x="84" y="76"/>
                      <a:pt x="84" y="76"/>
                      <a:pt x="84" y="76"/>
                    </a:cubicBezTo>
                    <a:cubicBezTo>
                      <a:pt x="84" y="76"/>
                      <a:pt x="84" y="76"/>
                      <a:pt x="84" y="76"/>
                    </a:cubicBezTo>
                    <a:cubicBezTo>
                      <a:pt x="85" y="76"/>
                      <a:pt x="85" y="76"/>
                      <a:pt x="85" y="76"/>
                    </a:cubicBezTo>
                    <a:cubicBezTo>
                      <a:pt x="85" y="76"/>
                      <a:pt x="85" y="76"/>
                      <a:pt x="85" y="76"/>
                    </a:cubicBezTo>
                    <a:cubicBezTo>
                      <a:pt x="85" y="76"/>
                      <a:pt x="85" y="76"/>
                      <a:pt x="85" y="76"/>
                    </a:cubicBezTo>
                    <a:cubicBezTo>
                      <a:pt x="85" y="76"/>
                      <a:pt x="85" y="76"/>
                      <a:pt x="85" y="76"/>
                    </a:cubicBezTo>
                    <a:cubicBezTo>
                      <a:pt x="85" y="76"/>
                      <a:pt x="85" y="76"/>
                      <a:pt x="85" y="76"/>
                    </a:cubicBezTo>
                    <a:cubicBezTo>
                      <a:pt x="85" y="76"/>
                      <a:pt x="85" y="76"/>
                      <a:pt x="85" y="76"/>
                    </a:cubicBezTo>
                    <a:cubicBezTo>
                      <a:pt x="85" y="76"/>
                      <a:pt x="85" y="76"/>
                      <a:pt x="85" y="76"/>
                    </a:cubicBezTo>
                    <a:cubicBezTo>
                      <a:pt x="85" y="76"/>
                      <a:pt x="85" y="76"/>
                      <a:pt x="85" y="76"/>
                    </a:cubicBezTo>
                    <a:cubicBezTo>
                      <a:pt x="85" y="76"/>
                      <a:pt x="85" y="76"/>
                      <a:pt x="85" y="76"/>
                    </a:cubicBezTo>
                    <a:cubicBezTo>
                      <a:pt x="85" y="76"/>
                      <a:pt x="85" y="76"/>
                      <a:pt x="85" y="76"/>
                    </a:cubicBezTo>
                    <a:cubicBezTo>
                      <a:pt x="85" y="76"/>
                      <a:pt x="85" y="76"/>
                      <a:pt x="85" y="76"/>
                    </a:cubicBezTo>
                    <a:cubicBezTo>
                      <a:pt x="85" y="76"/>
                      <a:pt x="85" y="76"/>
                      <a:pt x="85" y="76"/>
                    </a:cubicBezTo>
                    <a:cubicBezTo>
                      <a:pt x="85" y="76"/>
                      <a:pt x="85" y="76"/>
                      <a:pt x="85" y="76"/>
                    </a:cubicBezTo>
                    <a:cubicBezTo>
                      <a:pt x="85" y="76"/>
                      <a:pt x="85" y="76"/>
                      <a:pt x="85" y="76"/>
                    </a:cubicBezTo>
                    <a:cubicBezTo>
                      <a:pt x="85" y="77"/>
                      <a:pt x="85" y="77"/>
                      <a:pt x="85" y="77"/>
                    </a:cubicBezTo>
                    <a:cubicBezTo>
                      <a:pt x="85" y="77"/>
                      <a:pt x="85" y="77"/>
                      <a:pt x="85" y="77"/>
                    </a:cubicBezTo>
                    <a:cubicBezTo>
                      <a:pt x="85" y="77"/>
                      <a:pt x="85" y="77"/>
                      <a:pt x="85" y="77"/>
                    </a:cubicBezTo>
                    <a:cubicBezTo>
                      <a:pt x="85" y="77"/>
                      <a:pt x="85" y="77"/>
                      <a:pt x="85" y="77"/>
                    </a:cubicBezTo>
                    <a:cubicBezTo>
                      <a:pt x="85" y="77"/>
                      <a:pt x="85" y="77"/>
                      <a:pt x="85" y="77"/>
                    </a:cubicBezTo>
                    <a:cubicBezTo>
                      <a:pt x="85" y="77"/>
                      <a:pt x="85" y="77"/>
                      <a:pt x="85" y="77"/>
                    </a:cubicBezTo>
                    <a:cubicBezTo>
                      <a:pt x="85" y="77"/>
                      <a:pt x="85" y="77"/>
                      <a:pt x="85" y="77"/>
                    </a:cubicBezTo>
                    <a:cubicBezTo>
                      <a:pt x="85" y="77"/>
                      <a:pt x="85" y="77"/>
                      <a:pt x="85" y="77"/>
                    </a:cubicBezTo>
                    <a:cubicBezTo>
                      <a:pt x="85" y="77"/>
                      <a:pt x="85" y="77"/>
                      <a:pt x="85" y="77"/>
                    </a:cubicBezTo>
                    <a:cubicBezTo>
                      <a:pt x="85" y="77"/>
                      <a:pt x="85" y="77"/>
                      <a:pt x="85" y="77"/>
                    </a:cubicBezTo>
                    <a:cubicBezTo>
                      <a:pt x="85" y="77"/>
                      <a:pt x="85" y="77"/>
                      <a:pt x="85" y="77"/>
                    </a:cubicBezTo>
                    <a:cubicBezTo>
                      <a:pt x="85" y="77"/>
                      <a:pt x="85" y="77"/>
                      <a:pt x="85" y="77"/>
                    </a:cubicBezTo>
                    <a:cubicBezTo>
                      <a:pt x="85" y="77"/>
                      <a:pt x="85" y="77"/>
                      <a:pt x="85" y="77"/>
                    </a:cubicBezTo>
                    <a:cubicBezTo>
                      <a:pt x="85" y="77"/>
                      <a:pt x="85" y="77"/>
                      <a:pt x="85" y="77"/>
                    </a:cubicBezTo>
                    <a:cubicBezTo>
                      <a:pt x="85" y="77"/>
                      <a:pt x="85" y="77"/>
                      <a:pt x="85" y="77"/>
                    </a:cubicBezTo>
                    <a:cubicBezTo>
                      <a:pt x="85" y="77"/>
                      <a:pt x="85" y="77"/>
                      <a:pt x="85" y="77"/>
                    </a:cubicBezTo>
                    <a:cubicBezTo>
                      <a:pt x="85" y="77"/>
                      <a:pt x="85" y="77"/>
                      <a:pt x="85" y="77"/>
                    </a:cubicBezTo>
                    <a:cubicBezTo>
                      <a:pt x="85" y="77"/>
                      <a:pt x="85" y="77"/>
                      <a:pt x="85" y="77"/>
                    </a:cubicBezTo>
                    <a:cubicBezTo>
                      <a:pt x="85" y="77"/>
                      <a:pt x="85" y="77"/>
                      <a:pt x="85" y="77"/>
                    </a:cubicBezTo>
                    <a:cubicBezTo>
                      <a:pt x="85" y="77"/>
                      <a:pt x="85" y="77"/>
                      <a:pt x="85" y="77"/>
                    </a:cubicBezTo>
                    <a:cubicBezTo>
                      <a:pt x="86" y="77"/>
                      <a:pt x="86" y="77"/>
                      <a:pt x="86" y="77"/>
                    </a:cubicBezTo>
                    <a:cubicBezTo>
                      <a:pt x="85" y="77"/>
                      <a:pt x="85" y="77"/>
                      <a:pt x="85" y="77"/>
                    </a:cubicBezTo>
                    <a:cubicBezTo>
                      <a:pt x="86" y="77"/>
                      <a:pt x="86" y="77"/>
                      <a:pt x="86" y="77"/>
                    </a:cubicBezTo>
                    <a:cubicBezTo>
                      <a:pt x="86" y="77"/>
                      <a:pt x="86" y="77"/>
                      <a:pt x="86" y="77"/>
                    </a:cubicBezTo>
                    <a:cubicBezTo>
                      <a:pt x="86" y="77"/>
                      <a:pt x="86" y="77"/>
                      <a:pt x="86" y="77"/>
                    </a:cubicBezTo>
                    <a:cubicBezTo>
                      <a:pt x="86" y="77"/>
                      <a:pt x="86" y="77"/>
                      <a:pt x="86" y="77"/>
                    </a:cubicBezTo>
                    <a:cubicBezTo>
                      <a:pt x="86" y="77"/>
                      <a:pt x="86" y="77"/>
                      <a:pt x="86" y="77"/>
                    </a:cubicBezTo>
                    <a:cubicBezTo>
                      <a:pt x="86" y="77"/>
                      <a:pt x="86" y="77"/>
                      <a:pt x="86" y="77"/>
                    </a:cubicBezTo>
                    <a:cubicBezTo>
                      <a:pt x="86" y="77"/>
                      <a:pt x="86" y="77"/>
                      <a:pt x="86" y="77"/>
                    </a:cubicBezTo>
                    <a:cubicBezTo>
                      <a:pt x="86" y="77"/>
                      <a:pt x="86" y="77"/>
                      <a:pt x="86" y="77"/>
                    </a:cubicBezTo>
                    <a:cubicBezTo>
                      <a:pt x="86" y="77"/>
                      <a:pt x="86" y="77"/>
                      <a:pt x="86" y="77"/>
                    </a:cubicBezTo>
                    <a:cubicBezTo>
                      <a:pt x="87" y="78"/>
                      <a:pt x="87" y="78"/>
                      <a:pt x="87" y="78"/>
                    </a:cubicBezTo>
                    <a:cubicBezTo>
                      <a:pt x="87" y="78"/>
                      <a:pt x="87" y="78"/>
                      <a:pt x="87" y="78"/>
                    </a:cubicBezTo>
                    <a:cubicBezTo>
                      <a:pt x="87" y="78"/>
                      <a:pt x="87" y="78"/>
                      <a:pt x="87" y="78"/>
                    </a:cubicBezTo>
                    <a:cubicBezTo>
                      <a:pt x="87" y="78"/>
                      <a:pt x="87" y="78"/>
                      <a:pt x="87" y="78"/>
                    </a:cubicBezTo>
                    <a:cubicBezTo>
                      <a:pt x="87" y="78"/>
                      <a:pt x="87" y="78"/>
                      <a:pt x="87" y="78"/>
                    </a:cubicBezTo>
                    <a:cubicBezTo>
                      <a:pt x="87" y="78"/>
                      <a:pt x="87" y="78"/>
                      <a:pt x="87" y="78"/>
                    </a:cubicBezTo>
                    <a:cubicBezTo>
                      <a:pt x="87" y="78"/>
                      <a:pt x="87" y="78"/>
                      <a:pt x="87" y="78"/>
                    </a:cubicBezTo>
                    <a:cubicBezTo>
                      <a:pt x="87" y="78"/>
                      <a:pt x="87" y="78"/>
                      <a:pt x="87" y="78"/>
                    </a:cubicBezTo>
                    <a:cubicBezTo>
                      <a:pt x="87" y="78"/>
                      <a:pt x="87" y="78"/>
                      <a:pt x="87" y="78"/>
                    </a:cubicBezTo>
                    <a:cubicBezTo>
                      <a:pt x="87" y="78"/>
                      <a:pt x="87" y="78"/>
                      <a:pt x="87" y="78"/>
                    </a:cubicBezTo>
                    <a:cubicBezTo>
                      <a:pt x="87" y="78"/>
                      <a:pt x="87" y="78"/>
                      <a:pt x="87" y="78"/>
                    </a:cubicBezTo>
                    <a:cubicBezTo>
                      <a:pt x="87" y="78"/>
                      <a:pt x="87" y="78"/>
                      <a:pt x="87" y="78"/>
                    </a:cubicBezTo>
                    <a:cubicBezTo>
                      <a:pt x="87" y="77"/>
                      <a:pt x="87" y="77"/>
                      <a:pt x="87" y="77"/>
                    </a:cubicBezTo>
                    <a:cubicBezTo>
                      <a:pt x="87" y="77"/>
                      <a:pt x="87" y="77"/>
                      <a:pt x="87" y="77"/>
                    </a:cubicBezTo>
                    <a:cubicBezTo>
                      <a:pt x="87" y="77"/>
                      <a:pt x="87" y="77"/>
                      <a:pt x="87" y="77"/>
                    </a:cubicBezTo>
                    <a:cubicBezTo>
                      <a:pt x="87" y="77"/>
                      <a:pt x="87" y="77"/>
                      <a:pt x="87" y="77"/>
                    </a:cubicBezTo>
                    <a:cubicBezTo>
                      <a:pt x="88" y="77"/>
                      <a:pt x="88" y="77"/>
                      <a:pt x="88" y="77"/>
                    </a:cubicBezTo>
                    <a:cubicBezTo>
                      <a:pt x="87" y="78"/>
                      <a:pt x="87" y="78"/>
                      <a:pt x="87" y="78"/>
                    </a:cubicBezTo>
                    <a:cubicBezTo>
                      <a:pt x="88" y="78"/>
                      <a:pt x="88" y="78"/>
                      <a:pt x="88" y="78"/>
                    </a:cubicBezTo>
                    <a:cubicBezTo>
                      <a:pt x="87" y="78"/>
                      <a:pt x="87" y="78"/>
                      <a:pt x="87" y="78"/>
                    </a:cubicBezTo>
                    <a:cubicBezTo>
                      <a:pt x="88" y="78"/>
                      <a:pt x="88" y="78"/>
                      <a:pt x="88" y="78"/>
                    </a:cubicBezTo>
                    <a:cubicBezTo>
                      <a:pt x="88" y="78"/>
                      <a:pt x="88" y="78"/>
                      <a:pt x="88" y="78"/>
                    </a:cubicBezTo>
                    <a:cubicBezTo>
                      <a:pt x="88" y="78"/>
                      <a:pt x="88" y="78"/>
                      <a:pt x="88" y="78"/>
                    </a:cubicBezTo>
                    <a:cubicBezTo>
                      <a:pt x="88" y="78"/>
                      <a:pt x="88" y="78"/>
                      <a:pt x="88" y="78"/>
                    </a:cubicBezTo>
                    <a:cubicBezTo>
                      <a:pt x="88" y="78"/>
                      <a:pt x="88" y="78"/>
                      <a:pt x="88" y="78"/>
                    </a:cubicBezTo>
                    <a:cubicBezTo>
                      <a:pt x="88" y="78"/>
                      <a:pt x="88" y="78"/>
                      <a:pt x="88" y="78"/>
                    </a:cubicBezTo>
                    <a:cubicBezTo>
                      <a:pt x="88" y="78"/>
                      <a:pt x="88" y="78"/>
                      <a:pt x="88" y="78"/>
                    </a:cubicBezTo>
                    <a:cubicBezTo>
                      <a:pt x="88" y="77"/>
                      <a:pt x="88" y="77"/>
                      <a:pt x="88" y="77"/>
                    </a:cubicBezTo>
                    <a:cubicBezTo>
                      <a:pt x="88" y="77"/>
                      <a:pt x="88" y="77"/>
                      <a:pt x="88" y="77"/>
                    </a:cubicBezTo>
                    <a:cubicBezTo>
                      <a:pt x="88" y="77"/>
                      <a:pt x="88" y="77"/>
                      <a:pt x="88" y="77"/>
                    </a:cubicBezTo>
                    <a:cubicBezTo>
                      <a:pt x="88" y="77"/>
                      <a:pt x="88" y="77"/>
                      <a:pt x="88" y="77"/>
                    </a:cubicBezTo>
                    <a:cubicBezTo>
                      <a:pt x="88" y="77"/>
                      <a:pt x="88" y="77"/>
                      <a:pt x="88" y="77"/>
                    </a:cubicBezTo>
                    <a:cubicBezTo>
                      <a:pt x="88" y="78"/>
                      <a:pt x="88" y="78"/>
                      <a:pt x="88" y="78"/>
                    </a:cubicBezTo>
                    <a:cubicBezTo>
                      <a:pt x="88" y="78"/>
                      <a:pt x="88" y="78"/>
                      <a:pt x="88" y="78"/>
                    </a:cubicBezTo>
                    <a:cubicBezTo>
                      <a:pt x="89" y="78"/>
                      <a:pt x="89" y="78"/>
                      <a:pt x="89" y="78"/>
                    </a:cubicBezTo>
                    <a:cubicBezTo>
                      <a:pt x="89" y="78"/>
                      <a:pt x="89" y="78"/>
                      <a:pt x="89" y="78"/>
                    </a:cubicBezTo>
                    <a:cubicBezTo>
                      <a:pt x="89" y="78"/>
                      <a:pt x="89" y="78"/>
                      <a:pt x="89" y="78"/>
                    </a:cubicBezTo>
                    <a:cubicBezTo>
                      <a:pt x="89" y="78"/>
                      <a:pt x="89" y="78"/>
                      <a:pt x="89" y="78"/>
                    </a:cubicBezTo>
                    <a:cubicBezTo>
                      <a:pt x="89" y="78"/>
                      <a:pt x="89" y="78"/>
                      <a:pt x="89" y="78"/>
                    </a:cubicBezTo>
                    <a:cubicBezTo>
                      <a:pt x="89" y="78"/>
                      <a:pt x="89" y="78"/>
                      <a:pt x="89" y="78"/>
                    </a:cubicBezTo>
                    <a:cubicBezTo>
                      <a:pt x="89" y="78"/>
                      <a:pt x="89" y="78"/>
                      <a:pt x="89" y="78"/>
                    </a:cubicBezTo>
                    <a:cubicBezTo>
                      <a:pt x="89" y="78"/>
                      <a:pt x="89" y="78"/>
                      <a:pt x="89" y="78"/>
                    </a:cubicBezTo>
                    <a:cubicBezTo>
                      <a:pt x="89" y="78"/>
                      <a:pt x="89" y="78"/>
                      <a:pt x="89" y="78"/>
                    </a:cubicBezTo>
                    <a:cubicBezTo>
                      <a:pt x="89" y="78"/>
                      <a:pt x="89" y="78"/>
                      <a:pt x="89" y="78"/>
                    </a:cubicBezTo>
                    <a:cubicBezTo>
                      <a:pt x="89" y="78"/>
                      <a:pt x="89" y="78"/>
                      <a:pt x="89" y="78"/>
                    </a:cubicBezTo>
                    <a:cubicBezTo>
                      <a:pt x="89" y="78"/>
                      <a:pt x="89" y="78"/>
                      <a:pt x="89" y="78"/>
                    </a:cubicBezTo>
                    <a:cubicBezTo>
                      <a:pt x="89" y="78"/>
                      <a:pt x="89" y="78"/>
                      <a:pt x="89" y="78"/>
                    </a:cubicBezTo>
                    <a:cubicBezTo>
                      <a:pt x="89" y="78"/>
                      <a:pt x="89" y="78"/>
                      <a:pt x="89" y="78"/>
                    </a:cubicBezTo>
                    <a:cubicBezTo>
                      <a:pt x="90" y="78"/>
                      <a:pt x="90" y="78"/>
                      <a:pt x="90" y="78"/>
                    </a:cubicBezTo>
                    <a:cubicBezTo>
                      <a:pt x="90" y="78"/>
                      <a:pt x="90" y="78"/>
                      <a:pt x="90" y="78"/>
                    </a:cubicBezTo>
                    <a:cubicBezTo>
                      <a:pt x="90" y="78"/>
                      <a:pt x="90" y="78"/>
                      <a:pt x="90" y="78"/>
                    </a:cubicBezTo>
                    <a:cubicBezTo>
                      <a:pt x="90" y="78"/>
                      <a:pt x="90" y="78"/>
                      <a:pt x="90" y="78"/>
                    </a:cubicBezTo>
                    <a:cubicBezTo>
                      <a:pt x="90" y="78"/>
                      <a:pt x="90" y="78"/>
                      <a:pt x="90" y="78"/>
                    </a:cubicBezTo>
                    <a:cubicBezTo>
                      <a:pt x="90" y="78"/>
                      <a:pt x="90" y="78"/>
                      <a:pt x="90" y="78"/>
                    </a:cubicBezTo>
                    <a:cubicBezTo>
                      <a:pt x="90" y="78"/>
                      <a:pt x="90" y="78"/>
                      <a:pt x="90" y="78"/>
                    </a:cubicBezTo>
                    <a:cubicBezTo>
                      <a:pt x="90" y="78"/>
                      <a:pt x="90" y="78"/>
                      <a:pt x="90" y="78"/>
                    </a:cubicBezTo>
                    <a:cubicBezTo>
                      <a:pt x="90" y="78"/>
                      <a:pt x="90" y="78"/>
                      <a:pt x="90" y="78"/>
                    </a:cubicBezTo>
                    <a:cubicBezTo>
                      <a:pt x="90" y="78"/>
                      <a:pt x="90" y="78"/>
                      <a:pt x="90" y="78"/>
                    </a:cubicBezTo>
                    <a:cubicBezTo>
                      <a:pt x="90" y="78"/>
                      <a:pt x="90" y="78"/>
                      <a:pt x="90" y="78"/>
                    </a:cubicBezTo>
                    <a:cubicBezTo>
                      <a:pt x="90" y="78"/>
                      <a:pt x="90" y="78"/>
                      <a:pt x="90" y="78"/>
                    </a:cubicBezTo>
                    <a:cubicBezTo>
                      <a:pt x="90" y="78"/>
                      <a:pt x="90" y="78"/>
                      <a:pt x="90" y="78"/>
                    </a:cubicBezTo>
                    <a:cubicBezTo>
                      <a:pt x="90" y="78"/>
                      <a:pt x="90" y="78"/>
                      <a:pt x="90" y="78"/>
                    </a:cubicBezTo>
                    <a:cubicBezTo>
                      <a:pt x="90" y="78"/>
                      <a:pt x="90" y="78"/>
                      <a:pt x="90" y="78"/>
                    </a:cubicBezTo>
                    <a:cubicBezTo>
                      <a:pt x="91" y="78"/>
                      <a:pt x="91" y="78"/>
                      <a:pt x="91" y="78"/>
                    </a:cubicBezTo>
                    <a:cubicBezTo>
                      <a:pt x="91" y="78"/>
                      <a:pt x="91" y="78"/>
                      <a:pt x="91" y="78"/>
                    </a:cubicBezTo>
                    <a:cubicBezTo>
                      <a:pt x="91" y="78"/>
                      <a:pt x="91" y="78"/>
                      <a:pt x="91" y="78"/>
                    </a:cubicBezTo>
                    <a:cubicBezTo>
                      <a:pt x="91" y="78"/>
                      <a:pt x="91" y="78"/>
                      <a:pt x="91" y="78"/>
                    </a:cubicBezTo>
                    <a:cubicBezTo>
                      <a:pt x="91" y="78"/>
                      <a:pt x="91" y="78"/>
                      <a:pt x="91" y="78"/>
                    </a:cubicBezTo>
                    <a:cubicBezTo>
                      <a:pt x="91" y="78"/>
                      <a:pt x="91" y="78"/>
                      <a:pt x="91" y="78"/>
                    </a:cubicBezTo>
                    <a:cubicBezTo>
                      <a:pt x="90" y="78"/>
                      <a:pt x="90" y="78"/>
                      <a:pt x="90" y="78"/>
                    </a:cubicBezTo>
                    <a:cubicBezTo>
                      <a:pt x="90" y="78"/>
                      <a:pt x="90" y="78"/>
                      <a:pt x="90" y="78"/>
                    </a:cubicBezTo>
                    <a:cubicBezTo>
                      <a:pt x="90" y="78"/>
                      <a:pt x="90" y="78"/>
                      <a:pt x="90" y="78"/>
                    </a:cubicBezTo>
                    <a:cubicBezTo>
                      <a:pt x="90" y="78"/>
                      <a:pt x="90" y="78"/>
                      <a:pt x="90" y="78"/>
                    </a:cubicBezTo>
                    <a:cubicBezTo>
                      <a:pt x="90" y="77"/>
                      <a:pt x="90" y="77"/>
                      <a:pt x="90" y="77"/>
                    </a:cubicBezTo>
                    <a:cubicBezTo>
                      <a:pt x="89" y="77"/>
                      <a:pt x="89" y="77"/>
                      <a:pt x="89" y="77"/>
                    </a:cubicBezTo>
                    <a:cubicBezTo>
                      <a:pt x="90" y="77"/>
                      <a:pt x="90" y="77"/>
                      <a:pt x="90" y="77"/>
                    </a:cubicBezTo>
                    <a:cubicBezTo>
                      <a:pt x="90" y="77"/>
                      <a:pt x="90" y="77"/>
                      <a:pt x="90" y="77"/>
                    </a:cubicBezTo>
                    <a:cubicBezTo>
                      <a:pt x="90" y="77"/>
                      <a:pt x="90" y="77"/>
                      <a:pt x="90" y="77"/>
                    </a:cubicBezTo>
                    <a:cubicBezTo>
                      <a:pt x="90" y="77"/>
                      <a:pt x="90" y="77"/>
                      <a:pt x="90" y="77"/>
                    </a:cubicBezTo>
                    <a:cubicBezTo>
                      <a:pt x="90" y="77"/>
                      <a:pt x="90" y="77"/>
                      <a:pt x="90" y="77"/>
                    </a:cubicBezTo>
                    <a:cubicBezTo>
                      <a:pt x="90" y="77"/>
                      <a:pt x="90" y="77"/>
                      <a:pt x="90" y="77"/>
                    </a:cubicBezTo>
                    <a:cubicBezTo>
                      <a:pt x="90" y="77"/>
                      <a:pt x="90" y="77"/>
                      <a:pt x="90" y="77"/>
                    </a:cubicBezTo>
                    <a:cubicBezTo>
                      <a:pt x="90" y="77"/>
                      <a:pt x="90" y="77"/>
                      <a:pt x="90" y="77"/>
                    </a:cubicBezTo>
                    <a:cubicBezTo>
                      <a:pt x="90" y="77"/>
                      <a:pt x="90" y="77"/>
                      <a:pt x="90" y="77"/>
                    </a:cubicBezTo>
                    <a:cubicBezTo>
                      <a:pt x="91" y="77"/>
                      <a:pt x="91" y="77"/>
                      <a:pt x="91" y="77"/>
                    </a:cubicBezTo>
                    <a:cubicBezTo>
                      <a:pt x="91" y="77"/>
                      <a:pt x="91" y="77"/>
                      <a:pt x="91" y="77"/>
                    </a:cubicBezTo>
                    <a:cubicBezTo>
                      <a:pt x="91" y="77"/>
                      <a:pt x="91" y="77"/>
                      <a:pt x="91" y="77"/>
                    </a:cubicBezTo>
                    <a:cubicBezTo>
                      <a:pt x="91" y="77"/>
                      <a:pt x="91" y="77"/>
                      <a:pt x="91" y="77"/>
                    </a:cubicBezTo>
                    <a:cubicBezTo>
                      <a:pt x="91" y="77"/>
                      <a:pt x="91" y="77"/>
                      <a:pt x="91" y="77"/>
                    </a:cubicBezTo>
                    <a:cubicBezTo>
                      <a:pt x="91" y="77"/>
                      <a:pt x="91" y="77"/>
                      <a:pt x="91" y="77"/>
                    </a:cubicBezTo>
                    <a:cubicBezTo>
                      <a:pt x="91" y="77"/>
                      <a:pt x="91" y="77"/>
                      <a:pt x="91" y="77"/>
                    </a:cubicBezTo>
                    <a:cubicBezTo>
                      <a:pt x="91" y="77"/>
                      <a:pt x="91" y="77"/>
                      <a:pt x="91" y="77"/>
                    </a:cubicBezTo>
                    <a:cubicBezTo>
                      <a:pt x="91" y="77"/>
                      <a:pt x="91" y="77"/>
                      <a:pt x="91" y="77"/>
                    </a:cubicBezTo>
                    <a:cubicBezTo>
                      <a:pt x="91" y="77"/>
                      <a:pt x="91" y="77"/>
                      <a:pt x="91" y="77"/>
                    </a:cubicBezTo>
                    <a:cubicBezTo>
                      <a:pt x="91" y="77"/>
                      <a:pt x="91" y="77"/>
                      <a:pt x="91" y="77"/>
                    </a:cubicBezTo>
                    <a:cubicBezTo>
                      <a:pt x="91" y="77"/>
                      <a:pt x="91" y="77"/>
                      <a:pt x="91" y="77"/>
                    </a:cubicBezTo>
                    <a:cubicBezTo>
                      <a:pt x="91" y="77"/>
                      <a:pt x="91" y="77"/>
                      <a:pt x="91" y="77"/>
                    </a:cubicBezTo>
                    <a:cubicBezTo>
                      <a:pt x="92" y="77"/>
                      <a:pt x="92" y="77"/>
                      <a:pt x="92" y="77"/>
                    </a:cubicBezTo>
                    <a:cubicBezTo>
                      <a:pt x="92" y="77"/>
                      <a:pt x="92" y="77"/>
                      <a:pt x="92" y="77"/>
                    </a:cubicBezTo>
                    <a:cubicBezTo>
                      <a:pt x="92" y="77"/>
                      <a:pt x="92" y="77"/>
                      <a:pt x="92" y="77"/>
                    </a:cubicBezTo>
                    <a:cubicBezTo>
                      <a:pt x="92" y="77"/>
                      <a:pt x="92" y="77"/>
                      <a:pt x="92" y="77"/>
                    </a:cubicBezTo>
                    <a:cubicBezTo>
                      <a:pt x="92" y="77"/>
                      <a:pt x="92" y="77"/>
                      <a:pt x="92" y="77"/>
                    </a:cubicBezTo>
                    <a:cubicBezTo>
                      <a:pt x="92" y="77"/>
                      <a:pt x="92" y="77"/>
                      <a:pt x="92" y="77"/>
                    </a:cubicBezTo>
                    <a:cubicBezTo>
                      <a:pt x="92" y="77"/>
                      <a:pt x="92" y="77"/>
                      <a:pt x="92" y="77"/>
                    </a:cubicBezTo>
                    <a:cubicBezTo>
                      <a:pt x="92" y="77"/>
                      <a:pt x="92" y="77"/>
                      <a:pt x="92" y="77"/>
                    </a:cubicBezTo>
                    <a:cubicBezTo>
                      <a:pt x="92" y="78"/>
                      <a:pt x="92" y="78"/>
                      <a:pt x="92" y="78"/>
                    </a:cubicBezTo>
                    <a:cubicBezTo>
                      <a:pt x="92" y="78"/>
                      <a:pt x="92" y="78"/>
                      <a:pt x="92" y="78"/>
                    </a:cubicBezTo>
                    <a:cubicBezTo>
                      <a:pt x="93" y="78"/>
                      <a:pt x="93" y="78"/>
                      <a:pt x="93" y="78"/>
                    </a:cubicBezTo>
                    <a:cubicBezTo>
                      <a:pt x="93" y="78"/>
                      <a:pt x="93" y="78"/>
                      <a:pt x="93" y="78"/>
                    </a:cubicBezTo>
                    <a:cubicBezTo>
                      <a:pt x="93" y="78"/>
                      <a:pt x="93" y="78"/>
                      <a:pt x="93" y="78"/>
                    </a:cubicBezTo>
                    <a:cubicBezTo>
                      <a:pt x="93" y="78"/>
                      <a:pt x="93" y="78"/>
                      <a:pt x="93" y="78"/>
                    </a:cubicBezTo>
                    <a:cubicBezTo>
                      <a:pt x="93" y="78"/>
                      <a:pt x="93" y="78"/>
                      <a:pt x="93" y="78"/>
                    </a:cubicBezTo>
                    <a:cubicBezTo>
                      <a:pt x="93" y="78"/>
                      <a:pt x="93" y="78"/>
                      <a:pt x="93" y="78"/>
                    </a:cubicBezTo>
                    <a:cubicBezTo>
                      <a:pt x="93" y="78"/>
                      <a:pt x="93" y="78"/>
                      <a:pt x="93" y="78"/>
                    </a:cubicBezTo>
                    <a:cubicBezTo>
                      <a:pt x="93" y="78"/>
                      <a:pt x="93" y="78"/>
                      <a:pt x="93" y="78"/>
                    </a:cubicBezTo>
                    <a:cubicBezTo>
                      <a:pt x="93" y="78"/>
                      <a:pt x="93" y="78"/>
                      <a:pt x="93" y="78"/>
                    </a:cubicBezTo>
                    <a:cubicBezTo>
                      <a:pt x="93" y="78"/>
                      <a:pt x="93" y="78"/>
                      <a:pt x="93" y="78"/>
                    </a:cubicBezTo>
                    <a:cubicBezTo>
                      <a:pt x="93" y="78"/>
                      <a:pt x="93" y="78"/>
                      <a:pt x="93" y="78"/>
                    </a:cubicBezTo>
                    <a:cubicBezTo>
                      <a:pt x="93" y="77"/>
                      <a:pt x="93" y="77"/>
                      <a:pt x="93" y="77"/>
                    </a:cubicBezTo>
                    <a:cubicBezTo>
                      <a:pt x="93" y="77"/>
                      <a:pt x="93" y="77"/>
                      <a:pt x="93" y="77"/>
                    </a:cubicBezTo>
                    <a:cubicBezTo>
                      <a:pt x="93" y="77"/>
                      <a:pt x="93" y="77"/>
                      <a:pt x="93" y="77"/>
                    </a:cubicBezTo>
                    <a:cubicBezTo>
                      <a:pt x="93" y="77"/>
                      <a:pt x="93" y="77"/>
                      <a:pt x="93" y="77"/>
                    </a:cubicBezTo>
                    <a:cubicBezTo>
                      <a:pt x="93" y="77"/>
                      <a:pt x="93" y="77"/>
                      <a:pt x="93" y="77"/>
                    </a:cubicBezTo>
                    <a:cubicBezTo>
                      <a:pt x="93" y="77"/>
                      <a:pt x="93" y="77"/>
                      <a:pt x="93" y="77"/>
                    </a:cubicBezTo>
                    <a:cubicBezTo>
                      <a:pt x="93" y="77"/>
                      <a:pt x="93" y="77"/>
                      <a:pt x="93" y="77"/>
                    </a:cubicBezTo>
                    <a:cubicBezTo>
                      <a:pt x="92" y="77"/>
                      <a:pt x="92" y="77"/>
                      <a:pt x="92" y="77"/>
                    </a:cubicBezTo>
                    <a:cubicBezTo>
                      <a:pt x="92" y="77"/>
                      <a:pt x="92" y="77"/>
                      <a:pt x="92" y="77"/>
                    </a:cubicBezTo>
                    <a:cubicBezTo>
                      <a:pt x="92" y="76"/>
                      <a:pt x="92" y="76"/>
                      <a:pt x="92" y="76"/>
                    </a:cubicBezTo>
                    <a:cubicBezTo>
                      <a:pt x="92" y="76"/>
                      <a:pt x="92" y="76"/>
                      <a:pt x="92" y="76"/>
                    </a:cubicBezTo>
                    <a:cubicBezTo>
                      <a:pt x="91" y="76"/>
                      <a:pt x="91" y="76"/>
                      <a:pt x="91" y="76"/>
                    </a:cubicBezTo>
                    <a:cubicBezTo>
                      <a:pt x="91" y="76"/>
                      <a:pt x="91" y="76"/>
                      <a:pt x="91" y="76"/>
                    </a:cubicBezTo>
                    <a:cubicBezTo>
                      <a:pt x="91" y="76"/>
                      <a:pt x="91" y="76"/>
                      <a:pt x="91" y="76"/>
                    </a:cubicBezTo>
                    <a:cubicBezTo>
                      <a:pt x="91" y="76"/>
                      <a:pt x="91" y="76"/>
                      <a:pt x="91" y="76"/>
                    </a:cubicBezTo>
                    <a:cubicBezTo>
                      <a:pt x="91" y="76"/>
                      <a:pt x="91" y="76"/>
                      <a:pt x="91" y="76"/>
                    </a:cubicBezTo>
                    <a:cubicBezTo>
                      <a:pt x="92" y="76"/>
                      <a:pt x="92" y="76"/>
                      <a:pt x="92" y="76"/>
                    </a:cubicBezTo>
                    <a:cubicBezTo>
                      <a:pt x="92" y="76"/>
                      <a:pt x="92" y="76"/>
                      <a:pt x="92" y="76"/>
                    </a:cubicBezTo>
                    <a:cubicBezTo>
                      <a:pt x="92" y="76"/>
                      <a:pt x="92" y="76"/>
                      <a:pt x="92" y="76"/>
                    </a:cubicBezTo>
                    <a:cubicBezTo>
                      <a:pt x="92" y="76"/>
                      <a:pt x="92" y="76"/>
                      <a:pt x="92" y="76"/>
                    </a:cubicBezTo>
                    <a:cubicBezTo>
                      <a:pt x="92" y="76"/>
                      <a:pt x="92" y="76"/>
                      <a:pt x="92" y="76"/>
                    </a:cubicBezTo>
                    <a:cubicBezTo>
                      <a:pt x="92" y="76"/>
                      <a:pt x="92" y="76"/>
                      <a:pt x="92" y="76"/>
                    </a:cubicBezTo>
                    <a:cubicBezTo>
                      <a:pt x="92" y="76"/>
                      <a:pt x="92" y="76"/>
                      <a:pt x="92" y="76"/>
                    </a:cubicBezTo>
                    <a:cubicBezTo>
                      <a:pt x="92" y="76"/>
                      <a:pt x="92" y="76"/>
                      <a:pt x="92" y="76"/>
                    </a:cubicBezTo>
                    <a:cubicBezTo>
                      <a:pt x="92" y="76"/>
                      <a:pt x="92" y="76"/>
                      <a:pt x="92" y="76"/>
                    </a:cubicBezTo>
                    <a:cubicBezTo>
                      <a:pt x="93" y="76"/>
                      <a:pt x="93" y="76"/>
                      <a:pt x="93" y="76"/>
                    </a:cubicBezTo>
                    <a:cubicBezTo>
                      <a:pt x="93" y="76"/>
                      <a:pt x="93" y="76"/>
                      <a:pt x="93" y="76"/>
                    </a:cubicBezTo>
                    <a:cubicBezTo>
                      <a:pt x="93" y="76"/>
                      <a:pt x="93" y="76"/>
                      <a:pt x="93" y="76"/>
                    </a:cubicBezTo>
                    <a:cubicBezTo>
                      <a:pt x="93" y="76"/>
                      <a:pt x="93" y="76"/>
                      <a:pt x="93" y="76"/>
                    </a:cubicBezTo>
                    <a:cubicBezTo>
                      <a:pt x="93" y="77"/>
                      <a:pt x="93" y="77"/>
                      <a:pt x="93" y="77"/>
                    </a:cubicBezTo>
                    <a:cubicBezTo>
                      <a:pt x="93" y="77"/>
                      <a:pt x="93" y="77"/>
                      <a:pt x="93" y="77"/>
                    </a:cubicBezTo>
                    <a:cubicBezTo>
                      <a:pt x="93" y="77"/>
                      <a:pt x="93" y="77"/>
                      <a:pt x="93" y="77"/>
                    </a:cubicBezTo>
                    <a:cubicBezTo>
                      <a:pt x="94" y="77"/>
                      <a:pt x="94" y="77"/>
                      <a:pt x="94" y="77"/>
                    </a:cubicBezTo>
                    <a:cubicBezTo>
                      <a:pt x="94" y="77"/>
                      <a:pt x="94" y="77"/>
                      <a:pt x="94" y="77"/>
                    </a:cubicBezTo>
                    <a:cubicBezTo>
                      <a:pt x="94" y="77"/>
                      <a:pt x="94" y="77"/>
                      <a:pt x="94" y="77"/>
                    </a:cubicBezTo>
                    <a:cubicBezTo>
                      <a:pt x="94" y="76"/>
                      <a:pt x="94" y="76"/>
                      <a:pt x="94" y="76"/>
                    </a:cubicBezTo>
                    <a:cubicBezTo>
                      <a:pt x="94" y="76"/>
                      <a:pt x="94" y="76"/>
                      <a:pt x="94" y="76"/>
                    </a:cubicBezTo>
                    <a:cubicBezTo>
                      <a:pt x="94" y="76"/>
                      <a:pt x="94" y="76"/>
                      <a:pt x="94" y="76"/>
                    </a:cubicBezTo>
                    <a:cubicBezTo>
                      <a:pt x="94" y="76"/>
                      <a:pt x="94" y="76"/>
                      <a:pt x="94" y="76"/>
                    </a:cubicBezTo>
                    <a:cubicBezTo>
                      <a:pt x="94" y="76"/>
                      <a:pt x="94" y="76"/>
                      <a:pt x="94" y="76"/>
                    </a:cubicBezTo>
                    <a:cubicBezTo>
                      <a:pt x="93" y="76"/>
                      <a:pt x="93" y="76"/>
                      <a:pt x="93" y="76"/>
                    </a:cubicBezTo>
                    <a:cubicBezTo>
                      <a:pt x="93" y="76"/>
                      <a:pt x="93" y="76"/>
                      <a:pt x="93" y="76"/>
                    </a:cubicBezTo>
                    <a:cubicBezTo>
                      <a:pt x="93" y="76"/>
                      <a:pt x="93" y="76"/>
                      <a:pt x="93" y="76"/>
                    </a:cubicBezTo>
                    <a:cubicBezTo>
                      <a:pt x="93" y="76"/>
                      <a:pt x="93" y="76"/>
                      <a:pt x="93" y="76"/>
                    </a:cubicBezTo>
                    <a:cubicBezTo>
                      <a:pt x="93" y="76"/>
                      <a:pt x="93" y="76"/>
                      <a:pt x="93" y="76"/>
                    </a:cubicBezTo>
                    <a:cubicBezTo>
                      <a:pt x="93" y="76"/>
                      <a:pt x="93" y="76"/>
                      <a:pt x="93" y="76"/>
                    </a:cubicBezTo>
                    <a:cubicBezTo>
                      <a:pt x="93" y="76"/>
                      <a:pt x="93" y="76"/>
                      <a:pt x="93" y="76"/>
                    </a:cubicBezTo>
                    <a:cubicBezTo>
                      <a:pt x="93" y="75"/>
                      <a:pt x="93" y="75"/>
                      <a:pt x="93" y="75"/>
                    </a:cubicBezTo>
                    <a:cubicBezTo>
                      <a:pt x="93" y="75"/>
                      <a:pt x="93" y="75"/>
                      <a:pt x="93" y="75"/>
                    </a:cubicBezTo>
                    <a:cubicBezTo>
                      <a:pt x="93" y="75"/>
                      <a:pt x="93" y="75"/>
                      <a:pt x="93" y="75"/>
                    </a:cubicBezTo>
                    <a:cubicBezTo>
                      <a:pt x="93" y="75"/>
                      <a:pt x="93" y="75"/>
                      <a:pt x="93" y="75"/>
                    </a:cubicBezTo>
                    <a:cubicBezTo>
                      <a:pt x="93" y="75"/>
                      <a:pt x="93" y="75"/>
                      <a:pt x="93" y="75"/>
                    </a:cubicBezTo>
                    <a:cubicBezTo>
                      <a:pt x="93" y="75"/>
                      <a:pt x="93" y="75"/>
                      <a:pt x="93" y="75"/>
                    </a:cubicBezTo>
                    <a:cubicBezTo>
                      <a:pt x="93" y="75"/>
                      <a:pt x="93" y="75"/>
                      <a:pt x="93" y="75"/>
                    </a:cubicBezTo>
                    <a:cubicBezTo>
                      <a:pt x="92" y="75"/>
                      <a:pt x="92" y="75"/>
                      <a:pt x="92" y="75"/>
                    </a:cubicBezTo>
                    <a:cubicBezTo>
                      <a:pt x="92" y="75"/>
                      <a:pt x="92" y="75"/>
                      <a:pt x="92" y="75"/>
                    </a:cubicBezTo>
                    <a:cubicBezTo>
                      <a:pt x="92" y="75"/>
                      <a:pt x="92" y="75"/>
                      <a:pt x="92" y="75"/>
                    </a:cubicBezTo>
                    <a:cubicBezTo>
                      <a:pt x="92" y="75"/>
                      <a:pt x="92" y="75"/>
                      <a:pt x="92" y="75"/>
                    </a:cubicBezTo>
                    <a:cubicBezTo>
                      <a:pt x="92" y="75"/>
                      <a:pt x="92" y="75"/>
                      <a:pt x="92" y="75"/>
                    </a:cubicBezTo>
                    <a:cubicBezTo>
                      <a:pt x="92" y="75"/>
                      <a:pt x="92" y="75"/>
                      <a:pt x="92" y="75"/>
                    </a:cubicBezTo>
                    <a:cubicBezTo>
                      <a:pt x="92" y="75"/>
                      <a:pt x="92" y="75"/>
                      <a:pt x="92" y="75"/>
                    </a:cubicBezTo>
                    <a:cubicBezTo>
                      <a:pt x="92" y="75"/>
                      <a:pt x="92" y="75"/>
                      <a:pt x="92" y="75"/>
                    </a:cubicBezTo>
                    <a:cubicBezTo>
                      <a:pt x="92" y="75"/>
                      <a:pt x="92" y="75"/>
                      <a:pt x="92" y="75"/>
                    </a:cubicBezTo>
                    <a:cubicBezTo>
                      <a:pt x="92" y="75"/>
                      <a:pt x="92" y="75"/>
                      <a:pt x="92" y="75"/>
                    </a:cubicBezTo>
                    <a:cubicBezTo>
                      <a:pt x="91" y="75"/>
                      <a:pt x="91" y="75"/>
                      <a:pt x="91" y="75"/>
                    </a:cubicBezTo>
                    <a:cubicBezTo>
                      <a:pt x="91" y="75"/>
                      <a:pt x="91" y="75"/>
                      <a:pt x="91" y="75"/>
                    </a:cubicBezTo>
                    <a:cubicBezTo>
                      <a:pt x="91" y="75"/>
                      <a:pt x="91" y="75"/>
                      <a:pt x="91" y="75"/>
                    </a:cubicBezTo>
                    <a:cubicBezTo>
                      <a:pt x="91" y="75"/>
                      <a:pt x="91" y="75"/>
                      <a:pt x="91" y="75"/>
                    </a:cubicBezTo>
                    <a:cubicBezTo>
                      <a:pt x="91" y="75"/>
                      <a:pt x="91" y="75"/>
                      <a:pt x="91" y="75"/>
                    </a:cubicBezTo>
                    <a:cubicBezTo>
                      <a:pt x="91" y="74"/>
                      <a:pt x="91" y="74"/>
                      <a:pt x="91" y="74"/>
                    </a:cubicBezTo>
                    <a:cubicBezTo>
                      <a:pt x="90" y="74"/>
                      <a:pt x="90" y="74"/>
                      <a:pt x="90" y="74"/>
                    </a:cubicBezTo>
                    <a:cubicBezTo>
                      <a:pt x="90" y="74"/>
                      <a:pt x="90" y="74"/>
                      <a:pt x="90" y="74"/>
                    </a:cubicBezTo>
                    <a:cubicBezTo>
                      <a:pt x="90" y="74"/>
                      <a:pt x="90" y="74"/>
                      <a:pt x="90" y="74"/>
                    </a:cubicBezTo>
                    <a:cubicBezTo>
                      <a:pt x="90" y="74"/>
                      <a:pt x="90" y="74"/>
                      <a:pt x="90" y="74"/>
                    </a:cubicBezTo>
                    <a:cubicBezTo>
                      <a:pt x="90" y="74"/>
                      <a:pt x="90" y="74"/>
                      <a:pt x="90" y="74"/>
                    </a:cubicBezTo>
                    <a:cubicBezTo>
                      <a:pt x="90" y="74"/>
                      <a:pt x="90" y="74"/>
                      <a:pt x="90" y="74"/>
                    </a:cubicBezTo>
                    <a:cubicBezTo>
                      <a:pt x="90" y="73"/>
                      <a:pt x="90" y="73"/>
                      <a:pt x="90" y="73"/>
                    </a:cubicBezTo>
                    <a:cubicBezTo>
                      <a:pt x="90" y="73"/>
                      <a:pt x="90" y="73"/>
                      <a:pt x="90" y="73"/>
                    </a:cubicBezTo>
                    <a:cubicBezTo>
                      <a:pt x="90" y="73"/>
                      <a:pt x="90" y="73"/>
                      <a:pt x="90" y="73"/>
                    </a:cubicBezTo>
                    <a:cubicBezTo>
                      <a:pt x="89" y="73"/>
                      <a:pt x="89" y="73"/>
                      <a:pt x="89" y="73"/>
                    </a:cubicBezTo>
                    <a:cubicBezTo>
                      <a:pt x="89" y="73"/>
                      <a:pt x="89" y="73"/>
                      <a:pt x="89" y="73"/>
                    </a:cubicBezTo>
                    <a:cubicBezTo>
                      <a:pt x="89" y="73"/>
                      <a:pt x="89" y="73"/>
                      <a:pt x="89" y="73"/>
                    </a:cubicBezTo>
                    <a:cubicBezTo>
                      <a:pt x="89" y="73"/>
                      <a:pt x="89" y="73"/>
                      <a:pt x="89" y="73"/>
                    </a:cubicBezTo>
                    <a:cubicBezTo>
                      <a:pt x="89" y="73"/>
                      <a:pt x="89" y="73"/>
                      <a:pt x="89" y="73"/>
                    </a:cubicBezTo>
                    <a:cubicBezTo>
                      <a:pt x="89" y="73"/>
                      <a:pt x="89" y="73"/>
                      <a:pt x="89" y="73"/>
                    </a:cubicBezTo>
                    <a:cubicBezTo>
                      <a:pt x="89" y="72"/>
                      <a:pt x="89" y="72"/>
                      <a:pt x="89" y="72"/>
                    </a:cubicBezTo>
                    <a:cubicBezTo>
                      <a:pt x="89" y="72"/>
                      <a:pt x="89" y="72"/>
                      <a:pt x="89" y="72"/>
                    </a:cubicBezTo>
                    <a:cubicBezTo>
                      <a:pt x="89" y="72"/>
                      <a:pt x="89" y="72"/>
                      <a:pt x="89" y="72"/>
                    </a:cubicBezTo>
                    <a:cubicBezTo>
                      <a:pt x="89" y="72"/>
                      <a:pt x="89" y="72"/>
                      <a:pt x="89" y="72"/>
                    </a:cubicBezTo>
                    <a:cubicBezTo>
                      <a:pt x="89" y="72"/>
                      <a:pt x="89" y="72"/>
                      <a:pt x="89" y="72"/>
                    </a:cubicBezTo>
                    <a:cubicBezTo>
                      <a:pt x="89" y="72"/>
                      <a:pt x="89" y="72"/>
                      <a:pt x="89" y="72"/>
                    </a:cubicBezTo>
                    <a:cubicBezTo>
                      <a:pt x="89" y="72"/>
                      <a:pt x="89" y="72"/>
                      <a:pt x="89" y="72"/>
                    </a:cubicBezTo>
                    <a:cubicBezTo>
                      <a:pt x="89" y="72"/>
                      <a:pt x="89" y="72"/>
                      <a:pt x="89" y="72"/>
                    </a:cubicBezTo>
                    <a:cubicBezTo>
                      <a:pt x="89" y="72"/>
                      <a:pt x="89" y="72"/>
                      <a:pt x="89" y="72"/>
                    </a:cubicBezTo>
                    <a:cubicBezTo>
                      <a:pt x="89" y="72"/>
                      <a:pt x="89" y="72"/>
                      <a:pt x="89" y="72"/>
                    </a:cubicBezTo>
                    <a:cubicBezTo>
                      <a:pt x="89" y="72"/>
                      <a:pt x="89" y="72"/>
                      <a:pt x="89" y="72"/>
                    </a:cubicBezTo>
                    <a:cubicBezTo>
                      <a:pt x="89" y="72"/>
                      <a:pt x="89" y="72"/>
                      <a:pt x="89" y="72"/>
                    </a:cubicBezTo>
                    <a:cubicBezTo>
                      <a:pt x="89" y="72"/>
                      <a:pt x="89" y="72"/>
                      <a:pt x="89" y="72"/>
                    </a:cubicBezTo>
                    <a:cubicBezTo>
                      <a:pt x="89" y="72"/>
                      <a:pt x="89" y="72"/>
                      <a:pt x="89" y="72"/>
                    </a:cubicBezTo>
                    <a:cubicBezTo>
                      <a:pt x="89" y="72"/>
                      <a:pt x="89" y="72"/>
                      <a:pt x="89" y="72"/>
                    </a:cubicBezTo>
                    <a:cubicBezTo>
                      <a:pt x="89" y="72"/>
                      <a:pt x="89" y="72"/>
                      <a:pt x="89" y="72"/>
                    </a:cubicBezTo>
                    <a:cubicBezTo>
                      <a:pt x="89" y="72"/>
                      <a:pt x="89" y="72"/>
                      <a:pt x="89" y="72"/>
                    </a:cubicBezTo>
                    <a:cubicBezTo>
                      <a:pt x="89" y="72"/>
                      <a:pt x="89" y="72"/>
                      <a:pt x="89" y="72"/>
                    </a:cubicBezTo>
                    <a:cubicBezTo>
                      <a:pt x="89" y="71"/>
                      <a:pt x="89" y="71"/>
                      <a:pt x="89" y="71"/>
                    </a:cubicBezTo>
                    <a:cubicBezTo>
                      <a:pt x="89" y="71"/>
                      <a:pt x="89" y="71"/>
                      <a:pt x="89" y="71"/>
                    </a:cubicBezTo>
                    <a:cubicBezTo>
                      <a:pt x="89" y="71"/>
                      <a:pt x="89" y="71"/>
                      <a:pt x="89" y="71"/>
                    </a:cubicBezTo>
                    <a:cubicBezTo>
                      <a:pt x="89" y="71"/>
                      <a:pt x="89" y="71"/>
                      <a:pt x="89" y="71"/>
                    </a:cubicBezTo>
                    <a:cubicBezTo>
                      <a:pt x="89" y="71"/>
                      <a:pt x="89" y="71"/>
                      <a:pt x="89" y="71"/>
                    </a:cubicBezTo>
                    <a:cubicBezTo>
                      <a:pt x="89" y="71"/>
                      <a:pt x="89" y="71"/>
                      <a:pt x="89" y="71"/>
                    </a:cubicBezTo>
                    <a:cubicBezTo>
                      <a:pt x="89" y="71"/>
                      <a:pt x="89" y="71"/>
                      <a:pt x="89" y="71"/>
                    </a:cubicBezTo>
                    <a:cubicBezTo>
                      <a:pt x="89" y="71"/>
                      <a:pt x="89" y="71"/>
                      <a:pt x="89" y="71"/>
                    </a:cubicBezTo>
                    <a:cubicBezTo>
                      <a:pt x="89" y="71"/>
                      <a:pt x="89" y="71"/>
                      <a:pt x="89" y="71"/>
                    </a:cubicBezTo>
                    <a:cubicBezTo>
                      <a:pt x="89" y="71"/>
                      <a:pt x="89" y="71"/>
                      <a:pt x="89" y="71"/>
                    </a:cubicBezTo>
                    <a:cubicBezTo>
                      <a:pt x="89" y="71"/>
                      <a:pt x="89" y="71"/>
                      <a:pt x="89" y="71"/>
                    </a:cubicBezTo>
                    <a:cubicBezTo>
                      <a:pt x="89" y="71"/>
                      <a:pt x="89" y="71"/>
                      <a:pt x="89" y="71"/>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90" y="70"/>
                      <a:pt x="90" y="70"/>
                      <a:pt x="90" y="70"/>
                    </a:cubicBezTo>
                    <a:cubicBezTo>
                      <a:pt x="90" y="70"/>
                      <a:pt x="90" y="70"/>
                      <a:pt x="90" y="70"/>
                    </a:cubicBezTo>
                    <a:cubicBezTo>
                      <a:pt x="90" y="70"/>
                      <a:pt x="90" y="70"/>
                      <a:pt x="90" y="70"/>
                    </a:cubicBezTo>
                    <a:cubicBezTo>
                      <a:pt x="90" y="70"/>
                      <a:pt x="90" y="70"/>
                      <a:pt x="90" y="70"/>
                    </a:cubicBezTo>
                    <a:cubicBezTo>
                      <a:pt x="90" y="70"/>
                      <a:pt x="90" y="70"/>
                      <a:pt x="90" y="70"/>
                    </a:cubicBezTo>
                    <a:cubicBezTo>
                      <a:pt x="90" y="70"/>
                      <a:pt x="90" y="70"/>
                      <a:pt x="90" y="70"/>
                    </a:cubicBezTo>
                    <a:cubicBezTo>
                      <a:pt x="90" y="70"/>
                      <a:pt x="90" y="70"/>
                      <a:pt x="90" y="70"/>
                    </a:cubicBezTo>
                    <a:cubicBezTo>
                      <a:pt x="90" y="70"/>
                      <a:pt x="90" y="70"/>
                      <a:pt x="90" y="70"/>
                    </a:cubicBezTo>
                    <a:cubicBezTo>
                      <a:pt x="90" y="69"/>
                      <a:pt x="90" y="69"/>
                      <a:pt x="90" y="69"/>
                    </a:cubicBezTo>
                    <a:cubicBezTo>
                      <a:pt x="90" y="69"/>
                      <a:pt x="90" y="69"/>
                      <a:pt x="90" y="69"/>
                    </a:cubicBezTo>
                    <a:cubicBezTo>
                      <a:pt x="90" y="69"/>
                      <a:pt x="90" y="69"/>
                      <a:pt x="90" y="69"/>
                    </a:cubicBezTo>
                    <a:cubicBezTo>
                      <a:pt x="90" y="69"/>
                      <a:pt x="90" y="69"/>
                      <a:pt x="90" y="69"/>
                    </a:cubicBezTo>
                    <a:cubicBezTo>
                      <a:pt x="89" y="69"/>
                      <a:pt x="89" y="69"/>
                      <a:pt x="89" y="69"/>
                    </a:cubicBezTo>
                    <a:cubicBezTo>
                      <a:pt x="89" y="69"/>
                      <a:pt x="89" y="69"/>
                      <a:pt x="89" y="69"/>
                    </a:cubicBezTo>
                    <a:cubicBezTo>
                      <a:pt x="89" y="69"/>
                      <a:pt x="89" y="69"/>
                      <a:pt x="89" y="69"/>
                    </a:cubicBezTo>
                    <a:cubicBezTo>
                      <a:pt x="89" y="69"/>
                      <a:pt x="89" y="69"/>
                      <a:pt x="89" y="69"/>
                    </a:cubicBezTo>
                    <a:cubicBezTo>
                      <a:pt x="89" y="69"/>
                      <a:pt x="89" y="69"/>
                      <a:pt x="89" y="69"/>
                    </a:cubicBezTo>
                    <a:cubicBezTo>
                      <a:pt x="89" y="69"/>
                      <a:pt x="89" y="69"/>
                      <a:pt x="89" y="69"/>
                    </a:cubicBezTo>
                    <a:cubicBezTo>
                      <a:pt x="89" y="69"/>
                      <a:pt x="89" y="69"/>
                      <a:pt x="89" y="69"/>
                    </a:cubicBezTo>
                    <a:cubicBezTo>
                      <a:pt x="89" y="69"/>
                      <a:pt x="89" y="69"/>
                      <a:pt x="89" y="69"/>
                    </a:cubicBezTo>
                    <a:cubicBezTo>
                      <a:pt x="89" y="69"/>
                      <a:pt x="89" y="69"/>
                      <a:pt x="89" y="69"/>
                    </a:cubicBezTo>
                    <a:cubicBezTo>
                      <a:pt x="89" y="69"/>
                      <a:pt x="89" y="69"/>
                      <a:pt x="89" y="69"/>
                    </a:cubicBezTo>
                    <a:cubicBezTo>
                      <a:pt x="89" y="69"/>
                      <a:pt x="89" y="69"/>
                      <a:pt x="89" y="69"/>
                    </a:cubicBezTo>
                    <a:cubicBezTo>
                      <a:pt x="89" y="69"/>
                      <a:pt x="89" y="69"/>
                      <a:pt x="89" y="69"/>
                    </a:cubicBezTo>
                    <a:cubicBezTo>
                      <a:pt x="89" y="69"/>
                      <a:pt x="89" y="69"/>
                      <a:pt x="89" y="69"/>
                    </a:cubicBezTo>
                    <a:cubicBezTo>
                      <a:pt x="89" y="69"/>
                      <a:pt x="89" y="69"/>
                      <a:pt x="89" y="69"/>
                    </a:cubicBezTo>
                    <a:cubicBezTo>
                      <a:pt x="89" y="69"/>
                      <a:pt x="89" y="69"/>
                      <a:pt x="89" y="69"/>
                    </a:cubicBezTo>
                    <a:cubicBezTo>
                      <a:pt x="89" y="69"/>
                      <a:pt x="89" y="69"/>
                      <a:pt x="89" y="69"/>
                    </a:cubicBezTo>
                    <a:cubicBezTo>
                      <a:pt x="89" y="69"/>
                      <a:pt x="89" y="69"/>
                      <a:pt x="89" y="69"/>
                    </a:cubicBezTo>
                    <a:cubicBezTo>
                      <a:pt x="88" y="69"/>
                      <a:pt x="88" y="69"/>
                      <a:pt x="88" y="69"/>
                    </a:cubicBezTo>
                    <a:cubicBezTo>
                      <a:pt x="88" y="69"/>
                      <a:pt x="88" y="69"/>
                      <a:pt x="88" y="69"/>
                    </a:cubicBezTo>
                    <a:cubicBezTo>
                      <a:pt x="88" y="69"/>
                      <a:pt x="88" y="69"/>
                      <a:pt x="88" y="69"/>
                    </a:cubicBezTo>
                    <a:cubicBezTo>
                      <a:pt x="88" y="68"/>
                      <a:pt x="88" y="68"/>
                      <a:pt x="88" y="68"/>
                    </a:cubicBezTo>
                    <a:cubicBezTo>
                      <a:pt x="88" y="69"/>
                      <a:pt x="88" y="69"/>
                      <a:pt x="88" y="69"/>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89" y="68"/>
                      <a:pt x="89" y="68"/>
                      <a:pt x="89" y="68"/>
                    </a:cubicBezTo>
                    <a:cubicBezTo>
                      <a:pt x="88" y="68"/>
                      <a:pt x="88" y="68"/>
                      <a:pt x="88" y="68"/>
                    </a:cubicBezTo>
                    <a:cubicBezTo>
                      <a:pt x="88" y="68"/>
                      <a:pt x="88" y="68"/>
                      <a:pt x="88" y="68"/>
                    </a:cubicBezTo>
                    <a:cubicBezTo>
                      <a:pt x="88" y="68"/>
                      <a:pt x="88" y="68"/>
                      <a:pt x="88" y="68"/>
                    </a:cubicBezTo>
                    <a:cubicBezTo>
                      <a:pt x="89" y="68"/>
                      <a:pt x="89" y="68"/>
                      <a:pt x="89" y="68"/>
                    </a:cubicBezTo>
                    <a:cubicBezTo>
                      <a:pt x="89" y="68"/>
                      <a:pt x="89" y="68"/>
                      <a:pt x="89" y="68"/>
                    </a:cubicBezTo>
                    <a:cubicBezTo>
                      <a:pt x="88" y="68"/>
                      <a:pt x="88" y="68"/>
                      <a:pt x="88" y="68"/>
                    </a:cubicBezTo>
                    <a:cubicBezTo>
                      <a:pt x="88" y="68"/>
                      <a:pt x="88" y="68"/>
                      <a:pt x="88"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90" y="69"/>
                      <a:pt x="90" y="69"/>
                      <a:pt x="90" y="69"/>
                    </a:cubicBezTo>
                    <a:cubicBezTo>
                      <a:pt x="90" y="69"/>
                      <a:pt x="90" y="69"/>
                      <a:pt x="90" y="69"/>
                    </a:cubicBezTo>
                    <a:cubicBezTo>
                      <a:pt x="90" y="69"/>
                      <a:pt x="90" y="69"/>
                      <a:pt x="90" y="69"/>
                    </a:cubicBezTo>
                    <a:cubicBezTo>
                      <a:pt x="90" y="69"/>
                      <a:pt x="90" y="69"/>
                      <a:pt x="90" y="69"/>
                    </a:cubicBezTo>
                    <a:cubicBezTo>
                      <a:pt x="90" y="69"/>
                      <a:pt x="90" y="69"/>
                      <a:pt x="90" y="69"/>
                    </a:cubicBezTo>
                    <a:cubicBezTo>
                      <a:pt x="90" y="69"/>
                      <a:pt x="90" y="69"/>
                      <a:pt x="90" y="69"/>
                    </a:cubicBezTo>
                    <a:cubicBezTo>
                      <a:pt x="90" y="68"/>
                      <a:pt x="90" y="68"/>
                      <a:pt x="90" y="68"/>
                    </a:cubicBezTo>
                    <a:cubicBezTo>
                      <a:pt x="90" y="68"/>
                      <a:pt x="90" y="68"/>
                      <a:pt x="90" y="68"/>
                    </a:cubicBezTo>
                    <a:cubicBezTo>
                      <a:pt x="90" y="68"/>
                      <a:pt x="90" y="68"/>
                      <a:pt x="90" y="68"/>
                    </a:cubicBezTo>
                    <a:cubicBezTo>
                      <a:pt x="90" y="68"/>
                      <a:pt x="90" y="68"/>
                      <a:pt x="90" y="68"/>
                    </a:cubicBezTo>
                    <a:cubicBezTo>
                      <a:pt x="90" y="68"/>
                      <a:pt x="90" y="68"/>
                      <a:pt x="90" y="68"/>
                    </a:cubicBezTo>
                    <a:cubicBezTo>
                      <a:pt x="90" y="68"/>
                      <a:pt x="90" y="68"/>
                      <a:pt x="90" y="68"/>
                    </a:cubicBezTo>
                    <a:cubicBezTo>
                      <a:pt x="90" y="68"/>
                      <a:pt x="90" y="68"/>
                      <a:pt x="90" y="68"/>
                    </a:cubicBezTo>
                    <a:cubicBezTo>
                      <a:pt x="90" y="68"/>
                      <a:pt x="90" y="68"/>
                      <a:pt x="90" y="68"/>
                    </a:cubicBezTo>
                    <a:cubicBezTo>
                      <a:pt x="90" y="68"/>
                      <a:pt x="90" y="68"/>
                      <a:pt x="90" y="68"/>
                    </a:cubicBezTo>
                    <a:cubicBezTo>
                      <a:pt x="90" y="68"/>
                      <a:pt x="90" y="68"/>
                      <a:pt x="90" y="68"/>
                    </a:cubicBezTo>
                    <a:cubicBezTo>
                      <a:pt x="91" y="68"/>
                      <a:pt x="91" y="68"/>
                      <a:pt x="91" y="68"/>
                    </a:cubicBezTo>
                    <a:cubicBezTo>
                      <a:pt x="91" y="68"/>
                      <a:pt x="91" y="68"/>
                      <a:pt x="91" y="68"/>
                    </a:cubicBezTo>
                    <a:cubicBezTo>
                      <a:pt x="91" y="68"/>
                      <a:pt x="91" y="68"/>
                      <a:pt x="91" y="68"/>
                    </a:cubicBezTo>
                    <a:cubicBezTo>
                      <a:pt x="90" y="68"/>
                      <a:pt x="90" y="68"/>
                      <a:pt x="90" y="68"/>
                    </a:cubicBezTo>
                    <a:cubicBezTo>
                      <a:pt x="90" y="68"/>
                      <a:pt x="90" y="68"/>
                      <a:pt x="90" y="68"/>
                    </a:cubicBezTo>
                    <a:cubicBezTo>
                      <a:pt x="90" y="68"/>
                      <a:pt x="90" y="68"/>
                      <a:pt x="90" y="68"/>
                    </a:cubicBezTo>
                    <a:cubicBezTo>
                      <a:pt x="90" y="68"/>
                      <a:pt x="90" y="68"/>
                      <a:pt x="90" y="68"/>
                    </a:cubicBezTo>
                    <a:cubicBezTo>
                      <a:pt x="90" y="68"/>
                      <a:pt x="90" y="68"/>
                      <a:pt x="90" y="68"/>
                    </a:cubicBezTo>
                    <a:cubicBezTo>
                      <a:pt x="90" y="68"/>
                      <a:pt x="90" y="68"/>
                      <a:pt x="90" y="68"/>
                    </a:cubicBezTo>
                    <a:cubicBezTo>
                      <a:pt x="91" y="68"/>
                      <a:pt x="91" y="68"/>
                      <a:pt x="91" y="68"/>
                    </a:cubicBezTo>
                    <a:cubicBezTo>
                      <a:pt x="91" y="67"/>
                      <a:pt x="91" y="67"/>
                      <a:pt x="91" y="67"/>
                    </a:cubicBezTo>
                    <a:cubicBezTo>
                      <a:pt x="90" y="67"/>
                      <a:pt x="90" y="67"/>
                      <a:pt x="90" y="67"/>
                    </a:cubicBezTo>
                    <a:cubicBezTo>
                      <a:pt x="90" y="67"/>
                      <a:pt x="90" y="67"/>
                      <a:pt x="90" y="67"/>
                    </a:cubicBezTo>
                    <a:cubicBezTo>
                      <a:pt x="90" y="67"/>
                      <a:pt x="90" y="67"/>
                      <a:pt x="90" y="67"/>
                    </a:cubicBezTo>
                    <a:cubicBezTo>
                      <a:pt x="90" y="67"/>
                      <a:pt x="90" y="67"/>
                      <a:pt x="90" y="67"/>
                    </a:cubicBezTo>
                    <a:cubicBezTo>
                      <a:pt x="90" y="67"/>
                      <a:pt x="90" y="67"/>
                      <a:pt x="90" y="67"/>
                    </a:cubicBezTo>
                    <a:cubicBezTo>
                      <a:pt x="90" y="67"/>
                      <a:pt x="90" y="67"/>
                      <a:pt x="90" y="67"/>
                    </a:cubicBezTo>
                    <a:cubicBezTo>
                      <a:pt x="90" y="67"/>
                      <a:pt x="90" y="67"/>
                      <a:pt x="90" y="67"/>
                    </a:cubicBezTo>
                    <a:cubicBezTo>
                      <a:pt x="90" y="67"/>
                      <a:pt x="90" y="67"/>
                      <a:pt x="90" y="67"/>
                    </a:cubicBezTo>
                    <a:cubicBezTo>
                      <a:pt x="89" y="67"/>
                      <a:pt x="89" y="67"/>
                      <a:pt x="89" y="67"/>
                    </a:cubicBezTo>
                    <a:cubicBezTo>
                      <a:pt x="89" y="67"/>
                      <a:pt x="89" y="67"/>
                      <a:pt x="89" y="67"/>
                    </a:cubicBezTo>
                    <a:cubicBezTo>
                      <a:pt x="89" y="67"/>
                      <a:pt x="89" y="67"/>
                      <a:pt x="89" y="67"/>
                    </a:cubicBezTo>
                    <a:cubicBezTo>
                      <a:pt x="90" y="68"/>
                      <a:pt x="90" y="68"/>
                      <a:pt x="90" y="68"/>
                    </a:cubicBezTo>
                    <a:cubicBezTo>
                      <a:pt x="90" y="68"/>
                      <a:pt x="90" y="68"/>
                      <a:pt x="90" y="68"/>
                    </a:cubicBezTo>
                    <a:cubicBezTo>
                      <a:pt x="90" y="68"/>
                      <a:pt x="90" y="68"/>
                      <a:pt x="90" y="68"/>
                    </a:cubicBezTo>
                    <a:cubicBezTo>
                      <a:pt x="90" y="68"/>
                      <a:pt x="90" y="68"/>
                      <a:pt x="90"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7"/>
                      <a:pt x="89" y="67"/>
                      <a:pt x="89" y="67"/>
                    </a:cubicBezTo>
                    <a:cubicBezTo>
                      <a:pt x="89" y="67"/>
                      <a:pt x="89" y="67"/>
                      <a:pt x="89" y="67"/>
                    </a:cubicBezTo>
                    <a:cubicBezTo>
                      <a:pt x="89" y="67"/>
                      <a:pt x="89" y="67"/>
                      <a:pt x="89" y="67"/>
                    </a:cubicBezTo>
                    <a:cubicBezTo>
                      <a:pt x="89" y="67"/>
                      <a:pt x="89" y="67"/>
                      <a:pt x="89" y="67"/>
                    </a:cubicBezTo>
                    <a:cubicBezTo>
                      <a:pt x="89" y="67"/>
                      <a:pt x="89" y="67"/>
                      <a:pt x="89" y="67"/>
                    </a:cubicBezTo>
                    <a:cubicBezTo>
                      <a:pt x="89" y="67"/>
                      <a:pt x="89" y="67"/>
                      <a:pt x="89" y="67"/>
                    </a:cubicBezTo>
                    <a:cubicBezTo>
                      <a:pt x="89" y="67"/>
                      <a:pt x="89" y="67"/>
                      <a:pt x="89" y="67"/>
                    </a:cubicBezTo>
                    <a:cubicBezTo>
                      <a:pt x="89" y="67"/>
                      <a:pt x="89" y="67"/>
                      <a:pt x="89" y="67"/>
                    </a:cubicBezTo>
                    <a:cubicBezTo>
                      <a:pt x="89" y="67"/>
                      <a:pt x="89" y="67"/>
                      <a:pt x="89" y="67"/>
                    </a:cubicBezTo>
                    <a:cubicBezTo>
                      <a:pt x="89" y="67"/>
                      <a:pt x="89" y="67"/>
                      <a:pt x="89" y="67"/>
                    </a:cubicBezTo>
                    <a:cubicBezTo>
                      <a:pt x="89" y="67"/>
                      <a:pt x="89" y="67"/>
                      <a:pt x="89" y="67"/>
                    </a:cubicBezTo>
                    <a:cubicBezTo>
                      <a:pt x="89" y="67"/>
                      <a:pt x="89" y="67"/>
                      <a:pt x="89" y="67"/>
                    </a:cubicBezTo>
                    <a:cubicBezTo>
                      <a:pt x="89" y="67"/>
                      <a:pt x="89" y="67"/>
                      <a:pt x="89" y="67"/>
                    </a:cubicBezTo>
                    <a:cubicBezTo>
                      <a:pt x="89" y="67"/>
                      <a:pt x="89" y="67"/>
                      <a:pt x="89" y="67"/>
                    </a:cubicBezTo>
                    <a:cubicBezTo>
                      <a:pt x="89" y="67"/>
                      <a:pt x="89" y="67"/>
                      <a:pt x="89" y="67"/>
                    </a:cubicBezTo>
                    <a:cubicBezTo>
                      <a:pt x="89" y="66"/>
                      <a:pt x="89" y="66"/>
                      <a:pt x="89" y="66"/>
                    </a:cubicBezTo>
                    <a:cubicBezTo>
                      <a:pt x="89" y="67"/>
                      <a:pt x="89" y="67"/>
                      <a:pt x="89" y="67"/>
                    </a:cubicBezTo>
                    <a:cubicBezTo>
                      <a:pt x="89" y="67"/>
                      <a:pt x="89" y="67"/>
                      <a:pt x="89" y="67"/>
                    </a:cubicBezTo>
                    <a:cubicBezTo>
                      <a:pt x="89" y="67"/>
                      <a:pt x="89" y="67"/>
                      <a:pt x="89" y="67"/>
                    </a:cubicBezTo>
                    <a:cubicBezTo>
                      <a:pt x="89" y="67"/>
                      <a:pt x="89" y="67"/>
                      <a:pt x="89" y="67"/>
                    </a:cubicBezTo>
                    <a:cubicBezTo>
                      <a:pt x="89" y="67"/>
                      <a:pt x="89" y="67"/>
                      <a:pt x="89" y="67"/>
                    </a:cubicBezTo>
                    <a:cubicBezTo>
                      <a:pt x="89" y="66"/>
                      <a:pt x="89" y="66"/>
                      <a:pt x="89" y="66"/>
                    </a:cubicBezTo>
                    <a:cubicBezTo>
                      <a:pt x="89" y="66"/>
                      <a:pt x="89" y="66"/>
                      <a:pt x="89" y="66"/>
                    </a:cubicBezTo>
                    <a:cubicBezTo>
                      <a:pt x="89" y="66"/>
                      <a:pt x="89" y="66"/>
                      <a:pt x="89" y="66"/>
                    </a:cubicBezTo>
                    <a:cubicBezTo>
                      <a:pt x="89" y="66"/>
                      <a:pt x="89" y="66"/>
                      <a:pt x="89" y="66"/>
                    </a:cubicBezTo>
                    <a:cubicBezTo>
                      <a:pt x="89" y="66"/>
                      <a:pt x="89" y="66"/>
                      <a:pt x="89" y="66"/>
                    </a:cubicBezTo>
                    <a:cubicBezTo>
                      <a:pt x="89" y="66"/>
                      <a:pt x="89" y="66"/>
                      <a:pt x="89" y="66"/>
                    </a:cubicBezTo>
                    <a:cubicBezTo>
                      <a:pt x="89" y="66"/>
                      <a:pt x="89" y="66"/>
                      <a:pt x="89"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89" y="66"/>
                      <a:pt x="89" y="66"/>
                      <a:pt x="89" y="66"/>
                    </a:cubicBezTo>
                    <a:cubicBezTo>
                      <a:pt x="89" y="66"/>
                      <a:pt x="89" y="66"/>
                      <a:pt x="89"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1" y="66"/>
                      <a:pt x="91" y="66"/>
                      <a:pt x="91" y="66"/>
                    </a:cubicBezTo>
                    <a:cubicBezTo>
                      <a:pt x="91" y="66"/>
                      <a:pt x="91" y="66"/>
                      <a:pt x="91" y="66"/>
                    </a:cubicBezTo>
                    <a:cubicBezTo>
                      <a:pt x="91" y="66"/>
                      <a:pt x="91" y="66"/>
                      <a:pt x="91" y="66"/>
                    </a:cubicBezTo>
                    <a:cubicBezTo>
                      <a:pt x="91" y="66"/>
                      <a:pt x="91" y="66"/>
                      <a:pt x="91" y="66"/>
                    </a:cubicBezTo>
                    <a:cubicBezTo>
                      <a:pt x="91" y="66"/>
                      <a:pt x="91" y="66"/>
                      <a:pt x="91" y="66"/>
                    </a:cubicBezTo>
                    <a:cubicBezTo>
                      <a:pt x="91" y="66"/>
                      <a:pt x="91" y="66"/>
                      <a:pt x="91"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89" y="66"/>
                      <a:pt x="89" y="66"/>
                      <a:pt x="89" y="66"/>
                    </a:cubicBezTo>
                    <a:cubicBezTo>
                      <a:pt x="90" y="66"/>
                      <a:pt x="90" y="66"/>
                      <a:pt x="90" y="66"/>
                    </a:cubicBezTo>
                    <a:cubicBezTo>
                      <a:pt x="90" y="66"/>
                      <a:pt x="90" y="66"/>
                      <a:pt x="90" y="66"/>
                    </a:cubicBezTo>
                    <a:cubicBezTo>
                      <a:pt x="90" y="66"/>
                      <a:pt x="90" y="66"/>
                      <a:pt x="90" y="66"/>
                    </a:cubicBezTo>
                    <a:cubicBezTo>
                      <a:pt x="90" y="66"/>
                      <a:pt x="90" y="66"/>
                      <a:pt x="90" y="66"/>
                    </a:cubicBezTo>
                    <a:cubicBezTo>
                      <a:pt x="90" y="65"/>
                      <a:pt x="90" y="65"/>
                      <a:pt x="90" y="65"/>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1" y="66"/>
                      <a:pt x="91" y="66"/>
                      <a:pt x="91" y="66"/>
                    </a:cubicBezTo>
                    <a:cubicBezTo>
                      <a:pt x="91" y="66"/>
                      <a:pt x="91" y="66"/>
                      <a:pt x="91" y="66"/>
                    </a:cubicBezTo>
                    <a:cubicBezTo>
                      <a:pt x="91" y="66"/>
                      <a:pt x="91" y="66"/>
                      <a:pt x="91" y="66"/>
                    </a:cubicBezTo>
                    <a:cubicBezTo>
                      <a:pt x="91" y="66"/>
                      <a:pt x="91" y="66"/>
                      <a:pt x="91" y="66"/>
                    </a:cubicBezTo>
                    <a:cubicBezTo>
                      <a:pt x="91" y="66"/>
                      <a:pt x="91" y="66"/>
                      <a:pt x="91" y="66"/>
                    </a:cubicBezTo>
                    <a:cubicBezTo>
                      <a:pt x="91" y="66"/>
                      <a:pt x="91" y="66"/>
                      <a:pt x="91" y="66"/>
                    </a:cubicBezTo>
                    <a:cubicBezTo>
                      <a:pt x="91" y="66"/>
                      <a:pt x="91" y="66"/>
                      <a:pt x="91" y="66"/>
                    </a:cubicBezTo>
                    <a:cubicBezTo>
                      <a:pt x="91" y="66"/>
                      <a:pt x="91" y="66"/>
                      <a:pt x="91" y="66"/>
                    </a:cubicBezTo>
                    <a:cubicBezTo>
                      <a:pt x="91" y="66"/>
                      <a:pt x="91" y="66"/>
                      <a:pt x="91" y="66"/>
                    </a:cubicBezTo>
                    <a:cubicBezTo>
                      <a:pt x="91" y="66"/>
                      <a:pt x="91" y="66"/>
                      <a:pt x="91" y="66"/>
                    </a:cubicBezTo>
                    <a:cubicBezTo>
                      <a:pt x="91" y="65"/>
                      <a:pt x="91" y="65"/>
                      <a:pt x="91" y="65"/>
                    </a:cubicBezTo>
                    <a:cubicBezTo>
                      <a:pt x="91" y="65"/>
                      <a:pt x="91" y="65"/>
                      <a:pt x="91" y="65"/>
                    </a:cubicBezTo>
                    <a:cubicBezTo>
                      <a:pt x="91" y="65"/>
                      <a:pt x="91" y="65"/>
                      <a:pt x="91" y="65"/>
                    </a:cubicBezTo>
                    <a:cubicBezTo>
                      <a:pt x="91" y="65"/>
                      <a:pt x="91" y="65"/>
                      <a:pt x="91" y="65"/>
                    </a:cubicBezTo>
                    <a:cubicBezTo>
                      <a:pt x="91" y="65"/>
                      <a:pt x="91" y="65"/>
                      <a:pt x="91" y="65"/>
                    </a:cubicBezTo>
                    <a:cubicBezTo>
                      <a:pt x="91" y="65"/>
                      <a:pt x="91" y="65"/>
                      <a:pt x="91" y="65"/>
                    </a:cubicBezTo>
                    <a:cubicBezTo>
                      <a:pt x="91" y="65"/>
                      <a:pt x="91" y="65"/>
                      <a:pt x="91" y="65"/>
                    </a:cubicBezTo>
                    <a:cubicBezTo>
                      <a:pt x="91" y="65"/>
                      <a:pt x="91" y="65"/>
                      <a:pt x="91" y="65"/>
                    </a:cubicBezTo>
                    <a:cubicBezTo>
                      <a:pt x="91" y="65"/>
                      <a:pt x="91" y="65"/>
                      <a:pt x="91" y="65"/>
                    </a:cubicBezTo>
                    <a:cubicBezTo>
                      <a:pt x="91" y="65"/>
                      <a:pt x="91" y="65"/>
                      <a:pt x="91" y="65"/>
                    </a:cubicBezTo>
                    <a:cubicBezTo>
                      <a:pt x="91" y="65"/>
                      <a:pt x="91" y="65"/>
                      <a:pt x="91" y="65"/>
                    </a:cubicBezTo>
                    <a:cubicBezTo>
                      <a:pt x="91" y="65"/>
                      <a:pt x="91" y="65"/>
                      <a:pt x="91" y="65"/>
                    </a:cubicBezTo>
                    <a:cubicBezTo>
                      <a:pt x="91" y="65"/>
                      <a:pt x="91" y="65"/>
                      <a:pt x="91" y="65"/>
                    </a:cubicBezTo>
                    <a:cubicBezTo>
                      <a:pt x="91" y="65"/>
                      <a:pt x="91" y="65"/>
                      <a:pt x="91" y="65"/>
                    </a:cubicBezTo>
                    <a:cubicBezTo>
                      <a:pt x="91" y="65"/>
                      <a:pt x="91" y="65"/>
                      <a:pt x="91" y="65"/>
                    </a:cubicBezTo>
                    <a:cubicBezTo>
                      <a:pt x="91" y="65"/>
                      <a:pt x="91" y="65"/>
                      <a:pt x="91" y="65"/>
                    </a:cubicBezTo>
                    <a:cubicBezTo>
                      <a:pt x="91" y="65"/>
                      <a:pt x="91" y="65"/>
                      <a:pt x="91" y="65"/>
                    </a:cubicBezTo>
                    <a:cubicBezTo>
                      <a:pt x="91" y="65"/>
                      <a:pt x="91" y="65"/>
                      <a:pt x="91" y="65"/>
                    </a:cubicBezTo>
                    <a:cubicBezTo>
                      <a:pt x="91" y="65"/>
                      <a:pt x="91" y="65"/>
                      <a:pt x="91" y="65"/>
                    </a:cubicBezTo>
                    <a:cubicBezTo>
                      <a:pt x="91" y="65"/>
                      <a:pt x="91" y="65"/>
                      <a:pt x="91" y="65"/>
                    </a:cubicBezTo>
                    <a:cubicBezTo>
                      <a:pt x="91" y="65"/>
                      <a:pt x="91" y="65"/>
                      <a:pt x="91" y="65"/>
                    </a:cubicBezTo>
                    <a:cubicBezTo>
                      <a:pt x="91" y="65"/>
                      <a:pt x="91" y="65"/>
                      <a:pt x="91" y="65"/>
                    </a:cubicBezTo>
                    <a:cubicBezTo>
                      <a:pt x="91" y="65"/>
                      <a:pt x="91" y="65"/>
                      <a:pt x="91" y="65"/>
                    </a:cubicBezTo>
                    <a:cubicBezTo>
                      <a:pt x="91" y="65"/>
                      <a:pt x="91" y="65"/>
                      <a:pt x="91" y="65"/>
                    </a:cubicBezTo>
                    <a:cubicBezTo>
                      <a:pt x="91" y="65"/>
                      <a:pt x="91" y="65"/>
                      <a:pt x="91" y="65"/>
                    </a:cubicBezTo>
                    <a:cubicBezTo>
                      <a:pt x="91" y="65"/>
                      <a:pt x="91" y="65"/>
                      <a:pt x="91" y="65"/>
                    </a:cubicBezTo>
                    <a:cubicBezTo>
                      <a:pt x="91" y="65"/>
                      <a:pt x="91" y="65"/>
                      <a:pt x="91" y="65"/>
                    </a:cubicBezTo>
                    <a:cubicBezTo>
                      <a:pt x="91" y="65"/>
                      <a:pt x="91" y="65"/>
                      <a:pt x="91" y="65"/>
                    </a:cubicBezTo>
                    <a:cubicBezTo>
                      <a:pt x="91" y="64"/>
                      <a:pt x="91" y="64"/>
                      <a:pt x="91" y="64"/>
                    </a:cubicBezTo>
                    <a:cubicBezTo>
                      <a:pt x="91" y="64"/>
                      <a:pt x="91" y="64"/>
                      <a:pt x="91" y="64"/>
                    </a:cubicBezTo>
                    <a:cubicBezTo>
                      <a:pt x="91" y="64"/>
                      <a:pt x="91" y="64"/>
                      <a:pt x="91" y="64"/>
                    </a:cubicBezTo>
                    <a:cubicBezTo>
                      <a:pt x="91" y="64"/>
                      <a:pt x="91" y="64"/>
                      <a:pt x="91" y="64"/>
                    </a:cubicBezTo>
                    <a:cubicBezTo>
                      <a:pt x="91" y="64"/>
                      <a:pt x="91" y="64"/>
                      <a:pt x="91" y="64"/>
                    </a:cubicBezTo>
                    <a:cubicBezTo>
                      <a:pt x="91" y="64"/>
                      <a:pt x="91" y="64"/>
                      <a:pt x="91" y="64"/>
                    </a:cubicBezTo>
                    <a:cubicBezTo>
                      <a:pt x="91" y="64"/>
                      <a:pt x="91" y="64"/>
                      <a:pt x="91" y="64"/>
                    </a:cubicBezTo>
                    <a:cubicBezTo>
                      <a:pt x="91" y="64"/>
                      <a:pt x="91" y="64"/>
                      <a:pt x="91" y="64"/>
                    </a:cubicBezTo>
                    <a:cubicBezTo>
                      <a:pt x="91" y="64"/>
                      <a:pt x="91" y="64"/>
                      <a:pt x="91" y="64"/>
                    </a:cubicBezTo>
                    <a:cubicBezTo>
                      <a:pt x="91" y="64"/>
                      <a:pt x="91" y="64"/>
                      <a:pt x="91" y="64"/>
                    </a:cubicBezTo>
                    <a:cubicBezTo>
                      <a:pt x="91" y="64"/>
                      <a:pt x="91" y="64"/>
                      <a:pt x="91" y="64"/>
                    </a:cubicBezTo>
                    <a:cubicBezTo>
                      <a:pt x="91" y="64"/>
                      <a:pt x="91" y="64"/>
                      <a:pt x="91" y="64"/>
                    </a:cubicBezTo>
                    <a:cubicBezTo>
                      <a:pt x="91" y="64"/>
                      <a:pt x="91" y="64"/>
                      <a:pt x="91" y="64"/>
                    </a:cubicBezTo>
                    <a:cubicBezTo>
                      <a:pt x="91" y="64"/>
                      <a:pt x="91" y="64"/>
                      <a:pt x="91" y="64"/>
                    </a:cubicBezTo>
                    <a:cubicBezTo>
                      <a:pt x="91" y="64"/>
                      <a:pt x="91" y="64"/>
                      <a:pt x="91" y="64"/>
                    </a:cubicBezTo>
                    <a:cubicBezTo>
                      <a:pt x="91" y="64"/>
                      <a:pt x="91" y="64"/>
                      <a:pt x="91" y="64"/>
                    </a:cubicBezTo>
                    <a:cubicBezTo>
                      <a:pt x="91" y="64"/>
                      <a:pt x="91" y="64"/>
                      <a:pt x="91" y="64"/>
                    </a:cubicBezTo>
                    <a:cubicBezTo>
                      <a:pt x="91" y="64"/>
                      <a:pt x="91" y="64"/>
                      <a:pt x="91" y="64"/>
                    </a:cubicBezTo>
                    <a:cubicBezTo>
                      <a:pt x="91" y="64"/>
                      <a:pt x="91" y="64"/>
                      <a:pt x="91" y="64"/>
                    </a:cubicBezTo>
                    <a:cubicBezTo>
                      <a:pt x="91" y="64"/>
                      <a:pt x="91" y="64"/>
                      <a:pt x="91" y="64"/>
                    </a:cubicBezTo>
                    <a:cubicBezTo>
                      <a:pt x="91" y="64"/>
                      <a:pt x="91" y="64"/>
                      <a:pt x="91" y="64"/>
                    </a:cubicBezTo>
                    <a:cubicBezTo>
                      <a:pt x="91" y="64"/>
                      <a:pt x="91" y="64"/>
                      <a:pt x="91" y="64"/>
                    </a:cubicBezTo>
                    <a:cubicBezTo>
                      <a:pt x="91" y="64"/>
                      <a:pt x="91" y="64"/>
                      <a:pt x="91" y="64"/>
                    </a:cubicBezTo>
                    <a:cubicBezTo>
                      <a:pt x="91" y="63"/>
                      <a:pt x="91" y="63"/>
                      <a:pt x="91" y="63"/>
                    </a:cubicBezTo>
                    <a:cubicBezTo>
                      <a:pt x="91" y="64"/>
                      <a:pt x="91" y="64"/>
                      <a:pt x="91" y="64"/>
                    </a:cubicBezTo>
                    <a:cubicBezTo>
                      <a:pt x="91" y="64"/>
                      <a:pt x="91" y="64"/>
                      <a:pt x="91" y="64"/>
                    </a:cubicBezTo>
                    <a:cubicBezTo>
                      <a:pt x="91" y="64"/>
                      <a:pt x="91" y="64"/>
                      <a:pt x="91" y="64"/>
                    </a:cubicBezTo>
                    <a:cubicBezTo>
                      <a:pt x="91" y="63"/>
                      <a:pt x="91" y="63"/>
                      <a:pt x="91" y="63"/>
                    </a:cubicBezTo>
                    <a:cubicBezTo>
                      <a:pt x="91" y="63"/>
                      <a:pt x="91" y="63"/>
                      <a:pt x="91" y="63"/>
                    </a:cubicBezTo>
                    <a:cubicBezTo>
                      <a:pt x="91" y="63"/>
                      <a:pt x="91" y="63"/>
                      <a:pt x="91" y="63"/>
                    </a:cubicBezTo>
                    <a:cubicBezTo>
                      <a:pt x="91" y="63"/>
                      <a:pt x="91" y="63"/>
                      <a:pt x="91" y="63"/>
                    </a:cubicBezTo>
                    <a:cubicBezTo>
                      <a:pt x="91" y="63"/>
                      <a:pt x="91" y="63"/>
                      <a:pt x="91" y="63"/>
                    </a:cubicBezTo>
                    <a:cubicBezTo>
                      <a:pt x="91" y="63"/>
                      <a:pt x="91" y="63"/>
                      <a:pt x="91" y="63"/>
                    </a:cubicBezTo>
                    <a:cubicBezTo>
                      <a:pt x="91" y="63"/>
                      <a:pt x="91" y="63"/>
                      <a:pt x="91" y="63"/>
                    </a:cubicBezTo>
                    <a:cubicBezTo>
                      <a:pt x="91" y="63"/>
                      <a:pt x="91" y="63"/>
                      <a:pt x="91" y="63"/>
                    </a:cubicBezTo>
                    <a:cubicBezTo>
                      <a:pt x="91" y="63"/>
                      <a:pt x="91" y="63"/>
                      <a:pt x="91" y="63"/>
                    </a:cubicBezTo>
                    <a:cubicBezTo>
                      <a:pt x="91" y="63"/>
                      <a:pt x="91" y="63"/>
                      <a:pt x="91" y="63"/>
                    </a:cubicBezTo>
                    <a:cubicBezTo>
                      <a:pt x="91" y="63"/>
                      <a:pt x="91" y="63"/>
                      <a:pt x="91" y="63"/>
                    </a:cubicBezTo>
                    <a:cubicBezTo>
                      <a:pt x="91" y="63"/>
                      <a:pt x="91" y="63"/>
                      <a:pt x="91" y="63"/>
                    </a:cubicBezTo>
                    <a:cubicBezTo>
                      <a:pt x="91" y="63"/>
                      <a:pt x="91" y="63"/>
                      <a:pt x="91" y="63"/>
                    </a:cubicBezTo>
                    <a:cubicBezTo>
                      <a:pt x="91" y="63"/>
                      <a:pt x="91" y="63"/>
                      <a:pt x="91" y="63"/>
                    </a:cubicBezTo>
                    <a:cubicBezTo>
                      <a:pt x="91" y="63"/>
                      <a:pt x="91" y="63"/>
                      <a:pt x="91" y="63"/>
                    </a:cubicBezTo>
                    <a:cubicBezTo>
                      <a:pt x="91" y="63"/>
                      <a:pt x="91" y="63"/>
                      <a:pt x="91" y="63"/>
                    </a:cubicBezTo>
                    <a:cubicBezTo>
                      <a:pt x="91" y="63"/>
                      <a:pt x="91" y="63"/>
                      <a:pt x="91" y="63"/>
                    </a:cubicBezTo>
                    <a:cubicBezTo>
                      <a:pt x="91" y="63"/>
                      <a:pt x="91" y="63"/>
                      <a:pt x="91" y="63"/>
                    </a:cubicBezTo>
                    <a:cubicBezTo>
                      <a:pt x="91" y="63"/>
                      <a:pt x="91" y="63"/>
                      <a:pt x="91" y="63"/>
                    </a:cubicBezTo>
                    <a:cubicBezTo>
                      <a:pt x="91" y="62"/>
                      <a:pt x="91" y="62"/>
                      <a:pt x="91" y="62"/>
                    </a:cubicBezTo>
                    <a:cubicBezTo>
                      <a:pt x="91" y="62"/>
                      <a:pt x="91" y="62"/>
                      <a:pt x="91" y="62"/>
                    </a:cubicBezTo>
                    <a:cubicBezTo>
                      <a:pt x="91" y="62"/>
                      <a:pt x="91" y="62"/>
                      <a:pt x="91" y="62"/>
                    </a:cubicBezTo>
                    <a:cubicBezTo>
                      <a:pt x="91" y="62"/>
                      <a:pt x="91" y="62"/>
                      <a:pt x="91" y="62"/>
                    </a:cubicBezTo>
                    <a:cubicBezTo>
                      <a:pt x="91" y="62"/>
                      <a:pt x="91" y="62"/>
                      <a:pt x="91" y="62"/>
                    </a:cubicBezTo>
                    <a:cubicBezTo>
                      <a:pt x="91" y="62"/>
                      <a:pt x="91" y="62"/>
                      <a:pt x="91" y="62"/>
                    </a:cubicBezTo>
                    <a:cubicBezTo>
                      <a:pt x="91" y="62"/>
                      <a:pt x="91" y="62"/>
                      <a:pt x="91" y="62"/>
                    </a:cubicBezTo>
                    <a:cubicBezTo>
                      <a:pt x="91" y="62"/>
                      <a:pt x="91" y="62"/>
                      <a:pt x="91" y="62"/>
                    </a:cubicBezTo>
                    <a:cubicBezTo>
                      <a:pt x="91" y="62"/>
                      <a:pt x="91" y="62"/>
                      <a:pt x="91" y="62"/>
                    </a:cubicBezTo>
                    <a:cubicBezTo>
                      <a:pt x="91" y="62"/>
                      <a:pt x="91" y="62"/>
                      <a:pt x="91" y="62"/>
                    </a:cubicBezTo>
                    <a:cubicBezTo>
                      <a:pt x="91" y="62"/>
                      <a:pt x="91" y="62"/>
                      <a:pt x="91" y="62"/>
                    </a:cubicBezTo>
                    <a:cubicBezTo>
                      <a:pt x="91" y="62"/>
                      <a:pt x="91" y="62"/>
                      <a:pt x="91" y="62"/>
                    </a:cubicBezTo>
                    <a:cubicBezTo>
                      <a:pt x="91" y="62"/>
                      <a:pt x="91" y="62"/>
                      <a:pt x="91" y="62"/>
                    </a:cubicBezTo>
                    <a:cubicBezTo>
                      <a:pt x="91" y="62"/>
                      <a:pt x="91" y="62"/>
                      <a:pt x="91" y="62"/>
                    </a:cubicBezTo>
                    <a:cubicBezTo>
                      <a:pt x="91" y="62"/>
                      <a:pt x="91" y="62"/>
                      <a:pt x="91" y="62"/>
                    </a:cubicBezTo>
                    <a:cubicBezTo>
                      <a:pt x="91" y="62"/>
                      <a:pt x="91" y="62"/>
                      <a:pt x="91" y="62"/>
                    </a:cubicBezTo>
                    <a:cubicBezTo>
                      <a:pt x="91" y="62"/>
                      <a:pt x="91" y="62"/>
                      <a:pt x="91" y="62"/>
                    </a:cubicBezTo>
                    <a:cubicBezTo>
                      <a:pt x="91" y="61"/>
                      <a:pt x="91" y="61"/>
                      <a:pt x="91" y="61"/>
                    </a:cubicBezTo>
                    <a:cubicBezTo>
                      <a:pt x="91" y="61"/>
                      <a:pt x="91" y="61"/>
                      <a:pt x="91" y="61"/>
                    </a:cubicBezTo>
                    <a:cubicBezTo>
                      <a:pt x="91" y="61"/>
                      <a:pt x="91" y="61"/>
                      <a:pt x="91" y="61"/>
                    </a:cubicBezTo>
                    <a:cubicBezTo>
                      <a:pt x="91" y="61"/>
                      <a:pt x="91" y="61"/>
                      <a:pt x="91" y="61"/>
                    </a:cubicBezTo>
                    <a:cubicBezTo>
                      <a:pt x="91" y="61"/>
                      <a:pt x="91" y="61"/>
                      <a:pt x="91" y="61"/>
                    </a:cubicBezTo>
                    <a:cubicBezTo>
                      <a:pt x="91" y="61"/>
                      <a:pt x="91" y="61"/>
                      <a:pt x="91" y="61"/>
                    </a:cubicBezTo>
                    <a:cubicBezTo>
                      <a:pt x="91" y="61"/>
                      <a:pt x="91" y="61"/>
                      <a:pt x="91" y="61"/>
                    </a:cubicBezTo>
                    <a:cubicBezTo>
                      <a:pt x="91" y="61"/>
                      <a:pt x="91" y="61"/>
                      <a:pt x="91" y="61"/>
                    </a:cubicBezTo>
                    <a:cubicBezTo>
                      <a:pt x="91" y="61"/>
                      <a:pt x="91" y="61"/>
                      <a:pt x="91" y="61"/>
                    </a:cubicBezTo>
                    <a:cubicBezTo>
                      <a:pt x="91" y="61"/>
                      <a:pt x="91" y="61"/>
                      <a:pt x="91" y="61"/>
                    </a:cubicBezTo>
                    <a:cubicBezTo>
                      <a:pt x="91" y="61"/>
                      <a:pt x="91" y="61"/>
                      <a:pt x="91" y="61"/>
                    </a:cubicBezTo>
                    <a:cubicBezTo>
                      <a:pt x="91" y="61"/>
                      <a:pt x="91" y="61"/>
                      <a:pt x="91" y="61"/>
                    </a:cubicBezTo>
                    <a:cubicBezTo>
                      <a:pt x="91" y="61"/>
                      <a:pt x="91" y="61"/>
                      <a:pt x="91" y="61"/>
                    </a:cubicBezTo>
                    <a:cubicBezTo>
                      <a:pt x="91" y="61"/>
                      <a:pt x="91" y="61"/>
                      <a:pt x="91" y="61"/>
                    </a:cubicBezTo>
                    <a:cubicBezTo>
                      <a:pt x="91" y="61"/>
                      <a:pt x="91" y="61"/>
                      <a:pt x="91" y="61"/>
                    </a:cubicBezTo>
                    <a:cubicBezTo>
                      <a:pt x="91" y="61"/>
                      <a:pt x="91" y="61"/>
                      <a:pt x="91" y="61"/>
                    </a:cubicBezTo>
                    <a:cubicBezTo>
                      <a:pt x="91" y="61"/>
                      <a:pt x="91" y="61"/>
                      <a:pt x="91" y="61"/>
                    </a:cubicBezTo>
                    <a:cubicBezTo>
                      <a:pt x="91" y="61"/>
                      <a:pt x="91" y="61"/>
                      <a:pt x="91" y="61"/>
                    </a:cubicBezTo>
                    <a:cubicBezTo>
                      <a:pt x="91" y="61"/>
                      <a:pt x="91" y="61"/>
                      <a:pt x="91" y="61"/>
                    </a:cubicBezTo>
                    <a:cubicBezTo>
                      <a:pt x="91" y="61"/>
                      <a:pt x="91" y="61"/>
                      <a:pt x="91" y="61"/>
                    </a:cubicBezTo>
                    <a:cubicBezTo>
                      <a:pt x="91" y="61"/>
                      <a:pt x="91" y="61"/>
                      <a:pt x="91" y="61"/>
                    </a:cubicBezTo>
                    <a:cubicBezTo>
                      <a:pt x="90" y="61"/>
                      <a:pt x="90" y="61"/>
                      <a:pt x="90" y="61"/>
                    </a:cubicBezTo>
                    <a:cubicBezTo>
                      <a:pt x="90" y="61"/>
                      <a:pt x="90" y="61"/>
                      <a:pt x="90" y="61"/>
                    </a:cubicBezTo>
                    <a:cubicBezTo>
                      <a:pt x="90" y="61"/>
                      <a:pt x="90" y="61"/>
                      <a:pt x="90" y="61"/>
                    </a:cubicBezTo>
                    <a:cubicBezTo>
                      <a:pt x="90" y="61"/>
                      <a:pt x="90" y="61"/>
                      <a:pt x="90" y="61"/>
                    </a:cubicBezTo>
                    <a:cubicBezTo>
                      <a:pt x="90" y="61"/>
                      <a:pt x="90" y="61"/>
                      <a:pt x="90" y="61"/>
                    </a:cubicBezTo>
                    <a:cubicBezTo>
                      <a:pt x="90" y="61"/>
                      <a:pt x="90" y="61"/>
                      <a:pt x="90" y="61"/>
                    </a:cubicBezTo>
                    <a:cubicBezTo>
                      <a:pt x="90" y="61"/>
                      <a:pt x="90" y="61"/>
                      <a:pt x="90" y="61"/>
                    </a:cubicBezTo>
                    <a:cubicBezTo>
                      <a:pt x="90" y="61"/>
                      <a:pt x="90" y="61"/>
                      <a:pt x="90" y="61"/>
                    </a:cubicBezTo>
                    <a:cubicBezTo>
                      <a:pt x="90" y="61"/>
                      <a:pt x="90" y="61"/>
                      <a:pt x="90" y="61"/>
                    </a:cubicBezTo>
                    <a:cubicBezTo>
                      <a:pt x="90" y="61"/>
                      <a:pt x="90" y="61"/>
                      <a:pt x="90" y="61"/>
                    </a:cubicBezTo>
                    <a:cubicBezTo>
                      <a:pt x="90" y="61"/>
                      <a:pt x="90" y="61"/>
                      <a:pt x="90" y="61"/>
                    </a:cubicBezTo>
                    <a:cubicBezTo>
                      <a:pt x="90" y="61"/>
                      <a:pt x="90" y="61"/>
                      <a:pt x="90" y="61"/>
                    </a:cubicBezTo>
                    <a:cubicBezTo>
                      <a:pt x="90" y="61"/>
                      <a:pt x="90" y="61"/>
                      <a:pt x="90" y="61"/>
                    </a:cubicBezTo>
                    <a:cubicBezTo>
                      <a:pt x="90" y="61"/>
                      <a:pt x="90" y="61"/>
                      <a:pt x="90" y="61"/>
                    </a:cubicBezTo>
                    <a:cubicBezTo>
                      <a:pt x="90" y="60"/>
                      <a:pt x="90" y="60"/>
                      <a:pt x="90" y="60"/>
                    </a:cubicBezTo>
                    <a:cubicBezTo>
                      <a:pt x="90" y="60"/>
                      <a:pt x="90" y="60"/>
                      <a:pt x="90" y="60"/>
                    </a:cubicBezTo>
                    <a:cubicBezTo>
                      <a:pt x="90" y="60"/>
                      <a:pt x="90" y="60"/>
                      <a:pt x="90" y="60"/>
                    </a:cubicBezTo>
                    <a:cubicBezTo>
                      <a:pt x="90" y="60"/>
                      <a:pt x="90" y="60"/>
                      <a:pt x="90" y="60"/>
                    </a:cubicBezTo>
                    <a:cubicBezTo>
                      <a:pt x="90" y="60"/>
                      <a:pt x="90" y="60"/>
                      <a:pt x="90" y="60"/>
                    </a:cubicBezTo>
                    <a:cubicBezTo>
                      <a:pt x="90" y="60"/>
                      <a:pt x="90" y="60"/>
                      <a:pt x="90" y="60"/>
                    </a:cubicBezTo>
                    <a:cubicBezTo>
                      <a:pt x="90" y="60"/>
                      <a:pt x="90" y="60"/>
                      <a:pt x="90" y="60"/>
                    </a:cubicBezTo>
                    <a:cubicBezTo>
                      <a:pt x="90" y="60"/>
                      <a:pt x="90" y="60"/>
                      <a:pt x="90" y="60"/>
                    </a:cubicBezTo>
                    <a:cubicBezTo>
                      <a:pt x="90" y="60"/>
                      <a:pt x="90" y="60"/>
                      <a:pt x="90" y="60"/>
                    </a:cubicBezTo>
                    <a:cubicBezTo>
                      <a:pt x="90" y="60"/>
                      <a:pt x="90" y="60"/>
                      <a:pt x="90" y="60"/>
                    </a:cubicBezTo>
                    <a:cubicBezTo>
                      <a:pt x="90" y="60"/>
                      <a:pt x="90" y="60"/>
                      <a:pt x="90" y="60"/>
                    </a:cubicBezTo>
                    <a:cubicBezTo>
                      <a:pt x="90" y="60"/>
                      <a:pt x="90" y="60"/>
                      <a:pt x="90" y="60"/>
                    </a:cubicBezTo>
                    <a:cubicBezTo>
                      <a:pt x="90" y="60"/>
                      <a:pt x="90" y="60"/>
                      <a:pt x="90" y="60"/>
                    </a:cubicBezTo>
                    <a:cubicBezTo>
                      <a:pt x="90" y="60"/>
                      <a:pt x="90" y="60"/>
                      <a:pt x="90" y="60"/>
                    </a:cubicBezTo>
                    <a:cubicBezTo>
                      <a:pt x="90" y="60"/>
                      <a:pt x="90" y="60"/>
                      <a:pt x="90" y="60"/>
                    </a:cubicBezTo>
                    <a:cubicBezTo>
                      <a:pt x="90" y="60"/>
                      <a:pt x="90" y="60"/>
                      <a:pt x="90" y="60"/>
                    </a:cubicBezTo>
                    <a:cubicBezTo>
                      <a:pt x="90" y="60"/>
                      <a:pt x="90" y="60"/>
                      <a:pt x="90" y="60"/>
                    </a:cubicBezTo>
                    <a:cubicBezTo>
                      <a:pt x="90" y="60"/>
                      <a:pt x="90" y="60"/>
                      <a:pt x="90" y="60"/>
                    </a:cubicBezTo>
                    <a:cubicBezTo>
                      <a:pt x="90" y="60"/>
                      <a:pt x="90" y="60"/>
                      <a:pt x="90" y="60"/>
                    </a:cubicBezTo>
                    <a:cubicBezTo>
                      <a:pt x="90" y="60"/>
                      <a:pt x="90" y="60"/>
                      <a:pt x="90" y="60"/>
                    </a:cubicBezTo>
                    <a:cubicBezTo>
                      <a:pt x="90" y="60"/>
                      <a:pt x="90" y="60"/>
                      <a:pt x="90" y="60"/>
                    </a:cubicBezTo>
                    <a:cubicBezTo>
                      <a:pt x="90" y="60"/>
                      <a:pt x="90" y="60"/>
                      <a:pt x="90" y="60"/>
                    </a:cubicBezTo>
                    <a:cubicBezTo>
                      <a:pt x="90" y="60"/>
                      <a:pt x="90" y="60"/>
                      <a:pt x="90" y="60"/>
                    </a:cubicBezTo>
                    <a:cubicBezTo>
                      <a:pt x="90" y="60"/>
                      <a:pt x="90" y="60"/>
                      <a:pt x="90" y="60"/>
                    </a:cubicBezTo>
                    <a:cubicBezTo>
                      <a:pt x="90" y="60"/>
                      <a:pt x="90" y="60"/>
                      <a:pt x="90" y="60"/>
                    </a:cubicBezTo>
                    <a:cubicBezTo>
                      <a:pt x="90" y="60"/>
                      <a:pt x="90" y="60"/>
                      <a:pt x="90" y="60"/>
                    </a:cubicBezTo>
                    <a:cubicBezTo>
                      <a:pt x="90" y="60"/>
                      <a:pt x="90" y="60"/>
                      <a:pt x="90" y="60"/>
                    </a:cubicBezTo>
                    <a:cubicBezTo>
                      <a:pt x="89" y="60"/>
                      <a:pt x="89" y="60"/>
                      <a:pt x="89" y="60"/>
                    </a:cubicBezTo>
                    <a:cubicBezTo>
                      <a:pt x="90" y="60"/>
                      <a:pt x="90" y="60"/>
                      <a:pt x="90" y="60"/>
                    </a:cubicBezTo>
                    <a:cubicBezTo>
                      <a:pt x="90" y="60"/>
                      <a:pt x="90" y="60"/>
                      <a:pt x="90" y="60"/>
                    </a:cubicBezTo>
                    <a:cubicBezTo>
                      <a:pt x="90" y="60"/>
                      <a:pt x="90" y="60"/>
                      <a:pt x="90" y="60"/>
                    </a:cubicBezTo>
                    <a:cubicBezTo>
                      <a:pt x="90" y="60"/>
                      <a:pt x="90" y="60"/>
                      <a:pt x="90" y="60"/>
                    </a:cubicBezTo>
                    <a:cubicBezTo>
                      <a:pt x="90" y="60"/>
                      <a:pt x="90" y="60"/>
                      <a:pt x="90" y="60"/>
                    </a:cubicBezTo>
                    <a:cubicBezTo>
                      <a:pt x="90" y="60"/>
                      <a:pt x="90" y="60"/>
                      <a:pt x="90" y="60"/>
                    </a:cubicBezTo>
                    <a:cubicBezTo>
                      <a:pt x="90" y="59"/>
                      <a:pt x="90" y="59"/>
                      <a:pt x="90" y="59"/>
                    </a:cubicBezTo>
                    <a:cubicBezTo>
                      <a:pt x="89" y="59"/>
                      <a:pt x="89" y="59"/>
                      <a:pt x="89" y="59"/>
                    </a:cubicBezTo>
                    <a:cubicBezTo>
                      <a:pt x="89" y="60"/>
                      <a:pt x="89" y="60"/>
                      <a:pt x="89" y="60"/>
                    </a:cubicBezTo>
                    <a:cubicBezTo>
                      <a:pt x="89" y="60"/>
                      <a:pt x="89" y="60"/>
                      <a:pt x="89" y="60"/>
                    </a:cubicBezTo>
                    <a:cubicBezTo>
                      <a:pt x="89" y="59"/>
                      <a:pt x="89" y="59"/>
                      <a:pt x="89" y="59"/>
                    </a:cubicBezTo>
                    <a:cubicBezTo>
                      <a:pt x="89" y="60"/>
                      <a:pt x="89" y="60"/>
                      <a:pt x="89" y="60"/>
                    </a:cubicBezTo>
                    <a:cubicBezTo>
                      <a:pt x="89" y="60"/>
                      <a:pt x="89" y="60"/>
                      <a:pt x="89" y="60"/>
                    </a:cubicBezTo>
                    <a:cubicBezTo>
                      <a:pt x="89" y="60"/>
                      <a:pt x="89" y="60"/>
                      <a:pt x="89" y="60"/>
                    </a:cubicBezTo>
                    <a:cubicBezTo>
                      <a:pt x="89" y="60"/>
                      <a:pt x="89" y="60"/>
                      <a:pt x="89" y="60"/>
                    </a:cubicBezTo>
                    <a:cubicBezTo>
                      <a:pt x="89" y="60"/>
                      <a:pt x="89" y="60"/>
                      <a:pt x="89" y="60"/>
                    </a:cubicBezTo>
                    <a:cubicBezTo>
                      <a:pt x="89" y="60"/>
                      <a:pt x="89" y="60"/>
                      <a:pt x="89" y="60"/>
                    </a:cubicBezTo>
                    <a:cubicBezTo>
                      <a:pt x="89" y="60"/>
                      <a:pt x="89" y="60"/>
                      <a:pt x="89" y="60"/>
                    </a:cubicBezTo>
                    <a:cubicBezTo>
                      <a:pt x="89" y="60"/>
                      <a:pt x="89" y="60"/>
                      <a:pt x="89" y="60"/>
                    </a:cubicBezTo>
                    <a:cubicBezTo>
                      <a:pt x="89" y="60"/>
                      <a:pt x="89" y="60"/>
                      <a:pt x="89" y="60"/>
                    </a:cubicBezTo>
                    <a:cubicBezTo>
                      <a:pt x="89" y="60"/>
                      <a:pt x="89" y="60"/>
                      <a:pt x="89" y="60"/>
                    </a:cubicBezTo>
                    <a:cubicBezTo>
                      <a:pt x="89" y="60"/>
                      <a:pt x="89" y="60"/>
                      <a:pt x="89" y="60"/>
                    </a:cubicBezTo>
                    <a:cubicBezTo>
                      <a:pt x="89" y="60"/>
                      <a:pt x="89" y="60"/>
                      <a:pt x="89" y="60"/>
                    </a:cubicBezTo>
                    <a:cubicBezTo>
                      <a:pt x="89" y="60"/>
                      <a:pt x="89" y="60"/>
                      <a:pt x="89" y="60"/>
                    </a:cubicBezTo>
                    <a:cubicBezTo>
                      <a:pt x="89" y="60"/>
                      <a:pt x="89" y="60"/>
                      <a:pt x="89" y="60"/>
                    </a:cubicBezTo>
                    <a:cubicBezTo>
                      <a:pt x="89" y="60"/>
                      <a:pt x="89" y="60"/>
                      <a:pt x="89" y="60"/>
                    </a:cubicBezTo>
                    <a:cubicBezTo>
                      <a:pt x="89" y="60"/>
                      <a:pt x="89" y="60"/>
                      <a:pt x="89" y="60"/>
                    </a:cubicBezTo>
                    <a:cubicBezTo>
                      <a:pt x="89" y="60"/>
                      <a:pt x="89" y="60"/>
                      <a:pt x="89" y="60"/>
                    </a:cubicBezTo>
                    <a:cubicBezTo>
                      <a:pt x="89" y="60"/>
                      <a:pt x="89" y="60"/>
                      <a:pt x="89" y="60"/>
                    </a:cubicBezTo>
                    <a:cubicBezTo>
                      <a:pt x="89" y="60"/>
                      <a:pt x="89" y="60"/>
                      <a:pt x="89" y="60"/>
                    </a:cubicBezTo>
                    <a:cubicBezTo>
                      <a:pt x="89" y="60"/>
                      <a:pt x="89" y="60"/>
                      <a:pt x="89" y="60"/>
                    </a:cubicBezTo>
                    <a:cubicBezTo>
                      <a:pt x="89" y="60"/>
                      <a:pt x="89" y="60"/>
                      <a:pt x="89" y="60"/>
                    </a:cubicBezTo>
                    <a:cubicBezTo>
                      <a:pt x="89" y="60"/>
                      <a:pt x="89" y="60"/>
                      <a:pt x="89" y="60"/>
                    </a:cubicBezTo>
                    <a:cubicBezTo>
                      <a:pt x="88" y="60"/>
                      <a:pt x="88" y="60"/>
                      <a:pt x="88" y="60"/>
                    </a:cubicBezTo>
                    <a:cubicBezTo>
                      <a:pt x="88" y="60"/>
                      <a:pt x="88" y="60"/>
                      <a:pt x="88" y="60"/>
                    </a:cubicBezTo>
                    <a:cubicBezTo>
                      <a:pt x="88" y="61"/>
                      <a:pt x="88" y="61"/>
                      <a:pt x="88" y="61"/>
                    </a:cubicBezTo>
                    <a:cubicBezTo>
                      <a:pt x="88" y="61"/>
                      <a:pt x="88" y="61"/>
                      <a:pt x="88" y="61"/>
                    </a:cubicBezTo>
                    <a:cubicBezTo>
                      <a:pt x="88" y="61"/>
                      <a:pt x="88" y="61"/>
                      <a:pt x="88" y="61"/>
                    </a:cubicBezTo>
                    <a:cubicBezTo>
                      <a:pt x="88" y="61"/>
                      <a:pt x="88" y="61"/>
                      <a:pt x="88" y="61"/>
                    </a:cubicBezTo>
                    <a:cubicBezTo>
                      <a:pt x="88" y="61"/>
                      <a:pt x="88" y="61"/>
                      <a:pt x="88" y="61"/>
                    </a:cubicBezTo>
                    <a:cubicBezTo>
                      <a:pt x="88" y="61"/>
                      <a:pt x="88" y="61"/>
                      <a:pt x="88" y="61"/>
                    </a:cubicBezTo>
                    <a:cubicBezTo>
                      <a:pt x="88" y="61"/>
                      <a:pt x="88" y="61"/>
                      <a:pt x="88" y="61"/>
                    </a:cubicBezTo>
                    <a:cubicBezTo>
                      <a:pt x="88" y="61"/>
                      <a:pt x="88" y="61"/>
                      <a:pt x="88" y="61"/>
                    </a:cubicBezTo>
                    <a:cubicBezTo>
                      <a:pt x="88" y="61"/>
                      <a:pt x="88" y="61"/>
                      <a:pt x="88" y="61"/>
                    </a:cubicBezTo>
                    <a:cubicBezTo>
                      <a:pt x="88" y="61"/>
                      <a:pt x="88" y="61"/>
                      <a:pt x="88" y="61"/>
                    </a:cubicBezTo>
                    <a:cubicBezTo>
                      <a:pt x="88" y="61"/>
                      <a:pt x="88" y="61"/>
                      <a:pt x="88" y="61"/>
                    </a:cubicBezTo>
                    <a:cubicBezTo>
                      <a:pt x="88" y="61"/>
                      <a:pt x="88" y="61"/>
                      <a:pt x="88" y="61"/>
                    </a:cubicBezTo>
                    <a:cubicBezTo>
                      <a:pt x="88" y="61"/>
                      <a:pt x="88" y="61"/>
                      <a:pt x="88" y="61"/>
                    </a:cubicBezTo>
                    <a:cubicBezTo>
                      <a:pt x="88" y="61"/>
                      <a:pt x="88" y="61"/>
                      <a:pt x="88" y="61"/>
                    </a:cubicBezTo>
                    <a:cubicBezTo>
                      <a:pt x="88" y="61"/>
                      <a:pt x="88" y="61"/>
                      <a:pt x="88" y="61"/>
                    </a:cubicBezTo>
                    <a:cubicBezTo>
                      <a:pt x="88" y="61"/>
                      <a:pt x="88" y="61"/>
                      <a:pt x="88" y="61"/>
                    </a:cubicBezTo>
                    <a:cubicBezTo>
                      <a:pt x="88" y="61"/>
                      <a:pt x="88" y="61"/>
                      <a:pt x="88" y="61"/>
                    </a:cubicBezTo>
                    <a:cubicBezTo>
                      <a:pt x="88" y="61"/>
                      <a:pt x="88" y="61"/>
                      <a:pt x="88" y="61"/>
                    </a:cubicBezTo>
                    <a:cubicBezTo>
                      <a:pt x="87" y="61"/>
                      <a:pt x="87" y="61"/>
                      <a:pt x="87" y="61"/>
                    </a:cubicBezTo>
                    <a:cubicBezTo>
                      <a:pt x="87" y="61"/>
                      <a:pt x="87" y="61"/>
                      <a:pt x="87" y="61"/>
                    </a:cubicBezTo>
                    <a:cubicBezTo>
                      <a:pt x="87" y="61"/>
                      <a:pt x="87" y="61"/>
                      <a:pt x="87" y="61"/>
                    </a:cubicBezTo>
                    <a:cubicBezTo>
                      <a:pt x="87" y="61"/>
                      <a:pt x="87" y="61"/>
                      <a:pt x="87" y="61"/>
                    </a:cubicBezTo>
                    <a:cubicBezTo>
                      <a:pt x="87" y="62"/>
                      <a:pt x="87" y="62"/>
                      <a:pt x="87" y="62"/>
                    </a:cubicBezTo>
                    <a:cubicBezTo>
                      <a:pt x="87" y="62"/>
                      <a:pt x="87" y="62"/>
                      <a:pt x="87" y="62"/>
                    </a:cubicBezTo>
                    <a:cubicBezTo>
                      <a:pt x="87" y="62"/>
                      <a:pt x="87" y="62"/>
                      <a:pt x="87" y="62"/>
                    </a:cubicBezTo>
                    <a:cubicBezTo>
                      <a:pt x="87" y="62"/>
                      <a:pt x="87" y="62"/>
                      <a:pt x="87" y="62"/>
                    </a:cubicBezTo>
                    <a:cubicBezTo>
                      <a:pt x="87" y="61"/>
                      <a:pt x="87" y="61"/>
                      <a:pt x="87" y="61"/>
                    </a:cubicBezTo>
                    <a:cubicBezTo>
                      <a:pt x="87" y="62"/>
                      <a:pt x="87" y="62"/>
                      <a:pt x="87" y="62"/>
                    </a:cubicBezTo>
                    <a:cubicBezTo>
                      <a:pt x="87" y="62"/>
                      <a:pt x="87" y="62"/>
                      <a:pt x="87" y="62"/>
                    </a:cubicBezTo>
                    <a:cubicBezTo>
                      <a:pt x="87" y="62"/>
                      <a:pt x="87" y="62"/>
                      <a:pt x="87" y="62"/>
                    </a:cubicBezTo>
                    <a:cubicBezTo>
                      <a:pt x="87" y="62"/>
                      <a:pt x="87" y="62"/>
                      <a:pt x="87" y="62"/>
                    </a:cubicBezTo>
                    <a:cubicBezTo>
                      <a:pt x="87" y="62"/>
                      <a:pt x="87" y="62"/>
                      <a:pt x="87" y="62"/>
                    </a:cubicBezTo>
                    <a:cubicBezTo>
                      <a:pt x="87" y="62"/>
                      <a:pt x="87" y="62"/>
                      <a:pt x="87" y="62"/>
                    </a:cubicBezTo>
                    <a:cubicBezTo>
                      <a:pt x="86" y="62"/>
                      <a:pt x="86" y="62"/>
                      <a:pt x="86" y="62"/>
                    </a:cubicBezTo>
                    <a:cubicBezTo>
                      <a:pt x="86" y="62"/>
                      <a:pt x="86" y="62"/>
                      <a:pt x="86" y="62"/>
                    </a:cubicBezTo>
                    <a:cubicBezTo>
                      <a:pt x="86" y="62"/>
                      <a:pt x="86" y="62"/>
                      <a:pt x="86" y="62"/>
                    </a:cubicBezTo>
                    <a:cubicBezTo>
                      <a:pt x="86" y="62"/>
                      <a:pt x="86" y="62"/>
                      <a:pt x="86" y="62"/>
                    </a:cubicBezTo>
                    <a:cubicBezTo>
                      <a:pt x="86" y="62"/>
                      <a:pt x="86" y="62"/>
                      <a:pt x="86" y="62"/>
                    </a:cubicBezTo>
                    <a:cubicBezTo>
                      <a:pt x="86" y="62"/>
                      <a:pt x="86" y="62"/>
                      <a:pt x="86" y="62"/>
                    </a:cubicBezTo>
                    <a:cubicBezTo>
                      <a:pt x="86" y="62"/>
                      <a:pt x="86" y="62"/>
                      <a:pt x="86" y="62"/>
                    </a:cubicBezTo>
                    <a:cubicBezTo>
                      <a:pt x="85" y="62"/>
                      <a:pt x="85" y="62"/>
                      <a:pt x="85" y="62"/>
                    </a:cubicBezTo>
                    <a:cubicBezTo>
                      <a:pt x="85" y="62"/>
                      <a:pt x="85" y="62"/>
                      <a:pt x="85" y="62"/>
                    </a:cubicBezTo>
                    <a:cubicBezTo>
                      <a:pt x="85" y="62"/>
                      <a:pt x="85" y="62"/>
                      <a:pt x="85" y="62"/>
                    </a:cubicBezTo>
                    <a:cubicBezTo>
                      <a:pt x="85" y="62"/>
                      <a:pt x="85" y="62"/>
                      <a:pt x="85" y="62"/>
                    </a:cubicBezTo>
                    <a:cubicBezTo>
                      <a:pt x="85" y="62"/>
                      <a:pt x="85" y="62"/>
                      <a:pt x="85" y="62"/>
                    </a:cubicBezTo>
                    <a:cubicBezTo>
                      <a:pt x="85" y="62"/>
                      <a:pt x="85" y="62"/>
                      <a:pt x="85" y="62"/>
                    </a:cubicBezTo>
                    <a:cubicBezTo>
                      <a:pt x="85" y="62"/>
                      <a:pt x="85" y="62"/>
                      <a:pt x="85" y="62"/>
                    </a:cubicBezTo>
                    <a:cubicBezTo>
                      <a:pt x="85" y="62"/>
                      <a:pt x="85" y="62"/>
                      <a:pt x="85" y="62"/>
                    </a:cubicBezTo>
                    <a:cubicBezTo>
                      <a:pt x="85" y="62"/>
                      <a:pt x="85" y="62"/>
                      <a:pt x="85" y="62"/>
                    </a:cubicBezTo>
                    <a:cubicBezTo>
                      <a:pt x="85" y="61"/>
                      <a:pt x="85" y="61"/>
                      <a:pt x="85" y="61"/>
                    </a:cubicBezTo>
                    <a:cubicBezTo>
                      <a:pt x="85" y="61"/>
                      <a:pt x="85" y="61"/>
                      <a:pt x="85" y="61"/>
                    </a:cubicBezTo>
                    <a:cubicBezTo>
                      <a:pt x="85" y="61"/>
                      <a:pt x="85" y="61"/>
                      <a:pt x="85" y="61"/>
                    </a:cubicBezTo>
                    <a:cubicBezTo>
                      <a:pt x="84" y="62"/>
                      <a:pt x="84" y="62"/>
                      <a:pt x="84" y="62"/>
                    </a:cubicBezTo>
                    <a:cubicBezTo>
                      <a:pt x="84" y="62"/>
                      <a:pt x="84" y="62"/>
                      <a:pt x="84" y="62"/>
                    </a:cubicBezTo>
                    <a:cubicBezTo>
                      <a:pt x="84" y="62"/>
                      <a:pt x="84" y="62"/>
                      <a:pt x="84" y="62"/>
                    </a:cubicBezTo>
                    <a:cubicBezTo>
                      <a:pt x="84" y="62"/>
                      <a:pt x="84" y="62"/>
                      <a:pt x="84" y="62"/>
                    </a:cubicBezTo>
                    <a:cubicBezTo>
                      <a:pt x="84" y="62"/>
                      <a:pt x="84" y="62"/>
                      <a:pt x="84" y="62"/>
                    </a:cubicBezTo>
                    <a:cubicBezTo>
                      <a:pt x="84" y="62"/>
                      <a:pt x="84" y="62"/>
                      <a:pt x="84" y="62"/>
                    </a:cubicBezTo>
                    <a:cubicBezTo>
                      <a:pt x="84" y="62"/>
                      <a:pt x="84" y="62"/>
                      <a:pt x="84" y="62"/>
                    </a:cubicBezTo>
                    <a:cubicBezTo>
                      <a:pt x="84" y="62"/>
                      <a:pt x="84" y="62"/>
                      <a:pt x="84" y="62"/>
                    </a:cubicBezTo>
                    <a:cubicBezTo>
                      <a:pt x="84" y="62"/>
                      <a:pt x="84" y="62"/>
                      <a:pt x="84" y="62"/>
                    </a:cubicBezTo>
                    <a:cubicBezTo>
                      <a:pt x="84" y="62"/>
                      <a:pt x="84" y="62"/>
                      <a:pt x="84" y="62"/>
                    </a:cubicBezTo>
                    <a:cubicBezTo>
                      <a:pt x="84" y="62"/>
                      <a:pt x="84" y="62"/>
                      <a:pt x="84" y="62"/>
                    </a:cubicBezTo>
                    <a:cubicBezTo>
                      <a:pt x="84" y="62"/>
                      <a:pt x="84" y="62"/>
                      <a:pt x="84" y="62"/>
                    </a:cubicBezTo>
                    <a:cubicBezTo>
                      <a:pt x="83" y="62"/>
                      <a:pt x="83" y="62"/>
                      <a:pt x="83" y="62"/>
                    </a:cubicBezTo>
                    <a:cubicBezTo>
                      <a:pt x="83" y="62"/>
                      <a:pt x="83" y="62"/>
                      <a:pt x="83" y="62"/>
                    </a:cubicBezTo>
                    <a:cubicBezTo>
                      <a:pt x="83" y="62"/>
                      <a:pt x="83" y="62"/>
                      <a:pt x="83" y="62"/>
                    </a:cubicBezTo>
                    <a:cubicBezTo>
                      <a:pt x="83" y="62"/>
                      <a:pt x="83" y="62"/>
                      <a:pt x="83" y="62"/>
                    </a:cubicBezTo>
                    <a:cubicBezTo>
                      <a:pt x="83" y="62"/>
                      <a:pt x="83" y="62"/>
                      <a:pt x="83" y="62"/>
                    </a:cubicBezTo>
                    <a:cubicBezTo>
                      <a:pt x="83" y="62"/>
                      <a:pt x="83" y="62"/>
                      <a:pt x="83" y="62"/>
                    </a:cubicBezTo>
                    <a:cubicBezTo>
                      <a:pt x="83" y="62"/>
                      <a:pt x="83" y="62"/>
                      <a:pt x="83" y="62"/>
                    </a:cubicBezTo>
                    <a:cubicBezTo>
                      <a:pt x="82" y="62"/>
                      <a:pt x="82" y="62"/>
                      <a:pt x="82" y="62"/>
                    </a:cubicBezTo>
                    <a:cubicBezTo>
                      <a:pt x="83" y="62"/>
                      <a:pt x="83" y="62"/>
                      <a:pt x="83" y="62"/>
                    </a:cubicBezTo>
                    <a:cubicBezTo>
                      <a:pt x="83" y="62"/>
                      <a:pt x="83" y="62"/>
                      <a:pt x="83" y="62"/>
                    </a:cubicBezTo>
                    <a:cubicBezTo>
                      <a:pt x="82" y="63"/>
                      <a:pt x="82" y="63"/>
                      <a:pt x="82" y="63"/>
                    </a:cubicBezTo>
                    <a:cubicBezTo>
                      <a:pt x="82" y="63"/>
                      <a:pt x="82" y="63"/>
                      <a:pt x="82" y="63"/>
                    </a:cubicBezTo>
                    <a:cubicBezTo>
                      <a:pt x="82" y="62"/>
                      <a:pt x="82" y="62"/>
                      <a:pt x="82" y="62"/>
                    </a:cubicBezTo>
                    <a:cubicBezTo>
                      <a:pt x="82" y="62"/>
                      <a:pt x="82" y="62"/>
                      <a:pt x="82" y="62"/>
                    </a:cubicBezTo>
                    <a:cubicBezTo>
                      <a:pt x="82" y="62"/>
                      <a:pt x="82" y="62"/>
                      <a:pt x="82" y="62"/>
                    </a:cubicBezTo>
                    <a:cubicBezTo>
                      <a:pt x="82" y="62"/>
                      <a:pt x="82" y="62"/>
                      <a:pt x="82" y="62"/>
                    </a:cubicBezTo>
                    <a:cubicBezTo>
                      <a:pt x="82" y="62"/>
                      <a:pt x="82" y="62"/>
                      <a:pt x="82" y="62"/>
                    </a:cubicBezTo>
                    <a:cubicBezTo>
                      <a:pt x="82" y="62"/>
                      <a:pt x="82" y="62"/>
                      <a:pt x="82" y="62"/>
                    </a:cubicBezTo>
                    <a:cubicBezTo>
                      <a:pt x="82" y="62"/>
                      <a:pt x="82" y="62"/>
                      <a:pt x="82" y="62"/>
                    </a:cubicBezTo>
                    <a:cubicBezTo>
                      <a:pt x="82" y="62"/>
                      <a:pt x="82" y="62"/>
                      <a:pt x="82" y="62"/>
                    </a:cubicBezTo>
                    <a:cubicBezTo>
                      <a:pt x="82" y="62"/>
                      <a:pt x="82" y="62"/>
                      <a:pt x="82" y="62"/>
                    </a:cubicBezTo>
                    <a:cubicBezTo>
                      <a:pt x="82" y="62"/>
                      <a:pt x="82" y="62"/>
                      <a:pt x="82" y="62"/>
                    </a:cubicBezTo>
                    <a:cubicBezTo>
                      <a:pt x="82" y="62"/>
                      <a:pt x="82" y="62"/>
                      <a:pt x="82" y="62"/>
                    </a:cubicBezTo>
                    <a:cubicBezTo>
                      <a:pt x="82" y="62"/>
                      <a:pt x="82" y="62"/>
                      <a:pt x="82" y="62"/>
                    </a:cubicBezTo>
                    <a:cubicBezTo>
                      <a:pt x="82" y="62"/>
                      <a:pt x="82" y="62"/>
                      <a:pt x="82" y="62"/>
                    </a:cubicBezTo>
                    <a:cubicBezTo>
                      <a:pt x="82" y="62"/>
                      <a:pt x="82" y="62"/>
                      <a:pt x="82" y="62"/>
                    </a:cubicBezTo>
                    <a:cubicBezTo>
                      <a:pt x="82" y="62"/>
                      <a:pt x="82" y="62"/>
                      <a:pt x="82" y="62"/>
                    </a:cubicBezTo>
                    <a:cubicBezTo>
                      <a:pt x="81" y="62"/>
                      <a:pt x="81" y="62"/>
                      <a:pt x="81" y="62"/>
                    </a:cubicBezTo>
                    <a:cubicBezTo>
                      <a:pt x="81" y="62"/>
                      <a:pt x="81" y="62"/>
                      <a:pt x="81" y="62"/>
                    </a:cubicBezTo>
                    <a:cubicBezTo>
                      <a:pt x="81" y="62"/>
                      <a:pt x="81" y="62"/>
                      <a:pt x="81" y="62"/>
                    </a:cubicBezTo>
                    <a:cubicBezTo>
                      <a:pt x="81" y="62"/>
                      <a:pt x="81" y="62"/>
                      <a:pt x="81" y="62"/>
                    </a:cubicBezTo>
                    <a:cubicBezTo>
                      <a:pt x="81" y="62"/>
                      <a:pt x="81" y="62"/>
                      <a:pt x="81" y="62"/>
                    </a:cubicBezTo>
                    <a:cubicBezTo>
                      <a:pt x="81" y="62"/>
                      <a:pt x="81" y="62"/>
                      <a:pt x="81" y="62"/>
                    </a:cubicBezTo>
                    <a:cubicBezTo>
                      <a:pt x="81" y="62"/>
                      <a:pt x="81" y="62"/>
                      <a:pt x="81" y="62"/>
                    </a:cubicBezTo>
                    <a:cubicBezTo>
                      <a:pt x="81" y="62"/>
                      <a:pt x="81" y="62"/>
                      <a:pt x="81" y="62"/>
                    </a:cubicBezTo>
                    <a:cubicBezTo>
                      <a:pt x="81" y="62"/>
                      <a:pt x="81" y="62"/>
                      <a:pt x="81" y="62"/>
                    </a:cubicBezTo>
                    <a:cubicBezTo>
                      <a:pt x="81" y="61"/>
                      <a:pt x="81" y="61"/>
                      <a:pt x="81" y="61"/>
                    </a:cubicBezTo>
                    <a:cubicBezTo>
                      <a:pt x="81" y="61"/>
                      <a:pt x="81" y="61"/>
                      <a:pt x="81" y="61"/>
                    </a:cubicBezTo>
                    <a:cubicBezTo>
                      <a:pt x="81" y="61"/>
                      <a:pt x="81" y="61"/>
                      <a:pt x="81" y="61"/>
                    </a:cubicBezTo>
                    <a:cubicBezTo>
                      <a:pt x="81" y="61"/>
                      <a:pt x="81" y="61"/>
                      <a:pt x="81" y="61"/>
                    </a:cubicBezTo>
                    <a:cubicBezTo>
                      <a:pt x="80" y="61"/>
                      <a:pt x="80" y="61"/>
                      <a:pt x="80" y="61"/>
                    </a:cubicBezTo>
                    <a:cubicBezTo>
                      <a:pt x="80" y="61"/>
                      <a:pt x="80" y="61"/>
                      <a:pt x="80" y="61"/>
                    </a:cubicBezTo>
                    <a:cubicBezTo>
                      <a:pt x="80" y="61"/>
                      <a:pt x="80" y="61"/>
                      <a:pt x="80" y="61"/>
                    </a:cubicBezTo>
                    <a:cubicBezTo>
                      <a:pt x="80" y="61"/>
                      <a:pt x="80" y="61"/>
                      <a:pt x="80" y="61"/>
                    </a:cubicBezTo>
                    <a:cubicBezTo>
                      <a:pt x="80" y="61"/>
                      <a:pt x="80" y="61"/>
                      <a:pt x="80" y="61"/>
                    </a:cubicBezTo>
                    <a:cubicBezTo>
                      <a:pt x="80" y="61"/>
                      <a:pt x="80" y="61"/>
                      <a:pt x="80" y="61"/>
                    </a:cubicBezTo>
                    <a:cubicBezTo>
                      <a:pt x="80" y="61"/>
                      <a:pt x="80" y="61"/>
                      <a:pt x="80" y="61"/>
                    </a:cubicBezTo>
                    <a:cubicBezTo>
                      <a:pt x="80" y="61"/>
                      <a:pt x="80" y="61"/>
                      <a:pt x="80" y="61"/>
                    </a:cubicBezTo>
                    <a:cubicBezTo>
                      <a:pt x="79" y="61"/>
                      <a:pt x="79" y="61"/>
                      <a:pt x="79" y="61"/>
                    </a:cubicBezTo>
                    <a:cubicBezTo>
                      <a:pt x="79" y="61"/>
                      <a:pt x="79" y="61"/>
                      <a:pt x="79" y="61"/>
                    </a:cubicBezTo>
                    <a:cubicBezTo>
                      <a:pt x="79" y="61"/>
                      <a:pt x="79" y="61"/>
                      <a:pt x="79" y="61"/>
                    </a:cubicBezTo>
                    <a:cubicBezTo>
                      <a:pt x="79" y="61"/>
                      <a:pt x="79" y="61"/>
                      <a:pt x="79" y="61"/>
                    </a:cubicBezTo>
                    <a:cubicBezTo>
                      <a:pt x="79" y="61"/>
                      <a:pt x="79" y="61"/>
                      <a:pt x="79" y="61"/>
                    </a:cubicBezTo>
                    <a:cubicBezTo>
                      <a:pt x="79" y="61"/>
                      <a:pt x="79" y="61"/>
                      <a:pt x="79" y="61"/>
                    </a:cubicBezTo>
                    <a:close/>
                    <a:moveTo>
                      <a:pt x="76" y="65"/>
                    </a:moveTo>
                    <a:cubicBezTo>
                      <a:pt x="76" y="65"/>
                      <a:pt x="76" y="65"/>
                      <a:pt x="76" y="65"/>
                    </a:cubicBezTo>
                    <a:cubicBezTo>
                      <a:pt x="76" y="65"/>
                      <a:pt x="76" y="65"/>
                      <a:pt x="76" y="65"/>
                    </a:cubicBezTo>
                    <a:cubicBezTo>
                      <a:pt x="76" y="65"/>
                      <a:pt x="76" y="65"/>
                      <a:pt x="76" y="65"/>
                    </a:cubicBezTo>
                    <a:cubicBezTo>
                      <a:pt x="76" y="65"/>
                      <a:pt x="76" y="65"/>
                      <a:pt x="76" y="65"/>
                    </a:cubicBezTo>
                    <a:cubicBezTo>
                      <a:pt x="76" y="65"/>
                      <a:pt x="76" y="65"/>
                      <a:pt x="76" y="65"/>
                    </a:cubicBezTo>
                    <a:cubicBezTo>
                      <a:pt x="76" y="65"/>
                      <a:pt x="76" y="65"/>
                      <a:pt x="76" y="65"/>
                    </a:cubicBezTo>
                    <a:close/>
                    <a:moveTo>
                      <a:pt x="74" y="70"/>
                    </a:moveTo>
                    <a:cubicBezTo>
                      <a:pt x="74" y="70"/>
                      <a:pt x="74" y="70"/>
                      <a:pt x="74" y="70"/>
                    </a:cubicBezTo>
                    <a:cubicBezTo>
                      <a:pt x="75" y="70"/>
                      <a:pt x="75" y="70"/>
                      <a:pt x="75" y="70"/>
                    </a:cubicBezTo>
                    <a:lnTo>
                      <a:pt x="74" y="70"/>
                    </a:lnTo>
                    <a:close/>
                    <a:moveTo>
                      <a:pt x="75" y="70"/>
                    </a:moveTo>
                    <a:cubicBezTo>
                      <a:pt x="75" y="70"/>
                      <a:pt x="75" y="70"/>
                      <a:pt x="75" y="70"/>
                    </a:cubicBezTo>
                    <a:cubicBezTo>
                      <a:pt x="75" y="70"/>
                      <a:pt x="75" y="70"/>
                      <a:pt x="75" y="70"/>
                    </a:cubicBezTo>
                    <a:cubicBezTo>
                      <a:pt x="75" y="70"/>
                      <a:pt x="75" y="70"/>
                      <a:pt x="75" y="70"/>
                    </a:cubicBezTo>
                    <a:cubicBezTo>
                      <a:pt x="75" y="70"/>
                      <a:pt x="75" y="70"/>
                      <a:pt x="75" y="70"/>
                    </a:cubicBezTo>
                    <a:close/>
                    <a:moveTo>
                      <a:pt x="76" y="70"/>
                    </a:moveTo>
                    <a:cubicBezTo>
                      <a:pt x="76" y="70"/>
                      <a:pt x="76" y="70"/>
                      <a:pt x="76" y="70"/>
                    </a:cubicBezTo>
                    <a:cubicBezTo>
                      <a:pt x="76" y="70"/>
                      <a:pt x="76" y="70"/>
                      <a:pt x="76" y="70"/>
                    </a:cubicBezTo>
                    <a:cubicBezTo>
                      <a:pt x="75" y="70"/>
                      <a:pt x="75" y="70"/>
                      <a:pt x="75" y="70"/>
                    </a:cubicBezTo>
                    <a:cubicBezTo>
                      <a:pt x="75" y="70"/>
                      <a:pt x="75" y="70"/>
                      <a:pt x="75" y="70"/>
                    </a:cubicBezTo>
                    <a:cubicBezTo>
                      <a:pt x="75" y="70"/>
                      <a:pt x="75" y="70"/>
                      <a:pt x="75" y="70"/>
                    </a:cubicBezTo>
                    <a:cubicBezTo>
                      <a:pt x="75" y="70"/>
                      <a:pt x="75" y="70"/>
                      <a:pt x="75" y="70"/>
                    </a:cubicBezTo>
                    <a:cubicBezTo>
                      <a:pt x="75" y="70"/>
                      <a:pt x="75" y="70"/>
                      <a:pt x="75" y="70"/>
                    </a:cubicBezTo>
                    <a:cubicBezTo>
                      <a:pt x="75" y="70"/>
                      <a:pt x="75" y="70"/>
                      <a:pt x="75" y="70"/>
                    </a:cubicBezTo>
                    <a:cubicBezTo>
                      <a:pt x="75" y="70"/>
                      <a:pt x="75" y="70"/>
                      <a:pt x="75" y="70"/>
                    </a:cubicBezTo>
                    <a:cubicBezTo>
                      <a:pt x="75" y="70"/>
                      <a:pt x="75" y="70"/>
                      <a:pt x="75" y="70"/>
                    </a:cubicBezTo>
                    <a:cubicBezTo>
                      <a:pt x="75" y="70"/>
                      <a:pt x="75" y="70"/>
                      <a:pt x="75" y="70"/>
                    </a:cubicBezTo>
                    <a:cubicBezTo>
                      <a:pt x="75" y="70"/>
                      <a:pt x="75" y="70"/>
                      <a:pt x="75" y="70"/>
                    </a:cubicBezTo>
                    <a:cubicBezTo>
                      <a:pt x="75" y="70"/>
                      <a:pt x="75" y="70"/>
                      <a:pt x="75" y="70"/>
                    </a:cubicBezTo>
                    <a:cubicBezTo>
                      <a:pt x="75" y="70"/>
                      <a:pt x="75" y="70"/>
                      <a:pt x="75" y="70"/>
                    </a:cubicBezTo>
                    <a:cubicBezTo>
                      <a:pt x="75" y="70"/>
                      <a:pt x="75" y="70"/>
                      <a:pt x="75" y="70"/>
                    </a:cubicBezTo>
                    <a:cubicBezTo>
                      <a:pt x="75" y="70"/>
                      <a:pt x="75" y="70"/>
                      <a:pt x="75" y="70"/>
                    </a:cubicBezTo>
                    <a:cubicBezTo>
                      <a:pt x="75" y="70"/>
                      <a:pt x="75" y="70"/>
                      <a:pt x="75" y="70"/>
                    </a:cubicBezTo>
                    <a:cubicBezTo>
                      <a:pt x="76" y="70"/>
                      <a:pt x="76" y="70"/>
                      <a:pt x="76" y="70"/>
                    </a:cubicBezTo>
                    <a:cubicBezTo>
                      <a:pt x="76" y="70"/>
                      <a:pt x="76" y="70"/>
                      <a:pt x="76" y="70"/>
                    </a:cubicBezTo>
                    <a:close/>
                    <a:moveTo>
                      <a:pt x="76" y="72"/>
                    </a:moveTo>
                    <a:cubicBezTo>
                      <a:pt x="76" y="72"/>
                      <a:pt x="76" y="72"/>
                      <a:pt x="76" y="72"/>
                    </a:cubicBezTo>
                    <a:cubicBezTo>
                      <a:pt x="76" y="72"/>
                      <a:pt x="76" y="72"/>
                      <a:pt x="76" y="72"/>
                    </a:cubicBezTo>
                    <a:close/>
                    <a:moveTo>
                      <a:pt x="76" y="73"/>
                    </a:moveTo>
                    <a:cubicBezTo>
                      <a:pt x="76" y="73"/>
                      <a:pt x="76" y="73"/>
                      <a:pt x="76" y="73"/>
                    </a:cubicBezTo>
                    <a:cubicBezTo>
                      <a:pt x="76" y="72"/>
                      <a:pt x="76" y="72"/>
                      <a:pt x="76" y="72"/>
                    </a:cubicBezTo>
                    <a:cubicBezTo>
                      <a:pt x="75" y="72"/>
                      <a:pt x="75" y="72"/>
                      <a:pt x="74" y="72"/>
                    </a:cubicBezTo>
                    <a:cubicBezTo>
                      <a:pt x="74" y="72"/>
                      <a:pt x="74" y="72"/>
                      <a:pt x="74" y="72"/>
                    </a:cubicBezTo>
                    <a:cubicBezTo>
                      <a:pt x="75" y="72"/>
                      <a:pt x="75" y="72"/>
                      <a:pt x="76" y="72"/>
                    </a:cubicBezTo>
                    <a:cubicBezTo>
                      <a:pt x="76" y="72"/>
                      <a:pt x="76" y="72"/>
                      <a:pt x="76" y="72"/>
                    </a:cubicBezTo>
                    <a:cubicBezTo>
                      <a:pt x="76" y="72"/>
                      <a:pt x="76" y="72"/>
                      <a:pt x="76" y="72"/>
                    </a:cubicBezTo>
                    <a:cubicBezTo>
                      <a:pt x="76" y="73"/>
                      <a:pt x="76" y="73"/>
                      <a:pt x="76" y="73"/>
                    </a:cubicBezTo>
                    <a:cubicBezTo>
                      <a:pt x="76" y="73"/>
                      <a:pt x="76" y="73"/>
                      <a:pt x="76" y="73"/>
                    </a:cubicBezTo>
                    <a:cubicBezTo>
                      <a:pt x="76" y="73"/>
                      <a:pt x="76" y="73"/>
                      <a:pt x="76" y="73"/>
                    </a:cubicBezTo>
                    <a:cubicBezTo>
                      <a:pt x="76" y="73"/>
                      <a:pt x="76" y="73"/>
                      <a:pt x="76" y="73"/>
                    </a:cubicBezTo>
                    <a:close/>
                    <a:moveTo>
                      <a:pt x="91" y="65"/>
                    </a:moveTo>
                    <a:cubicBezTo>
                      <a:pt x="91" y="65"/>
                      <a:pt x="91" y="65"/>
                      <a:pt x="91" y="65"/>
                    </a:cubicBezTo>
                    <a:cubicBezTo>
                      <a:pt x="91" y="65"/>
                      <a:pt x="91" y="65"/>
                      <a:pt x="91" y="65"/>
                    </a:cubicBezTo>
                    <a:cubicBezTo>
                      <a:pt x="91" y="66"/>
                      <a:pt x="91" y="66"/>
                      <a:pt x="91" y="66"/>
                    </a:cubicBezTo>
                    <a:cubicBezTo>
                      <a:pt x="91" y="65"/>
                      <a:pt x="91" y="65"/>
                      <a:pt x="91" y="65"/>
                    </a:cubicBezTo>
                    <a:close/>
                    <a:moveTo>
                      <a:pt x="89" y="66"/>
                    </a:moveTo>
                    <a:cubicBezTo>
                      <a:pt x="89" y="66"/>
                      <a:pt x="89" y="66"/>
                      <a:pt x="89" y="66"/>
                    </a:cubicBezTo>
                    <a:cubicBezTo>
                      <a:pt x="89" y="66"/>
                      <a:pt x="89" y="66"/>
                      <a:pt x="89" y="66"/>
                    </a:cubicBezTo>
                    <a:cubicBezTo>
                      <a:pt x="89" y="66"/>
                      <a:pt x="89" y="66"/>
                      <a:pt x="89" y="66"/>
                    </a:cubicBezTo>
                    <a:cubicBezTo>
                      <a:pt x="89" y="66"/>
                      <a:pt x="89" y="66"/>
                      <a:pt x="89" y="66"/>
                    </a:cubicBezTo>
                    <a:cubicBezTo>
                      <a:pt x="89" y="66"/>
                      <a:pt x="89" y="66"/>
                      <a:pt x="89" y="66"/>
                    </a:cubicBezTo>
                    <a:cubicBezTo>
                      <a:pt x="89" y="66"/>
                      <a:pt x="89" y="66"/>
                      <a:pt x="89" y="66"/>
                    </a:cubicBezTo>
                    <a:close/>
                    <a:moveTo>
                      <a:pt x="89" y="66"/>
                    </a:moveTo>
                    <a:cubicBezTo>
                      <a:pt x="89" y="66"/>
                      <a:pt x="89" y="66"/>
                      <a:pt x="89" y="66"/>
                    </a:cubicBezTo>
                    <a:cubicBezTo>
                      <a:pt x="89" y="66"/>
                      <a:pt x="89" y="66"/>
                      <a:pt x="89" y="66"/>
                    </a:cubicBezTo>
                    <a:cubicBezTo>
                      <a:pt x="89" y="65"/>
                      <a:pt x="89" y="65"/>
                      <a:pt x="89" y="65"/>
                    </a:cubicBezTo>
                    <a:cubicBezTo>
                      <a:pt x="89" y="65"/>
                      <a:pt x="89" y="65"/>
                      <a:pt x="89" y="65"/>
                    </a:cubicBezTo>
                    <a:lnTo>
                      <a:pt x="89" y="66"/>
                    </a:lnTo>
                    <a:close/>
                    <a:moveTo>
                      <a:pt x="90" y="65"/>
                    </a:moveTo>
                    <a:cubicBezTo>
                      <a:pt x="90" y="65"/>
                      <a:pt x="90" y="65"/>
                      <a:pt x="90" y="65"/>
                    </a:cubicBezTo>
                    <a:cubicBezTo>
                      <a:pt x="90" y="65"/>
                      <a:pt x="90" y="65"/>
                      <a:pt x="90" y="65"/>
                    </a:cubicBezTo>
                    <a:cubicBezTo>
                      <a:pt x="90" y="65"/>
                      <a:pt x="90" y="65"/>
                      <a:pt x="90" y="65"/>
                    </a:cubicBezTo>
                    <a:cubicBezTo>
                      <a:pt x="90" y="65"/>
                      <a:pt x="90" y="65"/>
                      <a:pt x="90" y="65"/>
                    </a:cubicBezTo>
                    <a:cubicBezTo>
                      <a:pt x="90" y="65"/>
                      <a:pt x="90" y="65"/>
                      <a:pt x="90" y="65"/>
                    </a:cubicBezTo>
                    <a:cubicBezTo>
                      <a:pt x="90" y="65"/>
                      <a:pt x="90" y="65"/>
                      <a:pt x="90" y="65"/>
                    </a:cubicBezTo>
                    <a:cubicBezTo>
                      <a:pt x="90" y="65"/>
                      <a:pt x="90" y="65"/>
                      <a:pt x="90" y="65"/>
                    </a:cubicBezTo>
                    <a:cubicBezTo>
                      <a:pt x="90" y="65"/>
                      <a:pt x="90" y="65"/>
                      <a:pt x="90" y="65"/>
                    </a:cubicBezTo>
                    <a:cubicBezTo>
                      <a:pt x="89" y="65"/>
                      <a:pt x="89" y="65"/>
                      <a:pt x="89" y="65"/>
                    </a:cubicBezTo>
                    <a:lnTo>
                      <a:pt x="90" y="65"/>
                    </a:lnTo>
                    <a:close/>
                    <a:moveTo>
                      <a:pt x="90" y="60"/>
                    </a:moveTo>
                    <a:cubicBezTo>
                      <a:pt x="90" y="60"/>
                      <a:pt x="90" y="60"/>
                      <a:pt x="90" y="60"/>
                    </a:cubicBezTo>
                    <a:cubicBezTo>
                      <a:pt x="90" y="60"/>
                      <a:pt x="90" y="60"/>
                      <a:pt x="90" y="60"/>
                    </a:cubicBezTo>
                    <a:cubicBezTo>
                      <a:pt x="90" y="60"/>
                      <a:pt x="90" y="60"/>
                      <a:pt x="90" y="60"/>
                    </a:cubicBezTo>
                    <a:cubicBezTo>
                      <a:pt x="90" y="61"/>
                      <a:pt x="90" y="61"/>
                      <a:pt x="90" y="61"/>
                    </a:cubicBezTo>
                    <a:cubicBezTo>
                      <a:pt x="90" y="61"/>
                      <a:pt x="90" y="61"/>
                      <a:pt x="90" y="61"/>
                    </a:cubicBezTo>
                    <a:lnTo>
                      <a:pt x="90" y="60"/>
                    </a:lnTo>
                    <a:close/>
                    <a:moveTo>
                      <a:pt x="85" y="62"/>
                    </a:moveTo>
                    <a:cubicBezTo>
                      <a:pt x="85" y="62"/>
                      <a:pt x="85" y="62"/>
                      <a:pt x="85" y="62"/>
                    </a:cubicBezTo>
                    <a:cubicBezTo>
                      <a:pt x="85" y="62"/>
                      <a:pt x="85" y="62"/>
                      <a:pt x="85" y="62"/>
                    </a:cubicBezTo>
                    <a:cubicBezTo>
                      <a:pt x="85" y="62"/>
                      <a:pt x="85" y="62"/>
                      <a:pt x="85" y="62"/>
                    </a:cubicBezTo>
                    <a:cubicBezTo>
                      <a:pt x="85" y="62"/>
                      <a:pt x="85" y="62"/>
                      <a:pt x="85" y="62"/>
                    </a:cubicBezTo>
                    <a:cubicBezTo>
                      <a:pt x="85" y="62"/>
                      <a:pt x="85" y="62"/>
                      <a:pt x="85" y="62"/>
                    </a:cubicBezTo>
                    <a:close/>
                    <a:moveTo>
                      <a:pt x="77" y="73"/>
                    </a:moveTo>
                    <a:cubicBezTo>
                      <a:pt x="77" y="73"/>
                      <a:pt x="77" y="73"/>
                      <a:pt x="77" y="73"/>
                    </a:cubicBezTo>
                    <a:cubicBezTo>
                      <a:pt x="77" y="73"/>
                      <a:pt x="77" y="73"/>
                      <a:pt x="77" y="73"/>
                    </a:cubicBezTo>
                    <a:cubicBezTo>
                      <a:pt x="77" y="73"/>
                      <a:pt x="77" y="73"/>
                      <a:pt x="77" y="73"/>
                    </a:cubicBezTo>
                    <a:cubicBezTo>
                      <a:pt x="77" y="73"/>
                      <a:pt x="77" y="73"/>
                      <a:pt x="77" y="73"/>
                    </a:cubicBezTo>
                    <a:cubicBezTo>
                      <a:pt x="78" y="73"/>
                      <a:pt x="78" y="73"/>
                      <a:pt x="78" y="73"/>
                    </a:cubicBezTo>
                    <a:cubicBezTo>
                      <a:pt x="78" y="73"/>
                      <a:pt x="78" y="73"/>
                      <a:pt x="78" y="73"/>
                    </a:cubicBezTo>
                    <a:cubicBezTo>
                      <a:pt x="78" y="73"/>
                      <a:pt x="78" y="73"/>
                      <a:pt x="78" y="73"/>
                    </a:cubicBezTo>
                    <a:cubicBezTo>
                      <a:pt x="78" y="73"/>
                      <a:pt x="78" y="73"/>
                      <a:pt x="78" y="73"/>
                    </a:cubicBezTo>
                    <a:cubicBezTo>
                      <a:pt x="78" y="73"/>
                      <a:pt x="78" y="73"/>
                      <a:pt x="78" y="73"/>
                    </a:cubicBezTo>
                    <a:cubicBezTo>
                      <a:pt x="78" y="73"/>
                      <a:pt x="78" y="73"/>
                      <a:pt x="78" y="73"/>
                    </a:cubicBezTo>
                    <a:cubicBezTo>
                      <a:pt x="77" y="73"/>
                      <a:pt x="77" y="73"/>
                      <a:pt x="77" y="73"/>
                    </a:cubicBezTo>
                    <a:close/>
                    <a:moveTo>
                      <a:pt x="77" y="73"/>
                    </a:moveTo>
                    <a:cubicBezTo>
                      <a:pt x="77" y="73"/>
                      <a:pt x="77" y="73"/>
                      <a:pt x="77" y="73"/>
                    </a:cubicBezTo>
                    <a:cubicBezTo>
                      <a:pt x="77" y="73"/>
                      <a:pt x="77" y="73"/>
                      <a:pt x="77" y="73"/>
                    </a:cubicBezTo>
                    <a:cubicBezTo>
                      <a:pt x="77" y="73"/>
                      <a:pt x="77" y="73"/>
                      <a:pt x="77" y="73"/>
                    </a:cubicBezTo>
                    <a:cubicBezTo>
                      <a:pt x="77" y="73"/>
                      <a:pt x="77" y="73"/>
                      <a:pt x="77" y="73"/>
                    </a:cubicBezTo>
                    <a:cubicBezTo>
                      <a:pt x="77" y="73"/>
                      <a:pt x="77" y="73"/>
                      <a:pt x="77" y="73"/>
                    </a:cubicBezTo>
                    <a:cubicBezTo>
                      <a:pt x="77" y="73"/>
                      <a:pt x="77" y="73"/>
                      <a:pt x="77" y="73"/>
                    </a:cubicBezTo>
                    <a:cubicBezTo>
                      <a:pt x="77" y="73"/>
                      <a:pt x="77" y="73"/>
                      <a:pt x="77" y="73"/>
                    </a:cubicBezTo>
                    <a:cubicBezTo>
                      <a:pt x="77" y="73"/>
                      <a:pt x="77" y="73"/>
                      <a:pt x="77" y="73"/>
                    </a:cubicBezTo>
                    <a:cubicBezTo>
                      <a:pt x="77" y="73"/>
                      <a:pt x="77" y="73"/>
                      <a:pt x="77" y="73"/>
                    </a:cubicBezTo>
                    <a:cubicBezTo>
                      <a:pt x="76" y="73"/>
                      <a:pt x="76" y="73"/>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3"/>
                      <a:pt x="77" y="73"/>
                    </a:cubicBezTo>
                    <a:cubicBezTo>
                      <a:pt x="77" y="73"/>
                      <a:pt x="77" y="73"/>
                      <a:pt x="77" y="73"/>
                    </a:cubicBezTo>
                    <a:cubicBezTo>
                      <a:pt x="77" y="73"/>
                      <a:pt x="77" y="73"/>
                      <a:pt x="77" y="73"/>
                    </a:cubicBezTo>
                    <a:cubicBezTo>
                      <a:pt x="77" y="73"/>
                      <a:pt x="77" y="73"/>
                      <a:pt x="77" y="73"/>
                    </a:cubicBezTo>
                    <a:cubicBezTo>
                      <a:pt x="77" y="73"/>
                      <a:pt x="77" y="73"/>
                      <a:pt x="77" y="73"/>
                    </a:cubicBezTo>
                    <a:close/>
                    <a:moveTo>
                      <a:pt x="80" y="62"/>
                    </a:moveTo>
                    <a:cubicBezTo>
                      <a:pt x="80" y="62"/>
                      <a:pt x="80" y="62"/>
                      <a:pt x="80" y="62"/>
                    </a:cubicBezTo>
                    <a:cubicBezTo>
                      <a:pt x="80" y="62"/>
                      <a:pt x="80" y="62"/>
                      <a:pt x="80" y="62"/>
                    </a:cubicBezTo>
                    <a:cubicBezTo>
                      <a:pt x="80" y="62"/>
                      <a:pt x="80" y="62"/>
                      <a:pt x="80" y="62"/>
                    </a:cubicBezTo>
                    <a:cubicBezTo>
                      <a:pt x="80" y="62"/>
                      <a:pt x="80" y="62"/>
                      <a:pt x="80" y="62"/>
                    </a:cubicBezTo>
                    <a:cubicBezTo>
                      <a:pt x="80" y="62"/>
                      <a:pt x="80" y="62"/>
                      <a:pt x="80" y="62"/>
                    </a:cubicBezTo>
                    <a:cubicBezTo>
                      <a:pt x="80" y="62"/>
                      <a:pt x="80" y="62"/>
                      <a:pt x="80" y="62"/>
                    </a:cubicBezTo>
                    <a:cubicBezTo>
                      <a:pt x="79" y="62"/>
                      <a:pt x="79" y="62"/>
                      <a:pt x="79" y="62"/>
                    </a:cubicBezTo>
                    <a:lnTo>
                      <a:pt x="80" y="62"/>
                    </a:lnTo>
                    <a:close/>
                    <a:moveTo>
                      <a:pt x="101" y="85"/>
                    </a:moveTo>
                    <a:cubicBezTo>
                      <a:pt x="101" y="85"/>
                      <a:pt x="101" y="85"/>
                      <a:pt x="101" y="85"/>
                    </a:cubicBezTo>
                    <a:cubicBezTo>
                      <a:pt x="101" y="85"/>
                      <a:pt x="101" y="85"/>
                      <a:pt x="101" y="85"/>
                    </a:cubicBezTo>
                    <a:cubicBezTo>
                      <a:pt x="101" y="85"/>
                      <a:pt x="101" y="85"/>
                      <a:pt x="101" y="85"/>
                    </a:cubicBezTo>
                    <a:cubicBezTo>
                      <a:pt x="101" y="85"/>
                      <a:pt x="101" y="85"/>
                      <a:pt x="101" y="85"/>
                    </a:cubicBezTo>
                    <a:cubicBezTo>
                      <a:pt x="101" y="85"/>
                      <a:pt x="101" y="85"/>
                      <a:pt x="101" y="85"/>
                    </a:cubicBezTo>
                    <a:cubicBezTo>
                      <a:pt x="100" y="84"/>
                      <a:pt x="100" y="84"/>
                      <a:pt x="100" y="84"/>
                    </a:cubicBezTo>
                    <a:cubicBezTo>
                      <a:pt x="100" y="85"/>
                      <a:pt x="100" y="85"/>
                      <a:pt x="100" y="85"/>
                    </a:cubicBezTo>
                    <a:cubicBezTo>
                      <a:pt x="101" y="85"/>
                      <a:pt x="101" y="85"/>
                      <a:pt x="101" y="85"/>
                    </a:cubicBezTo>
                    <a:cubicBezTo>
                      <a:pt x="101" y="85"/>
                      <a:pt x="101" y="85"/>
                      <a:pt x="101" y="85"/>
                    </a:cubicBezTo>
                    <a:cubicBezTo>
                      <a:pt x="101" y="85"/>
                      <a:pt x="101" y="85"/>
                      <a:pt x="101" y="85"/>
                    </a:cubicBezTo>
                    <a:cubicBezTo>
                      <a:pt x="101" y="85"/>
                      <a:pt x="101" y="85"/>
                      <a:pt x="101" y="85"/>
                    </a:cubicBezTo>
                    <a:cubicBezTo>
                      <a:pt x="101" y="85"/>
                      <a:pt x="101" y="85"/>
                      <a:pt x="101" y="85"/>
                    </a:cubicBezTo>
                    <a:cubicBezTo>
                      <a:pt x="101" y="85"/>
                      <a:pt x="101" y="85"/>
                      <a:pt x="101" y="85"/>
                    </a:cubicBezTo>
                    <a:cubicBezTo>
                      <a:pt x="101" y="85"/>
                      <a:pt x="101" y="85"/>
                      <a:pt x="101" y="85"/>
                    </a:cubicBezTo>
                    <a:cubicBezTo>
                      <a:pt x="101" y="85"/>
                      <a:pt x="101" y="85"/>
                      <a:pt x="101" y="85"/>
                    </a:cubicBezTo>
                    <a:cubicBezTo>
                      <a:pt x="100" y="85"/>
                      <a:pt x="100" y="85"/>
                      <a:pt x="100" y="85"/>
                    </a:cubicBezTo>
                    <a:cubicBezTo>
                      <a:pt x="100" y="85"/>
                      <a:pt x="100" y="85"/>
                      <a:pt x="100" y="85"/>
                    </a:cubicBezTo>
                    <a:cubicBezTo>
                      <a:pt x="100" y="85"/>
                      <a:pt x="100" y="85"/>
                      <a:pt x="100" y="85"/>
                    </a:cubicBezTo>
                    <a:cubicBezTo>
                      <a:pt x="100" y="85"/>
                      <a:pt x="100" y="85"/>
                      <a:pt x="100" y="85"/>
                    </a:cubicBezTo>
                    <a:cubicBezTo>
                      <a:pt x="100" y="85"/>
                      <a:pt x="100" y="85"/>
                      <a:pt x="100" y="85"/>
                    </a:cubicBezTo>
                    <a:cubicBezTo>
                      <a:pt x="100" y="85"/>
                      <a:pt x="100" y="85"/>
                      <a:pt x="100" y="85"/>
                    </a:cubicBezTo>
                    <a:cubicBezTo>
                      <a:pt x="100" y="84"/>
                      <a:pt x="100" y="84"/>
                      <a:pt x="100" y="84"/>
                    </a:cubicBezTo>
                    <a:cubicBezTo>
                      <a:pt x="100" y="84"/>
                      <a:pt x="100" y="84"/>
                      <a:pt x="100" y="84"/>
                    </a:cubicBezTo>
                    <a:cubicBezTo>
                      <a:pt x="100" y="84"/>
                      <a:pt x="100" y="84"/>
                      <a:pt x="100" y="84"/>
                    </a:cubicBezTo>
                    <a:cubicBezTo>
                      <a:pt x="100" y="84"/>
                      <a:pt x="100" y="84"/>
                      <a:pt x="100" y="84"/>
                    </a:cubicBezTo>
                    <a:cubicBezTo>
                      <a:pt x="99" y="84"/>
                      <a:pt x="99" y="84"/>
                      <a:pt x="99" y="84"/>
                    </a:cubicBezTo>
                    <a:cubicBezTo>
                      <a:pt x="99" y="84"/>
                      <a:pt x="99" y="84"/>
                      <a:pt x="99" y="84"/>
                    </a:cubicBezTo>
                    <a:cubicBezTo>
                      <a:pt x="100" y="84"/>
                      <a:pt x="100" y="84"/>
                      <a:pt x="100" y="84"/>
                    </a:cubicBezTo>
                    <a:cubicBezTo>
                      <a:pt x="100" y="84"/>
                      <a:pt x="100" y="84"/>
                      <a:pt x="100" y="84"/>
                    </a:cubicBezTo>
                    <a:cubicBezTo>
                      <a:pt x="100" y="83"/>
                      <a:pt x="100" y="83"/>
                      <a:pt x="100" y="83"/>
                    </a:cubicBezTo>
                    <a:cubicBezTo>
                      <a:pt x="100" y="83"/>
                      <a:pt x="100" y="83"/>
                      <a:pt x="100" y="83"/>
                    </a:cubicBezTo>
                    <a:cubicBezTo>
                      <a:pt x="99" y="83"/>
                      <a:pt x="99" y="83"/>
                      <a:pt x="99" y="83"/>
                    </a:cubicBezTo>
                    <a:cubicBezTo>
                      <a:pt x="99" y="83"/>
                      <a:pt x="99" y="83"/>
                      <a:pt x="99" y="83"/>
                    </a:cubicBezTo>
                    <a:cubicBezTo>
                      <a:pt x="99" y="83"/>
                      <a:pt x="99" y="83"/>
                      <a:pt x="99" y="83"/>
                    </a:cubicBezTo>
                    <a:cubicBezTo>
                      <a:pt x="99" y="83"/>
                      <a:pt x="99" y="83"/>
                      <a:pt x="99" y="83"/>
                    </a:cubicBezTo>
                    <a:cubicBezTo>
                      <a:pt x="99" y="83"/>
                      <a:pt x="99" y="83"/>
                      <a:pt x="99" y="83"/>
                    </a:cubicBezTo>
                    <a:cubicBezTo>
                      <a:pt x="98" y="83"/>
                      <a:pt x="98" y="83"/>
                      <a:pt x="98" y="83"/>
                    </a:cubicBezTo>
                    <a:cubicBezTo>
                      <a:pt x="98" y="83"/>
                      <a:pt x="98" y="83"/>
                      <a:pt x="98" y="83"/>
                    </a:cubicBezTo>
                    <a:cubicBezTo>
                      <a:pt x="98" y="83"/>
                      <a:pt x="98" y="83"/>
                      <a:pt x="98" y="83"/>
                    </a:cubicBezTo>
                    <a:cubicBezTo>
                      <a:pt x="98" y="83"/>
                      <a:pt x="98" y="83"/>
                      <a:pt x="98" y="83"/>
                    </a:cubicBezTo>
                    <a:cubicBezTo>
                      <a:pt x="98" y="83"/>
                      <a:pt x="98" y="83"/>
                      <a:pt x="98" y="83"/>
                    </a:cubicBezTo>
                    <a:cubicBezTo>
                      <a:pt x="98" y="83"/>
                      <a:pt x="98" y="83"/>
                      <a:pt x="98" y="83"/>
                    </a:cubicBezTo>
                    <a:cubicBezTo>
                      <a:pt x="98" y="82"/>
                      <a:pt x="98" y="82"/>
                      <a:pt x="98" y="82"/>
                    </a:cubicBezTo>
                    <a:cubicBezTo>
                      <a:pt x="98" y="83"/>
                      <a:pt x="98" y="83"/>
                      <a:pt x="98" y="83"/>
                    </a:cubicBezTo>
                    <a:cubicBezTo>
                      <a:pt x="98" y="83"/>
                      <a:pt x="98" y="83"/>
                      <a:pt x="98" y="83"/>
                    </a:cubicBezTo>
                    <a:cubicBezTo>
                      <a:pt x="98" y="82"/>
                      <a:pt x="98" y="82"/>
                      <a:pt x="98" y="82"/>
                    </a:cubicBezTo>
                    <a:cubicBezTo>
                      <a:pt x="98" y="82"/>
                      <a:pt x="98" y="82"/>
                      <a:pt x="98" y="82"/>
                    </a:cubicBezTo>
                    <a:cubicBezTo>
                      <a:pt x="98" y="82"/>
                      <a:pt x="98" y="82"/>
                      <a:pt x="98" y="82"/>
                    </a:cubicBezTo>
                    <a:cubicBezTo>
                      <a:pt x="98" y="82"/>
                      <a:pt x="98" y="82"/>
                      <a:pt x="98" y="82"/>
                    </a:cubicBezTo>
                    <a:cubicBezTo>
                      <a:pt x="98" y="82"/>
                      <a:pt x="98" y="82"/>
                      <a:pt x="98" y="82"/>
                    </a:cubicBezTo>
                    <a:cubicBezTo>
                      <a:pt x="98" y="82"/>
                      <a:pt x="98" y="82"/>
                      <a:pt x="98" y="82"/>
                    </a:cubicBezTo>
                    <a:cubicBezTo>
                      <a:pt x="98" y="82"/>
                      <a:pt x="98" y="82"/>
                      <a:pt x="98" y="82"/>
                    </a:cubicBezTo>
                    <a:cubicBezTo>
                      <a:pt x="98" y="82"/>
                      <a:pt x="98" y="82"/>
                      <a:pt x="98" y="82"/>
                    </a:cubicBezTo>
                    <a:cubicBezTo>
                      <a:pt x="98" y="82"/>
                      <a:pt x="98" y="82"/>
                      <a:pt x="98" y="82"/>
                    </a:cubicBezTo>
                    <a:cubicBezTo>
                      <a:pt x="98" y="82"/>
                      <a:pt x="98" y="82"/>
                      <a:pt x="98" y="82"/>
                    </a:cubicBezTo>
                    <a:cubicBezTo>
                      <a:pt x="98" y="82"/>
                      <a:pt x="98" y="82"/>
                      <a:pt x="98" y="82"/>
                    </a:cubicBezTo>
                    <a:cubicBezTo>
                      <a:pt x="98" y="82"/>
                      <a:pt x="98" y="82"/>
                      <a:pt x="98" y="82"/>
                    </a:cubicBezTo>
                    <a:cubicBezTo>
                      <a:pt x="98" y="82"/>
                      <a:pt x="98" y="82"/>
                      <a:pt x="98" y="82"/>
                    </a:cubicBezTo>
                    <a:cubicBezTo>
                      <a:pt x="98" y="82"/>
                      <a:pt x="98" y="82"/>
                      <a:pt x="98" y="82"/>
                    </a:cubicBezTo>
                    <a:cubicBezTo>
                      <a:pt x="97" y="82"/>
                      <a:pt x="97" y="82"/>
                      <a:pt x="97" y="82"/>
                    </a:cubicBezTo>
                    <a:cubicBezTo>
                      <a:pt x="97" y="82"/>
                      <a:pt x="97" y="82"/>
                      <a:pt x="97" y="82"/>
                    </a:cubicBezTo>
                    <a:cubicBezTo>
                      <a:pt x="97" y="82"/>
                      <a:pt x="97" y="82"/>
                      <a:pt x="97" y="82"/>
                    </a:cubicBezTo>
                    <a:cubicBezTo>
                      <a:pt x="96" y="82"/>
                      <a:pt x="96" y="82"/>
                      <a:pt x="96" y="82"/>
                    </a:cubicBezTo>
                    <a:cubicBezTo>
                      <a:pt x="96" y="82"/>
                      <a:pt x="96" y="82"/>
                      <a:pt x="96" y="82"/>
                    </a:cubicBezTo>
                    <a:cubicBezTo>
                      <a:pt x="96" y="82"/>
                      <a:pt x="96" y="82"/>
                      <a:pt x="96" y="82"/>
                    </a:cubicBezTo>
                    <a:cubicBezTo>
                      <a:pt x="96" y="81"/>
                      <a:pt x="96" y="81"/>
                      <a:pt x="96" y="81"/>
                    </a:cubicBezTo>
                    <a:cubicBezTo>
                      <a:pt x="96" y="81"/>
                      <a:pt x="96" y="81"/>
                      <a:pt x="96" y="81"/>
                    </a:cubicBezTo>
                    <a:cubicBezTo>
                      <a:pt x="96" y="81"/>
                      <a:pt x="96" y="81"/>
                      <a:pt x="96" y="81"/>
                    </a:cubicBezTo>
                    <a:cubicBezTo>
                      <a:pt x="96" y="81"/>
                      <a:pt x="96" y="81"/>
                      <a:pt x="96" y="81"/>
                    </a:cubicBezTo>
                    <a:cubicBezTo>
                      <a:pt x="96" y="81"/>
                      <a:pt x="96" y="81"/>
                      <a:pt x="96" y="81"/>
                    </a:cubicBezTo>
                    <a:cubicBezTo>
                      <a:pt x="96" y="81"/>
                      <a:pt x="96" y="81"/>
                      <a:pt x="96" y="81"/>
                    </a:cubicBezTo>
                    <a:cubicBezTo>
                      <a:pt x="96" y="81"/>
                      <a:pt x="96" y="81"/>
                      <a:pt x="96" y="81"/>
                    </a:cubicBezTo>
                    <a:cubicBezTo>
                      <a:pt x="96" y="81"/>
                      <a:pt x="96" y="81"/>
                      <a:pt x="96" y="81"/>
                    </a:cubicBezTo>
                    <a:cubicBezTo>
                      <a:pt x="96" y="81"/>
                      <a:pt x="96" y="81"/>
                      <a:pt x="96" y="81"/>
                    </a:cubicBezTo>
                    <a:cubicBezTo>
                      <a:pt x="96" y="81"/>
                      <a:pt x="96" y="81"/>
                      <a:pt x="96" y="81"/>
                    </a:cubicBezTo>
                    <a:cubicBezTo>
                      <a:pt x="96" y="81"/>
                      <a:pt x="96" y="81"/>
                      <a:pt x="96" y="81"/>
                    </a:cubicBezTo>
                    <a:cubicBezTo>
                      <a:pt x="96" y="81"/>
                      <a:pt x="96" y="81"/>
                      <a:pt x="96" y="81"/>
                    </a:cubicBezTo>
                    <a:cubicBezTo>
                      <a:pt x="96" y="81"/>
                      <a:pt x="96" y="81"/>
                      <a:pt x="96" y="81"/>
                    </a:cubicBezTo>
                    <a:cubicBezTo>
                      <a:pt x="96" y="81"/>
                      <a:pt x="96" y="81"/>
                      <a:pt x="96" y="81"/>
                    </a:cubicBezTo>
                    <a:cubicBezTo>
                      <a:pt x="96" y="81"/>
                      <a:pt x="96" y="81"/>
                      <a:pt x="96" y="81"/>
                    </a:cubicBezTo>
                    <a:cubicBezTo>
                      <a:pt x="96" y="81"/>
                      <a:pt x="96" y="81"/>
                      <a:pt x="96" y="81"/>
                    </a:cubicBezTo>
                    <a:cubicBezTo>
                      <a:pt x="96" y="81"/>
                      <a:pt x="96" y="81"/>
                      <a:pt x="96" y="81"/>
                    </a:cubicBezTo>
                    <a:cubicBezTo>
                      <a:pt x="96" y="81"/>
                      <a:pt x="96" y="81"/>
                      <a:pt x="96" y="81"/>
                    </a:cubicBezTo>
                    <a:cubicBezTo>
                      <a:pt x="96" y="81"/>
                      <a:pt x="96" y="81"/>
                      <a:pt x="96" y="81"/>
                    </a:cubicBezTo>
                    <a:cubicBezTo>
                      <a:pt x="96" y="81"/>
                      <a:pt x="96" y="81"/>
                      <a:pt x="96" y="81"/>
                    </a:cubicBezTo>
                    <a:cubicBezTo>
                      <a:pt x="96" y="81"/>
                      <a:pt x="96" y="81"/>
                      <a:pt x="96" y="81"/>
                    </a:cubicBezTo>
                    <a:cubicBezTo>
                      <a:pt x="96" y="81"/>
                      <a:pt x="96" y="81"/>
                      <a:pt x="96" y="81"/>
                    </a:cubicBezTo>
                    <a:cubicBezTo>
                      <a:pt x="96" y="81"/>
                      <a:pt x="96" y="81"/>
                      <a:pt x="96" y="81"/>
                    </a:cubicBezTo>
                    <a:cubicBezTo>
                      <a:pt x="96" y="81"/>
                      <a:pt x="96" y="81"/>
                      <a:pt x="96" y="81"/>
                    </a:cubicBezTo>
                    <a:cubicBezTo>
                      <a:pt x="96" y="81"/>
                      <a:pt x="96" y="81"/>
                      <a:pt x="96" y="81"/>
                    </a:cubicBezTo>
                    <a:cubicBezTo>
                      <a:pt x="96" y="81"/>
                      <a:pt x="96" y="81"/>
                      <a:pt x="96" y="81"/>
                    </a:cubicBezTo>
                    <a:cubicBezTo>
                      <a:pt x="96" y="81"/>
                      <a:pt x="96" y="81"/>
                      <a:pt x="96" y="81"/>
                    </a:cubicBezTo>
                    <a:cubicBezTo>
                      <a:pt x="96" y="81"/>
                      <a:pt x="96" y="81"/>
                      <a:pt x="96" y="81"/>
                    </a:cubicBezTo>
                    <a:cubicBezTo>
                      <a:pt x="96" y="81"/>
                      <a:pt x="96" y="81"/>
                      <a:pt x="96" y="81"/>
                    </a:cubicBezTo>
                    <a:cubicBezTo>
                      <a:pt x="96" y="81"/>
                      <a:pt x="96" y="81"/>
                      <a:pt x="96"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4" y="81"/>
                      <a:pt x="94" y="81"/>
                      <a:pt x="94" y="81"/>
                    </a:cubicBezTo>
                    <a:cubicBezTo>
                      <a:pt x="94" y="81"/>
                      <a:pt x="94" y="81"/>
                      <a:pt x="94"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4" y="81"/>
                      <a:pt x="94" y="81"/>
                      <a:pt x="94" y="81"/>
                    </a:cubicBezTo>
                    <a:cubicBezTo>
                      <a:pt x="94" y="81"/>
                      <a:pt x="94" y="81"/>
                      <a:pt x="94" y="81"/>
                    </a:cubicBezTo>
                    <a:cubicBezTo>
                      <a:pt x="94" y="81"/>
                      <a:pt x="94" y="81"/>
                      <a:pt x="94" y="81"/>
                    </a:cubicBezTo>
                    <a:cubicBezTo>
                      <a:pt x="94" y="81"/>
                      <a:pt x="94" y="81"/>
                      <a:pt x="94" y="81"/>
                    </a:cubicBezTo>
                    <a:cubicBezTo>
                      <a:pt x="94" y="81"/>
                      <a:pt x="94" y="81"/>
                      <a:pt x="94" y="81"/>
                    </a:cubicBezTo>
                    <a:cubicBezTo>
                      <a:pt x="94" y="81"/>
                      <a:pt x="94" y="81"/>
                      <a:pt x="94" y="81"/>
                    </a:cubicBezTo>
                    <a:cubicBezTo>
                      <a:pt x="94" y="81"/>
                      <a:pt x="94" y="81"/>
                      <a:pt x="94" y="81"/>
                    </a:cubicBezTo>
                    <a:cubicBezTo>
                      <a:pt x="94" y="81"/>
                      <a:pt x="94" y="81"/>
                      <a:pt x="94" y="81"/>
                    </a:cubicBezTo>
                    <a:cubicBezTo>
                      <a:pt x="94" y="81"/>
                      <a:pt x="94" y="81"/>
                      <a:pt x="94" y="81"/>
                    </a:cubicBezTo>
                    <a:cubicBezTo>
                      <a:pt x="94" y="81"/>
                      <a:pt x="94" y="81"/>
                      <a:pt x="94" y="81"/>
                    </a:cubicBezTo>
                    <a:cubicBezTo>
                      <a:pt x="93" y="81"/>
                      <a:pt x="93" y="81"/>
                      <a:pt x="93" y="81"/>
                    </a:cubicBezTo>
                    <a:cubicBezTo>
                      <a:pt x="94" y="81"/>
                      <a:pt x="94" y="81"/>
                      <a:pt x="94" y="81"/>
                    </a:cubicBezTo>
                    <a:cubicBezTo>
                      <a:pt x="94" y="81"/>
                      <a:pt x="94" y="81"/>
                      <a:pt x="94" y="81"/>
                    </a:cubicBezTo>
                    <a:cubicBezTo>
                      <a:pt x="94" y="81"/>
                      <a:pt x="94" y="81"/>
                      <a:pt x="94" y="81"/>
                    </a:cubicBezTo>
                    <a:cubicBezTo>
                      <a:pt x="94" y="81"/>
                      <a:pt x="94" y="81"/>
                      <a:pt x="94" y="81"/>
                    </a:cubicBezTo>
                    <a:cubicBezTo>
                      <a:pt x="94" y="81"/>
                      <a:pt x="94" y="81"/>
                      <a:pt x="94" y="81"/>
                    </a:cubicBezTo>
                    <a:cubicBezTo>
                      <a:pt x="94" y="81"/>
                      <a:pt x="94" y="81"/>
                      <a:pt x="94" y="81"/>
                    </a:cubicBezTo>
                    <a:cubicBezTo>
                      <a:pt x="94" y="81"/>
                      <a:pt x="94" y="81"/>
                      <a:pt x="94" y="81"/>
                    </a:cubicBezTo>
                    <a:cubicBezTo>
                      <a:pt x="94" y="81"/>
                      <a:pt x="94" y="81"/>
                      <a:pt x="94" y="81"/>
                    </a:cubicBezTo>
                    <a:cubicBezTo>
                      <a:pt x="94" y="81"/>
                      <a:pt x="94" y="81"/>
                      <a:pt x="94" y="81"/>
                    </a:cubicBezTo>
                    <a:cubicBezTo>
                      <a:pt x="94" y="81"/>
                      <a:pt x="94" y="81"/>
                      <a:pt x="94" y="81"/>
                    </a:cubicBezTo>
                    <a:cubicBezTo>
                      <a:pt x="94" y="81"/>
                      <a:pt x="94" y="81"/>
                      <a:pt x="94" y="81"/>
                    </a:cubicBezTo>
                    <a:cubicBezTo>
                      <a:pt x="94" y="81"/>
                      <a:pt x="94" y="81"/>
                      <a:pt x="94"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6" y="82"/>
                      <a:pt x="96" y="82"/>
                      <a:pt x="96" y="82"/>
                    </a:cubicBezTo>
                    <a:cubicBezTo>
                      <a:pt x="96" y="82"/>
                      <a:pt x="96" y="82"/>
                      <a:pt x="96" y="82"/>
                    </a:cubicBezTo>
                    <a:cubicBezTo>
                      <a:pt x="96" y="82"/>
                      <a:pt x="96" y="82"/>
                      <a:pt x="96" y="82"/>
                    </a:cubicBezTo>
                    <a:cubicBezTo>
                      <a:pt x="96" y="82"/>
                      <a:pt x="96" y="82"/>
                      <a:pt x="96" y="82"/>
                    </a:cubicBezTo>
                    <a:cubicBezTo>
                      <a:pt x="96" y="82"/>
                      <a:pt x="96" y="82"/>
                      <a:pt x="96" y="82"/>
                    </a:cubicBezTo>
                    <a:cubicBezTo>
                      <a:pt x="96" y="82"/>
                      <a:pt x="96" y="82"/>
                      <a:pt x="96" y="82"/>
                    </a:cubicBezTo>
                    <a:cubicBezTo>
                      <a:pt x="96" y="82"/>
                      <a:pt x="96" y="82"/>
                      <a:pt x="96" y="82"/>
                    </a:cubicBezTo>
                    <a:cubicBezTo>
                      <a:pt x="96" y="82"/>
                      <a:pt x="96" y="82"/>
                      <a:pt x="96" y="82"/>
                    </a:cubicBezTo>
                    <a:cubicBezTo>
                      <a:pt x="96" y="82"/>
                      <a:pt x="96" y="82"/>
                      <a:pt x="96" y="82"/>
                    </a:cubicBezTo>
                    <a:cubicBezTo>
                      <a:pt x="97" y="82"/>
                      <a:pt x="97" y="82"/>
                      <a:pt x="97" y="82"/>
                    </a:cubicBezTo>
                    <a:cubicBezTo>
                      <a:pt x="97" y="82"/>
                      <a:pt x="97" y="82"/>
                      <a:pt x="97" y="82"/>
                    </a:cubicBezTo>
                    <a:cubicBezTo>
                      <a:pt x="97" y="82"/>
                      <a:pt x="97" y="82"/>
                      <a:pt x="97" y="82"/>
                    </a:cubicBezTo>
                    <a:cubicBezTo>
                      <a:pt x="97" y="82"/>
                      <a:pt x="97" y="82"/>
                      <a:pt x="97" y="82"/>
                    </a:cubicBezTo>
                    <a:cubicBezTo>
                      <a:pt x="97" y="82"/>
                      <a:pt x="97" y="82"/>
                      <a:pt x="97" y="82"/>
                    </a:cubicBezTo>
                    <a:cubicBezTo>
                      <a:pt x="97" y="82"/>
                      <a:pt x="97" y="82"/>
                      <a:pt x="97" y="82"/>
                    </a:cubicBezTo>
                    <a:cubicBezTo>
                      <a:pt x="97" y="82"/>
                      <a:pt x="97" y="82"/>
                      <a:pt x="97" y="82"/>
                    </a:cubicBezTo>
                    <a:cubicBezTo>
                      <a:pt x="97" y="82"/>
                      <a:pt x="97" y="82"/>
                      <a:pt x="97" y="82"/>
                    </a:cubicBezTo>
                    <a:cubicBezTo>
                      <a:pt x="97" y="82"/>
                      <a:pt x="97" y="82"/>
                      <a:pt x="97" y="82"/>
                    </a:cubicBezTo>
                    <a:cubicBezTo>
                      <a:pt x="97" y="82"/>
                      <a:pt x="97" y="82"/>
                      <a:pt x="97" y="82"/>
                    </a:cubicBezTo>
                    <a:cubicBezTo>
                      <a:pt x="98" y="82"/>
                      <a:pt x="98" y="82"/>
                      <a:pt x="98" y="82"/>
                    </a:cubicBezTo>
                    <a:cubicBezTo>
                      <a:pt x="98" y="83"/>
                      <a:pt x="98" y="83"/>
                      <a:pt x="98" y="83"/>
                    </a:cubicBezTo>
                    <a:cubicBezTo>
                      <a:pt x="98" y="83"/>
                      <a:pt x="98" y="83"/>
                      <a:pt x="98" y="83"/>
                    </a:cubicBezTo>
                    <a:cubicBezTo>
                      <a:pt x="98" y="83"/>
                      <a:pt x="98" y="83"/>
                      <a:pt x="98" y="83"/>
                    </a:cubicBezTo>
                    <a:cubicBezTo>
                      <a:pt x="98" y="83"/>
                      <a:pt x="98" y="83"/>
                      <a:pt x="98" y="83"/>
                    </a:cubicBezTo>
                    <a:cubicBezTo>
                      <a:pt x="98" y="83"/>
                      <a:pt x="98" y="83"/>
                      <a:pt x="98" y="83"/>
                    </a:cubicBezTo>
                    <a:cubicBezTo>
                      <a:pt x="98" y="83"/>
                      <a:pt x="98" y="83"/>
                      <a:pt x="98" y="83"/>
                    </a:cubicBezTo>
                    <a:cubicBezTo>
                      <a:pt x="98" y="83"/>
                      <a:pt x="98" y="83"/>
                      <a:pt x="98" y="83"/>
                    </a:cubicBezTo>
                    <a:cubicBezTo>
                      <a:pt x="98" y="83"/>
                      <a:pt x="98" y="83"/>
                      <a:pt x="98" y="83"/>
                    </a:cubicBezTo>
                    <a:cubicBezTo>
                      <a:pt x="98" y="83"/>
                      <a:pt x="98" y="83"/>
                      <a:pt x="98" y="83"/>
                    </a:cubicBezTo>
                    <a:cubicBezTo>
                      <a:pt x="98" y="83"/>
                      <a:pt x="98" y="83"/>
                      <a:pt x="98" y="83"/>
                    </a:cubicBezTo>
                    <a:cubicBezTo>
                      <a:pt x="98" y="83"/>
                      <a:pt x="98" y="83"/>
                      <a:pt x="98" y="83"/>
                    </a:cubicBezTo>
                    <a:cubicBezTo>
                      <a:pt x="98" y="83"/>
                      <a:pt x="98" y="83"/>
                      <a:pt x="98" y="83"/>
                    </a:cubicBezTo>
                    <a:cubicBezTo>
                      <a:pt x="98" y="83"/>
                      <a:pt x="98" y="83"/>
                      <a:pt x="98" y="83"/>
                    </a:cubicBezTo>
                    <a:cubicBezTo>
                      <a:pt x="98" y="83"/>
                      <a:pt x="98" y="83"/>
                      <a:pt x="98" y="83"/>
                    </a:cubicBezTo>
                    <a:cubicBezTo>
                      <a:pt x="98" y="83"/>
                      <a:pt x="98" y="83"/>
                      <a:pt x="98" y="83"/>
                    </a:cubicBezTo>
                    <a:cubicBezTo>
                      <a:pt x="99" y="83"/>
                      <a:pt x="99" y="83"/>
                      <a:pt x="99" y="83"/>
                    </a:cubicBezTo>
                    <a:cubicBezTo>
                      <a:pt x="99" y="83"/>
                      <a:pt x="99" y="83"/>
                      <a:pt x="99" y="83"/>
                    </a:cubicBezTo>
                    <a:cubicBezTo>
                      <a:pt x="99" y="83"/>
                      <a:pt x="99" y="83"/>
                      <a:pt x="99" y="83"/>
                    </a:cubicBezTo>
                    <a:cubicBezTo>
                      <a:pt x="99" y="83"/>
                      <a:pt x="99" y="83"/>
                      <a:pt x="99" y="83"/>
                    </a:cubicBezTo>
                    <a:cubicBezTo>
                      <a:pt x="99" y="83"/>
                      <a:pt x="99" y="83"/>
                      <a:pt x="99" y="83"/>
                    </a:cubicBezTo>
                    <a:cubicBezTo>
                      <a:pt x="99" y="83"/>
                      <a:pt x="99" y="83"/>
                      <a:pt x="99" y="83"/>
                    </a:cubicBezTo>
                    <a:cubicBezTo>
                      <a:pt x="99" y="83"/>
                      <a:pt x="99" y="83"/>
                      <a:pt x="99" y="83"/>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8" y="83"/>
                      <a:pt x="98" y="83"/>
                      <a:pt x="98" y="83"/>
                    </a:cubicBezTo>
                    <a:cubicBezTo>
                      <a:pt x="98" y="83"/>
                      <a:pt x="98" y="83"/>
                      <a:pt x="98" y="83"/>
                    </a:cubicBezTo>
                    <a:cubicBezTo>
                      <a:pt x="98" y="83"/>
                      <a:pt x="98" y="83"/>
                      <a:pt x="98" y="83"/>
                    </a:cubicBezTo>
                    <a:cubicBezTo>
                      <a:pt x="98" y="83"/>
                      <a:pt x="98" y="83"/>
                      <a:pt x="98" y="83"/>
                    </a:cubicBezTo>
                    <a:cubicBezTo>
                      <a:pt x="98" y="83"/>
                      <a:pt x="98" y="83"/>
                      <a:pt x="98" y="83"/>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8" y="84"/>
                      <a:pt x="98" y="84"/>
                      <a:pt x="98" y="84"/>
                    </a:cubicBezTo>
                    <a:cubicBezTo>
                      <a:pt x="98" y="84"/>
                      <a:pt x="98" y="84"/>
                      <a:pt x="98"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8" y="84"/>
                      <a:pt x="98" y="84"/>
                      <a:pt x="98" y="84"/>
                    </a:cubicBezTo>
                    <a:cubicBezTo>
                      <a:pt x="98" y="84"/>
                      <a:pt x="98" y="84"/>
                      <a:pt x="98" y="84"/>
                    </a:cubicBezTo>
                    <a:cubicBezTo>
                      <a:pt x="98" y="84"/>
                      <a:pt x="98" y="84"/>
                      <a:pt x="98" y="84"/>
                    </a:cubicBezTo>
                    <a:cubicBezTo>
                      <a:pt x="98" y="84"/>
                      <a:pt x="98" y="84"/>
                      <a:pt x="98" y="84"/>
                    </a:cubicBezTo>
                    <a:cubicBezTo>
                      <a:pt x="98" y="84"/>
                      <a:pt x="98" y="84"/>
                      <a:pt x="98" y="84"/>
                    </a:cubicBezTo>
                    <a:cubicBezTo>
                      <a:pt x="98" y="84"/>
                      <a:pt x="98" y="84"/>
                      <a:pt x="98" y="84"/>
                    </a:cubicBezTo>
                    <a:cubicBezTo>
                      <a:pt x="98" y="84"/>
                      <a:pt x="98" y="84"/>
                      <a:pt x="98" y="84"/>
                    </a:cubicBezTo>
                    <a:cubicBezTo>
                      <a:pt x="98" y="84"/>
                      <a:pt x="98" y="84"/>
                      <a:pt x="98" y="84"/>
                    </a:cubicBezTo>
                    <a:cubicBezTo>
                      <a:pt x="98" y="84"/>
                      <a:pt x="98" y="84"/>
                      <a:pt x="98" y="84"/>
                    </a:cubicBezTo>
                    <a:cubicBezTo>
                      <a:pt x="98" y="84"/>
                      <a:pt x="98" y="84"/>
                      <a:pt x="98" y="84"/>
                    </a:cubicBezTo>
                    <a:cubicBezTo>
                      <a:pt x="98" y="84"/>
                      <a:pt x="98" y="84"/>
                      <a:pt x="98" y="84"/>
                    </a:cubicBezTo>
                    <a:cubicBezTo>
                      <a:pt x="97" y="84"/>
                      <a:pt x="97" y="84"/>
                      <a:pt x="97" y="84"/>
                    </a:cubicBezTo>
                    <a:cubicBezTo>
                      <a:pt x="97" y="84"/>
                      <a:pt x="97" y="84"/>
                      <a:pt x="97" y="84"/>
                    </a:cubicBezTo>
                    <a:cubicBezTo>
                      <a:pt x="97" y="83"/>
                      <a:pt x="97" y="83"/>
                      <a:pt x="97" y="83"/>
                    </a:cubicBezTo>
                    <a:cubicBezTo>
                      <a:pt x="97" y="83"/>
                      <a:pt x="97" y="83"/>
                      <a:pt x="97" y="83"/>
                    </a:cubicBezTo>
                    <a:cubicBezTo>
                      <a:pt x="97" y="84"/>
                      <a:pt x="97" y="84"/>
                      <a:pt x="97" y="84"/>
                    </a:cubicBezTo>
                    <a:cubicBezTo>
                      <a:pt x="97" y="84"/>
                      <a:pt x="97" y="84"/>
                      <a:pt x="97" y="84"/>
                    </a:cubicBezTo>
                    <a:cubicBezTo>
                      <a:pt x="97" y="83"/>
                      <a:pt x="97" y="83"/>
                      <a:pt x="97" y="83"/>
                    </a:cubicBezTo>
                    <a:cubicBezTo>
                      <a:pt x="97" y="83"/>
                      <a:pt x="97" y="83"/>
                      <a:pt x="97" y="83"/>
                    </a:cubicBezTo>
                    <a:cubicBezTo>
                      <a:pt x="97" y="83"/>
                      <a:pt x="97" y="83"/>
                      <a:pt x="97" y="83"/>
                    </a:cubicBezTo>
                    <a:cubicBezTo>
                      <a:pt x="97" y="83"/>
                      <a:pt x="97" y="83"/>
                      <a:pt x="97" y="83"/>
                    </a:cubicBezTo>
                    <a:cubicBezTo>
                      <a:pt x="97" y="83"/>
                      <a:pt x="97" y="83"/>
                      <a:pt x="97" y="83"/>
                    </a:cubicBezTo>
                    <a:cubicBezTo>
                      <a:pt x="97" y="83"/>
                      <a:pt x="97" y="83"/>
                      <a:pt x="97" y="83"/>
                    </a:cubicBezTo>
                    <a:cubicBezTo>
                      <a:pt x="97" y="83"/>
                      <a:pt x="97" y="83"/>
                      <a:pt x="97" y="83"/>
                    </a:cubicBezTo>
                    <a:cubicBezTo>
                      <a:pt x="97" y="83"/>
                      <a:pt x="97" y="83"/>
                      <a:pt x="97" y="83"/>
                    </a:cubicBezTo>
                    <a:cubicBezTo>
                      <a:pt x="97" y="83"/>
                      <a:pt x="97" y="83"/>
                      <a:pt x="97" y="83"/>
                    </a:cubicBezTo>
                    <a:cubicBezTo>
                      <a:pt x="97" y="83"/>
                      <a:pt x="97" y="83"/>
                      <a:pt x="97" y="83"/>
                    </a:cubicBezTo>
                    <a:cubicBezTo>
                      <a:pt x="97" y="83"/>
                      <a:pt x="97" y="83"/>
                      <a:pt x="97" y="83"/>
                    </a:cubicBezTo>
                    <a:cubicBezTo>
                      <a:pt x="97" y="83"/>
                      <a:pt x="97" y="83"/>
                      <a:pt x="97" y="83"/>
                    </a:cubicBezTo>
                    <a:cubicBezTo>
                      <a:pt x="97" y="83"/>
                      <a:pt x="97" y="83"/>
                      <a:pt x="97" y="83"/>
                    </a:cubicBezTo>
                    <a:cubicBezTo>
                      <a:pt x="96" y="83"/>
                      <a:pt x="96" y="83"/>
                      <a:pt x="96" y="83"/>
                    </a:cubicBezTo>
                    <a:cubicBezTo>
                      <a:pt x="96" y="83"/>
                      <a:pt x="96" y="83"/>
                      <a:pt x="96" y="83"/>
                    </a:cubicBezTo>
                    <a:cubicBezTo>
                      <a:pt x="97" y="83"/>
                      <a:pt x="97" y="83"/>
                      <a:pt x="97" y="83"/>
                    </a:cubicBezTo>
                    <a:cubicBezTo>
                      <a:pt x="97" y="83"/>
                      <a:pt x="97" y="83"/>
                      <a:pt x="97" y="83"/>
                    </a:cubicBezTo>
                    <a:cubicBezTo>
                      <a:pt x="97" y="83"/>
                      <a:pt x="97" y="83"/>
                      <a:pt x="97" y="83"/>
                    </a:cubicBezTo>
                    <a:cubicBezTo>
                      <a:pt x="97" y="83"/>
                      <a:pt x="97" y="83"/>
                      <a:pt x="97" y="83"/>
                    </a:cubicBezTo>
                    <a:cubicBezTo>
                      <a:pt x="97" y="83"/>
                      <a:pt x="97" y="83"/>
                      <a:pt x="97" y="83"/>
                    </a:cubicBezTo>
                    <a:cubicBezTo>
                      <a:pt x="97" y="84"/>
                      <a:pt x="97" y="84"/>
                      <a:pt x="97" y="84"/>
                    </a:cubicBezTo>
                    <a:cubicBezTo>
                      <a:pt x="97" y="84"/>
                      <a:pt x="97" y="84"/>
                      <a:pt x="97" y="84"/>
                    </a:cubicBezTo>
                    <a:cubicBezTo>
                      <a:pt x="97" y="84"/>
                      <a:pt x="97" y="84"/>
                      <a:pt x="97" y="84"/>
                    </a:cubicBezTo>
                    <a:cubicBezTo>
                      <a:pt x="97" y="84"/>
                      <a:pt x="97" y="84"/>
                      <a:pt x="97" y="84"/>
                    </a:cubicBezTo>
                    <a:cubicBezTo>
                      <a:pt x="97" y="84"/>
                      <a:pt x="97" y="84"/>
                      <a:pt x="97" y="84"/>
                    </a:cubicBezTo>
                    <a:cubicBezTo>
                      <a:pt x="97" y="84"/>
                      <a:pt x="97" y="84"/>
                      <a:pt x="97" y="84"/>
                    </a:cubicBezTo>
                    <a:cubicBezTo>
                      <a:pt x="97" y="84"/>
                      <a:pt x="97" y="84"/>
                      <a:pt x="97" y="84"/>
                    </a:cubicBezTo>
                    <a:cubicBezTo>
                      <a:pt x="97" y="84"/>
                      <a:pt x="97" y="84"/>
                      <a:pt x="97" y="84"/>
                    </a:cubicBezTo>
                    <a:cubicBezTo>
                      <a:pt x="97" y="84"/>
                      <a:pt x="97" y="84"/>
                      <a:pt x="97" y="84"/>
                    </a:cubicBezTo>
                    <a:cubicBezTo>
                      <a:pt x="97" y="84"/>
                      <a:pt x="97" y="84"/>
                      <a:pt x="97" y="84"/>
                    </a:cubicBezTo>
                    <a:cubicBezTo>
                      <a:pt x="97" y="84"/>
                      <a:pt x="97" y="84"/>
                      <a:pt x="97" y="84"/>
                    </a:cubicBezTo>
                    <a:cubicBezTo>
                      <a:pt x="97" y="84"/>
                      <a:pt x="97" y="84"/>
                      <a:pt x="97" y="84"/>
                    </a:cubicBezTo>
                    <a:cubicBezTo>
                      <a:pt x="96" y="84"/>
                      <a:pt x="96" y="84"/>
                      <a:pt x="96" y="84"/>
                    </a:cubicBezTo>
                    <a:cubicBezTo>
                      <a:pt x="96" y="84"/>
                      <a:pt x="96" y="84"/>
                      <a:pt x="96" y="84"/>
                    </a:cubicBezTo>
                    <a:cubicBezTo>
                      <a:pt x="96" y="83"/>
                      <a:pt x="96" y="83"/>
                      <a:pt x="96" y="83"/>
                    </a:cubicBezTo>
                    <a:cubicBezTo>
                      <a:pt x="96" y="83"/>
                      <a:pt x="96" y="83"/>
                      <a:pt x="96" y="83"/>
                    </a:cubicBezTo>
                    <a:cubicBezTo>
                      <a:pt x="96" y="83"/>
                      <a:pt x="96" y="83"/>
                      <a:pt x="96" y="83"/>
                    </a:cubicBezTo>
                    <a:cubicBezTo>
                      <a:pt x="96" y="83"/>
                      <a:pt x="96" y="83"/>
                      <a:pt x="96" y="83"/>
                    </a:cubicBezTo>
                    <a:cubicBezTo>
                      <a:pt x="96" y="83"/>
                      <a:pt x="96" y="83"/>
                      <a:pt x="96" y="83"/>
                    </a:cubicBezTo>
                    <a:cubicBezTo>
                      <a:pt x="96" y="83"/>
                      <a:pt x="96" y="83"/>
                      <a:pt x="96" y="83"/>
                    </a:cubicBezTo>
                    <a:cubicBezTo>
                      <a:pt x="96" y="83"/>
                      <a:pt x="96" y="83"/>
                      <a:pt x="96" y="83"/>
                    </a:cubicBezTo>
                    <a:cubicBezTo>
                      <a:pt x="96" y="83"/>
                      <a:pt x="96" y="83"/>
                      <a:pt x="96" y="83"/>
                    </a:cubicBezTo>
                    <a:cubicBezTo>
                      <a:pt x="96" y="83"/>
                      <a:pt x="96" y="83"/>
                      <a:pt x="96" y="83"/>
                    </a:cubicBezTo>
                    <a:cubicBezTo>
                      <a:pt x="96" y="83"/>
                      <a:pt x="96" y="83"/>
                      <a:pt x="96" y="83"/>
                    </a:cubicBezTo>
                    <a:cubicBezTo>
                      <a:pt x="96" y="83"/>
                      <a:pt x="96" y="83"/>
                      <a:pt x="96" y="83"/>
                    </a:cubicBezTo>
                    <a:cubicBezTo>
                      <a:pt x="95" y="83"/>
                      <a:pt x="95" y="83"/>
                      <a:pt x="95" y="83"/>
                    </a:cubicBezTo>
                    <a:cubicBezTo>
                      <a:pt x="95" y="83"/>
                      <a:pt x="95" y="83"/>
                      <a:pt x="95" y="83"/>
                    </a:cubicBezTo>
                    <a:cubicBezTo>
                      <a:pt x="95" y="82"/>
                      <a:pt x="95" y="82"/>
                      <a:pt x="95" y="82"/>
                    </a:cubicBezTo>
                    <a:cubicBezTo>
                      <a:pt x="95" y="82"/>
                      <a:pt x="95" y="82"/>
                      <a:pt x="95" y="82"/>
                    </a:cubicBezTo>
                    <a:cubicBezTo>
                      <a:pt x="95" y="83"/>
                      <a:pt x="95" y="83"/>
                      <a:pt x="95" y="83"/>
                    </a:cubicBezTo>
                    <a:cubicBezTo>
                      <a:pt x="95" y="83"/>
                      <a:pt x="95" y="83"/>
                      <a:pt x="95" y="83"/>
                    </a:cubicBezTo>
                    <a:cubicBezTo>
                      <a:pt x="95" y="83"/>
                      <a:pt x="95" y="83"/>
                      <a:pt x="95" y="83"/>
                    </a:cubicBezTo>
                    <a:cubicBezTo>
                      <a:pt x="95" y="83"/>
                      <a:pt x="95" y="83"/>
                      <a:pt x="95" y="83"/>
                    </a:cubicBezTo>
                    <a:cubicBezTo>
                      <a:pt x="95" y="83"/>
                      <a:pt x="95" y="83"/>
                      <a:pt x="95" y="83"/>
                    </a:cubicBezTo>
                    <a:cubicBezTo>
                      <a:pt x="95" y="83"/>
                      <a:pt x="95" y="83"/>
                      <a:pt x="95" y="83"/>
                    </a:cubicBezTo>
                    <a:cubicBezTo>
                      <a:pt x="95" y="83"/>
                      <a:pt x="95" y="83"/>
                      <a:pt x="95" y="83"/>
                    </a:cubicBezTo>
                    <a:cubicBezTo>
                      <a:pt x="95" y="82"/>
                      <a:pt x="95" y="82"/>
                      <a:pt x="95" y="82"/>
                    </a:cubicBezTo>
                    <a:cubicBezTo>
                      <a:pt x="95" y="82"/>
                      <a:pt x="95" y="82"/>
                      <a:pt x="95" y="82"/>
                    </a:cubicBezTo>
                    <a:cubicBezTo>
                      <a:pt x="94" y="82"/>
                      <a:pt x="94" y="82"/>
                      <a:pt x="94" y="82"/>
                    </a:cubicBezTo>
                    <a:cubicBezTo>
                      <a:pt x="94" y="82"/>
                      <a:pt x="94" y="82"/>
                      <a:pt x="94" y="82"/>
                    </a:cubicBezTo>
                    <a:cubicBezTo>
                      <a:pt x="94" y="82"/>
                      <a:pt x="94" y="82"/>
                      <a:pt x="94" y="82"/>
                    </a:cubicBezTo>
                    <a:cubicBezTo>
                      <a:pt x="94" y="82"/>
                      <a:pt x="94" y="82"/>
                      <a:pt x="94" y="82"/>
                    </a:cubicBezTo>
                    <a:cubicBezTo>
                      <a:pt x="94" y="82"/>
                      <a:pt x="94" y="82"/>
                      <a:pt x="94" y="82"/>
                    </a:cubicBezTo>
                    <a:cubicBezTo>
                      <a:pt x="94" y="82"/>
                      <a:pt x="94" y="82"/>
                      <a:pt x="94" y="82"/>
                    </a:cubicBezTo>
                    <a:cubicBezTo>
                      <a:pt x="94" y="82"/>
                      <a:pt x="94" y="82"/>
                      <a:pt x="94" y="82"/>
                    </a:cubicBezTo>
                    <a:cubicBezTo>
                      <a:pt x="94" y="82"/>
                      <a:pt x="94" y="82"/>
                      <a:pt x="94" y="82"/>
                    </a:cubicBezTo>
                    <a:cubicBezTo>
                      <a:pt x="95" y="82"/>
                      <a:pt x="95" y="82"/>
                      <a:pt x="95" y="82"/>
                    </a:cubicBezTo>
                    <a:cubicBezTo>
                      <a:pt x="95" y="82"/>
                      <a:pt x="95" y="82"/>
                      <a:pt x="95" y="82"/>
                    </a:cubicBezTo>
                    <a:cubicBezTo>
                      <a:pt x="95" y="82"/>
                      <a:pt x="95" y="82"/>
                      <a:pt x="95" y="82"/>
                    </a:cubicBezTo>
                    <a:cubicBezTo>
                      <a:pt x="95" y="82"/>
                      <a:pt x="95" y="82"/>
                      <a:pt x="95" y="82"/>
                    </a:cubicBezTo>
                    <a:cubicBezTo>
                      <a:pt x="95" y="83"/>
                      <a:pt x="95" y="83"/>
                      <a:pt x="95" y="83"/>
                    </a:cubicBezTo>
                    <a:cubicBezTo>
                      <a:pt x="94" y="83"/>
                      <a:pt x="94" y="83"/>
                      <a:pt x="94" y="83"/>
                    </a:cubicBezTo>
                    <a:cubicBezTo>
                      <a:pt x="94" y="82"/>
                      <a:pt x="94" y="82"/>
                      <a:pt x="94" y="82"/>
                    </a:cubicBezTo>
                    <a:cubicBezTo>
                      <a:pt x="94" y="82"/>
                      <a:pt x="94" y="82"/>
                      <a:pt x="94" y="82"/>
                    </a:cubicBezTo>
                    <a:cubicBezTo>
                      <a:pt x="94" y="82"/>
                      <a:pt x="94" y="82"/>
                      <a:pt x="94" y="82"/>
                    </a:cubicBezTo>
                    <a:cubicBezTo>
                      <a:pt x="94" y="82"/>
                      <a:pt x="94" y="82"/>
                      <a:pt x="94" y="82"/>
                    </a:cubicBezTo>
                    <a:cubicBezTo>
                      <a:pt x="94" y="82"/>
                      <a:pt x="94" y="82"/>
                      <a:pt x="94" y="82"/>
                    </a:cubicBezTo>
                    <a:cubicBezTo>
                      <a:pt x="94" y="82"/>
                      <a:pt x="94" y="82"/>
                      <a:pt x="94" y="82"/>
                    </a:cubicBezTo>
                    <a:cubicBezTo>
                      <a:pt x="94" y="82"/>
                      <a:pt x="94" y="82"/>
                      <a:pt x="94" y="82"/>
                    </a:cubicBezTo>
                    <a:cubicBezTo>
                      <a:pt x="94" y="82"/>
                      <a:pt x="94" y="82"/>
                      <a:pt x="94" y="82"/>
                    </a:cubicBezTo>
                    <a:cubicBezTo>
                      <a:pt x="94" y="82"/>
                      <a:pt x="94" y="82"/>
                      <a:pt x="94" y="82"/>
                    </a:cubicBezTo>
                    <a:cubicBezTo>
                      <a:pt x="94" y="82"/>
                      <a:pt x="94" y="82"/>
                      <a:pt x="94" y="82"/>
                    </a:cubicBezTo>
                    <a:cubicBezTo>
                      <a:pt x="94" y="82"/>
                      <a:pt x="94" y="82"/>
                      <a:pt x="94" y="82"/>
                    </a:cubicBezTo>
                    <a:cubicBezTo>
                      <a:pt x="93" y="82"/>
                      <a:pt x="93" y="82"/>
                      <a:pt x="93" y="82"/>
                    </a:cubicBezTo>
                    <a:cubicBezTo>
                      <a:pt x="93" y="82"/>
                      <a:pt x="93" y="82"/>
                      <a:pt x="93" y="82"/>
                    </a:cubicBezTo>
                    <a:cubicBezTo>
                      <a:pt x="93" y="82"/>
                      <a:pt x="93" y="82"/>
                      <a:pt x="93" y="82"/>
                    </a:cubicBezTo>
                    <a:cubicBezTo>
                      <a:pt x="93" y="82"/>
                      <a:pt x="93" y="82"/>
                      <a:pt x="93" y="82"/>
                    </a:cubicBezTo>
                    <a:cubicBezTo>
                      <a:pt x="93" y="82"/>
                      <a:pt x="93" y="82"/>
                      <a:pt x="93" y="82"/>
                    </a:cubicBezTo>
                    <a:cubicBezTo>
                      <a:pt x="93" y="82"/>
                      <a:pt x="93" y="82"/>
                      <a:pt x="93" y="82"/>
                    </a:cubicBezTo>
                    <a:cubicBezTo>
                      <a:pt x="93" y="82"/>
                      <a:pt x="93" y="82"/>
                      <a:pt x="93" y="82"/>
                    </a:cubicBezTo>
                    <a:cubicBezTo>
                      <a:pt x="93" y="82"/>
                      <a:pt x="93" y="82"/>
                      <a:pt x="93" y="82"/>
                    </a:cubicBezTo>
                    <a:cubicBezTo>
                      <a:pt x="93" y="82"/>
                      <a:pt x="93" y="82"/>
                      <a:pt x="93" y="82"/>
                    </a:cubicBezTo>
                    <a:cubicBezTo>
                      <a:pt x="93" y="82"/>
                      <a:pt x="93" y="82"/>
                      <a:pt x="93" y="82"/>
                    </a:cubicBezTo>
                    <a:cubicBezTo>
                      <a:pt x="93" y="82"/>
                      <a:pt x="93" y="82"/>
                      <a:pt x="93" y="82"/>
                    </a:cubicBezTo>
                    <a:cubicBezTo>
                      <a:pt x="93" y="82"/>
                      <a:pt x="93" y="82"/>
                      <a:pt x="93" y="82"/>
                    </a:cubicBezTo>
                    <a:cubicBezTo>
                      <a:pt x="93" y="82"/>
                      <a:pt x="93" y="82"/>
                      <a:pt x="93" y="82"/>
                    </a:cubicBezTo>
                    <a:cubicBezTo>
                      <a:pt x="93" y="82"/>
                      <a:pt x="93" y="82"/>
                      <a:pt x="93" y="82"/>
                    </a:cubicBezTo>
                    <a:cubicBezTo>
                      <a:pt x="93" y="82"/>
                      <a:pt x="93" y="82"/>
                      <a:pt x="93" y="82"/>
                    </a:cubicBezTo>
                    <a:cubicBezTo>
                      <a:pt x="92" y="82"/>
                      <a:pt x="92" y="82"/>
                      <a:pt x="92" y="82"/>
                    </a:cubicBezTo>
                    <a:cubicBezTo>
                      <a:pt x="92" y="82"/>
                      <a:pt x="92" y="82"/>
                      <a:pt x="92" y="82"/>
                    </a:cubicBezTo>
                    <a:cubicBezTo>
                      <a:pt x="92" y="82"/>
                      <a:pt x="92" y="82"/>
                      <a:pt x="92" y="82"/>
                    </a:cubicBezTo>
                    <a:cubicBezTo>
                      <a:pt x="92" y="82"/>
                      <a:pt x="92" y="82"/>
                      <a:pt x="92" y="82"/>
                    </a:cubicBezTo>
                    <a:cubicBezTo>
                      <a:pt x="92" y="81"/>
                      <a:pt x="92" y="81"/>
                      <a:pt x="92" y="81"/>
                    </a:cubicBezTo>
                    <a:cubicBezTo>
                      <a:pt x="92" y="81"/>
                      <a:pt x="92" y="81"/>
                      <a:pt x="92" y="81"/>
                    </a:cubicBezTo>
                    <a:cubicBezTo>
                      <a:pt x="92" y="81"/>
                      <a:pt x="92" y="81"/>
                      <a:pt x="92" y="81"/>
                    </a:cubicBezTo>
                    <a:cubicBezTo>
                      <a:pt x="92" y="81"/>
                      <a:pt x="92" y="81"/>
                      <a:pt x="92" y="81"/>
                    </a:cubicBezTo>
                    <a:cubicBezTo>
                      <a:pt x="92" y="81"/>
                      <a:pt x="92" y="81"/>
                      <a:pt x="92" y="81"/>
                    </a:cubicBezTo>
                    <a:cubicBezTo>
                      <a:pt x="91" y="81"/>
                      <a:pt x="91" y="81"/>
                      <a:pt x="91" y="81"/>
                    </a:cubicBezTo>
                    <a:cubicBezTo>
                      <a:pt x="91" y="81"/>
                      <a:pt x="91" y="81"/>
                      <a:pt x="91" y="81"/>
                    </a:cubicBezTo>
                    <a:cubicBezTo>
                      <a:pt x="91" y="81"/>
                      <a:pt x="91" y="81"/>
                      <a:pt x="91" y="81"/>
                    </a:cubicBezTo>
                    <a:cubicBezTo>
                      <a:pt x="91" y="81"/>
                      <a:pt x="91" y="81"/>
                      <a:pt x="91" y="81"/>
                    </a:cubicBezTo>
                    <a:cubicBezTo>
                      <a:pt x="91" y="81"/>
                      <a:pt x="91" y="81"/>
                      <a:pt x="91" y="81"/>
                    </a:cubicBezTo>
                    <a:cubicBezTo>
                      <a:pt x="91" y="81"/>
                      <a:pt x="91" y="81"/>
                      <a:pt x="91" y="81"/>
                    </a:cubicBezTo>
                    <a:cubicBezTo>
                      <a:pt x="90" y="81"/>
                      <a:pt x="90" y="81"/>
                      <a:pt x="90" y="81"/>
                    </a:cubicBezTo>
                    <a:cubicBezTo>
                      <a:pt x="90" y="81"/>
                      <a:pt x="90" y="81"/>
                      <a:pt x="90" y="81"/>
                    </a:cubicBezTo>
                    <a:cubicBezTo>
                      <a:pt x="90" y="81"/>
                      <a:pt x="90" y="81"/>
                      <a:pt x="90" y="81"/>
                    </a:cubicBezTo>
                    <a:cubicBezTo>
                      <a:pt x="90" y="81"/>
                      <a:pt x="90" y="81"/>
                      <a:pt x="90" y="81"/>
                    </a:cubicBezTo>
                    <a:cubicBezTo>
                      <a:pt x="90" y="80"/>
                      <a:pt x="90" y="80"/>
                      <a:pt x="90" y="80"/>
                    </a:cubicBezTo>
                    <a:cubicBezTo>
                      <a:pt x="90" y="81"/>
                      <a:pt x="90" y="81"/>
                      <a:pt x="90" y="81"/>
                    </a:cubicBezTo>
                    <a:cubicBezTo>
                      <a:pt x="89" y="80"/>
                      <a:pt x="89" y="80"/>
                      <a:pt x="89" y="80"/>
                    </a:cubicBezTo>
                    <a:cubicBezTo>
                      <a:pt x="89" y="80"/>
                      <a:pt x="89" y="80"/>
                      <a:pt x="89" y="80"/>
                    </a:cubicBezTo>
                    <a:cubicBezTo>
                      <a:pt x="89" y="80"/>
                      <a:pt x="89" y="80"/>
                      <a:pt x="89" y="80"/>
                    </a:cubicBezTo>
                    <a:cubicBezTo>
                      <a:pt x="90" y="80"/>
                      <a:pt x="90" y="80"/>
                      <a:pt x="90" y="80"/>
                    </a:cubicBezTo>
                    <a:cubicBezTo>
                      <a:pt x="90" y="80"/>
                      <a:pt x="90" y="80"/>
                      <a:pt x="90" y="80"/>
                    </a:cubicBezTo>
                    <a:cubicBezTo>
                      <a:pt x="90" y="80"/>
                      <a:pt x="90" y="80"/>
                      <a:pt x="90" y="80"/>
                    </a:cubicBezTo>
                    <a:cubicBezTo>
                      <a:pt x="90" y="80"/>
                      <a:pt x="90" y="80"/>
                      <a:pt x="90" y="80"/>
                    </a:cubicBezTo>
                    <a:cubicBezTo>
                      <a:pt x="90" y="80"/>
                      <a:pt x="90" y="80"/>
                      <a:pt x="90" y="80"/>
                    </a:cubicBezTo>
                    <a:cubicBezTo>
                      <a:pt x="90" y="80"/>
                      <a:pt x="90" y="80"/>
                      <a:pt x="90" y="80"/>
                    </a:cubicBezTo>
                    <a:cubicBezTo>
                      <a:pt x="90" y="80"/>
                      <a:pt x="90" y="80"/>
                      <a:pt x="90" y="80"/>
                    </a:cubicBezTo>
                    <a:cubicBezTo>
                      <a:pt x="90" y="80"/>
                      <a:pt x="90" y="80"/>
                      <a:pt x="90" y="80"/>
                    </a:cubicBezTo>
                    <a:cubicBezTo>
                      <a:pt x="90" y="80"/>
                      <a:pt x="90" y="80"/>
                      <a:pt x="90" y="80"/>
                    </a:cubicBezTo>
                    <a:cubicBezTo>
                      <a:pt x="90" y="80"/>
                      <a:pt x="90" y="80"/>
                      <a:pt x="90" y="80"/>
                    </a:cubicBezTo>
                    <a:cubicBezTo>
                      <a:pt x="90" y="80"/>
                      <a:pt x="90" y="80"/>
                      <a:pt x="90" y="80"/>
                    </a:cubicBezTo>
                    <a:cubicBezTo>
                      <a:pt x="90" y="80"/>
                      <a:pt x="90" y="80"/>
                      <a:pt x="90" y="80"/>
                    </a:cubicBezTo>
                    <a:cubicBezTo>
                      <a:pt x="90" y="80"/>
                      <a:pt x="90" y="80"/>
                      <a:pt x="90" y="80"/>
                    </a:cubicBezTo>
                    <a:cubicBezTo>
                      <a:pt x="90" y="80"/>
                      <a:pt x="90" y="80"/>
                      <a:pt x="90" y="80"/>
                    </a:cubicBezTo>
                    <a:cubicBezTo>
                      <a:pt x="90" y="80"/>
                      <a:pt x="90" y="80"/>
                      <a:pt x="90" y="80"/>
                    </a:cubicBezTo>
                    <a:cubicBezTo>
                      <a:pt x="90" y="80"/>
                      <a:pt x="90" y="80"/>
                      <a:pt x="90" y="80"/>
                    </a:cubicBezTo>
                    <a:cubicBezTo>
                      <a:pt x="90" y="80"/>
                      <a:pt x="90" y="80"/>
                      <a:pt x="90" y="80"/>
                    </a:cubicBezTo>
                    <a:cubicBezTo>
                      <a:pt x="90" y="80"/>
                      <a:pt x="90" y="80"/>
                      <a:pt x="90" y="80"/>
                    </a:cubicBezTo>
                    <a:cubicBezTo>
                      <a:pt x="90" y="80"/>
                      <a:pt x="90" y="80"/>
                      <a:pt x="90" y="80"/>
                    </a:cubicBezTo>
                    <a:cubicBezTo>
                      <a:pt x="90" y="80"/>
                      <a:pt x="90" y="80"/>
                      <a:pt x="90" y="80"/>
                    </a:cubicBezTo>
                    <a:cubicBezTo>
                      <a:pt x="90" y="80"/>
                      <a:pt x="90" y="80"/>
                      <a:pt x="90" y="80"/>
                    </a:cubicBezTo>
                    <a:cubicBezTo>
                      <a:pt x="90" y="80"/>
                      <a:pt x="90" y="80"/>
                      <a:pt x="90" y="80"/>
                    </a:cubicBezTo>
                    <a:cubicBezTo>
                      <a:pt x="90" y="80"/>
                      <a:pt x="90" y="80"/>
                      <a:pt x="90" y="80"/>
                    </a:cubicBezTo>
                    <a:cubicBezTo>
                      <a:pt x="90" y="80"/>
                      <a:pt x="90" y="80"/>
                      <a:pt x="90" y="80"/>
                    </a:cubicBezTo>
                    <a:cubicBezTo>
                      <a:pt x="90" y="80"/>
                      <a:pt x="90" y="80"/>
                      <a:pt x="90" y="80"/>
                    </a:cubicBezTo>
                    <a:cubicBezTo>
                      <a:pt x="90" y="80"/>
                      <a:pt x="90" y="80"/>
                      <a:pt x="90" y="80"/>
                    </a:cubicBezTo>
                    <a:cubicBezTo>
                      <a:pt x="89" y="80"/>
                      <a:pt x="89" y="80"/>
                      <a:pt x="89" y="80"/>
                    </a:cubicBezTo>
                    <a:cubicBezTo>
                      <a:pt x="89" y="80"/>
                      <a:pt x="89" y="80"/>
                      <a:pt x="89" y="80"/>
                    </a:cubicBezTo>
                    <a:cubicBezTo>
                      <a:pt x="89" y="80"/>
                      <a:pt x="89" y="80"/>
                      <a:pt x="89" y="80"/>
                    </a:cubicBezTo>
                    <a:cubicBezTo>
                      <a:pt x="89" y="80"/>
                      <a:pt x="89" y="80"/>
                      <a:pt x="89" y="80"/>
                    </a:cubicBezTo>
                    <a:cubicBezTo>
                      <a:pt x="89" y="80"/>
                      <a:pt x="89" y="80"/>
                      <a:pt x="89" y="80"/>
                    </a:cubicBezTo>
                    <a:cubicBezTo>
                      <a:pt x="89" y="80"/>
                      <a:pt x="89" y="80"/>
                      <a:pt x="89" y="80"/>
                    </a:cubicBezTo>
                    <a:cubicBezTo>
                      <a:pt x="88" y="80"/>
                      <a:pt x="88" y="80"/>
                      <a:pt x="88" y="80"/>
                    </a:cubicBezTo>
                    <a:cubicBezTo>
                      <a:pt x="89" y="80"/>
                      <a:pt x="89" y="80"/>
                      <a:pt x="89" y="80"/>
                    </a:cubicBezTo>
                    <a:cubicBezTo>
                      <a:pt x="88" y="80"/>
                      <a:pt x="88" y="80"/>
                      <a:pt x="88" y="80"/>
                    </a:cubicBezTo>
                    <a:cubicBezTo>
                      <a:pt x="88" y="80"/>
                      <a:pt x="88" y="80"/>
                      <a:pt x="88" y="80"/>
                    </a:cubicBezTo>
                    <a:cubicBezTo>
                      <a:pt x="88" y="80"/>
                      <a:pt x="88" y="80"/>
                      <a:pt x="88" y="80"/>
                    </a:cubicBezTo>
                    <a:cubicBezTo>
                      <a:pt x="88" y="80"/>
                      <a:pt x="88" y="80"/>
                      <a:pt x="88" y="80"/>
                    </a:cubicBezTo>
                    <a:cubicBezTo>
                      <a:pt x="88" y="79"/>
                      <a:pt x="88" y="79"/>
                      <a:pt x="88" y="79"/>
                    </a:cubicBezTo>
                    <a:cubicBezTo>
                      <a:pt x="88" y="79"/>
                      <a:pt x="88" y="79"/>
                      <a:pt x="88" y="79"/>
                    </a:cubicBezTo>
                    <a:cubicBezTo>
                      <a:pt x="88" y="79"/>
                      <a:pt x="88" y="79"/>
                      <a:pt x="88" y="79"/>
                    </a:cubicBezTo>
                    <a:cubicBezTo>
                      <a:pt x="88" y="79"/>
                      <a:pt x="88" y="79"/>
                      <a:pt x="88" y="79"/>
                    </a:cubicBezTo>
                    <a:cubicBezTo>
                      <a:pt x="88" y="79"/>
                      <a:pt x="88" y="79"/>
                      <a:pt x="88" y="79"/>
                    </a:cubicBezTo>
                    <a:cubicBezTo>
                      <a:pt x="88" y="79"/>
                      <a:pt x="88" y="79"/>
                      <a:pt x="88" y="79"/>
                    </a:cubicBezTo>
                    <a:cubicBezTo>
                      <a:pt x="88" y="79"/>
                      <a:pt x="88" y="79"/>
                      <a:pt x="88" y="79"/>
                    </a:cubicBezTo>
                    <a:cubicBezTo>
                      <a:pt x="88" y="79"/>
                      <a:pt x="88" y="79"/>
                      <a:pt x="88" y="79"/>
                    </a:cubicBezTo>
                    <a:cubicBezTo>
                      <a:pt x="88" y="79"/>
                      <a:pt x="88" y="79"/>
                      <a:pt x="88" y="79"/>
                    </a:cubicBezTo>
                    <a:cubicBezTo>
                      <a:pt x="88" y="79"/>
                      <a:pt x="88" y="79"/>
                      <a:pt x="88" y="79"/>
                    </a:cubicBezTo>
                    <a:cubicBezTo>
                      <a:pt x="87" y="78"/>
                      <a:pt x="87" y="78"/>
                      <a:pt x="87" y="78"/>
                    </a:cubicBezTo>
                    <a:cubicBezTo>
                      <a:pt x="87" y="78"/>
                      <a:pt x="87" y="78"/>
                      <a:pt x="87" y="78"/>
                    </a:cubicBezTo>
                    <a:cubicBezTo>
                      <a:pt x="87" y="78"/>
                      <a:pt x="87" y="78"/>
                      <a:pt x="87" y="78"/>
                    </a:cubicBezTo>
                    <a:cubicBezTo>
                      <a:pt x="88" y="78"/>
                      <a:pt x="88" y="78"/>
                      <a:pt x="88" y="78"/>
                    </a:cubicBezTo>
                    <a:cubicBezTo>
                      <a:pt x="88" y="78"/>
                      <a:pt x="88" y="78"/>
                      <a:pt x="88" y="78"/>
                    </a:cubicBezTo>
                    <a:cubicBezTo>
                      <a:pt x="88" y="78"/>
                      <a:pt x="88" y="78"/>
                      <a:pt x="88" y="78"/>
                    </a:cubicBezTo>
                    <a:cubicBezTo>
                      <a:pt x="88" y="78"/>
                      <a:pt x="88" y="78"/>
                      <a:pt x="88" y="78"/>
                    </a:cubicBezTo>
                    <a:cubicBezTo>
                      <a:pt x="88" y="78"/>
                      <a:pt x="88" y="78"/>
                      <a:pt x="88" y="78"/>
                    </a:cubicBezTo>
                    <a:cubicBezTo>
                      <a:pt x="88" y="78"/>
                      <a:pt x="88" y="78"/>
                      <a:pt x="88" y="78"/>
                    </a:cubicBezTo>
                    <a:cubicBezTo>
                      <a:pt x="88" y="78"/>
                      <a:pt x="88" y="78"/>
                      <a:pt x="88" y="78"/>
                    </a:cubicBezTo>
                    <a:cubicBezTo>
                      <a:pt x="88" y="79"/>
                      <a:pt x="88" y="79"/>
                      <a:pt x="88" y="79"/>
                    </a:cubicBezTo>
                    <a:cubicBezTo>
                      <a:pt x="89" y="78"/>
                      <a:pt x="89" y="78"/>
                      <a:pt x="89" y="78"/>
                    </a:cubicBezTo>
                    <a:cubicBezTo>
                      <a:pt x="89" y="79"/>
                      <a:pt x="89" y="79"/>
                      <a:pt x="89" y="79"/>
                    </a:cubicBezTo>
                    <a:cubicBezTo>
                      <a:pt x="89" y="78"/>
                      <a:pt x="89" y="78"/>
                      <a:pt x="89" y="78"/>
                    </a:cubicBezTo>
                    <a:cubicBezTo>
                      <a:pt x="89" y="79"/>
                      <a:pt x="89" y="79"/>
                      <a:pt x="89" y="79"/>
                    </a:cubicBezTo>
                    <a:cubicBezTo>
                      <a:pt x="89" y="79"/>
                      <a:pt x="89" y="79"/>
                      <a:pt x="89" y="79"/>
                    </a:cubicBezTo>
                    <a:cubicBezTo>
                      <a:pt x="89" y="79"/>
                      <a:pt x="89" y="79"/>
                      <a:pt x="89" y="79"/>
                    </a:cubicBezTo>
                    <a:cubicBezTo>
                      <a:pt x="89" y="79"/>
                      <a:pt x="89" y="79"/>
                      <a:pt x="89" y="79"/>
                    </a:cubicBezTo>
                    <a:cubicBezTo>
                      <a:pt x="89" y="79"/>
                      <a:pt x="89" y="79"/>
                      <a:pt x="89" y="79"/>
                    </a:cubicBezTo>
                    <a:cubicBezTo>
                      <a:pt x="89" y="79"/>
                      <a:pt x="89" y="79"/>
                      <a:pt x="89" y="79"/>
                    </a:cubicBezTo>
                    <a:cubicBezTo>
                      <a:pt x="89" y="79"/>
                      <a:pt x="89" y="79"/>
                      <a:pt x="89" y="79"/>
                    </a:cubicBezTo>
                    <a:cubicBezTo>
                      <a:pt x="89" y="79"/>
                      <a:pt x="89" y="79"/>
                      <a:pt x="89" y="79"/>
                    </a:cubicBezTo>
                    <a:cubicBezTo>
                      <a:pt x="89" y="79"/>
                      <a:pt x="89" y="79"/>
                      <a:pt x="89" y="79"/>
                    </a:cubicBezTo>
                    <a:cubicBezTo>
                      <a:pt x="90" y="79"/>
                      <a:pt x="90" y="79"/>
                      <a:pt x="90" y="79"/>
                    </a:cubicBezTo>
                    <a:cubicBezTo>
                      <a:pt x="90" y="79"/>
                      <a:pt x="90" y="79"/>
                      <a:pt x="90" y="79"/>
                    </a:cubicBezTo>
                    <a:cubicBezTo>
                      <a:pt x="90" y="79"/>
                      <a:pt x="90" y="79"/>
                      <a:pt x="90" y="79"/>
                    </a:cubicBezTo>
                    <a:cubicBezTo>
                      <a:pt x="90" y="79"/>
                      <a:pt x="90" y="79"/>
                      <a:pt x="90" y="79"/>
                    </a:cubicBezTo>
                    <a:cubicBezTo>
                      <a:pt x="90" y="79"/>
                      <a:pt x="90" y="79"/>
                      <a:pt x="90" y="79"/>
                    </a:cubicBezTo>
                    <a:cubicBezTo>
                      <a:pt x="89" y="79"/>
                      <a:pt x="89" y="79"/>
                      <a:pt x="89" y="79"/>
                    </a:cubicBezTo>
                    <a:cubicBezTo>
                      <a:pt x="89" y="79"/>
                      <a:pt x="89" y="79"/>
                      <a:pt x="89" y="79"/>
                    </a:cubicBezTo>
                    <a:cubicBezTo>
                      <a:pt x="89" y="78"/>
                      <a:pt x="89" y="78"/>
                      <a:pt x="89" y="78"/>
                    </a:cubicBezTo>
                    <a:cubicBezTo>
                      <a:pt x="89" y="78"/>
                      <a:pt x="89" y="78"/>
                      <a:pt x="89" y="78"/>
                    </a:cubicBezTo>
                    <a:cubicBezTo>
                      <a:pt x="89" y="78"/>
                      <a:pt x="89" y="78"/>
                      <a:pt x="89" y="78"/>
                    </a:cubicBezTo>
                    <a:cubicBezTo>
                      <a:pt x="89" y="78"/>
                      <a:pt x="89" y="78"/>
                      <a:pt x="89" y="78"/>
                    </a:cubicBezTo>
                    <a:cubicBezTo>
                      <a:pt x="89" y="78"/>
                      <a:pt x="89" y="78"/>
                      <a:pt x="89" y="78"/>
                    </a:cubicBezTo>
                    <a:cubicBezTo>
                      <a:pt x="90" y="78"/>
                      <a:pt x="90" y="78"/>
                      <a:pt x="90" y="78"/>
                    </a:cubicBezTo>
                    <a:cubicBezTo>
                      <a:pt x="90" y="78"/>
                      <a:pt x="90" y="78"/>
                      <a:pt x="90" y="78"/>
                    </a:cubicBezTo>
                    <a:cubicBezTo>
                      <a:pt x="90" y="78"/>
                      <a:pt x="90" y="78"/>
                      <a:pt x="90" y="78"/>
                    </a:cubicBezTo>
                    <a:cubicBezTo>
                      <a:pt x="90" y="78"/>
                      <a:pt x="90" y="78"/>
                      <a:pt x="90" y="78"/>
                    </a:cubicBezTo>
                    <a:cubicBezTo>
                      <a:pt x="90" y="78"/>
                      <a:pt x="90" y="78"/>
                      <a:pt x="90" y="78"/>
                    </a:cubicBezTo>
                    <a:cubicBezTo>
                      <a:pt x="90" y="78"/>
                      <a:pt x="90" y="78"/>
                      <a:pt x="90" y="78"/>
                    </a:cubicBezTo>
                    <a:cubicBezTo>
                      <a:pt x="90" y="79"/>
                      <a:pt x="90" y="79"/>
                      <a:pt x="90" y="79"/>
                    </a:cubicBezTo>
                    <a:cubicBezTo>
                      <a:pt x="90" y="79"/>
                      <a:pt x="90" y="79"/>
                      <a:pt x="90" y="79"/>
                    </a:cubicBezTo>
                    <a:cubicBezTo>
                      <a:pt x="91" y="79"/>
                      <a:pt x="91" y="79"/>
                      <a:pt x="91" y="79"/>
                    </a:cubicBezTo>
                    <a:cubicBezTo>
                      <a:pt x="91" y="79"/>
                      <a:pt x="91" y="79"/>
                      <a:pt x="91" y="79"/>
                    </a:cubicBezTo>
                    <a:cubicBezTo>
                      <a:pt x="91" y="79"/>
                      <a:pt x="91" y="79"/>
                      <a:pt x="91" y="79"/>
                    </a:cubicBezTo>
                    <a:cubicBezTo>
                      <a:pt x="91" y="79"/>
                      <a:pt x="91" y="79"/>
                      <a:pt x="91" y="79"/>
                    </a:cubicBezTo>
                    <a:cubicBezTo>
                      <a:pt x="91" y="79"/>
                      <a:pt x="91" y="79"/>
                      <a:pt x="91" y="79"/>
                    </a:cubicBezTo>
                    <a:cubicBezTo>
                      <a:pt x="91" y="79"/>
                      <a:pt x="91" y="79"/>
                      <a:pt x="91" y="79"/>
                    </a:cubicBezTo>
                    <a:cubicBezTo>
                      <a:pt x="91" y="79"/>
                      <a:pt x="91" y="79"/>
                      <a:pt x="91" y="79"/>
                    </a:cubicBezTo>
                    <a:cubicBezTo>
                      <a:pt x="91" y="79"/>
                      <a:pt x="91" y="79"/>
                      <a:pt x="91" y="79"/>
                    </a:cubicBezTo>
                    <a:cubicBezTo>
                      <a:pt x="91" y="79"/>
                      <a:pt x="91" y="79"/>
                      <a:pt x="91" y="79"/>
                    </a:cubicBezTo>
                    <a:cubicBezTo>
                      <a:pt x="91" y="79"/>
                      <a:pt x="91" y="79"/>
                      <a:pt x="91" y="79"/>
                    </a:cubicBezTo>
                    <a:cubicBezTo>
                      <a:pt x="91" y="79"/>
                      <a:pt x="91" y="79"/>
                      <a:pt x="91" y="79"/>
                    </a:cubicBezTo>
                    <a:cubicBezTo>
                      <a:pt x="92" y="79"/>
                      <a:pt x="92" y="79"/>
                      <a:pt x="92" y="79"/>
                    </a:cubicBezTo>
                    <a:cubicBezTo>
                      <a:pt x="92" y="79"/>
                      <a:pt x="92" y="79"/>
                      <a:pt x="92" y="79"/>
                    </a:cubicBezTo>
                    <a:cubicBezTo>
                      <a:pt x="92" y="79"/>
                      <a:pt x="92" y="79"/>
                      <a:pt x="92" y="79"/>
                    </a:cubicBezTo>
                    <a:cubicBezTo>
                      <a:pt x="92" y="79"/>
                      <a:pt x="92" y="79"/>
                      <a:pt x="92" y="79"/>
                    </a:cubicBezTo>
                    <a:cubicBezTo>
                      <a:pt x="92" y="79"/>
                      <a:pt x="92" y="79"/>
                      <a:pt x="92" y="79"/>
                    </a:cubicBezTo>
                    <a:cubicBezTo>
                      <a:pt x="92" y="79"/>
                      <a:pt x="92" y="79"/>
                      <a:pt x="92" y="79"/>
                    </a:cubicBezTo>
                    <a:cubicBezTo>
                      <a:pt x="92" y="79"/>
                      <a:pt x="92" y="79"/>
                      <a:pt x="92" y="79"/>
                    </a:cubicBezTo>
                    <a:cubicBezTo>
                      <a:pt x="92" y="79"/>
                      <a:pt x="92" y="79"/>
                      <a:pt x="92" y="79"/>
                    </a:cubicBezTo>
                    <a:cubicBezTo>
                      <a:pt x="92" y="79"/>
                      <a:pt x="92" y="79"/>
                      <a:pt x="92" y="79"/>
                    </a:cubicBezTo>
                    <a:cubicBezTo>
                      <a:pt x="92" y="79"/>
                      <a:pt x="92" y="79"/>
                      <a:pt x="92" y="79"/>
                    </a:cubicBezTo>
                    <a:cubicBezTo>
                      <a:pt x="92" y="79"/>
                      <a:pt x="92" y="79"/>
                      <a:pt x="92" y="79"/>
                    </a:cubicBezTo>
                    <a:cubicBezTo>
                      <a:pt x="92" y="79"/>
                      <a:pt x="92" y="79"/>
                      <a:pt x="92" y="79"/>
                    </a:cubicBezTo>
                    <a:cubicBezTo>
                      <a:pt x="92" y="79"/>
                      <a:pt x="92" y="79"/>
                      <a:pt x="92" y="79"/>
                    </a:cubicBezTo>
                    <a:cubicBezTo>
                      <a:pt x="92" y="79"/>
                      <a:pt x="92" y="79"/>
                      <a:pt x="92" y="79"/>
                    </a:cubicBezTo>
                    <a:cubicBezTo>
                      <a:pt x="92" y="79"/>
                      <a:pt x="92" y="79"/>
                      <a:pt x="92" y="79"/>
                    </a:cubicBezTo>
                    <a:cubicBezTo>
                      <a:pt x="92" y="79"/>
                      <a:pt x="92" y="79"/>
                      <a:pt x="92" y="79"/>
                    </a:cubicBezTo>
                    <a:cubicBezTo>
                      <a:pt x="92" y="79"/>
                      <a:pt x="92" y="79"/>
                      <a:pt x="92" y="79"/>
                    </a:cubicBezTo>
                    <a:cubicBezTo>
                      <a:pt x="92" y="79"/>
                      <a:pt x="92" y="79"/>
                      <a:pt x="92" y="79"/>
                    </a:cubicBezTo>
                    <a:cubicBezTo>
                      <a:pt x="92" y="79"/>
                      <a:pt x="92" y="79"/>
                      <a:pt x="92" y="79"/>
                    </a:cubicBezTo>
                    <a:cubicBezTo>
                      <a:pt x="92" y="79"/>
                      <a:pt x="92" y="79"/>
                      <a:pt x="92" y="79"/>
                    </a:cubicBezTo>
                    <a:cubicBezTo>
                      <a:pt x="93" y="79"/>
                      <a:pt x="93" y="79"/>
                      <a:pt x="93" y="79"/>
                    </a:cubicBezTo>
                    <a:cubicBezTo>
                      <a:pt x="93" y="79"/>
                      <a:pt x="93" y="79"/>
                      <a:pt x="93" y="79"/>
                    </a:cubicBezTo>
                    <a:cubicBezTo>
                      <a:pt x="93" y="79"/>
                      <a:pt x="93" y="79"/>
                      <a:pt x="93" y="79"/>
                    </a:cubicBezTo>
                    <a:cubicBezTo>
                      <a:pt x="93" y="79"/>
                      <a:pt x="93" y="79"/>
                      <a:pt x="93" y="79"/>
                    </a:cubicBezTo>
                    <a:cubicBezTo>
                      <a:pt x="93" y="79"/>
                      <a:pt x="93" y="79"/>
                      <a:pt x="93" y="79"/>
                    </a:cubicBezTo>
                    <a:cubicBezTo>
                      <a:pt x="93" y="79"/>
                      <a:pt x="93" y="79"/>
                      <a:pt x="93" y="79"/>
                    </a:cubicBezTo>
                    <a:cubicBezTo>
                      <a:pt x="93" y="79"/>
                      <a:pt x="93" y="79"/>
                      <a:pt x="93" y="79"/>
                    </a:cubicBezTo>
                    <a:cubicBezTo>
                      <a:pt x="93" y="79"/>
                      <a:pt x="93" y="79"/>
                      <a:pt x="93" y="79"/>
                    </a:cubicBezTo>
                    <a:cubicBezTo>
                      <a:pt x="93" y="79"/>
                      <a:pt x="93" y="79"/>
                      <a:pt x="93" y="79"/>
                    </a:cubicBezTo>
                    <a:cubicBezTo>
                      <a:pt x="93" y="79"/>
                      <a:pt x="93" y="79"/>
                      <a:pt x="93" y="79"/>
                    </a:cubicBezTo>
                    <a:cubicBezTo>
                      <a:pt x="93" y="79"/>
                      <a:pt x="93" y="79"/>
                      <a:pt x="93" y="79"/>
                    </a:cubicBezTo>
                    <a:cubicBezTo>
                      <a:pt x="93" y="79"/>
                      <a:pt x="93" y="79"/>
                      <a:pt x="93" y="79"/>
                    </a:cubicBezTo>
                    <a:cubicBezTo>
                      <a:pt x="93" y="79"/>
                      <a:pt x="93" y="79"/>
                      <a:pt x="93" y="79"/>
                    </a:cubicBezTo>
                    <a:cubicBezTo>
                      <a:pt x="94" y="79"/>
                      <a:pt x="94" y="79"/>
                      <a:pt x="94" y="79"/>
                    </a:cubicBezTo>
                    <a:cubicBezTo>
                      <a:pt x="94" y="79"/>
                      <a:pt x="94" y="79"/>
                      <a:pt x="94" y="79"/>
                    </a:cubicBezTo>
                    <a:cubicBezTo>
                      <a:pt x="94" y="79"/>
                      <a:pt x="94" y="79"/>
                      <a:pt x="94" y="79"/>
                    </a:cubicBezTo>
                    <a:cubicBezTo>
                      <a:pt x="94" y="79"/>
                      <a:pt x="94" y="79"/>
                      <a:pt x="94" y="79"/>
                    </a:cubicBezTo>
                    <a:cubicBezTo>
                      <a:pt x="94" y="79"/>
                      <a:pt x="94" y="79"/>
                      <a:pt x="94" y="79"/>
                    </a:cubicBezTo>
                    <a:cubicBezTo>
                      <a:pt x="94" y="79"/>
                      <a:pt x="94" y="79"/>
                      <a:pt x="94" y="79"/>
                    </a:cubicBezTo>
                    <a:cubicBezTo>
                      <a:pt x="94" y="79"/>
                      <a:pt x="94" y="79"/>
                      <a:pt x="94" y="79"/>
                    </a:cubicBezTo>
                    <a:cubicBezTo>
                      <a:pt x="94" y="79"/>
                      <a:pt x="94" y="79"/>
                      <a:pt x="94" y="79"/>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5" y="80"/>
                      <a:pt x="95" y="80"/>
                      <a:pt x="95" y="80"/>
                    </a:cubicBezTo>
                    <a:cubicBezTo>
                      <a:pt x="95" y="80"/>
                      <a:pt x="95" y="80"/>
                      <a:pt x="95" y="80"/>
                    </a:cubicBezTo>
                    <a:cubicBezTo>
                      <a:pt x="95" y="80"/>
                      <a:pt x="95" y="80"/>
                      <a:pt x="95" y="80"/>
                    </a:cubicBezTo>
                    <a:cubicBezTo>
                      <a:pt x="94" y="79"/>
                      <a:pt x="94" y="79"/>
                      <a:pt x="94" y="79"/>
                    </a:cubicBezTo>
                    <a:cubicBezTo>
                      <a:pt x="94" y="79"/>
                      <a:pt x="94" y="79"/>
                      <a:pt x="94" y="79"/>
                    </a:cubicBezTo>
                    <a:cubicBezTo>
                      <a:pt x="94" y="79"/>
                      <a:pt x="94" y="79"/>
                      <a:pt x="94" y="79"/>
                    </a:cubicBezTo>
                    <a:cubicBezTo>
                      <a:pt x="94" y="79"/>
                      <a:pt x="94" y="79"/>
                      <a:pt x="94" y="79"/>
                    </a:cubicBezTo>
                    <a:cubicBezTo>
                      <a:pt x="94" y="79"/>
                      <a:pt x="94" y="79"/>
                      <a:pt x="94" y="79"/>
                    </a:cubicBezTo>
                    <a:cubicBezTo>
                      <a:pt x="94" y="79"/>
                      <a:pt x="94" y="79"/>
                      <a:pt x="94" y="79"/>
                    </a:cubicBezTo>
                    <a:cubicBezTo>
                      <a:pt x="94" y="79"/>
                      <a:pt x="94" y="79"/>
                      <a:pt x="94" y="79"/>
                    </a:cubicBezTo>
                    <a:cubicBezTo>
                      <a:pt x="94" y="79"/>
                      <a:pt x="94" y="79"/>
                      <a:pt x="94" y="79"/>
                    </a:cubicBezTo>
                    <a:cubicBezTo>
                      <a:pt x="95" y="80"/>
                      <a:pt x="95" y="80"/>
                      <a:pt x="95" y="80"/>
                    </a:cubicBezTo>
                    <a:cubicBezTo>
                      <a:pt x="95" y="80"/>
                      <a:pt x="95" y="80"/>
                      <a:pt x="95" y="80"/>
                    </a:cubicBezTo>
                    <a:cubicBezTo>
                      <a:pt x="94" y="79"/>
                      <a:pt x="94" y="79"/>
                      <a:pt x="94" y="79"/>
                    </a:cubicBezTo>
                    <a:cubicBezTo>
                      <a:pt x="94" y="79"/>
                      <a:pt x="94" y="79"/>
                      <a:pt x="94" y="79"/>
                    </a:cubicBezTo>
                    <a:cubicBezTo>
                      <a:pt x="95" y="79"/>
                      <a:pt x="95" y="79"/>
                      <a:pt x="95" y="79"/>
                    </a:cubicBezTo>
                    <a:cubicBezTo>
                      <a:pt x="95" y="79"/>
                      <a:pt x="95" y="79"/>
                      <a:pt x="95" y="79"/>
                    </a:cubicBezTo>
                    <a:cubicBezTo>
                      <a:pt x="95" y="79"/>
                      <a:pt x="95" y="79"/>
                      <a:pt x="95" y="79"/>
                    </a:cubicBezTo>
                    <a:cubicBezTo>
                      <a:pt x="95" y="79"/>
                      <a:pt x="95" y="79"/>
                      <a:pt x="95" y="79"/>
                    </a:cubicBezTo>
                    <a:cubicBezTo>
                      <a:pt x="95" y="79"/>
                      <a:pt x="95" y="79"/>
                      <a:pt x="95" y="79"/>
                    </a:cubicBezTo>
                    <a:cubicBezTo>
                      <a:pt x="95" y="79"/>
                      <a:pt x="95" y="79"/>
                      <a:pt x="95" y="79"/>
                    </a:cubicBezTo>
                    <a:cubicBezTo>
                      <a:pt x="95" y="79"/>
                      <a:pt x="95" y="79"/>
                      <a:pt x="95" y="79"/>
                    </a:cubicBezTo>
                    <a:cubicBezTo>
                      <a:pt x="95" y="79"/>
                      <a:pt x="95" y="79"/>
                      <a:pt x="95" y="79"/>
                    </a:cubicBezTo>
                    <a:cubicBezTo>
                      <a:pt x="95" y="79"/>
                      <a:pt x="95" y="79"/>
                      <a:pt x="95" y="79"/>
                    </a:cubicBezTo>
                    <a:cubicBezTo>
                      <a:pt x="95" y="80"/>
                      <a:pt x="95" y="80"/>
                      <a:pt x="95" y="80"/>
                    </a:cubicBezTo>
                    <a:cubicBezTo>
                      <a:pt x="95" y="80"/>
                      <a:pt x="95" y="80"/>
                      <a:pt x="95" y="80"/>
                    </a:cubicBezTo>
                    <a:cubicBezTo>
                      <a:pt x="95" y="80"/>
                      <a:pt x="95" y="80"/>
                      <a:pt x="95" y="80"/>
                    </a:cubicBezTo>
                    <a:cubicBezTo>
                      <a:pt x="95" y="80"/>
                      <a:pt x="95" y="80"/>
                      <a:pt x="95" y="80"/>
                    </a:cubicBezTo>
                    <a:cubicBezTo>
                      <a:pt x="95" y="79"/>
                      <a:pt x="95" y="79"/>
                      <a:pt x="95" y="79"/>
                    </a:cubicBezTo>
                    <a:cubicBezTo>
                      <a:pt x="95" y="79"/>
                      <a:pt x="95" y="79"/>
                      <a:pt x="95" y="79"/>
                    </a:cubicBezTo>
                    <a:cubicBezTo>
                      <a:pt x="95" y="79"/>
                      <a:pt x="95" y="79"/>
                      <a:pt x="95" y="79"/>
                    </a:cubicBezTo>
                    <a:cubicBezTo>
                      <a:pt x="95" y="79"/>
                      <a:pt x="95" y="79"/>
                      <a:pt x="95" y="79"/>
                    </a:cubicBezTo>
                    <a:cubicBezTo>
                      <a:pt x="95" y="79"/>
                      <a:pt x="95" y="79"/>
                      <a:pt x="95" y="79"/>
                    </a:cubicBezTo>
                    <a:cubicBezTo>
                      <a:pt x="95" y="79"/>
                      <a:pt x="95" y="79"/>
                      <a:pt x="95" y="79"/>
                    </a:cubicBezTo>
                    <a:cubicBezTo>
                      <a:pt x="95" y="79"/>
                      <a:pt x="95" y="79"/>
                      <a:pt x="95" y="79"/>
                    </a:cubicBezTo>
                    <a:cubicBezTo>
                      <a:pt x="95" y="79"/>
                      <a:pt x="95" y="79"/>
                      <a:pt x="95" y="79"/>
                    </a:cubicBezTo>
                    <a:cubicBezTo>
                      <a:pt x="95" y="79"/>
                      <a:pt x="95" y="79"/>
                      <a:pt x="95" y="79"/>
                    </a:cubicBezTo>
                    <a:cubicBezTo>
                      <a:pt x="95" y="79"/>
                      <a:pt x="95" y="79"/>
                      <a:pt x="95" y="79"/>
                    </a:cubicBezTo>
                    <a:cubicBezTo>
                      <a:pt x="95" y="79"/>
                      <a:pt x="95" y="79"/>
                      <a:pt x="95" y="79"/>
                    </a:cubicBezTo>
                    <a:cubicBezTo>
                      <a:pt x="95" y="79"/>
                      <a:pt x="95" y="79"/>
                      <a:pt x="95" y="79"/>
                    </a:cubicBezTo>
                    <a:cubicBezTo>
                      <a:pt x="95" y="79"/>
                      <a:pt x="95" y="79"/>
                      <a:pt x="95" y="79"/>
                    </a:cubicBezTo>
                    <a:cubicBezTo>
                      <a:pt x="95" y="79"/>
                      <a:pt x="95" y="79"/>
                      <a:pt x="95" y="79"/>
                    </a:cubicBezTo>
                    <a:cubicBezTo>
                      <a:pt x="95" y="79"/>
                      <a:pt x="95" y="79"/>
                      <a:pt x="95" y="79"/>
                    </a:cubicBezTo>
                    <a:cubicBezTo>
                      <a:pt x="95" y="79"/>
                      <a:pt x="95" y="79"/>
                      <a:pt x="95" y="79"/>
                    </a:cubicBezTo>
                    <a:cubicBezTo>
                      <a:pt x="94" y="79"/>
                      <a:pt x="94" y="79"/>
                      <a:pt x="94" y="79"/>
                    </a:cubicBezTo>
                    <a:cubicBezTo>
                      <a:pt x="94" y="79"/>
                      <a:pt x="94" y="79"/>
                      <a:pt x="94" y="79"/>
                    </a:cubicBezTo>
                    <a:cubicBezTo>
                      <a:pt x="94" y="79"/>
                      <a:pt x="94" y="79"/>
                      <a:pt x="94" y="79"/>
                    </a:cubicBezTo>
                    <a:cubicBezTo>
                      <a:pt x="94" y="79"/>
                      <a:pt x="94" y="79"/>
                      <a:pt x="94" y="79"/>
                    </a:cubicBezTo>
                    <a:cubicBezTo>
                      <a:pt x="94" y="79"/>
                      <a:pt x="94" y="79"/>
                      <a:pt x="94" y="79"/>
                    </a:cubicBezTo>
                    <a:cubicBezTo>
                      <a:pt x="94" y="79"/>
                      <a:pt x="94" y="79"/>
                      <a:pt x="94" y="79"/>
                    </a:cubicBezTo>
                    <a:cubicBezTo>
                      <a:pt x="94" y="79"/>
                      <a:pt x="94" y="79"/>
                      <a:pt x="94" y="79"/>
                    </a:cubicBezTo>
                    <a:cubicBezTo>
                      <a:pt x="94" y="78"/>
                      <a:pt x="94" y="78"/>
                      <a:pt x="94" y="78"/>
                    </a:cubicBezTo>
                    <a:cubicBezTo>
                      <a:pt x="94" y="78"/>
                      <a:pt x="94" y="78"/>
                      <a:pt x="94" y="78"/>
                    </a:cubicBezTo>
                    <a:cubicBezTo>
                      <a:pt x="94" y="78"/>
                      <a:pt x="94" y="78"/>
                      <a:pt x="94" y="78"/>
                    </a:cubicBezTo>
                    <a:cubicBezTo>
                      <a:pt x="94" y="79"/>
                      <a:pt x="94" y="79"/>
                      <a:pt x="94" y="79"/>
                    </a:cubicBezTo>
                    <a:cubicBezTo>
                      <a:pt x="95" y="79"/>
                      <a:pt x="95" y="79"/>
                      <a:pt x="95" y="79"/>
                    </a:cubicBezTo>
                    <a:cubicBezTo>
                      <a:pt x="94" y="78"/>
                      <a:pt x="94" y="78"/>
                      <a:pt x="94" y="78"/>
                    </a:cubicBezTo>
                    <a:cubicBezTo>
                      <a:pt x="95" y="78"/>
                      <a:pt x="95" y="78"/>
                      <a:pt x="95" y="78"/>
                    </a:cubicBezTo>
                    <a:cubicBezTo>
                      <a:pt x="95" y="78"/>
                      <a:pt x="95" y="78"/>
                      <a:pt x="95" y="78"/>
                    </a:cubicBezTo>
                    <a:cubicBezTo>
                      <a:pt x="95" y="78"/>
                      <a:pt x="95" y="78"/>
                      <a:pt x="95" y="78"/>
                    </a:cubicBezTo>
                    <a:cubicBezTo>
                      <a:pt x="95" y="79"/>
                      <a:pt x="95" y="79"/>
                      <a:pt x="95" y="79"/>
                    </a:cubicBezTo>
                    <a:cubicBezTo>
                      <a:pt x="95" y="79"/>
                      <a:pt x="95" y="79"/>
                      <a:pt x="95" y="79"/>
                    </a:cubicBezTo>
                    <a:cubicBezTo>
                      <a:pt x="95" y="78"/>
                      <a:pt x="95" y="78"/>
                      <a:pt x="95" y="78"/>
                    </a:cubicBezTo>
                    <a:cubicBezTo>
                      <a:pt x="95" y="78"/>
                      <a:pt x="95" y="78"/>
                      <a:pt x="95" y="78"/>
                    </a:cubicBezTo>
                    <a:cubicBezTo>
                      <a:pt x="95" y="78"/>
                      <a:pt x="95" y="78"/>
                      <a:pt x="95" y="78"/>
                    </a:cubicBezTo>
                    <a:cubicBezTo>
                      <a:pt x="95" y="78"/>
                      <a:pt x="95" y="78"/>
                      <a:pt x="95" y="78"/>
                    </a:cubicBezTo>
                    <a:cubicBezTo>
                      <a:pt x="96" y="79"/>
                      <a:pt x="96" y="79"/>
                      <a:pt x="96" y="79"/>
                    </a:cubicBezTo>
                    <a:cubicBezTo>
                      <a:pt x="96" y="79"/>
                      <a:pt x="96" y="79"/>
                      <a:pt x="96" y="79"/>
                    </a:cubicBezTo>
                    <a:cubicBezTo>
                      <a:pt x="96" y="79"/>
                      <a:pt x="96" y="79"/>
                      <a:pt x="96" y="79"/>
                    </a:cubicBezTo>
                    <a:cubicBezTo>
                      <a:pt x="96" y="79"/>
                      <a:pt x="96" y="79"/>
                      <a:pt x="96" y="79"/>
                    </a:cubicBezTo>
                    <a:cubicBezTo>
                      <a:pt x="96" y="78"/>
                      <a:pt x="96" y="78"/>
                      <a:pt x="96" y="78"/>
                    </a:cubicBezTo>
                    <a:cubicBezTo>
                      <a:pt x="96" y="78"/>
                      <a:pt x="96" y="78"/>
                      <a:pt x="96" y="78"/>
                    </a:cubicBezTo>
                    <a:cubicBezTo>
                      <a:pt x="96" y="78"/>
                      <a:pt x="96" y="78"/>
                      <a:pt x="96" y="78"/>
                    </a:cubicBezTo>
                    <a:cubicBezTo>
                      <a:pt x="96" y="79"/>
                      <a:pt x="96" y="79"/>
                      <a:pt x="96" y="79"/>
                    </a:cubicBezTo>
                    <a:cubicBezTo>
                      <a:pt x="96" y="79"/>
                      <a:pt x="96" y="79"/>
                      <a:pt x="96" y="79"/>
                    </a:cubicBezTo>
                    <a:cubicBezTo>
                      <a:pt x="96" y="79"/>
                      <a:pt x="96" y="79"/>
                      <a:pt x="96" y="79"/>
                    </a:cubicBezTo>
                    <a:cubicBezTo>
                      <a:pt x="96" y="79"/>
                      <a:pt x="96" y="79"/>
                      <a:pt x="96" y="79"/>
                    </a:cubicBezTo>
                    <a:cubicBezTo>
                      <a:pt x="97" y="79"/>
                      <a:pt x="97" y="79"/>
                      <a:pt x="97" y="79"/>
                    </a:cubicBezTo>
                    <a:cubicBezTo>
                      <a:pt x="96" y="78"/>
                      <a:pt x="96" y="78"/>
                      <a:pt x="96" y="78"/>
                    </a:cubicBezTo>
                    <a:cubicBezTo>
                      <a:pt x="96" y="78"/>
                      <a:pt x="96" y="78"/>
                      <a:pt x="96" y="78"/>
                    </a:cubicBezTo>
                    <a:cubicBezTo>
                      <a:pt x="96" y="78"/>
                      <a:pt x="96" y="78"/>
                      <a:pt x="96" y="78"/>
                    </a:cubicBezTo>
                    <a:cubicBezTo>
                      <a:pt x="96" y="78"/>
                      <a:pt x="96" y="78"/>
                      <a:pt x="96" y="78"/>
                    </a:cubicBezTo>
                    <a:cubicBezTo>
                      <a:pt x="96" y="78"/>
                      <a:pt x="96" y="78"/>
                      <a:pt x="96" y="78"/>
                    </a:cubicBezTo>
                    <a:cubicBezTo>
                      <a:pt x="96" y="78"/>
                      <a:pt x="96" y="78"/>
                      <a:pt x="96" y="78"/>
                    </a:cubicBezTo>
                    <a:cubicBezTo>
                      <a:pt x="96" y="78"/>
                      <a:pt x="96" y="78"/>
                      <a:pt x="96" y="78"/>
                    </a:cubicBezTo>
                    <a:cubicBezTo>
                      <a:pt x="96" y="78"/>
                      <a:pt x="96" y="78"/>
                      <a:pt x="96" y="78"/>
                    </a:cubicBezTo>
                    <a:cubicBezTo>
                      <a:pt x="96" y="78"/>
                      <a:pt x="96" y="78"/>
                      <a:pt x="96" y="78"/>
                    </a:cubicBezTo>
                    <a:cubicBezTo>
                      <a:pt x="96" y="78"/>
                      <a:pt x="96" y="78"/>
                      <a:pt x="96" y="78"/>
                    </a:cubicBezTo>
                    <a:cubicBezTo>
                      <a:pt x="96" y="78"/>
                      <a:pt x="96" y="78"/>
                      <a:pt x="96" y="78"/>
                    </a:cubicBezTo>
                    <a:cubicBezTo>
                      <a:pt x="96" y="78"/>
                      <a:pt x="96" y="78"/>
                      <a:pt x="96" y="78"/>
                    </a:cubicBezTo>
                    <a:cubicBezTo>
                      <a:pt x="96" y="78"/>
                      <a:pt x="96" y="78"/>
                      <a:pt x="96" y="78"/>
                    </a:cubicBezTo>
                    <a:cubicBezTo>
                      <a:pt x="97" y="78"/>
                      <a:pt x="97" y="78"/>
                      <a:pt x="97" y="78"/>
                    </a:cubicBezTo>
                    <a:cubicBezTo>
                      <a:pt x="97" y="78"/>
                      <a:pt x="97" y="78"/>
                      <a:pt x="97" y="78"/>
                    </a:cubicBezTo>
                    <a:cubicBezTo>
                      <a:pt x="97" y="78"/>
                      <a:pt x="97" y="78"/>
                      <a:pt x="97" y="78"/>
                    </a:cubicBezTo>
                    <a:cubicBezTo>
                      <a:pt x="97" y="78"/>
                      <a:pt x="97" y="78"/>
                      <a:pt x="97" y="78"/>
                    </a:cubicBezTo>
                    <a:cubicBezTo>
                      <a:pt x="97" y="78"/>
                      <a:pt x="97" y="78"/>
                      <a:pt x="97" y="78"/>
                    </a:cubicBezTo>
                    <a:cubicBezTo>
                      <a:pt x="97" y="78"/>
                      <a:pt x="97" y="78"/>
                      <a:pt x="97" y="78"/>
                    </a:cubicBezTo>
                    <a:cubicBezTo>
                      <a:pt x="97" y="78"/>
                      <a:pt x="97" y="78"/>
                      <a:pt x="97" y="78"/>
                    </a:cubicBezTo>
                    <a:cubicBezTo>
                      <a:pt x="97" y="78"/>
                      <a:pt x="97" y="78"/>
                      <a:pt x="97" y="78"/>
                    </a:cubicBezTo>
                    <a:cubicBezTo>
                      <a:pt x="97" y="78"/>
                      <a:pt x="97" y="78"/>
                      <a:pt x="97" y="78"/>
                    </a:cubicBezTo>
                    <a:cubicBezTo>
                      <a:pt x="98" y="78"/>
                      <a:pt x="98" y="78"/>
                      <a:pt x="98" y="78"/>
                    </a:cubicBezTo>
                    <a:cubicBezTo>
                      <a:pt x="97" y="78"/>
                      <a:pt x="97" y="78"/>
                      <a:pt x="97" y="78"/>
                    </a:cubicBezTo>
                    <a:cubicBezTo>
                      <a:pt x="97" y="78"/>
                      <a:pt x="97" y="78"/>
                      <a:pt x="97" y="78"/>
                    </a:cubicBezTo>
                    <a:cubicBezTo>
                      <a:pt x="97" y="78"/>
                      <a:pt x="97" y="78"/>
                      <a:pt x="97" y="78"/>
                    </a:cubicBezTo>
                    <a:cubicBezTo>
                      <a:pt x="97" y="79"/>
                      <a:pt x="97" y="79"/>
                      <a:pt x="97" y="79"/>
                    </a:cubicBezTo>
                    <a:cubicBezTo>
                      <a:pt x="98" y="79"/>
                      <a:pt x="98" y="79"/>
                      <a:pt x="98" y="79"/>
                    </a:cubicBezTo>
                    <a:cubicBezTo>
                      <a:pt x="98" y="79"/>
                      <a:pt x="98" y="79"/>
                      <a:pt x="98" y="79"/>
                    </a:cubicBezTo>
                    <a:cubicBezTo>
                      <a:pt x="98" y="79"/>
                      <a:pt x="98" y="79"/>
                      <a:pt x="98" y="79"/>
                    </a:cubicBezTo>
                    <a:cubicBezTo>
                      <a:pt x="98" y="79"/>
                      <a:pt x="98" y="79"/>
                      <a:pt x="98" y="79"/>
                    </a:cubicBezTo>
                    <a:cubicBezTo>
                      <a:pt x="98" y="79"/>
                      <a:pt x="98" y="79"/>
                      <a:pt x="98" y="79"/>
                    </a:cubicBezTo>
                    <a:cubicBezTo>
                      <a:pt x="98" y="79"/>
                      <a:pt x="98" y="79"/>
                      <a:pt x="98" y="79"/>
                    </a:cubicBezTo>
                    <a:cubicBezTo>
                      <a:pt x="98" y="79"/>
                      <a:pt x="98" y="79"/>
                      <a:pt x="98" y="79"/>
                    </a:cubicBezTo>
                    <a:cubicBezTo>
                      <a:pt x="98" y="79"/>
                      <a:pt x="98" y="79"/>
                      <a:pt x="98" y="79"/>
                    </a:cubicBezTo>
                    <a:cubicBezTo>
                      <a:pt x="98" y="79"/>
                      <a:pt x="98" y="79"/>
                      <a:pt x="98" y="79"/>
                    </a:cubicBezTo>
                    <a:cubicBezTo>
                      <a:pt x="98" y="79"/>
                      <a:pt x="98" y="79"/>
                      <a:pt x="98" y="79"/>
                    </a:cubicBezTo>
                    <a:cubicBezTo>
                      <a:pt x="98" y="79"/>
                      <a:pt x="98" y="79"/>
                      <a:pt x="98" y="79"/>
                    </a:cubicBezTo>
                    <a:cubicBezTo>
                      <a:pt x="98" y="79"/>
                      <a:pt x="98" y="79"/>
                      <a:pt x="98" y="79"/>
                    </a:cubicBezTo>
                    <a:cubicBezTo>
                      <a:pt x="98" y="79"/>
                      <a:pt x="98" y="79"/>
                      <a:pt x="98" y="79"/>
                    </a:cubicBezTo>
                    <a:cubicBezTo>
                      <a:pt x="98" y="79"/>
                      <a:pt x="98" y="79"/>
                      <a:pt x="98" y="79"/>
                    </a:cubicBezTo>
                    <a:cubicBezTo>
                      <a:pt x="98" y="79"/>
                      <a:pt x="98" y="79"/>
                      <a:pt x="98" y="79"/>
                    </a:cubicBezTo>
                    <a:cubicBezTo>
                      <a:pt x="99" y="79"/>
                      <a:pt x="99" y="79"/>
                      <a:pt x="99" y="79"/>
                    </a:cubicBezTo>
                    <a:cubicBezTo>
                      <a:pt x="99" y="79"/>
                      <a:pt x="99" y="79"/>
                      <a:pt x="99" y="79"/>
                    </a:cubicBezTo>
                    <a:cubicBezTo>
                      <a:pt x="98" y="79"/>
                      <a:pt x="98" y="79"/>
                      <a:pt x="98" y="79"/>
                    </a:cubicBezTo>
                    <a:cubicBezTo>
                      <a:pt x="98" y="79"/>
                      <a:pt x="98" y="79"/>
                      <a:pt x="98" y="79"/>
                    </a:cubicBezTo>
                    <a:cubicBezTo>
                      <a:pt x="98" y="79"/>
                      <a:pt x="98" y="79"/>
                      <a:pt x="98" y="79"/>
                    </a:cubicBezTo>
                    <a:cubicBezTo>
                      <a:pt x="98" y="79"/>
                      <a:pt x="98" y="79"/>
                      <a:pt x="98" y="79"/>
                    </a:cubicBezTo>
                    <a:cubicBezTo>
                      <a:pt x="98" y="79"/>
                      <a:pt x="98" y="79"/>
                      <a:pt x="98" y="79"/>
                    </a:cubicBezTo>
                    <a:cubicBezTo>
                      <a:pt x="99" y="79"/>
                      <a:pt x="99" y="79"/>
                      <a:pt x="99" y="79"/>
                    </a:cubicBezTo>
                    <a:cubicBezTo>
                      <a:pt x="99" y="79"/>
                      <a:pt x="99" y="79"/>
                      <a:pt x="99" y="79"/>
                    </a:cubicBezTo>
                    <a:cubicBezTo>
                      <a:pt x="99" y="79"/>
                      <a:pt x="99" y="79"/>
                      <a:pt x="99" y="79"/>
                    </a:cubicBezTo>
                    <a:cubicBezTo>
                      <a:pt x="99" y="79"/>
                      <a:pt x="99" y="79"/>
                      <a:pt x="99" y="79"/>
                    </a:cubicBezTo>
                    <a:cubicBezTo>
                      <a:pt x="99" y="79"/>
                      <a:pt x="99" y="79"/>
                      <a:pt x="99" y="79"/>
                    </a:cubicBezTo>
                    <a:cubicBezTo>
                      <a:pt x="99" y="79"/>
                      <a:pt x="99" y="79"/>
                      <a:pt x="99" y="79"/>
                    </a:cubicBezTo>
                    <a:cubicBezTo>
                      <a:pt x="99" y="79"/>
                      <a:pt x="99" y="79"/>
                      <a:pt x="99" y="79"/>
                    </a:cubicBezTo>
                    <a:cubicBezTo>
                      <a:pt x="99" y="79"/>
                      <a:pt x="99" y="79"/>
                      <a:pt x="99" y="79"/>
                    </a:cubicBezTo>
                    <a:cubicBezTo>
                      <a:pt x="99" y="79"/>
                      <a:pt x="99" y="79"/>
                      <a:pt x="99" y="79"/>
                    </a:cubicBezTo>
                    <a:cubicBezTo>
                      <a:pt x="99" y="79"/>
                      <a:pt x="99" y="79"/>
                      <a:pt x="99" y="79"/>
                    </a:cubicBezTo>
                    <a:cubicBezTo>
                      <a:pt x="99" y="79"/>
                      <a:pt x="99" y="79"/>
                      <a:pt x="99" y="79"/>
                    </a:cubicBezTo>
                    <a:cubicBezTo>
                      <a:pt x="99" y="79"/>
                      <a:pt x="99" y="79"/>
                      <a:pt x="99" y="79"/>
                    </a:cubicBezTo>
                    <a:cubicBezTo>
                      <a:pt x="99" y="79"/>
                      <a:pt x="99" y="79"/>
                      <a:pt x="99" y="79"/>
                    </a:cubicBezTo>
                    <a:cubicBezTo>
                      <a:pt x="99" y="79"/>
                      <a:pt x="99" y="79"/>
                      <a:pt x="99" y="79"/>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0" y="79"/>
                      <a:pt x="100" y="79"/>
                      <a:pt x="100" y="79"/>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99" y="80"/>
                      <a:pt x="99" y="80"/>
                      <a:pt x="99" y="80"/>
                    </a:cubicBezTo>
                    <a:cubicBezTo>
                      <a:pt x="99" y="80"/>
                      <a:pt x="99" y="80"/>
                      <a:pt x="99" y="80"/>
                    </a:cubicBezTo>
                    <a:cubicBezTo>
                      <a:pt x="100" y="81"/>
                      <a:pt x="100" y="81"/>
                      <a:pt x="100" y="81"/>
                    </a:cubicBezTo>
                    <a:cubicBezTo>
                      <a:pt x="100" y="81"/>
                      <a:pt x="100" y="81"/>
                      <a:pt x="100" y="81"/>
                    </a:cubicBezTo>
                    <a:cubicBezTo>
                      <a:pt x="99" y="81"/>
                      <a:pt x="99" y="81"/>
                      <a:pt x="99" y="81"/>
                    </a:cubicBezTo>
                    <a:cubicBezTo>
                      <a:pt x="99" y="81"/>
                      <a:pt x="99" y="81"/>
                      <a:pt x="99" y="81"/>
                    </a:cubicBezTo>
                    <a:cubicBezTo>
                      <a:pt x="99" y="81"/>
                      <a:pt x="99" y="81"/>
                      <a:pt x="99" y="81"/>
                    </a:cubicBezTo>
                    <a:cubicBezTo>
                      <a:pt x="99" y="81"/>
                      <a:pt x="99" y="81"/>
                      <a:pt x="99" y="81"/>
                    </a:cubicBezTo>
                    <a:cubicBezTo>
                      <a:pt x="99" y="80"/>
                      <a:pt x="99" y="80"/>
                      <a:pt x="99" y="80"/>
                    </a:cubicBezTo>
                    <a:cubicBezTo>
                      <a:pt x="99" y="80"/>
                      <a:pt x="99" y="80"/>
                      <a:pt x="99" y="80"/>
                    </a:cubicBezTo>
                    <a:cubicBezTo>
                      <a:pt x="99" y="80"/>
                      <a:pt x="99" y="80"/>
                      <a:pt x="99" y="80"/>
                    </a:cubicBezTo>
                    <a:cubicBezTo>
                      <a:pt x="99" y="80"/>
                      <a:pt x="99" y="80"/>
                      <a:pt x="99" y="80"/>
                    </a:cubicBezTo>
                    <a:cubicBezTo>
                      <a:pt x="98" y="80"/>
                      <a:pt x="98" y="80"/>
                      <a:pt x="98" y="80"/>
                    </a:cubicBezTo>
                    <a:cubicBezTo>
                      <a:pt x="98" y="80"/>
                      <a:pt x="98" y="80"/>
                      <a:pt x="98" y="80"/>
                    </a:cubicBezTo>
                    <a:cubicBezTo>
                      <a:pt x="98" y="80"/>
                      <a:pt x="98" y="80"/>
                      <a:pt x="98" y="80"/>
                    </a:cubicBezTo>
                    <a:cubicBezTo>
                      <a:pt x="98" y="80"/>
                      <a:pt x="98" y="80"/>
                      <a:pt x="98" y="80"/>
                    </a:cubicBezTo>
                    <a:cubicBezTo>
                      <a:pt x="98" y="79"/>
                      <a:pt x="98" y="79"/>
                      <a:pt x="98" y="79"/>
                    </a:cubicBezTo>
                    <a:cubicBezTo>
                      <a:pt x="98" y="80"/>
                      <a:pt x="98" y="80"/>
                      <a:pt x="98" y="80"/>
                    </a:cubicBezTo>
                    <a:cubicBezTo>
                      <a:pt x="98" y="80"/>
                      <a:pt x="98" y="80"/>
                      <a:pt x="98" y="80"/>
                    </a:cubicBezTo>
                    <a:cubicBezTo>
                      <a:pt x="98" y="80"/>
                      <a:pt x="98" y="80"/>
                      <a:pt x="98" y="80"/>
                    </a:cubicBezTo>
                    <a:cubicBezTo>
                      <a:pt x="98" y="79"/>
                      <a:pt x="98" y="79"/>
                      <a:pt x="98" y="79"/>
                    </a:cubicBezTo>
                    <a:cubicBezTo>
                      <a:pt x="98" y="80"/>
                      <a:pt x="98" y="80"/>
                      <a:pt x="98" y="80"/>
                    </a:cubicBezTo>
                    <a:cubicBezTo>
                      <a:pt x="98" y="80"/>
                      <a:pt x="98" y="80"/>
                      <a:pt x="98" y="80"/>
                    </a:cubicBezTo>
                    <a:cubicBezTo>
                      <a:pt x="98" y="80"/>
                      <a:pt x="98" y="80"/>
                      <a:pt x="98" y="80"/>
                    </a:cubicBezTo>
                    <a:cubicBezTo>
                      <a:pt x="98" y="80"/>
                      <a:pt x="98" y="80"/>
                      <a:pt x="98" y="80"/>
                    </a:cubicBezTo>
                    <a:cubicBezTo>
                      <a:pt x="98" y="80"/>
                      <a:pt x="98" y="80"/>
                      <a:pt x="98" y="80"/>
                    </a:cubicBezTo>
                    <a:cubicBezTo>
                      <a:pt x="98" y="80"/>
                      <a:pt x="98" y="80"/>
                      <a:pt x="98" y="80"/>
                    </a:cubicBezTo>
                    <a:cubicBezTo>
                      <a:pt x="98" y="80"/>
                      <a:pt x="98" y="80"/>
                      <a:pt x="98" y="80"/>
                    </a:cubicBezTo>
                    <a:cubicBezTo>
                      <a:pt x="98" y="80"/>
                      <a:pt x="98" y="80"/>
                      <a:pt x="98" y="80"/>
                    </a:cubicBezTo>
                    <a:cubicBezTo>
                      <a:pt x="98" y="80"/>
                      <a:pt x="98" y="80"/>
                      <a:pt x="98" y="80"/>
                    </a:cubicBezTo>
                    <a:cubicBezTo>
                      <a:pt x="98" y="80"/>
                      <a:pt x="98" y="80"/>
                      <a:pt x="98" y="80"/>
                    </a:cubicBezTo>
                    <a:cubicBezTo>
                      <a:pt x="98" y="80"/>
                      <a:pt x="98" y="80"/>
                      <a:pt x="98" y="80"/>
                    </a:cubicBezTo>
                    <a:cubicBezTo>
                      <a:pt x="98" y="80"/>
                      <a:pt x="98" y="80"/>
                      <a:pt x="98" y="80"/>
                    </a:cubicBezTo>
                    <a:cubicBezTo>
                      <a:pt x="98" y="80"/>
                      <a:pt x="98" y="80"/>
                      <a:pt x="98" y="80"/>
                    </a:cubicBezTo>
                    <a:cubicBezTo>
                      <a:pt x="98" y="80"/>
                      <a:pt x="98" y="80"/>
                      <a:pt x="98" y="80"/>
                    </a:cubicBezTo>
                    <a:cubicBezTo>
                      <a:pt x="98" y="80"/>
                      <a:pt x="98" y="80"/>
                      <a:pt x="98" y="80"/>
                    </a:cubicBezTo>
                    <a:cubicBezTo>
                      <a:pt x="98" y="80"/>
                      <a:pt x="98" y="80"/>
                      <a:pt x="98" y="80"/>
                    </a:cubicBezTo>
                    <a:cubicBezTo>
                      <a:pt x="98" y="80"/>
                      <a:pt x="98" y="80"/>
                      <a:pt x="98" y="80"/>
                    </a:cubicBezTo>
                    <a:cubicBezTo>
                      <a:pt x="98" y="80"/>
                      <a:pt x="98" y="80"/>
                      <a:pt x="98" y="80"/>
                    </a:cubicBezTo>
                    <a:cubicBezTo>
                      <a:pt x="98" y="80"/>
                      <a:pt x="98" y="80"/>
                      <a:pt x="98" y="80"/>
                    </a:cubicBezTo>
                    <a:cubicBezTo>
                      <a:pt x="98" y="80"/>
                      <a:pt x="98" y="80"/>
                      <a:pt x="98" y="80"/>
                    </a:cubicBezTo>
                    <a:cubicBezTo>
                      <a:pt x="98" y="80"/>
                      <a:pt x="98" y="80"/>
                      <a:pt x="98" y="80"/>
                    </a:cubicBezTo>
                    <a:cubicBezTo>
                      <a:pt x="98" y="81"/>
                      <a:pt x="98" y="81"/>
                      <a:pt x="98" y="81"/>
                    </a:cubicBezTo>
                    <a:cubicBezTo>
                      <a:pt x="98" y="81"/>
                      <a:pt x="98" y="81"/>
                      <a:pt x="98" y="81"/>
                    </a:cubicBezTo>
                    <a:cubicBezTo>
                      <a:pt x="98" y="81"/>
                      <a:pt x="98" y="81"/>
                      <a:pt x="98" y="81"/>
                    </a:cubicBezTo>
                    <a:cubicBezTo>
                      <a:pt x="98" y="80"/>
                      <a:pt x="98" y="80"/>
                      <a:pt x="98" y="80"/>
                    </a:cubicBezTo>
                    <a:cubicBezTo>
                      <a:pt x="98" y="80"/>
                      <a:pt x="98" y="80"/>
                      <a:pt x="98" y="80"/>
                    </a:cubicBezTo>
                    <a:cubicBezTo>
                      <a:pt x="99" y="81"/>
                      <a:pt x="99" y="81"/>
                      <a:pt x="99" y="81"/>
                    </a:cubicBezTo>
                    <a:cubicBezTo>
                      <a:pt x="99" y="81"/>
                      <a:pt x="99" y="81"/>
                      <a:pt x="99" y="81"/>
                    </a:cubicBezTo>
                    <a:cubicBezTo>
                      <a:pt x="99" y="81"/>
                      <a:pt x="99" y="81"/>
                      <a:pt x="99" y="81"/>
                    </a:cubicBezTo>
                    <a:cubicBezTo>
                      <a:pt x="99" y="81"/>
                      <a:pt x="99" y="81"/>
                      <a:pt x="99" y="81"/>
                    </a:cubicBezTo>
                    <a:cubicBezTo>
                      <a:pt x="99" y="81"/>
                      <a:pt x="99" y="81"/>
                      <a:pt x="99" y="81"/>
                    </a:cubicBezTo>
                    <a:cubicBezTo>
                      <a:pt x="99" y="81"/>
                      <a:pt x="99" y="81"/>
                      <a:pt x="99" y="81"/>
                    </a:cubicBezTo>
                    <a:cubicBezTo>
                      <a:pt x="99" y="81"/>
                      <a:pt x="99" y="81"/>
                      <a:pt x="99" y="81"/>
                    </a:cubicBezTo>
                    <a:cubicBezTo>
                      <a:pt x="99" y="81"/>
                      <a:pt x="99" y="81"/>
                      <a:pt x="99" y="81"/>
                    </a:cubicBezTo>
                    <a:cubicBezTo>
                      <a:pt x="99" y="81"/>
                      <a:pt x="99" y="81"/>
                      <a:pt x="99" y="81"/>
                    </a:cubicBezTo>
                    <a:cubicBezTo>
                      <a:pt x="99" y="81"/>
                      <a:pt x="99" y="81"/>
                      <a:pt x="99" y="81"/>
                    </a:cubicBezTo>
                    <a:cubicBezTo>
                      <a:pt x="99" y="81"/>
                      <a:pt x="99" y="81"/>
                      <a:pt x="99" y="81"/>
                    </a:cubicBezTo>
                    <a:cubicBezTo>
                      <a:pt x="99" y="81"/>
                      <a:pt x="99" y="81"/>
                      <a:pt x="99" y="81"/>
                    </a:cubicBezTo>
                    <a:cubicBezTo>
                      <a:pt x="99" y="81"/>
                      <a:pt x="99" y="81"/>
                      <a:pt x="99" y="81"/>
                    </a:cubicBezTo>
                    <a:cubicBezTo>
                      <a:pt x="99" y="81"/>
                      <a:pt x="99" y="81"/>
                      <a:pt x="99" y="81"/>
                    </a:cubicBezTo>
                    <a:cubicBezTo>
                      <a:pt x="99" y="81"/>
                      <a:pt x="99" y="81"/>
                      <a:pt x="99" y="81"/>
                    </a:cubicBezTo>
                    <a:cubicBezTo>
                      <a:pt x="99" y="81"/>
                      <a:pt x="99" y="81"/>
                      <a:pt x="99" y="81"/>
                    </a:cubicBezTo>
                    <a:cubicBezTo>
                      <a:pt x="99" y="81"/>
                      <a:pt x="99" y="81"/>
                      <a:pt x="99" y="81"/>
                    </a:cubicBezTo>
                    <a:cubicBezTo>
                      <a:pt x="99" y="81"/>
                      <a:pt x="99" y="81"/>
                      <a:pt x="99" y="81"/>
                    </a:cubicBezTo>
                    <a:cubicBezTo>
                      <a:pt x="99" y="81"/>
                      <a:pt x="99" y="81"/>
                      <a:pt x="99" y="81"/>
                    </a:cubicBezTo>
                    <a:cubicBezTo>
                      <a:pt x="99" y="81"/>
                      <a:pt x="99" y="81"/>
                      <a:pt x="99" y="81"/>
                    </a:cubicBezTo>
                    <a:cubicBezTo>
                      <a:pt x="99" y="81"/>
                      <a:pt x="99" y="81"/>
                      <a:pt x="99" y="81"/>
                    </a:cubicBezTo>
                    <a:cubicBezTo>
                      <a:pt x="98" y="81"/>
                      <a:pt x="98" y="81"/>
                      <a:pt x="98" y="81"/>
                    </a:cubicBezTo>
                    <a:cubicBezTo>
                      <a:pt x="98" y="81"/>
                      <a:pt x="98" y="81"/>
                      <a:pt x="98" y="81"/>
                    </a:cubicBezTo>
                    <a:cubicBezTo>
                      <a:pt x="98" y="81"/>
                      <a:pt x="98" y="81"/>
                      <a:pt x="98" y="81"/>
                    </a:cubicBezTo>
                    <a:cubicBezTo>
                      <a:pt x="98" y="81"/>
                      <a:pt x="98" y="81"/>
                      <a:pt x="98" y="81"/>
                    </a:cubicBezTo>
                    <a:cubicBezTo>
                      <a:pt x="98" y="81"/>
                      <a:pt x="98" y="81"/>
                      <a:pt x="98" y="81"/>
                    </a:cubicBezTo>
                    <a:cubicBezTo>
                      <a:pt x="98" y="81"/>
                      <a:pt x="98" y="81"/>
                      <a:pt x="98" y="81"/>
                    </a:cubicBezTo>
                    <a:cubicBezTo>
                      <a:pt x="98" y="81"/>
                      <a:pt x="98" y="81"/>
                      <a:pt x="98" y="81"/>
                    </a:cubicBezTo>
                    <a:cubicBezTo>
                      <a:pt x="98" y="81"/>
                      <a:pt x="98" y="81"/>
                      <a:pt x="98" y="81"/>
                    </a:cubicBezTo>
                    <a:cubicBezTo>
                      <a:pt x="98" y="81"/>
                      <a:pt x="98" y="81"/>
                      <a:pt x="98" y="81"/>
                    </a:cubicBezTo>
                    <a:cubicBezTo>
                      <a:pt x="98" y="81"/>
                      <a:pt x="98" y="81"/>
                      <a:pt x="98" y="81"/>
                    </a:cubicBezTo>
                    <a:cubicBezTo>
                      <a:pt x="98" y="81"/>
                      <a:pt x="98" y="81"/>
                      <a:pt x="98" y="81"/>
                    </a:cubicBezTo>
                    <a:cubicBezTo>
                      <a:pt x="97" y="81"/>
                      <a:pt x="97" y="81"/>
                      <a:pt x="97" y="81"/>
                    </a:cubicBezTo>
                    <a:cubicBezTo>
                      <a:pt x="98" y="81"/>
                      <a:pt x="98" y="81"/>
                      <a:pt x="98" y="81"/>
                    </a:cubicBezTo>
                    <a:cubicBezTo>
                      <a:pt x="97" y="80"/>
                      <a:pt x="97" y="80"/>
                      <a:pt x="97" y="80"/>
                    </a:cubicBezTo>
                    <a:cubicBezTo>
                      <a:pt x="97" y="80"/>
                      <a:pt x="97" y="80"/>
                      <a:pt x="97" y="80"/>
                    </a:cubicBezTo>
                    <a:cubicBezTo>
                      <a:pt x="97" y="80"/>
                      <a:pt x="97" y="80"/>
                      <a:pt x="97" y="80"/>
                    </a:cubicBezTo>
                    <a:cubicBezTo>
                      <a:pt x="97" y="80"/>
                      <a:pt x="97" y="80"/>
                      <a:pt x="97" y="80"/>
                    </a:cubicBezTo>
                    <a:cubicBezTo>
                      <a:pt x="97" y="80"/>
                      <a:pt x="97" y="80"/>
                      <a:pt x="97" y="80"/>
                    </a:cubicBezTo>
                    <a:cubicBezTo>
                      <a:pt x="97" y="80"/>
                      <a:pt x="97" y="80"/>
                      <a:pt x="97" y="80"/>
                    </a:cubicBezTo>
                    <a:cubicBezTo>
                      <a:pt x="97" y="80"/>
                      <a:pt x="97" y="80"/>
                      <a:pt x="97" y="80"/>
                    </a:cubicBezTo>
                    <a:cubicBezTo>
                      <a:pt x="97" y="80"/>
                      <a:pt x="97" y="80"/>
                      <a:pt x="97" y="80"/>
                    </a:cubicBezTo>
                    <a:cubicBezTo>
                      <a:pt x="98" y="81"/>
                      <a:pt x="98" y="81"/>
                      <a:pt x="98" y="81"/>
                    </a:cubicBezTo>
                    <a:cubicBezTo>
                      <a:pt x="98" y="81"/>
                      <a:pt x="98" y="81"/>
                      <a:pt x="98" y="81"/>
                    </a:cubicBezTo>
                    <a:cubicBezTo>
                      <a:pt x="98" y="81"/>
                      <a:pt x="98" y="81"/>
                      <a:pt x="98" y="81"/>
                    </a:cubicBezTo>
                    <a:cubicBezTo>
                      <a:pt x="97" y="81"/>
                      <a:pt x="97" y="81"/>
                      <a:pt x="97" y="81"/>
                    </a:cubicBezTo>
                    <a:cubicBezTo>
                      <a:pt x="97" y="81"/>
                      <a:pt x="97" y="81"/>
                      <a:pt x="97" y="81"/>
                    </a:cubicBezTo>
                    <a:cubicBezTo>
                      <a:pt x="97" y="81"/>
                      <a:pt x="97" y="81"/>
                      <a:pt x="97" y="81"/>
                    </a:cubicBezTo>
                    <a:cubicBezTo>
                      <a:pt x="97" y="81"/>
                      <a:pt x="97" y="81"/>
                      <a:pt x="97" y="81"/>
                    </a:cubicBezTo>
                    <a:cubicBezTo>
                      <a:pt x="97" y="81"/>
                      <a:pt x="97" y="81"/>
                      <a:pt x="97" y="81"/>
                    </a:cubicBezTo>
                    <a:cubicBezTo>
                      <a:pt x="98" y="81"/>
                      <a:pt x="98" y="81"/>
                      <a:pt x="98" y="81"/>
                    </a:cubicBezTo>
                    <a:cubicBezTo>
                      <a:pt x="98" y="81"/>
                      <a:pt x="98" y="81"/>
                      <a:pt x="98" y="81"/>
                    </a:cubicBezTo>
                    <a:cubicBezTo>
                      <a:pt x="98" y="81"/>
                      <a:pt x="98" y="81"/>
                      <a:pt x="98" y="81"/>
                    </a:cubicBezTo>
                    <a:cubicBezTo>
                      <a:pt x="98" y="81"/>
                      <a:pt x="98" y="81"/>
                      <a:pt x="98" y="81"/>
                    </a:cubicBezTo>
                    <a:cubicBezTo>
                      <a:pt x="98" y="81"/>
                      <a:pt x="98" y="81"/>
                      <a:pt x="98" y="81"/>
                    </a:cubicBezTo>
                    <a:cubicBezTo>
                      <a:pt x="98" y="82"/>
                      <a:pt x="98" y="82"/>
                      <a:pt x="98" y="82"/>
                    </a:cubicBezTo>
                    <a:cubicBezTo>
                      <a:pt x="98" y="82"/>
                      <a:pt x="98" y="82"/>
                      <a:pt x="98" y="82"/>
                    </a:cubicBezTo>
                    <a:cubicBezTo>
                      <a:pt x="98" y="81"/>
                      <a:pt x="98" y="81"/>
                      <a:pt x="98" y="81"/>
                    </a:cubicBezTo>
                    <a:cubicBezTo>
                      <a:pt x="98" y="81"/>
                      <a:pt x="98" y="81"/>
                      <a:pt x="98" y="81"/>
                    </a:cubicBezTo>
                    <a:cubicBezTo>
                      <a:pt x="98" y="81"/>
                      <a:pt x="98" y="81"/>
                      <a:pt x="98" y="81"/>
                    </a:cubicBezTo>
                    <a:cubicBezTo>
                      <a:pt x="98" y="81"/>
                      <a:pt x="98" y="81"/>
                      <a:pt x="98" y="81"/>
                    </a:cubicBezTo>
                    <a:cubicBezTo>
                      <a:pt x="98" y="81"/>
                      <a:pt x="98" y="81"/>
                      <a:pt x="98" y="81"/>
                    </a:cubicBezTo>
                    <a:cubicBezTo>
                      <a:pt x="98" y="81"/>
                      <a:pt x="98" y="81"/>
                      <a:pt x="98" y="81"/>
                    </a:cubicBezTo>
                    <a:cubicBezTo>
                      <a:pt x="98" y="81"/>
                      <a:pt x="98" y="81"/>
                      <a:pt x="98" y="81"/>
                    </a:cubicBezTo>
                    <a:cubicBezTo>
                      <a:pt x="98" y="81"/>
                      <a:pt x="98" y="81"/>
                      <a:pt x="98" y="81"/>
                    </a:cubicBezTo>
                    <a:cubicBezTo>
                      <a:pt x="98" y="81"/>
                      <a:pt x="98" y="81"/>
                      <a:pt x="98" y="81"/>
                    </a:cubicBezTo>
                    <a:cubicBezTo>
                      <a:pt x="98" y="81"/>
                      <a:pt x="98" y="81"/>
                      <a:pt x="98" y="81"/>
                    </a:cubicBezTo>
                    <a:cubicBezTo>
                      <a:pt x="98" y="81"/>
                      <a:pt x="98" y="81"/>
                      <a:pt x="98" y="81"/>
                    </a:cubicBezTo>
                    <a:cubicBezTo>
                      <a:pt x="98" y="81"/>
                      <a:pt x="98" y="81"/>
                      <a:pt x="98" y="81"/>
                    </a:cubicBezTo>
                    <a:cubicBezTo>
                      <a:pt x="98" y="81"/>
                      <a:pt x="98" y="81"/>
                      <a:pt x="98" y="81"/>
                    </a:cubicBezTo>
                    <a:cubicBezTo>
                      <a:pt x="99" y="81"/>
                      <a:pt x="99" y="81"/>
                      <a:pt x="99" y="81"/>
                    </a:cubicBezTo>
                    <a:cubicBezTo>
                      <a:pt x="99" y="81"/>
                      <a:pt x="99" y="81"/>
                      <a:pt x="99" y="81"/>
                    </a:cubicBezTo>
                    <a:cubicBezTo>
                      <a:pt x="99" y="81"/>
                      <a:pt x="99" y="81"/>
                      <a:pt x="99" y="81"/>
                    </a:cubicBezTo>
                    <a:cubicBezTo>
                      <a:pt x="99" y="81"/>
                      <a:pt x="99" y="81"/>
                      <a:pt x="99" y="81"/>
                    </a:cubicBezTo>
                    <a:cubicBezTo>
                      <a:pt x="99" y="81"/>
                      <a:pt x="99" y="81"/>
                      <a:pt x="99" y="81"/>
                    </a:cubicBezTo>
                    <a:cubicBezTo>
                      <a:pt x="99" y="81"/>
                      <a:pt x="99" y="81"/>
                      <a:pt x="99" y="81"/>
                    </a:cubicBezTo>
                    <a:cubicBezTo>
                      <a:pt x="99" y="81"/>
                      <a:pt x="99" y="81"/>
                      <a:pt x="99" y="81"/>
                    </a:cubicBezTo>
                    <a:cubicBezTo>
                      <a:pt x="99" y="81"/>
                      <a:pt x="99" y="81"/>
                      <a:pt x="99" y="81"/>
                    </a:cubicBezTo>
                    <a:cubicBezTo>
                      <a:pt x="99" y="81"/>
                      <a:pt x="99" y="81"/>
                      <a:pt x="99" y="81"/>
                    </a:cubicBezTo>
                    <a:cubicBezTo>
                      <a:pt x="99" y="81"/>
                      <a:pt x="99" y="81"/>
                      <a:pt x="99" y="81"/>
                    </a:cubicBezTo>
                    <a:cubicBezTo>
                      <a:pt x="99" y="81"/>
                      <a:pt x="99" y="81"/>
                      <a:pt x="99" y="81"/>
                    </a:cubicBezTo>
                    <a:cubicBezTo>
                      <a:pt x="99" y="81"/>
                      <a:pt x="99" y="81"/>
                      <a:pt x="99" y="81"/>
                    </a:cubicBezTo>
                    <a:cubicBezTo>
                      <a:pt x="99" y="82"/>
                      <a:pt x="99" y="82"/>
                      <a:pt x="99" y="82"/>
                    </a:cubicBezTo>
                    <a:cubicBezTo>
                      <a:pt x="99" y="82"/>
                      <a:pt x="99" y="82"/>
                      <a:pt x="99" y="82"/>
                    </a:cubicBezTo>
                    <a:cubicBezTo>
                      <a:pt x="99" y="82"/>
                      <a:pt x="99" y="82"/>
                      <a:pt x="99" y="82"/>
                    </a:cubicBezTo>
                    <a:cubicBezTo>
                      <a:pt x="99" y="82"/>
                      <a:pt x="99" y="82"/>
                      <a:pt x="99" y="82"/>
                    </a:cubicBezTo>
                    <a:cubicBezTo>
                      <a:pt x="99" y="82"/>
                      <a:pt x="99" y="82"/>
                      <a:pt x="99" y="82"/>
                    </a:cubicBezTo>
                    <a:cubicBezTo>
                      <a:pt x="99" y="81"/>
                      <a:pt x="99" y="81"/>
                      <a:pt x="99" y="81"/>
                    </a:cubicBezTo>
                    <a:cubicBezTo>
                      <a:pt x="99" y="81"/>
                      <a:pt x="99" y="81"/>
                      <a:pt x="99" y="81"/>
                    </a:cubicBezTo>
                    <a:cubicBezTo>
                      <a:pt x="99" y="81"/>
                      <a:pt x="99" y="81"/>
                      <a:pt x="99" y="81"/>
                    </a:cubicBezTo>
                    <a:cubicBezTo>
                      <a:pt x="99" y="81"/>
                      <a:pt x="99" y="81"/>
                      <a:pt x="99" y="81"/>
                    </a:cubicBezTo>
                    <a:cubicBezTo>
                      <a:pt x="100" y="82"/>
                      <a:pt x="100" y="82"/>
                      <a:pt x="100" y="82"/>
                    </a:cubicBezTo>
                    <a:cubicBezTo>
                      <a:pt x="100" y="81"/>
                      <a:pt x="100" y="81"/>
                      <a:pt x="100" y="81"/>
                    </a:cubicBezTo>
                    <a:cubicBezTo>
                      <a:pt x="100" y="81"/>
                      <a:pt x="100" y="81"/>
                      <a:pt x="100" y="81"/>
                    </a:cubicBezTo>
                    <a:cubicBezTo>
                      <a:pt x="100" y="81"/>
                      <a:pt x="100" y="81"/>
                      <a:pt x="100" y="81"/>
                    </a:cubicBezTo>
                    <a:cubicBezTo>
                      <a:pt x="100" y="81"/>
                      <a:pt x="100" y="81"/>
                      <a:pt x="100" y="81"/>
                    </a:cubicBezTo>
                    <a:cubicBezTo>
                      <a:pt x="100" y="81"/>
                      <a:pt x="100" y="81"/>
                      <a:pt x="100" y="81"/>
                    </a:cubicBezTo>
                    <a:cubicBezTo>
                      <a:pt x="100" y="81"/>
                      <a:pt x="100" y="81"/>
                      <a:pt x="100" y="81"/>
                    </a:cubicBezTo>
                    <a:cubicBezTo>
                      <a:pt x="100" y="81"/>
                      <a:pt x="100" y="81"/>
                      <a:pt x="100" y="81"/>
                    </a:cubicBezTo>
                    <a:cubicBezTo>
                      <a:pt x="100" y="81"/>
                      <a:pt x="100" y="81"/>
                      <a:pt x="100" y="81"/>
                    </a:cubicBezTo>
                    <a:cubicBezTo>
                      <a:pt x="100" y="81"/>
                      <a:pt x="100" y="81"/>
                      <a:pt x="100" y="81"/>
                    </a:cubicBezTo>
                    <a:cubicBezTo>
                      <a:pt x="100" y="82"/>
                      <a:pt x="100" y="82"/>
                      <a:pt x="100" y="82"/>
                    </a:cubicBezTo>
                    <a:cubicBezTo>
                      <a:pt x="100" y="82"/>
                      <a:pt x="100" y="82"/>
                      <a:pt x="100" y="82"/>
                    </a:cubicBezTo>
                    <a:cubicBezTo>
                      <a:pt x="100" y="82"/>
                      <a:pt x="100" y="82"/>
                      <a:pt x="100" y="82"/>
                    </a:cubicBezTo>
                    <a:cubicBezTo>
                      <a:pt x="101" y="82"/>
                      <a:pt x="101" y="82"/>
                      <a:pt x="101" y="82"/>
                    </a:cubicBezTo>
                    <a:cubicBezTo>
                      <a:pt x="101" y="82"/>
                      <a:pt x="101" y="82"/>
                      <a:pt x="101" y="82"/>
                    </a:cubicBezTo>
                    <a:cubicBezTo>
                      <a:pt x="101" y="82"/>
                      <a:pt x="101" y="82"/>
                      <a:pt x="101" y="82"/>
                    </a:cubicBezTo>
                    <a:cubicBezTo>
                      <a:pt x="101" y="82"/>
                      <a:pt x="101" y="82"/>
                      <a:pt x="101" y="82"/>
                    </a:cubicBezTo>
                    <a:cubicBezTo>
                      <a:pt x="101" y="82"/>
                      <a:pt x="101" y="82"/>
                      <a:pt x="101" y="82"/>
                    </a:cubicBezTo>
                    <a:cubicBezTo>
                      <a:pt x="101" y="82"/>
                      <a:pt x="101" y="82"/>
                      <a:pt x="101" y="82"/>
                    </a:cubicBezTo>
                    <a:cubicBezTo>
                      <a:pt x="101" y="82"/>
                      <a:pt x="101" y="82"/>
                      <a:pt x="101" y="82"/>
                    </a:cubicBezTo>
                    <a:cubicBezTo>
                      <a:pt x="101" y="82"/>
                      <a:pt x="101" y="82"/>
                      <a:pt x="101" y="82"/>
                    </a:cubicBezTo>
                    <a:cubicBezTo>
                      <a:pt x="101" y="82"/>
                      <a:pt x="101" y="82"/>
                      <a:pt x="101" y="82"/>
                    </a:cubicBezTo>
                    <a:cubicBezTo>
                      <a:pt x="101" y="82"/>
                      <a:pt x="101" y="82"/>
                      <a:pt x="101" y="82"/>
                    </a:cubicBezTo>
                    <a:cubicBezTo>
                      <a:pt x="101" y="82"/>
                      <a:pt x="101" y="82"/>
                      <a:pt x="101" y="82"/>
                    </a:cubicBezTo>
                    <a:cubicBezTo>
                      <a:pt x="101" y="83"/>
                      <a:pt x="101" y="83"/>
                      <a:pt x="101" y="83"/>
                    </a:cubicBezTo>
                    <a:cubicBezTo>
                      <a:pt x="101" y="83"/>
                      <a:pt x="101" y="83"/>
                      <a:pt x="101" y="83"/>
                    </a:cubicBezTo>
                    <a:cubicBezTo>
                      <a:pt x="101" y="83"/>
                      <a:pt x="101" y="83"/>
                      <a:pt x="101" y="83"/>
                    </a:cubicBezTo>
                    <a:cubicBezTo>
                      <a:pt x="101" y="83"/>
                      <a:pt x="101" y="83"/>
                      <a:pt x="101" y="83"/>
                    </a:cubicBezTo>
                    <a:cubicBezTo>
                      <a:pt x="101" y="83"/>
                      <a:pt x="101" y="83"/>
                      <a:pt x="101" y="83"/>
                    </a:cubicBezTo>
                    <a:cubicBezTo>
                      <a:pt x="101" y="83"/>
                      <a:pt x="101" y="83"/>
                      <a:pt x="101" y="83"/>
                    </a:cubicBezTo>
                    <a:cubicBezTo>
                      <a:pt x="101" y="82"/>
                      <a:pt x="101" y="82"/>
                      <a:pt x="101" y="82"/>
                    </a:cubicBezTo>
                    <a:cubicBezTo>
                      <a:pt x="101" y="83"/>
                      <a:pt x="101" y="83"/>
                      <a:pt x="101" y="83"/>
                    </a:cubicBezTo>
                    <a:cubicBezTo>
                      <a:pt x="100" y="82"/>
                      <a:pt x="100" y="82"/>
                      <a:pt x="100" y="82"/>
                    </a:cubicBezTo>
                    <a:cubicBezTo>
                      <a:pt x="100" y="82"/>
                      <a:pt x="100" y="82"/>
                      <a:pt x="100" y="82"/>
                    </a:cubicBezTo>
                    <a:cubicBezTo>
                      <a:pt x="100" y="82"/>
                      <a:pt x="100" y="82"/>
                      <a:pt x="100" y="82"/>
                    </a:cubicBezTo>
                    <a:cubicBezTo>
                      <a:pt x="100" y="82"/>
                      <a:pt x="100" y="82"/>
                      <a:pt x="100" y="82"/>
                    </a:cubicBezTo>
                    <a:cubicBezTo>
                      <a:pt x="101" y="83"/>
                      <a:pt x="101" y="83"/>
                      <a:pt x="101" y="83"/>
                    </a:cubicBezTo>
                    <a:cubicBezTo>
                      <a:pt x="101" y="83"/>
                      <a:pt x="101" y="83"/>
                      <a:pt x="101" y="83"/>
                    </a:cubicBezTo>
                    <a:cubicBezTo>
                      <a:pt x="101" y="83"/>
                      <a:pt x="101" y="83"/>
                      <a:pt x="101" y="83"/>
                    </a:cubicBezTo>
                    <a:cubicBezTo>
                      <a:pt x="101" y="83"/>
                      <a:pt x="101" y="83"/>
                      <a:pt x="101" y="83"/>
                    </a:cubicBezTo>
                    <a:cubicBezTo>
                      <a:pt x="101" y="83"/>
                      <a:pt x="101" y="83"/>
                      <a:pt x="101" y="83"/>
                    </a:cubicBezTo>
                    <a:cubicBezTo>
                      <a:pt x="101" y="83"/>
                      <a:pt x="101" y="83"/>
                      <a:pt x="101" y="83"/>
                    </a:cubicBezTo>
                    <a:cubicBezTo>
                      <a:pt x="101" y="83"/>
                      <a:pt x="101" y="83"/>
                      <a:pt x="101" y="83"/>
                    </a:cubicBezTo>
                    <a:cubicBezTo>
                      <a:pt x="101" y="83"/>
                      <a:pt x="101" y="83"/>
                      <a:pt x="101" y="83"/>
                    </a:cubicBezTo>
                    <a:cubicBezTo>
                      <a:pt x="101" y="83"/>
                      <a:pt x="101" y="83"/>
                      <a:pt x="101" y="83"/>
                    </a:cubicBezTo>
                    <a:cubicBezTo>
                      <a:pt x="101" y="83"/>
                      <a:pt x="101" y="83"/>
                      <a:pt x="101" y="83"/>
                    </a:cubicBezTo>
                    <a:cubicBezTo>
                      <a:pt x="101" y="83"/>
                      <a:pt x="101" y="83"/>
                      <a:pt x="101" y="83"/>
                    </a:cubicBezTo>
                    <a:cubicBezTo>
                      <a:pt x="101" y="83"/>
                      <a:pt x="101" y="83"/>
                      <a:pt x="101" y="83"/>
                    </a:cubicBezTo>
                    <a:cubicBezTo>
                      <a:pt x="101" y="83"/>
                      <a:pt x="101" y="83"/>
                      <a:pt x="101" y="83"/>
                    </a:cubicBezTo>
                    <a:cubicBezTo>
                      <a:pt x="101" y="83"/>
                      <a:pt x="101" y="83"/>
                      <a:pt x="101" y="83"/>
                    </a:cubicBezTo>
                    <a:cubicBezTo>
                      <a:pt x="101" y="83"/>
                      <a:pt x="101" y="83"/>
                      <a:pt x="101" y="83"/>
                    </a:cubicBezTo>
                    <a:cubicBezTo>
                      <a:pt x="101" y="84"/>
                      <a:pt x="101" y="84"/>
                      <a:pt x="101" y="84"/>
                    </a:cubicBezTo>
                    <a:cubicBezTo>
                      <a:pt x="101" y="84"/>
                      <a:pt x="101" y="84"/>
                      <a:pt x="101" y="84"/>
                    </a:cubicBezTo>
                    <a:cubicBezTo>
                      <a:pt x="101" y="84"/>
                      <a:pt x="101" y="84"/>
                      <a:pt x="101" y="84"/>
                    </a:cubicBezTo>
                    <a:cubicBezTo>
                      <a:pt x="101" y="84"/>
                      <a:pt x="101" y="84"/>
                      <a:pt x="101" y="84"/>
                    </a:cubicBezTo>
                    <a:cubicBezTo>
                      <a:pt x="101" y="84"/>
                      <a:pt x="101" y="84"/>
                      <a:pt x="101" y="84"/>
                    </a:cubicBezTo>
                    <a:cubicBezTo>
                      <a:pt x="101" y="84"/>
                      <a:pt x="101" y="84"/>
                      <a:pt x="101" y="84"/>
                    </a:cubicBezTo>
                    <a:cubicBezTo>
                      <a:pt x="101" y="84"/>
                      <a:pt x="101" y="84"/>
                      <a:pt x="101" y="84"/>
                    </a:cubicBezTo>
                    <a:cubicBezTo>
                      <a:pt x="101" y="83"/>
                      <a:pt x="101" y="83"/>
                      <a:pt x="101" y="83"/>
                    </a:cubicBezTo>
                    <a:cubicBezTo>
                      <a:pt x="101" y="83"/>
                      <a:pt x="101" y="83"/>
                      <a:pt x="101" y="83"/>
                    </a:cubicBezTo>
                    <a:cubicBezTo>
                      <a:pt x="101" y="84"/>
                      <a:pt x="101" y="84"/>
                      <a:pt x="101" y="84"/>
                    </a:cubicBezTo>
                    <a:cubicBezTo>
                      <a:pt x="101" y="84"/>
                      <a:pt x="101" y="84"/>
                      <a:pt x="101" y="84"/>
                    </a:cubicBezTo>
                    <a:cubicBezTo>
                      <a:pt x="101" y="84"/>
                      <a:pt x="101" y="84"/>
                      <a:pt x="101" y="84"/>
                    </a:cubicBezTo>
                    <a:cubicBezTo>
                      <a:pt x="101" y="84"/>
                      <a:pt x="101" y="84"/>
                      <a:pt x="101" y="84"/>
                    </a:cubicBezTo>
                    <a:cubicBezTo>
                      <a:pt x="101" y="84"/>
                      <a:pt x="101" y="84"/>
                      <a:pt x="101" y="84"/>
                    </a:cubicBezTo>
                    <a:cubicBezTo>
                      <a:pt x="101" y="84"/>
                      <a:pt x="101" y="84"/>
                      <a:pt x="101" y="84"/>
                    </a:cubicBezTo>
                    <a:cubicBezTo>
                      <a:pt x="101" y="84"/>
                      <a:pt x="101" y="84"/>
                      <a:pt x="101" y="84"/>
                    </a:cubicBezTo>
                    <a:cubicBezTo>
                      <a:pt x="101" y="84"/>
                      <a:pt x="101" y="84"/>
                      <a:pt x="101" y="84"/>
                    </a:cubicBezTo>
                    <a:cubicBezTo>
                      <a:pt x="101" y="84"/>
                      <a:pt x="101" y="84"/>
                      <a:pt x="101" y="84"/>
                    </a:cubicBezTo>
                    <a:cubicBezTo>
                      <a:pt x="101" y="84"/>
                      <a:pt x="101" y="84"/>
                      <a:pt x="101" y="84"/>
                    </a:cubicBezTo>
                    <a:cubicBezTo>
                      <a:pt x="101" y="84"/>
                      <a:pt x="101" y="84"/>
                      <a:pt x="101" y="84"/>
                    </a:cubicBezTo>
                    <a:cubicBezTo>
                      <a:pt x="101" y="84"/>
                      <a:pt x="101" y="84"/>
                      <a:pt x="101" y="84"/>
                    </a:cubicBezTo>
                    <a:cubicBezTo>
                      <a:pt x="101" y="84"/>
                      <a:pt x="101" y="84"/>
                      <a:pt x="101" y="84"/>
                    </a:cubicBezTo>
                    <a:cubicBezTo>
                      <a:pt x="101" y="84"/>
                      <a:pt x="101" y="84"/>
                      <a:pt x="101" y="84"/>
                    </a:cubicBezTo>
                    <a:cubicBezTo>
                      <a:pt x="101" y="84"/>
                      <a:pt x="101" y="84"/>
                      <a:pt x="101" y="84"/>
                    </a:cubicBezTo>
                    <a:cubicBezTo>
                      <a:pt x="101" y="84"/>
                      <a:pt x="101" y="84"/>
                      <a:pt x="101" y="84"/>
                    </a:cubicBezTo>
                    <a:cubicBezTo>
                      <a:pt x="101" y="84"/>
                      <a:pt x="101" y="84"/>
                      <a:pt x="101" y="84"/>
                    </a:cubicBezTo>
                    <a:cubicBezTo>
                      <a:pt x="101" y="84"/>
                      <a:pt x="101" y="84"/>
                      <a:pt x="101" y="84"/>
                    </a:cubicBezTo>
                    <a:cubicBezTo>
                      <a:pt x="101" y="84"/>
                      <a:pt x="101" y="84"/>
                      <a:pt x="101" y="84"/>
                    </a:cubicBezTo>
                    <a:cubicBezTo>
                      <a:pt x="100" y="84"/>
                      <a:pt x="100" y="84"/>
                      <a:pt x="100" y="84"/>
                    </a:cubicBezTo>
                    <a:cubicBezTo>
                      <a:pt x="100" y="84"/>
                      <a:pt x="100" y="84"/>
                      <a:pt x="100" y="84"/>
                    </a:cubicBezTo>
                    <a:cubicBezTo>
                      <a:pt x="100" y="84"/>
                      <a:pt x="100" y="84"/>
                      <a:pt x="100" y="84"/>
                    </a:cubicBezTo>
                    <a:cubicBezTo>
                      <a:pt x="100" y="84"/>
                      <a:pt x="100" y="84"/>
                      <a:pt x="100" y="84"/>
                    </a:cubicBezTo>
                    <a:cubicBezTo>
                      <a:pt x="100" y="84"/>
                      <a:pt x="100" y="84"/>
                      <a:pt x="100" y="84"/>
                    </a:cubicBezTo>
                    <a:cubicBezTo>
                      <a:pt x="100" y="84"/>
                      <a:pt x="100" y="84"/>
                      <a:pt x="100" y="84"/>
                    </a:cubicBezTo>
                    <a:cubicBezTo>
                      <a:pt x="100" y="84"/>
                      <a:pt x="100" y="84"/>
                      <a:pt x="100" y="84"/>
                    </a:cubicBezTo>
                    <a:cubicBezTo>
                      <a:pt x="100" y="84"/>
                      <a:pt x="100" y="84"/>
                      <a:pt x="100" y="84"/>
                    </a:cubicBezTo>
                    <a:cubicBezTo>
                      <a:pt x="101" y="84"/>
                      <a:pt x="101" y="84"/>
                      <a:pt x="101" y="84"/>
                    </a:cubicBezTo>
                    <a:cubicBezTo>
                      <a:pt x="101" y="85"/>
                      <a:pt x="101" y="85"/>
                      <a:pt x="101" y="85"/>
                    </a:cubicBezTo>
                    <a:cubicBezTo>
                      <a:pt x="101" y="84"/>
                      <a:pt x="101" y="84"/>
                      <a:pt x="101" y="84"/>
                    </a:cubicBezTo>
                    <a:cubicBezTo>
                      <a:pt x="101" y="85"/>
                      <a:pt x="101" y="85"/>
                      <a:pt x="101" y="85"/>
                    </a:cubicBezTo>
                    <a:cubicBezTo>
                      <a:pt x="101" y="85"/>
                      <a:pt x="101" y="85"/>
                      <a:pt x="101" y="85"/>
                    </a:cubicBezTo>
                    <a:cubicBezTo>
                      <a:pt x="101" y="85"/>
                      <a:pt x="101" y="85"/>
                      <a:pt x="101" y="85"/>
                    </a:cubicBezTo>
                    <a:cubicBezTo>
                      <a:pt x="101" y="85"/>
                      <a:pt x="101" y="85"/>
                      <a:pt x="101" y="85"/>
                    </a:cubicBezTo>
                    <a:close/>
                    <a:moveTo>
                      <a:pt x="98" y="79"/>
                    </a:moveTo>
                    <a:cubicBezTo>
                      <a:pt x="98" y="79"/>
                      <a:pt x="98" y="79"/>
                      <a:pt x="98" y="79"/>
                    </a:cubicBezTo>
                    <a:cubicBezTo>
                      <a:pt x="98" y="79"/>
                      <a:pt x="98" y="79"/>
                      <a:pt x="98" y="79"/>
                    </a:cubicBezTo>
                    <a:cubicBezTo>
                      <a:pt x="98" y="79"/>
                      <a:pt x="98" y="79"/>
                      <a:pt x="98" y="79"/>
                    </a:cubicBezTo>
                    <a:cubicBezTo>
                      <a:pt x="98" y="79"/>
                      <a:pt x="98" y="79"/>
                      <a:pt x="98" y="79"/>
                    </a:cubicBezTo>
                    <a:cubicBezTo>
                      <a:pt x="98" y="79"/>
                      <a:pt x="98" y="79"/>
                      <a:pt x="98" y="79"/>
                    </a:cubicBezTo>
                    <a:cubicBezTo>
                      <a:pt x="98" y="79"/>
                      <a:pt x="98" y="79"/>
                      <a:pt x="98" y="79"/>
                    </a:cubicBezTo>
                    <a:close/>
                    <a:moveTo>
                      <a:pt x="97" y="80"/>
                    </a:moveTo>
                    <a:cubicBezTo>
                      <a:pt x="97" y="80"/>
                      <a:pt x="97" y="80"/>
                      <a:pt x="97" y="80"/>
                    </a:cubicBezTo>
                    <a:cubicBezTo>
                      <a:pt x="97" y="80"/>
                      <a:pt x="97" y="80"/>
                      <a:pt x="97" y="80"/>
                    </a:cubicBezTo>
                    <a:cubicBezTo>
                      <a:pt x="97" y="80"/>
                      <a:pt x="97" y="80"/>
                      <a:pt x="97" y="80"/>
                    </a:cubicBezTo>
                    <a:cubicBezTo>
                      <a:pt x="98" y="80"/>
                      <a:pt x="98" y="80"/>
                      <a:pt x="98" y="80"/>
                    </a:cubicBezTo>
                    <a:cubicBezTo>
                      <a:pt x="97" y="80"/>
                      <a:pt x="97" y="80"/>
                      <a:pt x="97" y="80"/>
                    </a:cubicBezTo>
                    <a:close/>
                    <a:moveTo>
                      <a:pt x="90" y="79"/>
                    </a:moveTo>
                    <a:cubicBezTo>
                      <a:pt x="90" y="79"/>
                      <a:pt x="90" y="79"/>
                      <a:pt x="90" y="79"/>
                    </a:cubicBezTo>
                    <a:cubicBezTo>
                      <a:pt x="89" y="79"/>
                      <a:pt x="89" y="79"/>
                      <a:pt x="89" y="79"/>
                    </a:cubicBezTo>
                    <a:cubicBezTo>
                      <a:pt x="89" y="79"/>
                      <a:pt x="89" y="79"/>
                      <a:pt x="89" y="79"/>
                    </a:cubicBezTo>
                    <a:cubicBezTo>
                      <a:pt x="90" y="79"/>
                      <a:pt x="90" y="79"/>
                      <a:pt x="90" y="79"/>
                    </a:cubicBezTo>
                    <a:close/>
                    <a:moveTo>
                      <a:pt x="93" y="80"/>
                    </a:moveTo>
                    <a:cubicBezTo>
                      <a:pt x="93" y="80"/>
                      <a:pt x="93" y="80"/>
                      <a:pt x="93" y="80"/>
                    </a:cubicBezTo>
                    <a:cubicBezTo>
                      <a:pt x="93" y="80"/>
                      <a:pt x="93" y="80"/>
                      <a:pt x="93" y="80"/>
                    </a:cubicBezTo>
                    <a:cubicBezTo>
                      <a:pt x="93" y="80"/>
                      <a:pt x="93" y="80"/>
                      <a:pt x="93" y="80"/>
                    </a:cubicBezTo>
                    <a:cubicBezTo>
                      <a:pt x="93" y="80"/>
                      <a:pt x="93" y="80"/>
                      <a:pt x="93" y="80"/>
                    </a:cubicBezTo>
                    <a:cubicBezTo>
                      <a:pt x="93" y="80"/>
                      <a:pt x="93" y="80"/>
                      <a:pt x="93" y="80"/>
                    </a:cubicBezTo>
                    <a:cubicBezTo>
                      <a:pt x="93" y="80"/>
                      <a:pt x="93" y="80"/>
                      <a:pt x="93" y="80"/>
                    </a:cubicBezTo>
                    <a:cubicBezTo>
                      <a:pt x="93" y="80"/>
                      <a:pt x="93" y="80"/>
                      <a:pt x="93" y="80"/>
                    </a:cubicBezTo>
                    <a:close/>
                    <a:moveTo>
                      <a:pt x="96" y="83"/>
                    </a:moveTo>
                    <a:cubicBezTo>
                      <a:pt x="96" y="83"/>
                      <a:pt x="96" y="83"/>
                      <a:pt x="96" y="83"/>
                    </a:cubicBezTo>
                    <a:cubicBezTo>
                      <a:pt x="96" y="83"/>
                      <a:pt x="96" y="83"/>
                      <a:pt x="96" y="83"/>
                    </a:cubicBezTo>
                    <a:cubicBezTo>
                      <a:pt x="96" y="83"/>
                      <a:pt x="96" y="83"/>
                      <a:pt x="96" y="83"/>
                    </a:cubicBezTo>
                    <a:cubicBezTo>
                      <a:pt x="96" y="83"/>
                      <a:pt x="96" y="83"/>
                      <a:pt x="96" y="83"/>
                    </a:cubicBezTo>
                    <a:cubicBezTo>
                      <a:pt x="96" y="83"/>
                      <a:pt x="96" y="83"/>
                      <a:pt x="96" y="83"/>
                    </a:cubicBezTo>
                    <a:cubicBezTo>
                      <a:pt x="96" y="83"/>
                      <a:pt x="96" y="83"/>
                      <a:pt x="96" y="83"/>
                    </a:cubicBezTo>
                    <a:close/>
                    <a:moveTo>
                      <a:pt x="94" y="81"/>
                    </a:moveTo>
                    <a:cubicBezTo>
                      <a:pt x="94" y="81"/>
                      <a:pt x="94" y="81"/>
                      <a:pt x="94" y="81"/>
                    </a:cubicBezTo>
                    <a:cubicBezTo>
                      <a:pt x="94" y="81"/>
                      <a:pt x="94" y="81"/>
                      <a:pt x="94" y="81"/>
                    </a:cubicBezTo>
                    <a:close/>
                    <a:moveTo>
                      <a:pt x="94" y="80"/>
                    </a:moveTo>
                    <a:cubicBezTo>
                      <a:pt x="94" y="80"/>
                      <a:pt x="94" y="80"/>
                      <a:pt x="94" y="80"/>
                    </a:cubicBezTo>
                    <a:cubicBezTo>
                      <a:pt x="94" y="81"/>
                      <a:pt x="94" y="81"/>
                      <a:pt x="94" y="81"/>
                    </a:cubicBezTo>
                    <a:lnTo>
                      <a:pt x="94" y="80"/>
                    </a:lnTo>
                    <a:close/>
                    <a:moveTo>
                      <a:pt x="97" y="79"/>
                    </a:moveTo>
                    <a:cubicBezTo>
                      <a:pt x="97" y="79"/>
                      <a:pt x="97" y="79"/>
                      <a:pt x="97" y="79"/>
                    </a:cubicBezTo>
                    <a:cubicBezTo>
                      <a:pt x="97" y="79"/>
                      <a:pt x="97" y="79"/>
                      <a:pt x="97" y="79"/>
                    </a:cubicBezTo>
                    <a:cubicBezTo>
                      <a:pt x="97" y="79"/>
                      <a:pt x="97" y="79"/>
                      <a:pt x="97" y="79"/>
                    </a:cubicBezTo>
                    <a:cubicBezTo>
                      <a:pt x="97" y="79"/>
                      <a:pt x="97" y="79"/>
                      <a:pt x="97" y="79"/>
                    </a:cubicBezTo>
                    <a:cubicBezTo>
                      <a:pt x="97" y="79"/>
                      <a:pt x="97" y="79"/>
                      <a:pt x="97" y="79"/>
                    </a:cubicBezTo>
                    <a:cubicBezTo>
                      <a:pt x="97" y="79"/>
                      <a:pt x="97" y="79"/>
                      <a:pt x="97" y="79"/>
                    </a:cubicBezTo>
                    <a:cubicBezTo>
                      <a:pt x="97" y="79"/>
                      <a:pt x="97" y="79"/>
                      <a:pt x="97" y="79"/>
                    </a:cubicBezTo>
                    <a:cubicBezTo>
                      <a:pt x="97" y="79"/>
                      <a:pt x="97" y="79"/>
                      <a:pt x="97" y="79"/>
                    </a:cubicBezTo>
                    <a:close/>
                    <a:moveTo>
                      <a:pt x="100" y="82"/>
                    </a:moveTo>
                    <a:cubicBezTo>
                      <a:pt x="100" y="82"/>
                      <a:pt x="100" y="82"/>
                      <a:pt x="100" y="82"/>
                    </a:cubicBezTo>
                    <a:cubicBezTo>
                      <a:pt x="100" y="82"/>
                      <a:pt x="100" y="82"/>
                      <a:pt x="100" y="82"/>
                    </a:cubicBezTo>
                    <a:cubicBezTo>
                      <a:pt x="100" y="82"/>
                      <a:pt x="100" y="82"/>
                      <a:pt x="100" y="82"/>
                    </a:cubicBezTo>
                    <a:cubicBezTo>
                      <a:pt x="100" y="82"/>
                      <a:pt x="100" y="82"/>
                      <a:pt x="100" y="82"/>
                    </a:cubicBezTo>
                    <a:close/>
                    <a:moveTo>
                      <a:pt x="100" y="83"/>
                    </a:moveTo>
                    <a:cubicBezTo>
                      <a:pt x="100" y="83"/>
                      <a:pt x="100" y="83"/>
                      <a:pt x="100" y="83"/>
                    </a:cubicBezTo>
                    <a:cubicBezTo>
                      <a:pt x="100" y="83"/>
                      <a:pt x="100" y="83"/>
                      <a:pt x="100" y="83"/>
                    </a:cubicBezTo>
                    <a:close/>
                    <a:moveTo>
                      <a:pt x="100" y="84"/>
                    </a:moveTo>
                    <a:cubicBezTo>
                      <a:pt x="100" y="84"/>
                      <a:pt x="100" y="84"/>
                      <a:pt x="100" y="84"/>
                    </a:cubicBezTo>
                    <a:cubicBezTo>
                      <a:pt x="100" y="84"/>
                      <a:pt x="100" y="84"/>
                      <a:pt x="100" y="84"/>
                    </a:cubicBezTo>
                    <a:cubicBezTo>
                      <a:pt x="100" y="84"/>
                      <a:pt x="100" y="84"/>
                      <a:pt x="100" y="84"/>
                    </a:cubicBezTo>
                    <a:cubicBezTo>
                      <a:pt x="100" y="84"/>
                      <a:pt x="100" y="84"/>
                      <a:pt x="100" y="84"/>
                    </a:cubicBezTo>
                    <a:cubicBezTo>
                      <a:pt x="100" y="83"/>
                      <a:pt x="100" y="83"/>
                      <a:pt x="100" y="83"/>
                    </a:cubicBezTo>
                    <a:cubicBezTo>
                      <a:pt x="100" y="84"/>
                      <a:pt x="100" y="84"/>
                      <a:pt x="100" y="84"/>
                    </a:cubicBezTo>
                    <a:cubicBezTo>
                      <a:pt x="100" y="84"/>
                      <a:pt x="100" y="84"/>
                      <a:pt x="100" y="84"/>
                    </a:cubicBezTo>
                    <a:cubicBezTo>
                      <a:pt x="100" y="84"/>
                      <a:pt x="100" y="84"/>
                      <a:pt x="100" y="84"/>
                    </a:cubicBezTo>
                    <a:cubicBezTo>
                      <a:pt x="100" y="84"/>
                      <a:pt x="100" y="84"/>
                      <a:pt x="100" y="84"/>
                    </a:cubicBezTo>
                    <a:close/>
                    <a:moveTo>
                      <a:pt x="42" y="53"/>
                    </a:moveTo>
                    <a:cubicBezTo>
                      <a:pt x="42" y="53"/>
                      <a:pt x="42" y="53"/>
                      <a:pt x="42" y="53"/>
                    </a:cubicBezTo>
                    <a:cubicBezTo>
                      <a:pt x="42" y="53"/>
                      <a:pt x="42" y="53"/>
                      <a:pt x="42" y="53"/>
                    </a:cubicBezTo>
                    <a:cubicBezTo>
                      <a:pt x="42" y="53"/>
                      <a:pt x="42" y="53"/>
                      <a:pt x="42" y="53"/>
                    </a:cubicBezTo>
                    <a:cubicBezTo>
                      <a:pt x="42" y="53"/>
                      <a:pt x="42" y="53"/>
                      <a:pt x="42" y="53"/>
                    </a:cubicBezTo>
                    <a:cubicBezTo>
                      <a:pt x="42" y="53"/>
                      <a:pt x="42" y="53"/>
                      <a:pt x="42" y="53"/>
                    </a:cubicBezTo>
                    <a:cubicBezTo>
                      <a:pt x="42" y="53"/>
                      <a:pt x="42" y="53"/>
                      <a:pt x="42" y="53"/>
                    </a:cubicBezTo>
                    <a:cubicBezTo>
                      <a:pt x="42" y="53"/>
                      <a:pt x="42" y="53"/>
                      <a:pt x="42" y="53"/>
                    </a:cubicBezTo>
                    <a:cubicBezTo>
                      <a:pt x="42" y="53"/>
                      <a:pt x="42" y="53"/>
                      <a:pt x="42" y="53"/>
                    </a:cubicBezTo>
                    <a:cubicBezTo>
                      <a:pt x="42" y="53"/>
                      <a:pt x="42" y="53"/>
                      <a:pt x="42" y="53"/>
                    </a:cubicBezTo>
                    <a:cubicBezTo>
                      <a:pt x="42" y="53"/>
                      <a:pt x="42" y="53"/>
                      <a:pt x="42" y="53"/>
                    </a:cubicBezTo>
                    <a:cubicBezTo>
                      <a:pt x="43" y="53"/>
                      <a:pt x="43" y="53"/>
                      <a:pt x="43" y="53"/>
                    </a:cubicBezTo>
                    <a:cubicBezTo>
                      <a:pt x="42" y="53"/>
                      <a:pt x="42" y="53"/>
                      <a:pt x="42" y="53"/>
                    </a:cubicBezTo>
                    <a:close/>
                    <a:moveTo>
                      <a:pt x="85" y="77"/>
                    </a:moveTo>
                    <a:cubicBezTo>
                      <a:pt x="85" y="77"/>
                      <a:pt x="85" y="77"/>
                      <a:pt x="85" y="77"/>
                    </a:cubicBezTo>
                    <a:cubicBezTo>
                      <a:pt x="85" y="77"/>
                      <a:pt x="85" y="77"/>
                      <a:pt x="85" y="77"/>
                    </a:cubicBezTo>
                    <a:cubicBezTo>
                      <a:pt x="85" y="77"/>
                      <a:pt x="85" y="77"/>
                      <a:pt x="85" y="77"/>
                    </a:cubicBezTo>
                    <a:cubicBezTo>
                      <a:pt x="84" y="77"/>
                      <a:pt x="84" y="77"/>
                      <a:pt x="84" y="77"/>
                    </a:cubicBezTo>
                    <a:cubicBezTo>
                      <a:pt x="84" y="76"/>
                      <a:pt x="84" y="76"/>
                      <a:pt x="84" y="76"/>
                    </a:cubicBezTo>
                    <a:cubicBezTo>
                      <a:pt x="84" y="76"/>
                      <a:pt x="84" y="76"/>
                      <a:pt x="84" y="76"/>
                    </a:cubicBezTo>
                    <a:cubicBezTo>
                      <a:pt x="84" y="76"/>
                      <a:pt x="84" y="76"/>
                      <a:pt x="84" y="76"/>
                    </a:cubicBezTo>
                    <a:cubicBezTo>
                      <a:pt x="84" y="76"/>
                      <a:pt x="84" y="76"/>
                      <a:pt x="84" y="76"/>
                    </a:cubicBezTo>
                    <a:cubicBezTo>
                      <a:pt x="84" y="76"/>
                      <a:pt x="84" y="76"/>
                      <a:pt x="84" y="76"/>
                    </a:cubicBezTo>
                    <a:cubicBezTo>
                      <a:pt x="84" y="76"/>
                      <a:pt x="84" y="76"/>
                      <a:pt x="84" y="76"/>
                    </a:cubicBezTo>
                    <a:cubicBezTo>
                      <a:pt x="84" y="76"/>
                      <a:pt x="84" y="76"/>
                      <a:pt x="84" y="76"/>
                    </a:cubicBezTo>
                    <a:cubicBezTo>
                      <a:pt x="84" y="76"/>
                      <a:pt x="84" y="76"/>
                      <a:pt x="84" y="76"/>
                    </a:cubicBezTo>
                    <a:cubicBezTo>
                      <a:pt x="84" y="76"/>
                      <a:pt x="84" y="76"/>
                      <a:pt x="84" y="76"/>
                    </a:cubicBezTo>
                    <a:cubicBezTo>
                      <a:pt x="84" y="76"/>
                      <a:pt x="84" y="76"/>
                      <a:pt x="84" y="76"/>
                    </a:cubicBezTo>
                    <a:cubicBezTo>
                      <a:pt x="84" y="76"/>
                      <a:pt x="84" y="76"/>
                      <a:pt x="84" y="76"/>
                    </a:cubicBezTo>
                    <a:lnTo>
                      <a:pt x="85" y="77"/>
                    </a:lnTo>
                    <a:close/>
                    <a:moveTo>
                      <a:pt x="43" y="53"/>
                    </a:moveTo>
                    <a:cubicBezTo>
                      <a:pt x="43" y="53"/>
                      <a:pt x="43" y="53"/>
                      <a:pt x="43" y="53"/>
                    </a:cubicBezTo>
                    <a:cubicBezTo>
                      <a:pt x="43" y="53"/>
                      <a:pt x="43" y="53"/>
                      <a:pt x="43" y="53"/>
                    </a:cubicBezTo>
                    <a:cubicBezTo>
                      <a:pt x="43" y="53"/>
                      <a:pt x="43" y="53"/>
                      <a:pt x="43" y="53"/>
                    </a:cubicBezTo>
                    <a:cubicBezTo>
                      <a:pt x="43" y="53"/>
                      <a:pt x="43" y="53"/>
                      <a:pt x="43" y="53"/>
                    </a:cubicBezTo>
                    <a:cubicBezTo>
                      <a:pt x="43" y="53"/>
                      <a:pt x="43" y="53"/>
                      <a:pt x="43" y="53"/>
                    </a:cubicBezTo>
                    <a:cubicBezTo>
                      <a:pt x="43" y="53"/>
                      <a:pt x="43" y="53"/>
                      <a:pt x="43" y="53"/>
                    </a:cubicBezTo>
                    <a:close/>
                    <a:moveTo>
                      <a:pt x="44" y="53"/>
                    </a:moveTo>
                    <a:cubicBezTo>
                      <a:pt x="44" y="53"/>
                      <a:pt x="44" y="53"/>
                      <a:pt x="44" y="53"/>
                    </a:cubicBezTo>
                    <a:cubicBezTo>
                      <a:pt x="44" y="53"/>
                      <a:pt x="44" y="53"/>
                      <a:pt x="44" y="53"/>
                    </a:cubicBezTo>
                    <a:cubicBezTo>
                      <a:pt x="44" y="53"/>
                      <a:pt x="44" y="53"/>
                      <a:pt x="44" y="53"/>
                    </a:cubicBezTo>
                    <a:cubicBezTo>
                      <a:pt x="44" y="53"/>
                      <a:pt x="44" y="53"/>
                      <a:pt x="44" y="53"/>
                    </a:cubicBezTo>
                    <a:cubicBezTo>
                      <a:pt x="43" y="53"/>
                      <a:pt x="43" y="53"/>
                      <a:pt x="43" y="53"/>
                    </a:cubicBezTo>
                    <a:cubicBezTo>
                      <a:pt x="43" y="53"/>
                      <a:pt x="43" y="53"/>
                      <a:pt x="43"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lose/>
                    <a:moveTo>
                      <a:pt x="72" y="69"/>
                    </a:move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lose/>
                    <a:moveTo>
                      <a:pt x="43" y="53"/>
                    </a:moveTo>
                    <a:cubicBezTo>
                      <a:pt x="43" y="53"/>
                      <a:pt x="43" y="53"/>
                      <a:pt x="43" y="53"/>
                    </a:cubicBezTo>
                    <a:cubicBezTo>
                      <a:pt x="43" y="53"/>
                      <a:pt x="43" y="53"/>
                      <a:pt x="43" y="53"/>
                    </a:cubicBezTo>
                    <a:cubicBezTo>
                      <a:pt x="43" y="53"/>
                      <a:pt x="43" y="53"/>
                      <a:pt x="43" y="53"/>
                    </a:cubicBezTo>
                    <a:cubicBezTo>
                      <a:pt x="43" y="53"/>
                      <a:pt x="43" y="53"/>
                      <a:pt x="43" y="53"/>
                    </a:cubicBezTo>
                    <a:cubicBezTo>
                      <a:pt x="43" y="53"/>
                      <a:pt x="43" y="53"/>
                      <a:pt x="43" y="53"/>
                    </a:cubicBezTo>
                    <a:cubicBezTo>
                      <a:pt x="43" y="53"/>
                      <a:pt x="43" y="53"/>
                      <a:pt x="43" y="53"/>
                    </a:cubicBezTo>
                    <a:cubicBezTo>
                      <a:pt x="43" y="53"/>
                      <a:pt x="43" y="53"/>
                      <a:pt x="43" y="53"/>
                    </a:cubicBezTo>
                    <a:cubicBezTo>
                      <a:pt x="43" y="53"/>
                      <a:pt x="43" y="53"/>
                      <a:pt x="43" y="53"/>
                    </a:cubicBezTo>
                    <a:close/>
                    <a:moveTo>
                      <a:pt x="72" y="69"/>
                    </a:move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lose/>
                    <a:moveTo>
                      <a:pt x="43" y="53"/>
                    </a:moveTo>
                    <a:cubicBezTo>
                      <a:pt x="43" y="53"/>
                      <a:pt x="43" y="53"/>
                      <a:pt x="43" y="53"/>
                    </a:cubicBezTo>
                    <a:cubicBezTo>
                      <a:pt x="43" y="53"/>
                      <a:pt x="43" y="53"/>
                      <a:pt x="43" y="53"/>
                    </a:cubicBezTo>
                    <a:cubicBezTo>
                      <a:pt x="43" y="53"/>
                      <a:pt x="43" y="53"/>
                      <a:pt x="43" y="53"/>
                    </a:cubicBezTo>
                    <a:cubicBezTo>
                      <a:pt x="43" y="53"/>
                      <a:pt x="43" y="53"/>
                      <a:pt x="43" y="53"/>
                    </a:cubicBezTo>
                    <a:close/>
                    <a:moveTo>
                      <a:pt x="43" y="52"/>
                    </a:moveTo>
                    <a:cubicBezTo>
                      <a:pt x="43" y="52"/>
                      <a:pt x="43" y="52"/>
                      <a:pt x="43" y="52"/>
                    </a:cubicBezTo>
                    <a:cubicBezTo>
                      <a:pt x="43" y="52"/>
                      <a:pt x="43" y="52"/>
                      <a:pt x="43" y="52"/>
                    </a:cubicBezTo>
                    <a:cubicBezTo>
                      <a:pt x="43" y="52"/>
                      <a:pt x="43" y="52"/>
                      <a:pt x="43" y="52"/>
                    </a:cubicBezTo>
                    <a:cubicBezTo>
                      <a:pt x="43" y="52"/>
                      <a:pt x="43" y="52"/>
                      <a:pt x="43" y="52"/>
                    </a:cubicBezTo>
                    <a:cubicBezTo>
                      <a:pt x="43" y="52"/>
                      <a:pt x="43" y="52"/>
                      <a:pt x="43" y="52"/>
                    </a:cubicBezTo>
                    <a:cubicBezTo>
                      <a:pt x="43" y="53"/>
                      <a:pt x="43" y="53"/>
                      <a:pt x="43" y="53"/>
                    </a:cubicBezTo>
                    <a:lnTo>
                      <a:pt x="43" y="52"/>
                    </a:lnTo>
                    <a:close/>
                    <a:moveTo>
                      <a:pt x="44" y="53"/>
                    </a:move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lose/>
                    <a:moveTo>
                      <a:pt x="43" y="52"/>
                    </a:moveTo>
                    <a:cubicBezTo>
                      <a:pt x="43" y="52"/>
                      <a:pt x="43" y="52"/>
                      <a:pt x="43" y="52"/>
                    </a:cubicBezTo>
                    <a:cubicBezTo>
                      <a:pt x="43" y="52"/>
                      <a:pt x="43" y="52"/>
                      <a:pt x="43" y="52"/>
                    </a:cubicBezTo>
                    <a:cubicBezTo>
                      <a:pt x="43" y="52"/>
                      <a:pt x="43" y="52"/>
                      <a:pt x="43" y="52"/>
                    </a:cubicBezTo>
                    <a:cubicBezTo>
                      <a:pt x="44" y="53"/>
                      <a:pt x="44" y="53"/>
                      <a:pt x="44" y="53"/>
                    </a:cubicBezTo>
                    <a:cubicBezTo>
                      <a:pt x="44" y="53"/>
                      <a:pt x="44" y="53"/>
                      <a:pt x="44" y="53"/>
                    </a:cubicBezTo>
                    <a:cubicBezTo>
                      <a:pt x="44" y="53"/>
                      <a:pt x="44" y="53"/>
                      <a:pt x="44" y="53"/>
                    </a:cubicBezTo>
                    <a:cubicBezTo>
                      <a:pt x="44" y="53"/>
                      <a:pt x="44" y="53"/>
                      <a:pt x="44" y="53"/>
                    </a:cubicBezTo>
                    <a:lnTo>
                      <a:pt x="43" y="52"/>
                    </a:lnTo>
                    <a:close/>
                    <a:moveTo>
                      <a:pt x="43" y="52"/>
                    </a:moveTo>
                    <a:cubicBezTo>
                      <a:pt x="43" y="52"/>
                      <a:pt x="43" y="52"/>
                      <a:pt x="43" y="52"/>
                    </a:cubicBezTo>
                    <a:cubicBezTo>
                      <a:pt x="43" y="52"/>
                      <a:pt x="43" y="52"/>
                      <a:pt x="43" y="52"/>
                    </a:cubicBezTo>
                    <a:cubicBezTo>
                      <a:pt x="44" y="52"/>
                      <a:pt x="44" y="52"/>
                      <a:pt x="44" y="52"/>
                    </a:cubicBezTo>
                    <a:cubicBezTo>
                      <a:pt x="44" y="52"/>
                      <a:pt x="44" y="52"/>
                      <a:pt x="44" y="52"/>
                    </a:cubicBezTo>
                    <a:cubicBezTo>
                      <a:pt x="44" y="52"/>
                      <a:pt x="44" y="52"/>
                      <a:pt x="44" y="52"/>
                    </a:cubicBezTo>
                    <a:cubicBezTo>
                      <a:pt x="44" y="52"/>
                      <a:pt x="44" y="52"/>
                      <a:pt x="44" y="52"/>
                    </a:cubicBezTo>
                    <a:cubicBezTo>
                      <a:pt x="44" y="52"/>
                      <a:pt x="44" y="52"/>
                      <a:pt x="44" y="52"/>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2"/>
                      <a:pt x="44" y="52"/>
                      <a:pt x="44" y="52"/>
                    </a:cubicBezTo>
                    <a:cubicBezTo>
                      <a:pt x="44" y="52"/>
                      <a:pt x="44" y="52"/>
                      <a:pt x="44" y="52"/>
                    </a:cubicBezTo>
                    <a:cubicBezTo>
                      <a:pt x="44" y="52"/>
                      <a:pt x="44" y="52"/>
                      <a:pt x="44" y="52"/>
                    </a:cubicBezTo>
                    <a:cubicBezTo>
                      <a:pt x="44" y="52"/>
                      <a:pt x="44" y="52"/>
                      <a:pt x="44" y="52"/>
                    </a:cubicBezTo>
                    <a:lnTo>
                      <a:pt x="43" y="52"/>
                    </a:lnTo>
                    <a:close/>
                    <a:moveTo>
                      <a:pt x="43" y="52"/>
                    </a:moveTo>
                    <a:cubicBezTo>
                      <a:pt x="43" y="52"/>
                      <a:pt x="43" y="52"/>
                      <a:pt x="43" y="52"/>
                    </a:cubicBezTo>
                    <a:cubicBezTo>
                      <a:pt x="43" y="52"/>
                      <a:pt x="43" y="52"/>
                      <a:pt x="43" y="52"/>
                    </a:cubicBezTo>
                    <a:cubicBezTo>
                      <a:pt x="43" y="52"/>
                      <a:pt x="43" y="52"/>
                      <a:pt x="43" y="52"/>
                    </a:cubicBezTo>
                    <a:cubicBezTo>
                      <a:pt x="43" y="52"/>
                      <a:pt x="43" y="52"/>
                      <a:pt x="43" y="52"/>
                    </a:cubicBezTo>
                    <a:cubicBezTo>
                      <a:pt x="43" y="52"/>
                      <a:pt x="43" y="52"/>
                      <a:pt x="43" y="52"/>
                    </a:cubicBezTo>
                    <a:close/>
                    <a:moveTo>
                      <a:pt x="45" y="53"/>
                    </a:moveTo>
                    <a:cubicBezTo>
                      <a:pt x="45" y="53"/>
                      <a:pt x="45" y="53"/>
                      <a:pt x="45"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5" y="53"/>
                      <a:pt x="45" y="53"/>
                      <a:pt x="45" y="53"/>
                    </a:cubicBezTo>
                    <a:cubicBezTo>
                      <a:pt x="45" y="53"/>
                      <a:pt x="45" y="53"/>
                      <a:pt x="45" y="53"/>
                    </a:cubicBezTo>
                    <a:close/>
                    <a:moveTo>
                      <a:pt x="41" y="50"/>
                    </a:moveTo>
                    <a:cubicBezTo>
                      <a:pt x="41" y="50"/>
                      <a:pt x="41" y="50"/>
                      <a:pt x="41" y="50"/>
                    </a:cubicBezTo>
                    <a:cubicBezTo>
                      <a:pt x="41" y="50"/>
                      <a:pt x="41" y="50"/>
                      <a:pt x="41" y="50"/>
                    </a:cubicBezTo>
                    <a:cubicBezTo>
                      <a:pt x="41" y="50"/>
                      <a:pt x="41" y="50"/>
                      <a:pt x="41" y="50"/>
                    </a:cubicBezTo>
                    <a:cubicBezTo>
                      <a:pt x="41" y="50"/>
                      <a:pt x="41" y="50"/>
                      <a:pt x="41" y="50"/>
                    </a:cubicBezTo>
                    <a:cubicBezTo>
                      <a:pt x="41" y="50"/>
                      <a:pt x="41" y="50"/>
                      <a:pt x="41" y="50"/>
                    </a:cubicBezTo>
                    <a:cubicBezTo>
                      <a:pt x="41" y="50"/>
                      <a:pt x="41" y="50"/>
                      <a:pt x="41" y="50"/>
                    </a:cubicBezTo>
                    <a:cubicBezTo>
                      <a:pt x="41" y="50"/>
                      <a:pt x="41" y="50"/>
                      <a:pt x="41" y="50"/>
                    </a:cubicBezTo>
                    <a:cubicBezTo>
                      <a:pt x="41" y="50"/>
                      <a:pt x="41" y="50"/>
                      <a:pt x="41" y="50"/>
                    </a:cubicBezTo>
                    <a:cubicBezTo>
                      <a:pt x="41" y="50"/>
                      <a:pt x="41" y="50"/>
                      <a:pt x="41" y="50"/>
                    </a:cubicBezTo>
                    <a:cubicBezTo>
                      <a:pt x="41" y="50"/>
                      <a:pt x="41" y="50"/>
                      <a:pt x="41" y="50"/>
                    </a:cubicBezTo>
                    <a:cubicBezTo>
                      <a:pt x="41" y="50"/>
                      <a:pt x="41" y="50"/>
                      <a:pt x="41" y="50"/>
                    </a:cubicBezTo>
                    <a:cubicBezTo>
                      <a:pt x="40" y="50"/>
                      <a:pt x="40" y="50"/>
                      <a:pt x="40" y="50"/>
                    </a:cubicBezTo>
                    <a:cubicBezTo>
                      <a:pt x="40" y="50"/>
                      <a:pt x="40" y="50"/>
                      <a:pt x="40" y="50"/>
                    </a:cubicBezTo>
                    <a:cubicBezTo>
                      <a:pt x="41" y="51"/>
                      <a:pt x="41" y="51"/>
                      <a:pt x="41" y="51"/>
                    </a:cubicBezTo>
                    <a:cubicBezTo>
                      <a:pt x="41" y="51"/>
                      <a:pt x="41" y="51"/>
                      <a:pt x="41" y="51"/>
                    </a:cubicBezTo>
                    <a:cubicBezTo>
                      <a:pt x="41" y="51"/>
                      <a:pt x="41" y="51"/>
                      <a:pt x="41" y="51"/>
                    </a:cubicBezTo>
                    <a:cubicBezTo>
                      <a:pt x="41" y="51"/>
                      <a:pt x="41" y="51"/>
                      <a:pt x="41" y="51"/>
                    </a:cubicBezTo>
                    <a:cubicBezTo>
                      <a:pt x="41" y="51"/>
                      <a:pt x="41" y="51"/>
                      <a:pt x="41" y="51"/>
                    </a:cubicBezTo>
                    <a:cubicBezTo>
                      <a:pt x="41" y="51"/>
                      <a:pt x="41" y="51"/>
                      <a:pt x="41" y="51"/>
                    </a:cubicBezTo>
                    <a:cubicBezTo>
                      <a:pt x="41" y="51"/>
                      <a:pt x="41" y="51"/>
                      <a:pt x="41" y="51"/>
                    </a:cubicBezTo>
                    <a:cubicBezTo>
                      <a:pt x="41" y="51"/>
                      <a:pt x="41" y="51"/>
                      <a:pt x="41" y="51"/>
                    </a:cubicBezTo>
                    <a:cubicBezTo>
                      <a:pt x="41" y="51"/>
                      <a:pt x="41" y="51"/>
                      <a:pt x="41" y="51"/>
                    </a:cubicBezTo>
                    <a:cubicBezTo>
                      <a:pt x="41" y="51"/>
                      <a:pt x="41" y="51"/>
                      <a:pt x="41" y="51"/>
                    </a:cubicBezTo>
                    <a:cubicBezTo>
                      <a:pt x="41" y="51"/>
                      <a:pt x="41" y="51"/>
                      <a:pt x="41" y="51"/>
                    </a:cubicBezTo>
                    <a:cubicBezTo>
                      <a:pt x="41" y="51"/>
                      <a:pt x="41" y="51"/>
                      <a:pt x="41" y="51"/>
                    </a:cubicBezTo>
                    <a:cubicBezTo>
                      <a:pt x="41" y="51"/>
                      <a:pt x="41" y="51"/>
                      <a:pt x="41" y="51"/>
                    </a:cubicBezTo>
                    <a:cubicBezTo>
                      <a:pt x="41" y="51"/>
                      <a:pt x="41" y="51"/>
                      <a:pt x="41" y="51"/>
                    </a:cubicBezTo>
                    <a:cubicBezTo>
                      <a:pt x="42" y="51"/>
                      <a:pt x="42" y="51"/>
                      <a:pt x="42" y="51"/>
                    </a:cubicBezTo>
                    <a:cubicBezTo>
                      <a:pt x="41" y="51"/>
                      <a:pt x="41" y="51"/>
                      <a:pt x="41" y="51"/>
                    </a:cubicBezTo>
                    <a:lnTo>
                      <a:pt x="41" y="50"/>
                    </a:lnTo>
                    <a:close/>
                    <a:moveTo>
                      <a:pt x="44" y="52"/>
                    </a:moveTo>
                    <a:cubicBezTo>
                      <a:pt x="44" y="52"/>
                      <a:pt x="44" y="52"/>
                      <a:pt x="44" y="52"/>
                    </a:cubicBezTo>
                    <a:cubicBezTo>
                      <a:pt x="44" y="52"/>
                      <a:pt x="44" y="52"/>
                      <a:pt x="44" y="52"/>
                    </a:cubicBezTo>
                    <a:cubicBezTo>
                      <a:pt x="44" y="52"/>
                      <a:pt x="44" y="52"/>
                      <a:pt x="44" y="52"/>
                    </a:cubicBezTo>
                    <a:cubicBezTo>
                      <a:pt x="44" y="52"/>
                      <a:pt x="44" y="52"/>
                      <a:pt x="44" y="52"/>
                    </a:cubicBezTo>
                    <a:cubicBezTo>
                      <a:pt x="44" y="52"/>
                      <a:pt x="44" y="52"/>
                      <a:pt x="44" y="52"/>
                    </a:cubicBezTo>
                    <a:cubicBezTo>
                      <a:pt x="44" y="52"/>
                      <a:pt x="44" y="52"/>
                      <a:pt x="44" y="52"/>
                    </a:cubicBezTo>
                    <a:cubicBezTo>
                      <a:pt x="44" y="52"/>
                      <a:pt x="44" y="52"/>
                      <a:pt x="44" y="52"/>
                    </a:cubicBezTo>
                    <a:cubicBezTo>
                      <a:pt x="44" y="52"/>
                      <a:pt x="44" y="52"/>
                      <a:pt x="44" y="52"/>
                    </a:cubicBezTo>
                    <a:cubicBezTo>
                      <a:pt x="44" y="52"/>
                      <a:pt x="44" y="52"/>
                      <a:pt x="44" y="52"/>
                    </a:cubicBezTo>
                    <a:close/>
                    <a:moveTo>
                      <a:pt x="31" y="45"/>
                    </a:moveTo>
                    <a:cubicBezTo>
                      <a:pt x="31" y="45"/>
                      <a:pt x="31" y="45"/>
                      <a:pt x="31" y="45"/>
                    </a:cubicBezTo>
                    <a:cubicBezTo>
                      <a:pt x="31" y="45"/>
                      <a:pt x="31" y="45"/>
                      <a:pt x="31" y="45"/>
                    </a:cubicBezTo>
                    <a:cubicBezTo>
                      <a:pt x="31" y="45"/>
                      <a:pt x="31" y="45"/>
                      <a:pt x="31" y="45"/>
                    </a:cubicBezTo>
                    <a:cubicBezTo>
                      <a:pt x="31" y="45"/>
                      <a:pt x="31" y="45"/>
                      <a:pt x="31" y="45"/>
                    </a:cubicBezTo>
                    <a:cubicBezTo>
                      <a:pt x="31" y="45"/>
                      <a:pt x="31" y="45"/>
                      <a:pt x="31" y="45"/>
                    </a:cubicBezTo>
                    <a:cubicBezTo>
                      <a:pt x="31" y="45"/>
                      <a:pt x="31" y="45"/>
                      <a:pt x="31" y="45"/>
                    </a:cubicBezTo>
                    <a:cubicBezTo>
                      <a:pt x="31" y="45"/>
                      <a:pt x="31" y="45"/>
                      <a:pt x="31" y="45"/>
                    </a:cubicBezTo>
                    <a:cubicBezTo>
                      <a:pt x="31" y="45"/>
                      <a:pt x="31" y="45"/>
                      <a:pt x="31" y="45"/>
                    </a:cubicBezTo>
                    <a:cubicBezTo>
                      <a:pt x="31" y="45"/>
                      <a:pt x="31" y="45"/>
                      <a:pt x="31" y="45"/>
                    </a:cubicBezTo>
                    <a:cubicBezTo>
                      <a:pt x="31" y="45"/>
                      <a:pt x="31" y="45"/>
                      <a:pt x="31" y="45"/>
                    </a:cubicBezTo>
                    <a:cubicBezTo>
                      <a:pt x="31" y="45"/>
                      <a:pt x="31" y="45"/>
                      <a:pt x="31" y="45"/>
                    </a:cubicBezTo>
                    <a:close/>
                    <a:moveTo>
                      <a:pt x="30" y="43"/>
                    </a:move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29" y="43"/>
                      <a:pt x="29" y="43"/>
                      <a:pt x="29" y="43"/>
                    </a:cubicBezTo>
                    <a:cubicBezTo>
                      <a:pt x="29" y="43"/>
                      <a:pt x="29" y="43"/>
                      <a:pt x="29" y="43"/>
                    </a:cubicBezTo>
                    <a:cubicBezTo>
                      <a:pt x="29" y="43"/>
                      <a:pt x="29" y="43"/>
                      <a:pt x="29" y="43"/>
                    </a:cubicBezTo>
                    <a:cubicBezTo>
                      <a:pt x="29" y="43"/>
                      <a:pt x="29" y="43"/>
                      <a:pt x="29" y="43"/>
                    </a:cubicBez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1" y="43"/>
                      <a:pt x="31" y="43"/>
                      <a:pt x="31" y="43"/>
                    </a:cubicBezTo>
                    <a:cubicBezTo>
                      <a:pt x="31" y="43"/>
                      <a:pt x="31" y="43"/>
                      <a:pt x="31" y="43"/>
                    </a:cubicBezTo>
                    <a:cubicBezTo>
                      <a:pt x="31" y="43"/>
                      <a:pt x="31" y="43"/>
                      <a:pt x="31" y="43"/>
                    </a:cubicBezTo>
                    <a:cubicBezTo>
                      <a:pt x="31" y="43"/>
                      <a:pt x="31" y="43"/>
                      <a:pt x="31" y="43"/>
                    </a:cubicBezTo>
                    <a:cubicBezTo>
                      <a:pt x="31" y="43"/>
                      <a:pt x="31" y="43"/>
                      <a:pt x="31" y="43"/>
                    </a:cubicBezTo>
                    <a:cubicBezTo>
                      <a:pt x="31" y="43"/>
                      <a:pt x="31" y="43"/>
                      <a:pt x="31" y="43"/>
                    </a:cubicBez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0" y="42"/>
                      <a:pt x="30" y="42"/>
                      <a:pt x="30" y="42"/>
                    </a:cubicBezTo>
                    <a:cubicBezTo>
                      <a:pt x="30" y="43"/>
                      <a:pt x="30" y="43"/>
                      <a:pt x="30" y="43"/>
                    </a:cubicBezTo>
                    <a:cubicBezTo>
                      <a:pt x="30" y="42"/>
                      <a:pt x="30" y="42"/>
                      <a:pt x="30" y="42"/>
                    </a:cubicBezTo>
                    <a:cubicBezTo>
                      <a:pt x="30" y="42"/>
                      <a:pt x="30" y="42"/>
                      <a:pt x="30" y="42"/>
                    </a:cubicBezTo>
                    <a:cubicBezTo>
                      <a:pt x="30" y="42"/>
                      <a:pt x="30" y="42"/>
                      <a:pt x="30" y="42"/>
                    </a:cubicBezTo>
                    <a:cubicBezTo>
                      <a:pt x="30" y="42"/>
                      <a:pt x="30" y="42"/>
                      <a:pt x="30" y="42"/>
                    </a:cubicBezTo>
                    <a:cubicBezTo>
                      <a:pt x="30" y="42"/>
                      <a:pt x="30" y="42"/>
                      <a:pt x="30" y="42"/>
                    </a:cubicBezTo>
                    <a:cubicBezTo>
                      <a:pt x="30" y="42"/>
                      <a:pt x="30" y="42"/>
                      <a:pt x="30" y="42"/>
                    </a:cubicBezTo>
                    <a:cubicBezTo>
                      <a:pt x="30" y="42"/>
                      <a:pt x="30" y="42"/>
                      <a:pt x="30" y="42"/>
                    </a:cubicBezTo>
                    <a:cubicBezTo>
                      <a:pt x="29" y="42"/>
                      <a:pt x="29" y="42"/>
                      <a:pt x="29" y="42"/>
                    </a:cubicBezTo>
                    <a:cubicBezTo>
                      <a:pt x="29" y="42"/>
                      <a:pt x="29" y="42"/>
                      <a:pt x="29" y="42"/>
                    </a:cubicBezTo>
                    <a:cubicBezTo>
                      <a:pt x="29" y="42"/>
                      <a:pt x="29" y="42"/>
                      <a:pt x="29" y="42"/>
                    </a:cubicBezTo>
                    <a:cubicBezTo>
                      <a:pt x="29" y="42"/>
                      <a:pt x="29" y="42"/>
                      <a:pt x="29" y="42"/>
                    </a:cubicBezTo>
                    <a:cubicBezTo>
                      <a:pt x="29" y="42"/>
                      <a:pt x="29" y="42"/>
                      <a:pt x="29" y="42"/>
                    </a:cubicBezTo>
                    <a:cubicBezTo>
                      <a:pt x="29" y="42"/>
                      <a:pt x="29" y="42"/>
                      <a:pt x="29" y="42"/>
                    </a:cubicBezTo>
                    <a:cubicBezTo>
                      <a:pt x="29" y="42"/>
                      <a:pt x="29" y="42"/>
                      <a:pt x="29" y="42"/>
                    </a:cubicBezTo>
                    <a:cubicBezTo>
                      <a:pt x="29" y="42"/>
                      <a:pt x="29" y="42"/>
                      <a:pt x="29" y="42"/>
                    </a:cubicBezTo>
                    <a:cubicBezTo>
                      <a:pt x="28" y="42"/>
                      <a:pt x="28" y="42"/>
                      <a:pt x="28" y="42"/>
                    </a:cubicBezTo>
                    <a:cubicBezTo>
                      <a:pt x="28" y="42"/>
                      <a:pt x="28" y="42"/>
                      <a:pt x="28" y="42"/>
                    </a:cubicBezTo>
                    <a:cubicBezTo>
                      <a:pt x="28" y="42"/>
                      <a:pt x="28" y="42"/>
                      <a:pt x="28" y="42"/>
                    </a:cubicBezTo>
                    <a:cubicBezTo>
                      <a:pt x="28" y="42"/>
                      <a:pt x="28" y="42"/>
                      <a:pt x="28" y="42"/>
                    </a:cubicBezTo>
                    <a:cubicBezTo>
                      <a:pt x="28" y="42"/>
                      <a:pt x="28" y="42"/>
                      <a:pt x="28" y="42"/>
                    </a:cubicBezTo>
                    <a:cubicBezTo>
                      <a:pt x="28" y="42"/>
                      <a:pt x="28" y="42"/>
                      <a:pt x="28" y="42"/>
                    </a:cubicBezTo>
                    <a:cubicBezTo>
                      <a:pt x="28" y="42"/>
                      <a:pt x="28" y="42"/>
                      <a:pt x="28" y="42"/>
                    </a:cubicBezTo>
                    <a:cubicBezTo>
                      <a:pt x="29" y="42"/>
                      <a:pt x="29" y="42"/>
                      <a:pt x="29" y="42"/>
                    </a:cubicBezTo>
                    <a:cubicBezTo>
                      <a:pt x="29" y="42"/>
                      <a:pt x="29" y="42"/>
                      <a:pt x="29" y="42"/>
                    </a:cubicBezTo>
                    <a:cubicBezTo>
                      <a:pt x="29" y="42"/>
                      <a:pt x="29" y="42"/>
                      <a:pt x="29" y="42"/>
                    </a:cubicBezTo>
                    <a:cubicBezTo>
                      <a:pt x="29" y="42"/>
                      <a:pt x="29" y="42"/>
                      <a:pt x="29" y="42"/>
                    </a:cubicBezTo>
                    <a:cubicBezTo>
                      <a:pt x="29" y="42"/>
                      <a:pt x="29" y="42"/>
                      <a:pt x="29" y="42"/>
                    </a:cubicBezTo>
                    <a:cubicBezTo>
                      <a:pt x="29" y="42"/>
                      <a:pt x="29" y="42"/>
                      <a:pt x="29" y="42"/>
                    </a:cubicBezTo>
                    <a:cubicBezTo>
                      <a:pt x="29" y="43"/>
                      <a:pt x="29" y="43"/>
                      <a:pt x="29" y="43"/>
                    </a:cubicBezTo>
                    <a:cubicBezTo>
                      <a:pt x="29" y="42"/>
                      <a:pt x="29" y="42"/>
                      <a:pt x="29" y="42"/>
                    </a:cubicBezTo>
                    <a:cubicBezTo>
                      <a:pt x="29" y="43"/>
                      <a:pt x="29" y="43"/>
                      <a:pt x="29" y="43"/>
                    </a:cubicBezTo>
                    <a:cubicBezTo>
                      <a:pt x="29" y="43"/>
                      <a:pt x="29" y="43"/>
                      <a:pt x="29" y="43"/>
                    </a:cubicBezTo>
                    <a:cubicBezTo>
                      <a:pt x="29" y="43"/>
                      <a:pt x="29" y="43"/>
                      <a:pt x="29" y="43"/>
                    </a:cubicBezTo>
                    <a:cubicBezTo>
                      <a:pt x="29" y="43"/>
                      <a:pt x="29" y="43"/>
                      <a:pt x="29" y="43"/>
                    </a:cubicBezTo>
                    <a:cubicBezTo>
                      <a:pt x="29" y="43"/>
                      <a:pt x="29" y="43"/>
                      <a:pt x="29" y="43"/>
                    </a:cubicBezTo>
                    <a:cubicBezTo>
                      <a:pt x="29" y="43"/>
                      <a:pt x="29" y="43"/>
                      <a:pt x="29" y="43"/>
                    </a:cubicBezTo>
                    <a:cubicBezTo>
                      <a:pt x="29" y="43"/>
                      <a:pt x="29" y="43"/>
                      <a:pt x="29" y="43"/>
                    </a:cubicBezTo>
                    <a:cubicBezTo>
                      <a:pt x="29" y="43"/>
                      <a:pt x="29" y="43"/>
                      <a:pt x="29" y="43"/>
                    </a:cubicBezTo>
                    <a:cubicBezTo>
                      <a:pt x="29" y="43"/>
                      <a:pt x="29" y="43"/>
                      <a:pt x="29" y="43"/>
                    </a:cubicBezTo>
                    <a:cubicBezTo>
                      <a:pt x="29" y="43"/>
                      <a:pt x="29" y="43"/>
                      <a:pt x="29" y="43"/>
                    </a:cubicBezTo>
                    <a:cubicBezTo>
                      <a:pt x="29" y="43"/>
                      <a:pt x="29" y="43"/>
                      <a:pt x="29" y="43"/>
                    </a:cubicBezTo>
                    <a:cubicBezTo>
                      <a:pt x="29" y="43"/>
                      <a:pt x="29" y="43"/>
                      <a:pt x="29" y="43"/>
                    </a:cubicBezTo>
                    <a:cubicBezTo>
                      <a:pt x="29" y="44"/>
                      <a:pt x="29" y="44"/>
                      <a:pt x="29" y="44"/>
                    </a:cubicBezTo>
                    <a:cubicBezTo>
                      <a:pt x="29" y="44"/>
                      <a:pt x="29" y="44"/>
                      <a:pt x="29" y="44"/>
                    </a:cubicBezTo>
                    <a:cubicBezTo>
                      <a:pt x="29" y="44"/>
                      <a:pt x="29" y="44"/>
                      <a:pt x="29" y="44"/>
                    </a:cubicBezTo>
                    <a:cubicBezTo>
                      <a:pt x="29" y="44"/>
                      <a:pt x="29" y="44"/>
                      <a:pt x="29" y="44"/>
                    </a:cubicBezTo>
                    <a:cubicBezTo>
                      <a:pt x="29" y="44"/>
                      <a:pt x="29" y="44"/>
                      <a:pt x="29" y="44"/>
                    </a:cubicBezTo>
                    <a:cubicBezTo>
                      <a:pt x="29" y="44"/>
                      <a:pt x="29" y="44"/>
                      <a:pt x="29" y="44"/>
                    </a:cubicBezTo>
                    <a:cubicBezTo>
                      <a:pt x="29" y="44"/>
                      <a:pt x="29" y="44"/>
                      <a:pt x="29" y="44"/>
                    </a:cubicBezTo>
                    <a:cubicBezTo>
                      <a:pt x="29" y="44"/>
                      <a:pt x="29" y="44"/>
                      <a:pt x="29" y="44"/>
                    </a:cubicBezTo>
                    <a:cubicBezTo>
                      <a:pt x="29" y="44"/>
                      <a:pt x="29" y="44"/>
                      <a:pt x="29" y="44"/>
                    </a:cubicBezTo>
                    <a:cubicBezTo>
                      <a:pt x="29" y="44"/>
                      <a:pt x="29" y="44"/>
                      <a:pt x="29" y="44"/>
                    </a:cubicBezTo>
                    <a:cubicBezTo>
                      <a:pt x="30" y="44"/>
                      <a:pt x="30" y="44"/>
                      <a:pt x="30" y="44"/>
                    </a:cubicBezTo>
                    <a:cubicBezTo>
                      <a:pt x="30" y="44"/>
                      <a:pt x="30" y="44"/>
                      <a:pt x="30" y="44"/>
                    </a:cubicBezTo>
                    <a:cubicBezTo>
                      <a:pt x="30" y="44"/>
                      <a:pt x="30" y="44"/>
                      <a:pt x="30" y="44"/>
                    </a:cubicBezTo>
                    <a:cubicBezTo>
                      <a:pt x="30" y="44"/>
                      <a:pt x="30" y="44"/>
                      <a:pt x="30" y="44"/>
                    </a:cubicBezTo>
                    <a:cubicBezTo>
                      <a:pt x="30" y="44"/>
                      <a:pt x="30" y="44"/>
                      <a:pt x="30" y="44"/>
                    </a:cubicBezTo>
                    <a:cubicBezTo>
                      <a:pt x="30" y="44"/>
                      <a:pt x="30" y="44"/>
                      <a:pt x="30" y="44"/>
                    </a:cubicBezTo>
                    <a:cubicBezTo>
                      <a:pt x="30" y="44"/>
                      <a:pt x="30" y="44"/>
                      <a:pt x="30" y="44"/>
                    </a:cubicBezTo>
                    <a:cubicBezTo>
                      <a:pt x="30" y="44"/>
                      <a:pt x="30" y="44"/>
                      <a:pt x="30" y="44"/>
                    </a:cubicBezTo>
                    <a:cubicBezTo>
                      <a:pt x="30" y="44"/>
                      <a:pt x="30" y="44"/>
                      <a:pt x="30" y="44"/>
                    </a:cubicBezTo>
                    <a:cubicBezTo>
                      <a:pt x="30" y="44"/>
                      <a:pt x="30" y="44"/>
                      <a:pt x="30" y="44"/>
                    </a:cubicBezTo>
                    <a:cubicBezTo>
                      <a:pt x="30" y="44"/>
                      <a:pt x="30" y="44"/>
                      <a:pt x="30" y="44"/>
                    </a:cubicBezTo>
                    <a:cubicBezTo>
                      <a:pt x="30" y="44"/>
                      <a:pt x="30" y="44"/>
                      <a:pt x="30" y="44"/>
                    </a:cubicBezTo>
                    <a:cubicBezTo>
                      <a:pt x="31" y="44"/>
                      <a:pt x="31" y="44"/>
                      <a:pt x="31" y="44"/>
                    </a:cubicBezTo>
                    <a:cubicBezTo>
                      <a:pt x="31" y="44"/>
                      <a:pt x="31" y="44"/>
                      <a:pt x="31" y="44"/>
                    </a:cubicBezTo>
                    <a:cubicBezTo>
                      <a:pt x="31" y="44"/>
                      <a:pt x="31" y="44"/>
                      <a:pt x="31" y="44"/>
                    </a:cubicBezTo>
                    <a:cubicBezTo>
                      <a:pt x="31" y="44"/>
                      <a:pt x="31" y="44"/>
                      <a:pt x="31" y="44"/>
                    </a:cubicBezTo>
                    <a:cubicBezTo>
                      <a:pt x="31" y="44"/>
                      <a:pt x="31" y="44"/>
                      <a:pt x="31" y="44"/>
                    </a:cubicBezTo>
                    <a:cubicBezTo>
                      <a:pt x="30" y="44"/>
                      <a:pt x="30" y="44"/>
                      <a:pt x="30" y="44"/>
                    </a:cubicBezTo>
                    <a:lnTo>
                      <a:pt x="30" y="43"/>
                    </a:lnTo>
                    <a:close/>
                    <a:moveTo>
                      <a:pt x="43" y="51"/>
                    </a:move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2" y="51"/>
                      <a:pt x="42" y="51"/>
                      <a:pt x="42" y="51"/>
                    </a:cubicBezTo>
                    <a:cubicBezTo>
                      <a:pt x="42" y="51"/>
                      <a:pt x="42" y="51"/>
                      <a:pt x="42" y="51"/>
                    </a:cubicBezTo>
                    <a:cubicBezTo>
                      <a:pt x="42" y="51"/>
                      <a:pt x="42" y="51"/>
                      <a:pt x="42" y="51"/>
                    </a:cubicBezTo>
                    <a:cubicBezTo>
                      <a:pt x="42" y="51"/>
                      <a:pt x="42" y="51"/>
                      <a:pt x="42" y="51"/>
                    </a:cubicBezTo>
                    <a:cubicBezTo>
                      <a:pt x="42" y="51"/>
                      <a:pt x="42" y="51"/>
                      <a:pt x="42" y="51"/>
                    </a:cubicBezTo>
                    <a:cubicBezTo>
                      <a:pt x="42" y="51"/>
                      <a:pt x="42" y="51"/>
                      <a:pt x="42" y="51"/>
                    </a:cubicBezTo>
                    <a:cubicBezTo>
                      <a:pt x="42" y="51"/>
                      <a:pt x="42" y="51"/>
                      <a:pt x="42" y="51"/>
                    </a:cubicBezTo>
                    <a:cubicBezTo>
                      <a:pt x="42" y="51"/>
                      <a:pt x="42" y="51"/>
                      <a:pt x="42" y="51"/>
                    </a:cubicBezTo>
                    <a:cubicBezTo>
                      <a:pt x="42" y="51"/>
                      <a:pt x="42" y="51"/>
                      <a:pt x="42" y="51"/>
                    </a:cubicBezTo>
                    <a:cubicBezTo>
                      <a:pt x="42" y="51"/>
                      <a:pt x="42" y="51"/>
                      <a:pt x="42" y="51"/>
                    </a:cubicBezTo>
                    <a:cubicBezTo>
                      <a:pt x="42" y="51"/>
                      <a:pt x="42" y="51"/>
                      <a:pt x="42" y="51"/>
                    </a:cubicBezTo>
                    <a:cubicBezTo>
                      <a:pt x="42" y="51"/>
                      <a:pt x="42" y="51"/>
                      <a:pt x="42" y="51"/>
                    </a:cubicBezTo>
                    <a:cubicBezTo>
                      <a:pt x="42" y="51"/>
                      <a:pt x="42" y="51"/>
                      <a:pt x="42" y="51"/>
                    </a:cubicBezTo>
                    <a:cubicBezTo>
                      <a:pt x="42" y="51"/>
                      <a:pt x="42" y="51"/>
                      <a:pt x="42"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lose/>
                    <a:moveTo>
                      <a:pt x="49" y="55"/>
                    </a:moveTo>
                    <a:cubicBezTo>
                      <a:pt x="49" y="55"/>
                      <a:pt x="49" y="55"/>
                      <a:pt x="49" y="55"/>
                    </a:cubicBezTo>
                    <a:cubicBezTo>
                      <a:pt x="49" y="54"/>
                      <a:pt x="49" y="54"/>
                      <a:pt x="49" y="54"/>
                    </a:cubicBezTo>
                    <a:cubicBezTo>
                      <a:pt x="49" y="54"/>
                      <a:pt x="49" y="54"/>
                      <a:pt x="49" y="54"/>
                    </a:cubicBezTo>
                    <a:cubicBezTo>
                      <a:pt x="49" y="54"/>
                      <a:pt x="49" y="54"/>
                      <a:pt x="49" y="54"/>
                    </a:cubicBezTo>
                    <a:cubicBezTo>
                      <a:pt x="49" y="54"/>
                      <a:pt x="49" y="54"/>
                      <a:pt x="49" y="54"/>
                    </a:cubicBezTo>
                    <a:cubicBezTo>
                      <a:pt x="49" y="54"/>
                      <a:pt x="49" y="54"/>
                      <a:pt x="49" y="54"/>
                    </a:cubicBezTo>
                    <a:cubicBezTo>
                      <a:pt x="49" y="54"/>
                      <a:pt x="49" y="54"/>
                      <a:pt x="49" y="54"/>
                    </a:cubicBezTo>
                    <a:cubicBezTo>
                      <a:pt x="49" y="54"/>
                      <a:pt x="49" y="54"/>
                      <a:pt x="49" y="54"/>
                    </a:cubicBezTo>
                    <a:cubicBezTo>
                      <a:pt x="48" y="54"/>
                      <a:pt x="48" y="54"/>
                      <a:pt x="48" y="54"/>
                    </a:cubicBezTo>
                    <a:cubicBezTo>
                      <a:pt x="49" y="54"/>
                      <a:pt x="49" y="54"/>
                      <a:pt x="49" y="54"/>
                    </a:cubicBezTo>
                    <a:cubicBezTo>
                      <a:pt x="48" y="54"/>
                      <a:pt x="48" y="54"/>
                      <a:pt x="48" y="54"/>
                    </a:cubicBezTo>
                    <a:cubicBezTo>
                      <a:pt x="48" y="54"/>
                      <a:pt x="48" y="54"/>
                      <a:pt x="48" y="54"/>
                    </a:cubicBezTo>
                    <a:cubicBezTo>
                      <a:pt x="48" y="54"/>
                      <a:pt x="48" y="54"/>
                      <a:pt x="48" y="54"/>
                    </a:cubicBezTo>
                    <a:cubicBezTo>
                      <a:pt x="48" y="54"/>
                      <a:pt x="48" y="54"/>
                      <a:pt x="48" y="54"/>
                    </a:cubicBezTo>
                    <a:cubicBezTo>
                      <a:pt x="48" y="54"/>
                      <a:pt x="48" y="54"/>
                      <a:pt x="48" y="54"/>
                    </a:cubicBezTo>
                    <a:cubicBezTo>
                      <a:pt x="48" y="54"/>
                      <a:pt x="48" y="54"/>
                      <a:pt x="48"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3"/>
                      <a:pt x="47" y="53"/>
                      <a:pt x="47" y="53"/>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8" y="54"/>
                      <a:pt x="48" y="54"/>
                      <a:pt x="48" y="54"/>
                    </a:cubicBezTo>
                    <a:cubicBezTo>
                      <a:pt x="48" y="54"/>
                      <a:pt x="48" y="54"/>
                      <a:pt x="48" y="54"/>
                    </a:cubicBezTo>
                    <a:cubicBezTo>
                      <a:pt x="48" y="54"/>
                      <a:pt x="48" y="54"/>
                      <a:pt x="48" y="54"/>
                    </a:cubicBezTo>
                    <a:cubicBezTo>
                      <a:pt x="48" y="55"/>
                      <a:pt x="48" y="55"/>
                      <a:pt x="48" y="55"/>
                    </a:cubicBezTo>
                    <a:cubicBezTo>
                      <a:pt x="48" y="55"/>
                      <a:pt x="48" y="55"/>
                      <a:pt x="48" y="55"/>
                    </a:cubicBezTo>
                    <a:cubicBezTo>
                      <a:pt x="48" y="55"/>
                      <a:pt x="48" y="55"/>
                      <a:pt x="48" y="55"/>
                    </a:cubicBezTo>
                    <a:cubicBezTo>
                      <a:pt x="48" y="55"/>
                      <a:pt x="48" y="55"/>
                      <a:pt x="48" y="55"/>
                    </a:cubicBezTo>
                    <a:cubicBezTo>
                      <a:pt x="49" y="55"/>
                      <a:pt x="49" y="55"/>
                      <a:pt x="49" y="55"/>
                    </a:cubicBezTo>
                    <a:cubicBezTo>
                      <a:pt x="49" y="55"/>
                      <a:pt x="49" y="55"/>
                      <a:pt x="49" y="55"/>
                    </a:cubicBezTo>
                    <a:cubicBezTo>
                      <a:pt x="49" y="55"/>
                      <a:pt x="49" y="55"/>
                      <a:pt x="49" y="55"/>
                    </a:cubicBezTo>
                    <a:cubicBezTo>
                      <a:pt x="49" y="55"/>
                      <a:pt x="49" y="55"/>
                      <a:pt x="49" y="55"/>
                    </a:cubicBezTo>
                    <a:cubicBezTo>
                      <a:pt x="49" y="55"/>
                      <a:pt x="49" y="55"/>
                      <a:pt x="49" y="55"/>
                    </a:cubicBezTo>
                    <a:cubicBezTo>
                      <a:pt x="49" y="55"/>
                      <a:pt x="49" y="55"/>
                      <a:pt x="49" y="55"/>
                    </a:cubicBezTo>
                    <a:cubicBezTo>
                      <a:pt x="49" y="55"/>
                      <a:pt x="49" y="55"/>
                      <a:pt x="49" y="55"/>
                    </a:cubicBezTo>
                    <a:cubicBezTo>
                      <a:pt x="49" y="55"/>
                      <a:pt x="49" y="55"/>
                      <a:pt x="49" y="55"/>
                    </a:cubicBezTo>
                    <a:cubicBezTo>
                      <a:pt x="49" y="55"/>
                      <a:pt x="49" y="55"/>
                      <a:pt x="49" y="55"/>
                    </a:cubicBezTo>
                    <a:cubicBezTo>
                      <a:pt x="49" y="55"/>
                      <a:pt x="49" y="55"/>
                      <a:pt x="49" y="55"/>
                    </a:cubicBezTo>
                    <a:cubicBezTo>
                      <a:pt x="50" y="55"/>
                      <a:pt x="50" y="55"/>
                      <a:pt x="50" y="55"/>
                    </a:cubicBezTo>
                    <a:cubicBezTo>
                      <a:pt x="49" y="55"/>
                      <a:pt x="49" y="55"/>
                      <a:pt x="49" y="55"/>
                    </a:cubicBezTo>
                    <a:close/>
                    <a:moveTo>
                      <a:pt x="47" y="53"/>
                    </a:moveTo>
                    <a:cubicBezTo>
                      <a:pt x="47" y="53"/>
                      <a:pt x="47" y="53"/>
                      <a:pt x="47" y="53"/>
                    </a:cubicBezTo>
                    <a:cubicBezTo>
                      <a:pt x="47" y="53"/>
                      <a:pt x="47" y="53"/>
                      <a:pt x="47" y="53"/>
                    </a:cubicBezTo>
                    <a:cubicBezTo>
                      <a:pt x="47" y="53"/>
                      <a:pt x="47" y="53"/>
                      <a:pt x="47" y="53"/>
                    </a:cubicBezTo>
                    <a:cubicBezTo>
                      <a:pt x="47" y="53"/>
                      <a:pt x="47" y="53"/>
                      <a:pt x="47" y="53"/>
                    </a:cubicBezTo>
                    <a:cubicBezTo>
                      <a:pt x="46" y="53"/>
                      <a:pt x="46" y="53"/>
                      <a:pt x="46" y="53"/>
                    </a:cubicBezTo>
                    <a:cubicBezTo>
                      <a:pt x="46" y="53"/>
                      <a:pt x="46" y="53"/>
                      <a:pt x="46" y="53"/>
                    </a:cubicBezTo>
                    <a:cubicBezTo>
                      <a:pt x="46" y="53"/>
                      <a:pt x="46" y="53"/>
                      <a:pt x="46" y="53"/>
                    </a:cubicBezTo>
                    <a:cubicBezTo>
                      <a:pt x="46" y="53"/>
                      <a:pt x="46" y="53"/>
                      <a:pt x="46" y="53"/>
                    </a:cubicBezTo>
                    <a:cubicBezTo>
                      <a:pt x="46" y="53"/>
                      <a:pt x="46" y="53"/>
                      <a:pt x="46" y="53"/>
                    </a:cubicBezTo>
                    <a:cubicBezTo>
                      <a:pt x="46" y="53"/>
                      <a:pt x="46" y="53"/>
                      <a:pt x="46" y="53"/>
                    </a:cubicBezTo>
                    <a:cubicBezTo>
                      <a:pt x="46" y="53"/>
                      <a:pt x="46" y="53"/>
                      <a:pt x="46" y="53"/>
                    </a:cubicBezTo>
                    <a:cubicBezTo>
                      <a:pt x="46" y="53"/>
                      <a:pt x="46" y="53"/>
                      <a:pt x="46" y="53"/>
                    </a:cubicBezTo>
                    <a:cubicBezTo>
                      <a:pt x="47" y="53"/>
                      <a:pt x="47" y="53"/>
                      <a:pt x="47" y="53"/>
                    </a:cubicBezTo>
                    <a:cubicBezTo>
                      <a:pt x="47" y="53"/>
                      <a:pt x="47" y="53"/>
                      <a:pt x="47" y="53"/>
                    </a:cubicBezTo>
                    <a:cubicBezTo>
                      <a:pt x="47" y="53"/>
                      <a:pt x="47" y="53"/>
                      <a:pt x="47" y="53"/>
                    </a:cubicBezTo>
                    <a:cubicBezTo>
                      <a:pt x="47" y="53"/>
                      <a:pt x="47" y="53"/>
                      <a:pt x="47" y="53"/>
                    </a:cubicBezTo>
                    <a:cubicBezTo>
                      <a:pt x="47" y="53"/>
                      <a:pt x="47" y="53"/>
                      <a:pt x="47" y="53"/>
                    </a:cubicBezTo>
                    <a:cubicBezTo>
                      <a:pt x="47" y="53"/>
                      <a:pt x="47" y="53"/>
                      <a:pt x="47" y="53"/>
                    </a:cubicBezTo>
                    <a:cubicBezTo>
                      <a:pt x="47" y="53"/>
                      <a:pt x="47" y="53"/>
                      <a:pt x="47" y="53"/>
                    </a:cubicBezTo>
                    <a:cubicBezTo>
                      <a:pt x="48" y="53"/>
                      <a:pt x="48" y="53"/>
                      <a:pt x="48" y="53"/>
                    </a:cubicBezTo>
                    <a:cubicBezTo>
                      <a:pt x="48" y="53"/>
                      <a:pt x="48" y="53"/>
                      <a:pt x="48" y="53"/>
                    </a:cubicBezTo>
                    <a:cubicBezTo>
                      <a:pt x="48" y="53"/>
                      <a:pt x="48" y="53"/>
                      <a:pt x="48" y="53"/>
                    </a:cubicBezTo>
                    <a:cubicBezTo>
                      <a:pt x="48" y="53"/>
                      <a:pt x="48" y="53"/>
                      <a:pt x="48" y="53"/>
                    </a:cubicBezTo>
                    <a:cubicBezTo>
                      <a:pt x="48" y="53"/>
                      <a:pt x="48" y="53"/>
                      <a:pt x="48" y="53"/>
                    </a:cubicBezTo>
                    <a:cubicBezTo>
                      <a:pt x="48" y="53"/>
                      <a:pt x="48" y="53"/>
                      <a:pt x="48" y="53"/>
                    </a:cubicBezTo>
                    <a:cubicBezTo>
                      <a:pt x="48" y="53"/>
                      <a:pt x="48" y="53"/>
                      <a:pt x="48" y="53"/>
                    </a:cubicBezTo>
                    <a:cubicBezTo>
                      <a:pt x="48" y="54"/>
                      <a:pt x="48" y="54"/>
                      <a:pt x="48" y="54"/>
                    </a:cubicBezTo>
                    <a:cubicBezTo>
                      <a:pt x="48" y="54"/>
                      <a:pt x="48" y="54"/>
                      <a:pt x="48" y="54"/>
                    </a:cubicBezTo>
                    <a:cubicBezTo>
                      <a:pt x="48" y="54"/>
                      <a:pt x="48" y="54"/>
                      <a:pt x="48" y="54"/>
                    </a:cubicBezTo>
                    <a:cubicBezTo>
                      <a:pt x="48" y="54"/>
                      <a:pt x="48" y="54"/>
                      <a:pt x="48" y="54"/>
                    </a:cubicBezTo>
                    <a:cubicBezTo>
                      <a:pt x="48" y="54"/>
                      <a:pt x="48" y="54"/>
                      <a:pt x="48" y="54"/>
                    </a:cubicBezTo>
                    <a:cubicBezTo>
                      <a:pt x="48" y="54"/>
                      <a:pt x="48" y="54"/>
                      <a:pt x="48" y="54"/>
                    </a:cubicBezTo>
                    <a:cubicBezTo>
                      <a:pt x="47" y="54"/>
                      <a:pt x="47" y="54"/>
                      <a:pt x="47" y="54"/>
                    </a:cubicBezTo>
                    <a:cubicBezTo>
                      <a:pt x="47" y="54"/>
                      <a:pt x="47" y="54"/>
                      <a:pt x="47" y="54"/>
                    </a:cubicBezTo>
                    <a:cubicBezTo>
                      <a:pt x="47" y="54"/>
                      <a:pt x="47" y="54"/>
                      <a:pt x="47" y="54"/>
                    </a:cubicBezTo>
                    <a:cubicBezTo>
                      <a:pt x="47" y="53"/>
                      <a:pt x="47" y="53"/>
                      <a:pt x="47" y="53"/>
                    </a:cubicBezTo>
                    <a:cubicBezTo>
                      <a:pt x="47" y="53"/>
                      <a:pt x="47" y="53"/>
                      <a:pt x="47" y="53"/>
                    </a:cubicBezTo>
                    <a:close/>
                    <a:moveTo>
                      <a:pt x="44" y="52"/>
                    </a:moveTo>
                    <a:cubicBezTo>
                      <a:pt x="44" y="52"/>
                      <a:pt x="44" y="52"/>
                      <a:pt x="44" y="52"/>
                    </a:cubicBezTo>
                    <a:cubicBezTo>
                      <a:pt x="44" y="52"/>
                      <a:pt x="44" y="52"/>
                      <a:pt x="44" y="52"/>
                    </a:cubicBezTo>
                    <a:cubicBezTo>
                      <a:pt x="44" y="52"/>
                      <a:pt x="44" y="52"/>
                      <a:pt x="44" y="52"/>
                    </a:cubicBezTo>
                    <a:close/>
                    <a:moveTo>
                      <a:pt x="45" y="53"/>
                    </a:moveTo>
                    <a:cubicBezTo>
                      <a:pt x="45" y="53"/>
                      <a:pt x="45" y="53"/>
                      <a:pt x="45" y="53"/>
                    </a:cubicBezTo>
                    <a:cubicBezTo>
                      <a:pt x="45" y="53"/>
                      <a:pt x="45" y="53"/>
                      <a:pt x="45" y="53"/>
                    </a:cubicBezTo>
                    <a:cubicBezTo>
                      <a:pt x="45" y="53"/>
                      <a:pt x="45" y="53"/>
                      <a:pt x="45" y="53"/>
                    </a:cubicBezTo>
                    <a:cubicBezTo>
                      <a:pt x="45" y="53"/>
                      <a:pt x="45" y="53"/>
                      <a:pt x="45" y="53"/>
                    </a:cubicBezTo>
                    <a:cubicBezTo>
                      <a:pt x="45" y="53"/>
                      <a:pt x="45" y="53"/>
                      <a:pt x="45" y="53"/>
                    </a:cubicBezTo>
                    <a:close/>
                    <a:moveTo>
                      <a:pt x="59" y="60"/>
                    </a:moveTo>
                    <a:cubicBezTo>
                      <a:pt x="59" y="60"/>
                      <a:pt x="59" y="60"/>
                      <a:pt x="59" y="60"/>
                    </a:cubicBezTo>
                    <a:cubicBezTo>
                      <a:pt x="59" y="60"/>
                      <a:pt x="59" y="60"/>
                      <a:pt x="59" y="60"/>
                    </a:cubicBezTo>
                    <a:cubicBezTo>
                      <a:pt x="59" y="60"/>
                      <a:pt x="59" y="60"/>
                      <a:pt x="59" y="60"/>
                    </a:cubicBezTo>
                    <a:cubicBezTo>
                      <a:pt x="59" y="60"/>
                      <a:pt x="59" y="60"/>
                      <a:pt x="59" y="60"/>
                    </a:cubicBezTo>
                    <a:cubicBezTo>
                      <a:pt x="59" y="60"/>
                      <a:pt x="59" y="60"/>
                      <a:pt x="59" y="60"/>
                    </a:cubicBezTo>
                    <a:cubicBezTo>
                      <a:pt x="58" y="59"/>
                      <a:pt x="58" y="59"/>
                      <a:pt x="58" y="59"/>
                    </a:cubicBezTo>
                    <a:cubicBezTo>
                      <a:pt x="58" y="59"/>
                      <a:pt x="58" y="59"/>
                      <a:pt x="58" y="59"/>
                    </a:cubicBezTo>
                    <a:cubicBezTo>
                      <a:pt x="59" y="59"/>
                      <a:pt x="59" y="59"/>
                      <a:pt x="59" y="59"/>
                    </a:cubicBezTo>
                    <a:cubicBezTo>
                      <a:pt x="59" y="59"/>
                      <a:pt x="59" y="59"/>
                      <a:pt x="59" y="59"/>
                    </a:cubicBezTo>
                    <a:cubicBezTo>
                      <a:pt x="59" y="59"/>
                      <a:pt x="59" y="59"/>
                      <a:pt x="59" y="59"/>
                    </a:cubicBezTo>
                    <a:cubicBezTo>
                      <a:pt x="59" y="59"/>
                      <a:pt x="59" y="59"/>
                      <a:pt x="59" y="59"/>
                    </a:cubicBezTo>
                    <a:cubicBezTo>
                      <a:pt x="59" y="59"/>
                      <a:pt x="59" y="59"/>
                      <a:pt x="59" y="59"/>
                    </a:cubicBezTo>
                    <a:cubicBezTo>
                      <a:pt x="59" y="59"/>
                      <a:pt x="59" y="59"/>
                      <a:pt x="59" y="59"/>
                    </a:cubicBezTo>
                    <a:cubicBezTo>
                      <a:pt x="58" y="59"/>
                      <a:pt x="58" y="59"/>
                      <a:pt x="58" y="59"/>
                    </a:cubicBezTo>
                    <a:cubicBezTo>
                      <a:pt x="58" y="59"/>
                      <a:pt x="58" y="59"/>
                      <a:pt x="58" y="59"/>
                    </a:cubicBezTo>
                    <a:cubicBezTo>
                      <a:pt x="58" y="59"/>
                      <a:pt x="58" y="59"/>
                      <a:pt x="58" y="59"/>
                    </a:cubicBezTo>
                    <a:cubicBezTo>
                      <a:pt x="58" y="59"/>
                      <a:pt x="58" y="59"/>
                      <a:pt x="58" y="59"/>
                    </a:cubicBezTo>
                    <a:cubicBezTo>
                      <a:pt x="58" y="59"/>
                      <a:pt x="58" y="59"/>
                      <a:pt x="58" y="59"/>
                    </a:cubicBezTo>
                    <a:cubicBezTo>
                      <a:pt x="58" y="59"/>
                      <a:pt x="58" y="59"/>
                      <a:pt x="58" y="59"/>
                    </a:cubicBezTo>
                    <a:cubicBezTo>
                      <a:pt x="58" y="59"/>
                      <a:pt x="58" y="59"/>
                      <a:pt x="58" y="59"/>
                    </a:cubicBezTo>
                    <a:cubicBezTo>
                      <a:pt x="58" y="59"/>
                      <a:pt x="58" y="59"/>
                      <a:pt x="58" y="59"/>
                    </a:cubicBezTo>
                    <a:cubicBezTo>
                      <a:pt x="58" y="59"/>
                      <a:pt x="58" y="59"/>
                      <a:pt x="58" y="59"/>
                    </a:cubicBezTo>
                    <a:cubicBezTo>
                      <a:pt x="59" y="59"/>
                      <a:pt x="59" y="59"/>
                      <a:pt x="59" y="59"/>
                    </a:cubicBezTo>
                    <a:cubicBezTo>
                      <a:pt x="59" y="59"/>
                      <a:pt x="59" y="59"/>
                      <a:pt x="59" y="59"/>
                    </a:cubicBezTo>
                    <a:cubicBezTo>
                      <a:pt x="58" y="59"/>
                      <a:pt x="58" y="59"/>
                      <a:pt x="58" y="59"/>
                    </a:cubicBezTo>
                    <a:cubicBezTo>
                      <a:pt x="58" y="59"/>
                      <a:pt x="58" y="59"/>
                      <a:pt x="58" y="59"/>
                    </a:cubicBezTo>
                    <a:cubicBezTo>
                      <a:pt x="58" y="59"/>
                      <a:pt x="58" y="59"/>
                      <a:pt x="58" y="59"/>
                    </a:cubicBezTo>
                    <a:cubicBezTo>
                      <a:pt x="58"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7" y="58"/>
                      <a:pt x="57" y="58"/>
                      <a:pt x="57" y="58"/>
                    </a:cubicBezTo>
                    <a:cubicBezTo>
                      <a:pt x="57" y="58"/>
                      <a:pt x="57" y="58"/>
                      <a:pt x="57" y="58"/>
                    </a:cubicBezTo>
                    <a:cubicBezTo>
                      <a:pt x="57" y="57"/>
                      <a:pt x="57" y="57"/>
                      <a:pt x="57" y="57"/>
                    </a:cubicBezTo>
                    <a:cubicBezTo>
                      <a:pt x="57" y="57"/>
                      <a:pt x="57" y="57"/>
                      <a:pt x="57" y="57"/>
                    </a:cubicBezTo>
                    <a:cubicBezTo>
                      <a:pt x="57" y="57"/>
                      <a:pt x="57" y="57"/>
                      <a:pt x="57" y="57"/>
                    </a:cubicBezTo>
                    <a:cubicBezTo>
                      <a:pt x="56" y="57"/>
                      <a:pt x="56" y="57"/>
                      <a:pt x="56" y="57"/>
                    </a:cubicBezTo>
                    <a:cubicBezTo>
                      <a:pt x="56" y="57"/>
                      <a:pt x="56" y="57"/>
                      <a:pt x="56" y="57"/>
                    </a:cubicBezTo>
                    <a:cubicBezTo>
                      <a:pt x="56" y="57"/>
                      <a:pt x="56" y="57"/>
                      <a:pt x="56" y="57"/>
                    </a:cubicBezTo>
                    <a:cubicBezTo>
                      <a:pt x="56" y="57"/>
                      <a:pt x="56" y="57"/>
                      <a:pt x="56" y="57"/>
                    </a:cubicBezTo>
                    <a:cubicBezTo>
                      <a:pt x="56" y="58"/>
                      <a:pt x="56" y="58"/>
                      <a:pt x="56" y="58"/>
                    </a:cubicBezTo>
                    <a:cubicBezTo>
                      <a:pt x="56" y="57"/>
                      <a:pt x="56" y="57"/>
                      <a:pt x="56" y="57"/>
                    </a:cubicBezTo>
                    <a:cubicBezTo>
                      <a:pt x="56" y="57"/>
                      <a:pt x="56" y="57"/>
                      <a:pt x="56" y="57"/>
                    </a:cubicBezTo>
                    <a:cubicBezTo>
                      <a:pt x="55" y="57"/>
                      <a:pt x="55" y="57"/>
                      <a:pt x="55" y="57"/>
                    </a:cubicBezTo>
                    <a:cubicBezTo>
                      <a:pt x="55" y="58"/>
                      <a:pt x="55" y="58"/>
                      <a:pt x="55" y="58"/>
                    </a:cubicBezTo>
                    <a:cubicBezTo>
                      <a:pt x="55" y="58"/>
                      <a:pt x="55" y="58"/>
                      <a:pt x="55" y="58"/>
                    </a:cubicBezTo>
                    <a:cubicBezTo>
                      <a:pt x="55" y="58"/>
                      <a:pt x="55" y="58"/>
                      <a:pt x="55" y="58"/>
                    </a:cubicBezTo>
                    <a:cubicBezTo>
                      <a:pt x="55" y="58"/>
                      <a:pt x="55" y="58"/>
                      <a:pt x="55" y="58"/>
                    </a:cubicBezTo>
                    <a:cubicBezTo>
                      <a:pt x="55" y="58"/>
                      <a:pt x="55" y="58"/>
                      <a:pt x="55" y="58"/>
                    </a:cubicBezTo>
                    <a:cubicBezTo>
                      <a:pt x="55" y="58"/>
                      <a:pt x="55" y="58"/>
                      <a:pt x="55" y="58"/>
                    </a:cubicBezTo>
                    <a:cubicBezTo>
                      <a:pt x="56" y="58"/>
                      <a:pt x="56" y="58"/>
                      <a:pt x="56" y="58"/>
                    </a:cubicBezTo>
                    <a:cubicBezTo>
                      <a:pt x="56" y="58"/>
                      <a:pt x="56" y="58"/>
                      <a:pt x="56" y="58"/>
                    </a:cubicBezTo>
                    <a:cubicBezTo>
                      <a:pt x="56" y="58"/>
                      <a:pt x="56" y="58"/>
                      <a:pt x="56" y="58"/>
                    </a:cubicBezTo>
                    <a:cubicBezTo>
                      <a:pt x="56" y="58"/>
                      <a:pt x="56" y="58"/>
                      <a:pt x="56" y="58"/>
                    </a:cubicBezTo>
                    <a:cubicBezTo>
                      <a:pt x="56" y="58"/>
                      <a:pt x="56" y="58"/>
                      <a:pt x="56" y="58"/>
                    </a:cubicBezTo>
                    <a:cubicBezTo>
                      <a:pt x="56" y="58"/>
                      <a:pt x="56" y="58"/>
                      <a:pt x="56" y="58"/>
                    </a:cubicBezTo>
                    <a:cubicBezTo>
                      <a:pt x="56" y="58"/>
                      <a:pt x="56" y="58"/>
                      <a:pt x="56" y="58"/>
                    </a:cubicBezTo>
                    <a:cubicBezTo>
                      <a:pt x="56" y="58"/>
                      <a:pt x="56" y="58"/>
                      <a:pt x="56" y="58"/>
                    </a:cubicBezTo>
                    <a:cubicBezTo>
                      <a:pt x="56" y="58"/>
                      <a:pt x="56" y="58"/>
                      <a:pt x="56" y="58"/>
                    </a:cubicBezTo>
                    <a:cubicBezTo>
                      <a:pt x="56" y="58"/>
                      <a:pt x="56" y="58"/>
                      <a:pt x="56" y="58"/>
                    </a:cubicBezTo>
                    <a:cubicBezTo>
                      <a:pt x="56" y="58"/>
                      <a:pt x="56" y="58"/>
                      <a:pt x="56" y="58"/>
                    </a:cubicBezTo>
                    <a:cubicBezTo>
                      <a:pt x="56" y="58"/>
                      <a:pt x="56" y="58"/>
                      <a:pt x="56" y="58"/>
                    </a:cubicBezTo>
                    <a:cubicBezTo>
                      <a:pt x="56" y="59"/>
                      <a:pt x="56" y="59"/>
                      <a:pt x="56" y="59"/>
                    </a:cubicBezTo>
                    <a:cubicBezTo>
                      <a:pt x="56" y="59"/>
                      <a:pt x="56" y="59"/>
                      <a:pt x="56" y="59"/>
                    </a:cubicBezTo>
                    <a:cubicBezTo>
                      <a:pt x="57" y="58"/>
                      <a:pt x="57" y="58"/>
                      <a:pt x="57" y="58"/>
                    </a:cubicBezTo>
                    <a:cubicBezTo>
                      <a:pt x="57" y="58"/>
                      <a:pt x="57" y="58"/>
                      <a:pt x="57" y="58"/>
                    </a:cubicBezTo>
                    <a:cubicBezTo>
                      <a:pt x="57" y="58"/>
                      <a:pt x="57" y="58"/>
                      <a:pt x="57" y="58"/>
                    </a:cubicBezTo>
                    <a:cubicBezTo>
                      <a:pt x="57" y="58"/>
                      <a:pt x="57" y="58"/>
                      <a:pt x="57" y="58"/>
                    </a:cubicBezTo>
                    <a:cubicBezTo>
                      <a:pt x="57" y="59"/>
                      <a:pt x="57" y="59"/>
                      <a:pt x="57" y="59"/>
                    </a:cubicBezTo>
                    <a:cubicBezTo>
                      <a:pt x="57" y="59"/>
                      <a:pt x="57" y="59"/>
                      <a:pt x="57" y="59"/>
                    </a:cubicBezTo>
                    <a:cubicBezTo>
                      <a:pt x="57" y="59"/>
                      <a:pt x="57" y="59"/>
                      <a:pt x="57" y="59"/>
                    </a:cubicBezTo>
                    <a:cubicBezTo>
                      <a:pt x="57" y="59"/>
                      <a:pt x="57" y="59"/>
                      <a:pt x="57" y="59"/>
                    </a:cubicBezTo>
                    <a:cubicBezTo>
                      <a:pt x="57" y="59"/>
                      <a:pt x="57" y="59"/>
                      <a:pt x="57" y="59"/>
                    </a:cubicBezTo>
                    <a:cubicBezTo>
                      <a:pt x="57" y="59"/>
                      <a:pt x="57" y="59"/>
                      <a:pt x="57" y="59"/>
                    </a:cubicBezTo>
                    <a:cubicBezTo>
                      <a:pt x="57" y="59"/>
                      <a:pt x="57" y="59"/>
                      <a:pt x="57" y="59"/>
                    </a:cubicBezTo>
                    <a:cubicBezTo>
                      <a:pt x="57" y="59"/>
                      <a:pt x="57" y="59"/>
                      <a:pt x="57" y="59"/>
                    </a:cubicBezTo>
                    <a:cubicBezTo>
                      <a:pt x="57" y="59"/>
                      <a:pt x="57" y="59"/>
                      <a:pt x="57" y="59"/>
                    </a:cubicBezTo>
                    <a:cubicBezTo>
                      <a:pt x="57" y="59"/>
                      <a:pt x="57" y="59"/>
                      <a:pt x="57" y="59"/>
                    </a:cubicBezTo>
                    <a:cubicBezTo>
                      <a:pt x="57" y="59"/>
                      <a:pt x="57" y="59"/>
                      <a:pt x="57" y="59"/>
                    </a:cubicBezTo>
                    <a:cubicBezTo>
                      <a:pt x="57" y="59"/>
                      <a:pt x="57" y="59"/>
                      <a:pt x="57" y="59"/>
                    </a:cubicBezTo>
                    <a:cubicBezTo>
                      <a:pt x="57" y="59"/>
                      <a:pt x="57" y="59"/>
                      <a:pt x="57" y="59"/>
                    </a:cubicBezTo>
                    <a:cubicBezTo>
                      <a:pt x="57" y="59"/>
                      <a:pt x="57" y="59"/>
                      <a:pt x="57" y="59"/>
                    </a:cubicBezTo>
                    <a:cubicBezTo>
                      <a:pt x="57" y="59"/>
                      <a:pt x="57" y="59"/>
                      <a:pt x="57" y="59"/>
                    </a:cubicBezTo>
                    <a:cubicBezTo>
                      <a:pt x="57" y="59"/>
                      <a:pt x="57" y="59"/>
                      <a:pt x="57" y="59"/>
                    </a:cubicBezTo>
                    <a:cubicBezTo>
                      <a:pt x="57" y="59"/>
                      <a:pt x="57" y="59"/>
                      <a:pt x="57" y="59"/>
                    </a:cubicBezTo>
                    <a:cubicBezTo>
                      <a:pt x="57" y="59"/>
                      <a:pt x="57" y="59"/>
                      <a:pt x="57" y="59"/>
                    </a:cubicBezTo>
                    <a:cubicBezTo>
                      <a:pt x="58" y="59"/>
                      <a:pt x="58" y="59"/>
                      <a:pt x="58" y="59"/>
                    </a:cubicBezTo>
                    <a:cubicBezTo>
                      <a:pt x="57" y="59"/>
                      <a:pt x="57" y="59"/>
                      <a:pt x="57" y="59"/>
                    </a:cubicBezTo>
                    <a:cubicBezTo>
                      <a:pt x="58" y="59"/>
                      <a:pt x="58" y="59"/>
                      <a:pt x="58" y="59"/>
                    </a:cubicBezTo>
                    <a:cubicBezTo>
                      <a:pt x="58" y="59"/>
                      <a:pt x="58" y="59"/>
                      <a:pt x="58" y="59"/>
                    </a:cubicBezTo>
                    <a:cubicBezTo>
                      <a:pt x="58" y="60"/>
                      <a:pt x="58" y="60"/>
                      <a:pt x="58" y="60"/>
                    </a:cubicBezTo>
                    <a:cubicBezTo>
                      <a:pt x="58" y="60"/>
                      <a:pt x="58" y="60"/>
                      <a:pt x="58" y="60"/>
                    </a:cubicBezTo>
                    <a:cubicBezTo>
                      <a:pt x="58" y="60"/>
                      <a:pt x="58" y="60"/>
                      <a:pt x="58" y="60"/>
                    </a:cubicBezTo>
                    <a:cubicBezTo>
                      <a:pt x="58" y="60"/>
                      <a:pt x="58" y="60"/>
                      <a:pt x="58" y="60"/>
                    </a:cubicBezTo>
                    <a:cubicBezTo>
                      <a:pt x="58" y="60"/>
                      <a:pt x="58" y="60"/>
                      <a:pt x="58" y="60"/>
                    </a:cubicBezTo>
                    <a:cubicBezTo>
                      <a:pt x="58" y="59"/>
                      <a:pt x="58" y="59"/>
                      <a:pt x="58" y="59"/>
                    </a:cubicBezTo>
                    <a:cubicBezTo>
                      <a:pt x="58" y="60"/>
                      <a:pt x="58" y="60"/>
                      <a:pt x="58" y="60"/>
                    </a:cubicBezTo>
                    <a:cubicBezTo>
                      <a:pt x="58" y="59"/>
                      <a:pt x="58" y="59"/>
                      <a:pt x="58" y="59"/>
                    </a:cubicBezTo>
                    <a:cubicBezTo>
                      <a:pt x="58" y="59"/>
                      <a:pt x="58" y="59"/>
                      <a:pt x="58" y="59"/>
                    </a:cubicBezTo>
                    <a:cubicBezTo>
                      <a:pt x="58" y="60"/>
                      <a:pt x="58" y="60"/>
                      <a:pt x="58" y="60"/>
                    </a:cubicBezTo>
                    <a:cubicBezTo>
                      <a:pt x="59" y="60"/>
                      <a:pt x="59" y="60"/>
                      <a:pt x="59" y="60"/>
                    </a:cubicBezTo>
                    <a:cubicBezTo>
                      <a:pt x="59" y="60"/>
                      <a:pt x="59" y="60"/>
                      <a:pt x="59" y="60"/>
                    </a:cubicBezTo>
                    <a:close/>
                    <a:moveTo>
                      <a:pt x="45" y="52"/>
                    </a:moveTo>
                    <a:cubicBezTo>
                      <a:pt x="45" y="52"/>
                      <a:pt x="45" y="52"/>
                      <a:pt x="45" y="52"/>
                    </a:cubicBezTo>
                    <a:cubicBezTo>
                      <a:pt x="45" y="52"/>
                      <a:pt x="45" y="52"/>
                      <a:pt x="45" y="52"/>
                    </a:cubicBezTo>
                    <a:cubicBezTo>
                      <a:pt x="45" y="53"/>
                      <a:pt x="45" y="53"/>
                      <a:pt x="45" y="53"/>
                    </a:cubicBezTo>
                    <a:cubicBezTo>
                      <a:pt x="45" y="52"/>
                      <a:pt x="45" y="52"/>
                      <a:pt x="45" y="52"/>
                    </a:cubicBezTo>
                    <a:cubicBezTo>
                      <a:pt x="45" y="52"/>
                      <a:pt x="45" y="52"/>
                      <a:pt x="45" y="52"/>
                    </a:cubicBezTo>
                    <a:close/>
                    <a:moveTo>
                      <a:pt x="44" y="51"/>
                    </a:moveTo>
                    <a:cubicBezTo>
                      <a:pt x="44" y="51"/>
                      <a:pt x="44" y="51"/>
                      <a:pt x="44" y="51"/>
                    </a:cubicBezTo>
                    <a:cubicBezTo>
                      <a:pt x="43" y="51"/>
                      <a:pt x="43" y="51"/>
                      <a:pt x="43" y="51"/>
                    </a:cubicBezTo>
                    <a:cubicBezTo>
                      <a:pt x="43" y="51"/>
                      <a:pt x="43" y="51"/>
                      <a:pt x="43" y="51"/>
                    </a:cubicBezTo>
                    <a:cubicBezTo>
                      <a:pt x="44" y="52"/>
                      <a:pt x="44" y="52"/>
                      <a:pt x="44" y="52"/>
                    </a:cubicBezTo>
                    <a:cubicBezTo>
                      <a:pt x="44" y="52"/>
                      <a:pt x="44" y="52"/>
                      <a:pt x="44" y="52"/>
                    </a:cubicBezTo>
                    <a:cubicBezTo>
                      <a:pt x="44" y="52"/>
                      <a:pt x="44" y="52"/>
                      <a:pt x="44" y="52"/>
                    </a:cubicBezTo>
                    <a:cubicBezTo>
                      <a:pt x="44" y="51"/>
                      <a:pt x="44" y="51"/>
                      <a:pt x="44" y="51"/>
                    </a:cubicBezTo>
                    <a:close/>
                    <a:moveTo>
                      <a:pt x="57" y="59"/>
                    </a:moveTo>
                    <a:cubicBezTo>
                      <a:pt x="57" y="59"/>
                      <a:pt x="57" y="59"/>
                      <a:pt x="57" y="59"/>
                    </a:cubicBezTo>
                    <a:cubicBezTo>
                      <a:pt x="57" y="59"/>
                      <a:pt x="57" y="59"/>
                      <a:pt x="57" y="59"/>
                    </a:cubicBezTo>
                    <a:cubicBezTo>
                      <a:pt x="57" y="59"/>
                      <a:pt x="57" y="59"/>
                      <a:pt x="57" y="59"/>
                    </a:cubicBezTo>
                    <a:cubicBezTo>
                      <a:pt x="57" y="59"/>
                      <a:pt x="57" y="59"/>
                      <a:pt x="57" y="59"/>
                    </a:cubicBezTo>
                    <a:cubicBezTo>
                      <a:pt x="57" y="59"/>
                      <a:pt x="57" y="59"/>
                      <a:pt x="57" y="59"/>
                    </a:cubicBezTo>
                    <a:close/>
                    <a:moveTo>
                      <a:pt x="46" y="52"/>
                    </a:moveTo>
                    <a:cubicBezTo>
                      <a:pt x="46" y="52"/>
                      <a:pt x="46" y="52"/>
                      <a:pt x="46" y="52"/>
                    </a:cubicBezTo>
                    <a:cubicBezTo>
                      <a:pt x="45" y="52"/>
                      <a:pt x="45" y="52"/>
                      <a:pt x="45" y="52"/>
                    </a:cubicBezTo>
                    <a:cubicBezTo>
                      <a:pt x="45" y="52"/>
                      <a:pt x="45" y="52"/>
                      <a:pt x="45" y="52"/>
                    </a:cubicBezTo>
                    <a:cubicBezTo>
                      <a:pt x="45" y="53"/>
                      <a:pt x="45" y="53"/>
                      <a:pt x="45" y="53"/>
                    </a:cubicBezTo>
                    <a:cubicBezTo>
                      <a:pt x="46" y="53"/>
                      <a:pt x="46" y="53"/>
                      <a:pt x="46" y="53"/>
                    </a:cubicBezTo>
                    <a:cubicBezTo>
                      <a:pt x="46" y="53"/>
                      <a:pt x="46" y="53"/>
                      <a:pt x="46" y="53"/>
                    </a:cubicBezTo>
                    <a:cubicBezTo>
                      <a:pt x="46" y="53"/>
                      <a:pt x="46" y="53"/>
                      <a:pt x="46" y="53"/>
                    </a:cubicBezTo>
                    <a:cubicBezTo>
                      <a:pt x="46" y="53"/>
                      <a:pt x="46" y="53"/>
                      <a:pt x="46" y="53"/>
                    </a:cubicBezTo>
                    <a:cubicBezTo>
                      <a:pt x="46" y="53"/>
                      <a:pt x="46" y="53"/>
                      <a:pt x="46" y="53"/>
                    </a:cubicBezTo>
                    <a:lnTo>
                      <a:pt x="46" y="52"/>
                    </a:lnTo>
                    <a:close/>
                    <a:moveTo>
                      <a:pt x="44" y="52"/>
                    </a:moveTo>
                    <a:cubicBezTo>
                      <a:pt x="44" y="52"/>
                      <a:pt x="44" y="52"/>
                      <a:pt x="44" y="52"/>
                    </a:cubicBezTo>
                    <a:cubicBezTo>
                      <a:pt x="44" y="51"/>
                      <a:pt x="44" y="51"/>
                      <a:pt x="44" y="51"/>
                    </a:cubicBezTo>
                    <a:cubicBezTo>
                      <a:pt x="44" y="51"/>
                      <a:pt x="44" y="51"/>
                      <a:pt x="44" y="51"/>
                    </a:cubicBezTo>
                    <a:cubicBezTo>
                      <a:pt x="44" y="51"/>
                      <a:pt x="44" y="51"/>
                      <a:pt x="44" y="51"/>
                    </a:cubicBezTo>
                    <a:cubicBezTo>
                      <a:pt x="44" y="51"/>
                      <a:pt x="44" y="51"/>
                      <a:pt x="44" y="51"/>
                    </a:cubicBezTo>
                    <a:cubicBezTo>
                      <a:pt x="44" y="51"/>
                      <a:pt x="44" y="51"/>
                      <a:pt x="44" y="51"/>
                    </a:cubicBezTo>
                    <a:cubicBezTo>
                      <a:pt x="44" y="51"/>
                      <a:pt x="44" y="51"/>
                      <a:pt x="44" y="51"/>
                    </a:cubicBezTo>
                    <a:cubicBezTo>
                      <a:pt x="44" y="51"/>
                      <a:pt x="44" y="51"/>
                      <a:pt x="44" y="51"/>
                    </a:cubicBezTo>
                    <a:cubicBezTo>
                      <a:pt x="44" y="52"/>
                      <a:pt x="44" y="52"/>
                      <a:pt x="44" y="52"/>
                    </a:cubicBezTo>
                    <a:cubicBezTo>
                      <a:pt x="44" y="52"/>
                      <a:pt x="44" y="52"/>
                      <a:pt x="44" y="52"/>
                    </a:cubicBezTo>
                    <a:cubicBezTo>
                      <a:pt x="44" y="52"/>
                      <a:pt x="44" y="52"/>
                      <a:pt x="44" y="52"/>
                    </a:cubicBezTo>
                    <a:cubicBezTo>
                      <a:pt x="44" y="52"/>
                      <a:pt x="44" y="52"/>
                      <a:pt x="44" y="52"/>
                    </a:cubicBezTo>
                    <a:cubicBezTo>
                      <a:pt x="44" y="52"/>
                      <a:pt x="44" y="52"/>
                      <a:pt x="44" y="52"/>
                    </a:cubicBezTo>
                    <a:cubicBezTo>
                      <a:pt x="44" y="52"/>
                      <a:pt x="44" y="52"/>
                      <a:pt x="44" y="52"/>
                    </a:cubicBezTo>
                    <a:cubicBezTo>
                      <a:pt x="44" y="52"/>
                      <a:pt x="44" y="52"/>
                      <a:pt x="44" y="52"/>
                    </a:cubicBezTo>
                    <a:close/>
                    <a:moveTo>
                      <a:pt x="73" y="68"/>
                    </a:move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lose/>
                    <a:moveTo>
                      <a:pt x="103" y="85"/>
                    </a:moveTo>
                    <a:cubicBezTo>
                      <a:pt x="103" y="85"/>
                      <a:pt x="103" y="85"/>
                      <a:pt x="103" y="85"/>
                    </a:cubicBezTo>
                    <a:cubicBezTo>
                      <a:pt x="103" y="85"/>
                      <a:pt x="103" y="85"/>
                      <a:pt x="103" y="85"/>
                    </a:cubicBezTo>
                    <a:cubicBezTo>
                      <a:pt x="103" y="84"/>
                      <a:pt x="103" y="84"/>
                      <a:pt x="103" y="84"/>
                    </a:cubicBezTo>
                    <a:cubicBezTo>
                      <a:pt x="103" y="85"/>
                      <a:pt x="103" y="85"/>
                      <a:pt x="103" y="85"/>
                    </a:cubicBezTo>
                    <a:cubicBezTo>
                      <a:pt x="103" y="85"/>
                      <a:pt x="103" y="85"/>
                      <a:pt x="103" y="85"/>
                    </a:cubicBezTo>
                    <a:cubicBezTo>
                      <a:pt x="103" y="85"/>
                      <a:pt x="103" y="85"/>
                      <a:pt x="103" y="85"/>
                    </a:cubicBezTo>
                    <a:cubicBezTo>
                      <a:pt x="103" y="85"/>
                      <a:pt x="103" y="85"/>
                      <a:pt x="103" y="85"/>
                    </a:cubicBezTo>
                    <a:close/>
                    <a:moveTo>
                      <a:pt x="45" y="52"/>
                    </a:moveTo>
                    <a:cubicBezTo>
                      <a:pt x="45" y="52"/>
                      <a:pt x="45" y="52"/>
                      <a:pt x="45" y="52"/>
                    </a:cubicBezTo>
                    <a:cubicBezTo>
                      <a:pt x="45" y="52"/>
                      <a:pt x="45" y="52"/>
                      <a:pt x="45" y="52"/>
                    </a:cubicBezTo>
                    <a:cubicBezTo>
                      <a:pt x="45" y="52"/>
                      <a:pt x="45" y="52"/>
                      <a:pt x="45" y="52"/>
                    </a:cubicBezTo>
                    <a:cubicBezTo>
                      <a:pt x="45" y="52"/>
                      <a:pt x="45" y="52"/>
                      <a:pt x="45" y="52"/>
                    </a:cubicBezTo>
                    <a:close/>
                    <a:moveTo>
                      <a:pt x="45" y="52"/>
                    </a:moveTo>
                    <a:cubicBezTo>
                      <a:pt x="45" y="52"/>
                      <a:pt x="45" y="52"/>
                      <a:pt x="45" y="52"/>
                    </a:cubicBezTo>
                    <a:cubicBezTo>
                      <a:pt x="45" y="52"/>
                      <a:pt x="45" y="52"/>
                      <a:pt x="45" y="52"/>
                    </a:cubicBezTo>
                    <a:cubicBezTo>
                      <a:pt x="45" y="52"/>
                      <a:pt x="45" y="52"/>
                      <a:pt x="45" y="52"/>
                    </a:cubicBezTo>
                    <a:close/>
                    <a:moveTo>
                      <a:pt x="61" y="61"/>
                    </a:moveTo>
                    <a:cubicBezTo>
                      <a:pt x="61" y="61"/>
                      <a:pt x="61" y="61"/>
                      <a:pt x="61" y="61"/>
                    </a:cubicBezTo>
                    <a:cubicBezTo>
                      <a:pt x="61" y="61"/>
                      <a:pt x="61" y="61"/>
                      <a:pt x="61" y="61"/>
                    </a:cubicBezTo>
                    <a:cubicBezTo>
                      <a:pt x="61" y="61"/>
                      <a:pt x="61" y="61"/>
                      <a:pt x="61" y="61"/>
                    </a:cubicBezTo>
                    <a:cubicBezTo>
                      <a:pt x="61" y="61"/>
                      <a:pt x="61" y="61"/>
                      <a:pt x="61" y="61"/>
                    </a:cubicBezTo>
                    <a:cubicBezTo>
                      <a:pt x="61" y="61"/>
                      <a:pt x="61" y="61"/>
                      <a:pt x="61" y="61"/>
                    </a:cubicBezTo>
                    <a:cubicBezTo>
                      <a:pt x="61" y="61"/>
                      <a:pt x="61" y="61"/>
                      <a:pt x="61" y="61"/>
                    </a:cubicBezTo>
                    <a:cubicBezTo>
                      <a:pt x="61" y="61"/>
                      <a:pt x="61" y="61"/>
                      <a:pt x="61" y="61"/>
                    </a:cubicBezTo>
                    <a:cubicBezTo>
                      <a:pt x="61" y="61"/>
                      <a:pt x="61" y="61"/>
                      <a:pt x="61" y="61"/>
                    </a:cubicBezTo>
                    <a:cubicBezTo>
                      <a:pt x="61" y="61"/>
                      <a:pt x="61" y="61"/>
                      <a:pt x="61" y="61"/>
                    </a:cubicBezTo>
                    <a:cubicBezTo>
                      <a:pt x="61" y="61"/>
                      <a:pt x="61" y="61"/>
                      <a:pt x="61" y="61"/>
                    </a:cubicBezTo>
                    <a:cubicBezTo>
                      <a:pt x="61" y="61"/>
                      <a:pt x="61" y="61"/>
                      <a:pt x="61" y="61"/>
                    </a:cubicBezTo>
                    <a:cubicBezTo>
                      <a:pt x="61" y="61"/>
                      <a:pt x="61" y="61"/>
                      <a:pt x="61" y="61"/>
                    </a:cubicBezTo>
                    <a:cubicBezTo>
                      <a:pt x="61" y="61"/>
                      <a:pt x="61" y="61"/>
                      <a:pt x="61" y="61"/>
                    </a:cubicBezTo>
                    <a:cubicBezTo>
                      <a:pt x="61" y="60"/>
                      <a:pt x="61" y="60"/>
                      <a:pt x="61" y="60"/>
                    </a:cubicBezTo>
                    <a:cubicBezTo>
                      <a:pt x="61" y="60"/>
                      <a:pt x="61" y="60"/>
                      <a:pt x="61" y="60"/>
                    </a:cubicBezTo>
                    <a:cubicBezTo>
                      <a:pt x="61" y="60"/>
                      <a:pt x="61" y="60"/>
                      <a:pt x="61" y="60"/>
                    </a:cubicBezTo>
                    <a:cubicBezTo>
                      <a:pt x="61" y="60"/>
                      <a:pt x="61" y="60"/>
                      <a:pt x="61" y="60"/>
                    </a:cubicBezTo>
                    <a:cubicBezTo>
                      <a:pt x="61" y="60"/>
                      <a:pt x="61" y="60"/>
                      <a:pt x="61" y="60"/>
                    </a:cubicBezTo>
                    <a:cubicBezTo>
                      <a:pt x="61" y="60"/>
                      <a:pt x="61" y="60"/>
                      <a:pt x="61" y="60"/>
                    </a:cubicBezTo>
                    <a:cubicBezTo>
                      <a:pt x="61" y="60"/>
                      <a:pt x="61" y="60"/>
                      <a:pt x="61" y="60"/>
                    </a:cubicBezTo>
                    <a:cubicBezTo>
                      <a:pt x="61" y="60"/>
                      <a:pt x="61" y="60"/>
                      <a:pt x="61" y="60"/>
                    </a:cubicBezTo>
                    <a:cubicBezTo>
                      <a:pt x="61" y="60"/>
                      <a:pt x="61" y="60"/>
                      <a:pt x="61" y="60"/>
                    </a:cubicBezTo>
                    <a:cubicBezTo>
                      <a:pt x="61" y="60"/>
                      <a:pt x="61" y="60"/>
                      <a:pt x="61" y="60"/>
                    </a:cubicBezTo>
                    <a:cubicBezTo>
                      <a:pt x="60" y="60"/>
                      <a:pt x="60" y="60"/>
                      <a:pt x="60" y="60"/>
                    </a:cubicBezTo>
                    <a:cubicBezTo>
                      <a:pt x="60" y="60"/>
                      <a:pt x="60" y="60"/>
                      <a:pt x="60" y="60"/>
                    </a:cubicBezTo>
                    <a:cubicBezTo>
                      <a:pt x="60" y="60"/>
                      <a:pt x="60" y="60"/>
                      <a:pt x="60" y="60"/>
                    </a:cubicBezTo>
                    <a:cubicBezTo>
                      <a:pt x="60" y="60"/>
                      <a:pt x="60" y="60"/>
                      <a:pt x="60" y="60"/>
                    </a:cubicBezTo>
                    <a:cubicBezTo>
                      <a:pt x="60" y="60"/>
                      <a:pt x="60" y="60"/>
                      <a:pt x="60" y="60"/>
                    </a:cubicBezTo>
                    <a:cubicBezTo>
                      <a:pt x="60" y="60"/>
                      <a:pt x="60" y="60"/>
                      <a:pt x="60" y="60"/>
                    </a:cubicBezTo>
                    <a:cubicBezTo>
                      <a:pt x="60" y="60"/>
                      <a:pt x="60" y="60"/>
                      <a:pt x="60" y="60"/>
                    </a:cubicBezTo>
                    <a:cubicBezTo>
                      <a:pt x="60" y="59"/>
                      <a:pt x="60" y="59"/>
                      <a:pt x="60" y="59"/>
                    </a:cubicBezTo>
                    <a:cubicBezTo>
                      <a:pt x="60" y="59"/>
                      <a:pt x="60" y="59"/>
                      <a:pt x="60" y="59"/>
                    </a:cubicBezTo>
                    <a:cubicBezTo>
                      <a:pt x="60" y="59"/>
                      <a:pt x="60" y="59"/>
                      <a:pt x="60" y="59"/>
                    </a:cubicBezTo>
                    <a:cubicBezTo>
                      <a:pt x="60" y="59"/>
                      <a:pt x="60" y="59"/>
                      <a:pt x="60" y="59"/>
                    </a:cubicBezTo>
                    <a:cubicBezTo>
                      <a:pt x="60" y="59"/>
                      <a:pt x="60" y="59"/>
                      <a:pt x="60" y="59"/>
                    </a:cubicBezTo>
                    <a:cubicBezTo>
                      <a:pt x="60" y="59"/>
                      <a:pt x="60" y="59"/>
                      <a:pt x="60" y="59"/>
                    </a:cubicBezTo>
                    <a:cubicBezTo>
                      <a:pt x="60" y="59"/>
                      <a:pt x="60" y="59"/>
                      <a:pt x="60" y="59"/>
                    </a:cubicBezTo>
                    <a:cubicBezTo>
                      <a:pt x="60" y="59"/>
                      <a:pt x="60" y="59"/>
                      <a:pt x="60" y="59"/>
                    </a:cubicBezTo>
                    <a:cubicBezTo>
                      <a:pt x="60" y="59"/>
                      <a:pt x="60" y="59"/>
                      <a:pt x="60" y="59"/>
                    </a:cubicBezTo>
                    <a:cubicBezTo>
                      <a:pt x="60" y="60"/>
                      <a:pt x="60" y="60"/>
                      <a:pt x="60" y="60"/>
                    </a:cubicBezTo>
                    <a:cubicBezTo>
                      <a:pt x="60" y="60"/>
                      <a:pt x="60" y="60"/>
                      <a:pt x="60" y="60"/>
                    </a:cubicBezTo>
                    <a:cubicBezTo>
                      <a:pt x="60" y="60"/>
                      <a:pt x="60" y="60"/>
                      <a:pt x="60" y="60"/>
                    </a:cubicBezTo>
                    <a:cubicBezTo>
                      <a:pt x="60" y="60"/>
                      <a:pt x="60" y="60"/>
                      <a:pt x="60" y="60"/>
                    </a:cubicBezTo>
                    <a:cubicBezTo>
                      <a:pt x="60" y="60"/>
                      <a:pt x="60" y="60"/>
                      <a:pt x="60" y="60"/>
                    </a:cubicBezTo>
                    <a:cubicBezTo>
                      <a:pt x="60" y="60"/>
                      <a:pt x="60" y="60"/>
                      <a:pt x="60" y="60"/>
                    </a:cubicBezTo>
                    <a:cubicBezTo>
                      <a:pt x="59" y="60"/>
                      <a:pt x="59" y="60"/>
                      <a:pt x="59" y="60"/>
                    </a:cubicBezTo>
                    <a:cubicBezTo>
                      <a:pt x="59" y="60"/>
                      <a:pt x="59" y="60"/>
                      <a:pt x="59" y="60"/>
                    </a:cubicBezTo>
                    <a:cubicBezTo>
                      <a:pt x="59" y="60"/>
                      <a:pt x="59" y="60"/>
                      <a:pt x="59" y="60"/>
                    </a:cubicBezTo>
                    <a:cubicBezTo>
                      <a:pt x="59" y="60"/>
                      <a:pt x="59" y="60"/>
                      <a:pt x="59" y="60"/>
                    </a:cubicBezTo>
                    <a:cubicBezTo>
                      <a:pt x="59" y="60"/>
                      <a:pt x="59" y="60"/>
                      <a:pt x="59" y="60"/>
                    </a:cubicBezTo>
                    <a:cubicBezTo>
                      <a:pt x="59" y="60"/>
                      <a:pt x="59" y="60"/>
                      <a:pt x="59" y="60"/>
                    </a:cubicBezTo>
                    <a:cubicBezTo>
                      <a:pt x="59" y="60"/>
                      <a:pt x="59" y="60"/>
                      <a:pt x="59" y="60"/>
                    </a:cubicBezTo>
                    <a:cubicBezTo>
                      <a:pt x="59" y="60"/>
                      <a:pt x="59" y="60"/>
                      <a:pt x="59" y="60"/>
                    </a:cubicBezTo>
                    <a:cubicBezTo>
                      <a:pt x="59" y="59"/>
                      <a:pt x="59" y="59"/>
                      <a:pt x="59" y="59"/>
                    </a:cubicBezTo>
                    <a:cubicBezTo>
                      <a:pt x="59" y="59"/>
                      <a:pt x="59" y="59"/>
                      <a:pt x="59" y="59"/>
                    </a:cubicBezTo>
                    <a:cubicBezTo>
                      <a:pt x="59" y="59"/>
                      <a:pt x="59" y="59"/>
                      <a:pt x="59" y="59"/>
                    </a:cubicBezTo>
                    <a:cubicBezTo>
                      <a:pt x="59" y="59"/>
                      <a:pt x="59" y="59"/>
                      <a:pt x="59" y="59"/>
                    </a:cubicBezTo>
                    <a:cubicBezTo>
                      <a:pt x="59" y="59"/>
                      <a:pt x="59" y="59"/>
                      <a:pt x="59" y="59"/>
                    </a:cubicBezTo>
                    <a:cubicBezTo>
                      <a:pt x="59" y="59"/>
                      <a:pt x="59" y="59"/>
                      <a:pt x="59" y="59"/>
                    </a:cubicBezTo>
                    <a:cubicBezTo>
                      <a:pt x="59" y="59"/>
                      <a:pt x="59" y="59"/>
                      <a:pt x="59" y="59"/>
                    </a:cubicBezTo>
                    <a:cubicBezTo>
                      <a:pt x="59" y="59"/>
                      <a:pt x="59" y="59"/>
                      <a:pt x="59" y="59"/>
                    </a:cubicBezTo>
                    <a:cubicBezTo>
                      <a:pt x="59" y="59"/>
                      <a:pt x="59" y="59"/>
                      <a:pt x="59" y="59"/>
                    </a:cubicBezTo>
                    <a:cubicBezTo>
                      <a:pt x="59" y="59"/>
                      <a:pt x="59" y="59"/>
                      <a:pt x="59" y="59"/>
                    </a:cubicBezTo>
                    <a:cubicBezTo>
                      <a:pt x="59" y="59"/>
                      <a:pt x="59" y="59"/>
                      <a:pt x="59" y="59"/>
                    </a:cubicBezTo>
                    <a:cubicBezTo>
                      <a:pt x="59" y="59"/>
                      <a:pt x="59" y="59"/>
                      <a:pt x="59" y="59"/>
                    </a:cubicBezTo>
                    <a:cubicBezTo>
                      <a:pt x="59" y="59"/>
                      <a:pt x="59" y="59"/>
                      <a:pt x="59" y="59"/>
                    </a:cubicBezTo>
                    <a:cubicBezTo>
                      <a:pt x="59" y="58"/>
                      <a:pt x="59" y="58"/>
                      <a:pt x="59" y="58"/>
                    </a:cubicBezTo>
                    <a:cubicBezTo>
                      <a:pt x="59" y="58"/>
                      <a:pt x="59" y="58"/>
                      <a:pt x="59" y="58"/>
                    </a:cubicBezTo>
                    <a:cubicBezTo>
                      <a:pt x="59" y="58"/>
                      <a:pt x="59" y="58"/>
                      <a:pt x="59" y="58"/>
                    </a:cubicBezTo>
                    <a:cubicBezTo>
                      <a:pt x="59" y="58"/>
                      <a:pt x="59" y="58"/>
                      <a:pt x="59" y="58"/>
                    </a:cubicBezTo>
                    <a:cubicBezTo>
                      <a:pt x="59" y="58"/>
                      <a:pt x="59" y="58"/>
                      <a:pt x="59" y="58"/>
                    </a:cubicBezTo>
                    <a:cubicBezTo>
                      <a:pt x="59" y="58"/>
                      <a:pt x="59" y="58"/>
                      <a:pt x="59" y="58"/>
                    </a:cubicBezTo>
                    <a:cubicBezTo>
                      <a:pt x="59" y="58"/>
                      <a:pt x="59" y="58"/>
                      <a:pt x="59" y="58"/>
                    </a:cubicBezTo>
                    <a:cubicBezTo>
                      <a:pt x="59" y="58"/>
                      <a:pt x="59" y="58"/>
                      <a:pt x="59" y="58"/>
                    </a:cubicBezTo>
                    <a:cubicBezTo>
                      <a:pt x="59" y="58"/>
                      <a:pt x="59" y="58"/>
                      <a:pt x="59" y="58"/>
                    </a:cubicBezTo>
                    <a:cubicBezTo>
                      <a:pt x="59" y="58"/>
                      <a:pt x="59" y="58"/>
                      <a:pt x="59" y="58"/>
                    </a:cubicBezTo>
                    <a:cubicBezTo>
                      <a:pt x="59" y="58"/>
                      <a:pt x="59" y="58"/>
                      <a:pt x="59" y="58"/>
                    </a:cubicBezTo>
                    <a:cubicBezTo>
                      <a:pt x="59" y="58"/>
                      <a:pt x="59" y="58"/>
                      <a:pt x="59" y="58"/>
                    </a:cubicBezTo>
                    <a:cubicBezTo>
                      <a:pt x="59" y="58"/>
                      <a:pt x="59" y="58"/>
                      <a:pt x="59" y="58"/>
                    </a:cubicBezTo>
                    <a:cubicBezTo>
                      <a:pt x="60" y="58"/>
                      <a:pt x="60" y="58"/>
                      <a:pt x="60" y="58"/>
                    </a:cubicBezTo>
                    <a:cubicBezTo>
                      <a:pt x="60" y="58"/>
                      <a:pt x="60" y="58"/>
                      <a:pt x="60" y="58"/>
                    </a:cubicBezTo>
                    <a:cubicBezTo>
                      <a:pt x="60" y="58"/>
                      <a:pt x="60" y="58"/>
                      <a:pt x="60" y="58"/>
                    </a:cubicBezTo>
                    <a:cubicBezTo>
                      <a:pt x="60" y="58"/>
                      <a:pt x="60" y="58"/>
                      <a:pt x="60" y="58"/>
                    </a:cubicBezTo>
                    <a:cubicBezTo>
                      <a:pt x="60" y="57"/>
                      <a:pt x="60" y="57"/>
                      <a:pt x="60" y="57"/>
                    </a:cubicBezTo>
                    <a:cubicBezTo>
                      <a:pt x="60" y="57"/>
                      <a:pt x="60" y="57"/>
                      <a:pt x="60" y="57"/>
                    </a:cubicBezTo>
                    <a:cubicBezTo>
                      <a:pt x="61" y="57"/>
                      <a:pt x="61" y="57"/>
                      <a:pt x="61" y="57"/>
                    </a:cubicBezTo>
                    <a:cubicBezTo>
                      <a:pt x="61" y="58"/>
                      <a:pt x="61" y="58"/>
                      <a:pt x="61" y="58"/>
                    </a:cubicBezTo>
                    <a:cubicBezTo>
                      <a:pt x="61" y="58"/>
                      <a:pt x="61" y="58"/>
                      <a:pt x="61" y="58"/>
                    </a:cubicBezTo>
                    <a:cubicBezTo>
                      <a:pt x="61" y="57"/>
                      <a:pt x="61" y="57"/>
                      <a:pt x="61" y="57"/>
                    </a:cubicBezTo>
                    <a:cubicBezTo>
                      <a:pt x="61" y="57"/>
                      <a:pt x="61" y="57"/>
                      <a:pt x="61" y="57"/>
                    </a:cubicBezTo>
                    <a:cubicBezTo>
                      <a:pt x="61" y="57"/>
                      <a:pt x="61" y="57"/>
                      <a:pt x="61" y="57"/>
                    </a:cubicBezTo>
                    <a:cubicBezTo>
                      <a:pt x="61" y="57"/>
                      <a:pt x="61" y="57"/>
                      <a:pt x="61" y="57"/>
                    </a:cubicBezTo>
                    <a:cubicBezTo>
                      <a:pt x="61" y="57"/>
                      <a:pt x="61" y="57"/>
                      <a:pt x="61" y="57"/>
                    </a:cubicBezTo>
                    <a:cubicBezTo>
                      <a:pt x="61" y="57"/>
                      <a:pt x="61" y="57"/>
                      <a:pt x="61" y="57"/>
                    </a:cubicBezTo>
                    <a:cubicBezTo>
                      <a:pt x="61" y="57"/>
                      <a:pt x="61" y="57"/>
                      <a:pt x="61" y="57"/>
                    </a:cubicBezTo>
                    <a:cubicBezTo>
                      <a:pt x="61" y="58"/>
                      <a:pt x="61" y="58"/>
                      <a:pt x="61" y="58"/>
                    </a:cubicBezTo>
                    <a:cubicBezTo>
                      <a:pt x="61" y="58"/>
                      <a:pt x="61" y="58"/>
                      <a:pt x="61" y="58"/>
                    </a:cubicBezTo>
                    <a:cubicBezTo>
                      <a:pt x="61" y="58"/>
                      <a:pt x="61" y="58"/>
                      <a:pt x="61" y="58"/>
                    </a:cubicBezTo>
                    <a:cubicBezTo>
                      <a:pt x="61" y="58"/>
                      <a:pt x="61" y="58"/>
                      <a:pt x="61" y="58"/>
                    </a:cubicBezTo>
                    <a:cubicBezTo>
                      <a:pt x="61" y="58"/>
                      <a:pt x="61" y="58"/>
                      <a:pt x="61" y="58"/>
                    </a:cubicBezTo>
                    <a:cubicBezTo>
                      <a:pt x="62" y="58"/>
                      <a:pt x="62" y="58"/>
                      <a:pt x="62" y="58"/>
                    </a:cubicBezTo>
                    <a:cubicBezTo>
                      <a:pt x="62" y="58"/>
                      <a:pt x="62" y="58"/>
                      <a:pt x="62" y="58"/>
                    </a:cubicBezTo>
                    <a:cubicBezTo>
                      <a:pt x="62" y="58"/>
                      <a:pt x="62" y="58"/>
                      <a:pt x="62" y="58"/>
                    </a:cubicBezTo>
                    <a:cubicBezTo>
                      <a:pt x="62" y="59"/>
                      <a:pt x="62" y="59"/>
                      <a:pt x="62" y="59"/>
                    </a:cubicBezTo>
                    <a:cubicBezTo>
                      <a:pt x="62" y="59"/>
                      <a:pt x="62" y="59"/>
                      <a:pt x="62" y="59"/>
                    </a:cubicBezTo>
                    <a:cubicBezTo>
                      <a:pt x="61" y="59"/>
                      <a:pt x="61" y="59"/>
                      <a:pt x="61" y="59"/>
                    </a:cubicBezTo>
                    <a:cubicBezTo>
                      <a:pt x="61" y="58"/>
                      <a:pt x="61" y="58"/>
                      <a:pt x="61" y="58"/>
                    </a:cubicBezTo>
                    <a:cubicBezTo>
                      <a:pt x="61" y="58"/>
                      <a:pt x="61" y="58"/>
                      <a:pt x="61" y="58"/>
                    </a:cubicBezTo>
                    <a:cubicBezTo>
                      <a:pt x="61" y="58"/>
                      <a:pt x="61" y="58"/>
                      <a:pt x="61" y="58"/>
                    </a:cubicBezTo>
                    <a:cubicBezTo>
                      <a:pt x="61" y="58"/>
                      <a:pt x="61" y="58"/>
                      <a:pt x="61" y="58"/>
                    </a:cubicBezTo>
                    <a:cubicBezTo>
                      <a:pt x="61" y="59"/>
                      <a:pt x="61" y="59"/>
                      <a:pt x="61" y="59"/>
                    </a:cubicBezTo>
                    <a:cubicBezTo>
                      <a:pt x="61" y="59"/>
                      <a:pt x="61" y="59"/>
                      <a:pt x="61" y="59"/>
                    </a:cubicBezTo>
                    <a:cubicBezTo>
                      <a:pt x="61" y="59"/>
                      <a:pt x="61" y="59"/>
                      <a:pt x="61" y="59"/>
                    </a:cubicBezTo>
                    <a:cubicBezTo>
                      <a:pt x="61" y="59"/>
                      <a:pt x="61" y="59"/>
                      <a:pt x="61" y="59"/>
                    </a:cubicBezTo>
                    <a:cubicBezTo>
                      <a:pt x="61" y="58"/>
                      <a:pt x="61" y="58"/>
                      <a:pt x="61" y="58"/>
                    </a:cubicBezTo>
                    <a:cubicBezTo>
                      <a:pt x="61" y="58"/>
                      <a:pt x="61" y="58"/>
                      <a:pt x="61" y="58"/>
                    </a:cubicBezTo>
                    <a:cubicBezTo>
                      <a:pt x="61" y="59"/>
                      <a:pt x="61" y="59"/>
                      <a:pt x="61" y="59"/>
                    </a:cubicBezTo>
                    <a:cubicBezTo>
                      <a:pt x="61" y="59"/>
                      <a:pt x="61" y="59"/>
                      <a:pt x="61" y="59"/>
                    </a:cubicBezTo>
                    <a:cubicBezTo>
                      <a:pt x="61" y="59"/>
                      <a:pt x="61" y="59"/>
                      <a:pt x="61" y="59"/>
                    </a:cubicBezTo>
                    <a:cubicBezTo>
                      <a:pt x="61" y="59"/>
                      <a:pt x="61" y="59"/>
                      <a:pt x="61" y="59"/>
                    </a:cubicBezTo>
                    <a:cubicBezTo>
                      <a:pt x="61" y="59"/>
                      <a:pt x="61" y="59"/>
                      <a:pt x="61" y="59"/>
                    </a:cubicBezTo>
                    <a:cubicBezTo>
                      <a:pt x="61" y="59"/>
                      <a:pt x="61" y="59"/>
                      <a:pt x="61" y="59"/>
                    </a:cubicBezTo>
                    <a:cubicBezTo>
                      <a:pt x="61" y="59"/>
                      <a:pt x="61" y="59"/>
                      <a:pt x="61" y="59"/>
                    </a:cubicBezTo>
                    <a:cubicBezTo>
                      <a:pt x="61" y="59"/>
                      <a:pt x="61" y="59"/>
                      <a:pt x="61" y="59"/>
                    </a:cubicBezTo>
                    <a:cubicBezTo>
                      <a:pt x="62" y="59"/>
                      <a:pt x="62" y="59"/>
                      <a:pt x="62" y="59"/>
                    </a:cubicBezTo>
                    <a:cubicBezTo>
                      <a:pt x="61" y="59"/>
                      <a:pt x="61" y="59"/>
                      <a:pt x="61" y="59"/>
                    </a:cubicBezTo>
                    <a:cubicBezTo>
                      <a:pt x="61" y="59"/>
                      <a:pt x="61" y="59"/>
                      <a:pt x="61" y="59"/>
                    </a:cubicBezTo>
                    <a:cubicBezTo>
                      <a:pt x="61" y="59"/>
                      <a:pt x="61" y="59"/>
                      <a:pt x="61" y="59"/>
                    </a:cubicBezTo>
                    <a:cubicBezTo>
                      <a:pt x="61" y="59"/>
                      <a:pt x="61" y="59"/>
                      <a:pt x="61" y="59"/>
                    </a:cubicBezTo>
                    <a:cubicBezTo>
                      <a:pt x="61" y="59"/>
                      <a:pt x="61" y="59"/>
                      <a:pt x="61" y="59"/>
                    </a:cubicBezTo>
                    <a:cubicBezTo>
                      <a:pt x="61" y="59"/>
                      <a:pt x="61" y="59"/>
                      <a:pt x="61" y="59"/>
                    </a:cubicBezTo>
                    <a:cubicBezTo>
                      <a:pt x="61" y="59"/>
                      <a:pt x="61" y="59"/>
                      <a:pt x="61" y="59"/>
                    </a:cubicBezTo>
                    <a:cubicBezTo>
                      <a:pt x="61" y="59"/>
                      <a:pt x="61" y="59"/>
                      <a:pt x="61" y="59"/>
                    </a:cubicBezTo>
                    <a:cubicBezTo>
                      <a:pt x="61" y="59"/>
                      <a:pt x="61" y="59"/>
                      <a:pt x="61" y="59"/>
                    </a:cubicBezTo>
                    <a:cubicBezTo>
                      <a:pt x="60" y="59"/>
                      <a:pt x="60" y="59"/>
                      <a:pt x="60" y="59"/>
                    </a:cubicBezTo>
                    <a:cubicBezTo>
                      <a:pt x="60" y="59"/>
                      <a:pt x="60" y="59"/>
                      <a:pt x="60" y="59"/>
                    </a:cubicBezTo>
                    <a:cubicBezTo>
                      <a:pt x="60" y="59"/>
                      <a:pt x="60" y="59"/>
                      <a:pt x="60" y="59"/>
                    </a:cubicBezTo>
                    <a:cubicBezTo>
                      <a:pt x="60" y="59"/>
                      <a:pt x="60" y="59"/>
                      <a:pt x="60" y="59"/>
                    </a:cubicBezTo>
                    <a:cubicBezTo>
                      <a:pt x="60" y="59"/>
                      <a:pt x="60" y="59"/>
                      <a:pt x="60" y="59"/>
                    </a:cubicBezTo>
                    <a:cubicBezTo>
                      <a:pt x="60" y="59"/>
                      <a:pt x="60" y="59"/>
                      <a:pt x="60" y="59"/>
                    </a:cubicBezTo>
                    <a:cubicBezTo>
                      <a:pt x="60" y="59"/>
                      <a:pt x="60" y="59"/>
                      <a:pt x="60" y="59"/>
                    </a:cubicBezTo>
                    <a:cubicBezTo>
                      <a:pt x="60" y="59"/>
                      <a:pt x="60" y="59"/>
                      <a:pt x="60" y="59"/>
                    </a:cubicBezTo>
                    <a:cubicBezTo>
                      <a:pt x="60" y="59"/>
                      <a:pt x="60" y="59"/>
                      <a:pt x="60" y="59"/>
                    </a:cubicBezTo>
                    <a:cubicBezTo>
                      <a:pt x="60" y="59"/>
                      <a:pt x="60" y="59"/>
                      <a:pt x="60" y="59"/>
                    </a:cubicBezTo>
                    <a:cubicBezTo>
                      <a:pt x="60" y="59"/>
                      <a:pt x="60" y="59"/>
                      <a:pt x="60" y="59"/>
                    </a:cubicBezTo>
                    <a:cubicBezTo>
                      <a:pt x="61" y="59"/>
                      <a:pt x="61" y="59"/>
                      <a:pt x="61" y="59"/>
                    </a:cubicBezTo>
                    <a:cubicBezTo>
                      <a:pt x="61" y="59"/>
                      <a:pt x="61" y="59"/>
                      <a:pt x="61" y="59"/>
                    </a:cubicBezTo>
                    <a:cubicBezTo>
                      <a:pt x="61" y="59"/>
                      <a:pt x="61" y="59"/>
                      <a:pt x="61" y="59"/>
                    </a:cubicBezTo>
                    <a:cubicBezTo>
                      <a:pt x="61" y="59"/>
                      <a:pt x="61" y="59"/>
                      <a:pt x="61" y="59"/>
                    </a:cubicBezTo>
                    <a:cubicBezTo>
                      <a:pt x="61" y="59"/>
                      <a:pt x="61" y="59"/>
                      <a:pt x="61" y="59"/>
                    </a:cubicBezTo>
                    <a:cubicBezTo>
                      <a:pt x="61" y="59"/>
                      <a:pt x="61" y="59"/>
                      <a:pt x="61" y="59"/>
                    </a:cubicBezTo>
                    <a:cubicBezTo>
                      <a:pt x="61" y="59"/>
                      <a:pt x="61" y="59"/>
                      <a:pt x="61" y="59"/>
                    </a:cubicBezTo>
                    <a:cubicBezTo>
                      <a:pt x="61" y="59"/>
                      <a:pt x="61" y="59"/>
                      <a:pt x="61" y="59"/>
                    </a:cubicBezTo>
                    <a:cubicBezTo>
                      <a:pt x="61" y="59"/>
                      <a:pt x="61" y="59"/>
                      <a:pt x="61" y="59"/>
                    </a:cubicBezTo>
                    <a:cubicBezTo>
                      <a:pt x="61" y="59"/>
                      <a:pt x="61" y="59"/>
                      <a:pt x="61" y="59"/>
                    </a:cubicBezTo>
                    <a:cubicBezTo>
                      <a:pt x="62" y="60"/>
                      <a:pt x="62" y="60"/>
                      <a:pt x="62" y="60"/>
                    </a:cubicBezTo>
                    <a:cubicBezTo>
                      <a:pt x="61" y="60"/>
                      <a:pt x="61" y="60"/>
                      <a:pt x="61" y="60"/>
                    </a:cubicBezTo>
                    <a:cubicBezTo>
                      <a:pt x="61" y="60"/>
                      <a:pt x="61" y="60"/>
                      <a:pt x="61" y="60"/>
                    </a:cubicBezTo>
                    <a:cubicBezTo>
                      <a:pt x="61" y="60"/>
                      <a:pt x="61" y="60"/>
                      <a:pt x="61" y="60"/>
                    </a:cubicBezTo>
                    <a:cubicBezTo>
                      <a:pt x="61" y="60"/>
                      <a:pt x="61" y="60"/>
                      <a:pt x="61" y="60"/>
                    </a:cubicBezTo>
                    <a:cubicBezTo>
                      <a:pt x="61" y="60"/>
                      <a:pt x="61" y="60"/>
                      <a:pt x="61" y="60"/>
                    </a:cubicBezTo>
                    <a:cubicBezTo>
                      <a:pt x="62" y="60"/>
                      <a:pt x="62" y="60"/>
                      <a:pt x="62" y="60"/>
                    </a:cubicBezTo>
                    <a:cubicBezTo>
                      <a:pt x="61" y="60"/>
                      <a:pt x="61" y="60"/>
                      <a:pt x="61" y="60"/>
                    </a:cubicBezTo>
                    <a:cubicBezTo>
                      <a:pt x="61" y="60"/>
                      <a:pt x="61" y="60"/>
                      <a:pt x="61" y="60"/>
                    </a:cubicBezTo>
                    <a:cubicBezTo>
                      <a:pt x="61" y="60"/>
                      <a:pt x="61" y="60"/>
                      <a:pt x="61" y="60"/>
                    </a:cubicBezTo>
                    <a:cubicBezTo>
                      <a:pt x="61" y="60"/>
                      <a:pt x="61" y="60"/>
                      <a:pt x="61" y="60"/>
                    </a:cubicBezTo>
                    <a:cubicBezTo>
                      <a:pt x="61" y="60"/>
                      <a:pt x="61" y="60"/>
                      <a:pt x="61" y="60"/>
                    </a:cubicBezTo>
                    <a:cubicBezTo>
                      <a:pt x="61" y="61"/>
                      <a:pt x="61" y="61"/>
                      <a:pt x="61" y="61"/>
                    </a:cubicBezTo>
                    <a:close/>
                    <a:moveTo>
                      <a:pt x="60" y="58"/>
                    </a:moveTo>
                    <a:cubicBezTo>
                      <a:pt x="60" y="58"/>
                      <a:pt x="60" y="58"/>
                      <a:pt x="60" y="58"/>
                    </a:cubicBezTo>
                    <a:close/>
                    <a:moveTo>
                      <a:pt x="47" y="53"/>
                    </a:moveTo>
                    <a:cubicBezTo>
                      <a:pt x="47" y="53"/>
                      <a:pt x="47" y="53"/>
                      <a:pt x="47" y="53"/>
                    </a:cubicBezTo>
                    <a:cubicBezTo>
                      <a:pt x="47" y="53"/>
                      <a:pt x="47" y="53"/>
                      <a:pt x="47" y="53"/>
                    </a:cubicBezTo>
                    <a:cubicBezTo>
                      <a:pt x="47" y="53"/>
                      <a:pt x="47" y="53"/>
                      <a:pt x="47" y="53"/>
                    </a:cubicBezTo>
                    <a:cubicBezTo>
                      <a:pt x="47" y="53"/>
                      <a:pt x="47" y="53"/>
                      <a:pt x="47" y="53"/>
                    </a:cubicBezTo>
                    <a:cubicBezTo>
                      <a:pt x="47" y="53"/>
                      <a:pt x="47" y="53"/>
                      <a:pt x="47" y="53"/>
                    </a:cubicBezTo>
                    <a:cubicBezTo>
                      <a:pt x="47" y="53"/>
                      <a:pt x="47" y="53"/>
                      <a:pt x="47" y="53"/>
                    </a:cubicBezTo>
                    <a:cubicBezTo>
                      <a:pt x="47" y="53"/>
                      <a:pt x="47" y="53"/>
                      <a:pt x="47" y="53"/>
                    </a:cubicBezTo>
                    <a:cubicBezTo>
                      <a:pt x="47" y="53"/>
                      <a:pt x="47" y="53"/>
                      <a:pt x="47" y="53"/>
                    </a:cubicBezTo>
                    <a:cubicBezTo>
                      <a:pt x="47" y="53"/>
                      <a:pt x="47" y="53"/>
                      <a:pt x="47" y="53"/>
                    </a:cubicBezTo>
                    <a:close/>
                    <a:moveTo>
                      <a:pt x="44" y="51"/>
                    </a:moveTo>
                    <a:cubicBezTo>
                      <a:pt x="44" y="51"/>
                      <a:pt x="44" y="51"/>
                      <a:pt x="44" y="51"/>
                    </a:cubicBezTo>
                    <a:cubicBezTo>
                      <a:pt x="43" y="51"/>
                      <a:pt x="43" y="51"/>
                      <a:pt x="43" y="51"/>
                    </a:cubicBezTo>
                    <a:cubicBezTo>
                      <a:pt x="43" y="51"/>
                      <a:pt x="43" y="51"/>
                      <a:pt x="43" y="51"/>
                    </a:cubicBezTo>
                    <a:cubicBezTo>
                      <a:pt x="43" y="51"/>
                      <a:pt x="43" y="51"/>
                      <a:pt x="43" y="51"/>
                    </a:cubicBezTo>
                    <a:cubicBezTo>
                      <a:pt x="44" y="51"/>
                      <a:pt x="44" y="51"/>
                      <a:pt x="44" y="51"/>
                    </a:cubicBezTo>
                    <a:close/>
                    <a:moveTo>
                      <a:pt x="46" y="53"/>
                    </a:moveTo>
                    <a:cubicBezTo>
                      <a:pt x="46" y="53"/>
                      <a:pt x="46" y="53"/>
                      <a:pt x="46" y="53"/>
                    </a:cubicBezTo>
                    <a:cubicBezTo>
                      <a:pt x="47" y="52"/>
                      <a:pt x="47" y="52"/>
                      <a:pt x="47" y="52"/>
                    </a:cubicBezTo>
                    <a:cubicBezTo>
                      <a:pt x="47" y="52"/>
                      <a:pt x="47" y="52"/>
                      <a:pt x="47" y="52"/>
                    </a:cubicBezTo>
                    <a:cubicBezTo>
                      <a:pt x="47" y="52"/>
                      <a:pt x="47" y="52"/>
                      <a:pt x="47" y="52"/>
                    </a:cubicBezTo>
                    <a:cubicBezTo>
                      <a:pt x="46" y="52"/>
                      <a:pt x="46" y="52"/>
                      <a:pt x="46" y="52"/>
                    </a:cubicBezTo>
                    <a:cubicBezTo>
                      <a:pt x="46" y="52"/>
                      <a:pt x="46" y="52"/>
                      <a:pt x="46" y="52"/>
                    </a:cubicBezTo>
                    <a:cubicBezTo>
                      <a:pt x="46" y="53"/>
                      <a:pt x="46" y="53"/>
                      <a:pt x="46" y="53"/>
                    </a:cubicBezTo>
                    <a:close/>
                    <a:moveTo>
                      <a:pt x="31" y="44"/>
                    </a:moveTo>
                    <a:cubicBezTo>
                      <a:pt x="31" y="44"/>
                      <a:pt x="31" y="44"/>
                      <a:pt x="31" y="44"/>
                    </a:cubicBezTo>
                    <a:cubicBezTo>
                      <a:pt x="31" y="44"/>
                      <a:pt x="31" y="44"/>
                      <a:pt x="31" y="44"/>
                    </a:cubicBezTo>
                    <a:cubicBezTo>
                      <a:pt x="31" y="44"/>
                      <a:pt x="31" y="44"/>
                      <a:pt x="31" y="44"/>
                    </a:cubicBezTo>
                    <a:cubicBezTo>
                      <a:pt x="31" y="44"/>
                      <a:pt x="31" y="44"/>
                      <a:pt x="31" y="44"/>
                    </a:cubicBezTo>
                    <a:cubicBezTo>
                      <a:pt x="31" y="43"/>
                      <a:pt x="31" y="43"/>
                      <a:pt x="31" y="43"/>
                    </a:cubicBezTo>
                    <a:cubicBezTo>
                      <a:pt x="31" y="43"/>
                      <a:pt x="31" y="43"/>
                      <a:pt x="31" y="43"/>
                    </a:cubicBezTo>
                    <a:cubicBezTo>
                      <a:pt x="31" y="43"/>
                      <a:pt x="31" y="43"/>
                      <a:pt x="31" y="43"/>
                    </a:cubicBezTo>
                    <a:cubicBezTo>
                      <a:pt x="31" y="43"/>
                      <a:pt x="31" y="43"/>
                      <a:pt x="31" y="43"/>
                    </a:cubicBezTo>
                    <a:cubicBezTo>
                      <a:pt x="31" y="43"/>
                      <a:pt x="31" y="43"/>
                      <a:pt x="31" y="43"/>
                    </a:cubicBezTo>
                    <a:cubicBezTo>
                      <a:pt x="31" y="43"/>
                      <a:pt x="31" y="43"/>
                      <a:pt x="31" y="43"/>
                    </a:cubicBezTo>
                    <a:cubicBezTo>
                      <a:pt x="31" y="43"/>
                      <a:pt x="31" y="43"/>
                      <a:pt x="31" y="43"/>
                    </a:cubicBezTo>
                    <a:cubicBezTo>
                      <a:pt x="31" y="43"/>
                      <a:pt x="31" y="43"/>
                      <a:pt x="31" y="43"/>
                    </a:cubicBezTo>
                    <a:cubicBezTo>
                      <a:pt x="31" y="43"/>
                      <a:pt x="31" y="43"/>
                      <a:pt x="31" y="43"/>
                    </a:cubicBezTo>
                    <a:cubicBezTo>
                      <a:pt x="31" y="44"/>
                      <a:pt x="31" y="44"/>
                      <a:pt x="31" y="44"/>
                    </a:cubicBezTo>
                    <a:cubicBezTo>
                      <a:pt x="31" y="44"/>
                      <a:pt x="31" y="44"/>
                      <a:pt x="31" y="44"/>
                    </a:cubicBezTo>
                    <a:cubicBezTo>
                      <a:pt x="31" y="44"/>
                      <a:pt x="31" y="44"/>
                      <a:pt x="31" y="44"/>
                    </a:cubicBezTo>
                    <a:close/>
                    <a:moveTo>
                      <a:pt x="29" y="41"/>
                    </a:moveTo>
                    <a:cubicBezTo>
                      <a:pt x="29" y="41"/>
                      <a:pt x="29" y="41"/>
                      <a:pt x="29" y="41"/>
                    </a:cubicBezTo>
                    <a:cubicBezTo>
                      <a:pt x="29" y="41"/>
                      <a:pt x="29" y="41"/>
                      <a:pt x="29" y="41"/>
                    </a:cubicBezTo>
                    <a:cubicBezTo>
                      <a:pt x="29" y="41"/>
                      <a:pt x="29" y="41"/>
                      <a:pt x="29" y="41"/>
                    </a:cubicBezTo>
                    <a:cubicBezTo>
                      <a:pt x="28" y="41"/>
                      <a:pt x="28" y="41"/>
                      <a:pt x="28" y="41"/>
                    </a:cubicBezTo>
                    <a:cubicBezTo>
                      <a:pt x="28" y="41"/>
                      <a:pt x="28" y="41"/>
                      <a:pt x="28" y="41"/>
                    </a:cubicBezTo>
                    <a:cubicBezTo>
                      <a:pt x="28" y="41"/>
                      <a:pt x="28" y="41"/>
                      <a:pt x="28" y="41"/>
                    </a:cubicBezTo>
                    <a:cubicBezTo>
                      <a:pt x="28" y="41"/>
                      <a:pt x="28" y="41"/>
                      <a:pt x="28" y="41"/>
                    </a:cubicBezTo>
                    <a:cubicBezTo>
                      <a:pt x="28" y="41"/>
                      <a:pt x="28" y="41"/>
                      <a:pt x="28" y="41"/>
                    </a:cubicBezTo>
                    <a:cubicBezTo>
                      <a:pt x="28" y="41"/>
                      <a:pt x="28" y="41"/>
                      <a:pt x="28" y="41"/>
                    </a:cubicBezTo>
                    <a:cubicBezTo>
                      <a:pt x="28" y="41"/>
                      <a:pt x="28" y="41"/>
                      <a:pt x="28" y="41"/>
                    </a:cubicBezTo>
                    <a:cubicBezTo>
                      <a:pt x="28" y="41"/>
                      <a:pt x="28" y="41"/>
                      <a:pt x="28" y="41"/>
                    </a:cubicBezTo>
                    <a:cubicBezTo>
                      <a:pt x="28" y="41"/>
                      <a:pt x="28" y="41"/>
                      <a:pt x="28" y="41"/>
                    </a:cubicBezTo>
                    <a:cubicBezTo>
                      <a:pt x="28" y="41"/>
                      <a:pt x="28" y="41"/>
                      <a:pt x="28" y="41"/>
                    </a:cubicBezTo>
                    <a:cubicBezTo>
                      <a:pt x="28" y="42"/>
                      <a:pt x="28" y="42"/>
                      <a:pt x="28" y="42"/>
                    </a:cubicBezTo>
                    <a:cubicBezTo>
                      <a:pt x="28" y="42"/>
                      <a:pt x="28" y="42"/>
                      <a:pt x="28" y="42"/>
                    </a:cubicBezTo>
                    <a:cubicBezTo>
                      <a:pt x="28" y="41"/>
                      <a:pt x="28" y="41"/>
                      <a:pt x="28" y="41"/>
                    </a:cubicBezTo>
                    <a:cubicBezTo>
                      <a:pt x="28" y="41"/>
                      <a:pt x="28" y="41"/>
                      <a:pt x="28" y="41"/>
                    </a:cubicBezTo>
                    <a:cubicBezTo>
                      <a:pt x="28" y="42"/>
                      <a:pt x="28" y="42"/>
                      <a:pt x="28" y="42"/>
                    </a:cubicBezTo>
                    <a:cubicBezTo>
                      <a:pt x="28" y="41"/>
                      <a:pt x="28" y="41"/>
                      <a:pt x="28" y="41"/>
                    </a:cubicBezTo>
                    <a:cubicBezTo>
                      <a:pt x="28" y="41"/>
                      <a:pt x="28" y="41"/>
                      <a:pt x="28" y="41"/>
                    </a:cubicBezTo>
                    <a:cubicBezTo>
                      <a:pt x="28" y="41"/>
                      <a:pt x="28" y="41"/>
                      <a:pt x="28" y="41"/>
                    </a:cubicBezTo>
                    <a:cubicBezTo>
                      <a:pt x="28" y="41"/>
                      <a:pt x="28" y="41"/>
                      <a:pt x="28" y="41"/>
                    </a:cubicBezTo>
                    <a:cubicBezTo>
                      <a:pt x="27" y="41"/>
                      <a:pt x="27" y="41"/>
                      <a:pt x="27" y="41"/>
                    </a:cubicBezTo>
                    <a:cubicBezTo>
                      <a:pt x="27" y="41"/>
                      <a:pt x="27" y="41"/>
                      <a:pt x="27" y="41"/>
                    </a:cubicBezTo>
                    <a:cubicBezTo>
                      <a:pt x="27" y="41"/>
                      <a:pt x="27" y="41"/>
                      <a:pt x="27" y="41"/>
                    </a:cubicBezTo>
                    <a:cubicBezTo>
                      <a:pt x="27" y="41"/>
                      <a:pt x="27" y="41"/>
                      <a:pt x="27" y="41"/>
                    </a:cubicBezTo>
                    <a:cubicBezTo>
                      <a:pt x="27" y="41"/>
                      <a:pt x="27" y="41"/>
                      <a:pt x="27" y="41"/>
                    </a:cubicBezTo>
                    <a:cubicBezTo>
                      <a:pt x="27" y="41"/>
                      <a:pt x="27" y="41"/>
                      <a:pt x="27" y="41"/>
                    </a:cubicBezTo>
                    <a:cubicBezTo>
                      <a:pt x="27" y="41"/>
                      <a:pt x="27" y="41"/>
                      <a:pt x="27" y="41"/>
                    </a:cubicBezTo>
                    <a:cubicBezTo>
                      <a:pt x="27" y="41"/>
                      <a:pt x="27" y="41"/>
                      <a:pt x="27" y="41"/>
                    </a:cubicBezTo>
                    <a:cubicBezTo>
                      <a:pt x="27" y="41"/>
                      <a:pt x="27" y="41"/>
                      <a:pt x="27" y="41"/>
                    </a:cubicBezTo>
                    <a:cubicBezTo>
                      <a:pt x="27" y="41"/>
                      <a:pt x="27" y="41"/>
                      <a:pt x="27" y="41"/>
                    </a:cubicBezTo>
                    <a:cubicBezTo>
                      <a:pt x="27" y="40"/>
                      <a:pt x="27" y="40"/>
                      <a:pt x="27" y="40"/>
                    </a:cubicBezTo>
                    <a:cubicBezTo>
                      <a:pt x="27" y="40"/>
                      <a:pt x="27" y="40"/>
                      <a:pt x="27" y="40"/>
                    </a:cubicBezTo>
                    <a:cubicBezTo>
                      <a:pt x="27" y="40"/>
                      <a:pt x="27" y="40"/>
                      <a:pt x="27" y="40"/>
                    </a:cubicBezTo>
                    <a:cubicBezTo>
                      <a:pt x="27" y="40"/>
                      <a:pt x="27" y="40"/>
                      <a:pt x="27" y="40"/>
                    </a:cubicBezTo>
                    <a:cubicBezTo>
                      <a:pt x="27" y="40"/>
                      <a:pt x="27" y="40"/>
                      <a:pt x="27" y="40"/>
                    </a:cubicBezTo>
                    <a:cubicBezTo>
                      <a:pt x="27" y="40"/>
                      <a:pt x="27" y="40"/>
                      <a:pt x="27" y="40"/>
                    </a:cubicBezTo>
                    <a:cubicBezTo>
                      <a:pt x="27" y="40"/>
                      <a:pt x="27" y="40"/>
                      <a:pt x="27" y="40"/>
                    </a:cubicBezTo>
                    <a:cubicBezTo>
                      <a:pt x="27" y="40"/>
                      <a:pt x="27" y="40"/>
                      <a:pt x="27" y="40"/>
                    </a:cubicBezTo>
                    <a:cubicBezTo>
                      <a:pt x="27" y="40"/>
                      <a:pt x="27" y="40"/>
                      <a:pt x="27" y="40"/>
                    </a:cubicBezTo>
                    <a:cubicBezTo>
                      <a:pt x="27" y="40"/>
                      <a:pt x="27" y="40"/>
                      <a:pt x="27" y="40"/>
                    </a:cubicBezTo>
                    <a:cubicBezTo>
                      <a:pt x="28" y="40"/>
                      <a:pt x="28" y="40"/>
                      <a:pt x="28" y="40"/>
                    </a:cubicBezTo>
                    <a:cubicBezTo>
                      <a:pt x="28" y="40"/>
                      <a:pt x="28" y="40"/>
                      <a:pt x="28" y="40"/>
                    </a:cubicBezTo>
                    <a:cubicBezTo>
                      <a:pt x="28" y="40"/>
                      <a:pt x="28" y="40"/>
                      <a:pt x="28" y="40"/>
                    </a:cubicBezTo>
                    <a:cubicBezTo>
                      <a:pt x="28" y="40"/>
                      <a:pt x="28" y="40"/>
                      <a:pt x="28" y="40"/>
                    </a:cubicBezTo>
                    <a:cubicBezTo>
                      <a:pt x="28" y="40"/>
                      <a:pt x="28" y="40"/>
                      <a:pt x="28" y="40"/>
                    </a:cubicBezTo>
                    <a:cubicBezTo>
                      <a:pt x="28" y="40"/>
                      <a:pt x="28" y="40"/>
                      <a:pt x="28" y="40"/>
                    </a:cubicBezTo>
                    <a:cubicBezTo>
                      <a:pt x="28" y="40"/>
                      <a:pt x="28" y="40"/>
                      <a:pt x="28" y="40"/>
                    </a:cubicBezTo>
                    <a:cubicBezTo>
                      <a:pt x="28" y="40"/>
                      <a:pt x="28" y="40"/>
                      <a:pt x="28" y="40"/>
                    </a:cubicBezTo>
                    <a:cubicBezTo>
                      <a:pt x="28" y="40"/>
                      <a:pt x="28" y="40"/>
                      <a:pt x="28" y="40"/>
                    </a:cubicBezTo>
                    <a:cubicBezTo>
                      <a:pt x="28" y="41"/>
                      <a:pt x="28" y="41"/>
                      <a:pt x="28" y="41"/>
                    </a:cubicBezTo>
                    <a:cubicBezTo>
                      <a:pt x="28" y="41"/>
                      <a:pt x="28" y="41"/>
                      <a:pt x="28" y="41"/>
                    </a:cubicBezTo>
                    <a:cubicBezTo>
                      <a:pt x="28" y="41"/>
                      <a:pt x="28" y="41"/>
                      <a:pt x="28" y="41"/>
                    </a:cubicBezTo>
                    <a:cubicBezTo>
                      <a:pt x="28" y="41"/>
                      <a:pt x="28" y="41"/>
                      <a:pt x="28" y="41"/>
                    </a:cubicBezTo>
                    <a:cubicBezTo>
                      <a:pt x="28" y="41"/>
                      <a:pt x="28" y="41"/>
                      <a:pt x="28" y="41"/>
                    </a:cubicBezTo>
                    <a:cubicBezTo>
                      <a:pt x="28" y="41"/>
                      <a:pt x="28" y="41"/>
                      <a:pt x="28" y="41"/>
                    </a:cubicBezTo>
                    <a:cubicBezTo>
                      <a:pt x="29" y="41"/>
                      <a:pt x="29" y="41"/>
                      <a:pt x="29" y="41"/>
                    </a:cubicBezTo>
                    <a:cubicBezTo>
                      <a:pt x="29" y="41"/>
                      <a:pt x="29" y="41"/>
                      <a:pt x="29" y="41"/>
                    </a:cubicBezTo>
                    <a:cubicBezTo>
                      <a:pt x="29" y="41"/>
                      <a:pt x="29" y="41"/>
                      <a:pt x="29" y="41"/>
                    </a:cubicBezTo>
                    <a:cubicBezTo>
                      <a:pt x="29" y="41"/>
                      <a:pt x="29" y="41"/>
                      <a:pt x="29" y="41"/>
                    </a:cubicBezTo>
                    <a:cubicBezTo>
                      <a:pt x="29" y="41"/>
                      <a:pt x="29" y="41"/>
                      <a:pt x="29" y="41"/>
                    </a:cubicBezTo>
                    <a:cubicBezTo>
                      <a:pt x="29" y="41"/>
                      <a:pt x="29" y="41"/>
                      <a:pt x="29" y="41"/>
                    </a:cubicBezTo>
                    <a:cubicBezTo>
                      <a:pt x="29" y="41"/>
                      <a:pt x="29" y="41"/>
                      <a:pt x="29" y="41"/>
                    </a:cubicBezTo>
                    <a:cubicBezTo>
                      <a:pt x="29" y="41"/>
                      <a:pt x="29" y="41"/>
                      <a:pt x="29" y="41"/>
                    </a:cubicBezTo>
                    <a:cubicBezTo>
                      <a:pt x="29" y="41"/>
                      <a:pt x="29" y="41"/>
                      <a:pt x="29" y="41"/>
                    </a:cubicBezTo>
                    <a:close/>
                    <a:moveTo>
                      <a:pt x="94" y="79"/>
                    </a:moveTo>
                    <a:cubicBezTo>
                      <a:pt x="94" y="79"/>
                      <a:pt x="94" y="79"/>
                      <a:pt x="94" y="79"/>
                    </a:cubicBezTo>
                    <a:cubicBezTo>
                      <a:pt x="94" y="79"/>
                      <a:pt x="94" y="79"/>
                      <a:pt x="94" y="79"/>
                    </a:cubicBezTo>
                    <a:cubicBezTo>
                      <a:pt x="94" y="79"/>
                      <a:pt x="94" y="79"/>
                      <a:pt x="94" y="79"/>
                    </a:cubicBezTo>
                    <a:cubicBezTo>
                      <a:pt x="94" y="79"/>
                      <a:pt x="94" y="79"/>
                      <a:pt x="94" y="79"/>
                    </a:cubicBezTo>
                    <a:cubicBezTo>
                      <a:pt x="94" y="79"/>
                      <a:pt x="94" y="79"/>
                      <a:pt x="94" y="79"/>
                    </a:cubicBezTo>
                    <a:cubicBezTo>
                      <a:pt x="94" y="79"/>
                      <a:pt x="94" y="79"/>
                      <a:pt x="94" y="79"/>
                    </a:cubicBezTo>
                    <a:cubicBezTo>
                      <a:pt x="94" y="79"/>
                      <a:pt x="94" y="79"/>
                      <a:pt x="94" y="79"/>
                    </a:cubicBezTo>
                    <a:cubicBezTo>
                      <a:pt x="94" y="79"/>
                      <a:pt x="94" y="79"/>
                      <a:pt x="94" y="79"/>
                    </a:cubicBezTo>
                    <a:cubicBezTo>
                      <a:pt x="94" y="79"/>
                      <a:pt x="94" y="79"/>
                      <a:pt x="94" y="79"/>
                    </a:cubicBezTo>
                    <a:cubicBezTo>
                      <a:pt x="94" y="79"/>
                      <a:pt x="94" y="79"/>
                      <a:pt x="94" y="79"/>
                    </a:cubicBezTo>
                    <a:cubicBezTo>
                      <a:pt x="94" y="79"/>
                      <a:pt x="94" y="79"/>
                      <a:pt x="94" y="79"/>
                    </a:cubicBezTo>
                    <a:cubicBezTo>
                      <a:pt x="94" y="79"/>
                      <a:pt x="94" y="79"/>
                      <a:pt x="94" y="79"/>
                    </a:cubicBezTo>
                    <a:cubicBezTo>
                      <a:pt x="94" y="79"/>
                      <a:pt x="94" y="79"/>
                      <a:pt x="94" y="79"/>
                    </a:cubicBezTo>
                    <a:cubicBezTo>
                      <a:pt x="94" y="79"/>
                      <a:pt x="94" y="79"/>
                      <a:pt x="94" y="79"/>
                    </a:cubicBezTo>
                    <a:cubicBezTo>
                      <a:pt x="94" y="79"/>
                      <a:pt x="94" y="79"/>
                      <a:pt x="94" y="79"/>
                    </a:cubicBezTo>
                    <a:cubicBezTo>
                      <a:pt x="94" y="79"/>
                      <a:pt x="94" y="79"/>
                      <a:pt x="94" y="79"/>
                    </a:cubicBezTo>
                    <a:cubicBezTo>
                      <a:pt x="94" y="79"/>
                      <a:pt x="94" y="79"/>
                      <a:pt x="94" y="79"/>
                    </a:cubicBezTo>
                    <a:cubicBezTo>
                      <a:pt x="94" y="79"/>
                      <a:pt x="94" y="79"/>
                      <a:pt x="94" y="79"/>
                    </a:cubicBezTo>
                    <a:close/>
                    <a:moveTo>
                      <a:pt x="106" y="85"/>
                    </a:moveTo>
                    <a:cubicBezTo>
                      <a:pt x="106" y="85"/>
                      <a:pt x="106" y="85"/>
                      <a:pt x="106" y="85"/>
                    </a:cubicBezTo>
                    <a:cubicBezTo>
                      <a:pt x="106" y="85"/>
                      <a:pt x="106" y="85"/>
                      <a:pt x="106" y="85"/>
                    </a:cubicBezTo>
                    <a:cubicBezTo>
                      <a:pt x="106" y="85"/>
                      <a:pt x="106" y="85"/>
                      <a:pt x="106" y="85"/>
                    </a:cubicBezTo>
                    <a:cubicBezTo>
                      <a:pt x="106" y="85"/>
                      <a:pt x="106" y="85"/>
                      <a:pt x="106" y="85"/>
                    </a:cubicBezTo>
                    <a:cubicBezTo>
                      <a:pt x="106" y="85"/>
                      <a:pt x="106" y="85"/>
                      <a:pt x="106" y="85"/>
                    </a:cubicBezTo>
                    <a:cubicBezTo>
                      <a:pt x="106" y="85"/>
                      <a:pt x="106" y="85"/>
                      <a:pt x="106" y="85"/>
                    </a:cubicBezTo>
                    <a:cubicBezTo>
                      <a:pt x="106" y="85"/>
                      <a:pt x="106" y="85"/>
                      <a:pt x="106" y="85"/>
                    </a:cubicBezTo>
                    <a:cubicBezTo>
                      <a:pt x="106" y="85"/>
                      <a:pt x="106" y="85"/>
                      <a:pt x="106" y="85"/>
                    </a:cubicBezTo>
                    <a:cubicBezTo>
                      <a:pt x="106" y="85"/>
                      <a:pt x="106" y="85"/>
                      <a:pt x="106" y="85"/>
                    </a:cubicBezTo>
                    <a:cubicBezTo>
                      <a:pt x="106" y="85"/>
                      <a:pt x="106" y="85"/>
                      <a:pt x="106" y="85"/>
                    </a:cubicBezTo>
                    <a:cubicBezTo>
                      <a:pt x="106" y="85"/>
                      <a:pt x="106" y="85"/>
                      <a:pt x="106" y="85"/>
                    </a:cubicBezTo>
                    <a:cubicBezTo>
                      <a:pt x="106" y="85"/>
                      <a:pt x="106" y="85"/>
                      <a:pt x="106" y="85"/>
                    </a:cubicBezTo>
                    <a:cubicBezTo>
                      <a:pt x="106" y="85"/>
                      <a:pt x="106" y="85"/>
                      <a:pt x="106" y="85"/>
                    </a:cubicBezTo>
                    <a:cubicBezTo>
                      <a:pt x="105" y="85"/>
                      <a:pt x="105" y="85"/>
                      <a:pt x="105" y="85"/>
                    </a:cubicBezTo>
                    <a:cubicBezTo>
                      <a:pt x="105" y="85"/>
                      <a:pt x="105" y="85"/>
                      <a:pt x="105" y="85"/>
                    </a:cubicBezTo>
                    <a:cubicBezTo>
                      <a:pt x="105" y="85"/>
                      <a:pt x="105" y="85"/>
                      <a:pt x="105" y="85"/>
                    </a:cubicBezTo>
                    <a:cubicBezTo>
                      <a:pt x="105" y="85"/>
                      <a:pt x="105" y="85"/>
                      <a:pt x="105" y="85"/>
                    </a:cubicBezTo>
                    <a:cubicBezTo>
                      <a:pt x="106" y="85"/>
                      <a:pt x="106" y="85"/>
                      <a:pt x="106" y="85"/>
                    </a:cubicBezTo>
                    <a:cubicBezTo>
                      <a:pt x="106" y="85"/>
                      <a:pt x="106" y="85"/>
                      <a:pt x="106" y="85"/>
                    </a:cubicBezTo>
                    <a:cubicBezTo>
                      <a:pt x="106" y="85"/>
                      <a:pt x="106" y="85"/>
                      <a:pt x="106" y="85"/>
                    </a:cubicBezTo>
                    <a:cubicBezTo>
                      <a:pt x="106" y="85"/>
                      <a:pt x="106" y="85"/>
                      <a:pt x="106" y="85"/>
                    </a:cubicBezTo>
                    <a:cubicBezTo>
                      <a:pt x="106" y="85"/>
                      <a:pt x="106" y="85"/>
                      <a:pt x="106" y="85"/>
                    </a:cubicBezTo>
                    <a:cubicBezTo>
                      <a:pt x="106" y="85"/>
                      <a:pt x="106" y="85"/>
                      <a:pt x="106" y="85"/>
                    </a:cubicBezTo>
                    <a:cubicBezTo>
                      <a:pt x="106" y="85"/>
                      <a:pt x="106" y="85"/>
                      <a:pt x="106" y="85"/>
                    </a:cubicBezTo>
                    <a:cubicBezTo>
                      <a:pt x="106" y="85"/>
                      <a:pt x="106" y="85"/>
                      <a:pt x="106" y="85"/>
                    </a:cubicBezTo>
                    <a:cubicBezTo>
                      <a:pt x="106" y="85"/>
                      <a:pt x="106" y="85"/>
                      <a:pt x="106" y="85"/>
                    </a:cubicBezTo>
                    <a:cubicBezTo>
                      <a:pt x="105" y="85"/>
                      <a:pt x="105" y="85"/>
                      <a:pt x="105" y="85"/>
                    </a:cubicBezTo>
                    <a:cubicBezTo>
                      <a:pt x="105" y="85"/>
                      <a:pt x="105" y="85"/>
                      <a:pt x="105" y="85"/>
                    </a:cubicBezTo>
                    <a:cubicBezTo>
                      <a:pt x="105" y="84"/>
                      <a:pt x="105" y="84"/>
                      <a:pt x="105" y="84"/>
                    </a:cubicBezTo>
                    <a:cubicBezTo>
                      <a:pt x="105" y="84"/>
                      <a:pt x="105" y="84"/>
                      <a:pt x="105" y="84"/>
                    </a:cubicBezTo>
                    <a:cubicBezTo>
                      <a:pt x="105" y="84"/>
                      <a:pt x="105" y="84"/>
                      <a:pt x="105" y="84"/>
                    </a:cubicBezTo>
                    <a:cubicBezTo>
                      <a:pt x="105" y="84"/>
                      <a:pt x="105" y="84"/>
                      <a:pt x="105" y="84"/>
                    </a:cubicBezTo>
                    <a:cubicBezTo>
                      <a:pt x="105" y="84"/>
                      <a:pt x="105" y="84"/>
                      <a:pt x="105" y="84"/>
                    </a:cubicBezTo>
                    <a:cubicBezTo>
                      <a:pt x="105" y="84"/>
                      <a:pt x="105" y="84"/>
                      <a:pt x="105" y="84"/>
                    </a:cubicBezTo>
                    <a:cubicBezTo>
                      <a:pt x="105" y="84"/>
                      <a:pt x="105" y="84"/>
                      <a:pt x="105" y="84"/>
                    </a:cubicBezTo>
                    <a:cubicBezTo>
                      <a:pt x="105" y="84"/>
                      <a:pt x="105" y="84"/>
                      <a:pt x="105" y="84"/>
                    </a:cubicBezTo>
                    <a:cubicBezTo>
                      <a:pt x="105" y="84"/>
                      <a:pt x="105" y="84"/>
                      <a:pt x="105" y="84"/>
                    </a:cubicBezTo>
                    <a:cubicBezTo>
                      <a:pt x="105" y="84"/>
                      <a:pt x="105" y="84"/>
                      <a:pt x="105" y="84"/>
                    </a:cubicBezTo>
                    <a:cubicBezTo>
                      <a:pt x="104" y="84"/>
                      <a:pt x="104" y="84"/>
                      <a:pt x="104" y="84"/>
                    </a:cubicBezTo>
                    <a:cubicBezTo>
                      <a:pt x="104" y="84"/>
                      <a:pt x="104" y="84"/>
                      <a:pt x="104" y="84"/>
                    </a:cubicBezTo>
                    <a:cubicBezTo>
                      <a:pt x="104" y="84"/>
                      <a:pt x="104" y="84"/>
                      <a:pt x="104" y="84"/>
                    </a:cubicBezTo>
                    <a:cubicBezTo>
                      <a:pt x="104" y="84"/>
                      <a:pt x="104" y="84"/>
                      <a:pt x="104" y="84"/>
                    </a:cubicBezTo>
                    <a:cubicBezTo>
                      <a:pt x="104" y="84"/>
                      <a:pt x="104" y="84"/>
                      <a:pt x="104" y="84"/>
                    </a:cubicBezTo>
                    <a:cubicBezTo>
                      <a:pt x="104" y="84"/>
                      <a:pt x="104" y="84"/>
                      <a:pt x="104" y="84"/>
                    </a:cubicBezTo>
                    <a:cubicBezTo>
                      <a:pt x="104" y="84"/>
                      <a:pt x="104" y="84"/>
                      <a:pt x="104" y="84"/>
                    </a:cubicBezTo>
                    <a:cubicBezTo>
                      <a:pt x="104" y="84"/>
                      <a:pt x="104" y="84"/>
                      <a:pt x="104" y="84"/>
                    </a:cubicBezTo>
                    <a:cubicBezTo>
                      <a:pt x="104" y="83"/>
                      <a:pt x="104" y="83"/>
                      <a:pt x="104" y="83"/>
                    </a:cubicBezTo>
                    <a:cubicBezTo>
                      <a:pt x="104" y="83"/>
                      <a:pt x="104" y="83"/>
                      <a:pt x="104" y="83"/>
                    </a:cubicBezTo>
                    <a:cubicBezTo>
                      <a:pt x="104" y="83"/>
                      <a:pt x="104" y="83"/>
                      <a:pt x="104" y="83"/>
                    </a:cubicBezTo>
                    <a:cubicBezTo>
                      <a:pt x="104" y="83"/>
                      <a:pt x="104" y="83"/>
                      <a:pt x="104" y="83"/>
                    </a:cubicBezTo>
                    <a:cubicBezTo>
                      <a:pt x="104" y="83"/>
                      <a:pt x="104" y="83"/>
                      <a:pt x="104" y="83"/>
                    </a:cubicBezTo>
                    <a:cubicBezTo>
                      <a:pt x="104" y="83"/>
                      <a:pt x="104" y="83"/>
                      <a:pt x="104" y="83"/>
                    </a:cubicBezTo>
                    <a:cubicBezTo>
                      <a:pt x="104" y="83"/>
                      <a:pt x="104" y="83"/>
                      <a:pt x="104" y="83"/>
                    </a:cubicBezTo>
                    <a:cubicBezTo>
                      <a:pt x="104" y="83"/>
                      <a:pt x="104" y="83"/>
                      <a:pt x="104" y="83"/>
                    </a:cubicBezTo>
                    <a:cubicBezTo>
                      <a:pt x="104" y="83"/>
                      <a:pt x="104" y="83"/>
                      <a:pt x="104" y="83"/>
                    </a:cubicBezTo>
                    <a:cubicBezTo>
                      <a:pt x="104" y="84"/>
                      <a:pt x="104" y="84"/>
                      <a:pt x="104" y="84"/>
                    </a:cubicBezTo>
                    <a:cubicBezTo>
                      <a:pt x="104" y="84"/>
                      <a:pt x="104" y="84"/>
                      <a:pt x="104" y="84"/>
                    </a:cubicBezTo>
                    <a:cubicBezTo>
                      <a:pt x="104" y="84"/>
                      <a:pt x="104" y="84"/>
                      <a:pt x="104" y="84"/>
                    </a:cubicBezTo>
                    <a:cubicBezTo>
                      <a:pt x="104" y="84"/>
                      <a:pt x="104" y="84"/>
                      <a:pt x="104" y="84"/>
                    </a:cubicBezTo>
                    <a:cubicBezTo>
                      <a:pt x="104" y="84"/>
                      <a:pt x="104" y="84"/>
                      <a:pt x="104" y="84"/>
                    </a:cubicBezTo>
                    <a:cubicBezTo>
                      <a:pt x="104" y="84"/>
                      <a:pt x="104" y="84"/>
                      <a:pt x="104" y="84"/>
                    </a:cubicBezTo>
                    <a:cubicBezTo>
                      <a:pt x="104" y="84"/>
                      <a:pt x="104" y="84"/>
                      <a:pt x="104" y="84"/>
                    </a:cubicBezTo>
                    <a:cubicBezTo>
                      <a:pt x="104" y="85"/>
                      <a:pt x="104" y="85"/>
                      <a:pt x="104" y="85"/>
                    </a:cubicBezTo>
                    <a:cubicBezTo>
                      <a:pt x="105" y="85"/>
                      <a:pt x="105" y="85"/>
                      <a:pt x="105" y="85"/>
                    </a:cubicBezTo>
                    <a:cubicBezTo>
                      <a:pt x="105" y="85"/>
                      <a:pt x="105" y="85"/>
                      <a:pt x="105" y="85"/>
                    </a:cubicBezTo>
                    <a:cubicBezTo>
                      <a:pt x="105" y="85"/>
                      <a:pt x="105" y="85"/>
                      <a:pt x="105" y="85"/>
                    </a:cubicBezTo>
                    <a:cubicBezTo>
                      <a:pt x="105" y="85"/>
                      <a:pt x="105" y="85"/>
                      <a:pt x="105" y="85"/>
                    </a:cubicBezTo>
                    <a:cubicBezTo>
                      <a:pt x="105" y="85"/>
                      <a:pt x="105" y="85"/>
                      <a:pt x="105" y="85"/>
                    </a:cubicBezTo>
                    <a:cubicBezTo>
                      <a:pt x="105" y="85"/>
                      <a:pt x="105" y="85"/>
                      <a:pt x="105" y="85"/>
                    </a:cubicBezTo>
                    <a:cubicBezTo>
                      <a:pt x="105" y="85"/>
                      <a:pt x="105" y="85"/>
                      <a:pt x="105" y="85"/>
                    </a:cubicBezTo>
                    <a:cubicBezTo>
                      <a:pt x="105" y="85"/>
                      <a:pt x="105" y="85"/>
                      <a:pt x="105" y="85"/>
                    </a:cubicBezTo>
                    <a:cubicBezTo>
                      <a:pt x="105" y="85"/>
                      <a:pt x="105" y="85"/>
                      <a:pt x="105" y="85"/>
                    </a:cubicBezTo>
                    <a:cubicBezTo>
                      <a:pt x="105" y="85"/>
                      <a:pt x="105" y="85"/>
                      <a:pt x="105" y="85"/>
                    </a:cubicBezTo>
                    <a:cubicBezTo>
                      <a:pt x="105" y="85"/>
                      <a:pt x="105" y="85"/>
                      <a:pt x="105" y="85"/>
                    </a:cubicBezTo>
                    <a:cubicBezTo>
                      <a:pt x="105" y="85"/>
                      <a:pt x="105" y="85"/>
                      <a:pt x="105" y="85"/>
                    </a:cubicBezTo>
                    <a:cubicBezTo>
                      <a:pt x="105" y="85"/>
                      <a:pt x="105" y="85"/>
                      <a:pt x="105" y="85"/>
                    </a:cubicBezTo>
                    <a:cubicBezTo>
                      <a:pt x="105" y="85"/>
                      <a:pt x="105" y="85"/>
                      <a:pt x="105" y="85"/>
                    </a:cubicBezTo>
                    <a:cubicBezTo>
                      <a:pt x="105" y="85"/>
                      <a:pt x="105" y="85"/>
                      <a:pt x="105" y="85"/>
                    </a:cubicBezTo>
                    <a:cubicBezTo>
                      <a:pt x="105" y="85"/>
                      <a:pt x="105" y="85"/>
                      <a:pt x="105" y="85"/>
                    </a:cubicBezTo>
                    <a:cubicBezTo>
                      <a:pt x="106" y="86"/>
                      <a:pt x="106" y="86"/>
                      <a:pt x="106" y="86"/>
                    </a:cubicBezTo>
                    <a:cubicBezTo>
                      <a:pt x="106" y="86"/>
                      <a:pt x="106" y="86"/>
                      <a:pt x="106" y="86"/>
                    </a:cubicBezTo>
                    <a:cubicBezTo>
                      <a:pt x="106" y="86"/>
                      <a:pt x="106" y="86"/>
                      <a:pt x="106" y="86"/>
                    </a:cubicBezTo>
                    <a:cubicBezTo>
                      <a:pt x="106" y="86"/>
                      <a:pt x="106" y="86"/>
                      <a:pt x="106" y="86"/>
                    </a:cubicBezTo>
                    <a:cubicBezTo>
                      <a:pt x="106" y="86"/>
                      <a:pt x="106" y="86"/>
                      <a:pt x="106" y="86"/>
                    </a:cubicBezTo>
                    <a:lnTo>
                      <a:pt x="106" y="85"/>
                    </a:lnTo>
                    <a:close/>
                    <a:moveTo>
                      <a:pt x="103" y="83"/>
                    </a:moveTo>
                    <a:cubicBezTo>
                      <a:pt x="103" y="83"/>
                      <a:pt x="103" y="83"/>
                      <a:pt x="103" y="83"/>
                    </a:cubicBezTo>
                    <a:cubicBezTo>
                      <a:pt x="103" y="83"/>
                      <a:pt x="103" y="83"/>
                      <a:pt x="103" y="83"/>
                    </a:cubicBezTo>
                    <a:cubicBezTo>
                      <a:pt x="103" y="83"/>
                      <a:pt x="103" y="83"/>
                      <a:pt x="103" y="83"/>
                    </a:cubicBezTo>
                    <a:cubicBezTo>
                      <a:pt x="103" y="83"/>
                      <a:pt x="103" y="83"/>
                      <a:pt x="103" y="83"/>
                    </a:cubicBezTo>
                    <a:cubicBezTo>
                      <a:pt x="103" y="83"/>
                      <a:pt x="103" y="83"/>
                      <a:pt x="103" y="83"/>
                    </a:cubicBezTo>
                    <a:cubicBezTo>
                      <a:pt x="103" y="83"/>
                      <a:pt x="103" y="83"/>
                      <a:pt x="103" y="83"/>
                    </a:cubicBezTo>
                    <a:cubicBezTo>
                      <a:pt x="103" y="83"/>
                      <a:pt x="103" y="83"/>
                      <a:pt x="103" y="83"/>
                    </a:cubicBezTo>
                    <a:cubicBezTo>
                      <a:pt x="103" y="83"/>
                      <a:pt x="103" y="83"/>
                      <a:pt x="103" y="83"/>
                    </a:cubicBezTo>
                    <a:cubicBezTo>
                      <a:pt x="103" y="83"/>
                      <a:pt x="103" y="83"/>
                      <a:pt x="103" y="83"/>
                    </a:cubicBezTo>
                    <a:cubicBezTo>
                      <a:pt x="103" y="83"/>
                      <a:pt x="103" y="83"/>
                      <a:pt x="103" y="83"/>
                    </a:cubicBezTo>
                    <a:cubicBezTo>
                      <a:pt x="103" y="83"/>
                      <a:pt x="103" y="83"/>
                      <a:pt x="103" y="83"/>
                    </a:cubicBezTo>
                    <a:cubicBezTo>
                      <a:pt x="103" y="83"/>
                      <a:pt x="103" y="83"/>
                      <a:pt x="103" y="83"/>
                    </a:cubicBezTo>
                    <a:cubicBezTo>
                      <a:pt x="103" y="83"/>
                      <a:pt x="103" y="83"/>
                      <a:pt x="103" y="83"/>
                    </a:cubicBezTo>
                    <a:cubicBezTo>
                      <a:pt x="103" y="83"/>
                      <a:pt x="103" y="83"/>
                      <a:pt x="103" y="83"/>
                    </a:cubicBezTo>
                    <a:cubicBezTo>
                      <a:pt x="103" y="83"/>
                      <a:pt x="103" y="83"/>
                      <a:pt x="103" y="83"/>
                    </a:cubicBezTo>
                    <a:cubicBezTo>
                      <a:pt x="103" y="82"/>
                      <a:pt x="103" y="82"/>
                      <a:pt x="103" y="82"/>
                    </a:cubicBezTo>
                    <a:cubicBezTo>
                      <a:pt x="103" y="83"/>
                      <a:pt x="103" y="83"/>
                      <a:pt x="103" y="83"/>
                    </a:cubicBezTo>
                    <a:cubicBezTo>
                      <a:pt x="103" y="82"/>
                      <a:pt x="103" y="82"/>
                      <a:pt x="103" y="82"/>
                    </a:cubicBezTo>
                    <a:cubicBezTo>
                      <a:pt x="102" y="82"/>
                      <a:pt x="102" y="82"/>
                      <a:pt x="102" y="82"/>
                    </a:cubicBezTo>
                    <a:cubicBezTo>
                      <a:pt x="102" y="82"/>
                      <a:pt x="102" y="82"/>
                      <a:pt x="102" y="82"/>
                    </a:cubicBezTo>
                    <a:cubicBezTo>
                      <a:pt x="102" y="82"/>
                      <a:pt x="102" y="82"/>
                      <a:pt x="102" y="82"/>
                    </a:cubicBezTo>
                    <a:cubicBezTo>
                      <a:pt x="102" y="82"/>
                      <a:pt x="102" y="82"/>
                      <a:pt x="102" y="82"/>
                    </a:cubicBezTo>
                    <a:cubicBezTo>
                      <a:pt x="102" y="82"/>
                      <a:pt x="102" y="82"/>
                      <a:pt x="102" y="82"/>
                    </a:cubicBezTo>
                    <a:cubicBezTo>
                      <a:pt x="102" y="82"/>
                      <a:pt x="102" y="82"/>
                      <a:pt x="102" y="82"/>
                    </a:cubicBezTo>
                    <a:cubicBezTo>
                      <a:pt x="102" y="82"/>
                      <a:pt x="102" y="82"/>
                      <a:pt x="102" y="82"/>
                    </a:cubicBezTo>
                    <a:cubicBezTo>
                      <a:pt x="102" y="82"/>
                      <a:pt x="102" y="82"/>
                      <a:pt x="102" y="82"/>
                    </a:cubicBezTo>
                    <a:cubicBezTo>
                      <a:pt x="102" y="82"/>
                      <a:pt x="102" y="82"/>
                      <a:pt x="102" y="82"/>
                    </a:cubicBezTo>
                    <a:cubicBezTo>
                      <a:pt x="102" y="83"/>
                      <a:pt x="102" y="83"/>
                      <a:pt x="102" y="83"/>
                    </a:cubicBezTo>
                    <a:cubicBezTo>
                      <a:pt x="102" y="83"/>
                      <a:pt x="102" y="83"/>
                      <a:pt x="102" y="83"/>
                    </a:cubicBezTo>
                    <a:cubicBezTo>
                      <a:pt x="102" y="83"/>
                      <a:pt x="102" y="83"/>
                      <a:pt x="102" y="83"/>
                    </a:cubicBezTo>
                    <a:cubicBezTo>
                      <a:pt x="102" y="83"/>
                      <a:pt x="102" y="83"/>
                      <a:pt x="102" y="83"/>
                    </a:cubicBezTo>
                    <a:cubicBezTo>
                      <a:pt x="102" y="83"/>
                      <a:pt x="102" y="83"/>
                      <a:pt x="102" y="83"/>
                    </a:cubicBezTo>
                    <a:cubicBezTo>
                      <a:pt x="102" y="83"/>
                      <a:pt x="102" y="83"/>
                      <a:pt x="102" y="83"/>
                    </a:cubicBezTo>
                    <a:cubicBezTo>
                      <a:pt x="103" y="83"/>
                      <a:pt x="103" y="83"/>
                      <a:pt x="103" y="83"/>
                    </a:cubicBezTo>
                    <a:cubicBezTo>
                      <a:pt x="103" y="84"/>
                      <a:pt x="103" y="84"/>
                      <a:pt x="103" y="84"/>
                    </a:cubicBezTo>
                    <a:cubicBezTo>
                      <a:pt x="103" y="84"/>
                      <a:pt x="103" y="84"/>
                      <a:pt x="103" y="84"/>
                    </a:cubicBezTo>
                    <a:cubicBezTo>
                      <a:pt x="103" y="83"/>
                      <a:pt x="103" y="83"/>
                      <a:pt x="103" y="83"/>
                    </a:cubicBezTo>
                    <a:cubicBezTo>
                      <a:pt x="103" y="83"/>
                      <a:pt x="103" y="83"/>
                      <a:pt x="103" y="83"/>
                    </a:cubicBezTo>
                    <a:cubicBezTo>
                      <a:pt x="103" y="83"/>
                      <a:pt x="103" y="83"/>
                      <a:pt x="103" y="83"/>
                    </a:cubicBezTo>
                    <a:cubicBezTo>
                      <a:pt x="103" y="83"/>
                      <a:pt x="103" y="83"/>
                      <a:pt x="103" y="83"/>
                    </a:cubicBezTo>
                    <a:cubicBezTo>
                      <a:pt x="103" y="83"/>
                      <a:pt x="103" y="83"/>
                      <a:pt x="103" y="83"/>
                    </a:cubicBezTo>
                    <a:close/>
                    <a:moveTo>
                      <a:pt x="98" y="81"/>
                    </a:moveTo>
                    <a:cubicBezTo>
                      <a:pt x="98" y="81"/>
                      <a:pt x="98" y="81"/>
                      <a:pt x="98" y="81"/>
                    </a:cubicBezTo>
                    <a:cubicBezTo>
                      <a:pt x="98" y="81"/>
                      <a:pt x="98" y="81"/>
                      <a:pt x="98" y="81"/>
                    </a:cubicBezTo>
                    <a:cubicBezTo>
                      <a:pt x="99" y="81"/>
                      <a:pt x="99" y="81"/>
                      <a:pt x="99" y="81"/>
                    </a:cubicBezTo>
                    <a:cubicBezTo>
                      <a:pt x="98" y="81"/>
                      <a:pt x="98" y="81"/>
                      <a:pt x="98" y="81"/>
                    </a:cubicBezTo>
                    <a:close/>
                    <a:moveTo>
                      <a:pt x="108" y="86"/>
                    </a:moveTo>
                    <a:cubicBezTo>
                      <a:pt x="108" y="86"/>
                      <a:pt x="108" y="86"/>
                      <a:pt x="108" y="86"/>
                    </a:cubicBezTo>
                    <a:cubicBezTo>
                      <a:pt x="108" y="86"/>
                      <a:pt x="108" y="86"/>
                      <a:pt x="108" y="86"/>
                    </a:cubicBezTo>
                    <a:cubicBezTo>
                      <a:pt x="108" y="86"/>
                      <a:pt x="108" y="86"/>
                      <a:pt x="108" y="86"/>
                    </a:cubicBezTo>
                    <a:cubicBezTo>
                      <a:pt x="108" y="86"/>
                      <a:pt x="108" y="86"/>
                      <a:pt x="108" y="86"/>
                    </a:cubicBezTo>
                    <a:cubicBezTo>
                      <a:pt x="108" y="86"/>
                      <a:pt x="108" y="86"/>
                      <a:pt x="108" y="86"/>
                    </a:cubicBezTo>
                    <a:cubicBezTo>
                      <a:pt x="108" y="86"/>
                      <a:pt x="108" y="86"/>
                      <a:pt x="108" y="86"/>
                    </a:cubicBezTo>
                    <a:cubicBezTo>
                      <a:pt x="108" y="86"/>
                      <a:pt x="108" y="86"/>
                      <a:pt x="108" y="86"/>
                    </a:cubicBezTo>
                    <a:cubicBezTo>
                      <a:pt x="108" y="86"/>
                      <a:pt x="108" y="86"/>
                      <a:pt x="108" y="86"/>
                    </a:cubicBezTo>
                    <a:cubicBezTo>
                      <a:pt x="108" y="86"/>
                      <a:pt x="108" y="86"/>
                      <a:pt x="108" y="86"/>
                    </a:cubicBezTo>
                    <a:cubicBezTo>
                      <a:pt x="108" y="86"/>
                      <a:pt x="108" y="86"/>
                      <a:pt x="108" y="86"/>
                    </a:cubicBezTo>
                    <a:cubicBezTo>
                      <a:pt x="107" y="86"/>
                      <a:pt x="107" y="86"/>
                      <a:pt x="107" y="86"/>
                    </a:cubicBezTo>
                    <a:cubicBezTo>
                      <a:pt x="107" y="86"/>
                      <a:pt x="107" y="86"/>
                      <a:pt x="107" y="86"/>
                    </a:cubicBezTo>
                    <a:cubicBezTo>
                      <a:pt x="107" y="86"/>
                      <a:pt x="107" y="86"/>
                      <a:pt x="107" y="86"/>
                    </a:cubicBezTo>
                    <a:cubicBezTo>
                      <a:pt x="107" y="86"/>
                      <a:pt x="107" y="86"/>
                      <a:pt x="107" y="86"/>
                    </a:cubicBezTo>
                    <a:cubicBezTo>
                      <a:pt x="107" y="86"/>
                      <a:pt x="107" y="86"/>
                      <a:pt x="107" y="86"/>
                    </a:cubicBezTo>
                    <a:cubicBezTo>
                      <a:pt x="107" y="86"/>
                      <a:pt x="107" y="86"/>
                      <a:pt x="107" y="86"/>
                    </a:cubicBezTo>
                    <a:cubicBezTo>
                      <a:pt x="107" y="86"/>
                      <a:pt x="107" y="86"/>
                      <a:pt x="107" y="86"/>
                    </a:cubicBezTo>
                    <a:cubicBezTo>
                      <a:pt x="107" y="86"/>
                      <a:pt x="107" y="86"/>
                      <a:pt x="107" y="86"/>
                    </a:cubicBezTo>
                    <a:cubicBezTo>
                      <a:pt x="107" y="86"/>
                      <a:pt x="107" y="86"/>
                      <a:pt x="107" y="86"/>
                    </a:cubicBezTo>
                    <a:cubicBezTo>
                      <a:pt x="108" y="86"/>
                      <a:pt x="108" y="86"/>
                      <a:pt x="108" y="86"/>
                    </a:cubicBezTo>
                    <a:cubicBezTo>
                      <a:pt x="108" y="86"/>
                      <a:pt x="108" y="86"/>
                      <a:pt x="108" y="86"/>
                    </a:cubicBezTo>
                    <a:cubicBezTo>
                      <a:pt x="108" y="86"/>
                      <a:pt x="108" y="86"/>
                      <a:pt x="108" y="86"/>
                    </a:cubicBezTo>
                    <a:cubicBezTo>
                      <a:pt x="108" y="86"/>
                      <a:pt x="108" y="86"/>
                      <a:pt x="108" y="86"/>
                    </a:cubicBezTo>
                    <a:cubicBezTo>
                      <a:pt x="108" y="86"/>
                      <a:pt x="108" y="86"/>
                      <a:pt x="108" y="86"/>
                    </a:cubicBezTo>
                    <a:cubicBezTo>
                      <a:pt x="108" y="86"/>
                      <a:pt x="108" y="86"/>
                      <a:pt x="108" y="86"/>
                    </a:cubicBezTo>
                    <a:close/>
                    <a:moveTo>
                      <a:pt x="62" y="60"/>
                    </a:moveTo>
                    <a:cubicBezTo>
                      <a:pt x="62" y="60"/>
                      <a:pt x="62" y="60"/>
                      <a:pt x="62" y="60"/>
                    </a:cubicBezTo>
                    <a:cubicBezTo>
                      <a:pt x="62" y="60"/>
                      <a:pt x="62" y="60"/>
                      <a:pt x="62" y="60"/>
                    </a:cubicBezTo>
                    <a:cubicBezTo>
                      <a:pt x="62" y="60"/>
                      <a:pt x="62" y="60"/>
                      <a:pt x="62" y="60"/>
                    </a:cubicBezTo>
                    <a:cubicBezTo>
                      <a:pt x="62" y="60"/>
                      <a:pt x="62" y="60"/>
                      <a:pt x="62" y="60"/>
                    </a:cubicBezTo>
                    <a:cubicBezTo>
                      <a:pt x="62" y="60"/>
                      <a:pt x="62" y="60"/>
                      <a:pt x="62" y="60"/>
                    </a:cubicBezTo>
                    <a:cubicBezTo>
                      <a:pt x="62" y="60"/>
                      <a:pt x="62" y="60"/>
                      <a:pt x="62" y="60"/>
                    </a:cubicBezTo>
                    <a:cubicBezTo>
                      <a:pt x="62" y="60"/>
                      <a:pt x="62" y="60"/>
                      <a:pt x="62" y="60"/>
                    </a:cubicBezTo>
                    <a:cubicBezTo>
                      <a:pt x="62" y="60"/>
                      <a:pt x="62" y="60"/>
                      <a:pt x="62" y="60"/>
                    </a:cubicBezTo>
                    <a:cubicBezTo>
                      <a:pt x="62" y="60"/>
                      <a:pt x="62" y="60"/>
                      <a:pt x="62" y="60"/>
                    </a:cubicBezTo>
                    <a:cubicBezTo>
                      <a:pt x="62" y="60"/>
                      <a:pt x="62" y="60"/>
                      <a:pt x="62" y="60"/>
                    </a:cubicBezTo>
                    <a:cubicBezTo>
                      <a:pt x="62" y="60"/>
                      <a:pt x="62" y="60"/>
                      <a:pt x="62" y="60"/>
                    </a:cubicBezTo>
                    <a:close/>
                    <a:moveTo>
                      <a:pt x="109" y="87"/>
                    </a:moveTo>
                    <a:cubicBezTo>
                      <a:pt x="109" y="87"/>
                      <a:pt x="109" y="87"/>
                      <a:pt x="109" y="87"/>
                    </a:cubicBezTo>
                    <a:cubicBezTo>
                      <a:pt x="109" y="87"/>
                      <a:pt x="109" y="87"/>
                      <a:pt x="109" y="87"/>
                    </a:cubicBezTo>
                    <a:cubicBezTo>
                      <a:pt x="109" y="87"/>
                      <a:pt x="109" y="87"/>
                      <a:pt x="109" y="87"/>
                    </a:cubicBezTo>
                    <a:cubicBezTo>
                      <a:pt x="109" y="87"/>
                      <a:pt x="109" y="87"/>
                      <a:pt x="109" y="87"/>
                    </a:cubicBezTo>
                    <a:cubicBezTo>
                      <a:pt x="108" y="87"/>
                      <a:pt x="108" y="87"/>
                      <a:pt x="108" y="87"/>
                    </a:cubicBezTo>
                    <a:cubicBezTo>
                      <a:pt x="108" y="87"/>
                      <a:pt x="108" y="87"/>
                      <a:pt x="108" y="87"/>
                    </a:cubicBezTo>
                    <a:cubicBezTo>
                      <a:pt x="108" y="86"/>
                      <a:pt x="108" y="86"/>
                      <a:pt x="108" y="86"/>
                    </a:cubicBezTo>
                    <a:cubicBezTo>
                      <a:pt x="108" y="86"/>
                      <a:pt x="108" y="86"/>
                      <a:pt x="108" y="86"/>
                    </a:cubicBezTo>
                    <a:cubicBezTo>
                      <a:pt x="108" y="86"/>
                      <a:pt x="108" y="86"/>
                      <a:pt x="108" y="86"/>
                    </a:cubicBezTo>
                    <a:cubicBezTo>
                      <a:pt x="108" y="86"/>
                      <a:pt x="108" y="86"/>
                      <a:pt x="108" y="86"/>
                    </a:cubicBezTo>
                    <a:cubicBezTo>
                      <a:pt x="108" y="86"/>
                      <a:pt x="108" y="86"/>
                      <a:pt x="108" y="86"/>
                    </a:cubicBezTo>
                    <a:cubicBezTo>
                      <a:pt x="108" y="86"/>
                      <a:pt x="108" y="86"/>
                      <a:pt x="108" y="86"/>
                    </a:cubicBezTo>
                    <a:cubicBezTo>
                      <a:pt x="109" y="87"/>
                      <a:pt x="109" y="87"/>
                      <a:pt x="109" y="87"/>
                    </a:cubicBezTo>
                    <a:cubicBezTo>
                      <a:pt x="109" y="87"/>
                      <a:pt x="109" y="87"/>
                      <a:pt x="109" y="87"/>
                    </a:cubicBezTo>
                    <a:cubicBezTo>
                      <a:pt x="109" y="87"/>
                      <a:pt x="109" y="87"/>
                      <a:pt x="109" y="87"/>
                    </a:cubicBezTo>
                    <a:cubicBezTo>
                      <a:pt x="109" y="87"/>
                      <a:pt x="109" y="87"/>
                      <a:pt x="109" y="87"/>
                    </a:cubicBezTo>
                    <a:close/>
                    <a:moveTo>
                      <a:pt x="55" y="56"/>
                    </a:moveTo>
                    <a:cubicBezTo>
                      <a:pt x="55" y="56"/>
                      <a:pt x="55" y="56"/>
                      <a:pt x="55" y="56"/>
                    </a:cubicBezTo>
                    <a:cubicBezTo>
                      <a:pt x="55" y="56"/>
                      <a:pt x="55" y="56"/>
                      <a:pt x="55" y="56"/>
                    </a:cubicBezTo>
                    <a:cubicBezTo>
                      <a:pt x="55" y="56"/>
                      <a:pt x="55" y="56"/>
                      <a:pt x="55" y="56"/>
                    </a:cubicBezTo>
                    <a:cubicBezTo>
                      <a:pt x="55" y="56"/>
                      <a:pt x="55" y="56"/>
                      <a:pt x="55" y="56"/>
                    </a:cubicBezTo>
                    <a:cubicBezTo>
                      <a:pt x="55" y="56"/>
                      <a:pt x="55" y="56"/>
                      <a:pt x="55" y="56"/>
                    </a:cubicBezTo>
                    <a:cubicBezTo>
                      <a:pt x="55" y="56"/>
                      <a:pt x="55" y="56"/>
                      <a:pt x="55" y="56"/>
                    </a:cubicBezTo>
                    <a:cubicBezTo>
                      <a:pt x="55" y="56"/>
                      <a:pt x="55" y="56"/>
                      <a:pt x="55" y="56"/>
                    </a:cubicBezTo>
                    <a:cubicBezTo>
                      <a:pt x="55" y="56"/>
                      <a:pt x="55" y="56"/>
                      <a:pt x="55" y="56"/>
                    </a:cubicBezTo>
                    <a:cubicBezTo>
                      <a:pt x="55" y="56"/>
                      <a:pt x="55" y="56"/>
                      <a:pt x="55" y="56"/>
                    </a:cubicBezTo>
                    <a:cubicBezTo>
                      <a:pt x="55" y="56"/>
                      <a:pt x="55" y="56"/>
                      <a:pt x="55" y="56"/>
                    </a:cubicBezTo>
                    <a:cubicBezTo>
                      <a:pt x="55" y="56"/>
                      <a:pt x="55" y="56"/>
                      <a:pt x="55" y="56"/>
                    </a:cubicBezTo>
                    <a:cubicBezTo>
                      <a:pt x="55" y="56"/>
                      <a:pt x="55" y="56"/>
                      <a:pt x="55" y="56"/>
                    </a:cubicBezTo>
                    <a:close/>
                    <a:moveTo>
                      <a:pt x="56" y="57"/>
                    </a:moveTo>
                    <a:cubicBezTo>
                      <a:pt x="56" y="57"/>
                      <a:pt x="56" y="57"/>
                      <a:pt x="56" y="57"/>
                    </a:cubicBezTo>
                    <a:cubicBezTo>
                      <a:pt x="56" y="57"/>
                      <a:pt x="56" y="57"/>
                      <a:pt x="56" y="57"/>
                    </a:cubicBezTo>
                    <a:cubicBezTo>
                      <a:pt x="56" y="56"/>
                      <a:pt x="56" y="56"/>
                      <a:pt x="56" y="56"/>
                    </a:cubicBezTo>
                    <a:cubicBezTo>
                      <a:pt x="56" y="56"/>
                      <a:pt x="56" y="56"/>
                      <a:pt x="56" y="56"/>
                    </a:cubicBezTo>
                    <a:cubicBezTo>
                      <a:pt x="56" y="57"/>
                      <a:pt x="56" y="57"/>
                      <a:pt x="56" y="57"/>
                    </a:cubicBezTo>
                    <a:close/>
                    <a:moveTo>
                      <a:pt x="110" y="87"/>
                    </a:moveTo>
                    <a:cubicBezTo>
                      <a:pt x="110" y="87"/>
                      <a:pt x="110" y="87"/>
                      <a:pt x="110" y="87"/>
                    </a:cubicBezTo>
                    <a:cubicBezTo>
                      <a:pt x="110" y="86"/>
                      <a:pt x="110" y="86"/>
                      <a:pt x="110" y="86"/>
                    </a:cubicBezTo>
                    <a:cubicBezTo>
                      <a:pt x="109" y="86"/>
                      <a:pt x="109" y="86"/>
                      <a:pt x="109" y="86"/>
                    </a:cubicBezTo>
                    <a:cubicBezTo>
                      <a:pt x="109" y="86"/>
                      <a:pt x="109" y="86"/>
                      <a:pt x="109" y="86"/>
                    </a:cubicBezTo>
                    <a:cubicBezTo>
                      <a:pt x="109" y="86"/>
                      <a:pt x="109" y="86"/>
                      <a:pt x="109" y="86"/>
                    </a:cubicBezTo>
                    <a:cubicBezTo>
                      <a:pt x="109" y="87"/>
                      <a:pt x="109" y="87"/>
                      <a:pt x="109" y="87"/>
                    </a:cubicBezTo>
                    <a:cubicBezTo>
                      <a:pt x="109" y="87"/>
                      <a:pt x="109" y="87"/>
                      <a:pt x="109" y="87"/>
                    </a:cubicBezTo>
                    <a:cubicBezTo>
                      <a:pt x="109" y="87"/>
                      <a:pt x="109" y="87"/>
                      <a:pt x="109" y="87"/>
                    </a:cubicBezTo>
                    <a:cubicBezTo>
                      <a:pt x="109" y="87"/>
                      <a:pt x="109" y="87"/>
                      <a:pt x="109" y="87"/>
                    </a:cubicBezTo>
                    <a:cubicBezTo>
                      <a:pt x="110" y="87"/>
                      <a:pt x="110" y="87"/>
                      <a:pt x="110" y="87"/>
                    </a:cubicBezTo>
                    <a:cubicBezTo>
                      <a:pt x="110" y="87"/>
                      <a:pt x="110" y="87"/>
                      <a:pt x="110" y="87"/>
                    </a:cubicBezTo>
                    <a:cubicBezTo>
                      <a:pt x="110" y="87"/>
                      <a:pt x="110" y="87"/>
                      <a:pt x="110" y="87"/>
                    </a:cubicBezTo>
                    <a:close/>
                    <a:moveTo>
                      <a:pt x="108" y="86"/>
                    </a:moveTo>
                    <a:cubicBezTo>
                      <a:pt x="108" y="86"/>
                      <a:pt x="108" y="86"/>
                      <a:pt x="108" y="86"/>
                    </a:cubicBezTo>
                    <a:cubicBezTo>
                      <a:pt x="108" y="86"/>
                      <a:pt x="108" y="86"/>
                      <a:pt x="108" y="86"/>
                    </a:cubicBezTo>
                    <a:cubicBezTo>
                      <a:pt x="108" y="86"/>
                      <a:pt x="108" y="86"/>
                      <a:pt x="108" y="86"/>
                    </a:cubicBezTo>
                    <a:cubicBezTo>
                      <a:pt x="108" y="86"/>
                      <a:pt x="108" y="86"/>
                      <a:pt x="108" y="86"/>
                    </a:cubicBezTo>
                    <a:cubicBezTo>
                      <a:pt x="108" y="86"/>
                      <a:pt x="108" y="86"/>
                      <a:pt x="108" y="86"/>
                    </a:cubicBezTo>
                    <a:cubicBezTo>
                      <a:pt x="108" y="86"/>
                      <a:pt x="108" y="86"/>
                      <a:pt x="108" y="86"/>
                    </a:cubicBezTo>
                    <a:cubicBezTo>
                      <a:pt x="108" y="86"/>
                      <a:pt x="108" y="86"/>
                      <a:pt x="108" y="86"/>
                    </a:cubicBezTo>
                    <a:cubicBezTo>
                      <a:pt x="108" y="86"/>
                      <a:pt x="108" y="86"/>
                      <a:pt x="108" y="86"/>
                    </a:cubicBezTo>
                    <a:cubicBezTo>
                      <a:pt x="108" y="86"/>
                      <a:pt x="108" y="86"/>
                      <a:pt x="108" y="86"/>
                    </a:cubicBezTo>
                    <a:cubicBezTo>
                      <a:pt x="108" y="86"/>
                      <a:pt x="108" y="86"/>
                      <a:pt x="108" y="86"/>
                    </a:cubicBezTo>
                    <a:cubicBezTo>
                      <a:pt x="108" y="85"/>
                      <a:pt x="108" y="85"/>
                      <a:pt x="108" y="85"/>
                    </a:cubicBezTo>
                    <a:cubicBezTo>
                      <a:pt x="108" y="86"/>
                      <a:pt x="108" y="86"/>
                      <a:pt x="108" y="86"/>
                    </a:cubicBezTo>
                    <a:cubicBezTo>
                      <a:pt x="108" y="86"/>
                      <a:pt x="108" y="86"/>
                      <a:pt x="108" y="86"/>
                    </a:cubicBezTo>
                    <a:cubicBezTo>
                      <a:pt x="108" y="85"/>
                      <a:pt x="108" y="85"/>
                      <a:pt x="108" y="85"/>
                    </a:cubicBezTo>
                    <a:cubicBezTo>
                      <a:pt x="108" y="85"/>
                      <a:pt x="108" y="85"/>
                      <a:pt x="108" y="85"/>
                    </a:cubicBezTo>
                    <a:cubicBezTo>
                      <a:pt x="108" y="85"/>
                      <a:pt x="108" y="85"/>
                      <a:pt x="108" y="85"/>
                    </a:cubicBezTo>
                    <a:cubicBezTo>
                      <a:pt x="109" y="85"/>
                      <a:pt x="109" y="85"/>
                      <a:pt x="109" y="85"/>
                    </a:cubicBezTo>
                    <a:cubicBezTo>
                      <a:pt x="109" y="85"/>
                      <a:pt x="109" y="85"/>
                      <a:pt x="109" y="85"/>
                    </a:cubicBezTo>
                    <a:cubicBezTo>
                      <a:pt x="109" y="85"/>
                      <a:pt x="109" y="85"/>
                      <a:pt x="109" y="85"/>
                    </a:cubicBezTo>
                    <a:cubicBezTo>
                      <a:pt x="109" y="85"/>
                      <a:pt x="109" y="85"/>
                      <a:pt x="109" y="85"/>
                    </a:cubicBezTo>
                    <a:cubicBezTo>
                      <a:pt x="109" y="85"/>
                      <a:pt x="109" y="85"/>
                      <a:pt x="109" y="85"/>
                    </a:cubicBezTo>
                    <a:cubicBezTo>
                      <a:pt x="109" y="85"/>
                      <a:pt x="109" y="85"/>
                      <a:pt x="109" y="85"/>
                    </a:cubicBezTo>
                    <a:cubicBezTo>
                      <a:pt x="109" y="86"/>
                      <a:pt x="109" y="86"/>
                      <a:pt x="109" y="86"/>
                    </a:cubicBezTo>
                    <a:cubicBezTo>
                      <a:pt x="109" y="86"/>
                      <a:pt x="109" y="86"/>
                      <a:pt x="109" y="86"/>
                    </a:cubicBezTo>
                    <a:cubicBezTo>
                      <a:pt x="109" y="86"/>
                      <a:pt x="109" y="86"/>
                      <a:pt x="109" y="86"/>
                    </a:cubicBezTo>
                    <a:cubicBezTo>
                      <a:pt x="109" y="86"/>
                      <a:pt x="109" y="86"/>
                      <a:pt x="109" y="86"/>
                    </a:cubicBezTo>
                    <a:cubicBezTo>
                      <a:pt x="109" y="86"/>
                      <a:pt x="109" y="86"/>
                      <a:pt x="109" y="86"/>
                    </a:cubicBezTo>
                    <a:cubicBezTo>
                      <a:pt x="109" y="86"/>
                      <a:pt x="109" y="86"/>
                      <a:pt x="109" y="86"/>
                    </a:cubicBezTo>
                    <a:cubicBezTo>
                      <a:pt x="109" y="86"/>
                      <a:pt x="109" y="86"/>
                      <a:pt x="109" y="86"/>
                    </a:cubicBezTo>
                    <a:cubicBezTo>
                      <a:pt x="109" y="86"/>
                      <a:pt x="109" y="86"/>
                      <a:pt x="109" y="86"/>
                    </a:cubicBezTo>
                    <a:cubicBezTo>
                      <a:pt x="108" y="86"/>
                      <a:pt x="108" y="86"/>
                      <a:pt x="108" y="86"/>
                    </a:cubicBezTo>
                    <a:close/>
                    <a:moveTo>
                      <a:pt x="114" y="87"/>
                    </a:moveTo>
                    <a:cubicBezTo>
                      <a:pt x="114" y="87"/>
                      <a:pt x="114" y="87"/>
                      <a:pt x="114" y="87"/>
                    </a:cubicBezTo>
                    <a:cubicBezTo>
                      <a:pt x="114" y="87"/>
                      <a:pt x="114" y="87"/>
                      <a:pt x="114" y="87"/>
                    </a:cubicBezTo>
                    <a:cubicBezTo>
                      <a:pt x="114" y="87"/>
                      <a:pt x="114" y="87"/>
                      <a:pt x="114" y="87"/>
                    </a:cubicBezTo>
                    <a:cubicBezTo>
                      <a:pt x="114" y="87"/>
                      <a:pt x="114" y="87"/>
                      <a:pt x="114" y="87"/>
                    </a:cubicBezTo>
                    <a:cubicBezTo>
                      <a:pt x="114" y="87"/>
                      <a:pt x="114" y="87"/>
                      <a:pt x="114" y="87"/>
                    </a:cubicBezTo>
                    <a:cubicBezTo>
                      <a:pt x="114" y="87"/>
                      <a:pt x="114" y="87"/>
                      <a:pt x="114" y="87"/>
                    </a:cubicBezTo>
                    <a:cubicBezTo>
                      <a:pt x="114" y="87"/>
                      <a:pt x="114" y="87"/>
                      <a:pt x="114" y="87"/>
                    </a:cubicBezTo>
                    <a:cubicBezTo>
                      <a:pt x="113" y="87"/>
                      <a:pt x="113" y="87"/>
                      <a:pt x="113" y="87"/>
                    </a:cubicBezTo>
                    <a:cubicBezTo>
                      <a:pt x="113" y="87"/>
                      <a:pt x="113" y="87"/>
                      <a:pt x="113" y="87"/>
                    </a:cubicBezTo>
                    <a:cubicBezTo>
                      <a:pt x="113" y="87"/>
                      <a:pt x="113" y="87"/>
                      <a:pt x="113" y="87"/>
                    </a:cubicBezTo>
                    <a:cubicBezTo>
                      <a:pt x="113" y="87"/>
                      <a:pt x="113" y="87"/>
                      <a:pt x="113" y="87"/>
                    </a:cubicBezTo>
                    <a:cubicBezTo>
                      <a:pt x="113" y="87"/>
                      <a:pt x="113" y="87"/>
                      <a:pt x="113" y="87"/>
                    </a:cubicBezTo>
                    <a:cubicBezTo>
                      <a:pt x="113" y="87"/>
                      <a:pt x="113" y="87"/>
                      <a:pt x="113" y="87"/>
                    </a:cubicBezTo>
                    <a:cubicBezTo>
                      <a:pt x="113" y="87"/>
                      <a:pt x="113" y="87"/>
                      <a:pt x="113" y="87"/>
                    </a:cubicBezTo>
                    <a:cubicBezTo>
                      <a:pt x="113" y="87"/>
                      <a:pt x="113" y="87"/>
                      <a:pt x="113" y="87"/>
                    </a:cubicBezTo>
                    <a:cubicBezTo>
                      <a:pt x="113" y="87"/>
                      <a:pt x="113" y="87"/>
                      <a:pt x="113" y="87"/>
                    </a:cubicBezTo>
                    <a:cubicBezTo>
                      <a:pt x="113" y="87"/>
                      <a:pt x="113" y="87"/>
                      <a:pt x="113" y="87"/>
                    </a:cubicBezTo>
                    <a:cubicBezTo>
                      <a:pt x="113" y="87"/>
                      <a:pt x="113" y="87"/>
                      <a:pt x="113" y="87"/>
                    </a:cubicBezTo>
                    <a:cubicBezTo>
                      <a:pt x="113" y="87"/>
                      <a:pt x="113" y="87"/>
                      <a:pt x="113" y="87"/>
                    </a:cubicBezTo>
                    <a:cubicBezTo>
                      <a:pt x="113" y="87"/>
                      <a:pt x="113" y="87"/>
                      <a:pt x="113" y="87"/>
                    </a:cubicBezTo>
                    <a:cubicBezTo>
                      <a:pt x="113" y="87"/>
                      <a:pt x="113" y="87"/>
                      <a:pt x="113" y="87"/>
                    </a:cubicBezTo>
                    <a:cubicBezTo>
                      <a:pt x="113" y="86"/>
                      <a:pt x="113" y="86"/>
                      <a:pt x="113" y="86"/>
                    </a:cubicBezTo>
                    <a:cubicBezTo>
                      <a:pt x="113" y="86"/>
                      <a:pt x="113" y="86"/>
                      <a:pt x="113" y="86"/>
                    </a:cubicBezTo>
                    <a:cubicBezTo>
                      <a:pt x="113" y="86"/>
                      <a:pt x="113" y="86"/>
                      <a:pt x="113" y="86"/>
                    </a:cubicBezTo>
                    <a:cubicBezTo>
                      <a:pt x="113" y="86"/>
                      <a:pt x="113" y="86"/>
                      <a:pt x="113" y="86"/>
                    </a:cubicBezTo>
                    <a:cubicBezTo>
                      <a:pt x="112" y="86"/>
                      <a:pt x="112" y="86"/>
                      <a:pt x="112" y="86"/>
                    </a:cubicBezTo>
                    <a:cubicBezTo>
                      <a:pt x="112" y="86"/>
                      <a:pt x="112" y="86"/>
                      <a:pt x="112" y="86"/>
                    </a:cubicBezTo>
                    <a:cubicBezTo>
                      <a:pt x="112" y="86"/>
                      <a:pt x="112" y="86"/>
                      <a:pt x="112" y="86"/>
                    </a:cubicBezTo>
                    <a:cubicBezTo>
                      <a:pt x="112" y="87"/>
                      <a:pt x="112" y="87"/>
                      <a:pt x="112" y="87"/>
                    </a:cubicBezTo>
                    <a:cubicBezTo>
                      <a:pt x="112" y="87"/>
                      <a:pt x="112" y="87"/>
                      <a:pt x="112" y="87"/>
                    </a:cubicBezTo>
                    <a:cubicBezTo>
                      <a:pt x="112" y="87"/>
                      <a:pt x="112" y="87"/>
                      <a:pt x="112" y="87"/>
                    </a:cubicBezTo>
                    <a:cubicBezTo>
                      <a:pt x="112" y="86"/>
                      <a:pt x="112" y="86"/>
                      <a:pt x="112" y="86"/>
                    </a:cubicBezTo>
                    <a:cubicBezTo>
                      <a:pt x="112" y="86"/>
                      <a:pt x="112" y="86"/>
                      <a:pt x="112" y="86"/>
                    </a:cubicBezTo>
                    <a:cubicBezTo>
                      <a:pt x="112" y="86"/>
                      <a:pt x="112" y="86"/>
                      <a:pt x="112" y="86"/>
                    </a:cubicBezTo>
                    <a:cubicBezTo>
                      <a:pt x="112" y="87"/>
                      <a:pt x="112" y="87"/>
                      <a:pt x="112" y="87"/>
                    </a:cubicBezTo>
                    <a:cubicBezTo>
                      <a:pt x="112" y="87"/>
                      <a:pt x="112" y="87"/>
                      <a:pt x="112" y="87"/>
                    </a:cubicBezTo>
                    <a:cubicBezTo>
                      <a:pt x="112" y="86"/>
                      <a:pt x="112" y="86"/>
                      <a:pt x="112" y="86"/>
                    </a:cubicBezTo>
                    <a:cubicBezTo>
                      <a:pt x="112" y="87"/>
                      <a:pt x="112" y="87"/>
                      <a:pt x="112" y="87"/>
                    </a:cubicBezTo>
                    <a:cubicBezTo>
                      <a:pt x="112" y="87"/>
                      <a:pt x="112" y="87"/>
                      <a:pt x="112" y="87"/>
                    </a:cubicBezTo>
                    <a:cubicBezTo>
                      <a:pt x="112" y="87"/>
                      <a:pt x="112" y="87"/>
                      <a:pt x="112" y="87"/>
                    </a:cubicBezTo>
                    <a:cubicBezTo>
                      <a:pt x="112" y="87"/>
                      <a:pt x="112" y="87"/>
                      <a:pt x="112" y="87"/>
                    </a:cubicBezTo>
                    <a:cubicBezTo>
                      <a:pt x="111" y="87"/>
                      <a:pt x="111" y="87"/>
                      <a:pt x="111" y="87"/>
                    </a:cubicBezTo>
                    <a:cubicBezTo>
                      <a:pt x="111" y="87"/>
                      <a:pt x="111" y="87"/>
                      <a:pt x="111" y="87"/>
                    </a:cubicBezTo>
                    <a:cubicBezTo>
                      <a:pt x="111" y="87"/>
                      <a:pt x="111" y="87"/>
                      <a:pt x="111" y="87"/>
                    </a:cubicBezTo>
                    <a:cubicBezTo>
                      <a:pt x="111" y="86"/>
                      <a:pt x="111" y="86"/>
                      <a:pt x="111" y="86"/>
                    </a:cubicBezTo>
                    <a:cubicBezTo>
                      <a:pt x="111" y="86"/>
                      <a:pt x="111" y="86"/>
                      <a:pt x="111" y="86"/>
                    </a:cubicBezTo>
                    <a:cubicBezTo>
                      <a:pt x="111" y="86"/>
                      <a:pt x="111" y="86"/>
                      <a:pt x="111" y="86"/>
                    </a:cubicBezTo>
                    <a:cubicBezTo>
                      <a:pt x="111" y="86"/>
                      <a:pt x="111" y="86"/>
                      <a:pt x="111" y="86"/>
                    </a:cubicBezTo>
                    <a:cubicBezTo>
                      <a:pt x="111" y="86"/>
                      <a:pt x="111" y="86"/>
                      <a:pt x="111" y="86"/>
                    </a:cubicBezTo>
                    <a:cubicBezTo>
                      <a:pt x="111" y="86"/>
                      <a:pt x="111" y="86"/>
                      <a:pt x="111" y="86"/>
                    </a:cubicBezTo>
                    <a:cubicBezTo>
                      <a:pt x="111" y="86"/>
                      <a:pt x="111" y="86"/>
                      <a:pt x="111" y="86"/>
                    </a:cubicBezTo>
                    <a:cubicBezTo>
                      <a:pt x="111" y="86"/>
                      <a:pt x="111" y="86"/>
                      <a:pt x="111" y="86"/>
                    </a:cubicBezTo>
                    <a:cubicBezTo>
                      <a:pt x="111" y="86"/>
                      <a:pt x="111" y="86"/>
                      <a:pt x="111" y="86"/>
                    </a:cubicBezTo>
                    <a:cubicBezTo>
                      <a:pt x="111" y="86"/>
                      <a:pt x="111" y="86"/>
                      <a:pt x="111" y="86"/>
                    </a:cubicBezTo>
                    <a:cubicBezTo>
                      <a:pt x="111" y="87"/>
                      <a:pt x="111" y="87"/>
                      <a:pt x="111" y="87"/>
                    </a:cubicBezTo>
                    <a:cubicBezTo>
                      <a:pt x="110" y="86"/>
                      <a:pt x="110" y="86"/>
                      <a:pt x="110" y="86"/>
                    </a:cubicBezTo>
                    <a:cubicBezTo>
                      <a:pt x="110" y="86"/>
                      <a:pt x="110" y="86"/>
                      <a:pt x="110" y="86"/>
                    </a:cubicBezTo>
                    <a:cubicBezTo>
                      <a:pt x="110" y="86"/>
                      <a:pt x="110" y="86"/>
                      <a:pt x="110" y="86"/>
                    </a:cubicBezTo>
                    <a:cubicBezTo>
                      <a:pt x="110" y="87"/>
                      <a:pt x="110" y="87"/>
                      <a:pt x="110" y="87"/>
                    </a:cubicBezTo>
                    <a:cubicBezTo>
                      <a:pt x="110" y="87"/>
                      <a:pt x="110" y="87"/>
                      <a:pt x="110" y="87"/>
                    </a:cubicBezTo>
                    <a:cubicBezTo>
                      <a:pt x="110" y="87"/>
                      <a:pt x="110" y="87"/>
                      <a:pt x="110" y="87"/>
                    </a:cubicBezTo>
                    <a:cubicBezTo>
                      <a:pt x="111" y="87"/>
                      <a:pt x="111" y="87"/>
                      <a:pt x="111" y="87"/>
                    </a:cubicBezTo>
                    <a:cubicBezTo>
                      <a:pt x="111" y="87"/>
                      <a:pt x="111" y="87"/>
                      <a:pt x="111" y="87"/>
                    </a:cubicBezTo>
                    <a:cubicBezTo>
                      <a:pt x="111" y="87"/>
                      <a:pt x="111" y="87"/>
                      <a:pt x="111" y="87"/>
                    </a:cubicBezTo>
                    <a:cubicBezTo>
                      <a:pt x="111" y="87"/>
                      <a:pt x="111" y="87"/>
                      <a:pt x="111" y="87"/>
                    </a:cubicBezTo>
                    <a:cubicBezTo>
                      <a:pt x="111" y="87"/>
                      <a:pt x="111" y="87"/>
                      <a:pt x="111" y="87"/>
                    </a:cubicBezTo>
                    <a:cubicBezTo>
                      <a:pt x="111" y="87"/>
                      <a:pt x="111" y="87"/>
                      <a:pt x="111" y="87"/>
                    </a:cubicBezTo>
                    <a:cubicBezTo>
                      <a:pt x="111" y="87"/>
                      <a:pt x="111" y="87"/>
                      <a:pt x="111" y="87"/>
                    </a:cubicBezTo>
                    <a:cubicBezTo>
                      <a:pt x="112" y="88"/>
                      <a:pt x="112" y="88"/>
                      <a:pt x="112" y="88"/>
                    </a:cubicBezTo>
                    <a:cubicBezTo>
                      <a:pt x="112" y="87"/>
                      <a:pt x="112" y="87"/>
                      <a:pt x="112" y="87"/>
                    </a:cubicBezTo>
                    <a:cubicBezTo>
                      <a:pt x="112" y="88"/>
                      <a:pt x="112" y="88"/>
                      <a:pt x="112" y="88"/>
                    </a:cubicBezTo>
                    <a:cubicBezTo>
                      <a:pt x="112" y="87"/>
                      <a:pt x="112" y="87"/>
                      <a:pt x="112" y="87"/>
                    </a:cubicBezTo>
                    <a:cubicBezTo>
                      <a:pt x="112" y="87"/>
                      <a:pt x="112" y="87"/>
                      <a:pt x="112" y="87"/>
                    </a:cubicBezTo>
                    <a:cubicBezTo>
                      <a:pt x="112" y="87"/>
                      <a:pt x="112" y="87"/>
                      <a:pt x="112" y="87"/>
                    </a:cubicBezTo>
                    <a:cubicBezTo>
                      <a:pt x="112" y="87"/>
                      <a:pt x="112" y="87"/>
                      <a:pt x="112" y="87"/>
                    </a:cubicBezTo>
                    <a:cubicBezTo>
                      <a:pt x="112" y="87"/>
                      <a:pt x="112" y="87"/>
                      <a:pt x="112" y="87"/>
                    </a:cubicBezTo>
                    <a:cubicBezTo>
                      <a:pt x="112" y="87"/>
                      <a:pt x="112" y="87"/>
                      <a:pt x="112" y="87"/>
                    </a:cubicBezTo>
                    <a:cubicBezTo>
                      <a:pt x="112" y="87"/>
                      <a:pt x="112" y="87"/>
                      <a:pt x="112" y="87"/>
                    </a:cubicBezTo>
                    <a:cubicBezTo>
                      <a:pt x="112" y="87"/>
                      <a:pt x="112" y="87"/>
                      <a:pt x="112" y="87"/>
                    </a:cubicBezTo>
                    <a:cubicBezTo>
                      <a:pt x="112" y="87"/>
                      <a:pt x="112" y="87"/>
                      <a:pt x="112" y="87"/>
                    </a:cubicBezTo>
                    <a:cubicBezTo>
                      <a:pt x="113" y="88"/>
                      <a:pt x="113" y="88"/>
                      <a:pt x="113" y="88"/>
                    </a:cubicBezTo>
                    <a:cubicBezTo>
                      <a:pt x="113" y="87"/>
                      <a:pt x="113" y="87"/>
                      <a:pt x="113" y="87"/>
                    </a:cubicBezTo>
                    <a:cubicBezTo>
                      <a:pt x="113" y="87"/>
                      <a:pt x="113" y="87"/>
                      <a:pt x="113" y="87"/>
                    </a:cubicBezTo>
                    <a:cubicBezTo>
                      <a:pt x="113" y="87"/>
                      <a:pt x="113" y="87"/>
                      <a:pt x="113" y="87"/>
                    </a:cubicBezTo>
                    <a:cubicBezTo>
                      <a:pt x="113" y="88"/>
                      <a:pt x="113" y="88"/>
                      <a:pt x="113" y="88"/>
                    </a:cubicBezTo>
                    <a:cubicBezTo>
                      <a:pt x="113" y="87"/>
                      <a:pt x="113" y="87"/>
                      <a:pt x="113" y="87"/>
                    </a:cubicBezTo>
                    <a:cubicBezTo>
                      <a:pt x="113" y="87"/>
                      <a:pt x="113" y="87"/>
                      <a:pt x="113" y="87"/>
                    </a:cubicBezTo>
                    <a:cubicBezTo>
                      <a:pt x="113" y="87"/>
                      <a:pt x="113" y="87"/>
                      <a:pt x="113" y="87"/>
                    </a:cubicBezTo>
                    <a:cubicBezTo>
                      <a:pt x="113" y="87"/>
                      <a:pt x="113" y="87"/>
                      <a:pt x="113" y="87"/>
                    </a:cubicBezTo>
                    <a:cubicBezTo>
                      <a:pt x="113" y="87"/>
                      <a:pt x="113" y="87"/>
                      <a:pt x="113" y="87"/>
                    </a:cubicBezTo>
                    <a:cubicBezTo>
                      <a:pt x="113" y="87"/>
                      <a:pt x="113" y="87"/>
                      <a:pt x="113" y="87"/>
                    </a:cubicBezTo>
                    <a:cubicBezTo>
                      <a:pt x="113" y="87"/>
                      <a:pt x="113" y="87"/>
                      <a:pt x="113" y="87"/>
                    </a:cubicBezTo>
                    <a:cubicBezTo>
                      <a:pt x="113" y="87"/>
                      <a:pt x="113" y="87"/>
                      <a:pt x="113" y="87"/>
                    </a:cubicBezTo>
                    <a:cubicBezTo>
                      <a:pt x="113" y="87"/>
                      <a:pt x="113" y="87"/>
                      <a:pt x="113" y="87"/>
                    </a:cubicBezTo>
                    <a:cubicBezTo>
                      <a:pt x="113" y="87"/>
                      <a:pt x="113" y="87"/>
                      <a:pt x="113" y="87"/>
                    </a:cubicBezTo>
                    <a:cubicBezTo>
                      <a:pt x="114" y="87"/>
                      <a:pt x="114" y="87"/>
                      <a:pt x="114" y="87"/>
                    </a:cubicBezTo>
                    <a:cubicBezTo>
                      <a:pt x="114" y="87"/>
                      <a:pt x="114" y="87"/>
                      <a:pt x="114" y="87"/>
                    </a:cubicBezTo>
                    <a:cubicBezTo>
                      <a:pt x="114" y="87"/>
                      <a:pt x="114" y="87"/>
                      <a:pt x="114" y="87"/>
                    </a:cubicBezTo>
                    <a:close/>
                    <a:moveTo>
                      <a:pt x="112" y="87"/>
                    </a:moveTo>
                    <a:cubicBezTo>
                      <a:pt x="112" y="87"/>
                      <a:pt x="112" y="87"/>
                      <a:pt x="112" y="87"/>
                    </a:cubicBezTo>
                    <a:cubicBezTo>
                      <a:pt x="112" y="87"/>
                      <a:pt x="112" y="87"/>
                      <a:pt x="112" y="87"/>
                    </a:cubicBezTo>
                    <a:cubicBezTo>
                      <a:pt x="112" y="87"/>
                      <a:pt x="112" y="87"/>
                      <a:pt x="112" y="87"/>
                    </a:cubicBezTo>
                    <a:cubicBezTo>
                      <a:pt x="112" y="87"/>
                      <a:pt x="112" y="87"/>
                      <a:pt x="112" y="87"/>
                    </a:cubicBezTo>
                    <a:close/>
                    <a:moveTo>
                      <a:pt x="59" y="57"/>
                    </a:moveTo>
                    <a:cubicBezTo>
                      <a:pt x="59" y="57"/>
                      <a:pt x="59" y="57"/>
                      <a:pt x="59" y="57"/>
                    </a:cubicBezTo>
                    <a:cubicBezTo>
                      <a:pt x="59" y="57"/>
                      <a:pt x="59" y="57"/>
                      <a:pt x="59" y="57"/>
                    </a:cubicBezTo>
                    <a:cubicBezTo>
                      <a:pt x="59" y="57"/>
                      <a:pt x="59" y="57"/>
                      <a:pt x="59" y="57"/>
                    </a:cubicBezTo>
                    <a:cubicBezTo>
                      <a:pt x="59" y="57"/>
                      <a:pt x="59" y="57"/>
                      <a:pt x="59" y="57"/>
                    </a:cubicBezTo>
                    <a:cubicBezTo>
                      <a:pt x="59" y="57"/>
                      <a:pt x="59" y="57"/>
                      <a:pt x="59" y="57"/>
                    </a:cubicBezTo>
                    <a:cubicBezTo>
                      <a:pt x="59" y="57"/>
                      <a:pt x="59" y="57"/>
                      <a:pt x="59" y="57"/>
                    </a:cubicBezTo>
                    <a:cubicBezTo>
                      <a:pt x="59" y="58"/>
                      <a:pt x="59" y="58"/>
                      <a:pt x="59" y="58"/>
                    </a:cubicBezTo>
                    <a:cubicBezTo>
                      <a:pt x="59" y="58"/>
                      <a:pt x="59" y="58"/>
                      <a:pt x="59" y="58"/>
                    </a:cubicBezTo>
                    <a:cubicBezTo>
                      <a:pt x="59" y="58"/>
                      <a:pt x="59" y="58"/>
                      <a:pt x="59" y="58"/>
                    </a:cubicBezTo>
                    <a:cubicBezTo>
                      <a:pt x="59" y="58"/>
                      <a:pt x="59" y="58"/>
                      <a:pt x="59" y="58"/>
                    </a:cubicBezTo>
                    <a:cubicBezTo>
                      <a:pt x="59" y="58"/>
                      <a:pt x="59" y="58"/>
                      <a:pt x="59" y="58"/>
                    </a:cubicBezTo>
                    <a:cubicBezTo>
                      <a:pt x="59" y="58"/>
                      <a:pt x="59" y="58"/>
                      <a:pt x="59" y="58"/>
                    </a:cubicBezTo>
                    <a:cubicBezTo>
                      <a:pt x="59" y="58"/>
                      <a:pt x="59" y="58"/>
                      <a:pt x="59" y="58"/>
                    </a:cubicBezTo>
                    <a:cubicBezTo>
                      <a:pt x="59" y="58"/>
                      <a:pt x="59" y="58"/>
                      <a:pt x="59" y="58"/>
                    </a:cubicBezTo>
                    <a:cubicBezTo>
                      <a:pt x="58" y="58"/>
                      <a:pt x="58" y="58"/>
                      <a:pt x="58" y="58"/>
                    </a:cubicBezTo>
                    <a:cubicBezTo>
                      <a:pt x="58" y="57"/>
                      <a:pt x="58" y="57"/>
                      <a:pt x="58" y="57"/>
                    </a:cubicBezTo>
                    <a:cubicBezTo>
                      <a:pt x="58" y="57"/>
                      <a:pt x="58" y="57"/>
                      <a:pt x="58" y="57"/>
                    </a:cubicBezTo>
                    <a:cubicBezTo>
                      <a:pt x="58" y="57"/>
                      <a:pt x="58" y="57"/>
                      <a:pt x="58" y="57"/>
                    </a:cubicBezTo>
                    <a:cubicBezTo>
                      <a:pt x="59" y="57"/>
                      <a:pt x="59" y="57"/>
                      <a:pt x="59" y="57"/>
                    </a:cubicBezTo>
                    <a:cubicBezTo>
                      <a:pt x="59" y="57"/>
                      <a:pt x="59" y="57"/>
                      <a:pt x="59" y="57"/>
                    </a:cubicBezTo>
                    <a:close/>
                    <a:moveTo>
                      <a:pt x="100" y="81"/>
                    </a:moveTo>
                    <a:cubicBezTo>
                      <a:pt x="100" y="81"/>
                      <a:pt x="100" y="81"/>
                      <a:pt x="100" y="81"/>
                    </a:cubicBezTo>
                    <a:cubicBezTo>
                      <a:pt x="101" y="81"/>
                      <a:pt x="101" y="81"/>
                      <a:pt x="101" y="81"/>
                    </a:cubicBezTo>
                    <a:cubicBezTo>
                      <a:pt x="101" y="81"/>
                      <a:pt x="101" y="81"/>
                      <a:pt x="101" y="81"/>
                    </a:cubicBezTo>
                    <a:cubicBezTo>
                      <a:pt x="101" y="81"/>
                      <a:pt x="101" y="81"/>
                      <a:pt x="101" y="81"/>
                    </a:cubicBezTo>
                    <a:cubicBezTo>
                      <a:pt x="101" y="81"/>
                      <a:pt x="101" y="81"/>
                      <a:pt x="101" y="81"/>
                    </a:cubicBezTo>
                    <a:cubicBezTo>
                      <a:pt x="101" y="81"/>
                      <a:pt x="101" y="81"/>
                      <a:pt x="101" y="81"/>
                    </a:cubicBezTo>
                    <a:cubicBezTo>
                      <a:pt x="101" y="81"/>
                      <a:pt x="101" y="81"/>
                      <a:pt x="101" y="81"/>
                    </a:cubicBezTo>
                    <a:cubicBezTo>
                      <a:pt x="100" y="81"/>
                      <a:pt x="100" y="81"/>
                      <a:pt x="100" y="81"/>
                    </a:cubicBezTo>
                    <a:cubicBezTo>
                      <a:pt x="100" y="81"/>
                      <a:pt x="100" y="81"/>
                      <a:pt x="100" y="81"/>
                    </a:cubicBezTo>
                    <a:cubicBezTo>
                      <a:pt x="100" y="81"/>
                      <a:pt x="100" y="81"/>
                      <a:pt x="100" y="81"/>
                    </a:cubicBezTo>
                    <a:cubicBezTo>
                      <a:pt x="100" y="81"/>
                      <a:pt x="100" y="81"/>
                      <a:pt x="100" y="81"/>
                    </a:cubicBezTo>
                    <a:cubicBezTo>
                      <a:pt x="100" y="81"/>
                      <a:pt x="100" y="81"/>
                      <a:pt x="100" y="81"/>
                    </a:cubicBezTo>
                    <a:cubicBezTo>
                      <a:pt x="100" y="81"/>
                      <a:pt x="100" y="81"/>
                      <a:pt x="100" y="81"/>
                    </a:cubicBezTo>
                    <a:cubicBezTo>
                      <a:pt x="100" y="81"/>
                      <a:pt x="100" y="81"/>
                      <a:pt x="100" y="81"/>
                    </a:cubicBezTo>
                    <a:close/>
                    <a:moveTo>
                      <a:pt x="106" y="85"/>
                    </a:moveTo>
                    <a:cubicBezTo>
                      <a:pt x="106" y="84"/>
                      <a:pt x="106" y="84"/>
                      <a:pt x="106" y="84"/>
                    </a:cubicBezTo>
                    <a:cubicBezTo>
                      <a:pt x="106" y="84"/>
                      <a:pt x="106" y="84"/>
                      <a:pt x="106" y="84"/>
                    </a:cubicBezTo>
                    <a:cubicBezTo>
                      <a:pt x="106" y="84"/>
                      <a:pt x="106" y="84"/>
                      <a:pt x="106" y="84"/>
                    </a:cubicBezTo>
                    <a:cubicBezTo>
                      <a:pt x="106" y="84"/>
                      <a:pt x="106" y="84"/>
                      <a:pt x="106" y="84"/>
                    </a:cubicBezTo>
                    <a:cubicBezTo>
                      <a:pt x="106" y="84"/>
                      <a:pt x="106" y="84"/>
                      <a:pt x="106" y="84"/>
                    </a:cubicBezTo>
                    <a:cubicBezTo>
                      <a:pt x="106" y="84"/>
                      <a:pt x="106" y="84"/>
                      <a:pt x="106" y="84"/>
                    </a:cubicBezTo>
                    <a:cubicBezTo>
                      <a:pt x="106" y="84"/>
                      <a:pt x="106" y="84"/>
                      <a:pt x="106" y="84"/>
                    </a:cubicBezTo>
                    <a:lnTo>
                      <a:pt x="106" y="85"/>
                    </a:lnTo>
                    <a:close/>
                    <a:moveTo>
                      <a:pt x="105" y="84"/>
                    </a:moveTo>
                    <a:cubicBezTo>
                      <a:pt x="105" y="84"/>
                      <a:pt x="105" y="84"/>
                      <a:pt x="105" y="84"/>
                    </a:cubicBezTo>
                    <a:cubicBezTo>
                      <a:pt x="105" y="84"/>
                      <a:pt x="105" y="84"/>
                      <a:pt x="105" y="84"/>
                    </a:cubicBezTo>
                    <a:cubicBezTo>
                      <a:pt x="105" y="84"/>
                      <a:pt x="105" y="84"/>
                      <a:pt x="105" y="84"/>
                    </a:cubicBezTo>
                    <a:cubicBezTo>
                      <a:pt x="104" y="84"/>
                      <a:pt x="104" y="84"/>
                      <a:pt x="104" y="84"/>
                    </a:cubicBezTo>
                    <a:cubicBezTo>
                      <a:pt x="104" y="84"/>
                      <a:pt x="104" y="84"/>
                      <a:pt x="104" y="84"/>
                    </a:cubicBezTo>
                    <a:cubicBezTo>
                      <a:pt x="104" y="83"/>
                      <a:pt x="104" y="83"/>
                      <a:pt x="104" y="83"/>
                    </a:cubicBezTo>
                    <a:cubicBezTo>
                      <a:pt x="105" y="84"/>
                      <a:pt x="105" y="84"/>
                      <a:pt x="105" y="84"/>
                    </a:cubicBezTo>
                    <a:cubicBezTo>
                      <a:pt x="105" y="84"/>
                      <a:pt x="105" y="84"/>
                      <a:pt x="105" y="84"/>
                    </a:cubicBezTo>
                    <a:cubicBezTo>
                      <a:pt x="105" y="84"/>
                      <a:pt x="105" y="84"/>
                      <a:pt x="105" y="84"/>
                    </a:cubicBezTo>
                    <a:close/>
                    <a:moveTo>
                      <a:pt x="102" y="82"/>
                    </a:moveTo>
                    <a:cubicBezTo>
                      <a:pt x="102" y="82"/>
                      <a:pt x="102" y="82"/>
                      <a:pt x="102" y="82"/>
                    </a:cubicBezTo>
                    <a:cubicBezTo>
                      <a:pt x="102" y="82"/>
                      <a:pt x="102" y="82"/>
                      <a:pt x="102" y="82"/>
                    </a:cubicBezTo>
                    <a:cubicBezTo>
                      <a:pt x="102" y="82"/>
                      <a:pt x="102" y="82"/>
                      <a:pt x="102" y="82"/>
                    </a:cubicBezTo>
                    <a:cubicBezTo>
                      <a:pt x="102" y="82"/>
                      <a:pt x="102" y="82"/>
                      <a:pt x="102" y="82"/>
                    </a:cubicBezTo>
                    <a:cubicBezTo>
                      <a:pt x="102" y="82"/>
                      <a:pt x="102" y="82"/>
                      <a:pt x="102"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2"/>
                      <a:pt x="103" y="82"/>
                      <a:pt x="103" y="82"/>
                    </a:cubicBezTo>
                    <a:cubicBezTo>
                      <a:pt x="102" y="82"/>
                      <a:pt x="102" y="82"/>
                      <a:pt x="102" y="82"/>
                    </a:cubicBezTo>
                    <a:cubicBezTo>
                      <a:pt x="102" y="82"/>
                      <a:pt x="102" y="82"/>
                      <a:pt x="102" y="82"/>
                    </a:cubicBezTo>
                    <a:cubicBezTo>
                      <a:pt x="102" y="82"/>
                      <a:pt x="102" y="82"/>
                      <a:pt x="102" y="82"/>
                    </a:cubicBezTo>
                    <a:cubicBezTo>
                      <a:pt x="102" y="82"/>
                      <a:pt x="102" y="82"/>
                      <a:pt x="102" y="82"/>
                    </a:cubicBezTo>
                    <a:cubicBezTo>
                      <a:pt x="102" y="82"/>
                      <a:pt x="102" y="82"/>
                      <a:pt x="102" y="82"/>
                    </a:cubicBezTo>
                    <a:cubicBezTo>
                      <a:pt x="102" y="82"/>
                      <a:pt x="102" y="82"/>
                      <a:pt x="102" y="82"/>
                    </a:cubicBezTo>
                    <a:cubicBezTo>
                      <a:pt x="102" y="82"/>
                      <a:pt x="102" y="82"/>
                      <a:pt x="102" y="82"/>
                    </a:cubicBezTo>
                    <a:cubicBezTo>
                      <a:pt x="102" y="82"/>
                      <a:pt x="102" y="82"/>
                      <a:pt x="102" y="82"/>
                    </a:cubicBezTo>
                    <a:cubicBezTo>
                      <a:pt x="102" y="82"/>
                      <a:pt x="102" y="82"/>
                      <a:pt x="102" y="82"/>
                    </a:cubicBezTo>
                    <a:cubicBezTo>
                      <a:pt x="102" y="82"/>
                      <a:pt x="102" y="82"/>
                      <a:pt x="102" y="82"/>
                    </a:cubicBezTo>
                    <a:cubicBezTo>
                      <a:pt x="102" y="82"/>
                      <a:pt x="102" y="82"/>
                      <a:pt x="102" y="82"/>
                    </a:cubicBezTo>
                    <a:cubicBezTo>
                      <a:pt x="102" y="82"/>
                      <a:pt x="102" y="82"/>
                      <a:pt x="102" y="82"/>
                    </a:cubicBezTo>
                    <a:cubicBezTo>
                      <a:pt x="102" y="82"/>
                      <a:pt x="102" y="82"/>
                      <a:pt x="102" y="82"/>
                    </a:cubicBezTo>
                    <a:cubicBezTo>
                      <a:pt x="102" y="82"/>
                      <a:pt x="102" y="82"/>
                      <a:pt x="102" y="82"/>
                    </a:cubicBezTo>
                    <a:cubicBezTo>
                      <a:pt x="101" y="82"/>
                      <a:pt x="101" y="82"/>
                      <a:pt x="101" y="82"/>
                    </a:cubicBezTo>
                    <a:cubicBezTo>
                      <a:pt x="101" y="82"/>
                      <a:pt x="101" y="82"/>
                      <a:pt x="101" y="82"/>
                    </a:cubicBezTo>
                    <a:cubicBezTo>
                      <a:pt x="101" y="82"/>
                      <a:pt x="101" y="82"/>
                      <a:pt x="101" y="82"/>
                    </a:cubicBezTo>
                    <a:cubicBezTo>
                      <a:pt x="101" y="82"/>
                      <a:pt x="101" y="82"/>
                      <a:pt x="101" y="82"/>
                    </a:cubicBezTo>
                    <a:cubicBezTo>
                      <a:pt x="102" y="82"/>
                      <a:pt x="102" y="82"/>
                      <a:pt x="102" y="82"/>
                    </a:cubicBezTo>
                    <a:cubicBezTo>
                      <a:pt x="102" y="82"/>
                      <a:pt x="102" y="82"/>
                      <a:pt x="102" y="82"/>
                    </a:cubicBezTo>
                    <a:close/>
                    <a:moveTo>
                      <a:pt x="94" y="77"/>
                    </a:moveTo>
                    <a:cubicBezTo>
                      <a:pt x="94" y="77"/>
                      <a:pt x="94" y="77"/>
                      <a:pt x="94" y="77"/>
                    </a:cubicBezTo>
                    <a:cubicBezTo>
                      <a:pt x="94" y="77"/>
                      <a:pt x="94" y="77"/>
                      <a:pt x="94" y="77"/>
                    </a:cubicBezTo>
                    <a:cubicBezTo>
                      <a:pt x="94" y="77"/>
                      <a:pt x="94" y="77"/>
                      <a:pt x="94" y="77"/>
                    </a:cubicBezTo>
                    <a:cubicBezTo>
                      <a:pt x="94" y="77"/>
                      <a:pt x="94" y="77"/>
                      <a:pt x="94" y="77"/>
                    </a:cubicBezTo>
                    <a:cubicBezTo>
                      <a:pt x="94" y="77"/>
                      <a:pt x="94" y="77"/>
                      <a:pt x="94" y="77"/>
                    </a:cubicBezTo>
                    <a:close/>
                    <a:moveTo>
                      <a:pt x="58" y="56"/>
                    </a:moveTo>
                    <a:cubicBezTo>
                      <a:pt x="58" y="56"/>
                      <a:pt x="58" y="56"/>
                      <a:pt x="58" y="56"/>
                    </a:cubicBezTo>
                    <a:cubicBezTo>
                      <a:pt x="58" y="56"/>
                      <a:pt x="58" y="56"/>
                      <a:pt x="58" y="56"/>
                    </a:cubicBezTo>
                    <a:cubicBezTo>
                      <a:pt x="58" y="56"/>
                      <a:pt x="58" y="56"/>
                      <a:pt x="58" y="56"/>
                    </a:cubicBezTo>
                    <a:cubicBezTo>
                      <a:pt x="58" y="56"/>
                      <a:pt x="58" y="56"/>
                      <a:pt x="58" y="56"/>
                    </a:cubicBezTo>
                    <a:cubicBezTo>
                      <a:pt x="58" y="56"/>
                      <a:pt x="58" y="56"/>
                      <a:pt x="58" y="56"/>
                    </a:cubicBezTo>
                    <a:cubicBezTo>
                      <a:pt x="58" y="57"/>
                      <a:pt x="58" y="57"/>
                      <a:pt x="58" y="57"/>
                    </a:cubicBezTo>
                    <a:cubicBezTo>
                      <a:pt x="58" y="57"/>
                      <a:pt x="58" y="57"/>
                      <a:pt x="58" y="57"/>
                    </a:cubicBezTo>
                    <a:cubicBezTo>
                      <a:pt x="58" y="57"/>
                      <a:pt x="58" y="57"/>
                      <a:pt x="58" y="57"/>
                    </a:cubicBezTo>
                    <a:cubicBezTo>
                      <a:pt x="58" y="57"/>
                      <a:pt x="58" y="57"/>
                      <a:pt x="58" y="57"/>
                    </a:cubicBezTo>
                    <a:cubicBezTo>
                      <a:pt x="58" y="57"/>
                      <a:pt x="58" y="57"/>
                      <a:pt x="58" y="57"/>
                    </a:cubicBezTo>
                    <a:cubicBezTo>
                      <a:pt x="58" y="57"/>
                      <a:pt x="58" y="57"/>
                      <a:pt x="58" y="57"/>
                    </a:cubicBezTo>
                    <a:cubicBezTo>
                      <a:pt x="58" y="57"/>
                      <a:pt x="58" y="57"/>
                      <a:pt x="58" y="57"/>
                    </a:cubicBezTo>
                    <a:cubicBezTo>
                      <a:pt x="58" y="57"/>
                      <a:pt x="58" y="57"/>
                      <a:pt x="58" y="57"/>
                    </a:cubicBezTo>
                    <a:cubicBezTo>
                      <a:pt x="58" y="57"/>
                      <a:pt x="58" y="57"/>
                      <a:pt x="58" y="57"/>
                    </a:cubicBezTo>
                    <a:cubicBezTo>
                      <a:pt x="58" y="57"/>
                      <a:pt x="58" y="57"/>
                      <a:pt x="58" y="57"/>
                    </a:cubicBezTo>
                    <a:cubicBezTo>
                      <a:pt x="59" y="57"/>
                      <a:pt x="59" y="57"/>
                      <a:pt x="59" y="57"/>
                    </a:cubicBezTo>
                    <a:cubicBezTo>
                      <a:pt x="59" y="57"/>
                      <a:pt x="59" y="57"/>
                      <a:pt x="59" y="57"/>
                    </a:cubicBezTo>
                    <a:cubicBezTo>
                      <a:pt x="59" y="57"/>
                      <a:pt x="59" y="57"/>
                      <a:pt x="59" y="57"/>
                    </a:cubicBezTo>
                    <a:cubicBezTo>
                      <a:pt x="59" y="57"/>
                      <a:pt x="59" y="57"/>
                      <a:pt x="59" y="57"/>
                    </a:cubicBezTo>
                    <a:cubicBezTo>
                      <a:pt x="59" y="57"/>
                      <a:pt x="59" y="57"/>
                      <a:pt x="59" y="57"/>
                    </a:cubicBezTo>
                    <a:cubicBezTo>
                      <a:pt x="59" y="57"/>
                      <a:pt x="59" y="57"/>
                      <a:pt x="59" y="57"/>
                    </a:cubicBezTo>
                    <a:cubicBezTo>
                      <a:pt x="59" y="57"/>
                      <a:pt x="59" y="57"/>
                      <a:pt x="59" y="57"/>
                    </a:cubicBezTo>
                    <a:cubicBezTo>
                      <a:pt x="59" y="56"/>
                      <a:pt x="59" y="56"/>
                      <a:pt x="59" y="56"/>
                    </a:cubicBezTo>
                    <a:cubicBezTo>
                      <a:pt x="59" y="56"/>
                      <a:pt x="59" y="56"/>
                      <a:pt x="59" y="56"/>
                    </a:cubicBezTo>
                    <a:cubicBezTo>
                      <a:pt x="59" y="56"/>
                      <a:pt x="59" y="56"/>
                      <a:pt x="59" y="56"/>
                    </a:cubicBezTo>
                    <a:cubicBezTo>
                      <a:pt x="59" y="56"/>
                      <a:pt x="59" y="56"/>
                      <a:pt x="59" y="56"/>
                    </a:cubicBezTo>
                    <a:cubicBezTo>
                      <a:pt x="58" y="56"/>
                      <a:pt x="58" y="56"/>
                      <a:pt x="58" y="56"/>
                    </a:cubicBezTo>
                    <a:cubicBezTo>
                      <a:pt x="58" y="56"/>
                      <a:pt x="58" y="56"/>
                      <a:pt x="58" y="56"/>
                    </a:cubicBezTo>
                    <a:cubicBezTo>
                      <a:pt x="58" y="56"/>
                      <a:pt x="58" y="56"/>
                      <a:pt x="58" y="56"/>
                    </a:cubicBezTo>
                    <a:cubicBezTo>
                      <a:pt x="58" y="56"/>
                      <a:pt x="58" y="56"/>
                      <a:pt x="58" y="56"/>
                    </a:cubicBezTo>
                    <a:cubicBezTo>
                      <a:pt x="58" y="56"/>
                      <a:pt x="58" y="56"/>
                      <a:pt x="58" y="56"/>
                    </a:cubicBezTo>
                    <a:cubicBezTo>
                      <a:pt x="58" y="56"/>
                      <a:pt x="58" y="56"/>
                      <a:pt x="58" y="56"/>
                    </a:cubicBezTo>
                    <a:cubicBezTo>
                      <a:pt x="58" y="56"/>
                      <a:pt x="58" y="56"/>
                      <a:pt x="58" y="56"/>
                    </a:cubicBezTo>
                    <a:cubicBezTo>
                      <a:pt x="58" y="56"/>
                      <a:pt x="58" y="56"/>
                      <a:pt x="58" y="56"/>
                    </a:cubicBezTo>
                    <a:cubicBezTo>
                      <a:pt x="58" y="56"/>
                      <a:pt x="58" y="56"/>
                      <a:pt x="58" y="56"/>
                    </a:cubicBezTo>
                    <a:close/>
                    <a:moveTo>
                      <a:pt x="2" y="13"/>
                    </a:move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3" y="13"/>
                      <a:pt x="3" y="13"/>
                      <a:pt x="3" y="13"/>
                    </a:cubicBezTo>
                    <a:cubicBezTo>
                      <a:pt x="3" y="14"/>
                      <a:pt x="3" y="14"/>
                      <a:pt x="3" y="14"/>
                    </a:cubicBezTo>
                    <a:cubicBezTo>
                      <a:pt x="3" y="14"/>
                      <a:pt x="3" y="14"/>
                      <a:pt x="3" y="14"/>
                    </a:cubicBezTo>
                    <a:cubicBezTo>
                      <a:pt x="3" y="14"/>
                      <a:pt x="3" y="14"/>
                      <a:pt x="3" y="14"/>
                    </a:cubicBezTo>
                    <a:cubicBezTo>
                      <a:pt x="3" y="14"/>
                      <a:pt x="3" y="14"/>
                      <a:pt x="3" y="14"/>
                    </a:cubicBezTo>
                    <a:cubicBezTo>
                      <a:pt x="3" y="14"/>
                      <a:pt x="3" y="14"/>
                      <a:pt x="3" y="14"/>
                    </a:cubicBezTo>
                    <a:cubicBezTo>
                      <a:pt x="3" y="14"/>
                      <a:pt x="3" y="14"/>
                      <a:pt x="3" y="14"/>
                    </a:cubicBezTo>
                    <a:cubicBezTo>
                      <a:pt x="3" y="15"/>
                      <a:pt x="3" y="15"/>
                      <a:pt x="3" y="15"/>
                    </a:cubicBezTo>
                    <a:cubicBezTo>
                      <a:pt x="3" y="15"/>
                      <a:pt x="3" y="15"/>
                      <a:pt x="3" y="15"/>
                    </a:cubicBezTo>
                    <a:cubicBezTo>
                      <a:pt x="3" y="15"/>
                      <a:pt x="3" y="15"/>
                      <a:pt x="3" y="15"/>
                    </a:cubicBezTo>
                    <a:cubicBezTo>
                      <a:pt x="4" y="15"/>
                      <a:pt x="4" y="15"/>
                      <a:pt x="4" y="15"/>
                    </a:cubicBezTo>
                    <a:cubicBezTo>
                      <a:pt x="4" y="15"/>
                      <a:pt x="4" y="15"/>
                      <a:pt x="4" y="15"/>
                    </a:cubicBezTo>
                    <a:cubicBezTo>
                      <a:pt x="4" y="15"/>
                      <a:pt x="4" y="15"/>
                      <a:pt x="4" y="15"/>
                    </a:cubicBezTo>
                    <a:cubicBezTo>
                      <a:pt x="4" y="15"/>
                      <a:pt x="4" y="15"/>
                      <a:pt x="4" y="15"/>
                    </a:cubicBezTo>
                    <a:cubicBezTo>
                      <a:pt x="3" y="15"/>
                      <a:pt x="3" y="15"/>
                      <a:pt x="3" y="15"/>
                    </a:cubicBezTo>
                    <a:cubicBezTo>
                      <a:pt x="4" y="15"/>
                      <a:pt x="4" y="15"/>
                      <a:pt x="4" y="15"/>
                    </a:cubicBezTo>
                    <a:cubicBezTo>
                      <a:pt x="3" y="15"/>
                      <a:pt x="3" y="15"/>
                      <a:pt x="3" y="15"/>
                    </a:cubicBezTo>
                    <a:cubicBezTo>
                      <a:pt x="3" y="15"/>
                      <a:pt x="3" y="15"/>
                      <a:pt x="3" y="15"/>
                    </a:cubicBezTo>
                    <a:cubicBezTo>
                      <a:pt x="3" y="15"/>
                      <a:pt x="3" y="15"/>
                      <a:pt x="3" y="15"/>
                    </a:cubicBezTo>
                    <a:cubicBezTo>
                      <a:pt x="4" y="15"/>
                      <a:pt x="4" y="15"/>
                      <a:pt x="4" y="15"/>
                    </a:cubicBezTo>
                    <a:cubicBezTo>
                      <a:pt x="4" y="15"/>
                      <a:pt x="4" y="15"/>
                      <a:pt x="4" y="15"/>
                    </a:cubicBezTo>
                    <a:cubicBezTo>
                      <a:pt x="4" y="15"/>
                      <a:pt x="4" y="15"/>
                      <a:pt x="4" y="15"/>
                    </a:cubicBezTo>
                    <a:cubicBezTo>
                      <a:pt x="4" y="15"/>
                      <a:pt x="4" y="15"/>
                      <a:pt x="4" y="15"/>
                    </a:cubicBezTo>
                    <a:cubicBezTo>
                      <a:pt x="4" y="15"/>
                      <a:pt x="4" y="15"/>
                      <a:pt x="4" y="15"/>
                    </a:cubicBezTo>
                    <a:cubicBezTo>
                      <a:pt x="4" y="15"/>
                      <a:pt x="4" y="15"/>
                      <a:pt x="4" y="15"/>
                    </a:cubicBezTo>
                    <a:cubicBezTo>
                      <a:pt x="4" y="15"/>
                      <a:pt x="4" y="15"/>
                      <a:pt x="4" y="15"/>
                    </a:cubicBezTo>
                    <a:cubicBezTo>
                      <a:pt x="4" y="15"/>
                      <a:pt x="4" y="15"/>
                      <a:pt x="4" y="15"/>
                    </a:cubicBezTo>
                    <a:cubicBezTo>
                      <a:pt x="4" y="15"/>
                      <a:pt x="4" y="15"/>
                      <a:pt x="4" y="15"/>
                    </a:cubicBezTo>
                    <a:cubicBezTo>
                      <a:pt x="4" y="15"/>
                      <a:pt x="4" y="15"/>
                      <a:pt x="4" y="15"/>
                    </a:cubicBezTo>
                    <a:cubicBezTo>
                      <a:pt x="4" y="15"/>
                      <a:pt x="4" y="15"/>
                      <a:pt x="4" y="15"/>
                    </a:cubicBezTo>
                    <a:cubicBezTo>
                      <a:pt x="4" y="15"/>
                      <a:pt x="4" y="15"/>
                      <a:pt x="4" y="15"/>
                    </a:cubicBezTo>
                    <a:cubicBezTo>
                      <a:pt x="4" y="15"/>
                      <a:pt x="4" y="15"/>
                      <a:pt x="4" y="15"/>
                    </a:cubicBezTo>
                    <a:cubicBezTo>
                      <a:pt x="4" y="15"/>
                      <a:pt x="4" y="15"/>
                      <a:pt x="4" y="15"/>
                    </a:cubicBezTo>
                    <a:cubicBezTo>
                      <a:pt x="4" y="15"/>
                      <a:pt x="4" y="15"/>
                      <a:pt x="4" y="15"/>
                    </a:cubicBezTo>
                    <a:cubicBezTo>
                      <a:pt x="4" y="15"/>
                      <a:pt x="4" y="15"/>
                      <a:pt x="4" y="15"/>
                    </a:cubicBezTo>
                    <a:cubicBezTo>
                      <a:pt x="4" y="15"/>
                      <a:pt x="4" y="15"/>
                      <a:pt x="4" y="15"/>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6" y="15"/>
                      <a:pt x="6" y="15"/>
                      <a:pt x="6" y="15"/>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5" y="14"/>
                      <a:pt x="5" y="14"/>
                      <a:pt x="5" y="14"/>
                    </a:cubicBezTo>
                    <a:cubicBezTo>
                      <a:pt x="5" y="14"/>
                      <a:pt x="5" y="14"/>
                      <a:pt x="5" y="14"/>
                    </a:cubicBezTo>
                    <a:cubicBezTo>
                      <a:pt x="5" y="14"/>
                      <a:pt x="5" y="14"/>
                      <a:pt x="5" y="14"/>
                    </a:cubicBezTo>
                    <a:cubicBezTo>
                      <a:pt x="5" y="14"/>
                      <a:pt x="5" y="14"/>
                      <a:pt x="5" y="14"/>
                    </a:cubicBezTo>
                    <a:cubicBezTo>
                      <a:pt x="5" y="14"/>
                      <a:pt x="5" y="14"/>
                      <a:pt x="5" y="14"/>
                    </a:cubicBezTo>
                    <a:cubicBezTo>
                      <a:pt x="5" y="14"/>
                      <a:pt x="5" y="14"/>
                      <a:pt x="5" y="14"/>
                    </a:cubicBezTo>
                    <a:cubicBezTo>
                      <a:pt x="5" y="14"/>
                      <a:pt x="5" y="14"/>
                      <a:pt x="5" y="14"/>
                    </a:cubicBezTo>
                    <a:cubicBezTo>
                      <a:pt x="5" y="14"/>
                      <a:pt x="5" y="14"/>
                      <a:pt x="5" y="14"/>
                    </a:cubicBezTo>
                    <a:cubicBezTo>
                      <a:pt x="5" y="14"/>
                      <a:pt x="5" y="14"/>
                      <a:pt x="5" y="14"/>
                    </a:cubicBezTo>
                    <a:cubicBezTo>
                      <a:pt x="5" y="14"/>
                      <a:pt x="5" y="14"/>
                      <a:pt x="5" y="14"/>
                    </a:cubicBezTo>
                    <a:cubicBezTo>
                      <a:pt x="5" y="14"/>
                      <a:pt x="5" y="14"/>
                      <a:pt x="5" y="14"/>
                    </a:cubicBezTo>
                    <a:cubicBezTo>
                      <a:pt x="5" y="14"/>
                      <a:pt x="5" y="14"/>
                      <a:pt x="5" y="14"/>
                    </a:cubicBezTo>
                    <a:cubicBezTo>
                      <a:pt x="5" y="14"/>
                      <a:pt x="5" y="14"/>
                      <a:pt x="5" y="14"/>
                    </a:cubicBezTo>
                    <a:cubicBezTo>
                      <a:pt x="5" y="14"/>
                      <a:pt x="5" y="14"/>
                      <a:pt x="5" y="14"/>
                    </a:cubicBezTo>
                    <a:cubicBezTo>
                      <a:pt x="5" y="14"/>
                      <a:pt x="5" y="14"/>
                      <a:pt x="5" y="14"/>
                    </a:cubicBezTo>
                    <a:cubicBezTo>
                      <a:pt x="6" y="13"/>
                      <a:pt x="6" y="13"/>
                      <a:pt x="6" y="13"/>
                    </a:cubicBezTo>
                    <a:cubicBezTo>
                      <a:pt x="6" y="14"/>
                      <a:pt x="6" y="14"/>
                      <a:pt x="6" y="14"/>
                    </a:cubicBezTo>
                    <a:cubicBezTo>
                      <a:pt x="6" y="14"/>
                      <a:pt x="6" y="14"/>
                      <a:pt x="6" y="14"/>
                    </a:cubicBezTo>
                    <a:cubicBezTo>
                      <a:pt x="6" y="14"/>
                      <a:pt x="6" y="14"/>
                      <a:pt x="6" y="14"/>
                    </a:cubicBezTo>
                    <a:cubicBezTo>
                      <a:pt x="6" y="14"/>
                      <a:pt x="6" y="14"/>
                      <a:pt x="6" y="14"/>
                    </a:cubicBezTo>
                    <a:cubicBezTo>
                      <a:pt x="6" y="14"/>
                      <a:pt x="6" y="14"/>
                      <a:pt x="6" y="14"/>
                    </a:cubicBezTo>
                    <a:cubicBezTo>
                      <a:pt x="6" y="14"/>
                      <a:pt x="6" y="14"/>
                      <a:pt x="6" y="14"/>
                    </a:cubicBezTo>
                    <a:cubicBezTo>
                      <a:pt x="6" y="14"/>
                      <a:pt x="6" y="14"/>
                      <a:pt x="6" y="14"/>
                    </a:cubicBezTo>
                    <a:cubicBezTo>
                      <a:pt x="6" y="14"/>
                      <a:pt x="6" y="14"/>
                      <a:pt x="6" y="14"/>
                    </a:cubicBezTo>
                    <a:cubicBezTo>
                      <a:pt x="6" y="14"/>
                      <a:pt x="6" y="14"/>
                      <a:pt x="6" y="14"/>
                    </a:cubicBezTo>
                    <a:cubicBezTo>
                      <a:pt x="6" y="14"/>
                      <a:pt x="6" y="14"/>
                      <a:pt x="6" y="14"/>
                    </a:cubicBezTo>
                    <a:cubicBezTo>
                      <a:pt x="6" y="14"/>
                      <a:pt x="6" y="14"/>
                      <a:pt x="6" y="14"/>
                    </a:cubicBezTo>
                    <a:cubicBezTo>
                      <a:pt x="6" y="14"/>
                      <a:pt x="6" y="14"/>
                      <a:pt x="6"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8" y="14"/>
                      <a:pt x="8" y="14"/>
                      <a:pt x="8" y="14"/>
                    </a:cubicBezTo>
                    <a:cubicBezTo>
                      <a:pt x="8" y="14"/>
                      <a:pt x="8" y="14"/>
                      <a:pt x="8" y="14"/>
                    </a:cubicBezTo>
                    <a:cubicBezTo>
                      <a:pt x="8" y="14"/>
                      <a:pt x="8" y="14"/>
                      <a:pt x="8" y="14"/>
                    </a:cubicBezTo>
                    <a:cubicBezTo>
                      <a:pt x="8" y="14"/>
                      <a:pt x="8" y="14"/>
                      <a:pt x="8" y="14"/>
                    </a:cubicBezTo>
                    <a:cubicBezTo>
                      <a:pt x="8" y="14"/>
                      <a:pt x="8" y="14"/>
                      <a:pt x="8" y="14"/>
                    </a:cubicBezTo>
                    <a:cubicBezTo>
                      <a:pt x="8" y="14"/>
                      <a:pt x="8" y="14"/>
                      <a:pt x="8" y="14"/>
                    </a:cubicBezTo>
                    <a:cubicBezTo>
                      <a:pt x="8" y="14"/>
                      <a:pt x="8" y="14"/>
                      <a:pt x="8" y="14"/>
                    </a:cubicBezTo>
                    <a:cubicBezTo>
                      <a:pt x="8" y="14"/>
                      <a:pt x="8" y="14"/>
                      <a:pt x="8" y="14"/>
                    </a:cubicBezTo>
                    <a:cubicBezTo>
                      <a:pt x="8" y="14"/>
                      <a:pt x="8" y="14"/>
                      <a:pt x="8" y="14"/>
                    </a:cubicBezTo>
                    <a:cubicBezTo>
                      <a:pt x="8" y="14"/>
                      <a:pt x="8" y="14"/>
                      <a:pt x="8" y="14"/>
                    </a:cubicBezTo>
                    <a:cubicBezTo>
                      <a:pt x="8" y="14"/>
                      <a:pt x="8" y="14"/>
                      <a:pt x="8" y="14"/>
                    </a:cubicBezTo>
                    <a:cubicBezTo>
                      <a:pt x="8" y="14"/>
                      <a:pt x="8" y="14"/>
                      <a:pt x="8"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4"/>
                      <a:pt x="13" y="14"/>
                      <a:pt x="13" y="14"/>
                    </a:cubicBezTo>
                    <a:cubicBezTo>
                      <a:pt x="13" y="14"/>
                      <a:pt x="13" y="14"/>
                      <a:pt x="13" y="14"/>
                    </a:cubicBezTo>
                    <a:cubicBezTo>
                      <a:pt x="13" y="14"/>
                      <a:pt x="13" y="14"/>
                      <a:pt x="13" y="14"/>
                    </a:cubicBezTo>
                    <a:cubicBezTo>
                      <a:pt x="13" y="14"/>
                      <a:pt x="13" y="14"/>
                      <a:pt x="13" y="14"/>
                    </a:cubicBezTo>
                    <a:cubicBezTo>
                      <a:pt x="13" y="14"/>
                      <a:pt x="13" y="14"/>
                      <a:pt x="13" y="14"/>
                    </a:cubicBezTo>
                    <a:cubicBezTo>
                      <a:pt x="13" y="14"/>
                      <a:pt x="13" y="14"/>
                      <a:pt x="13" y="14"/>
                    </a:cubicBezTo>
                    <a:cubicBezTo>
                      <a:pt x="14" y="14"/>
                      <a:pt x="14" y="14"/>
                      <a:pt x="14" y="14"/>
                    </a:cubicBezTo>
                    <a:cubicBezTo>
                      <a:pt x="14" y="14"/>
                      <a:pt x="14" y="14"/>
                      <a:pt x="14" y="14"/>
                    </a:cubicBezTo>
                    <a:cubicBezTo>
                      <a:pt x="14" y="13"/>
                      <a:pt x="14" y="13"/>
                      <a:pt x="14" y="13"/>
                    </a:cubicBezTo>
                    <a:cubicBezTo>
                      <a:pt x="14" y="13"/>
                      <a:pt x="14" y="13"/>
                      <a:pt x="14" y="13"/>
                    </a:cubicBezTo>
                    <a:cubicBezTo>
                      <a:pt x="13" y="13"/>
                      <a:pt x="13" y="13"/>
                      <a:pt x="13" y="13"/>
                    </a:cubicBezTo>
                    <a:cubicBezTo>
                      <a:pt x="13" y="13"/>
                      <a:pt x="13" y="13"/>
                      <a:pt x="13"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2"/>
                      <a:pt x="14" y="12"/>
                      <a:pt x="14" y="12"/>
                    </a:cubicBezTo>
                    <a:cubicBezTo>
                      <a:pt x="14" y="12"/>
                      <a:pt x="14" y="12"/>
                      <a:pt x="14" y="12"/>
                    </a:cubicBezTo>
                    <a:cubicBezTo>
                      <a:pt x="15" y="12"/>
                      <a:pt x="15" y="12"/>
                      <a:pt x="15" y="12"/>
                    </a:cubicBezTo>
                    <a:cubicBezTo>
                      <a:pt x="15" y="12"/>
                      <a:pt x="15" y="12"/>
                      <a:pt x="15" y="12"/>
                    </a:cubicBezTo>
                    <a:cubicBezTo>
                      <a:pt x="15" y="12"/>
                      <a:pt x="15" y="12"/>
                      <a:pt x="15" y="12"/>
                    </a:cubicBezTo>
                    <a:cubicBezTo>
                      <a:pt x="15" y="12"/>
                      <a:pt x="15" y="12"/>
                      <a:pt x="15" y="12"/>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2"/>
                      <a:pt x="15" y="12"/>
                      <a:pt x="15"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8" y="12"/>
                      <a:pt x="18" y="12"/>
                      <a:pt x="18" y="12"/>
                    </a:cubicBezTo>
                    <a:cubicBezTo>
                      <a:pt x="18" y="12"/>
                      <a:pt x="18" y="12"/>
                      <a:pt x="18" y="12"/>
                    </a:cubicBezTo>
                    <a:cubicBezTo>
                      <a:pt x="18" y="12"/>
                      <a:pt x="18" y="12"/>
                      <a:pt x="18"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4"/>
                      <a:pt x="17" y="14"/>
                      <a:pt x="17" y="14"/>
                    </a:cubicBezTo>
                    <a:cubicBezTo>
                      <a:pt x="17" y="14"/>
                      <a:pt x="17" y="14"/>
                      <a:pt x="17" y="14"/>
                    </a:cubicBezTo>
                    <a:cubicBezTo>
                      <a:pt x="17" y="14"/>
                      <a:pt x="17" y="14"/>
                      <a:pt x="17" y="14"/>
                    </a:cubicBezTo>
                    <a:cubicBezTo>
                      <a:pt x="17" y="14"/>
                      <a:pt x="17" y="14"/>
                      <a:pt x="17" y="14"/>
                    </a:cubicBezTo>
                    <a:cubicBezTo>
                      <a:pt x="17" y="14"/>
                      <a:pt x="17" y="14"/>
                      <a:pt x="17" y="14"/>
                    </a:cubicBezTo>
                    <a:cubicBezTo>
                      <a:pt x="17" y="14"/>
                      <a:pt x="17" y="14"/>
                      <a:pt x="17" y="14"/>
                    </a:cubicBezTo>
                    <a:cubicBezTo>
                      <a:pt x="16" y="15"/>
                      <a:pt x="16" y="15"/>
                      <a:pt x="16" y="15"/>
                    </a:cubicBezTo>
                    <a:cubicBezTo>
                      <a:pt x="16" y="14"/>
                      <a:pt x="16" y="14"/>
                      <a:pt x="16" y="14"/>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2" y="16"/>
                      <a:pt x="12" y="16"/>
                      <a:pt x="12" y="16"/>
                    </a:cubicBezTo>
                    <a:cubicBezTo>
                      <a:pt x="13" y="16"/>
                      <a:pt x="13" y="16"/>
                      <a:pt x="13"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7"/>
                      <a:pt x="11" y="17"/>
                      <a:pt x="11" y="17"/>
                    </a:cubicBezTo>
                    <a:cubicBezTo>
                      <a:pt x="11" y="17"/>
                      <a:pt x="11" y="17"/>
                      <a:pt x="11" y="17"/>
                    </a:cubicBezTo>
                    <a:cubicBezTo>
                      <a:pt x="10" y="16"/>
                      <a:pt x="10" y="16"/>
                      <a:pt x="10" y="16"/>
                    </a:cubicBezTo>
                    <a:cubicBezTo>
                      <a:pt x="10" y="16"/>
                      <a:pt x="10" y="16"/>
                      <a:pt x="10" y="16"/>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6"/>
                      <a:pt x="11" y="16"/>
                      <a:pt x="11" y="16"/>
                    </a:cubicBezTo>
                    <a:cubicBezTo>
                      <a:pt x="11" y="16"/>
                      <a:pt x="11" y="16"/>
                      <a:pt x="11" y="16"/>
                    </a:cubicBezTo>
                    <a:cubicBezTo>
                      <a:pt x="11" y="16"/>
                      <a:pt x="11" y="16"/>
                      <a:pt x="11" y="16"/>
                    </a:cubicBezTo>
                    <a:cubicBezTo>
                      <a:pt x="12" y="16"/>
                      <a:pt x="12" y="16"/>
                      <a:pt x="12" y="16"/>
                    </a:cubicBezTo>
                    <a:cubicBezTo>
                      <a:pt x="12" y="16"/>
                      <a:pt x="12" y="16"/>
                      <a:pt x="12" y="16"/>
                    </a:cubicBezTo>
                    <a:cubicBezTo>
                      <a:pt x="12" y="16"/>
                      <a:pt x="12" y="16"/>
                      <a:pt x="12" y="16"/>
                    </a:cubicBezTo>
                    <a:cubicBezTo>
                      <a:pt x="12" y="17"/>
                      <a:pt x="12" y="17"/>
                      <a:pt x="12" y="17"/>
                    </a:cubicBezTo>
                    <a:cubicBezTo>
                      <a:pt x="12" y="17"/>
                      <a:pt x="12" y="17"/>
                      <a:pt x="12" y="17"/>
                    </a:cubicBezTo>
                    <a:cubicBezTo>
                      <a:pt x="12" y="16"/>
                      <a:pt x="12" y="16"/>
                      <a:pt x="12" y="16"/>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6"/>
                      <a:pt x="12" y="16"/>
                      <a:pt x="12" y="16"/>
                    </a:cubicBezTo>
                    <a:cubicBezTo>
                      <a:pt x="12" y="17"/>
                      <a:pt x="12" y="17"/>
                      <a:pt x="12" y="17"/>
                    </a:cubicBezTo>
                    <a:cubicBezTo>
                      <a:pt x="12" y="16"/>
                      <a:pt x="12" y="16"/>
                      <a:pt x="12" y="16"/>
                    </a:cubicBezTo>
                    <a:cubicBezTo>
                      <a:pt x="13" y="16"/>
                      <a:pt x="13" y="16"/>
                      <a:pt x="13" y="16"/>
                    </a:cubicBezTo>
                    <a:cubicBezTo>
                      <a:pt x="13" y="16"/>
                      <a:pt x="13" y="16"/>
                      <a:pt x="13" y="16"/>
                    </a:cubicBezTo>
                    <a:cubicBezTo>
                      <a:pt x="13" y="16"/>
                      <a:pt x="13" y="16"/>
                      <a:pt x="13" y="16"/>
                    </a:cubicBezTo>
                    <a:cubicBezTo>
                      <a:pt x="13" y="16"/>
                      <a:pt x="13" y="16"/>
                      <a:pt x="13" y="16"/>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8"/>
                      <a:pt x="13" y="18"/>
                      <a:pt x="13" y="18"/>
                    </a:cubicBezTo>
                    <a:cubicBezTo>
                      <a:pt x="13" y="18"/>
                      <a:pt x="13" y="18"/>
                      <a:pt x="13" y="18"/>
                    </a:cubicBezTo>
                    <a:cubicBezTo>
                      <a:pt x="13" y="18"/>
                      <a:pt x="13" y="18"/>
                      <a:pt x="13" y="18"/>
                    </a:cubicBezTo>
                    <a:cubicBezTo>
                      <a:pt x="13" y="18"/>
                      <a:pt x="13" y="18"/>
                      <a:pt x="13"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7"/>
                      <a:pt x="14" y="17"/>
                      <a:pt x="14"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5" y="17"/>
                      <a:pt x="15" y="17"/>
                      <a:pt x="15" y="17"/>
                    </a:cubicBezTo>
                    <a:cubicBezTo>
                      <a:pt x="15" y="17"/>
                      <a:pt x="15" y="17"/>
                      <a:pt x="15" y="17"/>
                    </a:cubicBezTo>
                    <a:cubicBezTo>
                      <a:pt x="15" y="17"/>
                      <a:pt x="15" y="17"/>
                      <a:pt x="15"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7" y="17"/>
                      <a:pt x="17" y="17"/>
                      <a:pt x="17" y="17"/>
                    </a:cubicBezTo>
                    <a:cubicBezTo>
                      <a:pt x="17" y="17"/>
                      <a:pt x="17" y="17"/>
                      <a:pt x="17" y="17"/>
                    </a:cubicBezTo>
                    <a:cubicBezTo>
                      <a:pt x="17" y="17"/>
                      <a:pt x="17" y="17"/>
                      <a:pt x="17" y="17"/>
                    </a:cubicBezTo>
                    <a:cubicBezTo>
                      <a:pt x="16" y="17"/>
                      <a:pt x="16" y="17"/>
                      <a:pt x="16" y="17"/>
                    </a:cubicBezTo>
                    <a:cubicBezTo>
                      <a:pt x="16" y="17"/>
                      <a:pt x="16" y="17"/>
                      <a:pt x="16" y="17"/>
                    </a:cubicBezTo>
                    <a:cubicBezTo>
                      <a:pt x="16" y="17"/>
                      <a:pt x="16" y="17"/>
                      <a:pt x="16" y="17"/>
                    </a:cubicBezTo>
                    <a:cubicBezTo>
                      <a:pt x="16" y="18"/>
                      <a:pt x="16" y="18"/>
                      <a:pt x="16"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9"/>
                      <a:pt x="18" y="19"/>
                      <a:pt x="18" y="19"/>
                    </a:cubicBezTo>
                    <a:cubicBezTo>
                      <a:pt x="18" y="19"/>
                      <a:pt x="18" y="19"/>
                      <a:pt x="18"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20" y="19"/>
                      <a:pt x="20" y="19"/>
                      <a:pt x="20" y="19"/>
                    </a:cubicBezTo>
                    <a:cubicBezTo>
                      <a:pt x="20" y="19"/>
                      <a:pt x="20" y="19"/>
                      <a:pt x="20" y="19"/>
                    </a:cubicBezTo>
                    <a:cubicBezTo>
                      <a:pt x="20" y="20"/>
                      <a:pt x="20" y="20"/>
                      <a:pt x="20" y="20"/>
                    </a:cubicBezTo>
                    <a:cubicBezTo>
                      <a:pt x="20" y="20"/>
                      <a:pt x="20" y="20"/>
                      <a:pt x="20" y="20"/>
                    </a:cubicBezTo>
                    <a:cubicBezTo>
                      <a:pt x="20" y="20"/>
                      <a:pt x="20" y="20"/>
                      <a:pt x="20" y="20"/>
                    </a:cubicBezTo>
                    <a:cubicBezTo>
                      <a:pt x="20" y="20"/>
                      <a:pt x="20" y="20"/>
                      <a:pt x="20" y="20"/>
                    </a:cubicBezTo>
                    <a:cubicBezTo>
                      <a:pt x="20" y="19"/>
                      <a:pt x="20" y="19"/>
                      <a:pt x="20" y="19"/>
                    </a:cubicBezTo>
                    <a:cubicBezTo>
                      <a:pt x="20" y="19"/>
                      <a:pt x="20" y="19"/>
                      <a:pt x="20" y="19"/>
                    </a:cubicBezTo>
                    <a:cubicBezTo>
                      <a:pt x="20" y="20"/>
                      <a:pt x="20" y="20"/>
                      <a:pt x="20" y="20"/>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3" y="19"/>
                      <a:pt x="23" y="19"/>
                      <a:pt x="23" y="19"/>
                    </a:cubicBezTo>
                    <a:cubicBezTo>
                      <a:pt x="23" y="19"/>
                      <a:pt x="23" y="19"/>
                      <a:pt x="23" y="19"/>
                    </a:cubicBezTo>
                    <a:cubicBezTo>
                      <a:pt x="23" y="19"/>
                      <a:pt x="23" y="19"/>
                      <a:pt x="23" y="19"/>
                    </a:cubicBezTo>
                    <a:cubicBezTo>
                      <a:pt x="23" y="19"/>
                      <a:pt x="23" y="19"/>
                      <a:pt x="23" y="19"/>
                    </a:cubicBezTo>
                    <a:cubicBezTo>
                      <a:pt x="23" y="19"/>
                      <a:pt x="23" y="19"/>
                      <a:pt x="23" y="19"/>
                    </a:cubicBezTo>
                    <a:cubicBezTo>
                      <a:pt x="23" y="19"/>
                      <a:pt x="23" y="19"/>
                      <a:pt x="23" y="19"/>
                    </a:cubicBezTo>
                    <a:cubicBezTo>
                      <a:pt x="23" y="19"/>
                      <a:pt x="23" y="19"/>
                      <a:pt x="23" y="19"/>
                    </a:cubicBezTo>
                    <a:cubicBezTo>
                      <a:pt x="23" y="18"/>
                      <a:pt x="23" y="18"/>
                      <a:pt x="23" y="18"/>
                    </a:cubicBezTo>
                    <a:cubicBezTo>
                      <a:pt x="23" y="19"/>
                      <a:pt x="23" y="19"/>
                      <a:pt x="23" y="19"/>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5" y="18"/>
                      <a:pt x="25" y="18"/>
                      <a:pt x="25" y="18"/>
                    </a:cubicBezTo>
                    <a:cubicBezTo>
                      <a:pt x="25" y="18"/>
                      <a:pt x="25" y="18"/>
                      <a:pt x="25" y="18"/>
                    </a:cubicBezTo>
                    <a:cubicBezTo>
                      <a:pt x="24" y="18"/>
                      <a:pt x="24" y="18"/>
                      <a:pt x="24" y="18"/>
                    </a:cubicBezTo>
                    <a:cubicBezTo>
                      <a:pt x="24" y="18"/>
                      <a:pt x="24" y="18"/>
                      <a:pt x="24" y="18"/>
                    </a:cubicBezTo>
                    <a:cubicBezTo>
                      <a:pt x="24" y="18"/>
                      <a:pt x="24" y="18"/>
                      <a:pt x="24" y="18"/>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3" y="17"/>
                      <a:pt x="23" y="17"/>
                      <a:pt x="23" y="17"/>
                    </a:cubicBezTo>
                    <a:cubicBezTo>
                      <a:pt x="23" y="17"/>
                      <a:pt x="23" y="17"/>
                      <a:pt x="23" y="17"/>
                    </a:cubicBezTo>
                    <a:cubicBezTo>
                      <a:pt x="23" y="17"/>
                      <a:pt x="23" y="17"/>
                      <a:pt x="23" y="17"/>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6" y="14"/>
                      <a:pt x="26" y="14"/>
                      <a:pt x="26" y="14"/>
                    </a:cubicBezTo>
                    <a:cubicBezTo>
                      <a:pt x="26" y="14"/>
                      <a:pt x="26" y="14"/>
                      <a:pt x="26" y="14"/>
                    </a:cubicBezTo>
                    <a:cubicBezTo>
                      <a:pt x="26" y="14"/>
                      <a:pt x="26" y="14"/>
                      <a:pt x="26" y="14"/>
                    </a:cubicBezTo>
                    <a:cubicBezTo>
                      <a:pt x="26" y="13"/>
                      <a:pt x="26" y="13"/>
                      <a:pt x="26" y="13"/>
                    </a:cubicBezTo>
                    <a:cubicBezTo>
                      <a:pt x="26" y="14"/>
                      <a:pt x="26" y="14"/>
                      <a:pt x="26" y="14"/>
                    </a:cubicBezTo>
                    <a:cubicBezTo>
                      <a:pt x="26" y="13"/>
                      <a:pt x="26" y="13"/>
                      <a:pt x="26" y="13"/>
                    </a:cubicBezTo>
                    <a:cubicBezTo>
                      <a:pt x="26" y="13"/>
                      <a:pt x="26" y="13"/>
                      <a:pt x="26" y="13"/>
                    </a:cubicBezTo>
                    <a:cubicBezTo>
                      <a:pt x="26" y="13"/>
                      <a:pt x="26" y="13"/>
                      <a:pt x="26" y="13"/>
                    </a:cubicBezTo>
                    <a:cubicBezTo>
                      <a:pt x="26" y="13"/>
                      <a:pt x="26" y="13"/>
                      <a:pt x="26" y="13"/>
                    </a:cubicBezTo>
                    <a:cubicBezTo>
                      <a:pt x="26" y="13"/>
                      <a:pt x="26" y="13"/>
                      <a:pt x="26" y="13"/>
                    </a:cubicBezTo>
                    <a:cubicBezTo>
                      <a:pt x="26" y="13"/>
                      <a:pt x="26" y="13"/>
                      <a:pt x="26" y="13"/>
                    </a:cubicBezTo>
                    <a:cubicBezTo>
                      <a:pt x="26" y="13"/>
                      <a:pt x="26" y="13"/>
                      <a:pt x="26" y="13"/>
                    </a:cubicBezTo>
                    <a:cubicBezTo>
                      <a:pt x="26" y="13"/>
                      <a:pt x="26" y="13"/>
                      <a:pt x="26" y="13"/>
                    </a:cubicBezTo>
                    <a:cubicBezTo>
                      <a:pt x="26" y="13"/>
                      <a:pt x="26" y="13"/>
                      <a:pt x="26" y="13"/>
                    </a:cubicBezTo>
                    <a:cubicBezTo>
                      <a:pt x="26" y="13"/>
                      <a:pt x="26" y="13"/>
                      <a:pt x="26" y="13"/>
                    </a:cubicBezTo>
                    <a:cubicBezTo>
                      <a:pt x="26" y="13"/>
                      <a:pt x="26" y="13"/>
                      <a:pt x="26" y="13"/>
                    </a:cubicBezTo>
                    <a:cubicBezTo>
                      <a:pt x="26" y="13"/>
                      <a:pt x="26" y="13"/>
                      <a:pt x="26"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8" y="12"/>
                      <a:pt x="28" y="12"/>
                      <a:pt x="28" y="12"/>
                    </a:cubicBezTo>
                    <a:cubicBezTo>
                      <a:pt x="28" y="12"/>
                      <a:pt x="28" y="12"/>
                      <a:pt x="28" y="12"/>
                    </a:cubicBezTo>
                    <a:cubicBezTo>
                      <a:pt x="28" y="12"/>
                      <a:pt x="28" y="12"/>
                      <a:pt x="28" y="12"/>
                    </a:cubicBezTo>
                    <a:cubicBezTo>
                      <a:pt x="28" y="13"/>
                      <a:pt x="28" y="13"/>
                      <a:pt x="28" y="13"/>
                    </a:cubicBezTo>
                    <a:cubicBezTo>
                      <a:pt x="28" y="12"/>
                      <a:pt x="28" y="12"/>
                      <a:pt x="28" y="12"/>
                    </a:cubicBezTo>
                    <a:cubicBezTo>
                      <a:pt x="28" y="12"/>
                      <a:pt x="28" y="12"/>
                      <a:pt x="28" y="12"/>
                    </a:cubicBezTo>
                    <a:cubicBezTo>
                      <a:pt x="28" y="12"/>
                      <a:pt x="28" y="12"/>
                      <a:pt x="28" y="12"/>
                    </a:cubicBezTo>
                    <a:cubicBezTo>
                      <a:pt x="28" y="12"/>
                      <a:pt x="28" y="12"/>
                      <a:pt x="28" y="12"/>
                    </a:cubicBezTo>
                    <a:cubicBezTo>
                      <a:pt x="28" y="12"/>
                      <a:pt x="28" y="12"/>
                      <a:pt x="28" y="12"/>
                    </a:cubicBezTo>
                    <a:cubicBezTo>
                      <a:pt x="28" y="12"/>
                      <a:pt x="28" y="12"/>
                      <a:pt x="28" y="12"/>
                    </a:cubicBezTo>
                    <a:cubicBezTo>
                      <a:pt x="28" y="12"/>
                      <a:pt x="28" y="12"/>
                      <a:pt x="28" y="12"/>
                    </a:cubicBezTo>
                    <a:cubicBezTo>
                      <a:pt x="28" y="12"/>
                      <a:pt x="28" y="12"/>
                      <a:pt x="28" y="12"/>
                    </a:cubicBezTo>
                    <a:cubicBezTo>
                      <a:pt x="28" y="12"/>
                      <a:pt x="28" y="12"/>
                      <a:pt x="28" y="12"/>
                    </a:cubicBezTo>
                    <a:cubicBezTo>
                      <a:pt x="29" y="12"/>
                      <a:pt x="29" y="12"/>
                      <a:pt x="29" y="12"/>
                    </a:cubicBezTo>
                    <a:cubicBezTo>
                      <a:pt x="29" y="12"/>
                      <a:pt x="29" y="12"/>
                      <a:pt x="29" y="12"/>
                    </a:cubicBezTo>
                    <a:cubicBezTo>
                      <a:pt x="29" y="12"/>
                      <a:pt x="29" y="12"/>
                      <a:pt x="29" y="12"/>
                    </a:cubicBezTo>
                    <a:cubicBezTo>
                      <a:pt x="29" y="12"/>
                      <a:pt x="29" y="12"/>
                      <a:pt x="29" y="12"/>
                    </a:cubicBezTo>
                    <a:cubicBezTo>
                      <a:pt x="29" y="12"/>
                      <a:pt x="29" y="12"/>
                      <a:pt x="29" y="12"/>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1" y="13"/>
                      <a:pt x="31" y="13"/>
                      <a:pt x="31" y="13"/>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2" y="12"/>
                      <a:pt x="32" y="12"/>
                      <a:pt x="32" y="12"/>
                    </a:cubicBezTo>
                    <a:cubicBezTo>
                      <a:pt x="32" y="12"/>
                      <a:pt x="32" y="12"/>
                      <a:pt x="32" y="12"/>
                    </a:cubicBezTo>
                    <a:cubicBezTo>
                      <a:pt x="32" y="12"/>
                      <a:pt x="32" y="12"/>
                      <a:pt x="32" y="12"/>
                    </a:cubicBezTo>
                    <a:cubicBezTo>
                      <a:pt x="32" y="12"/>
                      <a:pt x="32" y="12"/>
                      <a:pt x="32" y="12"/>
                    </a:cubicBezTo>
                    <a:cubicBezTo>
                      <a:pt x="32" y="12"/>
                      <a:pt x="32" y="12"/>
                      <a:pt x="32" y="12"/>
                    </a:cubicBezTo>
                    <a:cubicBezTo>
                      <a:pt x="32" y="12"/>
                      <a:pt x="32" y="12"/>
                      <a:pt x="32" y="12"/>
                    </a:cubicBezTo>
                    <a:cubicBezTo>
                      <a:pt x="32" y="12"/>
                      <a:pt x="32" y="12"/>
                      <a:pt x="32" y="12"/>
                    </a:cubicBezTo>
                    <a:cubicBezTo>
                      <a:pt x="32" y="12"/>
                      <a:pt x="32" y="12"/>
                      <a:pt x="32" y="12"/>
                    </a:cubicBezTo>
                    <a:cubicBezTo>
                      <a:pt x="32" y="12"/>
                      <a:pt x="32" y="12"/>
                      <a:pt x="32" y="12"/>
                    </a:cubicBezTo>
                    <a:cubicBezTo>
                      <a:pt x="32" y="12"/>
                      <a:pt x="32" y="12"/>
                      <a:pt x="32" y="12"/>
                    </a:cubicBezTo>
                    <a:cubicBezTo>
                      <a:pt x="32" y="12"/>
                      <a:pt x="32" y="12"/>
                      <a:pt x="32" y="12"/>
                    </a:cubicBezTo>
                    <a:cubicBezTo>
                      <a:pt x="32" y="11"/>
                      <a:pt x="32" y="11"/>
                      <a:pt x="32" y="11"/>
                    </a:cubicBezTo>
                    <a:cubicBezTo>
                      <a:pt x="32" y="11"/>
                      <a:pt x="32" y="11"/>
                      <a:pt x="32" y="11"/>
                    </a:cubicBezTo>
                    <a:cubicBezTo>
                      <a:pt x="32" y="11"/>
                      <a:pt x="32" y="11"/>
                      <a:pt x="32" y="11"/>
                    </a:cubicBezTo>
                    <a:cubicBezTo>
                      <a:pt x="32" y="11"/>
                      <a:pt x="32" y="11"/>
                      <a:pt x="32" y="11"/>
                    </a:cubicBezTo>
                    <a:cubicBezTo>
                      <a:pt x="32" y="11"/>
                      <a:pt x="32" y="11"/>
                      <a:pt x="32" y="11"/>
                    </a:cubicBezTo>
                    <a:cubicBezTo>
                      <a:pt x="32" y="11"/>
                      <a:pt x="32" y="11"/>
                      <a:pt x="32" y="11"/>
                    </a:cubicBezTo>
                    <a:cubicBezTo>
                      <a:pt x="32" y="11"/>
                      <a:pt x="32" y="11"/>
                      <a:pt x="32" y="11"/>
                    </a:cubicBezTo>
                    <a:cubicBezTo>
                      <a:pt x="32" y="11"/>
                      <a:pt x="32" y="11"/>
                      <a:pt x="32" y="11"/>
                    </a:cubicBezTo>
                    <a:cubicBezTo>
                      <a:pt x="32" y="11"/>
                      <a:pt x="32" y="11"/>
                      <a:pt x="32" y="11"/>
                    </a:cubicBezTo>
                    <a:cubicBezTo>
                      <a:pt x="32" y="11"/>
                      <a:pt x="32" y="11"/>
                      <a:pt x="32" y="11"/>
                    </a:cubicBezTo>
                    <a:cubicBezTo>
                      <a:pt x="32" y="11"/>
                      <a:pt x="32" y="11"/>
                      <a:pt x="32" y="11"/>
                    </a:cubicBezTo>
                    <a:cubicBezTo>
                      <a:pt x="32" y="11"/>
                      <a:pt x="32" y="11"/>
                      <a:pt x="32" y="11"/>
                    </a:cubicBezTo>
                    <a:cubicBezTo>
                      <a:pt x="32" y="11"/>
                      <a:pt x="32" y="11"/>
                      <a:pt x="32" y="11"/>
                    </a:cubicBezTo>
                    <a:cubicBezTo>
                      <a:pt x="32" y="11"/>
                      <a:pt x="32" y="11"/>
                      <a:pt x="32" y="11"/>
                    </a:cubicBezTo>
                    <a:cubicBezTo>
                      <a:pt x="32" y="11"/>
                      <a:pt x="32" y="11"/>
                      <a:pt x="32" y="11"/>
                    </a:cubicBezTo>
                    <a:cubicBezTo>
                      <a:pt x="32" y="11"/>
                      <a:pt x="32" y="11"/>
                      <a:pt x="32" y="11"/>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3" y="10"/>
                      <a:pt x="33" y="10"/>
                      <a:pt x="33" y="10"/>
                    </a:cubicBezTo>
                    <a:cubicBezTo>
                      <a:pt x="33" y="10"/>
                      <a:pt x="33" y="10"/>
                      <a:pt x="33" y="10"/>
                    </a:cubicBezTo>
                    <a:cubicBezTo>
                      <a:pt x="33" y="10"/>
                      <a:pt x="33" y="10"/>
                      <a:pt x="33" y="10"/>
                    </a:cubicBezTo>
                    <a:cubicBezTo>
                      <a:pt x="33" y="10"/>
                      <a:pt x="33" y="10"/>
                      <a:pt x="33" y="10"/>
                    </a:cubicBezTo>
                    <a:cubicBezTo>
                      <a:pt x="33" y="10"/>
                      <a:pt x="33" y="10"/>
                      <a:pt x="33" y="10"/>
                    </a:cubicBezTo>
                    <a:cubicBezTo>
                      <a:pt x="33" y="10"/>
                      <a:pt x="33" y="10"/>
                      <a:pt x="33" y="10"/>
                    </a:cubicBezTo>
                    <a:cubicBezTo>
                      <a:pt x="33" y="10"/>
                      <a:pt x="33" y="10"/>
                      <a:pt x="33" y="10"/>
                    </a:cubicBezTo>
                    <a:cubicBezTo>
                      <a:pt x="34" y="10"/>
                      <a:pt x="34" y="10"/>
                      <a:pt x="34" y="10"/>
                    </a:cubicBezTo>
                    <a:cubicBezTo>
                      <a:pt x="34" y="10"/>
                      <a:pt x="34" y="10"/>
                      <a:pt x="34" y="10"/>
                    </a:cubicBezTo>
                    <a:cubicBezTo>
                      <a:pt x="34" y="10"/>
                      <a:pt x="34" y="10"/>
                      <a:pt x="34" y="10"/>
                    </a:cubicBezTo>
                    <a:cubicBezTo>
                      <a:pt x="34" y="10"/>
                      <a:pt x="34" y="10"/>
                      <a:pt x="34" y="10"/>
                    </a:cubicBezTo>
                    <a:cubicBezTo>
                      <a:pt x="34" y="10"/>
                      <a:pt x="34" y="10"/>
                      <a:pt x="34" y="10"/>
                    </a:cubicBezTo>
                    <a:cubicBezTo>
                      <a:pt x="34" y="10"/>
                      <a:pt x="34" y="10"/>
                      <a:pt x="34" y="10"/>
                    </a:cubicBezTo>
                    <a:cubicBezTo>
                      <a:pt x="34" y="10"/>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0"/>
                      <a:pt x="33" y="10"/>
                    </a:cubicBezTo>
                    <a:cubicBezTo>
                      <a:pt x="33" y="10"/>
                      <a:pt x="33" y="10"/>
                      <a:pt x="33" y="10"/>
                    </a:cubicBezTo>
                    <a:cubicBezTo>
                      <a:pt x="33" y="10"/>
                      <a:pt x="33" y="10"/>
                      <a:pt x="33" y="10"/>
                    </a:cubicBezTo>
                    <a:cubicBezTo>
                      <a:pt x="33" y="11"/>
                      <a:pt x="33" y="11"/>
                      <a:pt x="33" y="11"/>
                    </a:cubicBezTo>
                    <a:cubicBezTo>
                      <a:pt x="33" y="11"/>
                      <a:pt x="33" y="11"/>
                      <a:pt x="33" y="11"/>
                    </a:cubicBezTo>
                    <a:cubicBezTo>
                      <a:pt x="33" y="11"/>
                      <a:pt x="33" y="11"/>
                      <a:pt x="33" y="11"/>
                    </a:cubicBezTo>
                    <a:cubicBezTo>
                      <a:pt x="33" y="11"/>
                      <a:pt x="33" y="11"/>
                      <a:pt x="33" y="11"/>
                    </a:cubicBezTo>
                    <a:cubicBezTo>
                      <a:pt x="33" y="11"/>
                      <a:pt x="33" y="11"/>
                      <a:pt x="33" y="11"/>
                    </a:cubicBezTo>
                    <a:cubicBezTo>
                      <a:pt x="33" y="11"/>
                      <a:pt x="33" y="11"/>
                      <a:pt x="33" y="11"/>
                    </a:cubicBezTo>
                    <a:cubicBezTo>
                      <a:pt x="33" y="11"/>
                      <a:pt x="33" y="11"/>
                      <a:pt x="33" y="11"/>
                    </a:cubicBezTo>
                    <a:cubicBezTo>
                      <a:pt x="33" y="11"/>
                      <a:pt x="33" y="11"/>
                      <a:pt x="33" y="11"/>
                    </a:cubicBezTo>
                    <a:cubicBezTo>
                      <a:pt x="33" y="11"/>
                      <a:pt x="33" y="11"/>
                      <a:pt x="33" y="11"/>
                    </a:cubicBezTo>
                    <a:cubicBezTo>
                      <a:pt x="33" y="11"/>
                      <a:pt x="33" y="11"/>
                      <a:pt x="33" y="11"/>
                    </a:cubicBezTo>
                    <a:cubicBezTo>
                      <a:pt x="33" y="11"/>
                      <a:pt x="33" y="11"/>
                      <a:pt x="33" y="11"/>
                    </a:cubicBezTo>
                    <a:cubicBezTo>
                      <a:pt x="33" y="12"/>
                      <a:pt x="33" y="12"/>
                      <a:pt x="33" y="12"/>
                    </a:cubicBezTo>
                    <a:cubicBezTo>
                      <a:pt x="33" y="11"/>
                      <a:pt x="33" y="11"/>
                      <a:pt x="33" y="11"/>
                    </a:cubicBezTo>
                    <a:cubicBezTo>
                      <a:pt x="33" y="12"/>
                      <a:pt x="33" y="12"/>
                      <a:pt x="33" y="12"/>
                    </a:cubicBezTo>
                    <a:cubicBezTo>
                      <a:pt x="33" y="11"/>
                      <a:pt x="33" y="11"/>
                      <a:pt x="33" y="11"/>
                    </a:cubicBezTo>
                    <a:cubicBezTo>
                      <a:pt x="33" y="12"/>
                      <a:pt x="33" y="12"/>
                      <a:pt x="33" y="12"/>
                    </a:cubicBezTo>
                    <a:cubicBezTo>
                      <a:pt x="33" y="12"/>
                      <a:pt x="33" y="12"/>
                      <a:pt x="33" y="12"/>
                    </a:cubicBezTo>
                    <a:cubicBezTo>
                      <a:pt x="33" y="12"/>
                      <a:pt x="33" y="12"/>
                      <a:pt x="33" y="12"/>
                    </a:cubicBezTo>
                    <a:cubicBezTo>
                      <a:pt x="33" y="12"/>
                      <a:pt x="33" y="12"/>
                      <a:pt x="33" y="12"/>
                    </a:cubicBezTo>
                    <a:cubicBezTo>
                      <a:pt x="33" y="12"/>
                      <a:pt x="33" y="12"/>
                      <a:pt x="33" y="12"/>
                    </a:cubicBezTo>
                    <a:cubicBezTo>
                      <a:pt x="33" y="12"/>
                      <a:pt x="33" y="12"/>
                      <a:pt x="33" y="12"/>
                    </a:cubicBezTo>
                    <a:cubicBezTo>
                      <a:pt x="33" y="12"/>
                      <a:pt x="33" y="12"/>
                      <a:pt x="33" y="12"/>
                    </a:cubicBezTo>
                    <a:cubicBezTo>
                      <a:pt x="33" y="12"/>
                      <a:pt x="33" y="12"/>
                      <a:pt x="33" y="12"/>
                    </a:cubicBezTo>
                    <a:cubicBezTo>
                      <a:pt x="33" y="12"/>
                      <a:pt x="33" y="12"/>
                      <a:pt x="33" y="12"/>
                    </a:cubicBezTo>
                    <a:cubicBezTo>
                      <a:pt x="33" y="12"/>
                      <a:pt x="33" y="12"/>
                      <a:pt x="33" y="12"/>
                    </a:cubicBezTo>
                    <a:cubicBezTo>
                      <a:pt x="33" y="13"/>
                      <a:pt x="33" y="13"/>
                      <a:pt x="33" y="13"/>
                    </a:cubicBezTo>
                    <a:cubicBezTo>
                      <a:pt x="33" y="13"/>
                      <a:pt x="33" y="13"/>
                      <a:pt x="33" y="13"/>
                    </a:cubicBezTo>
                    <a:cubicBezTo>
                      <a:pt x="33" y="13"/>
                      <a:pt x="33" y="13"/>
                      <a:pt x="33" y="13"/>
                    </a:cubicBezTo>
                    <a:cubicBezTo>
                      <a:pt x="33" y="13"/>
                      <a:pt x="33" y="13"/>
                      <a:pt x="33" y="13"/>
                    </a:cubicBezTo>
                    <a:cubicBezTo>
                      <a:pt x="33" y="13"/>
                      <a:pt x="33" y="13"/>
                      <a:pt x="33" y="13"/>
                    </a:cubicBezTo>
                    <a:cubicBezTo>
                      <a:pt x="33" y="13"/>
                      <a:pt x="33" y="13"/>
                      <a:pt x="33" y="13"/>
                    </a:cubicBezTo>
                    <a:cubicBezTo>
                      <a:pt x="33" y="13"/>
                      <a:pt x="33" y="13"/>
                      <a:pt x="33" y="13"/>
                    </a:cubicBezTo>
                    <a:cubicBezTo>
                      <a:pt x="33" y="13"/>
                      <a:pt x="33" y="13"/>
                      <a:pt x="33" y="13"/>
                    </a:cubicBezTo>
                    <a:cubicBezTo>
                      <a:pt x="33" y="13"/>
                      <a:pt x="33" y="13"/>
                      <a:pt x="33" y="13"/>
                    </a:cubicBezTo>
                    <a:cubicBezTo>
                      <a:pt x="33" y="13"/>
                      <a:pt x="33" y="13"/>
                      <a:pt x="33" y="13"/>
                    </a:cubicBezTo>
                    <a:cubicBezTo>
                      <a:pt x="33" y="13"/>
                      <a:pt x="33" y="13"/>
                      <a:pt x="33" y="13"/>
                    </a:cubicBezTo>
                    <a:cubicBezTo>
                      <a:pt x="33" y="13"/>
                      <a:pt x="33" y="13"/>
                      <a:pt x="33"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4"/>
                      <a:pt x="34" y="14"/>
                      <a:pt x="34" y="14"/>
                    </a:cubicBezTo>
                    <a:cubicBezTo>
                      <a:pt x="34" y="14"/>
                      <a:pt x="34" y="14"/>
                      <a:pt x="34" y="14"/>
                    </a:cubicBezTo>
                    <a:cubicBezTo>
                      <a:pt x="34" y="14"/>
                      <a:pt x="34" y="14"/>
                      <a:pt x="34" y="14"/>
                    </a:cubicBezTo>
                    <a:cubicBezTo>
                      <a:pt x="34" y="14"/>
                      <a:pt x="34" y="14"/>
                      <a:pt x="34"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5" y="13"/>
                      <a:pt x="35" y="13"/>
                      <a:pt x="35" y="13"/>
                    </a:cubicBezTo>
                    <a:cubicBezTo>
                      <a:pt x="35" y="13"/>
                      <a:pt x="35" y="13"/>
                      <a:pt x="35" y="13"/>
                    </a:cubicBezTo>
                    <a:cubicBezTo>
                      <a:pt x="35" y="13"/>
                      <a:pt x="35" y="13"/>
                      <a:pt x="35" y="13"/>
                    </a:cubicBezTo>
                    <a:cubicBezTo>
                      <a:pt x="35" y="12"/>
                      <a:pt x="35" y="12"/>
                      <a:pt x="35" y="12"/>
                    </a:cubicBezTo>
                    <a:cubicBezTo>
                      <a:pt x="35" y="12"/>
                      <a:pt x="35" y="12"/>
                      <a:pt x="35" y="12"/>
                    </a:cubicBezTo>
                    <a:cubicBezTo>
                      <a:pt x="34" y="12"/>
                      <a:pt x="34" y="12"/>
                      <a:pt x="34" y="12"/>
                    </a:cubicBezTo>
                    <a:cubicBezTo>
                      <a:pt x="35" y="12"/>
                      <a:pt x="35" y="12"/>
                      <a:pt x="35" y="12"/>
                    </a:cubicBezTo>
                    <a:cubicBezTo>
                      <a:pt x="35" y="12"/>
                      <a:pt x="35" y="12"/>
                      <a:pt x="35" y="12"/>
                    </a:cubicBezTo>
                    <a:cubicBezTo>
                      <a:pt x="35" y="12"/>
                      <a:pt x="35" y="12"/>
                      <a:pt x="35" y="12"/>
                    </a:cubicBezTo>
                    <a:cubicBezTo>
                      <a:pt x="35" y="12"/>
                      <a:pt x="35" y="12"/>
                      <a:pt x="35" y="12"/>
                    </a:cubicBezTo>
                    <a:cubicBezTo>
                      <a:pt x="35" y="12"/>
                      <a:pt x="35" y="12"/>
                      <a:pt x="35" y="12"/>
                    </a:cubicBezTo>
                    <a:cubicBezTo>
                      <a:pt x="35" y="12"/>
                      <a:pt x="35" y="12"/>
                      <a:pt x="35" y="12"/>
                    </a:cubicBezTo>
                    <a:cubicBezTo>
                      <a:pt x="35" y="12"/>
                      <a:pt x="35" y="12"/>
                      <a:pt x="35" y="12"/>
                    </a:cubicBezTo>
                    <a:cubicBezTo>
                      <a:pt x="35" y="12"/>
                      <a:pt x="35" y="12"/>
                      <a:pt x="35" y="12"/>
                    </a:cubicBezTo>
                    <a:cubicBezTo>
                      <a:pt x="35" y="12"/>
                      <a:pt x="35" y="12"/>
                      <a:pt x="35" y="12"/>
                    </a:cubicBezTo>
                    <a:cubicBezTo>
                      <a:pt x="36" y="12"/>
                      <a:pt x="36" y="12"/>
                      <a:pt x="36" y="12"/>
                    </a:cubicBezTo>
                    <a:cubicBezTo>
                      <a:pt x="36" y="12"/>
                      <a:pt x="36" y="12"/>
                      <a:pt x="36" y="12"/>
                    </a:cubicBezTo>
                    <a:cubicBezTo>
                      <a:pt x="36" y="12"/>
                      <a:pt x="36" y="12"/>
                      <a:pt x="36" y="12"/>
                    </a:cubicBezTo>
                    <a:cubicBezTo>
                      <a:pt x="36" y="12"/>
                      <a:pt x="36" y="12"/>
                      <a:pt x="36" y="12"/>
                    </a:cubicBezTo>
                    <a:cubicBezTo>
                      <a:pt x="36" y="12"/>
                      <a:pt x="36" y="12"/>
                      <a:pt x="36" y="12"/>
                    </a:cubicBezTo>
                    <a:cubicBezTo>
                      <a:pt x="36" y="11"/>
                      <a:pt x="36" y="11"/>
                      <a:pt x="36" y="11"/>
                    </a:cubicBezTo>
                    <a:cubicBezTo>
                      <a:pt x="37" y="11"/>
                      <a:pt x="37" y="11"/>
                      <a:pt x="37" y="11"/>
                    </a:cubicBezTo>
                    <a:cubicBezTo>
                      <a:pt x="37" y="11"/>
                      <a:pt x="37" y="11"/>
                      <a:pt x="37" y="11"/>
                    </a:cubicBezTo>
                    <a:cubicBezTo>
                      <a:pt x="37" y="11"/>
                      <a:pt x="37" y="11"/>
                      <a:pt x="37" y="11"/>
                    </a:cubicBezTo>
                    <a:cubicBezTo>
                      <a:pt x="36" y="11"/>
                      <a:pt x="36" y="11"/>
                      <a:pt x="36" y="11"/>
                    </a:cubicBezTo>
                    <a:cubicBezTo>
                      <a:pt x="36" y="10"/>
                      <a:pt x="36" y="10"/>
                      <a:pt x="36" y="10"/>
                    </a:cubicBezTo>
                    <a:cubicBezTo>
                      <a:pt x="36" y="10"/>
                      <a:pt x="36" y="10"/>
                      <a:pt x="36" y="10"/>
                    </a:cubicBezTo>
                    <a:cubicBezTo>
                      <a:pt x="36" y="10"/>
                      <a:pt x="36" y="10"/>
                      <a:pt x="36" y="10"/>
                    </a:cubicBezTo>
                    <a:cubicBezTo>
                      <a:pt x="36" y="10"/>
                      <a:pt x="36" y="10"/>
                      <a:pt x="36" y="10"/>
                    </a:cubicBezTo>
                    <a:cubicBezTo>
                      <a:pt x="36" y="10"/>
                      <a:pt x="36" y="10"/>
                      <a:pt x="36" y="10"/>
                    </a:cubicBezTo>
                    <a:cubicBezTo>
                      <a:pt x="37" y="10"/>
                      <a:pt x="37" y="10"/>
                      <a:pt x="37" y="10"/>
                    </a:cubicBezTo>
                    <a:cubicBezTo>
                      <a:pt x="37" y="10"/>
                      <a:pt x="37" y="10"/>
                      <a:pt x="37" y="10"/>
                    </a:cubicBezTo>
                    <a:cubicBezTo>
                      <a:pt x="37" y="10"/>
                      <a:pt x="37" y="10"/>
                      <a:pt x="37" y="10"/>
                    </a:cubicBezTo>
                    <a:cubicBezTo>
                      <a:pt x="37" y="10"/>
                      <a:pt x="37" y="10"/>
                      <a:pt x="37" y="10"/>
                    </a:cubicBezTo>
                    <a:cubicBezTo>
                      <a:pt x="37" y="10"/>
                      <a:pt x="37" y="10"/>
                      <a:pt x="37" y="10"/>
                    </a:cubicBezTo>
                    <a:cubicBezTo>
                      <a:pt x="37" y="10"/>
                      <a:pt x="37" y="10"/>
                      <a:pt x="37" y="10"/>
                    </a:cubicBezTo>
                    <a:cubicBezTo>
                      <a:pt x="37" y="10"/>
                      <a:pt x="37" y="10"/>
                      <a:pt x="37" y="10"/>
                    </a:cubicBezTo>
                    <a:cubicBezTo>
                      <a:pt x="37" y="10"/>
                      <a:pt x="37" y="10"/>
                      <a:pt x="37" y="10"/>
                    </a:cubicBezTo>
                    <a:cubicBezTo>
                      <a:pt x="37" y="10"/>
                      <a:pt x="37" y="10"/>
                      <a:pt x="37" y="10"/>
                    </a:cubicBezTo>
                    <a:cubicBezTo>
                      <a:pt x="37" y="10"/>
                      <a:pt x="37" y="10"/>
                      <a:pt x="37" y="10"/>
                    </a:cubicBezTo>
                    <a:cubicBezTo>
                      <a:pt x="37" y="10"/>
                      <a:pt x="37" y="10"/>
                      <a:pt x="37" y="10"/>
                    </a:cubicBezTo>
                    <a:cubicBezTo>
                      <a:pt x="37" y="10"/>
                      <a:pt x="37" y="10"/>
                      <a:pt x="37" y="10"/>
                    </a:cubicBezTo>
                    <a:cubicBezTo>
                      <a:pt x="36" y="9"/>
                      <a:pt x="36" y="9"/>
                      <a:pt x="36" y="9"/>
                    </a:cubicBezTo>
                    <a:cubicBezTo>
                      <a:pt x="37" y="9"/>
                      <a:pt x="37" y="9"/>
                      <a:pt x="37" y="9"/>
                    </a:cubicBezTo>
                    <a:cubicBezTo>
                      <a:pt x="37" y="9"/>
                      <a:pt x="37" y="9"/>
                      <a:pt x="37" y="9"/>
                    </a:cubicBezTo>
                    <a:cubicBezTo>
                      <a:pt x="37" y="9"/>
                      <a:pt x="37" y="9"/>
                      <a:pt x="37" y="9"/>
                    </a:cubicBezTo>
                    <a:cubicBezTo>
                      <a:pt x="37" y="9"/>
                      <a:pt x="37" y="9"/>
                      <a:pt x="37" y="9"/>
                    </a:cubicBezTo>
                    <a:cubicBezTo>
                      <a:pt x="37" y="9"/>
                      <a:pt x="37" y="9"/>
                      <a:pt x="37" y="9"/>
                    </a:cubicBezTo>
                    <a:cubicBezTo>
                      <a:pt x="37" y="9"/>
                      <a:pt x="37" y="9"/>
                      <a:pt x="37" y="9"/>
                    </a:cubicBezTo>
                    <a:cubicBezTo>
                      <a:pt x="37" y="9"/>
                      <a:pt x="37" y="9"/>
                      <a:pt x="37" y="9"/>
                    </a:cubicBezTo>
                    <a:cubicBezTo>
                      <a:pt x="37" y="9"/>
                      <a:pt x="37" y="9"/>
                      <a:pt x="37" y="9"/>
                    </a:cubicBezTo>
                    <a:cubicBezTo>
                      <a:pt x="37" y="9"/>
                      <a:pt x="37" y="9"/>
                      <a:pt x="37" y="9"/>
                    </a:cubicBezTo>
                    <a:cubicBezTo>
                      <a:pt x="37" y="9"/>
                      <a:pt x="37" y="9"/>
                      <a:pt x="37" y="9"/>
                    </a:cubicBezTo>
                    <a:cubicBezTo>
                      <a:pt x="37" y="9"/>
                      <a:pt x="37" y="9"/>
                      <a:pt x="37" y="9"/>
                    </a:cubicBezTo>
                    <a:cubicBezTo>
                      <a:pt x="37" y="8"/>
                      <a:pt x="37" y="8"/>
                      <a:pt x="37" y="8"/>
                    </a:cubicBezTo>
                    <a:cubicBezTo>
                      <a:pt x="37" y="8"/>
                      <a:pt x="37" y="8"/>
                      <a:pt x="37" y="8"/>
                    </a:cubicBezTo>
                    <a:cubicBezTo>
                      <a:pt x="37" y="8"/>
                      <a:pt x="37" y="8"/>
                      <a:pt x="37" y="8"/>
                    </a:cubicBezTo>
                    <a:cubicBezTo>
                      <a:pt x="37" y="8"/>
                      <a:pt x="37" y="8"/>
                      <a:pt x="37" y="8"/>
                    </a:cubicBezTo>
                    <a:cubicBezTo>
                      <a:pt x="37" y="8"/>
                      <a:pt x="37" y="8"/>
                      <a:pt x="37" y="8"/>
                    </a:cubicBezTo>
                    <a:cubicBezTo>
                      <a:pt x="37" y="8"/>
                      <a:pt x="37" y="8"/>
                      <a:pt x="37" y="8"/>
                    </a:cubicBezTo>
                    <a:cubicBezTo>
                      <a:pt x="37" y="8"/>
                      <a:pt x="37" y="8"/>
                      <a:pt x="37" y="8"/>
                    </a:cubicBezTo>
                    <a:cubicBezTo>
                      <a:pt x="37" y="8"/>
                      <a:pt x="37" y="8"/>
                      <a:pt x="37" y="8"/>
                    </a:cubicBezTo>
                    <a:cubicBezTo>
                      <a:pt x="37" y="8"/>
                      <a:pt x="37" y="8"/>
                      <a:pt x="37" y="8"/>
                    </a:cubicBezTo>
                    <a:cubicBezTo>
                      <a:pt x="37" y="8"/>
                      <a:pt x="37" y="8"/>
                      <a:pt x="37" y="8"/>
                    </a:cubicBezTo>
                    <a:cubicBezTo>
                      <a:pt x="37" y="8"/>
                      <a:pt x="37" y="8"/>
                      <a:pt x="37" y="8"/>
                    </a:cubicBezTo>
                    <a:cubicBezTo>
                      <a:pt x="37" y="8"/>
                      <a:pt x="37" y="8"/>
                      <a:pt x="37" y="8"/>
                    </a:cubicBezTo>
                    <a:cubicBezTo>
                      <a:pt x="37" y="8"/>
                      <a:pt x="37" y="8"/>
                      <a:pt x="37" y="8"/>
                    </a:cubicBezTo>
                    <a:cubicBezTo>
                      <a:pt x="38" y="8"/>
                      <a:pt x="38" y="8"/>
                      <a:pt x="38" y="8"/>
                    </a:cubicBezTo>
                    <a:cubicBezTo>
                      <a:pt x="38" y="8"/>
                      <a:pt x="38" y="8"/>
                      <a:pt x="38" y="8"/>
                    </a:cubicBezTo>
                    <a:cubicBezTo>
                      <a:pt x="38" y="8"/>
                      <a:pt x="38" y="8"/>
                      <a:pt x="38" y="8"/>
                    </a:cubicBezTo>
                    <a:cubicBezTo>
                      <a:pt x="38" y="8"/>
                      <a:pt x="38" y="8"/>
                      <a:pt x="38" y="8"/>
                    </a:cubicBezTo>
                    <a:cubicBezTo>
                      <a:pt x="38" y="8"/>
                      <a:pt x="38" y="8"/>
                      <a:pt x="38" y="8"/>
                    </a:cubicBezTo>
                    <a:cubicBezTo>
                      <a:pt x="38" y="8"/>
                      <a:pt x="38" y="8"/>
                      <a:pt x="38" y="8"/>
                    </a:cubicBezTo>
                    <a:cubicBezTo>
                      <a:pt x="38" y="8"/>
                      <a:pt x="38" y="8"/>
                      <a:pt x="38" y="8"/>
                    </a:cubicBezTo>
                    <a:cubicBezTo>
                      <a:pt x="38" y="8"/>
                      <a:pt x="38" y="8"/>
                      <a:pt x="38" y="8"/>
                    </a:cubicBezTo>
                    <a:cubicBezTo>
                      <a:pt x="38" y="8"/>
                      <a:pt x="38" y="8"/>
                      <a:pt x="38" y="8"/>
                    </a:cubicBezTo>
                    <a:cubicBezTo>
                      <a:pt x="38" y="8"/>
                      <a:pt x="38" y="8"/>
                      <a:pt x="38" y="8"/>
                    </a:cubicBezTo>
                    <a:cubicBezTo>
                      <a:pt x="38" y="8"/>
                      <a:pt x="38" y="8"/>
                      <a:pt x="38" y="8"/>
                    </a:cubicBezTo>
                    <a:cubicBezTo>
                      <a:pt x="38" y="8"/>
                      <a:pt x="38" y="8"/>
                      <a:pt x="38" y="8"/>
                    </a:cubicBezTo>
                    <a:cubicBezTo>
                      <a:pt x="39" y="7"/>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40" y="7"/>
                      <a:pt x="40" y="7"/>
                      <a:pt x="40" y="7"/>
                    </a:cubicBezTo>
                    <a:cubicBezTo>
                      <a:pt x="40" y="7"/>
                      <a:pt x="40" y="7"/>
                      <a:pt x="40" y="7"/>
                    </a:cubicBezTo>
                    <a:cubicBezTo>
                      <a:pt x="40" y="7"/>
                      <a:pt x="40" y="7"/>
                      <a:pt x="40" y="7"/>
                    </a:cubicBezTo>
                    <a:cubicBezTo>
                      <a:pt x="40" y="7"/>
                      <a:pt x="40" y="7"/>
                      <a:pt x="40" y="7"/>
                    </a:cubicBezTo>
                    <a:cubicBezTo>
                      <a:pt x="40" y="7"/>
                      <a:pt x="40" y="7"/>
                      <a:pt x="40" y="7"/>
                    </a:cubicBezTo>
                    <a:cubicBezTo>
                      <a:pt x="40" y="7"/>
                      <a:pt x="40" y="7"/>
                      <a:pt x="40" y="7"/>
                    </a:cubicBezTo>
                    <a:cubicBezTo>
                      <a:pt x="40" y="7"/>
                      <a:pt x="40" y="7"/>
                      <a:pt x="40" y="7"/>
                    </a:cubicBezTo>
                    <a:cubicBezTo>
                      <a:pt x="40" y="7"/>
                      <a:pt x="40" y="7"/>
                      <a:pt x="40" y="7"/>
                    </a:cubicBezTo>
                    <a:cubicBezTo>
                      <a:pt x="40" y="7"/>
                      <a:pt x="40" y="7"/>
                      <a:pt x="40" y="7"/>
                    </a:cubicBezTo>
                    <a:cubicBezTo>
                      <a:pt x="40" y="7"/>
                      <a:pt x="40" y="7"/>
                      <a:pt x="40" y="7"/>
                    </a:cubicBezTo>
                    <a:cubicBezTo>
                      <a:pt x="41" y="7"/>
                      <a:pt x="41" y="7"/>
                      <a:pt x="41" y="7"/>
                    </a:cubicBezTo>
                    <a:cubicBezTo>
                      <a:pt x="41" y="7"/>
                      <a:pt x="41" y="7"/>
                      <a:pt x="41" y="7"/>
                    </a:cubicBezTo>
                    <a:cubicBezTo>
                      <a:pt x="41" y="7"/>
                      <a:pt x="41" y="7"/>
                      <a:pt x="41" y="7"/>
                    </a:cubicBezTo>
                    <a:cubicBezTo>
                      <a:pt x="41" y="6"/>
                      <a:pt x="41" y="6"/>
                      <a:pt x="41" y="6"/>
                    </a:cubicBezTo>
                    <a:cubicBezTo>
                      <a:pt x="41" y="7"/>
                      <a:pt x="41" y="7"/>
                      <a:pt x="41" y="7"/>
                    </a:cubicBezTo>
                    <a:cubicBezTo>
                      <a:pt x="41" y="7"/>
                      <a:pt x="41" y="7"/>
                      <a:pt x="41" y="7"/>
                    </a:cubicBezTo>
                    <a:cubicBezTo>
                      <a:pt x="41" y="7"/>
                      <a:pt x="41" y="7"/>
                      <a:pt x="41" y="7"/>
                    </a:cubicBezTo>
                    <a:cubicBezTo>
                      <a:pt x="41" y="7"/>
                      <a:pt x="41" y="7"/>
                      <a:pt x="41" y="7"/>
                    </a:cubicBezTo>
                    <a:cubicBezTo>
                      <a:pt x="41" y="7"/>
                      <a:pt x="41" y="7"/>
                      <a:pt x="41" y="7"/>
                    </a:cubicBezTo>
                    <a:cubicBezTo>
                      <a:pt x="42" y="7"/>
                      <a:pt x="42" y="7"/>
                      <a:pt x="42" y="7"/>
                    </a:cubicBezTo>
                    <a:cubicBezTo>
                      <a:pt x="42" y="7"/>
                      <a:pt x="42" y="7"/>
                      <a:pt x="42" y="7"/>
                    </a:cubicBezTo>
                    <a:cubicBezTo>
                      <a:pt x="42" y="7"/>
                      <a:pt x="42" y="7"/>
                      <a:pt x="42" y="7"/>
                    </a:cubicBezTo>
                    <a:cubicBezTo>
                      <a:pt x="42" y="7"/>
                      <a:pt x="42" y="7"/>
                      <a:pt x="42" y="7"/>
                    </a:cubicBezTo>
                    <a:cubicBezTo>
                      <a:pt x="42" y="7"/>
                      <a:pt x="42" y="7"/>
                      <a:pt x="42" y="7"/>
                    </a:cubicBezTo>
                    <a:cubicBezTo>
                      <a:pt x="42" y="7"/>
                      <a:pt x="42" y="7"/>
                      <a:pt x="42" y="7"/>
                    </a:cubicBezTo>
                    <a:cubicBezTo>
                      <a:pt x="42" y="7"/>
                      <a:pt x="42" y="7"/>
                      <a:pt x="42" y="7"/>
                    </a:cubicBezTo>
                    <a:cubicBezTo>
                      <a:pt x="42" y="7"/>
                      <a:pt x="42" y="7"/>
                      <a:pt x="42" y="7"/>
                    </a:cubicBezTo>
                    <a:cubicBezTo>
                      <a:pt x="42" y="7"/>
                      <a:pt x="42" y="7"/>
                      <a:pt x="42" y="7"/>
                    </a:cubicBezTo>
                    <a:cubicBezTo>
                      <a:pt x="42" y="7"/>
                      <a:pt x="42" y="7"/>
                      <a:pt x="42" y="7"/>
                    </a:cubicBezTo>
                    <a:cubicBezTo>
                      <a:pt x="42" y="7"/>
                      <a:pt x="42" y="7"/>
                      <a:pt x="42" y="7"/>
                    </a:cubicBezTo>
                    <a:cubicBezTo>
                      <a:pt x="42" y="7"/>
                      <a:pt x="42" y="7"/>
                      <a:pt x="42" y="7"/>
                    </a:cubicBezTo>
                    <a:cubicBezTo>
                      <a:pt x="42" y="7"/>
                      <a:pt x="42" y="7"/>
                      <a:pt x="42" y="7"/>
                    </a:cubicBezTo>
                    <a:cubicBezTo>
                      <a:pt x="42" y="7"/>
                      <a:pt x="42" y="7"/>
                      <a:pt x="42" y="7"/>
                    </a:cubicBezTo>
                    <a:cubicBezTo>
                      <a:pt x="42" y="7"/>
                      <a:pt x="42" y="7"/>
                      <a:pt x="42" y="7"/>
                    </a:cubicBezTo>
                    <a:cubicBezTo>
                      <a:pt x="42" y="7"/>
                      <a:pt x="42" y="7"/>
                      <a:pt x="42" y="7"/>
                    </a:cubicBezTo>
                    <a:cubicBezTo>
                      <a:pt x="42" y="7"/>
                      <a:pt x="42" y="7"/>
                      <a:pt x="42" y="7"/>
                    </a:cubicBezTo>
                    <a:cubicBezTo>
                      <a:pt x="43" y="7"/>
                      <a:pt x="43" y="7"/>
                      <a:pt x="43" y="7"/>
                    </a:cubicBezTo>
                    <a:cubicBezTo>
                      <a:pt x="43" y="7"/>
                      <a:pt x="43" y="7"/>
                      <a:pt x="43" y="7"/>
                    </a:cubicBezTo>
                    <a:cubicBezTo>
                      <a:pt x="43" y="7"/>
                      <a:pt x="43" y="7"/>
                      <a:pt x="43" y="7"/>
                    </a:cubicBezTo>
                    <a:cubicBezTo>
                      <a:pt x="43" y="7"/>
                      <a:pt x="43" y="7"/>
                      <a:pt x="43" y="7"/>
                    </a:cubicBezTo>
                    <a:cubicBezTo>
                      <a:pt x="43" y="7"/>
                      <a:pt x="43" y="7"/>
                      <a:pt x="43" y="7"/>
                    </a:cubicBezTo>
                    <a:cubicBezTo>
                      <a:pt x="43" y="7"/>
                      <a:pt x="43" y="7"/>
                      <a:pt x="43" y="7"/>
                    </a:cubicBezTo>
                    <a:cubicBezTo>
                      <a:pt x="43" y="7"/>
                      <a:pt x="43" y="7"/>
                      <a:pt x="43" y="7"/>
                    </a:cubicBezTo>
                    <a:cubicBezTo>
                      <a:pt x="43" y="7"/>
                      <a:pt x="43" y="7"/>
                      <a:pt x="43" y="7"/>
                    </a:cubicBezTo>
                    <a:cubicBezTo>
                      <a:pt x="43" y="7"/>
                      <a:pt x="43" y="7"/>
                      <a:pt x="43" y="7"/>
                    </a:cubicBezTo>
                    <a:cubicBezTo>
                      <a:pt x="43" y="7"/>
                      <a:pt x="43" y="7"/>
                      <a:pt x="43"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5" y="8"/>
                      <a:pt x="45" y="8"/>
                      <a:pt x="45" y="8"/>
                    </a:cubicBezTo>
                    <a:cubicBezTo>
                      <a:pt x="45" y="8"/>
                      <a:pt x="45" y="8"/>
                      <a:pt x="45" y="8"/>
                    </a:cubicBezTo>
                    <a:cubicBezTo>
                      <a:pt x="45" y="8"/>
                      <a:pt x="45" y="8"/>
                      <a:pt x="45" y="8"/>
                    </a:cubicBezTo>
                    <a:cubicBezTo>
                      <a:pt x="45" y="8"/>
                      <a:pt x="45" y="8"/>
                      <a:pt x="45" y="8"/>
                    </a:cubicBezTo>
                    <a:cubicBezTo>
                      <a:pt x="45" y="7"/>
                      <a:pt x="45" y="7"/>
                      <a:pt x="45" y="7"/>
                    </a:cubicBezTo>
                    <a:cubicBezTo>
                      <a:pt x="45" y="7"/>
                      <a:pt x="45" y="7"/>
                      <a:pt x="45" y="7"/>
                    </a:cubicBezTo>
                    <a:cubicBezTo>
                      <a:pt x="45" y="7"/>
                      <a:pt x="45" y="7"/>
                      <a:pt x="45" y="7"/>
                    </a:cubicBezTo>
                    <a:cubicBezTo>
                      <a:pt x="45" y="7"/>
                      <a:pt x="45" y="7"/>
                      <a:pt x="45" y="7"/>
                    </a:cubicBezTo>
                    <a:cubicBezTo>
                      <a:pt x="45" y="7"/>
                      <a:pt x="45" y="7"/>
                      <a:pt x="45" y="7"/>
                    </a:cubicBezTo>
                    <a:cubicBezTo>
                      <a:pt x="45" y="7"/>
                      <a:pt x="45" y="7"/>
                      <a:pt x="45" y="7"/>
                    </a:cubicBezTo>
                    <a:cubicBezTo>
                      <a:pt x="45" y="7"/>
                      <a:pt x="45" y="7"/>
                      <a:pt x="45" y="7"/>
                    </a:cubicBezTo>
                    <a:cubicBezTo>
                      <a:pt x="45" y="7"/>
                      <a:pt x="45" y="7"/>
                      <a:pt x="45" y="7"/>
                    </a:cubicBezTo>
                    <a:cubicBezTo>
                      <a:pt x="46" y="7"/>
                      <a:pt x="46" y="7"/>
                      <a:pt x="46" y="7"/>
                    </a:cubicBezTo>
                    <a:cubicBezTo>
                      <a:pt x="46" y="7"/>
                      <a:pt x="46" y="7"/>
                      <a:pt x="46" y="7"/>
                    </a:cubicBezTo>
                    <a:cubicBezTo>
                      <a:pt x="46" y="7"/>
                      <a:pt x="46" y="7"/>
                      <a:pt x="46" y="7"/>
                    </a:cubicBezTo>
                    <a:cubicBezTo>
                      <a:pt x="46" y="7"/>
                      <a:pt x="46" y="7"/>
                      <a:pt x="46" y="7"/>
                    </a:cubicBezTo>
                    <a:cubicBezTo>
                      <a:pt x="46" y="7"/>
                      <a:pt x="46" y="7"/>
                      <a:pt x="46" y="7"/>
                    </a:cubicBezTo>
                    <a:cubicBezTo>
                      <a:pt x="46" y="7"/>
                      <a:pt x="46" y="7"/>
                      <a:pt x="46" y="7"/>
                    </a:cubicBezTo>
                    <a:cubicBezTo>
                      <a:pt x="46" y="7"/>
                      <a:pt x="46" y="7"/>
                      <a:pt x="46" y="7"/>
                    </a:cubicBezTo>
                    <a:cubicBezTo>
                      <a:pt x="46" y="7"/>
                      <a:pt x="46" y="7"/>
                      <a:pt x="46" y="7"/>
                    </a:cubicBezTo>
                    <a:cubicBezTo>
                      <a:pt x="46" y="7"/>
                      <a:pt x="46" y="7"/>
                      <a:pt x="46" y="7"/>
                    </a:cubicBezTo>
                    <a:cubicBezTo>
                      <a:pt x="46" y="7"/>
                      <a:pt x="46" y="7"/>
                      <a:pt x="46" y="7"/>
                    </a:cubicBezTo>
                    <a:cubicBezTo>
                      <a:pt x="46" y="7"/>
                      <a:pt x="46" y="7"/>
                      <a:pt x="46" y="7"/>
                    </a:cubicBezTo>
                    <a:cubicBezTo>
                      <a:pt x="46" y="7"/>
                      <a:pt x="46" y="7"/>
                      <a:pt x="46" y="7"/>
                    </a:cubicBezTo>
                    <a:cubicBezTo>
                      <a:pt x="46" y="6"/>
                      <a:pt x="46" y="6"/>
                      <a:pt x="46" y="6"/>
                    </a:cubicBezTo>
                    <a:cubicBezTo>
                      <a:pt x="46" y="6"/>
                      <a:pt x="46" y="6"/>
                      <a:pt x="46" y="6"/>
                    </a:cubicBezTo>
                    <a:cubicBezTo>
                      <a:pt x="46" y="6"/>
                      <a:pt x="46" y="6"/>
                      <a:pt x="46" y="6"/>
                    </a:cubicBezTo>
                    <a:cubicBezTo>
                      <a:pt x="46" y="6"/>
                      <a:pt x="46" y="6"/>
                      <a:pt x="46" y="6"/>
                    </a:cubicBezTo>
                    <a:cubicBezTo>
                      <a:pt x="46" y="6"/>
                      <a:pt x="46" y="6"/>
                      <a:pt x="46" y="6"/>
                    </a:cubicBezTo>
                    <a:cubicBezTo>
                      <a:pt x="46" y="6"/>
                      <a:pt x="46" y="6"/>
                      <a:pt x="46" y="6"/>
                    </a:cubicBezTo>
                    <a:cubicBezTo>
                      <a:pt x="46" y="6"/>
                      <a:pt x="46" y="6"/>
                      <a:pt x="46" y="6"/>
                    </a:cubicBezTo>
                    <a:cubicBezTo>
                      <a:pt x="46" y="6"/>
                      <a:pt x="46" y="6"/>
                      <a:pt x="46" y="6"/>
                    </a:cubicBezTo>
                    <a:cubicBezTo>
                      <a:pt x="46" y="6"/>
                      <a:pt x="46" y="6"/>
                      <a:pt x="46" y="6"/>
                    </a:cubicBezTo>
                    <a:cubicBezTo>
                      <a:pt x="46" y="6"/>
                      <a:pt x="46" y="6"/>
                      <a:pt x="46" y="6"/>
                    </a:cubicBezTo>
                    <a:cubicBezTo>
                      <a:pt x="46" y="6"/>
                      <a:pt x="46" y="6"/>
                      <a:pt x="46" y="6"/>
                    </a:cubicBezTo>
                    <a:cubicBezTo>
                      <a:pt x="46" y="6"/>
                      <a:pt x="46" y="6"/>
                      <a:pt x="46" y="6"/>
                    </a:cubicBezTo>
                    <a:cubicBezTo>
                      <a:pt x="46" y="6"/>
                      <a:pt x="46" y="6"/>
                      <a:pt x="46" y="6"/>
                    </a:cubicBezTo>
                    <a:cubicBezTo>
                      <a:pt x="46" y="6"/>
                      <a:pt x="46" y="6"/>
                      <a:pt x="46" y="6"/>
                    </a:cubicBezTo>
                    <a:cubicBezTo>
                      <a:pt x="46" y="6"/>
                      <a:pt x="46" y="6"/>
                      <a:pt x="46" y="6"/>
                    </a:cubicBezTo>
                    <a:cubicBezTo>
                      <a:pt x="46" y="6"/>
                      <a:pt x="46" y="6"/>
                      <a:pt x="46" y="6"/>
                    </a:cubicBezTo>
                    <a:cubicBezTo>
                      <a:pt x="46" y="6"/>
                      <a:pt x="46" y="6"/>
                      <a:pt x="46" y="6"/>
                    </a:cubicBezTo>
                    <a:cubicBezTo>
                      <a:pt x="46" y="5"/>
                      <a:pt x="46" y="5"/>
                      <a:pt x="46" y="5"/>
                    </a:cubicBezTo>
                    <a:cubicBezTo>
                      <a:pt x="46" y="5"/>
                      <a:pt x="46" y="5"/>
                      <a:pt x="46" y="5"/>
                    </a:cubicBezTo>
                    <a:cubicBezTo>
                      <a:pt x="46" y="5"/>
                      <a:pt x="46" y="5"/>
                      <a:pt x="46" y="5"/>
                    </a:cubicBezTo>
                    <a:cubicBezTo>
                      <a:pt x="46" y="5"/>
                      <a:pt x="46" y="5"/>
                      <a:pt x="46" y="5"/>
                    </a:cubicBezTo>
                    <a:cubicBezTo>
                      <a:pt x="46" y="5"/>
                      <a:pt x="46" y="5"/>
                      <a:pt x="46" y="5"/>
                    </a:cubicBezTo>
                    <a:cubicBezTo>
                      <a:pt x="46" y="5"/>
                      <a:pt x="46" y="5"/>
                      <a:pt x="46" y="5"/>
                    </a:cubicBezTo>
                    <a:cubicBezTo>
                      <a:pt x="46" y="5"/>
                      <a:pt x="46" y="5"/>
                      <a:pt x="46" y="5"/>
                    </a:cubicBezTo>
                    <a:cubicBezTo>
                      <a:pt x="46" y="5"/>
                      <a:pt x="46" y="5"/>
                      <a:pt x="46" y="5"/>
                    </a:cubicBezTo>
                    <a:cubicBezTo>
                      <a:pt x="46" y="5"/>
                      <a:pt x="46" y="5"/>
                      <a:pt x="46" y="5"/>
                    </a:cubicBezTo>
                    <a:cubicBezTo>
                      <a:pt x="46" y="4"/>
                      <a:pt x="46" y="4"/>
                      <a:pt x="46" y="4"/>
                    </a:cubicBezTo>
                    <a:cubicBezTo>
                      <a:pt x="46" y="4"/>
                      <a:pt x="46" y="4"/>
                      <a:pt x="46" y="4"/>
                    </a:cubicBezTo>
                    <a:cubicBezTo>
                      <a:pt x="46" y="4"/>
                      <a:pt x="46" y="4"/>
                      <a:pt x="46" y="4"/>
                    </a:cubicBezTo>
                    <a:cubicBezTo>
                      <a:pt x="46" y="4"/>
                      <a:pt x="46" y="4"/>
                      <a:pt x="46" y="4"/>
                    </a:cubicBezTo>
                    <a:cubicBezTo>
                      <a:pt x="46" y="4"/>
                      <a:pt x="46" y="4"/>
                      <a:pt x="46" y="4"/>
                    </a:cubicBezTo>
                    <a:cubicBezTo>
                      <a:pt x="46" y="4"/>
                      <a:pt x="46" y="4"/>
                      <a:pt x="46" y="4"/>
                    </a:cubicBezTo>
                    <a:cubicBezTo>
                      <a:pt x="46" y="4"/>
                      <a:pt x="46" y="4"/>
                      <a:pt x="46" y="4"/>
                    </a:cubicBezTo>
                    <a:cubicBezTo>
                      <a:pt x="46" y="4"/>
                      <a:pt x="46" y="4"/>
                      <a:pt x="46" y="4"/>
                    </a:cubicBezTo>
                    <a:cubicBezTo>
                      <a:pt x="46" y="4"/>
                      <a:pt x="46" y="4"/>
                      <a:pt x="46" y="4"/>
                    </a:cubicBezTo>
                    <a:cubicBezTo>
                      <a:pt x="46" y="3"/>
                      <a:pt x="46" y="3"/>
                      <a:pt x="46" y="3"/>
                    </a:cubicBezTo>
                    <a:cubicBezTo>
                      <a:pt x="46" y="3"/>
                      <a:pt x="46" y="3"/>
                      <a:pt x="46" y="3"/>
                    </a:cubicBezTo>
                    <a:cubicBezTo>
                      <a:pt x="46" y="3"/>
                      <a:pt x="46" y="3"/>
                      <a:pt x="46" y="3"/>
                    </a:cubicBezTo>
                    <a:cubicBezTo>
                      <a:pt x="46" y="3"/>
                      <a:pt x="46" y="3"/>
                      <a:pt x="46" y="3"/>
                    </a:cubicBezTo>
                    <a:cubicBezTo>
                      <a:pt x="46" y="3"/>
                      <a:pt x="46" y="3"/>
                      <a:pt x="46" y="3"/>
                    </a:cubicBezTo>
                    <a:cubicBezTo>
                      <a:pt x="46" y="3"/>
                      <a:pt x="46" y="3"/>
                      <a:pt x="46" y="3"/>
                    </a:cubicBezTo>
                    <a:cubicBezTo>
                      <a:pt x="46" y="3"/>
                      <a:pt x="46" y="3"/>
                      <a:pt x="46" y="3"/>
                    </a:cubicBezTo>
                    <a:cubicBezTo>
                      <a:pt x="47" y="3"/>
                      <a:pt x="47" y="3"/>
                      <a:pt x="47" y="3"/>
                    </a:cubicBezTo>
                    <a:cubicBezTo>
                      <a:pt x="47" y="3"/>
                      <a:pt x="47" y="3"/>
                      <a:pt x="47" y="3"/>
                    </a:cubicBezTo>
                    <a:cubicBezTo>
                      <a:pt x="47" y="3"/>
                      <a:pt x="47" y="3"/>
                      <a:pt x="47" y="3"/>
                    </a:cubicBezTo>
                    <a:cubicBezTo>
                      <a:pt x="47" y="3"/>
                      <a:pt x="47" y="3"/>
                      <a:pt x="47" y="3"/>
                    </a:cubicBezTo>
                    <a:cubicBezTo>
                      <a:pt x="47" y="3"/>
                      <a:pt x="47" y="3"/>
                      <a:pt x="47" y="3"/>
                    </a:cubicBezTo>
                    <a:cubicBezTo>
                      <a:pt x="47" y="3"/>
                      <a:pt x="47" y="3"/>
                      <a:pt x="47" y="3"/>
                    </a:cubicBezTo>
                    <a:cubicBezTo>
                      <a:pt x="47" y="3"/>
                      <a:pt x="47" y="3"/>
                      <a:pt x="47" y="3"/>
                    </a:cubicBezTo>
                    <a:cubicBezTo>
                      <a:pt x="47" y="3"/>
                      <a:pt x="47" y="3"/>
                      <a:pt x="47" y="3"/>
                    </a:cubicBezTo>
                    <a:cubicBezTo>
                      <a:pt x="47" y="3"/>
                      <a:pt x="47" y="3"/>
                      <a:pt x="47" y="3"/>
                    </a:cubicBezTo>
                    <a:cubicBezTo>
                      <a:pt x="47" y="3"/>
                      <a:pt x="47" y="3"/>
                      <a:pt x="47" y="3"/>
                    </a:cubicBezTo>
                    <a:cubicBezTo>
                      <a:pt x="47" y="3"/>
                      <a:pt x="47" y="3"/>
                      <a:pt x="47" y="3"/>
                    </a:cubicBezTo>
                    <a:cubicBezTo>
                      <a:pt x="47" y="3"/>
                      <a:pt x="47" y="3"/>
                      <a:pt x="47" y="3"/>
                    </a:cubicBezTo>
                    <a:cubicBezTo>
                      <a:pt x="47" y="3"/>
                      <a:pt x="47" y="3"/>
                      <a:pt x="47" y="3"/>
                    </a:cubicBezTo>
                    <a:cubicBezTo>
                      <a:pt x="47" y="3"/>
                      <a:pt x="47" y="3"/>
                      <a:pt x="47"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9" y="3"/>
                      <a:pt x="49" y="3"/>
                      <a:pt x="49" y="3"/>
                    </a:cubicBezTo>
                    <a:cubicBezTo>
                      <a:pt x="49" y="3"/>
                      <a:pt x="49" y="3"/>
                      <a:pt x="49" y="3"/>
                    </a:cubicBezTo>
                    <a:cubicBezTo>
                      <a:pt x="49" y="3"/>
                      <a:pt x="49" y="3"/>
                      <a:pt x="49" y="3"/>
                    </a:cubicBezTo>
                    <a:cubicBezTo>
                      <a:pt x="49" y="3"/>
                      <a:pt x="49" y="3"/>
                      <a:pt x="49" y="3"/>
                    </a:cubicBezTo>
                    <a:cubicBezTo>
                      <a:pt x="49" y="3"/>
                      <a:pt x="49" y="3"/>
                      <a:pt x="49" y="3"/>
                    </a:cubicBezTo>
                    <a:cubicBezTo>
                      <a:pt x="48" y="3"/>
                      <a:pt x="48" y="3"/>
                      <a:pt x="48" y="3"/>
                    </a:cubicBezTo>
                    <a:cubicBezTo>
                      <a:pt x="48" y="3"/>
                      <a:pt x="48" y="3"/>
                      <a:pt x="48" y="3"/>
                    </a:cubicBezTo>
                    <a:cubicBezTo>
                      <a:pt x="48" y="3"/>
                      <a:pt x="48" y="3"/>
                      <a:pt x="48" y="3"/>
                    </a:cubicBezTo>
                    <a:cubicBezTo>
                      <a:pt x="48" y="4"/>
                      <a:pt x="48" y="4"/>
                      <a:pt x="48" y="4"/>
                    </a:cubicBezTo>
                    <a:cubicBezTo>
                      <a:pt x="49" y="4"/>
                      <a:pt x="49" y="4"/>
                      <a:pt x="49" y="4"/>
                    </a:cubicBezTo>
                    <a:cubicBezTo>
                      <a:pt x="49" y="4"/>
                      <a:pt x="49" y="4"/>
                      <a:pt x="49" y="4"/>
                    </a:cubicBezTo>
                    <a:cubicBezTo>
                      <a:pt x="49" y="4"/>
                      <a:pt x="49" y="4"/>
                      <a:pt x="49" y="4"/>
                    </a:cubicBezTo>
                    <a:cubicBezTo>
                      <a:pt x="49" y="4"/>
                      <a:pt x="49" y="4"/>
                      <a:pt x="49" y="4"/>
                    </a:cubicBezTo>
                    <a:cubicBezTo>
                      <a:pt x="49" y="4"/>
                      <a:pt x="49" y="4"/>
                      <a:pt x="49" y="4"/>
                    </a:cubicBezTo>
                    <a:cubicBezTo>
                      <a:pt x="49" y="4"/>
                      <a:pt x="49" y="4"/>
                      <a:pt x="49" y="4"/>
                    </a:cubicBezTo>
                    <a:cubicBezTo>
                      <a:pt x="49" y="5"/>
                      <a:pt x="49" y="5"/>
                      <a:pt x="49" y="5"/>
                    </a:cubicBezTo>
                    <a:cubicBezTo>
                      <a:pt x="49" y="5"/>
                      <a:pt x="49" y="5"/>
                      <a:pt x="49" y="5"/>
                    </a:cubicBezTo>
                    <a:cubicBezTo>
                      <a:pt x="49" y="5"/>
                      <a:pt x="49" y="5"/>
                      <a:pt x="49" y="5"/>
                    </a:cubicBezTo>
                    <a:cubicBezTo>
                      <a:pt x="49" y="5"/>
                      <a:pt x="49" y="5"/>
                      <a:pt x="49" y="5"/>
                    </a:cubicBezTo>
                    <a:cubicBezTo>
                      <a:pt x="49" y="5"/>
                      <a:pt x="49" y="5"/>
                      <a:pt x="49" y="5"/>
                    </a:cubicBezTo>
                    <a:cubicBezTo>
                      <a:pt x="49" y="5"/>
                      <a:pt x="49" y="5"/>
                      <a:pt x="49" y="5"/>
                    </a:cubicBezTo>
                    <a:cubicBezTo>
                      <a:pt x="49" y="5"/>
                      <a:pt x="49" y="5"/>
                      <a:pt x="49" y="5"/>
                    </a:cubicBezTo>
                    <a:cubicBezTo>
                      <a:pt x="49" y="5"/>
                      <a:pt x="49" y="5"/>
                      <a:pt x="49" y="5"/>
                    </a:cubicBezTo>
                    <a:cubicBezTo>
                      <a:pt x="49" y="6"/>
                      <a:pt x="49" y="6"/>
                      <a:pt x="49" y="6"/>
                    </a:cubicBezTo>
                    <a:cubicBezTo>
                      <a:pt x="49" y="6"/>
                      <a:pt x="49" y="6"/>
                      <a:pt x="49" y="6"/>
                    </a:cubicBezTo>
                    <a:cubicBezTo>
                      <a:pt x="49" y="6"/>
                      <a:pt x="49" y="6"/>
                      <a:pt x="49" y="6"/>
                    </a:cubicBezTo>
                    <a:cubicBezTo>
                      <a:pt x="49" y="6"/>
                      <a:pt x="49" y="6"/>
                      <a:pt x="49" y="6"/>
                    </a:cubicBezTo>
                    <a:cubicBezTo>
                      <a:pt x="49" y="6"/>
                      <a:pt x="49" y="6"/>
                      <a:pt x="49" y="6"/>
                    </a:cubicBezTo>
                    <a:cubicBezTo>
                      <a:pt x="49" y="5"/>
                      <a:pt x="49" y="5"/>
                      <a:pt x="49" y="5"/>
                    </a:cubicBezTo>
                    <a:cubicBezTo>
                      <a:pt x="49" y="5"/>
                      <a:pt x="49" y="5"/>
                      <a:pt x="49" y="5"/>
                    </a:cubicBezTo>
                    <a:cubicBezTo>
                      <a:pt x="49" y="5"/>
                      <a:pt x="49" y="5"/>
                      <a:pt x="49" y="5"/>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4"/>
                      <a:pt x="50" y="4"/>
                      <a:pt x="50" y="4"/>
                    </a:cubicBezTo>
                    <a:cubicBezTo>
                      <a:pt x="50" y="4"/>
                      <a:pt x="50" y="4"/>
                      <a:pt x="50" y="4"/>
                    </a:cubicBezTo>
                    <a:cubicBezTo>
                      <a:pt x="50" y="4"/>
                      <a:pt x="50" y="4"/>
                      <a:pt x="50" y="4"/>
                    </a:cubicBezTo>
                    <a:cubicBezTo>
                      <a:pt x="50" y="4"/>
                      <a:pt x="50" y="4"/>
                      <a:pt x="50" y="4"/>
                    </a:cubicBezTo>
                    <a:cubicBezTo>
                      <a:pt x="51" y="4"/>
                      <a:pt x="51" y="4"/>
                      <a:pt x="51" y="4"/>
                    </a:cubicBezTo>
                    <a:cubicBezTo>
                      <a:pt x="50" y="4"/>
                      <a:pt x="50" y="4"/>
                      <a:pt x="50" y="4"/>
                    </a:cubicBezTo>
                    <a:cubicBezTo>
                      <a:pt x="50" y="4"/>
                      <a:pt x="50" y="4"/>
                      <a:pt x="50" y="4"/>
                    </a:cubicBezTo>
                    <a:cubicBezTo>
                      <a:pt x="51" y="4"/>
                      <a:pt x="51" y="4"/>
                      <a:pt x="51" y="4"/>
                    </a:cubicBezTo>
                    <a:cubicBezTo>
                      <a:pt x="50" y="3"/>
                      <a:pt x="50" y="3"/>
                      <a:pt x="50" y="3"/>
                    </a:cubicBezTo>
                    <a:cubicBezTo>
                      <a:pt x="50" y="3"/>
                      <a:pt x="50" y="3"/>
                      <a:pt x="50" y="3"/>
                    </a:cubicBezTo>
                    <a:cubicBezTo>
                      <a:pt x="50" y="3"/>
                      <a:pt x="50" y="3"/>
                      <a:pt x="50" y="3"/>
                    </a:cubicBezTo>
                    <a:cubicBezTo>
                      <a:pt x="50" y="3"/>
                      <a:pt x="50" y="3"/>
                      <a:pt x="50" y="3"/>
                    </a:cubicBezTo>
                    <a:cubicBezTo>
                      <a:pt x="50" y="2"/>
                      <a:pt x="50" y="2"/>
                      <a:pt x="50" y="2"/>
                    </a:cubicBezTo>
                    <a:cubicBezTo>
                      <a:pt x="50" y="2"/>
                      <a:pt x="50" y="2"/>
                      <a:pt x="50" y="2"/>
                    </a:cubicBezTo>
                    <a:cubicBezTo>
                      <a:pt x="50" y="2"/>
                      <a:pt x="50" y="2"/>
                      <a:pt x="50" y="2"/>
                    </a:cubicBezTo>
                    <a:cubicBezTo>
                      <a:pt x="50" y="2"/>
                      <a:pt x="50" y="2"/>
                      <a:pt x="50" y="2"/>
                    </a:cubicBezTo>
                    <a:cubicBezTo>
                      <a:pt x="50" y="2"/>
                      <a:pt x="50" y="2"/>
                      <a:pt x="50" y="2"/>
                    </a:cubicBezTo>
                    <a:cubicBezTo>
                      <a:pt x="50" y="2"/>
                      <a:pt x="50" y="2"/>
                      <a:pt x="50" y="2"/>
                    </a:cubicBezTo>
                    <a:cubicBezTo>
                      <a:pt x="50" y="2"/>
                      <a:pt x="50" y="2"/>
                      <a:pt x="50" y="2"/>
                    </a:cubicBezTo>
                    <a:cubicBezTo>
                      <a:pt x="50" y="2"/>
                      <a:pt x="50" y="2"/>
                      <a:pt x="50" y="2"/>
                    </a:cubicBezTo>
                    <a:cubicBezTo>
                      <a:pt x="50" y="2"/>
                      <a:pt x="50" y="2"/>
                      <a:pt x="50" y="2"/>
                    </a:cubicBezTo>
                    <a:cubicBezTo>
                      <a:pt x="50" y="2"/>
                      <a:pt x="50" y="2"/>
                      <a:pt x="50" y="2"/>
                    </a:cubicBezTo>
                    <a:cubicBezTo>
                      <a:pt x="50" y="1"/>
                      <a:pt x="50" y="1"/>
                      <a:pt x="50" y="1"/>
                    </a:cubicBezTo>
                    <a:cubicBezTo>
                      <a:pt x="50" y="1"/>
                      <a:pt x="50" y="1"/>
                      <a:pt x="50" y="1"/>
                    </a:cubicBezTo>
                    <a:cubicBezTo>
                      <a:pt x="50" y="1"/>
                      <a:pt x="50" y="1"/>
                      <a:pt x="50" y="1"/>
                    </a:cubicBezTo>
                    <a:cubicBezTo>
                      <a:pt x="50" y="1"/>
                      <a:pt x="50" y="1"/>
                      <a:pt x="50" y="1"/>
                    </a:cubicBezTo>
                    <a:cubicBezTo>
                      <a:pt x="50" y="1"/>
                      <a:pt x="50" y="1"/>
                      <a:pt x="50" y="1"/>
                    </a:cubicBezTo>
                    <a:cubicBezTo>
                      <a:pt x="50" y="1"/>
                      <a:pt x="50" y="1"/>
                      <a:pt x="50" y="1"/>
                    </a:cubicBezTo>
                    <a:cubicBezTo>
                      <a:pt x="50" y="1"/>
                      <a:pt x="50" y="1"/>
                      <a:pt x="50" y="1"/>
                    </a:cubicBezTo>
                    <a:cubicBezTo>
                      <a:pt x="50" y="1"/>
                      <a:pt x="50" y="1"/>
                      <a:pt x="50" y="1"/>
                    </a:cubicBezTo>
                    <a:cubicBezTo>
                      <a:pt x="50" y="1"/>
                      <a:pt x="50" y="1"/>
                      <a:pt x="50" y="1"/>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1" y="1"/>
                      <a:pt x="51" y="1"/>
                      <a:pt x="51" y="1"/>
                    </a:cubicBezTo>
                    <a:cubicBezTo>
                      <a:pt x="51" y="1"/>
                      <a:pt x="51" y="1"/>
                      <a:pt x="51" y="1"/>
                    </a:cubicBezTo>
                    <a:cubicBezTo>
                      <a:pt x="51" y="1"/>
                      <a:pt x="51" y="1"/>
                      <a:pt x="51" y="1"/>
                    </a:cubicBezTo>
                    <a:cubicBezTo>
                      <a:pt x="51" y="1"/>
                      <a:pt x="51" y="1"/>
                      <a:pt x="51" y="1"/>
                    </a:cubicBezTo>
                    <a:cubicBezTo>
                      <a:pt x="51" y="1"/>
                      <a:pt x="51" y="1"/>
                      <a:pt x="51" y="1"/>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3"/>
                      <a:pt x="51" y="3"/>
                      <a:pt x="51" y="3"/>
                    </a:cubicBezTo>
                    <a:cubicBezTo>
                      <a:pt x="51" y="3"/>
                      <a:pt x="51" y="3"/>
                      <a:pt x="51" y="3"/>
                    </a:cubicBezTo>
                    <a:cubicBezTo>
                      <a:pt x="51" y="3"/>
                      <a:pt x="51" y="3"/>
                      <a:pt x="51" y="3"/>
                    </a:cubicBezTo>
                    <a:cubicBezTo>
                      <a:pt x="51" y="3"/>
                      <a:pt x="51" y="3"/>
                      <a:pt x="51" y="3"/>
                    </a:cubicBezTo>
                    <a:cubicBezTo>
                      <a:pt x="51" y="3"/>
                      <a:pt x="51" y="3"/>
                      <a:pt x="51" y="3"/>
                    </a:cubicBezTo>
                    <a:cubicBezTo>
                      <a:pt x="51" y="4"/>
                      <a:pt x="51" y="4"/>
                      <a:pt x="51" y="4"/>
                    </a:cubicBezTo>
                    <a:cubicBezTo>
                      <a:pt x="51" y="4"/>
                      <a:pt x="51" y="4"/>
                      <a:pt x="51" y="4"/>
                    </a:cubicBezTo>
                    <a:cubicBezTo>
                      <a:pt x="51" y="4"/>
                      <a:pt x="51" y="4"/>
                      <a:pt x="51" y="4"/>
                    </a:cubicBezTo>
                    <a:cubicBezTo>
                      <a:pt x="51" y="4"/>
                      <a:pt x="51" y="4"/>
                      <a:pt x="51" y="4"/>
                    </a:cubicBezTo>
                    <a:cubicBezTo>
                      <a:pt x="51" y="4"/>
                      <a:pt x="51" y="4"/>
                      <a:pt x="51" y="4"/>
                    </a:cubicBezTo>
                    <a:cubicBezTo>
                      <a:pt x="51" y="4"/>
                      <a:pt x="51" y="4"/>
                      <a:pt x="51" y="4"/>
                    </a:cubicBezTo>
                    <a:cubicBezTo>
                      <a:pt x="51" y="4"/>
                      <a:pt x="51" y="4"/>
                      <a:pt x="51" y="4"/>
                    </a:cubicBezTo>
                    <a:cubicBezTo>
                      <a:pt x="50" y="4"/>
                      <a:pt x="50" y="4"/>
                      <a:pt x="50" y="4"/>
                    </a:cubicBezTo>
                    <a:cubicBezTo>
                      <a:pt x="51" y="4"/>
                      <a:pt x="51" y="4"/>
                      <a:pt x="51" y="4"/>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6"/>
                      <a:pt x="50" y="6"/>
                      <a:pt x="50" y="6"/>
                    </a:cubicBezTo>
                    <a:cubicBezTo>
                      <a:pt x="50" y="6"/>
                      <a:pt x="50" y="6"/>
                      <a:pt x="50" y="6"/>
                    </a:cubicBezTo>
                    <a:cubicBezTo>
                      <a:pt x="50" y="6"/>
                      <a:pt x="50" y="6"/>
                      <a:pt x="50" y="6"/>
                    </a:cubicBezTo>
                    <a:cubicBezTo>
                      <a:pt x="50" y="6"/>
                      <a:pt x="50" y="6"/>
                      <a:pt x="50" y="6"/>
                    </a:cubicBezTo>
                    <a:cubicBezTo>
                      <a:pt x="50" y="6"/>
                      <a:pt x="50" y="6"/>
                      <a:pt x="50" y="6"/>
                    </a:cubicBezTo>
                    <a:cubicBezTo>
                      <a:pt x="50" y="6"/>
                      <a:pt x="50" y="6"/>
                      <a:pt x="50" y="6"/>
                    </a:cubicBezTo>
                    <a:cubicBezTo>
                      <a:pt x="50" y="6"/>
                      <a:pt x="50" y="6"/>
                      <a:pt x="50" y="6"/>
                    </a:cubicBezTo>
                    <a:cubicBezTo>
                      <a:pt x="50" y="6"/>
                      <a:pt x="50" y="6"/>
                      <a:pt x="50" y="6"/>
                    </a:cubicBezTo>
                    <a:cubicBezTo>
                      <a:pt x="50" y="6"/>
                      <a:pt x="50" y="6"/>
                      <a:pt x="50" y="6"/>
                    </a:cubicBezTo>
                    <a:cubicBezTo>
                      <a:pt x="50" y="6"/>
                      <a:pt x="50" y="6"/>
                      <a:pt x="50" y="6"/>
                    </a:cubicBezTo>
                    <a:cubicBezTo>
                      <a:pt x="50" y="7"/>
                      <a:pt x="50" y="7"/>
                      <a:pt x="50" y="7"/>
                    </a:cubicBezTo>
                    <a:cubicBezTo>
                      <a:pt x="50" y="7"/>
                      <a:pt x="50" y="7"/>
                      <a:pt x="50" y="7"/>
                    </a:cubicBezTo>
                    <a:cubicBezTo>
                      <a:pt x="50" y="7"/>
                      <a:pt x="50" y="7"/>
                      <a:pt x="50" y="7"/>
                    </a:cubicBezTo>
                    <a:cubicBezTo>
                      <a:pt x="50" y="7"/>
                      <a:pt x="50" y="7"/>
                      <a:pt x="50" y="7"/>
                    </a:cubicBezTo>
                    <a:cubicBezTo>
                      <a:pt x="50" y="7"/>
                      <a:pt x="50" y="7"/>
                      <a:pt x="50" y="7"/>
                    </a:cubicBezTo>
                    <a:cubicBezTo>
                      <a:pt x="50" y="7"/>
                      <a:pt x="50" y="7"/>
                      <a:pt x="50" y="7"/>
                    </a:cubicBezTo>
                    <a:cubicBezTo>
                      <a:pt x="50" y="7"/>
                      <a:pt x="50" y="7"/>
                      <a:pt x="50" y="7"/>
                    </a:cubicBezTo>
                    <a:cubicBezTo>
                      <a:pt x="50" y="7"/>
                      <a:pt x="50" y="7"/>
                      <a:pt x="50" y="7"/>
                    </a:cubicBezTo>
                    <a:cubicBezTo>
                      <a:pt x="50" y="7"/>
                      <a:pt x="50" y="7"/>
                      <a:pt x="50" y="7"/>
                    </a:cubicBezTo>
                    <a:cubicBezTo>
                      <a:pt x="50" y="7"/>
                      <a:pt x="50" y="7"/>
                      <a:pt x="50" y="7"/>
                    </a:cubicBezTo>
                    <a:cubicBezTo>
                      <a:pt x="50" y="7"/>
                      <a:pt x="50" y="7"/>
                      <a:pt x="50" y="7"/>
                    </a:cubicBezTo>
                    <a:cubicBezTo>
                      <a:pt x="49" y="8"/>
                      <a:pt x="49" y="8"/>
                      <a:pt x="49" y="8"/>
                    </a:cubicBezTo>
                    <a:cubicBezTo>
                      <a:pt x="49" y="8"/>
                      <a:pt x="49" y="8"/>
                      <a:pt x="49" y="8"/>
                    </a:cubicBezTo>
                    <a:cubicBezTo>
                      <a:pt x="49" y="8"/>
                      <a:pt x="49" y="8"/>
                      <a:pt x="49" y="8"/>
                    </a:cubicBezTo>
                    <a:cubicBezTo>
                      <a:pt x="49" y="8"/>
                      <a:pt x="49" y="8"/>
                      <a:pt x="49" y="8"/>
                    </a:cubicBezTo>
                    <a:cubicBezTo>
                      <a:pt x="49" y="8"/>
                      <a:pt x="49" y="8"/>
                      <a:pt x="49" y="8"/>
                    </a:cubicBezTo>
                    <a:cubicBezTo>
                      <a:pt x="50" y="8"/>
                      <a:pt x="50" y="8"/>
                      <a:pt x="50" y="8"/>
                    </a:cubicBezTo>
                    <a:cubicBezTo>
                      <a:pt x="49" y="8"/>
                      <a:pt x="49" y="8"/>
                      <a:pt x="49" y="8"/>
                    </a:cubicBezTo>
                    <a:cubicBezTo>
                      <a:pt x="50" y="8"/>
                      <a:pt x="50" y="8"/>
                      <a:pt x="50" y="8"/>
                    </a:cubicBezTo>
                    <a:cubicBezTo>
                      <a:pt x="50" y="8"/>
                      <a:pt x="50" y="8"/>
                      <a:pt x="50" y="8"/>
                    </a:cubicBezTo>
                    <a:cubicBezTo>
                      <a:pt x="50" y="8"/>
                      <a:pt x="50" y="8"/>
                      <a:pt x="50" y="8"/>
                    </a:cubicBezTo>
                    <a:cubicBezTo>
                      <a:pt x="50" y="8"/>
                      <a:pt x="50" y="8"/>
                      <a:pt x="50" y="8"/>
                    </a:cubicBezTo>
                    <a:cubicBezTo>
                      <a:pt x="50" y="8"/>
                      <a:pt x="50" y="8"/>
                      <a:pt x="50" y="8"/>
                    </a:cubicBezTo>
                    <a:cubicBezTo>
                      <a:pt x="50" y="8"/>
                      <a:pt x="50" y="8"/>
                      <a:pt x="50" y="8"/>
                    </a:cubicBezTo>
                    <a:cubicBezTo>
                      <a:pt x="50" y="8"/>
                      <a:pt x="50" y="8"/>
                      <a:pt x="50" y="8"/>
                    </a:cubicBezTo>
                    <a:cubicBezTo>
                      <a:pt x="50" y="8"/>
                      <a:pt x="50" y="8"/>
                      <a:pt x="50" y="8"/>
                    </a:cubicBezTo>
                    <a:cubicBezTo>
                      <a:pt x="50" y="8"/>
                      <a:pt x="50" y="8"/>
                      <a:pt x="50" y="8"/>
                    </a:cubicBezTo>
                    <a:cubicBezTo>
                      <a:pt x="50" y="8"/>
                      <a:pt x="50" y="8"/>
                      <a:pt x="50" y="8"/>
                    </a:cubicBezTo>
                    <a:cubicBezTo>
                      <a:pt x="51" y="8"/>
                      <a:pt x="51" y="8"/>
                      <a:pt x="51" y="8"/>
                    </a:cubicBezTo>
                    <a:cubicBezTo>
                      <a:pt x="51" y="8"/>
                      <a:pt x="51" y="8"/>
                      <a:pt x="51" y="8"/>
                    </a:cubicBezTo>
                    <a:cubicBezTo>
                      <a:pt x="51" y="8"/>
                      <a:pt x="51" y="8"/>
                      <a:pt x="51" y="8"/>
                    </a:cubicBezTo>
                    <a:cubicBezTo>
                      <a:pt x="51" y="8"/>
                      <a:pt x="51" y="8"/>
                      <a:pt x="51" y="8"/>
                    </a:cubicBezTo>
                    <a:cubicBezTo>
                      <a:pt x="51" y="8"/>
                      <a:pt x="51" y="8"/>
                      <a:pt x="51" y="8"/>
                    </a:cubicBezTo>
                    <a:cubicBezTo>
                      <a:pt x="51" y="8"/>
                      <a:pt x="51" y="8"/>
                      <a:pt x="51" y="8"/>
                    </a:cubicBezTo>
                    <a:cubicBezTo>
                      <a:pt x="51" y="8"/>
                      <a:pt x="51" y="8"/>
                      <a:pt x="51" y="8"/>
                    </a:cubicBezTo>
                    <a:cubicBezTo>
                      <a:pt x="51" y="8"/>
                      <a:pt x="51" y="8"/>
                      <a:pt x="51" y="8"/>
                    </a:cubicBezTo>
                    <a:cubicBezTo>
                      <a:pt x="51" y="9"/>
                      <a:pt x="51" y="9"/>
                      <a:pt x="51"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10"/>
                      <a:pt x="50" y="10"/>
                      <a:pt x="50" y="10"/>
                    </a:cubicBezTo>
                    <a:cubicBezTo>
                      <a:pt x="50" y="10"/>
                      <a:pt x="50" y="10"/>
                      <a:pt x="50" y="10"/>
                    </a:cubicBezTo>
                    <a:cubicBezTo>
                      <a:pt x="50" y="10"/>
                      <a:pt x="50" y="10"/>
                      <a:pt x="50" y="10"/>
                    </a:cubicBezTo>
                    <a:cubicBezTo>
                      <a:pt x="50" y="10"/>
                      <a:pt x="50" y="10"/>
                      <a:pt x="50" y="10"/>
                    </a:cubicBezTo>
                    <a:cubicBezTo>
                      <a:pt x="50" y="10"/>
                      <a:pt x="50" y="10"/>
                      <a:pt x="50" y="10"/>
                    </a:cubicBezTo>
                    <a:cubicBezTo>
                      <a:pt x="50" y="10"/>
                      <a:pt x="50" y="10"/>
                      <a:pt x="50" y="10"/>
                    </a:cubicBezTo>
                    <a:cubicBezTo>
                      <a:pt x="50" y="10"/>
                      <a:pt x="50" y="10"/>
                      <a:pt x="50" y="10"/>
                    </a:cubicBezTo>
                    <a:cubicBezTo>
                      <a:pt x="50" y="10"/>
                      <a:pt x="50" y="10"/>
                      <a:pt x="50" y="10"/>
                    </a:cubicBezTo>
                    <a:cubicBezTo>
                      <a:pt x="50" y="10"/>
                      <a:pt x="50" y="10"/>
                      <a:pt x="50" y="10"/>
                    </a:cubicBezTo>
                    <a:cubicBezTo>
                      <a:pt x="50" y="10"/>
                      <a:pt x="50" y="10"/>
                      <a:pt x="50" y="10"/>
                    </a:cubicBezTo>
                    <a:cubicBezTo>
                      <a:pt x="50" y="10"/>
                      <a:pt x="50" y="10"/>
                      <a:pt x="50" y="10"/>
                    </a:cubicBezTo>
                    <a:cubicBezTo>
                      <a:pt x="50" y="10"/>
                      <a:pt x="50" y="10"/>
                      <a:pt x="50" y="10"/>
                    </a:cubicBezTo>
                    <a:cubicBezTo>
                      <a:pt x="50" y="10"/>
                      <a:pt x="50" y="10"/>
                      <a:pt x="50" y="10"/>
                    </a:cubicBezTo>
                    <a:cubicBezTo>
                      <a:pt x="50" y="10"/>
                      <a:pt x="50" y="10"/>
                      <a:pt x="50" y="10"/>
                    </a:cubicBezTo>
                    <a:cubicBezTo>
                      <a:pt x="50" y="10"/>
                      <a:pt x="50" y="10"/>
                      <a:pt x="50" y="10"/>
                    </a:cubicBezTo>
                    <a:cubicBezTo>
                      <a:pt x="50" y="10"/>
                      <a:pt x="50" y="10"/>
                      <a:pt x="50" y="10"/>
                    </a:cubicBezTo>
                    <a:cubicBezTo>
                      <a:pt x="50" y="10"/>
                      <a:pt x="50" y="10"/>
                      <a:pt x="50" y="10"/>
                    </a:cubicBezTo>
                    <a:cubicBezTo>
                      <a:pt x="50" y="11"/>
                      <a:pt x="50" y="11"/>
                      <a:pt x="50" y="11"/>
                    </a:cubicBezTo>
                    <a:cubicBezTo>
                      <a:pt x="50" y="11"/>
                      <a:pt x="50" y="11"/>
                      <a:pt x="50" y="11"/>
                    </a:cubicBezTo>
                    <a:cubicBezTo>
                      <a:pt x="50" y="11"/>
                      <a:pt x="50" y="11"/>
                      <a:pt x="50" y="11"/>
                    </a:cubicBezTo>
                    <a:cubicBezTo>
                      <a:pt x="50" y="11"/>
                      <a:pt x="50" y="11"/>
                      <a:pt x="50" y="11"/>
                    </a:cubicBezTo>
                    <a:cubicBezTo>
                      <a:pt x="50" y="11"/>
                      <a:pt x="50" y="11"/>
                      <a:pt x="50" y="11"/>
                    </a:cubicBezTo>
                    <a:cubicBezTo>
                      <a:pt x="50" y="11"/>
                      <a:pt x="50" y="11"/>
                      <a:pt x="50" y="11"/>
                    </a:cubicBezTo>
                    <a:cubicBezTo>
                      <a:pt x="50" y="11"/>
                      <a:pt x="50" y="11"/>
                      <a:pt x="50" y="11"/>
                    </a:cubicBezTo>
                    <a:cubicBezTo>
                      <a:pt x="50" y="11"/>
                      <a:pt x="50" y="11"/>
                      <a:pt x="50" y="11"/>
                    </a:cubicBezTo>
                    <a:cubicBezTo>
                      <a:pt x="50" y="12"/>
                      <a:pt x="50" y="12"/>
                      <a:pt x="50" y="12"/>
                    </a:cubicBezTo>
                    <a:cubicBezTo>
                      <a:pt x="50" y="12"/>
                      <a:pt x="50" y="12"/>
                      <a:pt x="50" y="12"/>
                    </a:cubicBezTo>
                    <a:cubicBezTo>
                      <a:pt x="50" y="12"/>
                      <a:pt x="50" y="12"/>
                      <a:pt x="50" y="12"/>
                    </a:cubicBezTo>
                    <a:cubicBezTo>
                      <a:pt x="50" y="12"/>
                      <a:pt x="50" y="12"/>
                      <a:pt x="50" y="12"/>
                    </a:cubicBezTo>
                    <a:cubicBezTo>
                      <a:pt x="50" y="12"/>
                      <a:pt x="50" y="12"/>
                      <a:pt x="50" y="12"/>
                    </a:cubicBezTo>
                    <a:cubicBezTo>
                      <a:pt x="50" y="12"/>
                      <a:pt x="50" y="12"/>
                      <a:pt x="50" y="12"/>
                    </a:cubicBezTo>
                    <a:cubicBezTo>
                      <a:pt x="50" y="12"/>
                      <a:pt x="50" y="12"/>
                      <a:pt x="50" y="12"/>
                    </a:cubicBezTo>
                    <a:cubicBezTo>
                      <a:pt x="50" y="12"/>
                      <a:pt x="50" y="12"/>
                      <a:pt x="50" y="12"/>
                    </a:cubicBezTo>
                    <a:cubicBezTo>
                      <a:pt x="50" y="12"/>
                      <a:pt x="50" y="12"/>
                      <a:pt x="50" y="12"/>
                    </a:cubicBezTo>
                    <a:cubicBezTo>
                      <a:pt x="50" y="12"/>
                      <a:pt x="50" y="12"/>
                      <a:pt x="50" y="12"/>
                    </a:cubicBezTo>
                    <a:cubicBezTo>
                      <a:pt x="50" y="12"/>
                      <a:pt x="50" y="12"/>
                      <a:pt x="50" y="12"/>
                    </a:cubicBezTo>
                    <a:cubicBezTo>
                      <a:pt x="51" y="12"/>
                      <a:pt x="51" y="12"/>
                      <a:pt x="51" y="12"/>
                    </a:cubicBezTo>
                    <a:cubicBezTo>
                      <a:pt x="51" y="12"/>
                      <a:pt x="51" y="12"/>
                      <a:pt x="51" y="12"/>
                    </a:cubicBezTo>
                    <a:cubicBezTo>
                      <a:pt x="51" y="12"/>
                      <a:pt x="51" y="12"/>
                      <a:pt x="51" y="12"/>
                    </a:cubicBezTo>
                    <a:cubicBezTo>
                      <a:pt x="51" y="12"/>
                      <a:pt x="51" y="12"/>
                      <a:pt x="51" y="12"/>
                    </a:cubicBezTo>
                    <a:cubicBezTo>
                      <a:pt x="51" y="12"/>
                      <a:pt x="51" y="12"/>
                      <a:pt x="51" y="12"/>
                    </a:cubicBezTo>
                    <a:cubicBezTo>
                      <a:pt x="51" y="12"/>
                      <a:pt x="51" y="12"/>
                      <a:pt x="51" y="12"/>
                    </a:cubicBezTo>
                    <a:cubicBezTo>
                      <a:pt x="51" y="12"/>
                      <a:pt x="51" y="12"/>
                      <a:pt x="51" y="12"/>
                    </a:cubicBezTo>
                    <a:cubicBezTo>
                      <a:pt x="51" y="12"/>
                      <a:pt x="51" y="12"/>
                      <a:pt x="51" y="12"/>
                    </a:cubicBezTo>
                    <a:cubicBezTo>
                      <a:pt x="51" y="12"/>
                      <a:pt x="51" y="12"/>
                      <a:pt x="51" y="12"/>
                    </a:cubicBezTo>
                    <a:cubicBezTo>
                      <a:pt x="51" y="12"/>
                      <a:pt x="51" y="12"/>
                      <a:pt x="51" y="12"/>
                    </a:cubicBezTo>
                    <a:cubicBezTo>
                      <a:pt x="51" y="12"/>
                      <a:pt x="51" y="12"/>
                      <a:pt x="51" y="12"/>
                    </a:cubicBezTo>
                    <a:cubicBezTo>
                      <a:pt x="52" y="12"/>
                      <a:pt x="52" y="12"/>
                      <a:pt x="52" y="12"/>
                    </a:cubicBezTo>
                    <a:cubicBezTo>
                      <a:pt x="52" y="12"/>
                      <a:pt x="52" y="12"/>
                      <a:pt x="52" y="12"/>
                    </a:cubicBezTo>
                    <a:cubicBezTo>
                      <a:pt x="52" y="12"/>
                      <a:pt x="52" y="12"/>
                      <a:pt x="52" y="12"/>
                    </a:cubicBezTo>
                    <a:cubicBezTo>
                      <a:pt x="52" y="12"/>
                      <a:pt x="52" y="12"/>
                      <a:pt x="52" y="12"/>
                    </a:cubicBezTo>
                    <a:cubicBezTo>
                      <a:pt x="52" y="12"/>
                      <a:pt x="52" y="12"/>
                      <a:pt x="52" y="12"/>
                    </a:cubicBezTo>
                    <a:cubicBezTo>
                      <a:pt x="52" y="12"/>
                      <a:pt x="52" y="12"/>
                      <a:pt x="52" y="12"/>
                    </a:cubicBezTo>
                    <a:cubicBezTo>
                      <a:pt x="52" y="12"/>
                      <a:pt x="52" y="12"/>
                      <a:pt x="52" y="12"/>
                    </a:cubicBezTo>
                    <a:cubicBezTo>
                      <a:pt x="52" y="12"/>
                      <a:pt x="52" y="12"/>
                      <a:pt x="52" y="12"/>
                    </a:cubicBezTo>
                    <a:cubicBezTo>
                      <a:pt x="52" y="12"/>
                      <a:pt x="52" y="12"/>
                      <a:pt x="52" y="12"/>
                    </a:cubicBezTo>
                    <a:cubicBezTo>
                      <a:pt x="52" y="12"/>
                      <a:pt x="52" y="12"/>
                      <a:pt x="52" y="12"/>
                    </a:cubicBezTo>
                    <a:cubicBezTo>
                      <a:pt x="52" y="12"/>
                      <a:pt x="52" y="12"/>
                      <a:pt x="52" y="12"/>
                    </a:cubicBezTo>
                    <a:cubicBezTo>
                      <a:pt x="52" y="12"/>
                      <a:pt x="52" y="12"/>
                      <a:pt x="52" y="12"/>
                    </a:cubicBezTo>
                    <a:cubicBezTo>
                      <a:pt x="52" y="12"/>
                      <a:pt x="52" y="12"/>
                      <a:pt x="52" y="12"/>
                    </a:cubicBezTo>
                    <a:cubicBezTo>
                      <a:pt x="52" y="12"/>
                      <a:pt x="52" y="12"/>
                      <a:pt x="52" y="12"/>
                    </a:cubicBezTo>
                    <a:cubicBezTo>
                      <a:pt x="52" y="12"/>
                      <a:pt x="52" y="12"/>
                      <a:pt x="52" y="12"/>
                    </a:cubicBezTo>
                    <a:cubicBezTo>
                      <a:pt x="53" y="12"/>
                      <a:pt x="53" y="12"/>
                      <a:pt x="53" y="12"/>
                    </a:cubicBezTo>
                    <a:cubicBezTo>
                      <a:pt x="53" y="11"/>
                      <a:pt x="53" y="11"/>
                      <a:pt x="53" y="11"/>
                    </a:cubicBezTo>
                    <a:cubicBezTo>
                      <a:pt x="53" y="12"/>
                      <a:pt x="53" y="12"/>
                      <a:pt x="53" y="12"/>
                    </a:cubicBezTo>
                    <a:cubicBezTo>
                      <a:pt x="53" y="11"/>
                      <a:pt x="53" y="11"/>
                      <a:pt x="53" y="11"/>
                    </a:cubicBezTo>
                    <a:cubicBezTo>
                      <a:pt x="53" y="12"/>
                      <a:pt x="53" y="12"/>
                      <a:pt x="53" y="12"/>
                    </a:cubicBezTo>
                    <a:cubicBezTo>
                      <a:pt x="53" y="11"/>
                      <a:pt x="53" y="11"/>
                      <a:pt x="53" y="11"/>
                    </a:cubicBezTo>
                    <a:cubicBezTo>
                      <a:pt x="53" y="12"/>
                      <a:pt x="53" y="12"/>
                      <a:pt x="53" y="12"/>
                    </a:cubicBezTo>
                    <a:cubicBezTo>
                      <a:pt x="53" y="12"/>
                      <a:pt x="53" y="12"/>
                      <a:pt x="53" y="12"/>
                    </a:cubicBezTo>
                    <a:cubicBezTo>
                      <a:pt x="53" y="12"/>
                      <a:pt x="53" y="12"/>
                      <a:pt x="53" y="12"/>
                    </a:cubicBezTo>
                    <a:cubicBezTo>
                      <a:pt x="53" y="12"/>
                      <a:pt x="53" y="12"/>
                      <a:pt x="53" y="12"/>
                    </a:cubicBezTo>
                    <a:cubicBezTo>
                      <a:pt x="53" y="11"/>
                      <a:pt x="53" y="11"/>
                      <a:pt x="53" y="11"/>
                    </a:cubicBezTo>
                    <a:cubicBezTo>
                      <a:pt x="53" y="11"/>
                      <a:pt x="53" y="11"/>
                      <a:pt x="53" y="11"/>
                    </a:cubicBezTo>
                    <a:cubicBezTo>
                      <a:pt x="54" y="11"/>
                      <a:pt x="54" y="11"/>
                      <a:pt x="54" y="11"/>
                    </a:cubicBezTo>
                    <a:cubicBezTo>
                      <a:pt x="54" y="11"/>
                      <a:pt x="54" y="11"/>
                      <a:pt x="54" y="11"/>
                    </a:cubicBezTo>
                    <a:cubicBezTo>
                      <a:pt x="54" y="11"/>
                      <a:pt x="54" y="11"/>
                      <a:pt x="54" y="11"/>
                    </a:cubicBezTo>
                    <a:cubicBezTo>
                      <a:pt x="54" y="11"/>
                      <a:pt x="54" y="11"/>
                      <a:pt x="54" y="11"/>
                    </a:cubicBezTo>
                    <a:cubicBezTo>
                      <a:pt x="55" y="11"/>
                      <a:pt x="55" y="11"/>
                      <a:pt x="55" y="11"/>
                    </a:cubicBezTo>
                    <a:cubicBezTo>
                      <a:pt x="55" y="11"/>
                      <a:pt x="55" y="11"/>
                      <a:pt x="55" y="11"/>
                    </a:cubicBezTo>
                    <a:cubicBezTo>
                      <a:pt x="55" y="11"/>
                      <a:pt x="55" y="11"/>
                      <a:pt x="55" y="11"/>
                    </a:cubicBezTo>
                    <a:cubicBezTo>
                      <a:pt x="55" y="11"/>
                      <a:pt x="55" y="11"/>
                      <a:pt x="55" y="11"/>
                    </a:cubicBezTo>
                    <a:cubicBezTo>
                      <a:pt x="55" y="11"/>
                      <a:pt x="55" y="11"/>
                      <a:pt x="55" y="11"/>
                    </a:cubicBezTo>
                    <a:cubicBezTo>
                      <a:pt x="55" y="11"/>
                      <a:pt x="55" y="11"/>
                      <a:pt x="55" y="11"/>
                    </a:cubicBezTo>
                    <a:cubicBezTo>
                      <a:pt x="55" y="11"/>
                      <a:pt x="55" y="11"/>
                      <a:pt x="55" y="11"/>
                    </a:cubicBezTo>
                    <a:cubicBezTo>
                      <a:pt x="55" y="11"/>
                      <a:pt x="55" y="11"/>
                      <a:pt x="55" y="11"/>
                    </a:cubicBezTo>
                    <a:cubicBezTo>
                      <a:pt x="55" y="11"/>
                      <a:pt x="55" y="11"/>
                      <a:pt x="55" y="11"/>
                    </a:cubicBezTo>
                    <a:cubicBezTo>
                      <a:pt x="55" y="11"/>
                      <a:pt x="55" y="11"/>
                      <a:pt x="55" y="11"/>
                    </a:cubicBezTo>
                    <a:cubicBezTo>
                      <a:pt x="55" y="11"/>
                      <a:pt x="55" y="11"/>
                      <a:pt x="55" y="11"/>
                    </a:cubicBezTo>
                    <a:cubicBezTo>
                      <a:pt x="55" y="11"/>
                      <a:pt x="55" y="11"/>
                      <a:pt x="55" y="11"/>
                    </a:cubicBezTo>
                    <a:cubicBezTo>
                      <a:pt x="55" y="11"/>
                      <a:pt x="55" y="11"/>
                      <a:pt x="55" y="11"/>
                    </a:cubicBezTo>
                    <a:cubicBezTo>
                      <a:pt x="56" y="11"/>
                      <a:pt x="56" y="11"/>
                      <a:pt x="56" y="11"/>
                    </a:cubicBezTo>
                    <a:cubicBezTo>
                      <a:pt x="56" y="11"/>
                      <a:pt x="56" y="11"/>
                      <a:pt x="56" y="11"/>
                    </a:cubicBezTo>
                    <a:cubicBezTo>
                      <a:pt x="56" y="11"/>
                      <a:pt x="56" y="11"/>
                      <a:pt x="56" y="11"/>
                    </a:cubicBezTo>
                    <a:cubicBezTo>
                      <a:pt x="56" y="11"/>
                      <a:pt x="56" y="11"/>
                      <a:pt x="56" y="11"/>
                    </a:cubicBezTo>
                    <a:cubicBezTo>
                      <a:pt x="56" y="11"/>
                      <a:pt x="56" y="11"/>
                      <a:pt x="56" y="11"/>
                    </a:cubicBezTo>
                    <a:cubicBezTo>
                      <a:pt x="56" y="11"/>
                      <a:pt x="56" y="11"/>
                      <a:pt x="56" y="11"/>
                    </a:cubicBezTo>
                    <a:cubicBezTo>
                      <a:pt x="56" y="11"/>
                      <a:pt x="56" y="11"/>
                      <a:pt x="56" y="11"/>
                    </a:cubicBezTo>
                    <a:cubicBezTo>
                      <a:pt x="56" y="11"/>
                      <a:pt x="56" y="11"/>
                      <a:pt x="56" y="11"/>
                    </a:cubicBezTo>
                    <a:cubicBezTo>
                      <a:pt x="56" y="11"/>
                      <a:pt x="56" y="11"/>
                      <a:pt x="56" y="11"/>
                    </a:cubicBezTo>
                    <a:cubicBezTo>
                      <a:pt x="56" y="11"/>
                      <a:pt x="56" y="11"/>
                      <a:pt x="56" y="11"/>
                    </a:cubicBezTo>
                    <a:cubicBezTo>
                      <a:pt x="57" y="10"/>
                      <a:pt x="57" y="10"/>
                      <a:pt x="57" y="10"/>
                    </a:cubicBezTo>
                    <a:cubicBezTo>
                      <a:pt x="57" y="10"/>
                      <a:pt x="57" y="10"/>
                      <a:pt x="57" y="10"/>
                    </a:cubicBezTo>
                    <a:cubicBezTo>
                      <a:pt x="57" y="10"/>
                      <a:pt x="57" y="10"/>
                      <a:pt x="57" y="10"/>
                    </a:cubicBezTo>
                    <a:cubicBezTo>
                      <a:pt x="57" y="9"/>
                      <a:pt x="57" y="9"/>
                      <a:pt x="57" y="9"/>
                    </a:cubicBezTo>
                    <a:cubicBezTo>
                      <a:pt x="57" y="9"/>
                      <a:pt x="57" y="9"/>
                      <a:pt x="57" y="9"/>
                    </a:cubicBezTo>
                    <a:cubicBezTo>
                      <a:pt x="58" y="9"/>
                      <a:pt x="58" y="9"/>
                      <a:pt x="58" y="9"/>
                    </a:cubicBezTo>
                    <a:cubicBezTo>
                      <a:pt x="58" y="9"/>
                      <a:pt x="58" y="9"/>
                      <a:pt x="58" y="9"/>
                    </a:cubicBezTo>
                    <a:cubicBezTo>
                      <a:pt x="58" y="9"/>
                      <a:pt x="58" y="9"/>
                      <a:pt x="58" y="9"/>
                    </a:cubicBezTo>
                    <a:cubicBezTo>
                      <a:pt x="58" y="9"/>
                      <a:pt x="58" y="9"/>
                      <a:pt x="58" y="9"/>
                    </a:cubicBezTo>
                    <a:cubicBezTo>
                      <a:pt x="58" y="9"/>
                      <a:pt x="58" y="9"/>
                      <a:pt x="58" y="9"/>
                    </a:cubicBezTo>
                    <a:cubicBezTo>
                      <a:pt x="58" y="9"/>
                      <a:pt x="58" y="9"/>
                      <a:pt x="58" y="9"/>
                    </a:cubicBezTo>
                    <a:cubicBezTo>
                      <a:pt x="58" y="9"/>
                      <a:pt x="58" y="9"/>
                      <a:pt x="58" y="9"/>
                    </a:cubicBezTo>
                    <a:cubicBezTo>
                      <a:pt x="58" y="9"/>
                      <a:pt x="58" y="9"/>
                      <a:pt x="58" y="9"/>
                    </a:cubicBezTo>
                    <a:cubicBezTo>
                      <a:pt x="58" y="9"/>
                      <a:pt x="58" y="9"/>
                      <a:pt x="58" y="9"/>
                    </a:cubicBezTo>
                    <a:cubicBezTo>
                      <a:pt x="58" y="9"/>
                      <a:pt x="58" y="9"/>
                      <a:pt x="58" y="9"/>
                    </a:cubicBezTo>
                    <a:cubicBezTo>
                      <a:pt x="58" y="9"/>
                      <a:pt x="58" y="9"/>
                      <a:pt x="58" y="9"/>
                    </a:cubicBezTo>
                    <a:cubicBezTo>
                      <a:pt x="58" y="9"/>
                      <a:pt x="58" y="9"/>
                      <a:pt x="58" y="9"/>
                    </a:cubicBezTo>
                    <a:cubicBezTo>
                      <a:pt x="58" y="9"/>
                      <a:pt x="58" y="9"/>
                      <a:pt x="58" y="9"/>
                    </a:cubicBezTo>
                    <a:cubicBezTo>
                      <a:pt x="58" y="9"/>
                      <a:pt x="58" y="9"/>
                      <a:pt x="58" y="9"/>
                    </a:cubicBezTo>
                    <a:cubicBezTo>
                      <a:pt x="58" y="9"/>
                      <a:pt x="58" y="9"/>
                      <a:pt x="58" y="9"/>
                    </a:cubicBezTo>
                    <a:cubicBezTo>
                      <a:pt x="58" y="9"/>
                      <a:pt x="58" y="9"/>
                      <a:pt x="58" y="9"/>
                    </a:cubicBezTo>
                    <a:cubicBezTo>
                      <a:pt x="58" y="8"/>
                      <a:pt x="58" y="8"/>
                      <a:pt x="58" y="8"/>
                    </a:cubicBezTo>
                    <a:cubicBezTo>
                      <a:pt x="58" y="9"/>
                      <a:pt x="58" y="9"/>
                      <a:pt x="58" y="9"/>
                    </a:cubicBezTo>
                    <a:cubicBezTo>
                      <a:pt x="58" y="8"/>
                      <a:pt x="58" y="8"/>
                      <a:pt x="58" y="8"/>
                    </a:cubicBezTo>
                    <a:cubicBezTo>
                      <a:pt x="59" y="8"/>
                      <a:pt x="59" y="8"/>
                      <a:pt x="59" y="8"/>
                    </a:cubicBezTo>
                    <a:cubicBezTo>
                      <a:pt x="59" y="8"/>
                      <a:pt x="59" y="8"/>
                      <a:pt x="59" y="8"/>
                    </a:cubicBezTo>
                    <a:cubicBezTo>
                      <a:pt x="59" y="8"/>
                      <a:pt x="59" y="8"/>
                      <a:pt x="59" y="8"/>
                    </a:cubicBezTo>
                    <a:cubicBezTo>
                      <a:pt x="59" y="8"/>
                      <a:pt x="59" y="8"/>
                      <a:pt x="59" y="8"/>
                    </a:cubicBezTo>
                    <a:cubicBezTo>
                      <a:pt x="59" y="8"/>
                      <a:pt x="59" y="8"/>
                      <a:pt x="59" y="8"/>
                    </a:cubicBezTo>
                    <a:cubicBezTo>
                      <a:pt x="59" y="8"/>
                      <a:pt x="59" y="8"/>
                      <a:pt x="59" y="8"/>
                    </a:cubicBezTo>
                    <a:cubicBezTo>
                      <a:pt x="59" y="8"/>
                      <a:pt x="59" y="8"/>
                      <a:pt x="59" y="8"/>
                    </a:cubicBezTo>
                    <a:cubicBezTo>
                      <a:pt x="59" y="8"/>
                      <a:pt x="59" y="8"/>
                      <a:pt x="59" y="8"/>
                    </a:cubicBezTo>
                    <a:cubicBezTo>
                      <a:pt x="59" y="9"/>
                      <a:pt x="59" y="9"/>
                      <a:pt x="59" y="9"/>
                    </a:cubicBezTo>
                    <a:cubicBezTo>
                      <a:pt x="59" y="9"/>
                      <a:pt x="59" y="9"/>
                      <a:pt x="59" y="9"/>
                    </a:cubicBezTo>
                    <a:cubicBezTo>
                      <a:pt x="59" y="9"/>
                      <a:pt x="59" y="9"/>
                      <a:pt x="59" y="9"/>
                    </a:cubicBezTo>
                    <a:cubicBezTo>
                      <a:pt x="59" y="9"/>
                      <a:pt x="59" y="9"/>
                      <a:pt x="59" y="9"/>
                    </a:cubicBezTo>
                    <a:cubicBezTo>
                      <a:pt x="59" y="9"/>
                      <a:pt x="59" y="9"/>
                      <a:pt x="59" y="9"/>
                    </a:cubicBezTo>
                    <a:cubicBezTo>
                      <a:pt x="59" y="9"/>
                      <a:pt x="59" y="9"/>
                      <a:pt x="59" y="9"/>
                    </a:cubicBezTo>
                    <a:cubicBezTo>
                      <a:pt x="59" y="9"/>
                      <a:pt x="59" y="9"/>
                      <a:pt x="59" y="9"/>
                    </a:cubicBezTo>
                    <a:cubicBezTo>
                      <a:pt x="59" y="9"/>
                      <a:pt x="59" y="9"/>
                      <a:pt x="59" y="9"/>
                    </a:cubicBezTo>
                    <a:cubicBezTo>
                      <a:pt x="59" y="9"/>
                      <a:pt x="59" y="9"/>
                      <a:pt x="59" y="9"/>
                    </a:cubicBezTo>
                    <a:cubicBezTo>
                      <a:pt x="59" y="9"/>
                      <a:pt x="59" y="9"/>
                      <a:pt x="59" y="9"/>
                    </a:cubicBezTo>
                    <a:cubicBezTo>
                      <a:pt x="59" y="9"/>
                      <a:pt x="59" y="9"/>
                      <a:pt x="59" y="9"/>
                    </a:cubicBezTo>
                    <a:cubicBezTo>
                      <a:pt x="59" y="9"/>
                      <a:pt x="59" y="9"/>
                      <a:pt x="59" y="9"/>
                    </a:cubicBezTo>
                    <a:cubicBezTo>
                      <a:pt x="59" y="9"/>
                      <a:pt x="59" y="9"/>
                      <a:pt x="59" y="9"/>
                    </a:cubicBezTo>
                    <a:cubicBezTo>
                      <a:pt x="59" y="9"/>
                      <a:pt x="59" y="9"/>
                      <a:pt x="59" y="9"/>
                    </a:cubicBezTo>
                    <a:cubicBezTo>
                      <a:pt x="59" y="9"/>
                      <a:pt x="59" y="9"/>
                      <a:pt x="59" y="9"/>
                    </a:cubicBezTo>
                    <a:cubicBezTo>
                      <a:pt x="59" y="9"/>
                      <a:pt x="59" y="9"/>
                      <a:pt x="59" y="9"/>
                    </a:cubicBezTo>
                    <a:cubicBezTo>
                      <a:pt x="59" y="9"/>
                      <a:pt x="59" y="9"/>
                      <a:pt x="59" y="9"/>
                    </a:cubicBezTo>
                    <a:cubicBezTo>
                      <a:pt x="59" y="9"/>
                      <a:pt x="59" y="9"/>
                      <a:pt x="59" y="9"/>
                    </a:cubicBezTo>
                    <a:cubicBezTo>
                      <a:pt x="59" y="9"/>
                      <a:pt x="59" y="9"/>
                      <a:pt x="59" y="9"/>
                    </a:cubicBezTo>
                    <a:cubicBezTo>
                      <a:pt x="59" y="10"/>
                      <a:pt x="59" y="10"/>
                      <a:pt x="59" y="10"/>
                    </a:cubicBezTo>
                    <a:cubicBezTo>
                      <a:pt x="59" y="10"/>
                      <a:pt x="59" y="10"/>
                      <a:pt x="59" y="10"/>
                    </a:cubicBezTo>
                    <a:cubicBezTo>
                      <a:pt x="59" y="10"/>
                      <a:pt x="59" y="10"/>
                      <a:pt x="59" y="10"/>
                    </a:cubicBezTo>
                    <a:cubicBezTo>
                      <a:pt x="59" y="10"/>
                      <a:pt x="59" y="10"/>
                      <a:pt x="59" y="10"/>
                    </a:cubicBezTo>
                    <a:cubicBezTo>
                      <a:pt x="59" y="10"/>
                      <a:pt x="59" y="10"/>
                      <a:pt x="59" y="10"/>
                    </a:cubicBezTo>
                    <a:cubicBezTo>
                      <a:pt x="59" y="10"/>
                      <a:pt x="59" y="10"/>
                      <a:pt x="59" y="10"/>
                    </a:cubicBezTo>
                    <a:cubicBezTo>
                      <a:pt x="59" y="10"/>
                      <a:pt x="59" y="10"/>
                      <a:pt x="59" y="10"/>
                    </a:cubicBezTo>
                    <a:cubicBezTo>
                      <a:pt x="59" y="10"/>
                      <a:pt x="59" y="10"/>
                      <a:pt x="59" y="10"/>
                    </a:cubicBezTo>
                    <a:cubicBezTo>
                      <a:pt x="59" y="10"/>
                      <a:pt x="59" y="10"/>
                      <a:pt x="59" y="10"/>
                    </a:cubicBezTo>
                    <a:cubicBezTo>
                      <a:pt x="59" y="10"/>
                      <a:pt x="59" y="10"/>
                      <a:pt x="59" y="10"/>
                    </a:cubicBezTo>
                    <a:cubicBezTo>
                      <a:pt x="59" y="11"/>
                      <a:pt x="59" y="11"/>
                      <a:pt x="59" y="11"/>
                    </a:cubicBezTo>
                    <a:cubicBezTo>
                      <a:pt x="59" y="11"/>
                      <a:pt x="59" y="11"/>
                      <a:pt x="59" y="11"/>
                    </a:cubicBezTo>
                    <a:cubicBezTo>
                      <a:pt x="59" y="11"/>
                      <a:pt x="59" y="11"/>
                      <a:pt x="59" y="11"/>
                    </a:cubicBezTo>
                    <a:cubicBezTo>
                      <a:pt x="59" y="11"/>
                      <a:pt x="59" y="11"/>
                      <a:pt x="59" y="11"/>
                    </a:cubicBezTo>
                    <a:cubicBezTo>
                      <a:pt x="59" y="11"/>
                      <a:pt x="59" y="11"/>
                      <a:pt x="59" y="11"/>
                    </a:cubicBezTo>
                    <a:cubicBezTo>
                      <a:pt x="59" y="11"/>
                      <a:pt x="59" y="11"/>
                      <a:pt x="59" y="11"/>
                    </a:cubicBezTo>
                    <a:cubicBezTo>
                      <a:pt x="59" y="11"/>
                      <a:pt x="59" y="11"/>
                      <a:pt x="59" y="11"/>
                    </a:cubicBezTo>
                    <a:cubicBezTo>
                      <a:pt x="59" y="11"/>
                      <a:pt x="59" y="11"/>
                      <a:pt x="59" y="11"/>
                    </a:cubicBezTo>
                    <a:cubicBezTo>
                      <a:pt x="59" y="11"/>
                      <a:pt x="59" y="11"/>
                      <a:pt x="59" y="11"/>
                    </a:cubicBezTo>
                    <a:cubicBezTo>
                      <a:pt x="59" y="11"/>
                      <a:pt x="59" y="11"/>
                      <a:pt x="59" y="11"/>
                    </a:cubicBezTo>
                    <a:cubicBezTo>
                      <a:pt x="59" y="11"/>
                      <a:pt x="59" y="11"/>
                      <a:pt x="59" y="11"/>
                    </a:cubicBezTo>
                    <a:cubicBezTo>
                      <a:pt x="59" y="12"/>
                      <a:pt x="59" y="12"/>
                      <a:pt x="59" y="12"/>
                    </a:cubicBezTo>
                    <a:cubicBezTo>
                      <a:pt x="59" y="12"/>
                      <a:pt x="59" y="12"/>
                      <a:pt x="59" y="12"/>
                    </a:cubicBezTo>
                    <a:cubicBezTo>
                      <a:pt x="59" y="12"/>
                      <a:pt x="59" y="12"/>
                      <a:pt x="59" y="12"/>
                    </a:cubicBezTo>
                    <a:cubicBezTo>
                      <a:pt x="59" y="12"/>
                      <a:pt x="59" y="12"/>
                      <a:pt x="59" y="12"/>
                    </a:cubicBezTo>
                    <a:cubicBezTo>
                      <a:pt x="59" y="12"/>
                      <a:pt x="59" y="12"/>
                      <a:pt x="59" y="12"/>
                    </a:cubicBezTo>
                    <a:cubicBezTo>
                      <a:pt x="59" y="12"/>
                      <a:pt x="59" y="12"/>
                      <a:pt x="59" y="12"/>
                    </a:cubicBezTo>
                    <a:cubicBezTo>
                      <a:pt x="59" y="12"/>
                      <a:pt x="59" y="12"/>
                      <a:pt x="59" y="12"/>
                    </a:cubicBezTo>
                    <a:cubicBezTo>
                      <a:pt x="59" y="12"/>
                      <a:pt x="59" y="12"/>
                      <a:pt x="59" y="12"/>
                    </a:cubicBezTo>
                    <a:cubicBezTo>
                      <a:pt x="59" y="12"/>
                      <a:pt x="59" y="12"/>
                      <a:pt x="59" y="12"/>
                    </a:cubicBezTo>
                    <a:cubicBezTo>
                      <a:pt x="59" y="12"/>
                      <a:pt x="59" y="12"/>
                      <a:pt x="59" y="12"/>
                    </a:cubicBezTo>
                    <a:cubicBezTo>
                      <a:pt x="59" y="12"/>
                      <a:pt x="59" y="12"/>
                      <a:pt x="59" y="12"/>
                    </a:cubicBezTo>
                    <a:cubicBezTo>
                      <a:pt x="59" y="12"/>
                      <a:pt x="59" y="12"/>
                      <a:pt x="59" y="12"/>
                    </a:cubicBezTo>
                    <a:cubicBezTo>
                      <a:pt x="59" y="12"/>
                      <a:pt x="59" y="12"/>
                      <a:pt x="59" y="12"/>
                    </a:cubicBezTo>
                    <a:cubicBezTo>
                      <a:pt x="59" y="12"/>
                      <a:pt x="59" y="12"/>
                      <a:pt x="59" y="12"/>
                    </a:cubicBezTo>
                    <a:cubicBezTo>
                      <a:pt x="59" y="12"/>
                      <a:pt x="59" y="12"/>
                      <a:pt x="59" y="12"/>
                    </a:cubicBezTo>
                    <a:cubicBezTo>
                      <a:pt x="59" y="12"/>
                      <a:pt x="59" y="12"/>
                      <a:pt x="59" y="12"/>
                    </a:cubicBezTo>
                    <a:cubicBezTo>
                      <a:pt x="59" y="12"/>
                      <a:pt x="59" y="12"/>
                      <a:pt x="59" y="12"/>
                    </a:cubicBezTo>
                    <a:cubicBezTo>
                      <a:pt x="59" y="12"/>
                      <a:pt x="59" y="12"/>
                      <a:pt x="59" y="12"/>
                    </a:cubicBezTo>
                    <a:cubicBezTo>
                      <a:pt x="59" y="12"/>
                      <a:pt x="59" y="12"/>
                      <a:pt x="59" y="12"/>
                    </a:cubicBezTo>
                    <a:cubicBezTo>
                      <a:pt x="59" y="13"/>
                      <a:pt x="59" y="13"/>
                      <a:pt x="59" y="13"/>
                    </a:cubicBezTo>
                    <a:cubicBezTo>
                      <a:pt x="59" y="13"/>
                      <a:pt x="59" y="13"/>
                      <a:pt x="59" y="13"/>
                    </a:cubicBezTo>
                    <a:cubicBezTo>
                      <a:pt x="59" y="13"/>
                      <a:pt x="59" y="13"/>
                      <a:pt x="59" y="13"/>
                    </a:cubicBezTo>
                    <a:cubicBezTo>
                      <a:pt x="59" y="13"/>
                      <a:pt x="59" y="13"/>
                      <a:pt x="59" y="13"/>
                    </a:cubicBezTo>
                    <a:cubicBezTo>
                      <a:pt x="59" y="13"/>
                      <a:pt x="59" y="13"/>
                      <a:pt x="59" y="13"/>
                    </a:cubicBezTo>
                    <a:cubicBezTo>
                      <a:pt x="58" y="13"/>
                      <a:pt x="58" y="13"/>
                      <a:pt x="58" y="13"/>
                    </a:cubicBezTo>
                    <a:cubicBezTo>
                      <a:pt x="58" y="13"/>
                      <a:pt x="58" y="13"/>
                      <a:pt x="58" y="13"/>
                    </a:cubicBezTo>
                    <a:cubicBezTo>
                      <a:pt x="58" y="13"/>
                      <a:pt x="58" y="13"/>
                      <a:pt x="58" y="13"/>
                    </a:cubicBezTo>
                    <a:cubicBezTo>
                      <a:pt x="58" y="13"/>
                      <a:pt x="58" y="13"/>
                      <a:pt x="58" y="13"/>
                    </a:cubicBezTo>
                    <a:cubicBezTo>
                      <a:pt x="58" y="13"/>
                      <a:pt x="58" y="13"/>
                      <a:pt x="58" y="13"/>
                    </a:cubicBezTo>
                    <a:cubicBezTo>
                      <a:pt x="58" y="13"/>
                      <a:pt x="58" y="13"/>
                      <a:pt x="58" y="13"/>
                    </a:cubicBezTo>
                    <a:cubicBezTo>
                      <a:pt x="58" y="13"/>
                      <a:pt x="58" y="13"/>
                      <a:pt x="58" y="13"/>
                    </a:cubicBezTo>
                    <a:cubicBezTo>
                      <a:pt x="58" y="13"/>
                      <a:pt x="58" y="13"/>
                      <a:pt x="58" y="13"/>
                    </a:cubicBezTo>
                    <a:cubicBezTo>
                      <a:pt x="58" y="13"/>
                      <a:pt x="58" y="13"/>
                      <a:pt x="58" y="13"/>
                    </a:cubicBezTo>
                    <a:cubicBezTo>
                      <a:pt x="58" y="13"/>
                      <a:pt x="58" y="13"/>
                      <a:pt x="58" y="13"/>
                    </a:cubicBezTo>
                    <a:cubicBezTo>
                      <a:pt x="58" y="13"/>
                      <a:pt x="58" y="13"/>
                      <a:pt x="58" y="13"/>
                    </a:cubicBezTo>
                    <a:cubicBezTo>
                      <a:pt x="58" y="13"/>
                      <a:pt x="58" y="13"/>
                      <a:pt x="58" y="13"/>
                    </a:cubicBezTo>
                    <a:cubicBezTo>
                      <a:pt x="58" y="14"/>
                      <a:pt x="58" y="14"/>
                      <a:pt x="58" y="14"/>
                    </a:cubicBezTo>
                    <a:cubicBezTo>
                      <a:pt x="58" y="14"/>
                      <a:pt x="58" y="14"/>
                      <a:pt x="58" y="14"/>
                    </a:cubicBezTo>
                    <a:cubicBezTo>
                      <a:pt x="58" y="14"/>
                      <a:pt x="58" y="14"/>
                      <a:pt x="58" y="14"/>
                    </a:cubicBezTo>
                    <a:cubicBezTo>
                      <a:pt x="58" y="14"/>
                      <a:pt x="58" y="14"/>
                      <a:pt x="58" y="14"/>
                    </a:cubicBezTo>
                    <a:cubicBezTo>
                      <a:pt x="58" y="14"/>
                      <a:pt x="58" y="14"/>
                      <a:pt x="58" y="14"/>
                    </a:cubicBezTo>
                    <a:cubicBezTo>
                      <a:pt x="58" y="14"/>
                      <a:pt x="58" y="14"/>
                      <a:pt x="58" y="14"/>
                    </a:cubicBezTo>
                    <a:cubicBezTo>
                      <a:pt x="58" y="14"/>
                      <a:pt x="58" y="14"/>
                      <a:pt x="58" y="14"/>
                    </a:cubicBezTo>
                    <a:cubicBezTo>
                      <a:pt x="58" y="14"/>
                      <a:pt x="58" y="14"/>
                      <a:pt x="58" y="14"/>
                    </a:cubicBezTo>
                    <a:cubicBezTo>
                      <a:pt x="58" y="14"/>
                      <a:pt x="58" y="14"/>
                      <a:pt x="58" y="14"/>
                    </a:cubicBezTo>
                    <a:cubicBezTo>
                      <a:pt x="58" y="14"/>
                      <a:pt x="58" y="14"/>
                      <a:pt x="58" y="14"/>
                    </a:cubicBezTo>
                    <a:cubicBezTo>
                      <a:pt x="58" y="14"/>
                      <a:pt x="58" y="14"/>
                      <a:pt x="58" y="14"/>
                    </a:cubicBezTo>
                    <a:cubicBezTo>
                      <a:pt x="58" y="14"/>
                      <a:pt x="58" y="14"/>
                      <a:pt x="58" y="14"/>
                    </a:cubicBezTo>
                    <a:cubicBezTo>
                      <a:pt x="58" y="14"/>
                      <a:pt x="58" y="14"/>
                      <a:pt x="58" y="14"/>
                    </a:cubicBezTo>
                    <a:cubicBezTo>
                      <a:pt x="58" y="15"/>
                      <a:pt x="58" y="15"/>
                      <a:pt x="58" y="15"/>
                    </a:cubicBezTo>
                    <a:cubicBezTo>
                      <a:pt x="58" y="15"/>
                      <a:pt x="58" y="15"/>
                      <a:pt x="58" y="15"/>
                    </a:cubicBezTo>
                    <a:cubicBezTo>
                      <a:pt x="58" y="15"/>
                      <a:pt x="58" y="15"/>
                      <a:pt x="58" y="15"/>
                    </a:cubicBezTo>
                    <a:cubicBezTo>
                      <a:pt x="58" y="15"/>
                      <a:pt x="58" y="15"/>
                      <a:pt x="58" y="15"/>
                    </a:cubicBezTo>
                    <a:cubicBezTo>
                      <a:pt x="58" y="15"/>
                      <a:pt x="58" y="15"/>
                      <a:pt x="58" y="15"/>
                    </a:cubicBezTo>
                    <a:cubicBezTo>
                      <a:pt x="57" y="15"/>
                      <a:pt x="57" y="15"/>
                      <a:pt x="57" y="15"/>
                    </a:cubicBezTo>
                    <a:cubicBezTo>
                      <a:pt x="57" y="15"/>
                      <a:pt x="57" y="15"/>
                      <a:pt x="57" y="15"/>
                    </a:cubicBezTo>
                    <a:cubicBezTo>
                      <a:pt x="57" y="15"/>
                      <a:pt x="57" y="15"/>
                      <a:pt x="57" y="15"/>
                    </a:cubicBezTo>
                    <a:cubicBezTo>
                      <a:pt x="58" y="15"/>
                      <a:pt x="58" y="15"/>
                      <a:pt x="58" y="15"/>
                    </a:cubicBezTo>
                    <a:cubicBezTo>
                      <a:pt x="57" y="15"/>
                      <a:pt x="57" y="15"/>
                      <a:pt x="57" y="15"/>
                    </a:cubicBezTo>
                    <a:cubicBezTo>
                      <a:pt x="57" y="15"/>
                      <a:pt x="57" y="15"/>
                      <a:pt x="57" y="15"/>
                    </a:cubicBezTo>
                    <a:cubicBezTo>
                      <a:pt x="57" y="15"/>
                      <a:pt x="57" y="15"/>
                      <a:pt x="57" y="15"/>
                    </a:cubicBezTo>
                    <a:cubicBezTo>
                      <a:pt x="57" y="15"/>
                      <a:pt x="57" y="15"/>
                      <a:pt x="57" y="15"/>
                    </a:cubicBezTo>
                    <a:cubicBezTo>
                      <a:pt x="57" y="16"/>
                      <a:pt x="57" y="16"/>
                      <a:pt x="57" y="16"/>
                    </a:cubicBezTo>
                    <a:cubicBezTo>
                      <a:pt x="57" y="16"/>
                      <a:pt x="57" y="16"/>
                      <a:pt x="57" y="16"/>
                    </a:cubicBezTo>
                    <a:cubicBezTo>
                      <a:pt x="57" y="16"/>
                      <a:pt x="57" y="16"/>
                      <a:pt x="57" y="16"/>
                    </a:cubicBezTo>
                    <a:cubicBezTo>
                      <a:pt x="57" y="16"/>
                      <a:pt x="57" y="16"/>
                      <a:pt x="57" y="16"/>
                    </a:cubicBezTo>
                    <a:cubicBezTo>
                      <a:pt x="58" y="16"/>
                      <a:pt x="58" y="16"/>
                      <a:pt x="58" y="16"/>
                    </a:cubicBezTo>
                    <a:cubicBezTo>
                      <a:pt x="58" y="15"/>
                      <a:pt x="58" y="15"/>
                      <a:pt x="58" y="15"/>
                    </a:cubicBezTo>
                    <a:cubicBezTo>
                      <a:pt x="58" y="15"/>
                      <a:pt x="58" y="15"/>
                      <a:pt x="58" y="15"/>
                    </a:cubicBezTo>
                    <a:cubicBezTo>
                      <a:pt x="58" y="15"/>
                      <a:pt x="58" y="15"/>
                      <a:pt x="58" y="15"/>
                    </a:cubicBezTo>
                    <a:cubicBezTo>
                      <a:pt x="58" y="15"/>
                      <a:pt x="58" y="15"/>
                      <a:pt x="58" y="15"/>
                    </a:cubicBezTo>
                    <a:cubicBezTo>
                      <a:pt x="58" y="15"/>
                      <a:pt x="58" y="15"/>
                      <a:pt x="58" y="15"/>
                    </a:cubicBezTo>
                    <a:cubicBezTo>
                      <a:pt x="58" y="15"/>
                      <a:pt x="58" y="15"/>
                      <a:pt x="58" y="15"/>
                    </a:cubicBezTo>
                    <a:cubicBezTo>
                      <a:pt x="58" y="15"/>
                      <a:pt x="58" y="15"/>
                      <a:pt x="58" y="15"/>
                    </a:cubicBezTo>
                    <a:cubicBezTo>
                      <a:pt x="58" y="15"/>
                      <a:pt x="58" y="15"/>
                      <a:pt x="58" y="15"/>
                    </a:cubicBezTo>
                    <a:cubicBezTo>
                      <a:pt x="58" y="16"/>
                      <a:pt x="59" y="16"/>
                      <a:pt x="59" y="16"/>
                    </a:cubicBezTo>
                    <a:cubicBezTo>
                      <a:pt x="59" y="16"/>
                      <a:pt x="59" y="16"/>
                      <a:pt x="59" y="16"/>
                    </a:cubicBezTo>
                    <a:cubicBezTo>
                      <a:pt x="59" y="16"/>
                      <a:pt x="59" y="16"/>
                      <a:pt x="59" y="16"/>
                    </a:cubicBezTo>
                    <a:cubicBezTo>
                      <a:pt x="58" y="16"/>
                      <a:pt x="58" y="16"/>
                      <a:pt x="58" y="16"/>
                    </a:cubicBezTo>
                    <a:cubicBezTo>
                      <a:pt x="58" y="16"/>
                      <a:pt x="58" y="16"/>
                      <a:pt x="58" y="16"/>
                    </a:cubicBezTo>
                    <a:cubicBezTo>
                      <a:pt x="58" y="16"/>
                      <a:pt x="58" y="16"/>
                      <a:pt x="58" y="16"/>
                    </a:cubicBezTo>
                    <a:cubicBezTo>
                      <a:pt x="58" y="16"/>
                      <a:pt x="58" y="16"/>
                      <a:pt x="58" y="16"/>
                    </a:cubicBezTo>
                    <a:cubicBezTo>
                      <a:pt x="58" y="16"/>
                      <a:pt x="58" y="16"/>
                      <a:pt x="58" y="16"/>
                    </a:cubicBezTo>
                    <a:cubicBezTo>
                      <a:pt x="58" y="16"/>
                      <a:pt x="58" y="16"/>
                      <a:pt x="58" y="16"/>
                    </a:cubicBezTo>
                    <a:cubicBezTo>
                      <a:pt x="58" y="16"/>
                      <a:pt x="58" y="16"/>
                      <a:pt x="58" y="16"/>
                    </a:cubicBezTo>
                    <a:cubicBezTo>
                      <a:pt x="58" y="16"/>
                      <a:pt x="58" y="16"/>
                      <a:pt x="58" y="16"/>
                    </a:cubicBezTo>
                    <a:cubicBezTo>
                      <a:pt x="58" y="16"/>
                      <a:pt x="58" y="16"/>
                      <a:pt x="58" y="16"/>
                    </a:cubicBezTo>
                    <a:cubicBezTo>
                      <a:pt x="58" y="16"/>
                      <a:pt x="58" y="16"/>
                      <a:pt x="58" y="16"/>
                    </a:cubicBezTo>
                    <a:cubicBezTo>
                      <a:pt x="58" y="16"/>
                      <a:pt x="58" y="16"/>
                      <a:pt x="58" y="16"/>
                    </a:cubicBezTo>
                    <a:cubicBezTo>
                      <a:pt x="58" y="16"/>
                      <a:pt x="58" y="16"/>
                      <a:pt x="58" y="16"/>
                    </a:cubicBezTo>
                    <a:cubicBezTo>
                      <a:pt x="58" y="16"/>
                      <a:pt x="58" y="16"/>
                      <a:pt x="58" y="16"/>
                    </a:cubicBezTo>
                    <a:cubicBezTo>
                      <a:pt x="58" y="16"/>
                      <a:pt x="58" y="16"/>
                      <a:pt x="58" y="16"/>
                    </a:cubicBezTo>
                    <a:cubicBezTo>
                      <a:pt x="58" y="17"/>
                      <a:pt x="58" y="17"/>
                      <a:pt x="58" y="17"/>
                    </a:cubicBezTo>
                    <a:cubicBezTo>
                      <a:pt x="59" y="17"/>
                      <a:pt x="59" y="17"/>
                      <a:pt x="59" y="17"/>
                    </a:cubicBezTo>
                    <a:cubicBezTo>
                      <a:pt x="58" y="17"/>
                      <a:pt x="58" y="17"/>
                      <a:pt x="58" y="17"/>
                    </a:cubicBezTo>
                    <a:cubicBezTo>
                      <a:pt x="58" y="17"/>
                      <a:pt x="58" y="17"/>
                      <a:pt x="58" y="17"/>
                    </a:cubicBezTo>
                    <a:cubicBezTo>
                      <a:pt x="58" y="17"/>
                      <a:pt x="58" y="17"/>
                      <a:pt x="58" y="17"/>
                    </a:cubicBezTo>
                    <a:cubicBezTo>
                      <a:pt x="59" y="17"/>
                      <a:pt x="59" y="17"/>
                      <a:pt x="59" y="17"/>
                    </a:cubicBezTo>
                    <a:cubicBezTo>
                      <a:pt x="59" y="17"/>
                      <a:pt x="59" y="17"/>
                      <a:pt x="59" y="17"/>
                    </a:cubicBezTo>
                    <a:cubicBezTo>
                      <a:pt x="59" y="17"/>
                      <a:pt x="59" y="17"/>
                      <a:pt x="59" y="17"/>
                    </a:cubicBezTo>
                    <a:cubicBezTo>
                      <a:pt x="58" y="17"/>
                      <a:pt x="58" y="17"/>
                      <a:pt x="58" y="17"/>
                    </a:cubicBezTo>
                    <a:cubicBezTo>
                      <a:pt x="59" y="17"/>
                      <a:pt x="59" y="17"/>
                      <a:pt x="59" y="17"/>
                    </a:cubicBezTo>
                    <a:cubicBezTo>
                      <a:pt x="59" y="17"/>
                      <a:pt x="59" y="17"/>
                      <a:pt x="59" y="17"/>
                    </a:cubicBezTo>
                    <a:cubicBezTo>
                      <a:pt x="59" y="17"/>
                      <a:pt x="59" y="17"/>
                      <a:pt x="59" y="17"/>
                    </a:cubicBezTo>
                    <a:cubicBezTo>
                      <a:pt x="59" y="18"/>
                      <a:pt x="59" y="18"/>
                      <a:pt x="59" y="18"/>
                    </a:cubicBezTo>
                    <a:cubicBezTo>
                      <a:pt x="59" y="18"/>
                      <a:pt x="59" y="18"/>
                      <a:pt x="59" y="18"/>
                    </a:cubicBezTo>
                    <a:cubicBezTo>
                      <a:pt x="59" y="18"/>
                      <a:pt x="59" y="18"/>
                      <a:pt x="59" y="18"/>
                    </a:cubicBezTo>
                    <a:cubicBezTo>
                      <a:pt x="59" y="18"/>
                      <a:pt x="59" y="18"/>
                      <a:pt x="59" y="18"/>
                    </a:cubicBezTo>
                    <a:cubicBezTo>
                      <a:pt x="59" y="18"/>
                      <a:pt x="59" y="18"/>
                      <a:pt x="59" y="18"/>
                    </a:cubicBezTo>
                    <a:cubicBezTo>
                      <a:pt x="59" y="18"/>
                      <a:pt x="59" y="18"/>
                      <a:pt x="59" y="18"/>
                    </a:cubicBezTo>
                    <a:cubicBezTo>
                      <a:pt x="59" y="18"/>
                      <a:pt x="59" y="18"/>
                      <a:pt x="59" y="18"/>
                    </a:cubicBezTo>
                    <a:cubicBezTo>
                      <a:pt x="59" y="18"/>
                      <a:pt x="59" y="18"/>
                      <a:pt x="59" y="18"/>
                    </a:cubicBezTo>
                    <a:cubicBezTo>
                      <a:pt x="59" y="18"/>
                      <a:pt x="59" y="18"/>
                      <a:pt x="59" y="18"/>
                    </a:cubicBezTo>
                    <a:cubicBezTo>
                      <a:pt x="59" y="18"/>
                      <a:pt x="59" y="18"/>
                      <a:pt x="59" y="18"/>
                    </a:cubicBezTo>
                    <a:cubicBezTo>
                      <a:pt x="59" y="18"/>
                      <a:pt x="59" y="18"/>
                      <a:pt x="59" y="18"/>
                    </a:cubicBezTo>
                    <a:cubicBezTo>
                      <a:pt x="59" y="19"/>
                      <a:pt x="59" y="19"/>
                      <a:pt x="59" y="19"/>
                    </a:cubicBezTo>
                    <a:cubicBezTo>
                      <a:pt x="59" y="19"/>
                      <a:pt x="59" y="19"/>
                      <a:pt x="59" y="19"/>
                    </a:cubicBezTo>
                    <a:cubicBezTo>
                      <a:pt x="59" y="19"/>
                      <a:pt x="59" y="19"/>
                      <a:pt x="59" y="19"/>
                    </a:cubicBezTo>
                    <a:cubicBezTo>
                      <a:pt x="59" y="19"/>
                      <a:pt x="59" y="19"/>
                      <a:pt x="59" y="19"/>
                    </a:cubicBezTo>
                    <a:cubicBezTo>
                      <a:pt x="59" y="19"/>
                      <a:pt x="59" y="19"/>
                      <a:pt x="59" y="19"/>
                    </a:cubicBezTo>
                    <a:cubicBezTo>
                      <a:pt x="59" y="19"/>
                      <a:pt x="59" y="19"/>
                      <a:pt x="59" y="19"/>
                    </a:cubicBezTo>
                    <a:cubicBezTo>
                      <a:pt x="59" y="19"/>
                      <a:pt x="59" y="19"/>
                      <a:pt x="59"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61" y="19"/>
                      <a:pt x="61" y="19"/>
                      <a:pt x="61" y="19"/>
                    </a:cubicBezTo>
                    <a:cubicBezTo>
                      <a:pt x="61" y="19"/>
                      <a:pt x="61" y="19"/>
                      <a:pt x="61" y="19"/>
                    </a:cubicBezTo>
                    <a:cubicBezTo>
                      <a:pt x="61" y="19"/>
                      <a:pt x="61" y="19"/>
                      <a:pt x="61" y="19"/>
                    </a:cubicBezTo>
                    <a:cubicBezTo>
                      <a:pt x="61" y="19"/>
                      <a:pt x="61" y="19"/>
                      <a:pt x="61" y="19"/>
                    </a:cubicBezTo>
                    <a:cubicBezTo>
                      <a:pt x="61" y="19"/>
                      <a:pt x="61" y="19"/>
                      <a:pt x="61" y="19"/>
                    </a:cubicBezTo>
                    <a:cubicBezTo>
                      <a:pt x="61" y="19"/>
                      <a:pt x="61" y="19"/>
                      <a:pt x="61" y="19"/>
                    </a:cubicBezTo>
                    <a:cubicBezTo>
                      <a:pt x="61" y="20"/>
                      <a:pt x="61" y="20"/>
                      <a:pt x="61" y="20"/>
                    </a:cubicBezTo>
                    <a:cubicBezTo>
                      <a:pt x="61" y="20"/>
                      <a:pt x="61" y="20"/>
                      <a:pt x="61" y="20"/>
                    </a:cubicBezTo>
                    <a:cubicBezTo>
                      <a:pt x="61" y="20"/>
                      <a:pt x="61" y="20"/>
                      <a:pt x="61" y="20"/>
                    </a:cubicBezTo>
                    <a:cubicBezTo>
                      <a:pt x="61" y="20"/>
                      <a:pt x="61" y="20"/>
                      <a:pt x="61" y="20"/>
                    </a:cubicBezTo>
                    <a:cubicBezTo>
                      <a:pt x="61" y="20"/>
                      <a:pt x="61" y="20"/>
                      <a:pt x="61" y="20"/>
                    </a:cubicBezTo>
                    <a:cubicBezTo>
                      <a:pt x="62" y="20"/>
                      <a:pt x="62" y="20"/>
                      <a:pt x="62" y="20"/>
                    </a:cubicBezTo>
                    <a:cubicBezTo>
                      <a:pt x="62" y="20"/>
                      <a:pt x="62" y="20"/>
                      <a:pt x="62" y="20"/>
                    </a:cubicBezTo>
                    <a:cubicBezTo>
                      <a:pt x="62" y="21"/>
                      <a:pt x="62" y="21"/>
                      <a:pt x="62" y="21"/>
                    </a:cubicBezTo>
                    <a:cubicBezTo>
                      <a:pt x="62" y="21"/>
                      <a:pt x="62" y="21"/>
                      <a:pt x="62" y="21"/>
                    </a:cubicBezTo>
                    <a:cubicBezTo>
                      <a:pt x="62" y="21"/>
                      <a:pt x="62" y="21"/>
                      <a:pt x="62" y="21"/>
                    </a:cubicBezTo>
                    <a:cubicBezTo>
                      <a:pt x="62" y="21"/>
                      <a:pt x="62" y="21"/>
                      <a:pt x="62" y="21"/>
                    </a:cubicBezTo>
                    <a:cubicBezTo>
                      <a:pt x="62" y="21"/>
                      <a:pt x="62" y="21"/>
                      <a:pt x="62" y="21"/>
                    </a:cubicBezTo>
                    <a:cubicBezTo>
                      <a:pt x="62" y="21"/>
                      <a:pt x="62" y="21"/>
                      <a:pt x="62" y="21"/>
                    </a:cubicBezTo>
                    <a:cubicBezTo>
                      <a:pt x="62" y="21"/>
                      <a:pt x="62" y="21"/>
                      <a:pt x="62" y="21"/>
                    </a:cubicBezTo>
                    <a:cubicBezTo>
                      <a:pt x="62" y="21"/>
                      <a:pt x="62" y="21"/>
                      <a:pt x="62" y="21"/>
                    </a:cubicBezTo>
                    <a:cubicBezTo>
                      <a:pt x="62" y="21"/>
                      <a:pt x="62" y="21"/>
                      <a:pt x="62" y="21"/>
                    </a:cubicBezTo>
                    <a:cubicBezTo>
                      <a:pt x="62" y="21"/>
                      <a:pt x="62" y="21"/>
                      <a:pt x="62" y="21"/>
                    </a:cubicBezTo>
                    <a:cubicBezTo>
                      <a:pt x="62" y="21"/>
                      <a:pt x="62" y="21"/>
                      <a:pt x="62" y="21"/>
                    </a:cubicBezTo>
                    <a:cubicBezTo>
                      <a:pt x="62" y="21"/>
                      <a:pt x="62" y="21"/>
                      <a:pt x="62" y="21"/>
                    </a:cubicBezTo>
                    <a:cubicBezTo>
                      <a:pt x="62" y="21"/>
                      <a:pt x="62" y="21"/>
                      <a:pt x="62" y="21"/>
                    </a:cubicBezTo>
                    <a:cubicBezTo>
                      <a:pt x="62" y="21"/>
                      <a:pt x="62" y="21"/>
                      <a:pt x="62" y="21"/>
                    </a:cubicBezTo>
                    <a:cubicBezTo>
                      <a:pt x="62" y="21"/>
                      <a:pt x="62" y="21"/>
                      <a:pt x="62" y="21"/>
                    </a:cubicBezTo>
                    <a:cubicBezTo>
                      <a:pt x="63" y="21"/>
                      <a:pt x="63" y="21"/>
                      <a:pt x="63" y="21"/>
                    </a:cubicBezTo>
                    <a:cubicBezTo>
                      <a:pt x="63" y="21"/>
                      <a:pt x="63" y="21"/>
                      <a:pt x="63" y="21"/>
                    </a:cubicBezTo>
                    <a:cubicBezTo>
                      <a:pt x="63" y="21"/>
                      <a:pt x="63" y="21"/>
                      <a:pt x="63" y="21"/>
                    </a:cubicBezTo>
                    <a:cubicBezTo>
                      <a:pt x="63" y="21"/>
                      <a:pt x="63" y="21"/>
                      <a:pt x="63" y="21"/>
                    </a:cubicBezTo>
                    <a:cubicBezTo>
                      <a:pt x="63" y="21"/>
                      <a:pt x="63" y="21"/>
                      <a:pt x="63" y="21"/>
                    </a:cubicBezTo>
                    <a:cubicBezTo>
                      <a:pt x="63" y="21"/>
                      <a:pt x="63" y="21"/>
                      <a:pt x="63" y="21"/>
                    </a:cubicBezTo>
                    <a:cubicBezTo>
                      <a:pt x="63" y="22"/>
                      <a:pt x="63" y="22"/>
                      <a:pt x="63" y="22"/>
                    </a:cubicBezTo>
                    <a:cubicBezTo>
                      <a:pt x="63" y="22"/>
                      <a:pt x="63" y="22"/>
                      <a:pt x="63" y="22"/>
                    </a:cubicBezTo>
                    <a:cubicBezTo>
                      <a:pt x="63" y="22"/>
                      <a:pt x="63" y="22"/>
                      <a:pt x="63" y="22"/>
                    </a:cubicBezTo>
                    <a:cubicBezTo>
                      <a:pt x="63" y="22"/>
                      <a:pt x="63" y="22"/>
                      <a:pt x="63" y="22"/>
                    </a:cubicBezTo>
                    <a:cubicBezTo>
                      <a:pt x="63" y="22"/>
                      <a:pt x="63" y="22"/>
                      <a:pt x="63" y="22"/>
                    </a:cubicBezTo>
                    <a:cubicBezTo>
                      <a:pt x="63" y="22"/>
                      <a:pt x="63" y="22"/>
                      <a:pt x="63" y="22"/>
                    </a:cubicBezTo>
                    <a:cubicBezTo>
                      <a:pt x="63" y="22"/>
                      <a:pt x="63" y="22"/>
                      <a:pt x="63" y="22"/>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4"/>
                      <a:pt x="64" y="24"/>
                      <a:pt x="64" y="24"/>
                    </a:cubicBezTo>
                    <a:cubicBezTo>
                      <a:pt x="64" y="24"/>
                      <a:pt x="64" y="24"/>
                      <a:pt x="64" y="24"/>
                    </a:cubicBezTo>
                    <a:cubicBezTo>
                      <a:pt x="64" y="24"/>
                      <a:pt x="64" y="24"/>
                      <a:pt x="64" y="24"/>
                    </a:cubicBezTo>
                    <a:cubicBezTo>
                      <a:pt x="64" y="24"/>
                      <a:pt x="64" y="24"/>
                      <a:pt x="64" y="24"/>
                    </a:cubicBezTo>
                    <a:cubicBezTo>
                      <a:pt x="64" y="24"/>
                      <a:pt x="64" y="24"/>
                      <a:pt x="64" y="24"/>
                    </a:cubicBezTo>
                    <a:cubicBezTo>
                      <a:pt x="64" y="24"/>
                      <a:pt x="64" y="24"/>
                      <a:pt x="64" y="24"/>
                    </a:cubicBezTo>
                    <a:cubicBezTo>
                      <a:pt x="64" y="24"/>
                      <a:pt x="64" y="24"/>
                      <a:pt x="64" y="24"/>
                    </a:cubicBezTo>
                    <a:cubicBezTo>
                      <a:pt x="64" y="24"/>
                      <a:pt x="64" y="24"/>
                      <a:pt x="64" y="24"/>
                    </a:cubicBezTo>
                    <a:cubicBezTo>
                      <a:pt x="64" y="24"/>
                      <a:pt x="64" y="24"/>
                      <a:pt x="64" y="24"/>
                    </a:cubicBezTo>
                    <a:cubicBezTo>
                      <a:pt x="64" y="25"/>
                      <a:pt x="64" y="25"/>
                      <a:pt x="64" y="25"/>
                    </a:cubicBezTo>
                    <a:cubicBezTo>
                      <a:pt x="64" y="25"/>
                      <a:pt x="64" y="25"/>
                      <a:pt x="64" y="25"/>
                    </a:cubicBezTo>
                    <a:cubicBezTo>
                      <a:pt x="64" y="25"/>
                      <a:pt x="64" y="25"/>
                      <a:pt x="64" y="25"/>
                    </a:cubicBezTo>
                    <a:cubicBezTo>
                      <a:pt x="64" y="25"/>
                      <a:pt x="64" y="25"/>
                      <a:pt x="64" y="25"/>
                    </a:cubicBezTo>
                    <a:cubicBezTo>
                      <a:pt x="64" y="24"/>
                      <a:pt x="64" y="24"/>
                      <a:pt x="64" y="24"/>
                    </a:cubicBezTo>
                    <a:cubicBezTo>
                      <a:pt x="64" y="24"/>
                      <a:pt x="64" y="24"/>
                      <a:pt x="64" y="24"/>
                    </a:cubicBezTo>
                    <a:cubicBezTo>
                      <a:pt x="64" y="24"/>
                      <a:pt x="64" y="24"/>
                      <a:pt x="64" y="24"/>
                    </a:cubicBezTo>
                    <a:cubicBezTo>
                      <a:pt x="64" y="24"/>
                      <a:pt x="64" y="24"/>
                      <a:pt x="64" y="24"/>
                    </a:cubicBezTo>
                    <a:cubicBezTo>
                      <a:pt x="64" y="24"/>
                      <a:pt x="64" y="24"/>
                      <a:pt x="64" y="24"/>
                    </a:cubicBezTo>
                    <a:cubicBezTo>
                      <a:pt x="64" y="24"/>
                      <a:pt x="64" y="24"/>
                      <a:pt x="64" y="24"/>
                    </a:cubicBezTo>
                    <a:cubicBezTo>
                      <a:pt x="64" y="24"/>
                      <a:pt x="64" y="24"/>
                      <a:pt x="64" y="24"/>
                    </a:cubicBezTo>
                    <a:cubicBezTo>
                      <a:pt x="65" y="24"/>
                      <a:pt x="65" y="24"/>
                      <a:pt x="65" y="24"/>
                    </a:cubicBezTo>
                    <a:cubicBezTo>
                      <a:pt x="65" y="24"/>
                      <a:pt x="65" y="24"/>
                      <a:pt x="65" y="24"/>
                    </a:cubicBezTo>
                    <a:cubicBezTo>
                      <a:pt x="65" y="24"/>
                      <a:pt x="65" y="24"/>
                      <a:pt x="65" y="24"/>
                    </a:cubicBezTo>
                    <a:cubicBezTo>
                      <a:pt x="65" y="24"/>
                      <a:pt x="65" y="24"/>
                      <a:pt x="65" y="24"/>
                    </a:cubicBezTo>
                    <a:cubicBezTo>
                      <a:pt x="65" y="24"/>
                      <a:pt x="65" y="24"/>
                      <a:pt x="65" y="24"/>
                    </a:cubicBezTo>
                    <a:cubicBezTo>
                      <a:pt x="65" y="24"/>
                      <a:pt x="65" y="24"/>
                      <a:pt x="65" y="24"/>
                    </a:cubicBezTo>
                    <a:cubicBezTo>
                      <a:pt x="65" y="24"/>
                      <a:pt x="65" y="24"/>
                      <a:pt x="65" y="24"/>
                    </a:cubicBezTo>
                    <a:cubicBezTo>
                      <a:pt x="65" y="24"/>
                      <a:pt x="65" y="24"/>
                      <a:pt x="65" y="24"/>
                    </a:cubicBezTo>
                    <a:cubicBezTo>
                      <a:pt x="65" y="24"/>
                      <a:pt x="65" y="24"/>
                      <a:pt x="65" y="24"/>
                    </a:cubicBezTo>
                    <a:cubicBezTo>
                      <a:pt x="65" y="24"/>
                      <a:pt x="65" y="24"/>
                      <a:pt x="65" y="24"/>
                    </a:cubicBezTo>
                    <a:cubicBezTo>
                      <a:pt x="65" y="24"/>
                      <a:pt x="65" y="24"/>
                      <a:pt x="65" y="24"/>
                    </a:cubicBezTo>
                    <a:cubicBezTo>
                      <a:pt x="65" y="23"/>
                      <a:pt x="65" y="23"/>
                      <a:pt x="65" y="23"/>
                    </a:cubicBezTo>
                    <a:cubicBezTo>
                      <a:pt x="65" y="23"/>
                      <a:pt x="65" y="23"/>
                      <a:pt x="65" y="23"/>
                    </a:cubicBezTo>
                    <a:cubicBezTo>
                      <a:pt x="65" y="23"/>
                      <a:pt x="65" y="23"/>
                      <a:pt x="65" y="23"/>
                    </a:cubicBezTo>
                    <a:cubicBezTo>
                      <a:pt x="65" y="23"/>
                      <a:pt x="65" y="23"/>
                      <a:pt x="65" y="23"/>
                    </a:cubicBezTo>
                    <a:cubicBezTo>
                      <a:pt x="65" y="23"/>
                      <a:pt x="65" y="23"/>
                      <a:pt x="65" y="23"/>
                    </a:cubicBezTo>
                    <a:cubicBezTo>
                      <a:pt x="65" y="23"/>
                      <a:pt x="65" y="23"/>
                      <a:pt x="65" y="23"/>
                    </a:cubicBezTo>
                    <a:cubicBezTo>
                      <a:pt x="64" y="22"/>
                      <a:pt x="64" y="22"/>
                      <a:pt x="64" y="22"/>
                    </a:cubicBezTo>
                    <a:cubicBezTo>
                      <a:pt x="65" y="22"/>
                      <a:pt x="65" y="22"/>
                      <a:pt x="65" y="22"/>
                    </a:cubicBezTo>
                    <a:cubicBezTo>
                      <a:pt x="65" y="22"/>
                      <a:pt x="65" y="22"/>
                      <a:pt x="65" y="22"/>
                    </a:cubicBezTo>
                    <a:cubicBezTo>
                      <a:pt x="65" y="22"/>
                      <a:pt x="65" y="22"/>
                      <a:pt x="65" y="22"/>
                    </a:cubicBezTo>
                    <a:cubicBezTo>
                      <a:pt x="65" y="22"/>
                      <a:pt x="65" y="22"/>
                      <a:pt x="65" y="22"/>
                    </a:cubicBezTo>
                    <a:cubicBezTo>
                      <a:pt x="65" y="22"/>
                      <a:pt x="65" y="22"/>
                      <a:pt x="65" y="22"/>
                    </a:cubicBezTo>
                    <a:cubicBezTo>
                      <a:pt x="64" y="22"/>
                      <a:pt x="64" y="22"/>
                      <a:pt x="64" y="22"/>
                    </a:cubicBezTo>
                    <a:cubicBezTo>
                      <a:pt x="64" y="22"/>
                      <a:pt x="64" y="22"/>
                      <a:pt x="64" y="22"/>
                    </a:cubicBezTo>
                    <a:cubicBezTo>
                      <a:pt x="64" y="22"/>
                      <a:pt x="64" y="22"/>
                      <a:pt x="64" y="22"/>
                    </a:cubicBezTo>
                    <a:cubicBezTo>
                      <a:pt x="64" y="22"/>
                      <a:pt x="64" y="22"/>
                      <a:pt x="64" y="22"/>
                    </a:cubicBezTo>
                    <a:cubicBezTo>
                      <a:pt x="64" y="22"/>
                      <a:pt x="64" y="22"/>
                      <a:pt x="64" y="22"/>
                    </a:cubicBezTo>
                    <a:cubicBezTo>
                      <a:pt x="64" y="22"/>
                      <a:pt x="64" y="22"/>
                      <a:pt x="64" y="22"/>
                    </a:cubicBezTo>
                    <a:cubicBezTo>
                      <a:pt x="64" y="21"/>
                      <a:pt x="64" y="21"/>
                      <a:pt x="64" y="21"/>
                    </a:cubicBezTo>
                    <a:cubicBezTo>
                      <a:pt x="64" y="21"/>
                      <a:pt x="64" y="21"/>
                      <a:pt x="64" y="21"/>
                    </a:cubicBezTo>
                    <a:cubicBezTo>
                      <a:pt x="65" y="21"/>
                      <a:pt x="65" y="21"/>
                      <a:pt x="65" y="21"/>
                    </a:cubicBezTo>
                    <a:cubicBezTo>
                      <a:pt x="65" y="21"/>
                      <a:pt x="65" y="21"/>
                      <a:pt x="65" y="21"/>
                    </a:cubicBezTo>
                    <a:cubicBezTo>
                      <a:pt x="64" y="21"/>
                      <a:pt x="64" y="21"/>
                      <a:pt x="64" y="21"/>
                    </a:cubicBezTo>
                    <a:cubicBezTo>
                      <a:pt x="64" y="21"/>
                      <a:pt x="64" y="21"/>
                      <a:pt x="64" y="21"/>
                    </a:cubicBezTo>
                    <a:cubicBezTo>
                      <a:pt x="64" y="21"/>
                      <a:pt x="64" y="21"/>
                      <a:pt x="64" y="21"/>
                    </a:cubicBezTo>
                    <a:cubicBezTo>
                      <a:pt x="64" y="21"/>
                      <a:pt x="64" y="21"/>
                      <a:pt x="64" y="21"/>
                    </a:cubicBezTo>
                    <a:cubicBezTo>
                      <a:pt x="64" y="21"/>
                      <a:pt x="64" y="21"/>
                      <a:pt x="64" y="21"/>
                    </a:cubicBezTo>
                    <a:cubicBezTo>
                      <a:pt x="64" y="21"/>
                      <a:pt x="64" y="21"/>
                      <a:pt x="64" y="21"/>
                    </a:cubicBezTo>
                    <a:cubicBezTo>
                      <a:pt x="64" y="21"/>
                      <a:pt x="64" y="21"/>
                      <a:pt x="64" y="21"/>
                    </a:cubicBezTo>
                    <a:cubicBezTo>
                      <a:pt x="63" y="21"/>
                      <a:pt x="63" y="21"/>
                      <a:pt x="63" y="21"/>
                    </a:cubicBezTo>
                    <a:cubicBezTo>
                      <a:pt x="63" y="21"/>
                      <a:pt x="63" y="21"/>
                      <a:pt x="63" y="21"/>
                    </a:cubicBezTo>
                    <a:cubicBezTo>
                      <a:pt x="63" y="21"/>
                      <a:pt x="63" y="21"/>
                      <a:pt x="63" y="21"/>
                    </a:cubicBezTo>
                    <a:cubicBezTo>
                      <a:pt x="63" y="21"/>
                      <a:pt x="63" y="21"/>
                      <a:pt x="63" y="21"/>
                    </a:cubicBezTo>
                    <a:cubicBezTo>
                      <a:pt x="63" y="21"/>
                      <a:pt x="63" y="21"/>
                      <a:pt x="63" y="21"/>
                    </a:cubicBezTo>
                    <a:cubicBezTo>
                      <a:pt x="63" y="21"/>
                      <a:pt x="63" y="21"/>
                      <a:pt x="63" y="21"/>
                    </a:cubicBezTo>
                    <a:cubicBezTo>
                      <a:pt x="63" y="21"/>
                      <a:pt x="63" y="21"/>
                      <a:pt x="63" y="21"/>
                    </a:cubicBezTo>
                    <a:cubicBezTo>
                      <a:pt x="63" y="21"/>
                      <a:pt x="63" y="21"/>
                      <a:pt x="63" y="21"/>
                    </a:cubicBezTo>
                    <a:cubicBezTo>
                      <a:pt x="62" y="21"/>
                      <a:pt x="62" y="21"/>
                      <a:pt x="62" y="21"/>
                    </a:cubicBezTo>
                    <a:cubicBezTo>
                      <a:pt x="63" y="20"/>
                      <a:pt x="63" y="20"/>
                      <a:pt x="63" y="20"/>
                    </a:cubicBezTo>
                    <a:cubicBezTo>
                      <a:pt x="63" y="20"/>
                      <a:pt x="63" y="20"/>
                      <a:pt x="63" y="20"/>
                    </a:cubicBezTo>
                    <a:cubicBezTo>
                      <a:pt x="63" y="20"/>
                      <a:pt x="63" y="20"/>
                      <a:pt x="63" y="20"/>
                    </a:cubicBezTo>
                    <a:cubicBezTo>
                      <a:pt x="63" y="20"/>
                      <a:pt x="63" y="20"/>
                      <a:pt x="63" y="20"/>
                    </a:cubicBezTo>
                    <a:cubicBezTo>
                      <a:pt x="63" y="20"/>
                      <a:pt x="63" y="20"/>
                      <a:pt x="63" y="20"/>
                    </a:cubicBezTo>
                    <a:cubicBezTo>
                      <a:pt x="63" y="20"/>
                      <a:pt x="63" y="20"/>
                      <a:pt x="63" y="20"/>
                    </a:cubicBezTo>
                    <a:cubicBezTo>
                      <a:pt x="63" y="20"/>
                      <a:pt x="63" y="20"/>
                      <a:pt x="63" y="20"/>
                    </a:cubicBezTo>
                    <a:cubicBezTo>
                      <a:pt x="62" y="20"/>
                      <a:pt x="62" y="20"/>
                      <a:pt x="62" y="20"/>
                    </a:cubicBezTo>
                    <a:cubicBezTo>
                      <a:pt x="63" y="20"/>
                      <a:pt x="63" y="20"/>
                      <a:pt x="63" y="20"/>
                    </a:cubicBezTo>
                    <a:cubicBezTo>
                      <a:pt x="62" y="20"/>
                      <a:pt x="62" y="20"/>
                      <a:pt x="62" y="20"/>
                    </a:cubicBezTo>
                    <a:cubicBezTo>
                      <a:pt x="62" y="20"/>
                      <a:pt x="62" y="20"/>
                      <a:pt x="62" y="20"/>
                    </a:cubicBezTo>
                    <a:cubicBezTo>
                      <a:pt x="62" y="20"/>
                      <a:pt x="62" y="20"/>
                      <a:pt x="62" y="20"/>
                    </a:cubicBezTo>
                    <a:cubicBezTo>
                      <a:pt x="62" y="20"/>
                      <a:pt x="62" y="20"/>
                      <a:pt x="62" y="20"/>
                    </a:cubicBezTo>
                    <a:cubicBezTo>
                      <a:pt x="62" y="19"/>
                      <a:pt x="62" y="19"/>
                      <a:pt x="62" y="19"/>
                    </a:cubicBezTo>
                    <a:cubicBezTo>
                      <a:pt x="62" y="19"/>
                      <a:pt x="62" y="19"/>
                      <a:pt x="62" y="19"/>
                    </a:cubicBezTo>
                    <a:cubicBezTo>
                      <a:pt x="62" y="19"/>
                      <a:pt x="62" y="19"/>
                      <a:pt x="62" y="19"/>
                    </a:cubicBezTo>
                    <a:cubicBezTo>
                      <a:pt x="62" y="19"/>
                      <a:pt x="62" y="19"/>
                      <a:pt x="62" y="19"/>
                    </a:cubicBezTo>
                    <a:cubicBezTo>
                      <a:pt x="62" y="19"/>
                      <a:pt x="62" y="19"/>
                      <a:pt x="62" y="19"/>
                    </a:cubicBezTo>
                    <a:cubicBezTo>
                      <a:pt x="62" y="19"/>
                      <a:pt x="62" y="19"/>
                      <a:pt x="62" y="19"/>
                    </a:cubicBezTo>
                    <a:cubicBezTo>
                      <a:pt x="62" y="19"/>
                      <a:pt x="62" y="19"/>
                      <a:pt x="62" y="19"/>
                    </a:cubicBezTo>
                    <a:cubicBezTo>
                      <a:pt x="62" y="19"/>
                      <a:pt x="62" y="19"/>
                      <a:pt x="62" y="19"/>
                    </a:cubicBezTo>
                    <a:cubicBezTo>
                      <a:pt x="62" y="19"/>
                      <a:pt x="62" y="19"/>
                      <a:pt x="62" y="19"/>
                    </a:cubicBezTo>
                    <a:cubicBezTo>
                      <a:pt x="62" y="19"/>
                      <a:pt x="62" y="19"/>
                      <a:pt x="62" y="19"/>
                    </a:cubicBezTo>
                    <a:cubicBezTo>
                      <a:pt x="62" y="18"/>
                      <a:pt x="62" y="18"/>
                      <a:pt x="62" y="18"/>
                    </a:cubicBezTo>
                    <a:cubicBezTo>
                      <a:pt x="62" y="18"/>
                      <a:pt x="62" y="18"/>
                      <a:pt x="62" y="18"/>
                    </a:cubicBezTo>
                    <a:cubicBezTo>
                      <a:pt x="62" y="18"/>
                      <a:pt x="62" y="18"/>
                      <a:pt x="62" y="18"/>
                    </a:cubicBezTo>
                    <a:cubicBezTo>
                      <a:pt x="62" y="18"/>
                      <a:pt x="62" y="18"/>
                      <a:pt x="62" y="18"/>
                    </a:cubicBezTo>
                    <a:cubicBezTo>
                      <a:pt x="62" y="18"/>
                      <a:pt x="62" y="18"/>
                      <a:pt x="62" y="18"/>
                    </a:cubicBezTo>
                    <a:cubicBezTo>
                      <a:pt x="62" y="18"/>
                      <a:pt x="62" y="18"/>
                      <a:pt x="62" y="18"/>
                    </a:cubicBezTo>
                    <a:cubicBezTo>
                      <a:pt x="62" y="18"/>
                      <a:pt x="62" y="18"/>
                      <a:pt x="62" y="18"/>
                    </a:cubicBezTo>
                    <a:cubicBezTo>
                      <a:pt x="62" y="18"/>
                      <a:pt x="62" y="18"/>
                      <a:pt x="62" y="18"/>
                    </a:cubicBezTo>
                    <a:cubicBezTo>
                      <a:pt x="62" y="18"/>
                      <a:pt x="62" y="18"/>
                      <a:pt x="62"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4" y="17"/>
                      <a:pt x="64" y="17"/>
                      <a:pt x="64" y="17"/>
                    </a:cubicBezTo>
                    <a:cubicBezTo>
                      <a:pt x="64" y="17"/>
                      <a:pt x="64" y="17"/>
                      <a:pt x="64" y="17"/>
                    </a:cubicBezTo>
                    <a:cubicBezTo>
                      <a:pt x="64" y="17"/>
                      <a:pt x="64" y="17"/>
                      <a:pt x="64" y="17"/>
                    </a:cubicBezTo>
                    <a:cubicBezTo>
                      <a:pt x="64" y="17"/>
                      <a:pt x="64" y="17"/>
                      <a:pt x="64" y="17"/>
                    </a:cubicBezTo>
                    <a:cubicBezTo>
                      <a:pt x="64" y="17"/>
                      <a:pt x="64" y="17"/>
                      <a:pt x="64" y="17"/>
                    </a:cubicBezTo>
                    <a:cubicBezTo>
                      <a:pt x="64" y="17"/>
                      <a:pt x="64" y="17"/>
                      <a:pt x="64" y="17"/>
                    </a:cubicBezTo>
                    <a:cubicBezTo>
                      <a:pt x="64" y="17"/>
                      <a:pt x="64" y="17"/>
                      <a:pt x="64" y="17"/>
                    </a:cubicBezTo>
                    <a:cubicBezTo>
                      <a:pt x="64" y="17"/>
                      <a:pt x="64" y="17"/>
                      <a:pt x="64" y="17"/>
                    </a:cubicBezTo>
                    <a:cubicBezTo>
                      <a:pt x="64" y="17"/>
                      <a:pt x="64" y="17"/>
                      <a:pt x="64" y="17"/>
                    </a:cubicBezTo>
                    <a:cubicBezTo>
                      <a:pt x="65" y="17"/>
                      <a:pt x="65" y="17"/>
                      <a:pt x="65" y="17"/>
                    </a:cubicBezTo>
                    <a:cubicBezTo>
                      <a:pt x="65" y="17"/>
                      <a:pt x="65" y="17"/>
                      <a:pt x="65" y="17"/>
                    </a:cubicBezTo>
                    <a:cubicBezTo>
                      <a:pt x="65" y="17"/>
                      <a:pt x="65" y="17"/>
                      <a:pt x="65" y="17"/>
                    </a:cubicBezTo>
                    <a:cubicBezTo>
                      <a:pt x="65" y="17"/>
                      <a:pt x="65" y="17"/>
                      <a:pt x="65" y="17"/>
                    </a:cubicBezTo>
                    <a:cubicBezTo>
                      <a:pt x="65" y="17"/>
                      <a:pt x="65" y="17"/>
                      <a:pt x="65" y="17"/>
                    </a:cubicBezTo>
                    <a:cubicBezTo>
                      <a:pt x="65" y="17"/>
                      <a:pt x="65" y="17"/>
                      <a:pt x="65" y="17"/>
                    </a:cubicBezTo>
                    <a:cubicBezTo>
                      <a:pt x="65" y="17"/>
                      <a:pt x="65" y="17"/>
                      <a:pt x="65" y="17"/>
                    </a:cubicBezTo>
                    <a:cubicBezTo>
                      <a:pt x="65" y="17"/>
                      <a:pt x="65" y="17"/>
                      <a:pt x="65" y="17"/>
                    </a:cubicBezTo>
                    <a:cubicBezTo>
                      <a:pt x="65" y="17"/>
                      <a:pt x="65" y="17"/>
                      <a:pt x="65" y="17"/>
                    </a:cubicBezTo>
                    <a:cubicBezTo>
                      <a:pt x="65" y="17"/>
                      <a:pt x="65" y="17"/>
                      <a:pt x="65"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7" y="17"/>
                      <a:pt x="67" y="17"/>
                      <a:pt x="67" y="17"/>
                    </a:cubicBezTo>
                    <a:cubicBezTo>
                      <a:pt x="67" y="17"/>
                      <a:pt x="67" y="17"/>
                      <a:pt x="67" y="17"/>
                    </a:cubicBezTo>
                    <a:cubicBezTo>
                      <a:pt x="67" y="17"/>
                      <a:pt x="67" y="17"/>
                      <a:pt x="67" y="17"/>
                    </a:cubicBezTo>
                    <a:cubicBezTo>
                      <a:pt x="67" y="17"/>
                      <a:pt x="67" y="17"/>
                      <a:pt x="67" y="17"/>
                    </a:cubicBezTo>
                    <a:cubicBezTo>
                      <a:pt x="67" y="17"/>
                      <a:pt x="67" y="17"/>
                      <a:pt x="67" y="17"/>
                    </a:cubicBezTo>
                    <a:cubicBezTo>
                      <a:pt x="67" y="17"/>
                      <a:pt x="67" y="17"/>
                      <a:pt x="67" y="17"/>
                    </a:cubicBezTo>
                    <a:cubicBezTo>
                      <a:pt x="67" y="17"/>
                      <a:pt x="67" y="17"/>
                      <a:pt x="67" y="17"/>
                    </a:cubicBezTo>
                    <a:cubicBezTo>
                      <a:pt x="67" y="17"/>
                      <a:pt x="67" y="17"/>
                      <a:pt x="67" y="17"/>
                    </a:cubicBezTo>
                    <a:cubicBezTo>
                      <a:pt x="67" y="17"/>
                      <a:pt x="67" y="17"/>
                      <a:pt x="67" y="17"/>
                    </a:cubicBezTo>
                    <a:cubicBezTo>
                      <a:pt x="67" y="17"/>
                      <a:pt x="67" y="17"/>
                      <a:pt x="67"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9" y="17"/>
                      <a:pt x="69" y="17"/>
                      <a:pt x="69" y="17"/>
                    </a:cubicBezTo>
                    <a:cubicBezTo>
                      <a:pt x="69" y="17"/>
                      <a:pt x="69" y="17"/>
                      <a:pt x="69" y="17"/>
                    </a:cubicBezTo>
                    <a:cubicBezTo>
                      <a:pt x="69" y="17"/>
                      <a:pt x="69" y="17"/>
                      <a:pt x="69" y="17"/>
                    </a:cubicBezTo>
                    <a:cubicBezTo>
                      <a:pt x="69" y="17"/>
                      <a:pt x="69" y="17"/>
                      <a:pt x="69" y="17"/>
                    </a:cubicBezTo>
                    <a:cubicBezTo>
                      <a:pt x="69" y="17"/>
                      <a:pt x="69" y="17"/>
                      <a:pt x="69" y="17"/>
                    </a:cubicBezTo>
                    <a:cubicBezTo>
                      <a:pt x="69" y="17"/>
                      <a:pt x="69" y="17"/>
                      <a:pt x="69" y="17"/>
                    </a:cubicBezTo>
                    <a:cubicBezTo>
                      <a:pt x="69" y="17"/>
                      <a:pt x="69" y="17"/>
                      <a:pt x="69" y="17"/>
                    </a:cubicBezTo>
                    <a:cubicBezTo>
                      <a:pt x="69" y="17"/>
                      <a:pt x="69" y="17"/>
                      <a:pt x="69" y="17"/>
                    </a:cubicBezTo>
                    <a:cubicBezTo>
                      <a:pt x="69" y="17"/>
                      <a:pt x="69" y="17"/>
                      <a:pt x="69" y="17"/>
                    </a:cubicBezTo>
                    <a:cubicBezTo>
                      <a:pt x="69" y="17"/>
                      <a:pt x="69" y="17"/>
                      <a:pt x="69" y="17"/>
                    </a:cubicBezTo>
                    <a:cubicBezTo>
                      <a:pt x="69" y="17"/>
                      <a:pt x="69" y="17"/>
                      <a:pt x="69" y="17"/>
                    </a:cubicBezTo>
                    <a:cubicBezTo>
                      <a:pt x="69" y="17"/>
                      <a:pt x="69" y="17"/>
                      <a:pt x="69" y="17"/>
                    </a:cubicBezTo>
                    <a:cubicBezTo>
                      <a:pt x="70" y="17"/>
                      <a:pt x="70" y="17"/>
                      <a:pt x="70" y="17"/>
                    </a:cubicBezTo>
                    <a:cubicBezTo>
                      <a:pt x="70" y="17"/>
                      <a:pt x="70" y="17"/>
                      <a:pt x="70" y="17"/>
                    </a:cubicBezTo>
                    <a:cubicBezTo>
                      <a:pt x="70" y="17"/>
                      <a:pt x="70" y="17"/>
                      <a:pt x="70" y="17"/>
                    </a:cubicBezTo>
                    <a:cubicBezTo>
                      <a:pt x="70" y="17"/>
                      <a:pt x="70" y="17"/>
                      <a:pt x="70" y="17"/>
                    </a:cubicBezTo>
                    <a:cubicBezTo>
                      <a:pt x="70" y="17"/>
                      <a:pt x="70" y="17"/>
                      <a:pt x="70" y="17"/>
                    </a:cubicBezTo>
                    <a:cubicBezTo>
                      <a:pt x="70" y="17"/>
                      <a:pt x="70" y="17"/>
                      <a:pt x="70" y="17"/>
                    </a:cubicBezTo>
                    <a:cubicBezTo>
                      <a:pt x="70" y="17"/>
                      <a:pt x="70" y="17"/>
                      <a:pt x="70" y="17"/>
                    </a:cubicBezTo>
                    <a:cubicBezTo>
                      <a:pt x="70" y="17"/>
                      <a:pt x="70" y="17"/>
                      <a:pt x="70" y="17"/>
                    </a:cubicBezTo>
                    <a:cubicBezTo>
                      <a:pt x="71" y="18"/>
                      <a:pt x="71" y="18"/>
                      <a:pt x="71" y="18"/>
                    </a:cubicBezTo>
                    <a:cubicBezTo>
                      <a:pt x="71" y="18"/>
                      <a:pt x="71" y="18"/>
                      <a:pt x="71" y="18"/>
                    </a:cubicBezTo>
                    <a:cubicBezTo>
                      <a:pt x="71" y="18"/>
                      <a:pt x="71" y="18"/>
                      <a:pt x="71" y="18"/>
                    </a:cubicBezTo>
                    <a:cubicBezTo>
                      <a:pt x="70" y="18"/>
                      <a:pt x="70" y="18"/>
                      <a:pt x="70" y="18"/>
                    </a:cubicBezTo>
                    <a:cubicBezTo>
                      <a:pt x="70" y="18"/>
                      <a:pt x="70" y="18"/>
                      <a:pt x="70" y="18"/>
                    </a:cubicBezTo>
                    <a:cubicBezTo>
                      <a:pt x="70" y="18"/>
                      <a:pt x="70" y="18"/>
                      <a:pt x="70" y="18"/>
                    </a:cubicBezTo>
                    <a:cubicBezTo>
                      <a:pt x="70" y="18"/>
                      <a:pt x="70" y="18"/>
                      <a:pt x="70" y="18"/>
                    </a:cubicBezTo>
                    <a:cubicBezTo>
                      <a:pt x="70" y="18"/>
                      <a:pt x="70" y="18"/>
                      <a:pt x="70" y="18"/>
                    </a:cubicBezTo>
                    <a:cubicBezTo>
                      <a:pt x="70" y="18"/>
                      <a:pt x="70" y="18"/>
                      <a:pt x="70" y="18"/>
                    </a:cubicBezTo>
                    <a:cubicBezTo>
                      <a:pt x="70" y="19"/>
                      <a:pt x="70" y="19"/>
                      <a:pt x="70" y="19"/>
                    </a:cubicBezTo>
                    <a:cubicBezTo>
                      <a:pt x="70" y="19"/>
                      <a:pt x="70" y="19"/>
                      <a:pt x="70" y="19"/>
                    </a:cubicBezTo>
                    <a:cubicBezTo>
                      <a:pt x="70" y="19"/>
                      <a:pt x="70" y="19"/>
                      <a:pt x="70" y="19"/>
                    </a:cubicBezTo>
                    <a:cubicBezTo>
                      <a:pt x="70" y="19"/>
                      <a:pt x="70" y="19"/>
                      <a:pt x="70" y="19"/>
                    </a:cubicBezTo>
                    <a:cubicBezTo>
                      <a:pt x="70" y="19"/>
                      <a:pt x="70" y="19"/>
                      <a:pt x="70" y="19"/>
                    </a:cubicBezTo>
                    <a:cubicBezTo>
                      <a:pt x="70" y="19"/>
                      <a:pt x="70" y="19"/>
                      <a:pt x="70" y="19"/>
                    </a:cubicBezTo>
                    <a:cubicBezTo>
                      <a:pt x="70" y="19"/>
                      <a:pt x="70" y="19"/>
                      <a:pt x="70" y="19"/>
                    </a:cubicBezTo>
                    <a:cubicBezTo>
                      <a:pt x="70" y="19"/>
                      <a:pt x="70" y="19"/>
                      <a:pt x="70" y="19"/>
                    </a:cubicBezTo>
                    <a:cubicBezTo>
                      <a:pt x="70" y="19"/>
                      <a:pt x="70" y="19"/>
                      <a:pt x="70" y="19"/>
                    </a:cubicBezTo>
                    <a:cubicBezTo>
                      <a:pt x="70" y="20"/>
                      <a:pt x="70" y="20"/>
                      <a:pt x="70" y="20"/>
                    </a:cubicBezTo>
                    <a:cubicBezTo>
                      <a:pt x="70" y="20"/>
                      <a:pt x="70" y="20"/>
                      <a:pt x="70" y="20"/>
                    </a:cubicBezTo>
                    <a:cubicBezTo>
                      <a:pt x="70" y="20"/>
                      <a:pt x="70" y="20"/>
                      <a:pt x="70" y="20"/>
                    </a:cubicBezTo>
                    <a:cubicBezTo>
                      <a:pt x="70" y="20"/>
                      <a:pt x="70" y="20"/>
                      <a:pt x="70" y="20"/>
                    </a:cubicBezTo>
                    <a:cubicBezTo>
                      <a:pt x="70" y="20"/>
                      <a:pt x="70" y="20"/>
                      <a:pt x="70" y="20"/>
                    </a:cubicBezTo>
                    <a:cubicBezTo>
                      <a:pt x="70" y="20"/>
                      <a:pt x="70" y="20"/>
                      <a:pt x="70" y="20"/>
                    </a:cubicBezTo>
                    <a:cubicBezTo>
                      <a:pt x="70" y="20"/>
                      <a:pt x="70" y="20"/>
                      <a:pt x="70" y="20"/>
                    </a:cubicBezTo>
                    <a:cubicBezTo>
                      <a:pt x="70" y="20"/>
                      <a:pt x="70" y="20"/>
                      <a:pt x="70" y="20"/>
                    </a:cubicBezTo>
                    <a:cubicBezTo>
                      <a:pt x="70" y="20"/>
                      <a:pt x="70" y="20"/>
                      <a:pt x="70" y="20"/>
                    </a:cubicBezTo>
                    <a:cubicBezTo>
                      <a:pt x="70" y="20"/>
                      <a:pt x="70" y="20"/>
                      <a:pt x="70" y="20"/>
                    </a:cubicBezTo>
                    <a:cubicBezTo>
                      <a:pt x="70" y="21"/>
                      <a:pt x="70" y="21"/>
                      <a:pt x="70" y="21"/>
                    </a:cubicBezTo>
                    <a:cubicBezTo>
                      <a:pt x="70" y="21"/>
                      <a:pt x="70" y="21"/>
                      <a:pt x="70" y="21"/>
                    </a:cubicBezTo>
                    <a:cubicBezTo>
                      <a:pt x="70" y="21"/>
                      <a:pt x="70" y="21"/>
                      <a:pt x="70" y="21"/>
                    </a:cubicBezTo>
                    <a:cubicBezTo>
                      <a:pt x="70" y="21"/>
                      <a:pt x="70" y="21"/>
                      <a:pt x="70" y="21"/>
                    </a:cubicBezTo>
                    <a:cubicBezTo>
                      <a:pt x="70" y="21"/>
                      <a:pt x="70" y="21"/>
                      <a:pt x="70" y="21"/>
                    </a:cubicBezTo>
                    <a:cubicBezTo>
                      <a:pt x="70" y="21"/>
                      <a:pt x="70" y="21"/>
                      <a:pt x="70" y="21"/>
                    </a:cubicBezTo>
                    <a:cubicBezTo>
                      <a:pt x="70" y="21"/>
                      <a:pt x="70" y="21"/>
                      <a:pt x="70" y="21"/>
                    </a:cubicBezTo>
                    <a:cubicBezTo>
                      <a:pt x="70" y="21"/>
                      <a:pt x="70" y="21"/>
                      <a:pt x="70" y="21"/>
                    </a:cubicBezTo>
                    <a:cubicBezTo>
                      <a:pt x="70" y="21"/>
                      <a:pt x="70" y="21"/>
                      <a:pt x="70" y="21"/>
                    </a:cubicBezTo>
                    <a:cubicBezTo>
                      <a:pt x="70" y="21"/>
                      <a:pt x="70" y="21"/>
                      <a:pt x="70" y="21"/>
                    </a:cubicBezTo>
                    <a:cubicBezTo>
                      <a:pt x="70" y="21"/>
                      <a:pt x="70" y="21"/>
                      <a:pt x="70" y="21"/>
                    </a:cubicBezTo>
                    <a:cubicBezTo>
                      <a:pt x="70" y="21"/>
                      <a:pt x="70" y="21"/>
                      <a:pt x="70" y="21"/>
                    </a:cubicBezTo>
                    <a:cubicBezTo>
                      <a:pt x="70" y="21"/>
                      <a:pt x="70" y="21"/>
                      <a:pt x="70" y="21"/>
                    </a:cubicBezTo>
                    <a:cubicBezTo>
                      <a:pt x="70" y="21"/>
                      <a:pt x="70" y="21"/>
                      <a:pt x="70" y="21"/>
                    </a:cubicBezTo>
                    <a:cubicBezTo>
                      <a:pt x="70" y="22"/>
                      <a:pt x="70" y="22"/>
                      <a:pt x="70" y="22"/>
                    </a:cubicBezTo>
                    <a:cubicBezTo>
                      <a:pt x="70" y="22"/>
                      <a:pt x="70" y="22"/>
                      <a:pt x="70" y="22"/>
                    </a:cubicBezTo>
                    <a:cubicBezTo>
                      <a:pt x="70" y="22"/>
                      <a:pt x="70" y="22"/>
                      <a:pt x="70" y="22"/>
                    </a:cubicBezTo>
                    <a:cubicBezTo>
                      <a:pt x="70" y="22"/>
                      <a:pt x="70" y="22"/>
                      <a:pt x="70" y="22"/>
                    </a:cubicBezTo>
                    <a:cubicBezTo>
                      <a:pt x="70" y="22"/>
                      <a:pt x="70" y="22"/>
                      <a:pt x="70" y="22"/>
                    </a:cubicBezTo>
                    <a:cubicBezTo>
                      <a:pt x="70" y="22"/>
                      <a:pt x="70" y="22"/>
                      <a:pt x="70" y="22"/>
                    </a:cubicBezTo>
                    <a:cubicBezTo>
                      <a:pt x="70" y="22"/>
                      <a:pt x="70" y="22"/>
                      <a:pt x="70" y="22"/>
                    </a:cubicBezTo>
                    <a:cubicBezTo>
                      <a:pt x="70" y="22"/>
                      <a:pt x="70" y="22"/>
                      <a:pt x="70" y="22"/>
                    </a:cubicBezTo>
                    <a:cubicBezTo>
                      <a:pt x="70" y="22"/>
                      <a:pt x="70" y="22"/>
                      <a:pt x="70" y="22"/>
                    </a:cubicBezTo>
                    <a:cubicBezTo>
                      <a:pt x="70" y="23"/>
                      <a:pt x="70" y="23"/>
                      <a:pt x="70" y="23"/>
                    </a:cubicBezTo>
                    <a:cubicBezTo>
                      <a:pt x="70" y="23"/>
                      <a:pt x="70" y="23"/>
                      <a:pt x="70" y="23"/>
                    </a:cubicBezTo>
                    <a:cubicBezTo>
                      <a:pt x="70" y="23"/>
                      <a:pt x="70" y="23"/>
                      <a:pt x="70" y="23"/>
                    </a:cubicBezTo>
                    <a:cubicBezTo>
                      <a:pt x="70" y="23"/>
                      <a:pt x="70" y="23"/>
                      <a:pt x="70" y="23"/>
                    </a:cubicBezTo>
                    <a:cubicBezTo>
                      <a:pt x="70" y="23"/>
                      <a:pt x="70" y="23"/>
                      <a:pt x="70" y="23"/>
                    </a:cubicBezTo>
                    <a:cubicBezTo>
                      <a:pt x="70" y="23"/>
                      <a:pt x="70" y="23"/>
                      <a:pt x="70" y="23"/>
                    </a:cubicBezTo>
                    <a:cubicBezTo>
                      <a:pt x="70" y="23"/>
                      <a:pt x="70" y="23"/>
                      <a:pt x="70" y="23"/>
                    </a:cubicBezTo>
                    <a:cubicBezTo>
                      <a:pt x="69" y="23"/>
                      <a:pt x="69" y="23"/>
                      <a:pt x="69" y="23"/>
                    </a:cubicBezTo>
                    <a:cubicBezTo>
                      <a:pt x="70" y="23"/>
                      <a:pt x="70" y="23"/>
                      <a:pt x="70" y="23"/>
                    </a:cubicBezTo>
                    <a:cubicBezTo>
                      <a:pt x="69" y="23"/>
                      <a:pt x="69" y="23"/>
                      <a:pt x="69" y="23"/>
                    </a:cubicBezTo>
                    <a:cubicBezTo>
                      <a:pt x="70" y="23"/>
                      <a:pt x="70" y="23"/>
                      <a:pt x="70" y="23"/>
                    </a:cubicBezTo>
                    <a:cubicBezTo>
                      <a:pt x="69" y="24"/>
                      <a:pt x="69" y="24"/>
                      <a:pt x="69" y="24"/>
                    </a:cubicBezTo>
                    <a:cubicBezTo>
                      <a:pt x="69" y="24"/>
                      <a:pt x="69" y="24"/>
                      <a:pt x="69" y="24"/>
                    </a:cubicBezTo>
                    <a:cubicBezTo>
                      <a:pt x="69" y="24"/>
                      <a:pt x="69" y="24"/>
                      <a:pt x="69" y="24"/>
                    </a:cubicBezTo>
                    <a:cubicBezTo>
                      <a:pt x="70" y="24"/>
                      <a:pt x="70" y="24"/>
                      <a:pt x="70" y="24"/>
                    </a:cubicBezTo>
                    <a:cubicBezTo>
                      <a:pt x="69" y="24"/>
                      <a:pt x="69" y="24"/>
                      <a:pt x="69" y="24"/>
                    </a:cubicBezTo>
                    <a:cubicBezTo>
                      <a:pt x="70" y="24"/>
                      <a:pt x="70" y="24"/>
                      <a:pt x="70" y="24"/>
                    </a:cubicBezTo>
                    <a:cubicBezTo>
                      <a:pt x="70" y="24"/>
                      <a:pt x="70" y="24"/>
                      <a:pt x="70" y="24"/>
                    </a:cubicBezTo>
                    <a:cubicBezTo>
                      <a:pt x="70" y="24"/>
                      <a:pt x="70" y="24"/>
                      <a:pt x="70" y="24"/>
                    </a:cubicBezTo>
                    <a:cubicBezTo>
                      <a:pt x="70" y="24"/>
                      <a:pt x="70" y="24"/>
                      <a:pt x="70" y="24"/>
                    </a:cubicBezTo>
                    <a:cubicBezTo>
                      <a:pt x="70" y="25"/>
                      <a:pt x="70" y="25"/>
                      <a:pt x="70" y="25"/>
                    </a:cubicBezTo>
                    <a:cubicBezTo>
                      <a:pt x="70" y="25"/>
                      <a:pt x="70" y="25"/>
                      <a:pt x="70" y="25"/>
                    </a:cubicBezTo>
                    <a:cubicBezTo>
                      <a:pt x="69" y="25"/>
                      <a:pt x="69" y="25"/>
                      <a:pt x="69" y="25"/>
                    </a:cubicBezTo>
                    <a:cubicBezTo>
                      <a:pt x="70" y="25"/>
                      <a:pt x="70" y="25"/>
                      <a:pt x="70" y="25"/>
                    </a:cubicBezTo>
                    <a:cubicBezTo>
                      <a:pt x="70" y="25"/>
                      <a:pt x="70" y="25"/>
                      <a:pt x="70" y="25"/>
                    </a:cubicBezTo>
                    <a:cubicBezTo>
                      <a:pt x="70" y="25"/>
                      <a:pt x="70" y="25"/>
                      <a:pt x="70" y="25"/>
                    </a:cubicBezTo>
                    <a:cubicBezTo>
                      <a:pt x="70" y="25"/>
                      <a:pt x="70" y="25"/>
                      <a:pt x="70" y="25"/>
                    </a:cubicBezTo>
                    <a:cubicBezTo>
                      <a:pt x="70" y="25"/>
                      <a:pt x="70" y="25"/>
                      <a:pt x="70" y="25"/>
                    </a:cubicBezTo>
                    <a:cubicBezTo>
                      <a:pt x="70" y="26"/>
                      <a:pt x="70" y="26"/>
                      <a:pt x="70" y="26"/>
                    </a:cubicBezTo>
                    <a:cubicBezTo>
                      <a:pt x="70" y="26"/>
                      <a:pt x="70" y="26"/>
                      <a:pt x="70" y="26"/>
                    </a:cubicBezTo>
                    <a:cubicBezTo>
                      <a:pt x="70" y="26"/>
                      <a:pt x="70" y="26"/>
                      <a:pt x="70" y="26"/>
                    </a:cubicBezTo>
                    <a:cubicBezTo>
                      <a:pt x="70" y="26"/>
                      <a:pt x="70" y="26"/>
                      <a:pt x="70" y="26"/>
                    </a:cubicBezTo>
                    <a:cubicBezTo>
                      <a:pt x="70" y="26"/>
                      <a:pt x="70" y="26"/>
                      <a:pt x="70" y="26"/>
                    </a:cubicBezTo>
                    <a:cubicBezTo>
                      <a:pt x="70" y="26"/>
                      <a:pt x="70" y="26"/>
                      <a:pt x="70" y="26"/>
                    </a:cubicBezTo>
                    <a:cubicBezTo>
                      <a:pt x="70" y="26"/>
                      <a:pt x="70" y="26"/>
                      <a:pt x="70" y="26"/>
                    </a:cubicBezTo>
                    <a:cubicBezTo>
                      <a:pt x="70" y="26"/>
                      <a:pt x="70" y="26"/>
                      <a:pt x="70" y="26"/>
                    </a:cubicBezTo>
                    <a:cubicBezTo>
                      <a:pt x="70" y="26"/>
                      <a:pt x="70" y="26"/>
                      <a:pt x="70" y="26"/>
                    </a:cubicBezTo>
                    <a:cubicBezTo>
                      <a:pt x="70" y="26"/>
                      <a:pt x="70" y="26"/>
                      <a:pt x="70" y="26"/>
                    </a:cubicBezTo>
                    <a:cubicBezTo>
                      <a:pt x="70" y="26"/>
                      <a:pt x="70" y="26"/>
                      <a:pt x="70" y="26"/>
                    </a:cubicBezTo>
                    <a:cubicBezTo>
                      <a:pt x="70" y="27"/>
                      <a:pt x="70" y="27"/>
                      <a:pt x="70" y="27"/>
                    </a:cubicBezTo>
                    <a:cubicBezTo>
                      <a:pt x="70" y="27"/>
                      <a:pt x="70" y="27"/>
                      <a:pt x="70" y="27"/>
                    </a:cubicBezTo>
                    <a:cubicBezTo>
                      <a:pt x="70" y="27"/>
                      <a:pt x="70" y="27"/>
                      <a:pt x="70" y="27"/>
                    </a:cubicBezTo>
                    <a:cubicBezTo>
                      <a:pt x="70" y="27"/>
                      <a:pt x="70" y="27"/>
                      <a:pt x="70" y="27"/>
                    </a:cubicBezTo>
                    <a:cubicBezTo>
                      <a:pt x="70" y="26"/>
                      <a:pt x="70" y="26"/>
                      <a:pt x="70" y="26"/>
                    </a:cubicBezTo>
                    <a:cubicBezTo>
                      <a:pt x="70" y="26"/>
                      <a:pt x="70" y="26"/>
                      <a:pt x="70" y="26"/>
                    </a:cubicBezTo>
                    <a:cubicBezTo>
                      <a:pt x="70" y="27"/>
                      <a:pt x="70" y="27"/>
                      <a:pt x="70" y="27"/>
                    </a:cubicBezTo>
                    <a:cubicBezTo>
                      <a:pt x="70" y="27"/>
                      <a:pt x="70" y="27"/>
                      <a:pt x="70" y="27"/>
                    </a:cubicBezTo>
                    <a:cubicBezTo>
                      <a:pt x="70" y="27"/>
                      <a:pt x="70" y="27"/>
                      <a:pt x="70" y="27"/>
                    </a:cubicBezTo>
                    <a:cubicBezTo>
                      <a:pt x="70" y="27"/>
                      <a:pt x="70" y="27"/>
                      <a:pt x="70" y="27"/>
                    </a:cubicBezTo>
                    <a:cubicBezTo>
                      <a:pt x="70" y="27"/>
                      <a:pt x="70" y="27"/>
                      <a:pt x="70" y="27"/>
                    </a:cubicBezTo>
                    <a:cubicBezTo>
                      <a:pt x="70" y="27"/>
                      <a:pt x="70" y="27"/>
                      <a:pt x="70" y="27"/>
                    </a:cubicBezTo>
                    <a:cubicBezTo>
                      <a:pt x="70" y="27"/>
                      <a:pt x="70" y="27"/>
                      <a:pt x="70" y="27"/>
                    </a:cubicBezTo>
                    <a:cubicBezTo>
                      <a:pt x="70" y="27"/>
                      <a:pt x="70" y="27"/>
                      <a:pt x="70" y="27"/>
                    </a:cubicBezTo>
                    <a:cubicBezTo>
                      <a:pt x="70" y="27"/>
                      <a:pt x="70" y="27"/>
                      <a:pt x="70" y="27"/>
                    </a:cubicBezTo>
                    <a:cubicBezTo>
                      <a:pt x="70" y="27"/>
                      <a:pt x="70" y="27"/>
                      <a:pt x="70" y="27"/>
                    </a:cubicBezTo>
                    <a:cubicBezTo>
                      <a:pt x="70" y="27"/>
                      <a:pt x="70" y="27"/>
                      <a:pt x="70" y="27"/>
                    </a:cubicBezTo>
                    <a:cubicBezTo>
                      <a:pt x="70" y="27"/>
                      <a:pt x="70" y="27"/>
                      <a:pt x="70" y="27"/>
                    </a:cubicBezTo>
                    <a:cubicBezTo>
                      <a:pt x="70" y="27"/>
                      <a:pt x="70" y="27"/>
                      <a:pt x="70" y="27"/>
                    </a:cubicBezTo>
                    <a:cubicBezTo>
                      <a:pt x="70" y="27"/>
                      <a:pt x="70" y="27"/>
                      <a:pt x="70" y="27"/>
                    </a:cubicBezTo>
                    <a:cubicBezTo>
                      <a:pt x="70" y="27"/>
                      <a:pt x="70" y="27"/>
                      <a:pt x="70" y="27"/>
                    </a:cubicBezTo>
                    <a:cubicBezTo>
                      <a:pt x="70" y="27"/>
                      <a:pt x="70" y="27"/>
                      <a:pt x="70" y="27"/>
                    </a:cubicBezTo>
                    <a:cubicBezTo>
                      <a:pt x="70" y="27"/>
                      <a:pt x="70" y="27"/>
                      <a:pt x="70" y="27"/>
                    </a:cubicBezTo>
                    <a:cubicBezTo>
                      <a:pt x="70" y="27"/>
                      <a:pt x="70" y="27"/>
                      <a:pt x="70" y="27"/>
                    </a:cubicBezTo>
                    <a:cubicBezTo>
                      <a:pt x="70" y="27"/>
                      <a:pt x="70" y="27"/>
                      <a:pt x="70" y="27"/>
                    </a:cubicBezTo>
                    <a:cubicBezTo>
                      <a:pt x="70" y="26"/>
                      <a:pt x="70" y="26"/>
                      <a:pt x="70" y="26"/>
                    </a:cubicBezTo>
                    <a:cubicBezTo>
                      <a:pt x="70" y="26"/>
                      <a:pt x="70" y="26"/>
                      <a:pt x="70" y="26"/>
                    </a:cubicBezTo>
                    <a:cubicBezTo>
                      <a:pt x="71" y="26"/>
                      <a:pt x="71" y="26"/>
                      <a:pt x="71" y="26"/>
                    </a:cubicBezTo>
                    <a:cubicBezTo>
                      <a:pt x="71" y="25"/>
                      <a:pt x="71" y="25"/>
                      <a:pt x="71" y="25"/>
                    </a:cubicBezTo>
                    <a:cubicBezTo>
                      <a:pt x="70" y="25"/>
                      <a:pt x="70" y="25"/>
                      <a:pt x="70" y="25"/>
                    </a:cubicBezTo>
                    <a:cubicBezTo>
                      <a:pt x="70" y="25"/>
                      <a:pt x="70" y="25"/>
                      <a:pt x="70" y="25"/>
                    </a:cubicBezTo>
                    <a:cubicBezTo>
                      <a:pt x="70" y="25"/>
                      <a:pt x="70" y="25"/>
                      <a:pt x="70" y="25"/>
                    </a:cubicBezTo>
                    <a:cubicBezTo>
                      <a:pt x="70" y="25"/>
                      <a:pt x="70" y="25"/>
                      <a:pt x="70" y="25"/>
                    </a:cubicBezTo>
                    <a:cubicBezTo>
                      <a:pt x="70" y="25"/>
                      <a:pt x="70" y="25"/>
                      <a:pt x="70" y="25"/>
                    </a:cubicBezTo>
                    <a:cubicBezTo>
                      <a:pt x="70" y="25"/>
                      <a:pt x="70" y="25"/>
                      <a:pt x="70" y="25"/>
                    </a:cubicBezTo>
                    <a:cubicBezTo>
                      <a:pt x="70" y="25"/>
                      <a:pt x="70" y="25"/>
                      <a:pt x="70" y="25"/>
                    </a:cubicBezTo>
                    <a:cubicBezTo>
                      <a:pt x="70" y="25"/>
                      <a:pt x="70" y="25"/>
                      <a:pt x="70" y="25"/>
                    </a:cubicBezTo>
                    <a:cubicBezTo>
                      <a:pt x="70" y="25"/>
                      <a:pt x="70" y="25"/>
                      <a:pt x="70" y="25"/>
                    </a:cubicBezTo>
                    <a:cubicBezTo>
                      <a:pt x="70" y="25"/>
                      <a:pt x="70" y="25"/>
                      <a:pt x="70" y="25"/>
                    </a:cubicBezTo>
                    <a:cubicBezTo>
                      <a:pt x="71" y="25"/>
                      <a:pt x="71" y="25"/>
                      <a:pt x="71" y="25"/>
                    </a:cubicBezTo>
                    <a:cubicBezTo>
                      <a:pt x="70" y="25"/>
                      <a:pt x="70" y="25"/>
                      <a:pt x="70" y="25"/>
                    </a:cubicBezTo>
                    <a:cubicBezTo>
                      <a:pt x="70" y="24"/>
                      <a:pt x="70" y="24"/>
                      <a:pt x="70" y="24"/>
                    </a:cubicBezTo>
                    <a:cubicBezTo>
                      <a:pt x="71" y="24"/>
                      <a:pt x="71" y="24"/>
                      <a:pt x="71" y="24"/>
                    </a:cubicBezTo>
                    <a:cubicBezTo>
                      <a:pt x="71" y="24"/>
                      <a:pt x="71" y="24"/>
                      <a:pt x="71" y="24"/>
                    </a:cubicBezTo>
                    <a:cubicBezTo>
                      <a:pt x="71" y="24"/>
                      <a:pt x="71" y="24"/>
                      <a:pt x="71" y="24"/>
                    </a:cubicBezTo>
                    <a:cubicBezTo>
                      <a:pt x="71" y="24"/>
                      <a:pt x="71" y="24"/>
                      <a:pt x="71" y="24"/>
                    </a:cubicBezTo>
                    <a:cubicBezTo>
                      <a:pt x="71" y="24"/>
                      <a:pt x="71" y="24"/>
                      <a:pt x="71" y="24"/>
                    </a:cubicBezTo>
                    <a:cubicBezTo>
                      <a:pt x="71" y="24"/>
                      <a:pt x="71" y="24"/>
                      <a:pt x="71" y="24"/>
                    </a:cubicBezTo>
                    <a:cubicBezTo>
                      <a:pt x="71" y="24"/>
                      <a:pt x="71" y="24"/>
                      <a:pt x="71" y="24"/>
                    </a:cubicBezTo>
                    <a:cubicBezTo>
                      <a:pt x="71" y="23"/>
                      <a:pt x="71" y="23"/>
                      <a:pt x="71" y="23"/>
                    </a:cubicBezTo>
                    <a:cubicBezTo>
                      <a:pt x="71" y="23"/>
                      <a:pt x="71" y="23"/>
                      <a:pt x="71" y="23"/>
                    </a:cubicBezTo>
                    <a:cubicBezTo>
                      <a:pt x="71" y="23"/>
                      <a:pt x="71" y="23"/>
                      <a:pt x="71" y="23"/>
                    </a:cubicBezTo>
                    <a:cubicBezTo>
                      <a:pt x="71" y="23"/>
                      <a:pt x="71" y="23"/>
                      <a:pt x="71" y="23"/>
                    </a:cubicBezTo>
                    <a:cubicBezTo>
                      <a:pt x="71" y="23"/>
                      <a:pt x="71" y="23"/>
                      <a:pt x="71" y="23"/>
                    </a:cubicBezTo>
                    <a:cubicBezTo>
                      <a:pt x="71" y="23"/>
                      <a:pt x="71" y="23"/>
                      <a:pt x="71" y="23"/>
                    </a:cubicBezTo>
                    <a:cubicBezTo>
                      <a:pt x="71" y="23"/>
                      <a:pt x="71" y="23"/>
                      <a:pt x="71" y="23"/>
                    </a:cubicBezTo>
                    <a:cubicBezTo>
                      <a:pt x="71" y="23"/>
                      <a:pt x="71" y="23"/>
                      <a:pt x="71" y="23"/>
                    </a:cubicBezTo>
                    <a:cubicBezTo>
                      <a:pt x="71" y="23"/>
                      <a:pt x="71" y="23"/>
                      <a:pt x="71" y="23"/>
                    </a:cubicBezTo>
                    <a:cubicBezTo>
                      <a:pt x="71" y="23"/>
                      <a:pt x="71" y="23"/>
                      <a:pt x="71" y="23"/>
                    </a:cubicBezTo>
                    <a:cubicBezTo>
                      <a:pt x="71" y="23"/>
                      <a:pt x="71" y="23"/>
                      <a:pt x="71" y="23"/>
                    </a:cubicBezTo>
                    <a:cubicBezTo>
                      <a:pt x="71" y="23"/>
                      <a:pt x="71" y="23"/>
                      <a:pt x="71" y="23"/>
                    </a:cubicBezTo>
                    <a:cubicBezTo>
                      <a:pt x="71" y="23"/>
                      <a:pt x="71" y="23"/>
                      <a:pt x="71" y="23"/>
                    </a:cubicBezTo>
                    <a:cubicBezTo>
                      <a:pt x="71" y="23"/>
                      <a:pt x="71" y="23"/>
                      <a:pt x="71" y="23"/>
                    </a:cubicBezTo>
                    <a:cubicBezTo>
                      <a:pt x="71" y="23"/>
                      <a:pt x="71" y="23"/>
                      <a:pt x="71" y="23"/>
                    </a:cubicBezTo>
                    <a:cubicBezTo>
                      <a:pt x="71" y="23"/>
                      <a:pt x="71" y="23"/>
                      <a:pt x="71" y="23"/>
                    </a:cubicBezTo>
                    <a:cubicBezTo>
                      <a:pt x="71" y="22"/>
                      <a:pt x="71" y="22"/>
                      <a:pt x="71" y="22"/>
                    </a:cubicBezTo>
                    <a:cubicBezTo>
                      <a:pt x="71" y="22"/>
                      <a:pt x="71" y="22"/>
                      <a:pt x="71" y="22"/>
                    </a:cubicBezTo>
                    <a:cubicBezTo>
                      <a:pt x="71" y="22"/>
                      <a:pt x="71" y="22"/>
                      <a:pt x="71" y="22"/>
                    </a:cubicBezTo>
                    <a:cubicBezTo>
                      <a:pt x="71" y="22"/>
                      <a:pt x="71" y="22"/>
                      <a:pt x="71" y="22"/>
                    </a:cubicBezTo>
                    <a:cubicBezTo>
                      <a:pt x="71" y="22"/>
                      <a:pt x="71" y="22"/>
                      <a:pt x="71" y="22"/>
                    </a:cubicBezTo>
                    <a:cubicBezTo>
                      <a:pt x="71" y="22"/>
                      <a:pt x="71" y="22"/>
                      <a:pt x="71" y="22"/>
                    </a:cubicBezTo>
                    <a:cubicBezTo>
                      <a:pt x="71" y="22"/>
                      <a:pt x="71" y="22"/>
                      <a:pt x="71" y="22"/>
                    </a:cubicBezTo>
                    <a:cubicBezTo>
                      <a:pt x="71" y="22"/>
                      <a:pt x="71" y="22"/>
                      <a:pt x="71" y="22"/>
                    </a:cubicBezTo>
                    <a:cubicBezTo>
                      <a:pt x="71" y="21"/>
                      <a:pt x="71" y="21"/>
                      <a:pt x="71" y="21"/>
                    </a:cubicBezTo>
                    <a:cubicBezTo>
                      <a:pt x="71" y="21"/>
                      <a:pt x="71" y="21"/>
                      <a:pt x="71" y="21"/>
                    </a:cubicBezTo>
                    <a:cubicBezTo>
                      <a:pt x="71" y="21"/>
                      <a:pt x="71" y="21"/>
                      <a:pt x="71" y="21"/>
                    </a:cubicBezTo>
                    <a:cubicBezTo>
                      <a:pt x="71" y="21"/>
                      <a:pt x="71" y="21"/>
                      <a:pt x="71" y="21"/>
                    </a:cubicBezTo>
                    <a:cubicBezTo>
                      <a:pt x="71" y="21"/>
                      <a:pt x="71" y="21"/>
                      <a:pt x="71" y="21"/>
                    </a:cubicBezTo>
                    <a:cubicBezTo>
                      <a:pt x="71" y="21"/>
                      <a:pt x="71" y="21"/>
                      <a:pt x="71" y="21"/>
                    </a:cubicBezTo>
                    <a:cubicBezTo>
                      <a:pt x="71" y="21"/>
                      <a:pt x="71" y="21"/>
                      <a:pt x="71" y="21"/>
                    </a:cubicBezTo>
                    <a:cubicBezTo>
                      <a:pt x="71" y="21"/>
                      <a:pt x="71" y="21"/>
                      <a:pt x="71" y="21"/>
                    </a:cubicBezTo>
                    <a:cubicBezTo>
                      <a:pt x="71" y="21"/>
                      <a:pt x="71" y="21"/>
                      <a:pt x="71" y="21"/>
                    </a:cubicBezTo>
                    <a:cubicBezTo>
                      <a:pt x="71" y="21"/>
                      <a:pt x="71" y="21"/>
                      <a:pt x="71" y="21"/>
                    </a:cubicBezTo>
                    <a:cubicBezTo>
                      <a:pt x="71" y="21"/>
                      <a:pt x="71" y="21"/>
                      <a:pt x="71" y="21"/>
                    </a:cubicBezTo>
                    <a:cubicBezTo>
                      <a:pt x="71" y="20"/>
                      <a:pt x="71" y="20"/>
                      <a:pt x="71" y="20"/>
                    </a:cubicBezTo>
                    <a:cubicBezTo>
                      <a:pt x="71" y="20"/>
                      <a:pt x="71" y="20"/>
                      <a:pt x="71" y="20"/>
                    </a:cubicBezTo>
                    <a:cubicBezTo>
                      <a:pt x="71" y="20"/>
                      <a:pt x="71" y="20"/>
                      <a:pt x="71" y="20"/>
                    </a:cubicBezTo>
                    <a:cubicBezTo>
                      <a:pt x="71" y="20"/>
                      <a:pt x="71" y="20"/>
                      <a:pt x="71" y="20"/>
                    </a:cubicBezTo>
                    <a:cubicBezTo>
                      <a:pt x="71" y="20"/>
                      <a:pt x="71" y="20"/>
                      <a:pt x="71" y="20"/>
                    </a:cubicBezTo>
                    <a:cubicBezTo>
                      <a:pt x="71" y="20"/>
                      <a:pt x="71" y="20"/>
                      <a:pt x="71" y="20"/>
                    </a:cubicBezTo>
                    <a:cubicBezTo>
                      <a:pt x="71" y="20"/>
                      <a:pt x="71" y="20"/>
                      <a:pt x="71" y="20"/>
                    </a:cubicBezTo>
                    <a:cubicBezTo>
                      <a:pt x="71" y="20"/>
                      <a:pt x="71" y="20"/>
                      <a:pt x="71" y="20"/>
                    </a:cubicBezTo>
                    <a:cubicBezTo>
                      <a:pt x="71" y="19"/>
                      <a:pt x="71" y="19"/>
                      <a:pt x="71" y="19"/>
                    </a:cubicBezTo>
                    <a:cubicBezTo>
                      <a:pt x="71" y="19"/>
                      <a:pt x="71" y="19"/>
                      <a:pt x="71" y="19"/>
                    </a:cubicBezTo>
                    <a:cubicBezTo>
                      <a:pt x="71" y="19"/>
                      <a:pt x="71" y="19"/>
                      <a:pt x="71" y="19"/>
                    </a:cubicBezTo>
                    <a:cubicBezTo>
                      <a:pt x="71" y="19"/>
                      <a:pt x="71" y="19"/>
                      <a:pt x="71" y="19"/>
                    </a:cubicBezTo>
                    <a:cubicBezTo>
                      <a:pt x="71" y="19"/>
                      <a:pt x="71" y="19"/>
                      <a:pt x="71" y="19"/>
                    </a:cubicBezTo>
                    <a:cubicBezTo>
                      <a:pt x="71" y="19"/>
                      <a:pt x="71" y="19"/>
                      <a:pt x="71" y="19"/>
                    </a:cubicBezTo>
                    <a:cubicBezTo>
                      <a:pt x="71" y="19"/>
                      <a:pt x="71" y="19"/>
                      <a:pt x="71" y="19"/>
                    </a:cubicBezTo>
                    <a:cubicBezTo>
                      <a:pt x="71" y="18"/>
                      <a:pt x="71" y="18"/>
                      <a:pt x="71" y="18"/>
                    </a:cubicBezTo>
                    <a:cubicBezTo>
                      <a:pt x="71" y="18"/>
                      <a:pt x="71" y="18"/>
                      <a:pt x="71" y="18"/>
                    </a:cubicBezTo>
                    <a:cubicBezTo>
                      <a:pt x="71" y="18"/>
                      <a:pt x="71" y="18"/>
                      <a:pt x="71" y="18"/>
                    </a:cubicBezTo>
                    <a:cubicBezTo>
                      <a:pt x="71" y="18"/>
                      <a:pt x="71" y="18"/>
                      <a:pt x="71" y="18"/>
                    </a:cubicBezTo>
                    <a:cubicBezTo>
                      <a:pt x="71" y="18"/>
                      <a:pt x="71" y="18"/>
                      <a:pt x="71" y="18"/>
                    </a:cubicBezTo>
                    <a:cubicBezTo>
                      <a:pt x="71" y="18"/>
                      <a:pt x="71" y="18"/>
                      <a:pt x="71" y="18"/>
                    </a:cubicBezTo>
                    <a:cubicBezTo>
                      <a:pt x="71" y="18"/>
                      <a:pt x="71" y="18"/>
                      <a:pt x="71" y="18"/>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1" y="16"/>
                      <a:pt x="71" y="16"/>
                      <a:pt x="71" y="16"/>
                    </a:cubicBezTo>
                    <a:cubicBezTo>
                      <a:pt x="71" y="16"/>
                      <a:pt x="71" y="16"/>
                      <a:pt x="71" y="16"/>
                    </a:cubicBezTo>
                    <a:cubicBezTo>
                      <a:pt x="71" y="16"/>
                      <a:pt x="71" y="16"/>
                      <a:pt x="71" y="16"/>
                    </a:cubicBezTo>
                    <a:cubicBezTo>
                      <a:pt x="71" y="16"/>
                      <a:pt x="71" y="16"/>
                      <a:pt x="71" y="16"/>
                    </a:cubicBezTo>
                    <a:cubicBezTo>
                      <a:pt x="71" y="16"/>
                      <a:pt x="71" y="16"/>
                      <a:pt x="71" y="16"/>
                    </a:cubicBezTo>
                    <a:cubicBezTo>
                      <a:pt x="70" y="16"/>
                      <a:pt x="70" y="16"/>
                      <a:pt x="70" y="16"/>
                    </a:cubicBezTo>
                    <a:cubicBezTo>
                      <a:pt x="70" y="16"/>
                      <a:pt x="70" y="16"/>
                      <a:pt x="70" y="16"/>
                    </a:cubicBezTo>
                    <a:cubicBezTo>
                      <a:pt x="70" y="16"/>
                      <a:pt x="70" y="16"/>
                      <a:pt x="70" y="16"/>
                    </a:cubicBezTo>
                    <a:cubicBezTo>
                      <a:pt x="70" y="16"/>
                      <a:pt x="70" y="16"/>
                      <a:pt x="70" y="16"/>
                    </a:cubicBezTo>
                    <a:cubicBezTo>
                      <a:pt x="70" y="16"/>
                      <a:pt x="70" y="16"/>
                      <a:pt x="70" y="16"/>
                    </a:cubicBezTo>
                    <a:cubicBezTo>
                      <a:pt x="70" y="16"/>
                      <a:pt x="70" y="16"/>
                      <a:pt x="70" y="16"/>
                    </a:cubicBezTo>
                    <a:cubicBezTo>
                      <a:pt x="70" y="16"/>
                      <a:pt x="70" y="16"/>
                      <a:pt x="70" y="16"/>
                    </a:cubicBezTo>
                    <a:cubicBezTo>
                      <a:pt x="70" y="16"/>
                      <a:pt x="70" y="16"/>
                      <a:pt x="70" y="16"/>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9" y="16"/>
                      <a:pt x="69" y="16"/>
                      <a:pt x="69" y="16"/>
                    </a:cubicBezTo>
                    <a:cubicBezTo>
                      <a:pt x="69" y="16"/>
                      <a:pt x="69" y="16"/>
                      <a:pt x="69"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5"/>
                      <a:pt x="68" y="15"/>
                      <a:pt x="68" y="15"/>
                    </a:cubicBezTo>
                    <a:cubicBezTo>
                      <a:pt x="68" y="15"/>
                      <a:pt x="68" y="15"/>
                      <a:pt x="68" y="15"/>
                    </a:cubicBezTo>
                    <a:cubicBezTo>
                      <a:pt x="68" y="15"/>
                      <a:pt x="68" y="15"/>
                      <a:pt x="68" y="15"/>
                    </a:cubicBezTo>
                    <a:cubicBezTo>
                      <a:pt x="68" y="15"/>
                      <a:pt x="68" y="15"/>
                      <a:pt x="68" y="15"/>
                    </a:cubicBezTo>
                    <a:cubicBezTo>
                      <a:pt x="68" y="15"/>
                      <a:pt x="68" y="15"/>
                      <a:pt x="68" y="15"/>
                    </a:cubicBezTo>
                    <a:cubicBezTo>
                      <a:pt x="68" y="15"/>
                      <a:pt x="68" y="15"/>
                      <a:pt x="68" y="15"/>
                    </a:cubicBezTo>
                    <a:cubicBezTo>
                      <a:pt x="68" y="15"/>
                      <a:pt x="68" y="15"/>
                      <a:pt x="68" y="15"/>
                    </a:cubicBezTo>
                    <a:cubicBezTo>
                      <a:pt x="69" y="15"/>
                      <a:pt x="69" y="15"/>
                      <a:pt x="69" y="15"/>
                    </a:cubicBezTo>
                    <a:cubicBezTo>
                      <a:pt x="69" y="15"/>
                      <a:pt x="69" y="15"/>
                      <a:pt x="69" y="15"/>
                    </a:cubicBezTo>
                    <a:cubicBezTo>
                      <a:pt x="69" y="15"/>
                      <a:pt x="69" y="15"/>
                      <a:pt x="69" y="15"/>
                    </a:cubicBezTo>
                    <a:cubicBezTo>
                      <a:pt x="69" y="15"/>
                      <a:pt x="69" y="15"/>
                      <a:pt x="69" y="15"/>
                    </a:cubicBezTo>
                    <a:cubicBezTo>
                      <a:pt x="69" y="14"/>
                      <a:pt x="69" y="14"/>
                      <a:pt x="69" y="14"/>
                    </a:cubicBezTo>
                    <a:cubicBezTo>
                      <a:pt x="69" y="14"/>
                      <a:pt x="69" y="14"/>
                      <a:pt x="69" y="14"/>
                    </a:cubicBezTo>
                    <a:cubicBezTo>
                      <a:pt x="69" y="14"/>
                      <a:pt x="69" y="14"/>
                      <a:pt x="69" y="14"/>
                    </a:cubicBezTo>
                    <a:cubicBezTo>
                      <a:pt x="69" y="14"/>
                      <a:pt x="69" y="14"/>
                      <a:pt x="69" y="14"/>
                    </a:cubicBezTo>
                    <a:cubicBezTo>
                      <a:pt x="69" y="14"/>
                      <a:pt x="69" y="14"/>
                      <a:pt x="69" y="14"/>
                    </a:cubicBezTo>
                    <a:cubicBezTo>
                      <a:pt x="69" y="14"/>
                      <a:pt x="69" y="14"/>
                      <a:pt x="69" y="14"/>
                    </a:cubicBezTo>
                    <a:cubicBezTo>
                      <a:pt x="70" y="14"/>
                      <a:pt x="70" y="14"/>
                      <a:pt x="70" y="14"/>
                    </a:cubicBezTo>
                    <a:cubicBezTo>
                      <a:pt x="70" y="14"/>
                      <a:pt x="70" y="14"/>
                      <a:pt x="70" y="14"/>
                    </a:cubicBezTo>
                    <a:cubicBezTo>
                      <a:pt x="70" y="14"/>
                      <a:pt x="70" y="14"/>
                      <a:pt x="70" y="14"/>
                    </a:cubicBezTo>
                    <a:cubicBezTo>
                      <a:pt x="70" y="14"/>
                      <a:pt x="70" y="14"/>
                      <a:pt x="70" y="14"/>
                    </a:cubicBezTo>
                    <a:cubicBezTo>
                      <a:pt x="70" y="14"/>
                      <a:pt x="70" y="14"/>
                      <a:pt x="70" y="14"/>
                    </a:cubicBezTo>
                    <a:cubicBezTo>
                      <a:pt x="70" y="14"/>
                      <a:pt x="70" y="14"/>
                      <a:pt x="70" y="14"/>
                    </a:cubicBezTo>
                    <a:cubicBezTo>
                      <a:pt x="70" y="14"/>
                      <a:pt x="70" y="14"/>
                      <a:pt x="70" y="14"/>
                    </a:cubicBezTo>
                    <a:cubicBezTo>
                      <a:pt x="70" y="14"/>
                      <a:pt x="70" y="14"/>
                      <a:pt x="70" y="14"/>
                    </a:cubicBezTo>
                    <a:cubicBezTo>
                      <a:pt x="70" y="13"/>
                      <a:pt x="70" y="13"/>
                      <a:pt x="70" y="13"/>
                    </a:cubicBezTo>
                    <a:cubicBezTo>
                      <a:pt x="70" y="13"/>
                      <a:pt x="70" y="13"/>
                      <a:pt x="70" y="13"/>
                    </a:cubicBezTo>
                    <a:cubicBezTo>
                      <a:pt x="71" y="13"/>
                      <a:pt x="71" y="13"/>
                      <a:pt x="71" y="13"/>
                    </a:cubicBezTo>
                    <a:cubicBezTo>
                      <a:pt x="71" y="13"/>
                      <a:pt x="71" y="13"/>
                      <a:pt x="71" y="13"/>
                    </a:cubicBezTo>
                    <a:cubicBezTo>
                      <a:pt x="71" y="13"/>
                      <a:pt x="71" y="13"/>
                      <a:pt x="71" y="13"/>
                    </a:cubicBezTo>
                    <a:cubicBezTo>
                      <a:pt x="71" y="13"/>
                      <a:pt x="71" y="13"/>
                      <a:pt x="71" y="13"/>
                    </a:cubicBezTo>
                    <a:cubicBezTo>
                      <a:pt x="71" y="13"/>
                      <a:pt x="71" y="13"/>
                      <a:pt x="71" y="13"/>
                    </a:cubicBezTo>
                    <a:cubicBezTo>
                      <a:pt x="71" y="13"/>
                      <a:pt x="71" y="13"/>
                      <a:pt x="71" y="13"/>
                    </a:cubicBezTo>
                    <a:cubicBezTo>
                      <a:pt x="71" y="13"/>
                      <a:pt x="71" y="13"/>
                      <a:pt x="71" y="13"/>
                    </a:cubicBezTo>
                    <a:cubicBezTo>
                      <a:pt x="71" y="13"/>
                      <a:pt x="71" y="13"/>
                      <a:pt x="71" y="13"/>
                    </a:cubicBezTo>
                    <a:cubicBezTo>
                      <a:pt x="71" y="13"/>
                      <a:pt x="71" y="13"/>
                      <a:pt x="71" y="13"/>
                    </a:cubicBezTo>
                    <a:cubicBezTo>
                      <a:pt x="71" y="13"/>
                      <a:pt x="71" y="13"/>
                      <a:pt x="71" y="13"/>
                    </a:cubicBezTo>
                    <a:cubicBezTo>
                      <a:pt x="71" y="13"/>
                      <a:pt x="71" y="13"/>
                      <a:pt x="71" y="13"/>
                    </a:cubicBezTo>
                    <a:cubicBezTo>
                      <a:pt x="71" y="13"/>
                      <a:pt x="71" y="13"/>
                      <a:pt x="71" y="13"/>
                    </a:cubicBezTo>
                    <a:cubicBezTo>
                      <a:pt x="72" y="13"/>
                      <a:pt x="72" y="13"/>
                      <a:pt x="72" y="13"/>
                    </a:cubicBezTo>
                    <a:cubicBezTo>
                      <a:pt x="72" y="13"/>
                      <a:pt x="72" y="13"/>
                      <a:pt x="72" y="13"/>
                    </a:cubicBezTo>
                    <a:cubicBezTo>
                      <a:pt x="72" y="13"/>
                      <a:pt x="72" y="13"/>
                      <a:pt x="72" y="13"/>
                    </a:cubicBezTo>
                    <a:cubicBezTo>
                      <a:pt x="72" y="13"/>
                      <a:pt x="72" y="13"/>
                      <a:pt x="72" y="13"/>
                    </a:cubicBezTo>
                    <a:cubicBezTo>
                      <a:pt x="72" y="13"/>
                      <a:pt x="72" y="13"/>
                      <a:pt x="72" y="13"/>
                    </a:cubicBezTo>
                    <a:cubicBezTo>
                      <a:pt x="73" y="12"/>
                      <a:pt x="73" y="12"/>
                      <a:pt x="73" y="12"/>
                    </a:cubicBezTo>
                    <a:cubicBezTo>
                      <a:pt x="73" y="12"/>
                      <a:pt x="73" y="12"/>
                      <a:pt x="73" y="12"/>
                    </a:cubicBezTo>
                    <a:cubicBezTo>
                      <a:pt x="73" y="12"/>
                      <a:pt x="73" y="12"/>
                      <a:pt x="73" y="12"/>
                    </a:cubicBezTo>
                    <a:cubicBezTo>
                      <a:pt x="73" y="12"/>
                      <a:pt x="73" y="12"/>
                      <a:pt x="73" y="12"/>
                    </a:cubicBezTo>
                    <a:cubicBezTo>
                      <a:pt x="73" y="12"/>
                      <a:pt x="73" y="12"/>
                      <a:pt x="73" y="12"/>
                    </a:cubicBezTo>
                    <a:cubicBezTo>
                      <a:pt x="73" y="12"/>
                      <a:pt x="73" y="12"/>
                      <a:pt x="73" y="12"/>
                    </a:cubicBezTo>
                    <a:cubicBezTo>
                      <a:pt x="73" y="12"/>
                      <a:pt x="73" y="12"/>
                      <a:pt x="73" y="12"/>
                    </a:cubicBezTo>
                    <a:cubicBezTo>
                      <a:pt x="73" y="12"/>
                      <a:pt x="73" y="12"/>
                      <a:pt x="73" y="12"/>
                    </a:cubicBezTo>
                    <a:cubicBezTo>
                      <a:pt x="73" y="12"/>
                      <a:pt x="73" y="12"/>
                      <a:pt x="73" y="12"/>
                    </a:cubicBezTo>
                    <a:cubicBezTo>
                      <a:pt x="73" y="12"/>
                      <a:pt x="73" y="12"/>
                      <a:pt x="73" y="12"/>
                    </a:cubicBezTo>
                    <a:cubicBezTo>
                      <a:pt x="73" y="12"/>
                      <a:pt x="73" y="12"/>
                      <a:pt x="73" y="12"/>
                    </a:cubicBezTo>
                    <a:cubicBezTo>
                      <a:pt x="73" y="12"/>
                      <a:pt x="73" y="12"/>
                      <a:pt x="73" y="12"/>
                    </a:cubicBezTo>
                    <a:cubicBezTo>
                      <a:pt x="73" y="12"/>
                      <a:pt x="73" y="12"/>
                      <a:pt x="73" y="12"/>
                    </a:cubicBezTo>
                    <a:cubicBezTo>
                      <a:pt x="73" y="12"/>
                      <a:pt x="73" y="12"/>
                      <a:pt x="73" y="12"/>
                    </a:cubicBezTo>
                    <a:cubicBezTo>
                      <a:pt x="74" y="12"/>
                      <a:pt x="74" y="12"/>
                      <a:pt x="74" y="12"/>
                    </a:cubicBezTo>
                    <a:cubicBezTo>
                      <a:pt x="74" y="12"/>
                      <a:pt x="74" y="12"/>
                      <a:pt x="74" y="12"/>
                    </a:cubicBezTo>
                    <a:cubicBezTo>
                      <a:pt x="74" y="12"/>
                      <a:pt x="74" y="12"/>
                      <a:pt x="74" y="12"/>
                    </a:cubicBezTo>
                    <a:cubicBezTo>
                      <a:pt x="74" y="12"/>
                      <a:pt x="74" y="12"/>
                      <a:pt x="74" y="12"/>
                    </a:cubicBezTo>
                    <a:cubicBezTo>
                      <a:pt x="74" y="12"/>
                      <a:pt x="74" y="12"/>
                      <a:pt x="74" y="12"/>
                    </a:cubicBezTo>
                    <a:cubicBezTo>
                      <a:pt x="74" y="12"/>
                      <a:pt x="74" y="12"/>
                      <a:pt x="74" y="12"/>
                    </a:cubicBezTo>
                    <a:cubicBezTo>
                      <a:pt x="74" y="12"/>
                      <a:pt x="74" y="12"/>
                      <a:pt x="74" y="12"/>
                    </a:cubicBezTo>
                    <a:cubicBezTo>
                      <a:pt x="74" y="12"/>
                      <a:pt x="74" y="12"/>
                      <a:pt x="74" y="12"/>
                    </a:cubicBezTo>
                    <a:cubicBezTo>
                      <a:pt x="74" y="12"/>
                      <a:pt x="74" y="12"/>
                      <a:pt x="74" y="12"/>
                    </a:cubicBezTo>
                    <a:cubicBezTo>
                      <a:pt x="74" y="12"/>
                      <a:pt x="74" y="12"/>
                      <a:pt x="74" y="12"/>
                    </a:cubicBezTo>
                    <a:cubicBezTo>
                      <a:pt x="74" y="12"/>
                      <a:pt x="74" y="12"/>
                      <a:pt x="74" y="12"/>
                    </a:cubicBezTo>
                    <a:cubicBezTo>
                      <a:pt x="75" y="12"/>
                      <a:pt x="75" y="12"/>
                      <a:pt x="75" y="12"/>
                    </a:cubicBezTo>
                    <a:cubicBezTo>
                      <a:pt x="75" y="12"/>
                      <a:pt x="75" y="12"/>
                      <a:pt x="75" y="12"/>
                    </a:cubicBezTo>
                    <a:cubicBezTo>
                      <a:pt x="75" y="12"/>
                      <a:pt x="75" y="12"/>
                      <a:pt x="75" y="12"/>
                    </a:cubicBezTo>
                    <a:cubicBezTo>
                      <a:pt x="75" y="12"/>
                      <a:pt x="75" y="12"/>
                      <a:pt x="75" y="12"/>
                    </a:cubicBezTo>
                    <a:cubicBezTo>
                      <a:pt x="75" y="12"/>
                      <a:pt x="75" y="12"/>
                      <a:pt x="75" y="12"/>
                    </a:cubicBezTo>
                    <a:cubicBezTo>
                      <a:pt x="75" y="11"/>
                      <a:pt x="75" y="11"/>
                      <a:pt x="75" y="11"/>
                    </a:cubicBezTo>
                    <a:cubicBezTo>
                      <a:pt x="75" y="11"/>
                      <a:pt x="75" y="11"/>
                      <a:pt x="75" y="11"/>
                    </a:cubicBezTo>
                    <a:cubicBezTo>
                      <a:pt x="75" y="11"/>
                      <a:pt x="75" y="11"/>
                      <a:pt x="75" y="11"/>
                    </a:cubicBezTo>
                    <a:cubicBezTo>
                      <a:pt x="75" y="11"/>
                      <a:pt x="75" y="11"/>
                      <a:pt x="75" y="11"/>
                    </a:cubicBezTo>
                    <a:cubicBezTo>
                      <a:pt x="75" y="11"/>
                      <a:pt x="75" y="11"/>
                      <a:pt x="75" y="11"/>
                    </a:cubicBezTo>
                    <a:cubicBezTo>
                      <a:pt x="75" y="11"/>
                      <a:pt x="75" y="11"/>
                      <a:pt x="75" y="11"/>
                    </a:cubicBezTo>
                    <a:cubicBezTo>
                      <a:pt x="76" y="11"/>
                      <a:pt x="76" y="11"/>
                      <a:pt x="76" y="11"/>
                    </a:cubicBezTo>
                    <a:cubicBezTo>
                      <a:pt x="76" y="11"/>
                      <a:pt x="76" y="11"/>
                      <a:pt x="76" y="11"/>
                    </a:cubicBezTo>
                    <a:cubicBezTo>
                      <a:pt x="76" y="11"/>
                      <a:pt x="76" y="11"/>
                      <a:pt x="76" y="11"/>
                    </a:cubicBezTo>
                    <a:cubicBezTo>
                      <a:pt x="76" y="11"/>
                      <a:pt x="76" y="11"/>
                      <a:pt x="76" y="11"/>
                    </a:cubicBezTo>
                    <a:cubicBezTo>
                      <a:pt x="76" y="11"/>
                      <a:pt x="76" y="11"/>
                      <a:pt x="76" y="11"/>
                    </a:cubicBezTo>
                    <a:cubicBezTo>
                      <a:pt x="76" y="11"/>
                      <a:pt x="76" y="11"/>
                      <a:pt x="76" y="11"/>
                    </a:cubicBezTo>
                    <a:cubicBezTo>
                      <a:pt x="76" y="11"/>
                      <a:pt x="76" y="11"/>
                      <a:pt x="76" y="11"/>
                    </a:cubicBezTo>
                    <a:cubicBezTo>
                      <a:pt x="76" y="11"/>
                      <a:pt x="76" y="11"/>
                      <a:pt x="76" y="11"/>
                    </a:cubicBezTo>
                    <a:cubicBezTo>
                      <a:pt x="76" y="11"/>
                      <a:pt x="76" y="11"/>
                      <a:pt x="76" y="11"/>
                    </a:cubicBezTo>
                    <a:cubicBezTo>
                      <a:pt x="77" y="11"/>
                      <a:pt x="77" y="11"/>
                      <a:pt x="77" y="11"/>
                    </a:cubicBezTo>
                    <a:cubicBezTo>
                      <a:pt x="77" y="11"/>
                      <a:pt x="77" y="11"/>
                      <a:pt x="77" y="11"/>
                    </a:cubicBezTo>
                    <a:cubicBezTo>
                      <a:pt x="77" y="11"/>
                      <a:pt x="77" y="11"/>
                      <a:pt x="77" y="11"/>
                    </a:cubicBezTo>
                    <a:cubicBezTo>
                      <a:pt x="77" y="11"/>
                      <a:pt x="77" y="11"/>
                      <a:pt x="77" y="11"/>
                    </a:cubicBezTo>
                    <a:cubicBezTo>
                      <a:pt x="77" y="11"/>
                      <a:pt x="77" y="11"/>
                      <a:pt x="77" y="11"/>
                    </a:cubicBezTo>
                    <a:cubicBezTo>
                      <a:pt x="77" y="10"/>
                      <a:pt x="77" y="10"/>
                      <a:pt x="77" y="10"/>
                    </a:cubicBezTo>
                    <a:cubicBezTo>
                      <a:pt x="77" y="10"/>
                      <a:pt x="77" y="10"/>
                      <a:pt x="77" y="10"/>
                    </a:cubicBezTo>
                    <a:cubicBezTo>
                      <a:pt x="77" y="10"/>
                      <a:pt x="77" y="10"/>
                      <a:pt x="77" y="10"/>
                    </a:cubicBezTo>
                    <a:cubicBezTo>
                      <a:pt x="77" y="10"/>
                      <a:pt x="77" y="10"/>
                      <a:pt x="77" y="10"/>
                    </a:cubicBezTo>
                    <a:cubicBezTo>
                      <a:pt x="77" y="10"/>
                      <a:pt x="77" y="10"/>
                      <a:pt x="77" y="10"/>
                    </a:cubicBezTo>
                    <a:cubicBezTo>
                      <a:pt x="77" y="10"/>
                      <a:pt x="77" y="10"/>
                      <a:pt x="77" y="10"/>
                    </a:cubicBezTo>
                    <a:cubicBezTo>
                      <a:pt x="77" y="10"/>
                      <a:pt x="77" y="10"/>
                      <a:pt x="77" y="10"/>
                    </a:cubicBezTo>
                    <a:cubicBezTo>
                      <a:pt x="77" y="10"/>
                      <a:pt x="77" y="10"/>
                      <a:pt x="77" y="10"/>
                    </a:cubicBezTo>
                    <a:cubicBezTo>
                      <a:pt x="77" y="10"/>
                      <a:pt x="77" y="10"/>
                      <a:pt x="77" y="10"/>
                    </a:cubicBezTo>
                    <a:cubicBezTo>
                      <a:pt x="77" y="10"/>
                      <a:pt x="77" y="10"/>
                      <a:pt x="77" y="10"/>
                    </a:cubicBezTo>
                    <a:cubicBezTo>
                      <a:pt x="77" y="10"/>
                      <a:pt x="77" y="10"/>
                      <a:pt x="77" y="10"/>
                    </a:cubicBezTo>
                    <a:cubicBezTo>
                      <a:pt x="77" y="10"/>
                      <a:pt x="77" y="10"/>
                      <a:pt x="77" y="10"/>
                    </a:cubicBezTo>
                    <a:cubicBezTo>
                      <a:pt x="77" y="9"/>
                      <a:pt x="77" y="9"/>
                      <a:pt x="77" y="9"/>
                    </a:cubicBezTo>
                    <a:cubicBezTo>
                      <a:pt x="78" y="9"/>
                      <a:pt x="78" y="9"/>
                      <a:pt x="78" y="9"/>
                    </a:cubicBezTo>
                    <a:cubicBezTo>
                      <a:pt x="78" y="9"/>
                      <a:pt x="78" y="9"/>
                      <a:pt x="78" y="9"/>
                    </a:cubicBezTo>
                    <a:cubicBezTo>
                      <a:pt x="78" y="9"/>
                      <a:pt x="78" y="9"/>
                      <a:pt x="78" y="9"/>
                    </a:cubicBezTo>
                    <a:cubicBezTo>
                      <a:pt x="78" y="9"/>
                      <a:pt x="78" y="9"/>
                      <a:pt x="78" y="9"/>
                    </a:cubicBezTo>
                    <a:cubicBezTo>
                      <a:pt x="78" y="9"/>
                      <a:pt x="78" y="9"/>
                      <a:pt x="78" y="9"/>
                    </a:cubicBezTo>
                    <a:cubicBezTo>
                      <a:pt x="78" y="9"/>
                      <a:pt x="78" y="9"/>
                      <a:pt x="78" y="9"/>
                    </a:cubicBezTo>
                    <a:cubicBezTo>
                      <a:pt x="78" y="8"/>
                      <a:pt x="78" y="8"/>
                      <a:pt x="78" y="8"/>
                    </a:cubicBezTo>
                    <a:cubicBezTo>
                      <a:pt x="78" y="8"/>
                      <a:pt x="78" y="8"/>
                      <a:pt x="78" y="8"/>
                    </a:cubicBezTo>
                    <a:cubicBezTo>
                      <a:pt x="78" y="8"/>
                      <a:pt x="78" y="8"/>
                      <a:pt x="78" y="8"/>
                    </a:cubicBezTo>
                    <a:cubicBezTo>
                      <a:pt x="78" y="8"/>
                      <a:pt x="78" y="8"/>
                      <a:pt x="78" y="8"/>
                    </a:cubicBezTo>
                    <a:cubicBezTo>
                      <a:pt x="78" y="8"/>
                      <a:pt x="78" y="8"/>
                      <a:pt x="78" y="8"/>
                    </a:cubicBezTo>
                    <a:cubicBezTo>
                      <a:pt x="78" y="8"/>
                      <a:pt x="78" y="8"/>
                      <a:pt x="78" y="8"/>
                    </a:cubicBezTo>
                    <a:cubicBezTo>
                      <a:pt x="78" y="8"/>
                      <a:pt x="78" y="8"/>
                      <a:pt x="78" y="8"/>
                    </a:cubicBezTo>
                    <a:cubicBezTo>
                      <a:pt x="78" y="7"/>
                      <a:pt x="78" y="7"/>
                      <a:pt x="78" y="7"/>
                    </a:cubicBezTo>
                    <a:cubicBezTo>
                      <a:pt x="78" y="7"/>
                      <a:pt x="78" y="7"/>
                      <a:pt x="78" y="7"/>
                    </a:cubicBezTo>
                    <a:cubicBezTo>
                      <a:pt x="78" y="7"/>
                      <a:pt x="78" y="7"/>
                      <a:pt x="78" y="7"/>
                    </a:cubicBezTo>
                    <a:cubicBezTo>
                      <a:pt x="78" y="7"/>
                      <a:pt x="78" y="7"/>
                      <a:pt x="78" y="7"/>
                    </a:cubicBezTo>
                    <a:cubicBezTo>
                      <a:pt x="78" y="7"/>
                      <a:pt x="78" y="7"/>
                      <a:pt x="78" y="7"/>
                    </a:cubicBezTo>
                    <a:cubicBezTo>
                      <a:pt x="78" y="7"/>
                      <a:pt x="78" y="7"/>
                      <a:pt x="78" y="7"/>
                    </a:cubicBezTo>
                    <a:cubicBezTo>
                      <a:pt x="78" y="7"/>
                      <a:pt x="78" y="7"/>
                      <a:pt x="78" y="7"/>
                    </a:cubicBezTo>
                    <a:cubicBezTo>
                      <a:pt x="78" y="7"/>
                      <a:pt x="78" y="7"/>
                      <a:pt x="78" y="7"/>
                    </a:cubicBezTo>
                    <a:cubicBezTo>
                      <a:pt x="78" y="7"/>
                      <a:pt x="78" y="7"/>
                      <a:pt x="78" y="7"/>
                    </a:cubicBezTo>
                    <a:cubicBezTo>
                      <a:pt x="78" y="7"/>
                      <a:pt x="78" y="7"/>
                      <a:pt x="78" y="7"/>
                    </a:cubicBezTo>
                    <a:cubicBezTo>
                      <a:pt x="78" y="7"/>
                      <a:pt x="78" y="7"/>
                      <a:pt x="78" y="7"/>
                    </a:cubicBezTo>
                    <a:cubicBezTo>
                      <a:pt x="78" y="7"/>
                      <a:pt x="78" y="7"/>
                      <a:pt x="78" y="7"/>
                    </a:cubicBezTo>
                    <a:cubicBezTo>
                      <a:pt x="78" y="7"/>
                      <a:pt x="78" y="7"/>
                      <a:pt x="78" y="7"/>
                    </a:cubicBezTo>
                    <a:cubicBezTo>
                      <a:pt x="79" y="6"/>
                      <a:pt x="79" y="6"/>
                      <a:pt x="79" y="6"/>
                    </a:cubicBezTo>
                    <a:cubicBezTo>
                      <a:pt x="79" y="6"/>
                      <a:pt x="79" y="6"/>
                      <a:pt x="79" y="6"/>
                    </a:cubicBezTo>
                    <a:cubicBezTo>
                      <a:pt x="79" y="6"/>
                      <a:pt x="79" y="6"/>
                      <a:pt x="79" y="6"/>
                    </a:cubicBezTo>
                    <a:cubicBezTo>
                      <a:pt x="79" y="6"/>
                      <a:pt x="79" y="6"/>
                      <a:pt x="79" y="6"/>
                    </a:cubicBezTo>
                    <a:cubicBezTo>
                      <a:pt x="79" y="6"/>
                      <a:pt x="79" y="6"/>
                      <a:pt x="79" y="6"/>
                    </a:cubicBezTo>
                    <a:cubicBezTo>
                      <a:pt x="79" y="6"/>
                      <a:pt x="79" y="6"/>
                      <a:pt x="79" y="6"/>
                    </a:cubicBezTo>
                    <a:cubicBezTo>
                      <a:pt x="79" y="6"/>
                      <a:pt x="79" y="6"/>
                      <a:pt x="79" y="6"/>
                    </a:cubicBezTo>
                    <a:cubicBezTo>
                      <a:pt x="79" y="6"/>
                      <a:pt x="79" y="6"/>
                      <a:pt x="79" y="6"/>
                    </a:cubicBezTo>
                    <a:cubicBezTo>
                      <a:pt x="79" y="6"/>
                      <a:pt x="79" y="6"/>
                      <a:pt x="79" y="6"/>
                    </a:cubicBezTo>
                    <a:cubicBezTo>
                      <a:pt x="79" y="6"/>
                      <a:pt x="79" y="6"/>
                      <a:pt x="79" y="6"/>
                    </a:cubicBezTo>
                    <a:cubicBezTo>
                      <a:pt x="79" y="6"/>
                      <a:pt x="79" y="6"/>
                      <a:pt x="79" y="6"/>
                    </a:cubicBezTo>
                    <a:cubicBezTo>
                      <a:pt x="79" y="5"/>
                      <a:pt x="79" y="5"/>
                      <a:pt x="79" y="5"/>
                    </a:cubicBezTo>
                    <a:cubicBezTo>
                      <a:pt x="80" y="5"/>
                      <a:pt x="80" y="5"/>
                      <a:pt x="80" y="5"/>
                    </a:cubicBezTo>
                    <a:cubicBezTo>
                      <a:pt x="80" y="5"/>
                      <a:pt x="80" y="5"/>
                      <a:pt x="80" y="5"/>
                    </a:cubicBezTo>
                    <a:cubicBezTo>
                      <a:pt x="80" y="5"/>
                      <a:pt x="80" y="5"/>
                      <a:pt x="80" y="5"/>
                    </a:cubicBezTo>
                    <a:cubicBezTo>
                      <a:pt x="80" y="5"/>
                      <a:pt x="80" y="5"/>
                      <a:pt x="80" y="5"/>
                    </a:cubicBezTo>
                    <a:cubicBezTo>
                      <a:pt x="80" y="5"/>
                      <a:pt x="80" y="5"/>
                      <a:pt x="80" y="5"/>
                    </a:cubicBezTo>
                    <a:cubicBezTo>
                      <a:pt x="80" y="5"/>
                      <a:pt x="80" y="5"/>
                      <a:pt x="80" y="5"/>
                    </a:cubicBezTo>
                    <a:cubicBezTo>
                      <a:pt x="80" y="5"/>
                      <a:pt x="80" y="5"/>
                      <a:pt x="80" y="5"/>
                    </a:cubicBezTo>
                    <a:cubicBezTo>
                      <a:pt x="80" y="5"/>
                      <a:pt x="80" y="5"/>
                      <a:pt x="80" y="5"/>
                    </a:cubicBezTo>
                    <a:cubicBezTo>
                      <a:pt x="80" y="5"/>
                      <a:pt x="80" y="5"/>
                      <a:pt x="80" y="5"/>
                    </a:cubicBezTo>
                    <a:cubicBezTo>
                      <a:pt x="80" y="5"/>
                      <a:pt x="80" y="5"/>
                      <a:pt x="80" y="5"/>
                    </a:cubicBezTo>
                    <a:cubicBezTo>
                      <a:pt x="80" y="5"/>
                      <a:pt x="80" y="5"/>
                      <a:pt x="80" y="5"/>
                    </a:cubicBezTo>
                    <a:cubicBezTo>
                      <a:pt x="80" y="5"/>
                      <a:pt x="80" y="5"/>
                      <a:pt x="80" y="5"/>
                    </a:cubicBezTo>
                    <a:cubicBezTo>
                      <a:pt x="81" y="5"/>
                      <a:pt x="81" y="5"/>
                      <a:pt x="81" y="5"/>
                    </a:cubicBezTo>
                    <a:cubicBezTo>
                      <a:pt x="81" y="5"/>
                      <a:pt x="81" y="5"/>
                      <a:pt x="81" y="5"/>
                    </a:cubicBezTo>
                    <a:cubicBezTo>
                      <a:pt x="81" y="5"/>
                      <a:pt x="81" y="5"/>
                      <a:pt x="81" y="5"/>
                    </a:cubicBezTo>
                    <a:cubicBezTo>
                      <a:pt x="81" y="5"/>
                      <a:pt x="81" y="5"/>
                      <a:pt x="81" y="5"/>
                    </a:cubicBezTo>
                    <a:cubicBezTo>
                      <a:pt x="81" y="5"/>
                      <a:pt x="81" y="5"/>
                      <a:pt x="81" y="5"/>
                    </a:cubicBezTo>
                    <a:cubicBezTo>
                      <a:pt x="81" y="5"/>
                      <a:pt x="81" y="5"/>
                      <a:pt x="81" y="5"/>
                    </a:cubicBezTo>
                    <a:cubicBezTo>
                      <a:pt x="81" y="5"/>
                      <a:pt x="81" y="5"/>
                      <a:pt x="81" y="5"/>
                    </a:cubicBezTo>
                    <a:cubicBezTo>
                      <a:pt x="81" y="6"/>
                      <a:pt x="81" y="6"/>
                      <a:pt x="81" y="6"/>
                    </a:cubicBezTo>
                    <a:cubicBezTo>
                      <a:pt x="81" y="6"/>
                      <a:pt x="81" y="6"/>
                      <a:pt x="81" y="6"/>
                    </a:cubicBezTo>
                    <a:cubicBezTo>
                      <a:pt x="81" y="6"/>
                      <a:pt x="81" y="6"/>
                      <a:pt x="81" y="6"/>
                    </a:cubicBezTo>
                    <a:cubicBezTo>
                      <a:pt x="81" y="5"/>
                      <a:pt x="81" y="5"/>
                      <a:pt x="81" y="5"/>
                    </a:cubicBezTo>
                    <a:cubicBezTo>
                      <a:pt x="81" y="6"/>
                      <a:pt x="81" y="6"/>
                      <a:pt x="81" y="6"/>
                    </a:cubicBezTo>
                    <a:cubicBezTo>
                      <a:pt x="81" y="5"/>
                      <a:pt x="81" y="5"/>
                      <a:pt x="81" y="5"/>
                    </a:cubicBezTo>
                    <a:cubicBezTo>
                      <a:pt x="82" y="5"/>
                      <a:pt x="82" y="5"/>
                      <a:pt x="82" y="5"/>
                    </a:cubicBezTo>
                    <a:cubicBezTo>
                      <a:pt x="82" y="5"/>
                      <a:pt x="82" y="5"/>
                      <a:pt x="82" y="5"/>
                    </a:cubicBezTo>
                    <a:cubicBezTo>
                      <a:pt x="82" y="5"/>
                      <a:pt x="82" y="5"/>
                      <a:pt x="82" y="5"/>
                    </a:cubicBezTo>
                    <a:cubicBezTo>
                      <a:pt x="82" y="5"/>
                      <a:pt x="82" y="5"/>
                      <a:pt x="82" y="5"/>
                    </a:cubicBezTo>
                    <a:cubicBezTo>
                      <a:pt x="82" y="5"/>
                      <a:pt x="82" y="5"/>
                      <a:pt x="82" y="5"/>
                    </a:cubicBezTo>
                    <a:cubicBezTo>
                      <a:pt x="82" y="5"/>
                      <a:pt x="82" y="5"/>
                      <a:pt x="82" y="5"/>
                    </a:cubicBezTo>
                    <a:cubicBezTo>
                      <a:pt x="82" y="5"/>
                      <a:pt x="82" y="5"/>
                      <a:pt x="82" y="5"/>
                    </a:cubicBezTo>
                    <a:cubicBezTo>
                      <a:pt x="83" y="5"/>
                      <a:pt x="83" y="5"/>
                      <a:pt x="83" y="5"/>
                    </a:cubicBezTo>
                    <a:cubicBezTo>
                      <a:pt x="82" y="5"/>
                      <a:pt x="82" y="5"/>
                      <a:pt x="82" y="5"/>
                    </a:cubicBezTo>
                    <a:cubicBezTo>
                      <a:pt x="83" y="5"/>
                      <a:pt x="83" y="5"/>
                      <a:pt x="83" y="5"/>
                    </a:cubicBezTo>
                    <a:cubicBezTo>
                      <a:pt x="83" y="4"/>
                      <a:pt x="83" y="4"/>
                      <a:pt x="83" y="4"/>
                    </a:cubicBezTo>
                    <a:cubicBezTo>
                      <a:pt x="83" y="4"/>
                      <a:pt x="83" y="4"/>
                      <a:pt x="83" y="4"/>
                    </a:cubicBezTo>
                    <a:cubicBezTo>
                      <a:pt x="83" y="4"/>
                      <a:pt x="83" y="4"/>
                      <a:pt x="83" y="4"/>
                    </a:cubicBezTo>
                    <a:cubicBezTo>
                      <a:pt x="83" y="4"/>
                      <a:pt x="83" y="4"/>
                      <a:pt x="83" y="4"/>
                    </a:cubicBezTo>
                    <a:cubicBezTo>
                      <a:pt x="83" y="4"/>
                      <a:pt x="83" y="4"/>
                      <a:pt x="83" y="4"/>
                    </a:cubicBezTo>
                    <a:cubicBezTo>
                      <a:pt x="83" y="4"/>
                      <a:pt x="83" y="4"/>
                      <a:pt x="83" y="4"/>
                    </a:cubicBezTo>
                    <a:cubicBezTo>
                      <a:pt x="83" y="4"/>
                      <a:pt x="83" y="4"/>
                      <a:pt x="83" y="4"/>
                    </a:cubicBezTo>
                    <a:cubicBezTo>
                      <a:pt x="83" y="4"/>
                      <a:pt x="83" y="4"/>
                      <a:pt x="83" y="4"/>
                    </a:cubicBezTo>
                    <a:cubicBezTo>
                      <a:pt x="83" y="4"/>
                      <a:pt x="83" y="4"/>
                      <a:pt x="83" y="4"/>
                    </a:cubicBezTo>
                    <a:cubicBezTo>
                      <a:pt x="83" y="4"/>
                      <a:pt x="83" y="4"/>
                      <a:pt x="83" y="4"/>
                    </a:cubicBezTo>
                    <a:cubicBezTo>
                      <a:pt x="83" y="4"/>
                      <a:pt x="83" y="4"/>
                      <a:pt x="83" y="4"/>
                    </a:cubicBezTo>
                    <a:cubicBezTo>
                      <a:pt x="83" y="4"/>
                      <a:pt x="83" y="4"/>
                      <a:pt x="83" y="4"/>
                    </a:cubicBezTo>
                    <a:cubicBezTo>
                      <a:pt x="83" y="3"/>
                      <a:pt x="83" y="3"/>
                      <a:pt x="83" y="3"/>
                    </a:cubicBezTo>
                    <a:cubicBezTo>
                      <a:pt x="83" y="3"/>
                      <a:pt x="83" y="3"/>
                      <a:pt x="83" y="3"/>
                    </a:cubicBezTo>
                    <a:cubicBezTo>
                      <a:pt x="83" y="3"/>
                      <a:pt x="83" y="3"/>
                      <a:pt x="83" y="3"/>
                    </a:cubicBezTo>
                    <a:cubicBezTo>
                      <a:pt x="83" y="3"/>
                      <a:pt x="83" y="3"/>
                      <a:pt x="83" y="3"/>
                    </a:cubicBezTo>
                    <a:cubicBezTo>
                      <a:pt x="83" y="3"/>
                      <a:pt x="83" y="3"/>
                      <a:pt x="83" y="3"/>
                    </a:cubicBezTo>
                    <a:cubicBezTo>
                      <a:pt x="83" y="3"/>
                      <a:pt x="83" y="3"/>
                      <a:pt x="83" y="3"/>
                    </a:cubicBezTo>
                    <a:cubicBezTo>
                      <a:pt x="83" y="3"/>
                      <a:pt x="83" y="3"/>
                      <a:pt x="83" y="3"/>
                    </a:cubicBezTo>
                    <a:cubicBezTo>
                      <a:pt x="83" y="3"/>
                      <a:pt x="83" y="3"/>
                      <a:pt x="83" y="3"/>
                    </a:cubicBezTo>
                    <a:cubicBezTo>
                      <a:pt x="83" y="3"/>
                      <a:pt x="83" y="3"/>
                      <a:pt x="83" y="3"/>
                    </a:cubicBezTo>
                    <a:cubicBezTo>
                      <a:pt x="83" y="3"/>
                      <a:pt x="83" y="3"/>
                      <a:pt x="83" y="3"/>
                    </a:cubicBezTo>
                    <a:cubicBezTo>
                      <a:pt x="83" y="3"/>
                      <a:pt x="83" y="3"/>
                      <a:pt x="83" y="3"/>
                    </a:cubicBezTo>
                    <a:cubicBezTo>
                      <a:pt x="83" y="3"/>
                      <a:pt x="83" y="3"/>
                      <a:pt x="83" y="3"/>
                    </a:cubicBezTo>
                    <a:cubicBezTo>
                      <a:pt x="84" y="3"/>
                      <a:pt x="84" y="3"/>
                      <a:pt x="84" y="3"/>
                    </a:cubicBezTo>
                    <a:cubicBezTo>
                      <a:pt x="84" y="3"/>
                      <a:pt x="84" y="3"/>
                      <a:pt x="84" y="3"/>
                    </a:cubicBezTo>
                    <a:cubicBezTo>
                      <a:pt x="84" y="3"/>
                      <a:pt x="84" y="3"/>
                      <a:pt x="84" y="3"/>
                    </a:cubicBezTo>
                    <a:cubicBezTo>
                      <a:pt x="84" y="3"/>
                      <a:pt x="84" y="3"/>
                      <a:pt x="84" y="3"/>
                    </a:cubicBezTo>
                    <a:cubicBezTo>
                      <a:pt x="84" y="3"/>
                      <a:pt x="84" y="3"/>
                      <a:pt x="84" y="3"/>
                    </a:cubicBezTo>
                    <a:cubicBezTo>
                      <a:pt x="84" y="3"/>
                      <a:pt x="84" y="3"/>
                      <a:pt x="84" y="3"/>
                    </a:cubicBezTo>
                    <a:cubicBezTo>
                      <a:pt x="84" y="3"/>
                      <a:pt x="84" y="3"/>
                      <a:pt x="84" y="3"/>
                    </a:cubicBezTo>
                    <a:cubicBezTo>
                      <a:pt x="84" y="3"/>
                      <a:pt x="84" y="3"/>
                      <a:pt x="84" y="3"/>
                    </a:cubicBezTo>
                    <a:cubicBezTo>
                      <a:pt x="84" y="3"/>
                      <a:pt x="84" y="3"/>
                      <a:pt x="84" y="3"/>
                    </a:cubicBezTo>
                    <a:cubicBezTo>
                      <a:pt x="84" y="3"/>
                      <a:pt x="84" y="3"/>
                      <a:pt x="84" y="3"/>
                    </a:cubicBezTo>
                    <a:cubicBezTo>
                      <a:pt x="85" y="3"/>
                      <a:pt x="85" y="3"/>
                      <a:pt x="85" y="3"/>
                    </a:cubicBezTo>
                    <a:cubicBezTo>
                      <a:pt x="85" y="3"/>
                      <a:pt x="85" y="3"/>
                      <a:pt x="85" y="3"/>
                    </a:cubicBezTo>
                    <a:cubicBezTo>
                      <a:pt x="85" y="3"/>
                      <a:pt x="85" y="3"/>
                      <a:pt x="85" y="3"/>
                    </a:cubicBezTo>
                    <a:cubicBezTo>
                      <a:pt x="85" y="3"/>
                      <a:pt x="85" y="3"/>
                      <a:pt x="85" y="3"/>
                    </a:cubicBezTo>
                    <a:cubicBezTo>
                      <a:pt x="85" y="2"/>
                      <a:pt x="85" y="2"/>
                      <a:pt x="85" y="2"/>
                    </a:cubicBezTo>
                    <a:cubicBezTo>
                      <a:pt x="85" y="2"/>
                      <a:pt x="85" y="2"/>
                      <a:pt x="85" y="2"/>
                    </a:cubicBezTo>
                    <a:cubicBezTo>
                      <a:pt x="85" y="2"/>
                      <a:pt x="85" y="2"/>
                      <a:pt x="85" y="2"/>
                    </a:cubicBezTo>
                    <a:cubicBezTo>
                      <a:pt x="85" y="2"/>
                      <a:pt x="85" y="2"/>
                      <a:pt x="85" y="2"/>
                    </a:cubicBezTo>
                    <a:cubicBezTo>
                      <a:pt x="85" y="2"/>
                      <a:pt x="85" y="2"/>
                      <a:pt x="85" y="2"/>
                    </a:cubicBezTo>
                    <a:cubicBezTo>
                      <a:pt x="85" y="2"/>
                      <a:pt x="85" y="2"/>
                      <a:pt x="85" y="2"/>
                    </a:cubicBezTo>
                    <a:cubicBezTo>
                      <a:pt x="85" y="2"/>
                      <a:pt x="85" y="2"/>
                      <a:pt x="85" y="2"/>
                    </a:cubicBezTo>
                    <a:cubicBezTo>
                      <a:pt x="85" y="2"/>
                      <a:pt x="85" y="2"/>
                      <a:pt x="85" y="2"/>
                    </a:cubicBezTo>
                    <a:cubicBezTo>
                      <a:pt x="85" y="2"/>
                      <a:pt x="85" y="2"/>
                      <a:pt x="85" y="2"/>
                    </a:cubicBezTo>
                    <a:cubicBezTo>
                      <a:pt x="86" y="1"/>
                      <a:pt x="86" y="1"/>
                      <a:pt x="86" y="1"/>
                    </a:cubicBezTo>
                    <a:cubicBezTo>
                      <a:pt x="86" y="1"/>
                      <a:pt x="86" y="1"/>
                      <a:pt x="86" y="1"/>
                    </a:cubicBezTo>
                    <a:cubicBezTo>
                      <a:pt x="86" y="1"/>
                      <a:pt x="86" y="1"/>
                      <a:pt x="86" y="1"/>
                    </a:cubicBezTo>
                    <a:cubicBezTo>
                      <a:pt x="86" y="1"/>
                      <a:pt x="86" y="1"/>
                      <a:pt x="86" y="1"/>
                    </a:cubicBezTo>
                    <a:cubicBezTo>
                      <a:pt x="86" y="1"/>
                      <a:pt x="86" y="1"/>
                      <a:pt x="86" y="1"/>
                    </a:cubicBezTo>
                    <a:cubicBezTo>
                      <a:pt x="86" y="1"/>
                      <a:pt x="86" y="1"/>
                      <a:pt x="86" y="1"/>
                    </a:cubicBezTo>
                    <a:cubicBezTo>
                      <a:pt x="86" y="1"/>
                      <a:pt x="86" y="1"/>
                      <a:pt x="86" y="1"/>
                    </a:cubicBezTo>
                    <a:cubicBezTo>
                      <a:pt x="86" y="1"/>
                      <a:pt x="86" y="1"/>
                      <a:pt x="86" y="1"/>
                    </a:cubicBezTo>
                    <a:cubicBezTo>
                      <a:pt x="86" y="1"/>
                      <a:pt x="86" y="1"/>
                      <a:pt x="86" y="1"/>
                    </a:cubicBezTo>
                    <a:cubicBezTo>
                      <a:pt x="87" y="1"/>
                      <a:pt x="87" y="1"/>
                      <a:pt x="87" y="1"/>
                    </a:cubicBezTo>
                    <a:cubicBezTo>
                      <a:pt x="87" y="1"/>
                      <a:pt x="87" y="1"/>
                      <a:pt x="87" y="1"/>
                    </a:cubicBezTo>
                    <a:cubicBezTo>
                      <a:pt x="87" y="1"/>
                      <a:pt x="87" y="1"/>
                      <a:pt x="87" y="1"/>
                    </a:cubicBezTo>
                    <a:cubicBezTo>
                      <a:pt x="87" y="1"/>
                      <a:pt x="87" y="1"/>
                      <a:pt x="87" y="1"/>
                    </a:cubicBezTo>
                    <a:cubicBezTo>
                      <a:pt x="87" y="1"/>
                      <a:pt x="87" y="1"/>
                      <a:pt x="87" y="1"/>
                    </a:cubicBezTo>
                    <a:cubicBezTo>
                      <a:pt x="88" y="1"/>
                      <a:pt x="88" y="1"/>
                      <a:pt x="88" y="1"/>
                    </a:cubicBezTo>
                    <a:cubicBezTo>
                      <a:pt x="88" y="1"/>
                      <a:pt x="88" y="1"/>
                      <a:pt x="88" y="1"/>
                    </a:cubicBezTo>
                    <a:cubicBezTo>
                      <a:pt x="88" y="1"/>
                      <a:pt x="88" y="1"/>
                      <a:pt x="88" y="1"/>
                    </a:cubicBezTo>
                    <a:cubicBezTo>
                      <a:pt x="88" y="0"/>
                      <a:pt x="88" y="0"/>
                      <a:pt x="88" y="0"/>
                    </a:cubicBezTo>
                    <a:cubicBezTo>
                      <a:pt x="89" y="0"/>
                      <a:pt x="89" y="0"/>
                      <a:pt x="89" y="0"/>
                    </a:cubicBezTo>
                    <a:cubicBezTo>
                      <a:pt x="89" y="0"/>
                      <a:pt x="89" y="0"/>
                      <a:pt x="89" y="0"/>
                    </a:cubicBezTo>
                    <a:cubicBezTo>
                      <a:pt x="89" y="0"/>
                      <a:pt x="89" y="0"/>
                      <a:pt x="89" y="0"/>
                    </a:cubicBezTo>
                    <a:cubicBezTo>
                      <a:pt x="89" y="0"/>
                      <a:pt x="89" y="0"/>
                      <a:pt x="89" y="0"/>
                    </a:cubicBezTo>
                    <a:cubicBezTo>
                      <a:pt x="89" y="0"/>
                      <a:pt x="89" y="0"/>
                      <a:pt x="89" y="0"/>
                    </a:cubicBezTo>
                    <a:cubicBezTo>
                      <a:pt x="89" y="0"/>
                      <a:pt x="89" y="0"/>
                      <a:pt x="89" y="0"/>
                    </a:cubicBezTo>
                    <a:cubicBezTo>
                      <a:pt x="89" y="1"/>
                      <a:pt x="89" y="1"/>
                      <a:pt x="89" y="1"/>
                    </a:cubicBezTo>
                    <a:cubicBezTo>
                      <a:pt x="89" y="1"/>
                      <a:pt x="89" y="1"/>
                      <a:pt x="89" y="1"/>
                    </a:cubicBezTo>
                    <a:cubicBezTo>
                      <a:pt x="89" y="1"/>
                      <a:pt x="89" y="1"/>
                      <a:pt x="89" y="1"/>
                    </a:cubicBezTo>
                    <a:cubicBezTo>
                      <a:pt x="90" y="1"/>
                      <a:pt x="90" y="1"/>
                      <a:pt x="90" y="1"/>
                    </a:cubicBezTo>
                    <a:cubicBezTo>
                      <a:pt x="90" y="1"/>
                      <a:pt x="90" y="1"/>
                      <a:pt x="90" y="1"/>
                    </a:cubicBezTo>
                    <a:cubicBezTo>
                      <a:pt x="90" y="1"/>
                      <a:pt x="90" y="1"/>
                      <a:pt x="90" y="1"/>
                    </a:cubicBezTo>
                    <a:cubicBezTo>
                      <a:pt x="90" y="1"/>
                      <a:pt x="90" y="1"/>
                      <a:pt x="90" y="1"/>
                    </a:cubicBezTo>
                    <a:cubicBezTo>
                      <a:pt x="90" y="1"/>
                      <a:pt x="90" y="1"/>
                      <a:pt x="90" y="1"/>
                    </a:cubicBezTo>
                    <a:cubicBezTo>
                      <a:pt x="90" y="1"/>
                      <a:pt x="90" y="1"/>
                      <a:pt x="90" y="1"/>
                    </a:cubicBezTo>
                    <a:cubicBezTo>
                      <a:pt x="90" y="1"/>
                      <a:pt x="90" y="1"/>
                      <a:pt x="90" y="1"/>
                    </a:cubicBezTo>
                    <a:cubicBezTo>
                      <a:pt x="91" y="1"/>
                      <a:pt x="91" y="1"/>
                      <a:pt x="91" y="1"/>
                    </a:cubicBezTo>
                    <a:cubicBezTo>
                      <a:pt x="91" y="1"/>
                      <a:pt x="91" y="1"/>
                      <a:pt x="91" y="1"/>
                    </a:cubicBezTo>
                    <a:cubicBezTo>
                      <a:pt x="91" y="1"/>
                      <a:pt x="91" y="1"/>
                      <a:pt x="91" y="1"/>
                    </a:cubicBezTo>
                    <a:cubicBezTo>
                      <a:pt x="91" y="1"/>
                      <a:pt x="91" y="1"/>
                      <a:pt x="91" y="1"/>
                    </a:cubicBezTo>
                    <a:cubicBezTo>
                      <a:pt x="91" y="1"/>
                      <a:pt x="91" y="1"/>
                      <a:pt x="91" y="1"/>
                    </a:cubicBezTo>
                    <a:cubicBezTo>
                      <a:pt x="91" y="1"/>
                      <a:pt x="91" y="1"/>
                      <a:pt x="91" y="1"/>
                    </a:cubicBezTo>
                    <a:cubicBezTo>
                      <a:pt x="91" y="1"/>
                      <a:pt x="91" y="1"/>
                      <a:pt x="91" y="1"/>
                    </a:cubicBezTo>
                    <a:cubicBezTo>
                      <a:pt x="91" y="1"/>
                      <a:pt x="91" y="1"/>
                      <a:pt x="91" y="1"/>
                    </a:cubicBezTo>
                    <a:cubicBezTo>
                      <a:pt x="91" y="1"/>
                      <a:pt x="91" y="1"/>
                      <a:pt x="91" y="1"/>
                    </a:cubicBezTo>
                    <a:cubicBezTo>
                      <a:pt x="91" y="1"/>
                      <a:pt x="91" y="1"/>
                      <a:pt x="91" y="1"/>
                    </a:cubicBezTo>
                    <a:cubicBezTo>
                      <a:pt x="91" y="1"/>
                      <a:pt x="91" y="1"/>
                      <a:pt x="91" y="1"/>
                    </a:cubicBezTo>
                    <a:cubicBezTo>
                      <a:pt x="92" y="2"/>
                      <a:pt x="92" y="2"/>
                      <a:pt x="92" y="2"/>
                    </a:cubicBezTo>
                    <a:cubicBezTo>
                      <a:pt x="92" y="2"/>
                      <a:pt x="92" y="2"/>
                      <a:pt x="92" y="2"/>
                    </a:cubicBezTo>
                    <a:cubicBezTo>
                      <a:pt x="92" y="2"/>
                      <a:pt x="92" y="2"/>
                      <a:pt x="92" y="2"/>
                    </a:cubicBezTo>
                    <a:cubicBezTo>
                      <a:pt x="92" y="2"/>
                      <a:pt x="92" y="2"/>
                      <a:pt x="92" y="2"/>
                    </a:cubicBezTo>
                    <a:cubicBezTo>
                      <a:pt x="92" y="2"/>
                      <a:pt x="92" y="2"/>
                      <a:pt x="92" y="2"/>
                    </a:cubicBezTo>
                    <a:cubicBezTo>
                      <a:pt x="92" y="2"/>
                      <a:pt x="92" y="2"/>
                      <a:pt x="92" y="2"/>
                    </a:cubicBezTo>
                    <a:cubicBezTo>
                      <a:pt x="92" y="2"/>
                      <a:pt x="92" y="2"/>
                      <a:pt x="92" y="2"/>
                    </a:cubicBezTo>
                    <a:cubicBezTo>
                      <a:pt x="92" y="2"/>
                      <a:pt x="92" y="2"/>
                      <a:pt x="92" y="2"/>
                    </a:cubicBezTo>
                    <a:cubicBezTo>
                      <a:pt x="92" y="2"/>
                      <a:pt x="92" y="2"/>
                      <a:pt x="92" y="2"/>
                    </a:cubicBezTo>
                    <a:cubicBezTo>
                      <a:pt x="92" y="2"/>
                      <a:pt x="92" y="2"/>
                      <a:pt x="92" y="2"/>
                    </a:cubicBezTo>
                    <a:cubicBezTo>
                      <a:pt x="92" y="2"/>
                      <a:pt x="92" y="2"/>
                      <a:pt x="92" y="2"/>
                    </a:cubicBezTo>
                    <a:cubicBezTo>
                      <a:pt x="92" y="2"/>
                      <a:pt x="92" y="2"/>
                      <a:pt x="92" y="2"/>
                    </a:cubicBezTo>
                    <a:cubicBezTo>
                      <a:pt x="92" y="2"/>
                      <a:pt x="92" y="2"/>
                      <a:pt x="92" y="2"/>
                    </a:cubicBezTo>
                    <a:cubicBezTo>
                      <a:pt x="92" y="2"/>
                      <a:pt x="92" y="2"/>
                      <a:pt x="92" y="2"/>
                    </a:cubicBezTo>
                    <a:cubicBezTo>
                      <a:pt x="92" y="2"/>
                      <a:pt x="92" y="2"/>
                      <a:pt x="92" y="2"/>
                    </a:cubicBezTo>
                    <a:cubicBezTo>
                      <a:pt x="92" y="3"/>
                      <a:pt x="92" y="3"/>
                      <a:pt x="92" y="3"/>
                    </a:cubicBezTo>
                    <a:cubicBezTo>
                      <a:pt x="92" y="3"/>
                      <a:pt x="92" y="3"/>
                      <a:pt x="92" y="3"/>
                    </a:cubicBezTo>
                    <a:cubicBezTo>
                      <a:pt x="92" y="3"/>
                      <a:pt x="92" y="3"/>
                      <a:pt x="92" y="3"/>
                    </a:cubicBezTo>
                    <a:cubicBezTo>
                      <a:pt x="92" y="3"/>
                      <a:pt x="92" y="3"/>
                      <a:pt x="92" y="3"/>
                    </a:cubicBezTo>
                    <a:cubicBezTo>
                      <a:pt x="92" y="3"/>
                      <a:pt x="92" y="3"/>
                      <a:pt x="92" y="3"/>
                    </a:cubicBezTo>
                    <a:cubicBezTo>
                      <a:pt x="92" y="3"/>
                      <a:pt x="92" y="3"/>
                      <a:pt x="92" y="3"/>
                    </a:cubicBezTo>
                    <a:cubicBezTo>
                      <a:pt x="92" y="3"/>
                      <a:pt x="92" y="3"/>
                      <a:pt x="92" y="3"/>
                    </a:cubicBezTo>
                    <a:cubicBezTo>
                      <a:pt x="92" y="3"/>
                      <a:pt x="92" y="3"/>
                      <a:pt x="92" y="3"/>
                    </a:cubicBezTo>
                    <a:cubicBezTo>
                      <a:pt x="92" y="3"/>
                      <a:pt x="92" y="3"/>
                      <a:pt x="92" y="3"/>
                    </a:cubicBezTo>
                    <a:cubicBezTo>
                      <a:pt x="92" y="3"/>
                      <a:pt x="92" y="3"/>
                      <a:pt x="92" y="3"/>
                    </a:cubicBezTo>
                    <a:cubicBezTo>
                      <a:pt x="92" y="3"/>
                      <a:pt x="92" y="3"/>
                      <a:pt x="92" y="3"/>
                    </a:cubicBezTo>
                    <a:cubicBezTo>
                      <a:pt x="92" y="4"/>
                      <a:pt x="92" y="4"/>
                      <a:pt x="92" y="4"/>
                    </a:cubicBezTo>
                    <a:cubicBezTo>
                      <a:pt x="92" y="4"/>
                      <a:pt x="92" y="4"/>
                      <a:pt x="92" y="4"/>
                    </a:cubicBezTo>
                    <a:cubicBezTo>
                      <a:pt x="92" y="4"/>
                      <a:pt x="92" y="4"/>
                      <a:pt x="92" y="4"/>
                    </a:cubicBezTo>
                    <a:cubicBezTo>
                      <a:pt x="92" y="4"/>
                      <a:pt x="92" y="4"/>
                      <a:pt x="92" y="4"/>
                    </a:cubicBezTo>
                    <a:cubicBezTo>
                      <a:pt x="92" y="4"/>
                      <a:pt x="92" y="4"/>
                      <a:pt x="92" y="4"/>
                    </a:cubicBezTo>
                    <a:cubicBezTo>
                      <a:pt x="92" y="4"/>
                      <a:pt x="92" y="4"/>
                      <a:pt x="92" y="4"/>
                    </a:cubicBezTo>
                    <a:cubicBezTo>
                      <a:pt x="91" y="4"/>
                      <a:pt x="91" y="4"/>
                      <a:pt x="91" y="4"/>
                    </a:cubicBezTo>
                    <a:cubicBezTo>
                      <a:pt x="91" y="4"/>
                      <a:pt x="91" y="4"/>
                      <a:pt x="91" y="4"/>
                    </a:cubicBezTo>
                    <a:cubicBezTo>
                      <a:pt x="91" y="4"/>
                      <a:pt x="91" y="4"/>
                      <a:pt x="91" y="4"/>
                    </a:cubicBezTo>
                    <a:cubicBezTo>
                      <a:pt x="91" y="5"/>
                      <a:pt x="91" y="5"/>
                      <a:pt x="91" y="5"/>
                    </a:cubicBezTo>
                    <a:cubicBezTo>
                      <a:pt x="91" y="5"/>
                      <a:pt x="91" y="5"/>
                      <a:pt x="91" y="5"/>
                    </a:cubicBezTo>
                    <a:cubicBezTo>
                      <a:pt x="91" y="5"/>
                      <a:pt x="91" y="5"/>
                      <a:pt x="91" y="5"/>
                    </a:cubicBezTo>
                    <a:cubicBezTo>
                      <a:pt x="91" y="5"/>
                      <a:pt x="91" y="5"/>
                      <a:pt x="91" y="5"/>
                    </a:cubicBezTo>
                    <a:cubicBezTo>
                      <a:pt x="91" y="5"/>
                      <a:pt x="91" y="5"/>
                      <a:pt x="91" y="5"/>
                    </a:cubicBezTo>
                    <a:cubicBezTo>
                      <a:pt x="92" y="5"/>
                      <a:pt x="92" y="5"/>
                      <a:pt x="92" y="5"/>
                    </a:cubicBezTo>
                    <a:cubicBezTo>
                      <a:pt x="92" y="5"/>
                      <a:pt x="92" y="5"/>
                      <a:pt x="92" y="5"/>
                    </a:cubicBezTo>
                    <a:cubicBezTo>
                      <a:pt x="92" y="5"/>
                      <a:pt x="92" y="5"/>
                      <a:pt x="92" y="5"/>
                    </a:cubicBezTo>
                    <a:cubicBezTo>
                      <a:pt x="92" y="6"/>
                      <a:pt x="92" y="6"/>
                      <a:pt x="92" y="6"/>
                    </a:cubicBezTo>
                    <a:cubicBezTo>
                      <a:pt x="92" y="6"/>
                      <a:pt x="92" y="6"/>
                      <a:pt x="92" y="6"/>
                    </a:cubicBezTo>
                    <a:cubicBezTo>
                      <a:pt x="92" y="6"/>
                      <a:pt x="92" y="6"/>
                      <a:pt x="92" y="6"/>
                    </a:cubicBezTo>
                    <a:cubicBezTo>
                      <a:pt x="92" y="6"/>
                      <a:pt x="92" y="6"/>
                      <a:pt x="92" y="6"/>
                    </a:cubicBezTo>
                    <a:cubicBezTo>
                      <a:pt x="91" y="6"/>
                      <a:pt x="91" y="6"/>
                      <a:pt x="91" y="6"/>
                    </a:cubicBezTo>
                    <a:cubicBezTo>
                      <a:pt x="91" y="6"/>
                      <a:pt x="91" y="6"/>
                      <a:pt x="91" y="6"/>
                    </a:cubicBezTo>
                    <a:cubicBezTo>
                      <a:pt x="91" y="6"/>
                      <a:pt x="91" y="6"/>
                      <a:pt x="91" y="6"/>
                    </a:cubicBezTo>
                    <a:cubicBezTo>
                      <a:pt x="91" y="6"/>
                      <a:pt x="91" y="6"/>
                      <a:pt x="91" y="6"/>
                    </a:cubicBezTo>
                    <a:cubicBezTo>
                      <a:pt x="91" y="6"/>
                      <a:pt x="91" y="6"/>
                      <a:pt x="91" y="6"/>
                    </a:cubicBezTo>
                    <a:cubicBezTo>
                      <a:pt x="91" y="6"/>
                      <a:pt x="91" y="6"/>
                      <a:pt x="91" y="6"/>
                    </a:cubicBezTo>
                    <a:cubicBezTo>
                      <a:pt x="91" y="6"/>
                      <a:pt x="91" y="6"/>
                      <a:pt x="91" y="6"/>
                    </a:cubicBezTo>
                    <a:cubicBezTo>
                      <a:pt x="91" y="6"/>
                      <a:pt x="91" y="6"/>
                      <a:pt x="91" y="6"/>
                    </a:cubicBezTo>
                    <a:cubicBezTo>
                      <a:pt x="91" y="7"/>
                      <a:pt x="91" y="7"/>
                      <a:pt x="91" y="7"/>
                    </a:cubicBezTo>
                    <a:cubicBezTo>
                      <a:pt x="91" y="7"/>
                      <a:pt x="91" y="7"/>
                      <a:pt x="91" y="7"/>
                    </a:cubicBezTo>
                    <a:cubicBezTo>
                      <a:pt x="91" y="7"/>
                      <a:pt x="91" y="7"/>
                      <a:pt x="91" y="7"/>
                    </a:cubicBezTo>
                    <a:cubicBezTo>
                      <a:pt x="91" y="7"/>
                      <a:pt x="91" y="7"/>
                      <a:pt x="91" y="7"/>
                    </a:cubicBezTo>
                    <a:cubicBezTo>
                      <a:pt x="91" y="7"/>
                      <a:pt x="91" y="7"/>
                      <a:pt x="91" y="7"/>
                    </a:cubicBezTo>
                    <a:cubicBezTo>
                      <a:pt x="91" y="7"/>
                      <a:pt x="91" y="7"/>
                      <a:pt x="91" y="7"/>
                    </a:cubicBezTo>
                    <a:cubicBezTo>
                      <a:pt x="91" y="7"/>
                      <a:pt x="91" y="7"/>
                      <a:pt x="91" y="7"/>
                    </a:cubicBezTo>
                    <a:cubicBezTo>
                      <a:pt x="91" y="7"/>
                      <a:pt x="91" y="7"/>
                      <a:pt x="91" y="7"/>
                    </a:cubicBezTo>
                    <a:cubicBezTo>
                      <a:pt x="91" y="7"/>
                      <a:pt x="91" y="7"/>
                      <a:pt x="91" y="7"/>
                    </a:cubicBezTo>
                    <a:cubicBezTo>
                      <a:pt x="91" y="7"/>
                      <a:pt x="91" y="7"/>
                      <a:pt x="91" y="7"/>
                    </a:cubicBezTo>
                    <a:cubicBezTo>
                      <a:pt x="91" y="7"/>
                      <a:pt x="91" y="7"/>
                      <a:pt x="91" y="7"/>
                    </a:cubicBezTo>
                    <a:cubicBezTo>
                      <a:pt x="91" y="7"/>
                      <a:pt x="91" y="7"/>
                      <a:pt x="91" y="7"/>
                    </a:cubicBezTo>
                    <a:cubicBezTo>
                      <a:pt x="91" y="7"/>
                      <a:pt x="91" y="7"/>
                      <a:pt x="91" y="7"/>
                    </a:cubicBezTo>
                    <a:cubicBezTo>
                      <a:pt x="91" y="8"/>
                      <a:pt x="91" y="8"/>
                      <a:pt x="91" y="8"/>
                    </a:cubicBezTo>
                    <a:cubicBezTo>
                      <a:pt x="91" y="8"/>
                      <a:pt x="91" y="8"/>
                      <a:pt x="91" y="8"/>
                    </a:cubicBezTo>
                    <a:cubicBezTo>
                      <a:pt x="91" y="8"/>
                      <a:pt x="91" y="8"/>
                      <a:pt x="91" y="8"/>
                    </a:cubicBezTo>
                    <a:cubicBezTo>
                      <a:pt x="91" y="8"/>
                      <a:pt x="91" y="8"/>
                      <a:pt x="91" y="8"/>
                    </a:cubicBezTo>
                    <a:cubicBezTo>
                      <a:pt x="91" y="8"/>
                      <a:pt x="91" y="8"/>
                      <a:pt x="91" y="8"/>
                    </a:cubicBezTo>
                    <a:cubicBezTo>
                      <a:pt x="91" y="8"/>
                      <a:pt x="91" y="8"/>
                      <a:pt x="91" y="8"/>
                    </a:cubicBezTo>
                    <a:cubicBezTo>
                      <a:pt x="91" y="8"/>
                      <a:pt x="91" y="8"/>
                      <a:pt x="91" y="8"/>
                    </a:cubicBezTo>
                    <a:cubicBezTo>
                      <a:pt x="91" y="8"/>
                      <a:pt x="91" y="8"/>
                      <a:pt x="91" y="8"/>
                    </a:cubicBezTo>
                    <a:cubicBezTo>
                      <a:pt x="90" y="8"/>
                      <a:pt x="90" y="8"/>
                      <a:pt x="90" y="8"/>
                    </a:cubicBezTo>
                    <a:cubicBezTo>
                      <a:pt x="91" y="8"/>
                      <a:pt x="91" y="8"/>
                      <a:pt x="91" y="8"/>
                    </a:cubicBezTo>
                    <a:cubicBezTo>
                      <a:pt x="90" y="8"/>
                      <a:pt x="90" y="8"/>
                      <a:pt x="90" y="8"/>
                    </a:cubicBezTo>
                    <a:cubicBezTo>
                      <a:pt x="90" y="8"/>
                      <a:pt x="90" y="8"/>
                      <a:pt x="90" y="8"/>
                    </a:cubicBezTo>
                    <a:cubicBezTo>
                      <a:pt x="90" y="9"/>
                      <a:pt x="90" y="9"/>
                      <a:pt x="90" y="9"/>
                    </a:cubicBezTo>
                    <a:cubicBezTo>
                      <a:pt x="91" y="9"/>
                      <a:pt x="91" y="9"/>
                      <a:pt x="91" y="9"/>
                    </a:cubicBezTo>
                    <a:cubicBezTo>
                      <a:pt x="90" y="9"/>
                      <a:pt x="90" y="9"/>
                      <a:pt x="90" y="9"/>
                    </a:cubicBezTo>
                    <a:cubicBezTo>
                      <a:pt x="90" y="9"/>
                      <a:pt x="90" y="9"/>
                      <a:pt x="90" y="9"/>
                    </a:cubicBezTo>
                    <a:cubicBezTo>
                      <a:pt x="90" y="9"/>
                      <a:pt x="90" y="9"/>
                      <a:pt x="90" y="9"/>
                    </a:cubicBezTo>
                    <a:cubicBezTo>
                      <a:pt x="90" y="9"/>
                      <a:pt x="90" y="9"/>
                      <a:pt x="90" y="9"/>
                    </a:cubicBezTo>
                    <a:cubicBezTo>
                      <a:pt x="90" y="9"/>
                      <a:pt x="90" y="9"/>
                      <a:pt x="90" y="9"/>
                    </a:cubicBezTo>
                    <a:cubicBezTo>
                      <a:pt x="90" y="9"/>
                      <a:pt x="90" y="9"/>
                      <a:pt x="90" y="9"/>
                    </a:cubicBezTo>
                    <a:cubicBezTo>
                      <a:pt x="90" y="9"/>
                      <a:pt x="90" y="9"/>
                      <a:pt x="90" y="9"/>
                    </a:cubicBezTo>
                    <a:cubicBezTo>
                      <a:pt x="90" y="9"/>
                      <a:pt x="90" y="9"/>
                      <a:pt x="90" y="9"/>
                    </a:cubicBezTo>
                    <a:cubicBezTo>
                      <a:pt x="90" y="10"/>
                      <a:pt x="90" y="10"/>
                      <a:pt x="90" y="10"/>
                    </a:cubicBezTo>
                    <a:cubicBezTo>
                      <a:pt x="90" y="10"/>
                      <a:pt x="90" y="10"/>
                      <a:pt x="90" y="10"/>
                    </a:cubicBezTo>
                    <a:cubicBezTo>
                      <a:pt x="90" y="10"/>
                      <a:pt x="90" y="10"/>
                      <a:pt x="90" y="10"/>
                    </a:cubicBezTo>
                    <a:cubicBezTo>
                      <a:pt x="90" y="10"/>
                      <a:pt x="90" y="10"/>
                      <a:pt x="90" y="10"/>
                    </a:cubicBezTo>
                    <a:cubicBezTo>
                      <a:pt x="90" y="10"/>
                      <a:pt x="90" y="10"/>
                      <a:pt x="90" y="10"/>
                    </a:cubicBezTo>
                    <a:cubicBezTo>
                      <a:pt x="90" y="10"/>
                      <a:pt x="90" y="10"/>
                      <a:pt x="90" y="10"/>
                    </a:cubicBezTo>
                    <a:cubicBezTo>
                      <a:pt x="90" y="10"/>
                      <a:pt x="90" y="10"/>
                      <a:pt x="90" y="10"/>
                    </a:cubicBezTo>
                    <a:cubicBezTo>
                      <a:pt x="90" y="10"/>
                      <a:pt x="90" y="10"/>
                      <a:pt x="90" y="10"/>
                    </a:cubicBezTo>
                    <a:cubicBezTo>
                      <a:pt x="90" y="10"/>
                      <a:pt x="90" y="10"/>
                      <a:pt x="90" y="10"/>
                    </a:cubicBezTo>
                    <a:cubicBezTo>
                      <a:pt x="90" y="11"/>
                      <a:pt x="90" y="11"/>
                      <a:pt x="90" y="11"/>
                    </a:cubicBezTo>
                    <a:cubicBezTo>
                      <a:pt x="90" y="11"/>
                      <a:pt x="90" y="11"/>
                      <a:pt x="90" y="11"/>
                    </a:cubicBezTo>
                    <a:cubicBezTo>
                      <a:pt x="90" y="11"/>
                      <a:pt x="90" y="11"/>
                      <a:pt x="90" y="11"/>
                    </a:cubicBezTo>
                    <a:cubicBezTo>
                      <a:pt x="90" y="11"/>
                      <a:pt x="90" y="11"/>
                      <a:pt x="90" y="11"/>
                    </a:cubicBezTo>
                    <a:cubicBezTo>
                      <a:pt x="90" y="11"/>
                      <a:pt x="90" y="11"/>
                      <a:pt x="90" y="11"/>
                    </a:cubicBezTo>
                    <a:cubicBezTo>
                      <a:pt x="90" y="11"/>
                      <a:pt x="90" y="11"/>
                      <a:pt x="90" y="11"/>
                    </a:cubicBezTo>
                    <a:cubicBezTo>
                      <a:pt x="90" y="11"/>
                      <a:pt x="90" y="11"/>
                      <a:pt x="90" y="11"/>
                    </a:cubicBezTo>
                    <a:cubicBezTo>
                      <a:pt x="90" y="11"/>
                      <a:pt x="90" y="11"/>
                      <a:pt x="90" y="11"/>
                    </a:cubicBezTo>
                    <a:cubicBezTo>
                      <a:pt x="90" y="12"/>
                      <a:pt x="90" y="12"/>
                      <a:pt x="90" y="12"/>
                    </a:cubicBezTo>
                    <a:cubicBezTo>
                      <a:pt x="90" y="12"/>
                      <a:pt x="90" y="12"/>
                      <a:pt x="90" y="12"/>
                    </a:cubicBezTo>
                    <a:cubicBezTo>
                      <a:pt x="90" y="12"/>
                      <a:pt x="90" y="12"/>
                      <a:pt x="90" y="12"/>
                    </a:cubicBezTo>
                    <a:cubicBezTo>
                      <a:pt x="90" y="12"/>
                      <a:pt x="90" y="12"/>
                      <a:pt x="90" y="12"/>
                    </a:cubicBezTo>
                    <a:cubicBezTo>
                      <a:pt x="89" y="12"/>
                      <a:pt x="89" y="12"/>
                      <a:pt x="89" y="12"/>
                    </a:cubicBezTo>
                    <a:cubicBezTo>
                      <a:pt x="89" y="12"/>
                      <a:pt x="89" y="12"/>
                      <a:pt x="89" y="12"/>
                    </a:cubicBezTo>
                    <a:cubicBezTo>
                      <a:pt x="89" y="12"/>
                      <a:pt x="89" y="12"/>
                      <a:pt x="89" y="12"/>
                    </a:cubicBezTo>
                    <a:cubicBezTo>
                      <a:pt x="89" y="12"/>
                      <a:pt x="89" y="12"/>
                      <a:pt x="89" y="12"/>
                    </a:cubicBezTo>
                    <a:cubicBezTo>
                      <a:pt x="89" y="12"/>
                      <a:pt x="89" y="12"/>
                      <a:pt x="89" y="12"/>
                    </a:cubicBezTo>
                    <a:cubicBezTo>
                      <a:pt x="89" y="12"/>
                      <a:pt x="89" y="12"/>
                      <a:pt x="89" y="12"/>
                    </a:cubicBezTo>
                    <a:cubicBezTo>
                      <a:pt x="89" y="13"/>
                      <a:pt x="89" y="13"/>
                      <a:pt x="89" y="13"/>
                    </a:cubicBezTo>
                    <a:cubicBezTo>
                      <a:pt x="89" y="13"/>
                      <a:pt x="89" y="13"/>
                      <a:pt x="89" y="13"/>
                    </a:cubicBezTo>
                    <a:cubicBezTo>
                      <a:pt x="89" y="13"/>
                      <a:pt x="89" y="13"/>
                      <a:pt x="89" y="13"/>
                    </a:cubicBezTo>
                    <a:cubicBezTo>
                      <a:pt x="89" y="13"/>
                      <a:pt x="89" y="13"/>
                      <a:pt x="89" y="13"/>
                    </a:cubicBezTo>
                    <a:cubicBezTo>
                      <a:pt x="88" y="13"/>
                      <a:pt x="88" y="13"/>
                      <a:pt x="88" y="13"/>
                    </a:cubicBezTo>
                    <a:cubicBezTo>
                      <a:pt x="88" y="13"/>
                      <a:pt x="88" y="13"/>
                      <a:pt x="88" y="13"/>
                    </a:cubicBezTo>
                    <a:cubicBezTo>
                      <a:pt x="88" y="13"/>
                      <a:pt x="88" y="13"/>
                      <a:pt x="88" y="13"/>
                    </a:cubicBezTo>
                    <a:cubicBezTo>
                      <a:pt x="88" y="13"/>
                      <a:pt x="88" y="13"/>
                      <a:pt x="88" y="13"/>
                    </a:cubicBezTo>
                    <a:cubicBezTo>
                      <a:pt x="88" y="13"/>
                      <a:pt x="88" y="13"/>
                      <a:pt x="88" y="13"/>
                    </a:cubicBezTo>
                    <a:cubicBezTo>
                      <a:pt x="88" y="13"/>
                      <a:pt x="88" y="13"/>
                      <a:pt x="88" y="13"/>
                    </a:cubicBezTo>
                    <a:cubicBezTo>
                      <a:pt x="88" y="13"/>
                      <a:pt x="88" y="13"/>
                      <a:pt x="88" y="13"/>
                    </a:cubicBezTo>
                    <a:cubicBezTo>
                      <a:pt x="88" y="13"/>
                      <a:pt x="88" y="13"/>
                      <a:pt x="88" y="13"/>
                    </a:cubicBezTo>
                    <a:cubicBezTo>
                      <a:pt x="88" y="13"/>
                      <a:pt x="88" y="13"/>
                      <a:pt x="88" y="13"/>
                    </a:cubicBezTo>
                    <a:cubicBezTo>
                      <a:pt x="88" y="13"/>
                      <a:pt x="88" y="13"/>
                      <a:pt x="88" y="13"/>
                    </a:cubicBezTo>
                    <a:cubicBezTo>
                      <a:pt x="88" y="14"/>
                      <a:pt x="88" y="14"/>
                      <a:pt x="88" y="14"/>
                    </a:cubicBezTo>
                    <a:cubicBezTo>
                      <a:pt x="88" y="14"/>
                      <a:pt x="88" y="14"/>
                      <a:pt x="88" y="14"/>
                    </a:cubicBezTo>
                    <a:cubicBezTo>
                      <a:pt x="88" y="14"/>
                      <a:pt x="88" y="14"/>
                      <a:pt x="88" y="14"/>
                    </a:cubicBezTo>
                    <a:cubicBezTo>
                      <a:pt x="88" y="14"/>
                      <a:pt x="88" y="14"/>
                      <a:pt x="88" y="14"/>
                    </a:cubicBezTo>
                    <a:cubicBezTo>
                      <a:pt x="88" y="14"/>
                      <a:pt x="88" y="14"/>
                      <a:pt x="88" y="14"/>
                    </a:cubicBezTo>
                    <a:cubicBezTo>
                      <a:pt x="88" y="14"/>
                      <a:pt x="88" y="14"/>
                      <a:pt x="88" y="14"/>
                    </a:cubicBezTo>
                    <a:cubicBezTo>
                      <a:pt x="88" y="14"/>
                      <a:pt x="88" y="14"/>
                      <a:pt x="88" y="14"/>
                    </a:cubicBezTo>
                    <a:cubicBezTo>
                      <a:pt x="88" y="14"/>
                      <a:pt x="88" y="14"/>
                      <a:pt x="88" y="14"/>
                    </a:cubicBezTo>
                    <a:cubicBezTo>
                      <a:pt x="88" y="14"/>
                      <a:pt x="88" y="14"/>
                      <a:pt x="88" y="14"/>
                    </a:cubicBezTo>
                    <a:cubicBezTo>
                      <a:pt x="88" y="14"/>
                      <a:pt x="88" y="14"/>
                      <a:pt x="88" y="14"/>
                    </a:cubicBezTo>
                    <a:cubicBezTo>
                      <a:pt x="88" y="14"/>
                      <a:pt x="88" y="14"/>
                      <a:pt x="88" y="14"/>
                    </a:cubicBezTo>
                    <a:cubicBezTo>
                      <a:pt x="88" y="14"/>
                      <a:pt x="88" y="14"/>
                      <a:pt x="88" y="14"/>
                    </a:cubicBezTo>
                    <a:cubicBezTo>
                      <a:pt x="87" y="15"/>
                      <a:pt x="87" y="15"/>
                      <a:pt x="87" y="15"/>
                    </a:cubicBezTo>
                    <a:cubicBezTo>
                      <a:pt x="87" y="15"/>
                      <a:pt x="87" y="15"/>
                      <a:pt x="87" y="15"/>
                    </a:cubicBezTo>
                    <a:cubicBezTo>
                      <a:pt x="87" y="15"/>
                      <a:pt x="87" y="15"/>
                      <a:pt x="87" y="15"/>
                    </a:cubicBezTo>
                    <a:cubicBezTo>
                      <a:pt x="87" y="15"/>
                      <a:pt x="87" y="15"/>
                      <a:pt x="87" y="15"/>
                    </a:cubicBezTo>
                    <a:cubicBezTo>
                      <a:pt x="87" y="15"/>
                      <a:pt x="87" y="15"/>
                      <a:pt x="87" y="15"/>
                    </a:cubicBezTo>
                    <a:cubicBezTo>
                      <a:pt x="87" y="15"/>
                      <a:pt x="87" y="15"/>
                      <a:pt x="87" y="15"/>
                    </a:cubicBezTo>
                    <a:cubicBezTo>
                      <a:pt x="87" y="15"/>
                      <a:pt x="87" y="15"/>
                      <a:pt x="87" y="15"/>
                    </a:cubicBezTo>
                    <a:cubicBezTo>
                      <a:pt x="87" y="15"/>
                      <a:pt x="87" y="15"/>
                      <a:pt x="87" y="15"/>
                    </a:cubicBezTo>
                    <a:cubicBezTo>
                      <a:pt x="87" y="15"/>
                      <a:pt x="87" y="15"/>
                      <a:pt x="87" y="15"/>
                    </a:cubicBezTo>
                    <a:cubicBezTo>
                      <a:pt x="87" y="15"/>
                      <a:pt x="87" y="15"/>
                      <a:pt x="87" y="15"/>
                    </a:cubicBezTo>
                    <a:cubicBezTo>
                      <a:pt x="87" y="15"/>
                      <a:pt x="87" y="15"/>
                      <a:pt x="87" y="15"/>
                    </a:cubicBezTo>
                    <a:cubicBezTo>
                      <a:pt x="87" y="15"/>
                      <a:pt x="87" y="15"/>
                      <a:pt x="87" y="15"/>
                    </a:cubicBezTo>
                    <a:cubicBezTo>
                      <a:pt x="87" y="15"/>
                      <a:pt x="87" y="15"/>
                      <a:pt x="87" y="15"/>
                    </a:cubicBezTo>
                    <a:cubicBezTo>
                      <a:pt x="87" y="15"/>
                      <a:pt x="87" y="15"/>
                      <a:pt x="87" y="15"/>
                    </a:cubicBezTo>
                    <a:cubicBezTo>
                      <a:pt x="87" y="15"/>
                      <a:pt x="87" y="15"/>
                      <a:pt x="87" y="15"/>
                    </a:cubicBezTo>
                    <a:cubicBezTo>
                      <a:pt x="87" y="16"/>
                      <a:pt x="87" y="16"/>
                      <a:pt x="87" y="16"/>
                    </a:cubicBezTo>
                    <a:cubicBezTo>
                      <a:pt x="87" y="16"/>
                      <a:pt x="87" y="16"/>
                      <a:pt x="87" y="16"/>
                    </a:cubicBezTo>
                    <a:cubicBezTo>
                      <a:pt x="87" y="16"/>
                      <a:pt x="87" y="16"/>
                      <a:pt x="87" y="16"/>
                    </a:cubicBezTo>
                    <a:cubicBezTo>
                      <a:pt x="87" y="16"/>
                      <a:pt x="87" y="16"/>
                      <a:pt x="87" y="16"/>
                    </a:cubicBezTo>
                    <a:cubicBezTo>
                      <a:pt x="87" y="16"/>
                      <a:pt x="87" y="16"/>
                      <a:pt x="87" y="16"/>
                    </a:cubicBezTo>
                    <a:cubicBezTo>
                      <a:pt x="87" y="16"/>
                      <a:pt x="87" y="16"/>
                      <a:pt x="87" y="16"/>
                    </a:cubicBezTo>
                    <a:cubicBezTo>
                      <a:pt x="87" y="16"/>
                      <a:pt x="87" y="16"/>
                      <a:pt x="87" y="16"/>
                    </a:cubicBezTo>
                    <a:cubicBezTo>
                      <a:pt x="87" y="16"/>
                      <a:pt x="87" y="16"/>
                      <a:pt x="87" y="16"/>
                    </a:cubicBezTo>
                    <a:cubicBezTo>
                      <a:pt x="87" y="16"/>
                      <a:pt x="87" y="16"/>
                      <a:pt x="87" y="16"/>
                    </a:cubicBezTo>
                    <a:cubicBezTo>
                      <a:pt x="87" y="16"/>
                      <a:pt x="87" y="16"/>
                      <a:pt x="87" y="16"/>
                    </a:cubicBezTo>
                    <a:cubicBezTo>
                      <a:pt x="87" y="16"/>
                      <a:pt x="87" y="16"/>
                      <a:pt x="87" y="16"/>
                    </a:cubicBezTo>
                    <a:cubicBezTo>
                      <a:pt x="87" y="16"/>
                      <a:pt x="87" y="16"/>
                      <a:pt x="87" y="16"/>
                    </a:cubicBezTo>
                    <a:cubicBezTo>
                      <a:pt x="87" y="16"/>
                      <a:pt x="87" y="16"/>
                      <a:pt x="87" y="16"/>
                    </a:cubicBezTo>
                    <a:cubicBezTo>
                      <a:pt x="87" y="16"/>
                      <a:pt x="87" y="16"/>
                      <a:pt x="87" y="16"/>
                    </a:cubicBezTo>
                    <a:cubicBezTo>
                      <a:pt x="87" y="16"/>
                      <a:pt x="87" y="16"/>
                      <a:pt x="87" y="16"/>
                    </a:cubicBezTo>
                    <a:cubicBezTo>
                      <a:pt x="87" y="17"/>
                      <a:pt x="87" y="17"/>
                      <a:pt x="87" y="17"/>
                    </a:cubicBezTo>
                    <a:cubicBezTo>
                      <a:pt x="87" y="17"/>
                      <a:pt x="87" y="17"/>
                      <a:pt x="87" y="17"/>
                    </a:cubicBezTo>
                    <a:cubicBezTo>
                      <a:pt x="87" y="17"/>
                      <a:pt x="87" y="17"/>
                      <a:pt x="87" y="17"/>
                    </a:cubicBezTo>
                    <a:cubicBezTo>
                      <a:pt x="87" y="17"/>
                      <a:pt x="87" y="17"/>
                      <a:pt x="87" y="17"/>
                    </a:cubicBezTo>
                    <a:cubicBezTo>
                      <a:pt x="87" y="17"/>
                      <a:pt x="87" y="17"/>
                      <a:pt x="87" y="17"/>
                    </a:cubicBezTo>
                    <a:cubicBezTo>
                      <a:pt x="87" y="17"/>
                      <a:pt x="87" y="17"/>
                      <a:pt x="87" y="17"/>
                    </a:cubicBezTo>
                    <a:cubicBezTo>
                      <a:pt x="87" y="17"/>
                      <a:pt x="87" y="17"/>
                      <a:pt x="87" y="17"/>
                    </a:cubicBezTo>
                    <a:cubicBezTo>
                      <a:pt x="87" y="17"/>
                      <a:pt x="87" y="17"/>
                      <a:pt x="87" y="17"/>
                    </a:cubicBezTo>
                    <a:cubicBezTo>
                      <a:pt x="87" y="17"/>
                      <a:pt x="87" y="17"/>
                      <a:pt x="87" y="17"/>
                    </a:cubicBezTo>
                    <a:cubicBezTo>
                      <a:pt x="87" y="17"/>
                      <a:pt x="87" y="17"/>
                      <a:pt x="87" y="17"/>
                    </a:cubicBezTo>
                    <a:cubicBezTo>
                      <a:pt x="87" y="18"/>
                      <a:pt x="87" y="18"/>
                      <a:pt x="87" y="18"/>
                    </a:cubicBezTo>
                    <a:cubicBezTo>
                      <a:pt x="87" y="18"/>
                      <a:pt x="87" y="18"/>
                      <a:pt x="87" y="18"/>
                    </a:cubicBezTo>
                    <a:cubicBezTo>
                      <a:pt x="87" y="18"/>
                      <a:pt x="87" y="18"/>
                      <a:pt x="87" y="18"/>
                    </a:cubicBezTo>
                    <a:cubicBezTo>
                      <a:pt x="87" y="18"/>
                      <a:pt x="87" y="18"/>
                      <a:pt x="87" y="18"/>
                    </a:cubicBezTo>
                    <a:cubicBezTo>
                      <a:pt x="87" y="18"/>
                      <a:pt x="87" y="18"/>
                      <a:pt x="87" y="18"/>
                    </a:cubicBezTo>
                    <a:cubicBezTo>
                      <a:pt x="87" y="18"/>
                      <a:pt x="87" y="18"/>
                      <a:pt x="87" y="18"/>
                    </a:cubicBezTo>
                    <a:cubicBezTo>
                      <a:pt x="87" y="18"/>
                      <a:pt x="87" y="18"/>
                      <a:pt x="87" y="18"/>
                    </a:cubicBezTo>
                    <a:cubicBezTo>
                      <a:pt x="87" y="18"/>
                      <a:pt x="87" y="18"/>
                      <a:pt x="87" y="18"/>
                    </a:cubicBezTo>
                    <a:cubicBezTo>
                      <a:pt x="87" y="18"/>
                      <a:pt x="87" y="18"/>
                      <a:pt x="87" y="18"/>
                    </a:cubicBezTo>
                    <a:cubicBezTo>
                      <a:pt x="87" y="18"/>
                      <a:pt x="87" y="18"/>
                      <a:pt x="87" y="18"/>
                    </a:cubicBezTo>
                    <a:cubicBezTo>
                      <a:pt x="87" y="18"/>
                      <a:pt x="87" y="18"/>
                      <a:pt x="87" y="18"/>
                    </a:cubicBezTo>
                    <a:cubicBezTo>
                      <a:pt x="87" y="19"/>
                      <a:pt x="87" y="19"/>
                      <a:pt x="87" y="19"/>
                    </a:cubicBezTo>
                    <a:cubicBezTo>
                      <a:pt x="87" y="19"/>
                      <a:pt x="87" y="19"/>
                      <a:pt x="87" y="19"/>
                    </a:cubicBezTo>
                    <a:cubicBezTo>
                      <a:pt x="87" y="19"/>
                      <a:pt x="87" y="19"/>
                      <a:pt x="87" y="19"/>
                    </a:cubicBezTo>
                    <a:cubicBezTo>
                      <a:pt x="87" y="19"/>
                      <a:pt x="87" y="19"/>
                      <a:pt x="87" y="19"/>
                    </a:cubicBezTo>
                    <a:cubicBezTo>
                      <a:pt x="87" y="19"/>
                      <a:pt x="87" y="19"/>
                      <a:pt x="87" y="19"/>
                    </a:cubicBezTo>
                    <a:cubicBezTo>
                      <a:pt x="87" y="19"/>
                      <a:pt x="87" y="19"/>
                      <a:pt x="87" y="19"/>
                    </a:cubicBezTo>
                    <a:cubicBezTo>
                      <a:pt x="87" y="19"/>
                      <a:pt x="87" y="19"/>
                      <a:pt x="87" y="19"/>
                    </a:cubicBezTo>
                    <a:cubicBezTo>
                      <a:pt x="87" y="19"/>
                      <a:pt x="87" y="19"/>
                      <a:pt x="87" y="19"/>
                    </a:cubicBezTo>
                    <a:cubicBezTo>
                      <a:pt x="87" y="19"/>
                      <a:pt x="87" y="19"/>
                      <a:pt x="87" y="19"/>
                    </a:cubicBezTo>
                    <a:cubicBezTo>
                      <a:pt x="87" y="19"/>
                      <a:pt x="87" y="19"/>
                      <a:pt x="87" y="19"/>
                    </a:cubicBezTo>
                    <a:cubicBezTo>
                      <a:pt x="87" y="19"/>
                      <a:pt x="87" y="19"/>
                      <a:pt x="87" y="19"/>
                    </a:cubicBezTo>
                    <a:cubicBezTo>
                      <a:pt x="87" y="19"/>
                      <a:pt x="87" y="19"/>
                      <a:pt x="87" y="19"/>
                    </a:cubicBezTo>
                    <a:cubicBezTo>
                      <a:pt x="87" y="19"/>
                      <a:pt x="87" y="19"/>
                      <a:pt x="87" y="19"/>
                    </a:cubicBezTo>
                    <a:cubicBezTo>
                      <a:pt x="87" y="19"/>
                      <a:pt x="87" y="19"/>
                      <a:pt x="87" y="19"/>
                    </a:cubicBezTo>
                    <a:cubicBezTo>
                      <a:pt x="86" y="19"/>
                      <a:pt x="86" y="19"/>
                      <a:pt x="86" y="19"/>
                    </a:cubicBezTo>
                    <a:cubicBezTo>
                      <a:pt x="86" y="20"/>
                      <a:pt x="86" y="20"/>
                      <a:pt x="86" y="20"/>
                    </a:cubicBezTo>
                    <a:cubicBezTo>
                      <a:pt x="86" y="20"/>
                      <a:pt x="86" y="20"/>
                      <a:pt x="86" y="20"/>
                    </a:cubicBezTo>
                    <a:cubicBezTo>
                      <a:pt x="86" y="20"/>
                      <a:pt x="86" y="20"/>
                      <a:pt x="86" y="20"/>
                    </a:cubicBezTo>
                    <a:cubicBezTo>
                      <a:pt x="86" y="20"/>
                      <a:pt x="86" y="20"/>
                      <a:pt x="86" y="20"/>
                    </a:cubicBezTo>
                    <a:cubicBezTo>
                      <a:pt x="86" y="20"/>
                      <a:pt x="86" y="20"/>
                      <a:pt x="86" y="20"/>
                    </a:cubicBezTo>
                    <a:cubicBezTo>
                      <a:pt x="86" y="20"/>
                      <a:pt x="86" y="20"/>
                      <a:pt x="86" y="20"/>
                    </a:cubicBezTo>
                    <a:cubicBezTo>
                      <a:pt x="86" y="20"/>
                      <a:pt x="86" y="20"/>
                      <a:pt x="86" y="20"/>
                    </a:cubicBezTo>
                    <a:cubicBezTo>
                      <a:pt x="86" y="20"/>
                      <a:pt x="86" y="20"/>
                      <a:pt x="86" y="20"/>
                    </a:cubicBezTo>
                    <a:cubicBezTo>
                      <a:pt x="86" y="20"/>
                      <a:pt x="86" y="20"/>
                      <a:pt x="86" y="20"/>
                    </a:cubicBezTo>
                    <a:cubicBezTo>
                      <a:pt x="86" y="20"/>
                      <a:pt x="86" y="20"/>
                      <a:pt x="86" y="20"/>
                    </a:cubicBezTo>
                    <a:cubicBezTo>
                      <a:pt x="86" y="21"/>
                      <a:pt x="86" y="21"/>
                      <a:pt x="86" y="21"/>
                    </a:cubicBezTo>
                    <a:cubicBezTo>
                      <a:pt x="86" y="21"/>
                      <a:pt x="86" y="21"/>
                      <a:pt x="86" y="21"/>
                    </a:cubicBezTo>
                    <a:cubicBezTo>
                      <a:pt x="86" y="21"/>
                      <a:pt x="86" y="21"/>
                      <a:pt x="86" y="21"/>
                    </a:cubicBezTo>
                    <a:cubicBezTo>
                      <a:pt x="86" y="21"/>
                      <a:pt x="86" y="21"/>
                      <a:pt x="86" y="21"/>
                    </a:cubicBezTo>
                    <a:cubicBezTo>
                      <a:pt x="86" y="21"/>
                      <a:pt x="86" y="21"/>
                      <a:pt x="86" y="21"/>
                    </a:cubicBezTo>
                    <a:cubicBezTo>
                      <a:pt x="86" y="21"/>
                      <a:pt x="86" y="21"/>
                      <a:pt x="86" y="21"/>
                    </a:cubicBezTo>
                    <a:cubicBezTo>
                      <a:pt x="86" y="21"/>
                      <a:pt x="86" y="21"/>
                      <a:pt x="86" y="21"/>
                    </a:cubicBezTo>
                    <a:cubicBezTo>
                      <a:pt x="85" y="21"/>
                      <a:pt x="85" y="21"/>
                      <a:pt x="85" y="21"/>
                    </a:cubicBezTo>
                    <a:cubicBezTo>
                      <a:pt x="85" y="21"/>
                      <a:pt x="85" y="21"/>
                      <a:pt x="85" y="21"/>
                    </a:cubicBezTo>
                    <a:cubicBezTo>
                      <a:pt x="86" y="21"/>
                      <a:pt x="86" y="21"/>
                      <a:pt x="86" y="21"/>
                    </a:cubicBezTo>
                    <a:cubicBezTo>
                      <a:pt x="86" y="21"/>
                      <a:pt x="86" y="21"/>
                      <a:pt x="86" y="21"/>
                    </a:cubicBezTo>
                    <a:cubicBezTo>
                      <a:pt x="86" y="21"/>
                      <a:pt x="86" y="21"/>
                      <a:pt x="86" y="21"/>
                    </a:cubicBezTo>
                    <a:cubicBezTo>
                      <a:pt x="86" y="21"/>
                      <a:pt x="86" y="21"/>
                      <a:pt x="86" y="21"/>
                    </a:cubicBezTo>
                    <a:cubicBezTo>
                      <a:pt x="86" y="21"/>
                      <a:pt x="86" y="21"/>
                      <a:pt x="86" y="21"/>
                    </a:cubicBezTo>
                    <a:cubicBezTo>
                      <a:pt x="86" y="21"/>
                      <a:pt x="86" y="21"/>
                      <a:pt x="86" y="21"/>
                    </a:cubicBezTo>
                    <a:cubicBezTo>
                      <a:pt x="86" y="22"/>
                      <a:pt x="86" y="22"/>
                      <a:pt x="86" y="22"/>
                    </a:cubicBezTo>
                    <a:cubicBezTo>
                      <a:pt x="86" y="22"/>
                      <a:pt x="86" y="22"/>
                      <a:pt x="86" y="22"/>
                    </a:cubicBezTo>
                    <a:cubicBezTo>
                      <a:pt x="86" y="22"/>
                      <a:pt x="86" y="22"/>
                      <a:pt x="86" y="22"/>
                    </a:cubicBezTo>
                    <a:cubicBezTo>
                      <a:pt x="86" y="21"/>
                      <a:pt x="86" y="21"/>
                      <a:pt x="86" y="21"/>
                    </a:cubicBezTo>
                    <a:cubicBezTo>
                      <a:pt x="86" y="21"/>
                      <a:pt x="86" y="21"/>
                      <a:pt x="86" y="21"/>
                    </a:cubicBezTo>
                    <a:cubicBezTo>
                      <a:pt x="86" y="22"/>
                      <a:pt x="86" y="22"/>
                      <a:pt x="86" y="22"/>
                    </a:cubicBezTo>
                    <a:cubicBezTo>
                      <a:pt x="86" y="22"/>
                      <a:pt x="86" y="22"/>
                      <a:pt x="86" y="22"/>
                    </a:cubicBezTo>
                    <a:cubicBezTo>
                      <a:pt x="86" y="22"/>
                      <a:pt x="86" y="22"/>
                      <a:pt x="86" y="22"/>
                    </a:cubicBezTo>
                    <a:cubicBezTo>
                      <a:pt x="86" y="22"/>
                      <a:pt x="86" y="22"/>
                      <a:pt x="86" y="22"/>
                    </a:cubicBezTo>
                    <a:cubicBezTo>
                      <a:pt x="86" y="22"/>
                      <a:pt x="86" y="22"/>
                      <a:pt x="86" y="22"/>
                    </a:cubicBezTo>
                    <a:cubicBezTo>
                      <a:pt x="86" y="22"/>
                      <a:pt x="86" y="22"/>
                      <a:pt x="86" y="22"/>
                    </a:cubicBezTo>
                    <a:cubicBezTo>
                      <a:pt x="86" y="22"/>
                      <a:pt x="86" y="22"/>
                      <a:pt x="86" y="22"/>
                    </a:cubicBezTo>
                    <a:cubicBezTo>
                      <a:pt x="86" y="22"/>
                      <a:pt x="86" y="22"/>
                      <a:pt x="86" y="22"/>
                    </a:cubicBezTo>
                    <a:cubicBezTo>
                      <a:pt x="86" y="22"/>
                      <a:pt x="86" y="22"/>
                      <a:pt x="86" y="22"/>
                    </a:cubicBezTo>
                    <a:cubicBezTo>
                      <a:pt x="86" y="22"/>
                      <a:pt x="86" y="22"/>
                      <a:pt x="86" y="22"/>
                    </a:cubicBezTo>
                    <a:cubicBezTo>
                      <a:pt x="87" y="22"/>
                      <a:pt x="87" y="22"/>
                      <a:pt x="87" y="22"/>
                    </a:cubicBezTo>
                    <a:cubicBezTo>
                      <a:pt x="87" y="22"/>
                      <a:pt x="87" y="22"/>
                      <a:pt x="87" y="22"/>
                    </a:cubicBezTo>
                    <a:cubicBezTo>
                      <a:pt x="87" y="22"/>
                      <a:pt x="87" y="22"/>
                      <a:pt x="87" y="22"/>
                    </a:cubicBezTo>
                    <a:cubicBezTo>
                      <a:pt x="87" y="22"/>
                      <a:pt x="87" y="22"/>
                      <a:pt x="87" y="22"/>
                    </a:cubicBezTo>
                    <a:cubicBezTo>
                      <a:pt x="87" y="22"/>
                      <a:pt x="87" y="22"/>
                      <a:pt x="87" y="22"/>
                    </a:cubicBezTo>
                    <a:cubicBezTo>
                      <a:pt x="87" y="22"/>
                      <a:pt x="87" y="22"/>
                      <a:pt x="87" y="22"/>
                    </a:cubicBezTo>
                    <a:cubicBezTo>
                      <a:pt x="87" y="22"/>
                      <a:pt x="87" y="22"/>
                      <a:pt x="87" y="22"/>
                    </a:cubicBezTo>
                    <a:cubicBezTo>
                      <a:pt x="87" y="22"/>
                      <a:pt x="87" y="22"/>
                      <a:pt x="87" y="22"/>
                    </a:cubicBezTo>
                    <a:cubicBezTo>
                      <a:pt x="87" y="22"/>
                      <a:pt x="87" y="22"/>
                      <a:pt x="87" y="22"/>
                    </a:cubicBezTo>
                    <a:cubicBezTo>
                      <a:pt x="87" y="22"/>
                      <a:pt x="87" y="22"/>
                      <a:pt x="87" y="22"/>
                    </a:cubicBezTo>
                    <a:cubicBezTo>
                      <a:pt x="87" y="22"/>
                      <a:pt x="87" y="22"/>
                      <a:pt x="87" y="22"/>
                    </a:cubicBezTo>
                    <a:cubicBezTo>
                      <a:pt x="87" y="23"/>
                      <a:pt x="87" y="23"/>
                      <a:pt x="87" y="23"/>
                    </a:cubicBezTo>
                    <a:cubicBezTo>
                      <a:pt x="87" y="23"/>
                      <a:pt x="87" y="23"/>
                      <a:pt x="87" y="23"/>
                    </a:cubicBezTo>
                    <a:cubicBezTo>
                      <a:pt x="87" y="23"/>
                      <a:pt x="87" y="23"/>
                      <a:pt x="87" y="23"/>
                    </a:cubicBezTo>
                    <a:cubicBezTo>
                      <a:pt x="87" y="23"/>
                      <a:pt x="87" y="23"/>
                      <a:pt x="87" y="23"/>
                    </a:cubicBezTo>
                    <a:cubicBezTo>
                      <a:pt x="87" y="23"/>
                      <a:pt x="87" y="23"/>
                      <a:pt x="87" y="23"/>
                    </a:cubicBezTo>
                    <a:cubicBezTo>
                      <a:pt x="87" y="23"/>
                      <a:pt x="87" y="23"/>
                      <a:pt x="87" y="23"/>
                    </a:cubicBezTo>
                    <a:cubicBezTo>
                      <a:pt x="87" y="23"/>
                      <a:pt x="87" y="23"/>
                      <a:pt x="87" y="23"/>
                    </a:cubicBezTo>
                    <a:cubicBezTo>
                      <a:pt x="87" y="23"/>
                      <a:pt x="87" y="23"/>
                      <a:pt x="87" y="23"/>
                    </a:cubicBezTo>
                    <a:cubicBezTo>
                      <a:pt x="87" y="23"/>
                      <a:pt x="87" y="23"/>
                      <a:pt x="87" y="23"/>
                    </a:cubicBezTo>
                    <a:cubicBezTo>
                      <a:pt x="87" y="23"/>
                      <a:pt x="87" y="23"/>
                      <a:pt x="87" y="23"/>
                    </a:cubicBezTo>
                    <a:cubicBezTo>
                      <a:pt x="87" y="23"/>
                      <a:pt x="87" y="23"/>
                      <a:pt x="87" y="23"/>
                    </a:cubicBezTo>
                    <a:cubicBezTo>
                      <a:pt x="87" y="23"/>
                      <a:pt x="87" y="23"/>
                      <a:pt x="87" y="23"/>
                    </a:cubicBezTo>
                    <a:cubicBezTo>
                      <a:pt x="87" y="24"/>
                      <a:pt x="87" y="24"/>
                      <a:pt x="87" y="24"/>
                    </a:cubicBezTo>
                    <a:cubicBezTo>
                      <a:pt x="87" y="23"/>
                      <a:pt x="87" y="23"/>
                      <a:pt x="87" y="23"/>
                    </a:cubicBezTo>
                    <a:cubicBezTo>
                      <a:pt x="88" y="24"/>
                      <a:pt x="88" y="24"/>
                      <a:pt x="88" y="24"/>
                    </a:cubicBezTo>
                    <a:cubicBezTo>
                      <a:pt x="88" y="23"/>
                      <a:pt x="88" y="23"/>
                      <a:pt x="88" y="23"/>
                    </a:cubicBezTo>
                    <a:cubicBezTo>
                      <a:pt x="88" y="24"/>
                      <a:pt x="88" y="24"/>
                      <a:pt x="88" y="24"/>
                    </a:cubicBezTo>
                    <a:cubicBezTo>
                      <a:pt x="88" y="24"/>
                      <a:pt x="88" y="24"/>
                      <a:pt x="88" y="24"/>
                    </a:cubicBezTo>
                    <a:cubicBezTo>
                      <a:pt x="88" y="24"/>
                      <a:pt x="88" y="24"/>
                      <a:pt x="88" y="24"/>
                    </a:cubicBezTo>
                    <a:cubicBezTo>
                      <a:pt x="88" y="24"/>
                      <a:pt x="88" y="24"/>
                      <a:pt x="88" y="24"/>
                    </a:cubicBezTo>
                    <a:cubicBezTo>
                      <a:pt x="88" y="24"/>
                      <a:pt x="88" y="24"/>
                      <a:pt x="88" y="24"/>
                    </a:cubicBezTo>
                    <a:cubicBezTo>
                      <a:pt x="88" y="24"/>
                      <a:pt x="88" y="24"/>
                      <a:pt x="88" y="24"/>
                    </a:cubicBezTo>
                    <a:cubicBezTo>
                      <a:pt x="88" y="24"/>
                      <a:pt x="88" y="24"/>
                      <a:pt x="88" y="24"/>
                    </a:cubicBezTo>
                    <a:cubicBezTo>
                      <a:pt x="88" y="24"/>
                      <a:pt x="88" y="24"/>
                      <a:pt x="88" y="24"/>
                    </a:cubicBezTo>
                    <a:cubicBezTo>
                      <a:pt x="88" y="24"/>
                      <a:pt x="88" y="24"/>
                      <a:pt x="88" y="24"/>
                    </a:cubicBezTo>
                    <a:cubicBezTo>
                      <a:pt x="88" y="24"/>
                      <a:pt x="88" y="24"/>
                      <a:pt x="88" y="24"/>
                    </a:cubicBezTo>
                    <a:cubicBezTo>
                      <a:pt x="88" y="24"/>
                      <a:pt x="88" y="24"/>
                      <a:pt x="88" y="24"/>
                    </a:cubicBezTo>
                    <a:cubicBezTo>
                      <a:pt x="88" y="24"/>
                      <a:pt x="88" y="24"/>
                      <a:pt x="88" y="24"/>
                    </a:cubicBezTo>
                    <a:cubicBezTo>
                      <a:pt x="88" y="24"/>
                      <a:pt x="88" y="24"/>
                      <a:pt x="88" y="24"/>
                    </a:cubicBezTo>
                    <a:cubicBezTo>
                      <a:pt x="88" y="24"/>
                      <a:pt x="88" y="24"/>
                      <a:pt x="88" y="24"/>
                    </a:cubicBezTo>
                    <a:cubicBezTo>
                      <a:pt x="88" y="24"/>
                      <a:pt x="88" y="24"/>
                      <a:pt x="88" y="24"/>
                    </a:cubicBezTo>
                    <a:cubicBezTo>
                      <a:pt x="88" y="24"/>
                      <a:pt x="88" y="24"/>
                      <a:pt x="88" y="24"/>
                    </a:cubicBezTo>
                    <a:cubicBezTo>
                      <a:pt x="88" y="24"/>
                      <a:pt x="88" y="24"/>
                      <a:pt x="88"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90" y="24"/>
                      <a:pt x="90" y="24"/>
                      <a:pt x="90" y="24"/>
                    </a:cubicBezTo>
                    <a:cubicBezTo>
                      <a:pt x="90" y="24"/>
                      <a:pt x="90" y="24"/>
                      <a:pt x="90" y="24"/>
                    </a:cubicBezTo>
                    <a:cubicBezTo>
                      <a:pt x="90" y="24"/>
                      <a:pt x="90" y="24"/>
                      <a:pt x="90" y="24"/>
                    </a:cubicBezTo>
                    <a:cubicBezTo>
                      <a:pt x="90" y="24"/>
                      <a:pt x="90" y="24"/>
                      <a:pt x="90" y="24"/>
                    </a:cubicBezTo>
                    <a:cubicBezTo>
                      <a:pt x="90" y="24"/>
                      <a:pt x="90" y="24"/>
                      <a:pt x="90" y="24"/>
                    </a:cubicBezTo>
                    <a:cubicBezTo>
                      <a:pt x="90" y="24"/>
                      <a:pt x="90" y="24"/>
                      <a:pt x="90" y="24"/>
                    </a:cubicBezTo>
                    <a:cubicBezTo>
                      <a:pt x="90" y="24"/>
                      <a:pt x="90" y="24"/>
                      <a:pt x="90" y="24"/>
                    </a:cubicBezTo>
                    <a:cubicBezTo>
                      <a:pt x="90" y="24"/>
                      <a:pt x="90" y="24"/>
                      <a:pt x="90" y="24"/>
                    </a:cubicBezTo>
                    <a:cubicBezTo>
                      <a:pt x="90" y="24"/>
                      <a:pt x="90" y="24"/>
                      <a:pt x="90" y="24"/>
                    </a:cubicBezTo>
                    <a:cubicBezTo>
                      <a:pt x="90" y="24"/>
                      <a:pt x="90" y="24"/>
                      <a:pt x="90" y="24"/>
                    </a:cubicBezTo>
                    <a:cubicBezTo>
                      <a:pt x="90" y="24"/>
                      <a:pt x="90" y="24"/>
                      <a:pt x="90" y="24"/>
                    </a:cubicBezTo>
                    <a:cubicBezTo>
                      <a:pt x="90" y="24"/>
                      <a:pt x="90" y="24"/>
                      <a:pt x="90" y="24"/>
                    </a:cubicBezTo>
                    <a:cubicBezTo>
                      <a:pt x="91" y="24"/>
                      <a:pt x="91" y="24"/>
                      <a:pt x="91" y="24"/>
                    </a:cubicBezTo>
                    <a:cubicBezTo>
                      <a:pt x="91" y="24"/>
                      <a:pt x="91" y="24"/>
                      <a:pt x="91" y="24"/>
                    </a:cubicBezTo>
                    <a:cubicBezTo>
                      <a:pt x="91" y="25"/>
                      <a:pt x="91" y="25"/>
                      <a:pt x="91" y="25"/>
                    </a:cubicBezTo>
                    <a:cubicBezTo>
                      <a:pt x="92" y="25"/>
                      <a:pt x="92" y="25"/>
                      <a:pt x="92" y="25"/>
                    </a:cubicBezTo>
                    <a:cubicBezTo>
                      <a:pt x="92" y="25"/>
                      <a:pt x="92" y="25"/>
                      <a:pt x="92" y="25"/>
                    </a:cubicBezTo>
                    <a:cubicBezTo>
                      <a:pt x="92" y="25"/>
                      <a:pt x="92" y="25"/>
                      <a:pt x="92" y="25"/>
                    </a:cubicBezTo>
                    <a:cubicBezTo>
                      <a:pt x="92" y="25"/>
                      <a:pt x="92" y="25"/>
                      <a:pt x="92" y="25"/>
                    </a:cubicBezTo>
                    <a:cubicBezTo>
                      <a:pt x="92" y="25"/>
                      <a:pt x="92" y="25"/>
                      <a:pt x="92" y="25"/>
                    </a:cubicBezTo>
                    <a:cubicBezTo>
                      <a:pt x="92" y="26"/>
                      <a:pt x="92" y="26"/>
                      <a:pt x="92" y="26"/>
                    </a:cubicBezTo>
                    <a:cubicBezTo>
                      <a:pt x="93" y="26"/>
                      <a:pt x="93" y="26"/>
                      <a:pt x="93" y="26"/>
                    </a:cubicBezTo>
                    <a:cubicBezTo>
                      <a:pt x="93" y="26"/>
                      <a:pt x="93" y="26"/>
                      <a:pt x="93" y="26"/>
                    </a:cubicBezTo>
                    <a:cubicBezTo>
                      <a:pt x="93" y="26"/>
                      <a:pt x="93" y="26"/>
                      <a:pt x="93" y="26"/>
                    </a:cubicBezTo>
                    <a:cubicBezTo>
                      <a:pt x="93" y="26"/>
                      <a:pt x="93" y="26"/>
                      <a:pt x="93" y="26"/>
                    </a:cubicBezTo>
                    <a:cubicBezTo>
                      <a:pt x="93" y="26"/>
                      <a:pt x="93" y="26"/>
                      <a:pt x="93" y="26"/>
                    </a:cubicBezTo>
                    <a:cubicBezTo>
                      <a:pt x="93" y="26"/>
                      <a:pt x="93" y="26"/>
                      <a:pt x="93" y="26"/>
                    </a:cubicBezTo>
                    <a:cubicBezTo>
                      <a:pt x="93" y="26"/>
                      <a:pt x="93" y="26"/>
                      <a:pt x="93" y="26"/>
                    </a:cubicBezTo>
                    <a:cubicBezTo>
                      <a:pt x="93" y="26"/>
                      <a:pt x="93" y="26"/>
                      <a:pt x="93" y="26"/>
                    </a:cubicBezTo>
                    <a:cubicBezTo>
                      <a:pt x="93" y="27"/>
                      <a:pt x="93" y="27"/>
                      <a:pt x="93" y="27"/>
                    </a:cubicBezTo>
                    <a:cubicBezTo>
                      <a:pt x="93" y="27"/>
                      <a:pt x="93" y="27"/>
                      <a:pt x="93" y="27"/>
                    </a:cubicBezTo>
                    <a:cubicBezTo>
                      <a:pt x="93" y="27"/>
                      <a:pt x="93" y="27"/>
                      <a:pt x="93" y="27"/>
                    </a:cubicBezTo>
                    <a:cubicBezTo>
                      <a:pt x="93" y="27"/>
                      <a:pt x="93" y="27"/>
                      <a:pt x="93" y="27"/>
                    </a:cubicBezTo>
                    <a:cubicBezTo>
                      <a:pt x="93" y="27"/>
                      <a:pt x="93" y="27"/>
                      <a:pt x="93" y="27"/>
                    </a:cubicBezTo>
                    <a:cubicBezTo>
                      <a:pt x="93" y="27"/>
                      <a:pt x="93" y="27"/>
                      <a:pt x="93" y="27"/>
                    </a:cubicBezTo>
                    <a:cubicBezTo>
                      <a:pt x="93" y="27"/>
                      <a:pt x="93" y="27"/>
                      <a:pt x="93" y="27"/>
                    </a:cubicBezTo>
                    <a:cubicBezTo>
                      <a:pt x="93" y="28"/>
                      <a:pt x="93" y="28"/>
                      <a:pt x="93" y="28"/>
                    </a:cubicBezTo>
                    <a:cubicBezTo>
                      <a:pt x="93" y="28"/>
                      <a:pt x="93" y="28"/>
                      <a:pt x="93" y="28"/>
                    </a:cubicBezTo>
                    <a:cubicBezTo>
                      <a:pt x="93" y="28"/>
                      <a:pt x="93" y="28"/>
                      <a:pt x="93" y="28"/>
                    </a:cubicBezTo>
                    <a:cubicBezTo>
                      <a:pt x="93" y="28"/>
                      <a:pt x="93" y="28"/>
                      <a:pt x="93" y="28"/>
                    </a:cubicBezTo>
                    <a:cubicBezTo>
                      <a:pt x="93" y="28"/>
                      <a:pt x="93" y="28"/>
                      <a:pt x="93" y="28"/>
                    </a:cubicBezTo>
                    <a:cubicBezTo>
                      <a:pt x="93" y="28"/>
                      <a:pt x="93" y="28"/>
                      <a:pt x="93" y="28"/>
                    </a:cubicBezTo>
                    <a:cubicBezTo>
                      <a:pt x="93" y="28"/>
                      <a:pt x="93" y="28"/>
                      <a:pt x="93" y="28"/>
                    </a:cubicBezTo>
                    <a:cubicBezTo>
                      <a:pt x="93" y="28"/>
                      <a:pt x="93" y="28"/>
                      <a:pt x="93" y="28"/>
                    </a:cubicBezTo>
                    <a:cubicBezTo>
                      <a:pt x="93" y="28"/>
                      <a:pt x="93" y="28"/>
                      <a:pt x="93" y="28"/>
                    </a:cubicBezTo>
                    <a:cubicBezTo>
                      <a:pt x="93" y="28"/>
                      <a:pt x="93" y="28"/>
                      <a:pt x="93" y="28"/>
                    </a:cubicBezTo>
                    <a:cubicBezTo>
                      <a:pt x="93" y="28"/>
                      <a:pt x="93" y="28"/>
                      <a:pt x="93" y="28"/>
                    </a:cubicBezTo>
                    <a:cubicBezTo>
                      <a:pt x="93" y="28"/>
                      <a:pt x="93" y="28"/>
                      <a:pt x="93" y="28"/>
                    </a:cubicBezTo>
                    <a:cubicBezTo>
                      <a:pt x="93" y="28"/>
                      <a:pt x="93" y="28"/>
                      <a:pt x="93" y="28"/>
                    </a:cubicBezTo>
                    <a:cubicBezTo>
                      <a:pt x="93" y="28"/>
                      <a:pt x="93" y="28"/>
                      <a:pt x="93" y="28"/>
                    </a:cubicBezTo>
                    <a:cubicBezTo>
                      <a:pt x="93" y="29"/>
                      <a:pt x="93" y="29"/>
                      <a:pt x="93" y="29"/>
                    </a:cubicBezTo>
                    <a:cubicBezTo>
                      <a:pt x="93" y="29"/>
                      <a:pt x="93" y="29"/>
                      <a:pt x="93" y="29"/>
                    </a:cubicBezTo>
                    <a:cubicBezTo>
                      <a:pt x="93" y="29"/>
                      <a:pt x="93" y="29"/>
                      <a:pt x="93" y="29"/>
                    </a:cubicBezTo>
                    <a:cubicBezTo>
                      <a:pt x="93" y="29"/>
                      <a:pt x="93" y="29"/>
                      <a:pt x="93" y="29"/>
                    </a:cubicBezTo>
                    <a:cubicBezTo>
                      <a:pt x="93" y="29"/>
                      <a:pt x="93" y="29"/>
                      <a:pt x="93" y="29"/>
                    </a:cubicBezTo>
                    <a:cubicBezTo>
                      <a:pt x="93" y="29"/>
                      <a:pt x="93" y="29"/>
                      <a:pt x="93" y="29"/>
                    </a:cubicBezTo>
                    <a:cubicBezTo>
                      <a:pt x="93" y="29"/>
                      <a:pt x="93" y="29"/>
                      <a:pt x="93" y="29"/>
                    </a:cubicBezTo>
                    <a:cubicBezTo>
                      <a:pt x="93" y="29"/>
                      <a:pt x="93" y="29"/>
                      <a:pt x="93" y="29"/>
                    </a:cubicBezTo>
                    <a:cubicBezTo>
                      <a:pt x="93" y="29"/>
                      <a:pt x="93" y="29"/>
                      <a:pt x="93" y="29"/>
                    </a:cubicBezTo>
                    <a:cubicBezTo>
                      <a:pt x="93" y="29"/>
                      <a:pt x="93" y="29"/>
                      <a:pt x="93" y="29"/>
                    </a:cubicBezTo>
                    <a:cubicBezTo>
                      <a:pt x="93" y="29"/>
                      <a:pt x="93" y="29"/>
                      <a:pt x="93" y="29"/>
                    </a:cubicBezTo>
                    <a:cubicBezTo>
                      <a:pt x="93" y="29"/>
                      <a:pt x="93" y="29"/>
                      <a:pt x="93" y="29"/>
                    </a:cubicBezTo>
                    <a:cubicBezTo>
                      <a:pt x="93" y="30"/>
                      <a:pt x="93" y="30"/>
                      <a:pt x="93" y="30"/>
                    </a:cubicBezTo>
                    <a:cubicBezTo>
                      <a:pt x="93" y="30"/>
                      <a:pt x="93" y="30"/>
                      <a:pt x="93" y="30"/>
                    </a:cubicBezTo>
                    <a:cubicBezTo>
                      <a:pt x="93" y="30"/>
                      <a:pt x="93" y="30"/>
                      <a:pt x="93" y="30"/>
                    </a:cubicBezTo>
                    <a:cubicBezTo>
                      <a:pt x="93" y="30"/>
                      <a:pt x="93" y="30"/>
                      <a:pt x="93" y="30"/>
                    </a:cubicBezTo>
                    <a:cubicBezTo>
                      <a:pt x="93" y="30"/>
                      <a:pt x="93" y="30"/>
                      <a:pt x="93" y="30"/>
                    </a:cubicBezTo>
                    <a:cubicBezTo>
                      <a:pt x="93" y="30"/>
                      <a:pt x="93" y="30"/>
                      <a:pt x="93" y="30"/>
                    </a:cubicBezTo>
                    <a:cubicBezTo>
                      <a:pt x="93" y="30"/>
                      <a:pt x="93" y="30"/>
                      <a:pt x="93" y="30"/>
                    </a:cubicBezTo>
                    <a:cubicBezTo>
                      <a:pt x="93" y="30"/>
                      <a:pt x="93" y="30"/>
                      <a:pt x="93" y="30"/>
                    </a:cubicBezTo>
                    <a:cubicBezTo>
                      <a:pt x="93" y="30"/>
                      <a:pt x="93" y="30"/>
                      <a:pt x="93" y="30"/>
                    </a:cubicBezTo>
                    <a:cubicBezTo>
                      <a:pt x="93" y="30"/>
                      <a:pt x="93" y="30"/>
                      <a:pt x="93" y="30"/>
                    </a:cubicBezTo>
                    <a:cubicBezTo>
                      <a:pt x="93" y="30"/>
                      <a:pt x="93" y="30"/>
                      <a:pt x="93" y="30"/>
                    </a:cubicBezTo>
                    <a:cubicBezTo>
                      <a:pt x="93" y="30"/>
                      <a:pt x="93" y="30"/>
                      <a:pt x="93" y="30"/>
                    </a:cubicBezTo>
                    <a:cubicBezTo>
                      <a:pt x="93" y="30"/>
                      <a:pt x="93" y="30"/>
                      <a:pt x="93" y="30"/>
                    </a:cubicBezTo>
                    <a:cubicBezTo>
                      <a:pt x="93" y="30"/>
                      <a:pt x="93" y="30"/>
                      <a:pt x="93" y="30"/>
                    </a:cubicBezTo>
                    <a:cubicBezTo>
                      <a:pt x="93" y="31"/>
                      <a:pt x="93" y="31"/>
                      <a:pt x="93" y="31"/>
                    </a:cubicBezTo>
                    <a:cubicBezTo>
                      <a:pt x="93" y="31"/>
                      <a:pt x="93" y="31"/>
                      <a:pt x="93" y="31"/>
                    </a:cubicBezTo>
                    <a:cubicBezTo>
                      <a:pt x="93" y="31"/>
                      <a:pt x="93" y="31"/>
                      <a:pt x="93" y="31"/>
                    </a:cubicBezTo>
                    <a:cubicBezTo>
                      <a:pt x="93" y="31"/>
                      <a:pt x="93" y="31"/>
                      <a:pt x="93" y="31"/>
                    </a:cubicBezTo>
                    <a:cubicBezTo>
                      <a:pt x="93" y="31"/>
                      <a:pt x="93" y="31"/>
                      <a:pt x="93" y="31"/>
                    </a:cubicBezTo>
                    <a:cubicBezTo>
                      <a:pt x="93" y="31"/>
                      <a:pt x="93" y="31"/>
                      <a:pt x="93" y="31"/>
                    </a:cubicBezTo>
                    <a:cubicBezTo>
                      <a:pt x="93" y="31"/>
                      <a:pt x="93" y="31"/>
                      <a:pt x="93" y="31"/>
                    </a:cubicBezTo>
                    <a:cubicBezTo>
                      <a:pt x="93" y="31"/>
                      <a:pt x="93" y="31"/>
                      <a:pt x="93" y="31"/>
                    </a:cubicBezTo>
                    <a:cubicBezTo>
                      <a:pt x="93" y="31"/>
                      <a:pt x="93" y="31"/>
                      <a:pt x="93" y="31"/>
                    </a:cubicBezTo>
                    <a:cubicBezTo>
                      <a:pt x="93" y="32"/>
                      <a:pt x="93" y="32"/>
                      <a:pt x="93" y="32"/>
                    </a:cubicBezTo>
                    <a:cubicBezTo>
                      <a:pt x="93" y="32"/>
                      <a:pt x="93" y="32"/>
                      <a:pt x="93" y="32"/>
                    </a:cubicBezTo>
                    <a:cubicBezTo>
                      <a:pt x="93" y="32"/>
                      <a:pt x="93" y="32"/>
                      <a:pt x="93" y="32"/>
                    </a:cubicBezTo>
                    <a:cubicBezTo>
                      <a:pt x="92" y="32"/>
                      <a:pt x="92" y="32"/>
                      <a:pt x="92" y="32"/>
                    </a:cubicBezTo>
                    <a:cubicBezTo>
                      <a:pt x="92" y="32"/>
                      <a:pt x="92" y="32"/>
                      <a:pt x="92" y="32"/>
                    </a:cubicBezTo>
                    <a:cubicBezTo>
                      <a:pt x="92" y="32"/>
                      <a:pt x="92" y="32"/>
                      <a:pt x="92" y="32"/>
                    </a:cubicBezTo>
                    <a:cubicBezTo>
                      <a:pt x="92" y="32"/>
                      <a:pt x="92" y="32"/>
                      <a:pt x="92" y="32"/>
                    </a:cubicBezTo>
                    <a:cubicBezTo>
                      <a:pt x="92" y="32"/>
                      <a:pt x="92" y="32"/>
                      <a:pt x="92" y="32"/>
                    </a:cubicBezTo>
                    <a:cubicBezTo>
                      <a:pt x="92" y="32"/>
                      <a:pt x="92" y="32"/>
                      <a:pt x="92" y="32"/>
                    </a:cubicBezTo>
                    <a:cubicBezTo>
                      <a:pt x="92" y="32"/>
                      <a:pt x="92" y="32"/>
                      <a:pt x="92" y="32"/>
                    </a:cubicBezTo>
                    <a:cubicBezTo>
                      <a:pt x="92" y="32"/>
                      <a:pt x="92" y="32"/>
                      <a:pt x="92" y="32"/>
                    </a:cubicBezTo>
                    <a:cubicBezTo>
                      <a:pt x="92" y="32"/>
                      <a:pt x="92" y="32"/>
                      <a:pt x="92" y="32"/>
                    </a:cubicBezTo>
                    <a:cubicBezTo>
                      <a:pt x="92" y="32"/>
                      <a:pt x="92" y="32"/>
                      <a:pt x="92" y="32"/>
                    </a:cubicBezTo>
                    <a:cubicBezTo>
                      <a:pt x="92" y="32"/>
                      <a:pt x="92" y="32"/>
                      <a:pt x="92" y="32"/>
                    </a:cubicBezTo>
                    <a:cubicBezTo>
                      <a:pt x="92" y="32"/>
                      <a:pt x="92" y="32"/>
                      <a:pt x="92" y="32"/>
                    </a:cubicBezTo>
                    <a:cubicBezTo>
                      <a:pt x="92" y="33"/>
                      <a:pt x="92" y="33"/>
                      <a:pt x="92" y="33"/>
                    </a:cubicBezTo>
                    <a:cubicBezTo>
                      <a:pt x="92" y="33"/>
                      <a:pt x="92" y="33"/>
                      <a:pt x="92" y="33"/>
                    </a:cubicBezTo>
                    <a:cubicBezTo>
                      <a:pt x="92" y="33"/>
                      <a:pt x="92" y="33"/>
                      <a:pt x="92" y="33"/>
                    </a:cubicBezTo>
                    <a:cubicBezTo>
                      <a:pt x="92" y="33"/>
                      <a:pt x="92" y="33"/>
                      <a:pt x="92" y="33"/>
                    </a:cubicBezTo>
                    <a:cubicBezTo>
                      <a:pt x="92" y="33"/>
                      <a:pt x="92" y="33"/>
                      <a:pt x="92" y="33"/>
                    </a:cubicBezTo>
                    <a:cubicBezTo>
                      <a:pt x="91" y="33"/>
                      <a:pt x="91" y="33"/>
                      <a:pt x="91" y="33"/>
                    </a:cubicBezTo>
                    <a:cubicBezTo>
                      <a:pt x="92" y="33"/>
                      <a:pt x="92" y="33"/>
                      <a:pt x="92" y="33"/>
                    </a:cubicBezTo>
                    <a:cubicBezTo>
                      <a:pt x="91" y="33"/>
                      <a:pt x="91" y="33"/>
                      <a:pt x="91" y="33"/>
                    </a:cubicBezTo>
                    <a:cubicBezTo>
                      <a:pt x="92" y="33"/>
                      <a:pt x="92" y="33"/>
                      <a:pt x="92" y="33"/>
                    </a:cubicBezTo>
                    <a:cubicBezTo>
                      <a:pt x="91" y="33"/>
                      <a:pt x="91" y="33"/>
                      <a:pt x="91" y="33"/>
                    </a:cubicBezTo>
                    <a:cubicBezTo>
                      <a:pt x="91" y="33"/>
                      <a:pt x="91" y="33"/>
                      <a:pt x="91" y="33"/>
                    </a:cubicBezTo>
                    <a:cubicBezTo>
                      <a:pt x="91" y="34"/>
                      <a:pt x="91" y="34"/>
                      <a:pt x="91" y="34"/>
                    </a:cubicBezTo>
                    <a:cubicBezTo>
                      <a:pt x="91" y="34"/>
                      <a:pt x="91" y="34"/>
                      <a:pt x="91" y="34"/>
                    </a:cubicBezTo>
                    <a:cubicBezTo>
                      <a:pt x="91" y="34"/>
                      <a:pt x="91" y="34"/>
                      <a:pt x="91" y="34"/>
                    </a:cubicBezTo>
                    <a:cubicBezTo>
                      <a:pt x="91" y="34"/>
                      <a:pt x="91" y="34"/>
                      <a:pt x="91" y="34"/>
                    </a:cubicBezTo>
                    <a:cubicBezTo>
                      <a:pt x="91" y="34"/>
                      <a:pt x="91" y="34"/>
                      <a:pt x="91" y="34"/>
                    </a:cubicBezTo>
                    <a:cubicBezTo>
                      <a:pt x="91" y="34"/>
                      <a:pt x="91" y="34"/>
                      <a:pt x="91" y="34"/>
                    </a:cubicBezTo>
                    <a:cubicBezTo>
                      <a:pt x="91" y="34"/>
                      <a:pt x="91" y="34"/>
                      <a:pt x="91" y="34"/>
                    </a:cubicBezTo>
                    <a:cubicBezTo>
                      <a:pt x="91" y="34"/>
                      <a:pt x="91" y="34"/>
                      <a:pt x="91" y="34"/>
                    </a:cubicBezTo>
                    <a:cubicBezTo>
                      <a:pt x="91" y="34"/>
                      <a:pt x="91" y="34"/>
                      <a:pt x="91" y="34"/>
                    </a:cubicBezTo>
                    <a:cubicBezTo>
                      <a:pt x="91" y="34"/>
                      <a:pt x="91" y="34"/>
                      <a:pt x="91" y="34"/>
                    </a:cubicBezTo>
                    <a:cubicBezTo>
                      <a:pt x="91" y="34"/>
                      <a:pt x="91" y="34"/>
                      <a:pt x="91" y="34"/>
                    </a:cubicBezTo>
                    <a:cubicBezTo>
                      <a:pt x="91" y="34"/>
                      <a:pt x="91" y="34"/>
                      <a:pt x="91" y="34"/>
                    </a:cubicBezTo>
                    <a:cubicBezTo>
                      <a:pt x="91" y="34"/>
                      <a:pt x="91" y="34"/>
                      <a:pt x="91" y="34"/>
                    </a:cubicBezTo>
                    <a:cubicBezTo>
                      <a:pt x="91" y="35"/>
                      <a:pt x="91" y="35"/>
                      <a:pt x="91" y="35"/>
                    </a:cubicBezTo>
                    <a:cubicBezTo>
                      <a:pt x="91" y="35"/>
                      <a:pt x="91" y="35"/>
                      <a:pt x="91" y="35"/>
                    </a:cubicBezTo>
                    <a:cubicBezTo>
                      <a:pt x="91" y="35"/>
                      <a:pt x="91" y="35"/>
                      <a:pt x="91" y="35"/>
                    </a:cubicBezTo>
                    <a:cubicBezTo>
                      <a:pt x="91" y="35"/>
                      <a:pt x="91" y="35"/>
                      <a:pt x="91" y="35"/>
                    </a:cubicBezTo>
                    <a:cubicBezTo>
                      <a:pt x="91" y="35"/>
                      <a:pt x="91" y="35"/>
                      <a:pt x="91" y="35"/>
                    </a:cubicBezTo>
                    <a:cubicBezTo>
                      <a:pt x="90" y="35"/>
                      <a:pt x="90" y="35"/>
                      <a:pt x="90" y="35"/>
                    </a:cubicBezTo>
                    <a:cubicBezTo>
                      <a:pt x="90" y="35"/>
                      <a:pt x="90" y="35"/>
                      <a:pt x="90" y="35"/>
                    </a:cubicBezTo>
                    <a:cubicBezTo>
                      <a:pt x="90" y="35"/>
                      <a:pt x="90" y="35"/>
                      <a:pt x="90" y="35"/>
                    </a:cubicBezTo>
                    <a:cubicBezTo>
                      <a:pt x="90" y="35"/>
                      <a:pt x="90" y="35"/>
                      <a:pt x="90" y="35"/>
                    </a:cubicBezTo>
                    <a:cubicBezTo>
                      <a:pt x="90" y="35"/>
                      <a:pt x="90" y="35"/>
                      <a:pt x="90" y="35"/>
                    </a:cubicBezTo>
                    <a:cubicBezTo>
                      <a:pt x="90" y="35"/>
                      <a:pt x="90" y="35"/>
                      <a:pt x="90" y="35"/>
                    </a:cubicBezTo>
                    <a:cubicBezTo>
                      <a:pt x="90" y="35"/>
                      <a:pt x="90" y="35"/>
                      <a:pt x="90" y="35"/>
                    </a:cubicBezTo>
                    <a:cubicBezTo>
                      <a:pt x="90" y="35"/>
                      <a:pt x="90" y="35"/>
                      <a:pt x="90" y="35"/>
                    </a:cubicBezTo>
                    <a:cubicBezTo>
                      <a:pt x="90" y="35"/>
                      <a:pt x="90" y="35"/>
                      <a:pt x="90" y="35"/>
                    </a:cubicBezTo>
                    <a:cubicBezTo>
                      <a:pt x="90" y="35"/>
                      <a:pt x="90" y="35"/>
                      <a:pt x="90" y="35"/>
                    </a:cubicBezTo>
                    <a:cubicBezTo>
                      <a:pt x="90" y="35"/>
                      <a:pt x="90" y="35"/>
                      <a:pt x="90" y="35"/>
                    </a:cubicBezTo>
                    <a:cubicBezTo>
                      <a:pt x="90" y="35"/>
                      <a:pt x="90" y="35"/>
                      <a:pt x="90" y="35"/>
                    </a:cubicBezTo>
                    <a:cubicBezTo>
                      <a:pt x="90" y="35"/>
                      <a:pt x="90" y="35"/>
                      <a:pt x="90" y="35"/>
                    </a:cubicBezTo>
                    <a:cubicBezTo>
                      <a:pt x="90" y="35"/>
                      <a:pt x="90" y="35"/>
                      <a:pt x="90" y="35"/>
                    </a:cubicBezTo>
                    <a:cubicBezTo>
                      <a:pt x="90" y="35"/>
                      <a:pt x="90" y="35"/>
                      <a:pt x="90" y="35"/>
                    </a:cubicBezTo>
                    <a:cubicBezTo>
                      <a:pt x="90" y="35"/>
                      <a:pt x="90" y="35"/>
                      <a:pt x="90" y="35"/>
                    </a:cubicBezTo>
                    <a:cubicBezTo>
                      <a:pt x="90" y="35"/>
                      <a:pt x="90" y="35"/>
                      <a:pt x="90" y="35"/>
                    </a:cubicBezTo>
                    <a:cubicBezTo>
                      <a:pt x="89" y="35"/>
                      <a:pt x="89" y="35"/>
                      <a:pt x="89" y="35"/>
                    </a:cubicBezTo>
                    <a:cubicBezTo>
                      <a:pt x="89" y="35"/>
                      <a:pt x="89" y="35"/>
                      <a:pt x="89" y="35"/>
                    </a:cubicBezTo>
                    <a:cubicBezTo>
                      <a:pt x="89" y="35"/>
                      <a:pt x="89" y="35"/>
                      <a:pt x="89" y="35"/>
                    </a:cubicBezTo>
                    <a:cubicBezTo>
                      <a:pt x="89" y="35"/>
                      <a:pt x="89" y="35"/>
                      <a:pt x="89" y="35"/>
                    </a:cubicBezTo>
                    <a:cubicBezTo>
                      <a:pt x="89" y="36"/>
                      <a:pt x="89" y="36"/>
                      <a:pt x="89" y="36"/>
                    </a:cubicBezTo>
                    <a:cubicBezTo>
                      <a:pt x="89" y="36"/>
                      <a:pt x="89" y="36"/>
                      <a:pt x="89" y="36"/>
                    </a:cubicBezTo>
                    <a:cubicBezTo>
                      <a:pt x="89" y="36"/>
                      <a:pt x="89" y="36"/>
                      <a:pt x="89" y="36"/>
                    </a:cubicBezTo>
                    <a:cubicBezTo>
                      <a:pt x="89" y="36"/>
                      <a:pt x="89" y="36"/>
                      <a:pt x="89" y="36"/>
                    </a:cubicBezTo>
                    <a:cubicBezTo>
                      <a:pt x="89" y="36"/>
                      <a:pt x="89" y="36"/>
                      <a:pt x="89" y="36"/>
                    </a:cubicBezTo>
                    <a:cubicBezTo>
                      <a:pt x="89" y="36"/>
                      <a:pt x="89" y="36"/>
                      <a:pt x="89" y="36"/>
                    </a:cubicBezTo>
                    <a:cubicBezTo>
                      <a:pt x="89" y="36"/>
                      <a:pt x="89" y="36"/>
                      <a:pt x="89" y="36"/>
                    </a:cubicBezTo>
                    <a:cubicBezTo>
                      <a:pt x="89" y="36"/>
                      <a:pt x="89" y="36"/>
                      <a:pt x="89" y="36"/>
                    </a:cubicBezTo>
                    <a:cubicBezTo>
                      <a:pt x="89" y="36"/>
                      <a:pt x="89" y="36"/>
                      <a:pt x="89" y="36"/>
                    </a:cubicBezTo>
                    <a:cubicBezTo>
                      <a:pt x="89" y="36"/>
                      <a:pt x="89" y="36"/>
                      <a:pt x="89" y="36"/>
                    </a:cubicBezTo>
                    <a:cubicBezTo>
                      <a:pt x="89" y="36"/>
                      <a:pt x="89" y="36"/>
                      <a:pt x="89" y="36"/>
                    </a:cubicBezTo>
                    <a:cubicBezTo>
                      <a:pt x="89" y="36"/>
                      <a:pt x="89" y="36"/>
                      <a:pt x="89" y="36"/>
                    </a:cubicBezTo>
                    <a:cubicBezTo>
                      <a:pt x="88" y="36"/>
                      <a:pt x="88" y="36"/>
                      <a:pt x="88" y="36"/>
                    </a:cubicBezTo>
                    <a:cubicBezTo>
                      <a:pt x="88" y="36"/>
                      <a:pt x="88" y="36"/>
                      <a:pt x="88" y="36"/>
                    </a:cubicBezTo>
                    <a:cubicBezTo>
                      <a:pt x="88" y="36"/>
                      <a:pt x="88" y="36"/>
                      <a:pt x="88" y="36"/>
                    </a:cubicBezTo>
                    <a:cubicBezTo>
                      <a:pt x="88" y="36"/>
                      <a:pt x="88" y="36"/>
                      <a:pt x="88" y="36"/>
                    </a:cubicBezTo>
                    <a:cubicBezTo>
                      <a:pt x="88" y="36"/>
                      <a:pt x="88" y="36"/>
                      <a:pt x="88" y="36"/>
                    </a:cubicBezTo>
                    <a:cubicBezTo>
                      <a:pt x="88" y="36"/>
                      <a:pt x="88" y="36"/>
                      <a:pt x="88" y="36"/>
                    </a:cubicBezTo>
                    <a:cubicBezTo>
                      <a:pt x="88" y="36"/>
                      <a:pt x="88" y="36"/>
                      <a:pt x="88" y="36"/>
                    </a:cubicBezTo>
                    <a:cubicBezTo>
                      <a:pt x="88" y="36"/>
                      <a:pt x="88" y="36"/>
                      <a:pt x="88" y="36"/>
                    </a:cubicBezTo>
                    <a:cubicBezTo>
                      <a:pt x="88" y="36"/>
                      <a:pt x="88" y="36"/>
                      <a:pt x="88" y="36"/>
                    </a:cubicBezTo>
                    <a:cubicBezTo>
                      <a:pt x="88" y="36"/>
                      <a:pt x="88" y="36"/>
                      <a:pt x="88" y="36"/>
                    </a:cubicBezTo>
                    <a:cubicBezTo>
                      <a:pt x="87" y="36"/>
                      <a:pt x="87" y="36"/>
                      <a:pt x="87" y="36"/>
                    </a:cubicBezTo>
                    <a:cubicBezTo>
                      <a:pt x="87" y="36"/>
                      <a:pt x="87" y="36"/>
                      <a:pt x="87" y="36"/>
                    </a:cubicBezTo>
                    <a:cubicBezTo>
                      <a:pt x="87" y="36"/>
                      <a:pt x="87" y="36"/>
                      <a:pt x="87" y="36"/>
                    </a:cubicBezTo>
                    <a:cubicBezTo>
                      <a:pt x="87" y="36"/>
                      <a:pt x="87" y="36"/>
                      <a:pt x="87" y="36"/>
                    </a:cubicBezTo>
                    <a:cubicBezTo>
                      <a:pt x="87" y="36"/>
                      <a:pt x="87" y="36"/>
                      <a:pt x="87" y="36"/>
                    </a:cubicBezTo>
                    <a:cubicBezTo>
                      <a:pt x="87" y="36"/>
                      <a:pt x="87" y="36"/>
                      <a:pt x="87" y="36"/>
                    </a:cubicBezTo>
                    <a:cubicBezTo>
                      <a:pt x="86" y="36"/>
                      <a:pt x="86" y="36"/>
                      <a:pt x="86" y="36"/>
                    </a:cubicBezTo>
                    <a:cubicBezTo>
                      <a:pt x="86" y="37"/>
                      <a:pt x="86" y="37"/>
                      <a:pt x="86" y="37"/>
                    </a:cubicBezTo>
                    <a:cubicBezTo>
                      <a:pt x="86" y="37"/>
                      <a:pt x="86" y="37"/>
                      <a:pt x="86" y="37"/>
                    </a:cubicBezTo>
                    <a:cubicBezTo>
                      <a:pt x="86" y="37"/>
                      <a:pt x="86" y="37"/>
                      <a:pt x="86" y="37"/>
                    </a:cubicBezTo>
                    <a:cubicBezTo>
                      <a:pt x="86" y="37"/>
                      <a:pt x="86" y="37"/>
                      <a:pt x="86" y="37"/>
                    </a:cubicBezTo>
                    <a:cubicBezTo>
                      <a:pt x="86" y="37"/>
                      <a:pt x="86" y="37"/>
                      <a:pt x="86" y="37"/>
                    </a:cubicBezTo>
                    <a:cubicBezTo>
                      <a:pt x="86" y="37"/>
                      <a:pt x="86" y="37"/>
                      <a:pt x="86" y="37"/>
                    </a:cubicBezTo>
                    <a:cubicBezTo>
                      <a:pt x="86" y="37"/>
                      <a:pt x="86" y="37"/>
                      <a:pt x="86" y="37"/>
                    </a:cubicBezTo>
                    <a:cubicBezTo>
                      <a:pt x="86" y="37"/>
                      <a:pt x="86" y="37"/>
                      <a:pt x="86" y="37"/>
                    </a:cubicBezTo>
                    <a:cubicBezTo>
                      <a:pt x="86" y="37"/>
                      <a:pt x="86" y="37"/>
                      <a:pt x="86" y="37"/>
                    </a:cubicBezTo>
                    <a:cubicBezTo>
                      <a:pt x="86" y="37"/>
                      <a:pt x="86" y="37"/>
                      <a:pt x="86" y="37"/>
                    </a:cubicBezTo>
                    <a:cubicBezTo>
                      <a:pt x="86" y="37"/>
                      <a:pt x="86" y="37"/>
                      <a:pt x="86" y="37"/>
                    </a:cubicBezTo>
                    <a:cubicBezTo>
                      <a:pt x="86" y="38"/>
                      <a:pt x="86" y="38"/>
                      <a:pt x="86" y="38"/>
                    </a:cubicBezTo>
                    <a:cubicBezTo>
                      <a:pt x="85" y="38"/>
                      <a:pt x="85" y="38"/>
                      <a:pt x="85" y="38"/>
                    </a:cubicBezTo>
                    <a:cubicBezTo>
                      <a:pt x="85" y="38"/>
                      <a:pt x="85" y="38"/>
                      <a:pt x="85" y="38"/>
                    </a:cubicBezTo>
                    <a:cubicBezTo>
                      <a:pt x="85" y="38"/>
                      <a:pt x="85" y="38"/>
                      <a:pt x="85" y="38"/>
                    </a:cubicBezTo>
                    <a:cubicBezTo>
                      <a:pt x="85" y="38"/>
                      <a:pt x="85" y="38"/>
                      <a:pt x="85" y="38"/>
                    </a:cubicBezTo>
                    <a:cubicBezTo>
                      <a:pt x="85" y="38"/>
                      <a:pt x="85" y="38"/>
                      <a:pt x="85" y="38"/>
                    </a:cubicBezTo>
                    <a:cubicBezTo>
                      <a:pt x="85" y="38"/>
                      <a:pt x="85" y="38"/>
                      <a:pt x="85" y="38"/>
                    </a:cubicBezTo>
                    <a:cubicBezTo>
                      <a:pt x="85" y="38"/>
                      <a:pt x="85" y="38"/>
                      <a:pt x="85" y="38"/>
                    </a:cubicBezTo>
                    <a:cubicBezTo>
                      <a:pt x="85" y="38"/>
                      <a:pt x="85" y="38"/>
                      <a:pt x="85" y="38"/>
                    </a:cubicBezTo>
                    <a:cubicBezTo>
                      <a:pt x="84" y="38"/>
                      <a:pt x="84" y="38"/>
                      <a:pt x="84" y="38"/>
                    </a:cubicBezTo>
                    <a:cubicBezTo>
                      <a:pt x="84" y="38"/>
                      <a:pt x="84" y="38"/>
                      <a:pt x="84" y="38"/>
                    </a:cubicBezTo>
                    <a:cubicBezTo>
                      <a:pt x="84" y="38"/>
                      <a:pt x="84" y="38"/>
                      <a:pt x="84" y="38"/>
                    </a:cubicBezTo>
                    <a:cubicBezTo>
                      <a:pt x="84" y="38"/>
                      <a:pt x="84" y="38"/>
                      <a:pt x="84" y="38"/>
                    </a:cubicBezTo>
                    <a:cubicBezTo>
                      <a:pt x="84" y="38"/>
                      <a:pt x="84" y="38"/>
                      <a:pt x="84" y="38"/>
                    </a:cubicBezTo>
                    <a:cubicBezTo>
                      <a:pt x="84" y="38"/>
                      <a:pt x="84" y="38"/>
                      <a:pt x="84" y="38"/>
                    </a:cubicBezTo>
                    <a:cubicBezTo>
                      <a:pt x="84" y="38"/>
                      <a:pt x="84" y="38"/>
                      <a:pt x="84" y="38"/>
                    </a:cubicBezTo>
                    <a:cubicBezTo>
                      <a:pt x="84" y="38"/>
                      <a:pt x="84" y="38"/>
                      <a:pt x="84" y="38"/>
                    </a:cubicBezTo>
                    <a:cubicBezTo>
                      <a:pt x="84" y="38"/>
                      <a:pt x="84" y="38"/>
                      <a:pt x="84" y="38"/>
                    </a:cubicBezTo>
                    <a:cubicBezTo>
                      <a:pt x="84" y="38"/>
                      <a:pt x="84" y="38"/>
                      <a:pt x="84" y="38"/>
                    </a:cubicBezTo>
                    <a:cubicBezTo>
                      <a:pt x="84" y="38"/>
                      <a:pt x="84" y="38"/>
                      <a:pt x="84" y="38"/>
                    </a:cubicBezTo>
                    <a:cubicBezTo>
                      <a:pt x="84" y="38"/>
                      <a:pt x="84" y="38"/>
                      <a:pt x="84" y="38"/>
                    </a:cubicBezTo>
                    <a:cubicBezTo>
                      <a:pt x="84" y="38"/>
                      <a:pt x="84" y="38"/>
                      <a:pt x="84" y="38"/>
                    </a:cubicBezTo>
                    <a:cubicBezTo>
                      <a:pt x="84" y="38"/>
                      <a:pt x="84" y="38"/>
                      <a:pt x="84" y="38"/>
                    </a:cubicBezTo>
                    <a:cubicBezTo>
                      <a:pt x="84" y="38"/>
                      <a:pt x="84" y="38"/>
                      <a:pt x="84" y="38"/>
                    </a:cubicBezTo>
                    <a:cubicBezTo>
                      <a:pt x="83" y="38"/>
                      <a:pt x="83" y="38"/>
                      <a:pt x="83" y="38"/>
                    </a:cubicBezTo>
                    <a:cubicBezTo>
                      <a:pt x="83" y="38"/>
                      <a:pt x="83" y="38"/>
                      <a:pt x="83" y="38"/>
                    </a:cubicBezTo>
                    <a:cubicBezTo>
                      <a:pt x="83" y="38"/>
                      <a:pt x="83" y="38"/>
                      <a:pt x="83" y="38"/>
                    </a:cubicBezTo>
                    <a:cubicBezTo>
                      <a:pt x="83" y="38"/>
                      <a:pt x="83" y="38"/>
                      <a:pt x="83" y="38"/>
                    </a:cubicBezTo>
                    <a:cubicBezTo>
                      <a:pt x="83" y="39"/>
                      <a:pt x="83" y="39"/>
                      <a:pt x="83" y="39"/>
                    </a:cubicBezTo>
                    <a:cubicBezTo>
                      <a:pt x="83" y="39"/>
                      <a:pt x="83" y="39"/>
                      <a:pt x="83" y="39"/>
                    </a:cubicBezTo>
                    <a:cubicBezTo>
                      <a:pt x="83" y="39"/>
                      <a:pt x="83" y="39"/>
                      <a:pt x="83" y="39"/>
                    </a:cubicBezTo>
                    <a:cubicBezTo>
                      <a:pt x="83" y="39"/>
                      <a:pt x="83" y="39"/>
                      <a:pt x="83" y="39"/>
                    </a:cubicBezTo>
                    <a:cubicBezTo>
                      <a:pt x="83" y="39"/>
                      <a:pt x="83" y="39"/>
                      <a:pt x="83" y="39"/>
                    </a:cubicBezTo>
                    <a:cubicBezTo>
                      <a:pt x="83" y="39"/>
                      <a:pt x="83" y="39"/>
                      <a:pt x="83" y="39"/>
                    </a:cubicBezTo>
                    <a:cubicBezTo>
                      <a:pt x="83" y="38"/>
                      <a:pt x="83" y="38"/>
                      <a:pt x="83" y="38"/>
                    </a:cubicBezTo>
                    <a:cubicBezTo>
                      <a:pt x="82" y="38"/>
                      <a:pt x="82" y="38"/>
                      <a:pt x="82" y="38"/>
                    </a:cubicBezTo>
                    <a:cubicBezTo>
                      <a:pt x="82" y="38"/>
                      <a:pt x="82" y="38"/>
                      <a:pt x="82" y="38"/>
                    </a:cubicBezTo>
                    <a:cubicBezTo>
                      <a:pt x="82" y="38"/>
                      <a:pt x="82" y="38"/>
                      <a:pt x="82" y="38"/>
                    </a:cubicBezTo>
                    <a:cubicBezTo>
                      <a:pt x="82" y="38"/>
                      <a:pt x="82" y="38"/>
                      <a:pt x="82" y="38"/>
                    </a:cubicBezTo>
                    <a:cubicBezTo>
                      <a:pt x="82" y="38"/>
                      <a:pt x="82" y="38"/>
                      <a:pt x="82" y="38"/>
                    </a:cubicBezTo>
                    <a:cubicBezTo>
                      <a:pt x="82" y="38"/>
                      <a:pt x="82" y="38"/>
                      <a:pt x="82" y="38"/>
                    </a:cubicBezTo>
                    <a:cubicBezTo>
                      <a:pt x="82" y="38"/>
                      <a:pt x="82" y="38"/>
                      <a:pt x="82" y="38"/>
                    </a:cubicBezTo>
                    <a:cubicBezTo>
                      <a:pt x="82" y="38"/>
                      <a:pt x="82" y="38"/>
                      <a:pt x="82" y="38"/>
                    </a:cubicBezTo>
                    <a:cubicBezTo>
                      <a:pt x="82" y="38"/>
                      <a:pt x="82" y="38"/>
                      <a:pt x="82" y="38"/>
                    </a:cubicBezTo>
                    <a:cubicBezTo>
                      <a:pt x="82" y="38"/>
                      <a:pt x="82" y="38"/>
                      <a:pt x="82" y="38"/>
                    </a:cubicBezTo>
                    <a:cubicBezTo>
                      <a:pt x="82" y="38"/>
                      <a:pt x="82" y="38"/>
                      <a:pt x="82" y="38"/>
                    </a:cubicBezTo>
                    <a:cubicBezTo>
                      <a:pt x="82" y="38"/>
                      <a:pt x="82" y="38"/>
                      <a:pt x="82" y="38"/>
                    </a:cubicBezTo>
                    <a:cubicBezTo>
                      <a:pt x="82" y="38"/>
                      <a:pt x="82" y="38"/>
                      <a:pt x="82" y="38"/>
                    </a:cubicBezTo>
                    <a:cubicBezTo>
                      <a:pt x="82" y="38"/>
                      <a:pt x="82" y="38"/>
                      <a:pt x="82" y="38"/>
                    </a:cubicBezTo>
                    <a:cubicBezTo>
                      <a:pt x="81" y="38"/>
                      <a:pt x="81" y="38"/>
                      <a:pt x="81" y="38"/>
                    </a:cubicBezTo>
                    <a:cubicBezTo>
                      <a:pt x="81" y="38"/>
                      <a:pt x="81" y="38"/>
                      <a:pt x="81" y="38"/>
                    </a:cubicBezTo>
                    <a:cubicBezTo>
                      <a:pt x="81" y="38"/>
                      <a:pt x="81" y="38"/>
                      <a:pt x="81" y="38"/>
                    </a:cubicBezTo>
                    <a:cubicBezTo>
                      <a:pt x="81" y="38"/>
                      <a:pt x="81" y="38"/>
                      <a:pt x="81" y="38"/>
                    </a:cubicBezTo>
                    <a:cubicBezTo>
                      <a:pt x="81" y="38"/>
                      <a:pt x="81" y="38"/>
                      <a:pt x="81" y="38"/>
                    </a:cubicBezTo>
                    <a:cubicBezTo>
                      <a:pt x="81" y="38"/>
                      <a:pt x="81" y="38"/>
                      <a:pt x="81" y="38"/>
                    </a:cubicBezTo>
                    <a:cubicBezTo>
                      <a:pt x="81" y="38"/>
                      <a:pt x="81" y="38"/>
                      <a:pt x="81" y="38"/>
                    </a:cubicBezTo>
                    <a:cubicBezTo>
                      <a:pt x="81" y="38"/>
                      <a:pt x="81" y="38"/>
                      <a:pt x="81" y="38"/>
                    </a:cubicBezTo>
                    <a:cubicBezTo>
                      <a:pt x="81" y="38"/>
                      <a:pt x="81" y="38"/>
                      <a:pt x="81" y="38"/>
                    </a:cubicBezTo>
                    <a:cubicBezTo>
                      <a:pt x="81" y="38"/>
                      <a:pt x="81" y="38"/>
                      <a:pt x="81" y="38"/>
                    </a:cubicBezTo>
                    <a:cubicBezTo>
                      <a:pt x="81" y="38"/>
                      <a:pt x="81" y="38"/>
                      <a:pt x="81" y="38"/>
                    </a:cubicBezTo>
                    <a:cubicBezTo>
                      <a:pt x="81" y="38"/>
                      <a:pt x="81" y="38"/>
                      <a:pt x="81" y="38"/>
                    </a:cubicBezTo>
                    <a:cubicBezTo>
                      <a:pt x="80" y="37"/>
                      <a:pt x="80" y="37"/>
                      <a:pt x="80" y="37"/>
                    </a:cubicBezTo>
                    <a:cubicBezTo>
                      <a:pt x="80" y="38"/>
                      <a:pt x="80" y="38"/>
                      <a:pt x="80" y="38"/>
                    </a:cubicBezTo>
                    <a:cubicBezTo>
                      <a:pt x="80" y="38"/>
                      <a:pt x="80" y="38"/>
                      <a:pt x="80" y="38"/>
                    </a:cubicBezTo>
                    <a:cubicBezTo>
                      <a:pt x="80" y="38"/>
                      <a:pt x="80" y="38"/>
                      <a:pt x="80" y="38"/>
                    </a:cubicBezTo>
                    <a:cubicBezTo>
                      <a:pt x="80" y="38"/>
                      <a:pt x="80" y="38"/>
                      <a:pt x="80" y="38"/>
                    </a:cubicBezTo>
                    <a:cubicBezTo>
                      <a:pt x="80" y="38"/>
                      <a:pt x="80" y="38"/>
                      <a:pt x="80" y="38"/>
                    </a:cubicBezTo>
                    <a:cubicBezTo>
                      <a:pt x="80" y="38"/>
                      <a:pt x="80" y="38"/>
                      <a:pt x="80" y="38"/>
                    </a:cubicBezTo>
                    <a:cubicBezTo>
                      <a:pt x="79" y="37"/>
                      <a:pt x="79" y="37"/>
                      <a:pt x="79" y="37"/>
                    </a:cubicBezTo>
                    <a:cubicBezTo>
                      <a:pt x="79" y="37"/>
                      <a:pt x="79" y="37"/>
                      <a:pt x="79" y="37"/>
                    </a:cubicBezTo>
                    <a:cubicBezTo>
                      <a:pt x="79" y="37"/>
                      <a:pt x="79" y="37"/>
                      <a:pt x="79" y="37"/>
                    </a:cubicBezTo>
                    <a:cubicBezTo>
                      <a:pt x="79" y="37"/>
                      <a:pt x="79" y="37"/>
                      <a:pt x="79" y="37"/>
                    </a:cubicBezTo>
                    <a:cubicBezTo>
                      <a:pt x="79" y="37"/>
                      <a:pt x="79" y="37"/>
                      <a:pt x="79" y="37"/>
                    </a:cubicBezTo>
                    <a:cubicBezTo>
                      <a:pt x="79" y="37"/>
                      <a:pt x="79" y="37"/>
                      <a:pt x="79" y="37"/>
                    </a:cubicBezTo>
                    <a:cubicBezTo>
                      <a:pt x="79" y="37"/>
                      <a:pt x="79" y="37"/>
                      <a:pt x="79" y="37"/>
                    </a:cubicBezTo>
                    <a:cubicBezTo>
                      <a:pt x="79" y="37"/>
                      <a:pt x="79" y="37"/>
                      <a:pt x="79" y="37"/>
                    </a:cubicBezTo>
                    <a:cubicBezTo>
                      <a:pt x="78" y="37"/>
                      <a:pt x="78" y="37"/>
                      <a:pt x="78" y="37"/>
                    </a:cubicBezTo>
                    <a:cubicBezTo>
                      <a:pt x="78" y="37"/>
                      <a:pt x="78" y="37"/>
                      <a:pt x="78" y="37"/>
                    </a:cubicBezTo>
                    <a:cubicBezTo>
                      <a:pt x="78" y="37"/>
                      <a:pt x="78" y="37"/>
                      <a:pt x="78" y="37"/>
                    </a:cubicBezTo>
                    <a:cubicBezTo>
                      <a:pt x="78" y="37"/>
                      <a:pt x="78" y="37"/>
                      <a:pt x="78" y="37"/>
                    </a:cubicBezTo>
                    <a:cubicBezTo>
                      <a:pt x="78" y="37"/>
                      <a:pt x="78" y="37"/>
                      <a:pt x="78" y="37"/>
                    </a:cubicBezTo>
                    <a:cubicBezTo>
                      <a:pt x="78" y="36"/>
                      <a:pt x="78" y="36"/>
                      <a:pt x="78" y="36"/>
                    </a:cubicBezTo>
                    <a:cubicBezTo>
                      <a:pt x="78" y="36"/>
                      <a:pt x="78" y="36"/>
                      <a:pt x="78" y="36"/>
                    </a:cubicBezTo>
                    <a:cubicBezTo>
                      <a:pt x="78" y="36"/>
                      <a:pt x="78" y="36"/>
                      <a:pt x="78" y="36"/>
                    </a:cubicBezTo>
                    <a:cubicBezTo>
                      <a:pt x="78" y="36"/>
                      <a:pt x="78" y="36"/>
                      <a:pt x="78" y="36"/>
                    </a:cubicBezTo>
                    <a:cubicBezTo>
                      <a:pt x="78" y="36"/>
                      <a:pt x="78" y="36"/>
                      <a:pt x="78" y="36"/>
                    </a:cubicBezTo>
                    <a:cubicBezTo>
                      <a:pt x="78" y="36"/>
                      <a:pt x="78" y="36"/>
                      <a:pt x="78" y="36"/>
                    </a:cubicBezTo>
                    <a:cubicBezTo>
                      <a:pt x="77" y="36"/>
                      <a:pt x="77" y="36"/>
                      <a:pt x="77" y="36"/>
                    </a:cubicBezTo>
                    <a:cubicBezTo>
                      <a:pt x="77" y="36"/>
                      <a:pt x="77" y="36"/>
                      <a:pt x="77" y="36"/>
                    </a:cubicBezTo>
                    <a:cubicBezTo>
                      <a:pt x="77" y="36"/>
                      <a:pt x="77" y="36"/>
                      <a:pt x="77" y="36"/>
                    </a:cubicBezTo>
                    <a:cubicBezTo>
                      <a:pt x="77" y="36"/>
                      <a:pt x="77" y="36"/>
                      <a:pt x="77" y="36"/>
                    </a:cubicBezTo>
                    <a:cubicBezTo>
                      <a:pt x="77" y="36"/>
                      <a:pt x="77" y="36"/>
                      <a:pt x="77" y="36"/>
                    </a:cubicBezTo>
                    <a:cubicBezTo>
                      <a:pt x="77" y="36"/>
                      <a:pt x="77" y="36"/>
                      <a:pt x="77" y="36"/>
                    </a:cubicBezTo>
                    <a:cubicBezTo>
                      <a:pt x="77" y="36"/>
                      <a:pt x="77" y="36"/>
                      <a:pt x="77" y="36"/>
                    </a:cubicBezTo>
                    <a:cubicBezTo>
                      <a:pt x="77" y="36"/>
                      <a:pt x="77" y="36"/>
                      <a:pt x="77" y="36"/>
                    </a:cubicBezTo>
                    <a:cubicBezTo>
                      <a:pt x="77" y="36"/>
                      <a:pt x="77" y="36"/>
                      <a:pt x="77" y="36"/>
                    </a:cubicBezTo>
                    <a:cubicBezTo>
                      <a:pt x="77" y="36"/>
                      <a:pt x="77" y="36"/>
                      <a:pt x="77" y="36"/>
                    </a:cubicBezTo>
                    <a:cubicBezTo>
                      <a:pt x="77" y="36"/>
                      <a:pt x="77" y="36"/>
                      <a:pt x="77" y="36"/>
                    </a:cubicBezTo>
                    <a:cubicBezTo>
                      <a:pt x="76" y="36"/>
                      <a:pt x="76" y="36"/>
                      <a:pt x="76" y="36"/>
                    </a:cubicBezTo>
                    <a:cubicBezTo>
                      <a:pt x="76" y="36"/>
                      <a:pt x="76" y="36"/>
                      <a:pt x="76" y="36"/>
                    </a:cubicBezTo>
                    <a:cubicBezTo>
                      <a:pt x="76" y="36"/>
                      <a:pt x="76" y="36"/>
                      <a:pt x="76" y="36"/>
                    </a:cubicBezTo>
                    <a:cubicBezTo>
                      <a:pt x="76" y="35"/>
                      <a:pt x="76" y="35"/>
                      <a:pt x="76" y="35"/>
                    </a:cubicBezTo>
                    <a:cubicBezTo>
                      <a:pt x="77" y="35"/>
                      <a:pt x="77" y="35"/>
                      <a:pt x="77" y="35"/>
                    </a:cubicBezTo>
                    <a:cubicBezTo>
                      <a:pt x="77" y="35"/>
                      <a:pt x="77" y="35"/>
                      <a:pt x="77" y="35"/>
                    </a:cubicBezTo>
                    <a:cubicBezTo>
                      <a:pt x="77" y="35"/>
                      <a:pt x="77" y="35"/>
                      <a:pt x="77" y="35"/>
                    </a:cubicBezTo>
                    <a:cubicBezTo>
                      <a:pt x="77" y="35"/>
                      <a:pt x="77" y="35"/>
                      <a:pt x="77" y="35"/>
                    </a:cubicBezTo>
                    <a:cubicBezTo>
                      <a:pt x="77" y="35"/>
                      <a:pt x="77" y="35"/>
                      <a:pt x="77" y="35"/>
                    </a:cubicBezTo>
                    <a:cubicBezTo>
                      <a:pt x="77" y="35"/>
                      <a:pt x="77" y="35"/>
                      <a:pt x="77" y="35"/>
                    </a:cubicBezTo>
                    <a:cubicBezTo>
                      <a:pt x="77" y="35"/>
                      <a:pt x="77" y="35"/>
                      <a:pt x="77" y="35"/>
                    </a:cubicBezTo>
                    <a:cubicBezTo>
                      <a:pt x="77" y="35"/>
                      <a:pt x="77" y="35"/>
                      <a:pt x="77" y="35"/>
                    </a:cubicBezTo>
                    <a:cubicBezTo>
                      <a:pt x="77" y="34"/>
                      <a:pt x="77" y="34"/>
                      <a:pt x="77" y="34"/>
                    </a:cubicBezTo>
                    <a:cubicBezTo>
                      <a:pt x="77" y="35"/>
                      <a:pt x="77" y="35"/>
                      <a:pt x="77" y="35"/>
                    </a:cubicBezTo>
                    <a:cubicBezTo>
                      <a:pt x="77" y="34"/>
                      <a:pt x="77" y="34"/>
                      <a:pt x="77" y="34"/>
                    </a:cubicBezTo>
                    <a:cubicBezTo>
                      <a:pt x="77" y="34"/>
                      <a:pt x="77" y="34"/>
                      <a:pt x="77" y="34"/>
                    </a:cubicBezTo>
                    <a:cubicBezTo>
                      <a:pt x="77" y="34"/>
                      <a:pt x="77" y="34"/>
                      <a:pt x="77" y="34"/>
                    </a:cubicBezTo>
                    <a:cubicBezTo>
                      <a:pt x="77" y="34"/>
                      <a:pt x="77" y="34"/>
                      <a:pt x="77" y="34"/>
                    </a:cubicBezTo>
                    <a:cubicBezTo>
                      <a:pt x="77" y="34"/>
                      <a:pt x="77" y="34"/>
                      <a:pt x="77" y="34"/>
                    </a:cubicBezTo>
                    <a:cubicBezTo>
                      <a:pt x="77" y="34"/>
                      <a:pt x="77" y="34"/>
                      <a:pt x="77" y="34"/>
                    </a:cubicBezTo>
                    <a:cubicBezTo>
                      <a:pt x="77" y="34"/>
                      <a:pt x="77" y="34"/>
                      <a:pt x="77" y="34"/>
                    </a:cubicBezTo>
                    <a:cubicBezTo>
                      <a:pt x="77" y="34"/>
                      <a:pt x="77" y="34"/>
                      <a:pt x="77" y="34"/>
                    </a:cubicBezTo>
                    <a:cubicBezTo>
                      <a:pt x="77" y="34"/>
                      <a:pt x="77" y="34"/>
                      <a:pt x="77" y="34"/>
                    </a:cubicBezTo>
                    <a:cubicBezTo>
                      <a:pt x="77" y="34"/>
                      <a:pt x="77" y="34"/>
                      <a:pt x="77" y="34"/>
                    </a:cubicBezTo>
                    <a:cubicBezTo>
                      <a:pt x="77" y="34"/>
                      <a:pt x="77" y="34"/>
                      <a:pt x="77" y="34"/>
                    </a:cubicBezTo>
                    <a:cubicBezTo>
                      <a:pt x="77" y="34"/>
                      <a:pt x="77" y="34"/>
                      <a:pt x="77" y="34"/>
                    </a:cubicBezTo>
                    <a:cubicBezTo>
                      <a:pt x="77" y="34"/>
                      <a:pt x="77" y="34"/>
                      <a:pt x="77" y="34"/>
                    </a:cubicBezTo>
                    <a:cubicBezTo>
                      <a:pt x="77" y="34"/>
                      <a:pt x="77" y="34"/>
                      <a:pt x="77" y="34"/>
                    </a:cubicBezTo>
                    <a:cubicBezTo>
                      <a:pt x="77" y="34"/>
                      <a:pt x="77" y="34"/>
                      <a:pt x="77" y="34"/>
                    </a:cubicBezTo>
                    <a:cubicBezTo>
                      <a:pt x="77" y="34"/>
                      <a:pt x="77" y="34"/>
                      <a:pt x="77" y="34"/>
                    </a:cubicBezTo>
                    <a:cubicBezTo>
                      <a:pt x="77" y="34"/>
                      <a:pt x="77" y="34"/>
                      <a:pt x="77" y="34"/>
                    </a:cubicBezTo>
                    <a:cubicBezTo>
                      <a:pt x="77" y="34"/>
                      <a:pt x="77" y="34"/>
                      <a:pt x="77" y="34"/>
                    </a:cubicBezTo>
                    <a:cubicBezTo>
                      <a:pt x="77" y="34"/>
                      <a:pt x="77" y="34"/>
                      <a:pt x="77" y="34"/>
                    </a:cubicBezTo>
                    <a:cubicBezTo>
                      <a:pt x="77" y="34"/>
                      <a:pt x="77" y="34"/>
                      <a:pt x="77" y="34"/>
                    </a:cubicBezTo>
                    <a:cubicBezTo>
                      <a:pt x="77" y="33"/>
                      <a:pt x="77" y="33"/>
                      <a:pt x="77" y="33"/>
                    </a:cubicBezTo>
                    <a:cubicBezTo>
                      <a:pt x="77" y="33"/>
                      <a:pt x="77" y="33"/>
                      <a:pt x="77" y="33"/>
                    </a:cubicBezTo>
                    <a:cubicBezTo>
                      <a:pt x="77" y="33"/>
                      <a:pt x="77" y="33"/>
                      <a:pt x="77" y="33"/>
                    </a:cubicBezTo>
                    <a:cubicBezTo>
                      <a:pt x="77" y="33"/>
                      <a:pt x="77" y="33"/>
                      <a:pt x="77" y="33"/>
                    </a:cubicBezTo>
                    <a:cubicBezTo>
                      <a:pt x="77" y="33"/>
                      <a:pt x="77" y="33"/>
                      <a:pt x="77" y="33"/>
                    </a:cubicBezTo>
                    <a:cubicBezTo>
                      <a:pt x="77" y="33"/>
                      <a:pt x="77" y="33"/>
                      <a:pt x="77" y="33"/>
                    </a:cubicBezTo>
                    <a:cubicBezTo>
                      <a:pt x="77" y="33"/>
                      <a:pt x="77" y="33"/>
                      <a:pt x="77" y="33"/>
                    </a:cubicBezTo>
                    <a:cubicBezTo>
                      <a:pt x="77" y="33"/>
                      <a:pt x="77" y="33"/>
                      <a:pt x="77" y="33"/>
                    </a:cubicBezTo>
                    <a:cubicBezTo>
                      <a:pt x="76" y="33"/>
                      <a:pt x="76" y="33"/>
                      <a:pt x="76" y="33"/>
                    </a:cubicBezTo>
                    <a:cubicBezTo>
                      <a:pt x="76" y="33"/>
                      <a:pt x="76" y="33"/>
                      <a:pt x="76" y="33"/>
                    </a:cubicBezTo>
                    <a:cubicBezTo>
                      <a:pt x="76" y="33"/>
                      <a:pt x="76" y="33"/>
                      <a:pt x="76" y="33"/>
                    </a:cubicBezTo>
                    <a:cubicBezTo>
                      <a:pt x="76" y="33"/>
                      <a:pt x="76" y="33"/>
                      <a:pt x="76" y="33"/>
                    </a:cubicBezTo>
                    <a:cubicBezTo>
                      <a:pt x="76" y="32"/>
                      <a:pt x="76" y="32"/>
                      <a:pt x="76" y="32"/>
                    </a:cubicBezTo>
                    <a:cubicBezTo>
                      <a:pt x="76" y="32"/>
                      <a:pt x="76" y="32"/>
                      <a:pt x="76" y="32"/>
                    </a:cubicBezTo>
                    <a:cubicBezTo>
                      <a:pt x="76" y="32"/>
                      <a:pt x="76" y="32"/>
                      <a:pt x="76" y="32"/>
                    </a:cubicBezTo>
                    <a:cubicBezTo>
                      <a:pt x="76" y="32"/>
                      <a:pt x="76" y="32"/>
                      <a:pt x="76" y="32"/>
                    </a:cubicBezTo>
                    <a:cubicBezTo>
                      <a:pt x="76" y="32"/>
                      <a:pt x="76" y="32"/>
                      <a:pt x="76" y="32"/>
                    </a:cubicBezTo>
                    <a:cubicBezTo>
                      <a:pt x="76" y="32"/>
                      <a:pt x="76" y="32"/>
                      <a:pt x="76" y="32"/>
                    </a:cubicBezTo>
                    <a:cubicBezTo>
                      <a:pt x="76" y="32"/>
                      <a:pt x="76" y="32"/>
                      <a:pt x="76" y="32"/>
                    </a:cubicBezTo>
                    <a:cubicBezTo>
                      <a:pt x="76" y="32"/>
                      <a:pt x="76" y="32"/>
                      <a:pt x="76" y="32"/>
                    </a:cubicBezTo>
                    <a:cubicBezTo>
                      <a:pt x="76" y="32"/>
                      <a:pt x="76" y="32"/>
                      <a:pt x="76" y="32"/>
                    </a:cubicBezTo>
                    <a:cubicBezTo>
                      <a:pt x="76" y="31"/>
                      <a:pt x="76" y="31"/>
                      <a:pt x="76" y="31"/>
                    </a:cubicBezTo>
                    <a:cubicBezTo>
                      <a:pt x="76" y="31"/>
                      <a:pt x="76" y="31"/>
                      <a:pt x="76" y="31"/>
                    </a:cubicBezTo>
                    <a:cubicBezTo>
                      <a:pt x="76" y="31"/>
                      <a:pt x="76" y="31"/>
                      <a:pt x="76" y="31"/>
                    </a:cubicBezTo>
                    <a:cubicBezTo>
                      <a:pt x="76" y="31"/>
                      <a:pt x="76" y="31"/>
                      <a:pt x="76" y="31"/>
                    </a:cubicBezTo>
                    <a:cubicBezTo>
                      <a:pt x="76" y="31"/>
                      <a:pt x="76" y="31"/>
                      <a:pt x="76" y="31"/>
                    </a:cubicBezTo>
                    <a:cubicBezTo>
                      <a:pt x="75" y="31"/>
                      <a:pt x="75" y="31"/>
                      <a:pt x="75" y="31"/>
                    </a:cubicBezTo>
                    <a:cubicBezTo>
                      <a:pt x="74" y="31"/>
                      <a:pt x="74" y="31"/>
                      <a:pt x="74" y="31"/>
                    </a:cubicBezTo>
                    <a:cubicBezTo>
                      <a:pt x="74" y="31"/>
                      <a:pt x="74" y="31"/>
                      <a:pt x="74" y="31"/>
                    </a:cubicBezTo>
                    <a:cubicBezTo>
                      <a:pt x="74" y="31"/>
                      <a:pt x="74" y="31"/>
                      <a:pt x="74" y="31"/>
                    </a:cubicBezTo>
                    <a:cubicBezTo>
                      <a:pt x="74" y="31"/>
                      <a:pt x="74" y="31"/>
                      <a:pt x="74" y="31"/>
                    </a:cubicBezTo>
                    <a:cubicBezTo>
                      <a:pt x="74" y="31"/>
                      <a:pt x="74" y="31"/>
                      <a:pt x="74" y="31"/>
                    </a:cubicBezTo>
                    <a:cubicBezTo>
                      <a:pt x="74" y="31"/>
                      <a:pt x="74" y="31"/>
                      <a:pt x="74" y="31"/>
                    </a:cubicBezTo>
                    <a:cubicBezTo>
                      <a:pt x="74" y="31"/>
                      <a:pt x="74" y="31"/>
                      <a:pt x="74" y="31"/>
                    </a:cubicBezTo>
                    <a:cubicBezTo>
                      <a:pt x="74" y="31"/>
                      <a:pt x="74" y="31"/>
                      <a:pt x="74" y="31"/>
                    </a:cubicBezTo>
                    <a:cubicBezTo>
                      <a:pt x="74" y="31"/>
                      <a:pt x="74" y="31"/>
                      <a:pt x="74" y="31"/>
                    </a:cubicBezTo>
                    <a:cubicBezTo>
                      <a:pt x="74" y="31"/>
                      <a:pt x="74" y="31"/>
                      <a:pt x="74" y="31"/>
                    </a:cubicBezTo>
                    <a:cubicBezTo>
                      <a:pt x="74" y="31"/>
                      <a:pt x="74" y="31"/>
                      <a:pt x="74" y="31"/>
                    </a:cubicBezTo>
                    <a:cubicBezTo>
                      <a:pt x="74" y="31"/>
                      <a:pt x="74" y="31"/>
                      <a:pt x="74" y="31"/>
                    </a:cubicBezTo>
                    <a:cubicBezTo>
                      <a:pt x="74" y="31"/>
                      <a:pt x="74" y="31"/>
                      <a:pt x="74" y="31"/>
                    </a:cubicBezTo>
                    <a:cubicBezTo>
                      <a:pt x="74" y="31"/>
                      <a:pt x="74" y="31"/>
                      <a:pt x="74" y="31"/>
                    </a:cubicBezTo>
                    <a:cubicBezTo>
                      <a:pt x="73" y="31"/>
                      <a:pt x="73" y="31"/>
                      <a:pt x="73" y="31"/>
                    </a:cubicBezTo>
                    <a:cubicBezTo>
                      <a:pt x="73" y="31"/>
                      <a:pt x="73" y="31"/>
                      <a:pt x="73" y="31"/>
                    </a:cubicBezTo>
                    <a:cubicBezTo>
                      <a:pt x="73" y="31"/>
                      <a:pt x="73" y="31"/>
                      <a:pt x="73" y="31"/>
                    </a:cubicBezTo>
                    <a:cubicBezTo>
                      <a:pt x="73" y="31"/>
                      <a:pt x="73" y="31"/>
                      <a:pt x="73" y="31"/>
                    </a:cubicBezTo>
                    <a:cubicBezTo>
                      <a:pt x="73" y="31"/>
                      <a:pt x="73" y="31"/>
                      <a:pt x="73" y="31"/>
                    </a:cubicBezTo>
                    <a:cubicBezTo>
                      <a:pt x="73" y="31"/>
                      <a:pt x="73" y="31"/>
                      <a:pt x="73" y="31"/>
                    </a:cubicBezTo>
                    <a:cubicBezTo>
                      <a:pt x="73" y="31"/>
                      <a:pt x="73" y="31"/>
                      <a:pt x="73" y="31"/>
                    </a:cubicBezTo>
                    <a:cubicBezTo>
                      <a:pt x="73" y="31"/>
                      <a:pt x="73" y="31"/>
                      <a:pt x="73" y="31"/>
                    </a:cubicBezTo>
                    <a:cubicBezTo>
                      <a:pt x="73" y="31"/>
                      <a:pt x="73" y="31"/>
                      <a:pt x="73" y="31"/>
                    </a:cubicBezTo>
                    <a:cubicBezTo>
                      <a:pt x="73" y="30"/>
                      <a:pt x="73" y="30"/>
                      <a:pt x="73" y="30"/>
                    </a:cubicBezTo>
                    <a:cubicBezTo>
                      <a:pt x="73" y="30"/>
                      <a:pt x="73" y="30"/>
                      <a:pt x="73" y="30"/>
                    </a:cubicBezTo>
                    <a:cubicBezTo>
                      <a:pt x="72" y="30"/>
                      <a:pt x="72" y="30"/>
                      <a:pt x="72" y="30"/>
                    </a:cubicBezTo>
                    <a:cubicBezTo>
                      <a:pt x="72" y="30"/>
                      <a:pt x="72" y="30"/>
                      <a:pt x="72" y="30"/>
                    </a:cubicBezTo>
                    <a:cubicBezTo>
                      <a:pt x="72" y="30"/>
                      <a:pt x="72" y="30"/>
                      <a:pt x="72" y="30"/>
                    </a:cubicBezTo>
                    <a:cubicBezTo>
                      <a:pt x="72" y="30"/>
                      <a:pt x="72" y="30"/>
                      <a:pt x="72" y="30"/>
                    </a:cubicBezTo>
                    <a:cubicBezTo>
                      <a:pt x="72" y="30"/>
                      <a:pt x="72" y="30"/>
                      <a:pt x="72" y="30"/>
                    </a:cubicBezTo>
                    <a:cubicBezTo>
                      <a:pt x="72" y="30"/>
                      <a:pt x="72" y="30"/>
                      <a:pt x="72" y="30"/>
                    </a:cubicBezTo>
                    <a:cubicBezTo>
                      <a:pt x="72" y="30"/>
                      <a:pt x="72" y="30"/>
                      <a:pt x="72" y="30"/>
                    </a:cubicBezTo>
                    <a:cubicBezTo>
                      <a:pt x="72" y="29"/>
                      <a:pt x="72" y="29"/>
                      <a:pt x="72" y="29"/>
                    </a:cubicBezTo>
                    <a:cubicBezTo>
                      <a:pt x="72" y="29"/>
                      <a:pt x="72" y="29"/>
                      <a:pt x="72" y="29"/>
                    </a:cubicBezTo>
                    <a:cubicBezTo>
                      <a:pt x="72" y="29"/>
                      <a:pt x="72" y="29"/>
                      <a:pt x="72" y="29"/>
                    </a:cubicBezTo>
                    <a:cubicBezTo>
                      <a:pt x="72" y="29"/>
                      <a:pt x="72" y="29"/>
                      <a:pt x="72" y="29"/>
                    </a:cubicBezTo>
                    <a:cubicBezTo>
                      <a:pt x="72" y="29"/>
                      <a:pt x="72" y="29"/>
                      <a:pt x="72" y="29"/>
                    </a:cubicBezTo>
                    <a:cubicBezTo>
                      <a:pt x="72" y="29"/>
                      <a:pt x="72" y="29"/>
                      <a:pt x="72" y="29"/>
                    </a:cubicBezTo>
                    <a:cubicBezTo>
                      <a:pt x="72" y="29"/>
                      <a:pt x="72" y="29"/>
                      <a:pt x="72" y="29"/>
                    </a:cubicBezTo>
                    <a:cubicBezTo>
                      <a:pt x="72" y="29"/>
                      <a:pt x="72" y="29"/>
                      <a:pt x="72" y="29"/>
                    </a:cubicBezTo>
                    <a:cubicBezTo>
                      <a:pt x="71" y="29"/>
                      <a:pt x="71" y="29"/>
                      <a:pt x="71" y="29"/>
                    </a:cubicBezTo>
                    <a:cubicBezTo>
                      <a:pt x="71" y="29"/>
                      <a:pt x="71" y="29"/>
                      <a:pt x="71" y="29"/>
                    </a:cubicBezTo>
                    <a:cubicBezTo>
                      <a:pt x="71" y="29"/>
                      <a:pt x="71" y="29"/>
                      <a:pt x="71" y="29"/>
                    </a:cubicBezTo>
                    <a:cubicBezTo>
                      <a:pt x="71" y="29"/>
                      <a:pt x="71" y="29"/>
                      <a:pt x="71" y="29"/>
                    </a:cubicBezTo>
                    <a:cubicBezTo>
                      <a:pt x="71" y="29"/>
                      <a:pt x="71" y="29"/>
                      <a:pt x="71" y="29"/>
                    </a:cubicBezTo>
                    <a:cubicBezTo>
                      <a:pt x="71" y="29"/>
                      <a:pt x="71" y="29"/>
                      <a:pt x="71" y="29"/>
                    </a:cubicBezTo>
                    <a:cubicBezTo>
                      <a:pt x="71" y="29"/>
                      <a:pt x="71" y="29"/>
                      <a:pt x="71" y="29"/>
                    </a:cubicBezTo>
                    <a:cubicBezTo>
                      <a:pt x="71" y="29"/>
                      <a:pt x="71" y="29"/>
                      <a:pt x="71" y="29"/>
                    </a:cubicBezTo>
                    <a:cubicBezTo>
                      <a:pt x="71" y="29"/>
                      <a:pt x="71" y="29"/>
                      <a:pt x="71" y="29"/>
                    </a:cubicBezTo>
                    <a:cubicBezTo>
                      <a:pt x="70" y="29"/>
                      <a:pt x="70" y="29"/>
                      <a:pt x="70" y="29"/>
                    </a:cubicBezTo>
                    <a:cubicBezTo>
                      <a:pt x="70" y="28"/>
                      <a:pt x="70" y="28"/>
                      <a:pt x="70" y="28"/>
                    </a:cubicBezTo>
                    <a:cubicBezTo>
                      <a:pt x="70" y="28"/>
                      <a:pt x="70" y="28"/>
                      <a:pt x="70" y="28"/>
                    </a:cubicBezTo>
                    <a:cubicBezTo>
                      <a:pt x="70" y="28"/>
                      <a:pt x="70" y="28"/>
                      <a:pt x="70" y="28"/>
                    </a:cubicBezTo>
                    <a:cubicBezTo>
                      <a:pt x="70" y="29"/>
                      <a:pt x="70" y="29"/>
                      <a:pt x="70" y="29"/>
                    </a:cubicBezTo>
                    <a:cubicBezTo>
                      <a:pt x="70" y="28"/>
                      <a:pt x="70" y="28"/>
                      <a:pt x="70" y="28"/>
                    </a:cubicBezTo>
                    <a:cubicBezTo>
                      <a:pt x="70" y="28"/>
                      <a:pt x="70" y="28"/>
                      <a:pt x="70" y="28"/>
                    </a:cubicBezTo>
                    <a:cubicBezTo>
                      <a:pt x="70" y="28"/>
                      <a:pt x="70" y="28"/>
                      <a:pt x="70" y="28"/>
                    </a:cubicBezTo>
                    <a:cubicBezTo>
                      <a:pt x="70" y="28"/>
                      <a:pt x="70" y="28"/>
                      <a:pt x="70" y="28"/>
                    </a:cubicBezTo>
                    <a:cubicBezTo>
                      <a:pt x="70" y="28"/>
                      <a:pt x="70" y="28"/>
                      <a:pt x="70" y="28"/>
                    </a:cubicBezTo>
                    <a:cubicBezTo>
                      <a:pt x="70" y="28"/>
                      <a:pt x="70" y="28"/>
                      <a:pt x="70" y="28"/>
                    </a:cubicBezTo>
                    <a:cubicBezTo>
                      <a:pt x="70" y="28"/>
                      <a:pt x="70" y="28"/>
                      <a:pt x="70" y="28"/>
                    </a:cubicBezTo>
                    <a:cubicBezTo>
                      <a:pt x="69" y="28"/>
                      <a:pt x="69" y="28"/>
                      <a:pt x="69" y="28"/>
                    </a:cubicBezTo>
                    <a:cubicBezTo>
                      <a:pt x="69" y="28"/>
                      <a:pt x="69" y="28"/>
                      <a:pt x="69" y="28"/>
                    </a:cubicBezTo>
                    <a:cubicBezTo>
                      <a:pt x="69" y="28"/>
                      <a:pt x="69" y="28"/>
                      <a:pt x="69" y="28"/>
                    </a:cubicBezTo>
                    <a:cubicBezTo>
                      <a:pt x="69" y="28"/>
                      <a:pt x="69" y="28"/>
                      <a:pt x="69" y="28"/>
                    </a:cubicBezTo>
                    <a:cubicBezTo>
                      <a:pt x="69" y="28"/>
                      <a:pt x="69" y="28"/>
                      <a:pt x="69" y="28"/>
                    </a:cubicBezTo>
                    <a:cubicBezTo>
                      <a:pt x="69" y="28"/>
                      <a:pt x="69" y="28"/>
                      <a:pt x="69" y="28"/>
                    </a:cubicBezTo>
                    <a:cubicBezTo>
                      <a:pt x="69" y="28"/>
                      <a:pt x="69" y="28"/>
                      <a:pt x="69" y="28"/>
                    </a:cubicBezTo>
                    <a:cubicBezTo>
                      <a:pt x="68" y="28"/>
                      <a:pt x="68" y="28"/>
                      <a:pt x="68" y="28"/>
                    </a:cubicBezTo>
                    <a:cubicBezTo>
                      <a:pt x="68" y="28"/>
                      <a:pt x="68" y="28"/>
                      <a:pt x="68" y="28"/>
                    </a:cubicBezTo>
                    <a:cubicBezTo>
                      <a:pt x="68" y="29"/>
                      <a:pt x="68" y="29"/>
                      <a:pt x="68" y="29"/>
                    </a:cubicBezTo>
                    <a:cubicBezTo>
                      <a:pt x="68" y="29"/>
                      <a:pt x="68" y="29"/>
                      <a:pt x="68" y="29"/>
                    </a:cubicBezTo>
                    <a:cubicBezTo>
                      <a:pt x="68" y="29"/>
                      <a:pt x="68" y="29"/>
                      <a:pt x="68" y="29"/>
                    </a:cubicBezTo>
                    <a:cubicBezTo>
                      <a:pt x="68" y="29"/>
                      <a:pt x="68" y="29"/>
                      <a:pt x="68" y="29"/>
                    </a:cubicBezTo>
                    <a:cubicBezTo>
                      <a:pt x="68" y="29"/>
                      <a:pt x="68" y="29"/>
                      <a:pt x="68" y="29"/>
                    </a:cubicBezTo>
                    <a:cubicBezTo>
                      <a:pt x="68" y="29"/>
                      <a:pt x="68" y="29"/>
                      <a:pt x="68" y="29"/>
                    </a:cubicBezTo>
                    <a:cubicBezTo>
                      <a:pt x="68" y="29"/>
                      <a:pt x="68" y="29"/>
                      <a:pt x="68" y="29"/>
                    </a:cubicBezTo>
                    <a:cubicBezTo>
                      <a:pt x="68" y="29"/>
                      <a:pt x="68" y="29"/>
                      <a:pt x="68" y="29"/>
                    </a:cubicBezTo>
                    <a:cubicBezTo>
                      <a:pt x="68" y="29"/>
                      <a:pt x="68" y="29"/>
                      <a:pt x="68" y="29"/>
                    </a:cubicBezTo>
                    <a:cubicBezTo>
                      <a:pt x="68" y="29"/>
                      <a:pt x="68" y="29"/>
                      <a:pt x="68" y="29"/>
                    </a:cubicBezTo>
                    <a:cubicBezTo>
                      <a:pt x="67" y="29"/>
                      <a:pt x="67" y="29"/>
                      <a:pt x="67" y="29"/>
                    </a:cubicBezTo>
                    <a:cubicBezTo>
                      <a:pt x="67" y="30"/>
                      <a:pt x="67" y="30"/>
                      <a:pt x="67" y="30"/>
                    </a:cubicBezTo>
                    <a:cubicBezTo>
                      <a:pt x="67" y="30"/>
                      <a:pt x="67" y="30"/>
                      <a:pt x="67" y="30"/>
                    </a:cubicBezTo>
                    <a:cubicBezTo>
                      <a:pt x="67" y="30"/>
                      <a:pt x="67" y="30"/>
                      <a:pt x="67" y="30"/>
                    </a:cubicBezTo>
                    <a:cubicBezTo>
                      <a:pt x="67" y="30"/>
                      <a:pt x="67" y="30"/>
                      <a:pt x="67" y="30"/>
                    </a:cubicBezTo>
                    <a:cubicBezTo>
                      <a:pt x="67" y="30"/>
                      <a:pt x="67" y="30"/>
                      <a:pt x="67" y="30"/>
                    </a:cubicBezTo>
                    <a:cubicBezTo>
                      <a:pt x="67" y="30"/>
                      <a:pt x="67" y="30"/>
                      <a:pt x="67" y="30"/>
                    </a:cubicBezTo>
                    <a:cubicBezTo>
                      <a:pt x="67" y="30"/>
                      <a:pt x="67" y="30"/>
                      <a:pt x="67" y="30"/>
                    </a:cubicBezTo>
                    <a:cubicBezTo>
                      <a:pt x="67" y="30"/>
                      <a:pt x="67" y="30"/>
                      <a:pt x="67" y="30"/>
                    </a:cubicBezTo>
                    <a:cubicBezTo>
                      <a:pt x="67" y="30"/>
                      <a:pt x="67" y="30"/>
                      <a:pt x="67" y="30"/>
                    </a:cubicBezTo>
                    <a:cubicBezTo>
                      <a:pt x="67" y="30"/>
                      <a:pt x="67" y="30"/>
                      <a:pt x="67" y="30"/>
                    </a:cubicBezTo>
                    <a:cubicBezTo>
                      <a:pt x="67" y="30"/>
                      <a:pt x="67" y="30"/>
                      <a:pt x="67" y="30"/>
                    </a:cubicBezTo>
                    <a:cubicBezTo>
                      <a:pt x="67" y="30"/>
                      <a:pt x="67" y="30"/>
                      <a:pt x="67" y="30"/>
                    </a:cubicBezTo>
                    <a:cubicBezTo>
                      <a:pt x="68" y="30"/>
                      <a:pt x="68" y="30"/>
                      <a:pt x="68" y="30"/>
                    </a:cubicBezTo>
                    <a:cubicBezTo>
                      <a:pt x="68" y="30"/>
                      <a:pt x="68" y="30"/>
                      <a:pt x="68" y="30"/>
                    </a:cubicBezTo>
                    <a:cubicBezTo>
                      <a:pt x="69" y="31"/>
                      <a:pt x="69" y="31"/>
                      <a:pt x="69" y="31"/>
                    </a:cubicBezTo>
                    <a:cubicBezTo>
                      <a:pt x="69" y="31"/>
                      <a:pt x="69" y="31"/>
                      <a:pt x="69" y="31"/>
                    </a:cubicBezTo>
                    <a:cubicBezTo>
                      <a:pt x="69" y="31"/>
                      <a:pt x="69" y="31"/>
                      <a:pt x="69" y="31"/>
                    </a:cubicBezTo>
                    <a:cubicBezTo>
                      <a:pt x="69" y="31"/>
                      <a:pt x="69" y="31"/>
                      <a:pt x="69" y="31"/>
                    </a:cubicBezTo>
                    <a:cubicBezTo>
                      <a:pt x="69" y="31"/>
                      <a:pt x="69" y="31"/>
                      <a:pt x="69" y="31"/>
                    </a:cubicBezTo>
                    <a:cubicBezTo>
                      <a:pt x="69" y="31"/>
                      <a:pt x="69" y="31"/>
                      <a:pt x="69" y="31"/>
                    </a:cubicBezTo>
                    <a:cubicBezTo>
                      <a:pt x="69" y="31"/>
                      <a:pt x="69" y="31"/>
                      <a:pt x="69" y="31"/>
                    </a:cubicBezTo>
                    <a:cubicBezTo>
                      <a:pt x="69" y="31"/>
                      <a:pt x="69" y="31"/>
                      <a:pt x="69" y="31"/>
                    </a:cubicBezTo>
                    <a:cubicBezTo>
                      <a:pt x="69" y="31"/>
                      <a:pt x="69" y="31"/>
                      <a:pt x="69" y="31"/>
                    </a:cubicBezTo>
                    <a:cubicBezTo>
                      <a:pt x="69" y="31"/>
                      <a:pt x="69" y="31"/>
                      <a:pt x="69" y="31"/>
                    </a:cubicBezTo>
                    <a:cubicBezTo>
                      <a:pt x="69" y="31"/>
                      <a:pt x="69" y="31"/>
                      <a:pt x="69" y="31"/>
                    </a:cubicBezTo>
                    <a:cubicBezTo>
                      <a:pt x="69" y="31"/>
                      <a:pt x="69" y="31"/>
                      <a:pt x="69" y="31"/>
                    </a:cubicBezTo>
                    <a:cubicBezTo>
                      <a:pt x="69" y="31"/>
                      <a:pt x="69" y="31"/>
                      <a:pt x="69" y="31"/>
                    </a:cubicBezTo>
                    <a:cubicBezTo>
                      <a:pt x="69" y="31"/>
                      <a:pt x="69" y="31"/>
                      <a:pt x="69" y="31"/>
                    </a:cubicBezTo>
                    <a:cubicBezTo>
                      <a:pt x="69" y="31"/>
                      <a:pt x="69" y="31"/>
                      <a:pt x="69" y="31"/>
                    </a:cubicBezTo>
                    <a:cubicBezTo>
                      <a:pt x="70" y="31"/>
                      <a:pt x="70" y="31"/>
                      <a:pt x="70" y="31"/>
                    </a:cubicBezTo>
                    <a:cubicBezTo>
                      <a:pt x="70" y="31"/>
                      <a:pt x="70" y="31"/>
                      <a:pt x="70" y="31"/>
                    </a:cubicBezTo>
                    <a:cubicBezTo>
                      <a:pt x="70" y="31"/>
                      <a:pt x="70" y="31"/>
                      <a:pt x="70" y="31"/>
                    </a:cubicBezTo>
                    <a:cubicBezTo>
                      <a:pt x="70" y="31"/>
                      <a:pt x="70" y="31"/>
                      <a:pt x="70" y="31"/>
                    </a:cubicBezTo>
                    <a:cubicBezTo>
                      <a:pt x="70" y="31"/>
                      <a:pt x="70" y="31"/>
                      <a:pt x="70" y="31"/>
                    </a:cubicBezTo>
                    <a:cubicBezTo>
                      <a:pt x="70" y="31"/>
                      <a:pt x="70" y="31"/>
                      <a:pt x="70" y="31"/>
                    </a:cubicBezTo>
                    <a:cubicBezTo>
                      <a:pt x="70" y="32"/>
                      <a:pt x="70" y="32"/>
                      <a:pt x="70" y="32"/>
                    </a:cubicBezTo>
                    <a:cubicBezTo>
                      <a:pt x="70" y="32"/>
                      <a:pt x="70" y="32"/>
                      <a:pt x="70" y="32"/>
                    </a:cubicBezTo>
                    <a:cubicBezTo>
                      <a:pt x="70" y="32"/>
                      <a:pt x="70" y="32"/>
                      <a:pt x="70" y="32"/>
                    </a:cubicBezTo>
                    <a:cubicBezTo>
                      <a:pt x="70" y="32"/>
                      <a:pt x="70" y="32"/>
                      <a:pt x="70" y="32"/>
                    </a:cubicBezTo>
                    <a:cubicBezTo>
                      <a:pt x="70" y="32"/>
                      <a:pt x="70" y="32"/>
                      <a:pt x="70" y="32"/>
                    </a:cubicBezTo>
                    <a:cubicBezTo>
                      <a:pt x="70" y="32"/>
                      <a:pt x="70" y="32"/>
                      <a:pt x="70" y="32"/>
                    </a:cubicBezTo>
                    <a:cubicBezTo>
                      <a:pt x="70" y="32"/>
                      <a:pt x="70" y="32"/>
                      <a:pt x="70" y="32"/>
                    </a:cubicBezTo>
                    <a:cubicBezTo>
                      <a:pt x="70" y="32"/>
                      <a:pt x="70" y="32"/>
                      <a:pt x="70" y="32"/>
                    </a:cubicBezTo>
                    <a:cubicBezTo>
                      <a:pt x="70" y="32"/>
                      <a:pt x="70" y="32"/>
                      <a:pt x="70" y="32"/>
                    </a:cubicBezTo>
                    <a:cubicBezTo>
                      <a:pt x="70" y="32"/>
                      <a:pt x="70" y="32"/>
                      <a:pt x="70" y="32"/>
                    </a:cubicBezTo>
                    <a:cubicBezTo>
                      <a:pt x="70" y="32"/>
                      <a:pt x="70" y="32"/>
                      <a:pt x="70" y="32"/>
                    </a:cubicBezTo>
                    <a:cubicBezTo>
                      <a:pt x="70" y="32"/>
                      <a:pt x="70" y="32"/>
                      <a:pt x="70" y="32"/>
                    </a:cubicBezTo>
                    <a:cubicBezTo>
                      <a:pt x="70" y="32"/>
                      <a:pt x="70" y="32"/>
                      <a:pt x="70" y="32"/>
                    </a:cubicBezTo>
                    <a:cubicBezTo>
                      <a:pt x="70" y="32"/>
                      <a:pt x="70" y="32"/>
                      <a:pt x="70" y="32"/>
                    </a:cubicBezTo>
                    <a:cubicBezTo>
                      <a:pt x="70" y="32"/>
                      <a:pt x="70" y="32"/>
                      <a:pt x="70" y="32"/>
                    </a:cubicBezTo>
                    <a:cubicBezTo>
                      <a:pt x="70" y="33"/>
                      <a:pt x="70" y="33"/>
                      <a:pt x="70" y="33"/>
                    </a:cubicBezTo>
                    <a:cubicBezTo>
                      <a:pt x="70" y="33"/>
                      <a:pt x="70" y="33"/>
                      <a:pt x="70" y="33"/>
                    </a:cubicBezTo>
                    <a:cubicBezTo>
                      <a:pt x="70" y="33"/>
                      <a:pt x="70" y="33"/>
                      <a:pt x="70" y="33"/>
                    </a:cubicBezTo>
                    <a:cubicBezTo>
                      <a:pt x="70" y="33"/>
                      <a:pt x="70" y="33"/>
                      <a:pt x="70" y="33"/>
                    </a:cubicBezTo>
                    <a:cubicBezTo>
                      <a:pt x="70" y="33"/>
                      <a:pt x="70" y="33"/>
                      <a:pt x="70" y="33"/>
                    </a:cubicBezTo>
                    <a:cubicBezTo>
                      <a:pt x="70" y="33"/>
                      <a:pt x="70" y="33"/>
                      <a:pt x="70" y="33"/>
                    </a:cubicBezTo>
                    <a:cubicBezTo>
                      <a:pt x="70" y="33"/>
                      <a:pt x="70" y="33"/>
                      <a:pt x="70" y="33"/>
                    </a:cubicBezTo>
                    <a:cubicBezTo>
                      <a:pt x="70" y="33"/>
                      <a:pt x="70" y="33"/>
                      <a:pt x="70" y="33"/>
                    </a:cubicBezTo>
                    <a:cubicBezTo>
                      <a:pt x="70" y="33"/>
                      <a:pt x="70" y="33"/>
                      <a:pt x="70" y="33"/>
                    </a:cubicBezTo>
                    <a:cubicBezTo>
                      <a:pt x="70" y="33"/>
                      <a:pt x="70" y="33"/>
                      <a:pt x="70" y="33"/>
                    </a:cubicBezTo>
                    <a:cubicBezTo>
                      <a:pt x="70" y="34"/>
                      <a:pt x="70" y="34"/>
                      <a:pt x="70" y="34"/>
                    </a:cubicBezTo>
                    <a:cubicBezTo>
                      <a:pt x="70" y="34"/>
                      <a:pt x="70" y="34"/>
                      <a:pt x="70" y="34"/>
                    </a:cubicBezTo>
                    <a:cubicBezTo>
                      <a:pt x="70" y="34"/>
                      <a:pt x="70" y="34"/>
                      <a:pt x="70" y="34"/>
                    </a:cubicBezTo>
                    <a:cubicBezTo>
                      <a:pt x="70" y="34"/>
                      <a:pt x="70" y="34"/>
                      <a:pt x="70" y="34"/>
                    </a:cubicBezTo>
                    <a:cubicBezTo>
                      <a:pt x="69" y="34"/>
                      <a:pt x="69" y="34"/>
                      <a:pt x="69" y="34"/>
                    </a:cubicBezTo>
                    <a:cubicBezTo>
                      <a:pt x="69" y="34"/>
                      <a:pt x="69" y="34"/>
                      <a:pt x="69" y="34"/>
                    </a:cubicBezTo>
                    <a:cubicBezTo>
                      <a:pt x="69" y="34"/>
                      <a:pt x="69" y="34"/>
                      <a:pt x="69" y="34"/>
                    </a:cubicBezTo>
                    <a:cubicBezTo>
                      <a:pt x="69" y="34"/>
                      <a:pt x="69" y="34"/>
                      <a:pt x="69" y="34"/>
                    </a:cubicBezTo>
                    <a:cubicBezTo>
                      <a:pt x="69" y="34"/>
                      <a:pt x="69" y="34"/>
                      <a:pt x="69" y="34"/>
                    </a:cubicBezTo>
                    <a:cubicBezTo>
                      <a:pt x="68" y="34"/>
                      <a:pt x="68" y="34"/>
                      <a:pt x="68" y="34"/>
                    </a:cubicBezTo>
                    <a:cubicBezTo>
                      <a:pt x="68" y="34"/>
                      <a:pt x="68" y="34"/>
                      <a:pt x="68" y="34"/>
                    </a:cubicBezTo>
                    <a:cubicBezTo>
                      <a:pt x="68" y="34"/>
                      <a:pt x="68" y="34"/>
                      <a:pt x="68" y="34"/>
                    </a:cubicBezTo>
                    <a:cubicBezTo>
                      <a:pt x="68" y="34"/>
                      <a:pt x="68" y="34"/>
                      <a:pt x="68" y="34"/>
                    </a:cubicBezTo>
                    <a:cubicBezTo>
                      <a:pt x="68" y="33"/>
                      <a:pt x="68" y="33"/>
                      <a:pt x="68" y="33"/>
                    </a:cubicBezTo>
                    <a:cubicBezTo>
                      <a:pt x="68" y="34"/>
                      <a:pt x="68" y="34"/>
                      <a:pt x="68" y="34"/>
                    </a:cubicBezTo>
                    <a:cubicBezTo>
                      <a:pt x="68" y="34"/>
                      <a:pt x="68" y="34"/>
                      <a:pt x="68" y="34"/>
                    </a:cubicBezTo>
                    <a:cubicBezTo>
                      <a:pt x="68" y="34"/>
                      <a:pt x="68" y="34"/>
                      <a:pt x="68" y="34"/>
                    </a:cubicBezTo>
                    <a:cubicBezTo>
                      <a:pt x="68" y="34"/>
                      <a:pt x="68" y="34"/>
                      <a:pt x="68" y="34"/>
                    </a:cubicBezTo>
                    <a:cubicBezTo>
                      <a:pt x="68" y="34"/>
                      <a:pt x="68" y="34"/>
                      <a:pt x="68" y="34"/>
                    </a:cubicBezTo>
                    <a:cubicBezTo>
                      <a:pt x="68" y="34"/>
                      <a:pt x="68" y="34"/>
                      <a:pt x="68" y="34"/>
                    </a:cubicBezTo>
                    <a:cubicBezTo>
                      <a:pt x="67" y="33"/>
                      <a:pt x="67" y="33"/>
                      <a:pt x="67" y="33"/>
                    </a:cubicBezTo>
                    <a:cubicBezTo>
                      <a:pt x="67" y="33"/>
                      <a:pt x="67" y="33"/>
                      <a:pt x="67" y="33"/>
                    </a:cubicBezTo>
                    <a:cubicBezTo>
                      <a:pt x="67" y="33"/>
                      <a:pt x="67" y="33"/>
                      <a:pt x="67" y="33"/>
                    </a:cubicBezTo>
                    <a:cubicBezTo>
                      <a:pt x="67" y="33"/>
                      <a:pt x="67" y="33"/>
                      <a:pt x="67" y="33"/>
                    </a:cubicBezTo>
                    <a:cubicBezTo>
                      <a:pt x="67" y="33"/>
                      <a:pt x="67" y="33"/>
                      <a:pt x="67" y="33"/>
                    </a:cubicBezTo>
                    <a:cubicBezTo>
                      <a:pt x="67" y="33"/>
                      <a:pt x="67" y="33"/>
                      <a:pt x="67" y="33"/>
                    </a:cubicBezTo>
                    <a:cubicBezTo>
                      <a:pt x="67" y="33"/>
                      <a:pt x="67" y="33"/>
                      <a:pt x="67" y="33"/>
                    </a:cubicBezTo>
                    <a:cubicBezTo>
                      <a:pt x="66" y="33"/>
                      <a:pt x="66" y="33"/>
                      <a:pt x="66" y="33"/>
                    </a:cubicBezTo>
                    <a:cubicBezTo>
                      <a:pt x="66" y="33"/>
                      <a:pt x="66" y="33"/>
                      <a:pt x="66" y="33"/>
                    </a:cubicBezTo>
                    <a:cubicBezTo>
                      <a:pt x="66" y="33"/>
                      <a:pt x="66" y="33"/>
                      <a:pt x="66" y="33"/>
                    </a:cubicBezTo>
                    <a:cubicBezTo>
                      <a:pt x="66" y="33"/>
                      <a:pt x="66" y="33"/>
                      <a:pt x="66" y="33"/>
                    </a:cubicBezTo>
                    <a:cubicBezTo>
                      <a:pt x="66" y="33"/>
                      <a:pt x="66" y="33"/>
                      <a:pt x="66" y="33"/>
                    </a:cubicBezTo>
                    <a:cubicBezTo>
                      <a:pt x="66" y="33"/>
                      <a:pt x="66" y="33"/>
                      <a:pt x="66" y="33"/>
                    </a:cubicBezTo>
                    <a:cubicBezTo>
                      <a:pt x="66" y="33"/>
                      <a:pt x="66" y="33"/>
                      <a:pt x="66" y="33"/>
                    </a:cubicBezTo>
                    <a:cubicBezTo>
                      <a:pt x="66" y="33"/>
                      <a:pt x="66" y="33"/>
                      <a:pt x="66" y="33"/>
                    </a:cubicBezTo>
                    <a:cubicBezTo>
                      <a:pt x="66" y="33"/>
                      <a:pt x="66" y="33"/>
                      <a:pt x="66" y="33"/>
                    </a:cubicBezTo>
                    <a:cubicBezTo>
                      <a:pt x="66" y="33"/>
                      <a:pt x="66" y="33"/>
                      <a:pt x="66" y="33"/>
                    </a:cubicBezTo>
                    <a:cubicBezTo>
                      <a:pt x="66" y="33"/>
                      <a:pt x="66" y="33"/>
                      <a:pt x="66" y="33"/>
                    </a:cubicBezTo>
                    <a:cubicBezTo>
                      <a:pt x="66" y="33"/>
                      <a:pt x="66" y="33"/>
                      <a:pt x="66" y="33"/>
                    </a:cubicBezTo>
                    <a:cubicBezTo>
                      <a:pt x="66" y="33"/>
                      <a:pt x="66" y="33"/>
                      <a:pt x="66" y="33"/>
                    </a:cubicBezTo>
                    <a:cubicBezTo>
                      <a:pt x="66" y="32"/>
                      <a:pt x="66" y="32"/>
                      <a:pt x="66" y="32"/>
                    </a:cubicBezTo>
                    <a:cubicBezTo>
                      <a:pt x="65" y="32"/>
                      <a:pt x="65" y="32"/>
                      <a:pt x="65" y="32"/>
                    </a:cubicBezTo>
                    <a:cubicBezTo>
                      <a:pt x="65" y="32"/>
                      <a:pt x="65" y="32"/>
                      <a:pt x="65" y="32"/>
                    </a:cubicBezTo>
                    <a:cubicBezTo>
                      <a:pt x="65" y="32"/>
                      <a:pt x="65" y="32"/>
                      <a:pt x="65" y="32"/>
                    </a:cubicBezTo>
                    <a:cubicBezTo>
                      <a:pt x="65" y="32"/>
                      <a:pt x="65" y="32"/>
                      <a:pt x="65" y="32"/>
                    </a:cubicBezTo>
                    <a:cubicBezTo>
                      <a:pt x="65" y="32"/>
                      <a:pt x="65" y="32"/>
                      <a:pt x="65" y="32"/>
                    </a:cubicBezTo>
                    <a:cubicBezTo>
                      <a:pt x="65" y="32"/>
                      <a:pt x="65" y="32"/>
                      <a:pt x="65" y="32"/>
                    </a:cubicBezTo>
                    <a:cubicBezTo>
                      <a:pt x="65" y="32"/>
                      <a:pt x="65" y="32"/>
                      <a:pt x="65" y="32"/>
                    </a:cubicBezTo>
                    <a:cubicBezTo>
                      <a:pt x="65" y="32"/>
                      <a:pt x="65" y="32"/>
                      <a:pt x="65" y="32"/>
                    </a:cubicBezTo>
                    <a:cubicBezTo>
                      <a:pt x="65" y="32"/>
                      <a:pt x="65" y="32"/>
                      <a:pt x="65" y="32"/>
                    </a:cubicBezTo>
                    <a:cubicBezTo>
                      <a:pt x="65" y="32"/>
                      <a:pt x="65" y="32"/>
                      <a:pt x="65" y="32"/>
                    </a:cubicBezTo>
                    <a:cubicBezTo>
                      <a:pt x="65" y="32"/>
                      <a:pt x="65" y="32"/>
                      <a:pt x="65" y="32"/>
                    </a:cubicBezTo>
                    <a:cubicBezTo>
                      <a:pt x="64" y="32"/>
                      <a:pt x="64" y="32"/>
                      <a:pt x="64" y="32"/>
                    </a:cubicBezTo>
                    <a:cubicBezTo>
                      <a:pt x="64" y="32"/>
                      <a:pt x="64" y="32"/>
                      <a:pt x="64" y="32"/>
                    </a:cubicBezTo>
                    <a:cubicBezTo>
                      <a:pt x="64" y="31"/>
                      <a:pt x="64" y="31"/>
                      <a:pt x="64" y="31"/>
                    </a:cubicBezTo>
                    <a:cubicBezTo>
                      <a:pt x="64" y="31"/>
                      <a:pt x="64" y="31"/>
                      <a:pt x="64" y="31"/>
                    </a:cubicBezTo>
                    <a:cubicBezTo>
                      <a:pt x="64" y="31"/>
                      <a:pt x="64" y="31"/>
                      <a:pt x="64" y="31"/>
                    </a:cubicBezTo>
                    <a:cubicBezTo>
                      <a:pt x="64" y="31"/>
                      <a:pt x="64" y="31"/>
                      <a:pt x="64" y="31"/>
                    </a:cubicBezTo>
                    <a:cubicBezTo>
                      <a:pt x="64" y="31"/>
                      <a:pt x="64" y="31"/>
                      <a:pt x="64" y="31"/>
                    </a:cubicBezTo>
                    <a:cubicBezTo>
                      <a:pt x="64" y="31"/>
                      <a:pt x="64" y="31"/>
                      <a:pt x="64" y="31"/>
                    </a:cubicBezTo>
                    <a:cubicBezTo>
                      <a:pt x="64" y="31"/>
                      <a:pt x="64" y="31"/>
                      <a:pt x="64" y="31"/>
                    </a:cubicBezTo>
                    <a:cubicBezTo>
                      <a:pt x="64" y="31"/>
                      <a:pt x="64" y="31"/>
                      <a:pt x="64" y="31"/>
                    </a:cubicBezTo>
                    <a:cubicBezTo>
                      <a:pt x="64" y="31"/>
                      <a:pt x="64" y="31"/>
                      <a:pt x="64" y="31"/>
                    </a:cubicBezTo>
                    <a:cubicBezTo>
                      <a:pt x="64" y="31"/>
                      <a:pt x="64" y="31"/>
                      <a:pt x="64" y="31"/>
                    </a:cubicBezTo>
                    <a:cubicBezTo>
                      <a:pt x="64" y="31"/>
                      <a:pt x="64" y="31"/>
                      <a:pt x="64" y="31"/>
                    </a:cubicBezTo>
                    <a:cubicBezTo>
                      <a:pt x="63" y="32"/>
                      <a:pt x="63" y="32"/>
                      <a:pt x="63" y="32"/>
                    </a:cubicBezTo>
                    <a:cubicBezTo>
                      <a:pt x="63" y="32"/>
                      <a:pt x="63" y="32"/>
                      <a:pt x="63" y="32"/>
                    </a:cubicBezTo>
                    <a:cubicBezTo>
                      <a:pt x="63" y="32"/>
                      <a:pt x="63" y="32"/>
                      <a:pt x="63" y="32"/>
                    </a:cubicBezTo>
                    <a:cubicBezTo>
                      <a:pt x="63" y="32"/>
                      <a:pt x="63" y="32"/>
                      <a:pt x="63" y="32"/>
                    </a:cubicBezTo>
                    <a:cubicBezTo>
                      <a:pt x="63" y="32"/>
                      <a:pt x="63" y="32"/>
                      <a:pt x="63" y="32"/>
                    </a:cubicBezTo>
                    <a:cubicBezTo>
                      <a:pt x="63" y="32"/>
                      <a:pt x="63" y="32"/>
                      <a:pt x="63" y="32"/>
                    </a:cubicBezTo>
                    <a:cubicBezTo>
                      <a:pt x="63" y="32"/>
                      <a:pt x="63" y="32"/>
                      <a:pt x="63" y="32"/>
                    </a:cubicBezTo>
                    <a:cubicBezTo>
                      <a:pt x="63" y="32"/>
                      <a:pt x="63" y="32"/>
                      <a:pt x="63" y="32"/>
                    </a:cubicBezTo>
                    <a:cubicBezTo>
                      <a:pt x="63" y="32"/>
                      <a:pt x="63" y="32"/>
                      <a:pt x="63" y="32"/>
                    </a:cubicBezTo>
                    <a:cubicBezTo>
                      <a:pt x="63" y="32"/>
                      <a:pt x="63" y="32"/>
                      <a:pt x="63" y="32"/>
                    </a:cubicBezTo>
                    <a:cubicBezTo>
                      <a:pt x="63" y="32"/>
                      <a:pt x="63" y="32"/>
                      <a:pt x="63" y="32"/>
                    </a:cubicBezTo>
                    <a:cubicBezTo>
                      <a:pt x="64" y="32"/>
                      <a:pt x="64" y="32"/>
                      <a:pt x="64" y="32"/>
                    </a:cubicBezTo>
                    <a:cubicBezTo>
                      <a:pt x="64" y="33"/>
                      <a:pt x="64" y="33"/>
                      <a:pt x="64" y="33"/>
                    </a:cubicBezTo>
                    <a:cubicBezTo>
                      <a:pt x="64" y="33"/>
                      <a:pt x="64" y="33"/>
                      <a:pt x="64" y="33"/>
                    </a:cubicBezTo>
                    <a:cubicBezTo>
                      <a:pt x="64" y="33"/>
                      <a:pt x="64" y="33"/>
                      <a:pt x="64" y="33"/>
                    </a:cubicBezTo>
                    <a:cubicBezTo>
                      <a:pt x="64" y="33"/>
                      <a:pt x="64" y="33"/>
                      <a:pt x="64" y="33"/>
                    </a:cubicBezTo>
                    <a:cubicBezTo>
                      <a:pt x="64" y="33"/>
                      <a:pt x="64" y="33"/>
                      <a:pt x="64" y="33"/>
                    </a:cubicBezTo>
                    <a:cubicBezTo>
                      <a:pt x="64" y="33"/>
                      <a:pt x="64" y="33"/>
                      <a:pt x="64" y="33"/>
                    </a:cubicBezTo>
                    <a:cubicBezTo>
                      <a:pt x="64" y="33"/>
                      <a:pt x="64" y="33"/>
                      <a:pt x="64" y="33"/>
                    </a:cubicBezTo>
                    <a:cubicBezTo>
                      <a:pt x="64" y="33"/>
                      <a:pt x="64" y="33"/>
                      <a:pt x="64" y="33"/>
                    </a:cubicBezTo>
                    <a:cubicBezTo>
                      <a:pt x="64" y="33"/>
                      <a:pt x="64" y="33"/>
                      <a:pt x="64" y="33"/>
                    </a:cubicBezTo>
                    <a:cubicBezTo>
                      <a:pt x="64" y="33"/>
                      <a:pt x="64" y="33"/>
                      <a:pt x="64" y="33"/>
                    </a:cubicBezTo>
                    <a:cubicBezTo>
                      <a:pt x="64" y="33"/>
                      <a:pt x="64" y="33"/>
                      <a:pt x="64" y="33"/>
                    </a:cubicBezTo>
                    <a:cubicBezTo>
                      <a:pt x="64" y="33"/>
                      <a:pt x="64" y="33"/>
                      <a:pt x="64" y="33"/>
                    </a:cubicBezTo>
                    <a:cubicBezTo>
                      <a:pt x="64" y="33"/>
                      <a:pt x="64" y="33"/>
                      <a:pt x="64" y="33"/>
                    </a:cubicBezTo>
                    <a:cubicBezTo>
                      <a:pt x="64" y="33"/>
                      <a:pt x="64" y="33"/>
                      <a:pt x="64" y="33"/>
                    </a:cubicBezTo>
                    <a:cubicBezTo>
                      <a:pt x="64" y="33"/>
                      <a:pt x="64" y="33"/>
                      <a:pt x="64" y="33"/>
                    </a:cubicBezTo>
                    <a:cubicBezTo>
                      <a:pt x="64" y="33"/>
                      <a:pt x="64" y="33"/>
                      <a:pt x="64" y="33"/>
                    </a:cubicBezTo>
                    <a:cubicBezTo>
                      <a:pt x="64" y="33"/>
                      <a:pt x="64" y="33"/>
                      <a:pt x="64" y="33"/>
                    </a:cubicBezTo>
                    <a:cubicBezTo>
                      <a:pt x="64" y="33"/>
                      <a:pt x="64" y="33"/>
                      <a:pt x="64" y="33"/>
                    </a:cubicBezTo>
                    <a:cubicBezTo>
                      <a:pt x="64" y="34"/>
                      <a:pt x="64" y="34"/>
                      <a:pt x="64" y="34"/>
                    </a:cubicBezTo>
                    <a:cubicBezTo>
                      <a:pt x="64" y="34"/>
                      <a:pt x="64" y="34"/>
                      <a:pt x="64" y="34"/>
                    </a:cubicBezTo>
                    <a:cubicBezTo>
                      <a:pt x="64" y="34"/>
                      <a:pt x="64" y="34"/>
                      <a:pt x="64" y="34"/>
                    </a:cubicBezTo>
                    <a:cubicBezTo>
                      <a:pt x="64" y="34"/>
                      <a:pt x="64" y="34"/>
                      <a:pt x="64" y="34"/>
                    </a:cubicBezTo>
                    <a:cubicBezTo>
                      <a:pt x="64" y="34"/>
                      <a:pt x="64" y="34"/>
                      <a:pt x="64" y="34"/>
                    </a:cubicBezTo>
                    <a:cubicBezTo>
                      <a:pt x="64" y="34"/>
                      <a:pt x="64" y="34"/>
                      <a:pt x="64" y="34"/>
                    </a:cubicBezTo>
                    <a:cubicBezTo>
                      <a:pt x="64" y="34"/>
                      <a:pt x="64" y="34"/>
                      <a:pt x="64" y="34"/>
                    </a:cubicBezTo>
                    <a:cubicBezTo>
                      <a:pt x="64" y="34"/>
                      <a:pt x="64" y="34"/>
                      <a:pt x="64" y="34"/>
                    </a:cubicBezTo>
                    <a:cubicBezTo>
                      <a:pt x="64" y="34"/>
                      <a:pt x="64" y="34"/>
                      <a:pt x="64" y="34"/>
                    </a:cubicBezTo>
                    <a:cubicBezTo>
                      <a:pt x="64" y="34"/>
                      <a:pt x="64" y="34"/>
                      <a:pt x="64" y="34"/>
                    </a:cubicBezTo>
                    <a:cubicBezTo>
                      <a:pt x="64" y="34"/>
                      <a:pt x="64" y="34"/>
                      <a:pt x="64" y="34"/>
                    </a:cubicBezTo>
                    <a:cubicBezTo>
                      <a:pt x="64" y="34"/>
                      <a:pt x="64" y="34"/>
                      <a:pt x="64" y="34"/>
                    </a:cubicBezTo>
                    <a:cubicBezTo>
                      <a:pt x="64" y="34"/>
                      <a:pt x="64" y="34"/>
                      <a:pt x="64" y="34"/>
                    </a:cubicBezTo>
                    <a:cubicBezTo>
                      <a:pt x="64" y="34"/>
                      <a:pt x="64" y="34"/>
                      <a:pt x="64" y="34"/>
                    </a:cubicBezTo>
                    <a:cubicBezTo>
                      <a:pt x="64" y="34"/>
                      <a:pt x="64" y="34"/>
                      <a:pt x="64" y="34"/>
                    </a:cubicBezTo>
                    <a:cubicBezTo>
                      <a:pt x="64" y="34"/>
                      <a:pt x="64" y="34"/>
                      <a:pt x="64" y="34"/>
                    </a:cubicBezTo>
                    <a:cubicBezTo>
                      <a:pt x="63" y="34"/>
                      <a:pt x="63" y="34"/>
                      <a:pt x="63" y="34"/>
                    </a:cubicBezTo>
                    <a:cubicBezTo>
                      <a:pt x="63" y="34"/>
                      <a:pt x="63" y="34"/>
                      <a:pt x="63" y="34"/>
                    </a:cubicBezTo>
                    <a:cubicBezTo>
                      <a:pt x="63" y="34"/>
                      <a:pt x="63" y="34"/>
                      <a:pt x="63" y="34"/>
                    </a:cubicBezTo>
                    <a:cubicBezTo>
                      <a:pt x="64" y="34"/>
                      <a:pt x="64" y="34"/>
                      <a:pt x="64" y="34"/>
                    </a:cubicBezTo>
                    <a:cubicBezTo>
                      <a:pt x="64" y="35"/>
                      <a:pt x="64" y="35"/>
                      <a:pt x="64" y="35"/>
                    </a:cubicBezTo>
                    <a:cubicBezTo>
                      <a:pt x="63" y="34"/>
                      <a:pt x="63" y="34"/>
                      <a:pt x="63" y="34"/>
                    </a:cubicBezTo>
                    <a:cubicBezTo>
                      <a:pt x="63" y="35"/>
                      <a:pt x="63" y="35"/>
                      <a:pt x="63" y="35"/>
                    </a:cubicBezTo>
                    <a:cubicBezTo>
                      <a:pt x="63" y="35"/>
                      <a:pt x="63" y="35"/>
                      <a:pt x="63" y="35"/>
                    </a:cubicBezTo>
                    <a:cubicBezTo>
                      <a:pt x="63" y="35"/>
                      <a:pt x="63" y="35"/>
                      <a:pt x="63" y="35"/>
                    </a:cubicBezTo>
                    <a:cubicBezTo>
                      <a:pt x="63" y="35"/>
                      <a:pt x="63" y="35"/>
                      <a:pt x="63" y="35"/>
                    </a:cubicBezTo>
                    <a:cubicBezTo>
                      <a:pt x="63" y="35"/>
                      <a:pt x="63" y="35"/>
                      <a:pt x="63" y="35"/>
                    </a:cubicBezTo>
                    <a:cubicBezTo>
                      <a:pt x="63" y="35"/>
                      <a:pt x="63" y="35"/>
                      <a:pt x="63" y="35"/>
                    </a:cubicBezTo>
                    <a:cubicBezTo>
                      <a:pt x="63" y="35"/>
                      <a:pt x="63" y="35"/>
                      <a:pt x="63" y="35"/>
                    </a:cubicBezTo>
                    <a:cubicBezTo>
                      <a:pt x="63" y="35"/>
                      <a:pt x="63" y="35"/>
                      <a:pt x="63" y="35"/>
                    </a:cubicBezTo>
                    <a:cubicBezTo>
                      <a:pt x="63" y="35"/>
                      <a:pt x="63" y="35"/>
                      <a:pt x="63" y="35"/>
                    </a:cubicBezTo>
                    <a:cubicBezTo>
                      <a:pt x="63" y="35"/>
                      <a:pt x="63" y="35"/>
                      <a:pt x="63" y="35"/>
                    </a:cubicBezTo>
                    <a:cubicBezTo>
                      <a:pt x="63" y="35"/>
                      <a:pt x="63" y="35"/>
                      <a:pt x="63" y="35"/>
                    </a:cubicBezTo>
                    <a:cubicBezTo>
                      <a:pt x="63" y="35"/>
                      <a:pt x="63" y="35"/>
                      <a:pt x="63" y="35"/>
                    </a:cubicBezTo>
                    <a:cubicBezTo>
                      <a:pt x="63" y="35"/>
                      <a:pt x="63" y="35"/>
                      <a:pt x="63" y="35"/>
                    </a:cubicBezTo>
                    <a:cubicBezTo>
                      <a:pt x="63" y="35"/>
                      <a:pt x="63" y="35"/>
                      <a:pt x="63" y="35"/>
                    </a:cubicBezTo>
                    <a:cubicBezTo>
                      <a:pt x="63" y="35"/>
                      <a:pt x="63" y="35"/>
                      <a:pt x="63" y="35"/>
                    </a:cubicBezTo>
                    <a:cubicBezTo>
                      <a:pt x="63" y="35"/>
                      <a:pt x="63" y="35"/>
                      <a:pt x="63" y="35"/>
                    </a:cubicBezTo>
                    <a:cubicBezTo>
                      <a:pt x="63" y="35"/>
                      <a:pt x="63" y="35"/>
                      <a:pt x="63" y="35"/>
                    </a:cubicBezTo>
                    <a:cubicBezTo>
                      <a:pt x="63" y="35"/>
                      <a:pt x="63" y="35"/>
                      <a:pt x="63" y="35"/>
                    </a:cubicBezTo>
                    <a:cubicBezTo>
                      <a:pt x="63" y="35"/>
                      <a:pt x="63" y="35"/>
                      <a:pt x="63" y="35"/>
                    </a:cubicBezTo>
                    <a:cubicBezTo>
                      <a:pt x="63" y="35"/>
                      <a:pt x="63" y="35"/>
                      <a:pt x="63" y="35"/>
                    </a:cubicBezTo>
                    <a:cubicBezTo>
                      <a:pt x="64" y="35"/>
                      <a:pt x="64" y="35"/>
                      <a:pt x="64" y="35"/>
                    </a:cubicBezTo>
                    <a:cubicBezTo>
                      <a:pt x="64" y="35"/>
                      <a:pt x="64" y="35"/>
                      <a:pt x="64" y="35"/>
                    </a:cubicBezTo>
                    <a:cubicBezTo>
                      <a:pt x="64" y="35"/>
                      <a:pt x="64" y="35"/>
                      <a:pt x="64" y="35"/>
                    </a:cubicBezTo>
                    <a:cubicBezTo>
                      <a:pt x="64" y="35"/>
                      <a:pt x="64" y="35"/>
                      <a:pt x="64" y="35"/>
                    </a:cubicBezTo>
                    <a:cubicBezTo>
                      <a:pt x="64" y="35"/>
                      <a:pt x="64" y="35"/>
                      <a:pt x="64" y="35"/>
                    </a:cubicBezTo>
                    <a:cubicBezTo>
                      <a:pt x="64" y="35"/>
                      <a:pt x="64" y="35"/>
                      <a:pt x="64" y="35"/>
                    </a:cubicBezTo>
                    <a:cubicBezTo>
                      <a:pt x="64" y="35"/>
                      <a:pt x="64" y="35"/>
                      <a:pt x="64" y="35"/>
                    </a:cubicBezTo>
                    <a:cubicBezTo>
                      <a:pt x="64" y="35"/>
                      <a:pt x="64" y="35"/>
                      <a:pt x="64" y="35"/>
                    </a:cubicBezTo>
                    <a:cubicBezTo>
                      <a:pt x="64" y="35"/>
                      <a:pt x="64" y="35"/>
                      <a:pt x="64" y="35"/>
                    </a:cubicBezTo>
                    <a:cubicBezTo>
                      <a:pt x="64" y="35"/>
                      <a:pt x="64" y="35"/>
                      <a:pt x="64" y="35"/>
                    </a:cubicBezTo>
                    <a:cubicBezTo>
                      <a:pt x="65" y="35"/>
                      <a:pt x="65" y="35"/>
                      <a:pt x="65" y="35"/>
                    </a:cubicBezTo>
                    <a:cubicBezTo>
                      <a:pt x="65" y="35"/>
                      <a:pt x="65" y="35"/>
                      <a:pt x="65" y="35"/>
                    </a:cubicBezTo>
                    <a:cubicBezTo>
                      <a:pt x="65" y="35"/>
                      <a:pt x="65" y="35"/>
                      <a:pt x="65" y="35"/>
                    </a:cubicBezTo>
                    <a:cubicBezTo>
                      <a:pt x="65" y="35"/>
                      <a:pt x="65" y="35"/>
                      <a:pt x="65" y="35"/>
                    </a:cubicBezTo>
                    <a:cubicBezTo>
                      <a:pt x="65" y="35"/>
                      <a:pt x="65" y="35"/>
                      <a:pt x="65" y="35"/>
                    </a:cubicBezTo>
                    <a:cubicBezTo>
                      <a:pt x="65" y="35"/>
                      <a:pt x="65" y="35"/>
                      <a:pt x="65" y="35"/>
                    </a:cubicBezTo>
                    <a:cubicBezTo>
                      <a:pt x="65" y="35"/>
                      <a:pt x="65" y="35"/>
                      <a:pt x="65" y="35"/>
                    </a:cubicBezTo>
                    <a:cubicBezTo>
                      <a:pt x="65" y="35"/>
                      <a:pt x="65" y="35"/>
                      <a:pt x="65" y="35"/>
                    </a:cubicBezTo>
                    <a:cubicBezTo>
                      <a:pt x="65" y="35"/>
                      <a:pt x="65" y="35"/>
                      <a:pt x="65" y="35"/>
                    </a:cubicBezTo>
                    <a:cubicBezTo>
                      <a:pt x="65" y="35"/>
                      <a:pt x="65" y="35"/>
                      <a:pt x="65" y="35"/>
                    </a:cubicBezTo>
                    <a:cubicBezTo>
                      <a:pt x="65" y="34"/>
                      <a:pt x="65" y="34"/>
                      <a:pt x="65" y="34"/>
                    </a:cubicBezTo>
                    <a:cubicBezTo>
                      <a:pt x="65" y="34"/>
                      <a:pt x="65" y="34"/>
                      <a:pt x="65" y="34"/>
                    </a:cubicBezTo>
                    <a:cubicBezTo>
                      <a:pt x="65" y="34"/>
                      <a:pt x="65" y="34"/>
                      <a:pt x="65" y="34"/>
                    </a:cubicBezTo>
                    <a:cubicBezTo>
                      <a:pt x="65" y="34"/>
                      <a:pt x="65" y="34"/>
                      <a:pt x="65" y="34"/>
                    </a:cubicBezTo>
                    <a:cubicBezTo>
                      <a:pt x="64" y="34"/>
                      <a:pt x="64" y="34"/>
                      <a:pt x="64" y="34"/>
                    </a:cubicBezTo>
                    <a:cubicBezTo>
                      <a:pt x="64" y="34"/>
                      <a:pt x="64" y="34"/>
                      <a:pt x="64" y="34"/>
                    </a:cubicBezTo>
                    <a:cubicBezTo>
                      <a:pt x="64" y="34"/>
                      <a:pt x="64" y="34"/>
                      <a:pt x="64" y="34"/>
                    </a:cubicBezTo>
                    <a:cubicBezTo>
                      <a:pt x="64" y="34"/>
                      <a:pt x="64" y="34"/>
                      <a:pt x="64" y="34"/>
                    </a:cubicBezTo>
                    <a:cubicBezTo>
                      <a:pt x="64" y="34"/>
                      <a:pt x="64" y="34"/>
                      <a:pt x="64" y="34"/>
                    </a:cubicBezTo>
                    <a:cubicBezTo>
                      <a:pt x="64" y="34"/>
                      <a:pt x="64" y="34"/>
                      <a:pt x="64" y="34"/>
                    </a:cubicBezTo>
                    <a:cubicBezTo>
                      <a:pt x="64" y="34"/>
                      <a:pt x="64" y="34"/>
                      <a:pt x="64" y="34"/>
                    </a:cubicBezTo>
                    <a:cubicBezTo>
                      <a:pt x="65" y="34"/>
                      <a:pt x="65" y="34"/>
                      <a:pt x="65" y="34"/>
                    </a:cubicBezTo>
                    <a:cubicBezTo>
                      <a:pt x="65" y="34"/>
                      <a:pt x="65" y="34"/>
                      <a:pt x="65" y="34"/>
                    </a:cubicBezTo>
                    <a:cubicBezTo>
                      <a:pt x="65" y="34"/>
                      <a:pt x="65" y="34"/>
                      <a:pt x="65" y="34"/>
                    </a:cubicBezTo>
                    <a:cubicBezTo>
                      <a:pt x="65" y="34"/>
                      <a:pt x="65" y="34"/>
                      <a:pt x="65" y="34"/>
                    </a:cubicBezTo>
                    <a:cubicBezTo>
                      <a:pt x="65" y="34"/>
                      <a:pt x="65" y="34"/>
                      <a:pt x="65" y="34"/>
                    </a:cubicBezTo>
                    <a:cubicBezTo>
                      <a:pt x="65" y="34"/>
                      <a:pt x="65" y="34"/>
                      <a:pt x="65" y="34"/>
                    </a:cubicBezTo>
                    <a:cubicBezTo>
                      <a:pt x="65" y="34"/>
                      <a:pt x="65" y="34"/>
                      <a:pt x="65" y="34"/>
                    </a:cubicBezTo>
                    <a:cubicBezTo>
                      <a:pt x="65" y="34"/>
                      <a:pt x="65" y="34"/>
                      <a:pt x="65" y="34"/>
                    </a:cubicBezTo>
                    <a:cubicBezTo>
                      <a:pt x="65" y="34"/>
                      <a:pt x="65" y="34"/>
                      <a:pt x="65" y="34"/>
                    </a:cubicBezTo>
                    <a:cubicBezTo>
                      <a:pt x="65" y="34"/>
                      <a:pt x="65" y="34"/>
                      <a:pt x="65" y="34"/>
                    </a:cubicBezTo>
                    <a:cubicBezTo>
                      <a:pt x="66" y="34"/>
                      <a:pt x="66" y="34"/>
                      <a:pt x="66" y="34"/>
                    </a:cubicBezTo>
                    <a:cubicBezTo>
                      <a:pt x="66" y="34"/>
                      <a:pt x="66" y="34"/>
                      <a:pt x="66" y="34"/>
                    </a:cubicBezTo>
                    <a:cubicBezTo>
                      <a:pt x="66" y="35"/>
                      <a:pt x="66" y="35"/>
                      <a:pt x="66" y="35"/>
                    </a:cubicBezTo>
                    <a:cubicBezTo>
                      <a:pt x="66" y="34"/>
                      <a:pt x="66" y="34"/>
                      <a:pt x="66" y="34"/>
                    </a:cubicBezTo>
                    <a:cubicBezTo>
                      <a:pt x="66" y="35"/>
                      <a:pt x="66" y="35"/>
                      <a:pt x="66" y="35"/>
                    </a:cubicBezTo>
                    <a:cubicBezTo>
                      <a:pt x="66" y="35"/>
                      <a:pt x="66" y="35"/>
                      <a:pt x="66" y="35"/>
                    </a:cubicBezTo>
                    <a:cubicBezTo>
                      <a:pt x="66" y="35"/>
                      <a:pt x="66" y="35"/>
                      <a:pt x="66" y="35"/>
                    </a:cubicBezTo>
                    <a:cubicBezTo>
                      <a:pt x="66" y="35"/>
                      <a:pt x="66" y="35"/>
                      <a:pt x="66" y="35"/>
                    </a:cubicBezTo>
                    <a:cubicBezTo>
                      <a:pt x="66" y="35"/>
                      <a:pt x="66" y="35"/>
                      <a:pt x="66" y="35"/>
                    </a:cubicBezTo>
                    <a:cubicBezTo>
                      <a:pt x="66" y="35"/>
                      <a:pt x="66" y="35"/>
                      <a:pt x="66" y="35"/>
                    </a:cubicBezTo>
                    <a:cubicBezTo>
                      <a:pt x="66" y="35"/>
                      <a:pt x="66" y="35"/>
                      <a:pt x="66" y="35"/>
                    </a:cubicBezTo>
                    <a:cubicBezTo>
                      <a:pt x="66" y="35"/>
                      <a:pt x="66" y="35"/>
                      <a:pt x="66" y="35"/>
                    </a:cubicBezTo>
                    <a:cubicBezTo>
                      <a:pt x="66" y="35"/>
                      <a:pt x="66" y="35"/>
                      <a:pt x="66" y="35"/>
                    </a:cubicBezTo>
                    <a:cubicBezTo>
                      <a:pt x="66" y="35"/>
                      <a:pt x="66" y="35"/>
                      <a:pt x="66" y="35"/>
                    </a:cubicBezTo>
                    <a:cubicBezTo>
                      <a:pt x="65" y="35"/>
                      <a:pt x="65" y="35"/>
                      <a:pt x="65" y="35"/>
                    </a:cubicBezTo>
                    <a:cubicBezTo>
                      <a:pt x="65" y="35"/>
                      <a:pt x="65" y="35"/>
                      <a:pt x="65" y="35"/>
                    </a:cubicBezTo>
                    <a:cubicBezTo>
                      <a:pt x="65" y="35"/>
                      <a:pt x="65" y="35"/>
                      <a:pt x="65" y="35"/>
                    </a:cubicBezTo>
                    <a:cubicBezTo>
                      <a:pt x="65" y="35"/>
                      <a:pt x="65" y="35"/>
                      <a:pt x="65" y="35"/>
                    </a:cubicBezTo>
                    <a:cubicBezTo>
                      <a:pt x="65" y="35"/>
                      <a:pt x="65" y="35"/>
                      <a:pt x="65" y="35"/>
                    </a:cubicBezTo>
                    <a:cubicBezTo>
                      <a:pt x="65" y="35"/>
                      <a:pt x="65" y="35"/>
                      <a:pt x="65" y="35"/>
                    </a:cubicBezTo>
                    <a:cubicBezTo>
                      <a:pt x="66" y="35"/>
                      <a:pt x="66" y="35"/>
                      <a:pt x="66" y="35"/>
                    </a:cubicBezTo>
                    <a:cubicBezTo>
                      <a:pt x="66" y="35"/>
                      <a:pt x="66" y="35"/>
                      <a:pt x="66" y="35"/>
                    </a:cubicBezTo>
                    <a:cubicBezTo>
                      <a:pt x="66" y="35"/>
                      <a:pt x="66" y="35"/>
                      <a:pt x="66" y="35"/>
                    </a:cubicBezTo>
                    <a:cubicBezTo>
                      <a:pt x="66" y="36"/>
                      <a:pt x="66" y="36"/>
                      <a:pt x="66" y="36"/>
                    </a:cubicBezTo>
                    <a:cubicBezTo>
                      <a:pt x="66" y="36"/>
                      <a:pt x="66" y="36"/>
                      <a:pt x="66" y="36"/>
                    </a:cubicBezTo>
                    <a:cubicBezTo>
                      <a:pt x="66" y="36"/>
                      <a:pt x="66" y="36"/>
                      <a:pt x="66" y="36"/>
                    </a:cubicBezTo>
                    <a:cubicBezTo>
                      <a:pt x="66" y="36"/>
                      <a:pt x="66" y="36"/>
                      <a:pt x="66" y="36"/>
                    </a:cubicBezTo>
                    <a:cubicBezTo>
                      <a:pt x="66" y="36"/>
                      <a:pt x="66" y="36"/>
                      <a:pt x="66" y="36"/>
                    </a:cubicBezTo>
                    <a:cubicBezTo>
                      <a:pt x="66" y="36"/>
                      <a:pt x="66" y="36"/>
                      <a:pt x="66" y="36"/>
                    </a:cubicBezTo>
                    <a:cubicBezTo>
                      <a:pt x="66" y="36"/>
                      <a:pt x="66" y="36"/>
                      <a:pt x="66" y="36"/>
                    </a:cubicBezTo>
                    <a:cubicBezTo>
                      <a:pt x="66" y="36"/>
                      <a:pt x="66" y="36"/>
                      <a:pt x="66" y="36"/>
                    </a:cubicBezTo>
                    <a:cubicBezTo>
                      <a:pt x="66" y="36"/>
                      <a:pt x="66" y="36"/>
                      <a:pt x="66" y="36"/>
                    </a:cubicBezTo>
                    <a:cubicBezTo>
                      <a:pt x="66" y="36"/>
                      <a:pt x="66" y="36"/>
                      <a:pt x="66" y="36"/>
                    </a:cubicBezTo>
                    <a:cubicBezTo>
                      <a:pt x="66" y="36"/>
                      <a:pt x="66" y="36"/>
                      <a:pt x="66" y="36"/>
                    </a:cubicBezTo>
                    <a:cubicBezTo>
                      <a:pt x="66" y="36"/>
                      <a:pt x="66" y="36"/>
                      <a:pt x="66" y="36"/>
                    </a:cubicBezTo>
                    <a:cubicBezTo>
                      <a:pt x="66" y="36"/>
                      <a:pt x="66" y="36"/>
                      <a:pt x="66" y="36"/>
                    </a:cubicBezTo>
                    <a:cubicBezTo>
                      <a:pt x="66" y="36"/>
                      <a:pt x="66" y="36"/>
                      <a:pt x="66" y="36"/>
                    </a:cubicBezTo>
                    <a:cubicBezTo>
                      <a:pt x="66" y="36"/>
                      <a:pt x="66" y="36"/>
                      <a:pt x="66" y="36"/>
                    </a:cubicBezTo>
                    <a:cubicBezTo>
                      <a:pt x="66" y="36"/>
                      <a:pt x="66" y="36"/>
                      <a:pt x="66" y="36"/>
                    </a:cubicBezTo>
                    <a:cubicBezTo>
                      <a:pt x="66" y="36"/>
                      <a:pt x="66" y="36"/>
                      <a:pt x="66" y="36"/>
                    </a:cubicBezTo>
                    <a:cubicBezTo>
                      <a:pt x="66" y="36"/>
                      <a:pt x="66" y="36"/>
                      <a:pt x="66" y="36"/>
                    </a:cubicBezTo>
                    <a:cubicBezTo>
                      <a:pt x="66" y="36"/>
                      <a:pt x="66" y="36"/>
                      <a:pt x="66" y="36"/>
                    </a:cubicBezTo>
                    <a:cubicBezTo>
                      <a:pt x="66" y="36"/>
                      <a:pt x="66" y="36"/>
                      <a:pt x="66" y="36"/>
                    </a:cubicBezTo>
                    <a:cubicBezTo>
                      <a:pt x="67" y="36"/>
                      <a:pt x="67" y="36"/>
                      <a:pt x="67" y="36"/>
                    </a:cubicBezTo>
                    <a:cubicBezTo>
                      <a:pt x="67" y="36"/>
                      <a:pt x="67" y="36"/>
                      <a:pt x="67" y="36"/>
                    </a:cubicBezTo>
                    <a:cubicBezTo>
                      <a:pt x="67" y="36"/>
                      <a:pt x="67" y="36"/>
                      <a:pt x="67" y="36"/>
                    </a:cubicBezTo>
                    <a:cubicBezTo>
                      <a:pt x="67" y="36"/>
                      <a:pt x="67" y="36"/>
                      <a:pt x="67" y="36"/>
                    </a:cubicBezTo>
                    <a:cubicBezTo>
                      <a:pt x="67" y="36"/>
                      <a:pt x="67" y="36"/>
                      <a:pt x="67" y="36"/>
                    </a:cubicBezTo>
                    <a:cubicBezTo>
                      <a:pt x="67" y="36"/>
                      <a:pt x="67" y="36"/>
                      <a:pt x="67" y="36"/>
                    </a:cubicBezTo>
                    <a:cubicBezTo>
                      <a:pt x="67" y="36"/>
                      <a:pt x="67" y="36"/>
                      <a:pt x="67" y="36"/>
                    </a:cubicBezTo>
                    <a:cubicBezTo>
                      <a:pt x="67" y="36"/>
                      <a:pt x="67" y="36"/>
                      <a:pt x="67" y="36"/>
                    </a:cubicBezTo>
                    <a:cubicBezTo>
                      <a:pt x="67" y="36"/>
                      <a:pt x="67" y="36"/>
                      <a:pt x="67" y="36"/>
                    </a:cubicBezTo>
                    <a:cubicBezTo>
                      <a:pt x="67" y="36"/>
                      <a:pt x="67" y="36"/>
                      <a:pt x="67" y="36"/>
                    </a:cubicBezTo>
                    <a:cubicBezTo>
                      <a:pt x="67" y="36"/>
                      <a:pt x="67" y="36"/>
                      <a:pt x="67" y="36"/>
                    </a:cubicBezTo>
                    <a:cubicBezTo>
                      <a:pt x="67" y="36"/>
                      <a:pt x="67" y="36"/>
                      <a:pt x="67" y="36"/>
                    </a:cubicBezTo>
                    <a:cubicBezTo>
                      <a:pt x="67" y="35"/>
                      <a:pt x="67" y="35"/>
                      <a:pt x="67" y="35"/>
                    </a:cubicBezTo>
                    <a:cubicBezTo>
                      <a:pt x="67" y="35"/>
                      <a:pt x="67" y="35"/>
                      <a:pt x="67" y="35"/>
                    </a:cubicBezTo>
                    <a:cubicBezTo>
                      <a:pt x="67" y="35"/>
                      <a:pt x="67" y="35"/>
                      <a:pt x="67" y="35"/>
                    </a:cubicBezTo>
                    <a:cubicBezTo>
                      <a:pt x="67" y="36"/>
                      <a:pt x="67" y="36"/>
                      <a:pt x="67" y="36"/>
                    </a:cubicBezTo>
                    <a:cubicBezTo>
                      <a:pt x="67" y="35"/>
                      <a:pt x="67" y="35"/>
                      <a:pt x="67" y="35"/>
                    </a:cubicBezTo>
                    <a:cubicBezTo>
                      <a:pt x="67" y="35"/>
                      <a:pt x="67" y="35"/>
                      <a:pt x="67" y="35"/>
                    </a:cubicBezTo>
                    <a:cubicBezTo>
                      <a:pt x="67" y="35"/>
                      <a:pt x="67" y="35"/>
                      <a:pt x="67" y="35"/>
                    </a:cubicBezTo>
                    <a:cubicBezTo>
                      <a:pt x="68" y="35"/>
                      <a:pt x="68" y="35"/>
                      <a:pt x="68" y="35"/>
                    </a:cubicBezTo>
                    <a:cubicBezTo>
                      <a:pt x="68" y="35"/>
                      <a:pt x="68" y="35"/>
                      <a:pt x="68" y="35"/>
                    </a:cubicBezTo>
                    <a:cubicBezTo>
                      <a:pt x="68" y="35"/>
                      <a:pt x="68" y="35"/>
                      <a:pt x="68" y="35"/>
                    </a:cubicBezTo>
                    <a:cubicBezTo>
                      <a:pt x="68" y="35"/>
                      <a:pt x="68" y="35"/>
                      <a:pt x="68" y="35"/>
                    </a:cubicBezTo>
                    <a:cubicBezTo>
                      <a:pt x="68" y="35"/>
                      <a:pt x="68" y="35"/>
                      <a:pt x="68" y="35"/>
                    </a:cubicBezTo>
                    <a:cubicBezTo>
                      <a:pt x="68" y="35"/>
                      <a:pt x="68" y="35"/>
                      <a:pt x="68" y="35"/>
                    </a:cubicBezTo>
                    <a:cubicBezTo>
                      <a:pt x="68" y="35"/>
                      <a:pt x="68" y="35"/>
                      <a:pt x="68" y="35"/>
                    </a:cubicBezTo>
                    <a:cubicBezTo>
                      <a:pt x="68" y="35"/>
                      <a:pt x="68" y="35"/>
                      <a:pt x="68" y="35"/>
                    </a:cubicBezTo>
                    <a:cubicBezTo>
                      <a:pt x="68" y="35"/>
                      <a:pt x="68" y="35"/>
                      <a:pt x="68" y="35"/>
                    </a:cubicBezTo>
                    <a:cubicBezTo>
                      <a:pt x="68" y="35"/>
                      <a:pt x="68" y="35"/>
                      <a:pt x="68" y="35"/>
                    </a:cubicBezTo>
                    <a:cubicBezTo>
                      <a:pt x="69" y="35"/>
                      <a:pt x="69" y="35"/>
                      <a:pt x="69" y="35"/>
                    </a:cubicBezTo>
                    <a:cubicBezTo>
                      <a:pt x="69" y="35"/>
                      <a:pt x="69" y="35"/>
                      <a:pt x="69" y="35"/>
                    </a:cubicBezTo>
                    <a:cubicBezTo>
                      <a:pt x="69" y="34"/>
                      <a:pt x="69" y="34"/>
                      <a:pt x="69" y="34"/>
                    </a:cubicBezTo>
                    <a:cubicBezTo>
                      <a:pt x="69" y="34"/>
                      <a:pt x="69" y="34"/>
                      <a:pt x="69" y="34"/>
                    </a:cubicBezTo>
                    <a:cubicBezTo>
                      <a:pt x="69" y="34"/>
                      <a:pt x="69" y="34"/>
                      <a:pt x="69" y="34"/>
                    </a:cubicBezTo>
                    <a:cubicBezTo>
                      <a:pt x="69" y="34"/>
                      <a:pt x="69" y="34"/>
                      <a:pt x="69" y="34"/>
                    </a:cubicBezTo>
                    <a:cubicBezTo>
                      <a:pt x="69" y="34"/>
                      <a:pt x="69" y="34"/>
                      <a:pt x="69" y="34"/>
                    </a:cubicBezTo>
                    <a:cubicBezTo>
                      <a:pt x="69" y="34"/>
                      <a:pt x="69" y="34"/>
                      <a:pt x="69" y="34"/>
                    </a:cubicBezTo>
                    <a:cubicBezTo>
                      <a:pt x="69" y="34"/>
                      <a:pt x="69" y="34"/>
                      <a:pt x="69" y="34"/>
                    </a:cubicBezTo>
                    <a:cubicBezTo>
                      <a:pt x="68" y="34"/>
                      <a:pt x="68" y="34"/>
                      <a:pt x="68" y="34"/>
                    </a:cubicBezTo>
                    <a:cubicBezTo>
                      <a:pt x="68" y="34"/>
                      <a:pt x="68" y="34"/>
                      <a:pt x="68" y="34"/>
                    </a:cubicBezTo>
                    <a:cubicBezTo>
                      <a:pt x="68" y="34"/>
                      <a:pt x="68" y="34"/>
                      <a:pt x="68" y="34"/>
                    </a:cubicBezTo>
                    <a:cubicBezTo>
                      <a:pt x="68" y="34"/>
                      <a:pt x="68" y="34"/>
                      <a:pt x="68" y="34"/>
                    </a:cubicBezTo>
                    <a:cubicBezTo>
                      <a:pt x="69" y="34"/>
                      <a:pt x="69" y="34"/>
                      <a:pt x="69" y="34"/>
                    </a:cubicBezTo>
                    <a:cubicBezTo>
                      <a:pt x="69" y="34"/>
                      <a:pt x="69" y="34"/>
                      <a:pt x="69" y="34"/>
                    </a:cubicBezTo>
                    <a:cubicBezTo>
                      <a:pt x="69" y="34"/>
                      <a:pt x="69" y="34"/>
                      <a:pt x="69" y="34"/>
                    </a:cubicBezTo>
                    <a:cubicBezTo>
                      <a:pt x="69" y="34"/>
                      <a:pt x="69" y="34"/>
                      <a:pt x="69" y="34"/>
                    </a:cubicBezTo>
                    <a:cubicBezTo>
                      <a:pt x="69" y="34"/>
                      <a:pt x="69" y="34"/>
                      <a:pt x="69" y="34"/>
                    </a:cubicBezTo>
                    <a:cubicBezTo>
                      <a:pt x="69" y="34"/>
                      <a:pt x="69" y="34"/>
                      <a:pt x="69" y="34"/>
                    </a:cubicBezTo>
                    <a:cubicBezTo>
                      <a:pt x="69" y="34"/>
                      <a:pt x="69" y="34"/>
                      <a:pt x="69" y="34"/>
                    </a:cubicBezTo>
                    <a:cubicBezTo>
                      <a:pt x="69" y="34"/>
                      <a:pt x="69" y="34"/>
                      <a:pt x="69" y="34"/>
                    </a:cubicBezTo>
                    <a:cubicBezTo>
                      <a:pt x="69" y="34"/>
                      <a:pt x="69" y="34"/>
                      <a:pt x="69" y="34"/>
                    </a:cubicBezTo>
                    <a:cubicBezTo>
                      <a:pt x="69" y="34"/>
                      <a:pt x="69" y="34"/>
                      <a:pt x="69" y="34"/>
                    </a:cubicBezTo>
                    <a:cubicBezTo>
                      <a:pt x="70" y="34"/>
                      <a:pt x="70" y="34"/>
                      <a:pt x="70" y="34"/>
                    </a:cubicBezTo>
                    <a:cubicBezTo>
                      <a:pt x="70" y="34"/>
                      <a:pt x="70" y="34"/>
                      <a:pt x="70" y="34"/>
                    </a:cubicBezTo>
                    <a:cubicBezTo>
                      <a:pt x="70" y="34"/>
                      <a:pt x="70" y="34"/>
                      <a:pt x="70" y="34"/>
                    </a:cubicBezTo>
                    <a:cubicBezTo>
                      <a:pt x="70" y="34"/>
                      <a:pt x="70" y="34"/>
                      <a:pt x="70" y="34"/>
                    </a:cubicBezTo>
                    <a:cubicBezTo>
                      <a:pt x="69" y="34"/>
                      <a:pt x="69" y="34"/>
                      <a:pt x="69" y="34"/>
                    </a:cubicBezTo>
                    <a:cubicBezTo>
                      <a:pt x="69" y="34"/>
                      <a:pt x="69" y="34"/>
                      <a:pt x="69" y="34"/>
                    </a:cubicBezTo>
                    <a:cubicBezTo>
                      <a:pt x="70" y="34"/>
                      <a:pt x="70" y="34"/>
                      <a:pt x="70" y="34"/>
                    </a:cubicBezTo>
                    <a:cubicBezTo>
                      <a:pt x="69" y="34"/>
                      <a:pt x="69" y="34"/>
                      <a:pt x="69" y="34"/>
                    </a:cubicBezTo>
                    <a:cubicBezTo>
                      <a:pt x="70" y="34"/>
                      <a:pt x="70" y="34"/>
                      <a:pt x="70" y="34"/>
                    </a:cubicBezTo>
                    <a:cubicBezTo>
                      <a:pt x="70" y="35"/>
                      <a:pt x="70" y="35"/>
                      <a:pt x="70" y="35"/>
                    </a:cubicBezTo>
                    <a:cubicBezTo>
                      <a:pt x="70" y="34"/>
                      <a:pt x="70" y="34"/>
                      <a:pt x="70" y="34"/>
                    </a:cubicBezTo>
                    <a:cubicBezTo>
                      <a:pt x="70" y="35"/>
                      <a:pt x="70" y="35"/>
                      <a:pt x="70" y="35"/>
                    </a:cubicBezTo>
                    <a:cubicBezTo>
                      <a:pt x="70" y="35"/>
                      <a:pt x="70" y="35"/>
                      <a:pt x="70" y="35"/>
                    </a:cubicBezTo>
                    <a:cubicBezTo>
                      <a:pt x="70" y="35"/>
                      <a:pt x="70" y="35"/>
                      <a:pt x="70" y="35"/>
                    </a:cubicBezTo>
                    <a:cubicBezTo>
                      <a:pt x="70" y="35"/>
                      <a:pt x="70" y="35"/>
                      <a:pt x="70" y="35"/>
                    </a:cubicBezTo>
                    <a:cubicBezTo>
                      <a:pt x="70" y="35"/>
                      <a:pt x="70" y="35"/>
                      <a:pt x="70" y="35"/>
                    </a:cubicBezTo>
                    <a:cubicBezTo>
                      <a:pt x="70" y="35"/>
                      <a:pt x="70" y="35"/>
                      <a:pt x="70" y="35"/>
                    </a:cubicBezTo>
                    <a:cubicBezTo>
                      <a:pt x="70" y="35"/>
                      <a:pt x="70" y="35"/>
                      <a:pt x="70" y="35"/>
                    </a:cubicBezTo>
                    <a:cubicBezTo>
                      <a:pt x="70" y="34"/>
                      <a:pt x="70" y="34"/>
                      <a:pt x="70" y="34"/>
                    </a:cubicBezTo>
                    <a:cubicBezTo>
                      <a:pt x="70" y="34"/>
                      <a:pt x="70" y="34"/>
                      <a:pt x="70" y="34"/>
                    </a:cubicBezTo>
                    <a:cubicBezTo>
                      <a:pt x="70" y="34"/>
                      <a:pt x="70" y="34"/>
                      <a:pt x="70" y="34"/>
                    </a:cubicBezTo>
                    <a:cubicBezTo>
                      <a:pt x="71" y="34"/>
                      <a:pt x="71" y="34"/>
                      <a:pt x="71" y="34"/>
                    </a:cubicBezTo>
                    <a:cubicBezTo>
                      <a:pt x="71" y="34"/>
                      <a:pt x="71" y="34"/>
                      <a:pt x="71" y="34"/>
                    </a:cubicBezTo>
                    <a:cubicBezTo>
                      <a:pt x="71" y="35"/>
                      <a:pt x="71" y="35"/>
                      <a:pt x="71" y="35"/>
                    </a:cubicBezTo>
                    <a:cubicBezTo>
                      <a:pt x="71" y="34"/>
                      <a:pt x="71" y="34"/>
                      <a:pt x="71" y="34"/>
                    </a:cubicBezTo>
                    <a:cubicBezTo>
                      <a:pt x="71" y="34"/>
                      <a:pt x="71" y="34"/>
                      <a:pt x="71" y="34"/>
                    </a:cubicBezTo>
                    <a:cubicBezTo>
                      <a:pt x="71" y="34"/>
                      <a:pt x="71" y="34"/>
                      <a:pt x="71" y="34"/>
                    </a:cubicBezTo>
                    <a:cubicBezTo>
                      <a:pt x="71" y="34"/>
                      <a:pt x="71" y="34"/>
                      <a:pt x="71" y="34"/>
                    </a:cubicBezTo>
                    <a:cubicBezTo>
                      <a:pt x="71" y="35"/>
                      <a:pt x="71" y="35"/>
                      <a:pt x="71" y="35"/>
                    </a:cubicBezTo>
                    <a:cubicBezTo>
                      <a:pt x="71" y="35"/>
                      <a:pt x="71" y="35"/>
                      <a:pt x="71" y="35"/>
                    </a:cubicBezTo>
                    <a:cubicBezTo>
                      <a:pt x="71" y="35"/>
                      <a:pt x="71" y="35"/>
                      <a:pt x="71" y="35"/>
                    </a:cubicBezTo>
                    <a:cubicBezTo>
                      <a:pt x="71" y="35"/>
                      <a:pt x="71" y="35"/>
                      <a:pt x="71" y="35"/>
                    </a:cubicBezTo>
                    <a:cubicBezTo>
                      <a:pt x="71" y="35"/>
                      <a:pt x="71" y="35"/>
                      <a:pt x="71" y="35"/>
                    </a:cubicBezTo>
                    <a:cubicBezTo>
                      <a:pt x="71" y="35"/>
                      <a:pt x="71" y="35"/>
                      <a:pt x="71" y="35"/>
                    </a:cubicBezTo>
                    <a:cubicBezTo>
                      <a:pt x="71" y="35"/>
                      <a:pt x="71" y="35"/>
                      <a:pt x="71" y="35"/>
                    </a:cubicBezTo>
                    <a:cubicBezTo>
                      <a:pt x="71" y="35"/>
                      <a:pt x="71" y="35"/>
                      <a:pt x="71" y="35"/>
                    </a:cubicBezTo>
                    <a:cubicBezTo>
                      <a:pt x="71" y="35"/>
                      <a:pt x="71" y="35"/>
                      <a:pt x="71" y="35"/>
                    </a:cubicBezTo>
                    <a:cubicBezTo>
                      <a:pt x="71" y="35"/>
                      <a:pt x="71" y="35"/>
                      <a:pt x="71" y="35"/>
                    </a:cubicBezTo>
                    <a:cubicBezTo>
                      <a:pt x="71" y="35"/>
                      <a:pt x="71" y="35"/>
                      <a:pt x="71" y="35"/>
                    </a:cubicBezTo>
                    <a:cubicBezTo>
                      <a:pt x="71" y="35"/>
                      <a:pt x="71" y="35"/>
                      <a:pt x="71" y="35"/>
                    </a:cubicBezTo>
                    <a:cubicBezTo>
                      <a:pt x="71" y="34"/>
                      <a:pt x="71" y="34"/>
                      <a:pt x="71" y="34"/>
                    </a:cubicBezTo>
                    <a:cubicBezTo>
                      <a:pt x="71" y="34"/>
                      <a:pt x="71" y="34"/>
                      <a:pt x="71" y="34"/>
                    </a:cubicBezTo>
                    <a:cubicBezTo>
                      <a:pt x="71" y="34"/>
                      <a:pt x="71" y="34"/>
                      <a:pt x="71" y="34"/>
                    </a:cubicBezTo>
                    <a:cubicBezTo>
                      <a:pt x="71" y="34"/>
                      <a:pt x="71" y="34"/>
                      <a:pt x="71" y="34"/>
                    </a:cubicBezTo>
                    <a:cubicBezTo>
                      <a:pt x="71" y="34"/>
                      <a:pt x="71" y="34"/>
                      <a:pt x="71" y="34"/>
                    </a:cubicBezTo>
                    <a:cubicBezTo>
                      <a:pt x="71" y="34"/>
                      <a:pt x="71" y="34"/>
                      <a:pt x="71" y="34"/>
                    </a:cubicBezTo>
                    <a:cubicBezTo>
                      <a:pt x="71" y="34"/>
                      <a:pt x="71" y="34"/>
                      <a:pt x="71" y="34"/>
                    </a:cubicBezTo>
                    <a:cubicBezTo>
                      <a:pt x="71" y="34"/>
                      <a:pt x="71" y="34"/>
                      <a:pt x="71" y="34"/>
                    </a:cubicBezTo>
                    <a:cubicBezTo>
                      <a:pt x="71" y="34"/>
                      <a:pt x="71" y="34"/>
                      <a:pt x="71" y="34"/>
                    </a:cubicBezTo>
                    <a:cubicBezTo>
                      <a:pt x="71" y="34"/>
                      <a:pt x="71" y="34"/>
                      <a:pt x="71" y="34"/>
                    </a:cubicBezTo>
                    <a:cubicBezTo>
                      <a:pt x="71" y="34"/>
                      <a:pt x="71" y="34"/>
                      <a:pt x="71" y="34"/>
                    </a:cubicBezTo>
                    <a:cubicBezTo>
                      <a:pt x="71" y="34"/>
                      <a:pt x="71" y="34"/>
                      <a:pt x="71" y="34"/>
                    </a:cubicBezTo>
                    <a:cubicBezTo>
                      <a:pt x="71" y="34"/>
                      <a:pt x="71" y="34"/>
                      <a:pt x="71" y="34"/>
                    </a:cubicBezTo>
                    <a:cubicBezTo>
                      <a:pt x="71" y="34"/>
                      <a:pt x="71" y="34"/>
                      <a:pt x="71" y="34"/>
                    </a:cubicBezTo>
                    <a:cubicBezTo>
                      <a:pt x="71" y="34"/>
                      <a:pt x="71" y="34"/>
                      <a:pt x="71" y="34"/>
                    </a:cubicBezTo>
                    <a:cubicBezTo>
                      <a:pt x="71" y="34"/>
                      <a:pt x="71" y="34"/>
                      <a:pt x="71" y="34"/>
                    </a:cubicBezTo>
                    <a:cubicBezTo>
                      <a:pt x="71" y="34"/>
                      <a:pt x="71" y="34"/>
                      <a:pt x="71" y="34"/>
                    </a:cubicBezTo>
                    <a:cubicBezTo>
                      <a:pt x="71" y="34"/>
                      <a:pt x="71" y="34"/>
                      <a:pt x="71" y="34"/>
                    </a:cubicBezTo>
                    <a:cubicBezTo>
                      <a:pt x="71" y="33"/>
                      <a:pt x="71" y="33"/>
                      <a:pt x="71" y="33"/>
                    </a:cubicBezTo>
                    <a:cubicBezTo>
                      <a:pt x="71" y="33"/>
                      <a:pt x="71" y="33"/>
                      <a:pt x="71" y="33"/>
                    </a:cubicBezTo>
                    <a:cubicBezTo>
                      <a:pt x="71" y="33"/>
                      <a:pt x="71" y="33"/>
                      <a:pt x="71" y="33"/>
                    </a:cubicBezTo>
                    <a:cubicBezTo>
                      <a:pt x="71" y="33"/>
                      <a:pt x="71" y="33"/>
                      <a:pt x="71" y="33"/>
                    </a:cubicBezTo>
                    <a:cubicBezTo>
                      <a:pt x="71" y="33"/>
                      <a:pt x="71" y="33"/>
                      <a:pt x="71" y="33"/>
                    </a:cubicBezTo>
                    <a:cubicBezTo>
                      <a:pt x="71" y="33"/>
                      <a:pt x="71" y="33"/>
                      <a:pt x="71" y="33"/>
                    </a:cubicBezTo>
                    <a:cubicBezTo>
                      <a:pt x="71" y="33"/>
                      <a:pt x="71" y="33"/>
                      <a:pt x="71" y="33"/>
                    </a:cubicBezTo>
                    <a:cubicBezTo>
                      <a:pt x="71" y="33"/>
                      <a:pt x="71" y="33"/>
                      <a:pt x="71" y="33"/>
                    </a:cubicBezTo>
                    <a:cubicBezTo>
                      <a:pt x="71" y="33"/>
                      <a:pt x="71" y="33"/>
                      <a:pt x="71" y="33"/>
                    </a:cubicBezTo>
                    <a:cubicBezTo>
                      <a:pt x="71" y="33"/>
                      <a:pt x="71" y="33"/>
                      <a:pt x="71" y="33"/>
                    </a:cubicBezTo>
                    <a:cubicBezTo>
                      <a:pt x="71" y="33"/>
                      <a:pt x="71" y="33"/>
                      <a:pt x="71" y="33"/>
                    </a:cubicBezTo>
                    <a:cubicBezTo>
                      <a:pt x="71" y="34"/>
                      <a:pt x="71" y="34"/>
                      <a:pt x="71" y="34"/>
                    </a:cubicBezTo>
                    <a:cubicBezTo>
                      <a:pt x="71" y="34"/>
                      <a:pt x="71" y="34"/>
                      <a:pt x="71" y="34"/>
                    </a:cubicBezTo>
                    <a:cubicBezTo>
                      <a:pt x="71" y="34"/>
                      <a:pt x="71" y="34"/>
                      <a:pt x="71" y="34"/>
                    </a:cubicBezTo>
                    <a:cubicBezTo>
                      <a:pt x="71" y="34"/>
                      <a:pt x="71" y="34"/>
                      <a:pt x="71" y="34"/>
                    </a:cubicBezTo>
                    <a:cubicBezTo>
                      <a:pt x="71" y="34"/>
                      <a:pt x="71" y="34"/>
                      <a:pt x="71" y="34"/>
                    </a:cubicBezTo>
                    <a:cubicBezTo>
                      <a:pt x="71" y="34"/>
                      <a:pt x="71" y="34"/>
                      <a:pt x="71" y="34"/>
                    </a:cubicBezTo>
                    <a:cubicBezTo>
                      <a:pt x="71" y="34"/>
                      <a:pt x="71" y="34"/>
                      <a:pt x="71" y="34"/>
                    </a:cubicBezTo>
                    <a:cubicBezTo>
                      <a:pt x="71" y="34"/>
                      <a:pt x="71" y="34"/>
                      <a:pt x="71" y="34"/>
                    </a:cubicBezTo>
                    <a:cubicBezTo>
                      <a:pt x="71" y="33"/>
                      <a:pt x="71" y="33"/>
                      <a:pt x="71" y="33"/>
                    </a:cubicBezTo>
                    <a:cubicBezTo>
                      <a:pt x="71" y="33"/>
                      <a:pt x="71" y="33"/>
                      <a:pt x="71" y="33"/>
                    </a:cubicBezTo>
                    <a:cubicBezTo>
                      <a:pt x="71" y="33"/>
                      <a:pt x="71" y="33"/>
                      <a:pt x="71" y="33"/>
                    </a:cubicBezTo>
                    <a:cubicBezTo>
                      <a:pt x="71" y="33"/>
                      <a:pt x="71" y="33"/>
                      <a:pt x="71" y="33"/>
                    </a:cubicBezTo>
                    <a:cubicBezTo>
                      <a:pt x="71" y="33"/>
                      <a:pt x="71" y="33"/>
                      <a:pt x="71" y="33"/>
                    </a:cubicBezTo>
                    <a:cubicBezTo>
                      <a:pt x="71" y="33"/>
                      <a:pt x="71" y="33"/>
                      <a:pt x="71" y="33"/>
                    </a:cubicBezTo>
                    <a:cubicBezTo>
                      <a:pt x="71" y="33"/>
                      <a:pt x="71" y="33"/>
                      <a:pt x="71" y="33"/>
                    </a:cubicBezTo>
                    <a:cubicBezTo>
                      <a:pt x="71" y="33"/>
                      <a:pt x="71" y="33"/>
                      <a:pt x="71" y="33"/>
                    </a:cubicBezTo>
                    <a:cubicBezTo>
                      <a:pt x="71" y="33"/>
                      <a:pt x="71" y="33"/>
                      <a:pt x="71" y="33"/>
                    </a:cubicBezTo>
                    <a:cubicBezTo>
                      <a:pt x="72" y="33"/>
                      <a:pt x="72" y="33"/>
                      <a:pt x="72" y="33"/>
                    </a:cubicBezTo>
                    <a:cubicBezTo>
                      <a:pt x="72" y="33"/>
                      <a:pt x="72" y="33"/>
                      <a:pt x="72" y="33"/>
                    </a:cubicBezTo>
                    <a:cubicBezTo>
                      <a:pt x="72" y="33"/>
                      <a:pt x="72" y="33"/>
                      <a:pt x="72" y="33"/>
                    </a:cubicBezTo>
                    <a:cubicBezTo>
                      <a:pt x="71" y="33"/>
                      <a:pt x="71" y="33"/>
                      <a:pt x="71" y="33"/>
                    </a:cubicBezTo>
                    <a:cubicBezTo>
                      <a:pt x="71" y="33"/>
                      <a:pt x="71" y="33"/>
                      <a:pt x="71" y="33"/>
                    </a:cubicBezTo>
                    <a:cubicBezTo>
                      <a:pt x="72" y="33"/>
                      <a:pt x="72" y="33"/>
                      <a:pt x="72" y="33"/>
                    </a:cubicBezTo>
                    <a:cubicBezTo>
                      <a:pt x="72" y="33"/>
                      <a:pt x="72" y="33"/>
                      <a:pt x="72" y="33"/>
                    </a:cubicBezTo>
                    <a:cubicBezTo>
                      <a:pt x="72" y="33"/>
                      <a:pt x="72" y="33"/>
                      <a:pt x="72" y="33"/>
                    </a:cubicBezTo>
                    <a:cubicBezTo>
                      <a:pt x="72" y="33"/>
                      <a:pt x="72" y="33"/>
                      <a:pt x="72" y="33"/>
                    </a:cubicBezTo>
                    <a:cubicBezTo>
                      <a:pt x="72" y="33"/>
                      <a:pt x="72" y="33"/>
                      <a:pt x="72" y="33"/>
                    </a:cubicBezTo>
                    <a:cubicBezTo>
                      <a:pt x="72" y="33"/>
                      <a:pt x="72" y="33"/>
                      <a:pt x="72" y="33"/>
                    </a:cubicBezTo>
                    <a:cubicBezTo>
                      <a:pt x="72" y="33"/>
                      <a:pt x="72" y="33"/>
                      <a:pt x="72" y="33"/>
                    </a:cubicBezTo>
                    <a:cubicBezTo>
                      <a:pt x="72" y="34"/>
                      <a:pt x="72" y="34"/>
                      <a:pt x="72" y="34"/>
                    </a:cubicBezTo>
                    <a:cubicBezTo>
                      <a:pt x="72" y="34"/>
                      <a:pt x="72" y="34"/>
                      <a:pt x="72" y="34"/>
                    </a:cubicBezTo>
                    <a:cubicBezTo>
                      <a:pt x="72" y="34"/>
                      <a:pt x="72" y="34"/>
                      <a:pt x="72" y="34"/>
                    </a:cubicBezTo>
                    <a:cubicBezTo>
                      <a:pt x="72" y="34"/>
                      <a:pt x="72" y="34"/>
                      <a:pt x="72" y="34"/>
                    </a:cubicBezTo>
                    <a:cubicBezTo>
                      <a:pt x="72" y="34"/>
                      <a:pt x="72" y="34"/>
                      <a:pt x="72" y="34"/>
                    </a:cubicBezTo>
                    <a:cubicBezTo>
                      <a:pt x="72" y="34"/>
                      <a:pt x="72" y="34"/>
                      <a:pt x="72" y="34"/>
                    </a:cubicBezTo>
                    <a:cubicBezTo>
                      <a:pt x="72" y="34"/>
                      <a:pt x="72" y="34"/>
                      <a:pt x="72" y="34"/>
                    </a:cubicBezTo>
                    <a:cubicBezTo>
                      <a:pt x="72" y="34"/>
                      <a:pt x="72" y="34"/>
                      <a:pt x="72" y="34"/>
                    </a:cubicBezTo>
                    <a:cubicBezTo>
                      <a:pt x="72" y="34"/>
                      <a:pt x="72" y="34"/>
                      <a:pt x="72" y="34"/>
                    </a:cubicBezTo>
                    <a:cubicBezTo>
                      <a:pt x="72" y="34"/>
                      <a:pt x="72" y="34"/>
                      <a:pt x="72" y="34"/>
                    </a:cubicBezTo>
                    <a:cubicBezTo>
                      <a:pt x="72" y="34"/>
                      <a:pt x="72" y="34"/>
                      <a:pt x="72" y="34"/>
                    </a:cubicBezTo>
                    <a:cubicBezTo>
                      <a:pt x="72" y="34"/>
                      <a:pt x="72" y="34"/>
                      <a:pt x="72" y="34"/>
                    </a:cubicBezTo>
                    <a:cubicBezTo>
                      <a:pt x="72" y="33"/>
                      <a:pt x="72" y="33"/>
                      <a:pt x="72" y="33"/>
                    </a:cubicBezTo>
                    <a:cubicBezTo>
                      <a:pt x="72" y="34"/>
                      <a:pt x="72" y="34"/>
                      <a:pt x="72" y="34"/>
                    </a:cubicBezTo>
                    <a:cubicBezTo>
                      <a:pt x="72" y="34"/>
                      <a:pt x="72" y="34"/>
                      <a:pt x="72" y="34"/>
                    </a:cubicBezTo>
                    <a:cubicBezTo>
                      <a:pt x="72" y="34"/>
                      <a:pt x="72" y="34"/>
                      <a:pt x="72" y="34"/>
                    </a:cubicBezTo>
                    <a:cubicBezTo>
                      <a:pt x="72" y="34"/>
                      <a:pt x="72" y="34"/>
                      <a:pt x="72" y="34"/>
                    </a:cubicBezTo>
                    <a:cubicBezTo>
                      <a:pt x="72" y="34"/>
                      <a:pt x="72" y="34"/>
                      <a:pt x="72" y="34"/>
                    </a:cubicBezTo>
                    <a:cubicBezTo>
                      <a:pt x="72" y="34"/>
                      <a:pt x="72" y="34"/>
                      <a:pt x="72" y="34"/>
                    </a:cubicBezTo>
                    <a:cubicBezTo>
                      <a:pt x="72" y="34"/>
                      <a:pt x="72" y="34"/>
                      <a:pt x="72" y="34"/>
                    </a:cubicBezTo>
                    <a:cubicBezTo>
                      <a:pt x="72" y="34"/>
                      <a:pt x="72" y="34"/>
                      <a:pt x="72" y="34"/>
                    </a:cubicBezTo>
                    <a:cubicBezTo>
                      <a:pt x="72" y="34"/>
                      <a:pt x="72" y="34"/>
                      <a:pt x="72" y="34"/>
                    </a:cubicBezTo>
                    <a:cubicBezTo>
                      <a:pt x="72" y="34"/>
                      <a:pt x="72" y="34"/>
                      <a:pt x="72" y="34"/>
                    </a:cubicBezTo>
                    <a:cubicBezTo>
                      <a:pt x="72" y="34"/>
                      <a:pt x="72" y="34"/>
                      <a:pt x="72" y="34"/>
                    </a:cubicBezTo>
                    <a:cubicBezTo>
                      <a:pt x="72" y="34"/>
                      <a:pt x="72" y="34"/>
                      <a:pt x="72" y="34"/>
                    </a:cubicBezTo>
                    <a:cubicBezTo>
                      <a:pt x="72" y="34"/>
                      <a:pt x="72" y="34"/>
                      <a:pt x="72" y="34"/>
                    </a:cubicBezTo>
                    <a:cubicBezTo>
                      <a:pt x="72" y="35"/>
                      <a:pt x="72" y="35"/>
                      <a:pt x="72" y="35"/>
                    </a:cubicBezTo>
                    <a:cubicBezTo>
                      <a:pt x="72" y="35"/>
                      <a:pt x="72" y="35"/>
                      <a:pt x="72" y="35"/>
                    </a:cubicBezTo>
                    <a:cubicBezTo>
                      <a:pt x="72" y="35"/>
                      <a:pt x="72" y="35"/>
                      <a:pt x="72" y="35"/>
                    </a:cubicBezTo>
                    <a:cubicBezTo>
                      <a:pt x="72" y="35"/>
                      <a:pt x="72" y="35"/>
                      <a:pt x="72" y="35"/>
                    </a:cubicBezTo>
                    <a:cubicBezTo>
                      <a:pt x="72" y="35"/>
                      <a:pt x="72" y="35"/>
                      <a:pt x="72" y="35"/>
                    </a:cubicBezTo>
                    <a:cubicBezTo>
                      <a:pt x="72" y="35"/>
                      <a:pt x="72" y="35"/>
                      <a:pt x="72" y="35"/>
                    </a:cubicBezTo>
                    <a:cubicBezTo>
                      <a:pt x="72" y="35"/>
                      <a:pt x="72" y="35"/>
                      <a:pt x="72" y="35"/>
                    </a:cubicBezTo>
                    <a:cubicBezTo>
                      <a:pt x="72" y="35"/>
                      <a:pt x="72" y="35"/>
                      <a:pt x="72" y="35"/>
                    </a:cubicBezTo>
                    <a:cubicBezTo>
                      <a:pt x="72" y="35"/>
                      <a:pt x="72" y="35"/>
                      <a:pt x="72" y="35"/>
                    </a:cubicBezTo>
                    <a:cubicBezTo>
                      <a:pt x="72" y="35"/>
                      <a:pt x="72" y="35"/>
                      <a:pt x="72" y="35"/>
                    </a:cubicBezTo>
                    <a:cubicBezTo>
                      <a:pt x="72" y="35"/>
                      <a:pt x="72" y="35"/>
                      <a:pt x="72" y="35"/>
                    </a:cubicBezTo>
                    <a:cubicBezTo>
                      <a:pt x="72" y="35"/>
                      <a:pt x="72" y="35"/>
                      <a:pt x="72" y="35"/>
                    </a:cubicBezTo>
                    <a:cubicBezTo>
                      <a:pt x="72" y="35"/>
                      <a:pt x="72" y="35"/>
                      <a:pt x="72" y="35"/>
                    </a:cubicBezTo>
                    <a:cubicBezTo>
                      <a:pt x="72" y="36"/>
                      <a:pt x="72" y="36"/>
                      <a:pt x="72" y="36"/>
                    </a:cubicBezTo>
                    <a:cubicBezTo>
                      <a:pt x="72" y="36"/>
                      <a:pt x="72" y="36"/>
                      <a:pt x="72" y="36"/>
                    </a:cubicBezTo>
                    <a:cubicBezTo>
                      <a:pt x="72" y="36"/>
                      <a:pt x="72" y="36"/>
                      <a:pt x="72" y="36"/>
                    </a:cubicBezTo>
                    <a:cubicBezTo>
                      <a:pt x="72" y="36"/>
                      <a:pt x="72" y="36"/>
                      <a:pt x="72" y="36"/>
                    </a:cubicBezTo>
                    <a:cubicBezTo>
                      <a:pt x="72" y="36"/>
                      <a:pt x="72" y="36"/>
                      <a:pt x="72" y="36"/>
                    </a:cubicBezTo>
                    <a:cubicBezTo>
                      <a:pt x="72" y="36"/>
                      <a:pt x="72" y="36"/>
                      <a:pt x="72" y="36"/>
                    </a:cubicBezTo>
                    <a:cubicBezTo>
                      <a:pt x="72" y="36"/>
                      <a:pt x="72" y="36"/>
                      <a:pt x="72" y="36"/>
                    </a:cubicBezTo>
                    <a:cubicBezTo>
                      <a:pt x="72" y="36"/>
                      <a:pt x="72" y="36"/>
                      <a:pt x="72" y="36"/>
                    </a:cubicBezTo>
                    <a:cubicBezTo>
                      <a:pt x="72" y="36"/>
                      <a:pt x="72" y="36"/>
                      <a:pt x="72" y="36"/>
                    </a:cubicBezTo>
                    <a:cubicBezTo>
                      <a:pt x="72" y="36"/>
                      <a:pt x="72" y="36"/>
                      <a:pt x="72" y="36"/>
                    </a:cubicBezTo>
                    <a:cubicBezTo>
                      <a:pt x="72" y="36"/>
                      <a:pt x="72" y="36"/>
                      <a:pt x="72" y="36"/>
                    </a:cubicBezTo>
                    <a:cubicBezTo>
                      <a:pt x="72" y="36"/>
                      <a:pt x="72" y="36"/>
                      <a:pt x="72" y="36"/>
                    </a:cubicBezTo>
                    <a:cubicBezTo>
                      <a:pt x="72" y="36"/>
                      <a:pt x="72" y="36"/>
                      <a:pt x="72" y="36"/>
                    </a:cubicBezTo>
                    <a:cubicBezTo>
                      <a:pt x="72" y="36"/>
                      <a:pt x="72" y="36"/>
                      <a:pt x="72" y="36"/>
                    </a:cubicBezTo>
                    <a:cubicBezTo>
                      <a:pt x="72" y="36"/>
                      <a:pt x="72" y="36"/>
                      <a:pt x="72" y="36"/>
                    </a:cubicBezTo>
                    <a:cubicBezTo>
                      <a:pt x="72" y="36"/>
                      <a:pt x="72" y="36"/>
                      <a:pt x="72" y="36"/>
                    </a:cubicBezTo>
                    <a:cubicBezTo>
                      <a:pt x="72" y="36"/>
                      <a:pt x="72" y="36"/>
                      <a:pt x="72" y="36"/>
                    </a:cubicBezTo>
                    <a:cubicBezTo>
                      <a:pt x="72" y="37"/>
                      <a:pt x="72" y="37"/>
                      <a:pt x="72" y="37"/>
                    </a:cubicBezTo>
                    <a:cubicBezTo>
                      <a:pt x="72" y="37"/>
                      <a:pt x="72" y="37"/>
                      <a:pt x="72" y="37"/>
                    </a:cubicBezTo>
                    <a:cubicBezTo>
                      <a:pt x="72" y="37"/>
                      <a:pt x="72" y="37"/>
                      <a:pt x="72" y="37"/>
                    </a:cubicBezTo>
                    <a:cubicBezTo>
                      <a:pt x="72" y="37"/>
                      <a:pt x="72" y="37"/>
                      <a:pt x="72" y="37"/>
                    </a:cubicBezTo>
                    <a:cubicBezTo>
                      <a:pt x="72" y="37"/>
                      <a:pt x="72" y="37"/>
                      <a:pt x="72" y="37"/>
                    </a:cubicBezTo>
                    <a:cubicBezTo>
                      <a:pt x="72" y="37"/>
                      <a:pt x="72" y="37"/>
                      <a:pt x="72" y="37"/>
                    </a:cubicBezTo>
                    <a:cubicBezTo>
                      <a:pt x="72" y="37"/>
                      <a:pt x="72" y="37"/>
                      <a:pt x="72" y="37"/>
                    </a:cubicBezTo>
                    <a:cubicBezTo>
                      <a:pt x="72" y="37"/>
                      <a:pt x="72" y="37"/>
                      <a:pt x="72" y="37"/>
                    </a:cubicBezTo>
                    <a:cubicBezTo>
                      <a:pt x="72" y="38"/>
                      <a:pt x="72" y="38"/>
                      <a:pt x="72" y="38"/>
                    </a:cubicBezTo>
                    <a:cubicBezTo>
                      <a:pt x="72" y="38"/>
                      <a:pt x="72" y="38"/>
                      <a:pt x="72" y="38"/>
                    </a:cubicBezTo>
                    <a:cubicBezTo>
                      <a:pt x="73" y="38"/>
                      <a:pt x="73" y="38"/>
                      <a:pt x="73" y="38"/>
                    </a:cubicBezTo>
                    <a:cubicBezTo>
                      <a:pt x="73" y="38"/>
                      <a:pt x="73" y="38"/>
                      <a:pt x="73" y="38"/>
                    </a:cubicBezTo>
                    <a:cubicBezTo>
                      <a:pt x="73" y="38"/>
                      <a:pt x="73" y="38"/>
                      <a:pt x="73" y="38"/>
                    </a:cubicBezTo>
                    <a:cubicBezTo>
                      <a:pt x="73" y="38"/>
                      <a:pt x="73" y="38"/>
                      <a:pt x="73" y="38"/>
                    </a:cubicBezTo>
                    <a:cubicBezTo>
                      <a:pt x="73" y="38"/>
                      <a:pt x="73" y="38"/>
                      <a:pt x="73" y="38"/>
                    </a:cubicBezTo>
                    <a:cubicBezTo>
                      <a:pt x="73" y="38"/>
                      <a:pt x="73" y="38"/>
                      <a:pt x="73" y="38"/>
                    </a:cubicBezTo>
                    <a:cubicBezTo>
                      <a:pt x="73" y="38"/>
                      <a:pt x="73" y="38"/>
                      <a:pt x="73" y="38"/>
                    </a:cubicBezTo>
                    <a:cubicBezTo>
                      <a:pt x="73" y="38"/>
                      <a:pt x="73" y="38"/>
                      <a:pt x="73" y="38"/>
                    </a:cubicBezTo>
                    <a:cubicBezTo>
                      <a:pt x="73" y="38"/>
                      <a:pt x="73" y="38"/>
                      <a:pt x="73" y="38"/>
                    </a:cubicBezTo>
                    <a:cubicBezTo>
                      <a:pt x="73" y="38"/>
                      <a:pt x="73" y="38"/>
                      <a:pt x="73" y="38"/>
                    </a:cubicBezTo>
                    <a:cubicBezTo>
                      <a:pt x="73" y="38"/>
                      <a:pt x="73" y="38"/>
                      <a:pt x="73" y="38"/>
                    </a:cubicBezTo>
                    <a:cubicBezTo>
                      <a:pt x="73" y="38"/>
                      <a:pt x="73" y="38"/>
                      <a:pt x="73" y="38"/>
                    </a:cubicBezTo>
                    <a:cubicBezTo>
                      <a:pt x="73" y="38"/>
                      <a:pt x="73" y="38"/>
                      <a:pt x="73" y="38"/>
                    </a:cubicBezTo>
                    <a:cubicBezTo>
                      <a:pt x="73" y="38"/>
                      <a:pt x="73" y="38"/>
                      <a:pt x="73" y="38"/>
                    </a:cubicBezTo>
                    <a:cubicBezTo>
                      <a:pt x="73" y="38"/>
                      <a:pt x="73" y="38"/>
                      <a:pt x="73" y="38"/>
                    </a:cubicBezTo>
                    <a:cubicBezTo>
                      <a:pt x="73" y="38"/>
                      <a:pt x="73" y="38"/>
                      <a:pt x="73" y="38"/>
                    </a:cubicBezTo>
                    <a:cubicBezTo>
                      <a:pt x="73" y="39"/>
                      <a:pt x="73" y="39"/>
                      <a:pt x="73" y="39"/>
                    </a:cubicBezTo>
                    <a:cubicBezTo>
                      <a:pt x="73" y="39"/>
                      <a:pt x="73" y="39"/>
                      <a:pt x="73" y="39"/>
                    </a:cubicBezTo>
                    <a:cubicBezTo>
                      <a:pt x="73" y="39"/>
                      <a:pt x="73" y="39"/>
                      <a:pt x="73" y="39"/>
                    </a:cubicBezTo>
                    <a:cubicBezTo>
                      <a:pt x="73" y="39"/>
                      <a:pt x="73" y="39"/>
                      <a:pt x="73" y="39"/>
                    </a:cubicBezTo>
                    <a:cubicBezTo>
                      <a:pt x="73" y="39"/>
                      <a:pt x="73" y="39"/>
                      <a:pt x="73" y="39"/>
                    </a:cubicBezTo>
                    <a:cubicBezTo>
                      <a:pt x="73" y="39"/>
                      <a:pt x="73" y="39"/>
                      <a:pt x="73" y="39"/>
                    </a:cubicBezTo>
                    <a:cubicBezTo>
                      <a:pt x="73" y="39"/>
                      <a:pt x="73" y="39"/>
                      <a:pt x="73" y="39"/>
                    </a:cubicBezTo>
                    <a:cubicBezTo>
                      <a:pt x="73" y="39"/>
                      <a:pt x="73" y="39"/>
                      <a:pt x="73" y="39"/>
                    </a:cubicBezTo>
                    <a:cubicBezTo>
                      <a:pt x="73" y="39"/>
                      <a:pt x="73" y="39"/>
                      <a:pt x="73" y="39"/>
                    </a:cubicBezTo>
                    <a:cubicBezTo>
                      <a:pt x="73" y="39"/>
                      <a:pt x="73" y="39"/>
                      <a:pt x="73" y="39"/>
                    </a:cubicBezTo>
                    <a:cubicBezTo>
                      <a:pt x="73" y="39"/>
                      <a:pt x="73" y="39"/>
                      <a:pt x="73" y="39"/>
                    </a:cubicBezTo>
                    <a:cubicBezTo>
                      <a:pt x="73" y="39"/>
                      <a:pt x="73" y="39"/>
                      <a:pt x="73" y="39"/>
                    </a:cubicBezTo>
                    <a:cubicBezTo>
                      <a:pt x="73" y="39"/>
                      <a:pt x="73" y="39"/>
                      <a:pt x="73" y="39"/>
                    </a:cubicBezTo>
                    <a:cubicBezTo>
                      <a:pt x="73" y="39"/>
                      <a:pt x="73" y="39"/>
                      <a:pt x="73" y="39"/>
                    </a:cubicBezTo>
                    <a:cubicBezTo>
                      <a:pt x="73" y="39"/>
                      <a:pt x="73" y="39"/>
                      <a:pt x="73" y="39"/>
                    </a:cubicBezTo>
                    <a:cubicBezTo>
                      <a:pt x="73" y="39"/>
                      <a:pt x="73" y="39"/>
                      <a:pt x="73" y="39"/>
                    </a:cubicBezTo>
                    <a:cubicBezTo>
                      <a:pt x="73" y="39"/>
                      <a:pt x="73" y="39"/>
                      <a:pt x="73" y="39"/>
                    </a:cubicBezTo>
                    <a:cubicBezTo>
                      <a:pt x="73" y="39"/>
                      <a:pt x="73" y="39"/>
                      <a:pt x="73" y="39"/>
                    </a:cubicBezTo>
                    <a:cubicBezTo>
                      <a:pt x="73" y="39"/>
                      <a:pt x="73" y="39"/>
                      <a:pt x="73" y="39"/>
                    </a:cubicBezTo>
                    <a:cubicBezTo>
                      <a:pt x="73" y="39"/>
                      <a:pt x="73" y="39"/>
                      <a:pt x="73" y="39"/>
                    </a:cubicBezTo>
                    <a:cubicBezTo>
                      <a:pt x="73" y="40"/>
                      <a:pt x="73" y="40"/>
                      <a:pt x="73" y="40"/>
                    </a:cubicBezTo>
                    <a:cubicBezTo>
                      <a:pt x="73" y="39"/>
                      <a:pt x="73" y="39"/>
                      <a:pt x="73" y="39"/>
                    </a:cubicBezTo>
                    <a:cubicBezTo>
                      <a:pt x="73" y="40"/>
                      <a:pt x="73" y="40"/>
                      <a:pt x="73" y="40"/>
                    </a:cubicBezTo>
                    <a:cubicBezTo>
                      <a:pt x="73" y="39"/>
                      <a:pt x="73" y="39"/>
                      <a:pt x="73" y="39"/>
                    </a:cubicBezTo>
                    <a:cubicBezTo>
                      <a:pt x="73" y="40"/>
                      <a:pt x="73" y="40"/>
                      <a:pt x="73" y="40"/>
                    </a:cubicBezTo>
                    <a:cubicBezTo>
                      <a:pt x="73" y="40"/>
                      <a:pt x="73" y="40"/>
                      <a:pt x="73" y="40"/>
                    </a:cubicBezTo>
                    <a:cubicBezTo>
                      <a:pt x="73" y="40"/>
                      <a:pt x="73" y="40"/>
                      <a:pt x="73" y="40"/>
                    </a:cubicBezTo>
                    <a:cubicBezTo>
                      <a:pt x="74" y="39"/>
                      <a:pt x="74" y="39"/>
                      <a:pt x="74" y="39"/>
                    </a:cubicBezTo>
                    <a:cubicBezTo>
                      <a:pt x="74" y="39"/>
                      <a:pt x="74" y="39"/>
                      <a:pt x="74" y="39"/>
                    </a:cubicBezTo>
                    <a:cubicBezTo>
                      <a:pt x="74" y="39"/>
                      <a:pt x="74" y="39"/>
                      <a:pt x="74" y="39"/>
                    </a:cubicBezTo>
                    <a:cubicBezTo>
                      <a:pt x="74" y="39"/>
                      <a:pt x="74" y="39"/>
                      <a:pt x="74" y="39"/>
                    </a:cubicBezTo>
                    <a:cubicBezTo>
                      <a:pt x="74" y="39"/>
                      <a:pt x="74" y="39"/>
                      <a:pt x="74" y="39"/>
                    </a:cubicBezTo>
                    <a:cubicBezTo>
                      <a:pt x="74" y="39"/>
                      <a:pt x="74" y="39"/>
                      <a:pt x="74" y="39"/>
                    </a:cubicBezTo>
                    <a:cubicBezTo>
                      <a:pt x="74" y="39"/>
                      <a:pt x="74" y="39"/>
                      <a:pt x="74" y="39"/>
                    </a:cubicBezTo>
                    <a:cubicBezTo>
                      <a:pt x="74" y="39"/>
                      <a:pt x="74" y="39"/>
                      <a:pt x="74" y="39"/>
                    </a:cubicBezTo>
                    <a:cubicBezTo>
                      <a:pt x="74" y="39"/>
                      <a:pt x="74" y="39"/>
                      <a:pt x="74" y="39"/>
                    </a:cubicBezTo>
                    <a:cubicBezTo>
                      <a:pt x="74" y="39"/>
                      <a:pt x="74" y="39"/>
                      <a:pt x="74" y="39"/>
                    </a:cubicBezTo>
                    <a:cubicBezTo>
                      <a:pt x="74" y="39"/>
                      <a:pt x="74" y="39"/>
                      <a:pt x="74" y="39"/>
                    </a:cubicBezTo>
                    <a:cubicBezTo>
                      <a:pt x="74" y="39"/>
                      <a:pt x="74" y="39"/>
                      <a:pt x="74" y="39"/>
                    </a:cubicBezTo>
                    <a:cubicBezTo>
                      <a:pt x="74" y="39"/>
                      <a:pt x="74" y="39"/>
                      <a:pt x="74" y="39"/>
                    </a:cubicBezTo>
                    <a:cubicBezTo>
                      <a:pt x="74" y="38"/>
                      <a:pt x="74" y="38"/>
                      <a:pt x="74" y="38"/>
                    </a:cubicBezTo>
                    <a:cubicBezTo>
                      <a:pt x="74" y="38"/>
                      <a:pt x="74" y="38"/>
                      <a:pt x="74" y="38"/>
                    </a:cubicBezTo>
                    <a:cubicBezTo>
                      <a:pt x="74" y="38"/>
                      <a:pt x="74" y="38"/>
                      <a:pt x="74" y="38"/>
                    </a:cubicBezTo>
                    <a:cubicBezTo>
                      <a:pt x="74" y="38"/>
                      <a:pt x="74" y="38"/>
                      <a:pt x="74" y="38"/>
                    </a:cubicBezTo>
                    <a:cubicBezTo>
                      <a:pt x="74" y="38"/>
                      <a:pt x="74" y="38"/>
                      <a:pt x="74" y="38"/>
                    </a:cubicBezTo>
                    <a:cubicBezTo>
                      <a:pt x="74" y="38"/>
                      <a:pt x="74" y="38"/>
                      <a:pt x="74" y="38"/>
                    </a:cubicBezTo>
                    <a:cubicBezTo>
                      <a:pt x="74" y="38"/>
                      <a:pt x="74" y="38"/>
                      <a:pt x="74" y="38"/>
                    </a:cubicBezTo>
                    <a:cubicBezTo>
                      <a:pt x="74" y="38"/>
                      <a:pt x="74" y="38"/>
                      <a:pt x="74" y="38"/>
                    </a:cubicBezTo>
                    <a:cubicBezTo>
                      <a:pt x="74" y="38"/>
                      <a:pt x="74" y="38"/>
                      <a:pt x="74" y="38"/>
                    </a:cubicBezTo>
                    <a:cubicBezTo>
                      <a:pt x="74" y="38"/>
                      <a:pt x="74" y="38"/>
                      <a:pt x="74" y="38"/>
                    </a:cubicBezTo>
                    <a:cubicBezTo>
                      <a:pt x="74" y="38"/>
                      <a:pt x="74" y="38"/>
                      <a:pt x="74" y="38"/>
                    </a:cubicBezTo>
                    <a:cubicBezTo>
                      <a:pt x="74" y="38"/>
                      <a:pt x="74" y="38"/>
                      <a:pt x="74" y="38"/>
                    </a:cubicBezTo>
                    <a:cubicBezTo>
                      <a:pt x="74" y="38"/>
                      <a:pt x="74" y="38"/>
                      <a:pt x="74" y="38"/>
                    </a:cubicBezTo>
                    <a:cubicBezTo>
                      <a:pt x="74" y="38"/>
                      <a:pt x="74" y="38"/>
                      <a:pt x="74" y="38"/>
                    </a:cubicBezTo>
                    <a:cubicBezTo>
                      <a:pt x="74" y="38"/>
                      <a:pt x="74" y="38"/>
                      <a:pt x="74" y="38"/>
                    </a:cubicBezTo>
                    <a:cubicBezTo>
                      <a:pt x="74" y="37"/>
                      <a:pt x="74" y="37"/>
                      <a:pt x="74" y="37"/>
                    </a:cubicBezTo>
                    <a:cubicBezTo>
                      <a:pt x="74" y="37"/>
                      <a:pt x="74" y="37"/>
                      <a:pt x="74" y="37"/>
                    </a:cubicBezTo>
                    <a:cubicBezTo>
                      <a:pt x="74" y="37"/>
                      <a:pt x="74" y="37"/>
                      <a:pt x="74" y="37"/>
                    </a:cubicBezTo>
                    <a:cubicBezTo>
                      <a:pt x="73" y="37"/>
                      <a:pt x="73" y="37"/>
                      <a:pt x="73" y="37"/>
                    </a:cubicBezTo>
                    <a:cubicBezTo>
                      <a:pt x="73" y="37"/>
                      <a:pt x="73" y="37"/>
                      <a:pt x="73" y="37"/>
                    </a:cubicBezTo>
                    <a:cubicBezTo>
                      <a:pt x="73" y="37"/>
                      <a:pt x="73" y="37"/>
                      <a:pt x="73" y="37"/>
                    </a:cubicBezTo>
                    <a:cubicBezTo>
                      <a:pt x="73" y="37"/>
                      <a:pt x="73" y="37"/>
                      <a:pt x="73" y="37"/>
                    </a:cubicBezTo>
                    <a:cubicBezTo>
                      <a:pt x="73" y="37"/>
                      <a:pt x="73" y="37"/>
                      <a:pt x="73" y="37"/>
                    </a:cubicBezTo>
                    <a:cubicBezTo>
                      <a:pt x="73" y="37"/>
                      <a:pt x="73" y="37"/>
                      <a:pt x="73" y="37"/>
                    </a:cubicBezTo>
                    <a:cubicBezTo>
                      <a:pt x="73" y="37"/>
                      <a:pt x="73" y="37"/>
                      <a:pt x="73" y="37"/>
                    </a:cubicBezTo>
                    <a:cubicBezTo>
                      <a:pt x="73" y="37"/>
                      <a:pt x="73" y="37"/>
                      <a:pt x="73" y="37"/>
                    </a:cubicBezTo>
                    <a:cubicBezTo>
                      <a:pt x="73" y="37"/>
                      <a:pt x="73" y="37"/>
                      <a:pt x="73" y="37"/>
                    </a:cubicBezTo>
                    <a:cubicBezTo>
                      <a:pt x="73" y="36"/>
                      <a:pt x="73" y="36"/>
                      <a:pt x="73" y="36"/>
                    </a:cubicBezTo>
                    <a:cubicBezTo>
                      <a:pt x="73" y="36"/>
                      <a:pt x="73" y="36"/>
                      <a:pt x="73" y="36"/>
                    </a:cubicBezTo>
                    <a:cubicBezTo>
                      <a:pt x="73" y="36"/>
                      <a:pt x="73" y="36"/>
                      <a:pt x="73" y="36"/>
                    </a:cubicBezTo>
                    <a:cubicBezTo>
                      <a:pt x="73" y="36"/>
                      <a:pt x="73" y="36"/>
                      <a:pt x="73" y="36"/>
                    </a:cubicBezTo>
                    <a:cubicBezTo>
                      <a:pt x="73" y="36"/>
                      <a:pt x="73" y="36"/>
                      <a:pt x="73" y="36"/>
                    </a:cubicBezTo>
                    <a:cubicBezTo>
                      <a:pt x="73" y="36"/>
                      <a:pt x="73" y="36"/>
                      <a:pt x="73" y="36"/>
                    </a:cubicBezTo>
                    <a:cubicBezTo>
                      <a:pt x="73" y="36"/>
                      <a:pt x="73" y="36"/>
                      <a:pt x="73" y="36"/>
                    </a:cubicBezTo>
                    <a:cubicBezTo>
                      <a:pt x="73" y="36"/>
                      <a:pt x="73" y="36"/>
                      <a:pt x="73" y="36"/>
                    </a:cubicBezTo>
                    <a:cubicBezTo>
                      <a:pt x="73" y="36"/>
                      <a:pt x="73" y="36"/>
                      <a:pt x="73" y="36"/>
                    </a:cubicBezTo>
                    <a:cubicBezTo>
                      <a:pt x="73" y="36"/>
                      <a:pt x="73" y="36"/>
                      <a:pt x="73" y="36"/>
                    </a:cubicBezTo>
                    <a:cubicBezTo>
                      <a:pt x="73" y="36"/>
                      <a:pt x="73" y="36"/>
                      <a:pt x="73" y="36"/>
                    </a:cubicBezTo>
                    <a:cubicBezTo>
                      <a:pt x="73" y="36"/>
                      <a:pt x="73" y="36"/>
                      <a:pt x="73" y="36"/>
                    </a:cubicBezTo>
                    <a:cubicBezTo>
                      <a:pt x="73" y="36"/>
                      <a:pt x="73" y="36"/>
                      <a:pt x="73" y="36"/>
                    </a:cubicBezTo>
                    <a:cubicBezTo>
                      <a:pt x="73" y="36"/>
                      <a:pt x="73" y="36"/>
                      <a:pt x="73" y="36"/>
                    </a:cubicBezTo>
                    <a:cubicBezTo>
                      <a:pt x="74" y="36"/>
                      <a:pt x="74" y="36"/>
                      <a:pt x="74" y="36"/>
                    </a:cubicBezTo>
                    <a:cubicBezTo>
                      <a:pt x="74" y="36"/>
                      <a:pt x="74" y="36"/>
                      <a:pt x="74" y="36"/>
                    </a:cubicBezTo>
                    <a:cubicBezTo>
                      <a:pt x="74" y="35"/>
                      <a:pt x="74" y="35"/>
                      <a:pt x="74" y="35"/>
                    </a:cubicBezTo>
                    <a:cubicBezTo>
                      <a:pt x="74" y="35"/>
                      <a:pt x="74" y="35"/>
                      <a:pt x="74" y="35"/>
                    </a:cubicBezTo>
                    <a:cubicBezTo>
                      <a:pt x="74" y="35"/>
                      <a:pt x="74" y="35"/>
                      <a:pt x="74" y="35"/>
                    </a:cubicBezTo>
                    <a:cubicBezTo>
                      <a:pt x="74" y="35"/>
                      <a:pt x="74" y="35"/>
                      <a:pt x="74" y="35"/>
                    </a:cubicBezTo>
                    <a:cubicBezTo>
                      <a:pt x="74" y="35"/>
                      <a:pt x="74" y="35"/>
                      <a:pt x="74" y="35"/>
                    </a:cubicBezTo>
                    <a:cubicBezTo>
                      <a:pt x="74" y="35"/>
                      <a:pt x="74" y="35"/>
                      <a:pt x="74" y="35"/>
                    </a:cubicBezTo>
                    <a:cubicBezTo>
                      <a:pt x="74" y="35"/>
                      <a:pt x="74" y="35"/>
                      <a:pt x="74" y="35"/>
                    </a:cubicBezTo>
                    <a:cubicBezTo>
                      <a:pt x="74" y="35"/>
                      <a:pt x="74" y="35"/>
                      <a:pt x="74" y="35"/>
                    </a:cubicBezTo>
                    <a:cubicBezTo>
                      <a:pt x="74" y="35"/>
                      <a:pt x="74" y="35"/>
                      <a:pt x="74" y="35"/>
                    </a:cubicBezTo>
                    <a:cubicBezTo>
                      <a:pt x="74" y="35"/>
                      <a:pt x="74" y="35"/>
                      <a:pt x="74" y="35"/>
                    </a:cubicBezTo>
                    <a:cubicBezTo>
                      <a:pt x="74" y="35"/>
                      <a:pt x="74" y="35"/>
                      <a:pt x="74" y="35"/>
                    </a:cubicBezTo>
                    <a:cubicBezTo>
                      <a:pt x="74" y="35"/>
                      <a:pt x="74" y="35"/>
                      <a:pt x="74" y="35"/>
                    </a:cubicBezTo>
                    <a:cubicBezTo>
                      <a:pt x="74" y="35"/>
                      <a:pt x="74" y="35"/>
                      <a:pt x="74" y="35"/>
                    </a:cubicBezTo>
                    <a:cubicBezTo>
                      <a:pt x="74" y="35"/>
                      <a:pt x="74" y="35"/>
                      <a:pt x="74" y="35"/>
                    </a:cubicBezTo>
                    <a:cubicBezTo>
                      <a:pt x="74" y="35"/>
                      <a:pt x="74" y="35"/>
                      <a:pt x="74" y="35"/>
                    </a:cubicBezTo>
                    <a:cubicBezTo>
                      <a:pt x="74" y="35"/>
                      <a:pt x="74" y="35"/>
                      <a:pt x="74" y="35"/>
                    </a:cubicBezTo>
                    <a:cubicBezTo>
                      <a:pt x="74" y="35"/>
                      <a:pt x="74" y="35"/>
                      <a:pt x="74" y="35"/>
                    </a:cubicBezTo>
                    <a:cubicBezTo>
                      <a:pt x="74" y="36"/>
                      <a:pt x="74" y="36"/>
                      <a:pt x="74" y="36"/>
                    </a:cubicBezTo>
                    <a:cubicBezTo>
                      <a:pt x="74" y="36"/>
                      <a:pt x="74" y="36"/>
                      <a:pt x="74" y="36"/>
                    </a:cubicBezTo>
                    <a:cubicBezTo>
                      <a:pt x="74" y="36"/>
                      <a:pt x="74" y="36"/>
                      <a:pt x="74" y="36"/>
                    </a:cubicBezTo>
                    <a:cubicBezTo>
                      <a:pt x="74" y="36"/>
                      <a:pt x="74" y="36"/>
                      <a:pt x="74" y="36"/>
                    </a:cubicBezTo>
                    <a:cubicBezTo>
                      <a:pt x="74" y="36"/>
                      <a:pt x="74" y="36"/>
                      <a:pt x="74" y="36"/>
                    </a:cubicBezTo>
                    <a:cubicBezTo>
                      <a:pt x="74" y="36"/>
                      <a:pt x="74" y="36"/>
                      <a:pt x="74" y="36"/>
                    </a:cubicBezTo>
                    <a:cubicBezTo>
                      <a:pt x="74" y="36"/>
                      <a:pt x="74" y="36"/>
                      <a:pt x="74" y="36"/>
                    </a:cubicBezTo>
                    <a:cubicBezTo>
                      <a:pt x="74" y="37"/>
                      <a:pt x="74" y="37"/>
                      <a:pt x="74" y="37"/>
                    </a:cubicBezTo>
                    <a:cubicBezTo>
                      <a:pt x="74" y="37"/>
                      <a:pt x="74" y="37"/>
                      <a:pt x="74" y="37"/>
                    </a:cubicBezTo>
                    <a:cubicBezTo>
                      <a:pt x="74" y="37"/>
                      <a:pt x="74" y="37"/>
                      <a:pt x="74" y="37"/>
                    </a:cubicBezTo>
                    <a:cubicBezTo>
                      <a:pt x="74" y="37"/>
                      <a:pt x="74" y="37"/>
                      <a:pt x="74" y="37"/>
                    </a:cubicBezTo>
                    <a:cubicBezTo>
                      <a:pt x="74" y="37"/>
                      <a:pt x="74" y="37"/>
                      <a:pt x="74" y="37"/>
                    </a:cubicBezTo>
                    <a:cubicBezTo>
                      <a:pt x="74" y="37"/>
                      <a:pt x="74" y="37"/>
                      <a:pt x="74" y="37"/>
                    </a:cubicBezTo>
                    <a:cubicBezTo>
                      <a:pt x="74" y="37"/>
                      <a:pt x="74" y="37"/>
                      <a:pt x="74" y="37"/>
                    </a:cubicBezTo>
                    <a:cubicBezTo>
                      <a:pt x="74" y="37"/>
                      <a:pt x="74" y="37"/>
                      <a:pt x="74" y="37"/>
                    </a:cubicBezTo>
                    <a:cubicBezTo>
                      <a:pt x="75" y="37"/>
                      <a:pt x="75" y="37"/>
                      <a:pt x="75" y="37"/>
                    </a:cubicBezTo>
                    <a:cubicBezTo>
                      <a:pt x="75" y="38"/>
                      <a:pt x="75" y="38"/>
                      <a:pt x="75" y="38"/>
                    </a:cubicBezTo>
                    <a:cubicBezTo>
                      <a:pt x="75" y="38"/>
                      <a:pt x="75" y="38"/>
                      <a:pt x="75" y="38"/>
                    </a:cubicBezTo>
                    <a:cubicBezTo>
                      <a:pt x="75" y="38"/>
                      <a:pt x="75" y="38"/>
                      <a:pt x="75" y="38"/>
                    </a:cubicBezTo>
                    <a:cubicBezTo>
                      <a:pt x="75" y="38"/>
                      <a:pt x="75" y="38"/>
                      <a:pt x="75" y="38"/>
                    </a:cubicBezTo>
                    <a:cubicBezTo>
                      <a:pt x="75" y="38"/>
                      <a:pt x="75" y="38"/>
                      <a:pt x="75" y="38"/>
                    </a:cubicBezTo>
                    <a:cubicBezTo>
                      <a:pt x="75" y="38"/>
                      <a:pt x="75" y="38"/>
                      <a:pt x="75" y="38"/>
                    </a:cubicBezTo>
                    <a:cubicBezTo>
                      <a:pt x="75" y="39"/>
                      <a:pt x="75" y="39"/>
                      <a:pt x="75" y="39"/>
                    </a:cubicBezTo>
                    <a:cubicBezTo>
                      <a:pt x="75" y="39"/>
                      <a:pt x="75" y="39"/>
                      <a:pt x="75" y="39"/>
                    </a:cubicBezTo>
                    <a:cubicBezTo>
                      <a:pt x="75" y="39"/>
                      <a:pt x="75" y="39"/>
                      <a:pt x="75" y="39"/>
                    </a:cubicBezTo>
                    <a:cubicBezTo>
                      <a:pt x="75" y="39"/>
                      <a:pt x="75" y="39"/>
                      <a:pt x="75" y="39"/>
                    </a:cubicBezTo>
                    <a:cubicBezTo>
                      <a:pt x="75" y="39"/>
                      <a:pt x="75" y="39"/>
                      <a:pt x="75" y="39"/>
                    </a:cubicBezTo>
                    <a:cubicBezTo>
                      <a:pt x="75" y="39"/>
                      <a:pt x="75" y="39"/>
                      <a:pt x="75" y="39"/>
                    </a:cubicBezTo>
                    <a:cubicBezTo>
                      <a:pt x="75" y="39"/>
                      <a:pt x="75" y="39"/>
                      <a:pt x="75" y="39"/>
                    </a:cubicBezTo>
                    <a:cubicBezTo>
                      <a:pt x="75" y="39"/>
                      <a:pt x="75" y="39"/>
                      <a:pt x="75" y="39"/>
                    </a:cubicBezTo>
                    <a:cubicBezTo>
                      <a:pt x="75" y="39"/>
                      <a:pt x="75" y="39"/>
                      <a:pt x="75" y="39"/>
                    </a:cubicBezTo>
                    <a:cubicBezTo>
                      <a:pt x="75" y="39"/>
                      <a:pt x="75" y="39"/>
                      <a:pt x="75" y="39"/>
                    </a:cubicBezTo>
                    <a:cubicBezTo>
                      <a:pt x="75" y="39"/>
                      <a:pt x="75" y="39"/>
                      <a:pt x="75" y="39"/>
                    </a:cubicBezTo>
                    <a:cubicBezTo>
                      <a:pt x="75" y="39"/>
                      <a:pt x="75" y="39"/>
                      <a:pt x="75" y="39"/>
                    </a:cubicBezTo>
                    <a:cubicBezTo>
                      <a:pt x="75" y="40"/>
                      <a:pt x="75" y="40"/>
                      <a:pt x="75" y="40"/>
                    </a:cubicBezTo>
                    <a:cubicBezTo>
                      <a:pt x="75" y="40"/>
                      <a:pt x="75" y="40"/>
                      <a:pt x="75" y="40"/>
                    </a:cubicBezTo>
                    <a:cubicBezTo>
                      <a:pt x="75" y="40"/>
                      <a:pt x="75" y="40"/>
                      <a:pt x="75" y="40"/>
                    </a:cubicBezTo>
                    <a:cubicBezTo>
                      <a:pt x="75" y="40"/>
                      <a:pt x="75" y="40"/>
                      <a:pt x="75" y="40"/>
                    </a:cubicBezTo>
                    <a:cubicBezTo>
                      <a:pt x="75" y="40"/>
                      <a:pt x="75" y="40"/>
                      <a:pt x="75" y="40"/>
                    </a:cubicBezTo>
                    <a:cubicBezTo>
                      <a:pt x="75" y="40"/>
                      <a:pt x="75" y="40"/>
                      <a:pt x="75" y="40"/>
                    </a:cubicBezTo>
                    <a:cubicBezTo>
                      <a:pt x="75" y="40"/>
                      <a:pt x="75" y="40"/>
                      <a:pt x="75" y="40"/>
                    </a:cubicBezTo>
                    <a:cubicBezTo>
                      <a:pt x="75" y="40"/>
                      <a:pt x="75" y="40"/>
                      <a:pt x="75" y="40"/>
                    </a:cubicBezTo>
                    <a:cubicBezTo>
                      <a:pt x="76" y="40"/>
                      <a:pt x="76" y="40"/>
                      <a:pt x="76" y="40"/>
                    </a:cubicBezTo>
                    <a:cubicBezTo>
                      <a:pt x="76" y="40"/>
                      <a:pt x="76" y="40"/>
                      <a:pt x="76" y="40"/>
                    </a:cubicBezTo>
                    <a:cubicBezTo>
                      <a:pt x="76" y="40"/>
                      <a:pt x="76" y="40"/>
                      <a:pt x="76" y="40"/>
                    </a:cubicBezTo>
                    <a:cubicBezTo>
                      <a:pt x="76" y="40"/>
                      <a:pt x="76" y="40"/>
                      <a:pt x="76" y="40"/>
                    </a:cubicBezTo>
                    <a:cubicBezTo>
                      <a:pt x="76" y="40"/>
                      <a:pt x="76" y="40"/>
                      <a:pt x="76" y="40"/>
                    </a:cubicBezTo>
                    <a:cubicBezTo>
                      <a:pt x="76" y="40"/>
                      <a:pt x="76" y="40"/>
                      <a:pt x="76" y="40"/>
                    </a:cubicBezTo>
                    <a:cubicBezTo>
                      <a:pt x="76" y="40"/>
                      <a:pt x="76" y="40"/>
                      <a:pt x="76" y="40"/>
                    </a:cubicBezTo>
                    <a:cubicBezTo>
                      <a:pt x="76" y="40"/>
                      <a:pt x="76" y="40"/>
                      <a:pt x="76" y="40"/>
                    </a:cubicBezTo>
                    <a:cubicBezTo>
                      <a:pt x="76" y="40"/>
                      <a:pt x="76" y="40"/>
                      <a:pt x="76" y="40"/>
                    </a:cubicBezTo>
                    <a:cubicBezTo>
                      <a:pt x="76" y="40"/>
                      <a:pt x="76" y="40"/>
                      <a:pt x="76" y="40"/>
                    </a:cubicBezTo>
                    <a:cubicBezTo>
                      <a:pt x="76" y="40"/>
                      <a:pt x="76" y="40"/>
                      <a:pt x="76" y="40"/>
                    </a:cubicBezTo>
                    <a:cubicBezTo>
                      <a:pt x="76" y="40"/>
                      <a:pt x="76" y="40"/>
                      <a:pt x="76" y="40"/>
                    </a:cubicBezTo>
                    <a:cubicBezTo>
                      <a:pt x="76" y="40"/>
                      <a:pt x="76" y="40"/>
                      <a:pt x="76" y="40"/>
                    </a:cubicBezTo>
                    <a:cubicBezTo>
                      <a:pt x="76" y="40"/>
                      <a:pt x="76" y="40"/>
                      <a:pt x="76"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7" y="40"/>
                      <a:pt x="77" y="40"/>
                      <a:pt x="77" y="40"/>
                    </a:cubicBezTo>
                    <a:cubicBezTo>
                      <a:pt x="78" y="40"/>
                      <a:pt x="78" y="40"/>
                      <a:pt x="78" y="40"/>
                    </a:cubicBezTo>
                    <a:cubicBezTo>
                      <a:pt x="78" y="40"/>
                      <a:pt x="78" y="40"/>
                      <a:pt x="78" y="40"/>
                    </a:cubicBezTo>
                    <a:cubicBezTo>
                      <a:pt x="78" y="40"/>
                      <a:pt x="78" y="40"/>
                      <a:pt x="78" y="40"/>
                    </a:cubicBezTo>
                    <a:cubicBezTo>
                      <a:pt x="78" y="40"/>
                      <a:pt x="78" y="40"/>
                      <a:pt x="78" y="40"/>
                    </a:cubicBezTo>
                    <a:cubicBezTo>
                      <a:pt x="78" y="40"/>
                      <a:pt x="78" y="40"/>
                      <a:pt x="78" y="40"/>
                    </a:cubicBezTo>
                    <a:cubicBezTo>
                      <a:pt x="78" y="40"/>
                      <a:pt x="78" y="40"/>
                      <a:pt x="78" y="40"/>
                    </a:cubicBezTo>
                    <a:cubicBezTo>
                      <a:pt x="78" y="40"/>
                      <a:pt x="78" y="40"/>
                      <a:pt x="78" y="40"/>
                    </a:cubicBezTo>
                    <a:cubicBezTo>
                      <a:pt x="79" y="40"/>
                      <a:pt x="79" y="40"/>
                      <a:pt x="79" y="40"/>
                    </a:cubicBezTo>
                    <a:cubicBezTo>
                      <a:pt x="79" y="40"/>
                      <a:pt x="79" y="40"/>
                      <a:pt x="79" y="40"/>
                    </a:cubicBezTo>
                    <a:cubicBezTo>
                      <a:pt x="79" y="40"/>
                      <a:pt x="79" y="40"/>
                      <a:pt x="79" y="40"/>
                    </a:cubicBezTo>
                    <a:cubicBezTo>
                      <a:pt x="79" y="40"/>
                      <a:pt x="79" y="40"/>
                      <a:pt x="79" y="40"/>
                    </a:cubicBezTo>
                    <a:cubicBezTo>
                      <a:pt x="79" y="40"/>
                      <a:pt x="79" y="40"/>
                      <a:pt x="79" y="40"/>
                    </a:cubicBezTo>
                    <a:cubicBezTo>
                      <a:pt x="79" y="40"/>
                      <a:pt x="79" y="40"/>
                      <a:pt x="79" y="40"/>
                    </a:cubicBezTo>
                    <a:cubicBezTo>
                      <a:pt x="79" y="40"/>
                      <a:pt x="79" y="40"/>
                      <a:pt x="79" y="40"/>
                    </a:cubicBezTo>
                    <a:cubicBezTo>
                      <a:pt x="79" y="40"/>
                      <a:pt x="79" y="40"/>
                      <a:pt x="79" y="40"/>
                    </a:cubicBezTo>
                    <a:cubicBezTo>
                      <a:pt x="79" y="40"/>
                      <a:pt x="79" y="40"/>
                      <a:pt x="79" y="40"/>
                    </a:cubicBezTo>
                    <a:cubicBezTo>
                      <a:pt x="79" y="39"/>
                      <a:pt x="79" y="39"/>
                      <a:pt x="79" y="39"/>
                    </a:cubicBezTo>
                    <a:cubicBezTo>
                      <a:pt x="79" y="39"/>
                      <a:pt x="79" y="39"/>
                      <a:pt x="79" y="39"/>
                    </a:cubicBezTo>
                    <a:cubicBezTo>
                      <a:pt x="80" y="39"/>
                      <a:pt x="80" y="39"/>
                      <a:pt x="80" y="39"/>
                    </a:cubicBezTo>
                    <a:cubicBezTo>
                      <a:pt x="80" y="39"/>
                      <a:pt x="80" y="39"/>
                      <a:pt x="80" y="39"/>
                    </a:cubicBezTo>
                    <a:cubicBezTo>
                      <a:pt x="80" y="39"/>
                      <a:pt x="80" y="39"/>
                      <a:pt x="80" y="39"/>
                    </a:cubicBezTo>
                    <a:cubicBezTo>
                      <a:pt x="80" y="39"/>
                      <a:pt x="80" y="39"/>
                      <a:pt x="80" y="39"/>
                    </a:cubicBezTo>
                    <a:cubicBezTo>
                      <a:pt x="80" y="39"/>
                      <a:pt x="80" y="39"/>
                      <a:pt x="80" y="39"/>
                    </a:cubicBezTo>
                    <a:cubicBezTo>
                      <a:pt x="80" y="39"/>
                      <a:pt x="80" y="39"/>
                      <a:pt x="80" y="39"/>
                    </a:cubicBezTo>
                    <a:cubicBezTo>
                      <a:pt x="80" y="39"/>
                      <a:pt x="80" y="39"/>
                      <a:pt x="80" y="39"/>
                    </a:cubicBezTo>
                    <a:cubicBezTo>
                      <a:pt x="80" y="39"/>
                      <a:pt x="80" y="39"/>
                      <a:pt x="80" y="39"/>
                    </a:cubicBezTo>
                    <a:cubicBezTo>
                      <a:pt x="80" y="39"/>
                      <a:pt x="80" y="39"/>
                      <a:pt x="80" y="39"/>
                    </a:cubicBezTo>
                    <a:cubicBezTo>
                      <a:pt x="80" y="39"/>
                      <a:pt x="80" y="39"/>
                      <a:pt x="80" y="39"/>
                    </a:cubicBezTo>
                    <a:cubicBezTo>
                      <a:pt x="80" y="39"/>
                      <a:pt x="80" y="39"/>
                      <a:pt x="80" y="39"/>
                    </a:cubicBezTo>
                    <a:cubicBezTo>
                      <a:pt x="80" y="39"/>
                      <a:pt x="80" y="39"/>
                      <a:pt x="80" y="39"/>
                    </a:cubicBezTo>
                    <a:cubicBezTo>
                      <a:pt x="80" y="39"/>
                      <a:pt x="80" y="39"/>
                      <a:pt x="80" y="39"/>
                    </a:cubicBezTo>
                    <a:cubicBezTo>
                      <a:pt x="81" y="39"/>
                      <a:pt x="81" y="39"/>
                      <a:pt x="81" y="39"/>
                    </a:cubicBezTo>
                    <a:cubicBezTo>
                      <a:pt x="81" y="39"/>
                      <a:pt x="81" y="39"/>
                      <a:pt x="81" y="39"/>
                    </a:cubicBezTo>
                    <a:cubicBezTo>
                      <a:pt x="81" y="39"/>
                      <a:pt x="81" y="39"/>
                      <a:pt x="81" y="39"/>
                    </a:cubicBezTo>
                    <a:cubicBezTo>
                      <a:pt x="81" y="39"/>
                      <a:pt x="81" y="39"/>
                      <a:pt x="81" y="39"/>
                    </a:cubicBezTo>
                    <a:cubicBezTo>
                      <a:pt x="81" y="39"/>
                      <a:pt x="81" y="39"/>
                      <a:pt x="81" y="39"/>
                    </a:cubicBezTo>
                    <a:cubicBezTo>
                      <a:pt x="81" y="39"/>
                      <a:pt x="81" y="39"/>
                      <a:pt x="81" y="39"/>
                    </a:cubicBezTo>
                    <a:cubicBezTo>
                      <a:pt x="81" y="38"/>
                      <a:pt x="81" y="38"/>
                      <a:pt x="81" y="38"/>
                    </a:cubicBezTo>
                    <a:cubicBezTo>
                      <a:pt x="81" y="38"/>
                      <a:pt x="81" y="38"/>
                      <a:pt x="81" y="38"/>
                    </a:cubicBezTo>
                    <a:cubicBezTo>
                      <a:pt x="81" y="38"/>
                      <a:pt x="81" y="38"/>
                      <a:pt x="81" y="38"/>
                    </a:cubicBezTo>
                    <a:cubicBezTo>
                      <a:pt x="82" y="39"/>
                      <a:pt x="82" y="39"/>
                      <a:pt x="82" y="39"/>
                    </a:cubicBezTo>
                    <a:cubicBezTo>
                      <a:pt x="82" y="39"/>
                      <a:pt x="82" y="39"/>
                      <a:pt x="82" y="39"/>
                    </a:cubicBezTo>
                    <a:cubicBezTo>
                      <a:pt x="82" y="39"/>
                      <a:pt x="82" y="39"/>
                      <a:pt x="82" y="39"/>
                    </a:cubicBezTo>
                    <a:cubicBezTo>
                      <a:pt x="82" y="39"/>
                      <a:pt x="82" y="39"/>
                      <a:pt x="82" y="39"/>
                    </a:cubicBezTo>
                    <a:cubicBezTo>
                      <a:pt x="82" y="39"/>
                      <a:pt x="82" y="39"/>
                      <a:pt x="82" y="39"/>
                    </a:cubicBezTo>
                    <a:cubicBezTo>
                      <a:pt x="82" y="39"/>
                      <a:pt x="82" y="39"/>
                      <a:pt x="82" y="39"/>
                    </a:cubicBezTo>
                    <a:cubicBezTo>
                      <a:pt x="82" y="39"/>
                      <a:pt x="82" y="39"/>
                      <a:pt x="82" y="39"/>
                    </a:cubicBezTo>
                    <a:cubicBezTo>
                      <a:pt x="82" y="39"/>
                      <a:pt x="82" y="39"/>
                      <a:pt x="82" y="39"/>
                    </a:cubicBezTo>
                    <a:cubicBezTo>
                      <a:pt x="82" y="39"/>
                      <a:pt x="82" y="39"/>
                      <a:pt x="82" y="39"/>
                    </a:cubicBezTo>
                    <a:cubicBezTo>
                      <a:pt x="82" y="39"/>
                      <a:pt x="82" y="39"/>
                      <a:pt x="82" y="39"/>
                    </a:cubicBezTo>
                    <a:cubicBezTo>
                      <a:pt x="82" y="39"/>
                      <a:pt x="82" y="39"/>
                      <a:pt x="82" y="39"/>
                    </a:cubicBezTo>
                    <a:cubicBezTo>
                      <a:pt x="82" y="39"/>
                      <a:pt x="82" y="39"/>
                      <a:pt x="82" y="39"/>
                    </a:cubicBezTo>
                    <a:cubicBezTo>
                      <a:pt x="83" y="39"/>
                      <a:pt x="83" y="39"/>
                      <a:pt x="83" y="39"/>
                    </a:cubicBezTo>
                    <a:cubicBezTo>
                      <a:pt x="83" y="39"/>
                      <a:pt x="83" y="39"/>
                      <a:pt x="83" y="39"/>
                    </a:cubicBezTo>
                    <a:cubicBezTo>
                      <a:pt x="83" y="39"/>
                      <a:pt x="83" y="39"/>
                      <a:pt x="83" y="39"/>
                    </a:cubicBezTo>
                    <a:cubicBezTo>
                      <a:pt x="83" y="39"/>
                      <a:pt x="83" y="39"/>
                      <a:pt x="83" y="39"/>
                    </a:cubicBezTo>
                    <a:cubicBezTo>
                      <a:pt x="83" y="39"/>
                      <a:pt x="83" y="39"/>
                      <a:pt x="83" y="39"/>
                    </a:cubicBezTo>
                    <a:cubicBezTo>
                      <a:pt x="83" y="39"/>
                      <a:pt x="83" y="39"/>
                      <a:pt x="83" y="39"/>
                    </a:cubicBezTo>
                    <a:cubicBezTo>
                      <a:pt x="83" y="40"/>
                      <a:pt x="83" y="40"/>
                      <a:pt x="83" y="40"/>
                    </a:cubicBezTo>
                    <a:cubicBezTo>
                      <a:pt x="83" y="40"/>
                      <a:pt x="83" y="40"/>
                      <a:pt x="83" y="40"/>
                    </a:cubicBezTo>
                    <a:cubicBezTo>
                      <a:pt x="83" y="40"/>
                      <a:pt x="83" y="40"/>
                      <a:pt x="83" y="40"/>
                    </a:cubicBezTo>
                    <a:cubicBezTo>
                      <a:pt x="83" y="40"/>
                      <a:pt x="83" y="40"/>
                      <a:pt x="83" y="40"/>
                    </a:cubicBezTo>
                    <a:cubicBezTo>
                      <a:pt x="83" y="40"/>
                      <a:pt x="83" y="40"/>
                      <a:pt x="83" y="40"/>
                    </a:cubicBezTo>
                    <a:cubicBezTo>
                      <a:pt x="83" y="40"/>
                      <a:pt x="83" y="40"/>
                      <a:pt x="83" y="40"/>
                    </a:cubicBezTo>
                    <a:cubicBezTo>
                      <a:pt x="84" y="40"/>
                      <a:pt x="84" y="40"/>
                      <a:pt x="84" y="40"/>
                    </a:cubicBezTo>
                    <a:cubicBezTo>
                      <a:pt x="84" y="40"/>
                      <a:pt x="84" y="40"/>
                      <a:pt x="84" y="40"/>
                    </a:cubicBezTo>
                    <a:cubicBezTo>
                      <a:pt x="84" y="40"/>
                      <a:pt x="84" y="40"/>
                      <a:pt x="84" y="40"/>
                    </a:cubicBezTo>
                    <a:cubicBezTo>
                      <a:pt x="84" y="40"/>
                      <a:pt x="84" y="40"/>
                      <a:pt x="84" y="40"/>
                    </a:cubicBezTo>
                    <a:cubicBezTo>
                      <a:pt x="84" y="40"/>
                      <a:pt x="84" y="40"/>
                      <a:pt x="84" y="40"/>
                    </a:cubicBezTo>
                    <a:cubicBezTo>
                      <a:pt x="83" y="41"/>
                      <a:pt x="83" y="41"/>
                      <a:pt x="83" y="41"/>
                    </a:cubicBezTo>
                    <a:cubicBezTo>
                      <a:pt x="83" y="41"/>
                      <a:pt x="83" y="41"/>
                      <a:pt x="83" y="41"/>
                    </a:cubicBezTo>
                    <a:cubicBezTo>
                      <a:pt x="83" y="41"/>
                      <a:pt x="83" y="41"/>
                      <a:pt x="83" y="41"/>
                    </a:cubicBezTo>
                    <a:cubicBezTo>
                      <a:pt x="83" y="41"/>
                      <a:pt x="83" y="41"/>
                      <a:pt x="83" y="41"/>
                    </a:cubicBezTo>
                    <a:cubicBezTo>
                      <a:pt x="83" y="41"/>
                      <a:pt x="83" y="41"/>
                      <a:pt x="83" y="41"/>
                    </a:cubicBezTo>
                    <a:cubicBezTo>
                      <a:pt x="83" y="41"/>
                      <a:pt x="83" y="41"/>
                      <a:pt x="83" y="41"/>
                    </a:cubicBezTo>
                    <a:cubicBezTo>
                      <a:pt x="83" y="41"/>
                      <a:pt x="83" y="41"/>
                      <a:pt x="83" y="41"/>
                    </a:cubicBezTo>
                    <a:cubicBezTo>
                      <a:pt x="83" y="41"/>
                      <a:pt x="83" y="41"/>
                      <a:pt x="83" y="41"/>
                    </a:cubicBezTo>
                    <a:cubicBezTo>
                      <a:pt x="83" y="41"/>
                      <a:pt x="83" y="41"/>
                      <a:pt x="83" y="41"/>
                    </a:cubicBezTo>
                    <a:cubicBezTo>
                      <a:pt x="83" y="41"/>
                      <a:pt x="83" y="41"/>
                      <a:pt x="83" y="41"/>
                    </a:cubicBezTo>
                    <a:cubicBezTo>
                      <a:pt x="83" y="41"/>
                      <a:pt x="83" y="41"/>
                      <a:pt x="83" y="41"/>
                    </a:cubicBezTo>
                    <a:cubicBezTo>
                      <a:pt x="83" y="41"/>
                      <a:pt x="83" y="41"/>
                      <a:pt x="83" y="41"/>
                    </a:cubicBezTo>
                    <a:cubicBezTo>
                      <a:pt x="83" y="41"/>
                      <a:pt x="83" y="41"/>
                      <a:pt x="83" y="41"/>
                    </a:cubicBezTo>
                    <a:cubicBezTo>
                      <a:pt x="83" y="41"/>
                      <a:pt x="83" y="41"/>
                      <a:pt x="83" y="41"/>
                    </a:cubicBezTo>
                    <a:cubicBezTo>
                      <a:pt x="83" y="41"/>
                      <a:pt x="83" y="41"/>
                      <a:pt x="83" y="41"/>
                    </a:cubicBezTo>
                    <a:cubicBezTo>
                      <a:pt x="83" y="41"/>
                      <a:pt x="83" y="41"/>
                      <a:pt x="83" y="41"/>
                    </a:cubicBezTo>
                    <a:cubicBezTo>
                      <a:pt x="83" y="42"/>
                      <a:pt x="83" y="42"/>
                      <a:pt x="83" y="42"/>
                    </a:cubicBezTo>
                    <a:cubicBezTo>
                      <a:pt x="83" y="42"/>
                      <a:pt x="83" y="42"/>
                      <a:pt x="83" y="42"/>
                    </a:cubicBezTo>
                    <a:cubicBezTo>
                      <a:pt x="83" y="42"/>
                      <a:pt x="83" y="42"/>
                      <a:pt x="83" y="42"/>
                    </a:cubicBezTo>
                    <a:cubicBezTo>
                      <a:pt x="83" y="42"/>
                      <a:pt x="83" y="42"/>
                      <a:pt x="83" y="42"/>
                    </a:cubicBezTo>
                    <a:cubicBezTo>
                      <a:pt x="83" y="42"/>
                      <a:pt x="83" y="42"/>
                      <a:pt x="83" y="42"/>
                    </a:cubicBezTo>
                    <a:cubicBezTo>
                      <a:pt x="83" y="42"/>
                      <a:pt x="83" y="42"/>
                      <a:pt x="83" y="42"/>
                    </a:cubicBezTo>
                    <a:cubicBezTo>
                      <a:pt x="82" y="42"/>
                      <a:pt x="82" y="42"/>
                      <a:pt x="82" y="42"/>
                    </a:cubicBezTo>
                    <a:cubicBezTo>
                      <a:pt x="82" y="42"/>
                      <a:pt x="82" y="42"/>
                      <a:pt x="82" y="42"/>
                    </a:cubicBezTo>
                    <a:cubicBezTo>
                      <a:pt x="82" y="42"/>
                      <a:pt x="82" y="42"/>
                      <a:pt x="82" y="42"/>
                    </a:cubicBezTo>
                    <a:cubicBezTo>
                      <a:pt x="82" y="42"/>
                      <a:pt x="82" y="42"/>
                      <a:pt x="82" y="42"/>
                    </a:cubicBezTo>
                    <a:cubicBezTo>
                      <a:pt x="82" y="42"/>
                      <a:pt x="82" y="42"/>
                      <a:pt x="82" y="42"/>
                    </a:cubicBezTo>
                    <a:cubicBezTo>
                      <a:pt x="82" y="42"/>
                      <a:pt x="82" y="42"/>
                      <a:pt x="82" y="42"/>
                    </a:cubicBezTo>
                    <a:cubicBezTo>
                      <a:pt x="82" y="42"/>
                      <a:pt x="82" y="42"/>
                      <a:pt x="82" y="42"/>
                    </a:cubicBezTo>
                    <a:cubicBezTo>
                      <a:pt x="82" y="43"/>
                      <a:pt x="82" y="43"/>
                      <a:pt x="82" y="43"/>
                    </a:cubicBezTo>
                    <a:cubicBezTo>
                      <a:pt x="82" y="43"/>
                      <a:pt x="82" y="43"/>
                      <a:pt x="82" y="43"/>
                    </a:cubicBezTo>
                    <a:cubicBezTo>
                      <a:pt x="82" y="43"/>
                      <a:pt x="82" y="43"/>
                      <a:pt x="82" y="43"/>
                    </a:cubicBezTo>
                    <a:cubicBezTo>
                      <a:pt x="82" y="43"/>
                      <a:pt x="82" y="43"/>
                      <a:pt x="82" y="43"/>
                    </a:cubicBezTo>
                    <a:cubicBezTo>
                      <a:pt x="82" y="43"/>
                      <a:pt x="82" y="43"/>
                      <a:pt x="82" y="43"/>
                    </a:cubicBezTo>
                    <a:cubicBezTo>
                      <a:pt x="82" y="43"/>
                      <a:pt x="82" y="43"/>
                      <a:pt x="82" y="43"/>
                    </a:cubicBezTo>
                    <a:cubicBezTo>
                      <a:pt x="82" y="43"/>
                      <a:pt x="82" y="43"/>
                      <a:pt x="82" y="43"/>
                    </a:cubicBezTo>
                    <a:cubicBezTo>
                      <a:pt x="82" y="43"/>
                      <a:pt x="82" y="43"/>
                      <a:pt x="82" y="43"/>
                    </a:cubicBezTo>
                    <a:cubicBezTo>
                      <a:pt x="82" y="43"/>
                      <a:pt x="82" y="43"/>
                      <a:pt x="82" y="43"/>
                    </a:cubicBezTo>
                    <a:cubicBezTo>
                      <a:pt x="82" y="43"/>
                      <a:pt x="82" y="43"/>
                      <a:pt x="82" y="43"/>
                    </a:cubicBezTo>
                    <a:cubicBezTo>
                      <a:pt x="82" y="43"/>
                      <a:pt x="82" y="43"/>
                      <a:pt x="82" y="43"/>
                    </a:cubicBezTo>
                    <a:cubicBezTo>
                      <a:pt x="82" y="43"/>
                      <a:pt x="82" y="43"/>
                      <a:pt x="82" y="43"/>
                    </a:cubicBezTo>
                    <a:cubicBezTo>
                      <a:pt x="82" y="43"/>
                      <a:pt x="82" y="43"/>
                      <a:pt x="82" y="43"/>
                    </a:cubicBezTo>
                    <a:cubicBezTo>
                      <a:pt x="82" y="43"/>
                      <a:pt x="82" y="43"/>
                      <a:pt x="82" y="43"/>
                    </a:cubicBezTo>
                    <a:cubicBezTo>
                      <a:pt x="82" y="43"/>
                      <a:pt x="82" y="43"/>
                      <a:pt x="82" y="43"/>
                    </a:cubicBezTo>
                    <a:cubicBezTo>
                      <a:pt x="81" y="43"/>
                      <a:pt x="81" y="43"/>
                      <a:pt x="81" y="43"/>
                    </a:cubicBezTo>
                    <a:cubicBezTo>
                      <a:pt x="81" y="43"/>
                      <a:pt x="81" y="43"/>
                      <a:pt x="81" y="43"/>
                    </a:cubicBezTo>
                    <a:cubicBezTo>
                      <a:pt x="81" y="43"/>
                      <a:pt x="81" y="43"/>
                      <a:pt x="81" y="43"/>
                    </a:cubicBezTo>
                    <a:cubicBezTo>
                      <a:pt x="81" y="43"/>
                      <a:pt x="81" y="43"/>
                      <a:pt x="81" y="43"/>
                    </a:cubicBezTo>
                    <a:cubicBezTo>
                      <a:pt x="81" y="43"/>
                      <a:pt x="81" y="43"/>
                      <a:pt x="81" y="43"/>
                    </a:cubicBezTo>
                    <a:cubicBezTo>
                      <a:pt x="80" y="42"/>
                      <a:pt x="80" y="42"/>
                      <a:pt x="80" y="42"/>
                    </a:cubicBezTo>
                    <a:cubicBezTo>
                      <a:pt x="80" y="42"/>
                      <a:pt x="80" y="42"/>
                      <a:pt x="80" y="42"/>
                    </a:cubicBezTo>
                    <a:cubicBezTo>
                      <a:pt x="80" y="42"/>
                      <a:pt x="80" y="42"/>
                      <a:pt x="80" y="42"/>
                    </a:cubicBezTo>
                    <a:cubicBezTo>
                      <a:pt x="80" y="42"/>
                      <a:pt x="80" y="42"/>
                      <a:pt x="80" y="42"/>
                    </a:cubicBezTo>
                    <a:cubicBezTo>
                      <a:pt x="80" y="42"/>
                      <a:pt x="80" y="42"/>
                      <a:pt x="80" y="42"/>
                    </a:cubicBezTo>
                    <a:cubicBezTo>
                      <a:pt x="80" y="42"/>
                      <a:pt x="80" y="42"/>
                      <a:pt x="80" y="42"/>
                    </a:cubicBezTo>
                    <a:cubicBezTo>
                      <a:pt x="80" y="42"/>
                      <a:pt x="80" y="42"/>
                      <a:pt x="80" y="42"/>
                    </a:cubicBezTo>
                    <a:cubicBezTo>
                      <a:pt x="80" y="42"/>
                      <a:pt x="80" y="42"/>
                      <a:pt x="80" y="42"/>
                    </a:cubicBezTo>
                    <a:cubicBezTo>
                      <a:pt x="80" y="42"/>
                      <a:pt x="80" y="42"/>
                      <a:pt x="80" y="42"/>
                    </a:cubicBezTo>
                    <a:cubicBezTo>
                      <a:pt x="80" y="42"/>
                      <a:pt x="80" y="42"/>
                      <a:pt x="80" y="42"/>
                    </a:cubicBezTo>
                    <a:cubicBezTo>
                      <a:pt x="80" y="42"/>
                      <a:pt x="80" y="42"/>
                      <a:pt x="80" y="42"/>
                    </a:cubicBezTo>
                    <a:cubicBezTo>
                      <a:pt x="80" y="42"/>
                      <a:pt x="80" y="42"/>
                      <a:pt x="80" y="42"/>
                    </a:cubicBezTo>
                    <a:cubicBezTo>
                      <a:pt x="80" y="42"/>
                      <a:pt x="80" y="42"/>
                      <a:pt x="80" y="42"/>
                    </a:cubicBezTo>
                    <a:cubicBezTo>
                      <a:pt x="80" y="42"/>
                      <a:pt x="80" y="42"/>
                      <a:pt x="80" y="42"/>
                    </a:cubicBezTo>
                    <a:cubicBezTo>
                      <a:pt x="79" y="41"/>
                      <a:pt x="79" y="41"/>
                      <a:pt x="79" y="41"/>
                    </a:cubicBezTo>
                    <a:cubicBezTo>
                      <a:pt x="79" y="42"/>
                      <a:pt x="79" y="42"/>
                      <a:pt x="79" y="42"/>
                    </a:cubicBezTo>
                    <a:cubicBezTo>
                      <a:pt x="79" y="42"/>
                      <a:pt x="79" y="42"/>
                      <a:pt x="79" y="42"/>
                    </a:cubicBezTo>
                    <a:cubicBezTo>
                      <a:pt x="79" y="42"/>
                      <a:pt x="79" y="42"/>
                      <a:pt x="79" y="42"/>
                    </a:cubicBezTo>
                    <a:cubicBezTo>
                      <a:pt x="79" y="42"/>
                      <a:pt x="79" y="42"/>
                      <a:pt x="79" y="42"/>
                    </a:cubicBezTo>
                    <a:cubicBezTo>
                      <a:pt x="79" y="42"/>
                      <a:pt x="79" y="42"/>
                      <a:pt x="79" y="42"/>
                    </a:cubicBezTo>
                    <a:cubicBezTo>
                      <a:pt x="78" y="42"/>
                      <a:pt x="78" y="42"/>
                      <a:pt x="78" y="42"/>
                    </a:cubicBezTo>
                    <a:cubicBezTo>
                      <a:pt x="78" y="42"/>
                      <a:pt x="78" y="42"/>
                      <a:pt x="78" y="42"/>
                    </a:cubicBezTo>
                    <a:cubicBezTo>
                      <a:pt x="78" y="42"/>
                      <a:pt x="78" y="42"/>
                      <a:pt x="78" y="42"/>
                    </a:cubicBezTo>
                    <a:cubicBezTo>
                      <a:pt x="78" y="42"/>
                      <a:pt x="78" y="42"/>
                      <a:pt x="78" y="42"/>
                    </a:cubicBezTo>
                    <a:cubicBezTo>
                      <a:pt x="78" y="42"/>
                      <a:pt x="78" y="42"/>
                      <a:pt x="78" y="42"/>
                    </a:cubicBezTo>
                    <a:cubicBezTo>
                      <a:pt x="78" y="43"/>
                      <a:pt x="78" y="43"/>
                      <a:pt x="78" y="43"/>
                    </a:cubicBezTo>
                    <a:cubicBezTo>
                      <a:pt x="78" y="43"/>
                      <a:pt x="78" y="43"/>
                      <a:pt x="78" y="43"/>
                    </a:cubicBezTo>
                    <a:cubicBezTo>
                      <a:pt x="78" y="43"/>
                      <a:pt x="78" y="43"/>
                      <a:pt x="78" y="43"/>
                    </a:cubicBezTo>
                    <a:cubicBezTo>
                      <a:pt x="78" y="43"/>
                      <a:pt x="78" y="43"/>
                      <a:pt x="78" y="43"/>
                    </a:cubicBezTo>
                    <a:cubicBezTo>
                      <a:pt x="78" y="43"/>
                      <a:pt x="78" y="43"/>
                      <a:pt x="78" y="43"/>
                    </a:cubicBezTo>
                    <a:cubicBezTo>
                      <a:pt x="79" y="43"/>
                      <a:pt x="79" y="43"/>
                      <a:pt x="79" y="43"/>
                    </a:cubicBezTo>
                    <a:cubicBezTo>
                      <a:pt x="78" y="43"/>
                      <a:pt x="78" y="43"/>
                      <a:pt x="78" y="43"/>
                    </a:cubicBezTo>
                    <a:cubicBezTo>
                      <a:pt x="79" y="43"/>
                      <a:pt x="79" y="43"/>
                      <a:pt x="79" y="43"/>
                    </a:cubicBezTo>
                    <a:cubicBezTo>
                      <a:pt x="78" y="43"/>
                      <a:pt x="78" y="43"/>
                      <a:pt x="78" y="43"/>
                    </a:cubicBezTo>
                    <a:cubicBezTo>
                      <a:pt x="78" y="43"/>
                      <a:pt x="78" y="43"/>
                      <a:pt x="78" y="43"/>
                    </a:cubicBezTo>
                    <a:cubicBezTo>
                      <a:pt x="78" y="44"/>
                      <a:pt x="78" y="44"/>
                      <a:pt x="78" y="44"/>
                    </a:cubicBezTo>
                    <a:cubicBezTo>
                      <a:pt x="79" y="44"/>
                      <a:pt x="79" y="44"/>
                      <a:pt x="79" y="44"/>
                    </a:cubicBezTo>
                    <a:cubicBezTo>
                      <a:pt x="79" y="44"/>
                      <a:pt x="79" y="44"/>
                      <a:pt x="79" y="44"/>
                    </a:cubicBezTo>
                    <a:cubicBezTo>
                      <a:pt x="79" y="44"/>
                      <a:pt x="79" y="44"/>
                      <a:pt x="79" y="44"/>
                    </a:cubicBezTo>
                    <a:cubicBezTo>
                      <a:pt x="78" y="44"/>
                      <a:pt x="78" y="44"/>
                      <a:pt x="78" y="44"/>
                    </a:cubicBezTo>
                    <a:cubicBezTo>
                      <a:pt x="79" y="44"/>
                      <a:pt x="79" y="44"/>
                      <a:pt x="79" y="44"/>
                    </a:cubicBezTo>
                    <a:cubicBezTo>
                      <a:pt x="79" y="44"/>
                      <a:pt x="79" y="44"/>
                      <a:pt x="79" y="44"/>
                    </a:cubicBezTo>
                    <a:cubicBezTo>
                      <a:pt x="78" y="44"/>
                      <a:pt x="78" y="44"/>
                      <a:pt x="78" y="44"/>
                    </a:cubicBezTo>
                    <a:cubicBezTo>
                      <a:pt x="78" y="44"/>
                      <a:pt x="78" y="44"/>
                      <a:pt x="78" y="44"/>
                    </a:cubicBezTo>
                    <a:cubicBezTo>
                      <a:pt x="78" y="44"/>
                      <a:pt x="78" y="44"/>
                      <a:pt x="78" y="44"/>
                    </a:cubicBezTo>
                    <a:cubicBezTo>
                      <a:pt x="79" y="44"/>
                      <a:pt x="79" y="44"/>
                      <a:pt x="79" y="44"/>
                    </a:cubicBezTo>
                    <a:cubicBezTo>
                      <a:pt x="79" y="44"/>
                      <a:pt x="79" y="44"/>
                      <a:pt x="79" y="44"/>
                    </a:cubicBezTo>
                    <a:cubicBezTo>
                      <a:pt x="79" y="44"/>
                      <a:pt x="79" y="44"/>
                      <a:pt x="79" y="44"/>
                    </a:cubicBezTo>
                    <a:cubicBezTo>
                      <a:pt x="79" y="44"/>
                      <a:pt x="79" y="44"/>
                      <a:pt x="79" y="44"/>
                    </a:cubicBezTo>
                    <a:cubicBezTo>
                      <a:pt x="79" y="44"/>
                      <a:pt x="79" y="44"/>
                      <a:pt x="79" y="44"/>
                    </a:cubicBezTo>
                    <a:cubicBezTo>
                      <a:pt x="79" y="44"/>
                      <a:pt x="79" y="44"/>
                      <a:pt x="79" y="44"/>
                    </a:cubicBezTo>
                    <a:cubicBezTo>
                      <a:pt x="79" y="44"/>
                      <a:pt x="79" y="44"/>
                      <a:pt x="79" y="44"/>
                    </a:cubicBezTo>
                    <a:cubicBezTo>
                      <a:pt x="79" y="44"/>
                      <a:pt x="79" y="44"/>
                      <a:pt x="79" y="44"/>
                    </a:cubicBezTo>
                    <a:cubicBezTo>
                      <a:pt x="79" y="44"/>
                      <a:pt x="79" y="44"/>
                      <a:pt x="79" y="44"/>
                    </a:cubicBezTo>
                    <a:cubicBezTo>
                      <a:pt x="79" y="45"/>
                      <a:pt x="79" y="45"/>
                      <a:pt x="79" y="45"/>
                    </a:cubicBezTo>
                    <a:cubicBezTo>
                      <a:pt x="79" y="45"/>
                      <a:pt x="79" y="45"/>
                      <a:pt x="79" y="45"/>
                    </a:cubicBezTo>
                    <a:cubicBezTo>
                      <a:pt x="79" y="45"/>
                      <a:pt x="79" y="45"/>
                      <a:pt x="79" y="45"/>
                    </a:cubicBezTo>
                    <a:cubicBezTo>
                      <a:pt x="79" y="45"/>
                      <a:pt x="79" y="45"/>
                      <a:pt x="79" y="45"/>
                    </a:cubicBezTo>
                    <a:cubicBezTo>
                      <a:pt x="79" y="45"/>
                      <a:pt x="79" y="45"/>
                      <a:pt x="79" y="45"/>
                    </a:cubicBezTo>
                    <a:cubicBezTo>
                      <a:pt x="79" y="45"/>
                      <a:pt x="79" y="45"/>
                      <a:pt x="79" y="45"/>
                    </a:cubicBezTo>
                    <a:cubicBezTo>
                      <a:pt x="79" y="45"/>
                      <a:pt x="79" y="45"/>
                      <a:pt x="79" y="45"/>
                    </a:cubicBezTo>
                    <a:cubicBezTo>
                      <a:pt x="79" y="45"/>
                      <a:pt x="79" y="45"/>
                      <a:pt x="79" y="45"/>
                    </a:cubicBezTo>
                    <a:cubicBezTo>
                      <a:pt x="79" y="45"/>
                      <a:pt x="79" y="45"/>
                      <a:pt x="79" y="45"/>
                    </a:cubicBezTo>
                    <a:cubicBezTo>
                      <a:pt x="79" y="45"/>
                      <a:pt x="79" y="45"/>
                      <a:pt x="79" y="45"/>
                    </a:cubicBezTo>
                    <a:cubicBezTo>
                      <a:pt x="78" y="45"/>
                      <a:pt x="78" y="45"/>
                      <a:pt x="78" y="45"/>
                    </a:cubicBezTo>
                    <a:cubicBezTo>
                      <a:pt x="78" y="45"/>
                      <a:pt x="78" y="45"/>
                      <a:pt x="78" y="45"/>
                    </a:cubicBezTo>
                    <a:cubicBezTo>
                      <a:pt x="78" y="44"/>
                      <a:pt x="78" y="44"/>
                      <a:pt x="78" y="44"/>
                    </a:cubicBezTo>
                    <a:cubicBezTo>
                      <a:pt x="78" y="44"/>
                      <a:pt x="78" y="44"/>
                      <a:pt x="78" y="44"/>
                    </a:cubicBezTo>
                    <a:cubicBezTo>
                      <a:pt x="78" y="44"/>
                      <a:pt x="78" y="44"/>
                      <a:pt x="78" y="44"/>
                    </a:cubicBezTo>
                    <a:cubicBezTo>
                      <a:pt x="78" y="44"/>
                      <a:pt x="78" y="44"/>
                      <a:pt x="78" y="44"/>
                    </a:cubicBezTo>
                    <a:cubicBezTo>
                      <a:pt x="78" y="44"/>
                      <a:pt x="78" y="44"/>
                      <a:pt x="78" y="44"/>
                    </a:cubicBezTo>
                    <a:cubicBezTo>
                      <a:pt x="78" y="44"/>
                      <a:pt x="78" y="44"/>
                      <a:pt x="78" y="44"/>
                    </a:cubicBezTo>
                    <a:cubicBezTo>
                      <a:pt x="78" y="44"/>
                      <a:pt x="78" y="44"/>
                      <a:pt x="78" y="44"/>
                    </a:cubicBezTo>
                    <a:cubicBezTo>
                      <a:pt x="78" y="44"/>
                      <a:pt x="78" y="44"/>
                      <a:pt x="78" y="44"/>
                    </a:cubicBezTo>
                    <a:cubicBezTo>
                      <a:pt x="78" y="44"/>
                      <a:pt x="78" y="44"/>
                      <a:pt x="78" y="44"/>
                    </a:cubicBezTo>
                    <a:cubicBezTo>
                      <a:pt x="78" y="44"/>
                      <a:pt x="78" y="44"/>
                      <a:pt x="78" y="44"/>
                    </a:cubicBezTo>
                    <a:cubicBezTo>
                      <a:pt x="77" y="45"/>
                      <a:pt x="77" y="45"/>
                      <a:pt x="77" y="45"/>
                    </a:cubicBezTo>
                    <a:cubicBezTo>
                      <a:pt x="77" y="45"/>
                      <a:pt x="77" y="45"/>
                      <a:pt x="77" y="45"/>
                    </a:cubicBezTo>
                    <a:cubicBezTo>
                      <a:pt x="77" y="45"/>
                      <a:pt x="77" y="45"/>
                      <a:pt x="77" y="45"/>
                    </a:cubicBezTo>
                    <a:cubicBezTo>
                      <a:pt x="77" y="45"/>
                      <a:pt x="77" y="45"/>
                      <a:pt x="77" y="45"/>
                    </a:cubicBezTo>
                    <a:cubicBezTo>
                      <a:pt x="77" y="45"/>
                      <a:pt x="77" y="45"/>
                      <a:pt x="77" y="45"/>
                    </a:cubicBezTo>
                    <a:cubicBezTo>
                      <a:pt x="77" y="45"/>
                      <a:pt x="77" y="45"/>
                      <a:pt x="77" y="45"/>
                    </a:cubicBezTo>
                    <a:cubicBezTo>
                      <a:pt x="77" y="45"/>
                      <a:pt x="77" y="45"/>
                      <a:pt x="77" y="45"/>
                    </a:cubicBezTo>
                    <a:cubicBezTo>
                      <a:pt x="77" y="45"/>
                      <a:pt x="77" y="45"/>
                      <a:pt x="77" y="45"/>
                    </a:cubicBezTo>
                    <a:cubicBezTo>
                      <a:pt x="77" y="45"/>
                      <a:pt x="77" y="45"/>
                      <a:pt x="77" y="45"/>
                    </a:cubicBezTo>
                    <a:cubicBezTo>
                      <a:pt x="77" y="44"/>
                      <a:pt x="77" y="44"/>
                      <a:pt x="77" y="44"/>
                    </a:cubicBezTo>
                    <a:cubicBezTo>
                      <a:pt x="77" y="44"/>
                      <a:pt x="77" y="44"/>
                      <a:pt x="77" y="44"/>
                    </a:cubicBezTo>
                    <a:cubicBezTo>
                      <a:pt x="77" y="44"/>
                      <a:pt x="77" y="44"/>
                      <a:pt x="77" y="44"/>
                    </a:cubicBezTo>
                    <a:cubicBezTo>
                      <a:pt x="77" y="44"/>
                      <a:pt x="77" y="44"/>
                      <a:pt x="77" y="44"/>
                    </a:cubicBezTo>
                    <a:cubicBezTo>
                      <a:pt x="77" y="44"/>
                      <a:pt x="77" y="44"/>
                      <a:pt x="77" y="44"/>
                    </a:cubicBezTo>
                    <a:cubicBezTo>
                      <a:pt x="77" y="44"/>
                      <a:pt x="77" y="44"/>
                      <a:pt x="77" y="44"/>
                    </a:cubicBezTo>
                    <a:cubicBezTo>
                      <a:pt x="76" y="44"/>
                      <a:pt x="76" y="44"/>
                      <a:pt x="76" y="44"/>
                    </a:cubicBezTo>
                    <a:cubicBezTo>
                      <a:pt x="76" y="44"/>
                      <a:pt x="76" y="44"/>
                      <a:pt x="76" y="44"/>
                    </a:cubicBezTo>
                    <a:cubicBezTo>
                      <a:pt x="76" y="44"/>
                      <a:pt x="76" y="44"/>
                      <a:pt x="76" y="44"/>
                    </a:cubicBezTo>
                    <a:cubicBezTo>
                      <a:pt x="76" y="45"/>
                      <a:pt x="76" y="45"/>
                      <a:pt x="76" y="45"/>
                    </a:cubicBezTo>
                    <a:cubicBezTo>
                      <a:pt x="76" y="45"/>
                      <a:pt x="76" y="45"/>
                      <a:pt x="76" y="45"/>
                    </a:cubicBezTo>
                    <a:cubicBezTo>
                      <a:pt x="76" y="45"/>
                      <a:pt x="76" y="45"/>
                      <a:pt x="76" y="45"/>
                    </a:cubicBezTo>
                    <a:cubicBezTo>
                      <a:pt x="76" y="45"/>
                      <a:pt x="76" y="45"/>
                      <a:pt x="76" y="45"/>
                    </a:cubicBezTo>
                    <a:cubicBezTo>
                      <a:pt x="75" y="45"/>
                      <a:pt x="75" y="45"/>
                      <a:pt x="75" y="45"/>
                    </a:cubicBezTo>
                    <a:cubicBezTo>
                      <a:pt x="75" y="45"/>
                      <a:pt x="75" y="45"/>
                      <a:pt x="75" y="45"/>
                    </a:cubicBezTo>
                    <a:cubicBezTo>
                      <a:pt x="75" y="45"/>
                      <a:pt x="75" y="45"/>
                      <a:pt x="75" y="45"/>
                    </a:cubicBezTo>
                    <a:cubicBezTo>
                      <a:pt x="75" y="45"/>
                      <a:pt x="75" y="45"/>
                      <a:pt x="75" y="45"/>
                    </a:cubicBezTo>
                    <a:cubicBezTo>
                      <a:pt x="75" y="45"/>
                      <a:pt x="75" y="45"/>
                      <a:pt x="75" y="45"/>
                    </a:cubicBezTo>
                    <a:cubicBezTo>
                      <a:pt x="75" y="45"/>
                      <a:pt x="75" y="45"/>
                      <a:pt x="75" y="45"/>
                    </a:cubicBezTo>
                    <a:cubicBezTo>
                      <a:pt x="75" y="45"/>
                      <a:pt x="75" y="45"/>
                      <a:pt x="75" y="45"/>
                    </a:cubicBezTo>
                    <a:cubicBezTo>
                      <a:pt x="75" y="45"/>
                      <a:pt x="75" y="45"/>
                      <a:pt x="75" y="45"/>
                    </a:cubicBezTo>
                    <a:cubicBezTo>
                      <a:pt x="75" y="45"/>
                      <a:pt x="75" y="45"/>
                      <a:pt x="75" y="45"/>
                    </a:cubicBezTo>
                    <a:cubicBezTo>
                      <a:pt x="75" y="45"/>
                      <a:pt x="75" y="45"/>
                      <a:pt x="75" y="45"/>
                    </a:cubicBezTo>
                    <a:cubicBezTo>
                      <a:pt x="75" y="44"/>
                      <a:pt x="75" y="44"/>
                      <a:pt x="75" y="44"/>
                    </a:cubicBezTo>
                    <a:cubicBezTo>
                      <a:pt x="75" y="44"/>
                      <a:pt x="75" y="44"/>
                      <a:pt x="75" y="44"/>
                    </a:cubicBezTo>
                    <a:cubicBezTo>
                      <a:pt x="74" y="45"/>
                      <a:pt x="74" y="45"/>
                      <a:pt x="74" y="45"/>
                    </a:cubicBezTo>
                    <a:cubicBezTo>
                      <a:pt x="74" y="45"/>
                      <a:pt x="74" y="45"/>
                      <a:pt x="74" y="45"/>
                    </a:cubicBezTo>
                    <a:cubicBezTo>
                      <a:pt x="74" y="45"/>
                      <a:pt x="74" y="45"/>
                      <a:pt x="74" y="45"/>
                    </a:cubicBezTo>
                    <a:cubicBezTo>
                      <a:pt x="74" y="45"/>
                      <a:pt x="74" y="45"/>
                      <a:pt x="74" y="45"/>
                    </a:cubicBezTo>
                    <a:cubicBezTo>
                      <a:pt x="74" y="45"/>
                      <a:pt x="74" y="45"/>
                      <a:pt x="74" y="45"/>
                    </a:cubicBezTo>
                    <a:cubicBezTo>
                      <a:pt x="74" y="45"/>
                      <a:pt x="74" y="45"/>
                      <a:pt x="74" y="45"/>
                    </a:cubicBezTo>
                    <a:cubicBezTo>
                      <a:pt x="74" y="45"/>
                      <a:pt x="74" y="45"/>
                      <a:pt x="74" y="45"/>
                    </a:cubicBezTo>
                    <a:cubicBezTo>
                      <a:pt x="74" y="45"/>
                      <a:pt x="74" y="45"/>
                      <a:pt x="74" y="45"/>
                    </a:cubicBezTo>
                    <a:cubicBezTo>
                      <a:pt x="74" y="45"/>
                      <a:pt x="74" y="45"/>
                      <a:pt x="74" y="45"/>
                    </a:cubicBezTo>
                    <a:cubicBezTo>
                      <a:pt x="74" y="45"/>
                      <a:pt x="74" y="45"/>
                      <a:pt x="74" y="45"/>
                    </a:cubicBezTo>
                    <a:cubicBezTo>
                      <a:pt x="73" y="45"/>
                      <a:pt x="73" y="45"/>
                      <a:pt x="73" y="45"/>
                    </a:cubicBezTo>
                    <a:cubicBezTo>
                      <a:pt x="73" y="45"/>
                      <a:pt x="73" y="45"/>
                      <a:pt x="73" y="45"/>
                    </a:cubicBezTo>
                    <a:cubicBezTo>
                      <a:pt x="73" y="45"/>
                      <a:pt x="73" y="45"/>
                      <a:pt x="73" y="45"/>
                    </a:cubicBezTo>
                    <a:cubicBezTo>
                      <a:pt x="73" y="45"/>
                      <a:pt x="73" y="45"/>
                      <a:pt x="73" y="45"/>
                    </a:cubicBezTo>
                    <a:cubicBezTo>
                      <a:pt x="73" y="45"/>
                      <a:pt x="73" y="45"/>
                      <a:pt x="73" y="45"/>
                    </a:cubicBezTo>
                    <a:cubicBezTo>
                      <a:pt x="73" y="45"/>
                      <a:pt x="73" y="45"/>
                      <a:pt x="73" y="45"/>
                    </a:cubicBezTo>
                    <a:cubicBezTo>
                      <a:pt x="73" y="45"/>
                      <a:pt x="73" y="45"/>
                      <a:pt x="73" y="45"/>
                    </a:cubicBezTo>
                    <a:cubicBezTo>
                      <a:pt x="73" y="45"/>
                      <a:pt x="73" y="45"/>
                      <a:pt x="73" y="45"/>
                    </a:cubicBezTo>
                    <a:cubicBezTo>
                      <a:pt x="73" y="44"/>
                      <a:pt x="73" y="44"/>
                      <a:pt x="73" y="44"/>
                    </a:cubicBezTo>
                    <a:cubicBezTo>
                      <a:pt x="73" y="44"/>
                      <a:pt x="73" y="44"/>
                      <a:pt x="73" y="44"/>
                    </a:cubicBezTo>
                    <a:cubicBezTo>
                      <a:pt x="73" y="45"/>
                      <a:pt x="73" y="45"/>
                      <a:pt x="73" y="45"/>
                    </a:cubicBezTo>
                    <a:cubicBezTo>
                      <a:pt x="72" y="45"/>
                      <a:pt x="72" y="45"/>
                      <a:pt x="72" y="45"/>
                    </a:cubicBezTo>
                    <a:cubicBezTo>
                      <a:pt x="72" y="45"/>
                      <a:pt x="72" y="45"/>
                      <a:pt x="72" y="45"/>
                    </a:cubicBezTo>
                    <a:cubicBezTo>
                      <a:pt x="72" y="44"/>
                      <a:pt x="72" y="44"/>
                      <a:pt x="72" y="44"/>
                    </a:cubicBezTo>
                    <a:cubicBezTo>
                      <a:pt x="72" y="44"/>
                      <a:pt x="72" y="44"/>
                      <a:pt x="72" y="44"/>
                    </a:cubicBezTo>
                    <a:cubicBezTo>
                      <a:pt x="72" y="45"/>
                      <a:pt x="72" y="45"/>
                      <a:pt x="72" y="45"/>
                    </a:cubicBezTo>
                    <a:cubicBezTo>
                      <a:pt x="72" y="45"/>
                      <a:pt x="72" y="45"/>
                      <a:pt x="72" y="45"/>
                    </a:cubicBezTo>
                    <a:cubicBezTo>
                      <a:pt x="72" y="45"/>
                      <a:pt x="72" y="45"/>
                      <a:pt x="72" y="45"/>
                    </a:cubicBezTo>
                    <a:cubicBezTo>
                      <a:pt x="72" y="45"/>
                      <a:pt x="72" y="45"/>
                      <a:pt x="72" y="45"/>
                    </a:cubicBezTo>
                    <a:cubicBezTo>
                      <a:pt x="72" y="45"/>
                      <a:pt x="72" y="45"/>
                      <a:pt x="72" y="45"/>
                    </a:cubicBezTo>
                    <a:cubicBezTo>
                      <a:pt x="72" y="45"/>
                      <a:pt x="72" y="45"/>
                      <a:pt x="72" y="45"/>
                    </a:cubicBezTo>
                    <a:cubicBezTo>
                      <a:pt x="72" y="45"/>
                      <a:pt x="72" y="45"/>
                      <a:pt x="72" y="45"/>
                    </a:cubicBezTo>
                    <a:cubicBezTo>
                      <a:pt x="72" y="45"/>
                      <a:pt x="72" y="45"/>
                      <a:pt x="72" y="45"/>
                    </a:cubicBezTo>
                    <a:cubicBezTo>
                      <a:pt x="72" y="45"/>
                      <a:pt x="72" y="45"/>
                      <a:pt x="72" y="45"/>
                    </a:cubicBezTo>
                    <a:cubicBezTo>
                      <a:pt x="72" y="45"/>
                      <a:pt x="72" y="45"/>
                      <a:pt x="72" y="45"/>
                    </a:cubicBezTo>
                    <a:cubicBezTo>
                      <a:pt x="72" y="45"/>
                      <a:pt x="72" y="45"/>
                      <a:pt x="72" y="45"/>
                    </a:cubicBezTo>
                    <a:cubicBezTo>
                      <a:pt x="72" y="45"/>
                      <a:pt x="72" y="45"/>
                      <a:pt x="72" y="45"/>
                    </a:cubicBezTo>
                    <a:cubicBezTo>
                      <a:pt x="72" y="45"/>
                      <a:pt x="72" y="45"/>
                      <a:pt x="72" y="45"/>
                    </a:cubicBezTo>
                    <a:cubicBezTo>
                      <a:pt x="72" y="46"/>
                      <a:pt x="72" y="46"/>
                      <a:pt x="72" y="46"/>
                    </a:cubicBezTo>
                    <a:cubicBezTo>
                      <a:pt x="72" y="46"/>
                      <a:pt x="72" y="46"/>
                      <a:pt x="72" y="46"/>
                    </a:cubicBezTo>
                    <a:cubicBezTo>
                      <a:pt x="72" y="46"/>
                      <a:pt x="72" y="46"/>
                      <a:pt x="72" y="46"/>
                    </a:cubicBezTo>
                    <a:cubicBezTo>
                      <a:pt x="72" y="46"/>
                      <a:pt x="72" y="46"/>
                      <a:pt x="72" y="46"/>
                    </a:cubicBezTo>
                    <a:cubicBezTo>
                      <a:pt x="72" y="46"/>
                      <a:pt x="72" y="46"/>
                      <a:pt x="72" y="46"/>
                    </a:cubicBezTo>
                    <a:cubicBezTo>
                      <a:pt x="72" y="46"/>
                      <a:pt x="72" y="46"/>
                      <a:pt x="72" y="46"/>
                    </a:cubicBezTo>
                    <a:cubicBezTo>
                      <a:pt x="72" y="46"/>
                      <a:pt x="72" y="46"/>
                      <a:pt x="72" y="46"/>
                    </a:cubicBezTo>
                    <a:cubicBezTo>
                      <a:pt x="71" y="46"/>
                      <a:pt x="71" y="46"/>
                      <a:pt x="71" y="46"/>
                    </a:cubicBezTo>
                    <a:cubicBezTo>
                      <a:pt x="71" y="46"/>
                      <a:pt x="71" y="46"/>
                      <a:pt x="71" y="46"/>
                    </a:cubicBezTo>
                    <a:cubicBezTo>
                      <a:pt x="71" y="46"/>
                      <a:pt x="71" y="46"/>
                      <a:pt x="71" y="46"/>
                    </a:cubicBezTo>
                    <a:cubicBezTo>
                      <a:pt x="71" y="46"/>
                      <a:pt x="71" y="46"/>
                      <a:pt x="71" y="46"/>
                    </a:cubicBezTo>
                    <a:cubicBezTo>
                      <a:pt x="71" y="46"/>
                      <a:pt x="71" y="46"/>
                      <a:pt x="71" y="46"/>
                    </a:cubicBezTo>
                    <a:cubicBezTo>
                      <a:pt x="71" y="46"/>
                      <a:pt x="71" y="46"/>
                      <a:pt x="71" y="46"/>
                    </a:cubicBezTo>
                    <a:cubicBezTo>
                      <a:pt x="71" y="46"/>
                      <a:pt x="71" y="46"/>
                      <a:pt x="71" y="46"/>
                    </a:cubicBezTo>
                    <a:cubicBezTo>
                      <a:pt x="71" y="46"/>
                      <a:pt x="71" y="46"/>
                      <a:pt x="71" y="46"/>
                    </a:cubicBezTo>
                    <a:cubicBezTo>
                      <a:pt x="71" y="46"/>
                      <a:pt x="71" y="46"/>
                      <a:pt x="71" y="46"/>
                    </a:cubicBezTo>
                    <a:cubicBezTo>
                      <a:pt x="71" y="47"/>
                      <a:pt x="71" y="47"/>
                      <a:pt x="71" y="47"/>
                    </a:cubicBezTo>
                    <a:cubicBezTo>
                      <a:pt x="71" y="47"/>
                      <a:pt x="71" y="47"/>
                      <a:pt x="71" y="47"/>
                    </a:cubicBezTo>
                    <a:cubicBezTo>
                      <a:pt x="71" y="47"/>
                      <a:pt x="71" y="47"/>
                      <a:pt x="71" y="47"/>
                    </a:cubicBezTo>
                    <a:cubicBezTo>
                      <a:pt x="71" y="47"/>
                      <a:pt x="71" y="47"/>
                      <a:pt x="71" y="47"/>
                    </a:cubicBezTo>
                    <a:cubicBezTo>
                      <a:pt x="71" y="47"/>
                      <a:pt x="71" y="47"/>
                      <a:pt x="71" y="47"/>
                    </a:cubicBezTo>
                    <a:cubicBezTo>
                      <a:pt x="71" y="47"/>
                      <a:pt x="71" y="47"/>
                      <a:pt x="71" y="47"/>
                    </a:cubicBezTo>
                    <a:cubicBezTo>
                      <a:pt x="71" y="47"/>
                      <a:pt x="71" y="47"/>
                      <a:pt x="71" y="47"/>
                    </a:cubicBezTo>
                    <a:cubicBezTo>
                      <a:pt x="71" y="47"/>
                      <a:pt x="71" y="47"/>
                      <a:pt x="71" y="47"/>
                    </a:cubicBezTo>
                    <a:cubicBezTo>
                      <a:pt x="71" y="47"/>
                      <a:pt x="71" y="47"/>
                      <a:pt x="71" y="47"/>
                    </a:cubicBezTo>
                    <a:cubicBezTo>
                      <a:pt x="71" y="47"/>
                      <a:pt x="71" y="47"/>
                      <a:pt x="71" y="47"/>
                    </a:cubicBezTo>
                    <a:cubicBezTo>
                      <a:pt x="70" y="47"/>
                      <a:pt x="70" y="47"/>
                      <a:pt x="70" y="47"/>
                    </a:cubicBezTo>
                    <a:cubicBezTo>
                      <a:pt x="70" y="47"/>
                      <a:pt x="70" y="47"/>
                      <a:pt x="70" y="47"/>
                    </a:cubicBezTo>
                    <a:cubicBezTo>
                      <a:pt x="70" y="47"/>
                      <a:pt x="70" y="47"/>
                      <a:pt x="70" y="47"/>
                    </a:cubicBezTo>
                    <a:cubicBezTo>
                      <a:pt x="70" y="47"/>
                      <a:pt x="70" y="47"/>
                      <a:pt x="70" y="47"/>
                    </a:cubicBezTo>
                    <a:cubicBezTo>
                      <a:pt x="70" y="47"/>
                      <a:pt x="70" y="47"/>
                      <a:pt x="70" y="47"/>
                    </a:cubicBezTo>
                    <a:cubicBezTo>
                      <a:pt x="70" y="47"/>
                      <a:pt x="70" y="47"/>
                      <a:pt x="70" y="47"/>
                    </a:cubicBezTo>
                    <a:cubicBezTo>
                      <a:pt x="70" y="47"/>
                      <a:pt x="70" y="47"/>
                      <a:pt x="70" y="47"/>
                    </a:cubicBezTo>
                    <a:cubicBezTo>
                      <a:pt x="70" y="46"/>
                      <a:pt x="70" y="46"/>
                      <a:pt x="70" y="46"/>
                    </a:cubicBezTo>
                    <a:cubicBezTo>
                      <a:pt x="70" y="46"/>
                      <a:pt x="70" y="46"/>
                      <a:pt x="70" y="46"/>
                    </a:cubicBezTo>
                    <a:cubicBezTo>
                      <a:pt x="70" y="46"/>
                      <a:pt x="70" y="46"/>
                      <a:pt x="70" y="46"/>
                    </a:cubicBezTo>
                    <a:cubicBezTo>
                      <a:pt x="71" y="46"/>
                      <a:pt x="71" y="46"/>
                      <a:pt x="71" y="46"/>
                    </a:cubicBezTo>
                    <a:cubicBezTo>
                      <a:pt x="71" y="46"/>
                      <a:pt x="71" y="46"/>
                      <a:pt x="71" y="46"/>
                    </a:cubicBezTo>
                    <a:cubicBezTo>
                      <a:pt x="71" y="46"/>
                      <a:pt x="71" y="46"/>
                      <a:pt x="71" y="46"/>
                    </a:cubicBezTo>
                    <a:cubicBezTo>
                      <a:pt x="71" y="46"/>
                      <a:pt x="71" y="46"/>
                      <a:pt x="71" y="46"/>
                    </a:cubicBezTo>
                    <a:cubicBezTo>
                      <a:pt x="71" y="46"/>
                      <a:pt x="71" y="46"/>
                      <a:pt x="71" y="46"/>
                    </a:cubicBezTo>
                    <a:cubicBezTo>
                      <a:pt x="70" y="46"/>
                      <a:pt x="70" y="46"/>
                      <a:pt x="70" y="46"/>
                    </a:cubicBezTo>
                    <a:cubicBezTo>
                      <a:pt x="71" y="46"/>
                      <a:pt x="71" y="46"/>
                      <a:pt x="71" y="46"/>
                    </a:cubicBezTo>
                    <a:cubicBezTo>
                      <a:pt x="70" y="46"/>
                      <a:pt x="70" y="46"/>
                      <a:pt x="70" y="46"/>
                    </a:cubicBezTo>
                    <a:cubicBezTo>
                      <a:pt x="71" y="46"/>
                      <a:pt x="71" y="46"/>
                      <a:pt x="71" y="46"/>
                    </a:cubicBezTo>
                    <a:cubicBezTo>
                      <a:pt x="71" y="46"/>
                      <a:pt x="71" y="46"/>
                      <a:pt x="71" y="46"/>
                    </a:cubicBezTo>
                    <a:cubicBezTo>
                      <a:pt x="71" y="46"/>
                      <a:pt x="71" y="46"/>
                      <a:pt x="71" y="46"/>
                    </a:cubicBezTo>
                    <a:cubicBezTo>
                      <a:pt x="71" y="46"/>
                      <a:pt x="71" y="46"/>
                      <a:pt x="71" y="46"/>
                    </a:cubicBezTo>
                    <a:cubicBezTo>
                      <a:pt x="71" y="46"/>
                      <a:pt x="71" y="46"/>
                      <a:pt x="71" y="46"/>
                    </a:cubicBezTo>
                    <a:cubicBezTo>
                      <a:pt x="71" y="45"/>
                      <a:pt x="71" y="45"/>
                      <a:pt x="71" y="45"/>
                    </a:cubicBezTo>
                    <a:cubicBezTo>
                      <a:pt x="71" y="45"/>
                      <a:pt x="71" y="45"/>
                      <a:pt x="71" y="45"/>
                    </a:cubicBezTo>
                    <a:cubicBezTo>
                      <a:pt x="71" y="45"/>
                      <a:pt x="71" y="45"/>
                      <a:pt x="71" y="45"/>
                    </a:cubicBezTo>
                    <a:cubicBezTo>
                      <a:pt x="71" y="45"/>
                      <a:pt x="71" y="45"/>
                      <a:pt x="71" y="45"/>
                    </a:cubicBezTo>
                    <a:cubicBezTo>
                      <a:pt x="71" y="45"/>
                      <a:pt x="71" y="45"/>
                      <a:pt x="71" y="45"/>
                    </a:cubicBezTo>
                    <a:cubicBezTo>
                      <a:pt x="71" y="45"/>
                      <a:pt x="71" y="45"/>
                      <a:pt x="71" y="45"/>
                    </a:cubicBezTo>
                    <a:cubicBezTo>
                      <a:pt x="71" y="45"/>
                      <a:pt x="71" y="45"/>
                      <a:pt x="71" y="45"/>
                    </a:cubicBezTo>
                    <a:cubicBezTo>
                      <a:pt x="71" y="45"/>
                      <a:pt x="71" y="45"/>
                      <a:pt x="71" y="45"/>
                    </a:cubicBezTo>
                    <a:cubicBezTo>
                      <a:pt x="71" y="45"/>
                      <a:pt x="71" y="45"/>
                      <a:pt x="71" y="45"/>
                    </a:cubicBezTo>
                    <a:cubicBezTo>
                      <a:pt x="71" y="45"/>
                      <a:pt x="71" y="45"/>
                      <a:pt x="71" y="45"/>
                    </a:cubicBezTo>
                    <a:cubicBezTo>
                      <a:pt x="71" y="45"/>
                      <a:pt x="71" y="45"/>
                      <a:pt x="71" y="45"/>
                    </a:cubicBezTo>
                    <a:cubicBezTo>
                      <a:pt x="71" y="45"/>
                      <a:pt x="71" y="45"/>
                      <a:pt x="71" y="45"/>
                    </a:cubicBezTo>
                    <a:cubicBezTo>
                      <a:pt x="71" y="45"/>
                      <a:pt x="71" y="45"/>
                      <a:pt x="71" y="45"/>
                    </a:cubicBezTo>
                    <a:cubicBezTo>
                      <a:pt x="71" y="45"/>
                      <a:pt x="71" y="45"/>
                      <a:pt x="71" y="45"/>
                    </a:cubicBezTo>
                    <a:cubicBezTo>
                      <a:pt x="71" y="45"/>
                      <a:pt x="71" y="45"/>
                      <a:pt x="71" y="45"/>
                    </a:cubicBezTo>
                    <a:cubicBezTo>
                      <a:pt x="71" y="45"/>
                      <a:pt x="71" y="45"/>
                      <a:pt x="71" y="45"/>
                    </a:cubicBezTo>
                    <a:cubicBezTo>
                      <a:pt x="71" y="45"/>
                      <a:pt x="71" y="45"/>
                      <a:pt x="71" y="45"/>
                    </a:cubicBezTo>
                    <a:cubicBezTo>
                      <a:pt x="71" y="45"/>
                      <a:pt x="71" y="45"/>
                      <a:pt x="71" y="45"/>
                    </a:cubicBezTo>
                    <a:cubicBezTo>
                      <a:pt x="71" y="45"/>
                      <a:pt x="71" y="45"/>
                      <a:pt x="71" y="45"/>
                    </a:cubicBezTo>
                    <a:cubicBezTo>
                      <a:pt x="71" y="45"/>
                      <a:pt x="71" y="45"/>
                      <a:pt x="71" y="45"/>
                    </a:cubicBezTo>
                    <a:cubicBezTo>
                      <a:pt x="71" y="45"/>
                      <a:pt x="71" y="45"/>
                      <a:pt x="71" y="45"/>
                    </a:cubicBezTo>
                    <a:cubicBezTo>
                      <a:pt x="71" y="45"/>
                      <a:pt x="71" y="45"/>
                      <a:pt x="71" y="45"/>
                    </a:cubicBezTo>
                    <a:cubicBezTo>
                      <a:pt x="71" y="45"/>
                      <a:pt x="71" y="45"/>
                      <a:pt x="71" y="45"/>
                    </a:cubicBezTo>
                    <a:cubicBezTo>
                      <a:pt x="71" y="44"/>
                      <a:pt x="71" y="44"/>
                      <a:pt x="71" y="44"/>
                    </a:cubicBezTo>
                    <a:cubicBezTo>
                      <a:pt x="71" y="44"/>
                      <a:pt x="71" y="44"/>
                      <a:pt x="71" y="44"/>
                    </a:cubicBezTo>
                    <a:cubicBezTo>
                      <a:pt x="71" y="44"/>
                      <a:pt x="71" y="44"/>
                      <a:pt x="71" y="44"/>
                    </a:cubicBezTo>
                    <a:cubicBezTo>
                      <a:pt x="71" y="44"/>
                      <a:pt x="71" y="44"/>
                      <a:pt x="71" y="44"/>
                    </a:cubicBezTo>
                    <a:cubicBezTo>
                      <a:pt x="71" y="44"/>
                      <a:pt x="71" y="44"/>
                      <a:pt x="71" y="44"/>
                    </a:cubicBezTo>
                    <a:cubicBezTo>
                      <a:pt x="71" y="44"/>
                      <a:pt x="71" y="44"/>
                      <a:pt x="71" y="44"/>
                    </a:cubicBezTo>
                    <a:cubicBezTo>
                      <a:pt x="71" y="44"/>
                      <a:pt x="71" y="44"/>
                      <a:pt x="71" y="44"/>
                    </a:cubicBezTo>
                    <a:cubicBezTo>
                      <a:pt x="71" y="44"/>
                      <a:pt x="71" y="44"/>
                      <a:pt x="71" y="44"/>
                    </a:cubicBezTo>
                    <a:cubicBezTo>
                      <a:pt x="71" y="44"/>
                      <a:pt x="71" y="44"/>
                      <a:pt x="71" y="44"/>
                    </a:cubicBezTo>
                    <a:cubicBezTo>
                      <a:pt x="71" y="44"/>
                      <a:pt x="71" y="44"/>
                      <a:pt x="71" y="44"/>
                    </a:cubicBezTo>
                    <a:cubicBezTo>
                      <a:pt x="71" y="44"/>
                      <a:pt x="71" y="44"/>
                      <a:pt x="71" y="44"/>
                    </a:cubicBezTo>
                    <a:cubicBezTo>
                      <a:pt x="71" y="44"/>
                      <a:pt x="71" y="44"/>
                      <a:pt x="71"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69" y="43"/>
                      <a:pt x="69" y="43"/>
                      <a:pt x="69" y="43"/>
                    </a:cubicBezTo>
                    <a:cubicBezTo>
                      <a:pt x="69" y="43"/>
                      <a:pt x="69" y="43"/>
                      <a:pt x="69" y="43"/>
                    </a:cubicBezTo>
                    <a:cubicBezTo>
                      <a:pt x="69" y="43"/>
                      <a:pt x="69" y="43"/>
                      <a:pt x="69" y="43"/>
                    </a:cubicBezTo>
                    <a:cubicBezTo>
                      <a:pt x="69" y="43"/>
                      <a:pt x="69" y="43"/>
                      <a:pt x="69" y="43"/>
                    </a:cubicBezTo>
                    <a:cubicBezTo>
                      <a:pt x="69" y="43"/>
                      <a:pt x="69" y="43"/>
                      <a:pt x="69" y="43"/>
                    </a:cubicBezTo>
                    <a:cubicBezTo>
                      <a:pt x="69" y="43"/>
                      <a:pt x="69" y="43"/>
                      <a:pt x="69" y="43"/>
                    </a:cubicBezTo>
                    <a:cubicBezTo>
                      <a:pt x="69" y="43"/>
                      <a:pt x="69" y="43"/>
                      <a:pt x="69" y="43"/>
                    </a:cubicBezTo>
                    <a:cubicBezTo>
                      <a:pt x="69" y="43"/>
                      <a:pt x="69" y="43"/>
                      <a:pt x="69" y="43"/>
                    </a:cubicBezTo>
                    <a:cubicBezTo>
                      <a:pt x="69" y="43"/>
                      <a:pt x="69" y="43"/>
                      <a:pt x="69" y="43"/>
                    </a:cubicBezTo>
                    <a:cubicBezTo>
                      <a:pt x="69" y="43"/>
                      <a:pt x="69" y="43"/>
                      <a:pt x="69" y="43"/>
                    </a:cubicBezTo>
                    <a:cubicBezTo>
                      <a:pt x="69" y="43"/>
                      <a:pt x="69" y="43"/>
                      <a:pt x="69" y="43"/>
                    </a:cubicBezTo>
                    <a:cubicBezTo>
                      <a:pt x="69" y="43"/>
                      <a:pt x="69" y="43"/>
                      <a:pt x="69" y="43"/>
                    </a:cubicBezTo>
                    <a:cubicBezTo>
                      <a:pt x="69" y="43"/>
                      <a:pt x="69" y="43"/>
                      <a:pt x="69" y="43"/>
                    </a:cubicBezTo>
                    <a:cubicBezTo>
                      <a:pt x="69" y="43"/>
                      <a:pt x="69" y="43"/>
                      <a:pt x="69" y="43"/>
                    </a:cubicBezTo>
                    <a:cubicBezTo>
                      <a:pt x="69" y="43"/>
                      <a:pt x="69" y="43"/>
                      <a:pt x="69" y="43"/>
                    </a:cubicBezTo>
                    <a:cubicBezTo>
                      <a:pt x="69" y="43"/>
                      <a:pt x="69" y="43"/>
                      <a:pt x="69" y="43"/>
                    </a:cubicBezTo>
                    <a:cubicBezTo>
                      <a:pt x="68" y="43"/>
                      <a:pt x="68" y="43"/>
                      <a:pt x="68" y="43"/>
                    </a:cubicBezTo>
                    <a:cubicBezTo>
                      <a:pt x="68" y="43"/>
                      <a:pt x="68" y="43"/>
                      <a:pt x="68" y="43"/>
                    </a:cubicBezTo>
                    <a:cubicBezTo>
                      <a:pt x="68" y="43"/>
                      <a:pt x="68" y="43"/>
                      <a:pt x="68" y="43"/>
                    </a:cubicBezTo>
                    <a:cubicBezTo>
                      <a:pt x="68" y="43"/>
                      <a:pt x="68" y="43"/>
                      <a:pt x="68" y="43"/>
                    </a:cubicBezTo>
                    <a:cubicBezTo>
                      <a:pt x="68" y="43"/>
                      <a:pt x="68" y="43"/>
                      <a:pt x="68" y="43"/>
                    </a:cubicBezTo>
                    <a:cubicBezTo>
                      <a:pt x="68" y="43"/>
                      <a:pt x="68" y="43"/>
                      <a:pt x="68" y="43"/>
                    </a:cubicBezTo>
                    <a:cubicBezTo>
                      <a:pt x="68" y="43"/>
                      <a:pt x="68" y="43"/>
                      <a:pt x="68" y="43"/>
                    </a:cubicBezTo>
                    <a:cubicBezTo>
                      <a:pt x="68" y="43"/>
                      <a:pt x="68" y="43"/>
                      <a:pt x="68" y="43"/>
                    </a:cubicBezTo>
                    <a:cubicBezTo>
                      <a:pt x="68" y="43"/>
                      <a:pt x="68" y="43"/>
                      <a:pt x="68" y="43"/>
                    </a:cubicBezTo>
                    <a:cubicBezTo>
                      <a:pt x="68" y="43"/>
                      <a:pt x="68" y="43"/>
                      <a:pt x="68" y="43"/>
                    </a:cubicBezTo>
                    <a:cubicBezTo>
                      <a:pt x="68" y="43"/>
                      <a:pt x="68" y="43"/>
                      <a:pt x="68" y="43"/>
                    </a:cubicBezTo>
                    <a:cubicBezTo>
                      <a:pt x="68" y="43"/>
                      <a:pt x="68" y="43"/>
                      <a:pt x="68" y="43"/>
                    </a:cubicBezTo>
                    <a:cubicBezTo>
                      <a:pt x="68" y="43"/>
                      <a:pt x="68" y="43"/>
                      <a:pt x="68" y="43"/>
                    </a:cubicBezTo>
                    <a:cubicBezTo>
                      <a:pt x="68" y="43"/>
                      <a:pt x="68" y="43"/>
                      <a:pt x="68" y="43"/>
                    </a:cubicBezTo>
                    <a:cubicBezTo>
                      <a:pt x="68" y="43"/>
                      <a:pt x="68" y="43"/>
                      <a:pt x="68" y="43"/>
                    </a:cubicBezTo>
                    <a:cubicBezTo>
                      <a:pt x="68" y="43"/>
                      <a:pt x="68" y="43"/>
                      <a:pt x="68" y="43"/>
                    </a:cubicBezTo>
                    <a:cubicBezTo>
                      <a:pt x="68" y="43"/>
                      <a:pt x="68" y="43"/>
                      <a:pt x="68" y="43"/>
                    </a:cubicBezTo>
                    <a:cubicBezTo>
                      <a:pt x="68" y="43"/>
                      <a:pt x="68" y="43"/>
                      <a:pt x="68" y="43"/>
                    </a:cubicBezTo>
                    <a:cubicBezTo>
                      <a:pt x="68" y="43"/>
                      <a:pt x="68" y="43"/>
                      <a:pt x="68" y="43"/>
                    </a:cubicBezTo>
                    <a:cubicBezTo>
                      <a:pt x="68" y="43"/>
                      <a:pt x="68" y="43"/>
                      <a:pt x="68" y="43"/>
                    </a:cubicBezTo>
                    <a:cubicBezTo>
                      <a:pt x="67" y="43"/>
                      <a:pt x="67" y="43"/>
                      <a:pt x="67" y="43"/>
                    </a:cubicBezTo>
                    <a:cubicBezTo>
                      <a:pt x="67" y="43"/>
                      <a:pt x="67" y="43"/>
                      <a:pt x="67" y="43"/>
                    </a:cubicBezTo>
                    <a:cubicBezTo>
                      <a:pt x="67" y="43"/>
                      <a:pt x="67" y="43"/>
                      <a:pt x="67" y="43"/>
                    </a:cubicBezTo>
                    <a:cubicBezTo>
                      <a:pt x="67" y="43"/>
                      <a:pt x="67" y="43"/>
                      <a:pt x="67" y="43"/>
                    </a:cubicBezTo>
                    <a:cubicBezTo>
                      <a:pt x="67" y="43"/>
                      <a:pt x="67" y="43"/>
                      <a:pt x="67" y="43"/>
                    </a:cubicBezTo>
                    <a:cubicBezTo>
                      <a:pt x="67" y="43"/>
                      <a:pt x="67" y="43"/>
                      <a:pt x="67" y="43"/>
                    </a:cubicBezTo>
                    <a:cubicBezTo>
                      <a:pt x="67" y="43"/>
                      <a:pt x="67" y="43"/>
                      <a:pt x="67" y="43"/>
                    </a:cubicBezTo>
                    <a:cubicBezTo>
                      <a:pt x="67" y="43"/>
                      <a:pt x="67" y="43"/>
                      <a:pt x="67" y="43"/>
                    </a:cubicBezTo>
                    <a:cubicBezTo>
                      <a:pt x="67" y="43"/>
                      <a:pt x="67" y="43"/>
                      <a:pt x="67" y="43"/>
                    </a:cubicBezTo>
                    <a:cubicBezTo>
                      <a:pt x="67" y="43"/>
                      <a:pt x="67" y="43"/>
                      <a:pt x="67" y="43"/>
                    </a:cubicBezTo>
                    <a:cubicBezTo>
                      <a:pt x="67" y="43"/>
                      <a:pt x="67" y="43"/>
                      <a:pt x="67" y="43"/>
                    </a:cubicBezTo>
                    <a:cubicBezTo>
                      <a:pt x="67" y="43"/>
                      <a:pt x="67" y="43"/>
                      <a:pt x="67" y="43"/>
                    </a:cubicBezTo>
                    <a:cubicBezTo>
                      <a:pt x="67" y="43"/>
                      <a:pt x="67" y="43"/>
                      <a:pt x="67" y="43"/>
                    </a:cubicBezTo>
                    <a:cubicBezTo>
                      <a:pt x="67" y="44"/>
                      <a:pt x="67" y="44"/>
                      <a:pt x="67" y="44"/>
                    </a:cubicBezTo>
                    <a:cubicBezTo>
                      <a:pt x="67" y="44"/>
                      <a:pt x="67" y="44"/>
                      <a:pt x="67" y="44"/>
                    </a:cubicBezTo>
                    <a:cubicBezTo>
                      <a:pt x="67" y="44"/>
                      <a:pt x="67" y="44"/>
                      <a:pt x="67" y="44"/>
                    </a:cubicBezTo>
                    <a:cubicBezTo>
                      <a:pt x="66" y="44"/>
                      <a:pt x="66" y="44"/>
                      <a:pt x="66" y="44"/>
                    </a:cubicBezTo>
                    <a:cubicBezTo>
                      <a:pt x="66" y="44"/>
                      <a:pt x="66" y="44"/>
                      <a:pt x="66" y="44"/>
                    </a:cubicBezTo>
                    <a:cubicBezTo>
                      <a:pt x="66" y="44"/>
                      <a:pt x="66" y="44"/>
                      <a:pt x="66" y="44"/>
                    </a:cubicBezTo>
                    <a:cubicBezTo>
                      <a:pt x="66" y="44"/>
                      <a:pt x="66" y="44"/>
                      <a:pt x="66" y="44"/>
                    </a:cubicBezTo>
                    <a:cubicBezTo>
                      <a:pt x="66" y="44"/>
                      <a:pt x="66" y="44"/>
                      <a:pt x="66" y="44"/>
                    </a:cubicBezTo>
                    <a:cubicBezTo>
                      <a:pt x="66" y="44"/>
                      <a:pt x="66" y="44"/>
                      <a:pt x="66" y="44"/>
                    </a:cubicBezTo>
                    <a:cubicBezTo>
                      <a:pt x="66" y="44"/>
                      <a:pt x="66" y="44"/>
                      <a:pt x="66" y="44"/>
                    </a:cubicBezTo>
                    <a:cubicBezTo>
                      <a:pt x="66" y="44"/>
                      <a:pt x="66" y="44"/>
                      <a:pt x="66" y="44"/>
                    </a:cubicBezTo>
                    <a:cubicBezTo>
                      <a:pt x="66" y="44"/>
                      <a:pt x="66" y="44"/>
                      <a:pt x="66" y="44"/>
                    </a:cubicBezTo>
                    <a:cubicBezTo>
                      <a:pt x="66" y="44"/>
                      <a:pt x="66" y="44"/>
                      <a:pt x="66" y="44"/>
                    </a:cubicBezTo>
                    <a:cubicBezTo>
                      <a:pt x="66" y="44"/>
                      <a:pt x="66" y="44"/>
                      <a:pt x="66" y="44"/>
                    </a:cubicBezTo>
                    <a:cubicBezTo>
                      <a:pt x="66" y="44"/>
                      <a:pt x="66" y="44"/>
                      <a:pt x="66" y="44"/>
                    </a:cubicBezTo>
                    <a:cubicBezTo>
                      <a:pt x="66" y="44"/>
                      <a:pt x="66" y="44"/>
                      <a:pt x="66" y="44"/>
                    </a:cubicBezTo>
                    <a:cubicBezTo>
                      <a:pt x="66" y="44"/>
                      <a:pt x="66" y="44"/>
                      <a:pt x="66" y="44"/>
                    </a:cubicBezTo>
                    <a:cubicBezTo>
                      <a:pt x="66" y="44"/>
                      <a:pt x="66" y="44"/>
                      <a:pt x="66" y="44"/>
                    </a:cubicBezTo>
                    <a:cubicBezTo>
                      <a:pt x="66" y="44"/>
                      <a:pt x="66" y="44"/>
                      <a:pt x="66" y="44"/>
                    </a:cubicBezTo>
                    <a:cubicBezTo>
                      <a:pt x="66" y="43"/>
                      <a:pt x="66" y="43"/>
                      <a:pt x="66" y="43"/>
                    </a:cubicBezTo>
                    <a:cubicBezTo>
                      <a:pt x="65" y="43"/>
                      <a:pt x="65" y="43"/>
                      <a:pt x="65" y="43"/>
                    </a:cubicBezTo>
                    <a:cubicBezTo>
                      <a:pt x="65" y="44"/>
                      <a:pt x="65" y="44"/>
                      <a:pt x="65" y="44"/>
                    </a:cubicBezTo>
                    <a:cubicBezTo>
                      <a:pt x="65" y="44"/>
                      <a:pt x="65" y="44"/>
                      <a:pt x="65" y="44"/>
                    </a:cubicBezTo>
                    <a:cubicBezTo>
                      <a:pt x="65" y="44"/>
                      <a:pt x="65" y="44"/>
                      <a:pt x="65" y="44"/>
                    </a:cubicBezTo>
                    <a:cubicBezTo>
                      <a:pt x="65" y="44"/>
                      <a:pt x="65" y="44"/>
                      <a:pt x="65" y="44"/>
                    </a:cubicBezTo>
                    <a:cubicBezTo>
                      <a:pt x="65" y="44"/>
                      <a:pt x="65" y="44"/>
                      <a:pt x="65" y="44"/>
                    </a:cubicBezTo>
                    <a:cubicBezTo>
                      <a:pt x="65" y="44"/>
                      <a:pt x="65" y="44"/>
                      <a:pt x="65" y="44"/>
                    </a:cubicBezTo>
                    <a:cubicBezTo>
                      <a:pt x="65" y="44"/>
                      <a:pt x="65" y="44"/>
                      <a:pt x="65" y="44"/>
                    </a:cubicBezTo>
                    <a:cubicBezTo>
                      <a:pt x="65" y="44"/>
                      <a:pt x="65" y="44"/>
                      <a:pt x="65" y="44"/>
                    </a:cubicBezTo>
                    <a:cubicBezTo>
                      <a:pt x="65" y="44"/>
                      <a:pt x="65" y="44"/>
                      <a:pt x="65" y="44"/>
                    </a:cubicBezTo>
                    <a:cubicBezTo>
                      <a:pt x="65" y="45"/>
                      <a:pt x="65" y="45"/>
                      <a:pt x="65" y="45"/>
                    </a:cubicBezTo>
                    <a:cubicBezTo>
                      <a:pt x="65" y="44"/>
                      <a:pt x="65" y="44"/>
                      <a:pt x="65" y="44"/>
                    </a:cubicBezTo>
                    <a:cubicBezTo>
                      <a:pt x="65" y="45"/>
                      <a:pt x="65" y="45"/>
                      <a:pt x="65" y="45"/>
                    </a:cubicBezTo>
                    <a:cubicBezTo>
                      <a:pt x="65" y="45"/>
                      <a:pt x="65" y="45"/>
                      <a:pt x="65" y="45"/>
                    </a:cubicBezTo>
                    <a:cubicBezTo>
                      <a:pt x="65" y="45"/>
                      <a:pt x="65" y="45"/>
                      <a:pt x="65" y="45"/>
                    </a:cubicBezTo>
                    <a:cubicBezTo>
                      <a:pt x="64" y="45"/>
                      <a:pt x="64" y="45"/>
                      <a:pt x="64" y="45"/>
                    </a:cubicBezTo>
                    <a:cubicBezTo>
                      <a:pt x="64" y="45"/>
                      <a:pt x="64" y="45"/>
                      <a:pt x="64" y="45"/>
                    </a:cubicBezTo>
                    <a:cubicBezTo>
                      <a:pt x="64" y="45"/>
                      <a:pt x="64" y="45"/>
                      <a:pt x="64" y="45"/>
                    </a:cubicBezTo>
                    <a:cubicBezTo>
                      <a:pt x="64" y="45"/>
                      <a:pt x="64" y="45"/>
                      <a:pt x="64" y="45"/>
                    </a:cubicBezTo>
                    <a:cubicBezTo>
                      <a:pt x="64" y="45"/>
                      <a:pt x="64" y="45"/>
                      <a:pt x="64" y="45"/>
                    </a:cubicBezTo>
                    <a:cubicBezTo>
                      <a:pt x="64" y="45"/>
                      <a:pt x="64" y="45"/>
                      <a:pt x="64" y="45"/>
                    </a:cubicBezTo>
                    <a:cubicBezTo>
                      <a:pt x="64" y="45"/>
                      <a:pt x="64" y="45"/>
                      <a:pt x="64" y="45"/>
                    </a:cubicBezTo>
                    <a:cubicBezTo>
                      <a:pt x="64" y="45"/>
                      <a:pt x="64" y="45"/>
                      <a:pt x="64" y="45"/>
                    </a:cubicBezTo>
                    <a:cubicBezTo>
                      <a:pt x="64" y="44"/>
                      <a:pt x="64" y="44"/>
                      <a:pt x="64" y="44"/>
                    </a:cubicBezTo>
                    <a:cubicBezTo>
                      <a:pt x="64" y="45"/>
                      <a:pt x="64" y="45"/>
                      <a:pt x="64" y="45"/>
                    </a:cubicBezTo>
                    <a:cubicBezTo>
                      <a:pt x="64" y="44"/>
                      <a:pt x="64" y="44"/>
                      <a:pt x="64" y="44"/>
                    </a:cubicBezTo>
                    <a:cubicBezTo>
                      <a:pt x="64" y="44"/>
                      <a:pt x="64" y="44"/>
                      <a:pt x="64" y="44"/>
                    </a:cubicBezTo>
                    <a:cubicBezTo>
                      <a:pt x="64" y="44"/>
                      <a:pt x="64" y="44"/>
                      <a:pt x="64" y="44"/>
                    </a:cubicBezTo>
                    <a:cubicBezTo>
                      <a:pt x="64" y="44"/>
                      <a:pt x="64" y="44"/>
                      <a:pt x="64" y="44"/>
                    </a:cubicBezTo>
                    <a:cubicBezTo>
                      <a:pt x="64" y="44"/>
                      <a:pt x="64" y="44"/>
                      <a:pt x="64" y="44"/>
                    </a:cubicBezTo>
                    <a:cubicBezTo>
                      <a:pt x="63" y="44"/>
                      <a:pt x="63" y="44"/>
                      <a:pt x="63" y="44"/>
                    </a:cubicBezTo>
                    <a:cubicBezTo>
                      <a:pt x="63" y="44"/>
                      <a:pt x="63" y="44"/>
                      <a:pt x="63" y="44"/>
                    </a:cubicBezTo>
                    <a:cubicBezTo>
                      <a:pt x="63" y="44"/>
                      <a:pt x="63" y="44"/>
                      <a:pt x="63" y="44"/>
                    </a:cubicBezTo>
                    <a:cubicBezTo>
                      <a:pt x="63" y="44"/>
                      <a:pt x="63" y="44"/>
                      <a:pt x="63" y="44"/>
                    </a:cubicBezTo>
                    <a:cubicBezTo>
                      <a:pt x="63" y="44"/>
                      <a:pt x="63" y="44"/>
                      <a:pt x="63" y="44"/>
                    </a:cubicBezTo>
                    <a:cubicBezTo>
                      <a:pt x="63" y="44"/>
                      <a:pt x="63" y="44"/>
                      <a:pt x="63" y="44"/>
                    </a:cubicBezTo>
                    <a:cubicBezTo>
                      <a:pt x="63" y="44"/>
                      <a:pt x="63" y="44"/>
                      <a:pt x="63" y="44"/>
                    </a:cubicBezTo>
                    <a:cubicBezTo>
                      <a:pt x="63" y="44"/>
                      <a:pt x="63" y="44"/>
                      <a:pt x="63" y="44"/>
                    </a:cubicBezTo>
                    <a:cubicBezTo>
                      <a:pt x="63" y="44"/>
                      <a:pt x="63" y="44"/>
                      <a:pt x="63" y="44"/>
                    </a:cubicBezTo>
                    <a:cubicBezTo>
                      <a:pt x="63" y="44"/>
                      <a:pt x="63" y="44"/>
                      <a:pt x="63" y="44"/>
                    </a:cubicBezTo>
                    <a:cubicBezTo>
                      <a:pt x="63" y="44"/>
                      <a:pt x="63" y="44"/>
                      <a:pt x="63" y="44"/>
                    </a:cubicBezTo>
                    <a:cubicBezTo>
                      <a:pt x="62" y="44"/>
                      <a:pt x="62" y="44"/>
                      <a:pt x="62" y="44"/>
                    </a:cubicBezTo>
                    <a:cubicBezTo>
                      <a:pt x="62" y="44"/>
                      <a:pt x="62" y="44"/>
                      <a:pt x="62" y="44"/>
                    </a:cubicBezTo>
                    <a:cubicBezTo>
                      <a:pt x="62" y="44"/>
                      <a:pt x="62" y="44"/>
                      <a:pt x="62" y="44"/>
                    </a:cubicBezTo>
                    <a:cubicBezTo>
                      <a:pt x="62" y="44"/>
                      <a:pt x="62" y="44"/>
                      <a:pt x="62" y="44"/>
                    </a:cubicBezTo>
                    <a:cubicBezTo>
                      <a:pt x="62" y="44"/>
                      <a:pt x="62" y="44"/>
                      <a:pt x="62" y="44"/>
                    </a:cubicBezTo>
                    <a:cubicBezTo>
                      <a:pt x="62" y="44"/>
                      <a:pt x="62" y="44"/>
                      <a:pt x="62" y="44"/>
                    </a:cubicBezTo>
                    <a:cubicBezTo>
                      <a:pt x="62" y="44"/>
                      <a:pt x="62" y="44"/>
                      <a:pt x="62" y="44"/>
                    </a:cubicBezTo>
                    <a:cubicBezTo>
                      <a:pt x="62" y="44"/>
                      <a:pt x="62" y="44"/>
                      <a:pt x="62" y="44"/>
                    </a:cubicBezTo>
                    <a:cubicBezTo>
                      <a:pt x="62" y="44"/>
                      <a:pt x="62" y="44"/>
                      <a:pt x="62" y="44"/>
                    </a:cubicBezTo>
                    <a:cubicBezTo>
                      <a:pt x="62" y="44"/>
                      <a:pt x="62" y="44"/>
                      <a:pt x="62" y="44"/>
                    </a:cubicBezTo>
                    <a:cubicBezTo>
                      <a:pt x="62" y="44"/>
                      <a:pt x="62" y="44"/>
                      <a:pt x="62" y="44"/>
                    </a:cubicBezTo>
                    <a:cubicBezTo>
                      <a:pt x="62" y="44"/>
                      <a:pt x="62" y="44"/>
                      <a:pt x="62" y="44"/>
                    </a:cubicBezTo>
                    <a:cubicBezTo>
                      <a:pt x="62" y="44"/>
                      <a:pt x="62" y="44"/>
                      <a:pt x="62" y="44"/>
                    </a:cubicBezTo>
                    <a:cubicBezTo>
                      <a:pt x="62" y="44"/>
                      <a:pt x="62" y="44"/>
                      <a:pt x="62" y="44"/>
                    </a:cubicBezTo>
                    <a:cubicBezTo>
                      <a:pt x="62" y="44"/>
                      <a:pt x="62" y="44"/>
                      <a:pt x="62" y="44"/>
                    </a:cubicBezTo>
                    <a:cubicBezTo>
                      <a:pt x="62" y="45"/>
                      <a:pt x="62" y="45"/>
                      <a:pt x="62" y="45"/>
                    </a:cubicBezTo>
                    <a:cubicBezTo>
                      <a:pt x="62" y="45"/>
                      <a:pt x="62" y="45"/>
                      <a:pt x="62" y="45"/>
                    </a:cubicBezTo>
                    <a:cubicBezTo>
                      <a:pt x="62" y="45"/>
                      <a:pt x="62" y="45"/>
                      <a:pt x="62" y="45"/>
                    </a:cubicBezTo>
                    <a:cubicBezTo>
                      <a:pt x="63" y="45"/>
                      <a:pt x="63" y="45"/>
                      <a:pt x="63" y="45"/>
                    </a:cubicBezTo>
                    <a:cubicBezTo>
                      <a:pt x="63" y="45"/>
                      <a:pt x="63" y="45"/>
                      <a:pt x="63" y="45"/>
                    </a:cubicBezTo>
                    <a:cubicBezTo>
                      <a:pt x="63" y="45"/>
                      <a:pt x="63" y="45"/>
                      <a:pt x="63" y="45"/>
                    </a:cubicBezTo>
                    <a:cubicBezTo>
                      <a:pt x="63" y="45"/>
                      <a:pt x="63" y="45"/>
                      <a:pt x="63" y="45"/>
                    </a:cubicBezTo>
                    <a:cubicBezTo>
                      <a:pt x="63" y="45"/>
                      <a:pt x="63" y="45"/>
                      <a:pt x="63" y="45"/>
                    </a:cubicBezTo>
                    <a:cubicBezTo>
                      <a:pt x="63" y="45"/>
                      <a:pt x="63" y="45"/>
                      <a:pt x="63" y="45"/>
                    </a:cubicBezTo>
                    <a:cubicBezTo>
                      <a:pt x="63" y="45"/>
                      <a:pt x="63" y="45"/>
                      <a:pt x="63" y="45"/>
                    </a:cubicBezTo>
                    <a:cubicBezTo>
                      <a:pt x="63" y="45"/>
                      <a:pt x="63" y="45"/>
                      <a:pt x="63" y="45"/>
                    </a:cubicBezTo>
                    <a:cubicBezTo>
                      <a:pt x="64" y="45"/>
                      <a:pt x="64" y="45"/>
                      <a:pt x="64" y="45"/>
                    </a:cubicBezTo>
                    <a:cubicBezTo>
                      <a:pt x="64" y="45"/>
                      <a:pt x="64" y="45"/>
                      <a:pt x="64" y="45"/>
                    </a:cubicBezTo>
                    <a:cubicBezTo>
                      <a:pt x="64" y="45"/>
                      <a:pt x="64" y="45"/>
                      <a:pt x="64" y="45"/>
                    </a:cubicBezTo>
                    <a:cubicBezTo>
                      <a:pt x="64" y="45"/>
                      <a:pt x="64" y="45"/>
                      <a:pt x="64" y="45"/>
                    </a:cubicBezTo>
                    <a:cubicBezTo>
                      <a:pt x="64" y="45"/>
                      <a:pt x="64" y="45"/>
                      <a:pt x="64" y="45"/>
                    </a:cubicBezTo>
                    <a:cubicBezTo>
                      <a:pt x="64" y="45"/>
                      <a:pt x="64" y="45"/>
                      <a:pt x="64" y="45"/>
                    </a:cubicBezTo>
                    <a:cubicBezTo>
                      <a:pt x="64" y="45"/>
                      <a:pt x="64" y="45"/>
                      <a:pt x="64" y="45"/>
                    </a:cubicBezTo>
                    <a:cubicBezTo>
                      <a:pt x="64" y="45"/>
                      <a:pt x="64" y="45"/>
                      <a:pt x="64" y="45"/>
                    </a:cubicBezTo>
                    <a:cubicBezTo>
                      <a:pt x="64" y="45"/>
                      <a:pt x="64" y="45"/>
                      <a:pt x="64" y="45"/>
                    </a:cubicBezTo>
                    <a:cubicBezTo>
                      <a:pt x="64" y="45"/>
                      <a:pt x="64" y="45"/>
                      <a:pt x="64" y="45"/>
                    </a:cubicBezTo>
                    <a:cubicBezTo>
                      <a:pt x="64" y="45"/>
                      <a:pt x="64" y="45"/>
                      <a:pt x="64" y="45"/>
                    </a:cubicBezTo>
                    <a:cubicBezTo>
                      <a:pt x="64" y="45"/>
                      <a:pt x="64" y="45"/>
                      <a:pt x="64" y="45"/>
                    </a:cubicBezTo>
                    <a:cubicBezTo>
                      <a:pt x="64" y="46"/>
                      <a:pt x="64" y="46"/>
                      <a:pt x="64" y="46"/>
                    </a:cubicBezTo>
                    <a:cubicBezTo>
                      <a:pt x="64" y="45"/>
                      <a:pt x="64" y="45"/>
                      <a:pt x="64" y="45"/>
                    </a:cubicBezTo>
                    <a:cubicBezTo>
                      <a:pt x="64" y="46"/>
                      <a:pt x="64" y="46"/>
                      <a:pt x="64" y="46"/>
                    </a:cubicBezTo>
                    <a:cubicBezTo>
                      <a:pt x="64" y="45"/>
                      <a:pt x="64" y="45"/>
                      <a:pt x="64" y="45"/>
                    </a:cubicBezTo>
                    <a:cubicBezTo>
                      <a:pt x="65" y="45"/>
                      <a:pt x="65" y="45"/>
                      <a:pt x="65" y="45"/>
                    </a:cubicBezTo>
                    <a:cubicBezTo>
                      <a:pt x="65" y="45"/>
                      <a:pt x="65" y="45"/>
                      <a:pt x="65" y="45"/>
                    </a:cubicBezTo>
                    <a:cubicBezTo>
                      <a:pt x="65" y="45"/>
                      <a:pt x="65" y="45"/>
                      <a:pt x="65" y="45"/>
                    </a:cubicBezTo>
                    <a:cubicBezTo>
                      <a:pt x="65" y="45"/>
                      <a:pt x="65" y="45"/>
                      <a:pt x="65" y="45"/>
                    </a:cubicBezTo>
                    <a:cubicBezTo>
                      <a:pt x="65" y="45"/>
                      <a:pt x="65" y="45"/>
                      <a:pt x="65" y="45"/>
                    </a:cubicBezTo>
                    <a:cubicBezTo>
                      <a:pt x="65" y="46"/>
                      <a:pt x="65" y="46"/>
                      <a:pt x="65" y="46"/>
                    </a:cubicBezTo>
                    <a:cubicBezTo>
                      <a:pt x="65" y="46"/>
                      <a:pt x="65" y="46"/>
                      <a:pt x="65" y="46"/>
                    </a:cubicBezTo>
                    <a:cubicBezTo>
                      <a:pt x="65" y="46"/>
                      <a:pt x="65" y="46"/>
                      <a:pt x="65" y="46"/>
                    </a:cubicBezTo>
                    <a:cubicBezTo>
                      <a:pt x="65" y="46"/>
                      <a:pt x="65" y="46"/>
                      <a:pt x="65" y="46"/>
                    </a:cubicBezTo>
                    <a:cubicBezTo>
                      <a:pt x="65" y="46"/>
                      <a:pt x="65" y="46"/>
                      <a:pt x="65" y="46"/>
                    </a:cubicBezTo>
                    <a:cubicBezTo>
                      <a:pt x="64" y="46"/>
                      <a:pt x="64" y="46"/>
                      <a:pt x="64" y="46"/>
                    </a:cubicBezTo>
                    <a:cubicBezTo>
                      <a:pt x="64" y="46"/>
                      <a:pt x="64" y="46"/>
                      <a:pt x="64" y="46"/>
                    </a:cubicBezTo>
                    <a:cubicBezTo>
                      <a:pt x="64" y="46"/>
                      <a:pt x="64" y="46"/>
                      <a:pt x="64" y="46"/>
                    </a:cubicBezTo>
                    <a:cubicBezTo>
                      <a:pt x="64" y="46"/>
                      <a:pt x="64" y="46"/>
                      <a:pt x="64" y="46"/>
                    </a:cubicBezTo>
                    <a:cubicBezTo>
                      <a:pt x="65" y="46"/>
                      <a:pt x="65" y="46"/>
                      <a:pt x="65" y="46"/>
                    </a:cubicBezTo>
                    <a:cubicBezTo>
                      <a:pt x="65" y="46"/>
                      <a:pt x="65" y="46"/>
                      <a:pt x="65" y="46"/>
                    </a:cubicBezTo>
                    <a:cubicBezTo>
                      <a:pt x="65" y="46"/>
                      <a:pt x="65" y="46"/>
                      <a:pt x="65" y="46"/>
                    </a:cubicBezTo>
                    <a:cubicBezTo>
                      <a:pt x="65" y="46"/>
                      <a:pt x="65" y="46"/>
                      <a:pt x="65" y="46"/>
                    </a:cubicBezTo>
                    <a:cubicBezTo>
                      <a:pt x="65" y="46"/>
                      <a:pt x="65" y="46"/>
                      <a:pt x="65" y="46"/>
                    </a:cubicBezTo>
                    <a:cubicBezTo>
                      <a:pt x="65" y="46"/>
                      <a:pt x="65" y="46"/>
                      <a:pt x="65" y="46"/>
                    </a:cubicBezTo>
                    <a:cubicBezTo>
                      <a:pt x="65" y="46"/>
                      <a:pt x="65" y="46"/>
                      <a:pt x="65" y="46"/>
                    </a:cubicBezTo>
                    <a:cubicBezTo>
                      <a:pt x="65" y="46"/>
                      <a:pt x="65" y="46"/>
                      <a:pt x="65" y="46"/>
                    </a:cubicBezTo>
                    <a:cubicBezTo>
                      <a:pt x="65" y="46"/>
                      <a:pt x="65" y="46"/>
                      <a:pt x="65" y="46"/>
                    </a:cubicBezTo>
                    <a:cubicBezTo>
                      <a:pt x="65" y="46"/>
                      <a:pt x="65" y="46"/>
                      <a:pt x="65" y="46"/>
                    </a:cubicBezTo>
                    <a:cubicBezTo>
                      <a:pt x="65" y="47"/>
                      <a:pt x="65" y="47"/>
                      <a:pt x="65" y="47"/>
                    </a:cubicBezTo>
                    <a:cubicBezTo>
                      <a:pt x="65" y="46"/>
                      <a:pt x="65" y="46"/>
                      <a:pt x="65" y="46"/>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8"/>
                      <a:pt x="64" y="48"/>
                      <a:pt x="64" y="48"/>
                    </a:cubicBezTo>
                    <a:cubicBezTo>
                      <a:pt x="64" y="48"/>
                      <a:pt x="64" y="48"/>
                      <a:pt x="64"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2" y="48"/>
                      <a:pt x="62" y="48"/>
                      <a:pt x="62" y="48"/>
                    </a:cubicBezTo>
                    <a:cubicBezTo>
                      <a:pt x="62" y="48"/>
                      <a:pt x="62" y="48"/>
                      <a:pt x="62" y="48"/>
                    </a:cubicBezTo>
                    <a:cubicBezTo>
                      <a:pt x="62" y="48"/>
                      <a:pt x="62" y="48"/>
                      <a:pt x="62" y="48"/>
                    </a:cubicBezTo>
                    <a:cubicBezTo>
                      <a:pt x="62" y="48"/>
                      <a:pt x="62" y="48"/>
                      <a:pt x="62" y="48"/>
                    </a:cubicBezTo>
                    <a:cubicBezTo>
                      <a:pt x="62" y="48"/>
                      <a:pt x="62" y="48"/>
                      <a:pt x="62" y="48"/>
                    </a:cubicBezTo>
                    <a:cubicBezTo>
                      <a:pt x="62" y="48"/>
                      <a:pt x="62" y="48"/>
                      <a:pt x="62" y="48"/>
                    </a:cubicBezTo>
                    <a:cubicBezTo>
                      <a:pt x="62" y="48"/>
                      <a:pt x="62" y="48"/>
                      <a:pt x="62" y="48"/>
                    </a:cubicBezTo>
                    <a:cubicBezTo>
                      <a:pt x="62" y="48"/>
                      <a:pt x="62" y="48"/>
                      <a:pt x="62" y="48"/>
                    </a:cubicBezTo>
                    <a:cubicBezTo>
                      <a:pt x="62" y="48"/>
                      <a:pt x="62" y="48"/>
                      <a:pt x="62" y="48"/>
                    </a:cubicBezTo>
                    <a:cubicBezTo>
                      <a:pt x="62" y="48"/>
                      <a:pt x="62" y="48"/>
                      <a:pt x="62" y="48"/>
                    </a:cubicBezTo>
                    <a:cubicBezTo>
                      <a:pt x="62" y="48"/>
                      <a:pt x="62" y="48"/>
                      <a:pt x="62" y="48"/>
                    </a:cubicBezTo>
                    <a:cubicBezTo>
                      <a:pt x="62" y="48"/>
                      <a:pt x="62" y="48"/>
                      <a:pt x="62" y="48"/>
                    </a:cubicBezTo>
                    <a:cubicBezTo>
                      <a:pt x="62" y="48"/>
                      <a:pt x="62" y="48"/>
                      <a:pt x="62" y="48"/>
                    </a:cubicBezTo>
                    <a:cubicBezTo>
                      <a:pt x="62" y="48"/>
                      <a:pt x="62" y="48"/>
                      <a:pt x="62" y="48"/>
                    </a:cubicBezTo>
                    <a:cubicBezTo>
                      <a:pt x="62" y="48"/>
                      <a:pt x="62" y="48"/>
                      <a:pt x="62" y="48"/>
                    </a:cubicBezTo>
                    <a:cubicBezTo>
                      <a:pt x="62" y="48"/>
                      <a:pt x="62" y="48"/>
                      <a:pt x="62" y="48"/>
                    </a:cubicBezTo>
                    <a:cubicBezTo>
                      <a:pt x="62" y="49"/>
                      <a:pt x="62" y="49"/>
                      <a:pt x="62" y="49"/>
                    </a:cubicBezTo>
                    <a:cubicBezTo>
                      <a:pt x="62" y="49"/>
                      <a:pt x="62" y="49"/>
                      <a:pt x="62" y="49"/>
                    </a:cubicBezTo>
                    <a:cubicBezTo>
                      <a:pt x="62" y="49"/>
                      <a:pt x="62" y="49"/>
                      <a:pt x="62" y="49"/>
                    </a:cubicBezTo>
                    <a:cubicBezTo>
                      <a:pt x="62" y="49"/>
                      <a:pt x="62" y="49"/>
                      <a:pt x="62"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4" y="49"/>
                      <a:pt x="64" y="49"/>
                      <a:pt x="64" y="49"/>
                    </a:cubicBezTo>
                    <a:cubicBezTo>
                      <a:pt x="64" y="49"/>
                      <a:pt x="64" y="49"/>
                      <a:pt x="64" y="49"/>
                    </a:cubicBezTo>
                    <a:cubicBezTo>
                      <a:pt x="64" y="49"/>
                      <a:pt x="64" y="49"/>
                      <a:pt x="64" y="49"/>
                    </a:cubicBezTo>
                    <a:cubicBezTo>
                      <a:pt x="64" y="49"/>
                      <a:pt x="64" y="49"/>
                      <a:pt x="64" y="49"/>
                    </a:cubicBezTo>
                    <a:cubicBezTo>
                      <a:pt x="64" y="48"/>
                      <a:pt x="64" y="48"/>
                      <a:pt x="64" y="48"/>
                    </a:cubicBezTo>
                    <a:cubicBezTo>
                      <a:pt x="64" y="48"/>
                      <a:pt x="64" y="48"/>
                      <a:pt x="64" y="48"/>
                    </a:cubicBezTo>
                    <a:cubicBezTo>
                      <a:pt x="64" y="48"/>
                      <a:pt x="64" y="48"/>
                      <a:pt x="64" y="48"/>
                    </a:cubicBezTo>
                    <a:cubicBezTo>
                      <a:pt x="64" y="48"/>
                      <a:pt x="64" y="48"/>
                      <a:pt x="64" y="48"/>
                    </a:cubicBezTo>
                    <a:cubicBezTo>
                      <a:pt x="64" y="48"/>
                      <a:pt x="64" y="48"/>
                      <a:pt x="64" y="48"/>
                    </a:cubicBezTo>
                    <a:cubicBezTo>
                      <a:pt x="64" y="48"/>
                      <a:pt x="64" y="48"/>
                      <a:pt x="64" y="48"/>
                    </a:cubicBezTo>
                    <a:cubicBezTo>
                      <a:pt x="64" y="48"/>
                      <a:pt x="64" y="48"/>
                      <a:pt x="64" y="48"/>
                    </a:cubicBezTo>
                    <a:cubicBezTo>
                      <a:pt x="64" y="48"/>
                      <a:pt x="64" y="48"/>
                      <a:pt x="64" y="48"/>
                    </a:cubicBezTo>
                    <a:cubicBezTo>
                      <a:pt x="64" y="48"/>
                      <a:pt x="64" y="48"/>
                      <a:pt x="64" y="48"/>
                    </a:cubicBezTo>
                    <a:cubicBezTo>
                      <a:pt x="64" y="48"/>
                      <a:pt x="64" y="48"/>
                      <a:pt x="64" y="48"/>
                    </a:cubicBezTo>
                    <a:cubicBezTo>
                      <a:pt x="65" y="48"/>
                      <a:pt x="65" y="48"/>
                      <a:pt x="65" y="48"/>
                    </a:cubicBezTo>
                    <a:cubicBezTo>
                      <a:pt x="65" y="48"/>
                      <a:pt x="65" y="48"/>
                      <a:pt x="65" y="48"/>
                    </a:cubicBezTo>
                    <a:cubicBezTo>
                      <a:pt x="65" y="48"/>
                      <a:pt x="65" y="48"/>
                      <a:pt x="65" y="48"/>
                    </a:cubicBezTo>
                    <a:cubicBezTo>
                      <a:pt x="65" y="48"/>
                      <a:pt x="65" y="48"/>
                      <a:pt x="65" y="48"/>
                    </a:cubicBezTo>
                    <a:cubicBezTo>
                      <a:pt x="65" y="48"/>
                      <a:pt x="65" y="48"/>
                      <a:pt x="65" y="48"/>
                    </a:cubicBezTo>
                    <a:cubicBezTo>
                      <a:pt x="65" y="48"/>
                      <a:pt x="65" y="48"/>
                      <a:pt x="65" y="48"/>
                    </a:cubicBezTo>
                    <a:cubicBezTo>
                      <a:pt x="65" y="48"/>
                      <a:pt x="65" y="48"/>
                      <a:pt x="65" y="48"/>
                    </a:cubicBezTo>
                    <a:cubicBezTo>
                      <a:pt x="65" y="48"/>
                      <a:pt x="65" y="48"/>
                      <a:pt x="65" y="48"/>
                    </a:cubicBezTo>
                    <a:cubicBezTo>
                      <a:pt x="65" y="48"/>
                      <a:pt x="65" y="48"/>
                      <a:pt x="65" y="48"/>
                    </a:cubicBezTo>
                    <a:cubicBezTo>
                      <a:pt x="65" y="48"/>
                      <a:pt x="65" y="48"/>
                      <a:pt x="65" y="48"/>
                    </a:cubicBezTo>
                    <a:cubicBezTo>
                      <a:pt x="65" y="48"/>
                      <a:pt x="65" y="48"/>
                      <a:pt x="65" y="48"/>
                    </a:cubicBezTo>
                    <a:cubicBezTo>
                      <a:pt x="65" y="48"/>
                      <a:pt x="65" y="48"/>
                      <a:pt x="65" y="48"/>
                    </a:cubicBezTo>
                    <a:cubicBezTo>
                      <a:pt x="65" y="48"/>
                      <a:pt x="65" y="48"/>
                      <a:pt x="65" y="48"/>
                    </a:cubicBezTo>
                    <a:cubicBezTo>
                      <a:pt x="65" y="48"/>
                      <a:pt x="65" y="48"/>
                      <a:pt x="65" y="48"/>
                    </a:cubicBezTo>
                    <a:cubicBezTo>
                      <a:pt x="65" y="48"/>
                      <a:pt x="65" y="48"/>
                      <a:pt x="65" y="48"/>
                    </a:cubicBezTo>
                    <a:cubicBezTo>
                      <a:pt x="65" y="48"/>
                      <a:pt x="65" y="48"/>
                      <a:pt x="65" y="48"/>
                    </a:cubicBezTo>
                    <a:cubicBezTo>
                      <a:pt x="66" y="48"/>
                      <a:pt x="66" y="48"/>
                      <a:pt x="66" y="48"/>
                    </a:cubicBezTo>
                    <a:cubicBezTo>
                      <a:pt x="66" y="48"/>
                      <a:pt x="66" y="48"/>
                      <a:pt x="66" y="48"/>
                    </a:cubicBezTo>
                    <a:cubicBezTo>
                      <a:pt x="66" y="48"/>
                      <a:pt x="66" y="48"/>
                      <a:pt x="66" y="48"/>
                    </a:cubicBezTo>
                    <a:cubicBezTo>
                      <a:pt x="66" y="48"/>
                      <a:pt x="66" y="48"/>
                      <a:pt x="66" y="48"/>
                    </a:cubicBezTo>
                    <a:cubicBezTo>
                      <a:pt x="66" y="48"/>
                      <a:pt x="66" y="48"/>
                      <a:pt x="66" y="48"/>
                    </a:cubicBezTo>
                    <a:cubicBezTo>
                      <a:pt x="66" y="48"/>
                      <a:pt x="66" y="48"/>
                      <a:pt x="66" y="48"/>
                    </a:cubicBezTo>
                    <a:cubicBezTo>
                      <a:pt x="66" y="48"/>
                      <a:pt x="66" y="48"/>
                      <a:pt x="66" y="48"/>
                    </a:cubicBezTo>
                    <a:cubicBezTo>
                      <a:pt x="66" y="48"/>
                      <a:pt x="66" y="48"/>
                      <a:pt x="66" y="48"/>
                    </a:cubicBezTo>
                    <a:cubicBezTo>
                      <a:pt x="66" y="48"/>
                      <a:pt x="66" y="48"/>
                      <a:pt x="66" y="48"/>
                    </a:cubicBezTo>
                    <a:cubicBezTo>
                      <a:pt x="66" y="48"/>
                      <a:pt x="66" y="48"/>
                      <a:pt x="66" y="48"/>
                    </a:cubicBezTo>
                    <a:cubicBezTo>
                      <a:pt x="66" y="48"/>
                      <a:pt x="66" y="48"/>
                      <a:pt x="66" y="48"/>
                    </a:cubicBezTo>
                    <a:cubicBezTo>
                      <a:pt x="66" y="48"/>
                      <a:pt x="66" y="48"/>
                      <a:pt x="66" y="48"/>
                    </a:cubicBezTo>
                    <a:cubicBezTo>
                      <a:pt x="66" y="48"/>
                      <a:pt x="66" y="48"/>
                      <a:pt x="66" y="48"/>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7" y="47"/>
                      <a:pt x="67" y="47"/>
                      <a:pt x="67" y="47"/>
                    </a:cubicBezTo>
                    <a:cubicBezTo>
                      <a:pt x="67" y="47"/>
                      <a:pt x="67" y="47"/>
                      <a:pt x="67" y="47"/>
                    </a:cubicBezTo>
                    <a:cubicBezTo>
                      <a:pt x="67" y="47"/>
                      <a:pt x="67" y="47"/>
                      <a:pt x="67" y="47"/>
                    </a:cubicBezTo>
                    <a:cubicBezTo>
                      <a:pt x="67" y="47"/>
                      <a:pt x="67" y="47"/>
                      <a:pt x="67" y="47"/>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6" y="46"/>
                      <a:pt x="66" y="46"/>
                      <a:pt x="66" y="46"/>
                    </a:cubicBezTo>
                    <a:cubicBezTo>
                      <a:pt x="66" y="46"/>
                      <a:pt x="66" y="46"/>
                      <a:pt x="66" y="46"/>
                    </a:cubicBezTo>
                    <a:cubicBezTo>
                      <a:pt x="66" y="46"/>
                      <a:pt x="66" y="46"/>
                      <a:pt x="66" y="46"/>
                    </a:cubicBezTo>
                    <a:cubicBezTo>
                      <a:pt x="66" y="46"/>
                      <a:pt x="66" y="46"/>
                      <a:pt x="66" y="46"/>
                    </a:cubicBezTo>
                    <a:cubicBezTo>
                      <a:pt x="66" y="46"/>
                      <a:pt x="66" y="46"/>
                      <a:pt x="66" y="46"/>
                    </a:cubicBezTo>
                    <a:cubicBezTo>
                      <a:pt x="66" y="46"/>
                      <a:pt x="66" y="46"/>
                      <a:pt x="66" y="46"/>
                    </a:cubicBezTo>
                    <a:cubicBezTo>
                      <a:pt x="66" y="46"/>
                      <a:pt x="66" y="46"/>
                      <a:pt x="66" y="46"/>
                    </a:cubicBezTo>
                    <a:cubicBezTo>
                      <a:pt x="67" y="46"/>
                      <a:pt x="67" y="46"/>
                      <a:pt x="67" y="46"/>
                    </a:cubicBezTo>
                    <a:cubicBezTo>
                      <a:pt x="67" y="46"/>
                      <a:pt x="67" y="46"/>
                      <a:pt x="67" y="46"/>
                    </a:cubicBezTo>
                    <a:cubicBezTo>
                      <a:pt x="66" y="46"/>
                      <a:pt x="66" y="46"/>
                      <a:pt x="66" y="46"/>
                    </a:cubicBezTo>
                    <a:cubicBezTo>
                      <a:pt x="66" y="46"/>
                      <a:pt x="66" y="46"/>
                      <a:pt x="66" y="46"/>
                    </a:cubicBezTo>
                    <a:cubicBezTo>
                      <a:pt x="66" y="46"/>
                      <a:pt x="66" y="46"/>
                      <a:pt x="66" y="46"/>
                    </a:cubicBezTo>
                    <a:cubicBezTo>
                      <a:pt x="67" y="46"/>
                      <a:pt x="67" y="46"/>
                      <a:pt x="67" y="46"/>
                    </a:cubicBezTo>
                    <a:cubicBezTo>
                      <a:pt x="67" y="46"/>
                      <a:pt x="67" y="46"/>
                      <a:pt x="67" y="46"/>
                    </a:cubicBezTo>
                    <a:cubicBezTo>
                      <a:pt x="67" y="46"/>
                      <a:pt x="67" y="46"/>
                      <a:pt x="67" y="46"/>
                    </a:cubicBezTo>
                    <a:cubicBezTo>
                      <a:pt x="67" y="46"/>
                      <a:pt x="67" y="46"/>
                      <a:pt x="67" y="46"/>
                    </a:cubicBezTo>
                    <a:cubicBezTo>
                      <a:pt x="67" y="46"/>
                      <a:pt x="67" y="46"/>
                      <a:pt x="67" y="46"/>
                    </a:cubicBezTo>
                    <a:cubicBezTo>
                      <a:pt x="67" y="46"/>
                      <a:pt x="67" y="46"/>
                      <a:pt x="67" y="46"/>
                    </a:cubicBezTo>
                    <a:cubicBezTo>
                      <a:pt x="67" y="46"/>
                      <a:pt x="67" y="46"/>
                      <a:pt x="67" y="46"/>
                    </a:cubicBezTo>
                    <a:cubicBezTo>
                      <a:pt x="67" y="46"/>
                      <a:pt x="67" y="46"/>
                      <a:pt x="67" y="46"/>
                    </a:cubicBezTo>
                    <a:cubicBezTo>
                      <a:pt x="67" y="46"/>
                      <a:pt x="67" y="46"/>
                      <a:pt x="67" y="46"/>
                    </a:cubicBezTo>
                    <a:cubicBezTo>
                      <a:pt x="67" y="46"/>
                      <a:pt x="67" y="46"/>
                      <a:pt x="67" y="46"/>
                    </a:cubicBezTo>
                    <a:cubicBezTo>
                      <a:pt x="67" y="46"/>
                      <a:pt x="67" y="46"/>
                      <a:pt x="67" y="46"/>
                    </a:cubicBezTo>
                    <a:cubicBezTo>
                      <a:pt x="67" y="46"/>
                      <a:pt x="67" y="46"/>
                      <a:pt x="67" y="46"/>
                    </a:cubicBezTo>
                    <a:cubicBezTo>
                      <a:pt x="67" y="46"/>
                      <a:pt x="67" y="46"/>
                      <a:pt x="67" y="46"/>
                    </a:cubicBezTo>
                    <a:cubicBezTo>
                      <a:pt x="67" y="46"/>
                      <a:pt x="67" y="46"/>
                      <a:pt x="67" y="46"/>
                    </a:cubicBezTo>
                    <a:cubicBezTo>
                      <a:pt x="68" y="46"/>
                      <a:pt x="68" y="46"/>
                      <a:pt x="68" y="46"/>
                    </a:cubicBezTo>
                    <a:cubicBezTo>
                      <a:pt x="68" y="46"/>
                      <a:pt x="68" y="46"/>
                      <a:pt x="68" y="46"/>
                    </a:cubicBezTo>
                    <a:cubicBezTo>
                      <a:pt x="68" y="46"/>
                      <a:pt x="68" y="46"/>
                      <a:pt x="68" y="46"/>
                    </a:cubicBezTo>
                    <a:cubicBezTo>
                      <a:pt x="68" y="46"/>
                      <a:pt x="68" y="46"/>
                      <a:pt x="68" y="46"/>
                    </a:cubicBezTo>
                    <a:cubicBezTo>
                      <a:pt x="67" y="46"/>
                      <a:pt x="67" y="46"/>
                      <a:pt x="67" y="46"/>
                    </a:cubicBezTo>
                    <a:cubicBezTo>
                      <a:pt x="67" y="46"/>
                      <a:pt x="67" y="46"/>
                      <a:pt x="67" y="46"/>
                    </a:cubicBezTo>
                    <a:cubicBezTo>
                      <a:pt x="67" y="46"/>
                      <a:pt x="67" y="46"/>
                      <a:pt x="67" y="46"/>
                    </a:cubicBezTo>
                    <a:cubicBezTo>
                      <a:pt x="68" y="46"/>
                      <a:pt x="68" y="46"/>
                      <a:pt x="68" y="46"/>
                    </a:cubicBezTo>
                    <a:cubicBezTo>
                      <a:pt x="68" y="45"/>
                      <a:pt x="68" y="45"/>
                      <a:pt x="68" y="45"/>
                    </a:cubicBezTo>
                    <a:cubicBezTo>
                      <a:pt x="68" y="45"/>
                      <a:pt x="68" y="45"/>
                      <a:pt x="68" y="45"/>
                    </a:cubicBezTo>
                    <a:cubicBezTo>
                      <a:pt x="68" y="45"/>
                      <a:pt x="68" y="45"/>
                      <a:pt x="68" y="45"/>
                    </a:cubicBezTo>
                    <a:cubicBezTo>
                      <a:pt x="68" y="45"/>
                      <a:pt x="68" y="45"/>
                      <a:pt x="68" y="45"/>
                    </a:cubicBezTo>
                    <a:cubicBezTo>
                      <a:pt x="68" y="45"/>
                      <a:pt x="68" y="45"/>
                      <a:pt x="68" y="45"/>
                    </a:cubicBezTo>
                    <a:cubicBezTo>
                      <a:pt x="68" y="45"/>
                      <a:pt x="68" y="45"/>
                      <a:pt x="68" y="45"/>
                    </a:cubicBezTo>
                    <a:cubicBezTo>
                      <a:pt x="68" y="45"/>
                      <a:pt x="68" y="45"/>
                      <a:pt x="68" y="45"/>
                    </a:cubicBezTo>
                    <a:cubicBezTo>
                      <a:pt x="68" y="45"/>
                      <a:pt x="68" y="45"/>
                      <a:pt x="68" y="45"/>
                    </a:cubicBezTo>
                    <a:cubicBezTo>
                      <a:pt x="68" y="45"/>
                      <a:pt x="68" y="45"/>
                      <a:pt x="68" y="45"/>
                    </a:cubicBezTo>
                    <a:cubicBezTo>
                      <a:pt x="68" y="45"/>
                      <a:pt x="68" y="45"/>
                      <a:pt x="68" y="45"/>
                    </a:cubicBezTo>
                    <a:cubicBezTo>
                      <a:pt x="68" y="45"/>
                      <a:pt x="68" y="45"/>
                      <a:pt x="68" y="45"/>
                    </a:cubicBezTo>
                    <a:cubicBezTo>
                      <a:pt x="68" y="45"/>
                      <a:pt x="68" y="45"/>
                      <a:pt x="68" y="45"/>
                    </a:cubicBezTo>
                    <a:cubicBezTo>
                      <a:pt x="68" y="45"/>
                      <a:pt x="68" y="45"/>
                      <a:pt x="68" y="45"/>
                    </a:cubicBezTo>
                    <a:cubicBezTo>
                      <a:pt x="68" y="45"/>
                      <a:pt x="68" y="45"/>
                      <a:pt x="68" y="45"/>
                    </a:cubicBezTo>
                    <a:cubicBezTo>
                      <a:pt x="68" y="45"/>
                      <a:pt x="68" y="45"/>
                      <a:pt x="68" y="45"/>
                    </a:cubicBezTo>
                    <a:cubicBezTo>
                      <a:pt x="68" y="45"/>
                      <a:pt x="68" y="45"/>
                      <a:pt x="68" y="45"/>
                    </a:cubicBezTo>
                    <a:cubicBezTo>
                      <a:pt x="68" y="45"/>
                      <a:pt x="68" y="45"/>
                      <a:pt x="68" y="45"/>
                    </a:cubicBezTo>
                    <a:cubicBezTo>
                      <a:pt x="68" y="45"/>
                      <a:pt x="68" y="45"/>
                      <a:pt x="68" y="45"/>
                    </a:cubicBezTo>
                    <a:cubicBezTo>
                      <a:pt x="68" y="45"/>
                      <a:pt x="68" y="45"/>
                      <a:pt x="68" y="45"/>
                    </a:cubicBezTo>
                    <a:cubicBezTo>
                      <a:pt x="69" y="45"/>
                      <a:pt x="69" y="45"/>
                      <a:pt x="69" y="45"/>
                    </a:cubicBezTo>
                    <a:cubicBezTo>
                      <a:pt x="69" y="45"/>
                      <a:pt x="69" y="45"/>
                      <a:pt x="69" y="45"/>
                    </a:cubicBezTo>
                    <a:cubicBezTo>
                      <a:pt x="69" y="45"/>
                      <a:pt x="69" y="45"/>
                      <a:pt x="69" y="45"/>
                    </a:cubicBezTo>
                    <a:cubicBezTo>
                      <a:pt x="69" y="45"/>
                      <a:pt x="69" y="45"/>
                      <a:pt x="69" y="45"/>
                    </a:cubicBezTo>
                    <a:cubicBezTo>
                      <a:pt x="69" y="45"/>
                      <a:pt x="69" y="45"/>
                      <a:pt x="69" y="45"/>
                    </a:cubicBezTo>
                    <a:cubicBezTo>
                      <a:pt x="69" y="45"/>
                      <a:pt x="69" y="45"/>
                      <a:pt x="69" y="45"/>
                    </a:cubicBezTo>
                    <a:cubicBezTo>
                      <a:pt x="69" y="45"/>
                      <a:pt x="69" y="45"/>
                      <a:pt x="69" y="45"/>
                    </a:cubicBezTo>
                    <a:cubicBezTo>
                      <a:pt x="70" y="45"/>
                      <a:pt x="70" y="45"/>
                      <a:pt x="70" y="45"/>
                    </a:cubicBezTo>
                    <a:cubicBezTo>
                      <a:pt x="70" y="45"/>
                      <a:pt x="70" y="45"/>
                      <a:pt x="70" y="45"/>
                    </a:cubicBezTo>
                    <a:cubicBezTo>
                      <a:pt x="70" y="45"/>
                      <a:pt x="70" y="45"/>
                      <a:pt x="70" y="45"/>
                    </a:cubicBezTo>
                    <a:cubicBezTo>
                      <a:pt x="70" y="45"/>
                      <a:pt x="70" y="45"/>
                      <a:pt x="70" y="45"/>
                    </a:cubicBezTo>
                    <a:cubicBezTo>
                      <a:pt x="70" y="45"/>
                      <a:pt x="70" y="45"/>
                      <a:pt x="70" y="45"/>
                    </a:cubicBezTo>
                    <a:cubicBezTo>
                      <a:pt x="70" y="45"/>
                      <a:pt x="70" y="45"/>
                      <a:pt x="70" y="45"/>
                    </a:cubicBezTo>
                    <a:cubicBezTo>
                      <a:pt x="70" y="45"/>
                      <a:pt x="70" y="45"/>
                      <a:pt x="70" y="45"/>
                    </a:cubicBezTo>
                    <a:cubicBezTo>
                      <a:pt x="70" y="45"/>
                      <a:pt x="70" y="45"/>
                      <a:pt x="70" y="45"/>
                    </a:cubicBezTo>
                    <a:cubicBezTo>
                      <a:pt x="70" y="45"/>
                      <a:pt x="70" y="45"/>
                      <a:pt x="70" y="45"/>
                    </a:cubicBezTo>
                    <a:cubicBezTo>
                      <a:pt x="70" y="45"/>
                      <a:pt x="70" y="45"/>
                      <a:pt x="70" y="45"/>
                    </a:cubicBezTo>
                    <a:cubicBezTo>
                      <a:pt x="70" y="45"/>
                      <a:pt x="70" y="45"/>
                      <a:pt x="70" y="45"/>
                    </a:cubicBezTo>
                    <a:cubicBezTo>
                      <a:pt x="70" y="45"/>
                      <a:pt x="70" y="45"/>
                      <a:pt x="70" y="45"/>
                    </a:cubicBezTo>
                    <a:cubicBezTo>
                      <a:pt x="70" y="45"/>
                      <a:pt x="70" y="45"/>
                      <a:pt x="70" y="45"/>
                    </a:cubicBezTo>
                    <a:cubicBezTo>
                      <a:pt x="70" y="45"/>
                      <a:pt x="70" y="45"/>
                      <a:pt x="70" y="45"/>
                    </a:cubicBezTo>
                    <a:cubicBezTo>
                      <a:pt x="70" y="45"/>
                      <a:pt x="70" y="45"/>
                      <a:pt x="70" y="45"/>
                    </a:cubicBezTo>
                    <a:cubicBezTo>
                      <a:pt x="70" y="45"/>
                      <a:pt x="70" y="45"/>
                      <a:pt x="70" y="45"/>
                    </a:cubicBezTo>
                    <a:cubicBezTo>
                      <a:pt x="70" y="45"/>
                      <a:pt x="70" y="45"/>
                      <a:pt x="70" y="45"/>
                    </a:cubicBezTo>
                    <a:cubicBezTo>
                      <a:pt x="70" y="46"/>
                      <a:pt x="70" y="46"/>
                      <a:pt x="70" y="46"/>
                    </a:cubicBezTo>
                    <a:cubicBezTo>
                      <a:pt x="70" y="46"/>
                      <a:pt x="70" y="46"/>
                      <a:pt x="70" y="46"/>
                    </a:cubicBezTo>
                    <a:cubicBezTo>
                      <a:pt x="70" y="46"/>
                      <a:pt x="70" y="46"/>
                      <a:pt x="70" y="46"/>
                    </a:cubicBezTo>
                    <a:cubicBezTo>
                      <a:pt x="70" y="46"/>
                      <a:pt x="70" y="46"/>
                      <a:pt x="70" y="46"/>
                    </a:cubicBezTo>
                    <a:cubicBezTo>
                      <a:pt x="70" y="47"/>
                      <a:pt x="70" y="47"/>
                      <a:pt x="70" y="47"/>
                    </a:cubicBezTo>
                    <a:cubicBezTo>
                      <a:pt x="69" y="47"/>
                      <a:pt x="69" y="47"/>
                      <a:pt x="69" y="47"/>
                    </a:cubicBezTo>
                    <a:cubicBezTo>
                      <a:pt x="70" y="47"/>
                      <a:pt x="70" y="47"/>
                      <a:pt x="70" y="47"/>
                    </a:cubicBezTo>
                    <a:cubicBezTo>
                      <a:pt x="70" y="47"/>
                      <a:pt x="70" y="47"/>
                      <a:pt x="70" y="47"/>
                    </a:cubicBezTo>
                    <a:cubicBezTo>
                      <a:pt x="70" y="47"/>
                      <a:pt x="70" y="47"/>
                      <a:pt x="70" y="47"/>
                    </a:cubicBezTo>
                    <a:cubicBezTo>
                      <a:pt x="70" y="47"/>
                      <a:pt x="70" y="47"/>
                      <a:pt x="70" y="47"/>
                    </a:cubicBezTo>
                    <a:cubicBezTo>
                      <a:pt x="70" y="47"/>
                      <a:pt x="70" y="47"/>
                      <a:pt x="70" y="47"/>
                    </a:cubicBezTo>
                    <a:cubicBezTo>
                      <a:pt x="69" y="47"/>
                      <a:pt x="69" y="47"/>
                      <a:pt x="69" y="47"/>
                    </a:cubicBezTo>
                    <a:cubicBezTo>
                      <a:pt x="69" y="47"/>
                      <a:pt x="69" y="47"/>
                      <a:pt x="69" y="47"/>
                    </a:cubicBezTo>
                    <a:cubicBezTo>
                      <a:pt x="70" y="47"/>
                      <a:pt x="70" y="47"/>
                      <a:pt x="70" y="47"/>
                    </a:cubicBezTo>
                    <a:cubicBezTo>
                      <a:pt x="70" y="47"/>
                      <a:pt x="70" y="47"/>
                      <a:pt x="70" y="47"/>
                    </a:cubicBezTo>
                    <a:cubicBezTo>
                      <a:pt x="70" y="47"/>
                      <a:pt x="70" y="47"/>
                      <a:pt x="70" y="47"/>
                    </a:cubicBezTo>
                    <a:cubicBezTo>
                      <a:pt x="70" y="47"/>
                      <a:pt x="70" y="47"/>
                      <a:pt x="70" y="47"/>
                    </a:cubicBezTo>
                    <a:cubicBezTo>
                      <a:pt x="70" y="47"/>
                      <a:pt x="70" y="47"/>
                      <a:pt x="70" y="47"/>
                    </a:cubicBezTo>
                    <a:cubicBezTo>
                      <a:pt x="70" y="47"/>
                      <a:pt x="70" y="47"/>
                      <a:pt x="70" y="47"/>
                    </a:cubicBezTo>
                    <a:cubicBezTo>
                      <a:pt x="70" y="47"/>
                      <a:pt x="70" y="47"/>
                      <a:pt x="70" y="47"/>
                    </a:cubicBezTo>
                    <a:cubicBezTo>
                      <a:pt x="70" y="47"/>
                      <a:pt x="70" y="47"/>
                      <a:pt x="70" y="47"/>
                    </a:cubicBezTo>
                    <a:cubicBezTo>
                      <a:pt x="70" y="47"/>
                      <a:pt x="70" y="47"/>
                      <a:pt x="70" y="47"/>
                    </a:cubicBezTo>
                    <a:cubicBezTo>
                      <a:pt x="70" y="47"/>
                      <a:pt x="70" y="47"/>
                      <a:pt x="70" y="47"/>
                    </a:cubicBezTo>
                    <a:cubicBezTo>
                      <a:pt x="70" y="47"/>
                      <a:pt x="70" y="47"/>
                      <a:pt x="70" y="47"/>
                    </a:cubicBezTo>
                    <a:cubicBezTo>
                      <a:pt x="70" y="47"/>
                      <a:pt x="70" y="47"/>
                      <a:pt x="70" y="47"/>
                    </a:cubicBezTo>
                    <a:cubicBezTo>
                      <a:pt x="70" y="47"/>
                      <a:pt x="70" y="47"/>
                      <a:pt x="70" y="47"/>
                    </a:cubicBezTo>
                    <a:cubicBezTo>
                      <a:pt x="70" y="47"/>
                      <a:pt x="70" y="47"/>
                      <a:pt x="70" y="47"/>
                    </a:cubicBezTo>
                    <a:cubicBezTo>
                      <a:pt x="70" y="47"/>
                      <a:pt x="70" y="47"/>
                      <a:pt x="70" y="47"/>
                    </a:cubicBezTo>
                    <a:cubicBezTo>
                      <a:pt x="71" y="47"/>
                      <a:pt x="71" y="47"/>
                      <a:pt x="71" y="47"/>
                    </a:cubicBezTo>
                    <a:cubicBezTo>
                      <a:pt x="71" y="47"/>
                      <a:pt x="71" y="47"/>
                      <a:pt x="71" y="47"/>
                    </a:cubicBezTo>
                    <a:cubicBezTo>
                      <a:pt x="71" y="47"/>
                      <a:pt x="71" y="47"/>
                      <a:pt x="71" y="47"/>
                    </a:cubicBezTo>
                    <a:cubicBezTo>
                      <a:pt x="71" y="47"/>
                      <a:pt x="71" y="47"/>
                      <a:pt x="71" y="47"/>
                    </a:cubicBezTo>
                    <a:cubicBezTo>
                      <a:pt x="71" y="47"/>
                      <a:pt x="71" y="47"/>
                      <a:pt x="71" y="47"/>
                    </a:cubicBezTo>
                    <a:cubicBezTo>
                      <a:pt x="71" y="47"/>
                      <a:pt x="71" y="47"/>
                      <a:pt x="71" y="47"/>
                    </a:cubicBezTo>
                    <a:cubicBezTo>
                      <a:pt x="71" y="47"/>
                      <a:pt x="71" y="47"/>
                      <a:pt x="71" y="47"/>
                    </a:cubicBezTo>
                    <a:cubicBezTo>
                      <a:pt x="71" y="47"/>
                      <a:pt x="71" y="47"/>
                      <a:pt x="71" y="47"/>
                    </a:cubicBezTo>
                    <a:cubicBezTo>
                      <a:pt x="71" y="47"/>
                      <a:pt x="71" y="47"/>
                      <a:pt x="71" y="47"/>
                    </a:cubicBezTo>
                    <a:cubicBezTo>
                      <a:pt x="71" y="47"/>
                      <a:pt x="71" y="47"/>
                      <a:pt x="71" y="47"/>
                    </a:cubicBezTo>
                    <a:cubicBezTo>
                      <a:pt x="71" y="47"/>
                      <a:pt x="71" y="47"/>
                      <a:pt x="71" y="47"/>
                    </a:cubicBezTo>
                    <a:cubicBezTo>
                      <a:pt x="71" y="48"/>
                      <a:pt x="71" y="48"/>
                      <a:pt x="71" y="48"/>
                    </a:cubicBezTo>
                    <a:cubicBezTo>
                      <a:pt x="71" y="48"/>
                      <a:pt x="71" y="48"/>
                      <a:pt x="71" y="48"/>
                    </a:cubicBezTo>
                    <a:cubicBezTo>
                      <a:pt x="71" y="48"/>
                      <a:pt x="71" y="48"/>
                      <a:pt x="71" y="48"/>
                    </a:cubicBezTo>
                    <a:cubicBezTo>
                      <a:pt x="72" y="48"/>
                      <a:pt x="72" y="48"/>
                      <a:pt x="72" y="48"/>
                    </a:cubicBezTo>
                    <a:cubicBezTo>
                      <a:pt x="72" y="48"/>
                      <a:pt x="72" y="48"/>
                      <a:pt x="72" y="48"/>
                    </a:cubicBezTo>
                    <a:cubicBezTo>
                      <a:pt x="72" y="48"/>
                      <a:pt x="72" y="48"/>
                      <a:pt x="72" y="48"/>
                    </a:cubicBezTo>
                    <a:cubicBezTo>
                      <a:pt x="71" y="48"/>
                      <a:pt x="71" y="48"/>
                      <a:pt x="71" y="48"/>
                    </a:cubicBezTo>
                    <a:cubicBezTo>
                      <a:pt x="71" y="48"/>
                      <a:pt x="71" y="48"/>
                      <a:pt x="71" y="48"/>
                    </a:cubicBezTo>
                    <a:cubicBezTo>
                      <a:pt x="71" y="48"/>
                      <a:pt x="71" y="48"/>
                      <a:pt x="71" y="48"/>
                    </a:cubicBezTo>
                    <a:cubicBezTo>
                      <a:pt x="71" y="48"/>
                      <a:pt x="71" y="48"/>
                      <a:pt x="71" y="48"/>
                    </a:cubicBezTo>
                    <a:cubicBezTo>
                      <a:pt x="71" y="49"/>
                      <a:pt x="71" y="49"/>
                      <a:pt x="71" y="49"/>
                    </a:cubicBezTo>
                    <a:cubicBezTo>
                      <a:pt x="71" y="49"/>
                      <a:pt x="71" y="49"/>
                      <a:pt x="71" y="49"/>
                    </a:cubicBezTo>
                    <a:cubicBezTo>
                      <a:pt x="71" y="48"/>
                      <a:pt x="71" y="48"/>
                      <a:pt x="71" y="48"/>
                    </a:cubicBezTo>
                    <a:cubicBezTo>
                      <a:pt x="71" y="48"/>
                      <a:pt x="71" y="48"/>
                      <a:pt x="71" y="48"/>
                    </a:cubicBezTo>
                    <a:cubicBezTo>
                      <a:pt x="71" y="48"/>
                      <a:pt x="71" y="48"/>
                      <a:pt x="71" y="48"/>
                    </a:cubicBezTo>
                    <a:cubicBezTo>
                      <a:pt x="71" y="49"/>
                      <a:pt x="71" y="49"/>
                      <a:pt x="71" y="49"/>
                    </a:cubicBezTo>
                    <a:cubicBezTo>
                      <a:pt x="71" y="49"/>
                      <a:pt x="71" y="49"/>
                      <a:pt x="71" y="49"/>
                    </a:cubicBezTo>
                    <a:cubicBezTo>
                      <a:pt x="71" y="49"/>
                      <a:pt x="71" y="49"/>
                      <a:pt x="71" y="49"/>
                    </a:cubicBezTo>
                    <a:cubicBezTo>
                      <a:pt x="71" y="48"/>
                      <a:pt x="71" y="48"/>
                      <a:pt x="71" y="48"/>
                    </a:cubicBezTo>
                    <a:cubicBezTo>
                      <a:pt x="71" y="48"/>
                      <a:pt x="71" y="48"/>
                      <a:pt x="71" y="48"/>
                    </a:cubicBezTo>
                    <a:cubicBezTo>
                      <a:pt x="71" y="48"/>
                      <a:pt x="71" y="48"/>
                      <a:pt x="71" y="48"/>
                    </a:cubicBezTo>
                    <a:cubicBezTo>
                      <a:pt x="71" y="48"/>
                      <a:pt x="71" y="48"/>
                      <a:pt x="71" y="48"/>
                    </a:cubicBezTo>
                    <a:cubicBezTo>
                      <a:pt x="71" y="49"/>
                      <a:pt x="71" y="49"/>
                      <a:pt x="71" y="49"/>
                    </a:cubicBezTo>
                    <a:cubicBezTo>
                      <a:pt x="72" y="49"/>
                      <a:pt x="72" y="49"/>
                      <a:pt x="72" y="49"/>
                    </a:cubicBezTo>
                    <a:cubicBezTo>
                      <a:pt x="72" y="49"/>
                      <a:pt x="72" y="49"/>
                      <a:pt x="72" y="49"/>
                    </a:cubicBezTo>
                    <a:cubicBezTo>
                      <a:pt x="71" y="49"/>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0" y="49"/>
                      <a:pt x="70" y="49"/>
                      <a:pt x="70" y="49"/>
                    </a:cubicBezTo>
                    <a:cubicBezTo>
                      <a:pt x="71" y="49"/>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1" y="50"/>
                      <a:pt x="71" y="50"/>
                      <a:pt x="71" y="50"/>
                    </a:cubicBezTo>
                    <a:cubicBezTo>
                      <a:pt x="71" y="50"/>
                      <a:pt x="71" y="50"/>
                      <a:pt x="71" y="50"/>
                    </a:cubicBezTo>
                    <a:cubicBezTo>
                      <a:pt x="71" y="50"/>
                      <a:pt x="71" y="50"/>
                      <a:pt x="71" y="50"/>
                    </a:cubicBezTo>
                    <a:cubicBezTo>
                      <a:pt x="71" y="50"/>
                      <a:pt x="71" y="50"/>
                      <a:pt x="71" y="50"/>
                    </a:cubicBezTo>
                    <a:cubicBezTo>
                      <a:pt x="71" y="50"/>
                      <a:pt x="71" y="50"/>
                      <a:pt x="71" y="50"/>
                    </a:cubicBezTo>
                    <a:cubicBezTo>
                      <a:pt x="71" y="50"/>
                      <a:pt x="71" y="50"/>
                      <a:pt x="71" y="50"/>
                    </a:cubicBezTo>
                    <a:cubicBezTo>
                      <a:pt x="71" y="50"/>
                      <a:pt x="71" y="50"/>
                      <a:pt x="71" y="50"/>
                    </a:cubicBezTo>
                    <a:cubicBezTo>
                      <a:pt x="71" y="50"/>
                      <a:pt x="71" y="50"/>
                      <a:pt x="71" y="50"/>
                    </a:cubicBezTo>
                    <a:cubicBezTo>
                      <a:pt x="71" y="50"/>
                      <a:pt x="71" y="50"/>
                      <a:pt x="71" y="50"/>
                    </a:cubicBezTo>
                    <a:cubicBezTo>
                      <a:pt x="71" y="50"/>
                      <a:pt x="71" y="50"/>
                      <a:pt x="71" y="50"/>
                    </a:cubicBezTo>
                    <a:cubicBezTo>
                      <a:pt x="71" y="49"/>
                      <a:pt x="71" y="49"/>
                      <a:pt x="71" y="49"/>
                    </a:cubicBezTo>
                    <a:cubicBezTo>
                      <a:pt x="71" y="49"/>
                      <a:pt x="71" y="49"/>
                      <a:pt x="71" y="49"/>
                    </a:cubicBezTo>
                    <a:cubicBezTo>
                      <a:pt x="71" y="49"/>
                      <a:pt x="71" y="49"/>
                      <a:pt x="71" y="49"/>
                    </a:cubicBezTo>
                    <a:cubicBezTo>
                      <a:pt x="70" y="49"/>
                      <a:pt x="70" y="49"/>
                      <a:pt x="70" y="49"/>
                    </a:cubicBezTo>
                    <a:cubicBezTo>
                      <a:pt x="70" y="49"/>
                      <a:pt x="70" y="49"/>
                      <a:pt x="70" y="49"/>
                    </a:cubicBezTo>
                    <a:cubicBezTo>
                      <a:pt x="70" y="49"/>
                      <a:pt x="70" y="49"/>
                      <a:pt x="70" y="49"/>
                    </a:cubicBezTo>
                    <a:cubicBezTo>
                      <a:pt x="70" y="49"/>
                      <a:pt x="70" y="49"/>
                      <a:pt x="70" y="49"/>
                    </a:cubicBezTo>
                    <a:cubicBezTo>
                      <a:pt x="70" y="49"/>
                      <a:pt x="70" y="49"/>
                      <a:pt x="70" y="49"/>
                    </a:cubicBezTo>
                    <a:cubicBezTo>
                      <a:pt x="70" y="49"/>
                      <a:pt x="70" y="49"/>
                      <a:pt x="70" y="49"/>
                    </a:cubicBezTo>
                    <a:cubicBezTo>
                      <a:pt x="70" y="49"/>
                      <a:pt x="70" y="49"/>
                      <a:pt x="70" y="49"/>
                    </a:cubicBezTo>
                    <a:cubicBezTo>
                      <a:pt x="70" y="49"/>
                      <a:pt x="70" y="49"/>
                      <a:pt x="70" y="49"/>
                    </a:cubicBezTo>
                    <a:cubicBezTo>
                      <a:pt x="70" y="49"/>
                      <a:pt x="70" y="49"/>
                      <a:pt x="70" y="49"/>
                    </a:cubicBezTo>
                    <a:cubicBezTo>
                      <a:pt x="70" y="50"/>
                      <a:pt x="70" y="50"/>
                      <a:pt x="70" y="50"/>
                    </a:cubicBezTo>
                    <a:cubicBezTo>
                      <a:pt x="70" y="50"/>
                      <a:pt x="70" y="50"/>
                      <a:pt x="70" y="50"/>
                    </a:cubicBezTo>
                    <a:cubicBezTo>
                      <a:pt x="71" y="50"/>
                      <a:pt x="71" y="50"/>
                      <a:pt x="71" y="50"/>
                    </a:cubicBezTo>
                    <a:cubicBezTo>
                      <a:pt x="71" y="50"/>
                      <a:pt x="71" y="50"/>
                      <a:pt x="71" y="50"/>
                    </a:cubicBezTo>
                    <a:cubicBezTo>
                      <a:pt x="71" y="50"/>
                      <a:pt x="71" y="50"/>
                      <a:pt x="71" y="50"/>
                    </a:cubicBezTo>
                    <a:cubicBezTo>
                      <a:pt x="71" y="50"/>
                      <a:pt x="71" y="50"/>
                      <a:pt x="71" y="50"/>
                    </a:cubicBezTo>
                    <a:cubicBezTo>
                      <a:pt x="71" y="50"/>
                      <a:pt x="71" y="50"/>
                      <a:pt x="71" y="50"/>
                    </a:cubicBezTo>
                    <a:cubicBezTo>
                      <a:pt x="71" y="50"/>
                      <a:pt x="71" y="50"/>
                      <a:pt x="71" y="50"/>
                    </a:cubicBezTo>
                    <a:cubicBezTo>
                      <a:pt x="71" y="50"/>
                      <a:pt x="71" y="50"/>
                      <a:pt x="71" y="50"/>
                    </a:cubicBezTo>
                    <a:cubicBezTo>
                      <a:pt x="71" y="50"/>
                      <a:pt x="71" y="50"/>
                      <a:pt x="71" y="50"/>
                    </a:cubicBezTo>
                    <a:cubicBezTo>
                      <a:pt x="71" y="50"/>
                      <a:pt x="71" y="50"/>
                      <a:pt x="71" y="50"/>
                    </a:cubicBezTo>
                    <a:cubicBezTo>
                      <a:pt x="71" y="50"/>
                      <a:pt x="71" y="50"/>
                      <a:pt x="71" y="50"/>
                    </a:cubicBezTo>
                    <a:cubicBezTo>
                      <a:pt x="71" y="50"/>
                      <a:pt x="71" y="50"/>
                      <a:pt x="71" y="50"/>
                    </a:cubicBezTo>
                    <a:cubicBezTo>
                      <a:pt x="71" y="50"/>
                      <a:pt x="71" y="50"/>
                      <a:pt x="71" y="50"/>
                    </a:cubicBezTo>
                    <a:cubicBezTo>
                      <a:pt x="71" y="50"/>
                      <a:pt x="71" y="50"/>
                      <a:pt x="71" y="50"/>
                    </a:cubicBezTo>
                    <a:cubicBezTo>
                      <a:pt x="70" y="50"/>
                      <a:pt x="70" y="50"/>
                      <a:pt x="70" y="50"/>
                    </a:cubicBezTo>
                    <a:cubicBezTo>
                      <a:pt x="70" y="50"/>
                      <a:pt x="70" y="50"/>
                      <a:pt x="70" y="50"/>
                    </a:cubicBezTo>
                    <a:cubicBezTo>
                      <a:pt x="71" y="50"/>
                      <a:pt x="71" y="50"/>
                      <a:pt x="71" y="50"/>
                    </a:cubicBezTo>
                    <a:cubicBezTo>
                      <a:pt x="71" y="50"/>
                      <a:pt x="71" y="50"/>
                      <a:pt x="71" y="50"/>
                    </a:cubicBezTo>
                    <a:cubicBezTo>
                      <a:pt x="71" y="50"/>
                      <a:pt x="71" y="50"/>
                      <a:pt x="71" y="50"/>
                    </a:cubicBezTo>
                    <a:cubicBezTo>
                      <a:pt x="71" y="50"/>
                      <a:pt x="71" y="50"/>
                      <a:pt x="71" y="50"/>
                    </a:cubicBezTo>
                    <a:cubicBezTo>
                      <a:pt x="70" y="50"/>
                      <a:pt x="70" y="50"/>
                      <a:pt x="70" y="50"/>
                    </a:cubicBezTo>
                    <a:cubicBezTo>
                      <a:pt x="70" y="50"/>
                      <a:pt x="70" y="50"/>
                      <a:pt x="70" y="50"/>
                    </a:cubicBezTo>
                    <a:cubicBezTo>
                      <a:pt x="70" y="50"/>
                      <a:pt x="70" y="50"/>
                      <a:pt x="70" y="50"/>
                    </a:cubicBezTo>
                    <a:cubicBezTo>
                      <a:pt x="70" y="50"/>
                      <a:pt x="70" y="50"/>
                      <a:pt x="70" y="50"/>
                    </a:cubicBezTo>
                    <a:cubicBezTo>
                      <a:pt x="70" y="50"/>
                      <a:pt x="70" y="50"/>
                      <a:pt x="70" y="50"/>
                    </a:cubicBezTo>
                    <a:cubicBezTo>
                      <a:pt x="70" y="50"/>
                      <a:pt x="70" y="50"/>
                      <a:pt x="70" y="50"/>
                    </a:cubicBezTo>
                    <a:cubicBezTo>
                      <a:pt x="70" y="50"/>
                      <a:pt x="70" y="50"/>
                      <a:pt x="70" y="50"/>
                    </a:cubicBezTo>
                    <a:cubicBezTo>
                      <a:pt x="70" y="50"/>
                      <a:pt x="70" y="50"/>
                      <a:pt x="70" y="50"/>
                    </a:cubicBezTo>
                    <a:cubicBezTo>
                      <a:pt x="70" y="50"/>
                      <a:pt x="70" y="50"/>
                      <a:pt x="70" y="50"/>
                    </a:cubicBezTo>
                    <a:cubicBezTo>
                      <a:pt x="70" y="50"/>
                      <a:pt x="70" y="50"/>
                      <a:pt x="70" y="50"/>
                    </a:cubicBezTo>
                    <a:cubicBezTo>
                      <a:pt x="70" y="50"/>
                      <a:pt x="70" y="50"/>
                      <a:pt x="70" y="50"/>
                    </a:cubicBezTo>
                    <a:cubicBezTo>
                      <a:pt x="70" y="50"/>
                      <a:pt x="70" y="50"/>
                      <a:pt x="70" y="50"/>
                    </a:cubicBezTo>
                    <a:cubicBezTo>
                      <a:pt x="70" y="50"/>
                      <a:pt x="70" y="50"/>
                      <a:pt x="70" y="50"/>
                    </a:cubicBezTo>
                    <a:cubicBezTo>
                      <a:pt x="70" y="50"/>
                      <a:pt x="70" y="50"/>
                      <a:pt x="70" y="50"/>
                    </a:cubicBezTo>
                    <a:cubicBezTo>
                      <a:pt x="70" y="50"/>
                      <a:pt x="70" y="50"/>
                      <a:pt x="70" y="50"/>
                    </a:cubicBezTo>
                    <a:cubicBezTo>
                      <a:pt x="70" y="50"/>
                      <a:pt x="70" y="50"/>
                      <a:pt x="70" y="50"/>
                    </a:cubicBezTo>
                    <a:cubicBezTo>
                      <a:pt x="70" y="50"/>
                      <a:pt x="70" y="50"/>
                      <a:pt x="70" y="50"/>
                    </a:cubicBezTo>
                    <a:cubicBezTo>
                      <a:pt x="70" y="50"/>
                      <a:pt x="70" y="50"/>
                      <a:pt x="70" y="50"/>
                    </a:cubicBezTo>
                    <a:cubicBezTo>
                      <a:pt x="70" y="50"/>
                      <a:pt x="70" y="50"/>
                      <a:pt x="70" y="50"/>
                    </a:cubicBezTo>
                    <a:cubicBezTo>
                      <a:pt x="70" y="50"/>
                      <a:pt x="70" y="50"/>
                      <a:pt x="70" y="50"/>
                    </a:cubicBezTo>
                    <a:cubicBezTo>
                      <a:pt x="70" y="50"/>
                      <a:pt x="70" y="50"/>
                      <a:pt x="70" y="50"/>
                    </a:cubicBezTo>
                    <a:cubicBezTo>
                      <a:pt x="70" y="50"/>
                      <a:pt x="70" y="50"/>
                      <a:pt x="70" y="50"/>
                    </a:cubicBezTo>
                    <a:cubicBezTo>
                      <a:pt x="70" y="50"/>
                      <a:pt x="70" y="50"/>
                      <a:pt x="70" y="50"/>
                    </a:cubicBezTo>
                    <a:cubicBezTo>
                      <a:pt x="69" y="50"/>
                      <a:pt x="69" y="50"/>
                      <a:pt x="69" y="50"/>
                    </a:cubicBezTo>
                    <a:cubicBezTo>
                      <a:pt x="70" y="50"/>
                      <a:pt x="70" y="50"/>
                      <a:pt x="70" y="50"/>
                    </a:cubicBezTo>
                    <a:cubicBezTo>
                      <a:pt x="69" y="50"/>
                      <a:pt x="69" y="50"/>
                      <a:pt x="69" y="50"/>
                    </a:cubicBezTo>
                    <a:cubicBezTo>
                      <a:pt x="70" y="50"/>
                      <a:pt x="70" y="50"/>
                      <a:pt x="70" y="50"/>
                    </a:cubicBezTo>
                    <a:cubicBezTo>
                      <a:pt x="70" y="50"/>
                      <a:pt x="70" y="50"/>
                      <a:pt x="70" y="50"/>
                    </a:cubicBezTo>
                    <a:cubicBezTo>
                      <a:pt x="69" y="50"/>
                      <a:pt x="69" y="50"/>
                      <a:pt x="69" y="50"/>
                    </a:cubicBezTo>
                    <a:cubicBezTo>
                      <a:pt x="69" y="50"/>
                      <a:pt x="69" y="50"/>
                      <a:pt x="69" y="50"/>
                    </a:cubicBezTo>
                    <a:cubicBezTo>
                      <a:pt x="69" y="50"/>
                      <a:pt x="69" y="50"/>
                      <a:pt x="69" y="50"/>
                    </a:cubicBezTo>
                    <a:cubicBezTo>
                      <a:pt x="69" y="50"/>
                      <a:pt x="69" y="50"/>
                      <a:pt x="69" y="50"/>
                    </a:cubicBezTo>
                    <a:cubicBezTo>
                      <a:pt x="69" y="50"/>
                      <a:pt x="69" y="50"/>
                      <a:pt x="69" y="50"/>
                    </a:cubicBezTo>
                    <a:cubicBezTo>
                      <a:pt x="69" y="50"/>
                      <a:pt x="69" y="50"/>
                      <a:pt x="69" y="50"/>
                    </a:cubicBezTo>
                    <a:cubicBezTo>
                      <a:pt x="69" y="50"/>
                      <a:pt x="69" y="50"/>
                      <a:pt x="69" y="50"/>
                    </a:cubicBezTo>
                    <a:cubicBezTo>
                      <a:pt x="69" y="50"/>
                      <a:pt x="69" y="50"/>
                      <a:pt x="69" y="50"/>
                    </a:cubicBezTo>
                    <a:cubicBezTo>
                      <a:pt x="69" y="50"/>
                      <a:pt x="69" y="50"/>
                      <a:pt x="69" y="50"/>
                    </a:cubicBezTo>
                    <a:cubicBezTo>
                      <a:pt x="69" y="50"/>
                      <a:pt x="69" y="50"/>
                      <a:pt x="69" y="50"/>
                    </a:cubicBezTo>
                    <a:cubicBezTo>
                      <a:pt x="69" y="51"/>
                      <a:pt x="69" y="51"/>
                      <a:pt x="69" y="51"/>
                    </a:cubicBezTo>
                    <a:cubicBezTo>
                      <a:pt x="68" y="50"/>
                      <a:pt x="68" y="50"/>
                      <a:pt x="68" y="50"/>
                    </a:cubicBezTo>
                    <a:cubicBezTo>
                      <a:pt x="68" y="50"/>
                      <a:pt x="68" y="50"/>
                      <a:pt x="68" y="50"/>
                    </a:cubicBezTo>
                    <a:cubicBezTo>
                      <a:pt x="68" y="50"/>
                      <a:pt x="68" y="50"/>
                      <a:pt x="68" y="50"/>
                    </a:cubicBezTo>
                    <a:cubicBezTo>
                      <a:pt x="68" y="50"/>
                      <a:pt x="68" y="50"/>
                      <a:pt x="68" y="50"/>
                    </a:cubicBezTo>
                    <a:cubicBezTo>
                      <a:pt x="68" y="50"/>
                      <a:pt x="68" y="50"/>
                      <a:pt x="68" y="50"/>
                    </a:cubicBezTo>
                    <a:cubicBezTo>
                      <a:pt x="68" y="50"/>
                      <a:pt x="68" y="50"/>
                      <a:pt x="68" y="50"/>
                    </a:cubicBezTo>
                    <a:cubicBezTo>
                      <a:pt x="68" y="50"/>
                      <a:pt x="68" y="50"/>
                      <a:pt x="68" y="50"/>
                    </a:cubicBezTo>
                    <a:cubicBezTo>
                      <a:pt x="68" y="50"/>
                      <a:pt x="68" y="50"/>
                      <a:pt x="68" y="50"/>
                    </a:cubicBezTo>
                    <a:cubicBezTo>
                      <a:pt x="68" y="50"/>
                      <a:pt x="68" y="50"/>
                      <a:pt x="68" y="50"/>
                    </a:cubicBezTo>
                    <a:cubicBezTo>
                      <a:pt x="68" y="50"/>
                      <a:pt x="68" y="50"/>
                      <a:pt x="68" y="50"/>
                    </a:cubicBezTo>
                    <a:cubicBezTo>
                      <a:pt x="68" y="50"/>
                      <a:pt x="68" y="50"/>
                      <a:pt x="68" y="50"/>
                    </a:cubicBezTo>
                    <a:cubicBezTo>
                      <a:pt x="68" y="50"/>
                      <a:pt x="68" y="50"/>
                      <a:pt x="68" y="50"/>
                    </a:cubicBezTo>
                    <a:cubicBezTo>
                      <a:pt x="68" y="50"/>
                      <a:pt x="68" y="50"/>
                      <a:pt x="68" y="50"/>
                    </a:cubicBezTo>
                    <a:cubicBezTo>
                      <a:pt x="68" y="50"/>
                      <a:pt x="68" y="50"/>
                      <a:pt x="68" y="50"/>
                    </a:cubicBezTo>
                    <a:cubicBezTo>
                      <a:pt x="68" y="50"/>
                      <a:pt x="68" y="50"/>
                      <a:pt x="68" y="50"/>
                    </a:cubicBezTo>
                    <a:cubicBezTo>
                      <a:pt x="68" y="50"/>
                      <a:pt x="68" y="50"/>
                      <a:pt x="68" y="50"/>
                    </a:cubicBezTo>
                    <a:cubicBezTo>
                      <a:pt x="68" y="50"/>
                      <a:pt x="68" y="50"/>
                      <a:pt x="68" y="50"/>
                    </a:cubicBezTo>
                    <a:cubicBezTo>
                      <a:pt x="68" y="50"/>
                      <a:pt x="68" y="50"/>
                      <a:pt x="68" y="50"/>
                    </a:cubicBezTo>
                    <a:cubicBezTo>
                      <a:pt x="68" y="50"/>
                      <a:pt x="68" y="50"/>
                      <a:pt x="68" y="50"/>
                    </a:cubicBezTo>
                    <a:cubicBezTo>
                      <a:pt x="68" y="50"/>
                      <a:pt x="68" y="50"/>
                      <a:pt x="68" y="50"/>
                    </a:cubicBezTo>
                    <a:cubicBezTo>
                      <a:pt x="68" y="50"/>
                      <a:pt x="68" y="50"/>
                      <a:pt x="68" y="50"/>
                    </a:cubicBezTo>
                    <a:cubicBezTo>
                      <a:pt x="68" y="50"/>
                      <a:pt x="68" y="50"/>
                      <a:pt x="68" y="50"/>
                    </a:cubicBezTo>
                    <a:cubicBezTo>
                      <a:pt x="68" y="50"/>
                      <a:pt x="68" y="50"/>
                      <a:pt x="68" y="50"/>
                    </a:cubicBezTo>
                    <a:cubicBezTo>
                      <a:pt x="68" y="50"/>
                      <a:pt x="68" y="50"/>
                      <a:pt x="68" y="50"/>
                    </a:cubicBezTo>
                    <a:cubicBezTo>
                      <a:pt x="68" y="50"/>
                      <a:pt x="68" y="50"/>
                      <a:pt x="68" y="50"/>
                    </a:cubicBezTo>
                    <a:cubicBezTo>
                      <a:pt x="68" y="50"/>
                      <a:pt x="68" y="50"/>
                      <a:pt x="68" y="50"/>
                    </a:cubicBezTo>
                    <a:cubicBezTo>
                      <a:pt x="68" y="50"/>
                      <a:pt x="68" y="50"/>
                      <a:pt x="68" y="50"/>
                    </a:cubicBezTo>
                    <a:cubicBezTo>
                      <a:pt x="68" y="50"/>
                      <a:pt x="68" y="50"/>
                      <a:pt x="68" y="50"/>
                    </a:cubicBezTo>
                    <a:cubicBezTo>
                      <a:pt x="68" y="50"/>
                      <a:pt x="68" y="50"/>
                      <a:pt x="68" y="50"/>
                    </a:cubicBezTo>
                    <a:cubicBezTo>
                      <a:pt x="67" y="51"/>
                      <a:pt x="67" y="51"/>
                      <a:pt x="67" y="51"/>
                    </a:cubicBezTo>
                    <a:cubicBezTo>
                      <a:pt x="67" y="51"/>
                      <a:pt x="67" y="51"/>
                      <a:pt x="67" y="51"/>
                    </a:cubicBezTo>
                    <a:cubicBezTo>
                      <a:pt x="67" y="51"/>
                      <a:pt x="67" y="51"/>
                      <a:pt x="67" y="51"/>
                    </a:cubicBezTo>
                    <a:cubicBezTo>
                      <a:pt x="67" y="50"/>
                      <a:pt x="67" y="50"/>
                      <a:pt x="67" y="50"/>
                    </a:cubicBezTo>
                    <a:cubicBezTo>
                      <a:pt x="67" y="51"/>
                      <a:pt x="67" y="51"/>
                      <a:pt x="67" y="51"/>
                    </a:cubicBezTo>
                    <a:cubicBezTo>
                      <a:pt x="67" y="51"/>
                      <a:pt x="67" y="51"/>
                      <a:pt x="67" y="51"/>
                    </a:cubicBezTo>
                    <a:cubicBezTo>
                      <a:pt x="67" y="51"/>
                      <a:pt x="67" y="51"/>
                      <a:pt x="67" y="51"/>
                    </a:cubicBezTo>
                    <a:cubicBezTo>
                      <a:pt x="67" y="51"/>
                      <a:pt x="67" y="51"/>
                      <a:pt x="67" y="51"/>
                    </a:cubicBezTo>
                    <a:cubicBezTo>
                      <a:pt x="67" y="51"/>
                      <a:pt x="67" y="51"/>
                      <a:pt x="67" y="51"/>
                    </a:cubicBezTo>
                    <a:cubicBezTo>
                      <a:pt x="67" y="50"/>
                      <a:pt x="67" y="50"/>
                      <a:pt x="67" y="50"/>
                    </a:cubicBezTo>
                    <a:cubicBezTo>
                      <a:pt x="67" y="51"/>
                      <a:pt x="67" y="51"/>
                      <a:pt x="67" y="51"/>
                    </a:cubicBezTo>
                    <a:cubicBezTo>
                      <a:pt x="67" y="51"/>
                      <a:pt x="67" y="51"/>
                      <a:pt x="67" y="51"/>
                    </a:cubicBezTo>
                    <a:cubicBezTo>
                      <a:pt x="66" y="51"/>
                      <a:pt x="66" y="51"/>
                      <a:pt x="66" y="51"/>
                    </a:cubicBezTo>
                    <a:cubicBezTo>
                      <a:pt x="66" y="51"/>
                      <a:pt x="66" y="51"/>
                      <a:pt x="66" y="51"/>
                    </a:cubicBezTo>
                    <a:cubicBezTo>
                      <a:pt x="66" y="51"/>
                      <a:pt x="66" y="51"/>
                      <a:pt x="66" y="51"/>
                    </a:cubicBezTo>
                    <a:cubicBezTo>
                      <a:pt x="66" y="51"/>
                      <a:pt x="66" y="51"/>
                      <a:pt x="66" y="51"/>
                    </a:cubicBezTo>
                    <a:cubicBezTo>
                      <a:pt x="66" y="51"/>
                      <a:pt x="66" y="51"/>
                      <a:pt x="66" y="51"/>
                    </a:cubicBezTo>
                    <a:cubicBezTo>
                      <a:pt x="66" y="51"/>
                      <a:pt x="66" y="51"/>
                      <a:pt x="66" y="51"/>
                    </a:cubicBezTo>
                    <a:cubicBezTo>
                      <a:pt x="66" y="51"/>
                      <a:pt x="66" y="51"/>
                      <a:pt x="66" y="51"/>
                    </a:cubicBezTo>
                    <a:cubicBezTo>
                      <a:pt x="66" y="51"/>
                      <a:pt x="66" y="51"/>
                      <a:pt x="66" y="51"/>
                    </a:cubicBezTo>
                    <a:cubicBezTo>
                      <a:pt x="66" y="51"/>
                      <a:pt x="66" y="51"/>
                      <a:pt x="66" y="51"/>
                    </a:cubicBezTo>
                    <a:cubicBezTo>
                      <a:pt x="66" y="51"/>
                      <a:pt x="66" y="51"/>
                      <a:pt x="66" y="51"/>
                    </a:cubicBezTo>
                    <a:cubicBezTo>
                      <a:pt x="66" y="51"/>
                      <a:pt x="66" y="51"/>
                      <a:pt x="66" y="51"/>
                    </a:cubicBezTo>
                    <a:cubicBezTo>
                      <a:pt x="66" y="51"/>
                      <a:pt x="66" y="51"/>
                      <a:pt x="66" y="51"/>
                    </a:cubicBezTo>
                    <a:cubicBezTo>
                      <a:pt x="66" y="51"/>
                      <a:pt x="66" y="51"/>
                      <a:pt x="66" y="51"/>
                    </a:cubicBezTo>
                    <a:cubicBezTo>
                      <a:pt x="66" y="51"/>
                      <a:pt x="66" y="51"/>
                      <a:pt x="66" y="51"/>
                    </a:cubicBezTo>
                    <a:cubicBezTo>
                      <a:pt x="66" y="51"/>
                      <a:pt x="66" y="51"/>
                      <a:pt x="66" y="51"/>
                    </a:cubicBezTo>
                    <a:cubicBezTo>
                      <a:pt x="66" y="51"/>
                      <a:pt x="66" y="51"/>
                      <a:pt x="66" y="51"/>
                    </a:cubicBezTo>
                    <a:cubicBezTo>
                      <a:pt x="65" y="51"/>
                      <a:pt x="65" y="51"/>
                      <a:pt x="65" y="51"/>
                    </a:cubicBezTo>
                    <a:cubicBezTo>
                      <a:pt x="65" y="51"/>
                      <a:pt x="65" y="51"/>
                      <a:pt x="65" y="51"/>
                    </a:cubicBezTo>
                    <a:cubicBezTo>
                      <a:pt x="65" y="51"/>
                      <a:pt x="65" y="51"/>
                      <a:pt x="65" y="51"/>
                    </a:cubicBezTo>
                    <a:cubicBezTo>
                      <a:pt x="65" y="51"/>
                      <a:pt x="65" y="51"/>
                      <a:pt x="65" y="51"/>
                    </a:cubicBezTo>
                    <a:cubicBezTo>
                      <a:pt x="65" y="51"/>
                      <a:pt x="65" y="51"/>
                      <a:pt x="65" y="51"/>
                    </a:cubicBezTo>
                    <a:cubicBezTo>
                      <a:pt x="65" y="51"/>
                      <a:pt x="65" y="51"/>
                      <a:pt x="65" y="51"/>
                    </a:cubicBezTo>
                    <a:cubicBezTo>
                      <a:pt x="65" y="51"/>
                      <a:pt x="65" y="51"/>
                      <a:pt x="65" y="51"/>
                    </a:cubicBezTo>
                    <a:cubicBezTo>
                      <a:pt x="65" y="51"/>
                      <a:pt x="65" y="51"/>
                      <a:pt x="65" y="51"/>
                    </a:cubicBezTo>
                    <a:cubicBezTo>
                      <a:pt x="65" y="51"/>
                      <a:pt x="65" y="51"/>
                      <a:pt x="65" y="51"/>
                    </a:cubicBezTo>
                    <a:cubicBezTo>
                      <a:pt x="65" y="51"/>
                      <a:pt x="65" y="51"/>
                      <a:pt x="65" y="51"/>
                    </a:cubicBezTo>
                    <a:cubicBezTo>
                      <a:pt x="65" y="51"/>
                      <a:pt x="65" y="51"/>
                      <a:pt x="65" y="51"/>
                    </a:cubicBezTo>
                    <a:cubicBezTo>
                      <a:pt x="65" y="51"/>
                      <a:pt x="65" y="51"/>
                      <a:pt x="65" y="51"/>
                    </a:cubicBezTo>
                    <a:cubicBezTo>
                      <a:pt x="64" y="51"/>
                      <a:pt x="64" y="51"/>
                      <a:pt x="64" y="51"/>
                    </a:cubicBezTo>
                    <a:cubicBezTo>
                      <a:pt x="64" y="51"/>
                      <a:pt x="64" y="51"/>
                      <a:pt x="64" y="51"/>
                    </a:cubicBezTo>
                    <a:cubicBezTo>
                      <a:pt x="65" y="51"/>
                      <a:pt x="65" y="51"/>
                      <a:pt x="65" y="51"/>
                    </a:cubicBezTo>
                    <a:cubicBezTo>
                      <a:pt x="64" y="51"/>
                      <a:pt x="64" y="51"/>
                      <a:pt x="64" y="51"/>
                    </a:cubicBezTo>
                    <a:cubicBezTo>
                      <a:pt x="65" y="51"/>
                      <a:pt x="65" y="51"/>
                      <a:pt x="65" y="51"/>
                    </a:cubicBezTo>
                    <a:cubicBezTo>
                      <a:pt x="64" y="52"/>
                      <a:pt x="64" y="52"/>
                      <a:pt x="64" y="52"/>
                    </a:cubicBezTo>
                    <a:cubicBezTo>
                      <a:pt x="64" y="51"/>
                      <a:pt x="64" y="51"/>
                      <a:pt x="64" y="51"/>
                    </a:cubicBezTo>
                    <a:cubicBezTo>
                      <a:pt x="64" y="52"/>
                      <a:pt x="64" y="52"/>
                      <a:pt x="64" y="52"/>
                    </a:cubicBezTo>
                    <a:cubicBezTo>
                      <a:pt x="64" y="52"/>
                      <a:pt x="64" y="52"/>
                      <a:pt x="64" y="52"/>
                    </a:cubicBezTo>
                    <a:cubicBezTo>
                      <a:pt x="64" y="52"/>
                      <a:pt x="64" y="52"/>
                      <a:pt x="64" y="52"/>
                    </a:cubicBezTo>
                    <a:cubicBezTo>
                      <a:pt x="65" y="52"/>
                      <a:pt x="65" y="52"/>
                      <a:pt x="65" y="52"/>
                    </a:cubicBezTo>
                    <a:cubicBezTo>
                      <a:pt x="64" y="52"/>
                      <a:pt x="64" y="52"/>
                      <a:pt x="64" y="52"/>
                    </a:cubicBezTo>
                    <a:cubicBezTo>
                      <a:pt x="64" y="51"/>
                      <a:pt x="64" y="51"/>
                      <a:pt x="64" y="51"/>
                    </a:cubicBezTo>
                    <a:cubicBezTo>
                      <a:pt x="64" y="51"/>
                      <a:pt x="64" y="51"/>
                      <a:pt x="64" y="51"/>
                    </a:cubicBezTo>
                    <a:cubicBezTo>
                      <a:pt x="64" y="51"/>
                      <a:pt x="64" y="51"/>
                      <a:pt x="64" y="51"/>
                    </a:cubicBezTo>
                    <a:cubicBezTo>
                      <a:pt x="64" y="51"/>
                      <a:pt x="64" y="51"/>
                      <a:pt x="64" y="51"/>
                    </a:cubicBezTo>
                    <a:cubicBezTo>
                      <a:pt x="64" y="52"/>
                      <a:pt x="64" y="52"/>
                      <a:pt x="64" y="52"/>
                    </a:cubicBezTo>
                    <a:cubicBezTo>
                      <a:pt x="64" y="52"/>
                      <a:pt x="64" y="52"/>
                      <a:pt x="64" y="52"/>
                    </a:cubicBezTo>
                    <a:cubicBezTo>
                      <a:pt x="64" y="52"/>
                      <a:pt x="64" y="52"/>
                      <a:pt x="64" y="52"/>
                    </a:cubicBezTo>
                    <a:cubicBezTo>
                      <a:pt x="64" y="52"/>
                      <a:pt x="64" y="52"/>
                      <a:pt x="64" y="52"/>
                    </a:cubicBezTo>
                    <a:cubicBezTo>
                      <a:pt x="64" y="52"/>
                      <a:pt x="64" y="52"/>
                      <a:pt x="64" y="52"/>
                    </a:cubicBezTo>
                    <a:cubicBezTo>
                      <a:pt x="64" y="52"/>
                      <a:pt x="64" y="52"/>
                      <a:pt x="64" y="52"/>
                    </a:cubicBezTo>
                    <a:cubicBezTo>
                      <a:pt x="64" y="52"/>
                      <a:pt x="64" y="52"/>
                      <a:pt x="64" y="52"/>
                    </a:cubicBezTo>
                    <a:cubicBezTo>
                      <a:pt x="64" y="52"/>
                      <a:pt x="64" y="52"/>
                      <a:pt x="64" y="52"/>
                    </a:cubicBezTo>
                    <a:cubicBezTo>
                      <a:pt x="64" y="52"/>
                      <a:pt x="64" y="52"/>
                      <a:pt x="64" y="52"/>
                    </a:cubicBezTo>
                    <a:cubicBezTo>
                      <a:pt x="64" y="52"/>
                      <a:pt x="64" y="52"/>
                      <a:pt x="64" y="52"/>
                    </a:cubicBezTo>
                    <a:cubicBezTo>
                      <a:pt x="64" y="52"/>
                      <a:pt x="64" y="52"/>
                      <a:pt x="64" y="52"/>
                    </a:cubicBezTo>
                    <a:cubicBezTo>
                      <a:pt x="64" y="52"/>
                      <a:pt x="64" y="52"/>
                      <a:pt x="64" y="52"/>
                    </a:cubicBezTo>
                    <a:cubicBezTo>
                      <a:pt x="63" y="52"/>
                      <a:pt x="63" y="52"/>
                      <a:pt x="63" y="52"/>
                    </a:cubicBezTo>
                    <a:cubicBezTo>
                      <a:pt x="63" y="52"/>
                      <a:pt x="63" y="52"/>
                      <a:pt x="63" y="52"/>
                    </a:cubicBezTo>
                    <a:cubicBezTo>
                      <a:pt x="63" y="52"/>
                      <a:pt x="63" y="52"/>
                      <a:pt x="63" y="52"/>
                    </a:cubicBezTo>
                    <a:cubicBezTo>
                      <a:pt x="63" y="52"/>
                      <a:pt x="63" y="52"/>
                      <a:pt x="63" y="52"/>
                    </a:cubicBezTo>
                    <a:cubicBezTo>
                      <a:pt x="63" y="52"/>
                      <a:pt x="63" y="52"/>
                      <a:pt x="63" y="52"/>
                    </a:cubicBezTo>
                    <a:cubicBezTo>
                      <a:pt x="63" y="52"/>
                      <a:pt x="63" y="52"/>
                      <a:pt x="63" y="52"/>
                    </a:cubicBezTo>
                    <a:cubicBezTo>
                      <a:pt x="63" y="52"/>
                      <a:pt x="63" y="52"/>
                      <a:pt x="63" y="52"/>
                    </a:cubicBezTo>
                    <a:cubicBezTo>
                      <a:pt x="63" y="52"/>
                      <a:pt x="63" y="52"/>
                      <a:pt x="63" y="52"/>
                    </a:cubicBezTo>
                    <a:cubicBezTo>
                      <a:pt x="63" y="52"/>
                      <a:pt x="63" y="52"/>
                      <a:pt x="63" y="52"/>
                    </a:cubicBezTo>
                    <a:cubicBezTo>
                      <a:pt x="63" y="52"/>
                      <a:pt x="63" y="52"/>
                      <a:pt x="63" y="52"/>
                    </a:cubicBezTo>
                    <a:cubicBezTo>
                      <a:pt x="63" y="52"/>
                      <a:pt x="63" y="52"/>
                      <a:pt x="63" y="52"/>
                    </a:cubicBezTo>
                    <a:cubicBezTo>
                      <a:pt x="63" y="52"/>
                      <a:pt x="63" y="52"/>
                      <a:pt x="63" y="52"/>
                    </a:cubicBezTo>
                    <a:cubicBezTo>
                      <a:pt x="63" y="52"/>
                      <a:pt x="63" y="52"/>
                      <a:pt x="63" y="52"/>
                    </a:cubicBezTo>
                    <a:cubicBezTo>
                      <a:pt x="63" y="52"/>
                      <a:pt x="63" y="52"/>
                      <a:pt x="63" y="52"/>
                    </a:cubicBezTo>
                    <a:cubicBezTo>
                      <a:pt x="63" y="52"/>
                      <a:pt x="63" y="52"/>
                      <a:pt x="63" y="52"/>
                    </a:cubicBezTo>
                    <a:cubicBezTo>
                      <a:pt x="63" y="52"/>
                      <a:pt x="63" y="52"/>
                      <a:pt x="63" y="52"/>
                    </a:cubicBezTo>
                    <a:cubicBezTo>
                      <a:pt x="63" y="52"/>
                      <a:pt x="63" y="52"/>
                      <a:pt x="63" y="52"/>
                    </a:cubicBezTo>
                    <a:cubicBezTo>
                      <a:pt x="63" y="52"/>
                      <a:pt x="63" y="52"/>
                      <a:pt x="63" y="52"/>
                    </a:cubicBezTo>
                    <a:cubicBezTo>
                      <a:pt x="63" y="52"/>
                      <a:pt x="63" y="52"/>
                      <a:pt x="63" y="52"/>
                    </a:cubicBezTo>
                    <a:cubicBezTo>
                      <a:pt x="63" y="52"/>
                      <a:pt x="63" y="52"/>
                      <a:pt x="63" y="52"/>
                    </a:cubicBezTo>
                    <a:cubicBezTo>
                      <a:pt x="63" y="52"/>
                      <a:pt x="63" y="52"/>
                      <a:pt x="63" y="52"/>
                    </a:cubicBezTo>
                    <a:cubicBezTo>
                      <a:pt x="63" y="52"/>
                      <a:pt x="63" y="52"/>
                      <a:pt x="63" y="52"/>
                    </a:cubicBezTo>
                    <a:cubicBezTo>
                      <a:pt x="63" y="52"/>
                      <a:pt x="63" y="52"/>
                      <a:pt x="63" y="52"/>
                    </a:cubicBezTo>
                    <a:cubicBezTo>
                      <a:pt x="62" y="52"/>
                      <a:pt x="62" y="52"/>
                      <a:pt x="62" y="52"/>
                    </a:cubicBezTo>
                    <a:cubicBezTo>
                      <a:pt x="62" y="52"/>
                      <a:pt x="62" y="52"/>
                      <a:pt x="62" y="52"/>
                    </a:cubicBezTo>
                    <a:cubicBezTo>
                      <a:pt x="62" y="52"/>
                      <a:pt x="62" y="52"/>
                      <a:pt x="62" y="52"/>
                    </a:cubicBezTo>
                    <a:cubicBezTo>
                      <a:pt x="62" y="52"/>
                      <a:pt x="62" y="52"/>
                      <a:pt x="62" y="52"/>
                    </a:cubicBezTo>
                    <a:cubicBezTo>
                      <a:pt x="62" y="52"/>
                      <a:pt x="62" y="52"/>
                      <a:pt x="62" y="52"/>
                    </a:cubicBezTo>
                    <a:cubicBezTo>
                      <a:pt x="62" y="52"/>
                      <a:pt x="62" y="52"/>
                      <a:pt x="62" y="52"/>
                    </a:cubicBezTo>
                    <a:cubicBezTo>
                      <a:pt x="62" y="52"/>
                      <a:pt x="62" y="52"/>
                      <a:pt x="62" y="52"/>
                    </a:cubicBezTo>
                    <a:cubicBezTo>
                      <a:pt x="62" y="52"/>
                      <a:pt x="62" y="52"/>
                      <a:pt x="62" y="52"/>
                    </a:cubicBezTo>
                    <a:cubicBezTo>
                      <a:pt x="62" y="52"/>
                      <a:pt x="62" y="52"/>
                      <a:pt x="62" y="52"/>
                    </a:cubicBezTo>
                    <a:cubicBezTo>
                      <a:pt x="62" y="52"/>
                      <a:pt x="62" y="52"/>
                      <a:pt x="62" y="52"/>
                    </a:cubicBezTo>
                    <a:cubicBezTo>
                      <a:pt x="62" y="52"/>
                      <a:pt x="62" y="52"/>
                      <a:pt x="62" y="52"/>
                    </a:cubicBezTo>
                    <a:cubicBezTo>
                      <a:pt x="62" y="52"/>
                      <a:pt x="62" y="52"/>
                      <a:pt x="62" y="52"/>
                    </a:cubicBezTo>
                    <a:cubicBezTo>
                      <a:pt x="62" y="52"/>
                      <a:pt x="62" y="52"/>
                      <a:pt x="62" y="52"/>
                    </a:cubicBezTo>
                    <a:cubicBezTo>
                      <a:pt x="62" y="52"/>
                      <a:pt x="62" y="52"/>
                      <a:pt x="62" y="52"/>
                    </a:cubicBezTo>
                    <a:cubicBezTo>
                      <a:pt x="62" y="52"/>
                      <a:pt x="62" y="52"/>
                      <a:pt x="62" y="52"/>
                    </a:cubicBezTo>
                    <a:cubicBezTo>
                      <a:pt x="62" y="52"/>
                      <a:pt x="62" y="52"/>
                      <a:pt x="62" y="52"/>
                    </a:cubicBezTo>
                    <a:cubicBezTo>
                      <a:pt x="62" y="52"/>
                      <a:pt x="62" y="52"/>
                      <a:pt x="62" y="52"/>
                    </a:cubicBezTo>
                    <a:cubicBezTo>
                      <a:pt x="62" y="52"/>
                      <a:pt x="62" y="52"/>
                      <a:pt x="62" y="52"/>
                    </a:cubicBezTo>
                    <a:cubicBezTo>
                      <a:pt x="62" y="52"/>
                      <a:pt x="62" y="52"/>
                      <a:pt x="62" y="52"/>
                    </a:cubicBezTo>
                    <a:cubicBezTo>
                      <a:pt x="62" y="52"/>
                      <a:pt x="62" y="52"/>
                      <a:pt x="62" y="52"/>
                    </a:cubicBezTo>
                    <a:cubicBezTo>
                      <a:pt x="62" y="52"/>
                      <a:pt x="62" y="52"/>
                      <a:pt x="62" y="52"/>
                    </a:cubicBezTo>
                    <a:cubicBezTo>
                      <a:pt x="62" y="52"/>
                      <a:pt x="62" y="52"/>
                      <a:pt x="62" y="52"/>
                    </a:cubicBezTo>
                    <a:cubicBezTo>
                      <a:pt x="62" y="52"/>
                      <a:pt x="62" y="52"/>
                      <a:pt x="62" y="52"/>
                    </a:cubicBezTo>
                    <a:cubicBezTo>
                      <a:pt x="62" y="52"/>
                      <a:pt x="62" y="52"/>
                      <a:pt x="62" y="52"/>
                    </a:cubicBezTo>
                    <a:cubicBezTo>
                      <a:pt x="61" y="52"/>
                      <a:pt x="61" y="52"/>
                      <a:pt x="61" y="52"/>
                    </a:cubicBezTo>
                    <a:cubicBezTo>
                      <a:pt x="61" y="52"/>
                      <a:pt x="61" y="52"/>
                      <a:pt x="61" y="52"/>
                    </a:cubicBezTo>
                    <a:cubicBezTo>
                      <a:pt x="62" y="52"/>
                      <a:pt x="62" y="52"/>
                      <a:pt x="62" y="52"/>
                    </a:cubicBezTo>
                    <a:cubicBezTo>
                      <a:pt x="62" y="52"/>
                      <a:pt x="62" y="52"/>
                      <a:pt x="62" y="52"/>
                    </a:cubicBezTo>
                    <a:cubicBezTo>
                      <a:pt x="62" y="52"/>
                      <a:pt x="62" y="52"/>
                      <a:pt x="62" y="52"/>
                    </a:cubicBezTo>
                    <a:cubicBezTo>
                      <a:pt x="61" y="52"/>
                      <a:pt x="61" y="52"/>
                      <a:pt x="61" y="52"/>
                    </a:cubicBezTo>
                    <a:cubicBezTo>
                      <a:pt x="61" y="52"/>
                      <a:pt x="61" y="52"/>
                      <a:pt x="61" y="52"/>
                    </a:cubicBezTo>
                    <a:cubicBezTo>
                      <a:pt x="61" y="52"/>
                      <a:pt x="61" y="52"/>
                      <a:pt x="61" y="52"/>
                    </a:cubicBezTo>
                    <a:cubicBezTo>
                      <a:pt x="61" y="52"/>
                      <a:pt x="61" y="52"/>
                      <a:pt x="61" y="52"/>
                    </a:cubicBezTo>
                    <a:cubicBezTo>
                      <a:pt x="61" y="52"/>
                      <a:pt x="61" y="52"/>
                      <a:pt x="61" y="52"/>
                    </a:cubicBezTo>
                    <a:cubicBezTo>
                      <a:pt x="61" y="52"/>
                      <a:pt x="61" y="52"/>
                      <a:pt x="61" y="52"/>
                    </a:cubicBezTo>
                    <a:cubicBezTo>
                      <a:pt x="61" y="52"/>
                      <a:pt x="61" y="52"/>
                      <a:pt x="61" y="52"/>
                    </a:cubicBezTo>
                    <a:cubicBezTo>
                      <a:pt x="61" y="52"/>
                      <a:pt x="61" y="52"/>
                      <a:pt x="61" y="52"/>
                    </a:cubicBezTo>
                    <a:cubicBezTo>
                      <a:pt x="61" y="52"/>
                      <a:pt x="61" y="52"/>
                      <a:pt x="61" y="52"/>
                    </a:cubicBezTo>
                    <a:cubicBezTo>
                      <a:pt x="61" y="52"/>
                      <a:pt x="61" y="52"/>
                      <a:pt x="61" y="52"/>
                    </a:cubicBezTo>
                    <a:cubicBezTo>
                      <a:pt x="61" y="52"/>
                      <a:pt x="61" y="52"/>
                      <a:pt x="61" y="52"/>
                    </a:cubicBezTo>
                    <a:cubicBezTo>
                      <a:pt x="61" y="52"/>
                      <a:pt x="61" y="52"/>
                      <a:pt x="61" y="52"/>
                    </a:cubicBezTo>
                    <a:cubicBezTo>
                      <a:pt x="61" y="52"/>
                      <a:pt x="61" y="52"/>
                      <a:pt x="61" y="52"/>
                    </a:cubicBezTo>
                    <a:cubicBezTo>
                      <a:pt x="61" y="52"/>
                      <a:pt x="61" y="52"/>
                      <a:pt x="61" y="52"/>
                    </a:cubicBezTo>
                    <a:cubicBezTo>
                      <a:pt x="61" y="52"/>
                      <a:pt x="61" y="52"/>
                      <a:pt x="61" y="52"/>
                    </a:cubicBezTo>
                    <a:cubicBezTo>
                      <a:pt x="61" y="52"/>
                      <a:pt x="61" y="52"/>
                      <a:pt x="61" y="52"/>
                    </a:cubicBezTo>
                    <a:cubicBezTo>
                      <a:pt x="60" y="52"/>
                      <a:pt x="60" y="52"/>
                      <a:pt x="60" y="52"/>
                    </a:cubicBezTo>
                    <a:cubicBezTo>
                      <a:pt x="60" y="52"/>
                      <a:pt x="60" y="52"/>
                      <a:pt x="60" y="52"/>
                    </a:cubicBezTo>
                    <a:cubicBezTo>
                      <a:pt x="60" y="52"/>
                      <a:pt x="60" y="52"/>
                      <a:pt x="60" y="52"/>
                    </a:cubicBezTo>
                    <a:cubicBezTo>
                      <a:pt x="60" y="52"/>
                      <a:pt x="60" y="52"/>
                      <a:pt x="60" y="52"/>
                    </a:cubicBezTo>
                    <a:cubicBezTo>
                      <a:pt x="60" y="52"/>
                      <a:pt x="60" y="52"/>
                      <a:pt x="60" y="52"/>
                    </a:cubicBezTo>
                    <a:cubicBezTo>
                      <a:pt x="60" y="52"/>
                      <a:pt x="60" y="52"/>
                      <a:pt x="60" y="52"/>
                    </a:cubicBezTo>
                    <a:cubicBezTo>
                      <a:pt x="60" y="52"/>
                      <a:pt x="60" y="52"/>
                      <a:pt x="60" y="52"/>
                    </a:cubicBezTo>
                    <a:cubicBezTo>
                      <a:pt x="60" y="52"/>
                      <a:pt x="60" y="52"/>
                      <a:pt x="60" y="52"/>
                    </a:cubicBezTo>
                    <a:cubicBezTo>
                      <a:pt x="60" y="52"/>
                      <a:pt x="60" y="52"/>
                      <a:pt x="60" y="52"/>
                    </a:cubicBezTo>
                    <a:cubicBezTo>
                      <a:pt x="60" y="52"/>
                      <a:pt x="60" y="52"/>
                      <a:pt x="60" y="52"/>
                    </a:cubicBezTo>
                    <a:cubicBezTo>
                      <a:pt x="60" y="52"/>
                      <a:pt x="60" y="52"/>
                      <a:pt x="60" y="52"/>
                    </a:cubicBezTo>
                    <a:cubicBezTo>
                      <a:pt x="60" y="52"/>
                      <a:pt x="60" y="52"/>
                      <a:pt x="60" y="52"/>
                    </a:cubicBezTo>
                    <a:cubicBezTo>
                      <a:pt x="60" y="52"/>
                      <a:pt x="60" y="52"/>
                      <a:pt x="60" y="52"/>
                    </a:cubicBezTo>
                    <a:cubicBezTo>
                      <a:pt x="60" y="52"/>
                      <a:pt x="60" y="52"/>
                      <a:pt x="60" y="52"/>
                    </a:cubicBezTo>
                    <a:cubicBezTo>
                      <a:pt x="60" y="52"/>
                      <a:pt x="60" y="52"/>
                      <a:pt x="60" y="52"/>
                    </a:cubicBezTo>
                    <a:cubicBezTo>
                      <a:pt x="60" y="52"/>
                      <a:pt x="60" y="52"/>
                      <a:pt x="60" y="52"/>
                    </a:cubicBezTo>
                    <a:cubicBezTo>
                      <a:pt x="60" y="52"/>
                      <a:pt x="60" y="52"/>
                      <a:pt x="60" y="52"/>
                    </a:cubicBezTo>
                    <a:cubicBezTo>
                      <a:pt x="60" y="51"/>
                      <a:pt x="60" y="51"/>
                      <a:pt x="60" y="51"/>
                    </a:cubicBezTo>
                    <a:cubicBezTo>
                      <a:pt x="60" y="51"/>
                      <a:pt x="60" y="51"/>
                      <a:pt x="60" y="51"/>
                    </a:cubicBezTo>
                    <a:cubicBezTo>
                      <a:pt x="60" y="51"/>
                      <a:pt x="60" y="51"/>
                      <a:pt x="60" y="51"/>
                    </a:cubicBezTo>
                    <a:cubicBezTo>
                      <a:pt x="60" y="51"/>
                      <a:pt x="60" y="51"/>
                      <a:pt x="60" y="51"/>
                    </a:cubicBezTo>
                    <a:cubicBezTo>
                      <a:pt x="60" y="51"/>
                      <a:pt x="60" y="51"/>
                      <a:pt x="60" y="51"/>
                    </a:cubicBezTo>
                    <a:cubicBezTo>
                      <a:pt x="60" y="51"/>
                      <a:pt x="60" y="51"/>
                      <a:pt x="60" y="51"/>
                    </a:cubicBezTo>
                    <a:cubicBezTo>
                      <a:pt x="60" y="51"/>
                      <a:pt x="60" y="51"/>
                      <a:pt x="60" y="51"/>
                    </a:cubicBezTo>
                    <a:cubicBezTo>
                      <a:pt x="60" y="51"/>
                      <a:pt x="60" y="51"/>
                      <a:pt x="60" y="51"/>
                    </a:cubicBezTo>
                    <a:cubicBezTo>
                      <a:pt x="60" y="51"/>
                      <a:pt x="60" y="51"/>
                      <a:pt x="60" y="51"/>
                    </a:cubicBezTo>
                    <a:cubicBezTo>
                      <a:pt x="60" y="51"/>
                      <a:pt x="60" y="51"/>
                      <a:pt x="60" y="51"/>
                    </a:cubicBezTo>
                    <a:cubicBezTo>
                      <a:pt x="60" y="51"/>
                      <a:pt x="60" y="51"/>
                      <a:pt x="60" y="51"/>
                    </a:cubicBezTo>
                    <a:cubicBezTo>
                      <a:pt x="60" y="51"/>
                      <a:pt x="60" y="51"/>
                      <a:pt x="60" y="51"/>
                    </a:cubicBezTo>
                    <a:cubicBezTo>
                      <a:pt x="59" y="51"/>
                      <a:pt x="59" y="51"/>
                      <a:pt x="59" y="51"/>
                    </a:cubicBezTo>
                    <a:cubicBezTo>
                      <a:pt x="59" y="51"/>
                      <a:pt x="59" y="51"/>
                      <a:pt x="59" y="51"/>
                    </a:cubicBezTo>
                    <a:cubicBezTo>
                      <a:pt x="59" y="51"/>
                      <a:pt x="59" y="51"/>
                      <a:pt x="59" y="51"/>
                    </a:cubicBezTo>
                    <a:cubicBezTo>
                      <a:pt x="59" y="51"/>
                      <a:pt x="59" y="51"/>
                      <a:pt x="59" y="51"/>
                    </a:cubicBezTo>
                    <a:cubicBezTo>
                      <a:pt x="59" y="51"/>
                      <a:pt x="59" y="51"/>
                      <a:pt x="59" y="51"/>
                    </a:cubicBezTo>
                    <a:cubicBezTo>
                      <a:pt x="59" y="51"/>
                      <a:pt x="59" y="51"/>
                      <a:pt x="59" y="51"/>
                    </a:cubicBezTo>
                    <a:cubicBezTo>
                      <a:pt x="59" y="51"/>
                      <a:pt x="59" y="51"/>
                      <a:pt x="59" y="51"/>
                    </a:cubicBezTo>
                    <a:cubicBezTo>
                      <a:pt x="59" y="51"/>
                      <a:pt x="59" y="51"/>
                      <a:pt x="59" y="51"/>
                    </a:cubicBezTo>
                    <a:cubicBezTo>
                      <a:pt x="59" y="51"/>
                      <a:pt x="59" y="51"/>
                      <a:pt x="59" y="51"/>
                    </a:cubicBezTo>
                    <a:cubicBezTo>
                      <a:pt x="59" y="51"/>
                      <a:pt x="59" y="51"/>
                      <a:pt x="59" y="51"/>
                    </a:cubicBezTo>
                    <a:cubicBezTo>
                      <a:pt x="59" y="51"/>
                      <a:pt x="59" y="51"/>
                      <a:pt x="59" y="51"/>
                    </a:cubicBezTo>
                    <a:cubicBezTo>
                      <a:pt x="59" y="51"/>
                      <a:pt x="59" y="51"/>
                      <a:pt x="59" y="51"/>
                    </a:cubicBezTo>
                    <a:cubicBezTo>
                      <a:pt x="59" y="51"/>
                      <a:pt x="59" y="51"/>
                      <a:pt x="59" y="51"/>
                    </a:cubicBezTo>
                    <a:cubicBezTo>
                      <a:pt x="59" y="51"/>
                      <a:pt x="59" y="51"/>
                      <a:pt x="59" y="51"/>
                    </a:cubicBezTo>
                    <a:cubicBezTo>
                      <a:pt x="59" y="51"/>
                      <a:pt x="59" y="51"/>
                      <a:pt x="59" y="51"/>
                    </a:cubicBezTo>
                    <a:cubicBezTo>
                      <a:pt x="59" y="51"/>
                      <a:pt x="59" y="51"/>
                      <a:pt x="59" y="51"/>
                    </a:cubicBezTo>
                    <a:cubicBezTo>
                      <a:pt x="59" y="51"/>
                      <a:pt x="59" y="51"/>
                      <a:pt x="59" y="51"/>
                    </a:cubicBezTo>
                    <a:cubicBezTo>
                      <a:pt x="59" y="51"/>
                      <a:pt x="59" y="51"/>
                      <a:pt x="59" y="51"/>
                    </a:cubicBezTo>
                    <a:cubicBezTo>
                      <a:pt x="59" y="51"/>
                      <a:pt x="59" y="51"/>
                      <a:pt x="59" y="51"/>
                    </a:cubicBezTo>
                    <a:cubicBezTo>
                      <a:pt x="59" y="51"/>
                      <a:pt x="59" y="51"/>
                      <a:pt x="59" y="51"/>
                    </a:cubicBezTo>
                    <a:cubicBezTo>
                      <a:pt x="59" y="51"/>
                      <a:pt x="59" y="51"/>
                      <a:pt x="59" y="51"/>
                    </a:cubicBezTo>
                    <a:cubicBezTo>
                      <a:pt x="59" y="51"/>
                      <a:pt x="59" y="51"/>
                      <a:pt x="59" y="51"/>
                    </a:cubicBezTo>
                    <a:cubicBezTo>
                      <a:pt x="59" y="51"/>
                      <a:pt x="59" y="51"/>
                      <a:pt x="59" y="51"/>
                    </a:cubicBezTo>
                    <a:cubicBezTo>
                      <a:pt x="59" y="51"/>
                      <a:pt x="59" y="51"/>
                      <a:pt x="59" y="51"/>
                    </a:cubicBezTo>
                    <a:cubicBezTo>
                      <a:pt x="59" y="51"/>
                      <a:pt x="59" y="51"/>
                      <a:pt x="59" y="51"/>
                    </a:cubicBezTo>
                    <a:cubicBezTo>
                      <a:pt x="58" y="51"/>
                      <a:pt x="58" y="51"/>
                      <a:pt x="58" y="51"/>
                    </a:cubicBezTo>
                    <a:cubicBezTo>
                      <a:pt x="58" y="51"/>
                      <a:pt x="58" y="51"/>
                      <a:pt x="58" y="51"/>
                    </a:cubicBezTo>
                    <a:cubicBezTo>
                      <a:pt x="58" y="51"/>
                      <a:pt x="58" y="51"/>
                      <a:pt x="58" y="51"/>
                    </a:cubicBezTo>
                    <a:cubicBezTo>
                      <a:pt x="58" y="51"/>
                      <a:pt x="58" y="51"/>
                      <a:pt x="58" y="51"/>
                    </a:cubicBezTo>
                    <a:cubicBezTo>
                      <a:pt x="58" y="51"/>
                      <a:pt x="58" y="51"/>
                      <a:pt x="58" y="51"/>
                    </a:cubicBezTo>
                    <a:cubicBezTo>
                      <a:pt x="59" y="51"/>
                      <a:pt x="59" y="51"/>
                      <a:pt x="59" y="51"/>
                    </a:cubicBezTo>
                    <a:cubicBezTo>
                      <a:pt x="59" y="51"/>
                      <a:pt x="59" y="51"/>
                      <a:pt x="59" y="51"/>
                    </a:cubicBezTo>
                    <a:cubicBezTo>
                      <a:pt x="58" y="51"/>
                      <a:pt x="58" y="51"/>
                      <a:pt x="58" y="51"/>
                    </a:cubicBezTo>
                    <a:cubicBezTo>
                      <a:pt x="59" y="51"/>
                      <a:pt x="59" y="51"/>
                      <a:pt x="59" y="51"/>
                    </a:cubicBezTo>
                    <a:cubicBezTo>
                      <a:pt x="59" y="51"/>
                      <a:pt x="59" y="51"/>
                      <a:pt x="59" y="51"/>
                    </a:cubicBezTo>
                    <a:cubicBezTo>
                      <a:pt x="59" y="51"/>
                      <a:pt x="59" y="51"/>
                      <a:pt x="59" y="51"/>
                    </a:cubicBezTo>
                    <a:cubicBezTo>
                      <a:pt x="58" y="51"/>
                      <a:pt x="58" y="51"/>
                      <a:pt x="58" y="51"/>
                    </a:cubicBezTo>
                    <a:cubicBezTo>
                      <a:pt x="58" y="51"/>
                      <a:pt x="58" y="51"/>
                      <a:pt x="58" y="51"/>
                    </a:cubicBezTo>
                    <a:cubicBezTo>
                      <a:pt x="58" y="51"/>
                      <a:pt x="58" y="51"/>
                      <a:pt x="58" y="51"/>
                    </a:cubicBezTo>
                    <a:cubicBezTo>
                      <a:pt x="58" y="51"/>
                      <a:pt x="58" y="51"/>
                      <a:pt x="58" y="51"/>
                    </a:cubicBezTo>
                    <a:cubicBezTo>
                      <a:pt x="58" y="51"/>
                      <a:pt x="58" y="51"/>
                      <a:pt x="58" y="51"/>
                    </a:cubicBezTo>
                    <a:cubicBezTo>
                      <a:pt x="58" y="51"/>
                      <a:pt x="58" y="51"/>
                      <a:pt x="58" y="51"/>
                    </a:cubicBezTo>
                    <a:cubicBezTo>
                      <a:pt x="58" y="51"/>
                      <a:pt x="58" y="51"/>
                      <a:pt x="58" y="51"/>
                    </a:cubicBezTo>
                    <a:cubicBezTo>
                      <a:pt x="58" y="51"/>
                      <a:pt x="58" y="51"/>
                      <a:pt x="58" y="51"/>
                    </a:cubicBezTo>
                    <a:cubicBezTo>
                      <a:pt x="58" y="51"/>
                      <a:pt x="58" y="51"/>
                      <a:pt x="58" y="51"/>
                    </a:cubicBezTo>
                    <a:cubicBezTo>
                      <a:pt x="58" y="51"/>
                      <a:pt x="58" y="51"/>
                      <a:pt x="58" y="51"/>
                    </a:cubicBezTo>
                    <a:cubicBezTo>
                      <a:pt x="58" y="50"/>
                      <a:pt x="58" y="50"/>
                      <a:pt x="58" y="50"/>
                    </a:cubicBezTo>
                    <a:cubicBezTo>
                      <a:pt x="58" y="50"/>
                      <a:pt x="58" y="50"/>
                      <a:pt x="58" y="50"/>
                    </a:cubicBezTo>
                    <a:cubicBezTo>
                      <a:pt x="58" y="50"/>
                      <a:pt x="58" y="50"/>
                      <a:pt x="58" y="50"/>
                    </a:cubicBezTo>
                    <a:cubicBezTo>
                      <a:pt x="58" y="50"/>
                      <a:pt x="58" y="50"/>
                      <a:pt x="58" y="50"/>
                    </a:cubicBezTo>
                    <a:cubicBezTo>
                      <a:pt x="58" y="50"/>
                      <a:pt x="58" y="50"/>
                      <a:pt x="58" y="50"/>
                    </a:cubicBezTo>
                    <a:cubicBezTo>
                      <a:pt x="58" y="50"/>
                      <a:pt x="58" y="50"/>
                      <a:pt x="58" y="50"/>
                    </a:cubicBezTo>
                    <a:cubicBezTo>
                      <a:pt x="58" y="50"/>
                      <a:pt x="58" y="50"/>
                      <a:pt x="58" y="50"/>
                    </a:cubicBezTo>
                    <a:cubicBezTo>
                      <a:pt x="58" y="50"/>
                      <a:pt x="58" y="50"/>
                      <a:pt x="58" y="50"/>
                    </a:cubicBezTo>
                    <a:cubicBezTo>
                      <a:pt x="58" y="50"/>
                      <a:pt x="58" y="50"/>
                      <a:pt x="58" y="50"/>
                    </a:cubicBezTo>
                    <a:cubicBezTo>
                      <a:pt x="58" y="50"/>
                      <a:pt x="58" y="50"/>
                      <a:pt x="58" y="50"/>
                    </a:cubicBezTo>
                    <a:cubicBezTo>
                      <a:pt x="58" y="50"/>
                      <a:pt x="58" y="50"/>
                      <a:pt x="58" y="50"/>
                    </a:cubicBezTo>
                    <a:cubicBezTo>
                      <a:pt x="59" y="50"/>
                      <a:pt x="59" y="50"/>
                      <a:pt x="59" y="50"/>
                    </a:cubicBezTo>
                    <a:cubicBezTo>
                      <a:pt x="59" y="50"/>
                      <a:pt x="59" y="50"/>
                      <a:pt x="59" y="50"/>
                    </a:cubicBezTo>
                    <a:cubicBezTo>
                      <a:pt x="58" y="50"/>
                      <a:pt x="58" y="50"/>
                      <a:pt x="58" y="50"/>
                    </a:cubicBezTo>
                    <a:cubicBezTo>
                      <a:pt x="58" y="50"/>
                      <a:pt x="58" y="50"/>
                      <a:pt x="58" y="50"/>
                    </a:cubicBezTo>
                    <a:cubicBezTo>
                      <a:pt x="58" y="50"/>
                      <a:pt x="58" y="50"/>
                      <a:pt x="58" y="50"/>
                    </a:cubicBezTo>
                    <a:cubicBezTo>
                      <a:pt x="58" y="50"/>
                      <a:pt x="58" y="50"/>
                      <a:pt x="58" y="50"/>
                    </a:cubicBezTo>
                    <a:cubicBezTo>
                      <a:pt x="58" y="50"/>
                      <a:pt x="58" y="50"/>
                      <a:pt x="58" y="50"/>
                    </a:cubicBezTo>
                    <a:cubicBezTo>
                      <a:pt x="58" y="50"/>
                      <a:pt x="58" y="50"/>
                      <a:pt x="58" y="50"/>
                    </a:cubicBezTo>
                    <a:cubicBezTo>
                      <a:pt x="58" y="50"/>
                      <a:pt x="58" y="50"/>
                      <a:pt x="58" y="50"/>
                    </a:cubicBezTo>
                    <a:cubicBezTo>
                      <a:pt x="58" y="50"/>
                      <a:pt x="58" y="50"/>
                      <a:pt x="58" y="50"/>
                    </a:cubicBezTo>
                    <a:cubicBezTo>
                      <a:pt x="58" y="50"/>
                      <a:pt x="58" y="50"/>
                      <a:pt x="58" y="50"/>
                    </a:cubicBezTo>
                    <a:cubicBezTo>
                      <a:pt x="58" y="50"/>
                      <a:pt x="58" y="50"/>
                      <a:pt x="58" y="50"/>
                    </a:cubicBezTo>
                    <a:cubicBezTo>
                      <a:pt x="58" y="50"/>
                      <a:pt x="58" y="50"/>
                      <a:pt x="58" y="50"/>
                    </a:cubicBezTo>
                    <a:cubicBezTo>
                      <a:pt x="58" y="50"/>
                      <a:pt x="58" y="50"/>
                      <a:pt x="58" y="50"/>
                    </a:cubicBezTo>
                    <a:cubicBezTo>
                      <a:pt x="58" y="50"/>
                      <a:pt x="58" y="50"/>
                      <a:pt x="58" y="50"/>
                    </a:cubicBezTo>
                    <a:cubicBezTo>
                      <a:pt x="58" y="50"/>
                      <a:pt x="58" y="50"/>
                      <a:pt x="58" y="50"/>
                    </a:cubicBezTo>
                    <a:cubicBezTo>
                      <a:pt x="58" y="50"/>
                      <a:pt x="58" y="50"/>
                      <a:pt x="58" y="50"/>
                    </a:cubicBezTo>
                    <a:cubicBezTo>
                      <a:pt x="57" y="49"/>
                      <a:pt x="57" y="49"/>
                      <a:pt x="57" y="49"/>
                    </a:cubicBezTo>
                    <a:cubicBezTo>
                      <a:pt x="57" y="49"/>
                      <a:pt x="57" y="49"/>
                      <a:pt x="57" y="49"/>
                    </a:cubicBezTo>
                    <a:cubicBezTo>
                      <a:pt x="58" y="49"/>
                      <a:pt x="58" y="49"/>
                      <a:pt x="58" y="49"/>
                    </a:cubicBezTo>
                    <a:cubicBezTo>
                      <a:pt x="58" y="49"/>
                      <a:pt x="58" y="49"/>
                      <a:pt x="58" y="49"/>
                    </a:cubicBezTo>
                    <a:cubicBezTo>
                      <a:pt x="58" y="49"/>
                      <a:pt x="58" y="49"/>
                      <a:pt x="58" y="49"/>
                    </a:cubicBezTo>
                    <a:cubicBezTo>
                      <a:pt x="58" y="49"/>
                      <a:pt x="58" y="49"/>
                      <a:pt x="58" y="49"/>
                    </a:cubicBezTo>
                    <a:cubicBezTo>
                      <a:pt x="58" y="49"/>
                      <a:pt x="58" y="49"/>
                      <a:pt x="58" y="49"/>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57" y="48"/>
                      <a:pt x="57" y="48"/>
                      <a:pt x="57" y="48"/>
                    </a:cubicBezTo>
                    <a:cubicBezTo>
                      <a:pt x="57" y="48"/>
                      <a:pt x="57" y="48"/>
                      <a:pt x="57" y="48"/>
                    </a:cubicBezTo>
                    <a:cubicBezTo>
                      <a:pt x="57" y="48"/>
                      <a:pt x="57" y="48"/>
                      <a:pt x="57" y="48"/>
                    </a:cubicBezTo>
                    <a:cubicBezTo>
                      <a:pt x="57" y="48"/>
                      <a:pt x="57" y="48"/>
                      <a:pt x="57" y="48"/>
                    </a:cubicBezTo>
                    <a:cubicBezTo>
                      <a:pt x="57" y="48"/>
                      <a:pt x="57" y="48"/>
                      <a:pt x="57" y="48"/>
                    </a:cubicBezTo>
                    <a:cubicBezTo>
                      <a:pt x="57" y="48"/>
                      <a:pt x="57" y="48"/>
                      <a:pt x="57" y="48"/>
                    </a:cubicBezTo>
                    <a:cubicBezTo>
                      <a:pt x="57" y="48"/>
                      <a:pt x="57" y="48"/>
                      <a:pt x="57" y="48"/>
                    </a:cubicBezTo>
                    <a:cubicBezTo>
                      <a:pt x="56" y="48"/>
                      <a:pt x="56" y="48"/>
                      <a:pt x="56" y="48"/>
                    </a:cubicBezTo>
                    <a:cubicBezTo>
                      <a:pt x="56" y="48"/>
                      <a:pt x="56" y="48"/>
                      <a:pt x="56" y="48"/>
                    </a:cubicBezTo>
                    <a:cubicBezTo>
                      <a:pt x="56" y="48"/>
                      <a:pt x="56" y="48"/>
                      <a:pt x="56" y="48"/>
                    </a:cubicBezTo>
                    <a:cubicBezTo>
                      <a:pt x="56" y="48"/>
                      <a:pt x="56" y="48"/>
                      <a:pt x="56" y="48"/>
                    </a:cubicBezTo>
                    <a:cubicBezTo>
                      <a:pt x="56" y="47"/>
                      <a:pt x="56" y="47"/>
                      <a:pt x="56" y="47"/>
                    </a:cubicBezTo>
                    <a:cubicBezTo>
                      <a:pt x="56" y="47"/>
                      <a:pt x="56" y="47"/>
                      <a:pt x="56" y="47"/>
                    </a:cubicBezTo>
                    <a:cubicBezTo>
                      <a:pt x="56" y="47"/>
                      <a:pt x="56" y="47"/>
                      <a:pt x="56" y="47"/>
                    </a:cubicBezTo>
                    <a:cubicBezTo>
                      <a:pt x="56" y="47"/>
                      <a:pt x="56" y="47"/>
                      <a:pt x="56" y="47"/>
                    </a:cubicBezTo>
                    <a:cubicBezTo>
                      <a:pt x="56" y="47"/>
                      <a:pt x="56" y="47"/>
                      <a:pt x="56" y="47"/>
                    </a:cubicBezTo>
                    <a:cubicBezTo>
                      <a:pt x="56" y="47"/>
                      <a:pt x="56" y="47"/>
                      <a:pt x="56" y="47"/>
                    </a:cubicBezTo>
                    <a:cubicBezTo>
                      <a:pt x="56" y="47"/>
                      <a:pt x="56" y="47"/>
                      <a:pt x="56" y="47"/>
                    </a:cubicBezTo>
                    <a:cubicBezTo>
                      <a:pt x="56" y="47"/>
                      <a:pt x="56" y="47"/>
                      <a:pt x="56" y="47"/>
                    </a:cubicBezTo>
                    <a:cubicBezTo>
                      <a:pt x="56" y="47"/>
                      <a:pt x="56" y="47"/>
                      <a:pt x="56" y="47"/>
                    </a:cubicBezTo>
                    <a:cubicBezTo>
                      <a:pt x="56" y="47"/>
                      <a:pt x="56" y="47"/>
                      <a:pt x="56" y="47"/>
                    </a:cubicBezTo>
                    <a:cubicBezTo>
                      <a:pt x="56" y="47"/>
                      <a:pt x="56" y="47"/>
                      <a:pt x="56" y="47"/>
                    </a:cubicBezTo>
                    <a:cubicBezTo>
                      <a:pt x="56" y="47"/>
                      <a:pt x="56" y="47"/>
                      <a:pt x="56" y="47"/>
                    </a:cubicBezTo>
                    <a:cubicBezTo>
                      <a:pt x="55" y="47"/>
                      <a:pt x="55" y="47"/>
                      <a:pt x="55" y="47"/>
                    </a:cubicBezTo>
                    <a:cubicBezTo>
                      <a:pt x="55" y="46"/>
                      <a:pt x="55" y="46"/>
                      <a:pt x="55" y="46"/>
                    </a:cubicBezTo>
                    <a:cubicBezTo>
                      <a:pt x="55" y="46"/>
                      <a:pt x="55" y="46"/>
                      <a:pt x="55" y="46"/>
                    </a:cubicBezTo>
                    <a:cubicBezTo>
                      <a:pt x="55" y="46"/>
                      <a:pt x="55" y="46"/>
                      <a:pt x="55" y="46"/>
                    </a:cubicBezTo>
                    <a:cubicBezTo>
                      <a:pt x="55" y="46"/>
                      <a:pt x="55" y="46"/>
                      <a:pt x="55" y="46"/>
                    </a:cubicBezTo>
                    <a:cubicBezTo>
                      <a:pt x="55" y="46"/>
                      <a:pt x="55" y="46"/>
                      <a:pt x="55" y="46"/>
                    </a:cubicBezTo>
                    <a:cubicBezTo>
                      <a:pt x="55" y="46"/>
                      <a:pt x="55" y="46"/>
                      <a:pt x="55" y="46"/>
                    </a:cubicBezTo>
                    <a:cubicBezTo>
                      <a:pt x="55" y="46"/>
                      <a:pt x="55" y="46"/>
                      <a:pt x="55" y="46"/>
                    </a:cubicBezTo>
                    <a:cubicBezTo>
                      <a:pt x="55" y="46"/>
                      <a:pt x="55" y="46"/>
                      <a:pt x="55" y="46"/>
                    </a:cubicBezTo>
                    <a:cubicBezTo>
                      <a:pt x="56" y="46"/>
                      <a:pt x="56" y="46"/>
                      <a:pt x="56" y="46"/>
                    </a:cubicBezTo>
                    <a:cubicBezTo>
                      <a:pt x="56" y="46"/>
                      <a:pt x="56" y="46"/>
                      <a:pt x="56" y="46"/>
                    </a:cubicBezTo>
                    <a:cubicBezTo>
                      <a:pt x="56" y="46"/>
                      <a:pt x="56" y="46"/>
                      <a:pt x="56" y="46"/>
                    </a:cubicBezTo>
                    <a:cubicBezTo>
                      <a:pt x="56" y="46"/>
                      <a:pt x="56" y="46"/>
                      <a:pt x="56" y="46"/>
                    </a:cubicBezTo>
                    <a:cubicBezTo>
                      <a:pt x="56" y="46"/>
                      <a:pt x="56" y="46"/>
                      <a:pt x="56" y="46"/>
                    </a:cubicBezTo>
                    <a:cubicBezTo>
                      <a:pt x="56" y="46"/>
                      <a:pt x="56" y="46"/>
                      <a:pt x="56" y="46"/>
                    </a:cubicBezTo>
                    <a:cubicBezTo>
                      <a:pt x="56" y="46"/>
                      <a:pt x="56" y="46"/>
                      <a:pt x="56" y="46"/>
                    </a:cubicBezTo>
                    <a:cubicBezTo>
                      <a:pt x="56" y="46"/>
                      <a:pt x="56" y="46"/>
                      <a:pt x="56" y="46"/>
                    </a:cubicBezTo>
                    <a:cubicBezTo>
                      <a:pt x="56" y="46"/>
                      <a:pt x="56" y="46"/>
                      <a:pt x="56" y="46"/>
                    </a:cubicBezTo>
                    <a:cubicBezTo>
                      <a:pt x="56" y="46"/>
                      <a:pt x="56" y="46"/>
                      <a:pt x="56" y="46"/>
                    </a:cubicBezTo>
                    <a:cubicBezTo>
                      <a:pt x="56" y="46"/>
                      <a:pt x="56" y="46"/>
                      <a:pt x="56" y="46"/>
                    </a:cubicBezTo>
                    <a:cubicBezTo>
                      <a:pt x="56" y="46"/>
                      <a:pt x="56" y="46"/>
                      <a:pt x="56" y="46"/>
                    </a:cubicBezTo>
                    <a:cubicBezTo>
                      <a:pt x="57" y="46"/>
                      <a:pt x="57" y="46"/>
                      <a:pt x="57" y="46"/>
                    </a:cubicBezTo>
                    <a:cubicBezTo>
                      <a:pt x="57" y="46"/>
                      <a:pt x="57" y="46"/>
                      <a:pt x="57" y="46"/>
                    </a:cubicBezTo>
                    <a:cubicBezTo>
                      <a:pt x="57" y="46"/>
                      <a:pt x="57" y="46"/>
                      <a:pt x="57" y="46"/>
                    </a:cubicBezTo>
                    <a:cubicBezTo>
                      <a:pt x="57" y="46"/>
                      <a:pt x="57" y="46"/>
                      <a:pt x="57" y="46"/>
                    </a:cubicBezTo>
                    <a:cubicBezTo>
                      <a:pt x="57" y="46"/>
                      <a:pt x="57" y="46"/>
                      <a:pt x="57" y="46"/>
                    </a:cubicBezTo>
                    <a:cubicBezTo>
                      <a:pt x="57" y="46"/>
                      <a:pt x="57" y="46"/>
                      <a:pt x="57" y="46"/>
                    </a:cubicBezTo>
                    <a:cubicBezTo>
                      <a:pt x="57" y="46"/>
                      <a:pt x="57" y="46"/>
                      <a:pt x="57" y="46"/>
                    </a:cubicBezTo>
                    <a:cubicBezTo>
                      <a:pt x="57" y="46"/>
                      <a:pt x="57" y="46"/>
                      <a:pt x="57" y="46"/>
                    </a:cubicBezTo>
                    <a:cubicBezTo>
                      <a:pt x="58" y="47"/>
                      <a:pt x="58" y="47"/>
                      <a:pt x="58" y="47"/>
                    </a:cubicBezTo>
                    <a:cubicBezTo>
                      <a:pt x="58" y="47"/>
                      <a:pt x="58" y="47"/>
                      <a:pt x="58" y="47"/>
                    </a:cubicBezTo>
                    <a:cubicBezTo>
                      <a:pt x="58" y="47"/>
                      <a:pt x="58" y="47"/>
                      <a:pt x="58" y="47"/>
                    </a:cubicBezTo>
                    <a:cubicBezTo>
                      <a:pt x="58" y="47"/>
                      <a:pt x="58" y="47"/>
                      <a:pt x="58" y="47"/>
                    </a:cubicBezTo>
                    <a:cubicBezTo>
                      <a:pt x="58" y="47"/>
                      <a:pt x="58" y="47"/>
                      <a:pt x="58" y="47"/>
                    </a:cubicBezTo>
                    <a:cubicBezTo>
                      <a:pt x="58" y="47"/>
                      <a:pt x="58" y="47"/>
                      <a:pt x="58" y="47"/>
                    </a:cubicBezTo>
                    <a:cubicBezTo>
                      <a:pt x="58" y="47"/>
                      <a:pt x="58" y="47"/>
                      <a:pt x="58" y="47"/>
                    </a:cubicBezTo>
                    <a:cubicBezTo>
                      <a:pt x="58" y="47"/>
                      <a:pt x="58" y="47"/>
                      <a:pt x="58" y="47"/>
                    </a:cubicBezTo>
                    <a:cubicBezTo>
                      <a:pt x="58" y="47"/>
                      <a:pt x="58" y="47"/>
                      <a:pt x="58" y="47"/>
                    </a:cubicBezTo>
                    <a:cubicBezTo>
                      <a:pt x="58" y="47"/>
                      <a:pt x="58" y="47"/>
                      <a:pt x="58" y="47"/>
                    </a:cubicBezTo>
                    <a:cubicBezTo>
                      <a:pt x="58" y="47"/>
                      <a:pt x="58" y="47"/>
                      <a:pt x="58" y="47"/>
                    </a:cubicBezTo>
                    <a:cubicBezTo>
                      <a:pt x="58" y="47"/>
                      <a:pt x="58" y="47"/>
                      <a:pt x="58" y="47"/>
                    </a:cubicBezTo>
                    <a:cubicBezTo>
                      <a:pt x="58" y="47"/>
                      <a:pt x="58" y="47"/>
                      <a:pt x="58" y="47"/>
                    </a:cubicBezTo>
                    <a:cubicBezTo>
                      <a:pt x="58" y="47"/>
                      <a:pt x="58" y="47"/>
                      <a:pt x="58" y="47"/>
                    </a:cubicBezTo>
                    <a:cubicBezTo>
                      <a:pt x="58" y="47"/>
                      <a:pt x="58" y="47"/>
                      <a:pt x="58" y="47"/>
                    </a:cubicBezTo>
                    <a:cubicBezTo>
                      <a:pt x="58" y="48"/>
                      <a:pt x="58" y="48"/>
                      <a:pt x="58" y="48"/>
                    </a:cubicBezTo>
                    <a:cubicBezTo>
                      <a:pt x="58" y="48"/>
                      <a:pt x="58" y="48"/>
                      <a:pt x="58" y="48"/>
                    </a:cubicBezTo>
                    <a:cubicBezTo>
                      <a:pt x="58" y="48"/>
                      <a:pt x="58" y="48"/>
                      <a:pt x="58"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7"/>
                      <a:pt x="59" y="47"/>
                      <a:pt x="59" y="47"/>
                    </a:cubicBezTo>
                    <a:cubicBezTo>
                      <a:pt x="59" y="47"/>
                      <a:pt x="59" y="47"/>
                      <a:pt x="59" y="47"/>
                    </a:cubicBezTo>
                    <a:cubicBezTo>
                      <a:pt x="59" y="47"/>
                      <a:pt x="59" y="47"/>
                      <a:pt x="59" y="47"/>
                    </a:cubicBezTo>
                    <a:cubicBezTo>
                      <a:pt x="59" y="47"/>
                      <a:pt x="59" y="47"/>
                      <a:pt x="59" y="47"/>
                    </a:cubicBezTo>
                    <a:cubicBezTo>
                      <a:pt x="58" y="47"/>
                      <a:pt x="58" y="47"/>
                      <a:pt x="58" y="47"/>
                    </a:cubicBezTo>
                    <a:cubicBezTo>
                      <a:pt x="58" y="47"/>
                      <a:pt x="58" y="47"/>
                      <a:pt x="58" y="47"/>
                    </a:cubicBezTo>
                    <a:cubicBezTo>
                      <a:pt x="59" y="47"/>
                      <a:pt x="59" y="47"/>
                      <a:pt x="59" y="47"/>
                    </a:cubicBezTo>
                    <a:cubicBezTo>
                      <a:pt x="59" y="47"/>
                      <a:pt x="59" y="47"/>
                      <a:pt x="59" y="47"/>
                    </a:cubicBezTo>
                    <a:cubicBezTo>
                      <a:pt x="58" y="47"/>
                      <a:pt x="58" y="47"/>
                      <a:pt x="58" y="47"/>
                    </a:cubicBezTo>
                    <a:cubicBezTo>
                      <a:pt x="58" y="47"/>
                      <a:pt x="58" y="47"/>
                      <a:pt x="58" y="47"/>
                    </a:cubicBezTo>
                    <a:cubicBezTo>
                      <a:pt x="58" y="47"/>
                      <a:pt x="58" y="47"/>
                      <a:pt x="58" y="47"/>
                    </a:cubicBezTo>
                    <a:cubicBezTo>
                      <a:pt x="58" y="47"/>
                      <a:pt x="58" y="47"/>
                      <a:pt x="58" y="47"/>
                    </a:cubicBezTo>
                    <a:cubicBezTo>
                      <a:pt x="59" y="47"/>
                      <a:pt x="59" y="47"/>
                      <a:pt x="59" y="47"/>
                    </a:cubicBezTo>
                    <a:cubicBezTo>
                      <a:pt x="59" y="47"/>
                      <a:pt x="59" y="47"/>
                      <a:pt x="59" y="47"/>
                    </a:cubicBezTo>
                    <a:cubicBezTo>
                      <a:pt x="59" y="47"/>
                      <a:pt x="59" y="47"/>
                      <a:pt x="59" y="47"/>
                    </a:cubicBezTo>
                    <a:cubicBezTo>
                      <a:pt x="59" y="47"/>
                      <a:pt x="59" y="47"/>
                      <a:pt x="59" y="47"/>
                    </a:cubicBezTo>
                    <a:cubicBezTo>
                      <a:pt x="58" y="47"/>
                      <a:pt x="58" y="47"/>
                      <a:pt x="58" y="47"/>
                    </a:cubicBezTo>
                    <a:cubicBezTo>
                      <a:pt x="58" y="47"/>
                      <a:pt x="58" y="47"/>
                      <a:pt x="58" y="47"/>
                    </a:cubicBezTo>
                    <a:cubicBezTo>
                      <a:pt x="58" y="47"/>
                      <a:pt x="58" y="47"/>
                      <a:pt x="58" y="47"/>
                    </a:cubicBezTo>
                    <a:cubicBezTo>
                      <a:pt x="58" y="47"/>
                      <a:pt x="58" y="47"/>
                      <a:pt x="58" y="47"/>
                    </a:cubicBezTo>
                    <a:cubicBezTo>
                      <a:pt x="58" y="47"/>
                      <a:pt x="58" y="47"/>
                      <a:pt x="58" y="47"/>
                    </a:cubicBezTo>
                    <a:cubicBezTo>
                      <a:pt x="58" y="47"/>
                      <a:pt x="58" y="47"/>
                      <a:pt x="58" y="47"/>
                    </a:cubicBezTo>
                    <a:cubicBezTo>
                      <a:pt x="58" y="46"/>
                      <a:pt x="58" y="46"/>
                      <a:pt x="58" y="46"/>
                    </a:cubicBezTo>
                    <a:cubicBezTo>
                      <a:pt x="58" y="46"/>
                      <a:pt x="58" y="46"/>
                      <a:pt x="58" y="46"/>
                    </a:cubicBezTo>
                    <a:cubicBezTo>
                      <a:pt x="58" y="46"/>
                      <a:pt x="58" y="46"/>
                      <a:pt x="58" y="46"/>
                    </a:cubicBezTo>
                    <a:cubicBezTo>
                      <a:pt x="58" y="46"/>
                      <a:pt x="58" y="46"/>
                      <a:pt x="58" y="46"/>
                    </a:cubicBezTo>
                    <a:cubicBezTo>
                      <a:pt x="58" y="46"/>
                      <a:pt x="58" y="46"/>
                      <a:pt x="58" y="46"/>
                    </a:cubicBezTo>
                    <a:cubicBezTo>
                      <a:pt x="58" y="46"/>
                      <a:pt x="58" y="46"/>
                      <a:pt x="58" y="46"/>
                    </a:cubicBezTo>
                    <a:cubicBezTo>
                      <a:pt x="58" y="46"/>
                      <a:pt x="58" y="46"/>
                      <a:pt x="58" y="46"/>
                    </a:cubicBezTo>
                    <a:cubicBezTo>
                      <a:pt x="58" y="46"/>
                      <a:pt x="58" y="46"/>
                      <a:pt x="58" y="46"/>
                    </a:cubicBezTo>
                    <a:cubicBezTo>
                      <a:pt x="58" y="46"/>
                      <a:pt x="58" y="46"/>
                      <a:pt x="58" y="46"/>
                    </a:cubicBezTo>
                    <a:cubicBezTo>
                      <a:pt x="58" y="46"/>
                      <a:pt x="58" y="46"/>
                      <a:pt x="58" y="46"/>
                    </a:cubicBezTo>
                    <a:cubicBezTo>
                      <a:pt x="58" y="46"/>
                      <a:pt x="58" y="46"/>
                      <a:pt x="58" y="46"/>
                    </a:cubicBezTo>
                    <a:cubicBezTo>
                      <a:pt x="58" y="45"/>
                      <a:pt x="58" y="45"/>
                      <a:pt x="58" y="45"/>
                    </a:cubicBezTo>
                    <a:cubicBezTo>
                      <a:pt x="58" y="45"/>
                      <a:pt x="58" y="45"/>
                      <a:pt x="58" y="45"/>
                    </a:cubicBezTo>
                    <a:cubicBezTo>
                      <a:pt x="58" y="45"/>
                      <a:pt x="58" y="45"/>
                      <a:pt x="58" y="45"/>
                    </a:cubicBezTo>
                    <a:cubicBezTo>
                      <a:pt x="58" y="45"/>
                      <a:pt x="58" y="45"/>
                      <a:pt x="58" y="45"/>
                    </a:cubicBezTo>
                    <a:cubicBezTo>
                      <a:pt x="58" y="45"/>
                      <a:pt x="58" y="45"/>
                      <a:pt x="58" y="45"/>
                    </a:cubicBezTo>
                    <a:cubicBezTo>
                      <a:pt x="58" y="45"/>
                      <a:pt x="58" y="45"/>
                      <a:pt x="58" y="45"/>
                    </a:cubicBezTo>
                    <a:cubicBezTo>
                      <a:pt x="58" y="45"/>
                      <a:pt x="58" y="45"/>
                      <a:pt x="58" y="45"/>
                    </a:cubicBezTo>
                    <a:cubicBezTo>
                      <a:pt x="58" y="45"/>
                      <a:pt x="58" y="45"/>
                      <a:pt x="58" y="45"/>
                    </a:cubicBezTo>
                    <a:cubicBezTo>
                      <a:pt x="58" y="45"/>
                      <a:pt x="58" y="45"/>
                      <a:pt x="58" y="45"/>
                    </a:cubicBezTo>
                    <a:cubicBezTo>
                      <a:pt x="58" y="45"/>
                      <a:pt x="58" y="45"/>
                      <a:pt x="58" y="45"/>
                    </a:cubicBezTo>
                    <a:cubicBezTo>
                      <a:pt x="58" y="45"/>
                      <a:pt x="58" y="45"/>
                      <a:pt x="58" y="45"/>
                    </a:cubicBezTo>
                    <a:cubicBezTo>
                      <a:pt x="58" y="44"/>
                      <a:pt x="58" y="44"/>
                      <a:pt x="58" y="44"/>
                    </a:cubicBezTo>
                    <a:cubicBezTo>
                      <a:pt x="58" y="44"/>
                      <a:pt x="58" y="44"/>
                      <a:pt x="58" y="44"/>
                    </a:cubicBezTo>
                    <a:cubicBezTo>
                      <a:pt x="58" y="44"/>
                      <a:pt x="58" y="44"/>
                      <a:pt x="58" y="44"/>
                    </a:cubicBezTo>
                    <a:cubicBezTo>
                      <a:pt x="58" y="44"/>
                      <a:pt x="58" y="44"/>
                      <a:pt x="58" y="44"/>
                    </a:cubicBezTo>
                    <a:cubicBezTo>
                      <a:pt x="58" y="44"/>
                      <a:pt x="58" y="44"/>
                      <a:pt x="58" y="44"/>
                    </a:cubicBezTo>
                    <a:cubicBezTo>
                      <a:pt x="58" y="44"/>
                      <a:pt x="58" y="44"/>
                      <a:pt x="58" y="44"/>
                    </a:cubicBezTo>
                    <a:cubicBezTo>
                      <a:pt x="58" y="44"/>
                      <a:pt x="58" y="44"/>
                      <a:pt x="58" y="44"/>
                    </a:cubicBezTo>
                    <a:cubicBezTo>
                      <a:pt x="58" y="44"/>
                      <a:pt x="58" y="44"/>
                      <a:pt x="58" y="44"/>
                    </a:cubicBezTo>
                    <a:cubicBezTo>
                      <a:pt x="57" y="45"/>
                      <a:pt x="57" y="45"/>
                      <a:pt x="57" y="45"/>
                    </a:cubicBezTo>
                    <a:cubicBezTo>
                      <a:pt x="58" y="45"/>
                      <a:pt x="58" y="45"/>
                      <a:pt x="58" y="45"/>
                    </a:cubicBezTo>
                    <a:cubicBezTo>
                      <a:pt x="58" y="45"/>
                      <a:pt x="58" y="45"/>
                      <a:pt x="58" y="45"/>
                    </a:cubicBezTo>
                    <a:cubicBezTo>
                      <a:pt x="58" y="45"/>
                      <a:pt x="58" y="45"/>
                      <a:pt x="58" y="45"/>
                    </a:cubicBezTo>
                    <a:cubicBezTo>
                      <a:pt x="57" y="45"/>
                      <a:pt x="57" y="45"/>
                      <a:pt x="57" y="45"/>
                    </a:cubicBezTo>
                    <a:cubicBezTo>
                      <a:pt x="57" y="45"/>
                      <a:pt x="57" y="45"/>
                      <a:pt x="57" y="45"/>
                    </a:cubicBezTo>
                    <a:cubicBezTo>
                      <a:pt x="57" y="45"/>
                      <a:pt x="57" y="45"/>
                      <a:pt x="57" y="45"/>
                    </a:cubicBezTo>
                    <a:cubicBezTo>
                      <a:pt x="57" y="45"/>
                      <a:pt x="57" y="45"/>
                      <a:pt x="57" y="45"/>
                    </a:cubicBezTo>
                    <a:cubicBezTo>
                      <a:pt x="57" y="45"/>
                      <a:pt x="57" y="45"/>
                      <a:pt x="57" y="45"/>
                    </a:cubicBezTo>
                    <a:cubicBezTo>
                      <a:pt x="57" y="45"/>
                      <a:pt x="57" y="45"/>
                      <a:pt x="57" y="45"/>
                    </a:cubicBezTo>
                    <a:cubicBezTo>
                      <a:pt x="57" y="45"/>
                      <a:pt x="57" y="45"/>
                      <a:pt x="57" y="45"/>
                    </a:cubicBezTo>
                    <a:cubicBezTo>
                      <a:pt x="57" y="45"/>
                      <a:pt x="57" y="45"/>
                      <a:pt x="57" y="45"/>
                    </a:cubicBezTo>
                    <a:cubicBezTo>
                      <a:pt x="57" y="45"/>
                      <a:pt x="57" y="45"/>
                      <a:pt x="57" y="45"/>
                    </a:cubicBezTo>
                    <a:cubicBezTo>
                      <a:pt x="57" y="45"/>
                      <a:pt x="57" y="45"/>
                      <a:pt x="57" y="45"/>
                    </a:cubicBezTo>
                    <a:cubicBezTo>
                      <a:pt x="57" y="45"/>
                      <a:pt x="57" y="45"/>
                      <a:pt x="57" y="45"/>
                    </a:cubicBezTo>
                    <a:cubicBezTo>
                      <a:pt x="57" y="45"/>
                      <a:pt x="57" y="45"/>
                      <a:pt x="57" y="45"/>
                    </a:cubicBezTo>
                    <a:cubicBezTo>
                      <a:pt x="57" y="45"/>
                      <a:pt x="57" y="45"/>
                      <a:pt x="57" y="45"/>
                    </a:cubicBezTo>
                    <a:cubicBezTo>
                      <a:pt x="57" y="45"/>
                      <a:pt x="57" y="45"/>
                      <a:pt x="57" y="45"/>
                    </a:cubicBezTo>
                    <a:cubicBezTo>
                      <a:pt x="57" y="45"/>
                      <a:pt x="57" y="45"/>
                      <a:pt x="57" y="45"/>
                    </a:cubicBezTo>
                    <a:cubicBezTo>
                      <a:pt x="57" y="45"/>
                      <a:pt x="57" y="45"/>
                      <a:pt x="57" y="45"/>
                    </a:cubicBezTo>
                    <a:cubicBezTo>
                      <a:pt x="57" y="45"/>
                      <a:pt x="57" y="45"/>
                      <a:pt x="57" y="45"/>
                    </a:cubicBezTo>
                    <a:cubicBezTo>
                      <a:pt x="57" y="45"/>
                      <a:pt x="57" y="45"/>
                      <a:pt x="57" y="45"/>
                    </a:cubicBezTo>
                    <a:cubicBezTo>
                      <a:pt x="57" y="45"/>
                      <a:pt x="57" y="45"/>
                      <a:pt x="57" y="45"/>
                    </a:cubicBezTo>
                    <a:cubicBezTo>
                      <a:pt x="57" y="44"/>
                      <a:pt x="57" y="44"/>
                      <a:pt x="57" y="44"/>
                    </a:cubicBezTo>
                    <a:cubicBezTo>
                      <a:pt x="57" y="44"/>
                      <a:pt x="57" y="44"/>
                      <a:pt x="57" y="44"/>
                    </a:cubicBezTo>
                    <a:cubicBezTo>
                      <a:pt x="56" y="44"/>
                      <a:pt x="56" y="44"/>
                      <a:pt x="56" y="44"/>
                    </a:cubicBezTo>
                    <a:cubicBezTo>
                      <a:pt x="56" y="44"/>
                      <a:pt x="56" y="44"/>
                      <a:pt x="56" y="44"/>
                    </a:cubicBezTo>
                    <a:cubicBezTo>
                      <a:pt x="56" y="45"/>
                      <a:pt x="56" y="45"/>
                      <a:pt x="56" y="45"/>
                    </a:cubicBezTo>
                    <a:cubicBezTo>
                      <a:pt x="56" y="45"/>
                      <a:pt x="56" y="45"/>
                      <a:pt x="56" y="45"/>
                    </a:cubicBezTo>
                    <a:cubicBezTo>
                      <a:pt x="56" y="45"/>
                      <a:pt x="56" y="45"/>
                      <a:pt x="56" y="45"/>
                    </a:cubicBezTo>
                    <a:cubicBezTo>
                      <a:pt x="56" y="45"/>
                      <a:pt x="56" y="45"/>
                      <a:pt x="56" y="45"/>
                    </a:cubicBezTo>
                    <a:cubicBezTo>
                      <a:pt x="56" y="45"/>
                      <a:pt x="56" y="45"/>
                      <a:pt x="56" y="45"/>
                    </a:cubicBezTo>
                    <a:cubicBezTo>
                      <a:pt x="56" y="45"/>
                      <a:pt x="56" y="45"/>
                      <a:pt x="56" y="45"/>
                    </a:cubicBezTo>
                    <a:cubicBezTo>
                      <a:pt x="56" y="45"/>
                      <a:pt x="56" y="45"/>
                      <a:pt x="56" y="45"/>
                    </a:cubicBezTo>
                    <a:cubicBezTo>
                      <a:pt x="56" y="45"/>
                      <a:pt x="56" y="45"/>
                      <a:pt x="56" y="45"/>
                    </a:cubicBezTo>
                    <a:cubicBezTo>
                      <a:pt x="56" y="45"/>
                      <a:pt x="56" y="45"/>
                      <a:pt x="56" y="45"/>
                    </a:cubicBezTo>
                    <a:cubicBezTo>
                      <a:pt x="56" y="45"/>
                      <a:pt x="56" y="45"/>
                      <a:pt x="56" y="45"/>
                    </a:cubicBezTo>
                    <a:cubicBezTo>
                      <a:pt x="56" y="45"/>
                      <a:pt x="56" y="45"/>
                      <a:pt x="56" y="45"/>
                    </a:cubicBezTo>
                    <a:cubicBezTo>
                      <a:pt x="55" y="45"/>
                      <a:pt x="55" y="45"/>
                      <a:pt x="55" y="45"/>
                    </a:cubicBezTo>
                    <a:cubicBezTo>
                      <a:pt x="55" y="45"/>
                      <a:pt x="55" y="45"/>
                      <a:pt x="55" y="45"/>
                    </a:cubicBezTo>
                    <a:cubicBezTo>
                      <a:pt x="55" y="45"/>
                      <a:pt x="55" y="45"/>
                      <a:pt x="55" y="45"/>
                    </a:cubicBezTo>
                    <a:cubicBezTo>
                      <a:pt x="55" y="45"/>
                      <a:pt x="55" y="45"/>
                      <a:pt x="55" y="45"/>
                    </a:cubicBezTo>
                    <a:cubicBezTo>
                      <a:pt x="55" y="45"/>
                      <a:pt x="55" y="45"/>
                      <a:pt x="55" y="45"/>
                    </a:cubicBezTo>
                    <a:cubicBezTo>
                      <a:pt x="55" y="45"/>
                      <a:pt x="55" y="45"/>
                      <a:pt x="55" y="45"/>
                    </a:cubicBezTo>
                    <a:cubicBezTo>
                      <a:pt x="55" y="45"/>
                      <a:pt x="55" y="45"/>
                      <a:pt x="55" y="45"/>
                    </a:cubicBezTo>
                    <a:cubicBezTo>
                      <a:pt x="55" y="45"/>
                      <a:pt x="55" y="45"/>
                      <a:pt x="55" y="45"/>
                    </a:cubicBezTo>
                    <a:cubicBezTo>
                      <a:pt x="55" y="45"/>
                      <a:pt x="55" y="45"/>
                      <a:pt x="55" y="45"/>
                    </a:cubicBezTo>
                    <a:cubicBezTo>
                      <a:pt x="55" y="45"/>
                      <a:pt x="55" y="45"/>
                      <a:pt x="55" y="45"/>
                    </a:cubicBezTo>
                    <a:cubicBezTo>
                      <a:pt x="55" y="45"/>
                      <a:pt x="55" y="45"/>
                      <a:pt x="55" y="45"/>
                    </a:cubicBezTo>
                    <a:cubicBezTo>
                      <a:pt x="55" y="45"/>
                      <a:pt x="55" y="45"/>
                      <a:pt x="55" y="45"/>
                    </a:cubicBezTo>
                    <a:cubicBezTo>
                      <a:pt x="55" y="45"/>
                      <a:pt x="55" y="45"/>
                      <a:pt x="55"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3" y="46"/>
                      <a:pt x="53" y="46"/>
                      <a:pt x="53" y="46"/>
                    </a:cubicBezTo>
                    <a:cubicBezTo>
                      <a:pt x="54" y="46"/>
                      <a:pt x="54" y="46"/>
                      <a:pt x="54" y="46"/>
                    </a:cubicBezTo>
                    <a:cubicBezTo>
                      <a:pt x="53" y="46"/>
                      <a:pt x="53" y="46"/>
                      <a:pt x="53" y="46"/>
                    </a:cubicBezTo>
                    <a:cubicBezTo>
                      <a:pt x="53" y="46"/>
                      <a:pt x="53" y="46"/>
                      <a:pt x="53" y="46"/>
                    </a:cubicBezTo>
                    <a:cubicBezTo>
                      <a:pt x="53" y="46"/>
                      <a:pt x="53" y="46"/>
                      <a:pt x="53" y="46"/>
                    </a:cubicBezTo>
                    <a:cubicBezTo>
                      <a:pt x="53" y="45"/>
                      <a:pt x="53" y="45"/>
                      <a:pt x="53" y="45"/>
                    </a:cubicBezTo>
                    <a:cubicBezTo>
                      <a:pt x="53" y="45"/>
                      <a:pt x="53" y="45"/>
                      <a:pt x="53" y="45"/>
                    </a:cubicBezTo>
                    <a:cubicBezTo>
                      <a:pt x="53" y="45"/>
                      <a:pt x="53" y="45"/>
                      <a:pt x="53" y="45"/>
                    </a:cubicBezTo>
                    <a:cubicBezTo>
                      <a:pt x="53" y="45"/>
                      <a:pt x="53" y="45"/>
                      <a:pt x="53" y="45"/>
                    </a:cubicBezTo>
                    <a:cubicBezTo>
                      <a:pt x="53" y="45"/>
                      <a:pt x="53" y="45"/>
                      <a:pt x="53" y="45"/>
                    </a:cubicBezTo>
                    <a:cubicBezTo>
                      <a:pt x="53" y="45"/>
                      <a:pt x="53" y="45"/>
                      <a:pt x="53" y="45"/>
                    </a:cubicBezTo>
                    <a:cubicBezTo>
                      <a:pt x="53" y="45"/>
                      <a:pt x="53" y="45"/>
                      <a:pt x="53" y="45"/>
                    </a:cubicBezTo>
                    <a:cubicBezTo>
                      <a:pt x="53" y="45"/>
                      <a:pt x="53" y="45"/>
                      <a:pt x="53" y="45"/>
                    </a:cubicBezTo>
                    <a:cubicBezTo>
                      <a:pt x="53" y="45"/>
                      <a:pt x="53" y="45"/>
                      <a:pt x="53" y="45"/>
                    </a:cubicBezTo>
                    <a:cubicBezTo>
                      <a:pt x="53" y="45"/>
                      <a:pt x="53" y="45"/>
                      <a:pt x="53" y="45"/>
                    </a:cubicBezTo>
                    <a:cubicBezTo>
                      <a:pt x="53" y="45"/>
                      <a:pt x="53" y="45"/>
                      <a:pt x="53"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4"/>
                      <a:pt x="54" y="44"/>
                      <a:pt x="54" y="44"/>
                    </a:cubicBezTo>
                    <a:cubicBezTo>
                      <a:pt x="54" y="44"/>
                      <a:pt x="54" y="44"/>
                      <a:pt x="54" y="44"/>
                    </a:cubicBezTo>
                    <a:cubicBezTo>
                      <a:pt x="54" y="44"/>
                      <a:pt x="54" y="44"/>
                      <a:pt x="54" y="44"/>
                    </a:cubicBezTo>
                    <a:cubicBezTo>
                      <a:pt x="54" y="44"/>
                      <a:pt x="54" y="44"/>
                      <a:pt x="54" y="44"/>
                    </a:cubicBezTo>
                    <a:cubicBezTo>
                      <a:pt x="54" y="44"/>
                      <a:pt x="54" y="44"/>
                      <a:pt x="54" y="44"/>
                    </a:cubicBezTo>
                    <a:cubicBezTo>
                      <a:pt x="54" y="44"/>
                      <a:pt x="54" y="44"/>
                      <a:pt x="54" y="44"/>
                    </a:cubicBezTo>
                    <a:cubicBezTo>
                      <a:pt x="53" y="44"/>
                      <a:pt x="53" y="44"/>
                      <a:pt x="53" y="44"/>
                    </a:cubicBezTo>
                    <a:cubicBezTo>
                      <a:pt x="53" y="44"/>
                      <a:pt x="53" y="44"/>
                      <a:pt x="53" y="44"/>
                    </a:cubicBezTo>
                    <a:cubicBezTo>
                      <a:pt x="53" y="44"/>
                      <a:pt x="53" y="44"/>
                      <a:pt x="53" y="44"/>
                    </a:cubicBezTo>
                    <a:cubicBezTo>
                      <a:pt x="53" y="44"/>
                      <a:pt x="53" y="44"/>
                      <a:pt x="53" y="44"/>
                    </a:cubicBezTo>
                    <a:cubicBezTo>
                      <a:pt x="53" y="44"/>
                      <a:pt x="53" y="44"/>
                      <a:pt x="53" y="44"/>
                    </a:cubicBezTo>
                    <a:cubicBezTo>
                      <a:pt x="53" y="44"/>
                      <a:pt x="53" y="44"/>
                      <a:pt x="53" y="44"/>
                    </a:cubicBezTo>
                    <a:cubicBezTo>
                      <a:pt x="53" y="45"/>
                      <a:pt x="53" y="45"/>
                      <a:pt x="53" y="45"/>
                    </a:cubicBezTo>
                    <a:cubicBezTo>
                      <a:pt x="53" y="45"/>
                      <a:pt x="53" y="45"/>
                      <a:pt x="53" y="45"/>
                    </a:cubicBezTo>
                    <a:cubicBezTo>
                      <a:pt x="53" y="45"/>
                      <a:pt x="53" y="45"/>
                      <a:pt x="53" y="45"/>
                    </a:cubicBezTo>
                    <a:cubicBezTo>
                      <a:pt x="53" y="45"/>
                      <a:pt x="53" y="45"/>
                      <a:pt x="53" y="45"/>
                    </a:cubicBezTo>
                    <a:cubicBezTo>
                      <a:pt x="52" y="45"/>
                      <a:pt x="52" y="45"/>
                      <a:pt x="52" y="45"/>
                    </a:cubicBezTo>
                    <a:cubicBezTo>
                      <a:pt x="52" y="45"/>
                      <a:pt x="52" y="45"/>
                      <a:pt x="52" y="45"/>
                    </a:cubicBezTo>
                    <a:cubicBezTo>
                      <a:pt x="52" y="45"/>
                      <a:pt x="52" y="45"/>
                      <a:pt x="52" y="45"/>
                    </a:cubicBezTo>
                    <a:cubicBezTo>
                      <a:pt x="52" y="45"/>
                      <a:pt x="52" y="45"/>
                      <a:pt x="52" y="45"/>
                    </a:cubicBezTo>
                    <a:cubicBezTo>
                      <a:pt x="52" y="45"/>
                      <a:pt x="52" y="45"/>
                      <a:pt x="52" y="45"/>
                    </a:cubicBezTo>
                    <a:cubicBezTo>
                      <a:pt x="52" y="44"/>
                      <a:pt x="52" y="44"/>
                      <a:pt x="52" y="44"/>
                    </a:cubicBezTo>
                    <a:cubicBezTo>
                      <a:pt x="52" y="45"/>
                      <a:pt x="52" y="45"/>
                      <a:pt x="52" y="45"/>
                    </a:cubicBezTo>
                    <a:cubicBezTo>
                      <a:pt x="52" y="44"/>
                      <a:pt x="52" y="44"/>
                      <a:pt x="52" y="44"/>
                    </a:cubicBezTo>
                    <a:cubicBezTo>
                      <a:pt x="52" y="44"/>
                      <a:pt x="52" y="44"/>
                      <a:pt x="52" y="44"/>
                    </a:cubicBezTo>
                    <a:cubicBezTo>
                      <a:pt x="52" y="44"/>
                      <a:pt x="52" y="44"/>
                      <a:pt x="52" y="44"/>
                    </a:cubicBezTo>
                    <a:cubicBezTo>
                      <a:pt x="51" y="44"/>
                      <a:pt x="51"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0" y="44"/>
                      <a:pt x="50" y="44"/>
                      <a:pt x="50" y="44"/>
                    </a:cubicBezTo>
                    <a:cubicBezTo>
                      <a:pt x="50" y="44"/>
                      <a:pt x="50" y="44"/>
                      <a:pt x="50" y="44"/>
                    </a:cubicBezTo>
                    <a:cubicBezTo>
                      <a:pt x="50" y="44"/>
                      <a:pt x="50" y="44"/>
                      <a:pt x="50" y="44"/>
                    </a:cubicBezTo>
                    <a:cubicBezTo>
                      <a:pt x="50" y="44"/>
                      <a:pt x="50" y="44"/>
                      <a:pt x="50" y="44"/>
                    </a:cubicBezTo>
                    <a:cubicBezTo>
                      <a:pt x="50" y="44"/>
                      <a:pt x="50" y="44"/>
                      <a:pt x="50" y="44"/>
                    </a:cubicBezTo>
                    <a:cubicBezTo>
                      <a:pt x="50" y="44"/>
                      <a:pt x="50" y="44"/>
                      <a:pt x="50" y="44"/>
                    </a:cubicBezTo>
                    <a:cubicBezTo>
                      <a:pt x="50" y="44"/>
                      <a:pt x="50" y="44"/>
                      <a:pt x="50" y="44"/>
                    </a:cubicBezTo>
                    <a:cubicBezTo>
                      <a:pt x="50" y="44"/>
                      <a:pt x="50" y="44"/>
                      <a:pt x="50" y="44"/>
                    </a:cubicBezTo>
                    <a:cubicBezTo>
                      <a:pt x="50" y="44"/>
                      <a:pt x="50" y="44"/>
                      <a:pt x="50" y="44"/>
                    </a:cubicBezTo>
                    <a:cubicBezTo>
                      <a:pt x="50" y="44"/>
                      <a:pt x="50" y="44"/>
                      <a:pt x="50" y="44"/>
                    </a:cubicBezTo>
                    <a:cubicBezTo>
                      <a:pt x="50" y="44"/>
                      <a:pt x="50" y="44"/>
                      <a:pt x="50" y="44"/>
                    </a:cubicBezTo>
                    <a:cubicBezTo>
                      <a:pt x="50" y="44"/>
                      <a:pt x="50" y="44"/>
                      <a:pt x="50" y="44"/>
                    </a:cubicBezTo>
                    <a:cubicBezTo>
                      <a:pt x="51" y="44"/>
                      <a:pt x="51" y="44"/>
                      <a:pt x="51" y="44"/>
                    </a:cubicBezTo>
                    <a:cubicBezTo>
                      <a:pt x="50" y="44"/>
                      <a:pt x="50" y="44"/>
                      <a:pt x="50" y="44"/>
                    </a:cubicBezTo>
                    <a:cubicBezTo>
                      <a:pt x="50" y="44"/>
                      <a:pt x="50" y="44"/>
                      <a:pt x="50" y="44"/>
                    </a:cubicBezTo>
                    <a:cubicBezTo>
                      <a:pt x="50" y="44"/>
                      <a:pt x="50" y="44"/>
                      <a:pt x="50" y="44"/>
                    </a:cubicBezTo>
                    <a:cubicBezTo>
                      <a:pt x="50" y="44"/>
                      <a:pt x="50" y="44"/>
                      <a:pt x="50" y="44"/>
                    </a:cubicBezTo>
                    <a:cubicBezTo>
                      <a:pt x="50" y="43"/>
                      <a:pt x="50" y="43"/>
                      <a:pt x="50" y="43"/>
                    </a:cubicBezTo>
                    <a:cubicBezTo>
                      <a:pt x="50" y="43"/>
                      <a:pt x="50" y="43"/>
                      <a:pt x="50" y="43"/>
                    </a:cubicBezTo>
                    <a:cubicBezTo>
                      <a:pt x="50" y="44"/>
                      <a:pt x="50" y="44"/>
                      <a:pt x="50" y="44"/>
                    </a:cubicBezTo>
                    <a:cubicBezTo>
                      <a:pt x="50" y="44"/>
                      <a:pt x="50" y="44"/>
                      <a:pt x="50" y="44"/>
                    </a:cubicBezTo>
                    <a:cubicBezTo>
                      <a:pt x="49" y="44"/>
                      <a:pt x="49" y="44"/>
                      <a:pt x="49" y="44"/>
                    </a:cubicBezTo>
                    <a:cubicBezTo>
                      <a:pt x="49" y="43"/>
                      <a:pt x="49" y="43"/>
                      <a:pt x="49" y="43"/>
                    </a:cubicBezTo>
                    <a:cubicBezTo>
                      <a:pt x="49" y="43"/>
                      <a:pt x="49" y="43"/>
                      <a:pt x="49" y="43"/>
                    </a:cubicBezTo>
                    <a:cubicBezTo>
                      <a:pt x="49" y="43"/>
                      <a:pt x="49" y="43"/>
                      <a:pt x="49" y="43"/>
                    </a:cubicBezTo>
                    <a:cubicBezTo>
                      <a:pt x="49" y="43"/>
                      <a:pt x="49" y="43"/>
                      <a:pt x="49" y="43"/>
                    </a:cubicBezTo>
                    <a:cubicBezTo>
                      <a:pt x="48" y="43"/>
                      <a:pt x="48" y="43"/>
                      <a:pt x="48" y="43"/>
                    </a:cubicBezTo>
                    <a:cubicBezTo>
                      <a:pt x="48" y="43"/>
                      <a:pt x="48" y="43"/>
                      <a:pt x="48" y="43"/>
                    </a:cubicBezTo>
                    <a:cubicBezTo>
                      <a:pt x="48" y="43"/>
                      <a:pt x="48" y="43"/>
                      <a:pt x="48" y="43"/>
                    </a:cubicBezTo>
                    <a:cubicBezTo>
                      <a:pt x="48" y="43"/>
                      <a:pt x="48" y="43"/>
                      <a:pt x="48" y="43"/>
                    </a:cubicBezTo>
                    <a:cubicBezTo>
                      <a:pt x="48" y="43"/>
                      <a:pt x="48" y="43"/>
                      <a:pt x="48" y="43"/>
                    </a:cubicBezTo>
                    <a:cubicBezTo>
                      <a:pt x="48" y="42"/>
                      <a:pt x="48" y="42"/>
                      <a:pt x="48" y="42"/>
                    </a:cubicBezTo>
                    <a:cubicBezTo>
                      <a:pt x="48" y="42"/>
                      <a:pt x="48" y="42"/>
                      <a:pt x="48" y="42"/>
                    </a:cubicBezTo>
                    <a:cubicBezTo>
                      <a:pt x="48" y="42"/>
                      <a:pt x="48" y="42"/>
                      <a:pt x="48" y="42"/>
                    </a:cubicBezTo>
                    <a:cubicBezTo>
                      <a:pt x="48" y="43"/>
                      <a:pt x="48" y="43"/>
                      <a:pt x="48" y="43"/>
                    </a:cubicBezTo>
                    <a:cubicBezTo>
                      <a:pt x="48" y="43"/>
                      <a:pt x="48" y="43"/>
                      <a:pt x="48" y="43"/>
                    </a:cubicBezTo>
                    <a:cubicBezTo>
                      <a:pt x="48" y="43"/>
                      <a:pt x="48" y="43"/>
                      <a:pt x="48" y="43"/>
                    </a:cubicBezTo>
                    <a:cubicBezTo>
                      <a:pt x="48" y="42"/>
                      <a:pt x="48" y="42"/>
                      <a:pt x="48" y="42"/>
                    </a:cubicBezTo>
                    <a:cubicBezTo>
                      <a:pt x="47" y="42"/>
                      <a:pt x="47" y="42"/>
                      <a:pt x="47" y="42"/>
                    </a:cubicBezTo>
                    <a:cubicBezTo>
                      <a:pt x="47" y="43"/>
                      <a:pt x="47" y="43"/>
                      <a:pt x="47" y="43"/>
                    </a:cubicBezTo>
                    <a:cubicBezTo>
                      <a:pt x="47" y="43"/>
                      <a:pt x="47" y="43"/>
                      <a:pt x="47" y="43"/>
                    </a:cubicBezTo>
                    <a:cubicBezTo>
                      <a:pt x="47" y="43"/>
                      <a:pt x="47" y="43"/>
                      <a:pt x="47" y="43"/>
                    </a:cubicBezTo>
                    <a:cubicBezTo>
                      <a:pt x="47" y="43"/>
                      <a:pt x="47" y="43"/>
                      <a:pt x="47" y="43"/>
                    </a:cubicBezTo>
                    <a:cubicBezTo>
                      <a:pt x="47" y="43"/>
                      <a:pt x="47" y="43"/>
                      <a:pt x="47" y="43"/>
                    </a:cubicBezTo>
                    <a:cubicBezTo>
                      <a:pt x="47" y="43"/>
                      <a:pt x="47" y="43"/>
                      <a:pt x="47" y="43"/>
                    </a:cubicBezTo>
                    <a:cubicBezTo>
                      <a:pt x="47" y="43"/>
                      <a:pt x="47" y="43"/>
                      <a:pt x="47" y="43"/>
                    </a:cubicBezTo>
                    <a:cubicBezTo>
                      <a:pt x="47" y="43"/>
                      <a:pt x="47" y="43"/>
                      <a:pt x="47" y="43"/>
                    </a:cubicBezTo>
                    <a:cubicBezTo>
                      <a:pt x="47" y="43"/>
                      <a:pt x="47" y="43"/>
                      <a:pt x="47" y="43"/>
                    </a:cubicBezTo>
                    <a:cubicBezTo>
                      <a:pt x="47" y="43"/>
                      <a:pt x="47" y="43"/>
                      <a:pt x="47" y="43"/>
                    </a:cubicBezTo>
                    <a:cubicBezTo>
                      <a:pt x="47" y="43"/>
                      <a:pt x="47" y="43"/>
                      <a:pt x="47" y="43"/>
                    </a:cubicBezTo>
                    <a:cubicBezTo>
                      <a:pt x="47" y="43"/>
                      <a:pt x="47" y="43"/>
                      <a:pt x="47" y="43"/>
                    </a:cubicBezTo>
                    <a:cubicBezTo>
                      <a:pt x="47" y="43"/>
                      <a:pt x="47" y="43"/>
                      <a:pt x="47" y="43"/>
                    </a:cubicBezTo>
                    <a:cubicBezTo>
                      <a:pt x="47" y="43"/>
                      <a:pt x="47" y="43"/>
                      <a:pt x="47" y="43"/>
                    </a:cubicBezTo>
                    <a:cubicBezTo>
                      <a:pt x="47" y="43"/>
                      <a:pt x="47" y="43"/>
                      <a:pt x="47"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5" y="42"/>
                      <a:pt x="45" y="42"/>
                      <a:pt x="45" y="42"/>
                    </a:cubicBezTo>
                    <a:cubicBezTo>
                      <a:pt x="45" y="42"/>
                      <a:pt x="45" y="42"/>
                      <a:pt x="45" y="42"/>
                    </a:cubicBezTo>
                    <a:cubicBezTo>
                      <a:pt x="45" y="41"/>
                      <a:pt x="45" y="41"/>
                      <a:pt x="45" y="41"/>
                    </a:cubicBezTo>
                    <a:cubicBezTo>
                      <a:pt x="45" y="41"/>
                      <a:pt x="45" y="41"/>
                      <a:pt x="45" y="41"/>
                    </a:cubicBezTo>
                    <a:cubicBezTo>
                      <a:pt x="45" y="41"/>
                      <a:pt x="45" y="41"/>
                      <a:pt x="45" y="41"/>
                    </a:cubicBezTo>
                    <a:cubicBezTo>
                      <a:pt x="45" y="41"/>
                      <a:pt x="45" y="41"/>
                      <a:pt x="45" y="41"/>
                    </a:cubicBezTo>
                    <a:cubicBezTo>
                      <a:pt x="45" y="41"/>
                      <a:pt x="45" y="41"/>
                      <a:pt x="45" y="41"/>
                    </a:cubicBezTo>
                    <a:cubicBezTo>
                      <a:pt x="45" y="41"/>
                      <a:pt x="45" y="41"/>
                      <a:pt x="45" y="41"/>
                    </a:cubicBezTo>
                    <a:cubicBezTo>
                      <a:pt x="45" y="41"/>
                      <a:pt x="45" y="41"/>
                      <a:pt x="45" y="41"/>
                    </a:cubicBezTo>
                    <a:cubicBezTo>
                      <a:pt x="45" y="41"/>
                      <a:pt x="45" y="41"/>
                      <a:pt x="45" y="41"/>
                    </a:cubicBezTo>
                    <a:cubicBezTo>
                      <a:pt x="45" y="41"/>
                      <a:pt x="45" y="41"/>
                      <a:pt x="45" y="41"/>
                    </a:cubicBezTo>
                    <a:cubicBezTo>
                      <a:pt x="45" y="41"/>
                      <a:pt x="45" y="41"/>
                      <a:pt x="45" y="41"/>
                    </a:cubicBezTo>
                    <a:cubicBezTo>
                      <a:pt x="45" y="41"/>
                      <a:pt x="45" y="41"/>
                      <a:pt x="45" y="41"/>
                    </a:cubicBezTo>
                    <a:cubicBezTo>
                      <a:pt x="45" y="41"/>
                      <a:pt x="45" y="41"/>
                      <a:pt x="45" y="41"/>
                    </a:cubicBezTo>
                    <a:cubicBezTo>
                      <a:pt x="45" y="41"/>
                      <a:pt x="45" y="41"/>
                      <a:pt x="45" y="41"/>
                    </a:cubicBezTo>
                    <a:cubicBezTo>
                      <a:pt x="45" y="41"/>
                      <a:pt x="45" y="41"/>
                      <a:pt x="45" y="41"/>
                    </a:cubicBezTo>
                    <a:cubicBezTo>
                      <a:pt x="45" y="41"/>
                      <a:pt x="45" y="41"/>
                      <a:pt x="45" y="41"/>
                    </a:cubicBezTo>
                    <a:cubicBezTo>
                      <a:pt x="45" y="41"/>
                      <a:pt x="45" y="41"/>
                      <a:pt x="45" y="41"/>
                    </a:cubicBezTo>
                    <a:cubicBezTo>
                      <a:pt x="45" y="41"/>
                      <a:pt x="45" y="41"/>
                      <a:pt x="45" y="41"/>
                    </a:cubicBezTo>
                    <a:cubicBezTo>
                      <a:pt x="45" y="41"/>
                      <a:pt x="45" y="41"/>
                      <a:pt x="45" y="41"/>
                    </a:cubicBezTo>
                    <a:cubicBezTo>
                      <a:pt x="44" y="41"/>
                      <a:pt x="44" y="41"/>
                      <a:pt x="44" y="41"/>
                    </a:cubicBezTo>
                    <a:cubicBezTo>
                      <a:pt x="45" y="41"/>
                      <a:pt x="45" y="41"/>
                      <a:pt x="45" y="41"/>
                    </a:cubicBezTo>
                    <a:cubicBezTo>
                      <a:pt x="45" y="41"/>
                      <a:pt x="45" y="41"/>
                      <a:pt x="45" y="41"/>
                    </a:cubicBezTo>
                    <a:cubicBezTo>
                      <a:pt x="45" y="41"/>
                      <a:pt x="45" y="41"/>
                      <a:pt x="45" y="41"/>
                    </a:cubicBezTo>
                    <a:cubicBezTo>
                      <a:pt x="45" y="41"/>
                      <a:pt x="45" y="41"/>
                      <a:pt x="45" y="41"/>
                    </a:cubicBezTo>
                    <a:cubicBezTo>
                      <a:pt x="45" y="41"/>
                      <a:pt x="45" y="41"/>
                      <a:pt x="45" y="41"/>
                    </a:cubicBezTo>
                    <a:cubicBezTo>
                      <a:pt x="45" y="41"/>
                      <a:pt x="45" y="41"/>
                      <a:pt x="45" y="41"/>
                    </a:cubicBezTo>
                    <a:cubicBezTo>
                      <a:pt x="45" y="41"/>
                      <a:pt x="45" y="41"/>
                      <a:pt x="45" y="41"/>
                    </a:cubicBezTo>
                    <a:cubicBezTo>
                      <a:pt x="44" y="42"/>
                      <a:pt x="44" y="42"/>
                      <a:pt x="44" y="42"/>
                    </a:cubicBezTo>
                    <a:cubicBezTo>
                      <a:pt x="44" y="42"/>
                      <a:pt x="44" y="42"/>
                      <a:pt x="44" y="42"/>
                    </a:cubicBezTo>
                    <a:cubicBezTo>
                      <a:pt x="44" y="42"/>
                      <a:pt x="44" y="42"/>
                      <a:pt x="44" y="42"/>
                    </a:cubicBezTo>
                    <a:cubicBezTo>
                      <a:pt x="44" y="42"/>
                      <a:pt x="44" y="42"/>
                      <a:pt x="44" y="42"/>
                    </a:cubicBezTo>
                    <a:cubicBezTo>
                      <a:pt x="45" y="42"/>
                      <a:pt x="45" y="42"/>
                      <a:pt x="45" y="42"/>
                    </a:cubicBezTo>
                    <a:cubicBezTo>
                      <a:pt x="44" y="42"/>
                      <a:pt x="44" y="42"/>
                      <a:pt x="44" y="42"/>
                    </a:cubicBezTo>
                    <a:cubicBezTo>
                      <a:pt x="45" y="42"/>
                      <a:pt x="45" y="42"/>
                      <a:pt x="45" y="42"/>
                    </a:cubicBezTo>
                    <a:cubicBezTo>
                      <a:pt x="45" y="42"/>
                      <a:pt x="45" y="42"/>
                      <a:pt x="45" y="42"/>
                    </a:cubicBezTo>
                    <a:cubicBezTo>
                      <a:pt x="45" y="42"/>
                      <a:pt x="45" y="42"/>
                      <a:pt x="45" y="42"/>
                    </a:cubicBezTo>
                    <a:cubicBezTo>
                      <a:pt x="45" y="42"/>
                      <a:pt x="45" y="42"/>
                      <a:pt x="45" y="42"/>
                    </a:cubicBezTo>
                    <a:cubicBezTo>
                      <a:pt x="44" y="42"/>
                      <a:pt x="44" y="42"/>
                      <a:pt x="44" y="42"/>
                    </a:cubicBezTo>
                    <a:cubicBezTo>
                      <a:pt x="44" y="42"/>
                      <a:pt x="44" y="42"/>
                      <a:pt x="44" y="42"/>
                    </a:cubicBezTo>
                    <a:cubicBezTo>
                      <a:pt x="44" y="42"/>
                      <a:pt x="44" y="42"/>
                      <a:pt x="44" y="42"/>
                    </a:cubicBezTo>
                    <a:cubicBezTo>
                      <a:pt x="44" y="42"/>
                      <a:pt x="44" y="42"/>
                      <a:pt x="44" y="42"/>
                    </a:cubicBezTo>
                    <a:cubicBezTo>
                      <a:pt x="44" y="43"/>
                      <a:pt x="44" y="43"/>
                      <a:pt x="44" y="43"/>
                    </a:cubicBezTo>
                    <a:cubicBezTo>
                      <a:pt x="44" y="43"/>
                      <a:pt x="44" y="43"/>
                      <a:pt x="44" y="43"/>
                    </a:cubicBezTo>
                    <a:cubicBezTo>
                      <a:pt x="44" y="43"/>
                      <a:pt x="44" y="43"/>
                      <a:pt x="44" y="43"/>
                    </a:cubicBezTo>
                    <a:cubicBezTo>
                      <a:pt x="44" y="43"/>
                      <a:pt x="44" y="43"/>
                      <a:pt x="44" y="43"/>
                    </a:cubicBezTo>
                    <a:cubicBezTo>
                      <a:pt x="44" y="43"/>
                      <a:pt x="44" y="43"/>
                      <a:pt x="44" y="43"/>
                    </a:cubicBezTo>
                    <a:cubicBezTo>
                      <a:pt x="44" y="43"/>
                      <a:pt x="44" y="43"/>
                      <a:pt x="44" y="43"/>
                    </a:cubicBezTo>
                    <a:cubicBezTo>
                      <a:pt x="44" y="43"/>
                      <a:pt x="44" y="43"/>
                      <a:pt x="44" y="43"/>
                    </a:cubicBezTo>
                    <a:cubicBezTo>
                      <a:pt x="44" y="43"/>
                      <a:pt x="44" y="43"/>
                      <a:pt x="44" y="43"/>
                    </a:cubicBezTo>
                    <a:cubicBezTo>
                      <a:pt x="44" y="43"/>
                      <a:pt x="44" y="43"/>
                      <a:pt x="44" y="43"/>
                    </a:cubicBezTo>
                    <a:cubicBezTo>
                      <a:pt x="44" y="43"/>
                      <a:pt x="44" y="43"/>
                      <a:pt x="44" y="43"/>
                    </a:cubicBezTo>
                    <a:cubicBezTo>
                      <a:pt x="44" y="43"/>
                      <a:pt x="44" y="43"/>
                      <a:pt x="44" y="43"/>
                    </a:cubicBezTo>
                    <a:cubicBezTo>
                      <a:pt x="44" y="43"/>
                      <a:pt x="44" y="43"/>
                      <a:pt x="44" y="43"/>
                    </a:cubicBezTo>
                    <a:cubicBezTo>
                      <a:pt x="44" y="43"/>
                      <a:pt x="44" y="43"/>
                      <a:pt x="44" y="43"/>
                    </a:cubicBezTo>
                    <a:cubicBezTo>
                      <a:pt x="43" y="43"/>
                      <a:pt x="43" y="43"/>
                      <a:pt x="43" y="43"/>
                    </a:cubicBezTo>
                    <a:cubicBezTo>
                      <a:pt x="43" y="43"/>
                      <a:pt x="43" y="43"/>
                      <a:pt x="43" y="43"/>
                    </a:cubicBezTo>
                    <a:cubicBezTo>
                      <a:pt x="43" y="43"/>
                      <a:pt x="43" y="43"/>
                      <a:pt x="43" y="43"/>
                    </a:cubicBezTo>
                    <a:cubicBezTo>
                      <a:pt x="43" y="43"/>
                      <a:pt x="43" y="43"/>
                      <a:pt x="43" y="43"/>
                    </a:cubicBezTo>
                    <a:cubicBezTo>
                      <a:pt x="43" y="43"/>
                      <a:pt x="43" y="43"/>
                      <a:pt x="43" y="43"/>
                    </a:cubicBezTo>
                    <a:cubicBezTo>
                      <a:pt x="43" y="43"/>
                      <a:pt x="43" y="43"/>
                      <a:pt x="43" y="43"/>
                    </a:cubicBezTo>
                    <a:cubicBezTo>
                      <a:pt x="43" y="43"/>
                      <a:pt x="43" y="43"/>
                      <a:pt x="43" y="43"/>
                    </a:cubicBezTo>
                    <a:cubicBezTo>
                      <a:pt x="43" y="43"/>
                      <a:pt x="43" y="43"/>
                      <a:pt x="43" y="43"/>
                    </a:cubicBezTo>
                    <a:cubicBezTo>
                      <a:pt x="43" y="43"/>
                      <a:pt x="43" y="43"/>
                      <a:pt x="43" y="43"/>
                    </a:cubicBezTo>
                    <a:cubicBezTo>
                      <a:pt x="43" y="43"/>
                      <a:pt x="43" y="43"/>
                      <a:pt x="43" y="43"/>
                    </a:cubicBezTo>
                    <a:cubicBezTo>
                      <a:pt x="43" y="43"/>
                      <a:pt x="43" y="43"/>
                      <a:pt x="43" y="43"/>
                    </a:cubicBezTo>
                    <a:cubicBezTo>
                      <a:pt x="43" y="43"/>
                      <a:pt x="43" y="43"/>
                      <a:pt x="43" y="43"/>
                    </a:cubicBezTo>
                    <a:cubicBezTo>
                      <a:pt x="43" y="43"/>
                      <a:pt x="43" y="43"/>
                      <a:pt x="43" y="43"/>
                    </a:cubicBezTo>
                    <a:cubicBezTo>
                      <a:pt x="43" y="43"/>
                      <a:pt x="43" y="43"/>
                      <a:pt x="43" y="43"/>
                    </a:cubicBezTo>
                    <a:cubicBezTo>
                      <a:pt x="43" y="44"/>
                      <a:pt x="43" y="44"/>
                      <a:pt x="43" y="44"/>
                    </a:cubicBezTo>
                    <a:cubicBezTo>
                      <a:pt x="43" y="43"/>
                      <a:pt x="43" y="43"/>
                      <a:pt x="43" y="43"/>
                    </a:cubicBezTo>
                    <a:cubicBezTo>
                      <a:pt x="43" y="44"/>
                      <a:pt x="43" y="44"/>
                      <a:pt x="43" y="44"/>
                    </a:cubicBezTo>
                    <a:cubicBezTo>
                      <a:pt x="42" y="44"/>
                      <a:pt x="42" y="44"/>
                      <a:pt x="42" y="44"/>
                    </a:cubicBezTo>
                    <a:cubicBezTo>
                      <a:pt x="42" y="44"/>
                      <a:pt x="42" y="44"/>
                      <a:pt x="42" y="44"/>
                    </a:cubicBezTo>
                    <a:cubicBezTo>
                      <a:pt x="42" y="44"/>
                      <a:pt x="42" y="44"/>
                      <a:pt x="42" y="44"/>
                    </a:cubicBezTo>
                    <a:cubicBezTo>
                      <a:pt x="42" y="43"/>
                      <a:pt x="42" y="43"/>
                      <a:pt x="42" y="43"/>
                    </a:cubicBezTo>
                    <a:cubicBezTo>
                      <a:pt x="42" y="43"/>
                      <a:pt x="42" y="43"/>
                      <a:pt x="42" y="43"/>
                    </a:cubicBezTo>
                    <a:cubicBezTo>
                      <a:pt x="41" y="43"/>
                      <a:pt x="41" y="43"/>
                      <a:pt x="41" y="43"/>
                    </a:cubicBezTo>
                    <a:cubicBezTo>
                      <a:pt x="41" y="43"/>
                      <a:pt x="41" y="43"/>
                      <a:pt x="41" y="43"/>
                    </a:cubicBezTo>
                    <a:cubicBezTo>
                      <a:pt x="41" y="43"/>
                      <a:pt x="41" y="43"/>
                      <a:pt x="41" y="43"/>
                    </a:cubicBezTo>
                    <a:cubicBezTo>
                      <a:pt x="41" y="43"/>
                      <a:pt x="41" y="43"/>
                      <a:pt x="41" y="43"/>
                    </a:cubicBezTo>
                    <a:cubicBezTo>
                      <a:pt x="41" y="43"/>
                      <a:pt x="41" y="43"/>
                      <a:pt x="41" y="43"/>
                    </a:cubicBezTo>
                    <a:cubicBezTo>
                      <a:pt x="42" y="43"/>
                      <a:pt x="42" y="43"/>
                      <a:pt x="42" y="43"/>
                    </a:cubicBezTo>
                    <a:cubicBezTo>
                      <a:pt x="42" y="42"/>
                      <a:pt x="42" y="42"/>
                      <a:pt x="42" y="42"/>
                    </a:cubicBezTo>
                    <a:cubicBezTo>
                      <a:pt x="42" y="42"/>
                      <a:pt x="42" y="42"/>
                      <a:pt x="42" y="42"/>
                    </a:cubicBezTo>
                    <a:cubicBezTo>
                      <a:pt x="42" y="42"/>
                      <a:pt x="42" y="42"/>
                      <a:pt x="42" y="42"/>
                    </a:cubicBezTo>
                    <a:cubicBezTo>
                      <a:pt x="42" y="42"/>
                      <a:pt x="42" y="42"/>
                      <a:pt x="42" y="42"/>
                    </a:cubicBezTo>
                    <a:cubicBezTo>
                      <a:pt x="42" y="42"/>
                      <a:pt x="42" y="42"/>
                      <a:pt x="42" y="42"/>
                    </a:cubicBezTo>
                    <a:cubicBezTo>
                      <a:pt x="42" y="42"/>
                      <a:pt x="42" y="42"/>
                      <a:pt x="42" y="42"/>
                    </a:cubicBezTo>
                    <a:cubicBezTo>
                      <a:pt x="42" y="42"/>
                      <a:pt x="42" y="42"/>
                      <a:pt x="42" y="42"/>
                    </a:cubicBezTo>
                    <a:cubicBezTo>
                      <a:pt x="42" y="42"/>
                      <a:pt x="42" y="42"/>
                      <a:pt x="42" y="42"/>
                    </a:cubicBezTo>
                    <a:cubicBezTo>
                      <a:pt x="42" y="42"/>
                      <a:pt x="42" y="42"/>
                      <a:pt x="42" y="42"/>
                    </a:cubicBezTo>
                    <a:cubicBezTo>
                      <a:pt x="42" y="42"/>
                      <a:pt x="42" y="42"/>
                      <a:pt x="42" y="42"/>
                    </a:cubicBezTo>
                    <a:cubicBezTo>
                      <a:pt x="42" y="42"/>
                      <a:pt x="42" y="42"/>
                      <a:pt x="42" y="42"/>
                    </a:cubicBezTo>
                    <a:cubicBezTo>
                      <a:pt x="42" y="42"/>
                      <a:pt x="42" y="42"/>
                      <a:pt x="42" y="42"/>
                    </a:cubicBezTo>
                    <a:cubicBezTo>
                      <a:pt x="42" y="42"/>
                      <a:pt x="42" y="42"/>
                      <a:pt x="42" y="42"/>
                    </a:cubicBezTo>
                    <a:cubicBezTo>
                      <a:pt x="42" y="42"/>
                      <a:pt x="42" y="42"/>
                      <a:pt x="42" y="42"/>
                    </a:cubicBezTo>
                    <a:cubicBezTo>
                      <a:pt x="42" y="42"/>
                      <a:pt x="42" y="42"/>
                      <a:pt x="42" y="42"/>
                    </a:cubicBezTo>
                    <a:cubicBezTo>
                      <a:pt x="42" y="42"/>
                      <a:pt x="42" y="42"/>
                      <a:pt x="42" y="42"/>
                    </a:cubicBezTo>
                    <a:cubicBezTo>
                      <a:pt x="42" y="41"/>
                      <a:pt x="42" y="41"/>
                      <a:pt x="42" y="41"/>
                    </a:cubicBezTo>
                    <a:cubicBezTo>
                      <a:pt x="42" y="41"/>
                      <a:pt x="42" y="41"/>
                      <a:pt x="42" y="41"/>
                    </a:cubicBezTo>
                    <a:cubicBezTo>
                      <a:pt x="42" y="41"/>
                      <a:pt x="42" y="41"/>
                      <a:pt x="42" y="41"/>
                    </a:cubicBezTo>
                    <a:cubicBezTo>
                      <a:pt x="42" y="41"/>
                      <a:pt x="42" y="41"/>
                      <a:pt x="42" y="41"/>
                    </a:cubicBezTo>
                    <a:cubicBezTo>
                      <a:pt x="42" y="41"/>
                      <a:pt x="42" y="41"/>
                      <a:pt x="42" y="41"/>
                    </a:cubicBezTo>
                    <a:cubicBezTo>
                      <a:pt x="42" y="41"/>
                      <a:pt x="42" y="41"/>
                      <a:pt x="42" y="41"/>
                    </a:cubicBezTo>
                    <a:cubicBezTo>
                      <a:pt x="42" y="41"/>
                      <a:pt x="42" y="41"/>
                      <a:pt x="42" y="41"/>
                    </a:cubicBezTo>
                    <a:cubicBezTo>
                      <a:pt x="43" y="41"/>
                      <a:pt x="43" y="41"/>
                      <a:pt x="43" y="41"/>
                    </a:cubicBezTo>
                    <a:cubicBezTo>
                      <a:pt x="43" y="41"/>
                      <a:pt x="43" y="41"/>
                      <a:pt x="43" y="41"/>
                    </a:cubicBezTo>
                    <a:cubicBezTo>
                      <a:pt x="43" y="41"/>
                      <a:pt x="43" y="41"/>
                      <a:pt x="43" y="41"/>
                    </a:cubicBezTo>
                    <a:cubicBezTo>
                      <a:pt x="43" y="41"/>
                      <a:pt x="43" y="41"/>
                      <a:pt x="43" y="41"/>
                    </a:cubicBezTo>
                    <a:cubicBezTo>
                      <a:pt x="43" y="41"/>
                      <a:pt x="43" y="41"/>
                      <a:pt x="43" y="41"/>
                    </a:cubicBezTo>
                    <a:cubicBezTo>
                      <a:pt x="43" y="41"/>
                      <a:pt x="43" y="41"/>
                      <a:pt x="43" y="41"/>
                    </a:cubicBezTo>
                    <a:cubicBezTo>
                      <a:pt x="43" y="40"/>
                      <a:pt x="43" y="40"/>
                      <a:pt x="43" y="40"/>
                    </a:cubicBezTo>
                    <a:cubicBezTo>
                      <a:pt x="43" y="40"/>
                      <a:pt x="43" y="40"/>
                      <a:pt x="43" y="40"/>
                    </a:cubicBezTo>
                    <a:cubicBezTo>
                      <a:pt x="43" y="40"/>
                      <a:pt x="43" y="40"/>
                      <a:pt x="43" y="40"/>
                    </a:cubicBezTo>
                    <a:cubicBezTo>
                      <a:pt x="43" y="40"/>
                      <a:pt x="43" y="40"/>
                      <a:pt x="43" y="40"/>
                    </a:cubicBezTo>
                    <a:cubicBezTo>
                      <a:pt x="43" y="40"/>
                      <a:pt x="43" y="40"/>
                      <a:pt x="43" y="40"/>
                    </a:cubicBezTo>
                    <a:cubicBezTo>
                      <a:pt x="43" y="40"/>
                      <a:pt x="43" y="40"/>
                      <a:pt x="43" y="40"/>
                    </a:cubicBezTo>
                    <a:cubicBezTo>
                      <a:pt x="43" y="40"/>
                      <a:pt x="43" y="40"/>
                      <a:pt x="43" y="40"/>
                    </a:cubicBezTo>
                    <a:cubicBezTo>
                      <a:pt x="43" y="40"/>
                      <a:pt x="43" y="40"/>
                      <a:pt x="43" y="40"/>
                    </a:cubicBezTo>
                    <a:cubicBezTo>
                      <a:pt x="43" y="40"/>
                      <a:pt x="43" y="40"/>
                      <a:pt x="43" y="40"/>
                    </a:cubicBezTo>
                    <a:cubicBezTo>
                      <a:pt x="43" y="40"/>
                      <a:pt x="43" y="40"/>
                      <a:pt x="43" y="40"/>
                    </a:cubicBezTo>
                    <a:cubicBezTo>
                      <a:pt x="43" y="40"/>
                      <a:pt x="43" y="40"/>
                      <a:pt x="43" y="40"/>
                    </a:cubicBezTo>
                    <a:cubicBezTo>
                      <a:pt x="43" y="40"/>
                      <a:pt x="43" y="40"/>
                      <a:pt x="43" y="40"/>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4" y="39"/>
                      <a:pt x="44" y="39"/>
                      <a:pt x="44" y="39"/>
                    </a:cubicBezTo>
                    <a:cubicBezTo>
                      <a:pt x="44" y="39"/>
                      <a:pt x="44" y="39"/>
                      <a:pt x="44" y="39"/>
                    </a:cubicBezTo>
                    <a:cubicBezTo>
                      <a:pt x="44" y="39"/>
                      <a:pt x="44" y="39"/>
                      <a:pt x="44" y="39"/>
                    </a:cubicBezTo>
                    <a:cubicBezTo>
                      <a:pt x="44" y="39"/>
                      <a:pt x="44" y="39"/>
                      <a:pt x="44" y="39"/>
                    </a:cubicBezTo>
                    <a:cubicBezTo>
                      <a:pt x="44" y="39"/>
                      <a:pt x="44" y="39"/>
                      <a:pt x="44" y="39"/>
                    </a:cubicBezTo>
                    <a:cubicBezTo>
                      <a:pt x="44" y="39"/>
                      <a:pt x="44" y="39"/>
                      <a:pt x="44" y="39"/>
                    </a:cubicBezTo>
                    <a:cubicBezTo>
                      <a:pt x="44" y="39"/>
                      <a:pt x="44" y="39"/>
                      <a:pt x="44" y="39"/>
                    </a:cubicBezTo>
                    <a:cubicBezTo>
                      <a:pt x="44" y="39"/>
                      <a:pt x="44" y="39"/>
                      <a:pt x="44" y="39"/>
                    </a:cubicBezTo>
                    <a:cubicBezTo>
                      <a:pt x="45" y="39"/>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4" y="39"/>
                      <a:pt x="44" y="39"/>
                      <a:pt x="44" y="39"/>
                    </a:cubicBezTo>
                    <a:cubicBezTo>
                      <a:pt x="44" y="39"/>
                      <a:pt x="44" y="39"/>
                      <a:pt x="44" y="39"/>
                    </a:cubicBezTo>
                    <a:cubicBezTo>
                      <a:pt x="44" y="38"/>
                      <a:pt x="44" y="38"/>
                      <a:pt x="44" y="38"/>
                    </a:cubicBezTo>
                    <a:cubicBezTo>
                      <a:pt x="44" y="38"/>
                      <a:pt x="44" y="38"/>
                      <a:pt x="44" y="38"/>
                    </a:cubicBezTo>
                    <a:cubicBezTo>
                      <a:pt x="44" y="38"/>
                      <a:pt x="44" y="38"/>
                      <a:pt x="44" y="38"/>
                    </a:cubicBezTo>
                    <a:cubicBezTo>
                      <a:pt x="44" y="38"/>
                      <a:pt x="44" y="38"/>
                      <a:pt x="44" y="38"/>
                    </a:cubicBezTo>
                    <a:cubicBezTo>
                      <a:pt x="44" y="38"/>
                      <a:pt x="44" y="38"/>
                      <a:pt x="44" y="38"/>
                    </a:cubicBezTo>
                    <a:cubicBezTo>
                      <a:pt x="44" y="38"/>
                      <a:pt x="44" y="38"/>
                      <a:pt x="44" y="38"/>
                    </a:cubicBezTo>
                    <a:cubicBezTo>
                      <a:pt x="44" y="38"/>
                      <a:pt x="44" y="38"/>
                      <a:pt x="44" y="38"/>
                    </a:cubicBezTo>
                    <a:cubicBezTo>
                      <a:pt x="44" y="38"/>
                      <a:pt x="44" y="38"/>
                      <a:pt x="44" y="38"/>
                    </a:cubicBezTo>
                    <a:cubicBezTo>
                      <a:pt x="44" y="39"/>
                      <a:pt x="44" y="39"/>
                      <a:pt x="44" y="39"/>
                    </a:cubicBezTo>
                    <a:cubicBezTo>
                      <a:pt x="44" y="39"/>
                      <a:pt x="44" y="39"/>
                      <a:pt x="44" y="39"/>
                    </a:cubicBezTo>
                    <a:cubicBezTo>
                      <a:pt x="44" y="39"/>
                      <a:pt x="44" y="39"/>
                      <a:pt x="44" y="39"/>
                    </a:cubicBezTo>
                    <a:cubicBezTo>
                      <a:pt x="44" y="39"/>
                      <a:pt x="44" y="39"/>
                      <a:pt x="44"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2" y="39"/>
                      <a:pt x="42" y="39"/>
                      <a:pt x="42" y="39"/>
                    </a:cubicBezTo>
                    <a:cubicBezTo>
                      <a:pt x="42" y="39"/>
                      <a:pt x="42" y="39"/>
                      <a:pt x="42" y="39"/>
                    </a:cubicBezTo>
                    <a:cubicBezTo>
                      <a:pt x="42" y="40"/>
                      <a:pt x="42" y="40"/>
                      <a:pt x="42" y="40"/>
                    </a:cubicBezTo>
                    <a:cubicBezTo>
                      <a:pt x="42" y="40"/>
                      <a:pt x="42" y="40"/>
                      <a:pt x="42" y="40"/>
                    </a:cubicBezTo>
                    <a:cubicBezTo>
                      <a:pt x="42" y="40"/>
                      <a:pt x="42" y="40"/>
                      <a:pt x="42" y="40"/>
                    </a:cubicBezTo>
                    <a:cubicBezTo>
                      <a:pt x="42" y="40"/>
                      <a:pt x="42" y="40"/>
                      <a:pt x="42" y="40"/>
                    </a:cubicBezTo>
                    <a:cubicBezTo>
                      <a:pt x="42" y="40"/>
                      <a:pt x="42" y="40"/>
                      <a:pt x="42" y="40"/>
                    </a:cubicBezTo>
                    <a:cubicBezTo>
                      <a:pt x="42" y="40"/>
                      <a:pt x="42" y="40"/>
                      <a:pt x="42" y="40"/>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2" y="38"/>
                      <a:pt x="42" y="38"/>
                      <a:pt x="42" y="38"/>
                    </a:cubicBezTo>
                    <a:cubicBezTo>
                      <a:pt x="42" y="38"/>
                      <a:pt x="42" y="38"/>
                      <a:pt x="42" y="38"/>
                    </a:cubicBezTo>
                    <a:cubicBezTo>
                      <a:pt x="42" y="38"/>
                      <a:pt x="42" y="38"/>
                      <a:pt x="42" y="38"/>
                    </a:cubicBezTo>
                    <a:cubicBezTo>
                      <a:pt x="42" y="38"/>
                      <a:pt x="42" y="38"/>
                      <a:pt x="42" y="38"/>
                    </a:cubicBezTo>
                    <a:cubicBezTo>
                      <a:pt x="42" y="38"/>
                      <a:pt x="42" y="38"/>
                      <a:pt x="42"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40"/>
                      <a:pt x="41" y="40"/>
                      <a:pt x="41" y="40"/>
                    </a:cubicBezTo>
                    <a:cubicBezTo>
                      <a:pt x="41" y="40"/>
                      <a:pt x="41" y="40"/>
                      <a:pt x="41" y="40"/>
                    </a:cubicBezTo>
                    <a:cubicBezTo>
                      <a:pt x="41" y="40"/>
                      <a:pt x="41" y="40"/>
                      <a:pt x="41" y="40"/>
                    </a:cubicBezTo>
                    <a:cubicBezTo>
                      <a:pt x="41" y="40"/>
                      <a:pt x="41" y="40"/>
                      <a:pt x="41" y="40"/>
                    </a:cubicBezTo>
                    <a:cubicBezTo>
                      <a:pt x="42" y="40"/>
                      <a:pt x="42" y="40"/>
                      <a:pt x="42" y="40"/>
                    </a:cubicBezTo>
                    <a:cubicBezTo>
                      <a:pt x="42" y="40"/>
                      <a:pt x="42" y="40"/>
                      <a:pt x="42" y="40"/>
                    </a:cubicBezTo>
                    <a:cubicBezTo>
                      <a:pt x="42" y="40"/>
                      <a:pt x="42" y="40"/>
                      <a:pt x="42" y="40"/>
                    </a:cubicBezTo>
                    <a:cubicBezTo>
                      <a:pt x="42" y="40"/>
                      <a:pt x="42" y="40"/>
                      <a:pt x="42" y="40"/>
                    </a:cubicBezTo>
                    <a:cubicBezTo>
                      <a:pt x="42" y="40"/>
                      <a:pt x="42" y="40"/>
                      <a:pt x="42" y="40"/>
                    </a:cubicBezTo>
                    <a:cubicBezTo>
                      <a:pt x="42" y="40"/>
                      <a:pt x="42" y="40"/>
                      <a:pt x="42" y="40"/>
                    </a:cubicBezTo>
                    <a:cubicBezTo>
                      <a:pt x="42" y="40"/>
                      <a:pt x="42" y="40"/>
                      <a:pt x="42" y="40"/>
                    </a:cubicBezTo>
                    <a:cubicBezTo>
                      <a:pt x="42" y="40"/>
                      <a:pt x="42" y="40"/>
                      <a:pt x="42" y="40"/>
                    </a:cubicBezTo>
                    <a:cubicBezTo>
                      <a:pt x="42" y="40"/>
                      <a:pt x="42" y="40"/>
                      <a:pt x="42" y="40"/>
                    </a:cubicBezTo>
                    <a:cubicBezTo>
                      <a:pt x="42" y="41"/>
                      <a:pt x="42" y="41"/>
                      <a:pt x="42" y="41"/>
                    </a:cubicBezTo>
                    <a:cubicBezTo>
                      <a:pt x="42" y="41"/>
                      <a:pt x="42" y="41"/>
                      <a:pt x="42" y="41"/>
                    </a:cubicBezTo>
                    <a:cubicBezTo>
                      <a:pt x="42" y="41"/>
                      <a:pt x="42" y="41"/>
                      <a:pt x="42" y="41"/>
                    </a:cubicBezTo>
                    <a:cubicBezTo>
                      <a:pt x="42" y="41"/>
                      <a:pt x="42" y="41"/>
                      <a:pt x="42" y="41"/>
                    </a:cubicBezTo>
                    <a:cubicBezTo>
                      <a:pt x="42" y="41"/>
                      <a:pt x="42" y="41"/>
                      <a:pt x="42" y="41"/>
                    </a:cubicBezTo>
                    <a:cubicBezTo>
                      <a:pt x="42" y="41"/>
                      <a:pt x="42" y="41"/>
                      <a:pt x="42" y="41"/>
                    </a:cubicBezTo>
                    <a:cubicBezTo>
                      <a:pt x="42" y="41"/>
                      <a:pt x="42" y="41"/>
                      <a:pt x="42" y="41"/>
                    </a:cubicBezTo>
                    <a:cubicBezTo>
                      <a:pt x="42" y="41"/>
                      <a:pt x="42" y="41"/>
                      <a:pt x="42" y="41"/>
                    </a:cubicBezTo>
                    <a:cubicBezTo>
                      <a:pt x="42" y="41"/>
                      <a:pt x="42" y="41"/>
                      <a:pt x="42" y="41"/>
                    </a:cubicBezTo>
                    <a:cubicBezTo>
                      <a:pt x="42" y="41"/>
                      <a:pt x="42" y="41"/>
                      <a:pt x="42" y="41"/>
                    </a:cubicBezTo>
                    <a:cubicBezTo>
                      <a:pt x="42" y="41"/>
                      <a:pt x="42" y="41"/>
                      <a:pt x="42" y="41"/>
                    </a:cubicBezTo>
                    <a:cubicBezTo>
                      <a:pt x="42" y="41"/>
                      <a:pt x="42" y="41"/>
                      <a:pt x="42" y="41"/>
                    </a:cubicBezTo>
                    <a:cubicBezTo>
                      <a:pt x="42" y="41"/>
                      <a:pt x="42" y="41"/>
                      <a:pt x="42" y="41"/>
                    </a:cubicBezTo>
                    <a:cubicBezTo>
                      <a:pt x="42" y="41"/>
                      <a:pt x="42" y="41"/>
                      <a:pt x="42" y="41"/>
                    </a:cubicBezTo>
                    <a:cubicBezTo>
                      <a:pt x="42" y="41"/>
                      <a:pt x="42" y="41"/>
                      <a:pt x="42" y="41"/>
                    </a:cubicBezTo>
                    <a:cubicBezTo>
                      <a:pt x="42" y="42"/>
                      <a:pt x="42" y="42"/>
                      <a:pt x="42" y="42"/>
                    </a:cubicBezTo>
                    <a:cubicBezTo>
                      <a:pt x="41" y="42"/>
                      <a:pt x="41" y="42"/>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1" y="41"/>
                      <a:pt x="41" y="41"/>
                      <a:pt x="41" y="41"/>
                    </a:cubicBezTo>
                    <a:cubicBezTo>
                      <a:pt x="41" y="41"/>
                      <a:pt x="41" y="41"/>
                      <a:pt x="41" y="41"/>
                    </a:cubicBezTo>
                    <a:cubicBezTo>
                      <a:pt x="41" y="41"/>
                      <a:pt x="41" y="41"/>
                      <a:pt x="41" y="41"/>
                    </a:cubicBezTo>
                    <a:cubicBezTo>
                      <a:pt x="41" y="41"/>
                      <a:pt x="41" y="41"/>
                      <a:pt x="41" y="41"/>
                    </a:cubicBezTo>
                    <a:cubicBezTo>
                      <a:pt x="41" y="41"/>
                      <a:pt x="41" y="41"/>
                      <a:pt x="41" y="41"/>
                    </a:cubicBezTo>
                    <a:cubicBezTo>
                      <a:pt x="41" y="41"/>
                      <a:pt x="41" y="41"/>
                      <a:pt x="41" y="41"/>
                    </a:cubicBezTo>
                    <a:cubicBezTo>
                      <a:pt x="41" y="41"/>
                      <a:pt x="41" y="41"/>
                      <a:pt x="41" y="41"/>
                    </a:cubicBezTo>
                    <a:cubicBezTo>
                      <a:pt x="41" y="41"/>
                      <a:pt x="41" y="41"/>
                      <a:pt x="41" y="41"/>
                    </a:cubicBezTo>
                    <a:cubicBezTo>
                      <a:pt x="41" y="41"/>
                      <a:pt x="41" y="41"/>
                      <a:pt x="41" y="41"/>
                    </a:cubicBezTo>
                    <a:cubicBezTo>
                      <a:pt x="41" y="41"/>
                      <a:pt x="41" y="41"/>
                      <a:pt x="41" y="41"/>
                    </a:cubicBezTo>
                    <a:cubicBezTo>
                      <a:pt x="41" y="41"/>
                      <a:pt x="41" y="41"/>
                      <a:pt x="41" y="41"/>
                    </a:cubicBezTo>
                    <a:cubicBezTo>
                      <a:pt x="41" y="41"/>
                      <a:pt x="41" y="41"/>
                      <a:pt x="41" y="41"/>
                    </a:cubicBezTo>
                    <a:cubicBezTo>
                      <a:pt x="41" y="41"/>
                      <a:pt x="41" y="41"/>
                      <a:pt x="41" y="41"/>
                    </a:cubicBezTo>
                    <a:cubicBezTo>
                      <a:pt x="41" y="41"/>
                      <a:pt x="41" y="41"/>
                      <a:pt x="41" y="41"/>
                    </a:cubicBezTo>
                    <a:cubicBezTo>
                      <a:pt x="41" y="41"/>
                      <a:pt x="41" y="41"/>
                      <a:pt x="41" y="41"/>
                    </a:cubicBezTo>
                    <a:cubicBezTo>
                      <a:pt x="40" y="41"/>
                      <a:pt x="40" y="41"/>
                      <a:pt x="40" y="41"/>
                    </a:cubicBezTo>
                    <a:cubicBezTo>
                      <a:pt x="40" y="41"/>
                      <a:pt x="40" y="41"/>
                      <a:pt x="40" y="41"/>
                    </a:cubicBezTo>
                    <a:cubicBezTo>
                      <a:pt x="40" y="40"/>
                      <a:pt x="40" y="40"/>
                      <a:pt x="40" y="40"/>
                    </a:cubicBezTo>
                    <a:cubicBezTo>
                      <a:pt x="40" y="40"/>
                      <a:pt x="40" y="40"/>
                      <a:pt x="40" y="40"/>
                    </a:cubicBezTo>
                    <a:cubicBezTo>
                      <a:pt x="40" y="40"/>
                      <a:pt x="40" y="40"/>
                      <a:pt x="40" y="40"/>
                    </a:cubicBezTo>
                    <a:cubicBezTo>
                      <a:pt x="40" y="40"/>
                      <a:pt x="40" y="40"/>
                      <a:pt x="40" y="40"/>
                    </a:cubicBezTo>
                    <a:cubicBezTo>
                      <a:pt x="40" y="40"/>
                      <a:pt x="40" y="40"/>
                      <a:pt x="40" y="40"/>
                    </a:cubicBezTo>
                    <a:cubicBezTo>
                      <a:pt x="40" y="40"/>
                      <a:pt x="40" y="40"/>
                      <a:pt x="40" y="40"/>
                    </a:cubicBezTo>
                    <a:cubicBezTo>
                      <a:pt x="40" y="40"/>
                      <a:pt x="40" y="40"/>
                      <a:pt x="40" y="40"/>
                    </a:cubicBezTo>
                    <a:cubicBezTo>
                      <a:pt x="40" y="40"/>
                      <a:pt x="40" y="40"/>
                      <a:pt x="40" y="40"/>
                    </a:cubicBezTo>
                    <a:cubicBezTo>
                      <a:pt x="40" y="40"/>
                      <a:pt x="40" y="40"/>
                      <a:pt x="40" y="40"/>
                    </a:cubicBezTo>
                    <a:cubicBezTo>
                      <a:pt x="40" y="40"/>
                      <a:pt x="40" y="40"/>
                      <a:pt x="40" y="40"/>
                    </a:cubicBezTo>
                    <a:cubicBezTo>
                      <a:pt x="40" y="41"/>
                      <a:pt x="40" y="41"/>
                      <a:pt x="40" y="41"/>
                    </a:cubicBezTo>
                    <a:cubicBezTo>
                      <a:pt x="40" y="41"/>
                      <a:pt x="40" y="41"/>
                      <a:pt x="40" y="41"/>
                    </a:cubicBezTo>
                    <a:cubicBezTo>
                      <a:pt x="40" y="41"/>
                      <a:pt x="40" y="41"/>
                      <a:pt x="40" y="41"/>
                    </a:cubicBezTo>
                    <a:cubicBezTo>
                      <a:pt x="40" y="41"/>
                      <a:pt x="40" y="41"/>
                      <a:pt x="40" y="41"/>
                    </a:cubicBezTo>
                    <a:cubicBezTo>
                      <a:pt x="40" y="41"/>
                      <a:pt x="40" y="41"/>
                      <a:pt x="40" y="41"/>
                    </a:cubicBezTo>
                    <a:cubicBezTo>
                      <a:pt x="40" y="41"/>
                      <a:pt x="40" y="41"/>
                      <a:pt x="40" y="41"/>
                    </a:cubicBezTo>
                    <a:cubicBezTo>
                      <a:pt x="41" y="41"/>
                      <a:pt x="41" y="41"/>
                      <a:pt x="41" y="41"/>
                    </a:cubicBezTo>
                    <a:cubicBezTo>
                      <a:pt x="40" y="41"/>
                      <a:pt x="40" y="41"/>
                      <a:pt x="40" y="41"/>
                    </a:cubicBezTo>
                    <a:cubicBezTo>
                      <a:pt x="40" y="41"/>
                      <a:pt x="40" y="41"/>
                      <a:pt x="40" y="41"/>
                    </a:cubicBezTo>
                    <a:cubicBezTo>
                      <a:pt x="40" y="41"/>
                      <a:pt x="40" y="41"/>
                      <a:pt x="40" y="41"/>
                    </a:cubicBezTo>
                    <a:cubicBezTo>
                      <a:pt x="40" y="41"/>
                      <a:pt x="40" y="41"/>
                      <a:pt x="40" y="41"/>
                    </a:cubicBezTo>
                    <a:cubicBezTo>
                      <a:pt x="40" y="41"/>
                      <a:pt x="40" y="41"/>
                      <a:pt x="40" y="41"/>
                    </a:cubicBezTo>
                    <a:cubicBezTo>
                      <a:pt x="40" y="41"/>
                      <a:pt x="40" y="41"/>
                      <a:pt x="40" y="41"/>
                    </a:cubicBezTo>
                    <a:cubicBezTo>
                      <a:pt x="39" y="41"/>
                      <a:pt x="39" y="41"/>
                      <a:pt x="39" y="41"/>
                    </a:cubicBezTo>
                    <a:cubicBezTo>
                      <a:pt x="40" y="41"/>
                      <a:pt x="40" y="41"/>
                      <a:pt x="40" y="41"/>
                    </a:cubicBezTo>
                    <a:cubicBezTo>
                      <a:pt x="40" y="41"/>
                      <a:pt x="40" y="41"/>
                      <a:pt x="40" y="41"/>
                    </a:cubicBezTo>
                    <a:cubicBezTo>
                      <a:pt x="40" y="41"/>
                      <a:pt x="40" y="41"/>
                      <a:pt x="40" y="41"/>
                    </a:cubicBezTo>
                    <a:cubicBezTo>
                      <a:pt x="40" y="41"/>
                      <a:pt x="40" y="41"/>
                      <a:pt x="40" y="41"/>
                    </a:cubicBezTo>
                    <a:cubicBezTo>
                      <a:pt x="40" y="41"/>
                      <a:pt x="40" y="41"/>
                      <a:pt x="40" y="41"/>
                    </a:cubicBezTo>
                    <a:cubicBezTo>
                      <a:pt x="40" y="41"/>
                      <a:pt x="40" y="41"/>
                      <a:pt x="40" y="41"/>
                    </a:cubicBezTo>
                    <a:cubicBezTo>
                      <a:pt x="40" y="41"/>
                      <a:pt x="40" y="41"/>
                      <a:pt x="40" y="41"/>
                    </a:cubicBezTo>
                    <a:cubicBezTo>
                      <a:pt x="40" y="41"/>
                      <a:pt x="40" y="41"/>
                      <a:pt x="40" y="41"/>
                    </a:cubicBezTo>
                    <a:cubicBezTo>
                      <a:pt x="40" y="41"/>
                      <a:pt x="40" y="41"/>
                      <a:pt x="40" y="41"/>
                    </a:cubicBezTo>
                    <a:cubicBezTo>
                      <a:pt x="39" y="41"/>
                      <a:pt x="39" y="41"/>
                      <a:pt x="39" y="41"/>
                    </a:cubicBezTo>
                    <a:cubicBezTo>
                      <a:pt x="39" y="41"/>
                      <a:pt x="39" y="41"/>
                      <a:pt x="39" y="41"/>
                    </a:cubicBezTo>
                    <a:cubicBezTo>
                      <a:pt x="39" y="41"/>
                      <a:pt x="39" y="41"/>
                      <a:pt x="39" y="41"/>
                    </a:cubicBezTo>
                    <a:cubicBezTo>
                      <a:pt x="39" y="41"/>
                      <a:pt x="39" y="41"/>
                      <a:pt x="39" y="41"/>
                    </a:cubicBezTo>
                    <a:cubicBezTo>
                      <a:pt x="39" y="41"/>
                      <a:pt x="39" y="41"/>
                      <a:pt x="39" y="41"/>
                    </a:cubicBezTo>
                    <a:cubicBezTo>
                      <a:pt x="39" y="41"/>
                      <a:pt x="39" y="41"/>
                      <a:pt x="39" y="41"/>
                    </a:cubicBezTo>
                    <a:cubicBezTo>
                      <a:pt x="39" y="41"/>
                      <a:pt x="39" y="41"/>
                      <a:pt x="39" y="41"/>
                    </a:cubicBezTo>
                    <a:cubicBezTo>
                      <a:pt x="39" y="41"/>
                      <a:pt x="39" y="41"/>
                      <a:pt x="39" y="41"/>
                    </a:cubicBezTo>
                    <a:cubicBezTo>
                      <a:pt x="39" y="41"/>
                      <a:pt x="39" y="41"/>
                      <a:pt x="39" y="41"/>
                    </a:cubicBezTo>
                    <a:cubicBezTo>
                      <a:pt x="39" y="41"/>
                      <a:pt x="39" y="41"/>
                      <a:pt x="39" y="41"/>
                    </a:cubicBezTo>
                    <a:cubicBezTo>
                      <a:pt x="39" y="41"/>
                      <a:pt x="39" y="41"/>
                      <a:pt x="39" y="41"/>
                    </a:cubicBezTo>
                    <a:cubicBezTo>
                      <a:pt x="39" y="41"/>
                      <a:pt x="39" y="41"/>
                      <a:pt x="39" y="41"/>
                    </a:cubicBezTo>
                    <a:cubicBezTo>
                      <a:pt x="39" y="41"/>
                      <a:pt x="39" y="41"/>
                      <a:pt x="39" y="41"/>
                    </a:cubicBezTo>
                    <a:cubicBezTo>
                      <a:pt x="39" y="40"/>
                      <a:pt x="39" y="40"/>
                      <a:pt x="39" y="40"/>
                    </a:cubicBezTo>
                    <a:cubicBezTo>
                      <a:pt x="39" y="40"/>
                      <a:pt x="39" y="40"/>
                      <a:pt x="39" y="40"/>
                    </a:cubicBezTo>
                    <a:cubicBezTo>
                      <a:pt x="39" y="40"/>
                      <a:pt x="39" y="40"/>
                      <a:pt x="39" y="40"/>
                    </a:cubicBezTo>
                    <a:cubicBezTo>
                      <a:pt x="38" y="40"/>
                      <a:pt x="38" y="40"/>
                      <a:pt x="38" y="40"/>
                    </a:cubicBezTo>
                    <a:cubicBezTo>
                      <a:pt x="38" y="40"/>
                      <a:pt x="38" y="40"/>
                      <a:pt x="38" y="40"/>
                    </a:cubicBezTo>
                    <a:cubicBezTo>
                      <a:pt x="38" y="40"/>
                      <a:pt x="38" y="40"/>
                      <a:pt x="38" y="40"/>
                    </a:cubicBezTo>
                    <a:cubicBezTo>
                      <a:pt x="39" y="39"/>
                      <a:pt x="39" y="39"/>
                      <a:pt x="39" y="39"/>
                    </a:cubicBezTo>
                    <a:cubicBezTo>
                      <a:pt x="39" y="39"/>
                      <a:pt x="39" y="39"/>
                      <a:pt x="39" y="39"/>
                    </a:cubicBezTo>
                    <a:cubicBezTo>
                      <a:pt x="39" y="39"/>
                      <a:pt x="39" y="39"/>
                      <a:pt x="39" y="39"/>
                    </a:cubicBezTo>
                    <a:cubicBezTo>
                      <a:pt x="39" y="39"/>
                      <a:pt x="39" y="39"/>
                      <a:pt x="39" y="39"/>
                    </a:cubicBezTo>
                    <a:cubicBezTo>
                      <a:pt x="39" y="39"/>
                      <a:pt x="39" y="39"/>
                      <a:pt x="39" y="39"/>
                    </a:cubicBezTo>
                    <a:cubicBezTo>
                      <a:pt x="39" y="39"/>
                      <a:pt x="39" y="39"/>
                      <a:pt x="39" y="39"/>
                    </a:cubicBezTo>
                    <a:cubicBezTo>
                      <a:pt x="39" y="39"/>
                      <a:pt x="39" y="39"/>
                      <a:pt x="39" y="39"/>
                    </a:cubicBezTo>
                    <a:cubicBezTo>
                      <a:pt x="39" y="39"/>
                      <a:pt x="39" y="39"/>
                      <a:pt x="39" y="39"/>
                    </a:cubicBezTo>
                    <a:cubicBezTo>
                      <a:pt x="39" y="39"/>
                      <a:pt x="39" y="39"/>
                      <a:pt x="39" y="39"/>
                    </a:cubicBezTo>
                    <a:cubicBezTo>
                      <a:pt x="39" y="39"/>
                      <a:pt x="39" y="39"/>
                      <a:pt x="39" y="39"/>
                    </a:cubicBezTo>
                    <a:cubicBezTo>
                      <a:pt x="39" y="39"/>
                      <a:pt x="39" y="39"/>
                      <a:pt x="39" y="39"/>
                    </a:cubicBezTo>
                    <a:cubicBezTo>
                      <a:pt x="39" y="39"/>
                      <a:pt x="39" y="39"/>
                      <a:pt x="39" y="39"/>
                    </a:cubicBezTo>
                    <a:cubicBezTo>
                      <a:pt x="39" y="39"/>
                      <a:pt x="39" y="39"/>
                      <a:pt x="39" y="39"/>
                    </a:cubicBezTo>
                    <a:cubicBezTo>
                      <a:pt x="39" y="39"/>
                      <a:pt x="39" y="39"/>
                      <a:pt x="39" y="39"/>
                    </a:cubicBezTo>
                    <a:cubicBezTo>
                      <a:pt x="39" y="38"/>
                      <a:pt x="39" y="38"/>
                      <a:pt x="39" y="38"/>
                    </a:cubicBezTo>
                    <a:cubicBezTo>
                      <a:pt x="39" y="38"/>
                      <a:pt x="39" y="38"/>
                      <a:pt x="39" y="38"/>
                    </a:cubicBezTo>
                    <a:cubicBezTo>
                      <a:pt x="39" y="38"/>
                      <a:pt x="39" y="38"/>
                      <a:pt x="39" y="38"/>
                    </a:cubicBezTo>
                    <a:cubicBezTo>
                      <a:pt x="38" y="38"/>
                      <a:pt x="38" y="38"/>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9"/>
                      <a:pt x="38" y="39"/>
                      <a:pt x="38" y="39"/>
                    </a:cubicBezTo>
                    <a:cubicBezTo>
                      <a:pt x="39" y="39"/>
                      <a:pt x="39" y="39"/>
                      <a:pt x="39" y="39"/>
                    </a:cubicBezTo>
                    <a:cubicBezTo>
                      <a:pt x="39" y="39"/>
                      <a:pt x="39" y="39"/>
                      <a:pt x="39" y="39"/>
                    </a:cubicBezTo>
                    <a:cubicBezTo>
                      <a:pt x="39" y="39"/>
                      <a:pt x="39" y="39"/>
                      <a:pt x="39" y="39"/>
                    </a:cubicBezTo>
                    <a:cubicBezTo>
                      <a:pt x="39" y="39"/>
                      <a:pt x="39" y="39"/>
                      <a:pt x="39" y="39"/>
                    </a:cubicBezTo>
                    <a:cubicBezTo>
                      <a:pt x="38" y="39"/>
                      <a:pt x="38" y="39"/>
                      <a:pt x="38" y="39"/>
                    </a:cubicBezTo>
                    <a:cubicBezTo>
                      <a:pt x="38" y="39"/>
                      <a:pt x="38" y="39"/>
                      <a:pt x="38" y="39"/>
                    </a:cubicBezTo>
                    <a:cubicBezTo>
                      <a:pt x="38" y="39"/>
                      <a:pt x="38" y="39"/>
                      <a:pt x="38" y="39"/>
                    </a:cubicBezTo>
                    <a:cubicBezTo>
                      <a:pt x="38" y="39"/>
                      <a:pt x="38" y="39"/>
                      <a:pt x="38" y="39"/>
                    </a:cubicBezTo>
                    <a:cubicBezTo>
                      <a:pt x="38" y="40"/>
                      <a:pt x="38" y="40"/>
                      <a:pt x="38" y="40"/>
                    </a:cubicBezTo>
                    <a:cubicBezTo>
                      <a:pt x="38" y="39"/>
                      <a:pt x="38" y="39"/>
                      <a:pt x="38" y="39"/>
                    </a:cubicBezTo>
                    <a:cubicBezTo>
                      <a:pt x="38" y="40"/>
                      <a:pt x="38" y="40"/>
                      <a:pt x="38" y="40"/>
                    </a:cubicBezTo>
                    <a:cubicBezTo>
                      <a:pt x="38" y="40"/>
                      <a:pt x="38" y="40"/>
                      <a:pt x="38" y="40"/>
                    </a:cubicBezTo>
                    <a:cubicBezTo>
                      <a:pt x="38" y="40"/>
                      <a:pt x="38" y="40"/>
                      <a:pt x="38" y="40"/>
                    </a:cubicBezTo>
                    <a:cubicBezTo>
                      <a:pt x="38" y="40"/>
                      <a:pt x="38" y="40"/>
                      <a:pt x="38" y="40"/>
                    </a:cubicBezTo>
                    <a:cubicBezTo>
                      <a:pt x="38" y="40"/>
                      <a:pt x="38" y="40"/>
                      <a:pt x="38" y="40"/>
                    </a:cubicBezTo>
                    <a:cubicBezTo>
                      <a:pt x="38" y="40"/>
                      <a:pt x="38" y="40"/>
                      <a:pt x="38" y="40"/>
                    </a:cubicBezTo>
                    <a:cubicBezTo>
                      <a:pt x="38" y="40"/>
                      <a:pt x="38" y="40"/>
                      <a:pt x="38" y="40"/>
                    </a:cubicBezTo>
                    <a:cubicBezTo>
                      <a:pt x="38" y="40"/>
                      <a:pt x="38" y="40"/>
                      <a:pt x="38" y="40"/>
                    </a:cubicBezTo>
                    <a:cubicBezTo>
                      <a:pt x="38" y="40"/>
                      <a:pt x="38" y="40"/>
                      <a:pt x="38" y="40"/>
                    </a:cubicBezTo>
                    <a:cubicBezTo>
                      <a:pt x="38" y="40"/>
                      <a:pt x="38" y="40"/>
                      <a:pt x="38" y="40"/>
                    </a:cubicBezTo>
                    <a:cubicBezTo>
                      <a:pt x="38" y="40"/>
                      <a:pt x="38" y="40"/>
                      <a:pt x="38" y="40"/>
                    </a:cubicBezTo>
                    <a:cubicBezTo>
                      <a:pt x="38" y="41"/>
                      <a:pt x="38" y="41"/>
                      <a:pt x="38" y="41"/>
                    </a:cubicBezTo>
                    <a:cubicBezTo>
                      <a:pt x="38" y="41"/>
                      <a:pt x="38" y="41"/>
                      <a:pt x="38" y="41"/>
                    </a:cubicBezTo>
                    <a:cubicBezTo>
                      <a:pt x="38" y="41"/>
                      <a:pt x="38" y="41"/>
                      <a:pt x="38" y="41"/>
                    </a:cubicBezTo>
                    <a:cubicBezTo>
                      <a:pt x="38" y="41"/>
                      <a:pt x="38" y="41"/>
                      <a:pt x="38" y="41"/>
                    </a:cubicBezTo>
                    <a:cubicBezTo>
                      <a:pt x="38" y="41"/>
                      <a:pt x="38" y="41"/>
                      <a:pt x="38" y="41"/>
                    </a:cubicBezTo>
                    <a:cubicBezTo>
                      <a:pt x="38" y="41"/>
                      <a:pt x="38" y="41"/>
                      <a:pt x="38" y="41"/>
                    </a:cubicBezTo>
                    <a:cubicBezTo>
                      <a:pt x="38" y="41"/>
                      <a:pt x="38" y="41"/>
                      <a:pt x="38" y="41"/>
                    </a:cubicBezTo>
                    <a:cubicBezTo>
                      <a:pt x="38" y="41"/>
                      <a:pt x="38" y="41"/>
                      <a:pt x="38" y="41"/>
                    </a:cubicBezTo>
                    <a:cubicBezTo>
                      <a:pt x="38" y="41"/>
                      <a:pt x="38" y="41"/>
                      <a:pt x="38" y="41"/>
                    </a:cubicBezTo>
                    <a:cubicBezTo>
                      <a:pt x="38" y="41"/>
                      <a:pt x="38" y="41"/>
                      <a:pt x="38" y="41"/>
                    </a:cubicBezTo>
                    <a:cubicBezTo>
                      <a:pt x="38" y="41"/>
                      <a:pt x="38" y="41"/>
                      <a:pt x="38" y="41"/>
                    </a:cubicBezTo>
                    <a:cubicBezTo>
                      <a:pt x="38" y="41"/>
                      <a:pt x="38" y="41"/>
                      <a:pt x="38" y="41"/>
                    </a:cubicBezTo>
                    <a:cubicBezTo>
                      <a:pt x="38" y="42"/>
                      <a:pt x="38" y="42"/>
                      <a:pt x="38" y="42"/>
                    </a:cubicBezTo>
                    <a:cubicBezTo>
                      <a:pt x="38" y="41"/>
                      <a:pt x="38" y="41"/>
                      <a:pt x="38" y="41"/>
                    </a:cubicBezTo>
                    <a:cubicBezTo>
                      <a:pt x="38" y="42"/>
                      <a:pt x="38" y="42"/>
                      <a:pt x="38" y="42"/>
                    </a:cubicBezTo>
                    <a:cubicBezTo>
                      <a:pt x="37" y="41"/>
                      <a:pt x="37" y="41"/>
                      <a:pt x="37" y="41"/>
                    </a:cubicBezTo>
                    <a:cubicBezTo>
                      <a:pt x="37" y="41"/>
                      <a:pt x="37" y="41"/>
                      <a:pt x="37" y="41"/>
                    </a:cubicBezTo>
                    <a:cubicBezTo>
                      <a:pt x="37" y="41"/>
                      <a:pt x="37" y="41"/>
                      <a:pt x="37" y="41"/>
                    </a:cubicBezTo>
                    <a:cubicBezTo>
                      <a:pt x="37" y="41"/>
                      <a:pt x="37" y="41"/>
                      <a:pt x="37" y="41"/>
                    </a:cubicBezTo>
                    <a:cubicBezTo>
                      <a:pt x="37" y="41"/>
                      <a:pt x="37" y="41"/>
                      <a:pt x="37" y="41"/>
                    </a:cubicBezTo>
                    <a:cubicBezTo>
                      <a:pt x="37" y="41"/>
                      <a:pt x="37" y="41"/>
                      <a:pt x="37" y="41"/>
                    </a:cubicBezTo>
                    <a:cubicBezTo>
                      <a:pt x="37" y="41"/>
                      <a:pt x="37" y="41"/>
                      <a:pt x="37" y="41"/>
                    </a:cubicBezTo>
                    <a:cubicBezTo>
                      <a:pt x="37" y="41"/>
                      <a:pt x="37" y="41"/>
                      <a:pt x="37" y="41"/>
                    </a:cubicBezTo>
                    <a:cubicBezTo>
                      <a:pt x="37" y="41"/>
                      <a:pt x="37" y="41"/>
                      <a:pt x="37" y="41"/>
                    </a:cubicBezTo>
                    <a:cubicBezTo>
                      <a:pt x="37" y="41"/>
                      <a:pt x="37" y="41"/>
                      <a:pt x="37" y="41"/>
                    </a:cubicBezTo>
                    <a:cubicBezTo>
                      <a:pt x="36" y="41"/>
                      <a:pt x="36" y="41"/>
                      <a:pt x="36" y="41"/>
                    </a:cubicBezTo>
                    <a:cubicBezTo>
                      <a:pt x="36" y="41"/>
                      <a:pt x="36" y="41"/>
                      <a:pt x="36" y="41"/>
                    </a:cubicBezTo>
                    <a:cubicBezTo>
                      <a:pt x="36" y="41"/>
                      <a:pt x="36" y="41"/>
                      <a:pt x="36" y="41"/>
                    </a:cubicBezTo>
                    <a:cubicBezTo>
                      <a:pt x="36" y="41"/>
                      <a:pt x="36" y="41"/>
                      <a:pt x="36" y="41"/>
                    </a:cubicBezTo>
                    <a:cubicBezTo>
                      <a:pt x="36" y="41"/>
                      <a:pt x="36" y="41"/>
                      <a:pt x="36" y="41"/>
                    </a:cubicBezTo>
                    <a:cubicBezTo>
                      <a:pt x="36" y="41"/>
                      <a:pt x="36" y="41"/>
                      <a:pt x="36" y="41"/>
                    </a:cubicBezTo>
                    <a:cubicBezTo>
                      <a:pt x="36" y="41"/>
                      <a:pt x="36" y="41"/>
                      <a:pt x="36" y="41"/>
                    </a:cubicBezTo>
                    <a:cubicBezTo>
                      <a:pt x="36" y="41"/>
                      <a:pt x="36" y="41"/>
                      <a:pt x="36" y="41"/>
                    </a:cubicBezTo>
                    <a:cubicBezTo>
                      <a:pt x="36" y="41"/>
                      <a:pt x="36" y="41"/>
                      <a:pt x="36" y="41"/>
                    </a:cubicBezTo>
                    <a:cubicBezTo>
                      <a:pt x="36" y="41"/>
                      <a:pt x="36" y="41"/>
                      <a:pt x="36" y="41"/>
                    </a:cubicBezTo>
                    <a:cubicBezTo>
                      <a:pt x="36" y="40"/>
                      <a:pt x="36" y="40"/>
                      <a:pt x="36" y="40"/>
                    </a:cubicBezTo>
                    <a:cubicBezTo>
                      <a:pt x="36" y="40"/>
                      <a:pt x="36" y="40"/>
                      <a:pt x="36" y="40"/>
                    </a:cubicBezTo>
                    <a:cubicBezTo>
                      <a:pt x="36" y="40"/>
                      <a:pt x="36" y="40"/>
                      <a:pt x="36" y="40"/>
                    </a:cubicBezTo>
                    <a:cubicBezTo>
                      <a:pt x="35" y="40"/>
                      <a:pt x="35" y="40"/>
                      <a:pt x="35" y="40"/>
                    </a:cubicBezTo>
                    <a:cubicBezTo>
                      <a:pt x="35" y="41"/>
                      <a:pt x="35" y="41"/>
                      <a:pt x="35" y="41"/>
                    </a:cubicBezTo>
                    <a:cubicBezTo>
                      <a:pt x="35" y="41"/>
                      <a:pt x="35" y="41"/>
                      <a:pt x="35" y="41"/>
                    </a:cubicBezTo>
                    <a:cubicBezTo>
                      <a:pt x="35" y="41"/>
                      <a:pt x="35" y="41"/>
                      <a:pt x="35" y="41"/>
                    </a:cubicBezTo>
                    <a:cubicBezTo>
                      <a:pt x="36" y="41"/>
                      <a:pt x="36" y="41"/>
                      <a:pt x="36" y="41"/>
                    </a:cubicBezTo>
                    <a:cubicBezTo>
                      <a:pt x="36" y="41"/>
                      <a:pt x="36" y="41"/>
                      <a:pt x="36" y="41"/>
                    </a:cubicBezTo>
                    <a:cubicBezTo>
                      <a:pt x="35" y="41"/>
                      <a:pt x="35" y="41"/>
                      <a:pt x="35" y="41"/>
                    </a:cubicBezTo>
                    <a:cubicBezTo>
                      <a:pt x="35" y="41"/>
                      <a:pt x="35" y="41"/>
                      <a:pt x="35" y="41"/>
                    </a:cubicBezTo>
                    <a:cubicBezTo>
                      <a:pt x="35" y="41"/>
                      <a:pt x="35" y="41"/>
                      <a:pt x="35" y="41"/>
                    </a:cubicBezTo>
                    <a:cubicBezTo>
                      <a:pt x="35" y="41"/>
                      <a:pt x="35" y="41"/>
                      <a:pt x="35" y="41"/>
                    </a:cubicBezTo>
                    <a:cubicBezTo>
                      <a:pt x="35" y="41"/>
                      <a:pt x="35" y="41"/>
                      <a:pt x="35" y="41"/>
                    </a:cubicBezTo>
                    <a:cubicBezTo>
                      <a:pt x="35" y="41"/>
                      <a:pt x="35" y="41"/>
                      <a:pt x="35" y="41"/>
                    </a:cubicBezTo>
                    <a:cubicBezTo>
                      <a:pt x="35" y="41"/>
                      <a:pt x="35" y="41"/>
                      <a:pt x="35" y="41"/>
                    </a:cubicBezTo>
                    <a:cubicBezTo>
                      <a:pt x="35" y="41"/>
                      <a:pt x="35" y="41"/>
                      <a:pt x="35" y="41"/>
                    </a:cubicBezTo>
                    <a:cubicBezTo>
                      <a:pt x="35" y="41"/>
                      <a:pt x="35" y="41"/>
                      <a:pt x="35" y="41"/>
                    </a:cubicBezTo>
                    <a:cubicBezTo>
                      <a:pt x="35" y="41"/>
                      <a:pt x="35" y="41"/>
                      <a:pt x="35" y="41"/>
                    </a:cubicBezTo>
                    <a:cubicBezTo>
                      <a:pt x="35" y="41"/>
                      <a:pt x="35" y="41"/>
                      <a:pt x="35" y="41"/>
                    </a:cubicBezTo>
                    <a:cubicBezTo>
                      <a:pt x="35" y="41"/>
                      <a:pt x="35" y="41"/>
                      <a:pt x="35" y="41"/>
                    </a:cubicBezTo>
                    <a:cubicBezTo>
                      <a:pt x="35" y="41"/>
                      <a:pt x="35" y="41"/>
                      <a:pt x="35" y="41"/>
                    </a:cubicBezTo>
                    <a:cubicBezTo>
                      <a:pt x="35" y="41"/>
                      <a:pt x="35" y="41"/>
                      <a:pt x="35" y="41"/>
                    </a:cubicBezTo>
                    <a:cubicBezTo>
                      <a:pt x="35" y="41"/>
                      <a:pt x="35" y="41"/>
                      <a:pt x="35" y="41"/>
                    </a:cubicBezTo>
                    <a:cubicBezTo>
                      <a:pt x="35" y="41"/>
                      <a:pt x="35" y="41"/>
                      <a:pt x="35" y="41"/>
                    </a:cubicBezTo>
                    <a:cubicBezTo>
                      <a:pt x="35" y="41"/>
                      <a:pt x="35" y="41"/>
                      <a:pt x="35" y="41"/>
                    </a:cubicBezTo>
                    <a:cubicBezTo>
                      <a:pt x="35" y="41"/>
                      <a:pt x="35" y="41"/>
                      <a:pt x="35" y="41"/>
                    </a:cubicBezTo>
                    <a:cubicBezTo>
                      <a:pt x="35" y="41"/>
                      <a:pt x="35" y="41"/>
                      <a:pt x="35" y="41"/>
                    </a:cubicBezTo>
                    <a:cubicBezTo>
                      <a:pt x="35" y="41"/>
                      <a:pt x="35" y="41"/>
                      <a:pt x="35" y="41"/>
                    </a:cubicBezTo>
                    <a:cubicBezTo>
                      <a:pt x="35" y="41"/>
                      <a:pt x="35" y="41"/>
                      <a:pt x="35" y="41"/>
                    </a:cubicBezTo>
                    <a:cubicBezTo>
                      <a:pt x="35" y="41"/>
                      <a:pt x="35" y="41"/>
                      <a:pt x="35" y="41"/>
                    </a:cubicBezTo>
                    <a:cubicBezTo>
                      <a:pt x="35" y="42"/>
                      <a:pt x="35" y="42"/>
                      <a:pt x="35" y="42"/>
                    </a:cubicBezTo>
                    <a:cubicBezTo>
                      <a:pt x="35" y="41"/>
                      <a:pt x="35" y="41"/>
                      <a:pt x="35" y="41"/>
                    </a:cubicBezTo>
                    <a:cubicBezTo>
                      <a:pt x="35" y="41"/>
                      <a:pt x="35" y="41"/>
                      <a:pt x="35" y="41"/>
                    </a:cubicBezTo>
                    <a:cubicBezTo>
                      <a:pt x="35" y="41"/>
                      <a:pt x="35" y="41"/>
                      <a:pt x="35" y="41"/>
                    </a:cubicBezTo>
                    <a:cubicBezTo>
                      <a:pt x="35" y="41"/>
                      <a:pt x="35" y="41"/>
                      <a:pt x="35" y="41"/>
                    </a:cubicBezTo>
                    <a:cubicBezTo>
                      <a:pt x="34" y="41"/>
                      <a:pt x="34" y="41"/>
                      <a:pt x="34" y="41"/>
                    </a:cubicBezTo>
                    <a:cubicBezTo>
                      <a:pt x="34" y="41"/>
                      <a:pt x="34" y="41"/>
                      <a:pt x="34" y="41"/>
                    </a:cubicBezTo>
                    <a:cubicBezTo>
                      <a:pt x="34" y="41"/>
                      <a:pt x="34" y="41"/>
                      <a:pt x="34" y="41"/>
                    </a:cubicBezTo>
                    <a:cubicBezTo>
                      <a:pt x="34" y="41"/>
                      <a:pt x="34" y="41"/>
                      <a:pt x="34" y="41"/>
                    </a:cubicBezTo>
                    <a:cubicBezTo>
                      <a:pt x="34" y="41"/>
                      <a:pt x="34" y="41"/>
                      <a:pt x="34" y="41"/>
                    </a:cubicBezTo>
                    <a:cubicBezTo>
                      <a:pt x="34" y="41"/>
                      <a:pt x="34" y="41"/>
                      <a:pt x="34" y="41"/>
                    </a:cubicBezTo>
                    <a:cubicBezTo>
                      <a:pt x="34" y="41"/>
                      <a:pt x="34" y="41"/>
                      <a:pt x="34" y="41"/>
                    </a:cubicBezTo>
                    <a:cubicBezTo>
                      <a:pt x="34" y="41"/>
                      <a:pt x="34" y="41"/>
                      <a:pt x="34" y="41"/>
                    </a:cubicBezTo>
                    <a:cubicBezTo>
                      <a:pt x="34" y="41"/>
                      <a:pt x="34" y="41"/>
                      <a:pt x="34" y="41"/>
                    </a:cubicBezTo>
                    <a:cubicBezTo>
                      <a:pt x="34" y="41"/>
                      <a:pt x="34" y="41"/>
                      <a:pt x="34" y="41"/>
                    </a:cubicBezTo>
                    <a:cubicBezTo>
                      <a:pt x="34" y="41"/>
                      <a:pt x="34" y="41"/>
                      <a:pt x="34" y="41"/>
                    </a:cubicBezTo>
                    <a:cubicBezTo>
                      <a:pt x="34" y="41"/>
                      <a:pt x="34" y="41"/>
                      <a:pt x="34" y="41"/>
                    </a:cubicBezTo>
                    <a:cubicBezTo>
                      <a:pt x="34" y="41"/>
                      <a:pt x="34" y="41"/>
                      <a:pt x="34" y="41"/>
                    </a:cubicBezTo>
                    <a:cubicBezTo>
                      <a:pt x="33" y="41"/>
                      <a:pt x="33" y="41"/>
                      <a:pt x="33" y="41"/>
                    </a:cubicBezTo>
                    <a:cubicBezTo>
                      <a:pt x="33" y="41"/>
                      <a:pt x="33" y="41"/>
                      <a:pt x="33" y="41"/>
                    </a:cubicBezTo>
                    <a:cubicBezTo>
                      <a:pt x="33" y="41"/>
                      <a:pt x="33" y="41"/>
                      <a:pt x="33" y="41"/>
                    </a:cubicBezTo>
                    <a:cubicBezTo>
                      <a:pt x="33" y="41"/>
                      <a:pt x="33" y="41"/>
                      <a:pt x="33" y="41"/>
                    </a:cubicBezTo>
                    <a:cubicBezTo>
                      <a:pt x="33" y="41"/>
                      <a:pt x="33" y="41"/>
                      <a:pt x="33" y="41"/>
                    </a:cubicBezTo>
                    <a:cubicBezTo>
                      <a:pt x="33" y="41"/>
                      <a:pt x="33" y="41"/>
                      <a:pt x="33" y="41"/>
                    </a:cubicBezTo>
                    <a:cubicBezTo>
                      <a:pt x="33" y="41"/>
                      <a:pt x="33" y="41"/>
                      <a:pt x="33" y="41"/>
                    </a:cubicBezTo>
                    <a:cubicBezTo>
                      <a:pt x="33" y="41"/>
                      <a:pt x="33" y="41"/>
                      <a:pt x="33" y="41"/>
                    </a:cubicBezTo>
                    <a:cubicBezTo>
                      <a:pt x="33" y="41"/>
                      <a:pt x="33" y="41"/>
                      <a:pt x="33" y="41"/>
                    </a:cubicBezTo>
                    <a:cubicBezTo>
                      <a:pt x="33" y="41"/>
                      <a:pt x="33" y="41"/>
                      <a:pt x="33"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0"/>
                      <a:pt x="32" y="40"/>
                      <a:pt x="32" y="40"/>
                    </a:cubicBezTo>
                    <a:cubicBezTo>
                      <a:pt x="32" y="40"/>
                      <a:pt x="32" y="40"/>
                      <a:pt x="32" y="40"/>
                    </a:cubicBezTo>
                    <a:cubicBezTo>
                      <a:pt x="31" y="40"/>
                      <a:pt x="31" y="40"/>
                      <a:pt x="31" y="40"/>
                    </a:cubicBezTo>
                    <a:cubicBezTo>
                      <a:pt x="31" y="40"/>
                      <a:pt x="31" y="40"/>
                      <a:pt x="31" y="40"/>
                    </a:cubicBezTo>
                    <a:cubicBezTo>
                      <a:pt x="31" y="40"/>
                      <a:pt x="31" y="40"/>
                      <a:pt x="31" y="40"/>
                    </a:cubicBezTo>
                    <a:cubicBezTo>
                      <a:pt x="31" y="40"/>
                      <a:pt x="31" y="40"/>
                      <a:pt x="31" y="40"/>
                    </a:cubicBezTo>
                    <a:cubicBezTo>
                      <a:pt x="31" y="40"/>
                      <a:pt x="31" y="40"/>
                      <a:pt x="31" y="40"/>
                    </a:cubicBezTo>
                    <a:cubicBezTo>
                      <a:pt x="31" y="40"/>
                      <a:pt x="31" y="40"/>
                      <a:pt x="31" y="40"/>
                    </a:cubicBezTo>
                    <a:cubicBezTo>
                      <a:pt x="31" y="40"/>
                      <a:pt x="31" y="40"/>
                      <a:pt x="31" y="40"/>
                    </a:cubicBezTo>
                    <a:cubicBezTo>
                      <a:pt x="31" y="40"/>
                      <a:pt x="31" y="40"/>
                      <a:pt x="31" y="40"/>
                    </a:cubicBezTo>
                    <a:cubicBezTo>
                      <a:pt x="31" y="40"/>
                      <a:pt x="31" y="40"/>
                      <a:pt x="31" y="40"/>
                    </a:cubicBezTo>
                    <a:cubicBezTo>
                      <a:pt x="31" y="40"/>
                      <a:pt x="31" y="40"/>
                      <a:pt x="31" y="40"/>
                    </a:cubicBezTo>
                    <a:cubicBezTo>
                      <a:pt x="31" y="40"/>
                      <a:pt x="31" y="40"/>
                      <a:pt x="31" y="40"/>
                    </a:cubicBezTo>
                    <a:cubicBezTo>
                      <a:pt x="31" y="40"/>
                      <a:pt x="31" y="40"/>
                      <a:pt x="31" y="40"/>
                    </a:cubicBezTo>
                    <a:cubicBezTo>
                      <a:pt x="31" y="40"/>
                      <a:pt x="31" y="40"/>
                      <a:pt x="31" y="40"/>
                    </a:cubicBezTo>
                    <a:cubicBezTo>
                      <a:pt x="31" y="40"/>
                      <a:pt x="31" y="40"/>
                      <a:pt x="31" y="40"/>
                    </a:cubicBezTo>
                    <a:cubicBezTo>
                      <a:pt x="31" y="40"/>
                      <a:pt x="31" y="40"/>
                      <a:pt x="31" y="40"/>
                    </a:cubicBezTo>
                    <a:cubicBezTo>
                      <a:pt x="31" y="40"/>
                      <a:pt x="31" y="40"/>
                      <a:pt x="31" y="40"/>
                    </a:cubicBezTo>
                    <a:cubicBezTo>
                      <a:pt x="31" y="40"/>
                      <a:pt x="31" y="40"/>
                      <a:pt x="31" y="40"/>
                    </a:cubicBezTo>
                    <a:cubicBezTo>
                      <a:pt x="31" y="40"/>
                      <a:pt x="31" y="40"/>
                      <a:pt x="31" y="40"/>
                    </a:cubicBezTo>
                    <a:cubicBezTo>
                      <a:pt x="31" y="40"/>
                      <a:pt x="31" y="40"/>
                      <a:pt x="31" y="40"/>
                    </a:cubicBezTo>
                    <a:cubicBezTo>
                      <a:pt x="31" y="40"/>
                      <a:pt x="31" y="40"/>
                      <a:pt x="31" y="40"/>
                    </a:cubicBezTo>
                    <a:cubicBezTo>
                      <a:pt x="31" y="40"/>
                      <a:pt x="31" y="40"/>
                      <a:pt x="31" y="40"/>
                    </a:cubicBezTo>
                    <a:cubicBezTo>
                      <a:pt x="31" y="40"/>
                      <a:pt x="31" y="40"/>
                      <a:pt x="31" y="40"/>
                    </a:cubicBezTo>
                    <a:cubicBezTo>
                      <a:pt x="31" y="40"/>
                      <a:pt x="31" y="40"/>
                      <a:pt x="31" y="40"/>
                    </a:cubicBezTo>
                    <a:cubicBezTo>
                      <a:pt x="31" y="40"/>
                      <a:pt x="31" y="40"/>
                      <a:pt x="31" y="40"/>
                    </a:cubicBezTo>
                    <a:cubicBezTo>
                      <a:pt x="31" y="40"/>
                      <a:pt x="31" y="40"/>
                      <a:pt x="31" y="40"/>
                    </a:cubicBezTo>
                    <a:cubicBezTo>
                      <a:pt x="31" y="40"/>
                      <a:pt x="31" y="40"/>
                      <a:pt x="31" y="40"/>
                    </a:cubicBezTo>
                    <a:cubicBezTo>
                      <a:pt x="30" y="40"/>
                      <a:pt x="30" y="40"/>
                      <a:pt x="30" y="40"/>
                    </a:cubicBezTo>
                    <a:cubicBezTo>
                      <a:pt x="30" y="40"/>
                      <a:pt x="30" y="40"/>
                      <a:pt x="30" y="40"/>
                    </a:cubicBezTo>
                    <a:cubicBezTo>
                      <a:pt x="30" y="40"/>
                      <a:pt x="30" y="40"/>
                      <a:pt x="30" y="40"/>
                    </a:cubicBezTo>
                    <a:cubicBezTo>
                      <a:pt x="30" y="39"/>
                      <a:pt x="30" y="39"/>
                      <a:pt x="30" y="39"/>
                    </a:cubicBezTo>
                    <a:cubicBezTo>
                      <a:pt x="30" y="39"/>
                      <a:pt x="30" y="39"/>
                      <a:pt x="30" y="39"/>
                    </a:cubicBezTo>
                    <a:cubicBezTo>
                      <a:pt x="30" y="39"/>
                      <a:pt x="30" y="39"/>
                      <a:pt x="30" y="39"/>
                    </a:cubicBezTo>
                    <a:cubicBezTo>
                      <a:pt x="30" y="39"/>
                      <a:pt x="30" y="39"/>
                      <a:pt x="30" y="39"/>
                    </a:cubicBezTo>
                    <a:cubicBezTo>
                      <a:pt x="30" y="39"/>
                      <a:pt x="30" y="39"/>
                      <a:pt x="30" y="39"/>
                    </a:cubicBezTo>
                    <a:cubicBezTo>
                      <a:pt x="30" y="39"/>
                      <a:pt x="30" y="39"/>
                      <a:pt x="30" y="39"/>
                    </a:cubicBezTo>
                    <a:cubicBezTo>
                      <a:pt x="30" y="39"/>
                      <a:pt x="30" y="39"/>
                      <a:pt x="30" y="39"/>
                    </a:cubicBezTo>
                    <a:cubicBezTo>
                      <a:pt x="30" y="40"/>
                      <a:pt x="30" y="40"/>
                      <a:pt x="30" y="40"/>
                    </a:cubicBezTo>
                    <a:cubicBezTo>
                      <a:pt x="30" y="40"/>
                      <a:pt x="30" y="40"/>
                      <a:pt x="30" y="40"/>
                    </a:cubicBezTo>
                    <a:cubicBezTo>
                      <a:pt x="30" y="40"/>
                      <a:pt x="30" y="40"/>
                      <a:pt x="30" y="40"/>
                    </a:cubicBezTo>
                    <a:cubicBezTo>
                      <a:pt x="30" y="40"/>
                      <a:pt x="30" y="40"/>
                      <a:pt x="30" y="40"/>
                    </a:cubicBezTo>
                    <a:cubicBezTo>
                      <a:pt x="30" y="40"/>
                      <a:pt x="30" y="40"/>
                      <a:pt x="30" y="40"/>
                    </a:cubicBezTo>
                    <a:cubicBezTo>
                      <a:pt x="30" y="40"/>
                      <a:pt x="30" y="40"/>
                      <a:pt x="30" y="40"/>
                    </a:cubicBezTo>
                    <a:cubicBezTo>
                      <a:pt x="30" y="40"/>
                      <a:pt x="30" y="40"/>
                      <a:pt x="30" y="40"/>
                    </a:cubicBezTo>
                    <a:cubicBezTo>
                      <a:pt x="30" y="40"/>
                      <a:pt x="30" y="40"/>
                      <a:pt x="30" y="40"/>
                    </a:cubicBezTo>
                    <a:cubicBezTo>
                      <a:pt x="30" y="40"/>
                      <a:pt x="30" y="40"/>
                      <a:pt x="30" y="40"/>
                    </a:cubicBezTo>
                    <a:cubicBezTo>
                      <a:pt x="29" y="40"/>
                      <a:pt x="29" y="40"/>
                      <a:pt x="29" y="40"/>
                    </a:cubicBezTo>
                    <a:cubicBezTo>
                      <a:pt x="29" y="40"/>
                      <a:pt x="29" y="40"/>
                      <a:pt x="29" y="40"/>
                    </a:cubicBezTo>
                    <a:cubicBezTo>
                      <a:pt x="29" y="40"/>
                      <a:pt x="29" y="40"/>
                      <a:pt x="29" y="40"/>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40"/>
                      <a:pt x="29" y="40"/>
                      <a:pt x="29" y="40"/>
                    </a:cubicBezTo>
                    <a:cubicBezTo>
                      <a:pt x="29" y="40"/>
                      <a:pt x="29" y="40"/>
                      <a:pt x="29" y="40"/>
                    </a:cubicBezTo>
                    <a:cubicBezTo>
                      <a:pt x="29" y="40"/>
                      <a:pt x="29" y="40"/>
                      <a:pt x="29" y="40"/>
                    </a:cubicBezTo>
                    <a:cubicBezTo>
                      <a:pt x="29" y="40"/>
                      <a:pt x="29" y="40"/>
                      <a:pt x="29" y="40"/>
                    </a:cubicBezTo>
                    <a:cubicBezTo>
                      <a:pt x="29" y="40"/>
                      <a:pt x="29" y="40"/>
                      <a:pt x="29" y="40"/>
                    </a:cubicBezTo>
                    <a:cubicBezTo>
                      <a:pt x="29" y="40"/>
                      <a:pt x="29" y="40"/>
                      <a:pt x="29" y="40"/>
                    </a:cubicBezTo>
                    <a:cubicBezTo>
                      <a:pt x="28" y="40"/>
                      <a:pt x="28" y="40"/>
                      <a:pt x="28" y="40"/>
                    </a:cubicBezTo>
                    <a:cubicBezTo>
                      <a:pt x="29" y="40"/>
                      <a:pt x="29" y="40"/>
                      <a:pt x="29" y="40"/>
                    </a:cubicBezTo>
                    <a:cubicBezTo>
                      <a:pt x="28" y="40"/>
                      <a:pt x="28" y="40"/>
                      <a:pt x="28" y="40"/>
                    </a:cubicBezTo>
                    <a:cubicBezTo>
                      <a:pt x="28" y="40"/>
                      <a:pt x="28" y="40"/>
                      <a:pt x="28" y="40"/>
                    </a:cubicBezTo>
                    <a:cubicBezTo>
                      <a:pt x="28" y="40"/>
                      <a:pt x="28" y="40"/>
                      <a:pt x="28" y="40"/>
                    </a:cubicBezTo>
                    <a:cubicBezTo>
                      <a:pt x="28" y="40"/>
                      <a:pt x="28" y="40"/>
                      <a:pt x="28" y="40"/>
                    </a:cubicBezTo>
                    <a:cubicBezTo>
                      <a:pt x="28" y="40"/>
                      <a:pt x="28" y="40"/>
                      <a:pt x="28" y="40"/>
                    </a:cubicBezTo>
                    <a:cubicBezTo>
                      <a:pt x="28" y="40"/>
                      <a:pt x="28" y="40"/>
                      <a:pt x="28" y="40"/>
                    </a:cubicBezTo>
                    <a:cubicBezTo>
                      <a:pt x="28" y="40"/>
                      <a:pt x="28" y="40"/>
                      <a:pt x="28" y="40"/>
                    </a:cubicBezTo>
                    <a:cubicBezTo>
                      <a:pt x="27" y="40"/>
                      <a:pt x="27" y="40"/>
                      <a:pt x="27" y="40"/>
                    </a:cubicBezTo>
                    <a:cubicBezTo>
                      <a:pt x="27" y="39"/>
                      <a:pt x="27" y="39"/>
                      <a:pt x="27" y="39"/>
                    </a:cubicBezTo>
                    <a:cubicBezTo>
                      <a:pt x="27" y="39"/>
                      <a:pt x="27" y="39"/>
                      <a:pt x="27" y="39"/>
                    </a:cubicBezTo>
                    <a:cubicBezTo>
                      <a:pt x="27" y="39"/>
                      <a:pt x="27" y="39"/>
                      <a:pt x="27" y="39"/>
                    </a:cubicBezTo>
                    <a:cubicBezTo>
                      <a:pt x="27" y="39"/>
                      <a:pt x="27" y="39"/>
                      <a:pt x="27" y="39"/>
                    </a:cubicBezTo>
                    <a:cubicBezTo>
                      <a:pt x="27" y="39"/>
                      <a:pt x="27" y="39"/>
                      <a:pt x="27" y="39"/>
                    </a:cubicBezTo>
                    <a:cubicBezTo>
                      <a:pt x="27" y="39"/>
                      <a:pt x="27" y="39"/>
                      <a:pt x="27" y="39"/>
                    </a:cubicBezTo>
                    <a:cubicBezTo>
                      <a:pt x="27" y="39"/>
                      <a:pt x="27" y="39"/>
                      <a:pt x="27" y="39"/>
                    </a:cubicBezTo>
                    <a:cubicBezTo>
                      <a:pt x="27" y="39"/>
                      <a:pt x="27" y="39"/>
                      <a:pt x="27" y="39"/>
                    </a:cubicBezTo>
                    <a:cubicBezTo>
                      <a:pt x="27" y="39"/>
                      <a:pt x="27" y="39"/>
                      <a:pt x="27" y="39"/>
                    </a:cubicBezTo>
                    <a:cubicBezTo>
                      <a:pt x="27" y="39"/>
                      <a:pt x="27" y="39"/>
                      <a:pt x="27" y="39"/>
                    </a:cubicBezTo>
                    <a:cubicBezTo>
                      <a:pt x="27" y="39"/>
                      <a:pt x="27" y="39"/>
                      <a:pt x="27" y="39"/>
                    </a:cubicBezTo>
                    <a:cubicBezTo>
                      <a:pt x="27" y="39"/>
                      <a:pt x="27" y="39"/>
                      <a:pt x="27" y="39"/>
                    </a:cubicBezTo>
                    <a:cubicBezTo>
                      <a:pt x="27" y="39"/>
                      <a:pt x="27" y="39"/>
                      <a:pt x="27" y="39"/>
                    </a:cubicBezTo>
                    <a:cubicBezTo>
                      <a:pt x="27" y="39"/>
                      <a:pt x="27" y="39"/>
                      <a:pt x="27" y="39"/>
                    </a:cubicBezTo>
                    <a:cubicBezTo>
                      <a:pt x="27" y="39"/>
                      <a:pt x="27" y="39"/>
                      <a:pt x="27" y="39"/>
                    </a:cubicBezTo>
                    <a:cubicBezTo>
                      <a:pt x="27" y="39"/>
                      <a:pt x="27" y="39"/>
                      <a:pt x="27" y="39"/>
                    </a:cubicBezTo>
                    <a:cubicBezTo>
                      <a:pt x="27" y="39"/>
                      <a:pt x="27" y="39"/>
                      <a:pt x="27" y="39"/>
                    </a:cubicBezTo>
                    <a:cubicBezTo>
                      <a:pt x="27" y="39"/>
                      <a:pt x="27" y="39"/>
                      <a:pt x="27" y="39"/>
                    </a:cubicBezTo>
                    <a:cubicBezTo>
                      <a:pt x="27" y="39"/>
                      <a:pt x="27" y="39"/>
                      <a:pt x="27" y="39"/>
                    </a:cubicBezTo>
                    <a:cubicBezTo>
                      <a:pt x="27" y="39"/>
                      <a:pt x="27" y="39"/>
                      <a:pt x="27" y="39"/>
                    </a:cubicBezTo>
                    <a:cubicBezTo>
                      <a:pt x="27" y="39"/>
                      <a:pt x="27" y="39"/>
                      <a:pt x="27" y="39"/>
                    </a:cubicBezTo>
                    <a:cubicBezTo>
                      <a:pt x="27" y="39"/>
                      <a:pt x="27" y="39"/>
                      <a:pt x="27" y="39"/>
                    </a:cubicBezTo>
                    <a:cubicBezTo>
                      <a:pt x="27" y="38"/>
                      <a:pt x="27" y="38"/>
                      <a:pt x="27" y="38"/>
                    </a:cubicBezTo>
                    <a:cubicBezTo>
                      <a:pt x="27" y="38"/>
                      <a:pt x="27" y="38"/>
                      <a:pt x="27" y="38"/>
                    </a:cubicBezTo>
                    <a:cubicBezTo>
                      <a:pt x="27" y="38"/>
                      <a:pt x="27" y="38"/>
                      <a:pt x="27" y="38"/>
                    </a:cubicBezTo>
                    <a:cubicBezTo>
                      <a:pt x="27" y="38"/>
                      <a:pt x="27" y="38"/>
                      <a:pt x="27" y="38"/>
                    </a:cubicBezTo>
                    <a:cubicBezTo>
                      <a:pt x="27" y="38"/>
                      <a:pt x="27" y="38"/>
                      <a:pt x="27" y="38"/>
                    </a:cubicBezTo>
                    <a:cubicBezTo>
                      <a:pt x="27" y="38"/>
                      <a:pt x="27" y="38"/>
                      <a:pt x="27" y="38"/>
                    </a:cubicBezTo>
                    <a:cubicBezTo>
                      <a:pt x="27" y="38"/>
                      <a:pt x="27" y="38"/>
                      <a:pt x="27" y="38"/>
                    </a:cubicBezTo>
                    <a:cubicBezTo>
                      <a:pt x="26" y="38"/>
                      <a:pt x="26" y="38"/>
                      <a:pt x="26" y="38"/>
                    </a:cubicBezTo>
                    <a:cubicBezTo>
                      <a:pt x="26" y="38"/>
                      <a:pt x="26" y="38"/>
                      <a:pt x="26" y="38"/>
                    </a:cubicBezTo>
                    <a:cubicBezTo>
                      <a:pt x="26" y="38"/>
                      <a:pt x="26" y="38"/>
                      <a:pt x="26" y="38"/>
                    </a:cubicBezTo>
                    <a:cubicBezTo>
                      <a:pt x="26" y="38"/>
                      <a:pt x="26" y="38"/>
                      <a:pt x="26" y="38"/>
                    </a:cubicBezTo>
                    <a:cubicBezTo>
                      <a:pt x="25" y="38"/>
                      <a:pt x="25" y="38"/>
                      <a:pt x="25" y="38"/>
                    </a:cubicBezTo>
                    <a:cubicBezTo>
                      <a:pt x="25" y="38"/>
                      <a:pt x="25" y="38"/>
                      <a:pt x="25" y="38"/>
                    </a:cubicBezTo>
                    <a:cubicBezTo>
                      <a:pt x="25" y="37"/>
                      <a:pt x="25" y="37"/>
                      <a:pt x="25" y="37"/>
                    </a:cubicBezTo>
                    <a:cubicBezTo>
                      <a:pt x="25" y="38"/>
                      <a:pt x="25" y="38"/>
                      <a:pt x="25" y="38"/>
                    </a:cubicBezTo>
                    <a:cubicBezTo>
                      <a:pt x="25" y="37"/>
                      <a:pt x="25" y="37"/>
                      <a:pt x="25" y="37"/>
                    </a:cubicBezTo>
                    <a:cubicBezTo>
                      <a:pt x="25" y="38"/>
                      <a:pt x="25" y="38"/>
                      <a:pt x="25" y="38"/>
                    </a:cubicBezTo>
                    <a:cubicBezTo>
                      <a:pt x="25" y="37"/>
                      <a:pt x="25" y="37"/>
                      <a:pt x="25" y="37"/>
                    </a:cubicBezTo>
                    <a:cubicBezTo>
                      <a:pt x="25" y="37"/>
                      <a:pt x="25" y="37"/>
                      <a:pt x="25" y="37"/>
                    </a:cubicBezTo>
                    <a:cubicBezTo>
                      <a:pt x="25" y="37"/>
                      <a:pt x="25" y="37"/>
                      <a:pt x="25" y="37"/>
                    </a:cubicBezTo>
                    <a:cubicBezTo>
                      <a:pt x="25" y="37"/>
                      <a:pt x="25" y="37"/>
                      <a:pt x="25" y="37"/>
                    </a:cubicBezTo>
                    <a:cubicBezTo>
                      <a:pt x="25" y="37"/>
                      <a:pt x="25" y="37"/>
                      <a:pt x="25" y="37"/>
                    </a:cubicBezTo>
                    <a:cubicBezTo>
                      <a:pt x="25" y="37"/>
                      <a:pt x="25" y="37"/>
                      <a:pt x="25" y="37"/>
                    </a:cubicBezTo>
                    <a:cubicBezTo>
                      <a:pt x="25" y="37"/>
                      <a:pt x="25" y="37"/>
                      <a:pt x="25" y="37"/>
                    </a:cubicBezTo>
                    <a:cubicBezTo>
                      <a:pt x="25" y="37"/>
                      <a:pt x="25" y="37"/>
                      <a:pt x="25" y="37"/>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5"/>
                      <a:pt x="25" y="35"/>
                      <a:pt x="25" y="35"/>
                    </a:cubicBezTo>
                    <a:cubicBezTo>
                      <a:pt x="25" y="36"/>
                      <a:pt x="25" y="36"/>
                      <a:pt x="25" y="36"/>
                    </a:cubicBezTo>
                    <a:cubicBezTo>
                      <a:pt x="25" y="35"/>
                      <a:pt x="25" y="35"/>
                      <a:pt x="25" y="35"/>
                    </a:cubicBezTo>
                    <a:cubicBezTo>
                      <a:pt x="26" y="36"/>
                      <a:pt x="26" y="36"/>
                      <a:pt x="26" y="36"/>
                    </a:cubicBezTo>
                    <a:cubicBezTo>
                      <a:pt x="26" y="36"/>
                      <a:pt x="26" y="36"/>
                      <a:pt x="26" y="36"/>
                    </a:cubicBezTo>
                    <a:cubicBezTo>
                      <a:pt x="26" y="36"/>
                      <a:pt x="26" y="36"/>
                      <a:pt x="26" y="36"/>
                    </a:cubicBezTo>
                    <a:cubicBezTo>
                      <a:pt x="26" y="36"/>
                      <a:pt x="26" y="36"/>
                      <a:pt x="26" y="36"/>
                    </a:cubicBezTo>
                    <a:cubicBezTo>
                      <a:pt x="26" y="36"/>
                      <a:pt x="26" y="36"/>
                      <a:pt x="26" y="36"/>
                    </a:cubicBezTo>
                    <a:cubicBezTo>
                      <a:pt x="26" y="36"/>
                      <a:pt x="26" y="36"/>
                      <a:pt x="26" y="36"/>
                    </a:cubicBezTo>
                    <a:cubicBezTo>
                      <a:pt x="26" y="36"/>
                      <a:pt x="26" y="36"/>
                      <a:pt x="26" y="36"/>
                    </a:cubicBezTo>
                    <a:cubicBezTo>
                      <a:pt x="26" y="36"/>
                      <a:pt x="26" y="36"/>
                      <a:pt x="26" y="36"/>
                    </a:cubicBezTo>
                    <a:cubicBezTo>
                      <a:pt x="26" y="36"/>
                      <a:pt x="26" y="36"/>
                      <a:pt x="26" y="36"/>
                    </a:cubicBezTo>
                    <a:cubicBezTo>
                      <a:pt x="26" y="36"/>
                      <a:pt x="26" y="36"/>
                      <a:pt x="26" y="36"/>
                    </a:cubicBezTo>
                    <a:cubicBezTo>
                      <a:pt x="27" y="36"/>
                      <a:pt x="27" y="36"/>
                      <a:pt x="27" y="36"/>
                    </a:cubicBezTo>
                    <a:cubicBezTo>
                      <a:pt x="27" y="36"/>
                      <a:pt x="27" y="36"/>
                      <a:pt x="27" y="36"/>
                    </a:cubicBezTo>
                    <a:cubicBezTo>
                      <a:pt x="27" y="36"/>
                      <a:pt x="27" y="36"/>
                      <a:pt x="27" y="36"/>
                    </a:cubicBezTo>
                    <a:cubicBezTo>
                      <a:pt x="27" y="36"/>
                      <a:pt x="27" y="36"/>
                      <a:pt x="27" y="36"/>
                    </a:cubicBezTo>
                    <a:cubicBezTo>
                      <a:pt x="27" y="36"/>
                      <a:pt x="27" y="36"/>
                      <a:pt x="27" y="36"/>
                    </a:cubicBezTo>
                    <a:cubicBezTo>
                      <a:pt x="27" y="36"/>
                      <a:pt x="27" y="36"/>
                      <a:pt x="27" y="36"/>
                    </a:cubicBezTo>
                    <a:cubicBezTo>
                      <a:pt x="27" y="36"/>
                      <a:pt x="27" y="36"/>
                      <a:pt x="27" y="36"/>
                    </a:cubicBezTo>
                    <a:cubicBezTo>
                      <a:pt x="28" y="36"/>
                      <a:pt x="28" y="36"/>
                      <a:pt x="28" y="36"/>
                    </a:cubicBezTo>
                    <a:cubicBezTo>
                      <a:pt x="28" y="36"/>
                      <a:pt x="28" y="36"/>
                      <a:pt x="28" y="36"/>
                    </a:cubicBezTo>
                    <a:cubicBezTo>
                      <a:pt x="28" y="36"/>
                      <a:pt x="28" y="36"/>
                      <a:pt x="28" y="36"/>
                    </a:cubicBezTo>
                    <a:cubicBezTo>
                      <a:pt x="28" y="36"/>
                      <a:pt x="28" y="36"/>
                      <a:pt x="28" y="36"/>
                    </a:cubicBezTo>
                    <a:cubicBezTo>
                      <a:pt x="28" y="36"/>
                      <a:pt x="28" y="36"/>
                      <a:pt x="28" y="36"/>
                    </a:cubicBezTo>
                    <a:cubicBezTo>
                      <a:pt x="28" y="36"/>
                      <a:pt x="28" y="36"/>
                      <a:pt x="28" y="36"/>
                    </a:cubicBezTo>
                    <a:cubicBezTo>
                      <a:pt x="28" y="36"/>
                      <a:pt x="28" y="36"/>
                      <a:pt x="28" y="36"/>
                    </a:cubicBezTo>
                    <a:cubicBezTo>
                      <a:pt x="28" y="36"/>
                      <a:pt x="28" y="36"/>
                      <a:pt x="28" y="36"/>
                    </a:cubicBezTo>
                    <a:cubicBezTo>
                      <a:pt x="29" y="36"/>
                      <a:pt x="29" y="36"/>
                      <a:pt x="29" y="36"/>
                    </a:cubicBezTo>
                    <a:cubicBezTo>
                      <a:pt x="29" y="36"/>
                      <a:pt x="29" y="36"/>
                      <a:pt x="29" y="36"/>
                    </a:cubicBezTo>
                    <a:cubicBezTo>
                      <a:pt x="29" y="36"/>
                      <a:pt x="29" y="36"/>
                      <a:pt x="29" y="36"/>
                    </a:cubicBezTo>
                    <a:cubicBezTo>
                      <a:pt x="30" y="36"/>
                      <a:pt x="30" y="36"/>
                      <a:pt x="30" y="36"/>
                    </a:cubicBezTo>
                    <a:cubicBezTo>
                      <a:pt x="30" y="36"/>
                      <a:pt x="30" y="36"/>
                      <a:pt x="30" y="36"/>
                    </a:cubicBezTo>
                    <a:cubicBezTo>
                      <a:pt x="29" y="36"/>
                      <a:pt x="29" y="36"/>
                      <a:pt x="29" y="36"/>
                    </a:cubicBezTo>
                    <a:cubicBezTo>
                      <a:pt x="29" y="35"/>
                      <a:pt x="29" y="35"/>
                      <a:pt x="29" y="35"/>
                    </a:cubicBezTo>
                    <a:cubicBezTo>
                      <a:pt x="29" y="36"/>
                      <a:pt x="29" y="36"/>
                      <a:pt x="29" y="36"/>
                    </a:cubicBezTo>
                    <a:cubicBezTo>
                      <a:pt x="29" y="35"/>
                      <a:pt x="29" y="35"/>
                      <a:pt x="29" y="35"/>
                    </a:cubicBezTo>
                    <a:cubicBezTo>
                      <a:pt x="29" y="35"/>
                      <a:pt x="29" y="35"/>
                      <a:pt x="29" y="35"/>
                    </a:cubicBezTo>
                    <a:cubicBezTo>
                      <a:pt x="29" y="35"/>
                      <a:pt x="29" y="35"/>
                      <a:pt x="29" y="35"/>
                    </a:cubicBezTo>
                    <a:cubicBezTo>
                      <a:pt x="29" y="36"/>
                      <a:pt x="29" y="36"/>
                      <a:pt x="29" y="36"/>
                    </a:cubicBezTo>
                    <a:cubicBezTo>
                      <a:pt x="29" y="36"/>
                      <a:pt x="29" y="36"/>
                      <a:pt x="29" y="36"/>
                    </a:cubicBezTo>
                    <a:cubicBezTo>
                      <a:pt x="29" y="36"/>
                      <a:pt x="29" y="36"/>
                      <a:pt x="29" y="36"/>
                    </a:cubicBezTo>
                    <a:cubicBezTo>
                      <a:pt x="28" y="35"/>
                      <a:pt x="28" y="35"/>
                      <a:pt x="28" y="35"/>
                    </a:cubicBezTo>
                    <a:cubicBezTo>
                      <a:pt x="28" y="35"/>
                      <a:pt x="28" y="35"/>
                      <a:pt x="28" y="35"/>
                    </a:cubicBezTo>
                    <a:cubicBezTo>
                      <a:pt x="28" y="35"/>
                      <a:pt x="28" y="35"/>
                      <a:pt x="28" y="35"/>
                    </a:cubicBezTo>
                    <a:cubicBezTo>
                      <a:pt x="28" y="35"/>
                      <a:pt x="28" y="35"/>
                      <a:pt x="28" y="35"/>
                    </a:cubicBezTo>
                    <a:cubicBezTo>
                      <a:pt x="28" y="35"/>
                      <a:pt x="28" y="35"/>
                      <a:pt x="28" y="35"/>
                    </a:cubicBezTo>
                    <a:cubicBezTo>
                      <a:pt x="28" y="35"/>
                      <a:pt x="28" y="35"/>
                      <a:pt x="28" y="35"/>
                    </a:cubicBezTo>
                    <a:cubicBezTo>
                      <a:pt x="28" y="35"/>
                      <a:pt x="28" y="35"/>
                      <a:pt x="28" y="35"/>
                    </a:cubicBezTo>
                    <a:cubicBezTo>
                      <a:pt x="28" y="35"/>
                      <a:pt x="28" y="35"/>
                      <a:pt x="28" y="35"/>
                    </a:cubicBezTo>
                    <a:cubicBezTo>
                      <a:pt x="27" y="35"/>
                      <a:pt x="27" y="35"/>
                      <a:pt x="27" y="35"/>
                    </a:cubicBezTo>
                    <a:cubicBezTo>
                      <a:pt x="27" y="35"/>
                      <a:pt x="27" y="35"/>
                      <a:pt x="27" y="35"/>
                    </a:cubicBezTo>
                    <a:cubicBezTo>
                      <a:pt x="27" y="35"/>
                      <a:pt x="27" y="35"/>
                      <a:pt x="27" y="35"/>
                    </a:cubicBezTo>
                    <a:cubicBezTo>
                      <a:pt x="27" y="35"/>
                      <a:pt x="27" y="35"/>
                      <a:pt x="27" y="35"/>
                    </a:cubicBezTo>
                    <a:cubicBezTo>
                      <a:pt x="27" y="36"/>
                      <a:pt x="27" y="36"/>
                      <a:pt x="27" y="36"/>
                    </a:cubicBezTo>
                    <a:cubicBezTo>
                      <a:pt x="27" y="35"/>
                      <a:pt x="27" y="35"/>
                      <a:pt x="27" y="35"/>
                    </a:cubicBezTo>
                    <a:cubicBezTo>
                      <a:pt x="27" y="36"/>
                      <a:pt x="27" y="36"/>
                      <a:pt x="27" y="36"/>
                    </a:cubicBezTo>
                    <a:cubicBezTo>
                      <a:pt x="27" y="36"/>
                      <a:pt x="27" y="36"/>
                      <a:pt x="27" y="36"/>
                    </a:cubicBezTo>
                    <a:cubicBezTo>
                      <a:pt x="27" y="36"/>
                      <a:pt x="27" y="36"/>
                      <a:pt x="27" y="36"/>
                    </a:cubicBezTo>
                    <a:cubicBezTo>
                      <a:pt x="27" y="35"/>
                      <a:pt x="27" y="35"/>
                      <a:pt x="27" y="35"/>
                    </a:cubicBezTo>
                    <a:cubicBezTo>
                      <a:pt x="27" y="35"/>
                      <a:pt x="27" y="35"/>
                      <a:pt x="27" y="35"/>
                    </a:cubicBezTo>
                    <a:cubicBezTo>
                      <a:pt x="27" y="35"/>
                      <a:pt x="27" y="35"/>
                      <a:pt x="27" y="35"/>
                    </a:cubicBezTo>
                    <a:cubicBezTo>
                      <a:pt x="27" y="35"/>
                      <a:pt x="27" y="35"/>
                      <a:pt x="27" y="35"/>
                    </a:cubicBezTo>
                    <a:cubicBezTo>
                      <a:pt x="27" y="35"/>
                      <a:pt x="27" y="35"/>
                      <a:pt x="27" y="35"/>
                    </a:cubicBezTo>
                    <a:cubicBezTo>
                      <a:pt x="27" y="35"/>
                      <a:pt x="27" y="35"/>
                      <a:pt x="27" y="35"/>
                    </a:cubicBezTo>
                    <a:cubicBezTo>
                      <a:pt x="27" y="35"/>
                      <a:pt x="27" y="35"/>
                      <a:pt x="27" y="35"/>
                    </a:cubicBezTo>
                    <a:cubicBezTo>
                      <a:pt x="27" y="35"/>
                      <a:pt x="27" y="35"/>
                      <a:pt x="27" y="35"/>
                    </a:cubicBezTo>
                    <a:cubicBezTo>
                      <a:pt x="27" y="35"/>
                      <a:pt x="27" y="35"/>
                      <a:pt x="27" y="35"/>
                    </a:cubicBezTo>
                    <a:cubicBezTo>
                      <a:pt x="26" y="35"/>
                      <a:pt x="26" y="35"/>
                      <a:pt x="26" y="35"/>
                    </a:cubicBezTo>
                    <a:cubicBezTo>
                      <a:pt x="26" y="35"/>
                      <a:pt x="26" y="35"/>
                      <a:pt x="26" y="35"/>
                    </a:cubicBezTo>
                    <a:cubicBezTo>
                      <a:pt x="26" y="35"/>
                      <a:pt x="26" y="35"/>
                      <a:pt x="26" y="35"/>
                    </a:cubicBezTo>
                    <a:cubicBezTo>
                      <a:pt x="26" y="35"/>
                      <a:pt x="26" y="35"/>
                      <a:pt x="26" y="35"/>
                    </a:cubicBezTo>
                    <a:cubicBezTo>
                      <a:pt x="26" y="35"/>
                      <a:pt x="26" y="35"/>
                      <a:pt x="26" y="35"/>
                    </a:cubicBezTo>
                    <a:cubicBezTo>
                      <a:pt x="26" y="34"/>
                      <a:pt x="26" y="34"/>
                      <a:pt x="26" y="34"/>
                    </a:cubicBezTo>
                    <a:cubicBezTo>
                      <a:pt x="26" y="34"/>
                      <a:pt x="26" y="34"/>
                      <a:pt x="26" y="34"/>
                    </a:cubicBezTo>
                    <a:cubicBezTo>
                      <a:pt x="26" y="34"/>
                      <a:pt x="26" y="34"/>
                      <a:pt x="26" y="34"/>
                    </a:cubicBezTo>
                    <a:cubicBezTo>
                      <a:pt x="26" y="34"/>
                      <a:pt x="26" y="34"/>
                      <a:pt x="26" y="34"/>
                    </a:cubicBezTo>
                    <a:cubicBezTo>
                      <a:pt x="26" y="34"/>
                      <a:pt x="26" y="34"/>
                      <a:pt x="26" y="34"/>
                    </a:cubicBezTo>
                    <a:cubicBezTo>
                      <a:pt x="26" y="34"/>
                      <a:pt x="26" y="34"/>
                      <a:pt x="26" y="34"/>
                    </a:cubicBezTo>
                    <a:cubicBezTo>
                      <a:pt x="26" y="34"/>
                      <a:pt x="26" y="34"/>
                      <a:pt x="26" y="34"/>
                    </a:cubicBezTo>
                    <a:cubicBezTo>
                      <a:pt x="26" y="34"/>
                      <a:pt x="26" y="34"/>
                      <a:pt x="26" y="34"/>
                    </a:cubicBezTo>
                    <a:cubicBezTo>
                      <a:pt x="26" y="34"/>
                      <a:pt x="26" y="34"/>
                      <a:pt x="26" y="34"/>
                    </a:cubicBezTo>
                    <a:cubicBezTo>
                      <a:pt x="26" y="34"/>
                      <a:pt x="26" y="34"/>
                      <a:pt x="26" y="34"/>
                    </a:cubicBezTo>
                    <a:cubicBezTo>
                      <a:pt x="27" y="34"/>
                      <a:pt x="27" y="34"/>
                      <a:pt x="27" y="34"/>
                    </a:cubicBezTo>
                    <a:cubicBezTo>
                      <a:pt x="27" y="34"/>
                      <a:pt x="27" y="34"/>
                      <a:pt x="27" y="34"/>
                    </a:cubicBezTo>
                    <a:cubicBezTo>
                      <a:pt x="27" y="34"/>
                      <a:pt x="27" y="34"/>
                      <a:pt x="27" y="34"/>
                    </a:cubicBezTo>
                    <a:cubicBezTo>
                      <a:pt x="26" y="34"/>
                      <a:pt x="26" y="34"/>
                      <a:pt x="26" y="34"/>
                    </a:cubicBezTo>
                    <a:cubicBezTo>
                      <a:pt x="27" y="34"/>
                      <a:pt x="27" y="34"/>
                      <a:pt x="27" y="34"/>
                    </a:cubicBezTo>
                    <a:cubicBezTo>
                      <a:pt x="26" y="34"/>
                      <a:pt x="26" y="34"/>
                      <a:pt x="26" y="34"/>
                    </a:cubicBezTo>
                    <a:cubicBezTo>
                      <a:pt x="26" y="34"/>
                      <a:pt x="26" y="34"/>
                      <a:pt x="26" y="34"/>
                    </a:cubicBezTo>
                    <a:cubicBezTo>
                      <a:pt x="26" y="34"/>
                      <a:pt x="26" y="34"/>
                      <a:pt x="26" y="34"/>
                    </a:cubicBezTo>
                    <a:cubicBezTo>
                      <a:pt x="26" y="34"/>
                      <a:pt x="26" y="34"/>
                      <a:pt x="26" y="34"/>
                    </a:cubicBezTo>
                    <a:cubicBezTo>
                      <a:pt x="26" y="34"/>
                      <a:pt x="26" y="34"/>
                      <a:pt x="26" y="34"/>
                    </a:cubicBezTo>
                    <a:cubicBezTo>
                      <a:pt x="26" y="34"/>
                      <a:pt x="26" y="34"/>
                      <a:pt x="26" y="34"/>
                    </a:cubicBezTo>
                    <a:cubicBezTo>
                      <a:pt x="26" y="34"/>
                      <a:pt x="26" y="34"/>
                      <a:pt x="26" y="34"/>
                    </a:cubicBezTo>
                    <a:cubicBezTo>
                      <a:pt x="26" y="35"/>
                      <a:pt x="26" y="35"/>
                      <a:pt x="26" y="35"/>
                    </a:cubicBezTo>
                    <a:cubicBezTo>
                      <a:pt x="26" y="35"/>
                      <a:pt x="26" y="35"/>
                      <a:pt x="26" y="35"/>
                    </a:cubicBezTo>
                    <a:cubicBezTo>
                      <a:pt x="26" y="35"/>
                      <a:pt x="26" y="35"/>
                      <a:pt x="26" y="35"/>
                    </a:cubicBezTo>
                    <a:cubicBezTo>
                      <a:pt x="26" y="35"/>
                      <a:pt x="26" y="35"/>
                      <a:pt x="26" y="35"/>
                    </a:cubicBezTo>
                    <a:cubicBezTo>
                      <a:pt x="26" y="35"/>
                      <a:pt x="26" y="35"/>
                      <a:pt x="26" y="35"/>
                    </a:cubicBezTo>
                    <a:cubicBezTo>
                      <a:pt x="26" y="35"/>
                      <a:pt x="26" y="35"/>
                      <a:pt x="26" y="35"/>
                    </a:cubicBezTo>
                    <a:cubicBezTo>
                      <a:pt x="26" y="35"/>
                      <a:pt x="26" y="35"/>
                      <a:pt x="26" y="35"/>
                    </a:cubicBezTo>
                    <a:cubicBezTo>
                      <a:pt x="25" y="35"/>
                      <a:pt x="25" y="35"/>
                      <a:pt x="25" y="35"/>
                    </a:cubicBezTo>
                    <a:cubicBezTo>
                      <a:pt x="25" y="35"/>
                      <a:pt x="25" y="35"/>
                      <a:pt x="25" y="35"/>
                    </a:cubicBezTo>
                    <a:cubicBezTo>
                      <a:pt x="25" y="35"/>
                      <a:pt x="25" y="35"/>
                      <a:pt x="25" y="35"/>
                    </a:cubicBezTo>
                    <a:cubicBezTo>
                      <a:pt x="25" y="35"/>
                      <a:pt x="25" y="35"/>
                      <a:pt x="25" y="35"/>
                    </a:cubicBezTo>
                    <a:cubicBezTo>
                      <a:pt x="25" y="34"/>
                      <a:pt x="25" y="34"/>
                      <a:pt x="25" y="34"/>
                    </a:cubicBezTo>
                    <a:cubicBezTo>
                      <a:pt x="25" y="34"/>
                      <a:pt x="25" y="34"/>
                      <a:pt x="25" y="34"/>
                    </a:cubicBezTo>
                    <a:cubicBezTo>
                      <a:pt x="25" y="34"/>
                      <a:pt x="25" y="34"/>
                      <a:pt x="25" y="34"/>
                    </a:cubicBezTo>
                    <a:cubicBezTo>
                      <a:pt x="25" y="34"/>
                      <a:pt x="25" y="34"/>
                      <a:pt x="25" y="34"/>
                    </a:cubicBezTo>
                    <a:cubicBezTo>
                      <a:pt x="24" y="34"/>
                      <a:pt x="24" y="34"/>
                      <a:pt x="24" y="34"/>
                    </a:cubicBezTo>
                    <a:cubicBezTo>
                      <a:pt x="24" y="34"/>
                      <a:pt x="24" y="34"/>
                      <a:pt x="24" y="34"/>
                    </a:cubicBezTo>
                    <a:cubicBezTo>
                      <a:pt x="24" y="34"/>
                      <a:pt x="24" y="34"/>
                      <a:pt x="24" y="34"/>
                    </a:cubicBezTo>
                    <a:cubicBezTo>
                      <a:pt x="24" y="34"/>
                      <a:pt x="24" y="34"/>
                      <a:pt x="24" y="34"/>
                    </a:cubicBezTo>
                    <a:cubicBezTo>
                      <a:pt x="24" y="34"/>
                      <a:pt x="24" y="34"/>
                      <a:pt x="24" y="34"/>
                    </a:cubicBezTo>
                    <a:cubicBezTo>
                      <a:pt x="24" y="34"/>
                      <a:pt x="24" y="34"/>
                      <a:pt x="24" y="34"/>
                    </a:cubicBezTo>
                    <a:cubicBezTo>
                      <a:pt x="24" y="34"/>
                      <a:pt x="24" y="34"/>
                      <a:pt x="24" y="34"/>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3" y="33"/>
                      <a:pt x="23" y="33"/>
                      <a:pt x="23" y="33"/>
                    </a:cubicBezTo>
                    <a:cubicBezTo>
                      <a:pt x="23" y="33"/>
                      <a:pt x="23" y="33"/>
                      <a:pt x="23" y="33"/>
                    </a:cubicBezTo>
                    <a:cubicBezTo>
                      <a:pt x="23" y="33"/>
                      <a:pt x="23" y="33"/>
                      <a:pt x="23" y="33"/>
                    </a:cubicBezTo>
                    <a:cubicBezTo>
                      <a:pt x="23" y="33"/>
                      <a:pt x="23" y="33"/>
                      <a:pt x="23" y="33"/>
                    </a:cubicBezTo>
                    <a:cubicBezTo>
                      <a:pt x="23" y="33"/>
                      <a:pt x="23" y="33"/>
                      <a:pt x="23" y="33"/>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0"/>
                      <a:pt x="22" y="30"/>
                      <a:pt x="22" y="30"/>
                    </a:cubicBezTo>
                    <a:cubicBezTo>
                      <a:pt x="22" y="30"/>
                      <a:pt x="22" y="30"/>
                      <a:pt x="22" y="30"/>
                    </a:cubicBezTo>
                    <a:cubicBezTo>
                      <a:pt x="22" y="30"/>
                      <a:pt x="22" y="30"/>
                      <a:pt x="22" y="30"/>
                    </a:cubicBezTo>
                    <a:cubicBezTo>
                      <a:pt x="22" y="31"/>
                      <a:pt x="22" y="31"/>
                      <a:pt x="22" y="31"/>
                    </a:cubicBezTo>
                    <a:cubicBezTo>
                      <a:pt x="21" y="31"/>
                      <a:pt x="21" y="31"/>
                      <a:pt x="21" y="31"/>
                    </a:cubicBezTo>
                    <a:cubicBezTo>
                      <a:pt x="21" y="31"/>
                      <a:pt x="21" y="31"/>
                      <a:pt x="21" y="31"/>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29"/>
                      <a:pt x="21" y="29"/>
                      <a:pt x="21" y="29"/>
                    </a:cubicBezTo>
                    <a:cubicBezTo>
                      <a:pt x="21" y="29"/>
                      <a:pt x="21" y="29"/>
                      <a:pt x="21" y="29"/>
                    </a:cubicBezTo>
                    <a:cubicBezTo>
                      <a:pt x="21" y="29"/>
                      <a:pt x="21" y="29"/>
                      <a:pt x="21" y="29"/>
                    </a:cubicBezTo>
                    <a:cubicBezTo>
                      <a:pt x="20" y="29"/>
                      <a:pt x="20" y="29"/>
                      <a:pt x="20" y="29"/>
                    </a:cubicBezTo>
                    <a:cubicBezTo>
                      <a:pt x="20" y="29"/>
                      <a:pt x="20" y="29"/>
                      <a:pt x="20" y="29"/>
                    </a:cubicBezTo>
                    <a:cubicBezTo>
                      <a:pt x="20" y="29"/>
                      <a:pt x="20" y="29"/>
                      <a:pt x="20" y="29"/>
                    </a:cubicBezTo>
                    <a:cubicBezTo>
                      <a:pt x="21" y="29"/>
                      <a:pt x="21" y="29"/>
                      <a:pt x="21"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19" y="29"/>
                      <a:pt x="19" y="29"/>
                      <a:pt x="19" y="29"/>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8" y="29"/>
                      <a:pt x="18" y="29"/>
                      <a:pt x="18" y="29"/>
                    </a:cubicBezTo>
                    <a:cubicBezTo>
                      <a:pt x="18" y="29"/>
                      <a:pt x="18" y="29"/>
                      <a:pt x="18" y="29"/>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7" y="28"/>
                      <a:pt x="17" y="28"/>
                      <a:pt x="17"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9"/>
                      <a:pt x="16" y="29"/>
                      <a:pt x="16" y="29"/>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5" y="28"/>
                      <a:pt x="15"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4" y="27"/>
                      <a:pt x="14" y="27"/>
                      <a:pt x="14" y="27"/>
                    </a:cubicBezTo>
                    <a:cubicBezTo>
                      <a:pt x="14" y="27"/>
                      <a:pt x="14" y="27"/>
                      <a:pt x="14" y="27"/>
                    </a:cubicBezTo>
                    <a:cubicBezTo>
                      <a:pt x="14" y="27"/>
                      <a:pt x="14" y="27"/>
                      <a:pt x="14" y="27"/>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4" y="27"/>
                      <a:pt x="14" y="27"/>
                      <a:pt x="14" y="27"/>
                    </a:cubicBezTo>
                    <a:cubicBezTo>
                      <a:pt x="14" y="27"/>
                      <a:pt x="14" y="27"/>
                      <a:pt x="14" y="27"/>
                    </a:cubicBezTo>
                    <a:cubicBezTo>
                      <a:pt x="14" y="27"/>
                      <a:pt x="14" y="27"/>
                      <a:pt x="14" y="27"/>
                    </a:cubicBezTo>
                    <a:cubicBezTo>
                      <a:pt x="14" y="27"/>
                      <a:pt x="14" y="27"/>
                      <a:pt x="14" y="27"/>
                    </a:cubicBezTo>
                    <a:cubicBezTo>
                      <a:pt x="14" y="27"/>
                      <a:pt x="14" y="27"/>
                      <a:pt x="14" y="27"/>
                    </a:cubicBezTo>
                    <a:cubicBezTo>
                      <a:pt x="14" y="26"/>
                      <a:pt x="14" y="26"/>
                      <a:pt x="14" y="26"/>
                    </a:cubicBezTo>
                    <a:cubicBezTo>
                      <a:pt x="14" y="26"/>
                      <a:pt x="14" y="26"/>
                      <a:pt x="14" y="26"/>
                    </a:cubicBezTo>
                    <a:cubicBezTo>
                      <a:pt x="14" y="27"/>
                      <a:pt x="14" y="27"/>
                      <a:pt x="14" y="27"/>
                    </a:cubicBezTo>
                    <a:cubicBezTo>
                      <a:pt x="14" y="27"/>
                      <a:pt x="14" y="27"/>
                      <a:pt x="14" y="27"/>
                    </a:cubicBezTo>
                    <a:cubicBezTo>
                      <a:pt x="14" y="27"/>
                      <a:pt x="14" y="27"/>
                      <a:pt x="14" y="27"/>
                    </a:cubicBezTo>
                    <a:cubicBezTo>
                      <a:pt x="14" y="27"/>
                      <a:pt x="14" y="27"/>
                      <a:pt x="14" y="27"/>
                    </a:cubicBezTo>
                    <a:cubicBezTo>
                      <a:pt x="14" y="27"/>
                      <a:pt x="14" y="27"/>
                      <a:pt x="14" y="27"/>
                    </a:cubicBezTo>
                    <a:cubicBezTo>
                      <a:pt x="14" y="27"/>
                      <a:pt x="14" y="27"/>
                      <a:pt x="14" y="27"/>
                    </a:cubicBezTo>
                    <a:cubicBezTo>
                      <a:pt x="15" y="27"/>
                      <a:pt x="15" y="27"/>
                      <a:pt x="15" y="27"/>
                    </a:cubicBezTo>
                    <a:cubicBezTo>
                      <a:pt x="15" y="27"/>
                      <a:pt x="15" y="27"/>
                      <a:pt x="15" y="27"/>
                    </a:cubicBezTo>
                    <a:cubicBezTo>
                      <a:pt x="15" y="27"/>
                      <a:pt x="15" y="27"/>
                      <a:pt x="15" y="27"/>
                    </a:cubicBezTo>
                    <a:cubicBezTo>
                      <a:pt x="15" y="27"/>
                      <a:pt x="15" y="27"/>
                      <a:pt x="15" y="27"/>
                    </a:cubicBezTo>
                    <a:cubicBezTo>
                      <a:pt x="15" y="26"/>
                      <a:pt x="15" y="26"/>
                      <a:pt x="15" y="26"/>
                    </a:cubicBezTo>
                    <a:cubicBezTo>
                      <a:pt x="15" y="26"/>
                      <a:pt x="15" y="26"/>
                      <a:pt x="15" y="26"/>
                    </a:cubicBezTo>
                    <a:cubicBezTo>
                      <a:pt x="15" y="26"/>
                      <a:pt x="15" y="26"/>
                      <a:pt x="15" y="26"/>
                    </a:cubicBezTo>
                    <a:cubicBezTo>
                      <a:pt x="15" y="26"/>
                      <a:pt x="15" y="26"/>
                      <a:pt x="15" y="26"/>
                    </a:cubicBezTo>
                    <a:cubicBezTo>
                      <a:pt x="15" y="26"/>
                      <a:pt x="15" y="26"/>
                      <a:pt x="15" y="26"/>
                    </a:cubicBezTo>
                    <a:cubicBezTo>
                      <a:pt x="15" y="26"/>
                      <a:pt x="15" y="26"/>
                      <a:pt x="15"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7"/>
                      <a:pt x="14" y="27"/>
                      <a:pt x="14" y="27"/>
                    </a:cubicBezTo>
                    <a:cubicBezTo>
                      <a:pt x="14" y="26"/>
                      <a:pt x="14" y="26"/>
                      <a:pt x="14"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5"/>
                      <a:pt x="13" y="25"/>
                      <a:pt x="13" y="25"/>
                    </a:cubicBezTo>
                    <a:cubicBezTo>
                      <a:pt x="13" y="25"/>
                      <a:pt x="13" y="25"/>
                      <a:pt x="13"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1" y="24"/>
                      <a:pt x="11" y="24"/>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4"/>
                      <a:pt x="10" y="24"/>
                      <a:pt x="10" y="24"/>
                    </a:cubicBezTo>
                    <a:cubicBezTo>
                      <a:pt x="10" y="24"/>
                      <a:pt x="10" y="24"/>
                      <a:pt x="10" y="24"/>
                    </a:cubicBezTo>
                    <a:cubicBezTo>
                      <a:pt x="10" y="23"/>
                      <a:pt x="10" y="23"/>
                      <a:pt x="10" y="23"/>
                    </a:cubicBezTo>
                    <a:cubicBezTo>
                      <a:pt x="10" y="23"/>
                      <a:pt x="10" y="23"/>
                      <a:pt x="10" y="23"/>
                    </a:cubicBezTo>
                    <a:cubicBezTo>
                      <a:pt x="10" y="24"/>
                      <a:pt x="10" y="24"/>
                      <a:pt x="10" y="24"/>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1"/>
                      <a:pt x="10" y="21"/>
                      <a:pt x="10" y="21"/>
                    </a:cubicBezTo>
                    <a:cubicBezTo>
                      <a:pt x="10" y="21"/>
                      <a:pt x="10" y="21"/>
                      <a:pt x="10" y="21"/>
                    </a:cubicBezTo>
                    <a:cubicBezTo>
                      <a:pt x="10" y="21"/>
                      <a:pt x="10" y="21"/>
                      <a:pt x="10" y="21"/>
                    </a:cubicBezTo>
                    <a:cubicBezTo>
                      <a:pt x="10" y="22"/>
                      <a:pt x="10" y="22"/>
                      <a:pt x="10" y="22"/>
                    </a:cubicBezTo>
                    <a:cubicBezTo>
                      <a:pt x="10" y="22"/>
                      <a:pt x="10" y="22"/>
                      <a:pt x="10"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8" y="21"/>
                      <a:pt x="8" y="21"/>
                      <a:pt x="8" y="21"/>
                    </a:cubicBezTo>
                    <a:cubicBezTo>
                      <a:pt x="8" y="21"/>
                      <a:pt x="8" y="21"/>
                      <a:pt x="8" y="21"/>
                    </a:cubicBezTo>
                    <a:cubicBezTo>
                      <a:pt x="8" y="21"/>
                      <a:pt x="8" y="21"/>
                      <a:pt x="8" y="21"/>
                    </a:cubicBezTo>
                    <a:cubicBezTo>
                      <a:pt x="8" y="21"/>
                      <a:pt x="8" y="21"/>
                      <a:pt x="8" y="21"/>
                    </a:cubicBezTo>
                    <a:cubicBezTo>
                      <a:pt x="8" y="21"/>
                      <a:pt x="8" y="21"/>
                      <a:pt x="8" y="21"/>
                    </a:cubicBezTo>
                    <a:cubicBezTo>
                      <a:pt x="8" y="21"/>
                      <a:pt x="8" y="21"/>
                      <a:pt x="8" y="21"/>
                    </a:cubicBezTo>
                    <a:cubicBezTo>
                      <a:pt x="8" y="21"/>
                      <a:pt x="8" y="21"/>
                      <a:pt x="8" y="21"/>
                    </a:cubicBezTo>
                    <a:cubicBezTo>
                      <a:pt x="8" y="21"/>
                      <a:pt x="8" y="21"/>
                      <a:pt x="8" y="21"/>
                    </a:cubicBezTo>
                    <a:cubicBezTo>
                      <a:pt x="7" y="21"/>
                      <a:pt x="7" y="21"/>
                      <a:pt x="7" y="21"/>
                    </a:cubicBezTo>
                    <a:cubicBezTo>
                      <a:pt x="7" y="21"/>
                      <a:pt x="7" y="21"/>
                      <a:pt x="7" y="21"/>
                    </a:cubicBezTo>
                    <a:cubicBezTo>
                      <a:pt x="7" y="21"/>
                      <a:pt x="7" y="21"/>
                      <a:pt x="7" y="21"/>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6" y="19"/>
                      <a:pt x="6" y="19"/>
                      <a:pt x="6" y="19"/>
                    </a:cubicBezTo>
                    <a:cubicBezTo>
                      <a:pt x="6" y="19"/>
                      <a:pt x="6" y="19"/>
                      <a:pt x="6" y="19"/>
                    </a:cubicBezTo>
                    <a:cubicBezTo>
                      <a:pt x="6" y="19"/>
                      <a:pt x="6" y="19"/>
                      <a:pt x="6" y="19"/>
                    </a:cubicBezTo>
                    <a:cubicBezTo>
                      <a:pt x="6" y="20"/>
                      <a:pt x="6" y="20"/>
                      <a:pt x="6" y="20"/>
                    </a:cubicBezTo>
                    <a:cubicBezTo>
                      <a:pt x="6" y="19"/>
                      <a:pt x="6" y="19"/>
                      <a:pt x="6" y="19"/>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3" y="18"/>
                      <a:pt x="3" y="18"/>
                      <a:pt x="3" y="18"/>
                    </a:cubicBezTo>
                    <a:cubicBezTo>
                      <a:pt x="3" y="18"/>
                      <a:pt x="3" y="18"/>
                      <a:pt x="3" y="18"/>
                    </a:cubicBezTo>
                    <a:cubicBezTo>
                      <a:pt x="3" y="18"/>
                      <a:pt x="3" y="18"/>
                      <a:pt x="3" y="18"/>
                    </a:cubicBezTo>
                    <a:cubicBezTo>
                      <a:pt x="3" y="18"/>
                      <a:pt x="3" y="18"/>
                      <a:pt x="3" y="18"/>
                    </a:cubicBezTo>
                    <a:cubicBezTo>
                      <a:pt x="3" y="18"/>
                      <a:pt x="3" y="18"/>
                      <a:pt x="3" y="18"/>
                    </a:cubicBezTo>
                    <a:cubicBezTo>
                      <a:pt x="3" y="18"/>
                      <a:pt x="3" y="18"/>
                      <a:pt x="3" y="18"/>
                    </a:cubicBezTo>
                    <a:cubicBezTo>
                      <a:pt x="3" y="18"/>
                      <a:pt x="3" y="18"/>
                      <a:pt x="3" y="18"/>
                    </a:cubicBezTo>
                    <a:cubicBezTo>
                      <a:pt x="3" y="18"/>
                      <a:pt x="3" y="18"/>
                      <a:pt x="3" y="18"/>
                    </a:cubicBezTo>
                    <a:cubicBezTo>
                      <a:pt x="3" y="18"/>
                      <a:pt x="3" y="18"/>
                      <a:pt x="3" y="18"/>
                    </a:cubicBezTo>
                    <a:cubicBezTo>
                      <a:pt x="3" y="18"/>
                      <a:pt x="3" y="18"/>
                      <a:pt x="3" y="18"/>
                    </a:cubicBezTo>
                    <a:cubicBezTo>
                      <a:pt x="3" y="18"/>
                      <a:pt x="3" y="18"/>
                      <a:pt x="3" y="18"/>
                    </a:cubicBezTo>
                    <a:cubicBezTo>
                      <a:pt x="3" y="18"/>
                      <a:pt x="3" y="18"/>
                      <a:pt x="3" y="18"/>
                    </a:cubicBezTo>
                    <a:cubicBezTo>
                      <a:pt x="3" y="18"/>
                      <a:pt x="3" y="18"/>
                      <a:pt x="3" y="18"/>
                    </a:cubicBezTo>
                    <a:cubicBezTo>
                      <a:pt x="3" y="18"/>
                      <a:pt x="3" y="18"/>
                      <a:pt x="3" y="18"/>
                    </a:cubicBezTo>
                    <a:cubicBezTo>
                      <a:pt x="3" y="17"/>
                      <a:pt x="3" y="17"/>
                      <a:pt x="3" y="17"/>
                    </a:cubicBezTo>
                    <a:cubicBezTo>
                      <a:pt x="3" y="17"/>
                      <a:pt x="3" y="17"/>
                      <a:pt x="3" y="17"/>
                    </a:cubicBezTo>
                    <a:cubicBezTo>
                      <a:pt x="3" y="17"/>
                      <a:pt x="3" y="17"/>
                      <a:pt x="3" y="17"/>
                    </a:cubicBezTo>
                    <a:cubicBezTo>
                      <a:pt x="2" y="17"/>
                      <a:pt x="2" y="17"/>
                      <a:pt x="2" y="17"/>
                    </a:cubicBezTo>
                    <a:cubicBezTo>
                      <a:pt x="2" y="17"/>
                      <a:pt x="2" y="17"/>
                      <a:pt x="2" y="17"/>
                    </a:cubicBezTo>
                    <a:cubicBezTo>
                      <a:pt x="2" y="17"/>
                      <a:pt x="2" y="17"/>
                      <a:pt x="2" y="17"/>
                    </a:cubicBezTo>
                    <a:cubicBezTo>
                      <a:pt x="2" y="17"/>
                      <a:pt x="2" y="17"/>
                      <a:pt x="2" y="17"/>
                    </a:cubicBezTo>
                    <a:cubicBezTo>
                      <a:pt x="2" y="16"/>
                      <a:pt x="2" y="16"/>
                      <a:pt x="2" y="16"/>
                    </a:cubicBezTo>
                    <a:cubicBezTo>
                      <a:pt x="2" y="17"/>
                      <a:pt x="2" y="17"/>
                      <a:pt x="2" y="17"/>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5"/>
                      <a:pt x="2" y="15"/>
                      <a:pt x="2" y="15"/>
                    </a:cubicBezTo>
                    <a:cubicBezTo>
                      <a:pt x="2" y="15"/>
                      <a:pt x="2" y="15"/>
                      <a:pt x="2" y="15"/>
                    </a:cubicBezTo>
                    <a:cubicBezTo>
                      <a:pt x="2" y="15"/>
                      <a:pt x="2" y="15"/>
                      <a:pt x="2" y="15"/>
                    </a:cubicBezTo>
                    <a:cubicBezTo>
                      <a:pt x="2" y="15"/>
                      <a:pt x="2" y="15"/>
                      <a:pt x="2" y="15"/>
                    </a:cubicBezTo>
                    <a:cubicBezTo>
                      <a:pt x="2" y="15"/>
                      <a:pt x="2" y="15"/>
                      <a:pt x="2" y="15"/>
                    </a:cubicBezTo>
                    <a:cubicBezTo>
                      <a:pt x="2" y="15"/>
                      <a:pt x="2" y="15"/>
                      <a:pt x="2" y="15"/>
                    </a:cubicBezTo>
                    <a:cubicBezTo>
                      <a:pt x="2" y="15"/>
                      <a:pt x="2" y="15"/>
                      <a:pt x="2" y="15"/>
                    </a:cubicBezTo>
                    <a:cubicBezTo>
                      <a:pt x="2" y="15"/>
                      <a:pt x="2" y="15"/>
                      <a:pt x="2" y="15"/>
                    </a:cubicBezTo>
                    <a:cubicBezTo>
                      <a:pt x="2" y="15"/>
                      <a:pt x="2" y="15"/>
                      <a:pt x="2" y="15"/>
                    </a:cubicBezTo>
                    <a:cubicBezTo>
                      <a:pt x="2" y="14"/>
                      <a:pt x="2" y="14"/>
                      <a:pt x="2" y="14"/>
                    </a:cubicBezTo>
                    <a:cubicBezTo>
                      <a:pt x="2" y="15"/>
                      <a:pt x="2" y="15"/>
                      <a:pt x="2" y="15"/>
                    </a:cubicBezTo>
                    <a:cubicBezTo>
                      <a:pt x="1" y="14"/>
                      <a:pt x="1" y="14"/>
                      <a:pt x="1" y="14"/>
                    </a:cubicBezTo>
                    <a:cubicBezTo>
                      <a:pt x="1" y="14"/>
                      <a:pt x="1" y="14"/>
                      <a:pt x="1" y="14"/>
                    </a:cubicBezTo>
                    <a:cubicBezTo>
                      <a:pt x="1" y="14"/>
                      <a:pt x="1" y="14"/>
                      <a:pt x="1" y="14"/>
                    </a:cubicBezTo>
                    <a:cubicBezTo>
                      <a:pt x="1" y="14"/>
                      <a:pt x="1" y="14"/>
                      <a:pt x="1" y="14"/>
                    </a:cubicBezTo>
                    <a:cubicBezTo>
                      <a:pt x="1" y="14"/>
                      <a:pt x="1" y="14"/>
                      <a:pt x="1" y="14"/>
                    </a:cubicBezTo>
                    <a:cubicBezTo>
                      <a:pt x="1" y="14"/>
                      <a:pt x="1" y="14"/>
                      <a:pt x="1" y="14"/>
                    </a:cubicBezTo>
                    <a:cubicBezTo>
                      <a:pt x="1" y="14"/>
                      <a:pt x="1" y="14"/>
                      <a:pt x="1" y="14"/>
                    </a:cubicBezTo>
                    <a:cubicBezTo>
                      <a:pt x="1" y="14"/>
                      <a:pt x="1" y="14"/>
                      <a:pt x="1" y="14"/>
                    </a:cubicBezTo>
                    <a:cubicBezTo>
                      <a:pt x="1" y="14"/>
                      <a:pt x="1" y="14"/>
                      <a:pt x="1" y="14"/>
                    </a:cubicBezTo>
                    <a:cubicBezTo>
                      <a:pt x="1" y="14"/>
                      <a:pt x="1" y="14"/>
                      <a:pt x="1" y="14"/>
                    </a:cubicBezTo>
                    <a:cubicBezTo>
                      <a:pt x="1" y="14"/>
                      <a:pt x="1" y="14"/>
                      <a:pt x="1" y="14"/>
                    </a:cubicBezTo>
                    <a:cubicBezTo>
                      <a:pt x="0" y="14"/>
                      <a:pt x="0" y="14"/>
                      <a:pt x="0" y="14"/>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1" y="13"/>
                      <a:pt x="1" y="13"/>
                      <a:pt x="1" y="13"/>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lose/>
                    <a:moveTo>
                      <a:pt x="69" y="50"/>
                    </a:moveTo>
                    <a:cubicBezTo>
                      <a:pt x="69" y="50"/>
                      <a:pt x="69" y="50"/>
                      <a:pt x="69" y="50"/>
                    </a:cubicBezTo>
                    <a:cubicBezTo>
                      <a:pt x="69" y="50"/>
                      <a:pt x="69" y="50"/>
                      <a:pt x="69" y="50"/>
                    </a:cubicBezTo>
                    <a:close/>
                    <a:moveTo>
                      <a:pt x="68" y="47"/>
                    </a:moveTo>
                    <a:cubicBezTo>
                      <a:pt x="68" y="47"/>
                      <a:pt x="68" y="47"/>
                      <a:pt x="68" y="47"/>
                    </a:cubicBezTo>
                    <a:cubicBezTo>
                      <a:pt x="68" y="47"/>
                      <a:pt x="68" y="47"/>
                      <a:pt x="68" y="47"/>
                    </a:cubicBezTo>
                    <a:cubicBezTo>
                      <a:pt x="68" y="47"/>
                      <a:pt x="68" y="47"/>
                      <a:pt x="68" y="47"/>
                    </a:cubicBezTo>
                    <a:cubicBezTo>
                      <a:pt x="68" y="47"/>
                      <a:pt x="68" y="47"/>
                      <a:pt x="68" y="47"/>
                    </a:cubicBezTo>
                    <a:cubicBezTo>
                      <a:pt x="68" y="47"/>
                      <a:pt x="68" y="47"/>
                      <a:pt x="68" y="47"/>
                    </a:cubicBezTo>
                    <a:cubicBezTo>
                      <a:pt x="68" y="47"/>
                      <a:pt x="68" y="47"/>
                      <a:pt x="68" y="47"/>
                    </a:cubicBezTo>
                    <a:cubicBezTo>
                      <a:pt x="69" y="47"/>
                      <a:pt x="69" y="47"/>
                      <a:pt x="69" y="47"/>
                    </a:cubicBezTo>
                    <a:cubicBezTo>
                      <a:pt x="69" y="47"/>
                      <a:pt x="69" y="47"/>
                      <a:pt x="69" y="47"/>
                    </a:cubicBezTo>
                    <a:cubicBezTo>
                      <a:pt x="69" y="47"/>
                      <a:pt x="69" y="47"/>
                      <a:pt x="69" y="47"/>
                    </a:cubicBezTo>
                    <a:cubicBezTo>
                      <a:pt x="69" y="47"/>
                      <a:pt x="69" y="47"/>
                      <a:pt x="69" y="47"/>
                    </a:cubicBezTo>
                    <a:cubicBezTo>
                      <a:pt x="69" y="47"/>
                      <a:pt x="69" y="47"/>
                      <a:pt x="69" y="47"/>
                    </a:cubicBezTo>
                    <a:cubicBezTo>
                      <a:pt x="69" y="47"/>
                      <a:pt x="69" y="47"/>
                      <a:pt x="69" y="47"/>
                    </a:cubicBezTo>
                    <a:cubicBezTo>
                      <a:pt x="69" y="47"/>
                      <a:pt x="69" y="47"/>
                      <a:pt x="69" y="47"/>
                    </a:cubicBezTo>
                    <a:cubicBezTo>
                      <a:pt x="69" y="47"/>
                      <a:pt x="69" y="47"/>
                      <a:pt x="69" y="47"/>
                    </a:cubicBezTo>
                    <a:cubicBezTo>
                      <a:pt x="69" y="47"/>
                      <a:pt x="69" y="47"/>
                      <a:pt x="69" y="47"/>
                    </a:cubicBezTo>
                    <a:cubicBezTo>
                      <a:pt x="69" y="47"/>
                      <a:pt x="69" y="47"/>
                      <a:pt x="69" y="47"/>
                    </a:cubicBezTo>
                    <a:cubicBezTo>
                      <a:pt x="69" y="47"/>
                      <a:pt x="69" y="47"/>
                      <a:pt x="69" y="47"/>
                    </a:cubicBezTo>
                    <a:cubicBezTo>
                      <a:pt x="69" y="47"/>
                      <a:pt x="69" y="47"/>
                      <a:pt x="69" y="47"/>
                    </a:cubicBezTo>
                    <a:cubicBezTo>
                      <a:pt x="69" y="47"/>
                      <a:pt x="69" y="47"/>
                      <a:pt x="69" y="47"/>
                    </a:cubicBezTo>
                    <a:lnTo>
                      <a:pt x="68" y="47"/>
                    </a:lnTo>
                    <a:close/>
                    <a:moveTo>
                      <a:pt x="66" y="51"/>
                    </a:moveTo>
                    <a:cubicBezTo>
                      <a:pt x="66" y="51"/>
                      <a:pt x="66" y="51"/>
                      <a:pt x="66" y="51"/>
                    </a:cubicBezTo>
                    <a:cubicBezTo>
                      <a:pt x="66" y="51"/>
                      <a:pt x="66" y="51"/>
                      <a:pt x="66" y="51"/>
                    </a:cubicBezTo>
                    <a:cubicBezTo>
                      <a:pt x="66" y="51"/>
                      <a:pt x="66" y="51"/>
                      <a:pt x="66" y="51"/>
                    </a:cubicBezTo>
                    <a:cubicBezTo>
                      <a:pt x="66" y="51"/>
                      <a:pt x="66" y="51"/>
                      <a:pt x="66" y="51"/>
                    </a:cubicBezTo>
                    <a:close/>
                    <a:moveTo>
                      <a:pt x="68" y="46"/>
                    </a:moveTo>
                    <a:cubicBezTo>
                      <a:pt x="68" y="46"/>
                      <a:pt x="68" y="46"/>
                      <a:pt x="68" y="46"/>
                    </a:cubicBezTo>
                    <a:cubicBezTo>
                      <a:pt x="68" y="46"/>
                      <a:pt x="68" y="46"/>
                      <a:pt x="68" y="46"/>
                    </a:cubicBezTo>
                    <a:cubicBezTo>
                      <a:pt x="68" y="46"/>
                      <a:pt x="68" y="46"/>
                      <a:pt x="68" y="46"/>
                    </a:cubicBezTo>
                    <a:cubicBezTo>
                      <a:pt x="68" y="46"/>
                      <a:pt x="68" y="46"/>
                      <a:pt x="68" y="46"/>
                    </a:cubicBezTo>
                    <a:cubicBezTo>
                      <a:pt x="68" y="46"/>
                      <a:pt x="68" y="46"/>
                      <a:pt x="68" y="46"/>
                    </a:cubicBezTo>
                    <a:cubicBezTo>
                      <a:pt x="69" y="46"/>
                      <a:pt x="69" y="46"/>
                      <a:pt x="69" y="46"/>
                    </a:cubicBezTo>
                    <a:cubicBezTo>
                      <a:pt x="68" y="46"/>
                      <a:pt x="68" y="46"/>
                      <a:pt x="68" y="46"/>
                    </a:cubicBezTo>
                    <a:cubicBezTo>
                      <a:pt x="68" y="46"/>
                      <a:pt x="68" y="46"/>
                      <a:pt x="68" y="46"/>
                    </a:cubicBezTo>
                    <a:cubicBezTo>
                      <a:pt x="68" y="46"/>
                      <a:pt x="68" y="46"/>
                      <a:pt x="68" y="46"/>
                    </a:cubicBezTo>
                    <a:cubicBezTo>
                      <a:pt x="68" y="46"/>
                      <a:pt x="68" y="46"/>
                      <a:pt x="68" y="46"/>
                    </a:cubicBezTo>
                    <a:close/>
                    <a:moveTo>
                      <a:pt x="65" y="51"/>
                    </a:moveTo>
                    <a:cubicBezTo>
                      <a:pt x="65" y="51"/>
                      <a:pt x="65" y="51"/>
                      <a:pt x="65" y="51"/>
                    </a:cubicBezTo>
                    <a:cubicBezTo>
                      <a:pt x="65" y="51"/>
                      <a:pt x="65" y="51"/>
                      <a:pt x="65" y="51"/>
                    </a:cubicBezTo>
                    <a:close/>
                    <a:moveTo>
                      <a:pt x="67" y="46"/>
                    </a:moveTo>
                    <a:cubicBezTo>
                      <a:pt x="67" y="46"/>
                      <a:pt x="67" y="46"/>
                      <a:pt x="67" y="46"/>
                    </a:cubicBezTo>
                    <a:cubicBezTo>
                      <a:pt x="67" y="46"/>
                      <a:pt x="67" y="46"/>
                      <a:pt x="67" y="46"/>
                    </a:cubicBezTo>
                    <a:cubicBezTo>
                      <a:pt x="67" y="46"/>
                      <a:pt x="67" y="46"/>
                      <a:pt x="67" y="46"/>
                    </a:cubicBezTo>
                    <a:cubicBezTo>
                      <a:pt x="67" y="46"/>
                      <a:pt x="67" y="46"/>
                      <a:pt x="67" y="46"/>
                    </a:cubicBezTo>
                    <a:close/>
                    <a:moveTo>
                      <a:pt x="67" y="46"/>
                    </a:moveTo>
                    <a:cubicBezTo>
                      <a:pt x="67" y="46"/>
                      <a:pt x="67" y="46"/>
                      <a:pt x="67" y="46"/>
                    </a:cubicBezTo>
                    <a:cubicBezTo>
                      <a:pt x="67" y="46"/>
                      <a:pt x="67" y="46"/>
                      <a:pt x="67" y="46"/>
                    </a:cubicBezTo>
                    <a:cubicBezTo>
                      <a:pt x="67" y="46"/>
                      <a:pt x="67" y="46"/>
                      <a:pt x="67" y="46"/>
                    </a:cubicBezTo>
                    <a:cubicBezTo>
                      <a:pt x="67" y="46"/>
                      <a:pt x="67" y="46"/>
                      <a:pt x="67" y="46"/>
                    </a:cubicBezTo>
                    <a:cubicBezTo>
                      <a:pt x="67" y="46"/>
                      <a:pt x="67" y="46"/>
                      <a:pt x="67" y="46"/>
                    </a:cubicBezTo>
                    <a:cubicBezTo>
                      <a:pt x="67" y="46"/>
                      <a:pt x="67" y="46"/>
                      <a:pt x="67" y="46"/>
                    </a:cubicBezTo>
                    <a:cubicBezTo>
                      <a:pt x="67" y="46"/>
                      <a:pt x="67" y="46"/>
                      <a:pt x="67" y="46"/>
                    </a:cubicBezTo>
                    <a:close/>
                    <a:moveTo>
                      <a:pt x="72" y="45"/>
                    </a:moveTo>
                    <a:cubicBezTo>
                      <a:pt x="72" y="45"/>
                      <a:pt x="72" y="45"/>
                      <a:pt x="72" y="45"/>
                    </a:cubicBezTo>
                    <a:cubicBezTo>
                      <a:pt x="72" y="44"/>
                      <a:pt x="72" y="44"/>
                      <a:pt x="72" y="44"/>
                    </a:cubicBezTo>
                    <a:lnTo>
                      <a:pt x="72" y="45"/>
                    </a:lnTo>
                    <a:close/>
                    <a:moveTo>
                      <a:pt x="64" y="43"/>
                    </a:moveTo>
                    <a:cubicBezTo>
                      <a:pt x="64" y="43"/>
                      <a:pt x="64" y="43"/>
                      <a:pt x="64" y="43"/>
                    </a:cubicBezTo>
                    <a:cubicBezTo>
                      <a:pt x="63" y="43"/>
                      <a:pt x="63" y="43"/>
                      <a:pt x="63" y="43"/>
                    </a:cubicBezTo>
                    <a:cubicBezTo>
                      <a:pt x="63" y="43"/>
                      <a:pt x="63" y="43"/>
                      <a:pt x="63" y="43"/>
                    </a:cubicBezTo>
                    <a:cubicBezTo>
                      <a:pt x="63" y="43"/>
                      <a:pt x="63" y="43"/>
                      <a:pt x="63" y="43"/>
                    </a:cubicBezTo>
                    <a:cubicBezTo>
                      <a:pt x="63" y="43"/>
                      <a:pt x="63" y="43"/>
                      <a:pt x="63" y="43"/>
                    </a:cubicBezTo>
                    <a:cubicBezTo>
                      <a:pt x="63" y="43"/>
                      <a:pt x="63" y="43"/>
                      <a:pt x="63" y="43"/>
                    </a:cubicBezTo>
                    <a:cubicBezTo>
                      <a:pt x="63" y="44"/>
                      <a:pt x="63" y="44"/>
                      <a:pt x="63" y="44"/>
                    </a:cubicBezTo>
                    <a:cubicBezTo>
                      <a:pt x="63" y="44"/>
                      <a:pt x="63" y="44"/>
                      <a:pt x="63" y="44"/>
                    </a:cubicBezTo>
                    <a:cubicBezTo>
                      <a:pt x="63" y="44"/>
                      <a:pt x="63" y="44"/>
                      <a:pt x="63" y="44"/>
                    </a:cubicBezTo>
                    <a:cubicBezTo>
                      <a:pt x="64" y="43"/>
                      <a:pt x="64" y="43"/>
                      <a:pt x="64" y="43"/>
                    </a:cubicBezTo>
                    <a:cubicBezTo>
                      <a:pt x="64" y="43"/>
                      <a:pt x="64" y="43"/>
                      <a:pt x="64" y="43"/>
                    </a:cubicBezTo>
                    <a:close/>
                    <a:moveTo>
                      <a:pt x="63" y="43"/>
                    </a:moveTo>
                    <a:cubicBezTo>
                      <a:pt x="63" y="43"/>
                      <a:pt x="63" y="43"/>
                      <a:pt x="63" y="43"/>
                    </a:cubicBezTo>
                    <a:cubicBezTo>
                      <a:pt x="63" y="43"/>
                      <a:pt x="63" y="43"/>
                      <a:pt x="63" y="43"/>
                    </a:cubicBezTo>
                    <a:cubicBezTo>
                      <a:pt x="63" y="43"/>
                      <a:pt x="63" y="43"/>
                      <a:pt x="63" y="43"/>
                    </a:cubicBezTo>
                    <a:cubicBezTo>
                      <a:pt x="63" y="43"/>
                      <a:pt x="63" y="43"/>
                      <a:pt x="63" y="43"/>
                    </a:cubicBezTo>
                    <a:cubicBezTo>
                      <a:pt x="63" y="43"/>
                      <a:pt x="63" y="43"/>
                      <a:pt x="63" y="43"/>
                    </a:cubicBezTo>
                    <a:cubicBezTo>
                      <a:pt x="63" y="43"/>
                      <a:pt x="63" y="43"/>
                      <a:pt x="63" y="43"/>
                    </a:cubicBezTo>
                    <a:close/>
                    <a:moveTo>
                      <a:pt x="61" y="44"/>
                    </a:moveTo>
                    <a:cubicBezTo>
                      <a:pt x="61" y="44"/>
                      <a:pt x="61" y="44"/>
                      <a:pt x="61" y="44"/>
                    </a:cubicBezTo>
                    <a:cubicBezTo>
                      <a:pt x="61" y="44"/>
                      <a:pt x="61" y="44"/>
                      <a:pt x="61" y="44"/>
                    </a:cubicBezTo>
                    <a:cubicBezTo>
                      <a:pt x="61" y="44"/>
                      <a:pt x="61" y="44"/>
                      <a:pt x="61" y="44"/>
                    </a:cubicBezTo>
                    <a:cubicBezTo>
                      <a:pt x="61" y="44"/>
                      <a:pt x="61" y="44"/>
                      <a:pt x="61" y="44"/>
                    </a:cubicBezTo>
                    <a:cubicBezTo>
                      <a:pt x="61" y="44"/>
                      <a:pt x="61" y="44"/>
                      <a:pt x="61" y="44"/>
                    </a:cubicBezTo>
                    <a:cubicBezTo>
                      <a:pt x="61" y="44"/>
                      <a:pt x="61" y="44"/>
                      <a:pt x="61" y="44"/>
                    </a:cubicBezTo>
                    <a:cubicBezTo>
                      <a:pt x="61" y="44"/>
                      <a:pt x="61" y="44"/>
                      <a:pt x="61" y="44"/>
                    </a:cubicBezTo>
                    <a:cubicBezTo>
                      <a:pt x="61" y="44"/>
                      <a:pt x="61" y="44"/>
                      <a:pt x="61" y="44"/>
                    </a:cubicBezTo>
                    <a:cubicBezTo>
                      <a:pt x="61" y="45"/>
                      <a:pt x="61" y="45"/>
                      <a:pt x="61" y="45"/>
                    </a:cubicBezTo>
                    <a:cubicBezTo>
                      <a:pt x="61" y="45"/>
                      <a:pt x="61" y="45"/>
                      <a:pt x="61" y="45"/>
                    </a:cubicBezTo>
                    <a:cubicBezTo>
                      <a:pt x="61" y="45"/>
                      <a:pt x="61" y="45"/>
                      <a:pt x="61" y="45"/>
                    </a:cubicBezTo>
                    <a:cubicBezTo>
                      <a:pt x="61" y="45"/>
                      <a:pt x="61" y="45"/>
                      <a:pt x="61" y="45"/>
                    </a:cubicBezTo>
                    <a:cubicBezTo>
                      <a:pt x="61" y="45"/>
                      <a:pt x="61" y="45"/>
                      <a:pt x="61" y="45"/>
                    </a:cubicBezTo>
                    <a:cubicBezTo>
                      <a:pt x="61" y="45"/>
                      <a:pt x="61" y="45"/>
                      <a:pt x="61" y="45"/>
                    </a:cubicBezTo>
                    <a:cubicBezTo>
                      <a:pt x="61" y="45"/>
                      <a:pt x="61" y="45"/>
                      <a:pt x="61" y="45"/>
                    </a:cubicBezTo>
                    <a:cubicBezTo>
                      <a:pt x="61" y="45"/>
                      <a:pt x="61" y="45"/>
                      <a:pt x="61" y="45"/>
                    </a:cubicBezTo>
                    <a:cubicBezTo>
                      <a:pt x="61" y="45"/>
                      <a:pt x="61" y="45"/>
                      <a:pt x="61" y="45"/>
                    </a:cubicBezTo>
                    <a:cubicBezTo>
                      <a:pt x="61" y="45"/>
                      <a:pt x="61" y="45"/>
                      <a:pt x="61" y="45"/>
                    </a:cubicBezTo>
                    <a:cubicBezTo>
                      <a:pt x="61" y="45"/>
                      <a:pt x="61" y="45"/>
                      <a:pt x="61" y="45"/>
                    </a:cubicBezTo>
                    <a:cubicBezTo>
                      <a:pt x="61" y="44"/>
                      <a:pt x="61" y="44"/>
                      <a:pt x="61" y="44"/>
                    </a:cubicBezTo>
                    <a:cubicBezTo>
                      <a:pt x="61" y="44"/>
                      <a:pt x="61" y="44"/>
                      <a:pt x="61" y="44"/>
                    </a:cubicBezTo>
                    <a:cubicBezTo>
                      <a:pt x="61" y="44"/>
                      <a:pt x="61" y="44"/>
                      <a:pt x="61" y="44"/>
                    </a:cubicBezTo>
                    <a:cubicBezTo>
                      <a:pt x="61" y="44"/>
                      <a:pt x="61" y="44"/>
                      <a:pt x="61" y="44"/>
                    </a:cubicBezTo>
                    <a:cubicBezTo>
                      <a:pt x="61" y="44"/>
                      <a:pt x="61" y="44"/>
                      <a:pt x="61" y="44"/>
                    </a:cubicBezTo>
                    <a:cubicBezTo>
                      <a:pt x="61" y="44"/>
                      <a:pt x="61" y="44"/>
                      <a:pt x="61" y="44"/>
                    </a:cubicBezTo>
                    <a:cubicBezTo>
                      <a:pt x="61" y="44"/>
                      <a:pt x="61" y="44"/>
                      <a:pt x="61" y="44"/>
                    </a:cubicBezTo>
                    <a:cubicBezTo>
                      <a:pt x="61" y="44"/>
                      <a:pt x="61" y="44"/>
                      <a:pt x="61" y="44"/>
                    </a:cubicBezTo>
                    <a:close/>
                    <a:moveTo>
                      <a:pt x="59" y="45"/>
                    </a:moveTo>
                    <a:cubicBezTo>
                      <a:pt x="59" y="45"/>
                      <a:pt x="59" y="45"/>
                      <a:pt x="59" y="45"/>
                    </a:cubicBezTo>
                    <a:cubicBezTo>
                      <a:pt x="59" y="45"/>
                      <a:pt x="59" y="45"/>
                      <a:pt x="59" y="45"/>
                    </a:cubicBezTo>
                    <a:cubicBezTo>
                      <a:pt x="59" y="45"/>
                      <a:pt x="59" y="45"/>
                      <a:pt x="59" y="45"/>
                    </a:cubicBezTo>
                    <a:cubicBezTo>
                      <a:pt x="59" y="45"/>
                      <a:pt x="59" y="45"/>
                      <a:pt x="59" y="45"/>
                    </a:cubicBezTo>
                    <a:cubicBezTo>
                      <a:pt x="59" y="45"/>
                      <a:pt x="59" y="45"/>
                      <a:pt x="59" y="45"/>
                    </a:cubicBezTo>
                    <a:cubicBezTo>
                      <a:pt x="59" y="45"/>
                      <a:pt x="59" y="45"/>
                      <a:pt x="59" y="45"/>
                    </a:cubicBezTo>
                    <a:cubicBezTo>
                      <a:pt x="59" y="45"/>
                      <a:pt x="59" y="45"/>
                      <a:pt x="59" y="45"/>
                    </a:cubicBezTo>
                    <a:cubicBezTo>
                      <a:pt x="59" y="45"/>
                      <a:pt x="59" y="45"/>
                      <a:pt x="59" y="45"/>
                    </a:cubicBezTo>
                    <a:close/>
                    <a:moveTo>
                      <a:pt x="59" y="43"/>
                    </a:moveTo>
                    <a:cubicBezTo>
                      <a:pt x="59" y="43"/>
                      <a:pt x="59" y="43"/>
                      <a:pt x="59" y="43"/>
                    </a:cubicBezTo>
                    <a:cubicBezTo>
                      <a:pt x="59" y="43"/>
                      <a:pt x="59" y="43"/>
                      <a:pt x="59" y="43"/>
                    </a:cubicBezTo>
                    <a:cubicBezTo>
                      <a:pt x="59" y="43"/>
                      <a:pt x="59" y="43"/>
                      <a:pt x="59" y="43"/>
                    </a:cubicBezTo>
                    <a:cubicBezTo>
                      <a:pt x="59" y="44"/>
                      <a:pt x="59" y="44"/>
                      <a:pt x="59" y="44"/>
                    </a:cubicBezTo>
                    <a:cubicBezTo>
                      <a:pt x="59" y="44"/>
                      <a:pt x="59" y="44"/>
                      <a:pt x="59" y="44"/>
                    </a:cubicBezTo>
                    <a:cubicBezTo>
                      <a:pt x="59" y="44"/>
                      <a:pt x="59" y="44"/>
                      <a:pt x="59" y="44"/>
                    </a:cubicBezTo>
                    <a:cubicBezTo>
                      <a:pt x="59" y="44"/>
                      <a:pt x="59" y="44"/>
                      <a:pt x="59" y="44"/>
                    </a:cubicBezTo>
                    <a:cubicBezTo>
                      <a:pt x="59" y="44"/>
                      <a:pt x="59" y="44"/>
                      <a:pt x="59" y="44"/>
                    </a:cubicBezTo>
                    <a:cubicBezTo>
                      <a:pt x="59" y="44"/>
                      <a:pt x="59" y="44"/>
                      <a:pt x="59" y="44"/>
                    </a:cubicBezTo>
                    <a:cubicBezTo>
                      <a:pt x="59" y="44"/>
                      <a:pt x="59" y="44"/>
                      <a:pt x="59" y="44"/>
                    </a:cubicBezTo>
                    <a:cubicBezTo>
                      <a:pt x="59" y="44"/>
                      <a:pt x="59" y="44"/>
                      <a:pt x="59" y="44"/>
                    </a:cubicBezTo>
                    <a:cubicBezTo>
                      <a:pt x="59" y="44"/>
                      <a:pt x="59" y="44"/>
                      <a:pt x="59" y="44"/>
                    </a:cubicBezTo>
                    <a:cubicBezTo>
                      <a:pt x="59" y="44"/>
                      <a:pt x="59" y="44"/>
                      <a:pt x="59" y="44"/>
                    </a:cubicBezTo>
                    <a:cubicBezTo>
                      <a:pt x="59" y="44"/>
                      <a:pt x="59" y="44"/>
                      <a:pt x="59" y="44"/>
                    </a:cubicBezTo>
                    <a:cubicBezTo>
                      <a:pt x="59" y="44"/>
                      <a:pt x="59" y="44"/>
                      <a:pt x="59" y="44"/>
                    </a:cubicBezTo>
                    <a:cubicBezTo>
                      <a:pt x="59" y="44"/>
                      <a:pt x="59" y="44"/>
                      <a:pt x="59" y="44"/>
                    </a:cubicBezTo>
                    <a:cubicBezTo>
                      <a:pt x="59" y="44"/>
                      <a:pt x="59" y="44"/>
                      <a:pt x="59" y="44"/>
                    </a:cubicBezTo>
                    <a:cubicBezTo>
                      <a:pt x="59" y="44"/>
                      <a:pt x="59" y="44"/>
                      <a:pt x="59" y="44"/>
                    </a:cubicBezTo>
                    <a:cubicBezTo>
                      <a:pt x="59" y="44"/>
                      <a:pt x="59" y="44"/>
                      <a:pt x="59" y="44"/>
                    </a:cubicBezTo>
                    <a:cubicBezTo>
                      <a:pt x="59" y="44"/>
                      <a:pt x="59" y="44"/>
                      <a:pt x="59" y="44"/>
                    </a:cubicBezTo>
                    <a:cubicBezTo>
                      <a:pt x="59" y="44"/>
                      <a:pt x="59" y="44"/>
                      <a:pt x="59" y="44"/>
                    </a:cubicBezTo>
                    <a:cubicBezTo>
                      <a:pt x="59" y="44"/>
                      <a:pt x="59" y="44"/>
                      <a:pt x="59" y="44"/>
                    </a:cubicBezTo>
                    <a:cubicBezTo>
                      <a:pt x="60" y="44"/>
                      <a:pt x="60" y="44"/>
                      <a:pt x="60" y="44"/>
                    </a:cubicBezTo>
                    <a:cubicBezTo>
                      <a:pt x="60" y="44"/>
                      <a:pt x="60" y="44"/>
                      <a:pt x="60" y="44"/>
                    </a:cubicBezTo>
                    <a:cubicBezTo>
                      <a:pt x="60" y="44"/>
                      <a:pt x="60" y="44"/>
                      <a:pt x="60" y="44"/>
                    </a:cubicBezTo>
                    <a:cubicBezTo>
                      <a:pt x="60" y="44"/>
                      <a:pt x="60" y="44"/>
                      <a:pt x="60" y="44"/>
                    </a:cubicBezTo>
                    <a:cubicBezTo>
                      <a:pt x="60" y="44"/>
                      <a:pt x="60" y="44"/>
                      <a:pt x="60" y="44"/>
                    </a:cubicBezTo>
                    <a:cubicBezTo>
                      <a:pt x="60" y="44"/>
                      <a:pt x="60" y="44"/>
                      <a:pt x="60" y="44"/>
                    </a:cubicBezTo>
                    <a:cubicBezTo>
                      <a:pt x="60" y="44"/>
                      <a:pt x="60" y="44"/>
                      <a:pt x="60" y="44"/>
                    </a:cubicBezTo>
                    <a:cubicBezTo>
                      <a:pt x="60" y="44"/>
                      <a:pt x="60" y="44"/>
                      <a:pt x="60" y="44"/>
                    </a:cubicBezTo>
                    <a:cubicBezTo>
                      <a:pt x="59" y="44"/>
                      <a:pt x="59" y="44"/>
                      <a:pt x="59" y="44"/>
                    </a:cubicBezTo>
                    <a:cubicBezTo>
                      <a:pt x="59" y="43"/>
                      <a:pt x="59" y="43"/>
                      <a:pt x="59" y="43"/>
                    </a:cubicBezTo>
                    <a:cubicBezTo>
                      <a:pt x="59" y="43"/>
                      <a:pt x="59" y="43"/>
                      <a:pt x="59" y="43"/>
                    </a:cubicBezTo>
                    <a:cubicBezTo>
                      <a:pt x="59" y="43"/>
                      <a:pt x="59" y="43"/>
                      <a:pt x="59" y="43"/>
                    </a:cubicBezTo>
                    <a:cubicBezTo>
                      <a:pt x="59" y="43"/>
                      <a:pt x="59" y="43"/>
                      <a:pt x="59" y="43"/>
                    </a:cubicBezTo>
                    <a:cubicBezTo>
                      <a:pt x="59" y="43"/>
                      <a:pt x="59" y="43"/>
                      <a:pt x="59" y="43"/>
                    </a:cubicBezTo>
                    <a:cubicBezTo>
                      <a:pt x="59" y="43"/>
                      <a:pt x="59" y="43"/>
                      <a:pt x="59" y="43"/>
                    </a:cubicBezTo>
                    <a:cubicBezTo>
                      <a:pt x="59" y="43"/>
                      <a:pt x="59" y="43"/>
                      <a:pt x="59" y="43"/>
                    </a:cubicBezTo>
                    <a:cubicBezTo>
                      <a:pt x="59" y="43"/>
                      <a:pt x="59" y="43"/>
                      <a:pt x="59" y="43"/>
                    </a:cubicBezTo>
                    <a:close/>
                    <a:moveTo>
                      <a:pt x="59" y="43"/>
                    </a:moveTo>
                    <a:cubicBezTo>
                      <a:pt x="59" y="43"/>
                      <a:pt x="59" y="43"/>
                      <a:pt x="59" y="43"/>
                    </a:cubicBezTo>
                    <a:cubicBezTo>
                      <a:pt x="59" y="43"/>
                      <a:pt x="59" y="43"/>
                      <a:pt x="59" y="43"/>
                    </a:cubicBezTo>
                    <a:cubicBezTo>
                      <a:pt x="59" y="43"/>
                      <a:pt x="59" y="43"/>
                      <a:pt x="59" y="43"/>
                    </a:cubicBezTo>
                    <a:cubicBezTo>
                      <a:pt x="59" y="42"/>
                      <a:pt x="59" y="42"/>
                      <a:pt x="59" y="42"/>
                    </a:cubicBezTo>
                    <a:cubicBezTo>
                      <a:pt x="59" y="42"/>
                      <a:pt x="59" y="42"/>
                      <a:pt x="59" y="42"/>
                    </a:cubicBezTo>
                    <a:cubicBezTo>
                      <a:pt x="59" y="42"/>
                      <a:pt x="59" y="42"/>
                      <a:pt x="59" y="42"/>
                    </a:cubicBezTo>
                    <a:cubicBezTo>
                      <a:pt x="59" y="43"/>
                      <a:pt x="59" y="43"/>
                      <a:pt x="59" y="43"/>
                    </a:cubicBezTo>
                    <a:cubicBezTo>
                      <a:pt x="59" y="43"/>
                      <a:pt x="59" y="43"/>
                      <a:pt x="59" y="43"/>
                    </a:cubicBezTo>
                    <a:close/>
                    <a:moveTo>
                      <a:pt x="59" y="41"/>
                    </a:moveTo>
                    <a:cubicBezTo>
                      <a:pt x="59" y="41"/>
                      <a:pt x="59" y="41"/>
                      <a:pt x="59" y="41"/>
                    </a:cubicBezTo>
                    <a:cubicBezTo>
                      <a:pt x="59" y="41"/>
                      <a:pt x="59" y="41"/>
                      <a:pt x="59" y="41"/>
                    </a:cubicBezTo>
                    <a:cubicBezTo>
                      <a:pt x="59" y="41"/>
                      <a:pt x="59" y="41"/>
                      <a:pt x="59" y="41"/>
                    </a:cubicBezTo>
                    <a:cubicBezTo>
                      <a:pt x="59" y="42"/>
                      <a:pt x="59" y="42"/>
                      <a:pt x="59" y="42"/>
                    </a:cubicBezTo>
                    <a:cubicBezTo>
                      <a:pt x="59" y="42"/>
                      <a:pt x="59" y="42"/>
                      <a:pt x="59" y="42"/>
                    </a:cubicBezTo>
                    <a:cubicBezTo>
                      <a:pt x="59" y="42"/>
                      <a:pt x="59" y="42"/>
                      <a:pt x="59" y="42"/>
                    </a:cubicBezTo>
                    <a:cubicBezTo>
                      <a:pt x="59" y="42"/>
                      <a:pt x="59" y="42"/>
                      <a:pt x="59" y="42"/>
                    </a:cubicBezTo>
                    <a:cubicBezTo>
                      <a:pt x="59" y="42"/>
                      <a:pt x="59" y="42"/>
                      <a:pt x="59" y="42"/>
                    </a:cubicBezTo>
                    <a:cubicBezTo>
                      <a:pt x="60" y="42"/>
                      <a:pt x="60" y="42"/>
                      <a:pt x="60" y="42"/>
                    </a:cubicBezTo>
                    <a:cubicBezTo>
                      <a:pt x="60" y="42"/>
                      <a:pt x="60" y="42"/>
                      <a:pt x="60" y="42"/>
                    </a:cubicBezTo>
                    <a:cubicBezTo>
                      <a:pt x="59" y="42"/>
                      <a:pt x="59" y="42"/>
                      <a:pt x="59" y="42"/>
                    </a:cubicBezTo>
                    <a:cubicBezTo>
                      <a:pt x="59" y="42"/>
                      <a:pt x="59" y="42"/>
                      <a:pt x="59" y="42"/>
                    </a:cubicBezTo>
                    <a:cubicBezTo>
                      <a:pt x="59" y="42"/>
                      <a:pt x="59" y="42"/>
                      <a:pt x="59" y="42"/>
                    </a:cubicBezTo>
                    <a:cubicBezTo>
                      <a:pt x="59" y="41"/>
                      <a:pt x="59" y="41"/>
                      <a:pt x="59" y="41"/>
                    </a:cubicBezTo>
                    <a:cubicBezTo>
                      <a:pt x="60" y="42"/>
                      <a:pt x="60" y="42"/>
                      <a:pt x="60" y="42"/>
                    </a:cubicBezTo>
                    <a:cubicBezTo>
                      <a:pt x="60" y="41"/>
                      <a:pt x="60" y="41"/>
                      <a:pt x="60" y="41"/>
                    </a:cubicBezTo>
                    <a:cubicBezTo>
                      <a:pt x="60" y="42"/>
                      <a:pt x="60" y="42"/>
                      <a:pt x="60" y="42"/>
                    </a:cubicBezTo>
                    <a:cubicBezTo>
                      <a:pt x="60" y="42"/>
                      <a:pt x="60" y="42"/>
                      <a:pt x="60" y="42"/>
                    </a:cubicBezTo>
                    <a:cubicBezTo>
                      <a:pt x="60" y="42"/>
                      <a:pt x="60" y="42"/>
                      <a:pt x="60" y="42"/>
                    </a:cubicBezTo>
                    <a:cubicBezTo>
                      <a:pt x="60" y="42"/>
                      <a:pt x="60" y="42"/>
                      <a:pt x="60" y="42"/>
                    </a:cubicBezTo>
                    <a:cubicBezTo>
                      <a:pt x="60" y="42"/>
                      <a:pt x="60" y="42"/>
                      <a:pt x="60" y="42"/>
                    </a:cubicBezTo>
                    <a:cubicBezTo>
                      <a:pt x="60" y="41"/>
                      <a:pt x="60" y="41"/>
                      <a:pt x="60" y="41"/>
                    </a:cubicBezTo>
                    <a:cubicBezTo>
                      <a:pt x="60" y="41"/>
                      <a:pt x="60" y="41"/>
                      <a:pt x="60" y="41"/>
                    </a:cubicBezTo>
                    <a:cubicBezTo>
                      <a:pt x="60" y="41"/>
                      <a:pt x="60" y="41"/>
                      <a:pt x="60" y="41"/>
                    </a:cubicBezTo>
                    <a:cubicBezTo>
                      <a:pt x="60" y="41"/>
                      <a:pt x="60" y="41"/>
                      <a:pt x="60" y="41"/>
                    </a:cubicBezTo>
                    <a:cubicBezTo>
                      <a:pt x="60" y="41"/>
                      <a:pt x="60" y="41"/>
                      <a:pt x="60" y="41"/>
                    </a:cubicBezTo>
                    <a:cubicBezTo>
                      <a:pt x="60" y="41"/>
                      <a:pt x="60" y="41"/>
                      <a:pt x="60" y="41"/>
                    </a:cubicBezTo>
                    <a:cubicBezTo>
                      <a:pt x="60" y="41"/>
                      <a:pt x="60" y="41"/>
                      <a:pt x="60" y="41"/>
                    </a:cubicBezTo>
                    <a:cubicBezTo>
                      <a:pt x="59" y="41"/>
                      <a:pt x="59" y="41"/>
                      <a:pt x="59" y="41"/>
                    </a:cubicBezTo>
                    <a:cubicBezTo>
                      <a:pt x="59" y="41"/>
                      <a:pt x="59" y="41"/>
                      <a:pt x="59" y="41"/>
                    </a:cubicBezTo>
                    <a:cubicBezTo>
                      <a:pt x="59" y="41"/>
                      <a:pt x="59" y="41"/>
                      <a:pt x="59" y="41"/>
                    </a:cubicBezTo>
                    <a:cubicBezTo>
                      <a:pt x="59" y="41"/>
                      <a:pt x="59" y="41"/>
                      <a:pt x="59" y="41"/>
                    </a:cubicBezTo>
                    <a:close/>
                    <a:moveTo>
                      <a:pt x="90" y="9"/>
                    </a:moveTo>
                    <a:cubicBezTo>
                      <a:pt x="90" y="9"/>
                      <a:pt x="90" y="9"/>
                      <a:pt x="90" y="9"/>
                    </a:cubicBezTo>
                    <a:cubicBezTo>
                      <a:pt x="90" y="9"/>
                      <a:pt x="90" y="9"/>
                      <a:pt x="90" y="9"/>
                    </a:cubicBezTo>
                    <a:cubicBezTo>
                      <a:pt x="90" y="9"/>
                      <a:pt x="90" y="9"/>
                      <a:pt x="90" y="9"/>
                    </a:cubicBezTo>
                    <a:cubicBezTo>
                      <a:pt x="90" y="9"/>
                      <a:pt x="90" y="9"/>
                      <a:pt x="90" y="9"/>
                    </a:cubicBezTo>
                    <a:cubicBezTo>
                      <a:pt x="90" y="9"/>
                      <a:pt x="90" y="9"/>
                      <a:pt x="90" y="9"/>
                    </a:cubicBezTo>
                    <a:close/>
                    <a:moveTo>
                      <a:pt x="81" y="24"/>
                    </a:moveTo>
                    <a:cubicBezTo>
                      <a:pt x="81" y="24"/>
                      <a:pt x="81" y="24"/>
                      <a:pt x="81" y="24"/>
                    </a:cubicBezTo>
                    <a:cubicBezTo>
                      <a:pt x="81" y="24"/>
                      <a:pt x="81" y="24"/>
                      <a:pt x="81" y="24"/>
                    </a:cubicBezTo>
                    <a:cubicBezTo>
                      <a:pt x="81" y="24"/>
                      <a:pt x="81" y="24"/>
                      <a:pt x="81" y="24"/>
                    </a:cubicBezTo>
                    <a:cubicBezTo>
                      <a:pt x="81" y="24"/>
                      <a:pt x="81" y="24"/>
                      <a:pt x="81" y="24"/>
                    </a:cubicBezTo>
                    <a:cubicBezTo>
                      <a:pt x="81" y="24"/>
                      <a:pt x="81" y="24"/>
                      <a:pt x="81" y="24"/>
                    </a:cubicBezTo>
                    <a:cubicBezTo>
                      <a:pt x="81" y="24"/>
                      <a:pt x="81" y="24"/>
                      <a:pt x="81" y="24"/>
                    </a:cubicBezTo>
                    <a:cubicBezTo>
                      <a:pt x="81" y="24"/>
                      <a:pt x="81" y="24"/>
                      <a:pt x="81" y="24"/>
                    </a:cubicBezTo>
                    <a:cubicBezTo>
                      <a:pt x="81" y="24"/>
                      <a:pt x="81" y="24"/>
                      <a:pt x="81" y="24"/>
                    </a:cubicBezTo>
                    <a:cubicBezTo>
                      <a:pt x="81" y="24"/>
                      <a:pt x="81" y="24"/>
                      <a:pt x="81" y="24"/>
                    </a:cubicBezTo>
                    <a:cubicBezTo>
                      <a:pt x="81" y="25"/>
                      <a:pt x="81" y="25"/>
                      <a:pt x="81" y="25"/>
                    </a:cubicBezTo>
                    <a:cubicBezTo>
                      <a:pt x="81" y="25"/>
                      <a:pt x="81" y="25"/>
                      <a:pt x="81" y="25"/>
                    </a:cubicBezTo>
                    <a:cubicBezTo>
                      <a:pt x="81" y="25"/>
                      <a:pt x="81" y="25"/>
                      <a:pt x="81" y="25"/>
                    </a:cubicBezTo>
                    <a:cubicBezTo>
                      <a:pt x="81" y="24"/>
                      <a:pt x="81" y="24"/>
                      <a:pt x="81" y="24"/>
                    </a:cubicBezTo>
                    <a:cubicBezTo>
                      <a:pt x="81" y="24"/>
                      <a:pt x="81" y="24"/>
                      <a:pt x="81" y="24"/>
                    </a:cubicBezTo>
                    <a:cubicBezTo>
                      <a:pt x="81" y="24"/>
                      <a:pt x="81" y="24"/>
                      <a:pt x="81" y="24"/>
                    </a:cubicBezTo>
                    <a:cubicBezTo>
                      <a:pt x="81" y="24"/>
                      <a:pt x="81" y="24"/>
                      <a:pt x="81" y="24"/>
                    </a:cubicBezTo>
                    <a:cubicBezTo>
                      <a:pt x="81" y="24"/>
                      <a:pt x="81" y="24"/>
                      <a:pt x="81" y="24"/>
                    </a:cubicBezTo>
                    <a:cubicBezTo>
                      <a:pt x="81" y="24"/>
                      <a:pt x="81" y="24"/>
                      <a:pt x="81" y="24"/>
                    </a:cubicBezTo>
                    <a:cubicBezTo>
                      <a:pt x="81" y="24"/>
                      <a:pt x="81" y="24"/>
                      <a:pt x="81" y="24"/>
                    </a:cubicBezTo>
                    <a:cubicBezTo>
                      <a:pt x="81" y="24"/>
                      <a:pt x="81" y="24"/>
                      <a:pt x="81" y="24"/>
                    </a:cubicBezTo>
                    <a:close/>
                    <a:moveTo>
                      <a:pt x="73" y="18"/>
                    </a:move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lose/>
                    <a:moveTo>
                      <a:pt x="76" y="15"/>
                    </a:moveTo>
                    <a:cubicBezTo>
                      <a:pt x="76" y="15"/>
                      <a:pt x="76" y="15"/>
                      <a:pt x="76" y="15"/>
                    </a:cubicBezTo>
                    <a:cubicBezTo>
                      <a:pt x="76" y="15"/>
                      <a:pt x="76" y="15"/>
                      <a:pt x="76" y="15"/>
                    </a:cubicBezTo>
                    <a:cubicBezTo>
                      <a:pt x="76" y="15"/>
                      <a:pt x="76" y="15"/>
                      <a:pt x="76" y="15"/>
                    </a:cubicBezTo>
                    <a:cubicBezTo>
                      <a:pt x="76" y="15"/>
                      <a:pt x="76" y="15"/>
                      <a:pt x="76" y="15"/>
                    </a:cubicBezTo>
                    <a:cubicBezTo>
                      <a:pt x="76" y="15"/>
                      <a:pt x="76" y="15"/>
                      <a:pt x="76" y="15"/>
                    </a:cubicBezTo>
                    <a:cubicBezTo>
                      <a:pt x="76" y="14"/>
                      <a:pt x="76" y="14"/>
                      <a:pt x="76" y="14"/>
                    </a:cubicBezTo>
                    <a:cubicBezTo>
                      <a:pt x="76" y="15"/>
                      <a:pt x="76" y="15"/>
                      <a:pt x="76" y="15"/>
                    </a:cubicBezTo>
                    <a:cubicBezTo>
                      <a:pt x="76" y="15"/>
                      <a:pt x="76" y="15"/>
                      <a:pt x="76" y="15"/>
                    </a:cubicBezTo>
                    <a:cubicBezTo>
                      <a:pt x="76" y="15"/>
                      <a:pt x="76" y="15"/>
                      <a:pt x="76" y="15"/>
                    </a:cubicBezTo>
                    <a:cubicBezTo>
                      <a:pt x="76" y="15"/>
                      <a:pt x="76" y="15"/>
                      <a:pt x="76" y="15"/>
                    </a:cubicBezTo>
                    <a:cubicBezTo>
                      <a:pt x="75" y="15"/>
                      <a:pt x="75" y="15"/>
                      <a:pt x="75" y="15"/>
                    </a:cubicBezTo>
                    <a:cubicBezTo>
                      <a:pt x="76" y="15"/>
                      <a:pt x="76" y="15"/>
                      <a:pt x="76" y="15"/>
                    </a:cubicBezTo>
                    <a:cubicBezTo>
                      <a:pt x="75" y="15"/>
                      <a:pt x="75" y="15"/>
                      <a:pt x="75" y="15"/>
                    </a:cubicBezTo>
                    <a:cubicBezTo>
                      <a:pt x="76" y="15"/>
                      <a:pt x="76" y="15"/>
                      <a:pt x="76" y="15"/>
                    </a:cubicBezTo>
                    <a:cubicBezTo>
                      <a:pt x="75" y="15"/>
                      <a:pt x="75" y="15"/>
                      <a:pt x="75" y="15"/>
                    </a:cubicBezTo>
                    <a:cubicBezTo>
                      <a:pt x="75" y="15"/>
                      <a:pt x="75" y="15"/>
                      <a:pt x="75" y="15"/>
                    </a:cubicBezTo>
                    <a:cubicBezTo>
                      <a:pt x="76" y="15"/>
                      <a:pt x="76" y="15"/>
                      <a:pt x="76" y="15"/>
                    </a:cubicBezTo>
                    <a:cubicBezTo>
                      <a:pt x="76" y="15"/>
                      <a:pt x="76" y="15"/>
                      <a:pt x="76" y="15"/>
                    </a:cubicBezTo>
                    <a:cubicBezTo>
                      <a:pt x="76" y="15"/>
                      <a:pt x="76" y="15"/>
                      <a:pt x="76" y="15"/>
                    </a:cubicBezTo>
                    <a:cubicBezTo>
                      <a:pt x="76" y="15"/>
                      <a:pt x="76" y="15"/>
                      <a:pt x="76" y="15"/>
                    </a:cubicBezTo>
                    <a:cubicBezTo>
                      <a:pt x="76" y="15"/>
                      <a:pt x="76" y="15"/>
                      <a:pt x="76" y="15"/>
                    </a:cubicBezTo>
                    <a:cubicBezTo>
                      <a:pt x="76" y="15"/>
                      <a:pt x="76" y="15"/>
                      <a:pt x="76" y="15"/>
                    </a:cubicBezTo>
                    <a:close/>
                    <a:moveTo>
                      <a:pt x="75" y="19"/>
                    </a:moveTo>
                    <a:cubicBezTo>
                      <a:pt x="75" y="19"/>
                      <a:pt x="75" y="19"/>
                      <a:pt x="75" y="19"/>
                    </a:cubicBezTo>
                    <a:cubicBezTo>
                      <a:pt x="75" y="19"/>
                      <a:pt x="75" y="19"/>
                      <a:pt x="75" y="19"/>
                    </a:cubicBezTo>
                    <a:cubicBezTo>
                      <a:pt x="75" y="19"/>
                      <a:pt x="75" y="19"/>
                      <a:pt x="75" y="19"/>
                    </a:cubicBezTo>
                    <a:cubicBezTo>
                      <a:pt x="75" y="19"/>
                      <a:pt x="75" y="19"/>
                      <a:pt x="75" y="19"/>
                    </a:cubicBezTo>
                    <a:cubicBezTo>
                      <a:pt x="75" y="19"/>
                      <a:pt x="75" y="19"/>
                      <a:pt x="75" y="19"/>
                    </a:cubicBezTo>
                    <a:cubicBezTo>
                      <a:pt x="75" y="19"/>
                      <a:pt x="75" y="19"/>
                      <a:pt x="75" y="19"/>
                    </a:cubicBezTo>
                    <a:close/>
                    <a:moveTo>
                      <a:pt x="78" y="15"/>
                    </a:moveTo>
                    <a:cubicBezTo>
                      <a:pt x="78" y="15"/>
                      <a:pt x="78" y="15"/>
                      <a:pt x="78" y="15"/>
                    </a:cubicBezTo>
                    <a:cubicBezTo>
                      <a:pt x="78" y="15"/>
                      <a:pt x="78" y="15"/>
                      <a:pt x="78" y="15"/>
                    </a:cubicBezTo>
                    <a:cubicBezTo>
                      <a:pt x="78" y="15"/>
                      <a:pt x="78" y="15"/>
                      <a:pt x="78" y="15"/>
                    </a:cubicBezTo>
                    <a:cubicBezTo>
                      <a:pt x="78" y="15"/>
                      <a:pt x="78" y="15"/>
                      <a:pt x="78" y="15"/>
                    </a:cubicBezTo>
                    <a:cubicBezTo>
                      <a:pt x="78" y="15"/>
                      <a:pt x="78" y="15"/>
                      <a:pt x="78" y="15"/>
                    </a:cubicBezTo>
                    <a:cubicBezTo>
                      <a:pt x="78" y="15"/>
                      <a:pt x="78" y="15"/>
                      <a:pt x="78" y="15"/>
                    </a:cubicBezTo>
                    <a:cubicBezTo>
                      <a:pt x="78" y="15"/>
                      <a:pt x="78" y="15"/>
                      <a:pt x="78" y="15"/>
                    </a:cubicBezTo>
                    <a:cubicBezTo>
                      <a:pt x="78" y="15"/>
                      <a:pt x="78" y="15"/>
                      <a:pt x="78" y="15"/>
                    </a:cubicBezTo>
                    <a:cubicBezTo>
                      <a:pt x="78" y="15"/>
                      <a:pt x="78" y="15"/>
                      <a:pt x="78" y="15"/>
                    </a:cubicBezTo>
                    <a:cubicBezTo>
                      <a:pt x="78" y="15"/>
                      <a:pt x="78" y="15"/>
                      <a:pt x="78" y="15"/>
                    </a:cubicBezTo>
                    <a:cubicBezTo>
                      <a:pt x="78" y="15"/>
                      <a:pt x="78" y="15"/>
                      <a:pt x="78" y="15"/>
                    </a:cubicBezTo>
                    <a:close/>
                    <a:moveTo>
                      <a:pt x="80" y="15"/>
                    </a:moveTo>
                    <a:cubicBezTo>
                      <a:pt x="80" y="15"/>
                      <a:pt x="80" y="15"/>
                      <a:pt x="80" y="15"/>
                    </a:cubicBezTo>
                    <a:cubicBezTo>
                      <a:pt x="80" y="15"/>
                      <a:pt x="80" y="15"/>
                      <a:pt x="80" y="15"/>
                    </a:cubicBezTo>
                    <a:cubicBezTo>
                      <a:pt x="80" y="15"/>
                      <a:pt x="80" y="15"/>
                      <a:pt x="80" y="15"/>
                    </a:cubicBezTo>
                    <a:cubicBezTo>
                      <a:pt x="79" y="15"/>
                      <a:pt x="79" y="15"/>
                      <a:pt x="79" y="15"/>
                    </a:cubicBezTo>
                    <a:cubicBezTo>
                      <a:pt x="79" y="15"/>
                      <a:pt x="79" y="15"/>
                      <a:pt x="79" y="15"/>
                    </a:cubicBezTo>
                    <a:cubicBezTo>
                      <a:pt x="79" y="15"/>
                      <a:pt x="79" y="15"/>
                      <a:pt x="79" y="15"/>
                    </a:cubicBezTo>
                    <a:cubicBezTo>
                      <a:pt x="79" y="15"/>
                      <a:pt x="79" y="15"/>
                      <a:pt x="79" y="15"/>
                    </a:cubicBezTo>
                    <a:cubicBezTo>
                      <a:pt x="79" y="15"/>
                      <a:pt x="79" y="15"/>
                      <a:pt x="79" y="15"/>
                    </a:cubicBezTo>
                    <a:cubicBezTo>
                      <a:pt x="79" y="15"/>
                      <a:pt x="79" y="15"/>
                      <a:pt x="79" y="15"/>
                    </a:cubicBezTo>
                    <a:cubicBezTo>
                      <a:pt x="79" y="15"/>
                      <a:pt x="79" y="15"/>
                      <a:pt x="79" y="15"/>
                    </a:cubicBezTo>
                    <a:lnTo>
                      <a:pt x="80" y="15"/>
                    </a:lnTo>
                    <a:close/>
                    <a:moveTo>
                      <a:pt x="82" y="11"/>
                    </a:moveTo>
                    <a:cubicBezTo>
                      <a:pt x="82" y="11"/>
                      <a:pt x="82" y="11"/>
                      <a:pt x="82" y="11"/>
                    </a:cubicBezTo>
                    <a:cubicBezTo>
                      <a:pt x="82" y="11"/>
                      <a:pt x="82" y="11"/>
                      <a:pt x="82" y="11"/>
                    </a:cubicBezTo>
                    <a:cubicBezTo>
                      <a:pt x="82" y="11"/>
                      <a:pt x="82" y="11"/>
                      <a:pt x="82" y="11"/>
                    </a:cubicBezTo>
                    <a:cubicBezTo>
                      <a:pt x="82" y="11"/>
                      <a:pt x="82" y="11"/>
                      <a:pt x="82" y="11"/>
                    </a:cubicBezTo>
                    <a:cubicBezTo>
                      <a:pt x="82" y="11"/>
                      <a:pt x="82" y="11"/>
                      <a:pt x="82" y="11"/>
                    </a:cubicBezTo>
                    <a:cubicBezTo>
                      <a:pt x="82" y="11"/>
                      <a:pt x="82" y="11"/>
                      <a:pt x="82" y="11"/>
                    </a:cubicBezTo>
                    <a:cubicBezTo>
                      <a:pt x="82" y="11"/>
                      <a:pt x="82" y="11"/>
                      <a:pt x="82" y="11"/>
                    </a:cubicBezTo>
                    <a:cubicBezTo>
                      <a:pt x="82" y="11"/>
                      <a:pt x="82" y="11"/>
                      <a:pt x="82" y="11"/>
                    </a:cubicBezTo>
                    <a:cubicBezTo>
                      <a:pt x="82" y="11"/>
                      <a:pt x="82" y="11"/>
                      <a:pt x="82" y="11"/>
                    </a:cubicBezTo>
                    <a:close/>
                    <a:moveTo>
                      <a:pt x="80" y="14"/>
                    </a:moveTo>
                    <a:cubicBezTo>
                      <a:pt x="80" y="14"/>
                      <a:pt x="80" y="14"/>
                      <a:pt x="80" y="14"/>
                    </a:cubicBezTo>
                    <a:cubicBezTo>
                      <a:pt x="80" y="14"/>
                      <a:pt x="80" y="14"/>
                      <a:pt x="80" y="14"/>
                    </a:cubicBezTo>
                    <a:cubicBezTo>
                      <a:pt x="80" y="14"/>
                      <a:pt x="80" y="14"/>
                      <a:pt x="80" y="14"/>
                    </a:cubicBezTo>
                    <a:cubicBezTo>
                      <a:pt x="80" y="14"/>
                      <a:pt x="80" y="14"/>
                      <a:pt x="80" y="14"/>
                    </a:cubicBezTo>
                    <a:cubicBezTo>
                      <a:pt x="80" y="14"/>
                      <a:pt x="80" y="14"/>
                      <a:pt x="80" y="14"/>
                    </a:cubicBezTo>
                    <a:cubicBezTo>
                      <a:pt x="80" y="14"/>
                      <a:pt x="80" y="14"/>
                      <a:pt x="80" y="14"/>
                    </a:cubicBezTo>
                    <a:cubicBezTo>
                      <a:pt x="80" y="14"/>
                      <a:pt x="80" y="14"/>
                      <a:pt x="80" y="14"/>
                    </a:cubicBezTo>
                    <a:cubicBezTo>
                      <a:pt x="80" y="14"/>
                      <a:pt x="80" y="14"/>
                      <a:pt x="80" y="14"/>
                    </a:cubicBezTo>
                    <a:cubicBezTo>
                      <a:pt x="80" y="14"/>
                      <a:pt x="80" y="14"/>
                      <a:pt x="80" y="14"/>
                    </a:cubicBezTo>
                    <a:close/>
                    <a:moveTo>
                      <a:pt x="80" y="11"/>
                    </a:moveTo>
                    <a:cubicBezTo>
                      <a:pt x="80" y="11"/>
                      <a:pt x="80" y="11"/>
                      <a:pt x="80" y="11"/>
                    </a:cubicBezTo>
                    <a:cubicBezTo>
                      <a:pt x="80" y="11"/>
                      <a:pt x="80" y="11"/>
                      <a:pt x="80" y="11"/>
                    </a:cubicBezTo>
                    <a:cubicBezTo>
                      <a:pt x="80" y="11"/>
                      <a:pt x="80" y="11"/>
                      <a:pt x="80" y="11"/>
                    </a:cubicBezTo>
                    <a:cubicBezTo>
                      <a:pt x="80" y="11"/>
                      <a:pt x="80" y="11"/>
                      <a:pt x="80" y="11"/>
                    </a:cubicBezTo>
                    <a:cubicBezTo>
                      <a:pt x="80" y="11"/>
                      <a:pt x="80" y="11"/>
                      <a:pt x="80" y="11"/>
                    </a:cubicBezTo>
                    <a:cubicBezTo>
                      <a:pt x="80" y="11"/>
                      <a:pt x="80" y="11"/>
                      <a:pt x="80" y="11"/>
                    </a:cubicBezTo>
                    <a:cubicBezTo>
                      <a:pt x="80" y="11"/>
                      <a:pt x="80" y="11"/>
                      <a:pt x="80" y="11"/>
                    </a:cubicBezTo>
                    <a:cubicBezTo>
                      <a:pt x="81" y="11"/>
                      <a:pt x="81" y="11"/>
                      <a:pt x="81" y="11"/>
                    </a:cubicBezTo>
                    <a:cubicBezTo>
                      <a:pt x="81" y="11"/>
                      <a:pt x="81" y="11"/>
                      <a:pt x="81" y="11"/>
                    </a:cubicBezTo>
                    <a:cubicBezTo>
                      <a:pt x="80" y="12"/>
                      <a:pt x="80" y="12"/>
                      <a:pt x="80" y="12"/>
                    </a:cubicBezTo>
                    <a:cubicBezTo>
                      <a:pt x="80" y="12"/>
                      <a:pt x="80" y="12"/>
                      <a:pt x="80" y="12"/>
                    </a:cubicBezTo>
                    <a:cubicBezTo>
                      <a:pt x="80" y="12"/>
                      <a:pt x="80" y="12"/>
                      <a:pt x="80" y="12"/>
                    </a:cubicBezTo>
                    <a:cubicBezTo>
                      <a:pt x="80" y="12"/>
                      <a:pt x="80" y="12"/>
                      <a:pt x="80" y="12"/>
                    </a:cubicBezTo>
                    <a:cubicBezTo>
                      <a:pt x="80" y="12"/>
                      <a:pt x="80" y="12"/>
                      <a:pt x="80" y="12"/>
                    </a:cubicBezTo>
                    <a:cubicBezTo>
                      <a:pt x="80" y="12"/>
                      <a:pt x="80" y="12"/>
                      <a:pt x="80" y="12"/>
                    </a:cubicBezTo>
                    <a:cubicBezTo>
                      <a:pt x="80" y="12"/>
                      <a:pt x="80" y="12"/>
                      <a:pt x="80" y="12"/>
                    </a:cubicBezTo>
                    <a:cubicBezTo>
                      <a:pt x="80" y="12"/>
                      <a:pt x="80" y="12"/>
                      <a:pt x="80" y="12"/>
                    </a:cubicBezTo>
                    <a:cubicBezTo>
                      <a:pt x="80" y="12"/>
                      <a:pt x="80" y="12"/>
                      <a:pt x="80" y="12"/>
                    </a:cubicBezTo>
                    <a:cubicBezTo>
                      <a:pt x="81" y="12"/>
                      <a:pt x="81" y="12"/>
                      <a:pt x="81" y="12"/>
                    </a:cubicBezTo>
                    <a:cubicBezTo>
                      <a:pt x="80" y="12"/>
                      <a:pt x="80" y="12"/>
                      <a:pt x="80" y="12"/>
                    </a:cubicBezTo>
                    <a:cubicBezTo>
                      <a:pt x="80" y="13"/>
                      <a:pt x="80" y="13"/>
                      <a:pt x="80" y="13"/>
                    </a:cubicBezTo>
                    <a:cubicBezTo>
                      <a:pt x="80" y="13"/>
                      <a:pt x="80" y="13"/>
                      <a:pt x="80" y="13"/>
                    </a:cubicBezTo>
                    <a:cubicBezTo>
                      <a:pt x="80" y="13"/>
                      <a:pt x="80" y="13"/>
                      <a:pt x="80" y="13"/>
                    </a:cubicBezTo>
                    <a:cubicBezTo>
                      <a:pt x="80" y="13"/>
                      <a:pt x="80" y="13"/>
                      <a:pt x="80" y="13"/>
                    </a:cubicBezTo>
                    <a:cubicBezTo>
                      <a:pt x="80" y="14"/>
                      <a:pt x="80" y="14"/>
                      <a:pt x="80" y="14"/>
                    </a:cubicBezTo>
                    <a:cubicBezTo>
                      <a:pt x="80" y="13"/>
                      <a:pt x="80" y="13"/>
                      <a:pt x="80" y="13"/>
                    </a:cubicBezTo>
                    <a:cubicBezTo>
                      <a:pt x="80" y="13"/>
                      <a:pt x="80" y="13"/>
                      <a:pt x="80" y="13"/>
                    </a:cubicBezTo>
                    <a:cubicBezTo>
                      <a:pt x="80" y="13"/>
                      <a:pt x="80" y="13"/>
                      <a:pt x="80" y="13"/>
                    </a:cubicBezTo>
                    <a:cubicBezTo>
                      <a:pt x="80" y="13"/>
                      <a:pt x="80" y="13"/>
                      <a:pt x="80" y="13"/>
                    </a:cubicBezTo>
                    <a:cubicBezTo>
                      <a:pt x="80" y="13"/>
                      <a:pt x="80" y="13"/>
                      <a:pt x="80" y="13"/>
                    </a:cubicBezTo>
                    <a:cubicBezTo>
                      <a:pt x="80" y="13"/>
                      <a:pt x="80" y="13"/>
                      <a:pt x="80" y="13"/>
                    </a:cubicBezTo>
                    <a:cubicBezTo>
                      <a:pt x="80" y="13"/>
                      <a:pt x="80" y="13"/>
                      <a:pt x="80" y="13"/>
                    </a:cubicBezTo>
                    <a:cubicBezTo>
                      <a:pt x="80" y="13"/>
                      <a:pt x="80" y="13"/>
                      <a:pt x="80" y="13"/>
                    </a:cubicBezTo>
                    <a:cubicBezTo>
                      <a:pt x="80" y="13"/>
                      <a:pt x="80" y="13"/>
                      <a:pt x="80" y="13"/>
                    </a:cubicBezTo>
                    <a:cubicBezTo>
                      <a:pt x="81" y="13"/>
                      <a:pt x="81" y="13"/>
                      <a:pt x="81" y="13"/>
                    </a:cubicBezTo>
                    <a:cubicBezTo>
                      <a:pt x="80" y="13"/>
                      <a:pt x="80" y="13"/>
                      <a:pt x="80" y="13"/>
                    </a:cubicBezTo>
                    <a:cubicBezTo>
                      <a:pt x="81" y="12"/>
                      <a:pt x="81" y="12"/>
                      <a:pt x="81" y="12"/>
                    </a:cubicBezTo>
                    <a:cubicBezTo>
                      <a:pt x="81" y="12"/>
                      <a:pt x="81" y="12"/>
                      <a:pt x="81" y="12"/>
                    </a:cubicBezTo>
                    <a:cubicBezTo>
                      <a:pt x="81" y="12"/>
                      <a:pt x="81" y="12"/>
                      <a:pt x="81" y="12"/>
                    </a:cubicBezTo>
                    <a:cubicBezTo>
                      <a:pt x="81" y="12"/>
                      <a:pt x="81" y="12"/>
                      <a:pt x="81" y="12"/>
                    </a:cubicBezTo>
                    <a:cubicBezTo>
                      <a:pt x="81" y="12"/>
                      <a:pt x="81" y="12"/>
                      <a:pt x="81" y="12"/>
                    </a:cubicBezTo>
                    <a:cubicBezTo>
                      <a:pt x="81" y="12"/>
                      <a:pt x="81" y="12"/>
                      <a:pt x="81" y="12"/>
                    </a:cubicBezTo>
                    <a:cubicBezTo>
                      <a:pt x="81" y="12"/>
                      <a:pt x="81" y="12"/>
                      <a:pt x="81" y="12"/>
                    </a:cubicBezTo>
                    <a:cubicBezTo>
                      <a:pt x="81" y="12"/>
                      <a:pt x="81" y="12"/>
                      <a:pt x="81" y="12"/>
                    </a:cubicBezTo>
                    <a:cubicBezTo>
                      <a:pt x="81" y="12"/>
                      <a:pt x="81" y="12"/>
                      <a:pt x="81" y="12"/>
                    </a:cubicBezTo>
                    <a:cubicBezTo>
                      <a:pt x="81" y="12"/>
                      <a:pt x="81" y="12"/>
                      <a:pt x="81" y="12"/>
                    </a:cubicBezTo>
                    <a:cubicBezTo>
                      <a:pt x="81" y="12"/>
                      <a:pt x="81" y="12"/>
                      <a:pt x="81" y="12"/>
                    </a:cubicBezTo>
                    <a:cubicBezTo>
                      <a:pt x="81" y="11"/>
                      <a:pt x="81" y="11"/>
                      <a:pt x="81" y="11"/>
                    </a:cubicBezTo>
                    <a:cubicBezTo>
                      <a:pt x="81" y="11"/>
                      <a:pt x="81" y="11"/>
                      <a:pt x="81" y="11"/>
                    </a:cubicBezTo>
                    <a:cubicBezTo>
                      <a:pt x="81" y="11"/>
                      <a:pt x="81" y="11"/>
                      <a:pt x="81" y="11"/>
                    </a:cubicBezTo>
                    <a:cubicBezTo>
                      <a:pt x="81" y="11"/>
                      <a:pt x="81" y="11"/>
                      <a:pt x="81" y="11"/>
                    </a:cubicBezTo>
                    <a:cubicBezTo>
                      <a:pt x="81" y="11"/>
                      <a:pt x="81" y="11"/>
                      <a:pt x="81" y="11"/>
                    </a:cubicBezTo>
                    <a:cubicBezTo>
                      <a:pt x="81" y="11"/>
                      <a:pt x="81" y="11"/>
                      <a:pt x="81" y="11"/>
                    </a:cubicBezTo>
                    <a:cubicBezTo>
                      <a:pt x="81" y="11"/>
                      <a:pt x="81" y="11"/>
                      <a:pt x="81" y="11"/>
                    </a:cubicBezTo>
                    <a:cubicBezTo>
                      <a:pt x="81" y="11"/>
                      <a:pt x="81" y="11"/>
                      <a:pt x="81" y="11"/>
                    </a:cubicBezTo>
                    <a:cubicBezTo>
                      <a:pt x="81" y="11"/>
                      <a:pt x="81" y="11"/>
                      <a:pt x="81" y="11"/>
                    </a:cubicBezTo>
                    <a:cubicBezTo>
                      <a:pt x="81" y="11"/>
                      <a:pt x="81" y="11"/>
                      <a:pt x="81" y="11"/>
                    </a:cubicBezTo>
                    <a:cubicBezTo>
                      <a:pt x="81" y="11"/>
                      <a:pt x="81" y="11"/>
                      <a:pt x="81" y="11"/>
                    </a:cubicBezTo>
                    <a:cubicBezTo>
                      <a:pt x="81" y="11"/>
                      <a:pt x="81" y="11"/>
                      <a:pt x="81" y="11"/>
                    </a:cubicBezTo>
                    <a:cubicBezTo>
                      <a:pt x="81" y="11"/>
                      <a:pt x="81" y="11"/>
                      <a:pt x="81" y="11"/>
                    </a:cubicBezTo>
                    <a:cubicBezTo>
                      <a:pt x="80" y="11"/>
                      <a:pt x="80" y="11"/>
                      <a:pt x="80" y="11"/>
                    </a:cubicBezTo>
                    <a:close/>
                    <a:moveTo>
                      <a:pt x="80" y="11"/>
                    </a:moveTo>
                    <a:cubicBezTo>
                      <a:pt x="80" y="11"/>
                      <a:pt x="80" y="11"/>
                      <a:pt x="80" y="11"/>
                    </a:cubicBezTo>
                    <a:cubicBezTo>
                      <a:pt x="80" y="11"/>
                      <a:pt x="80" y="11"/>
                      <a:pt x="80" y="11"/>
                    </a:cubicBezTo>
                    <a:cubicBezTo>
                      <a:pt x="80" y="11"/>
                      <a:pt x="80" y="11"/>
                      <a:pt x="80" y="11"/>
                    </a:cubicBezTo>
                    <a:cubicBezTo>
                      <a:pt x="80" y="11"/>
                      <a:pt x="80" y="11"/>
                      <a:pt x="80" y="11"/>
                    </a:cubicBezTo>
                    <a:cubicBezTo>
                      <a:pt x="80" y="11"/>
                      <a:pt x="80" y="11"/>
                      <a:pt x="80" y="11"/>
                    </a:cubicBezTo>
                    <a:cubicBezTo>
                      <a:pt x="80" y="11"/>
                      <a:pt x="80" y="11"/>
                      <a:pt x="80" y="11"/>
                    </a:cubicBezTo>
                    <a:cubicBezTo>
                      <a:pt x="80" y="11"/>
                      <a:pt x="80" y="11"/>
                      <a:pt x="80" y="11"/>
                    </a:cubicBezTo>
                    <a:cubicBezTo>
                      <a:pt x="80" y="11"/>
                      <a:pt x="80" y="11"/>
                      <a:pt x="80" y="11"/>
                    </a:cubicBezTo>
                    <a:close/>
                    <a:moveTo>
                      <a:pt x="81" y="8"/>
                    </a:moveTo>
                    <a:cubicBezTo>
                      <a:pt x="81" y="8"/>
                      <a:pt x="81" y="8"/>
                      <a:pt x="81" y="8"/>
                    </a:cubicBezTo>
                    <a:cubicBezTo>
                      <a:pt x="81" y="8"/>
                      <a:pt x="81" y="8"/>
                      <a:pt x="81"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9"/>
                      <a:pt x="80" y="9"/>
                      <a:pt x="80" y="9"/>
                    </a:cubicBezTo>
                    <a:cubicBezTo>
                      <a:pt x="80" y="9"/>
                      <a:pt x="80" y="9"/>
                      <a:pt x="80" y="9"/>
                    </a:cubicBezTo>
                    <a:cubicBezTo>
                      <a:pt x="80" y="9"/>
                      <a:pt x="80" y="9"/>
                      <a:pt x="80" y="9"/>
                    </a:cubicBezTo>
                    <a:cubicBezTo>
                      <a:pt x="80" y="9"/>
                      <a:pt x="80" y="9"/>
                      <a:pt x="80" y="9"/>
                    </a:cubicBezTo>
                    <a:cubicBezTo>
                      <a:pt x="80" y="9"/>
                      <a:pt x="80" y="9"/>
                      <a:pt x="80" y="9"/>
                    </a:cubicBezTo>
                    <a:cubicBezTo>
                      <a:pt x="80" y="9"/>
                      <a:pt x="80" y="9"/>
                      <a:pt x="80" y="9"/>
                    </a:cubicBezTo>
                    <a:cubicBezTo>
                      <a:pt x="80" y="9"/>
                      <a:pt x="80" y="9"/>
                      <a:pt x="80" y="9"/>
                    </a:cubicBezTo>
                    <a:cubicBezTo>
                      <a:pt x="80" y="9"/>
                      <a:pt x="80" y="9"/>
                      <a:pt x="80" y="9"/>
                    </a:cubicBezTo>
                    <a:cubicBezTo>
                      <a:pt x="80" y="9"/>
                      <a:pt x="80" y="9"/>
                      <a:pt x="80" y="9"/>
                    </a:cubicBezTo>
                    <a:cubicBezTo>
                      <a:pt x="80" y="10"/>
                      <a:pt x="80" y="10"/>
                      <a:pt x="80" y="10"/>
                    </a:cubicBezTo>
                    <a:cubicBezTo>
                      <a:pt x="80" y="10"/>
                      <a:pt x="80" y="10"/>
                      <a:pt x="80" y="10"/>
                    </a:cubicBezTo>
                    <a:cubicBezTo>
                      <a:pt x="80" y="10"/>
                      <a:pt x="80" y="10"/>
                      <a:pt x="80" y="10"/>
                    </a:cubicBezTo>
                    <a:cubicBezTo>
                      <a:pt x="80" y="10"/>
                      <a:pt x="80" y="10"/>
                      <a:pt x="80" y="10"/>
                    </a:cubicBezTo>
                    <a:cubicBezTo>
                      <a:pt x="80" y="9"/>
                      <a:pt x="80" y="9"/>
                      <a:pt x="80" y="9"/>
                    </a:cubicBezTo>
                    <a:cubicBezTo>
                      <a:pt x="80" y="9"/>
                      <a:pt x="80" y="9"/>
                      <a:pt x="80" y="9"/>
                    </a:cubicBezTo>
                    <a:cubicBezTo>
                      <a:pt x="80" y="9"/>
                      <a:pt x="80" y="9"/>
                      <a:pt x="80" y="9"/>
                    </a:cubicBezTo>
                    <a:cubicBezTo>
                      <a:pt x="80" y="9"/>
                      <a:pt x="80" y="9"/>
                      <a:pt x="80" y="9"/>
                    </a:cubicBezTo>
                    <a:cubicBezTo>
                      <a:pt x="80" y="9"/>
                      <a:pt x="80" y="9"/>
                      <a:pt x="80" y="9"/>
                    </a:cubicBezTo>
                    <a:cubicBezTo>
                      <a:pt x="80" y="9"/>
                      <a:pt x="80" y="9"/>
                      <a:pt x="80" y="9"/>
                    </a:cubicBezTo>
                    <a:cubicBezTo>
                      <a:pt x="81" y="9"/>
                      <a:pt x="81" y="9"/>
                      <a:pt x="81" y="9"/>
                    </a:cubicBezTo>
                    <a:cubicBezTo>
                      <a:pt x="80" y="9"/>
                      <a:pt x="80" y="9"/>
                      <a:pt x="80" y="9"/>
                    </a:cubicBezTo>
                    <a:cubicBezTo>
                      <a:pt x="81" y="8"/>
                      <a:pt x="81" y="8"/>
                      <a:pt x="81" y="8"/>
                    </a:cubicBezTo>
                    <a:cubicBezTo>
                      <a:pt x="81" y="8"/>
                      <a:pt x="81" y="8"/>
                      <a:pt x="81" y="8"/>
                    </a:cubicBezTo>
                    <a:cubicBezTo>
                      <a:pt x="81" y="8"/>
                      <a:pt x="81" y="8"/>
                      <a:pt x="81" y="8"/>
                    </a:cubicBezTo>
                    <a:cubicBezTo>
                      <a:pt x="81" y="8"/>
                      <a:pt x="81" y="8"/>
                      <a:pt x="81" y="8"/>
                    </a:cubicBezTo>
                    <a:cubicBezTo>
                      <a:pt x="81" y="8"/>
                      <a:pt x="81" y="8"/>
                      <a:pt x="81" y="8"/>
                    </a:cubicBezTo>
                    <a:cubicBezTo>
                      <a:pt x="81" y="8"/>
                      <a:pt x="81" y="8"/>
                      <a:pt x="81" y="8"/>
                    </a:cubicBezTo>
                    <a:close/>
                    <a:moveTo>
                      <a:pt x="78" y="12"/>
                    </a:moveTo>
                    <a:cubicBezTo>
                      <a:pt x="78" y="12"/>
                      <a:pt x="78" y="12"/>
                      <a:pt x="78" y="12"/>
                    </a:cubicBezTo>
                    <a:cubicBezTo>
                      <a:pt x="78" y="12"/>
                      <a:pt x="78" y="12"/>
                      <a:pt x="78" y="12"/>
                    </a:cubicBezTo>
                    <a:cubicBezTo>
                      <a:pt x="78" y="12"/>
                      <a:pt x="78" y="12"/>
                      <a:pt x="78" y="12"/>
                    </a:cubicBezTo>
                    <a:cubicBezTo>
                      <a:pt x="78" y="12"/>
                      <a:pt x="78" y="12"/>
                      <a:pt x="78" y="12"/>
                    </a:cubicBezTo>
                    <a:close/>
                    <a:moveTo>
                      <a:pt x="78" y="14"/>
                    </a:moveTo>
                    <a:cubicBezTo>
                      <a:pt x="78" y="14"/>
                      <a:pt x="78" y="14"/>
                      <a:pt x="78" y="14"/>
                    </a:cubicBezTo>
                    <a:cubicBezTo>
                      <a:pt x="78" y="14"/>
                      <a:pt x="78" y="14"/>
                      <a:pt x="78" y="14"/>
                    </a:cubicBezTo>
                    <a:cubicBezTo>
                      <a:pt x="78" y="14"/>
                      <a:pt x="78" y="14"/>
                      <a:pt x="78" y="14"/>
                    </a:cubicBezTo>
                    <a:cubicBezTo>
                      <a:pt x="78" y="14"/>
                      <a:pt x="78" y="14"/>
                      <a:pt x="78" y="14"/>
                    </a:cubicBezTo>
                    <a:cubicBezTo>
                      <a:pt x="78" y="14"/>
                      <a:pt x="78" y="14"/>
                      <a:pt x="78" y="14"/>
                    </a:cubicBezTo>
                    <a:cubicBezTo>
                      <a:pt x="78" y="14"/>
                      <a:pt x="78" y="14"/>
                      <a:pt x="78" y="14"/>
                    </a:cubicBezTo>
                    <a:cubicBezTo>
                      <a:pt x="78" y="14"/>
                      <a:pt x="78" y="14"/>
                      <a:pt x="78" y="14"/>
                    </a:cubicBezTo>
                    <a:cubicBezTo>
                      <a:pt x="78" y="14"/>
                      <a:pt x="78" y="14"/>
                      <a:pt x="78" y="14"/>
                    </a:cubicBezTo>
                    <a:cubicBezTo>
                      <a:pt x="79" y="14"/>
                      <a:pt x="79" y="14"/>
                      <a:pt x="79" y="14"/>
                    </a:cubicBezTo>
                    <a:cubicBezTo>
                      <a:pt x="79" y="14"/>
                      <a:pt x="79" y="14"/>
                      <a:pt x="79" y="14"/>
                    </a:cubicBezTo>
                    <a:cubicBezTo>
                      <a:pt x="79" y="14"/>
                      <a:pt x="79" y="14"/>
                      <a:pt x="79" y="14"/>
                    </a:cubicBezTo>
                    <a:cubicBezTo>
                      <a:pt x="79" y="14"/>
                      <a:pt x="79" y="14"/>
                      <a:pt x="79" y="14"/>
                    </a:cubicBezTo>
                    <a:cubicBezTo>
                      <a:pt x="79" y="13"/>
                      <a:pt x="79" y="13"/>
                      <a:pt x="79" y="13"/>
                    </a:cubicBezTo>
                    <a:cubicBezTo>
                      <a:pt x="79" y="13"/>
                      <a:pt x="79" y="13"/>
                      <a:pt x="79" y="13"/>
                    </a:cubicBezTo>
                    <a:cubicBezTo>
                      <a:pt x="79" y="13"/>
                      <a:pt x="79" y="13"/>
                      <a:pt x="79" y="13"/>
                    </a:cubicBezTo>
                    <a:cubicBezTo>
                      <a:pt x="79" y="13"/>
                      <a:pt x="79" y="13"/>
                      <a:pt x="79" y="13"/>
                    </a:cubicBezTo>
                    <a:cubicBezTo>
                      <a:pt x="79" y="13"/>
                      <a:pt x="79" y="13"/>
                      <a:pt x="79" y="13"/>
                    </a:cubicBezTo>
                    <a:cubicBezTo>
                      <a:pt x="79" y="13"/>
                      <a:pt x="79" y="13"/>
                      <a:pt x="79" y="13"/>
                    </a:cubicBezTo>
                    <a:cubicBezTo>
                      <a:pt x="79" y="13"/>
                      <a:pt x="79" y="13"/>
                      <a:pt x="79" y="13"/>
                    </a:cubicBezTo>
                    <a:cubicBezTo>
                      <a:pt x="79" y="13"/>
                      <a:pt x="79" y="13"/>
                      <a:pt x="79" y="13"/>
                    </a:cubicBezTo>
                    <a:cubicBezTo>
                      <a:pt x="79" y="13"/>
                      <a:pt x="79" y="13"/>
                      <a:pt x="79" y="13"/>
                    </a:cubicBezTo>
                    <a:cubicBezTo>
                      <a:pt x="79" y="13"/>
                      <a:pt x="79" y="13"/>
                      <a:pt x="79" y="13"/>
                    </a:cubicBezTo>
                    <a:cubicBezTo>
                      <a:pt x="79" y="13"/>
                      <a:pt x="79" y="13"/>
                      <a:pt x="79" y="13"/>
                    </a:cubicBezTo>
                    <a:cubicBezTo>
                      <a:pt x="79" y="13"/>
                      <a:pt x="79" y="13"/>
                      <a:pt x="79" y="13"/>
                    </a:cubicBezTo>
                    <a:cubicBezTo>
                      <a:pt x="79" y="13"/>
                      <a:pt x="79" y="13"/>
                      <a:pt x="79" y="13"/>
                    </a:cubicBezTo>
                    <a:cubicBezTo>
                      <a:pt x="79" y="13"/>
                      <a:pt x="79" y="13"/>
                      <a:pt x="79" y="13"/>
                    </a:cubicBezTo>
                    <a:cubicBezTo>
                      <a:pt x="79" y="13"/>
                      <a:pt x="79" y="13"/>
                      <a:pt x="79" y="13"/>
                    </a:cubicBezTo>
                    <a:cubicBezTo>
                      <a:pt x="79" y="13"/>
                      <a:pt x="79" y="13"/>
                      <a:pt x="79" y="13"/>
                    </a:cubicBezTo>
                    <a:cubicBezTo>
                      <a:pt x="79" y="13"/>
                      <a:pt x="79" y="13"/>
                      <a:pt x="79" y="13"/>
                    </a:cubicBezTo>
                    <a:cubicBezTo>
                      <a:pt x="78" y="13"/>
                      <a:pt x="78" y="13"/>
                      <a:pt x="78" y="13"/>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3"/>
                      <a:pt x="78" y="13"/>
                      <a:pt x="78" y="13"/>
                    </a:cubicBezTo>
                    <a:cubicBezTo>
                      <a:pt x="78" y="13"/>
                      <a:pt x="78" y="13"/>
                      <a:pt x="78" y="13"/>
                    </a:cubicBezTo>
                    <a:cubicBezTo>
                      <a:pt x="78" y="13"/>
                      <a:pt x="78" y="13"/>
                      <a:pt x="78" y="13"/>
                    </a:cubicBezTo>
                    <a:cubicBezTo>
                      <a:pt x="78" y="13"/>
                      <a:pt x="78" y="13"/>
                      <a:pt x="78" y="13"/>
                    </a:cubicBezTo>
                    <a:cubicBezTo>
                      <a:pt x="78" y="13"/>
                      <a:pt x="78" y="13"/>
                      <a:pt x="78" y="13"/>
                    </a:cubicBezTo>
                    <a:cubicBezTo>
                      <a:pt x="78" y="13"/>
                      <a:pt x="78" y="13"/>
                      <a:pt x="78" y="13"/>
                    </a:cubicBezTo>
                    <a:cubicBezTo>
                      <a:pt x="78" y="13"/>
                      <a:pt x="78" y="13"/>
                      <a:pt x="78" y="13"/>
                    </a:cubicBezTo>
                    <a:cubicBezTo>
                      <a:pt x="78" y="13"/>
                      <a:pt x="78" y="13"/>
                      <a:pt x="78" y="13"/>
                    </a:cubicBezTo>
                    <a:cubicBezTo>
                      <a:pt x="78" y="13"/>
                      <a:pt x="78" y="13"/>
                      <a:pt x="78" y="13"/>
                    </a:cubicBezTo>
                    <a:cubicBezTo>
                      <a:pt x="78" y="13"/>
                      <a:pt x="78" y="13"/>
                      <a:pt x="78" y="13"/>
                    </a:cubicBezTo>
                    <a:cubicBezTo>
                      <a:pt x="78" y="13"/>
                      <a:pt x="78" y="13"/>
                      <a:pt x="78" y="13"/>
                    </a:cubicBezTo>
                    <a:cubicBezTo>
                      <a:pt x="78" y="13"/>
                      <a:pt x="78" y="13"/>
                      <a:pt x="78" y="13"/>
                    </a:cubicBezTo>
                    <a:cubicBezTo>
                      <a:pt x="78" y="13"/>
                      <a:pt x="78" y="13"/>
                      <a:pt x="78" y="13"/>
                    </a:cubicBezTo>
                    <a:cubicBezTo>
                      <a:pt x="77" y="13"/>
                      <a:pt x="77" y="13"/>
                      <a:pt x="77" y="13"/>
                    </a:cubicBezTo>
                    <a:cubicBezTo>
                      <a:pt x="77" y="13"/>
                      <a:pt x="77" y="13"/>
                      <a:pt x="77" y="13"/>
                    </a:cubicBezTo>
                    <a:cubicBezTo>
                      <a:pt x="77" y="13"/>
                      <a:pt x="77" y="13"/>
                      <a:pt x="77" y="13"/>
                    </a:cubicBezTo>
                    <a:cubicBezTo>
                      <a:pt x="77" y="13"/>
                      <a:pt x="77" y="13"/>
                      <a:pt x="77" y="13"/>
                    </a:cubicBezTo>
                    <a:cubicBezTo>
                      <a:pt x="77" y="14"/>
                      <a:pt x="77" y="14"/>
                      <a:pt x="77" y="14"/>
                    </a:cubicBezTo>
                    <a:cubicBezTo>
                      <a:pt x="77" y="14"/>
                      <a:pt x="77" y="14"/>
                      <a:pt x="77" y="14"/>
                    </a:cubicBezTo>
                    <a:cubicBezTo>
                      <a:pt x="77" y="14"/>
                      <a:pt x="77" y="14"/>
                      <a:pt x="77" y="14"/>
                    </a:cubicBezTo>
                    <a:cubicBezTo>
                      <a:pt x="77" y="14"/>
                      <a:pt x="77" y="14"/>
                      <a:pt x="77" y="14"/>
                    </a:cubicBezTo>
                    <a:cubicBezTo>
                      <a:pt x="78" y="14"/>
                      <a:pt x="78" y="14"/>
                      <a:pt x="78" y="14"/>
                    </a:cubicBezTo>
                    <a:cubicBezTo>
                      <a:pt x="77" y="14"/>
                      <a:pt x="77" y="14"/>
                      <a:pt x="77" y="14"/>
                    </a:cubicBezTo>
                    <a:cubicBezTo>
                      <a:pt x="77" y="14"/>
                      <a:pt x="77" y="14"/>
                      <a:pt x="77" y="14"/>
                    </a:cubicBezTo>
                    <a:cubicBezTo>
                      <a:pt x="77" y="14"/>
                      <a:pt x="77" y="14"/>
                      <a:pt x="77" y="14"/>
                    </a:cubicBezTo>
                    <a:cubicBezTo>
                      <a:pt x="77" y="14"/>
                      <a:pt x="77" y="14"/>
                      <a:pt x="77" y="14"/>
                    </a:cubicBezTo>
                    <a:cubicBezTo>
                      <a:pt x="77" y="14"/>
                      <a:pt x="77" y="14"/>
                      <a:pt x="77" y="14"/>
                    </a:cubicBezTo>
                    <a:cubicBezTo>
                      <a:pt x="77" y="14"/>
                      <a:pt x="77" y="14"/>
                      <a:pt x="77" y="14"/>
                    </a:cubicBezTo>
                    <a:cubicBezTo>
                      <a:pt x="77" y="14"/>
                      <a:pt x="77" y="14"/>
                      <a:pt x="77" y="14"/>
                    </a:cubicBezTo>
                    <a:cubicBezTo>
                      <a:pt x="78" y="14"/>
                      <a:pt x="78" y="14"/>
                      <a:pt x="78" y="14"/>
                    </a:cubicBezTo>
                    <a:cubicBezTo>
                      <a:pt x="78" y="14"/>
                      <a:pt x="78" y="14"/>
                      <a:pt x="78" y="14"/>
                    </a:cubicBezTo>
                    <a:cubicBezTo>
                      <a:pt x="78" y="14"/>
                      <a:pt x="78" y="14"/>
                      <a:pt x="78" y="14"/>
                    </a:cubicBezTo>
                    <a:cubicBezTo>
                      <a:pt x="78" y="14"/>
                      <a:pt x="78" y="14"/>
                      <a:pt x="78" y="14"/>
                    </a:cubicBezTo>
                    <a:close/>
                    <a:moveTo>
                      <a:pt x="78" y="15"/>
                    </a:moveTo>
                    <a:cubicBezTo>
                      <a:pt x="78" y="15"/>
                      <a:pt x="78" y="15"/>
                      <a:pt x="78" y="15"/>
                    </a:cubicBezTo>
                    <a:cubicBezTo>
                      <a:pt x="78" y="15"/>
                      <a:pt x="78" y="15"/>
                      <a:pt x="78" y="15"/>
                    </a:cubicBezTo>
                    <a:cubicBezTo>
                      <a:pt x="78" y="15"/>
                      <a:pt x="78" y="15"/>
                      <a:pt x="78" y="15"/>
                    </a:cubicBezTo>
                    <a:cubicBezTo>
                      <a:pt x="78" y="15"/>
                      <a:pt x="78" y="15"/>
                      <a:pt x="78" y="15"/>
                    </a:cubicBezTo>
                    <a:cubicBezTo>
                      <a:pt x="78" y="15"/>
                      <a:pt x="78" y="15"/>
                      <a:pt x="78" y="15"/>
                    </a:cubicBezTo>
                    <a:cubicBezTo>
                      <a:pt x="78" y="15"/>
                      <a:pt x="78" y="15"/>
                      <a:pt x="78" y="15"/>
                    </a:cubicBezTo>
                    <a:cubicBezTo>
                      <a:pt x="78" y="15"/>
                      <a:pt x="78" y="15"/>
                      <a:pt x="78" y="15"/>
                    </a:cubicBezTo>
                    <a:cubicBezTo>
                      <a:pt x="78" y="15"/>
                      <a:pt x="78" y="15"/>
                      <a:pt x="78" y="15"/>
                    </a:cubicBezTo>
                    <a:cubicBezTo>
                      <a:pt x="78" y="15"/>
                      <a:pt x="78" y="15"/>
                      <a:pt x="78" y="15"/>
                    </a:cubicBezTo>
                    <a:close/>
                    <a:moveTo>
                      <a:pt x="70" y="27"/>
                    </a:moveTo>
                    <a:cubicBezTo>
                      <a:pt x="70" y="27"/>
                      <a:pt x="70" y="27"/>
                      <a:pt x="70" y="27"/>
                    </a:cubicBezTo>
                    <a:cubicBezTo>
                      <a:pt x="70" y="28"/>
                      <a:pt x="70" y="28"/>
                      <a:pt x="70" y="28"/>
                    </a:cubicBezTo>
                    <a:cubicBezTo>
                      <a:pt x="70" y="28"/>
                      <a:pt x="70" y="28"/>
                      <a:pt x="70" y="28"/>
                    </a:cubicBezTo>
                    <a:cubicBezTo>
                      <a:pt x="70" y="27"/>
                      <a:pt x="70" y="27"/>
                      <a:pt x="70" y="27"/>
                    </a:cubicBezTo>
                    <a:close/>
                    <a:moveTo>
                      <a:pt x="69" y="28"/>
                    </a:moveTo>
                    <a:cubicBezTo>
                      <a:pt x="69" y="28"/>
                      <a:pt x="69" y="28"/>
                      <a:pt x="69" y="28"/>
                    </a:cubicBezTo>
                    <a:cubicBezTo>
                      <a:pt x="68" y="28"/>
                      <a:pt x="68" y="28"/>
                      <a:pt x="68" y="28"/>
                    </a:cubicBezTo>
                    <a:cubicBezTo>
                      <a:pt x="68" y="28"/>
                      <a:pt x="68" y="28"/>
                      <a:pt x="68" y="28"/>
                    </a:cubicBezTo>
                    <a:cubicBezTo>
                      <a:pt x="68" y="28"/>
                      <a:pt x="68" y="28"/>
                      <a:pt x="68" y="28"/>
                    </a:cubicBezTo>
                    <a:cubicBezTo>
                      <a:pt x="68" y="28"/>
                      <a:pt x="68" y="28"/>
                      <a:pt x="68" y="28"/>
                    </a:cubicBezTo>
                    <a:cubicBezTo>
                      <a:pt x="68" y="28"/>
                      <a:pt x="68" y="28"/>
                      <a:pt x="68" y="28"/>
                    </a:cubicBezTo>
                    <a:cubicBezTo>
                      <a:pt x="69" y="28"/>
                      <a:pt x="69" y="28"/>
                      <a:pt x="69" y="28"/>
                    </a:cubicBezTo>
                    <a:cubicBezTo>
                      <a:pt x="69" y="28"/>
                      <a:pt x="69" y="28"/>
                      <a:pt x="69" y="28"/>
                    </a:cubicBezTo>
                    <a:close/>
                    <a:moveTo>
                      <a:pt x="64" y="30"/>
                    </a:moveTo>
                    <a:cubicBezTo>
                      <a:pt x="64" y="30"/>
                      <a:pt x="64" y="30"/>
                      <a:pt x="64" y="30"/>
                    </a:cubicBezTo>
                    <a:cubicBezTo>
                      <a:pt x="64" y="30"/>
                      <a:pt x="64" y="30"/>
                      <a:pt x="64" y="30"/>
                    </a:cubicBezTo>
                    <a:cubicBezTo>
                      <a:pt x="64" y="30"/>
                      <a:pt x="64" y="30"/>
                      <a:pt x="64" y="30"/>
                    </a:cubicBezTo>
                    <a:cubicBezTo>
                      <a:pt x="64" y="30"/>
                      <a:pt x="64" y="30"/>
                      <a:pt x="64" y="30"/>
                    </a:cubicBezTo>
                    <a:cubicBezTo>
                      <a:pt x="64" y="30"/>
                      <a:pt x="64" y="30"/>
                      <a:pt x="64" y="30"/>
                    </a:cubicBezTo>
                    <a:cubicBezTo>
                      <a:pt x="64" y="30"/>
                      <a:pt x="64" y="30"/>
                      <a:pt x="64" y="30"/>
                    </a:cubicBezTo>
                    <a:cubicBezTo>
                      <a:pt x="64" y="30"/>
                      <a:pt x="64" y="30"/>
                      <a:pt x="64" y="30"/>
                    </a:cubicBezTo>
                    <a:cubicBezTo>
                      <a:pt x="64" y="30"/>
                      <a:pt x="64" y="30"/>
                      <a:pt x="64" y="30"/>
                    </a:cubicBezTo>
                    <a:cubicBezTo>
                      <a:pt x="64" y="30"/>
                      <a:pt x="64" y="30"/>
                      <a:pt x="64" y="30"/>
                    </a:cubicBezTo>
                    <a:cubicBezTo>
                      <a:pt x="64" y="30"/>
                      <a:pt x="64" y="30"/>
                      <a:pt x="64" y="30"/>
                    </a:cubicBezTo>
                    <a:cubicBezTo>
                      <a:pt x="64" y="30"/>
                      <a:pt x="64" y="30"/>
                      <a:pt x="64" y="30"/>
                    </a:cubicBezTo>
                    <a:cubicBezTo>
                      <a:pt x="64" y="29"/>
                      <a:pt x="64" y="29"/>
                      <a:pt x="64" y="29"/>
                    </a:cubicBezTo>
                    <a:cubicBezTo>
                      <a:pt x="64" y="29"/>
                      <a:pt x="64" y="29"/>
                      <a:pt x="64" y="29"/>
                    </a:cubicBezTo>
                    <a:cubicBezTo>
                      <a:pt x="64" y="30"/>
                      <a:pt x="64" y="30"/>
                      <a:pt x="64" y="30"/>
                    </a:cubicBezTo>
                    <a:close/>
                    <a:moveTo>
                      <a:pt x="63" y="30"/>
                    </a:moveTo>
                    <a:cubicBezTo>
                      <a:pt x="63" y="30"/>
                      <a:pt x="63" y="30"/>
                      <a:pt x="63" y="30"/>
                    </a:cubicBezTo>
                    <a:cubicBezTo>
                      <a:pt x="63" y="30"/>
                      <a:pt x="63" y="30"/>
                      <a:pt x="63" y="30"/>
                    </a:cubicBezTo>
                    <a:cubicBezTo>
                      <a:pt x="63" y="30"/>
                      <a:pt x="63" y="30"/>
                      <a:pt x="63" y="30"/>
                    </a:cubicBezTo>
                    <a:cubicBezTo>
                      <a:pt x="63" y="30"/>
                      <a:pt x="63" y="30"/>
                      <a:pt x="63" y="30"/>
                    </a:cubicBezTo>
                    <a:cubicBezTo>
                      <a:pt x="62" y="30"/>
                      <a:pt x="62" y="30"/>
                      <a:pt x="62" y="30"/>
                    </a:cubicBezTo>
                    <a:lnTo>
                      <a:pt x="63" y="30"/>
                    </a:lnTo>
                    <a:close/>
                    <a:moveTo>
                      <a:pt x="63" y="28"/>
                    </a:moveTo>
                    <a:cubicBezTo>
                      <a:pt x="63" y="28"/>
                      <a:pt x="63" y="28"/>
                      <a:pt x="63" y="28"/>
                    </a:cubicBezTo>
                    <a:cubicBezTo>
                      <a:pt x="63" y="28"/>
                      <a:pt x="63" y="28"/>
                      <a:pt x="63" y="28"/>
                    </a:cubicBezTo>
                    <a:cubicBezTo>
                      <a:pt x="63" y="28"/>
                      <a:pt x="63" y="28"/>
                      <a:pt x="63" y="28"/>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8"/>
                      <a:pt x="63" y="28"/>
                      <a:pt x="63" y="28"/>
                    </a:cubicBezTo>
                    <a:cubicBezTo>
                      <a:pt x="63" y="28"/>
                      <a:pt x="63" y="28"/>
                      <a:pt x="63" y="28"/>
                    </a:cubicBezTo>
                    <a:cubicBezTo>
                      <a:pt x="63" y="28"/>
                      <a:pt x="63" y="28"/>
                      <a:pt x="63" y="28"/>
                    </a:cubicBezTo>
                    <a:cubicBezTo>
                      <a:pt x="63" y="28"/>
                      <a:pt x="63" y="28"/>
                      <a:pt x="63" y="28"/>
                    </a:cubicBezTo>
                    <a:close/>
                    <a:moveTo>
                      <a:pt x="59" y="28"/>
                    </a:moveTo>
                    <a:cubicBezTo>
                      <a:pt x="59" y="28"/>
                      <a:pt x="59" y="28"/>
                      <a:pt x="59" y="28"/>
                    </a:cubicBezTo>
                    <a:cubicBezTo>
                      <a:pt x="59" y="28"/>
                      <a:pt x="59" y="28"/>
                      <a:pt x="59" y="28"/>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30"/>
                      <a:pt x="59" y="30"/>
                      <a:pt x="59" y="30"/>
                    </a:cubicBezTo>
                    <a:cubicBezTo>
                      <a:pt x="59" y="29"/>
                      <a:pt x="59" y="29"/>
                      <a:pt x="59" y="29"/>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1"/>
                      <a:pt x="59" y="31"/>
                      <a:pt x="59" y="31"/>
                    </a:cubicBezTo>
                    <a:cubicBezTo>
                      <a:pt x="59" y="31"/>
                      <a:pt x="59" y="31"/>
                      <a:pt x="59" y="31"/>
                    </a:cubicBezTo>
                    <a:cubicBezTo>
                      <a:pt x="59" y="31"/>
                      <a:pt x="59" y="31"/>
                      <a:pt x="59" y="31"/>
                    </a:cubicBezTo>
                    <a:cubicBezTo>
                      <a:pt x="60" y="31"/>
                      <a:pt x="60" y="31"/>
                      <a:pt x="60"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8" y="31"/>
                      <a:pt x="58" y="31"/>
                      <a:pt x="58" y="31"/>
                    </a:cubicBezTo>
                    <a:cubicBezTo>
                      <a:pt x="58" y="31"/>
                      <a:pt x="58" y="31"/>
                      <a:pt x="58" y="31"/>
                    </a:cubicBezTo>
                    <a:cubicBezTo>
                      <a:pt x="58" y="31"/>
                      <a:pt x="58" y="31"/>
                      <a:pt x="58" y="31"/>
                    </a:cubicBezTo>
                    <a:cubicBezTo>
                      <a:pt x="58" y="30"/>
                      <a:pt x="58" y="30"/>
                      <a:pt x="58" y="30"/>
                    </a:cubicBezTo>
                    <a:cubicBezTo>
                      <a:pt x="58" y="30"/>
                      <a:pt x="58" y="30"/>
                      <a:pt x="58" y="30"/>
                    </a:cubicBezTo>
                    <a:cubicBezTo>
                      <a:pt x="58" y="31"/>
                      <a:pt x="58" y="31"/>
                      <a:pt x="58" y="31"/>
                    </a:cubicBezTo>
                    <a:cubicBezTo>
                      <a:pt x="58" y="30"/>
                      <a:pt x="58" y="30"/>
                      <a:pt x="58" y="30"/>
                    </a:cubicBezTo>
                    <a:cubicBezTo>
                      <a:pt x="58" y="30"/>
                      <a:pt x="58" y="30"/>
                      <a:pt x="58" y="30"/>
                    </a:cubicBezTo>
                    <a:cubicBezTo>
                      <a:pt x="58" y="30"/>
                      <a:pt x="58" y="30"/>
                      <a:pt x="58" y="30"/>
                    </a:cubicBezTo>
                    <a:cubicBezTo>
                      <a:pt x="59" y="30"/>
                      <a:pt x="59" y="30"/>
                      <a:pt x="59" y="30"/>
                    </a:cubicBezTo>
                    <a:cubicBezTo>
                      <a:pt x="59" y="30"/>
                      <a:pt x="59" y="30"/>
                      <a:pt x="59" y="30"/>
                    </a:cubicBezTo>
                    <a:cubicBezTo>
                      <a:pt x="59" y="30"/>
                      <a:pt x="59" y="30"/>
                      <a:pt x="59" y="30"/>
                    </a:cubicBezTo>
                    <a:cubicBezTo>
                      <a:pt x="59" y="31"/>
                      <a:pt x="59" y="31"/>
                      <a:pt x="59" y="31"/>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8" y="30"/>
                      <a:pt x="58" y="30"/>
                      <a:pt x="58" y="30"/>
                    </a:cubicBezTo>
                    <a:cubicBezTo>
                      <a:pt x="58" y="30"/>
                      <a:pt x="58" y="30"/>
                      <a:pt x="58" y="30"/>
                    </a:cubicBezTo>
                    <a:cubicBezTo>
                      <a:pt x="58" y="30"/>
                      <a:pt x="58" y="30"/>
                      <a:pt x="58" y="30"/>
                    </a:cubicBezTo>
                    <a:cubicBezTo>
                      <a:pt x="58" y="30"/>
                      <a:pt x="58" y="30"/>
                      <a:pt x="58" y="30"/>
                    </a:cubicBezTo>
                    <a:cubicBezTo>
                      <a:pt x="58" y="30"/>
                      <a:pt x="58" y="30"/>
                      <a:pt x="58" y="30"/>
                    </a:cubicBezTo>
                    <a:cubicBezTo>
                      <a:pt x="58" y="30"/>
                      <a:pt x="58" y="30"/>
                      <a:pt x="58" y="30"/>
                    </a:cubicBezTo>
                    <a:cubicBezTo>
                      <a:pt x="58" y="30"/>
                      <a:pt x="58" y="30"/>
                      <a:pt x="58" y="30"/>
                    </a:cubicBezTo>
                    <a:cubicBezTo>
                      <a:pt x="58" y="30"/>
                      <a:pt x="58" y="30"/>
                      <a:pt x="58" y="30"/>
                    </a:cubicBezTo>
                    <a:cubicBezTo>
                      <a:pt x="58" y="31"/>
                      <a:pt x="58" y="31"/>
                      <a:pt x="58" y="31"/>
                    </a:cubicBezTo>
                    <a:cubicBezTo>
                      <a:pt x="58" y="30"/>
                      <a:pt x="58" y="30"/>
                      <a:pt x="58" y="30"/>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2"/>
                      <a:pt x="58" y="32"/>
                      <a:pt x="58" y="32"/>
                    </a:cubicBezTo>
                    <a:cubicBezTo>
                      <a:pt x="58" y="32"/>
                      <a:pt x="58" y="32"/>
                      <a:pt x="58" y="32"/>
                    </a:cubicBezTo>
                    <a:cubicBezTo>
                      <a:pt x="58" y="32"/>
                      <a:pt x="58" y="32"/>
                      <a:pt x="58" y="32"/>
                    </a:cubicBezTo>
                    <a:cubicBezTo>
                      <a:pt x="58" y="32"/>
                      <a:pt x="58" y="32"/>
                      <a:pt x="58" y="32"/>
                    </a:cubicBezTo>
                    <a:cubicBezTo>
                      <a:pt x="58" y="32"/>
                      <a:pt x="58" y="32"/>
                      <a:pt x="58" y="32"/>
                    </a:cubicBezTo>
                    <a:cubicBezTo>
                      <a:pt x="58" y="32"/>
                      <a:pt x="58" y="32"/>
                      <a:pt x="58" y="32"/>
                    </a:cubicBezTo>
                    <a:cubicBezTo>
                      <a:pt x="58" y="32"/>
                      <a:pt x="58" y="32"/>
                      <a:pt x="58" y="32"/>
                    </a:cubicBezTo>
                    <a:cubicBezTo>
                      <a:pt x="58" y="32"/>
                      <a:pt x="58" y="32"/>
                      <a:pt x="58" y="32"/>
                    </a:cubicBezTo>
                    <a:cubicBezTo>
                      <a:pt x="58" y="32"/>
                      <a:pt x="58" y="32"/>
                      <a:pt x="58" y="32"/>
                    </a:cubicBezTo>
                    <a:cubicBezTo>
                      <a:pt x="58" y="32"/>
                      <a:pt x="58" y="32"/>
                      <a:pt x="58" y="32"/>
                    </a:cubicBezTo>
                    <a:cubicBezTo>
                      <a:pt x="58" y="32"/>
                      <a:pt x="58" y="32"/>
                      <a:pt x="58" y="32"/>
                    </a:cubicBezTo>
                    <a:cubicBezTo>
                      <a:pt x="58" y="32"/>
                      <a:pt x="58" y="32"/>
                      <a:pt x="58" y="32"/>
                    </a:cubicBezTo>
                    <a:cubicBezTo>
                      <a:pt x="58" y="32"/>
                      <a:pt x="58" y="32"/>
                      <a:pt x="58" y="32"/>
                    </a:cubicBezTo>
                    <a:cubicBezTo>
                      <a:pt x="59" y="32"/>
                      <a:pt x="59" y="32"/>
                      <a:pt x="59" y="32"/>
                    </a:cubicBezTo>
                    <a:cubicBezTo>
                      <a:pt x="59" y="32"/>
                      <a:pt x="59" y="32"/>
                      <a:pt x="59" y="32"/>
                    </a:cubicBezTo>
                    <a:cubicBezTo>
                      <a:pt x="59" y="32"/>
                      <a:pt x="59" y="32"/>
                      <a:pt x="59" y="32"/>
                    </a:cubicBezTo>
                    <a:cubicBezTo>
                      <a:pt x="59" y="32"/>
                      <a:pt x="59" y="32"/>
                      <a:pt x="59" y="32"/>
                    </a:cubicBezTo>
                    <a:cubicBezTo>
                      <a:pt x="59" y="32"/>
                      <a:pt x="59" y="32"/>
                      <a:pt x="59" y="32"/>
                    </a:cubicBezTo>
                    <a:cubicBezTo>
                      <a:pt x="59" y="32"/>
                      <a:pt x="59" y="32"/>
                      <a:pt x="59" y="32"/>
                    </a:cubicBezTo>
                    <a:cubicBezTo>
                      <a:pt x="59" y="32"/>
                      <a:pt x="59" y="32"/>
                      <a:pt x="59" y="32"/>
                    </a:cubicBezTo>
                    <a:cubicBezTo>
                      <a:pt x="59" y="32"/>
                      <a:pt x="59" y="32"/>
                      <a:pt x="59" y="32"/>
                    </a:cubicBezTo>
                    <a:cubicBezTo>
                      <a:pt x="59" y="32"/>
                      <a:pt x="59" y="32"/>
                      <a:pt x="59" y="32"/>
                    </a:cubicBezTo>
                    <a:cubicBezTo>
                      <a:pt x="59" y="32"/>
                      <a:pt x="59" y="32"/>
                      <a:pt x="59" y="32"/>
                    </a:cubicBezTo>
                    <a:cubicBezTo>
                      <a:pt x="59" y="32"/>
                      <a:pt x="59" y="32"/>
                      <a:pt x="59" y="32"/>
                    </a:cubicBezTo>
                    <a:cubicBezTo>
                      <a:pt x="59" y="32"/>
                      <a:pt x="59" y="32"/>
                      <a:pt x="59" y="32"/>
                    </a:cubicBezTo>
                    <a:cubicBezTo>
                      <a:pt x="60" y="32"/>
                      <a:pt x="60" y="32"/>
                      <a:pt x="60" y="32"/>
                    </a:cubicBezTo>
                    <a:cubicBezTo>
                      <a:pt x="60" y="32"/>
                      <a:pt x="60" y="32"/>
                      <a:pt x="60" y="32"/>
                    </a:cubicBezTo>
                    <a:cubicBezTo>
                      <a:pt x="60" y="32"/>
                      <a:pt x="60" y="32"/>
                      <a:pt x="60" y="32"/>
                    </a:cubicBezTo>
                    <a:cubicBezTo>
                      <a:pt x="60" y="32"/>
                      <a:pt x="60" y="32"/>
                      <a:pt x="60" y="32"/>
                    </a:cubicBezTo>
                    <a:cubicBezTo>
                      <a:pt x="60" y="32"/>
                      <a:pt x="60" y="32"/>
                      <a:pt x="60" y="32"/>
                    </a:cubicBezTo>
                    <a:cubicBezTo>
                      <a:pt x="60" y="32"/>
                      <a:pt x="60" y="32"/>
                      <a:pt x="60" y="32"/>
                    </a:cubicBezTo>
                    <a:cubicBezTo>
                      <a:pt x="60" y="32"/>
                      <a:pt x="60" y="32"/>
                      <a:pt x="60" y="32"/>
                    </a:cubicBezTo>
                    <a:cubicBezTo>
                      <a:pt x="60" y="32"/>
                      <a:pt x="60" y="32"/>
                      <a:pt x="60" y="32"/>
                    </a:cubicBezTo>
                    <a:cubicBezTo>
                      <a:pt x="60" y="32"/>
                      <a:pt x="60" y="32"/>
                      <a:pt x="60" y="32"/>
                    </a:cubicBezTo>
                    <a:cubicBezTo>
                      <a:pt x="60" y="32"/>
                      <a:pt x="60" y="32"/>
                      <a:pt x="60" y="32"/>
                    </a:cubicBezTo>
                    <a:cubicBezTo>
                      <a:pt x="60" y="32"/>
                      <a:pt x="60" y="32"/>
                      <a:pt x="60" y="32"/>
                    </a:cubicBezTo>
                    <a:cubicBezTo>
                      <a:pt x="60" y="32"/>
                      <a:pt x="60" y="32"/>
                      <a:pt x="60" y="32"/>
                    </a:cubicBezTo>
                    <a:cubicBezTo>
                      <a:pt x="60" y="32"/>
                      <a:pt x="60" y="32"/>
                      <a:pt x="60" y="32"/>
                    </a:cubicBezTo>
                    <a:cubicBezTo>
                      <a:pt x="60" y="32"/>
                      <a:pt x="60" y="32"/>
                      <a:pt x="60" y="32"/>
                    </a:cubicBezTo>
                    <a:cubicBezTo>
                      <a:pt x="60" y="32"/>
                      <a:pt x="60" y="32"/>
                      <a:pt x="60" y="32"/>
                    </a:cubicBezTo>
                    <a:cubicBezTo>
                      <a:pt x="60" y="32"/>
                      <a:pt x="60" y="32"/>
                      <a:pt x="60" y="32"/>
                    </a:cubicBezTo>
                    <a:cubicBezTo>
                      <a:pt x="60" y="32"/>
                      <a:pt x="60" y="32"/>
                      <a:pt x="60" y="32"/>
                    </a:cubicBezTo>
                    <a:cubicBezTo>
                      <a:pt x="60" y="33"/>
                      <a:pt x="60" y="33"/>
                      <a:pt x="60" y="33"/>
                    </a:cubicBezTo>
                    <a:cubicBezTo>
                      <a:pt x="60" y="32"/>
                      <a:pt x="60" y="32"/>
                      <a:pt x="60" y="32"/>
                    </a:cubicBezTo>
                    <a:cubicBezTo>
                      <a:pt x="60" y="32"/>
                      <a:pt x="60" y="32"/>
                      <a:pt x="60" y="32"/>
                    </a:cubicBezTo>
                    <a:cubicBezTo>
                      <a:pt x="60" y="32"/>
                      <a:pt x="60" y="32"/>
                      <a:pt x="60" y="32"/>
                    </a:cubicBezTo>
                    <a:cubicBezTo>
                      <a:pt x="60" y="32"/>
                      <a:pt x="60" y="32"/>
                      <a:pt x="60" y="32"/>
                    </a:cubicBezTo>
                    <a:cubicBezTo>
                      <a:pt x="60" y="32"/>
                      <a:pt x="60" y="32"/>
                      <a:pt x="60" y="32"/>
                    </a:cubicBezTo>
                    <a:cubicBezTo>
                      <a:pt x="60" y="32"/>
                      <a:pt x="60" y="32"/>
                      <a:pt x="60" y="32"/>
                    </a:cubicBezTo>
                    <a:cubicBezTo>
                      <a:pt x="60" y="32"/>
                      <a:pt x="60" y="32"/>
                      <a:pt x="60" y="32"/>
                    </a:cubicBezTo>
                    <a:cubicBezTo>
                      <a:pt x="60" y="32"/>
                      <a:pt x="60" y="32"/>
                      <a:pt x="60" y="32"/>
                    </a:cubicBezTo>
                    <a:cubicBezTo>
                      <a:pt x="60" y="32"/>
                      <a:pt x="60" y="32"/>
                      <a:pt x="60" y="32"/>
                    </a:cubicBezTo>
                    <a:cubicBezTo>
                      <a:pt x="60" y="32"/>
                      <a:pt x="60" y="32"/>
                      <a:pt x="60" y="32"/>
                    </a:cubicBezTo>
                    <a:cubicBezTo>
                      <a:pt x="60" y="32"/>
                      <a:pt x="60" y="32"/>
                      <a:pt x="60" y="32"/>
                    </a:cubicBezTo>
                    <a:cubicBezTo>
                      <a:pt x="60" y="32"/>
                      <a:pt x="60" y="32"/>
                      <a:pt x="60" y="32"/>
                    </a:cubicBezTo>
                    <a:cubicBezTo>
                      <a:pt x="60" y="32"/>
                      <a:pt x="60" y="32"/>
                      <a:pt x="60" y="32"/>
                    </a:cubicBezTo>
                    <a:cubicBezTo>
                      <a:pt x="61" y="32"/>
                      <a:pt x="61" y="32"/>
                      <a:pt x="61" y="32"/>
                    </a:cubicBezTo>
                    <a:cubicBezTo>
                      <a:pt x="61" y="32"/>
                      <a:pt x="61" y="32"/>
                      <a:pt x="61" y="32"/>
                    </a:cubicBezTo>
                    <a:cubicBezTo>
                      <a:pt x="61" y="32"/>
                      <a:pt x="61" y="32"/>
                      <a:pt x="61" y="32"/>
                    </a:cubicBezTo>
                    <a:cubicBezTo>
                      <a:pt x="61" y="32"/>
                      <a:pt x="61" y="32"/>
                      <a:pt x="61" y="32"/>
                    </a:cubicBezTo>
                    <a:cubicBezTo>
                      <a:pt x="61" y="32"/>
                      <a:pt x="61" y="32"/>
                      <a:pt x="61" y="32"/>
                    </a:cubicBezTo>
                    <a:cubicBezTo>
                      <a:pt x="61" y="32"/>
                      <a:pt x="61" y="32"/>
                      <a:pt x="61" y="32"/>
                    </a:cubicBezTo>
                    <a:cubicBezTo>
                      <a:pt x="61" y="32"/>
                      <a:pt x="61" y="32"/>
                      <a:pt x="61" y="32"/>
                    </a:cubicBezTo>
                    <a:cubicBezTo>
                      <a:pt x="61" y="32"/>
                      <a:pt x="61" y="32"/>
                      <a:pt x="61" y="32"/>
                    </a:cubicBezTo>
                    <a:cubicBezTo>
                      <a:pt x="61" y="31"/>
                      <a:pt x="61" y="31"/>
                      <a:pt x="61" y="31"/>
                    </a:cubicBezTo>
                    <a:cubicBezTo>
                      <a:pt x="61" y="31"/>
                      <a:pt x="61" y="31"/>
                      <a:pt x="61" y="31"/>
                    </a:cubicBezTo>
                    <a:cubicBezTo>
                      <a:pt x="61" y="31"/>
                      <a:pt x="61" y="31"/>
                      <a:pt x="61" y="31"/>
                    </a:cubicBezTo>
                    <a:cubicBezTo>
                      <a:pt x="61" y="31"/>
                      <a:pt x="61" y="31"/>
                      <a:pt x="61" y="31"/>
                    </a:cubicBezTo>
                    <a:cubicBezTo>
                      <a:pt x="61" y="31"/>
                      <a:pt x="61" y="31"/>
                      <a:pt x="61" y="31"/>
                    </a:cubicBezTo>
                    <a:cubicBezTo>
                      <a:pt x="61" y="31"/>
                      <a:pt x="61" y="31"/>
                      <a:pt x="61" y="31"/>
                    </a:cubicBezTo>
                    <a:cubicBezTo>
                      <a:pt x="61" y="31"/>
                      <a:pt x="61" y="31"/>
                      <a:pt x="61" y="31"/>
                    </a:cubicBezTo>
                    <a:cubicBezTo>
                      <a:pt x="61" y="31"/>
                      <a:pt x="61" y="31"/>
                      <a:pt x="61" y="31"/>
                    </a:cubicBezTo>
                    <a:cubicBezTo>
                      <a:pt x="61" y="31"/>
                      <a:pt x="61" y="31"/>
                      <a:pt x="61" y="31"/>
                    </a:cubicBezTo>
                    <a:cubicBezTo>
                      <a:pt x="61" y="31"/>
                      <a:pt x="61" y="31"/>
                      <a:pt x="61" y="31"/>
                    </a:cubicBezTo>
                    <a:cubicBezTo>
                      <a:pt x="61" y="30"/>
                      <a:pt x="61" y="30"/>
                      <a:pt x="61" y="30"/>
                    </a:cubicBezTo>
                    <a:cubicBezTo>
                      <a:pt x="61" y="30"/>
                      <a:pt x="61" y="30"/>
                      <a:pt x="61" y="30"/>
                    </a:cubicBezTo>
                    <a:cubicBezTo>
                      <a:pt x="61" y="30"/>
                      <a:pt x="61" y="30"/>
                      <a:pt x="61" y="30"/>
                    </a:cubicBezTo>
                    <a:cubicBezTo>
                      <a:pt x="61" y="30"/>
                      <a:pt x="61" y="30"/>
                      <a:pt x="61" y="30"/>
                    </a:cubicBezTo>
                    <a:cubicBezTo>
                      <a:pt x="61" y="30"/>
                      <a:pt x="61" y="30"/>
                      <a:pt x="61" y="30"/>
                    </a:cubicBezTo>
                    <a:cubicBezTo>
                      <a:pt x="61" y="30"/>
                      <a:pt x="61" y="30"/>
                      <a:pt x="61" y="30"/>
                    </a:cubicBezTo>
                    <a:cubicBezTo>
                      <a:pt x="61" y="30"/>
                      <a:pt x="61" y="30"/>
                      <a:pt x="61" y="30"/>
                    </a:cubicBezTo>
                    <a:cubicBezTo>
                      <a:pt x="61" y="30"/>
                      <a:pt x="61" y="30"/>
                      <a:pt x="61" y="30"/>
                    </a:cubicBezTo>
                    <a:cubicBezTo>
                      <a:pt x="61" y="30"/>
                      <a:pt x="61" y="30"/>
                      <a:pt x="61" y="30"/>
                    </a:cubicBezTo>
                    <a:cubicBezTo>
                      <a:pt x="61" y="30"/>
                      <a:pt x="61" y="30"/>
                      <a:pt x="61" y="30"/>
                    </a:cubicBezTo>
                    <a:cubicBezTo>
                      <a:pt x="61" y="30"/>
                      <a:pt x="61" y="30"/>
                      <a:pt x="61" y="30"/>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2" y="29"/>
                      <a:pt x="62" y="29"/>
                      <a:pt x="62" y="29"/>
                    </a:cubicBezTo>
                    <a:cubicBezTo>
                      <a:pt x="62" y="28"/>
                      <a:pt x="62" y="28"/>
                      <a:pt x="62" y="28"/>
                    </a:cubicBezTo>
                    <a:cubicBezTo>
                      <a:pt x="62" y="28"/>
                      <a:pt x="62" y="28"/>
                      <a:pt x="62" y="28"/>
                    </a:cubicBezTo>
                    <a:cubicBezTo>
                      <a:pt x="62" y="28"/>
                      <a:pt x="62" y="28"/>
                      <a:pt x="62" y="28"/>
                    </a:cubicBezTo>
                    <a:cubicBezTo>
                      <a:pt x="62" y="28"/>
                      <a:pt x="62" y="28"/>
                      <a:pt x="62" y="28"/>
                    </a:cubicBezTo>
                    <a:cubicBezTo>
                      <a:pt x="62" y="28"/>
                      <a:pt x="62" y="28"/>
                      <a:pt x="62" y="28"/>
                    </a:cubicBezTo>
                    <a:cubicBezTo>
                      <a:pt x="62" y="28"/>
                      <a:pt x="62" y="28"/>
                      <a:pt x="62" y="28"/>
                    </a:cubicBezTo>
                    <a:cubicBezTo>
                      <a:pt x="62" y="28"/>
                      <a:pt x="62" y="28"/>
                      <a:pt x="62" y="28"/>
                    </a:cubicBezTo>
                    <a:cubicBezTo>
                      <a:pt x="62" y="28"/>
                      <a:pt x="62" y="28"/>
                      <a:pt x="62" y="28"/>
                    </a:cubicBezTo>
                    <a:cubicBezTo>
                      <a:pt x="62" y="28"/>
                      <a:pt x="62" y="28"/>
                      <a:pt x="62" y="28"/>
                    </a:cubicBezTo>
                    <a:cubicBezTo>
                      <a:pt x="62" y="28"/>
                      <a:pt x="62" y="28"/>
                      <a:pt x="62" y="28"/>
                    </a:cubicBezTo>
                    <a:cubicBezTo>
                      <a:pt x="62" y="28"/>
                      <a:pt x="62" y="28"/>
                      <a:pt x="62" y="28"/>
                    </a:cubicBezTo>
                    <a:cubicBezTo>
                      <a:pt x="62" y="28"/>
                      <a:pt x="62" y="28"/>
                      <a:pt x="62" y="28"/>
                    </a:cubicBezTo>
                    <a:cubicBezTo>
                      <a:pt x="62" y="28"/>
                      <a:pt x="62" y="28"/>
                      <a:pt x="62" y="28"/>
                    </a:cubicBezTo>
                    <a:cubicBezTo>
                      <a:pt x="62" y="28"/>
                      <a:pt x="62" y="28"/>
                      <a:pt x="62" y="28"/>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0" y="27"/>
                      <a:pt x="60" y="27"/>
                      <a:pt x="60" y="27"/>
                    </a:cubicBezTo>
                    <a:cubicBezTo>
                      <a:pt x="60" y="27"/>
                      <a:pt x="60" y="27"/>
                      <a:pt x="60" y="27"/>
                    </a:cubicBezTo>
                    <a:cubicBezTo>
                      <a:pt x="60" y="26"/>
                      <a:pt x="60" y="26"/>
                      <a:pt x="60" y="26"/>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59" y="28"/>
                      <a:pt x="59" y="28"/>
                      <a:pt x="59" y="28"/>
                    </a:cubicBezTo>
                    <a:cubicBezTo>
                      <a:pt x="59" y="28"/>
                      <a:pt x="59" y="28"/>
                      <a:pt x="59"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8"/>
                      <a:pt x="59" y="28"/>
                      <a:pt x="59" y="28"/>
                    </a:cubicBezTo>
                    <a:cubicBezTo>
                      <a:pt x="59" y="28"/>
                      <a:pt x="59" y="28"/>
                      <a:pt x="59" y="28"/>
                    </a:cubicBezTo>
                    <a:cubicBezTo>
                      <a:pt x="59" y="28"/>
                      <a:pt x="59" y="28"/>
                      <a:pt x="59" y="28"/>
                    </a:cubicBezTo>
                    <a:close/>
                    <a:moveTo>
                      <a:pt x="55" y="29"/>
                    </a:moveTo>
                    <a:cubicBezTo>
                      <a:pt x="55" y="29"/>
                      <a:pt x="55" y="29"/>
                      <a:pt x="55" y="29"/>
                    </a:cubicBezTo>
                    <a:cubicBezTo>
                      <a:pt x="55" y="29"/>
                      <a:pt x="55" y="29"/>
                      <a:pt x="55" y="29"/>
                    </a:cubicBezTo>
                    <a:cubicBezTo>
                      <a:pt x="55" y="29"/>
                      <a:pt x="55" y="29"/>
                      <a:pt x="55" y="29"/>
                    </a:cubicBezTo>
                    <a:cubicBezTo>
                      <a:pt x="55" y="29"/>
                      <a:pt x="55" y="29"/>
                      <a:pt x="55" y="29"/>
                    </a:cubicBezTo>
                    <a:cubicBezTo>
                      <a:pt x="55" y="29"/>
                      <a:pt x="55" y="29"/>
                      <a:pt x="55" y="29"/>
                    </a:cubicBezTo>
                    <a:cubicBezTo>
                      <a:pt x="55" y="29"/>
                      <a:pt x="55" y="29"/>
                      <a:pt x="55" y="29"/>
                    </a:cubicBezTo>
                    <a:cubicBezTo>
                      <a:pt x="55" y="29"/>
                      <a:pt x="55" y="29"/>
                      <a:pt x="55" y="29"/>
                    </a:cubicBezTo>
                    <a:cubicBezTo>
                      <a:pt x="55" y="30"/>
                      <a:pt x="55" y="30"/>
                      <a:pt x="55" y="30"/>
                    </a:cubicBezTo>
                    <a:cubicBezTo>
                      <a:pt x="55" y="30"/>
                      <a:pt x="55" y="30"/>
                      <a:pt x="55" y="30"/>
                    </a:cubicBezTo>
                    <a:cubicBezTo>
                      <a:pt x="55" y="30"/>
                      <a:pt x="55" y="30"/>
                      <a:pt x="55" y="30"/>
                    </a:cubicBezTo>
                    <a:cubicBezTo>
                      <a:pt x="55" y="30"/>
                      <a:pt x="55" y="30"/>
                      <a:pt x="55" y="30"/>
                    </a:cubicBezTo>
                    <a:cubicBezTo>
                      <a:pt x="55" y="30"/>
                      <a:pt x="55" y="30"/>
                      <a:pt x="55" y="30"/>
                    </a:cubicBezTo>
                    <a:cubicBezTo>
                      <a:pt x="55" y="30"/>
                      <a:pt x="55" y="30"/>
                      <a:pt x="55" y="30"/>
                    </a:cubicBezTo>
                    <a:cubicBezTo>
                      <a:pt x="55" y="30"/>
                      <a:pt x="55" y="30"/>
                      <a:pt x="55" y="30"/>
                    </a:cubicBezTo>
                    <a:cubicBezTo>
                      <a:pt x="55" y="30"/>
                      <a:pt x="55" y="30"/>
                      <a:pt x="55" y="30"/>
                    </a:cubicBezTo>
                    <a:cubicBezTo>
                      <a:pt x="55" y="30"/>
                      <a:pt x="55" y="30"/>
                      <a:pt x="55" y="30"/>
                    </a:cubicBezTo>
                    <a:cubicBezTo>
                      <a:pt x="55" y="30"/>
                      <a:pt x="55" y="30"/>
                      <a:pt x="55" y="30"/>
                    </a:cubicBezTo>
                    <a:cubicBezTo>
                      <a:pt x="55" y="30"/>
                      <a:pt x="55" y="30"/>
                      <a:pt x="55" y="30"/>
                    </a:cubicBezTo>
                    <a:cubicBezTo>
                      <a:pt x="55" y="30"/>
                      <a:pt x="55" y="30"/>
                      <a:pt x="55" y="30"/>
                    </a:cubicBezTo>
                    <a:cubicBezTo>
                      <a:pt x="55" y="30"/>
                      <a:pt x="55" y="30"/>
                      <a:pt x="55" y="30"/>
                    </a:cubicBezTo>
                    <a:cubicBezTo>
                      <a:pt x="55" y="30"/>
                      <a:pt x="55" y="30"/>
                      <a:pt x="55"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7" y="29"/>
                      <a:pt x="57" y="29"/>
                      <a:pt x="57" y="29"/>
                    </a:cubicBezTo>
                    <a:cubicBezTo>
                      <a:pt x="57" y="29"/>
                      <a:pt x="57" y="29"/>
                      <a:pt x="57" y="29"/>
                    </a:cubicBezTo>
                    <a:cubicBezTo>
                      <a:pt x="57" y="29"/>
                      <a:pt x="57" y="29"/>
                      <a:pt x="57" y="29"/>
                    </a:cubicBezTo>
                    <a:cubicBezTo>
                      <a:pt x="57" y="29"/>
                      <a:pt x="57" y="29"/>
                      <a:pt x="57" y="29"/>
                    </a:cubicBezTo>
                    <a:cubicBezTo>
                      <a:pt x="57" y="29"/>
                      <a:pt x="57" y="29"/>
                      <a:pt x="57" y="29"/>
                    </a:cubicBezTo>
                    <a:cubicBezTo>
                      <a:pt x="57" y="29"/>
                      <a:pt x="57" y="29"/>
                      <a:pt x="57" y="29"/>
                    </a:cubicBezTo>
                    <a:cubicBezTo>
                      <a:pt x="57" y="29"/>
                      <a:pt x="57" y="29"/>
                      <a:pt x="57" y="29"/>
                    </a:cubicBezTo>
                    <a:cubicBezTo>
                      <a:pt x="57" y="29"/>
                      <a:pt x="57" y="29"/>
                      <a:pt x="57" y="29"/>
                    </a:cubicBezTo>
                    <a:cubicBezTo>
                      <a:pt x="56" y="29"/>
                      <a:pt x="56" y="29"/>
                      <a:pt x="56" y="29"/>
                    </a:cubicBezTo>
                    <a:cubicBezTo>
                      <a:pt x="56" y="29"/>
                      <a:pt x="56" y="29"/>
                      <a:pt x="56" y="29"/>
                    </a:cubicBezTo>
                    <a:cubicBezTo>
                      <a:pt x="56" y="29"/>
                      <a:pt x="56" y="29"/>
                      <a:pt x="56" y="29"/>
                    </a:cubicBezTo>
                    <a:cubicBezTo>
                      <a:pt x="56" y="28"/>
                      <a:pt x="56" y="28"/>
                      <a:pt x="56" y="28"/>
                    </a:cubicBezTo>
                    <a:cubicBezTo>
                      <a:pt x="57" y="29"/>
                      <a:pt x="57" y="29"/>
                      <a:pt x="57" y="29"/>
                    </a:cubicBezTo>
                    <a:cubicBezTo>
                      <a:pt x="57" y="28"/>
                      <a:pt x="57" y="28"/>
                      <a:pt x="57" y="28"/>
                    </a:cubicBezTo>
                    <a:cubicBezTo>
                      <a:pt x="57" y="28"/>
                      <a:pt x="57" y="28"/>
                      <a:pt x="57" y="28"/>
                    </a:cubicBezTo>
                    <a:cubicBezTo>
                      <a:pt x="56" y="28"/>
                      <a:pt x="56" y="28"/>
                      <a:pt x="56" y="28"/>
                    </a:cubicBezTo>
                    <a:cubicBezTo>
                      <a:pt x="56" y="28"/>
                      <a:pt x="56" y="28"/>
                      <a:pt x="56" y="28"/>
                    </a:cubicBezTo>
                    <a:cubicBezTo>
                      <a:pt x="56" y="29"/>
                      <a:pt x="56" y="29"/>
                      <a:pt x="56" y="29"/>
                    </a:cubicBezTo>
                    <a:cubicBezTo>
                      <a:pt x="56" y="29"/>
                      <a:pt x="56" y="29"/>
                      <a:pt x="56" y="29"/>
                    </a:cubicBezTo>
                    <a:cubicBezTo>
                      <a:pt x="56" y="29"/>
                      <a:pt x="56" y="29"/>
                      <a:pt x="56" y="29"/>
                    </a:cubicBezTo>
                    <a:cubicBezTo>
                      <a:pt x="56" y="29"/>
                      <a:pt x="56" y="29"/>
                      <a:pt x="56" y="29"/>
                    </a:cubicBezTo>
                    <a:cubicBezTo>
                      <a:pt x="56" y="29"/>
                      <a:pt x="56" y="29"/>
                      <a:pt x="56" y="29"/>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9"/>
                      <a:pt x="55" y="29"/>
                      <a:pt x="55" y="29"/>
                    </a:cubicBezTo>
                    <a:cubicBezTo>
                      <a:pt x="55" y="29"/>
                      <a:pt x="55" y="29"/>
                      <a:pt x="55" y="29"/>
                    </a:cubicBezTo>
                    <a:close/>
                    <a:moveTo>
                      <a:pt x="49" y="24"/>
                    </a:moveTo>
                    <a:cubicBezTo>
                      <a:pt x="49" y="24"/>
                      <a:pt x="49" y="24"/>
                      <a:pt x="49" y="24"/>
                    </a:cubicBezTo>
                    <a:cubicBezTo>
                      <a:pt x="49" y="24"/>
                      <a:pt x="49" y="24"/>
                      <a:pt x="49" y="24"/>
                    </a:cubicBezTo>
                    <a:cubicBezTo>
                      <a:pt x="50" y="24"/>
                      <a:pt x="50" y="24"/>
                      <a:pt x="50" y="24"/>
                    </a:cubicBezTo>
                    <a:cubicBezTo>
                      <a:pt x="50" y="25"/>
                      <a:pt x="50" y="25"/>
                      <a:pt x="50" y="25"/>
                    </a:cubicBezTo>
                    <a:cubicBezTo>
                      <a:pt x="50" y="24"/>
                      <a:pt x="50" y="24"/>
                      <a:pt x="50" y="24"/>
                    </a:cubicBezTo>
                    <a:cubicBezTo>
                      <a:pt x="50" y="24"/>
                      <a:pt x="50" y="24"/>
                      <a:pt x="50" y="24"/>
                    </a:cubicBezTo>
                    <a:cubicBezTo>
                      <a:pt x="50" y="24"/>
                      <a:pt x="50" y="24"/>
                      <a:pt x="50" y="24"/>
                    </a:cubicBezTo>
                    <a:cubicBezTo>
                      <a:pt x="50" y="24"/>
                      <a:pt x="50" y="24"/>
                      <a:pt x="50" y="24"/>
                    </a:cubicBezTo>
                    <a:cubicBezTo>
                      <a:pt x="50" y="24"/>
                      <a:pt x="50" y="24"/>
                      <a:pt x="50" y="24"/>
                    </a:cubicBezTo>
                    <a:cubicBezTo>
                      <a:pt x="49" y="24"/>
                      <a:pt x="49" y="24"/>
                      <a:pt x="49" y="24"/>
                    </a:cubicBezTo>
                    <a:close/>
                    <a:moveTo>
                      <a:pt x="48" y="26"/>
                    </a:moveTo>
                    <a:cubicBezTo>
                      <a:pt x="48" y="26"/>
                      <a:pt x="48" y="26"/>
                      <a:pt x="48" y="26"/>
                    </a:cubicBezTo>
                    <a:cubicBezTo>
                      <a:pt x="47" y="26"/>
                      <a:pt x="47" y="26"/>
                      <a:pt x="47" y="26"/>
                    </a:cubicBezTo>
                    <a:cubicBezTo>
                      <a:pt x="47" y="26"/>
                      <a:pt x="47" y="26"/>
                      <a:pt x="47" y="26"/>
                    </a:cubicBezTo>
                    <a:cubicBezTo>
                      <a:pt x="48" y="26"/>
                      <a:pt x="48" y="26"/>
                      <a:pt x="48" y="26"/>
                    </a:cubicBezTo>
                    <a:cubicBezTo>
                      <a:pt x="48" y="26"/>
                      <a:pt x="48" y="26"/>
                      <a:pt x="48" y="26"/>
                    </a:cubicBezTo>
                    <a:cubicBezTo>
                      <a:pt x="48" y="26"/>
                      <a:pt x="48" y="26"/>
                      <a:pt x="48" y="26"/>
                    </a:cubicBezTo>
                    <a:cubicBezTo>
                      <a:pt x="48" y="26"/>
                      <a:pt x="48" y="26"/>
                      <a:pt x="48" y="26"/>
                    </a:cubicBezTo>
                    <a:cubicBezTo>
                      <a:pt x="48" y="26"/>
                      <a:pt x="48" y="26"/>
                      <a:pt x="48" y="26"/>
                    </a:cubicBezTo>
                    <a:cubicBezTo>
                      <a:pt x="48" y="26"/>
                      <a:pt x="48" y="26"/>
                      <a:pt x="48" y="26"/>
                    </a:cubicBezTo>
                    <a:cubicBezTo>
                      <a:pt x="48" y="26"/>
                      <a:pt x="48" y="26"/>
                      <a:pt x="48" y="26"/>
                    </a:cubicBezTo>
                    <a:cubicBezTo>
                      <a:pt x="48" y="26"/>
                      <a:pt x="48" y="26"/>
                      <a:pt x="48" y="26"/>
                    </a:cubicBezTo>
                    <a:cubicBezTo>
                      <a:pt x="48" y="26"/>
                      <a:pt x="48" y="26"/>
                      <a:pt x="48" y="26"/>
                    </a:cubicBezTo>
                    <a:cubicBezTo>
                      <a:pt x="48" y="27"/>
                      <a:pt x="48" y="27"/>
                      <a:pt x="48" y="27"/>
                    </a:cubicBezTo>
                    <a:cubicBezTo>
                      <a:pt x="48" y="27"/>
                      <a:pt x="48" y="27"/>
                      <a:pt x="48"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50" y="27"/>
                      <a:pt x="50" y="27"/>
                      <a:pt x="50" y="27"/>
                    </a:cubicBezTo>
                    <a:cubicBezTo>
                      <a:pt x="50" y="27"/>
                      <a:pt x="50" y="27"/>
                      <a:pt x="50" y="27"/>
                    </a:cubicBezTo>
                    <a:cubicBezTo>
                      <a:pt x="50" y="27"/>
                      <a:pt x="50" y="27"/>
                      <a:pt x="50" y="27"/>
                    </a:cubicBezTo>
                    <a:cubicBezTo>
                      <a:pt x="50" y="27"/>
                      <a:pt x="50" y="27"/>
                      <a:pt x="50" y="27"/>
                    </a:cubicBezTo>
                    <a:cubicBezTo>
                      <a:pt x="50" y="27"/>
                      <a:pt x="50" y="27"/>
                      <a:pt x="50" y="27"/>
                    </a:cubicBezTo>
                    <a:cubicBezTo>
                      <a:pt x="50" y="27"/>
                      <a:pt x="50" y="27"/>
                      <a:pt x="50" y="27"/>
                    </a:cubicBezTo>
                    <a:cubicBezTo>
                      <a:pt x="50" y="27"/>
                      <a:pt x="50" y="27"/>
                      <a:pt x="50" y="27"/>
                    </a:cubicBezTo>
                    <a:cubicBezTo>
                      <a:pt x="51" y="27"/>
                      <a:pt x="51" y="27"/>
                      <a:pt x="51" y="27"/>
                    </a:cubicBezTo>
                    <a:cubicBezTo>
                      <a:pt x="50" y="27"/>
                      <a:pt x="50" y="27"/>
                      <a:pt x="50" y="27"/>
                    </a:cubicBezTo>
                    <a:cubicBezTo>
                      <a:pt x="51" y="26"/>
                      <a:pt x="51" y="26"/>
                      <a:pt x="51" y="26"/>
                    </a:cubicBezTo>
                    <a:cubicBezTo>
                      <a:pt x="51" y="26"/>
                      <a:pt x="51" y="26"/>
                      <a:pt x="51" y="26"/>
                    </a:cubicBezTo>
                    <a:cubicBezTo>
                      <a:pt x="51" y="26"/>
                      <a:pt x="51" y="26"/>
                      <a:pt x="51" y="26"/>
                    </a:cubicBezTo>
                    <a:cubicBezTo>
                      <a:pt x="50" y="26"/>
                      <a:pt x="50" y="26"/>
                      <a:pt x="50" y="26"/>
                    </a:cubicBezTo>
                    <a:cubicBezTo>
                      <a:pt x="50" y="26"/>
                      <a:pt x="50" y="26"/>
                      <a:pt x="50" y="26"/>
                    </a:cubicBezTo>
                    <a:cubicBezTo>
                      <a:pt x="51" y="26"/>
                      <a:pt x="51" y="26"/>
                      <a:pt x="51" y="26"/>
                    </a:cubicBezTo>
                    <a:cubicBezTo>
                      <a:pt x="50" y="26"/>
                      <a:pt x="50" y="26"/>
                      <a:pt x="50" y="26"/>
                    </a:cubicBezTo>
                    <a:cubicBezTo>
                      <a:pt x="51" y="26"/>
                      <a:pt x="51" y="26"/>
                      <a:pt x="51" y="26"/>
                    </a:cubicBezTo>
                    <a:cubicBezTo>
                      <a:pt x="50" y="26"/>
                      <a:pt x="50" y="26"/>
                      <a:pt x="50" y="26"/>
                    </a:cubicBezTo>
                    <a:cubicBezTo>
                      <a:pt x="50" y="27"/>
                      <a:pt x="50" y="27"/>
                      <a:pt x="50" y="27"/>
                    </a:cubicBezTo>
                    <a:cubicBezTo>
                      <a:pt x="50" y="27"/>
                      <a:pt x="50" y="27"/>
                      <a:pt x="50" y="27"/>
                    </a:cubicBezTo>
                    <a:cubicBezTo>
                      <a:pt x="50" y="27"/>
                      <a:pt x="50" y="27"/>
                      <a:pt x="50" y="27"/>
                    </a:cubicBezTo>
                    <a:cubicBezTo>
                      <a:pt x="50" y="27"/>
                      <a:pt x="50" y="27"/>
                      <a:pt x="50" y="27"/>
                    </a:cubicBezTo>
                    <a:cubicBezTo>
                      <a:pt x="50" y="27"/>
                      <a:pt x="50" y="27"/>
                      <a:pt x="50" y="27"/>
                    </a:cubicBezTo>
                    <a:cubicBezTo>
                      <a:pt x="50" y="27"/>
                      <a:pt x="50" y="27"/>
                      <a:pt x="50" y="27"/>
                    </a:cubicBezTo>
                    <a:cubicBezTo>
                      <a:pt x="50" y="27"/>
                      <a:pt x="50" y="27"/>
                      <a:pt x="50" y="27"/>
                    </a:cubicBezTo>
                    <a:cubicBezTo>
                      <a:pt x="50" y="27"/>
                      <a:pt x="50" y="27"/>
                      <a:pt x="50" y="27"/>
                    </a:cubicBezTo>
                    <a:cubicBezTo>
                      <a:pt x="50" y="27"/>
                      <a:pt x="50" y="27"/>
                      <a:pt x="50" y="27"/>
                    </a:cubicBezTo>
                    <a:cubicBezTo>
                      <a:pt x="50" y="27"/>
                      <a:pt x="50" y="27"/>
                      <a:pt x="50" y="27"/>
                    </a:cubicBezTo>
                    <a:cubicBezTo>
                      <a:pt x="50" y="27"/>
                      <a:pt x="50" y="27"/>
                      <a:pt x="50"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6"/>
                      <a:pt x="49" y="26"/>
                      <a:pt x="49" y="26"/>
                    </a:cubicBezTo>
                    <a:cubicBezTo>
                      <a:pt x="49" y="26"/>
                      <a:pt x="49" y="26"/>
                      <a:pt x="49" y="26"/>
                    </a:cubicBezTo>
                    <a:cubicBezTo>
                      <a:pt x="49" y="26"/>
                      <a:pt x="49" y="26"/>
                      <a:pt x="49" y="26"/>
                    </a:cubicBezTo>
                    <a:cubicBezTo>
                      <a:pt x="49" y="26"/>
                      <a:pt x="49" y="26"/>
                      <a:pt x="49" y="26"/>
                    </a:cubicBezTo>
                    <a:cubicBezTo>
                      <a:pt x="48" y="26"/>
                      <a:pt x="48" y="26"/>
                      <a:pt x="48" y="26"/>
                    </a:cubicBezTo>
                    <a:cubicBezTo>
                      <a:pt x="48" y="26"/>
                      <a:pt x="48" y="26"/>
                      <a:pt x="48" y="26"/>
                    </a:cubicBezTo>
                    <a:cubicBezTo>
                      <a:pt x="48" y="26"/>
                      <a:pt x="48" y="26"/>
                      <a:pt x="48" y="26"/>
                    </a:cubicBezTo>
                    <a:cubicBezTo>
                      <a:pt x="48" y="26"/>
                      <a:pt x="48" y="26"/>
                      <a:pt x="48" y="26"/>
                    </a:cubicBezTo>
                    <a:cubicBezTo>
                      <a:pt x="48" y="26"/>
                      <a:pt x="48" y="26"/>
                      <a:pt x="48" y="26"/>
                    </a:cubicBezTo>
                    <a:cubicBezTo>
                      <a:pt x="48" y="26"/>
                      <a:pt x="48" y="26"/>
                      <a:pt x="48" y="26"/>
                    </a:cubicBezTo>
                    <a:cubicBezTo>
                      <a:pt x="48" y="26"/>
                      <a:pt x="48" y="26"/>
                      <a:pt x="48" y="26"/>
                    </a:cubicBezTo>
                    <a:cubicBezTo>
                      <a:pt x="48" y="26"/>
                      <a:pt x="48" y="26"/>
                      <a:pt x="48" y="26"/>
                    </a:cubicBezTo>
                    <a:cubicBezTo>
                      <a:pt x="48" y="26"/>
                      <a:pt x="48" y="26"/>
                      <a:pt x="48" y="26"/>
                    </a:cubicBezTo>
                    <a:cubicBezTo>
                      <a:pt x="48" y="26"/>
                      <a:pt x="48" y="26"/>
                      <a:pt x="48" y="26"/>
                    </a:cubicBezTo>
                    <a:cubicBezTo>
                      <a:pt x="48" y="26"/>
                      <a:pt x="48" y="26"/>
                      <a:pt x="48" y="26"/>
                    </a:cubicBezTo>
                    <a:cubicBezTo>
                      <a:pt x="48" y="26"/>
                      <a:pt x="48" y="26"/>
                      <a:pt x="48" y="26"/>
                    </a:cubicBezTo>
                    <a:cubicBezTo>
                      <a:pt x="48" y="26"/>
                      <a:pt x="48" y="26"/>
                      <a:pt x="48" y="26"/>
                    </a:cubicBezTo>
                    <a:close/>
                    <a:moveTo>
                      <a:pt x="36" y="40"/>
                    </a:moveTo>
                    <a:cubicBezTo>
                      <a:pt x="36" y="40"/>
                      <a:pt x="36" y="40"/>
                      <a:pt x="36" y="40"/>
                    </a:cubicBezTo>
                    <a:cubicBezTo>
                      <a:pt x="36" y="40"/>
                      <a:pt x="36" y="40"/>
                      <a:pt x="36" y="40"/>
                    </a:cubicBezTo>
                    <a:cubicBezTo>
                      <a:pt x="36" y="40"/>
                      <a:pt x="36" y="40"/>
                      <a:pt x="36" y="40"/>
                    </a:cubicBezTo>
                    <a:cubicBezTo>
                      <a:pt x="36" y="40"/>
                      <a:pt x="36" y="40"/>
                      <a:pt x="36" y="40"/>
                    </a:cubicBezTo>
                    <a:cubicBezTo>
                      <a:pt x="36" y="40"/>
                      <a:pt x="36" y="40"/>
                      <a:pt x="36" y="40"/>
                    </a:cubicBezTo>
                    <a:cubicBezTo>
                      <a:pt x="36" y="40"/>
                      <a:pt x="36" y="40"/>
                      <a:pt x="36" y="40"/>
                    </a:cubicBezTo>
                    <a:cubicBezTo>
                      <a:pt x="36" y="40"/>
                      <a:pt x="36" y="40"/>
                      <a:pt x="36" y="40"/>
                    </a:cubicBezTo>
                    <a:cubicBezTo>
                      <a:pt x="36" y="40"/>
                      <a:pt x="36" y="40"/>
                      <a:pt x="36" y="40"/>
                    </a:cubicBezTo>
                    <a:cubicBezTo>
                      <a:pt x="36" y="40"/>
                      <a:pt x="36" y="40"/>
                      <a:pt x="36" y="40"/>
                    </a:cubicBezTo>
                    <a:cubicBezTo>
                      <a:pt x="36" y="40"/>
                      <a:pt x="36" y="40"/>
                      <a:pt x="36" y="40"/>
                    </a:cubicBezTo>
                    <a:cubicBezTo>
                      <a:pt x="36" y="40"/>
                      <a:pt x="36" y="40"/>
                      <a:pt x="36" y="40"/>
                    </a:cubicBezTo>
                    <a:close/>
                    <a:moveTo>
                      <a:pt x="42" y="25"/>
                    </a:move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lose/>
                    <a:moveTo>
                      <a:pt x="48" y="8"/>
                    </a:moveTo>
                    <a:cubicBezTo>
                      <a:pt x="48" y="8"/>
                      <a:pt x="48" y="8"/>
                      <a:pt x="48" y="8"/>
                    </a:cubicBezTo>
                    <a:cubicBezTo>
                      <a:pt x="48" y="8"/>
                      <a:pt x="48" y="8"/>
                      <a:pt x="48" y="8"/>
                    </a:cubicBezTo>
                    <a:cubicBezTo>
                      <a:pt x="48" y="8"/>
                      <a:pt x="48" y="8"/>
                      <a:pt x="48" y="8"/>
                    </a:cubicBezTo>
                    <a:cubicBezTo>
                      <a:pt x="48" y="8"/>
                      <a:pt x="48" y="8"/>
                      <a:pt x="48" y="8"/>
                    </a:cubicBezTo>
                    <a:close/>
                    <a:moveTo>
                      <a:pt x="39" y="24"/>
                    </a:move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lose/>
                    <a:moveTo>
                      <a:pt x="43" y="16"/>
                    </a:moveTo>
                    <a:cubicBezTo>
                      <a:pt x="43" y="16"/>
                      <a:pt x="43" y="16"/>
                      <a:pt x="43" y="16"/>
                    </a:cubicBezTo>
                    <a:cubicBezTo>
                      <a:pt x="43" y="16"/>
                      <a:pt x="43" y="16"/>
                      <a:pt x="43" y="16"/>
                    </a:cubicBezTo>
                    <a:cubicBezTo>
                      <a:pt x="43" y="17"/>
                      <a:pt x="43" y="17"/>
                      <a:pt x="43" y="17"/>
                    </a:cubicBezTo>
                    <a:cubicBezTo>
                      <a:pt x="43" y="17"/>
                      <a:pt x="43" y="17"/>
                      <a:pt x="43" y="17"/>
                    </a:cubicBezTo>
                    <a:cubicBezTo>
                      <a:pt x="43" y="16"/>
                      <a:pt x="43" y="16"/>
                      <a:pt x="43" y="16"/>
                    </a:cubicBezTo>
                    <a:close/>
                    <a:moveTo>
                      <a:pt x="31" y="36"/>
                    </a:moveTo>
                    <a:cubicBezTo>
                      <a:pt x="31" y="36"/>
                      <a:pt x="31" y="36"/>
                      <a:pt x="31" y="36"/>
                    </a:cubicBezTo>
                    <a:cubicBezTo>
                      <a:pt x="31" y="36"/>
                      <a:pt x="31" y="36"/>
                      <a:pt x="31" y="36"/>
                    </a:cubicBezTo>
                    <a:cubicBezTo>
                      <a:pt x="31" y="36"/>
                      <a:pt x="31" y="36"/>
                      <a:pt x="31" y="36"/>
                    </a:cubicBezTo>
                    <a:cubicBezTo>
                      <a:pt x="31" y="36"/>
                      <a:pt x="31" y="36"/>
                      <a:pt x="31" y="36"/>
                    </a:cubicBezTo>
                    <a:cubicBezTo>
                      <a:pt x="31" y="36"/>
                      <a:pt x="31" y="36"/>
                      <a:pt x="31" y="36"/>
                    </a:cubicBezTo>
                    <a:close/>
                    <a:moveTo>
                      <a:pt x="30" y="36"/>
                    </a:moveTo>
                    <a:cubicBezTo>
                      <a:pt x="30" y="36"/>
                      <a:pt x="30" y="36"/>
                      <a:pt x="30" y="36"/>
                    </a:cubicBezTo>
                    <a:cubicBezTo>
                      <a:pt x="30" y="36"/>
                      <a:pt x="30" y="36"/>
                      <a:pt x="30" y="36"/>
                    </a:cubicBezTo>
                    <a:close/>
                    <a:moveTo>
                      <a:pt x="29" y="38"/>
                    </a:moveTo>
                    <a:cubicBezTo>
                      <a:pt x="29" y="38"/>
                      <a:pt x="29" y="38"/>
                      <a:pt x="29" y="38"/>
                    </a:cubicBezTo>
                    <a:cubicBezTo>
                      <a:pt x="29" y="38"/>
                      <a:pt x="29" y="38"/>
                      <a:pt x="29" y="38"/>
                    </a:cubicBezTo>
                    <a:cubicBezTo>
                      <a:pt x="29" y="38"/>
                      <a:pt x="29" y="38"/>
                      <a:pt x="29" y="38"/>
                    </a:cubicBezTo>
                    <a:cubicBezTo>
                      <a:pt x="28" y="38"/>
                      <a:pt x="28" y="38"/>
                      <a:pt x="28" y="38"/>
                    </a:cubicBezTo>
                    <a:cubicBezTo>
                      <a:pt x="28" y="38"/>
                      <a:pt x="28" y="38"/>
                      <a:pt x="28" y="38"/>
                    </a:cubicBezTo>
                    <a:cubicBezTo>
                      <a:pt x="28" y="38"/>
                      <a:pt x="28" y="38"/>
                      <a:pt x="28" y="38"/>
                    </a:cubicBezTo>
                    <a:cubicBezTo>
                      <a:pt x="28" y="38"/>
                      <a:pt x="28" y="38"/>
                      <a:pt x="28" y="38"/>
                    </a:cubicBezTo>
                    <a:cubicBezTo>
                      <a:pt x="28" y="39"/>
                      <a:pt x="28" y="39"/>
                      <a:pt x="28" y="39"/>
                    </a:cubicBezTo>
                    <a:cubicBezTo>
                      <a:pt x="28" y="38"/>
                      <a:pt x="28" y="38"/>
                      <a:pt x="28" y="38"/>
                    </a:cubicBezTo>
                    <a:cubicBezTo>
                      <a:pt x="28" y="38"/>
                      <a:pt x="28" y="38"/>
                      <a:pt x="28" y="38"/>
                    </a:cubicBezTo>
                    <a:cubicBezTo>
                      <a:pt x="28" y="38"/>
                      <a:pt x="28" y="38"/>
                      <a:pt x="28"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30" y="38"/>
                      <a:pt x="30" y="38"/>
                      <a:pt x="30" y="38"/>
                    </a:cubicBezTo>
                    <a:cubicBezTo>
                      <a:pt x="30" y="38"/>
                      <a:pt x="30" y="38"/>
                      <a:pt x="30" y="38"/>
                    </a:cubicBezTo>
                    <a:cubicBezTo>
                      <a:pt x="30" y="38"/>
                      <a:pt x="30" y="38"/>
                      <a:pt x="30" y="38"/>
                    </a:cubicBezTo>
                    <a:cubicBezTo>
                      <a:pt x="30" y="38"/>
                      <a:pt x="30" y="38"/>
                      <a:pt x="30" y="38"/>
                    </a:cubicBezTo>
                    <a:cubicBezTo>
                      <a:pt x="29" y="38"/>
                      <a:pt x="29" y="38"/>
                      <a:pt x="29" y="38"/>
                    </a:cubicBezTo>
                    <a:cubicBezTo>
                      <a:pt x="29" y="38"/>
                      <a:pt x="29" y="38"/>
                      <a:pt x="29" y="38"/>
                    </a:cubicBezTo>
                    <a:cubicBezTo>
                      <a:pt x="30" y="38"/>
                      <a:pt x="30" y="38"/>
                      <a:pt x="30"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lose/>
                    <a:moveTo>
                      <a:pt x="30" y="36"/>
                    </a:moveTo>
                    <a:cubicBezTo>
                      <a:pt x="30" y="36"/>
                      <a:pt x="30" y="36"/>
                      <a:pt x="30" y="36"/>
                    </a:cubicBezTo>
                    <a:cubicBezTo>
                      <a:pt x="30" y="36"/>
                      <a:pt x="30" y="36"/>
                      <a:pt x="30" y="36"/>
                    </a:cubicBezTo>
                    <a:cubicBezTo>
                      <a:pt x="30" y="36"/>
                      <a:pt x="30" y="36"/>
                      <a:pt x="30" y="36"/>
                    </a:cubicBezTo>
                    <a:cubicBezTo>
                      <a:pt x="30" y="36"/>
                      <a:pt x="30" y="36"/>
                      <a:pt x="30" y="36"/>
                    </a:cubicBezTo>
                    <a:cubicBezTo>
                      <a:pt x="30" y="36"/>
                      <a:pt x="30" y="36"/>
                      <a:pt x="30" y="36"/>
                    </a:cubicBezTo>
                    <a:cubicBezTo>
                      <a:pt x="30" y="36"/>
                      <a:pt x="30" y="36"/>
                      <a:pt x="30" y="36"/>
                    </a:cubicBezTo>
                    <a:close/>
                    <a:moveTo>
                      <a:pt x="48" y="3"/>
                    </a:move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lose/>
                    <a:moveTo>
                      <a:pt x="34" y="24"/>
                    </a:moveTo>
                    <a:cubicBezTo>
                      <a:pt x="34" y="24"/>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5" y="24"/>
                      <a:pt x="35" y="24"/>
                      <a:pt x="35" y="24"/>
                    </a:cubicBezTo>
                    <a:cubicBezTo>
                      <a:pt x="35" y="24"/>
                      <a:pt x="35" y="24"/>
                      <a:pt x="35" y="24"/>
                    </a:cubicBezTo>
                    <a:cubicBezTo>
                      <a:pt x="35" y="24"/>
                      <a:pt x="35" y="24"/>
                      <a:pt x="35" y="24"/>
                    </a:cubicBezTo>
                    <a:cubicBezTo>
                      <a:pt x="35" y="24"/>
                      <a:pt x="35" y="24"/>
                      <a:pt x="35" y="24"/>
                    </a:cubicBezTo>
                    <a:cubicBezTo>
                      <a:pt x="35" y="24"/>
                      <a:pt x="35" y="24"/>
                      <a:pt x="35" y="24"/>
                    </a:cubicBezTo>
                    <a:cubicBezTo>
                      <a:pt x="35" y="24"/>
                      <a:pt x="35" y="24"/>
                      <a:pt x="35" y="24"/>
                    </a:cubicBezTo>
                    <a:cubicBezTo>
                      <a:pt x="35" y="24"/>
                      <a:pt x="35" y="24"/>
                      <a:pt x="35" y="24"/>
                    </a:cubicBezTo>
                    <a:cubicBezTo>
                      <a:pt x="35" y="24"/>
                      <a:pt x="35" y="24"/>
                      <a:pt x="35" y="24"/>
                    </a:cubicBezTo>
                    <a:cubicBezTo>
                      <a:pt x="36" y="24"/>
                      <a:pt x="36" y="24"/>
                      <a:pt x="36" y="24"/>
                    </a:cubicBezTo>
                    <a:cubicBezTo>
                      <a:pt x="36" y="24"/>
                      <a:pt x="36" y="24"/>
                      <a:pt x="36" y="24"/>
                    </a:cubicBezTo>
                    <a:cubicBezTo>
                      <a:pt x="36" y="23"/>
                      <a:pt x="36" y="23"/>
                      <a:pt x="36" y="23"/>
                    </a:cubicBezTo>
                    <a:cubicBezTo>
                      <a:pt x="36" y="23"/>
                      <a:pt x="36" y="23"/>
                      <a:pt x="36" y="23"/>
                    </a:cubicBezTo>
                    <a:cubicBezTo>
                      <a:pt x="36" y="23"/>
                      <a:pt x="36" y="23"/>
                      <a:pt x="36" y="23"/>
                    </a:cubicBezTo>
                    <a:cubicBezTo>
                      <a:pt x="36" y="23"/>
                      <a:pt x="36" y="23"/>
                      <a:pt x="36" y="23"/>
                    </a:cubicBezTo>
                    <a:cubicBezTo>
                      <a:pt x="36" y="23"/>
                      <a:pt x="36" y="23"/>
                      <a:pt x="36" y="23"/>
                    </a:cubicBezTo>
                    <a:cubicBezTo>
                      <a:pt x="36" y="23"/>
                      <a:pt x="36" y="23"/>
                      <a:pt x="36" y="23"/>
                    </a:cubicBezTo>
                    <a:cubicBezTo>
                      <a:pt x="36" y="23"/>
                      <a:pt x="36" y="23"/>
                      <a:pt x="36"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6" y="23"/>
                      <a:pt x="36" y="23"/>
                      <a:pt x="36" y="23"/>
                    </a:cubicBezTo>
                    <a:cubicBezTo>
                      <a:pt x="36" y="23"/>
                      <a:pt x="36" y="23"/>
                      <a:pt x="36" y="23"/>
                    </a:cubicBezTo>
                    <a:cubicBezTo>
                      <a:pt x="36" y="23"/>
                      <a:pt x="36" y="23"/>
                      <a:pt x="36"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4" y="24"/>
                      <a:pt x="34" y="24"/>
                      <a:pt x="34" y="24"/>
                    </a:cubicBezTo>
                    <a:cubicBezTo>
                      <a:pt x="34" y="24"/>
                      <a:pt x="34" y="24"/>
                      <a:pt x="34" y="24"/>
                    </a:cubicBezTo>
                    <a:cubicBezTo>
                      <a:pt x="34" y="24"/>
                      <a:pt x="34" y="24"/>
                      <a:pt x="34" y="24"/>
                    </a:cubicBezTo>
                    <a:close/>
                    <a:moveTo>
                      <a:pt x="27" y="35"/>
                    </a:moveTo>
                    <a:cubicBezTo>
                      <a:pt x="27" y="35"/>
                      <a:pt x="27" y="35"/>
                      <a:pt x="27" y="35"/>
                    </a:cubicBezTo>
                    <a:cubicBezTo>
                      <a:pt x="27" y="35"/>
                      <a:pt x="27" y="35"/>
                      <a:pt x="27" y="35"/>
                    </a:cubicBezTo>
                    <a:cubicBezTo>
                      <a:pt x="27" y="35"/>
                      <a:pt x="27" y="35"/>
                      <a:pt x="27" y="35"/>
                    </a:cubicBezTo>
                    <a:cubicBezTo>
                      <a:pt x="27" y="35"/>
                      <a:pt x="27" y="35"/>
                      <a:pt x="27" y="35"/>
                    </a:cubicBezTo>
                    <a:cubicBezTo>
                      <a:pt x="27" y="35"/>
                      <a:pt x="27" y="35"/>
                      <a:pt x="27" y="35"/>
                    </a:cubicBezTo>
                    <a:close/>
                    <a:moveTo>
                      <a:pt x="40" y="10"/>
                    </a:move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lnTo>
                      <a:pt x="40" y="10"/>
                    </a:lnTo>
                    <a:close/>
                    <a:moveTo>
                      <a:pt x="37" y="10"/>
                    </a:moveTo>
                    <a:cubicBezTo>
                      <a:pt x="37" y="10"/>
                      <a:pt x="37" y="10"/>
                      <a:pt x="37" y="10"/>
                    </a:cubicBezTo>
                    <a:cubicBezTo>
                      <a:pt x="37" y="10"/>
                      <a:pt x="37" y="10"/>
                      <a:pt x="37" y="10"/>
                    </a:cubicBezTo>
                    <a:cubicBezTo>
                      <a:pt x="37" y="10"/>
                      <a:pt x="37" y="10"/>
                      <a:pt x="37" y="10"/>
                    </a:cubicBezTo>
                    <a:cubicBezTo>
                      <a:pt x="37" y="10"/>
                      <a:pt x="37" y="10"/>
                      <a:pt x="37" y="10"/>
                    </a:cubicBezTo>
                    <a:cubicBezTo>
                      <a:pt x="37" y="9"/>
                      <a:pt x="37" y="9"/>
                      <a:pt x="37" y="9"/>
                    </a:cubicBezTo>
                    <a:cubicBezTo>
                      <a:pt x="37" y="10"/>
                      <a:pt x="37" y="10"/>
                      <a:pt x="37" y="10"/>
                    </a:cubicBezTo>
                    <a:cubicBezTo>
                      <a:pt x="37" y="10"/>
                      <a:pt x="37" y="10"/>
                      <a:pt x="37" y="10"/>
                    </a:cubicBezTo>
                    <a:cubicBezTo>
                      <a:pt x="37" y="10"/>
                      <a:pt x="37" y="10"/>
                      <a:pt x="37" y="10"/>
                    </a:cubicBezTo>
                    <a:cubicBezTo>
                      <a:pt x="37" y="10"/>
                      <a:pt x="37" y="10"/>
                      <a:pt x="37" y="10"/>
                    </a:cubicBezTo>
                    <a:cubicBezTo>
                      <a:pt x="37" y="10"/>
                      <a:pt x="37" y="10"/>
                      <a:pt x="37" y="10"/>
                    </a:cubicBezTo>
                    <a:cubicBezTo>
                      <a:pt x="37" y="10"/>
                      <a:pt x="37" y="10"/>
                      <a:pt x="37" y="10"/>
                    </a:cubicBezTo>
                    <a:close/>
                    <a:moveTo>
                      <a:pt x="39" y="9"/>
                    </a:moveTo>
                    <a:cubicBezTo>
                      <a:pt x="39" y="9"/>
                      <a:pt x="39" y="9"/>
                      <a:pt x="39" y="9"/>
                    </a:cubicBezTo>
                    <a:cubicBezTo>
                      <a:pt x="39" y="9"/>
                      <a:pt x="39" y="9"/>
                      <a:pt x="39" y="9"/>
                    </a:cubicBezTo>
                    <a:cubicBezTo>
                      <a:pt x="39" y="9"/>
                      <a:pt x="39" y="9"/>
                      <a:pt x="39" y="9"/>
                    </a:cubicBezTo>
                    <a:cubicBezTo>
                      <a:pt x="39" y="9"/>
                      <a:pt x="39" y="9"/>
                      <a:pt x="39" y="9"/>
                    </a:cubicBezTo>
                    <a:cubicBezTo>
                      <a:pt x="39" y="9"/>
                      <a:pt x="39" y="9"/>
                      <a:pt x="39" y="9"/>
                    </a:cubicBezTo>
                    <a:close/>
                    <a:moveTo>
                      <a:pt x="37" y="12"/>
                    </a:moveTo>
                    <a:cubicBezTo>
                      <a:pt x="37" y="12"/>
                      <a:pt x="37" y="12"/>
                      <a:pt x="37" y="12"/>
                    </a:cubicBezTo>
                    <a:cubicBezTo>
                      <a:pt x="37" y="12"/>
                      <a:pt x="37" y="12"/>
                      <a:pt x="37" y="12"/>
                    </a:cubicBezTo>
                    <a:cubicBezTo>
                      <a:pt x="37" y="12"/>
                      <a:pt x="37" y="12"/>
                      <a:pt x="37" y="12"/>
                    </a:cubicBezTo>
                    <a:cubicBezTo>
                      <a:pt x="37" y="12"/>
                      <a:pt x="37" y="12"/>
                      <a:pt x="37" y="12"/>
                    </a:cubicBezTo>
                    <a:close/>
                    <a:moveTo>
                      <a:pt x="29" y="14"/>
                    </a:moveTo>
                    <a:cubicBezTo>
                      <a:pt x="29" y="14"/>
                      <a:pt x="29" y="14"/>
                      <a:pt x="29" y="14"/>
                    </a:cubicBezTo>
                    <a:cubicBezTo>
                      <a:pt x="29" y="14"/>
                      <a:pt x="29" y="14"/>
                      <a:pt x="29" y="14"/>
                    </a:cubicBezTo>
                    <a:cubicBezTo>
                      <a:pt x="28" y="14"/>
                      <a:pt x="28" y="14"/>
                      <a:pt x="28"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lose/>
                    <a:moveTo>
                      <a:pt x="93" y="77"/>
                    </a:moveTo>
                    <a:cubicBezTo>
                      <a:pt x="93" y="77"/>
                      <a:pt x="93" y="77"/>
                      <a:pt x="93" y="77"/>
                    </a:cubicBezTo>
                    <a:cubicBezTo>
                      <a:pt x="93" y="77"/>
                      <a:pt x="93" y="77"/>
                      <a:pt x="93" y="77"/>
                    </a:cubicBezTo>
                    <a:cubicBezTo>
                      <a:pt x="93" y="77"/>
                      <a:pt x="93" y="77"/>
                      <a:pt x="93" y="77"/>
                    </a:cubicBezTo>
                    <a:close/>
                    <a:moveTo>
                      <a:pt x="61" y="59"/>
                    </a:moveTo>
                    <a:cubicBezTo>
                      <a:pt x="61" y="59"/>
                      <a:pt x="61" y="59"/>
                      <a:pt x="61" y="59"/>
                    </a:cubicBezTo>
                    <a:cubicBezTo>
                      <a:pt x="61" y="59"/>
                      <a:pt x="61" y="59"/>
                      <a:pt x="61" y="59"/>
                    </a:cubicBezTo>
                    <a:close/>
                    <a:moveTo>
                      <a:pt x="110" y="85"/>
                    </a:moveTo>
                    <a:cubicBezTo>
                      <a:pt x="110" y="85"/>
                      <a:pt x="110" y="85"/>
                      <a:pt x="110" y="85"/>
                    </a:cubicBezTo>
                    <a:cubicBezTo>
                      <a:pt x="110" y="85"/>
                      <a:pt x="110" y="85"/>
                      <a:pt x="110" y="85"/>
                    </a:cubicBezTo>
                    <a:cubicBezTo>
                      <a:pt x="110" y="85"/>
                      <a:pt x="110" y="85"/>
                      <a:pt x="110" y="85"/>
                    </a:cubicBezTo>
                    <a:cubicBezTo>
                      <a:pt x="110" y="86"/>
                      <a:pt x="110" y="86"/>
                      <a:pt x="110" y="86"/>
                    </a:cubicBezTo>
                    <a:cubicBezTo>
                      <a:pt x="111" y="86"/>
                      <a:pt x="111" y="86"/>
                      <a:pt x="111" y="86"/>
                    </a:cubicBezTo>
                    <a:cubicBezTo>
                      <a:pt x="111" y="86"/>
                      <a:pt x="111" y="86"/>
                      <a:pt x="111" y="86"/>
                    </a:cubicBezTo>
                    <a:cubicBezTo>
                      <a:pt x="111" y="86"/>
                      <a:pt x="111" y="86"/>
                      <a:pt x="111" y="86"/>
                    </a:cubicBezTo>
                    <a:cubicBezTo>
                      <a:pt x="111" y="85"/>
                      <a:pt x="111" y="85"/>
                      <a:pt x="111" y="85"/>
                    </a:cubicBezTo>
                    <a:cubicBezTo>
                      <a:pt x="111" y="85"/>
                      <a:pt x="111" y="85"/>
                      <a:pt x="111" y="85"/>
                    </a:cubicBezTo>
                    <a:cubicBezTo>
                      <a:pt x="111" y="85"/>
                      <a:pt x="111" y="85"/>
                      <a:pt x="111" y="85"/>
                    </a:cubicBezTo>
                    <a:cubicBezTo>
                      <a:pt x="111" y="85"/>
                      <a:pt x="111" y="85"/>
                      <a:pt x="111" y="85"/>
                    </a:cubicBezTo>
                    <a:cubicBezTo>
                      <a:pt x="111" y="85"/>
                      <a:pt x="111" y="85"/>
                      <a:pt x="111" y="85"/>
                    </a:cubicBezTo>
                    <a:cubicBezTo>
                      <a:pt x="111" y="85"/>
                      <a:pt x="111" y="85"/>
                      <a:pt x="111" y="85"/>
                    </a:cubicBezTo>
                    <a:cubicBezTo>
                      <a:pt x="111" y="85"/>
                      <a:pt x="111" y="85"/>
                      <a:pt x="111" y="85"/>
                    </a:cubicBezTo>
                    <a:cubicBezTo>
                      <a:pt x="111" y="85"/>
                      <a:pt x="111" y="85"/>
                      <a:pt x="111" y="85"/>
                    </a:cubicBezTo>
                    <a:cubicBezTo>
                      <a:pt x="111" y="85"/>
                      <a:pt x="111" y="85"/>
                      <a:pt x="111" y="85"/>
                    </a:cubicBezTo>
                    <a:cubicBezTo>
                      <a:pt x="111" y="85"/>
                      <a:pt x="111" y="85"/>
                      <a:pt x="111" y="85"/>
                    </a:cubicBezTo>
                    <a:cubicBezTo>
                      <a:pt x="111" y="85"/>
                      <a:pt x="111" y="85"/>
                      <a:pt x="111" y="85"/>
                    </a:cubicBezTo>
                    <a:cubicBezTo>
                      <a:pt x="111" y="85"/>
                      <a:pt x="111" y="85"/>
                      <a:pt x="111" y="85"/>
                    </a:cubicBezTo>
                    <a:cubicBezTo>
                      <a:pt x="111" y="85"/>
                      <a:pt x="111" y="85"/>
                      <a:pt x="111" y="85"/>
                    </a:cubicBezTo>
                    <a:cubicBezTo>
                      <a:pt x="111" y="85"/>
                      <a:pt x="111" y="85"/>
                      <a:pt x="111" y="85"/>
                    </a:cubicBezTo>
                    <a:cubicBezTo>
                      <a:pt x="111" y="85"/>
                      <a:pt x="111" y="85"/>
                      <a:pt x="111" y="85"/>
                    </a:cubicBezTo>
                    <a:cubicBezTo>
                      <a:pt x="111" y="85"/>
                      <a:pt x="111" y="85"/>
                      <a:pt x="111" y="85"/>
                    </a:cubicBezTo>
                    <a:cubicBezTo>
                      <a:pt x="111" y="85"/>
                      <a:pt x="111" y="85"/>
                      <a:pt x="111" y="85"/>
                    </a:cubicBezTo>
                    <a:cubicBezTo>
                      <a:pt x="111" y="85"/>
                      <a:pt x="111" y="85"/>
                      <a:pt x="111" y="85"/>
                    </a:cubicBezTo>
                    <a:cubicBezTo>
                      <a:pt x="111" y="85"/>
                      <a:pt x="111" y="85"/>
                      <a:pt x="111" y="85"/>
                    </a:cubicBezTo>
                    <a:cubicBezTo>
                      <a:pt x="111" y="85"/>
                      <a:pt x="111" y="85"/>
                      <a:pt x="111" y="85"/>
                    </a:cubicBezTo>
                    <a:cubicBezTo>
                      <a:pt x="111" y="85"/>
                      <a:pt x="111" y="85"/>
                      <a:pt x="111" y="85"/>
                    </a:cubicBezTo>
                    <a:cubicBezTo>
                      <a:pt x="111" y="85"/>
                      <a:pt x="111" y="85"/>
                      <a:pt x="111" y="85"/>
                    </a:cubicBezTo>
                    <a:cubicBezTo>
                      <a:pt x="111" y="85"/>
                      <a:pt x="111" y="85"/>
                      <a:pt x="111" y="85"/>
                    </a:cubicBezTo>
                    <a:cubicBezTo>
                      <a:pt x="111" y="85"/>
                      <a:pt x="111" y="85"/>
                      <a:pt x="111" y="85"/>
                    </a:cubicBezTo>
                    <a:cubicBezTo>
                      <a:pt x="111" y="85"/>
                      <a:pt x="111" y="85"/>
                      <a:pt x="111" y="85"/>
                    </a:cubicBezTo>
                    <a:cubicBezTo>
                      <a:pt x="111" y="85"/>
                      <a:pt x="111" y="85"/>
                      <a:pt x="111" y="85"/>
                    </a:cubicBezTo>
                    <a:cubicBezTo>
                      <a:pt x="111" y="85"/>
                      <a:pt x="111" y="85"/>
                      <a:pt x="111" y="85"/>
                    </a:cubicBezTo>
                    <a:cubicBezTo>
                      <a:pt x="111" y="85"/>
                      <a:pt x="111" y="85"/>
                      <a:pt x="111" y="85"/>
                    </a:cubicBezTo>
                    <a:cubicBezTo>
                      <a:pt x="111" y="85"/>
                      <a:pt x="111" y="85"/>
                      <a:pt x="111" y="85"/>
                    </a:cubicBezTo>
                    <a:cubicBezTo>
                      <a:pt x="111" y="85"/>
                      <a:pt x="111" y="85"/>
                      <a:pt x="111" y="85"/>
                    </a:cubicBezTo>
                    <a:cubicBezTo>
                      <a:pt x="111" y="85"/>
                      <a:pt x="111" y="85"/>
                      <a:pt x="111" y="85"/>
                    </a:cubicBezTo>
                    <a:cubicBezTo>
                      <a:pt x="110" y="85"/>
                      <a:pt x="110" y="85"/>
                      <a:pt x="110" y="85"/>
                    </a:cubicBezTo>
                    <a:cubicBezTo>
                      <a:pt x="110" y="85"/>
                      <a:pt x="110" y="85"/>
                      <a:pt x="110" y="85"/>
                    </a:cubicBezTo>
                    <a:cubicBezTo>
                      <a:pt x="110" y="85"/>
                      <a:pt x="110" y="85"/>
                      <a:pt x="110" y="85"/>
                    </a:cubicBezTo>
                    <a:cubicBezTo>
                      <a:pt x="110" y="85"/>
                      <a:pt x="110" y="85"/>
                      <a:pt x="110" y="85"/>
                    </a:cubicBezTo>
                    <a:cubicBezTo>
                      <a:pt x="110" y="84"/>
                      <a:pt x="110" y="84"/>
                      <a:pt x="110" y="84"/>
                    </a:cubicBezTo>
                    <a:cubicBezTo>
                      <a:pt x="110" y="84"/>
                      <a:pt x="110" y="84"/>
                      <a:pt x="110" y="84"/>
                    </a:cubicBezTo>
                    <a:cubicBezTo>
                      <a:pt x="110" y="84"/>
                      <a:pt x="110" y="84"/>
                      <a:pt x="110" y="84"/>
                    </a:cubicBezTo>
                    <a:cubicBezTo>
                      <a:pt x="110" y="84"/>
                      <a:pt x="110" y="84"/>
                      <a:pt x="110" y="84"/>
                    </a:cubicBezTo>
                    <a:cubicBezTo>
                      <a:pt x="110" y="84"/>
                      <a:pt x="110" y="84"/>
                      <a:pt x="110" y="84"/>
                    </a:cubicBezTo>
                    <a:cubicBezTo>
                      <a:pt x="110" y="84"/>
                      <a:pt x="110" y="84"/>
                      <a:pt x="110" y="84"/>
                    </a:cubicBezTo>
                    <a:cubicBezTo>
                      <a:pt x="110" y="84"/>
                      <a:pt x="110" y="84"/>
                      <a:pt x="110" y="84"/>
                    </a:cubicBezTo>
                    <a:cubicBezTo>
                      <a:pt x="109" y="84"/>
                      <a:pt x="109" y="84"/>
                      <a:pt x="109" y="84"/>
                    </a:cubicBezTo>
                    <a:cubicBezTo>
                      <a:pt x="109" y="84"/>
                      <a:pt x="109" y="84"/>
                      <a:pt x="109" y="84"/>
                    </a:cubicBezTo>
                    <a:cubicBezTo>
                      <a:pt x="109" y="84"/>
                      <a:pt x="109" y="84"/>
                      <a:pt x="109" y="84"/>
                    </a:cubicBezTo>
                    <a:cubicBezTo>
                      <a:pt x="109" y="84"/>
                      <a:pt x="109" y="84"/>
                      <a:pt x="109" y="84"/>
                    </a:cubicBezTo>
                    <a:cubicBezTo>
                      <a:pt x="109" y="84"/>
                      <a:pt x="109" y="84"/>
                      <a:pt x="109" y="84"/>
                    </a:cubicBezTo>
                    <a:cubicBezTo>
                      <a:pt x="109" y="84"/>
                      <a:pt x="109" y="84"/>
                      <a:pt x="109" y="84"/>
                    </a:cubicBezTo>
                    <a:cubicBezTo>
                      <a:pt x="109" y="84"/>
                      <a:pt x="109" y="84"/>
                      <a:pt x="109" y="84"/>
                    </a:cubicBezTo>
                    <a:cubicBezTo>
                      <a:pt x="109" y="84"/>
                      <a:pt x="109" y="84"/>
                      <a:pt x="109" y="84"/>
                    </a:cubicBezTo>
                    <a:cubicBezTo>
                      <a:pt x="109" y="84"/>
                      <a:pt x="109" y="84"/>
                      <a:pt x="109" y="84"/>
                    </a:cubicBezTo>
                    <a:cubicBezTo>
                      <a:pt x="109" y="84"/>
                      <a:pt x="109" y="84"/>
                      <a:pt x="109" y="84"/>
                    </a:cubicBezTo>
                    <a:cubicBezTo>
                      <a:pt x="109" y="84"/>
                      <a:pt x="109" y="84"/>
                      <a:pt x="109" y="84"/>
                    </a:cubicBezTo>
                    <a:cubicBezTo>
                      <a:pt x="109" y="84"/>
                      <a:pt x="109" y="84"/>
                      <a:pt x="109" y="84"/>
                    </a:cubicBezTo>
                    <a:cubicBezTo>
                      <a:pt x="109" y="84"/>
                      <a:pt x="109" y="84"/>
                      <a:pt x="109" y="84"/>
                    </a:cubicBezTo>
                    <a:cubicBezTo>
                      <a:pt x="110" y="84"/>
                      <a:pt x="110" y="84"/>
                      <a:pt x="110" y="84"/>
                    </a:cubicBezTo>
                    <a:cubicBezTo>
                      <a:pt x="110" y="84"/>
                      <a:pt x="110" y="84"/>
                      <a:pt x="110" y="84"/>
                    </a:cubicBezTo>
                    <a:cubicBezTo>
                      <a:pt x="110" y="84"/>
                      <a:pt x="110" y="84"/>
                      <a:pt x="110" y="84"/>
                    </a:cubicBezTo>
                    <a:cubicBezTo>
                      <a:pt x="110" y="84"/>
                      <a:pt x="110" y="84"/>
                      <a:pt x="110" y="84"/>
                    </a:cubicBezTo>
                    <a:cubicBezTo>
                      <a:pt x="110" y="84"/>
                      <a:pt x="110" y="84"/>
                      <a:pt x="110" y="84"/>
                    </a:cubicBezTo>
                    <a:cubicBezTo>
                      <a:pt x="110" y="84"/>
                      <a:pt x="110" y="84"/>
                      <a:pt x="110" y="84"/>
                    </a:cubicBezTo>
                    <a:cubicBezTo>
                      <a:pt x="110" y="84"/>
                      <a:pt x="110" y="84"/>
                      <a:pt x="110" y="84"/>
                    </a:cubicBezTo>
                    <a:cubicBezTo>
                      <a:pt x="110" y="84"/>
                      <a:pt x="110" y="84"/>
                      <a:pt x="110" y="84"/>
                    </a:cubicBezTo>
                    <a:cubicBezTo>
                      <a:pt x="110" y="84"/>
                      <a:pt x="110" y="84"/>
                      <a:pt x="110" y="84"/>
                    </a:cubicBezTo>
                    <a:cubicBezTo>
                      <a:pt x="110" y="84"/>
                      <a:pt x="110" y="84"/>
                      <a:pt x="110" y="84"/>
                    </a:cubicBezTo>
                    <a:cubicBezTo>
                      <a:pt x="110" y="84"/>
                      <a:pt x="110" y="84"/>
                      <a:pt x="110" y="84"/>
                    </a:cubicBezTo>
                    <a:cubicBezTo>
                      <a:pt x="111" y="84"/>
                      <a:pt x="111" y="84"/>
                      <a:pt x="111" y="84"/>
                    </a:cubicBezTo>
                    <a:cubicBezTo>
                      <a:pt x="111" y="84"/>
                      <a:pt x="111" y="84"/>
                      <a:pt x="111" y="84"/>
                    </a:cubicBezTo>
                    <a:cubicBezTo>
                      <a:pt x="111" y="84"/>
                      <a:pt x="111" y="84"/>
                      <a:pt x="111" y="84"/>
                    </a:cubicBezTo>
                    <a:cubicBezTo>
                      <a:pt x="111" y="84"/>
                      <a:pt x="111" y="84"/>
                      <a:pt x="111" y="84"/>
                    </a:cubicBezTo>
                    <a:cubicBezTo>
                      <a:pt x="111" y="84"/>
                      <a:pt x="111" y="84"/>
                      <a:pt x="111" y="84"/>
                    </a:cubicBezTo>
                    <a:cubicBezTo>
                      <a:pt x="110" y="84"/>
                      <a:pt x="110" y="84"/>
                      <a:pt x="110" y="84"/>
                    </a:cubicBezTo>
                    <a:cubicBezTo>
                      <a:pt x="110" y="84"/>
                      <a:pt x="110" y="84"/>
                      <a:pt x="110" y="84"/>
                    </a:cubicBezTo>
                    <a:cubicBezTo>
                      <a:pt x="110" y="84"/>
                      <a:pt x="110" y="84"/>
                      <a:pt x="110" y="84"/>
                    </a:cubicBezTo>
                    <a:cubicBezTo>
                      <a:pt x="110" y="84"/>
                      <a:pt x="110" y="84"/>
                      <a:pt x="110" y="84"/>
                    </a:cubicBezTo>
                    <a:cubicBezTo>
                      <a:pt x="110" y="84"/>
                      <a:pt x="110" y="84"/>
                      <a:pt x="110" y="84"/>
                    </a:cubicBezTo>
                    <a:cubicBezTo>
                      <a:pt x="110" y="84"/>
                      <a:pt x="110" y="84"/>
                      <a:pt x="110" y="84"/>
                    </a:cubicBezTo>
                    <a:cubicBezTo>
                      <a:pt x="110" y="84"/>
                      <a:pt x="110" y="84"/>
                      <a:pt x="110" y="84"/>
                    </a:cubicBezTo>
                    <a:cubicBezTo>
                      <a:pt x="110" y="84"/>
                      <a:pt x="110" y="84"/>
                      <a:pt x="110" y="84"/>
                    </a:cubicBezTo>
                    <a:cubicBezTo>
                      <a:pt x="110" y="84"/>
                      <a:pt x="110" y="84"/>
                      <a:pt x="110" y="84"/>
                    </a:cubicBezTo>
                    <a:cubicBezTo>
                      <a:pt x="110" y="84"/>
                      <a:pt x="110" y="84"/>
                      <a:pt x="110" y="84"/>
                    </a:cubicBezTo>
                    <a:cubicBezTo>
                      <a:pt x="110" y="84"/>
                      <a:pt x="110" y="84"/>
                      <a:pt x="110" y="84"/>
                    </a:cubicBezTo>
                    <a:cubicBezTo>
                      <a:pt x="110" y="84"/>
                      <a:pt x="110" y="84"/>
                      <a:pt x="110" y="84"/>
                    </a:cubicBezTo>
                    <a:cubicBezTo>
                      <a:pt x="109" y="84"/>
                      <a:pt x="109" y="84"/>
                      <a:pt x="109" y="84"/>
                    </a:cubicBezTo>
                    <a:cubicBezTo>
                      <a:pt x="109" y="84"/>
                      <a:pt x="109" y="84"/>
                      <a:pt x="109" y="84"/>
                    </a:cubicBezTo>
                    <a:cubicBezTo>
                      <a:pt x="109" y="84"/>
                      <a:pt x="109" y="84"/>
                      <a:pt x="109" y="84"/>
                    </a:cubicBezTo>
                    <a:cubicBezTo>
                      <a:pt x="109" y="84"/>
                      <a:pt x="109" y="84"/>
                      <a:pt x="109" y="84"/>
                    </a:cubicBezTo>
                    <a:cubicBezTo>
                      <a:pt x="109" y="84"/>
                      <a:pt x="109" y="84"/>
                      <a:pt x="109" y="84"/>
                    </a:cubicBezTo>
                    <a:cubicBezTo>
                      <a:pt x="109" y="84"/>
                      <a:pt x="109" y="84"/>
                      <a:pt x="109" y="84"/>
                    </a:cubicBezTo>
                    <a:cubicBezTo>
                      <a:pt x="109" y="83"/>
                      <a:pt x="109" y="83"/>
                      <a:pt x="109" y="83"/>
                    </a:cubicBezTo>
                    <a:cubicBezTo>
                      <a:pt x="108" y="83"/>
                      <a:pt x="108" y="83"/>
                      <a:pt x="108" y="83"/>
                    </a:cubicBezTo>
                    <a:cubicBezTo>
                      <a:pt x="109" y="83"/>
                      <a:pt x="109" y="83"/>
                      <a:pt x="109" y="83"/>
                    </a:cubicBezTo>
                    <a:cubicBezTo>
                      <a:pt x="108" y="83"/>
                      <a:pt x="108" y="83"/>
                      <a:pt x="108" y="83"/>
                    </a:cubicBezTo>
                    <a:cubicBezTo>
                      <a:pt x="108" y="83"/>
                      <a:pt x="108" y="83"/>
                      <a:pt x="108" y="83"/>
                    </a:cubicBezTo>
                    <a:cubicBezTo>
                      <a:pt x="108" y="83"/>
                      <a:pt x="108" y="83"/>
                      <a:pt x="108" y="83"/>
                    </a:cubicBezTo>
                    <a:cubicBezTo>
                      <a:pt x="108" y="83"/>
                      <a:pt x="108" y="83"/>
                      <a:pt x="108" y="83"/>
                    </a:cubicBezTo>
                    <a:cubicBezTo>
                      <a:pt x="108" y="83"/>
                      <a:pt x="108" y="83"/>
                      <a:pt x="108" y="83"/>
                    </a:cubicBezTo>
                    <a:cubicBezTo>
                      <a:pt x="108" y="83"/>
                      <a:pt x="108" y="83"/>
                      <a:pt x="108" y="83"/>
                    </a:cubicBezTo>
                    <a:cubicBezTo>
                      <a:pt x="108" y="83"/>
                      <a:pt x="108" y="83"/>
                      <a:pt x="108" y="83"/>
                    </a:cubicBezTo>
                    <a:cubicBezTo>
                      <a:pt x="108" y="83"/>
                      <a:pt x="108" y="83"/>
                      <a:pt x="108" y="83"/>
                    </a:cubicBezTo>
                    <a:cubicBezTo>
                      <a:pt x="108" y="83"/>
                      <a:pt x="108" y="83"/>
                      <a:pt x="108" y="83"/>
                    </a:cubicBezTo>
                    <a:cubicBezTo>
                      <a:pt x="108" y="83"/>
                      <a:pt x="108" y="83"/>
                      <a:pt x="108" y="83"/>
                    </a:cubicBezTo>
                    <a:cubicBezTo>
                      <a:pt x="107" y="83"/>
                      <a:pt x="107" y="83"/>
                      <a:pt x="107" y="83"/>
                    </a:cubicBezTo>
                    <a:cubicBezTo>
                      <a:pt x="107" y="83"/>
                      <a:pt x="107" y="83"/>
                      <a:pt x="107" y="83"/>
                    </a:cubicBezTo>
                    <a:cubicBezTo>
                      <a:pt x="107" y="83"/>
                      <a:pt x="107" y="83"/>
                      <a:pt x="107" y="83"/>
                    </a:cubicBezTo>
                    <a:cubicBezTo>
                      <a:pt x="107" y="83"/>
                      <a:pt x="107" y="83"/>
                      <a:pt x="107" y="83"/>
                    </a:cubicBezTo>
                    <a:cubicBezTo>
                      <a:pt x="107" y="83"/>
                      <a:pt x="107" y="83"/>
                      <a:pt x="107" y="83"/>
                    </a:cubicBezTo>
                    <a:cubicBezTo>
                      <a:pt x="107" y="84"/>
                      <a:pt x="107" y="84"/>
                      <a:pt x="107" y="84"/>
                    </a:cubicBezTo>
                    <a:cubicBezTo>
                      <a:pt x="107" y="84"/>
                      <a:pt x="107" y="84"/>
                      <a:pt x="107" y="84"/>
                    </a:cubicBezTo>
                    <a:cubicBezTo>
                      <a:pt x="107" y="84"/>
                      <a:pt x="107" y="84"/>
                      <a:pt x="107" y="84"/>
                    </a:cubicBezTo>
                    <a:cubicBezTo>
                      <a:pt x="107" y="84"/>
                      <a:pt x="107" y="84"/>
                      <a:pt x="107" y="84"/>
                    </a:cubicBezTo>
                    <a:cubicBezTo>
                      <a:pt x="107" y="84"/>
                      <a:pt x="107" y="84"/>
                      <a:pt x="107" y="84"/>
                    </a:cubicBezTo>
                    <a:cubicBezTo>
                      <a:pt x="107" y="84"/>
                      <a:pt x="107" y="84"/>
                      <a:pt x="107" y="84"/>
                    </a:cubicBezTo>
                    <a:cubicBezTo>
                      <a:pt x="107" y="83"/>
                      <a:pt x="107" y="83"/>
                      <a:pt x="107" y="83"/>
                    </a:cubicBezTo>
                    <a:cubicBezTo>
                      <a:pt x="107" y="84"/>
                      <a:pt x="107" y="84"/>
                      <a:pt x="107" y="84"/>
                    </a:cubicBezTo>
                    <a:cubicBezTo>
                      <a:pt x="107" y="83"/>
                      <a:pt x="107" y="83"/>
                      <a:pt x="107" y="83"/>
                    </a:cubicBezTo>
                    <a:cubicBezTo>
                      <a:pt x="108" y="83"/>
                      <a:pt x="108" y="83"/>
                      <a:pt x="108" y="83"/>
                    </a:cubicBezTo>
                    <a:cubicBezTo>
                      <a:pt x="108" y="83"/>
                      <a:pt x="108" y="83"/>
                      <a:pt x="108" y="83"/>
                    </a:cubicBezTo>
                    <a:cubicBezTo>
                      <a:pt x="107" y="84"/>
                      <a:pt x="107" y="84"/>
                      <a:pt x="107" y="84"/>
                    </a:cubicBezTo>
                    <a:cubicBezTo>
                      <a:pt x="108" y="84"/>
                      <a:pt x="108" y="84"/>
                      <a:pt x="108" y="84"/>
                    </a:cubicBezTo>
                    <a:cubicBezTo>
                      <a:pt x="108" y="84"/>
                      <a:pt x="108" y="84"/>
                      <a:pt x="108" y="84"/>
                    </a:cubicBezTo>
                    <a:cubicBezTo>
                      <a:pt x="108" y="84"/>
                      <a:pt x="108" y="84"/>
                      <a:pt x="108" y="84"/>
                    </a:cubicBezTo>
                    <a:cubicBezTo>
                      <a:pt x="108" y="84"/>
                      <a:pt x="108" y="84"/>
                      <a:pt x="108" y="84"/>
                    </a:cubicBezTo>
                    <a:cubicBezTo>
                      <a:pt x="108" y="84"/>
                      <a:pt x="108" y="84"/>
                      <a:pt x="108" y="84"/>
                    </a:cubicBezTo>
                    <a:cubicBezTo>
                      <a:pt x="108" y="84"/>
                      <a:pt x="108" y="84"/>
                      <a:pt x="108" y="84"/>
                    </a:cubicBezTo>
                    <a:cubicBezTo>
                      <a:pt x="108" y="84"/>
                      <a:pt x="108" y="84"/>
                      <a:pt x="108" y="84"/>
                    </a:cubicBezTo>
                    <a:cubicBezTo>
                      <a:pt x="108" y="84"/>
                      <a:pt x="108" y="84"/>
                      <a:pt x="108" y="84"/>
                    </a:cubicBezTo>
                    <a:cubicBezTo>
                      <a:pt x="108" y="84"/>
                      <a:pt x="108" y="84"/>
                      <a:pt x="108" y="84"/>
                    </a:cubicBezTo>
                    <a:cubicBezTo>
                      <a:pt x="108" y="84"/>
                      <a:pt x="108" y="84"/>
                      <a:pt x="108" y="84"/>
                    </a:cubicBezTo>
                    <a:cubicBezTo>
                      <a:pt x="107" y="84"/>
                      <a:pt x="107" y="84"/>
                      <a:pt x="107" y="84"/>
                    </a:cubicBezTo>
                    <a:cubicBezTo>
                      <a:pt x="108" y="84"/>
                      <a:pt x="108" y="84"/>
                      <a:pt x="108" y="84"/>
                    </a:cubicBezTo>
                    <a:cubicBezTo>
                      <a:pt x="108" y="84"/>
                      <a:pt x="108" y="84"/>
                      <a:pt x="108" y="84"/>
                    </a:cubicBezTo>
                    <a:cubicBezTo>
                      <a:pt x="108" y="84"/>
                      <a:pt x="108" y="84"/>
                      <a:pt x="108" y="84"/>
                    </a:cubicBezTo>
                    <a:cubicBezTo>
                      <a:pt x="108" y="84"/>
                      <a:pt x="108" y="84"/>
                      <a:pt x="108" y="84"/>
                    </a:cubicBezTo>
                    <a:cubicBezTo>
                      <a:pt x="108" y="84"/>
                      <a:pt x="108" y="84"/>
                      <a:pt x="108" y="84"/>
                    </a:cubicBezTo>
                    <a:cubicBezTo>
                      <a:pt x="108" y="84"/>
                      <a:pt x="108" y="84"/>
                      <a:pt x="108" y="84"/>
                    </a:cubicBezTo>
                    <a:cubicBezTo>
                      <a:pt x="108" y="84"/>
                      <a:pt x="108" y="84"/>
                      <a:pt x="108" y="84"/>
                    </a:cubicBezTo>
                    <a:cubicBezTo>
                      <a:pt x="108" y="85"/>
                      <a:pt x="108" y="85"/>
                      <a:pt x="108" y="85"/>
                    </a:cubicBezTo>
                    <a:cubicBezTo>
                      <a:pt x="108" y="85"/>
                      <a:pt x="108" y="85"/>
                      <a:pt x="108" y="85"/>
                    </a:cubicBezTo>
                    <a:cubicBezTo>
                      <a:pt x="108" y="85"/>
                      <a:pt x="108" y="85"/>
                      <a:pt x="108" y="85"/>
                    </a:cubicBezTo>
                    <a:cubicBezTo>
                      <a:pt x="108" y="85"/>
                      <a:pt x="108" y="85"/>
                      <a:pt x="108" y="85"/>
                    </a:cubicBezTo>
                    <a:cubicBezTo>
                      <a:pt x="108" y="85"/>
                      <a:pt x="108" y="85"/>
                      <a:pt x="108" y="85"/>
                    </a:cubicBezTo>
                    <a:cubicBezTo>
                      <a:pt x="108" y="85"/>
                      <a:pt x="108" y="85"/>
                      <a:pt x="108" y="85"/>
                    </a:cubicBezTo>
                    <a:cubicBezTo>
                      <a:pt x="108" y="85"/>
                      <a:pt x="108" y="85"/>
                      <a:pt x="108" y="85"/>
                    </a:cubicBezTo>
                    <a:cubicBezTo>
                      <a:pt x="108" y="85"/>
                      <a:pt x="108" y="85"/>
                      <a:pt x="108" y="85"/>
                    </a:cubicBezTo>
                    <a:cubicBezTo>
                      <a:pt x="108" y="85"/>
                      <a:pt x="108" y="85"/>
                      <a:pt x="108" y="85"/>
                    </a:cubicBezTo>
                    <a:cubicBezTo>
                      <a:pt x="108" y="84"/>
                      <a:pt x="108" y="84"/>
                      <a:pt x="108" y="84"/>
                    </a:cubicBezTo>
                    <a:cubicBezTo>
                      <a:pt x="108" y="84"/>
                      <a:pt x="108" y="84"/>
                      <a:pt x="108" y="84"/>
                    </a:cubicBezTo>
                    <a:cubicBezTo>
                      <a:pt x="109" y="84"/>
                      <a:pt x="109" y="84"/>
                      <a:pt x="109" y="84"/>
                    </a:cubicBezTo>
                    <a:cubicBezTo>
                      <a:pt x="108" y="84"/>
                      <a:pt x="108" y="84"/>
                      <a:pt x="108" y="84"/>
                    </a:cubicBezTo>
                    <a:cubicBezTo>
                      <a:pt x="108" y="84"/>
                      <a:pt x="108" y="84"/>
                      <a:pt x="108" y="84"/>
                    </a:cubicBezTo>
                    <a:cubicBezTo>
                      <a:pt x="109" y="84"/>
                      <a:pt x="109" y="84"/>
                      <a:pt x="109" y="84"/>
                    </a:cubicBezTo>
                    <a:cubicBezTo>
                      <a:pt x="109" y="84"/>
                      <a:pt x="109" y="84"/>
                      <a:pt x="109" y="84"/>
                    </a:cubicBezTo>
                    <a:cubicBezTo>
                      <a:pt x="109" y="85"/>
                      <a:pt x="109" y="85"/>
                      <a:pt x="109" y="85"/>
                    </a:cubicBezTo>
                    <a:cubicBezTo>
                      <a:pt x="109" y="85"/>
                      <a:pt x="109" y="85"/>
                      <a:pt x="109" y="85"/>
                    </a:cubicBezTo>
                    <a:cubicBezTo>
                      <a:pt x="109" y="85"/>
                      <a:pt x="109" y="85"/>
                      <a:pt x="109" y="85"/>
                    </a:cubicBezTo>
                    <a:cubicBezTo>
                      <a:pt x="109" y="85"/>
                      <a:pt x="109" y="85"/>
                      <a:pt x="109" y="85"/>
                    </a:cubicBezTo>
                    <a:cubicBezTo>
                      <a:pt x="110" y="85"/>
                      <a:pt x="110" y="85"/>
                      <a:pt x="110" y="85"/>
                    </a:cubicBezTo>
                    <a:cubicBezTo>
                      <a:pt x="110" y="85"/>
                      <a:pt x="110" y="85"/>
                      <a:pt x="110" y="85"/>
                    </a:cubicBezTo>
                    <a:cubicBezTo>
                      <a:pt x="110" y="85"/>
                      <a:pt x="110" y="85"/>
                      <a:pt x="110" y="85"/>
                    </a:cubicBezTo>
                    <a:cubicBezTo>
                      <a:pt x="110" y="85"/>
                      <a:pt x="110" y="85"/>
                      <a:pt x="110" y="85"/>
                    </a:cubicBezTo>
                    <a:cubicBezTo>
                      <a:pt x="110" y="85"/>
                      <a:pt x="110" y="85"/>
                      <a:pt x="110" y="85"/>
                    </a:cubicBezTo>
                    <a:cubicBezTo>
                      <a:pt x="110" y="85"/>
                      <a:pt x="110" y="85"/>
                      <a:pt x="110" y="85"/>
                    </a:cubicBezTo>
                    <a:close/>
                    <a:moveTo>
                      <a:pt x="101" y="79"/>
                    </a:moveTo>
                    <a:cubicBezTo>
                      <a:pt x="101" y="79"/>
                      <a:pt x="101" y="79"/>
                      <a:pt x="101" y="79"/>
                    </a:cubicBezTo>
                    <a:cubicBezTo>
                      <a:pt x="101" y="79"/>
                      <a:pt x="101" y="79"/>
                      <a:pt x="101" y="79"/>
                    </a:cubicBezTo>
                    <a:cubicBezTo>
                      <a:pt x="101" y="79"/>
                      <a:pt x="101" y="79"/>
                      <a:pt x="101" y="79"/>
                    </a:cubicBezTo>
                    <a:cubicBezTo>
                      <a:pt x="101" y="79"/>
                      <a:pt x="101" y="79"/>
                      <a:pt x="101" y="79"/>
                    </a:cubicBezTo>
                    <a:cubicBezTo>
                      <a:pt x="101" y="79"/>
                      <a:pt x="101" y="79"/>
                      <a:pt x="101" y="79"/>
                    </a:cubicBezTo>
                    <a:cubicBezTo>
                      <a:pt x="101" y="79"/>
                      <a:pt x="101" y="79"/>
                      <a:pt x="101" y="79"/>
                    </a:cubicBezTo>
                    <a:cubicBezTo>
                      <a:pt x="101" y="79"/>
                      <a:pt x="101" y="79"/>
                      <a:pt x="101" y="79"/>
                    </a:cubicBezTo>
                    <a:cubicBezTo>
                      <a:pt x="101" y="78"/>
                      <a:pt x="101" y="78"/>
                      <a:pt x="101" y="78"/>
                    </a:cubicBezTo>
                    <a:cubicBezTo>
                      <a:pt x="101" y="78"/>
                      <a:pt x="101" y="78"/>
                      <a:pt x="101" y="78"/>
                    </a:cubicBezTo>
                    <a:cubicBezTo>
                      <a:pt x="101" y="78"/>
                      <a:pt x="101" y="78"/>
                      <a:pt x="101" y="78"/>
                    </a:cubicBezTo>
                    <a:cubicBezTo>
                      <a:pt x="101" y="78"/>
                      <a:pt x="101" y="78"/>
                      <a:pt x="101" y="78"/>
                    </a:cubicBezTo>
                    <a:cubicBezTo>
                      <a:pt x="101" y="78"/>
                      <a:pt x="101" y="78"/>
                      <a:pt x="101" y="78"/>
                    </a:cubicBezTo>
                    <a:cubicBezTo>
                      <a:pt x="101" y="78"/>
                      <a:pt x="101" y="78"/>
                      <a:pt x="101" y="78"/>
                    </a:cubicBezTo>
                    <a:cubicBezTo>
                      <a:pt x="101" y="78"/>
                      <a:pt x="101" y="78"/>
                      <a:pt x="101" y="78"/>
                    </a:cubicBezTo>
                    <a:cubicBezTo>
                      <a:pt x="100" y="78"/>
                      <a:pt x="100" y="78"/>
                      <a:pt x="100" y="78"/>
                    </a:cubicBezTo>
                    <a:cubicBezTo>
                      <a:pt x="100" y="78"/>
                      <a:pt x="100" y="78"/>
                      <a:pt x="100" y="78"/>
                    </a:cubicBezTo>
                    <a:cubicBezTo>
                      <a:pt x="100" y="78"/>
                      <a:pt x="100" y="78"/>
                      <a:pt x="100" y="78"/>
                    </a:cubicBezTo>
                    <a:cubicBezTo>
                      <a:pt x="100" y="78"/>
                      <a:pt x="100" y="78"/>
                      <a:pt x="100" y="78"/>
                    </a:cubicBezTo>
                    <a:cubicBezTo>
                      <a:pt x="100" y="78"/>
                      <a:pt x="100" y="78"/>
                      <a:pt x="100" y="78"/>
                    </a:cubicBezTo>
                    <a:cubicBezTo>
                      <a:pt x="100" y="78"/>
                      <a:pt x="100" y="78"/>
                      <a:pt x="100" y="78"/>
                    </a:cubicBezTo>
                    <a:cubicBezTo>
                      <a:pt x="100" y="78"/>
                      <a:pt x="100" y="78"/>
                      <a:pt x="100" y="78"/>
                    </a:cubicBezTo>
                    <a:cubicBezTo>
                      <a:pt x="100" y="78"/>
                      <a:pt x="100" y="78"/>
                      <a:pt x="100" y="78"/>
                    </a:cubicBezTo>
                    <a:cubicBezTo>
                      <a:pt x="100" y="78"/>
                      <a:pt x="100" y="78"/>
                      <a:pt x="100" y="78"/>
                    </a:cubicBezTo>
                    <a:cubicBezTo>
                      <a:pt x="100" y="78"/>
                      <a:pt x="100" y="78"/>
                      <a:pt x="100" y="78"/>
                    </a:cubicBezTo>
                    <a:cubicBezTo>
                      <a:pt x="100" y="78"/>
                      <a:pt x="100" y="78"/>
                      <a:pt x="100" y="78"/>
                    </a:cubicBezTo>
                    <a:cubicBezTo>
                      <a:pt x="100" y="78"/>
                      <a:pt x="100" y="78"/>
                      <a:pt x="100" y="78"/>
                    </a:cubicBezTo>
                    <a:cubicBezTo>
                      <a:pt x="99" y="78"/>
                      <a:pt x="99" y="78"/>
                      <a:pt x="99" y="78"/>
                    </a:cubicBezTo>
                    <a:cubicBezTo>
                      <a:pt x="99" y="78"/>
                      <a:pt x="99" y="78"/>
                      <a:pt x="99" y="78"/>
                    </a:cubicBezTo>
                    <a:cubicBezTo>
                      <a:pt x="99" y="78"/>
                      <a:pt x="99" y="78"/>
                      <a:pt x="99" y="78"/>
                    </a:cubicBezTo>
                    <a:cubicBezTo>
                      <a:pt x="99" y="78"/>
                      <a:pt x="99" y="78"/>
                      <a:pt x="99" y="78"/>
                    </a:cubicBezTo>
                    <a:cubicBezTo>
                      <a:pt x="99" y="78"/>
                      <a:pt x="99" y="78"/>
                      <a:pt x="99" y="78"/>
                    </a:cubicBezTo>
                    <a:cubicBezTo>
                      <a:pt x="99" y="78"/>
                      <a:pt x="99" y="78"/>
                      <a:pt x="99" y="78"/>
                    </a:cubicBezTo>
                    <a:cubicBezTo>
                      <a:pt x="99" y="78"/>
                      <a:pt x="99" y="78"/>
                      <a:pt x="99" y="78"/>
                    </a:cubicBezTo>
                    <a:cubicBezTo>
                      <a:pt x="99" y="78"/>
                      <a:pt x="99" y="78"/>
                      <a:pt x="99" y="78"/>
                    </a:cubicBezTo>
                    <a:cubicBezTo>
                      <a:pt x="99" y="77"/>
                      <a:pt x="99" y="77"/>
                      <a:pt x="99" y="77"/>
                    </a:cubicBezTo>
                    <a:cubicBezTo>
                      <a:pt x="99" y="77"/>
                      <a:pt x="99" y="77"/>
                      <a:pt x="99" y="77"/>
                    </a:cubicBezTo>
                    <a:cubicBezTo>
                      <a:pt x="99" y="77"/>
                      <a:pt x="99" y="77"/>
                      <a:pt x="99" y="77"/>
                    </a:cubicBezTo>
                    <a:cubicBezTo>
                      <a:pt x="99" y="77"/>
                      <a:pt x="99" y="77"/>
                      <a:pt x="99" y="77"/>
                    </a:cubicBezTo>
                    <a:cubicBezTo>
                      <a:pt x="99" y="77"/>
                      <a:pt x="99" y="77"/>
                      <a:pt x="99" y="77"/>
                    </a:cubicBezTo>
                    <a:cubicBezTo>
                      <a:pt x="99" y="77"/>
                      <a:pt x="99" y="77"/>
                      <a:pt x="99" y="77"/>
                    </a:cubicBezTo>
                    <a:cubicBezTo>
                      <a:pt x="99" y="77"/>
                      <a:pt x="99" y="77"/>
                      <a:pt x="99" y="77"/>
                    </a:cubicBezTo>
                    <a:cubicBezTo>
                      <a:pt x="99" y="77"/>
                      <a:pt x="99" y="77"/>
                      <a:pt x="99" y="77"/>
                    </a:cubicBezTo>
                    <a:cubicBezTo>
                      <a:pt x="98" y="77"/>
                      <a:pt x="98" y="77"/>
                      <a:pt x="98" y="77"/>
                    </a:cubicBezTo>
                    <a:cubicBezTo>
                      <a:pt x="98" y="77"/>
                      <a:pt x="98" y="77"/>
                      <a:pt x="98" y="77"/>
                    </a:cubicBezTo>
                    <a:cubicBezTo>
                      <a:pt x="98" y="77"/>
                      <a:pt x="98" y="77"/>
                      <a:pt x="98" y="77"/>
                    </a:cubicBezTo>
                    <a:cubicBezTo>
                      <a:pt x="98" y="77"/>
                      <a:pt x="98" y="77"/>
                      <a:pt x="98" y="77"/>
                    </a:cubicBezTo>
                    <a:cubicBezTo>
                      <a:pt x="98" y="77"/>
                      <a:pt x="98" y="77"/>
                      <a:pt x="98" y="77"/>
                    </a:cubicBezTo>
                    <a:cubicBezTo>
                      <a:pt x="98" y="77"/>
                      <a:pt x="98" y="77"/>
                      <a:pt x="98" y="77"/>
                    </a:cubicBezTo>
                    <a:cubicBezTo>
                      <a:pt x="98" y="77"/>
                      <a:pt x="98" y="77"/>
                      <a:pt x="98" y="77"/>
                    </a:cubicBezTo>
                    <a:cubicBezTo>
                      <a:pt x="98" y="77"/>
                      <a:pt x="98" y="77"/>
                      <a:pt x="98" y="77"/>
                    </a:cubicBezTo>
                    <a:cubicBezTo>
                      <a:pt x="98" y="77"/>
                      <a:pt x="98" y="77"/>
                      <a:pt x="98" y="77"/>
                    </a:cubicBezTo>
                    <a:cubicBezTo>
                      <a:pt x="97" y="77"/>
                      <a:pt x="97" y="77"/>
                      <a:pt x="97" y="77"/>
                    </a:cubicBezTo>
                    <a:cubicBezTo>
                      <a:pt x="97" y="77"/>
                      <a:pt x="97" y="77"/>
                      <a:pt x="97" y="77"/>
                    </a:cubicBezTo>
                    <a:cubicBezTo>
                      <a:pt x="97" y="77"/>
                      <a:pt x="97" y="77"/>
                      <a:pt x="97" y="77"/>
                    </a:cubicBezTo>
                    <a:cubicBezTo>
                      <a:pt x="97" y="77"/>
                      <a:pt x="97" y="77"/>
                      <a:pt x="97" y="77"/>
                    </a:cubicBezTo>
                    <a:cubicBezTo>
                      <a:pt x="97" y="77"/>
                      <a:pt x="97" y="77"/>
                      <a:pt x="97" y="77"/>
                    </a:cubicBezTo>
                    <a:cubicBezTo>
                      <a:pt x="97" y="77"/>
                      <a:pt x="97" y="77"/>
                      <a:pt x="97" y="77"/>
                    </a:cubicBezTo>
                    <a:cubicBezTo>
                      <a:pt x="97" y="77"/>
                      <a:pt x="97" y="77"/>
                      <a:pt x="97" y="77"/>
                    </a:cubicBezTo>
                    <a:cubicBezTo>
                      <a:pt x="98" y="78"/>
                      <a:pt x="98" y="78"/>
                      <a:pt x="98" y="78"/>
                    </a:cubicBezTo>
                    <a:cubicBezTo>
                      <a:pt x="98" y="78"/>
                      <a:pt x="98" y="78"/>
                      <a:pt x="98" y="78"/>
                    </a:cubicBezTo>
                    <a:cubicBezTo>
                      <a:pt x="98" y="78"/>
                      <a:pt x="98" y="78"/>
                      <a:pt x="98" y="78"/>
                    </a:cubicBezTo>
                    <a:cubicBezTo>
                      <a:pt x="98" y="78"/>
                      <a:pt x="98" y="78"/>
                      <a:pt x="98" y="78"/>
                    </a:cubicBezTo>
                    <a:cubicBezTo>
                      <a:pt x="98" y="78"/>
                      <a:pt x="98" y="78"/>
                      <a:pt x="98" y="78"/>
                    </a:cubicBezTo>
                    <a:cubicBezTo>
                      <a:pt x="98" y="78"/>
                      <a:pt x="98" y="78"/>
                      <a:pt x="98" y="78"/>
                    </a:cubicBezTo>
                    <a:cubicBezTo>
                      <a:pt x="98" y="78"/>
                      <a:pt x="98" y="78"/>
                      <a:pt x="98" y="78"/>
                    </a:cubicBezTo>
                    <a:cubicBezTo>
                      <a:pt x="98" y="78"/>
                      <a:pt x="98" y="78"/>
                      <a:pt x="98" y="78"/>
                    </a:cubicBezTo>
                    <a:cubicBezTo>
                      <a:pt x="98" y="78"/>
                      <a:pt x="98" y="78"/>
                      <a:pt x="98" y="78"/>
                    </a:cubicBezTo>
                    <a:cubicBezTo>
                      <a:pt x="98" y="78"/>
                      <a:pt x="98" y="78"/>
                      <a:pt x="98" y="78"/>
                    </a:cubicBezTo>
                    <a:cubicBezTo>
                      <a:pt x="98" y="78"/>
                      <a:pt x="98" y="78"/>
                      <a:pt x="98" y="78"/>
                    </a:cubicBezTo>
                    <a:cubicBezTo>
                      <a:pt x="99" y="78"/>
                      <a:pt x="99" y="78"/>
                      <a:pt x="99" y="78"/>
                    </a:cubicBezTo>
                    <a:cubicBezTo>
                      <a:pt x="99" y="78"/>
                      <a:pt x="99" y="78"/>
                      <a:pt x="99" y="78"/>
                    </a:cubicBezTo>
                    <a:cubicBezTo>
                      <a:pt x="99" y="79"/>
                      <a:pt x="99" y="79"/>
                      <a:pt x="99" y="79"/>
                    </a:cubicBezTo>
                    <a:cubicBezTo>
                      <a:pt x="99" y="79"/>
                      <a:pt x="99" y="79"/>
                      <a:pt x="99" y="79"/>
                    </a:cubicBezTo>
                    <a:cubicBezTo>
                      <a:pt x="99" y="79"/>
                      <a:pt x="99" y="79"/>
                      <a:pt x="99" y="79"/>
                    </a:cubicBezTo>
                    <a:cubicBezTo>
                      <a:pt x="99" y="79"/>
                      <a:pt x="99" y="79"/>
                      <a:pt x="99" y="79"/>
                    </a:cubicBezTo>
                    <a:cubicBezTo>
                      <a:pt x="99" y="79"/>
                      <a:pt x="99" y="79"/>
                      <a:pt x="99" y="79"/>
                    </a:cubicBezTo>
                    <a:cubicBezTo>
                      <a:pt x="99" y="79"/>
                      <a:pt x="99" y="79"/>
                      <a:pt x="99" y="79"/>
                    </a:cubicBezTo>
                    <a:cubicBezTo>
                      <a:pt x="100" y="79"/>
                      <a:pt x="100" y="79"/>
                      <a:pt x="100" y="79"/>
                    </a:cubicBezTo>
                    <a:cubicBezTo>
                      <a:pt x="100" y="79"/>
                      <a:pt x="100" y="79"/>
                      <a:pt x="100" y="79"/>
                    </a:cubicBezTo>
                    <a:cubicBezTo>
                      <a:pt x="100" y="79"/>
                      <a:pt x="100" y="79"/>
                      <a:pt x="100" y="79"/>
                    </a:cubicBezTo>
                    <a:cubicBezTo>
                      <a:pt x="100" y="79"/>
                      <a:pt x="100" y="79"/>
                      <a:pt x="100" y="79"/>
                    </a:cubicBezTo>
                    <a:cubicBezTo>
                      <a:pt x="100" y="79"/>
                      <a:pt x="100" y="79"/>
                      <a:pt x="100" y="79"/>
                    </a:cubicBezTo>
                    <a:cubicBezTo>
                      <a:pt x="100" y="79"/>
                      <a:pt x="100" y="79"/>
                      <a:pt x="100" y="79"/>
                    </a:cubicBezTo>
                    <a:cubicBezTo>
                      <a:pt x="100" y="79"/>
                      <a:pt x="100" y="79"/>
                      <a:pt x="100" y="79"/>
                    </a:cubicBezTo>
                    <a:cubicBezTo>
                      <a:pt x="100" y="79"/>
                      <a:pt x="100" y="79"/>
                      <a:pt x="100" y="79"/>
                    </a:cubicBezTo>
                    <a:cubicBezTo>
                      <a:pt x="100" y="79"/>
                      <a:pt x="100" y="79"/>
                      <a:pt x="100" y="79"/>
                    </a:cubicBezTo>
                    <a:cubicBezTo>
                      <a:pt x="101" y="79"/>
                      <a:pt x="101" y="79"/>
                      <a:pt x="101" y="79"/>
                    </a:cubicBezTo>
                    <a:cubicBezTo>
                      <a:pt x="101" y="79"/>
                      <a:pt x="101" y="79"/>
                      <a:pt x="101" y="79"/>
                    </a:cubicBezTo>
                    <a:cubicBezTo>
                      <a:pt x="101" y="79"/>
                      <a:pt x="101" y="79"/>
                      <a:pt x="101" y="79"/>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1"/>
                      <a:pt x="101" y="81"/>
                      <a:pt x="101" y="81"/>
                    </a:cubicBezTo>
                    <a:cubicBezTo>
                      <a:pt x="101" y="81"/>
                      <a:pt x="101" y="81"/>
                      <a:pt x="101" y="81"/>
                    </a:cubicBezTo>
                    <a:cubicBezTo>
                      <a:pt x="101" y="81"/>
                      <a:pt x="101" y="81"/>
                      <a:pt x="101" y="81"/>
                    </a:cubicBezTo>
                    <a:cubicBezTo>
                      <a:pt x="101" y="81"/>
                      <a:pt x="101" y="81"/>
                      <a:pt x="101" y="81"/>
                    </a:cubicBezTo>
                    <a:cubicBezTo>
                      <a:pt x="101" y="81"/>
                      <a:pt x="101" y="81"/>
                      <a:pt x="101" y="81"/>
                    </a:cubicBezTo>
                    <a:cubicBezTo>
                      <a:pt x="101" y="81"/>
                      <a:pt x="101" y="81"/>
                      <a:pt x="101" y="81"/>
                    </a:cubicBezTo>
                    <a:cubicBezTo>
                      <a:pt x="102" y="81"/>
                      <a:pt x="102" y="81"/>
                      <a:pt x="102" y="81"/>
                    </a:cubicBezTo>
                    <a:cubicBezTo>
                      <a:pt x="102" y="81"/>
                      <a:pt x="102" y="81"/>
                      <a:pt x="102" y="81"/>
                    </a:cubicBezTo>
                    <a:cubicBezTo>
                      <a:pt x="102" y="81"/>
                      <a:pt x="102" y="81"/>
                      <a:pt x="102" y="81"/>
                    </a:cubicBezTo>
                    <a:cubicBezTo>
                      <a:pt x="102" y="81"/>
                      <a:pt x="102" y="81"/>
                      <a:pt x="102" y="81"/>
                    </a:cubicBezTo>
                    <a:cubicBezTo>
                      <a:pt x="102" y="81"/>
                      <a:pt x="102" y="81"/>
                      <a:pt x="102" y="81"/>
                    </a:cubicBezTo>
                    <a:cubicBezTo>
                      <a:pt x="102" y="81"/>
                      <a:pt x="102" y="81"/>
                      <a:pt x="102" y="81"/>
                    </a:cubicBezTo>
                    <a:cubicBezTo>
                      <a:pt x="103" y="82"/>
                      <a:pt x="103" y="82"/>
                      <a:pt x="103" y="82"/>
                    </a:cubicBezTo>
                    <a:cubicBezTo>
                      <a:pt x="103" y="82"/>
                      <a:pt x="103" y="82"/>
                      <a:pt x="103" y="82"/>
                    </a:cubicBezTo>
                    <a:cubicBezTo>
                      <a:pt x="103" y="82"/>
                      <a:pt x="103" y="82"/>
                      <a:pt x="103" y="82"/>
                    </a:cubicBezTo>
                    <a:cubicBezTo>
                      <a:pt x="103" y="82"/>
                      <a:pt x="103" y="82"/>
                      <a:pt x="103" y="82"/>
                    </a:cubicBezTo>
                    <a:cubicBezTo>
                      <a:pt x="103" y="82"/>
                      <a:pt x="103" y="82"/>
                      <a:pt x="103" y="82"/>
                    </a:cubicBezTo>
                    <a:cubicBezTo>
                      <a:pt x="103" y="82"/>
                      <a:pt x="103" y="82"/>
                      <a:pt x="103" y="82"/>
                    </a:cubicBezTo>
                    <a:cubicBezTo>
                      <a:pt x="103" y="82"/>
                      <a:pt x="103" y="82"/>
                      <a:pt x="103" y="82"/>
                    </a:cubicBezTo>
                    <a:cubicBezTo>
                      <a:pt x="103" y="82"/>
                      <a:pt x="103" y="82"/>
                      <a:pt x="103" y="82"/>
                    </a:cubicBezTo>
                    <a:cubicBezTo>
                      <a:pt x="103" y="82"/>
                      <a:pt x="103" y="82"/>
                      <a:pt x="103" y="82"/>
                    </a:cubicBezTo>
                    <a:cubicBezTo>
                      <a:pt x="103" y="82"/>
                      <a:pt x="103" y="82"/>
                      <a:pt x="103" y="82"/>
                    </a:cubicBezTo>
                    <a:cubicBezTo>
                      <a:pt x="103" y="82"/>
                      <a:pt x="103" y="82"/>
                      <a:pt x="103" y="82"/>
                    </a:cubicBezTo>
                    <a:cubicBezTo>
                      <a:pt x="103" y="82"/>
                      <a:pt x="103" y="82"/>
                      <a:pt x="103" y="82"/>
                    </a:cubicBezTo>
                    <a:cubicBezTo>
                      <a:pt x="103" y="81"/>
                      <a:pt x="103" y="81"/>
                      <a:pt x="103" y="81"/>
                    </a:cubicBezTo>
                    <a:cubicBezTo>
                      <a:pt x="103" y="81"/>
                      <a:pt x="103" y="81"/>
                      <a:pt x="103" y="81"/>
                    </a:cubicBezTo>
                    <a:cubicBezTo>
                      <a:pt x="103" y="81"/>
                      <a:pt x="103" y="81"/>
                      <a:pt x="103" y="81"/>
                    </a:cubicBezTo>
                    <a:cubicBezTo>
                      <a:pt x="103" y="81"/>
                      <a:pt x="103" y="81"/>
                      <a:pt x="103" y="81"/>
                    </a:cubicBezTo>
                    <a:cubicBezTo>
                      <a:pt x="103" y="81"/>
                      <a:pt x="103" y="81"/>
                      <a:pt x="103" y="81"/>
                    </a:cubicBezTo>
                    <a:cubicBezTo>
                      <a:pt x="102" y="81"/>
                      <a:pt x="102" y="81"/>
                      <a:pt x="102" y="81"/>
                    </a:cubicBezTo>
                    <a:cubicBezTo>
                      <a:pt x="102" y="81"/>
                      <a:pt x="102" y="81"/>
                      <a:pt x="102" y="81"/>
                    </a:cubicBezTo>
                    <a:cubicBezTo>
                      <a:pt x="102" y="81"/>
                      <a:pt x="102" y="81"/>
                      <a:pt x="102" y="81"/>
                    </a:cubicBezTo>
                    <a:cubicBezTo>
                      <a:pt x="102" y="81"/>
                      <a:pt x="102" y="81"/>
                      <a:pt x="102" y="81"/>
                    </a:cubicBezTo>
                    <a:cubicBezTo>
                      <a:pt x="102" y="81"/>
                      <a:pt x="102" y="81"/>
                      <a:pt x="102" y="81"/>
                    </a:cubicBezTo>
                    <a:cubicBezTo>
                      <a:pt x="102" y="81"/>
                      <a:pt x="102" y="81"/>
                      <a:pt x="102" y="81"/>
                    </a:cubicBezTo>
                    <a:cubicBezTo>
                      <a:pt x="102" y="81"/>
                      <a:pt x="102" y="81"/>
                      <a:pt x="102" y="81"/>
                    </a:cubicBezTo>
                    <a:cubicBezTo>
                      <a:pt x="102" y="81"/>
                      <a:pt x="102" y="81"/>
                      <a:pt x="102" y="81"/>
                    </a:cubicBezTo>
                    <a:cubicBezTo>
                      <a:pt x="102" y="81"/>
                      <a:pt x="102" y="81"/>
                      <a:pt x="102" y="81"/>
                    </a:cubicBezTo>
                    <a:cubicBezTo>
                      <a:pt x="102" y="81"/>
                      <a:pt x="102" y="81"/>
                      <a:pt x="102" y="81"/>
                    </a:cubicBezTo>
                    <a:cubicBezTo>
                      <a:pt x="102" y="80"/>
                      <a:pt x="102" y="80"/>
                      <a:pt x="102" y="80"/>
                    </a:cubicBezTo>
                    <a:cubicBezTo>
                      <a:pt x="102" y="80"/>
                      <a:pt x="102" y="80"/>
                      <a:pt x="102" y="80"/>
                    </a:cubicBezTo>
                    <a:cubicBezTo>
                      <a:pt x="102" y="80"/>
                      <a:pt x="102" y="80"/>
                      <a:pt x="102" y="80"/>
                    </a:cubicBezTo>
                    <a:cubicBezTo>
                      <a:pt x="102" y="80"/>
                      <a:pt x="102" y="80"/>
                      <a:pt x="102" y="80"/>
                    </a:cubicBezTo>
                    <a:cubicBezTo>
                      <a:pt x="102" y="80"/>
                      <a:pt x="102" y="80"/>
                      <a:pt x="102" y="80"/>
                    </a:cubicBezTo>
                    <a:cubicBezTo>
                      <a:pt x="102" y="80"/>
                      <a:pt x="102" y="80"/>
                      <a:pt x="102" y="80"/>
                    </a:cubicBezTo>
                    <a:cubicBezTo>
                      <a:pt x="102" y="80"/>
                      <a:pt x="102" y="80"/>
                      <a:pt x="102" y="80"/>
                    </a:cubicBezTo>
                    <a:cubicBezTo>
                      <a:pt x="102" y="80"/>
                      <a:pt x="102" y="80"/>
                      <a:pt x="102" y="80"/>
                    </a:cubicBezTo>
                    <a:cubicBezTo>
                      <a:pt x="102" y="80"/>
                      <a:pt x="102" y="80"/>
                      <a:pt x="102" y="80"/>
                    </a:cubicBezTo>
                    <a:cubicBezTo>
                      <a:pt x="102" y="80"/>
                      <a:pt x="102" y="80"/>
                      <a:pt x="102" y="80"/>
                    </a:cubicBezTo>
                    <a:cubicBezTo>
                      <a:pt x="102" y="80"/>
                      <a:pt x="102" y="80"/>
                      <a:pt x="102" y="80"/>
                    </a:cubicBezTo>
                    <a:cubicBezTo>
                      <a:pt x="102" y="79"/>
                      <a:pt x="102" y="79"/>
                      <a:pt x="102" y="79"/>
                    </a:cubicBezTo>
                    <a:cubicBezTo>
                      <a:pt x="102" y="79"/>
                      <a:pt x="102" y="79"/>
                      <a:pt x="102" y="79"/>
                    </a:cubicBezTo>
                    <a:cubicBezTo>
                      <a:pt x="102" y="79"/>
                      <a:pt x="102" y="79"/>
                      <a:pt x="102" y="79"/>
                    </a:cubicBezTo>
                    <a:cubicBezTo>
                      <a:pt x="102" y="79"/>
                      <a:pt x="102" y="79"/>
                      <a:pt x="102" y="79"/>
                    </a:cubicBezTo>
                    <a:cubicBezTo>
                      <a:pt x="102" y="79"/>
                      <a:pt x="102" y="79"/>
                      <a:pt x="102" y="79"/>
                    </a:cubicBezTo>
                    <a:cubicBezTo>
                      <a:pt x="102" y="79"/>
                      <a:pt x="102" y="79"/>
                      <a:pt x="102" y="79"/>
                    </a:cubicBezTo>
                    <a:cubicBezTo>
                      <a:pt x="102" y="79"/>
                      <a:pt x="102" y="79"/>
                      <a:pt x="102" y="79"/>
                    </a:cubicBezTo>
                    <a:cubicBezTo>
                      <a:pt x="102" y="79"/>
                      <a:pt x="102" y="79"/>
                      <a:pt x="102" y="79"/>
                    </a:cubicBezTo>
                    <a:cubicBezTo>
                      <a:pt x="102" y="79"/>
                      <a:pt x="102" y="79"/>
                      <a:pt x="102" y="79"/>
                    </a:cubicBezTo>
                    <a:lnTo>
                      <a:pt x="101" y="79"/>
                    </a:lnTo>
                    <a:close/>
                    <a:moveTo>
                      <a:pt x="110" y="86"/>
                    </a:moveTo>
                    <a:cubicBezTo>
                      <a:pt x="110" y="86"/>
                      <a:pt x="110" y="86"/>
                      <a:pt x="110" y="86"/>
                    </a:cubicBezTo>
                    <a:cubicBezTo>
                      <a:pt x="110" y="86"/>
                      <a:pt x="110" y="86"/>
                      <a:pt x="110" y="86"/>
                    </a:cubicBezTo>
                    <a:cubicBezTo>
                      <a:pt x="110" y="86"/>
                      <a:pt x="110" y="86"/>
                      <a:pt x="110" y="86"/>
                    </a:cubicBezTo>
                    <a:cubicBezTo>
                      <a:pt x="110" y="86"/>
                      <a:pt x="110" y="86"/>
                      <a:pt x="110" y="86"/>
                    </a:cubicBezTo>
                    <a:close/>
                    <a:moveTo>
                      <a:pt x="104" y="83"/>
                    </a:moveTo>
                    <a:cubicBezTo>
                      <a:pt x="104" y="83"/>
                      <a:pt x="104" y="83"/>
                      <a:pt x="104" y="83"/>
                    </a:cubicBezTo>
                    <a:cubicBezTo>
                      <a:pt x="104" y="83"/>
                      <a:pt x="104" y="83"/>
                      <a:pt x="104" y="83"/>
                    </a:cubicBezTo>
                    <a:cubicBezTo>
                      <a:pt x="104" y="82"/>
                      <a:pt x="104" y="82"/>
                      <a:pt x="104" y="82"/>
                    </a:cubicBezTo>
                    <a:cubicBezTo>
                      <a:pt x="104" y="82"/>
                      <a:pt x="104" y="82"/>
                      <a:pt x="104" y="82"/>
                    </a:cubicBezTo>
                    <a:cubicBezTo>
                      <a:pt x="104" y="82"/>
                      <a:pt x="104" y="82"/>
                      <a:pt x="104" y="82"/>
                    </a:cubicBezTo>
                    <a:cubicBezTo>
                      <a:pt x="104" y="82"/>
                      <a:pt x="104" y="82"/>
                      <a:pt x="104" y="82"/>
                    </a:cubicBezTo>
                    <a:cubicBezTo>
                      <a:pt x="104" y="82"/>
                      <a:pt x="104" y="82"/>
                      <a:pt x="104" y="82"/>
                    </a:cubicBezTo>
                    <a:cubicBezTo>
                      <a:pt x="104" y="82"/>
                      <a:pt x="104" y="82"/>
                      <a:pt x="104" y="82"/>
                    </a:cubicBezTo>
                    <a:cubicBezTo>
                      <a:pt x="104" y="82"/>
                      <a:pt x="104" y="82"/>
                      <a:pt x="104" y="82"/>
                    </a:cubicBezTo>
                    <a:cubicBezTo>
                      <a:pt x="104" y="82"/>
                      <a:pt x="104" y="82"/>
                      <a:pt x="104" y="82"/>
                    </a:cubicBezTo>
                    <a:cubicBezTo>
                      <a:pt x="104" y="82"/>
                      <a:pt x="104" y="82"/>
                      <a:pt x="104" y="82"/>
                    </a:cubicBezTo>
                    <a:cubicBezTo>
                      <a:pt x="104" y="82"/>
                      <a:pt x="104" y="82"/>
                      <a:pt x="104" y="82"/>
                    </a:cubicBezTo>
                    <a:cubicBezTo>
                      <a:pt x="104" y="81"/>
                      <a:pt x="104" y="81"/>
                      <a:pt x="104" y="81"/>
                    </a:cubicBezTo>
                    <a:cubicBezTo>
                      <a:pt x="104" y="81"/>
                      <a:pt x="104" y="81"/>
                      <a:pt x="104" y="81"/>
                    </a:cubicBezTo>
                    <a:cubicBezTo>
                      <a:pt x="104" y="81"/>
                      <a:pt x="104" y="81"/>
                      <a:pt x="104" y="81"/>
                    </a:cubicBezTo>
                    <a:cubicBezTo>
                      <a:pt x="104" y="81"/>
                      <a:pt x="104" y="81"/>
                      <a:pt x="104" y="81"/>
                    </a:cubicBezTo>
                    <a:cubicBezTo>
                      <a:pt x="104" y="81"/>
                      <a:pt x="104" y="81"/>
                      <a:pt x="104" y="81"/>
                    </a:cubicBezTo>
                    <a:cubicBezTo>
                      <a:pt x="104" y="81"/>
                      <a:pt x="104" y="81"/>
                      <a:pt x="104" y="81"/>
                    </a:cubicBezTo>
                    <a:cubicBezTo>
                      <a:pt x="104" y="81"/>
                      <a:pt x="104" y="81"/>
                      <a:pt x="104" y="81"/>
                    </a:cubicBezTo>
                    <a:cubicBezTo>
                      <a:pt x="104" y="81"/>
                      <a:pt x="104" y="81"/>
                      <a:pt x="104" y="81"/>
                    </a:cubicBezTo>
                    <a:cubicBezTo>
                      <a:pt x="104" y="81"/>
                      <a:pt x="104" y="81"/>
                      <a:pt x="104" y="81"/>
                    </a:cubicBezTo>
                    <a:cubicBezTo>
                      <a:pt x="104" y="81"/>
                      <a:pt x="104" y="81"/>
                      <a:pt x="104" y="81"/>
                    </a:cubicBezTo>
                    <a:cubicBezTo>
                      <a:pt x="104" y="81"/>
                      <a:pt x="104" y="81"/>
                      <a:pt x="104" y="81"/>
                    </a:cubicBezTo>
                    <a:cubicBezTo>
                      <a:pt x="104" y="81"/>
                      <a:pt x="104" y="81"/>
                      <a:pt x="104" y="81"/>
                    </a:cubicBezTo>
                    <a:cubicBezTo>
                      <a:pt x="104" y="81"/>
                      <a:pt x="104" y="81"/>
                      <a:pt x="104" y="81"/>
                    </a:cubicBezTo>
                    <a:cubicBezTo>
                      <a:pt x="104" y="81"/>
                      <a:pt x="104" y="81"/>
                      <a:pt x="104" y="81"/>
                    </a:cubicBezTo>
                    <a:cubicBezTo>
                      <a:pt x="104" y="81"/>
                      <a:pt x="104" y="81"/>
                      <a:pt x="104" y="81"/>
                    </a:cubicBezTo>
                    <a:cubicBezTo>
                      <a:pt x="105" y="81"/>
                      <a:pt x="105" y="81"/>
                      <a:pt x="105" y="81"/>
                    </a:cubicBezTo>
                    <a:cubicBezTo>
                      <a:pt x="105" y="81"/>
                      <a:pt x="105" y="81"/>
                      <a:pt x="105" y="81"/>
                    </a:cubicBezTo>
                    <a:cubicBezTo>
                      <a:pt x="105" y="81"/>
                      <a:pt x="105" y="81"/>
                      <a:pt x="105" y="81"/>
                    </a:cubicBezTo>
                    <a:cubicBezTo>
                      <a:pt x="105" y="81"/>
                      <a:pt x="105" y="81"/>
                      <a:pt x="105" y="81"/>
                    </a:cubicBezTo>
                    <a:cubicBezTo>
                      <a:pt x="105" y="81"/>
                      <a:pt x="105" y="81"/>
                      <a:pt x="105" y="81"/>
                    </a:cubicBezTo>
                    <a:cubicBezTo>
                      <a:pt x="105" y="81"/>
                      <a:pt x="105" y="81"/>
                      <a:pt x="105" y="81"/>
                    </a:cubicBezTo>
                    <a:cubicBezTo>
                      <a:pt x="105" y="82"/>
                      <a:pt x="105" y="82"/>
                      <a:pt x="105" y="82"/>
                    </a:cubicBezTo>
                    <a:cubicBezTo>
                      <a:pt x="105" y="82"/>
                      <a:pt x="105" y="82"/>
                      <a:pt x="105" y="82"/>
                    </a:cubicBezTo>
                    <a:cubicBezTo>
                      <a:pt x="105" y="82"/>
                      <a:pt x="105" y="82"/>
                      <a:pt x="105" y="82"/>
                    </a:cubicBezTo>
                    <a:cubicBezTo>
                      <a:pt x="105" y="82"/>
                      <a:pt x="105" y="82"/>
                      <a:pt x="105" y="82"/>
                    </a:cubicBezTo>
                    <a:cubicBezTo>
                      <a:pt x="105" y="82"/>
                      <a:pt x="105" y="82"/>
                      <a:pt x="105" y="82"/>
                    </a:cubicBezTo>
                    <a:cubicBezTo>
                      <a:pt x="105" y="82"/>
                      <a:pt x="105" y="82"/>
                      <a:pt x="105" y="82"/>
                    </a:cubicBezTo>
                    <a:cubicBezTo>
                      <a:pt x="105" y="82"/>
                      <a:pt x="105" y="82"/>
                      <a:pt x="105" y="82"/>
                    </a:cubicBezTo>
                    <a:cubicBezTo>
                      <a:pt x="106" y="82"/>
                      <a:pt x="106" y="82"/>
                      <a:pt x="106" y="82"/>
                    </a:cubicBezTo>
                    <a:cubicBezTo>
                      <a:pt x="106" y="82"/>
                      <a:pt x="106" y="82"/>
                      <a:pt x="106" y="82"/>
                    </a:cubicBezTo>
                    <a:cubicBezTo>
                      <a:pt x="106" y="82"/>
                      <a:pt x="106" y="82"/>
                      <a:pt x="106" y="82"/>
                    </a:cubicBezTo>
                    <a:cubicBezTo>
                      <a:pt x="106" y="82"/>
                      <a:pt x="106" y="82"/>
                      <a:pt x="106" y="82"/>
                    </a:cubicBezTo>
                    <a:cubicBezTo>
                      <a:pt x="106" y="82"/>
                      <a:pt x="106" y="82"/>
                      <a:pt x="106" y="82"/>
                    </a:cubicBezTo>
                    <a:cubicBezTo>
                      <a:pt x="106" y="82"/>
                      <a:pt x="106" y="82"/>
                      <a:pt x="106" y="82"/>
                    </a:cubicBezTo>
                    <a:cubicBezTo>
                      <a:pt x="106" y="82"/>
                      <a:pt x="106" y="82"/>
                      <a:pt x="106" y="82"/>
                    </a:cubicBezTo>
                    <a:cubicBezTo>
                      <a:pt x="106" y="82"/>
                      <a:pt x="106" y="82"/>
                      <a:pt x="106" y="82"/>
                    </a:cubicBezTo>
                    <a:cubicBezTo>
                      <a:pt x="106" y="82"/>
                      <a:pt x="106" y="82"/>
                      <a:pt x="106" y="82"/>
                    </a:cubicBezTo>
                    <a:cubicBezTo>
                      <a:pt x="106" y="82"/>
                      <a:pt x="106" y="82"/>
                      <a:pt x="106" y="82"/>
                    </a:cubicBezTo>
                    <a:cubicBezTo>
                      <a:pt x="105" y="82"/>
                      <a:pt x="105" y="82"/>
                      <a:pt x="105" y="82"/>
                    </a:cubicBezTo>
                    <a:cubicBezTo>
                      <a:pt x="105" y="82"/>
                      <a:pt x="105" y="82"/>
                      <a:pt x="105" y="82"/>
                    </a:cubicBezTo>
                    <a:cubicBezTo>
                      <a:pt x="105" y="82"/>
                      <a:pt x="105" y="82"/>
                      <a:pt x="105" y="82"/>
                    </a:cubicBezTo>
                    <a:cubicBezTo>
                      <a:pt x="105" y="82"/>
                      <a:pt x="105" y="82"/>
                      <a:pt x="105" y="82"/>
                    </a:cubicBezTo>
                    <a:cubicBezTo>
                      <a:pt x="105" y="82"/>
                      <a:pt x="105" y="82"/>
                      <a:pt x="105" y="82"/>
                    </a:cubicBezTo>
                    <a:cubicBezTo>
                      <a:pt x="105" y="82"/>
                      <a:pt x="105" y="82"/>
                      <a:pt x="105" y="82"/>
                    </a:cubicBezTo>
                    <a:cubicBezTo>
                      <a:pt x="105" y="82"/>
                      <a:pt x="105" y="82"/>
                      <a:pt x="105" y="82"/>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5" y="82"/>
                      <a:pt x="105" y="82"/>
                      <a:pt x="105" y="82"/>
                    </a:cubicBezTo>
                    <a:cubicBezTo>
                      <a:pt x="105" y="82"/>
                      <a:pt x="105" y="82"/>
                      <a:pt x="105" y="82"/>
                    </a:cubicBezTo>
                    <a:cubicBezTo>
                      <a:pt x="105" y="82"/>
                      <a:pt x="105" y="82"/>
                      <a:pt x="105" y="82"/>
                    </a:cubicBezTo>
                    <a:cubicBezTo>
                      <a:pt x="105" y="82"/>
                      <a:pt x="105" y="82"/>
                      <a:pt x="105" y="82"/>
                    </a:cubicBezTo>
                    <a:cubicBezTo>
                      <a:pt x="105" y="82"/>
                      <a:pt x="105" y="82"/>
                      <a:pt x="105" y="82"/>
                    </a:cubicBezTo>
                    <a:cubicBezTo>
                      <a:pt x="105" y="82"/>
                      <a:pt x="105" y="82"/>
                      <a:pt x="105" y="82"/>
                    </a:cubicBezTo>
                    <a:cubicBezTo>
                      <a:pt x="105" y="82"/>
                      <a:pt x="105" y="82"/>
                      <a:pt x="105" y="82"/>
                    </a:cubicBezTo>
                    <a:cubicBezTo>
                      <a:pt x="105" y="82"/>
                      <a:pt x="105" y="82"/>
                      <a:pt x="105" y="82"/>
                    </a:cubicBezTo>
                    <a:cubicBezTo>
                      <a:pt x="105" y="82"/>
                      <a:pt x="105" y="82"/>
                      <a:pt x="105" y="82"/>
                    </a:cubicBezTo>
                    <a:cubicBezTo>
                      <a:pt x="105" y="82"/>
                      <a:pt x="105" y="82"/>
                      <a:pt x="105" y="82"/>
                    </a:cubicBezTo>
                    <a:cubicBezTo>
                      <a:pt x="105" y="83"/>
                      <a:pt x="105" y="83"/>
                      <a:pt x="105" y="83"/>
                    </a:cubicBezTo>
                    <a:cubicBezTo>
                      <a:pt x="104" y="82"/>
                      <a:pt x="104" y="82"/>
                      <a:pt x="104" y="82"/>
                    </a:cubicBezTo>
                    <a:cubicBezTo>
                      <a:pt x="104" y="83"/>
                      <a:pt x="104" y="83"/>
                      <a:pt x="104" y="83"/>
                    </a:cubicBezTo>
                    <a:cubicBezTo>
                      <a:pt x="105" y="83"/>
                      <a:pt x="105" y="83"/>
                      <a:pt x="105" y="83"/>
                    </a:cubicBezTo>
                    <a:cubicBezTo>
                      <a:pt x="105" y="83"/>
                      <a:pt x="105" y="83"/>
                      <a:pt x="105" y="83"/>
                    </a:cubicBezTo>
                    <a:cubicBezTo>
                      <a:pt x="105" y="83"/>
                      <a:pt x="105" y="83"/>
                      <a:pt x="105" y="83"/>
                    </a:cubicBezTo>
                    <a:cubicBezTo>
                      <a:pt x="104" y="83"/>
                      <a:pt x="104" y="83"/>
                      <a:pt x="104" y="83"/>
                    </a:cubicBezTo>
                    <a:cubicBezTo>
                      <a:pt x="104" y="83"/>
                      <a:pt x="104" y="83"/>
                      <a:pt x="104" y="83"/>
                    </a:cubicBezTo>
                    <a:cubicBezTo>
                      <a:pt x="104" y="83"/>
                      <a:pt x="104" y="83"/>
                      <a:pt x="104" y="83"/>
                    </a:cubicBezTo>
                    <a:cubicBezTo>
                      <a:pt x="104" y="83"/>
                      <a:pt x="104" y="83"/>
                      <a:pt x="104" y="83"/>
                    </a:cubicBezTo>
                    <a:cubicBezTo>
                      <a:pt x="104" y="82"/>
                      <a:pt x="104" y="82"/>
                      <a:pt x="104" y="82"/>
                    </a:cubicBezTo>
                    <a:cubicBezTo>
                      <a:pt x="104" y="82"/>
                      <a:pt x="104" y="82"/>
                      <a:pt x="104" y="82"/>
                    </a:cubicBezTo>
                    <a:cubicBezTo>
                      <a:pt x="104" y="82"/>
                      <a:pt x="104" y="82"/>
                      <a:pt x="104" y="82"/>
                    </a:cubicBezTo>
                    <a:cubicBezTo>
                      <a:pt x="104" y="82"/>
                      <a:pt x="104" y="82"/>
                      <a:pt x="104" y="82"/>
                    </a:cubicBezTo>
                    <a:cubicBezTo>
                      <a:pt x="104" y="82"/>
                      <a:pt x="104" y="82"/>
                      <a:pt x="104" y="82"/>
                    </a:cubicBezTo>
                    <a:cubicBezTo>
                      <a:pt x="104" y="82"/>
                      <a:pt x="104" y="82"/>
                      <a:pt x="104" y="82"/>
                    </a:cubicBezTo>
                    <a:cubicBezTo>
                      <a:pt x="104" y="83"/>
                      <a:pt x="104" y="83"/>
                      <a:pt x="104" y="83"/>
                    </a:cubicBezTo>
                    <a:cubicBezTo>
                      <a:pt x="104" y="83"/>
                      <a:pt x="104" y="83"/>
                      <a:pt x="104" y="83"/>
                    </a:cubicBezTo>
                    <a:close/>
                    <a:moveTo>
                      <a:pt x="106" y="84"/>
                    </a:moveTo>
                    <a:cubicBezTo>
                      <a:pt x="106" y="84"/>
                      <a:pt x="106" y="84"/>
                      <a:pt x="106" y="84"/>
                    </a:cubicBezTo>
                    <a:cubicBezTo>
                      <a:pt x="106" y="84"/>
                      <a:pt x="106" y="84"/>
                      <a:pt x="106" y="84"/>
                    </a:cubicBezTo>
                    <a:cubicBezTo>
                      <a:pt x="106" y="83"/>
                      <a:pt x="106" y="83"/>
                      <a:pt x="106" y="83"/>
                    </a:cubicBezTo>
                    <a:cubicBezTo>
                      <a:pt x="106" y="83"/>
                      <a:pt x="106" y="83"/>
                      <a:pt x="106" y="83"/>
                    </a:cubicBezTo>
                    <a:cubicBezTo>
                      <a:pt x="106" y="83"/>
                      <a:pt x="106" y="83"/>
                      <a:pt x="106" y="83"/>
                    </a:cubicBezTo>
                    <a:cubicBezTo>
                      <a:pt x="106" y="83"/>
                      <a:pt x="106" y="83"/>
                      <a:pt x="106" y="83"/>
                    </a:cubicBezTo>
                    <a:cubicBezTo>
                      <a:pt x="106" y="83"/>
                      <a:pt x="106" y="83"/>
                      <a:pt x="106" y="83"/>
                    </a:cubicBezTo>
                    <a:lnTo>
                      <a:pt x="106" y="84"/>
                    </a:lnTo>
                    <a:close/>
                    <a:moveTo>
                      <a:pt x="101" y="81"/>
                    </a:moveTo>
                    <a:cubicBezTo>
                      <a:pt x="101" y="81"/>
                      <a:pt x="101" y="81"/>
                      <a:pt x="101" y="81"/>
                    </a:cubicBezTo>
                    <a:cubicBezTo>
                      <a:pt x="101" y="81"/>
                      <a:pt x="101" y="81"/>
                      <a:pt x="101" y="81"/>
                    </a:cubicBezTo>
                    <a:cubicBezTo>
                      <a:pt x="101" y="81"/>
                      <a:pt x="101" y="81"/>
                      <a:pt x="101" y="81"/>
                    </a:cubicBezTo>
                    <a:cubicBezTo>
                      <a:pt x="101" y="80"/>
                      <a:pt x="101" y="80"/>
                      <a:pt x="101" y="80"/>
                    </a:cubicBezTo>
                    <a:cubicBezTo>
                      <a:pt x="101" y="80"/>
                      <a:pt x="101" y="80"/>
                      <a:pt x="101" y="80"/>
                    </a:cubicBezTo>
                    <a:cubicBezTo>
                      <a:pt x="101" y="81"/>
                      <a:pt x="101" y="81"/>
                      <a:pt x="101" y="81"/>
                    </a:cubicBezTo>
                    <a:cubicBezTo>
                      <a:pt x="101" y="81"/>
                      <a:pt x="101" y="81"/>
                      <a:pt x="101" y="81"/>
                    </a:cubicBezTo>
                    <a:close/>
                    <a:moveTo>
                      <a:pt x="50" y="47"/>
                    </a:moveTo>
                    <a:cubicBezTo>
                      <a:pt x="50" y="47"/>
                      <a:pt x="50" y="47"/>
                      <a:pt x="50" y="47"/>
                    </a:cubicBezTo>
                    <a:cubicBezTo>
                      <a:pt x="50" y="46"/>
                      <a:pt x="50" y="46"/>
                      <a:pt x="50" y="46"/>
                    </a:cubicBezTo>
                    <a:cubicBezTo>
                      <a:pt x="50" y="46"/>
                      <a:pt x="50" y="46"/>
                      <a:pt x="50" y="46"/>
                    </a:cubicBezTo>
                    <a:cubicBezTo>
                      <a:pt x="50" y="46"/>
                      <a:pt x="50" y="46"/>
                      <a:pt x="50" y="46"/>
                    </a:cubicBezTo>
                    <a:cubicBezTo>
                      <a:pt x="50" y="46"/>
                      <a:pt x="50" y="46"/>
                      <a:pt x="50" y="46"/>
                    </a:cubicBezTo>
                    <a:cubicBezTo>
                      <a:pt x="50" y="46"/>
                      <a:pt x="50" y="46"/>
                      <a:pt x="50" y="46"/>
                    </a:cubicBezTo>
                    <a:cubicBezTo>
                      <a:pt x="50" y="46"/>
                      <a:pt x="50" y="46"/>
                      <a:pt x="50" y="46"/>
                    </a:cubicBezTo>
                    <a:cubicBezTo>
                      <a:pt x="50" y="46"/>
                      <a:pt x="50" y="46"/>
                      <a:pt x="50" y="46"/>
                    </a:cubicBezTo>
                    <a:cubicBezTo>
                      <a:pt x="50" y="46"/>
                      <a:pt x="50" y="46"/>
                      <a:pt x="50" y="46"/>
                    </a:cubicBezTo>
                    <a:cubicBezTo>
                      <a:pt x="49" y="46"/>
                      <a:pt x="49" y="46"/>
                      <a:pt x="49" y="46"/>
                    </a:cubicBezTo>
                    <a:cubicBezTo>
                      <a:pt x="49" y="46"/>
                      <a:pt x="49" y="46"/>
                      <a:pt x="49" y="46"/>
                    </a:cubicBezTo>
                    <a:cubicBezTo>
                      <a:pt x="49" y="46"/>
                      <a:pt x="49" y="46"/>
                      <a:pt x="49" y="46"/>
                    </a:cubicBezTo>
                    <a:cubicBezTo>
                      <a:pt x="49" y="46"/>
                      <a:pt x="49" y="46"/>
                      <a:pt x="49" y="46"/>
                    </a:cubicBezTo>
                    <a:cubicBezTo>
                      <a:pt x="49" y="46"/>
                      <a:pt x="49" y="46"/>
                      <a:pt x="49" y="46"/>
                    </a:cubicBezTo>
                    <a:cubicBezTo>
                      <a:pt x="49" y="46"/>
                      <a:pt x="49" y="46"/>
                      <a:pt x="49" y="46"/>
                    </a:cubicBezTo>
                    <a:cubicBezTo>
                      <a:pt x="49" y="46"/>
                      <a:pt x="49" y="46"/>
                      <a:pt x="49" y="46"/>
                    </a:cubicBezTo>
                    <a:cubicBezTo>
                      <a:pt x="49" y="46"/>
                      <a:pt x="49" y="46"/>
                      <a:pt x="49" y="46"/>
                    </a:cubicBezTo>
                    <a:cubicBezTo>
                      <a:pt x="49" y="46"/>
                      <a:pt x="49" y="46"/>
                      <a:pt x="49" y="46"/>
                    </a:cubicBezTo>
                    <a:cubicBezTo>
                      <a:pt x="49" y="46"/>
                      <a:pt x="49" y="46"/>
                      <a:pt x="49" y="46"/>
                    </a:cubicBezTo>
                    <a:cubicBezTo>
                      <a:pt x="49" y="46"/>
                      <a:pt x="49" y="46"/>
                      <a:pt x="49" y="46"/>
                    </a:cubicBezTo>
                    <a:cubicBezTo>
                      <a:pt x="49" y="46"/>
                      <a:pt x="49" y="46"/>
                      <a:pt x="49" y="46"/>
                    </a:cubicBezTo>
                    <a:cubicBezTo>
                      <a:pt x="49" y="46"/>
                      <a:pt x="49" y="46"/>
                      <a:pt x="49" y="46"/>
                    </a:cubicBezTo>
                    <a:cubicBezTo>
                      <a:pt x="49" y="46"/>
                      <a:pt x="49" y="46"/>
                      <a:pt x="49" y="46"/>
                    </a:cubicBezTo>
                    <a:cubicBezTo>
                      <a:pt x="49" y="46"/>
                      <a:pt x="49" y="46"/>
                      <a:pt x="49" y="46"/>
                    </a:cubicBezTo>
                    <a:cubicBezTo>
                      <a:pt x="49" y="46"/>
                      <a:pt x="49" y="46"/>
                      <a:pt x="49" y="46"/>
                    </a:cubicBezTo>
                    <a:cubicBezTo>
                      <a:pt x="49" y="46"/>
                      <a:pt x="49" y="46"/>
                      <a:pt x="49" y="46"/>
                    </a:cubicBezTo>
                    <a:cubicBezTo>
                      <a:pt x="49" y="46"/>
                      <a:pt x="49" y="46"/>
                      <a:pt x="49" y="46"/>
                    </a:cubicBezTo>
                    <a:cubicBezTo>
                      <a:pt x="49" y="46"/>
                      <a:pt x="49" y="46"/>
                      <a:pt x="49" y="46"/>
                    </a:cubicBezTo>
                    <a:cubicBezTo>
                      <a:pt x="49" y="46"/>
                      <a:pt x="49" y="46"/>
                      <a:pt x="49" y="46"/>
                    </a:cubicBezTo>
                    <a:cubicBezTo>
                      <a:pt x="49" y="46"/>
                      <a:pt x="49" y="46"/>
                      <a:pt x="49" y="46"/>
                    </a:cubicBezTo>
                    <a:cubicBezTo>
                      <a:pt x="49" y="46"/>
                      <a:pt x="49" y="46"/>
                      <a:pt x="49" y="46"/>
                    </a:cubicBezTo>
                    <a:cubicBezTo>
                      <a:pt x="50" y="45"/>
                      <a:pt x="50" y="45"/>
                      <a:pt x="50" y="45"/>
                    </a:cubicBezTo>
                    <a:cubicBezTo>
                      <a:pt x="50" y="45"/>
                      <a:pt x="50" y="45"/>
                      <a:pt x="50" y="45"/>
                    </a:cubicBezTo>
                    <a:cubicBezTo>
                      <a:pt x="50" y="45"/>
                      <a:pt x="50" y="45"/>
                      <a:pt x="50"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6"/>
                      <a:pt x="48" y="46"/>
                      <a:pt x="48" y="46"/>
                    </a:cubicBezTo>
                    <a:cubicBezTo>
                      <a:pt x="48" y="46"/>
                      <a:pt x="48" y="46"/>
                      <a:pt x="48" y="46"/>
                    </a:cubicBezTo>
                    <a:cubicBezTo>
                      <a:pt x="48" y="46"/>
                      <a:pt x="48" y="46"/>
                      <a:pt x="48" y="46"/>
                    </a:cubicBezTo>
                    <a:cubicBezTo>
                      <a:pt x="48" y="46"/>
                      <a:pt x="48" y="46"/>
                      <a:pt x="48" y="46"/>
                    </a:cubicBezTo>
                    <a:cubicBezTo>
                      <a:pt x="48" y="46"/>
                      <a:pt x="48" y="46"/>
                      <a:pt x="48" y="46"/>
                    </a:cubicBezTo>
                    <a:cubicBezTo>
                      <a:pt x="48" y="46"/>
                      <a:pt x="48" y="46"/>
                      <a:pt x="48" y="46"/>
                    </a:cubicBezTo>
                    <a:cubicBezTo>
                      <a:pt x="48" y="46"/>
                      <a:pt x="48" y="46"/>
                      <a:pt x="48" y="46"/>
                    </a:cubicBezTo>
                    <a:cubicBezTo>
                      <a:pt x="48" y="46"/>
                      <a:pt x="48" y="46"/>
                      <a:pt x="48" y="46"/>
                    </a:cubicBezTo>
                    <a:cubicBezTo>
                      <a:pt x="48" y="46"/>
                      <a:pt x="48" y="46"/>
                      <a:pt x="48" y="46"/>
                    </a:cubicBezTo>
                    <a:cubicBezTo>
                      <a:pt x="48" y="46"/>
                      <a:pt x="48" y="46"/>
                      <a:pt x="48" y="46"/>
                    </a:cubicBezTo>
                    <a:cubicBezTo>
                      <a:pt x="48" y="46"/>
                      <a:pt x="48" y="46"/>
                      <a:pt x="48" y="46"/>
                    </a:cubicBezTo>
                    <a:cubicBezTo>
                      <a:pt x="48" y="47"/>
                      <a:pt x="48" y="47"/>
                      <a:pt x="48" y="47"/>
                    </a:cubicBezTo>
                    <a:cubicBezTo>
                      <a:pt x="48" y="46"/>
                      <a:pt x="48" y="46"/>
                      <a:pt x="48" y="46"/>
                    </a:cubicBezTo>
                    <a:cubicBezTo>
                      <a:pt x="48" y="47"/>
                      <a:pt x="48" y="47"/>
                      <a:pt x="48" y="47"/>
                    </a:cubicBezTo>
                    <a:cubicBezTo>
                      <a:pt x="47" y="47"/>
                      <a:pt x="47" y="47"/>
                      <a:pt x="47" y="47"/>
                    </a:cubicBezTo>
                    <a:cubicBezTo>
                      <a:pt x="48" y="47"/>
                      <a:pt x="48" y="47"/>
                      <a:pt x="48" y="47"/>
                    </a:cubicBezTo>
                    <a:cubicBezTo>
                      <a:pt x="48" y="47"/>
                      <a:pt x="48" y="47"/>
                      <a:pt x="48" y="47"/>
                    </a:cubicBezTo>
                    <a:cubicBezTo>
                      <a:pt x="48" y="47"/>
                      <a:pt x="48" y="47"/>
                      <a:pt x="48" y="47"/>
                    </a:cubicBezTo>
                    <a:cubicBezTo>
                      <a:pt x="48" y="47"/>
                      <a:pt x="48" y="47"/>
                      <a:pt x="48" y="47"/>
                    </a:cubicBezTo>
                    <a:cubicBezTo>
                      <a:pt x="48" y="47"/>
                      <a:pt x="48" y="47"/>
                      <a:pt x="48" y="47"/>
                    </a:cubicBezTo>
                    <a:cubicBezTo>
                      <a:pt x="48" y="47"/>
                      <a:pt x="48" y="47"/>
                      <a:pt x="48" y="47"/>
                    </a:cubicBezTo>
                    <a:cubicBezTo>
                      <a:pt x="48" y="47"/>
                      <a:pt x="48" y="47"/>
                      <a:pt x="48" y="47"/>
                    </a:cubicBezTo>
                    <a:cubicBezTo>
                      <a:pt x="48" y="47"/>
                      <a:pt x="48" y="47"/>
                      <a:pt x="48" y="47"/>
                    </a:cubicBezTo>
                    <a:cubicBezTo>
                      <a:pt x="48" y="47"/>
                      <a:pt x="48" y="47"/>
                      <a:pt x="48" y="47"/>
                    </a:cubicBezTo>
                    <a:cubicBezTo>
                      <a:pt x="48" y="47"/>
                      <a:pt x="48" y="47"/>
                      <a:pt x="48" y="47"/>
                    </a:cubicBezTo>
                    <a:cubicBezTo>
                      <a:pt x="48" y="47"/>
                      <a:pt x="48" y="47"/>
                      <a:pt x="48" y="47"/>
                    </a:cubicBezTo>
                    <a:cubicBezTo>
                      <a:pt x="48" y="47"/>
                      <a:pt x="48" y="47"/>
                      <a:pt x="48" y="47"/>
                    </a:cubicBezTo>
                    <a:cubicBezTo>
                      <a:pt x="48" y="47"/>
                      <a:pt x="48" y="47"/>
                      <a:pt x="48" y="47"/>
                    </a:cubicBezTo>
                    <a:cubicBezTo>
                      <a:pt x="48" y="47"/>
                      <a:pt x="48" y="47"/>
                      <a:pt x="48" y="47"/>
                    </a:cubicBezTo>
                    <a:cubicBezTo>
                      <a:pt x="48" y="47"/>
                      <a:pt x="48" y="47"/>
                      <a:pt x="48" y="47"/>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6" y="47"/>
                      <a:pt x="46" y="47"/>
                      <a:pt x="46" y="47"/>
                    </a:cubicBezTo>
                    <a:cubicBezTo>
                      <a:pt x="46" y="47"/>
                      <a:pt x="46" y="47"/>
                      <a:pt x="46" y="47"/>
                    </a:cubicBezTo>
                    <a:cubicBezTo>
                      <a:pt x="46" y="47"/>
                      <a:pt x="46" y="47"/>
                      <a:pt x="46" y="47"/>
                    </a:cubicBezTo>
                    <a:cubicBezTo>
                      <a:pt x="46" y="47"/>
                      <a:pt x="46" y="47"/>
                      <a:pt x="46" y="47"/>
                    </a:cubicBezTo>
                    <a:cubicBezTo>
                      <a:pt x="46" y="47"/>
                      <a:pt x="46" y="47"/>
                      <a:pt x="46" y="47"/>
                    </a:cubicBezTo>
                    <a:cubicBezTo>
                      <a:pt x="46" y="47"/>
                      <a:pt x="46" y="47"/>
                      <a:pt x="46" y="47"/>
                    </a:cubicBezTo>
                    <a:cubicBezTo>
                      <a:pt x="46" y="47"/>
                      <a:pt x="46" y="47"/>
                      <a:pt x="46" y="47"/>
                    </a:cubicBezTo>
                    <a:cubicBezTo>
                      <a:pt x="46" y="47"/>
                      <a:pt x="46" y="47"/>
                      <a:pt x="46" y="47"/>
                    </a:cubicBezTo>
                    <a:cubicBezTo>
                      <a:pt x="46" y="47"/>
                      <a:pt x="46" y="47"/>
                      <a:pt x="46" y="47"/>
                    </a:cubicBezTo>
                    <a:cubicBezTo>
                      <a:pt x="46" y="47"/>
                      <a:pt x="46" y="47"/>
                      <a:pt x="46" y="47"/>
                    </a:cubicBezTo>
                    <a:cubicBezTo>
                      <a:pt x="46" y="47"/>
                      <a:pt x="46" y="47"/>
                      <a:pt x="46" y="47"/>
                    </a:cubicBezTo>
                    <a:cubicBezTo>
                      <a:pt x="46" y="47"/>
                      <a:pt x="46" y="47"/>
                      <a:pt x="46" y="47"/>
                    </a:cubicBezTo>
                    <a:cubicBezTo>
                      <a:pt x="45" y="47"/>
                      <a:pt x="45" y="47"/>
                      <a:pt x="45" y="47"/>
                    </a:cubicBezTo>
                    <a:cubicBezTo>
                      <a:pt x="45" y="47"/>
                      <a:pt x="45" y="47"/>
                      <a:pt x="45" y="47"/>
                    </a:cubicBezTo>
                    <a:cubicBezTo>
                      <a:pt x="45" y="47"/>
                      <a:pt x="45" y="47"/>
                      <a:pt x="45" y="47"/>
                    </a:cubicBezTo>
                    <a:cubicBezTo>
                      <a:pt x="45" y="47"/>
                      <a:pt x="45" y="47"/>
                      <a:pt x="45" y="47"/>
                    </a:cubicBezTo>
                    <a:cubicBezTo>
                      <a:pt x="45" y="47"/>
                      <a:pt x="45" y="47"/>
                      <a:pt x="45" y="47"/>
                    </a:cubicBezTo>
                    <a:cubicBezTo>
                      <a:pt x="45" y="47"/>
                      <a:pt x="45" y="47"/>
                      <a:pt x="45" y="47"/>
                    </a:cubicBezTo>
                    <a:cubicBezTo>
                      <a:pt x="45" y="47"/>
                      <a:pt x="45" y="47"/>
                      <a:pt x="45" y="47"/>
                    </a:cubicBezTo>
                    <a:cubicBezTo>
                      <a:pt x="45" y="47"/>
                      <a:pt x="45" y="47"/>
                      <a:pt x="45" y="47"/>
                    </a:cubicBezTo>
                    <a:cubicBezTo>
                      <a:pt x="45" y="47"/>
                      <a:pt x="45" y="47"/>
                      <a:pt x="45" y="47"/>
                    </a:cubicBezTo>
                    <a:cubicBezTo>
                      <a:pt x="45" y="47"/>
                      <a:pt x="45" y="47"/>
                      <a:pt x="45" y="47"/>
                    </a:cubicBezTo>
                    <a:cubicBezTo>
                      <a:pt x="45" y="47"/>
                      <a:pt x="45" y="47"/>
                      <a:pt x="45" y="47"/>
                    </a:cubicBezTo>
                    <a:cubicBezTo>
                      <a:pt x="45" y="47"/>
                      <a:pt x="45" y="47"/>
                      <a:pt x="45" y="47"/>
                    </a:cubicBezTo>
                    <a:cubicBezTo>
                      <a:pt x="45" y="47"/>
                      <a:pt x="45" y="47"/>
                      <a:pt x="45" y="47"/>
                    </a:cubicBezTo>
                    <a:cubicBezTo>
                      <a:pt x="45" y="47"/>
                      <a:pt x="45" y="47"/>
                      <a:pt x="45"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6"/>
                      <a:pt x="43" y="46"/>
                      <a:pt x="43" y="46"/>
                    </a:cubicBezTo>
                    <a:cubicBezTo>
                      <a:pt x="42" y="47"/>
                      <a:pt x="42" y="47"/>
                      <a:pt x="42" y="47"/>
                    </a:cubicBezTo>
                    <a:cubicBezTo>
                      <a:pt x="42" y="46"/>
                      <a:pt x="42" y="46"/>
                      <a:pt x="42" y="46"/>
                    </a:cubicBezTo>
                    <a:cubicBezTo>
                      <a:pt x="42" y="47"/>
                      <a:pt x="42" y="47"/>
                      <a:pt x="42" y="47"/>
                    </a:cubicBezTo>
                    <a:cubicBezTo>
                      <a:pt x="42" y="46"/>
                      <a:pt x="42" y="46"/>
                      <a:pt x="42" y="46"/>
                    </a:cubicBezTo>
                    <a:cubicBezTo>
                      <a:pt x="42" y="46"/>
                      <a:pt x="42" y="46"/>
                      <a:pt x="42" y="46"/>
                    </a:cubicBezTo>
                    <a:cubicBezTo>
                      <a:pt x="42" y="46"/>
                      <a:pt x="42" y="46"/>
                      <a:pt x="42" y="46"/>
                    </a:cubicBezTo>
                    <a:cubicBezTo>
                      <a:pt x="42" y="46"/>
                      <a:pt x="42" y="46"/>
                      <a:pt x="42" y="46"/>
                    </a:cubicBezTo>
                    <a:cubicBezTo>
                      <a:pt x="42" y="46"/>
                      <a:pt x="42" y="46"/>
                      <a:pt x="42" y="46"/>
                    </a:cubicBezTo>
                    <a:cubicBezTo>
                      <a:pt x="42" y="46"/>
                      <a:pt x="42" y="46"/>
                      <a:pt x="42" y="46"/>
                    </a:cubicBezTo>
                    <a:cubicBezTo>
                      <a:pt x="42" y="46"/>
                      <a:pt x="42" y="46"/>
                      <a:pt x="42" y="46"/>
                    </a:cubicBezTo>
                    <a:cubicBezTo>
                      <a:pt x="42" y="46"/>
                      <a:pt x="42" y="46"/>
                      <a:pt x="42" y="46"/>
                    </a:cubicBezTo>
                    <a:cubicBezTo>
                      <a:pt x="42" y="47"/>
                      <a:pt x="42" y="47"/>
                      <a:pt x="42" y="47"/>
                    </a:cubicBezTo>
                    <a:cubicBezTo>
                      <a:pt x="42" y="47"/>
                      <a:pt x="42" y="47"/>
                      <a:pt x="42" y="47"/>
                    </a:cubicBezTo>
                    <a:cubicBezTo>
                      <a:pt x="42" y="47"/>
                      <a:pt x="42" y="47"/>
                      <a:pt x="42" y="47"/>
                    </a:cubicBezTo>
                    <a:cubicBezTo>
                      <a:pt x="42" y="47"/>
                      <a:pt x="42" y="47"/>
                      <a:pt x="42" y="47"/>
                    </a:cubicBezTo>
                    <a:cubicBezTo>
                      <a:pt x="42" y="47"/>
                      <a:pt x="42" y="47"/>
                      <a:pt x="42" y="47"/>
                    </a:cubicBezTo>
                    <a:cubicBezTo>
                      <a:pt x="42" y="47"/>
                      <a:pt x="42" y="47"/>
                      <a:pt x="42" y="47"/>
                    </a:cubicBezTo>
                    <a:cubicBezTo>
                      <a:pt x="42" y="47"/>
                      <a:pt x="42" y="47"/>
                      <a:pt x="42" y="47"/>
                    </a:cubicBezTo>
                    <a:cubicBezTo>
                      <a:pt x="42" y="47"/>
                      <a:pt x="42" y="47"/>
                      <a:pt x="42" y="47"/>
                    </a:cubicBezTo>
                    <a:cubicBezTo>
                      <a:pt x="42" y="47"/>
                      <a:pt x="42" y="47"/>
                      <a:pt x="42" y="47"/>
                    </a:cubicBezTo>
                    <a:cubicBezTo>
                      <a:pt x="42" y="47"/>
                      <a:pt x="42" y="47"/>
                      <a:pt x="42"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4" y="47"/>
                      <a:pt x="44" y="47"/>
                      <a:pt x="44" y="47"/>
                    </a:cubicBezTo>
                    <a:cubicBezTo>
                      <a:pt x="44" y="47"/>
                      <a:pt x="44" y="47"/>
                      <a:pt x="44" y="47"/>
                    </a:cubicBezTo>
                    <a:cubicBezTo>
                      <a:pt x="44" y="47"/>
                      <a:pt x="44" y="47"/>
                      <a:pt x="44" y="47"/>
                    </a:cubicBezTo>
                    <a:cubicBezTo>
                      <a:pt x="44" y="47"/>
                      <a:pt x="44" y="47"/>
                      <a:pt x="44" y="47"/>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6" y="48"/>
                      <a:pt x="46" y="48"/>
                      <a:pt x="46" y="48"/>
                    </a:cubicBezTo>
                    <a:cubicBezTo>
                      <a:pt x="46" y="48"/>
                      <a:pt x="46" y="48"/>
                      <a:pt x="46" y="48"/>
                    </a:cubicBezTo>
                    <a:cubicBezTo>
                      <a:pt x="46" y="48"/>
                      <a:pt x="46" y="48"/>
                      <a:pt x="46" y="48"/>
                    </a:cubicBezTo>
                    <a:cubicBezTo>
                      <a:pt x="46" y="48"/>
                      <a:pt x="46" y="48"/>
                      <a:pt x="46" y="48"/>
                    </a:cubicBezTo>
                    <a:cubicBezTo>
                      <a:pt x="46" y="48"/>
                      <a:pt x="46" y="48"/>
                      <a:pt x="46" y="48"/>
                    </a:cubicBezTo>
                    <a:cubicBezTo>
                      <a:pt x="46" y="48"/>
                      <a:pt x="46" y="48"/>
                      <a:pt x="46" y="48"/>
                    </a:cubicBezTo>
                    <a:cubicBezTo>
                      <a:pt x="46" y="48"/>
                      <a:pt x="46" y="48"/>
                      <a:pt x="46" y="48"/>
                    </a:cubicBezTo>
                    <a:cubicBezTo>
                      <a:pt x="46" y="48"/>
                      <a:pt x="46" y="48"/>
                      <a:pt x="46"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8" y="48"/>
                      <a:pt x="48" y="48"/>
                      <a:pt x="48" y="48"/>
                    </a:cubicBezTo>
                    <a:cubicBezTo>
                      <a:pt x="48" y="48"/>
                      <a:pt x="48" y="48"/>
                      <a:pt x="48" y="48"/>
                    </a:cubicBezTo>
                    <a:cubicBezTo>
                      <a:pt x="48" y="48"/>
                      <a:pt x="48" y="48"/>
                      <a:pt x="48" y="48"/>
                    </a:cubicBezTo>
                    <a:cubicBezTo>
                      <a:pt x="48" y="48"/>
                      <a:pt x="48" y="48"/>
                      <a:pt x="48" y="48"/>
                    </a:cubicBezTo>
                    <a:cubicBezTo>
                      <a:pt x="48" y="48"/>
                      <a:pt x="48" y="48"/>
                      <a:pt x="48" y="48"/>
                    </a:cubicBezTo>
                    <a:cubicBezTo>
                      <a:pt x="48" y="48"/>
                      <a:pt x="48" y="48"/>
                      <a:pt x="48" y="48"/>
                    </a:cubicBezTo>
                    <a:cubicBezTo>
                      <a:pt x="48" y="48"/>
                      <a:pt x="48" y="48"/>
                      <a:pt x="48" y="48"/>
                    </a:cubicBezTo>
                    <a:cubicBezTo>
                      <a:pt x="48" y="48"/>
                      <a:pt x="48" y="48"/>
                      <a:pt x="48" y="48"/>
                    </a:cubicBezTo>
                    <a:cubicBezTo>
                      <a:pt x="48" y="48"/>
                      <a:pt x="48" y="48"/>
                      <a:pt x="48" y="48"/>
                    </a:cubicBezTo>
                    <a:cubicBezTo>
                      <a:pt x="48" y="48"/>
                      <a:pt x="48" y="48"/>
                      <a:pt x="48" y="48"/>
                    </a:cubicBezTo>
                    <a:cubicBezTo>
                      <a:pt x="48" y="48"/>
                      <a:pt x="48" y="48"/>
                      <a:pt x="48" y="48"/>
                    </a:cubicBezTo>
                    <a:cubicBezTo>
                      <a:pt x="48" y="48"/>
                      <a:pt x="48" y="48"/>
                      <a:pt x="48" y="48"/>
                    </a:cubicBezTo>
                    <a:cubicBezTo>
                      <a:pt x="48" y="48"/>
                      <a:pt x="48" y="48"/>
                      <a:pt x="48" y="48"/>
                    </a:cubicBezTo>
                    <a:cubicBezTo>
                      <a:pt x="48" y="48"/>
                      <a:pt x="48" y="48"/>
                      <a:pt x="48" y="48"/>
                    </a:cubicBezTo>
                    <a:cubicBezTo>
                      <a:pt x="48" y="48"/>
                      <a:pt x="48" y="48"/>
                      <a:pt x="48" y="48"/>
                    </a:cubicBezTo>
                    <a:cubicBezTo>
                      <a:pt x="48" y="48"/>
                      <a:pt x="48" y="48"/>
                      <a:pt x="48" y="48"/>
                    </a:cubicBezTo>
                    <a:cubicBezTo>
                      <a:pt x="48" y="48"/>
                      <a:pt x="48" y="48"/>
                      <a:pt x="48" y="48"/>
                    </a:cubicBezTo>
                    <a:cubicBezTo>
                      <a:pt x="48" y="48"/>
                      <a:pt x="48" y="48"/>
                      <a:pt x="48" y="48"/>
                    </a:cubicBezTo>
                    <a:cubicBezTo>
                      <a:pt x="48" y="48"/>
                      <a:pt x="48" y="48"/>
                      <a:pt x="48" y="48"/>
                    </a:cubicBezTo>
                    <a:cubicBezTo>
                      <a:pt x="48" y="48"/>
                      <a:pt x="48" y="48"/>
                      <a:pt x="48" y="48"/>
                    </a:cubicBezTo>
                    <a:cubicBezTo>
                      <a:pt x="48" y="47"/>
                      <a:pt x="48" y="47"/>
                      <a:pt x="48" y="47"/>
                    </a:cubicBezTo>
                    <a:cubicBezTo>
                      <a:pt x="48" y="47"/>
                      <a:pt x="48" y="47"/>
                      <a:pt x="48" y="47"/>
                    </a:cubicBezTo>
                    <a:cubicBezTo>
                      <a:pt x="48" y="47"/>
                      <a:pt x="48" y="47"/>
                      <a:pt x="48" y="47"/>
                    </a:cubicBezTo>
                    <a:cubicBezTo>
                      <a:pt x="48" y="47"/>
                      <a:pt x="48" y="47"/>
                      <a:pt x="48" y="47"/>
                    </a:cubicBezTo>
                    <a:cubicBezTo>
                      <a:pt x="48" y="47"/>
                      <a:pt x="48" y="47"/>
                      <a:pt x="48" y="47"/>
                    </a:cubicBezTo>
                    <a:cubicBezTo>
                      <a:pt x="48" y="47"/>
                      <a:pt x="48" y="47"/>
                      <a:pt x="48" y="47"/>
                    </a:cubicBezTo>
                    <a:cubicBezTo>
                      <a:pt x="48" y="47"/>
                      <a:pt x="48" y="47"/>
                      <a:pt x="48" y="47"/>
                    </a:cubicBezTo>
                    <a:cubicBezTo>
                      <a:pt x="49" y="47"/>
                      <a:pt x="49" y="47"/>
                      <a:pt x="49" y="47"/>
                    </a:cubicBezTo>
                    <a:cubicBezTo>
                      <a:pt x="49" y="47"/>
                      <a:pt x="49" y="47"/>
                      <a:pt x="49" y="47"/>
                    </a:cubicBezTo>
                    <a:cubicBezTo>
                      <a:pt x="49" y="47"/>
                      <a:pt x="49" y="47"/>
                      <a:pt x="49" y="47"/>
                    </a:cubicBezTo>
                    <a:cubicBezTo>
                      <a:pt x="49" y="47"/>
                      <a:pt x="49" y="47"/>
                      <a:pt x="49" y="47"/>
                    </a:cubicBezTo>
                    <a:cubicBezTo>
                      <a:pt x="49" y="47"/>
                      <a:pt x="49" y="47"/>
                      <a:pt x="49" y="47"/>
                    </a:cubicBezTo>
                    <a:cubicBezTo>
                      <a:pt x="49" y="47"/>
                      <a:pt x="49" y="47"/>
                      <a:pt x="49" y="47"/>
                    </a:cubicBezTo>
                    <a:cubicBezTo>
                      <a:pt x="49" y="47"/>
                      <a:pt x="49" y="47"/>
                      <a:pt x="49" y="47"/>
                    </a:cubicBezTo>
                    <a:cubicBezTo>
                      <a:pt x="49" y="47"/>
                      <a:pt x="49" y="47"/>
                      <a:pt x="49" y="47"/>
                    </a:cubicBezTo>
                    <a:cubicBezTo>
                      <a:pt x="49" y="47"/>
                      <a:pt x="49" y="47"/>
                      <a:pt x="49" y="47"/>
                    </a:cubicBezTo>
                    <a:cubicBezTo>
                      <a:pt x="49" y="47"/>
                      <a:pt x="49" y="47"/>
                      <a:pt x="49" y="47"/>
                    </a:cubicBezTo>
                    <a:cubicBezTo>
                      <a:pt x="49" y="47"/>
                      <a:pt x="49" y="47"/>
                      <a:pt x="49" y="47"/>
                    </a:cubicBezTo>
                    <a:cubicBezTo>
                      <a:pt x="49" y="47"/>
                      <a:pt x="49" y="47"/>
                      <a:pt x="49" y="47"/>
                    </a:cubicBezTo>
                    <a:cubicBezTo>
                      <a:pt x="49" y="47"/>
                      <a:pt x="49" y="47"/>
                      <a:pt x="49" y="47"/>
                    </a:cubicBezTo>
                    <a:cubicBezTo>
                      <a:pt x="49" y="47"/>
                      <a:pt x="49" y="47"/>
                      <a:pt x="49" y="47"/>
                    </a:cubicBezTo>
                    <a:cubicBezTo>
                      <a:pt x="49" y="47"/>
                      <a:pt x="49" y="47"/>
                      <a:pt x="49" y="47"/>
                    </a:cubicBezTo>
                    <a:cubicBezTo>
                      <a:pt x="50" y="47"/>
                      <a:pt x="50" y="47"/>
                      <a:pt x="50" y="47"/>
                    </a:cubicBezTo>
                    <a:close/>
                    <a:moveTo>
                      <a:pt x="106" y="83"/>
                    </a:moveTo>
                    <a:cubicBezTo>
                      <a:pt x="106" y="83"/>
                      <a:pt x="106" y="83"/>
                      <a:pt x="106" y="83"/>
                    </a:cubicBezTo>
                    <a:cubicBezTo>
                      <a:pt x="106" y="83"/>
                      <a:pt x="106" y="83"/>
                      <a:pt x="106" y="83"/>
                    </a:cubicBezTo>
                    <a:cubicBezTo>
                      <a:pt x="106" y="83"/>
                      <a:pt x="106" y="83"/>
                      <a:pt x="106" y="83"/>
                    </a:cubicBezTo>
                    <a:cubicBezTo>
                      <a:pt x="106" y="83"/>
                      <a:pt x="106" y="83"/>
                      <a:pt x="106" y="83"/>
                    </a:cubicBezTo>
                    <a:cubicBezTo>
                      <a:pt x="106" y="83"/>
                      <a:pt x="106" y="83"/>
                      <a:pt x="106" y="83"/>
                    </a:cubicBezTo>
                    <a:cubicBezTo>
                      <a:pt x="106" y="83"/>
                      <a:pt x="106" y="83"/>
                      <a:pt x="106" y="83"/>
                    </a:cubicBezTo>
                    <a:cubicBezTo>
                      <a:pt x="106" y="83"/>
                      <a:pt x="106" y="83"/>
                      <a:pt x="106" y="83"/>
                    </a:cubicBezTo>
                    <a:cubicBezTo>
                      <a:pt x="106" y="83"/>
                      <a:pt x="106" y="83"/>
                      <a:pt x="106" y="83"/>
                    </a:cubicBezTo>
                    <a:cubicBezTo>
                      <a:pt x="106" y="83"/>
                      <a:pt x="106" y="83"/>
                      <a:pt x="106" y="83"/>
                    </a:cubicBezTo>
                    <a:cubicBezTo>
                      <a:pt x="106" y="83"/>
                      <a:pt x="106" y="83"/>
                      <a:pt x="106" y="83"/>
                    </a:cubicBezTo>
                    <a:cubicBezTo>
                      <a:pt x="106" y="83"/>
                      <a:pt x="106" y="83"/>
                      <a:pt x="106" y="83"/>
                    </a:cubicBezTo>
                    <a:cubicBezTo>
                      <a:pt x="105" y="83"/>
                      <a:pt x="105" y="83"/>
                      <a:pt x="105" y="83"/>
                    </a:cubicBezTo>
                    <a:cubicBezTo>
                      <a:pt x="106" y="83"/>
                      <a:pt x="106" y="83"/>
                      <a:pt x="106" y="83"/>
                    </a:cubicBezTo>
                    <a:cubicBezTo>
                      <a:pt x="106" y="83"/>
                      <a:pt x="106" y="83"/>
                      <a:pt x="106" y="83"/>
                    </a:cubicBezTo>
                    <a:cubicBezTo>
                      <a:pt x="106" y="82"/>
                      <a:pt x="106" y="82"/>
                      <a:pt x="106" y="82"/>
                    </a:cubicBezTo>
                    <a:cubicBezTo>
                      <a:pt x="106" y="82"/>
                      <a:pt x="106" y="82"/>
                      <a:pt x="106" y="82"/>
                    </a:cubicBezTo>
                    <a:cubicBezTo>
                      <a:pt x="106" y="82"/>
                      <a:pt x="106" y="82"/>
                      <a:pt x="106" y="82"/>
                    </a:cubicBezTo>
                    <a:cubicBezTo>
                      <a:pt x="106" y="82"/>
                      <a:pt x="106" y="82"/>
                      <a:pt x="106" y="82"/>
                    </a:cubicBezTo>
                    <a:cubicBezTo>
                      <a:pt x="106" y="82"/>
                      <a:pt x="106" y="82"/>
                      <a:pt x="106" y="82"/>
                    </a:cubicBezTo>
                    <a:cubicBezTo>
                      <a:pt x="106" y="82"/>
                      <a:pt x="106" y="82"/>
                      <a:pt x="106" y="82"/>
                    </a:cubicBezTo>
                    <a:cubicBezTo>
                      <a:pt x="106" y="82"/>
                      <a:pt x="106" y="82"/>
                      <a:pt x="106" y="82"/>
                    </a:cubicBezTo>
                    <a:cubicBezTo>
                      <a:pt x="106" y="82"/>
                      <a:pt x="106" y="82"/>
                      <a:pt x="106" y="82"/>
                    </a:cubicBezTo>
                    <a:cubicBezTo>
                      <a:pt x="106" y="83"/>
                      <a:pt x="106" y="83"/>
                      <a:pt x="106" y="83"/>
                    </a:cubicBezTo>
                    <a:cubicBezTo>
                      <a:pt x="106" y="83"/>
                      <a:pt x="106" y="83"/>
                      <a:pt x="106" y="83"/>
                    </a:cubicBezTo>
                    <a:cubicBezTo>
                      <a:pt x="106" y="83"/>
                      <a:pt x="106" y="83"/>
                      <a:pt x="106" y="83"/>
                    </a:cubicBezTo>
                    <a:cubicBezTo>
                      <a:pt x="106" y="83"/>
                      <a:pt x="106" y="83"/>
                      <a:pt x="106" y="83"/>
                    </a:cubicBezTo>
                    <a:cubicBezTo>
                      <a:pt x="106" y="83"/>
                      <a:pt x="106" y="83"/>
                      <a:pt x="106" y="83"/>
                    </a:cubicBezTo>
                    <a:cubicBezTo>
                      <a:pt x="106" y="83"/>
                      <a:pt x="106" y="83"/>
                      <a:pt x="106" y="83"/>
                    </a:cubicBezTo>
                    <a:cubicBezTo>
                      <a:pt x="106" y="83"/>
                      <a:pt x="106" y="83"/>
                      <a:pt x="106" y="83"/>
                    </a:cubicBezTo>
                    <a:cubicBezTo>
                      <a:pt x="106" y="83"/>
                      <a:pt x="106" y="83"/>
                      <a:pt x="106" y="83"/>
                    </a:cubicBezTo>
                    <a:cubicBezTo>
                      <a:pt x="106" y="83"/>
                      <a:pt x="106" y="83"/>
                      <a:pt x="106" y="83"/>
                    </a:cubicBezTo>
                    <a:cubicBezTo>
                      <a:pt x="106" y="83"/>
                      <a:pt x="106" y="83"/>
                      <a:pt x="106" y="83"/>
                    </a:cubicBezTo>
                    <a:cubicBezTo>
                      <a:pt x="106" y="83"/>
                      <a:pt x="106" y="83"/>
                      <a:pt x="106" y="83"/>
                    </a:cubicBezTo>
                    <a:cubicBezTo>
                      <a:pt x="106" y="83"/>
                      <a:pt x="106" y="83"/>
                      <a:pt x="106" y="83"/>
                    </a:cubicBezTo>
                    <a:cubicBezTo>
                      <a:pt x="106" y="83"/>
                      <a:pt x="106" y="83"/>
                      <a:pt x="106" y="83"/>
                    </a:cubicBezTo>
                    <a:cubicBezTo>
                      <a:pt x="106" y="83"/>
                      <a:pt x="106" y="83"/>
                      <a:pt x="106" y="83"/>
                    </a:cubicBezTo>
                    <a:close/>
                    <a:moveTo>
                      <a:pt x="111" y="86"/>
                    </a:moveTo>
                    <a:cubicBezTo>
                      <a:pt x="110" y="86"/>
                      <a:pt x="110" y="86"/>
                      <a:pt x="110" y="86"/>
                    </a:cubicBezTo>
                    <a:cubicBezTo>
                      <a:pt x="110" y="86"/>
                      <a:pt x="110" y="86"/>
                      <a:pt x="110" y="86"/>
                    </a:cubicBezTo>
                    <a:cubicBezTo>
                      <a:pt x="111" y="86"/>
                      <a:pt x="111" y="86"/>
                      <a:pt x="111" y="86"/>
                    </a:cubicBezTo>
                    <a:cubicBezTo>
                      <a:pt x="111" y="86"/>
                      <a:pt x="111" y="86"/>
                      <a:pt x="111" y="86"/>
                    </a:cubicBezTo>
                    <a:cubicBezTo>
                      <a:pt x="111" y="86"/>
                      <a:pt x="111" y="86"/>
                      <a:pt x="111" y="86"/>
                    </a:cubicBezTo>
                    <a:cubicBezTo>
                      <a:pt x="111" y="86"/>
                      <a:pt x="111" y="86"/>
                      <a:pt x="111" y="86"/>
                    </a:cubicBezTo>
                    <a:cubicBezTo>
                      <a:pt x="111" y="86"/>
                      <a:pt x="111" y="86"/>
                      <a:pt x="111" y="86"/>
                    </a:cubicBezTo>
                    <a:close/>
                    <a:moveTo>
                      <a:pt x="74" y="65"/>
                    </a:moveTo>
                    <a:cubicBezTo>
                      <a:pt x="74" y="65"/>
                      <a:pt x="74" y="65"/>
                      <a:pt x="74" y="65"/>
                    </a:cubicBezTo>
                    <a:cubicBezTo>
                      <a:pt x="74" y="65"/>
                      <a:pt x="74" y="65"/>
                      <a:pt x="74" y="65"/>
                    </a:cubicBezTo>
                    <a:cubicBezTo>
                      <a:pt x="74" y="65"/>
                      <a:pt x="74" y="65"/>
                      <a:pt x="74" y="65"/>
                    </a:cubicBezTo>
                    <a:close/>
                    <a:moveTo>
                      <a:pt x="74" y="65"/>
                    </a:move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lose/>
                    <a:moveTo>
                      <a:pt x="31" y="40"/>
                    </a:moveTo>
                    <a:cubicBezTo>
                      <a:pt x="31" y="40"/>
                      <a:pt x="31" y="40"/>
                      <a:pt x="31" y="40"/>
                    </a:cubicBezTo>
                    <a:cubicBezTo>
                      <a:pt x="31" y="40"/>
                      <a:pt x="31" y="40"/>
                      <a:pt x="31" y="40"/>
                    </a:cubicBezTo>
                    <a:cubicBezTo>
                      <a:pt x="31" y="40"/>
                      <a:pt x="31" y="40"/>
                      <a:pt x="31" y="40"/>
                    </a:cubicBezTo>
                    <a:cubicBezTo>
                      <a:pt x="31" y="40"/>
                      <a:pt x="31" y="40"/>
                      <a:pt x="31" y="40"/>
                    </a:cubicBezTo>
                    <a:cubicBezTo>
                      <a:pt x="31" y="40"/>
                      <a:pt x="31" y="40"/>
                      <a:pt x="31" y="40"/>
                    </a:cubicBezTo>
                    <a:cubicBezTo>
                      <a:pt x="31" y="40"/>
                      <a:pt x="31" y="40"/>
                      <a:pt x="31" y="40"/>
                    </a:cubicBezTo>
                    <a:cubicBezTo>
                      <a:pt x="31" y="40"/>
                      <a:pt x="31" y="40"/>
                      <a:pt x="31" y="40"/>
                    </a:cubicBezTo>
                    <a:cubicBezTo>
                      <a:pt x="31" y="40"/>
                      <a:pt x="31" y="40"/>
                      <a:pt x="31" y="40"/>
                    </a:cubicBezTo>
                    <a:cubicBezTo>
                      <a:pt x="31" y="40"/>
                      <a:pt x="31" y="40"/>
                      <a:pt x="31" y="40"/>
                    </a:cubicBezTo>
                    <a:cubicBezTo>
                      <a:pt x="31" y="40"/>
                      <a:pt x="31" y="40"/>
                      <a:pt x="31" y="40"/>
                    </a:cubicBezTo>
                    <a:close/>
                    <a:moveTo>
                      <a:pt x="112" y="86"/>
                    </a:moveTo>
                    <a:cubicBezTo>
                      <a:pt x="112" y="86"/>
                      <a:pt x="112" y="86"/>
                      <a:pt x="112" y="86"/>
                    </a:cubicBezTo>
                    <a:cubicBezTo>
                      <a:pt x="112" y="86"/>
                      <a:pt x="112" y="86"/>
                      <a:pt x="112" y="86"/>
                    </a:cubicBezTo>
                    <a:cubicBezTo>
                      <a:pt x="111" y="86"/>
                      <a:pt x="111" y="86"/>
                      <a:pt x="111" y="86"/>
                    </a:cubicBezTo>
                    <a:cubicBezTo>
                      <a:pt x="111" y="86"/>
                      <a:pt x="111" y="86"/>
                      <a:pt x="111" y="86"/>
                    </a:cubicBezTo>
                    <a:cubicBezTo>
                      <a:pt x="111" y="86"/>
                      <a:pt x="111" y="86"/>
                      <a:pt x="111" y="86"/>
                    </a:cubicBezTo>
                    <a:cubicBezTo>
                      <a:pt x="111" y="86"/>
                      <a:pt x="111" y="86"/>
                      <a:pt x="111" y="86"/>
                    </a:cubicBezTo>
                    <a:cubicBezTo>
                      <a:pt x="112" y="86"/>
                      <a:pt x="112" y="86"/>
                      <a:pt x="112" y="86"/>
                    </a:cubicBezTo>
                    <a:cubicBezTo>
                      <a:pt x="112" y="86"/>
                      <a:pt x="112" y="86"/>
                      <a:pt x="112" y="86"/>
                    </a:cubicBezTo>
                    <a:cubicBezTo>
                      <a:pt x="112" y="86"/>
                      <a:pt x="112" y="86"/>
                      <a:pt x="112" y="86"/>
                    </a:cubicBezTo>
                    <a:cubicBezTo>
                      <a:pt x="112" y="86"/>
                      <a:pt x="112" y="86"/>
                      <a:pt x="112" y="86"/>
                    </a:cubicBezTo>
                    <a:close/>
                    <a:moveTo>
                      <a:pt x="97" y="78"/>
                    </a:moveTo>
                    <a:cubicBezTo>
                      <a:pt x="97" y="78"/>
                      <a:pt x="97" y="78"/>
                      <a:pt x="97" y="78"/>
                    </a:cubicBezTo>
                    <a:cubicBezTo>
                      <a:pt x="97" y="78"/>
                      <a:pt x="97" y="78"/>
                      <a:pt x="97" y="78"/>
                    </a:cubicBezTo>
                    <a:cubicBezTo>
                      <a:pt x="97" y="78"/>
                      <a:pt x="97" y="78"/>
                      <a:pt x="97" y="78"/>
                    </a:cubicBezTo>
                    <a:cubicBezTo>
                      <a:pt x="97" y="78"/>
                      <a:pt x="97" y="78"/>
                      <a:pt x="97" y="78"/>
                    </a:cubicBezTo>
                    <a:cubicBezTo>
                      <a:pt x="97" y="78"/>
                      <a:pt x="97" y="78"/>
                      <a:pt x="97" y="78"/>
                    </a:cubicBezTo>
                    <a:cubicBezTo>
                      <a:pt x="97" y="78"/>
                      <a:pt x="97" y="78"/>
                      <a:pt x="97" y="78"/>
                    </a:cubicBezTo>
                    <a:cubicBezTo>
                      <a:pt x="97" y="78"/>
                      <a:pt x="97" y="78"/>
                      <a:pt x="97" y="78"/>
                    </a:cubicBezTo>
                    <a:cubicBezTo>
                      <a:pt x="97" y="78"/>
                      <a:pt x="97" y="78"/>
                      <a:pt x="97" y="78"/>
                    </a:cubicBezTo>
                    <a:cubicBezTo>
                      <a:pt x="97" y="78"/>
                      <a:pt x="97" y="78"/>
                      <a:pt x="97" y="78"/>
                    </a:cubicBezTo>
                    <a:close/>
                    <a:moveTo>
                      <a:pt x="103" y="81"/>
                    </a:moveTo>
                    <a:cubicBezTo>
                      <a:pt x="103" y="81"/>
                      <a:pt x="103" y="81"/>
                      <a:pt x="103" y="81"/>
                    </a:cubicBezTo>
                    <a:cubicBezTo>
                      <a:pt x="103" y="81"/>
                      <a:pt x="103" y="81"/>
                      <a:pt x="103" y="81"/>
                    </a:cubicBezTo>
                    <a:cubicBezTo>
                      <a:pt x="103" y="81"/>
                      <a:pt x="103" y="81"/>
                      <a:pt x="103" y="81"/>
                    </a:cubicBezTo>
                    <a:cubicBezTo>
                      <a:pt x="103" y="81"/>
                      <a:pt x="103" y="81"/>
                      <a:pt x="103" y="81"/>
                    </a:cubicBezTo>
                    <a:cubicBezTo>
                      <a:pt x="103" y="81"/>
                      <a:pt x="103" y="81"/>
                      <a:pt x="103" y="81"/>
                    </a:cubicBezTo>
                    <a:cubicBezTo>
                      <a:pt x="103" y="81"/>
                      <a:pt x="103" y="81"/>
                      <a:pt x="103" y="81"/>
                    </a:cubicBezTo>
                    <a:cubicBezTo>
                      <a:pt x="103" y="81"/>
                      <a:pt x="103" y="81"/>
                      <a:pt x="103" y="81"/>
                    </a:cubicBezTo>
                    <a:close/>
                    <a:moveTo>
                      <a:pt x="32" y="41"/>
                    </a:move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lose/>
                    <a:moveTo>
                      <a:pt x="104" y="81"/>
                    </a:moveTo>
                    <a:cubicBezTo>
                      <a:pt x="104" y="81"/>
                      <a:pt x="104" y="81"/>
                      <a:pt x="104" y="81"/>
                    </a:cubicBezTo>
                    <a:cubicBezTo>
                      <a:pt x="104" y="81"/>
                      <a:pt x="104" y="81"/>
                      <a:pt x="104" y="81"/>
                    </a:cubicBezTo>
                    <a:cubicBezTo>
                      <a:pt x="104" y="81"/>
                      <a:pt x="104" y="81"/>
                      <a:pt x="104" y="81"/>
                    </a:cubicBezTo>
                    <a:cubicBezTo>
                      <a:pt x="104" y="81"/>
                      <a:pt x="104" y="81"/>
                      <a:pt x="104" y="81"/>
                    </a:cubicBezTo>
                    <a:cubicBezTo>
                      <a:pt x="104" y="81"/>
                      <a:pt x="104" y="81"/>
                      <a:pt x="104" y="81"/>
                    </a:cubicBezTo>
                    <a:close/>
                    <a:moveTo>
                      <a:pt x="104" y="81"/>
                    </a:moveTo>
                    <a:cubicBezTo>
                      <a:pt x="104" y="81"/>
                      <a:pt x="104" y="81"/>
                      <a:pt x="104" y="81"/>
                    </a:cubicBezTo>
                    <a:cubicBezTo>
                      <a:pt x="104" y="81"/>
                      <a:pt x="104" y="81"/>
                      <a:pt x="104" y="81"/>
                    </a:cubicBezTo>
                    <a:cubicBezTo>
                      <a:pt x="104" y="81"/>
                      <a:pt x="104" y="81"/>
                      <a:pt x="104" y="81"/>
                    </a:cubicBezTo>
                    <a:close/>
                    <a:moveTo>
                      <a:pt x="104" y="81"/>
                    </a:moveTo>
                    <a:cubicBezTo>
                      <a:pt x="104" y="81"/>
                      <a:pt x="104" y="81"/>
                      <a:pt x="104" y="81"/>
                    </a:cubicBezTo>
                    <a:cubicBezTo>
                      <a:pt x="104" y="81"/>
                      <a:pt x="104" y="81"/>
                      <a:pt x="104" y="81"/>
                    </a:cubicBezTo>
                    <a:cubicBezTo>
                      <a:pt x="104" y="81"/>
                      <a:pt x="104" y="81"/>
                      <a:pt x="104" y="81"/>
                    </a:cubicBezTo>
                    <a:cubicBezTo>
                      <a:pt x="103" y="81"/>
                      <a:pt x="103" y="81"/>
                      <a:pt x="103" y="81"/>
                    </a:cubicBezTo>
                    <a:cubicBezTo>
                      <a:pt x="103" y="81"/>
                      <a:pt x="103" y="81"/>
                      <a:pt x="103" y="81"/>
                    </a:cubicBezTo>
                    <a:cubicBezTo>
                      <a:pt x="103" y="81"/>
                      <a:pt x="103" y="81"/>
                      <a:pt x="103" y="81"/>
                    </a:cubicBezTo>
                    <a:cubicBezTo>
                      <a:pt x="103" y="81"/>
                      <a:pt x="103" y="81"/>
                      <a:pt x="103" y="81"/>
                    </a:cubicBezTo>
                    <a:cubicBezTo>
                      <a:pt x="103" y="81"/>
                      <a:pt x="103" y="81"/>
                      <a:pt x="103" y="81"/>
                    </a:cubicBezTo>
                    <a:cubicBezTo>
                      <a:pt x="103" y="81"/>
                      <a:pt x="103" y="81"/>
                      <a:pt x="103" y="81"/>
                    </a:cubicBezTo>
                    <a:cubicBezTo>
                      <a:pt x="104" y="81"/>
                      <a:pt x="104" y="81"/>
                      <a:pt x="104" y="81"/>
                    </a:cubicBezTo>
                    <a:close/>
                    <a:moveTo>
                      <a:pt x="16" y="30"/>
                    </a:moveTo>
                    <a:cubicBezTo>
                      <a:pt x="16" y="30"/>
                      <a:pt x="16" y="30"/>
                      <a:pt x="16" y="30"/>
                    </a:cubicBezTo>
                    <a:cubicBezTo>
                      <a:pt x="16" y="30"/>
                      <a:pt x="16" y="30"/>
                      <a:pt x="16" y="30"/>
                    </a:cubicBezTo>
                    <a:cubicBezTo>
                      <a:pt x="16" y="30"/>
                      <a:pt x="16" y="30"/>
                      <a:pt x="16" y="30"/>
                    </a:cubicBezTo>
                    <a:cubicBezTo>
                      <a:pt x="16" y="30"/>
                      <a:pt x="16" y="30"/>
                      <a:pt x="16" y="30"/>
                    </a:cubicBezTo>
                    <a:cubicBezTo>
                      <a:pt x="16" y="30"/>
                      <a:pt x="16" y="30"/>
                      <a:pt x="16" y="30"/>
                    </a:cubicBezTo>
                    <a:cubicBezTo>
                      <a:pt x="16" y="30"/>
                      <a:pt x="16" y="30"/>
                      <a:pt x="16" y="30"/>
                    </a:cubicBezTo>
                    <a:cubicBezTo>
                      <a:pt x="16" y="30"/>
                      <a:pt x="16" y="30"/>
                      <a:pt x="16" y="30"/>
                    </a:cubicBezTo>
                    <a:cubicBezTo>
                      <a:pt x="16" y="30"/>
                      <a:pt x="16" y="30"/>
                      <a:pt x="16" y="30"/>
                    </a:cubicBezTo>
                    <a:cubicBezTo>
                      <a:pt x="16" y="30"/>
                      <a:pt x="16" y="30"/>
                      <a:pt x="16" y="30"/>
                    </a:cubicBezTo>
                    <a:cubicBezTo>
                      <a:pt x="15" y="30"/>
                      <a:pt x="15" y="30"/>
                      <a:pt x="15" y="30"/>
                    </a:cubicBezTo>
                    <a:cubicBezTo>
                      <a:pt x="15" y="30"/>
                      <a:pt x="15" y="30"/>
                      <a:pt x="15" y="30"/>
                    </a:cubicBezTo>
                    <a:cubicBezTo>
                      <a:pt x="15" y="31"/>
                      <a:pt x="15" y="31"/>
                      <a:pt x="15" y="31"/>
                    </a:cubicBezTo>
                    <a:cubicBezTo>
                      <a:pt x="15" y="31"/>
                      <a:pt x="15" y="31"/>
                      <a:pt x="15" y="31"/>
                    </a:cubicBezTo>
                    <a:cubicBezTo>
                      <a:pt x="15" y="31"/>
                      <a:pt x="15" y="31"/>
                      <a:pt x="15" y="31"/>
                    </a:cubicBezTo>
                    <a:cubicBezTo>
                      <a:pt x="15" y="31"/>
                      <a:pt x="15" y="31"/>
                      <a:pt x="15" y="31"/>
                    </a:cubicBezTo>
                    <a:cubicBezTo>
                      <a:pt x="16" y="31"/>
                      <a:pt x="16" y="31"/>
                      <a:pt x="16" y="31"/>
                    </a:cubicBezTo>
                    <a:cubicBezTo>
                      <a:pt x="16" y="31"/>
                      <a:pt x="16" y="31"/>
                      <a:pt x="16" y="31"/>
                    </a:cubicBezTo>
                    <a:cubicBezTo>
                      <a:pt x="16" y="31"/>
                      <a:pt x="16" y="31"/>
                      <a:pt x="16" y="31"/>
                    </a:cubicBezTo>
                    <a:cubicBezTo>
                      <a:pt x="16" y="31"/>
                      <a:pt x="16" y="31"/>
                      <a:pt x="16" y="31"/>
                    </a:cubicBezTo>
                    <a:cubicBezTo>
                      <a:pt x="16" y="31"/>
                      <a:pt x="16" y="31"/>
                      <a:pt x="16" y="31"/>
                    </a:cubicBezTo>
                    <a:cubicBezTo>
                      <a:pt x="16" y="31"/>
                      <a:pt x="16" y="31"/>
                      <a:pt x="16" y="31"/>
                    </a:cubicBezTo>
                    <a:cubicBezTo>
                      <a:pt x="16" y="31"/>
                      <a:pt x="16" y="31"/>
                      <a:pt x="16" y="31"/>
                    </a:cubicBezTo>
                    <a:cubicBezTo>
                      <a:pt x="16" y="31"/>
                      <a:pt x="16" y="31"/>
                      <a:pt x="16" y="31"/>
                    </a:cubicBezTo>
                    <a:cubicBezTo>
                      <a:pt x="16" y="31"/>
                      <a:pt x="16" y="31"/>
                      <a:pt x="16" y="31"/>
                    </a:cubicBezTo>
                    <a:lnTo>
                      <a:pt x="16" y="30"/>
                    </a:lnTo>
                    <a:close/>
                    <a:moveTo>
                      <a:pt x="103" y="80"/>
                    </a:moveTo>
                    <a:cubicBezTo>
                      <a:pt x="103" y="80"/>
                      <a:pt x="103" y="80"/>
                      <a:pt x="103" y="80"/>
                    </a:cubicBezTo>
                    <a:cubicBezTo>
                      <a:pt x="104" y="80"/>
                      <a:pt x="104" y="80"/>
                      <a:pt x="104" y="80"/>
                    </a:cubicBezTo>
                    <a:cubicBezTo>
                      <a:pt x="103" y="80"/>
                      <a:pt x="103" y="80"/>
                      <a:pt x="103" y="80"/>
                    </a:cubicBezTo>
                    <a:cubicBezTo>
                      <a:pt x="104" y="80"/>
                      <a:pt x="104" y="80"/>
                      <a:pt x="104" y="80"/>
                    </a:cubicBezTo>
                    <a:cubicBezTo>
                      <a:pt x="104" y="80"/>
                      <a:pt x="104" y="80"/>
                      <a:pt x="104" y="80"/>
                    </a:cubicBezTo>
                    <a:cubicBezTo>
                      <a:pt x="104" y="80"/>
                      <a:pt x="104" y="80"/>
                      <a:pt x="104" y="80"/>
                    </a:cubicBezTo>
                    <a:cubicBezTo>
                      <a:pt x="104" y="80"/>
                      <a:pt x="104" y="80"/>
                      <a:pt x="104" y="80"/>
                    </a:cubicBezTo>
                    <a:cubicBezTo>
                      <a:pt x="104" y="80"/>
                      <a:pt x="104" y="80"/>
                      <a:pt x="104" y="80"/>
                    </a:cubicBezTo>
                    <a:cubicBezTo>
                      <a:pt x="104" y="80"/>
                      <a:pt x="104" y="80"/>
                      <a:pt x="104" y="80"/>
                    </a:cubicBezTo>
                    <a:cubicBezTo>
                      <a:pt x="104" y="81"/>
                      <a:pt x="104" y="81"/>
                      <a:pt x="104" y="81"/>
                    </a:cubicBezTo>
                    <a:cubicBezTo>
                      <a:pt x="104" y="81"/>
                      <a:pt x="104" y="81"/>
                      <a:pt x="104" y="81"/>
                    </a:cubicBezTo>
                    <a:cubicBezTo>
                      <a:pt x="104" y="81"/>
                      <a:pt x="104" y="81"/>
                      <a:pt x="104" y="81"/>
                    </a:cubicBezTo>
                    <a:cubicBezTo>
                      <a:pt x="104" y="81"/>
                      <a:pt x="104" y="81"/>
                      <a:pt x="104" y="81"/>
                    </a:cubicBezTo>
                    <a:cubicBezTo>
                      <a:pt x="103" y="81"/>
                      <a:pt x="103" y="81"/>
                      <a:pt x="103" y="81"/>
                    </a:cubicBezTo>
                    <a:cubicBezTo>
                      <a:pt x="103" y="81"/>
                      <a:pt x="103" y="81"/>
                      <a:pt x="103" y="81"/>
                    </a:cubicBezTo>
                    <a:cubicBezTo>
                      <a:pt x="103" y="81"/>
                      <a:pt x="103" y="81"/>
                      <a:pt x="103" y="81"/>
                    </a:cubicBezTo>
                    <a:cubicBezTo>
                      <a:pt x="103" y="81"/>
                      <a:pt x="103" y="81"/>
                      <a:pt x="103" y="81"/>
                    </a:cubicBezTo>
                    <a:cubicBezTo>
                      <a:pt x="103" y="81"/>
                      <a:pt x="103" y="81"/>
                      <a:pt x="103" y="81"/>
                    </a:cubicBezTo>
                    <a:cubicBezTo>
                      <a:pt x="103" y="81"/>
                      <a:pt x="103" y="81"/>
                      <a:pt x="103" y="81"/>
                    </a:cubicBezTo>
                    <a:cubicBezTo>
                      <a:pt x="103" y="81"/>
                      <a:pt x="103" y="81"/>
                      <a:pt x="103" y="81"/>
                    </a:cubicBezTo>
                    <a:cubicBezTo>
                      <a:pt x="103" y="81"/>
                      <a:pt x="103" y="81"/>
                      <a:pt x="103" y="81"/>
                    </a:cubicBezTo>
                    <a:cubicBezTo>
                      <a:pt x="103" y="81"/>
                      <a:pt x="103" y="81"/>
                      <a:pt x="103" y="81"/>
                    </a:cubicBezTo>
                    <a:cubicBezTo>
                      <a:pt x="103" y="81"/>
                      <a:pt x="103" y="81"/>
                      <a:pt x="103" y="81"/>
                    </a:cubicBezTo>
                    <a:cubicBezTo>
                      <a:pt x="103" y="81"/>
                      <a:pt x="103" y="81"/>
                      <a:pt x="103" y="81"/>
                    </a:cubicBezTo>
                    <a:cubicBezTo>
                      <a:pt x="103" y="80"/>
                      <a:pt x="103" y="80"/>
                      <a:pt x="103" y="80"/>
                    </a:cubicBezTo>
                    <a:cubicBezTo>
                      <a:pt x="103" y="80"/>
                      <a:pt x="103" y="80"/>
                      <a:pt x="103" y="80"/>
                    </a:cubicBezTo>
                    <a:cubicBezTo>
                      <a:pt x="103" y="80"/>
                      <a:pt x="103" y="80"/>
                      <a:pt x="103" y="80"/>
                    </a:cubicBezTo>
                    <a:cubicBezTo>
                      <a:pt x="103" y="80"/>
                      <a:pt x="103" y="80"/>
                      <a:pt x="103" y="80"/>
                    </a:cubicBezTo>
                    <a:cubicBezTo>
                      <a:pt x="103" y="80"/>
                      <a:pt x="103" y="80"/>
                      <a:pt x="103" y="80"/>
                    </a:cubicBezTo>
                    <a:cubicBezTo>
                      <a:pt x="103" y="80"/>
                      <a:pt x="103" y="80"/>
                      <a:pt x="103" y="80"/>
                    </a:cubicBezTo>
                    <a:cubicBezTo>
                      <a:pt x="103" y="80"/>
                      <a:pt x="103" y="80"/>
                      <a:pt x="103" y="80"/>
                    </a:cubicBezTo>
                    <a:cubicBezTo>
                      <a:pt x="103" y="80"/>
                      <a:pt x="103" y="80"/>
                      <a:pt x="103" y="80"/>
                    </a:cubicBezTo>
                    <a:cubicBezTo>
                      <a:pt x="103" y="80"/>
                      <a:pt x="103" y="80"/>
                      <a:pt x="103" y="80"/>
                    </a:cubicBezTo>
                    <a:cubicBezTo>
                      <a:pt x="103" y="80"/>
                      <a:pt x="103" y="80"/>
                      <a:pt x="103" y="80"/>
                    </a:cubicBezTo>
                    <a:close/>
                    <a:moveTo>
                      <a:pt x="74" y="64"/>
                    </a:moveTo>
                    <a:cubicBezTo>
                      <a:pt x="74" y="64"/>
                      <a:pt x="74" y="64"/>
                      <a:pt x="74" y="64"/>
                    </a:cubicBezTo>
                    <a:cubicBezTo>
                      <a:pt x="74" y="64"/>
                      <a:pt x="74" y="64"/>
                      <a:pt x="74" y="64"/>
                    </a:cubicBezTo>
                    <a:cubicBezTo>
                      <a:pt x="75" y="64"/>
                      <a:pt x="75" y="64"/>
                      <a:pt x="75" y="64"/>
                    </a:cubicBezTo>
                    <a:cubicBezTo>
                      <a:pt x="75" y="64"/>
                      <a:pt x="75" y="64"/>
                      <a:pt x="75" y="64"/>
                    </a:cubicBezTo>
                    <a:cubicBezTo>
                      <a:pt x="75" y="64"/>
                      <a:pt x="75" y="64"/>
                      <a:pt x="75" y="64"/>
                    </a:cubicBezTo>
                    <a:cubicBezTo>
                      <a:pt x="74" y="64"/>
                      <a:pt x="74" y="64"/>
                      <a:pt x="74" y="64"/>
                    </a:cubicBezTo>
                    <a:cubicBezTo>
                      <a:pt x="74" y="64"/>
                      <a:pt x="74" y="64"/>
                      <a:pt x="74" y="64"/>
                    </a:cubicBezTo>
                    <a:cubicBezTo>
                      <a:pt x="74" y="64"/>
                      <a:pt x="74" y="64"/>
                      <a:pt x="74" y="64"/>
                    </a:cubicBezTo>
                    <a:cubicBezTo>
                      <a:pt x="74" y="64"/>
                      <a:pt x="74" y="64"/>
                      <a:pt x="74" y="64"/>
                    </a:cubicBezTo>
                    <a:cubicBezTo>
                      <a:pt x="74" y="64"/>
                      <a:pt x="74" y="64"/>
                      <a:pt x="74" y="64"/>
                    </a:cubicBezTo>
                    <a:cubicBezTo>
                      <a:pt x="74" y="64"/>
                      <a:pt x="74" y="64"/>
                      <a:pt x="74" y="64"/>
                    </a:cubicBezTo>
                    <a:cubicBezTo>
                      <a:pt x="74" y="64"/>
                      <a:pt x="74" y="64"/>
                      <a:pt x="74" y="64"/>
                    </a:cubicBezTo>
                    <a:cubicBezTo>
                      <a:pt x="74" y="64"/>
                      <a:pt x="74" y="64"/>
                      <a:pt x="74" y="64"/>
                    </a:cubicBezTo>
                    <a:cubicBezTo>
                      <a:pt x="74" y="64"/>
                      <a:pt x="74" y="64"/>
                      <a:pt x="74" y="64"/>
                    </a:cubicBezTo>
                    <a:close/>
                    <a:moveTo>
                      <a:pt x="14" y="30"/>
                    </a:moveTo>
                    <a:cubicBezTo>
                      <a:pt x="14" y="30"/>
                      <a:pt x="14" y="30"/>
                      <a:pt x="14" y="30"/>
                    </a:cubicBezTo>
                    <a:cubicBezTo>
                      <a:pt x="14" y="30"/>
                      <a:pt x="14" y="30"/>
                      <a:pt x="14" y="30"/>
                    </a:cubicBezTo>
                    <a:cubicBezTo>
                      <a:pt x="14" y="30"/>
                      <a:pt x="14" y="30"/>
                      <a:pt x="14" y="30"/>
                    </a:cubicBezTo>
                    <a:cubicBezTo>
                      <a:pt x="14" y="30"/>
                      <a:pt x="14" y="30"/>
                      <a:pt x="14" y="30"/>
                    </a:cubicBezTo>
                    <a:cubicBezTo>
                      <a:pt x="14" y="29"/>
                      <a:pt x="14" y="29"/>
                      <a:pt x="14" y="29"/>
                    </a:cubicBezTo>
                    <a:cubicBezTo>
                      <a:pt x="14" y="29"/>
                      <a:pt x="14" y="29"/>
                      <a:pt x="14" y="29"/>
                    </a:cubicBezTo>
                    <a:cubicBezTo>
                      <a:pt x="14" y="29"/>
                      <a:pt x="14" y="29"/>
                      <a:pt x="14" y="29"/>
                    </a:cubicBezTo>
                    <a:cubicBezTo>
                      <a:pt x="13" y="29"/>
                      <a:pt x="13" y="29"/>
                      <a:pt x="13" y="29"/>
                    </a:cubicBezTo>
                    <a:cubicBezTo>
                      <a:pt x="13" y="30"/>
                      <a:pt x="13" y="30"/>
                      <a:pt x="13"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lose/>
                    <a:moveTo>
                      <a:pt x="12" y="29"/>
                    </a:moveTo>
                    <a:cubicBezTo>
                      <a:pt x="12" y="29"/>
                      <a:pt x="12" y="29"/>
                      <a:pt x="12" y="29"/>
                    </a:cubicBezTo>
                    <a:cubicBezTo>
                      <a:pt x="12" y="29"/>
                      <a:pt x="12" y="29"/>
                      <a:pt x="12" y="29"/>
                    </a:cubicBezTo>
                    <a:cubicBezTo>
                      <a:pt x="12" y="29"/>
                      <a:pt x="12" y="29"/>
                      <a:pt x="12" y="29"/>
                    </a:cubicBezTo>
                    <a:cubicBezTo>
                      <a:pt x="12" y="28"/>
                      <a:pt x="12" y="28"/>
                      <a:pt x="12" y="28"/>
                    </a:cubicBezTo>
                    <a:cubicBezTo>
                      <a:pt x="12" y="28"/>
                      <a:pt x="12" y="28"/>
                      <a:pt x="12" y="28"/>
                    </a:cubicBezTo>
                    <a:cubicBezTo>
                      <a:pt x="12" y="28"/>
                      <a:pt x="12" y="28"/>
                      <a:pt x="12" y="28"/>
                    </a:cubicBezTo>
                    <a:cubicBezTo>
                      <a:pt x="12" y="28"/>
                      <a:pt x="12" y="28"/>
                      <a:pt x="12" y="28"/>
                    </a:cubicBezTo>
                    <a:cubicBezTo>
                      <a:pt x="12" y="28"/>
                      <a:pt x="12" y="28"/>
                      <a:pt x="12" y="28"/>
                    </a:cubicBezTo>
                    <a:cubicBezTo>
                      <a:pt x="12" y="28"/>
                      <a:pt x="12" y="28"/>
                      <a:pt x="12" y="28"/>
                    </a:cubicBezTo>
                    <a:cubicBezTo>
                      <a:pt x="12" y="28"/>
                      <a:pt x="12" y="28"/>
                      <a:pt x="12" y="28"/>
                    </a:cubicBezTo>
                    <a:cubicBezTo>
                      <a:pt x="12" y="28"/>
                      <a:pt x="12" y="28"/>
                      <a:pt x="12" y="28"/>
                    </a:cubicBezTo>
                    <a:cubicBezTo>
                      <a:pt x="12" y="28"/>
                      <a:pt x="12" y="28"/>
                      <a:pt x="12" y="28"/>
                    </a:cubicBezTo>
                    <a:cubicBezTo>
                      <a:pt x="12" y="28"/>
                      <a:pt x="12" y="28"/>
                      <a:pt x="12" y="28"/>
                    </a:cubicBezTo>
                    <a:cubicBezTo>
                      <a:pt x="11" y="28"/>
                      <a:pt x="11"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lose/>
                    <a:moveTo>
                      <a:pt x="107" y="82"/>
                    </a:moveTo>
                    <a:cubicBezTo>
                      <a:pt x="107" y="82"/>
                      <a:pt x="107" y="82"/>
                      <a:pt x="107" y="82"/>
                    </a:cubicBezTo>
                    <a:cubicBezTo>
                      <a:pt x="107" y="82"/>
                      <a:pt x="107" y="82"/>
                      <a:pt x="107" y="82"/>
                    </a:cubicBezTo>
                    <a:cubicBezTo>
                      <a:pt x="107" y="82"/>
                      <a:pt x="107" y="82"/>
                      <a:pt x="107" y="82"/>
                    </a:cubicBezTo>
                    <a:cubicBezTo>
                      <a:pt x="107" y="82"/>
                      <a:pt x="107" y="82"/>
                      <a:pt x="107" y="82"/>
                    </a:cubicBezTo>
                    <a:cubicBezTo>
                      <a:pt x="107" y="82"/>
                      <a:pt x="107" y="82"/>
                      <a:pt x="107" y="82"/>
                    </a:cubicBezTo>
                    <a:close/>
                    <a:moveTo>
                      <a:pt x="109" y="83"/>
                    </a:moveTo>
                    <a:cubicBezTo>
                      <a:pt x="109" y="83"/>
                      <a:pt x="109" y="83"/>
                      <a:pt x="109" y="83"/>
                    </a:cubicBezTo>
                    <a:cubicBezTo>
                      <a:pt x="109" y="83"/>
                      <a:pt x="109" y="83"/>
                      <a:pt x="109" y="83"/>
                    </a:cubicBezTo>
                    <a:cubicBezTo>
                      <a:pt x="109" y="83"/>
                      <a:pt x="109" y="83"/>
                      <a:pt x="109" y="83"/>
                    </a:cubicBezTo>
                    <a:cubicBezTo>
                      <a:pt x="109" y="83"/>
                      <a:pt x="109" y="83"/>
                      <a:pt x="109" y="83"/>
                    </a:cubicBezTo>
                    <a:cubicBezTo>
                      <a:pt x="109" y="83"/>
                      <a:pt x="109" y="83"/>
                      <a:pt x="109" y="83"/>
                    </a:cubicBezTo>
                    <a:close/>
                    <a:moveTo>
                      <a:pt x="98" y="77"/>
                    </a:moveTo>
                    <a:cubicBezTo>
                      <a:pt x="98" y="77"/>
                      <a:pt x="98" y="77"/>
                      <a:pt x="98" y="77"/>
                    </a:cubicBezTo>
                    <a:cubicBezTo>
                      <a:pt x="98" y="77"/>
                      <a:pt x="98" y="77"/>
                      <a:pt x="98" y="77"/>
                    </a:cubicBezTo>
                    <a:cubicBezTo>
                      <a:pt x="98" y="77"/>
                      <a:pt x="98" y="77"/>
                      <a:pt x="98" y="77"/>
                    </a:cubicBezTo>
                    <a:cubicBezTo>
                      <a:pt x="98" y="77"/>
                      <a:pt x="98" y="77"/>
                      <a:pt x="98" y="77"/>
                    </a:cubicBezTo>
                    <a:cubicBezTo>
                      <a:pt x="98" y="77"/>
                      <a:pt x="98" y="77"/>
                      <a:pt x="98" y="77"/>
                    </a:cubicBezTo>
                    <a:close/>
                    <a:moveTo>
                      <a:pt x="75" y="64"/>
                    </a:moveTo>
                    <a:cubicBezTo>
                      <a:pt x="75" y="64"/>
                      <a:pt x="75" y="64"/>
                      <a:pt x="75" y="64"/>
                    </a:cubicBezTo>
                    <a:cubicBezTo>
                      <a:pt x="75" y="64"/>
                      <a:pt x="75" y="64"/>
                      <a:pt x="75" y="64"/>
                    </a:cubicBezTo>
                    <a:cubicBezTo>
                      <a:pt x="75" y="64"/>
                      <a:pt x="75" y="64"/>
                      <a:pt x="75" y="64"/>
                    </a:cubicBezTo>
                    <a:cubicBezTo>
                      <a:pt x="75" y="64"/>
                      <a:pt x="75" y="64"/>
                      <a:pt x="75" y="64"/>
                    </a:cubicBezTo>
                    <a:cubicBezTo>
                      <a:pt x="75" y="64"/>
                      <a:pt x="75" y="64"/>
                      <a:pt x="75" y="64"/>
                    </a:cubicBezTo>
                    <a:cubicBezTo>
                      <a:pt x="75" y="64"/>
                      <a:pt x="75" y="64"/>
                      <a:pt x="75" y="64"/>
                    </a:cubicBezTo>
                    <a:cubicBezTo>
                      <a:pt x="75" y="64"/>
                      <a:pt x="75" y="64"/>
                      <a:pt x="75" y="64"/>
                    </a:cubicBezTo>
                    <a:close/>
                    <a:moveTo>
                      <a:pt x="115" y="84"/>
                    </a:moveTo>
                    <a:cubicBezTo>
                      <a:pt x="115" y="84"/>
                      <a:pt x="115" y="84"/>
                      <a:pt x="115" y="84"/>
                    </a:cubicBezTo>
                    <a:cubicBezTo>
                      <a:pt x="115" y="84"/>
                      <a:pt x="115" y="84"/>
                      <a:pt x="115" y="84"/>
                    </a:cubicBezTo>
                    <a:cubicBezTo>
                      <a:pt x="116" y="85"/>
                      <a:pt x="116" y="85"/>
                      <a:pt x="116" y="85"/>
                    </a:cubicBezTo>
                    <a:cubicBezTo>
                      <a:pt x="115" y="85"/>
                      <a:pt x="115" y="85"/>
                      <a:pt x="115" y="85"/>
                    </a:cubicBezTo>
                    <a:cubicBezTo>
                      <a:pt x="115" y="85"/>
                      <a:pt x="115" y="85"/>
                      <a:pt x="115" y="85"/>
                    </a:cubicBezTo>
                    <a:cubicBezTo>
                      <a:pt x="115" y="85"/>
                      <a:pt x="115" y="85"/>
                      <a:pt x="115" y="85"/>
                    </a:cubicBezTo>
                    <a:cubicBezTo>
                      <a:pt x="115" y="85"/>
                      <a:pt x="115" y="85"/>
                      <a:pt x="115" y="85"/>
                    </a:cubicBezTo>
                    <a:cubicBezTo>
                      <a:pt x="115" y="85"/>
                      <a:pt x="115" y="85"/>
                      <a:pt x="115" y="85"/>
                    </a:cubicBezTo>
                    <a:cubicBezTo>
                      <a:pt x="115" y="85"/>
                      <a:pt x="115" y="85"/>
                      <a:pt x="115" y="85"/>
                    </a:cubicBezTo>
                    <a:cubicBezTo>
                      <a:pt x="115" y="85"/>
                      <a:pt x="115" y="85"/>
                      <a:pt x="115" y="85"/>
                    </a:cubicBezTo>
                    <a:cubicBezTo>
                      <a:pt x="115" y="85"/>
                      <a:pt x="115" y="85"/>
                      <a:pt x="115" y="85"/>
                    </a:cubicBezTo>
                    <a:cubicBezTo>
                      <a:pt x="115" y="86"/>
                      <a:pt x="115" y="86"/>
                      <a:pt x="115" y="86"/>
                    </a:cubicBezTo>
                    <a:cubicBezTo>
                      <a:pt x="115" y="86"/>
                      <a:pt x="115" y="86"/>
                      <a:pt x="115" y="86"/>
                    </a:cubicBezTo>
                    <a:cubicBezTo>
                      <a:pt x="115" y="86"/>
                      <a:pt x="115" y="86"/>
                      <a:pt x="115" y="86"/>
                    </a:cubicBezTo>
                    <a:cubicBezTo>
                      <a:pt x="115" y="86"/>
                      <a:pt x="115" y="86"/>
                      <a:pt x="115" y="86"/>
                    </a:cubicBezTo>
                    <a:cubicBezTo>
                      <a:pt x="115" y="86"/>
                      <a:pt x="115" y="86"/>
                      <a:pt x="115" y="86"/>
                    </a:cubicBezTo>
                    <a:cubicBezTo>
                      <a:pt x="115" y="86"/>
                      <a:pt x="115" y="86"/>
                      <a:pt x="115" y="86"/>
                    </a:cubicBezTo>
                    <a:cubicBezTo>
                      <a:pt x="115" y="86"/>
                      <a:pt x="115" y="86"/>
                      <a:pt x="115" y="86"/>
                    </a:cubicBezTo>
                    <a:cubicBezTo>
                      <a:pt x="115" y="86"/>
                      <a:pt x="115" y="86"/>
                      <a:pt x="115" y="86"/>
                    </a:cubicBezTo>
                    <a:cubicBezTo>
                      <a:pt x="115" y="86"/>
                      <a:pt x="115" y="86"/>
                      <a:pt x="115" y="86"/>
                    </a:cubicBezTo>
                    <a:cubicBezTo>
                      <a:pt x="114" y="86"/>
                      <a:pt x="114" y="86"/>
                      <a:pt x="114" y="86"/>
                    </a:cubicBezTo>
                    <a:cubicBezTo>
                      <a:pt x="114" y="86"/>
                      <a:pt x="114" y="86"/>
                      <a:pt x="114" y="86"/>
                    </a:cubicBezTo>
                    <a:cubicBezTo>
                      <a:pt x="114" y="86"/>
                      <a:pt x="114" y="86"/>
                      <a:pt x="114" y="86"/>
                    </a:cubicBezTo>
                    <a:cubicBezTo>
                      <a:pt x="114" y="86"/>
                      <a:pt x="114" y="86"/>
                      <a:pt x="114" y="86"/>
                    </a:cubicBezTo>
                    <a:cubicBezTo>
                      <a:pt x="114" y="86"/>
                      <a:pt x="114" y="86"/>
                      <a:pt x="114" y="86"/>
                    </a:cubicBezTo>
                    <a:cubicBezTo>
                      <a:pt x="114" y="86"/>
                      <a:pt x="114" y="86"/>
                      <a:pt x="114" y="86"/>
                    </a:cubicBezTo>
                    <a:cubicBezTo>
                      <a:pt x="114" y="86"/>
                      <a:pt x="114" y="86"/>
                      <a:pt x="114" y="86"/>
                    </a:cubicBezTo>
                    <a:cubicBezTo>
                      <a:pt x="114" y="86"/>
                      <a:pt x="114" y="86"/>
                      <a:pt x="114" y="86"/>
                    </a:cubicBezTo>
                    <a:cubicBezTo>
                      <a:pt x="114" y="86"/>
                      <a:pt x="114" y="86"/>
                      <a:pt x="114" y="86"/>
                    </a:cubicBezTo>
                    <a:cubicBezTo>
                      <a:pt x="114" y="86"/>
                      <a:pt x="114" y="86"/>
                      <a:pt x="114" y="86"/>
                    </a:cubicBezTo>
                    <a:cubicBezTo>
                      <a:pt x="114" y="86"/>
                      <a:pt x="114" y="86"/>
                      <a:pt x="114" y="86"/>
                    </a:cubicBezTo>
                    <a:cubicBezTo>
                      <a:pt x="114" y="86"/>
                      <a:pt x="114" y="86"/>
                      <a:pt x="114" y="86"/>
                    </a:cubicBezTo>
                    <a:cubicBezTo>
                      <a:pt x="114" y="86"/>
                      <a:pt x="114" y="86"/>
                      <a:pt x="114" y="86"/>
                    </a:cubicBezTo>
                    <a:cubicBezTo>
                      <a:pt x="114" y="86"/>
                      <a:pt x="114" y="86"/>
                      <a:pt x="114" y="86"/>
                    </a:cubicBezTo>
                    <a:cubicBezTo>
                      <a:pt x="113" y="86"/>
                      <a:pt x="113" y="86"/>
                      <a:pt x="113" y="86"/>
                    </a:cubicBezTo>
                    <a:cubicBezTo>
                      <a:pt x="113" y="86"/>
                      <a:pt x="113" y="86"/>
                      <a:pt x="113" y="86"/>
                    </a:cubicBezTo>
                    <a:cubicBezTo>
                      <a:pt x="113" y="86"/>
                      <a:pt x="113" y="86"/>
                      <a:pt x="113" y="86"/>
                    </a:cubicBezTo>
                    <a:cubicBezTo>
                      <a:pt x="113" y="86"/>
                      <a:pt x="113" y="86"/>
                      <a:pt x="113" y="86"/>
                    </a:cubicBezTo>
                    <a:cubicBezTo>
                      <a:pt x="113" y="85"/>
                      <a:pt x="113" y="85"/>
                      <a:pt x="113" y="85"/>
                    </a:cubicBezTo>
                    <a:cubicBezTo>
                      <a:pt x="113" y="85"/>
                      <a:pt x="113" y="85"/>
                      <a:pt x="113" y="85"/>
                    </a:cubicBezTo>
                    <a:cubicBezTo>
                      <a:pt x="113" y="85"/>
                      <a:pt x="113" y="85"/>
                      <a:pt x="113" y="85"/>
                    </a:cubicBezTo>
                    <a:cubicBezTo>
                      <a:pt x="112" y="85"/>
                      <a:pt x="112" y="85"/>
                      <a:pt x="112" y="85"/>
                    </a:cubicBezTo>
                    <a:cubicBezTo>
                      <a:pt x="113" y="85"/>
                      <a:pt x="113" y="85"/>
                      <a:pt x="113" y="85"/>
                    </a:cubicBezTo>
                    <a:cubicBezTo>
                      <a:pt x="112" y="85"/>
                      <a:pt x="112" y="85"/>
                      <a:pt x="112" y="85"/>
                    </a:cubicBezTo>
                    <a:cubicBezTo>
                      <a:pt x="112" y="85"/>
                      <a:pt x="112" y="85"/>
                      <a:pt x="112" y="85"/>
                    </a:cubicBezTo>
                    <a:cubicBezTo>
                      <a:pt x="112" y="85"/>
                      <a:pt x="112" y="85"/>
                      <a:pt x="112" y="85"/>
                    </a:cubicBezTo>
                    <a:cubicBezTo>
                      <a:pt x="112" y="84"/>
                      <a:pt x="112" y="84"/>
                      <a:pt x="112" y="84"/>
                    </a:cubicBezTo>
                    <a:cubicBezTo>
                      <a:pt x="112" y="84"/>
                      <a:pt x="112" y="84"/>
                      <a:pt x="112" y="84"/>
                    </a:cubicBezTo>
                    <a:cubicBezTo>
                      <a:pt x="112" y="84"/>
                      <a:pt x="112" y="84"/>
                      <a:pt x="112" y="84"/>
                    </a:cubicBezTo>
                    <a:cubicBezTo>
                      <a:pt x="112" y="84"/>
                      <a:pt x="112" y="84"/>
                      <a:pt x="112" y="84"/>
                    </a:cubicBezTo>
                    <a:cubicBezTo>
                      <a:pt x="112" y="84"/>
                      <a:pt x="112" y="84"/>
                      <a:pt x="112" y="84"/>
                    </a:cubicBezTo>
                    <a:cubicBezTo>
                      <a:pt x="112" y="84"/>
                      <a:pt x="112" y="84"/>
                      <a:pt x="112" y="84"/>
                    </a:cubicBezTo>
                    <a:cubicBezTo>
                      <a:pt x="112" y="84"/>
                      <a:pt x="112" y="84"/>
                      <a:pt x="112" y="84"/>
                    </a:cubicBezTo>
                    <a:cubicBezTo>
                      <a:pt x="111" y="84"/>
                      <a:pt x="111" y="84"/>
                      <a:pt x="111" y="84"/>
                    </a:cubicBezTo>
                    <a:cubicBezTo>
                      <a:pt x="111" y="84"/>
                      <a:pt x="111" y="84"/>
                      <a:pt x="111" y="84"/>
                    </a:cubicBezTo>
                    <a:cubicBezTo>
                      <a:pt x="112" y="84"/>
                      <a:pt x="112" y="84"/>
                      <a:pt x="112" y="84"/>
                    </a:cubicBezTo>
                    <a:cubicBezTo>
                      <a:pt x="112" y="84"/>
                      <a:pt x="112" y="84"/>
                      <a:pt x="112" y="84"/>
                    </a:cubicBezTo>
                    <a:cubicBezTo>
                      <a:pt x="112" y="84"/>
                      <a:pt x="112" y="84"/>
                      <a:pt x="112" y="84"/>
                    </a:cubicBezTo>
                    <a:cubicBezTo>
                      <a:pt x="112" y="84"/>
                      <a:pt x="112" y="84"/>
                      <a:pt x="112" y="84"/>
                    </a:cubicBezTo>
                    <a:cubicBezTo>
                      <a:pt x="112" y="84"/>
                      <a:pt x="112" y="84"/>
                      <a:pt x="112" y="84"/>
                    </a:cubicBezTo>
                    <a:cubicBezTo>
                      <a:pt x="112" y="84"/>
                      <a:pt x="112" y="84"/>
                      <a:pt x="112" y="84"/>
                    </a:cubicBezTo>
                    <a:cubicBezTo>
                      <a:pt x="112" y="84"/>
                      <a:pt x="112" y="84"/>
                      <a:pt x="112" y="84"/>
                    </a:cubicBezTo>
                    <a:cubicBezTo>
                      <a:pt x="112" y="84"/>
                      <a:pt x="112" y="84"/>
                      <a:pt x="112" y="84"/>
                    </a:cubicBezTo>
                    <a:cubicBezTo>
                      <a:pt x="112" y="84"/>
                      <a:pt x="112" y="84"/>
                      <a:pt x="112" y="84"/>
                    </a:cubicBezTo>
                    <a:cubicBezTo>
                      <a:pt x="112" y="84"/>
                      <a:pt x="112" y="84"/>
                      <a:pt x="112" y="84"/>
                    </a:cubicBezTo>
                    <a:cubicBezTo>
                      <a:pt x="112" y="84"/>
                      <a:pt x="112" y="84"/>
                      <a:pt x="112" y="84"/>
                    </a:cubicBezTo>
                    <a:cubicBezTo>
                      <a:pt x="112" y="84"/>
                      <a:pt x="112" y="84"/>
                      <a:pt x="112" y="84"/>
                    </a:cubicBezTo>
                    <a:cubicBezTo>
                      <a:pt x="113" y="84"/>
                      <a:pt x="113" y="84"/>
                      <a:pt x="113" y="84"/>
                    </a:cubicBezTo>
                    <a:cubicBezTo>
                      <a:pt x="113" y="84"/>
                      <a:pt x="113" y="84"/>
                      <a:pt x="113" y="84"/>
                    </a:cubicBezTo>
                    <a:cubicBezTo>
                      <a:pt x="113" y="84"/>
                      <a:pt x="113" y="84"/>
                      <a:pt x="113" y="84"/>
                    </a:cubicBezTo>
                    <a:cubicBezTo>
                      <a:pt x="113" y="84"/>
                      <a:pt x="113" y="84"/>
                      <a:pt x="113" y="84"/>
                    </a:cubicBezTo>
                    <a:cubicBezTo>
                      <a:pt x="113" y="84"/>
                      <a:pt x="113" y="84"/>
                      <a:pt x="113" y="84"/>
                    </a:cubicBezTo>
                    <a:cubicBezTo>
                      <a:pt x="113" y="84"/>
                      <a:pt x="113" y="84"/>
                      <a:pt x="113" y="84"/>
                    </a:cubicBezTo>
                    <a:cubicBezTo>
                      <a:pt x="113" y="84"/>
                      <a:pt x="113" y="84"/>
                      <a:pt x="113" y="84"/>
                    </a:cubicBezTo>
                    <a:cubicBezTo>
                      <a:pt x="113" y="84"/>
                      <a:pt x="113" y="84"/>
                      <a:pt x="113" y="84"/>
                    </a:cubicBezTo>
                    <a:cubicBezTo>
                      <a:pt x="113" y="84"/>
                      <a:pt x="113" y="84"/>
                      <a:pt x="113" y="84"/>
                    </a:cubicBezTo>
                    <a:cubicBezTo>
                      <a:pt x="113" y="84"/>
                      <a:pt x="113" y="84"/>
                      <a:pt x="113" y="84"/>
                    </a:cubicBezTo>
                    <a:cubicBezTo>
                      <a:pt x="113" y="84"/>
                      <a:pt x="113" y="84"/>
                      <a:pt x="113" y="84"/>
                    </a:cubicBezTo>
                    <a:cubicBezTo>
                      <a:pt x="114" y="84"/>
                      <a:pt x="114" y="84"/>
                      <a:pt x="114" y="84"/>
                    </a:cubicBezTo>
                    <a:cubicBezTo>
                      <a:pt x="114" y="83"/>
                      <a:pt x="114" y="83"/>
                      <a:pt x="114" y="83"/>
                    </a:cubicBezTo>
                    <a:cubicBezTo>
                      <a:pt x="114" y="83"/>
                      <a:pt x="114" y="83"/>
                      <a:pt x="114" y="83"/>
                    </a:cubicBezTo>
                    <a:cubicBezTo>
                      <a:pt x="114" y="83"/>
                      <a:pt x="114" y="83"/>
                      <a:pt x="114" y="83"/>
                    </a:cubicBezTo>
                    <a:cubicBezTo>
                      <a:pt x="114" y="83"/>
                      <a:pt x="114" y="83"/>
                      <a:pt x="114" y="83"/>
                    </a:cubicBezTo>
                    <a:cubicBezTo>
                      <a:pt x="114" y="83"/>
                      <a:pt x="114" y="83"/>
                      <a:pt x="114" y="83"/>
                    </a:cubicBezTo>
                    <a:cubicBezTo>
                      <a:pt x="115" y="84"/>
                      <a:pt x="115" y="84"/>
                      <a:pt x="115" y="84"/>
                    </a:cubicBezTo>
                    <a:cubicBezTo>
                      <a:pt x="115" y="84"/>
                      <a:pt x="115" y="84"/>
                      <a:pt x="115" y="84"/>
                    </a:cubicBezTo>
                    <a:cubicBezTo>
                      <a:pt x="115" y="84"/>
                      <a:pt x="115" y="84"/>
                      <a:pt x="115" y="84"/>
                    </a:cubicBezTo>
                    <a:cubicBezTo>
                      <a:pt x="115" y="84"/>
                      <a:pt x="115" y="84"/>
                      <a:pt x="115" y="84"/>
                    </a:cubicBezTo>
                    <a:cubicBezTo>
                      <a:pt x="115" y="84"/>
                      <a:pt x="115" y="84"/>
                      <a:pt x="115" y="84"/>
                    </a:cubicBezTo>
                    <a:cubicBezTo>
                      <a:pt x="115" y="84"/>
                      <a:pt x="115" y="84"/>
                      <a:pt x="115" y="84"/>
                    </a:cubicBezTo>
                    <a:cubicBezTo>
                      <a:pt x="115" y="84"/>
                      <a:pt x="115" y="84"/>
                      <a:pt x="115" y="84"/>
                    </a:cubicBezTo>
                    <a:cubicBezTo>
                      <a:pt x="115" y="84"/>
                      <a:pt x="115" y="84"/>
                      <a:pt x="115" y="84"/>
                    </a:cubicBezTo>
                    <a:cubicBezTo>
                      <a:pt x="115" y="84"/>
                      <a:pt x="115" y="84"/>
                      <a:pt x="115" y="84"/>
                    </a:cubicBezTo>
                    <a:cubicBezTo>
                      <a:pt x="115" y="84"/>
                      <a:pt x="115" y="84"/>
                      <a:pt x="115" y="84"/>
                    </a:cubicBezTo>
                    <a:cubicBezTo>
                      <a:pt x="116" y="84"/>
                      <a:pt x="116" y="84"/>
                      <a:pt x="116" y="84"/>
                    </a:cubicBezTo>
                    <a:lnTo>
                      <a:pt x="115" y="84"/>
                    </a:lnTo>
                    <a:close/>
                    <a:moveTo>
                      <a:pt x="104" y="81"/>
                    </a:moveTo>
                    <a:cubicBezTo>
                      <a:pt x="104" y="81"/>
                      <a:pt x="104" y="81"/>
                      <a:pt x="104" y="81"/>
                    </a:cubicBezTo>
                    <a:cubicBezTo>
                      <a:pt x="104" y="81"/>
                      <a:pt x="104" y="81"/>
                      <a:pt x="104" y="81"/>
                    </a:cubicBezTo>
                    <a:cubicBezTo>
                      <a:pt x="105" y="81"/>
                      <a:pt x="105" y="81"/>
                      <a:pt x="105" y="81"/>
                    </a:cubicBezTo>
                    <a:cubicBezTo>
                      <a:pt x="104" y="81"/>
                      <a:pt x="104" y="81"/>
                      <a:pt x="104" y="81"/>
                    </a:cubicBezTo>
                    <a:cubicBezTo>
                      <a:pt x="104" y="81"/>
                      <a:pt x="104" y="81"/>
                      <a:pt x="104" y="81"/>
                    </a:cubicBezTo>
                    <a:close/>
                    <a:moveTo>
                      <a:pt x="75" y="64"/>
                    </a:moveTo>
                    <a:cubicBezTo>
                      <a:pt x="75" y="64"/>
                      <a:pt x="75" y="64"/>
                      <a:pt x="75" y="64"/>
                    </a:cubicBezTo>
                    <a:cubicBezTo>
                      <a:pt x="75" y="64"/>
                      <a:pt x="75" y="64"/>
                      <a:pt x="75" y="64"/>
                    </a:cubicBezTo>
                    <a:cubicBezTo>
                      <a:pt x="75" y="64"/>
                      <a:pt x="75" y="64"/>
                      <a:pt x="75" y="64"/>
                    </a:cubicBezTo>
                    <a:cubicBezTo>
                      <a:pt x="75" y="64"/>
                      <a:pt x="75" y="64"/>
                      <a:pt x="75" y="64"/>
                    </a:cubicBezTo>
                    <a:cubicBezTo>
                      <a:pt x="75" y="64"/>
                      <a:pt x="75" y="64"/>
                      <a:pt x="75" y="64"/>
                    </a:cubicBezTo>
                    <a:close/>
                    <a:moveTo>
                      <a:pt x="89" y="72"/>
                    </a:moveTo>
                    <a:cubicBezTo>
                      <a:pt x="89" y="72"/>
                      <a:pt x="89" y="72"/>
                      <a:pt x="89" y="72"/>
                    </a:cubicBezTo>
                    <a:cubicBezTo>
                      <a:pt x="89" y="72"/>
                      <a:pt x="89" y="72"/>
                      <a:pt x="89" y="72"/>
                    </a:cubicBezTo>
                    <a:cubicBezTo>
                      <a:pt x="89" y="72"/>
                      <a:pt x="89" y="72"/>
                      <a:pt x="89" y="72"/>
                    </a:cubicBezTo>
                    <a:cubicBezTo>
                      <a:pt x="89" y="72"/>
                      <a:pt x="89" y="72"/>
                      <a:pt x="89" y="72"/>
                    </a:cubicBezTo>
                    <a:cubicBezTo>
                      <a:pt x="89" y="72"/>
                      <a:pt x="89" y="72"/>
                      <a:pt x="89" y="72"/>
                    </a:cubicBezTo>
                    <a:close/>
                    <a:moveTo>
                      <a:pt x="104" y="80"/>
                    </a:moveTo>
                    <a:cubicBezTo>
                      <a:pt x="104" y="80"/>
                      <a:pt x="104" y="80"/>
                      <a:pt x="104" y="80"/>
                    </a:cubicBezTo>
                    <a:cubicBezTo>
                      <a:pt x="104" y="80"/>
                      <a:pt x="104" y="80"/>
                      <a:pt x="104" y="80"/>
                    </a:cubicBezTo>
                    <a:cubicBezTo>
                      <a:pt x="104" y="80"/>
                      <a:pt x="104" y="80"/>
                      <a:pt x="104" y="80"/>
                    </a:cubicBezTo>
                    <a:cubicBezTo>
                      <a:pt x="104" y="80"/>
                      <a:pt x="104" y="80"/>
                      <a:pt x="104" y="80"/>
                    </a:cubicBezTo>
                    <a:cubicBezTo>
                      <a:pt x="104" y="80"/>
                      <a:pt x="104" y="80"/>
                      <a:pt x="104" y="80"/>
                    </a:cubicBezTo>
                    <a:close/>
                    <a:moveTo>
                      <a:pt x="76" y="64"/>
                    </a:moveTo>
                    <a:cubicBezTo>
                      <a:pt x="76" y="64"/>
                      <a:pt x="76" y="64"/>
                      <a:pt x="76" y="64"/>
                    </a:cubicBezTo>
                    <a:cubicBezTo>
                      <a:pt x="76" y="64"/>
                      <a:pt x="76" y="64"/>
                      <a:pt x="76" y="64"/>
                    </a:cubicBezTo>
                    <a:cubicBezTo>
                      <a:pt x="76" y="64"/>
                      <a:pt x="76" y="64"/>
                      <a:pt x="76" y="64"/>
                    </a:cubicBezTo>
                    <a:cubicBezTo>
                      <a:pt x="76" y="64"/>
                      <a:pt x="76" y="64"/>
                      <a:pt x="76" y="64"/>
                    </a:cubicBezTo>
                    <a:cubicBezTo>
                      <a:pt x="76" y="64"/>
                      <a:pt x="76" y="64"/>
                      <a:pt x="76" y="64"/>
                    </a:cubicBezTo>
                    <a:cubicBezTo>
                      <a:pt x="76" y="64"/>
                      <a:pt x="76" y="64"/>
                      <a:pt x="76" y="64"/>
                    </a:cubicBezTo>
                    <a:cubicBezTo>
                      <a:pt x="76" y="64"/>
                      <a:pt x="76" y="64"/>
                      <a:pt x="76" y="64"/>
                    </a:cubicBezTo>
                    <a:close/>
                    <a:moveTo>
                      <a:pt x="48" y="48"/>
                    </a:moveTo>
                    <a:cubicBezTo>
                      <a:pt x="48" y="48"/>
                      <a:pt x="48" y="48"/>
                      <a:pt x="48" y="48"/>
                    </a:cubicBezTo>
                    <a:cubicBezTo>
                      <a:pt x="48" y="48"/>
                      <a:pt x="48" y="48"/>
                      <a:pt x="48" y="48"/>
                    </a:cubicBezTo>
                    <a:cubicBezTo>
                      <a:pt x="48" y="48"/>
                      <a:pt x="48" y="48"/>
                      <a:pt x="48" y="48"/>
                    </a:cubicBezTo>
                    <a:cubicBezTo>
                      <a:pt x="48" y="48"/>
                      <a:pt x="48" y="48"/>
                      <a:pt x="48" y="48"/>
                    </a:cubicBezTo>
                    <a:close/>
                    <a:moveTo>
                      <a:pt x="105" y="79"/>
                    </a:moveTo>
                    <a:cubicBezTo>
                      <a:pt x="105" y="79"/>
                      <a:pt x="105" y="79"/>
                      <a:pt x="105" y="79"/>
                    </a:cubicBezTo>
                    <a:cubicBezTo>
                      <a:pt x="105" y="79"/>
                      <a:pt x="105" y="79"/>
                      <a:pt x="105" y="79"/>
                    </a:cubicBezTo>
                    <a:cubicBezTo>
                      <a:pt x="105" y="79"/>
                      <a:pt x="105" y="79"/>
                      <a:pt x="105" y="79"/>
                    </a:cubicBezTo>
                    <a:cubicBezTo>
                      <a:pt x="105" y="79"/>
                      <a:pt x="105" y="79"/>
                      <a:pt x="105" y="79"/>
                    </a:cubicBezTo>
                    <a:cubicBezTo>
                      <a:pt x="105" y="79"/>
                      <a:pt x="105" y="79"/>
                      <a:pt x="105" y="79"/>
                    </a:cubicBezTo>
                    <a:cubicBezTo>
                      <a:pt x="105" y="79"/>
                      <a:pt x="105" y="79"/>
                      <a:pt x="105" y="79"/>
                    </a:cubicBezTo>
                    <a:cubicBezTo>
                      <a:pt x="105" y="79"/>
                      <a:pt x="105" y="79"/>
                      <a:pt x="105" y="79"/>
                    </a:cubicBezTo>
                    <a:cubicBezTo>
                      <a:pt x="105" y="79"/>
                      <a:pt x="105" y="79"/>
                      <a:pt x="105" y="79"/>
                    </a:cubicBezTo>
                    <a:cubicBezTo>
                      <a:pt x="105" y="80"/>
                      <a:pt x="105" y="80"/>
                      <a:pt x="105" y="80"/>
                    </a:cubicBezTo>
                    <a:cubicBezTo>
                      <a:pt x="105" y="79"/>
                      <a:pt x="105" y="79"/>
                      <a:pt x="105" y="79"/>
                    </a:cubicBezTo>
                    <a:cubicBezTo>
                      <a:pt x="105" y="80"/>
                      <a:pt x="105" y="80"/>
                      <a:pt x="105" y="80"/>
                    </a:cubicBezTo>
                    <a:cubicBezTo>
                      <a:pt x="105" y="80"/>
                      <a:pt x="105" y="80"/>
                      <a:pt x="105" y="80"/>
                    </a:cubicBezTo>
                    <a:cubicBezTo>
                      <a:pt x="105" y="80"/>
                      <a:pt x="105" y="80"/>
                      <a:pt x="105" y="80"/>
                    </a:cubicBezTo>
                    <a:cubicBezTo>
                      <a:pt x="105" y="80"/>
                      <a:pt x="105" y="80"/>
                      <a:pt x="105" y="80"/>
                    </a:cubicBezTo>
                    <a:cubicBezTo>
                      <a:pt x="105" y="80"/>
                      <a:pt x="105" y="80"/>
                      <a:pt x="105" y="80"/>
                    </a:cubicBezTo>
                    <a:cubicBezTo>
                      <a:pt x="105" y="80"/>
                      <a:pt x="105" y="80"/>
                      <a:pt x="105" y="80"/>
                    </a:cubicBezTo>
                    <a:cubicBezTo>
                      <a:pt x="105" y="80"/>
                      <a:pt x="105" y="80"/>
                      <a:pt x="105" y="80"/>
                    </a:cubicBezTo>
                    <a:cubicBezTo>
                      <a:pt x="105" y="80"/>
                      <a:pt x="105" y="80"/>
                      <a:pt x="105" y="80"/>
                    </a:cubicBezTo>
                    <a:cubicBezTo>
                      <a:pt x="105" y="80"/>
                      <a:pt x="105" y="80"/>
                      <a:pt x="105" y="80"/>
                    </a:cubicBezTo>
                    <a:cubicBezTo>
                      <a:pt x="105" y="80"/>
                      <a:pt x="105" y="80"/>
                      <a:pt x="105" y="80"/>
                    </a:cubicBezTo>
                    <a:cubicBezTo>
                      <a:pt x="105" y="80"/>
                      <a:pt x="105" y="80"/>
                      <a:pt x="105" y="80"/>
                    </a:cubicBezTo>
                    <a:cubicBezTo>
                      <a:pt x="105" y="80"/>
                      <a:pt x="105" y="80"/>
                      <a:pt x="105" y="80"/>
                    </a:cubicBezTo>
                    <a:cubicBezTo>
                      <a:pt x="105" y="80"/>
                      <a:pt x="105" y="80"/>
                      <a:pt x="105" y="80"/>
                    </a:cubicBezTo>
                    <a:cubicBezTo>
                      <a:pt x="105" y="80"/>
                      <a:pt x="105" y="80"/>
                      <a:pt x="105" y="80"/>
                    </a:cubicBezTo>
                    <a:cubicBezTo>
                      <a:pt x="105" y="80"/>
                      <a:pt x="105" y="80"/>
                      <a:pt x="105" y="80"/>
                    </a:cubicBezTo>
                    <a:cubicBezTo>
                      <a:pt x="105" y="81"/>
                      <a:pt x="105" y="81"/>
                      <a:pt x="105" y="81"/>
                    </a:cubicBezTo>
                    <a:cubicBezTo>
                      <a:pt x="105" y="80"/>
                      <a:pt x="105" y="80"/>
                      <a:pt x="105" y="80"/>
                    </a:cubicBezTo>
                    <a:cubicBezTo>
                      <a:pt x="105" y="81"/>
                      <a:pt x="105" y="81"/>
                      <a:pt x="105" y="81"/>
                    </a:cubicBezTo>
                    <a:cubicBezTo>
                      <a:pt x="105" y="80"/>
                      <a:pt x="105" y="80"/>
                      <a:pt x="105" y="80"/>
                    </a:cubicBezTo>
                    <a:cubicBezTo>
                      <a:pt x="105" y="81"/>
                      <a:pt x="105" y="81"/>
                      <a:pt x="105" y="81"/>
                    </a:cubicBezTo>
                    <a:cubicBezTo>
                      <a:pt x="105" y="81"/>
                      <a:pt x="105" y="81"/>
                      <a:pt x="105" y="81"/>
                    </a:cubicBezTo>
                    <a:cubicBezTo>
                      <a:pt x="105" y="81"/>
                      <a:pt x="105" y="81"/>
                      <a:pt x="105" y="81"/>
                    </a:cubicBezTo>
                    <a:cubicBezTo>
                      <a:pt x="105" y="81"/>
                      <a:pt x="105" y="81"/>
                      <a:pt x="105" y="81"/>
                    </a:cubicBezTo>
                    <a:cubicBezTo>
                      <a:pt x="106" y="81"/>
                      <a:pt x="106" y="81"/>
                      <a:pt x="106" y="81"/>
                    </a:cubicBezTo>
                    <a:cubicBezTo>
                      <a:pt x="106" y="81"/>
                      <a:pt x="106" y="81"/>
                      <a:pt x="106" y="81"/>
                    </a:cubicBezTo>
                    <a:cubicBezTo>
                      <a:pt x="106" y="81"/>
                      <a:pt x="106" y="81"/>
                      <a:pt x="106" y="81"/>
                    </a:cubicBezTo>
                    <a:cubicBezTo>
                      <a:pt x="106" y="81"/>
                      <a:pt x="106" y="81"/>
                      <a:pt x="106" y="81"/>
                    </a:cubicBezTo>
                    <a:cubicBezTo>
                      <a:pt x="105" y="80"/>
                      <a:pt x="105" y="80"/>
                      <a:pt x="105" y="80"/>
                    </a:cubicBezTo>
                    <a:cubicBezTo>
                      <a:pt x="106" y="80"/>
                      <a:pt x="106" y="80"/>
                      <a:pt x="106" y="80"/>
                    </a:cubicBezTo>
                    <a:cubicBezTo>
                      <a:pt x="106" y="81"/>
                      <a:pt x="106" y="81"/>
                      <a:pt x="106" y="81"/>
                    </a:cubicBezTo>
                    <a:cubicBezTo>
                      <a:pt x="106" y="81"/>
                      <a:pt x="106" y="81"/>
                      <a:pt x="106" y="81"/>
                    </a:cubicBezTo>
                    <a:cubicBezTo>
                      <a:pt x="106" y="81"/>
                      <a:pt x="106" y="81"/>
                      <a:pt x="106" y="81"/>
                    </a:cubicBezTo>
                    <a:cubicBezTo>
                      <a:pt x="106" y="81"/>
                      <a:pt x="106" y="81"/>
                      <a:pt x="106" y="81"/>
                    </a:cubicBezTo>
                    <a:cubicBezTo>
                      <a:pt x="106" y="81"/>
                      <a:pt x="106" y="81"/>
                      <a:pt x="106" y="81"/>
                    </a:cubicBezTo>
                    <a:cubicBezTo>
                      <a:pt x="106" y="81"/>
                      <a:pt x="106" y="81"/>
                      <a:pt x="106" y="81"/>
                    </a:cubicBezTo>
                    <a:cubicBezTo>
                      <a:pt x="106" y="81"/>
                      <a:pt x="106" y="81"/>
                      <a:pt x="106" y="81"/>
                    </a:cubicBezTo>
                    <a:cubicBezTo>
                      <a:pt x="106" y="81"/>
                      <a:pt x="106" y="81"/>
                      <a:pt x="106" y="81"/>
                    </a:cubicBezTo>
                    <a:cubicBezTo>
                      <a:pt x="106" y="81"/>
                      <a:pt x="106" y="81"/>
                      <a:pt x="106" y="81"/>
                    </a:cubicBezTo>
                    <a:cubicBezTo>
                      <a:pt x="106" y="81"/>
                      <a:pt x="106" y="81"/>
                      <a:pt x="106" y="81"/>
                    </a:cubicBezTo>
                    <a:cubicBezTo>
                      <a:pt x="106" y="80"/>
                      <a:pt x="106" y="80"/>
                      <a:pt x="106" y="80"/>
                    </a:cubicBezTo>
                    <a:cubicBezTo>
                      <a:pt x="106" y="80"/>
                      <a:pt x="106" y="80"/>
                      <a:pt x="106" y="80"/>
                    </a:cubicBezTo>
                    <a:cubicBezTo>
                      <a:pt x="106" y="80"/>
                      <a:pt x="106" y="80"/>
                      <a:pt x="106" y="80"/>
                    </a:cubicBezTo>
                    <a:cubicBezTo>
                      <a:pt x="106" y="80"/>
                      <a:pt x="106" y="80"/>
                      <a:pt x="106" y="80"/>
                    </a:cubicBezTo>
                    <a:cubicBezTo>
                      <a:pt x="106" y="80"/>
                      <a:pt x="106" y="80"/>
                      <a:pt x="106" y="80"/>
                    </a:cubicBezTo>
                    <a:cubicBezTo>
                      <a:pt x="106" y="80"/>
                      <a:pt x="106" y="80"/>
                      <a:pt x="106" y="80"/>
                    </a:cubicBezTo>
                    <a:cubicBezTo>
                      <a:pt x="106" y="80"/>
                      <a:pt x="106" y="80"/>
                      <a:pt x="106" y="80"/>
                    </a:cubicBezTo>
                    <a:cubicBezTo>
                      <a:pt x="106" y="80"/>
                      <a:pt x="106" y="80"/>
                      <a:pt x="106" y="80"/>
                    </a:cubicBezTo>
                    <a:cubicBezTo>
                      <a:pt x="106" y="80"/>
                      <a:pt x="106" y="80"/>
                      <a:pt x="106" y="80"/>
                    </a:cubicBezTo>
                    <a:cubicBezTo>
                      <a:pt x="106" y="80"/>
                      <a:pt x="106" y="80"/>
                      <a:pt x="106" y="80"/>
                    </a:cubicBezTo>
                    <a:cubicBezTo>
                      <a:pt x="107" y="80"/>
                      <a:pt x="107" y="80"/>
                      <a:pt x="107" y="80"/>
                    </a:cubicBezTo>
                    <a:cubicBezTo>
                      <a:pt x="106" y="80"/>
                      <a:pt x="106" y="80"/>
                      <a:pt x="106" y="80"/>
                    </a:cubicBezTo>
                    <a:cubicBezTo>
                      <a:pt x="107" y="80"/>
                      <a:pt x="107" y="80"/>
                      <a:pt x="107" y="80"/>
                    </a:cubicBezTo>
                    <a:cubicBezTo>
                      <a:pt x="107" y="80"/>
                      <a:pt x="107" y="80"/>
                      <a:pt x="107" y="80"/>
                    </a:cubicBezTo>
                    <a:cubicBezTo>
                      <a:pt x="107" y="80"/>
                      <a:pt x="107" y="80"/>
                      <a:pt x="107" y="80"/>
                    </a:cubicBezTo>
                    <a:cubicBezTo>
                      <a:pt x="107" y="81"/>
                      <a:pt x="107" y="81"/>
                      <a:pt x="107" y="81"/>
                    </a:cubicBezTo>
                    <a:cubicBezTo>
                      <a:pt x="107" y="81"/>
                      <a:pt x="107" y="81"/>
                      <a:pt x="107" y="81"/>
                    </a:cubicBezTo>
                    <a:cubicBezTo>
                      <a:pt x="107" y="81"/>
                      <a:pt x="107" y="81"/>
                      <a:pt x="107" y="81"/>
                    </a:cubicBezTo>
                    <a:cubicBezTo>
                      <a:pt x="107" y="81"/>
                      <a:pt x="107" y="81"/>
                      <a:pt x="107" y="81"/>
                    </a:cubicBezTo>
                    <a:cubicBezTo>
                      <a:pt x="107" y="81"/>
                      <a:pt x="107" y="81"/>
                      <a:pt x="107" y="81"/>
                    </a:cubicBezTo>
                    <a:cubicBezTo>
                      <a:pt x="107" y="80"/>
                      <a:pt x="107" y="80"/>
                      <a:pt x="107" y="80"/>
                    </a:cubicBezTo>
                    <a:cubicBezTo>
                      <a:pt x="107" y="80"/>
                      <a:pt x="107" y="80"/>
                      <a:pt x="107" y="80"/>
                    </a:cubicBezTo>
                    <a:cubicBezTo>
                      <a:pt x="107" y="80"/>
                      <a:pt x="107" y="80"/>
                      <a:pt x="107" y="80"/>
                    </a:cubicBezTo>
                    <a:cubicBezTo>
                      <a:pt x="107" y="80"/>
                      <a:pt x="107" y="80"/>
                      <a:pt x="107" y="80"/>
                    </a:cubicBezTo>
                    <a:cubicBezTo>
                      <a:pt x="107" y="80"/>
                      <a:pt x="107" y="80"/>
                      <a:pt x="107" y="80"/>
                    </a:cubicBezTo>
                    <a:cubicBezTo>
                      <a:pt x="107" y="80"/>
                      <a:pt x="107" y="80"/>
                      <a:pt x="107" y="80"/>
                    </a:cubicBezTo>
                    <a:cubicBezTo>
                      <a:pt x="107" y="80"/>
                      <a:pt x="107" y="80"/>
                      <a:pt x="107" y="80"/>
                    </a:cubicBezTo>
                    <a:cubicBezTo>
                      <a:pt x="107" y="80"/>
                      <a:pt x="107" y="80"/>
                      <a:pt x="107" y="80"/>
                    </a:cubicBezTo>
                    <a:cubicBezTo>
                      <a:pt x="107" y="80"/>
                      <a:pt x="107" y="80"/>
                      <a:pt x="107" y="80"/>
                    </a:cubicBezTo>
                    <a:cubicBezTo>
                      <a:pt x="107" y="80"/>
                      <a:pt x="107" y="80"/>
                      <a:pt x="107" y="80"/>
                    </a:cubicBezTo>
                    <a:cubicBezTo>
                      <a:pt x="107" y="80"/>
                      <a:pt x="107" y="80"/>
                      <a:pt x="107" y="80"/>
                    </a:cubicBezTo>
                    <a:cubicBezTo>
                      <a:pt x="107" y="80"/>
                      <a:pt x="107" y="80"/>
                      <a:pt x="107" y="80"/>
                    </a:cubicBezTo>
                    <a:cubicBezTo>
                      <a:pt x="107" y="80"/>
                      <a:pt x="107" y="80"/>
                      <a:pt x="107" y="80"/>
                    </a:cubicBezTo>
                    <a:cubicBezTo>
                      <a:pt x="107" y="79"/>
                      <a:pt x="107" y="79"/>
                      <a:pt x="107" y="79"/>
                    </a:cubicBezTo>
                    <a:cubicBezTo>
                      <a:pt x="107" y="79"/>
                      <a:pt x="107" y="79"/>
                      <a:pt x="107" y="79"/>
                    </a:cubicBezTo>
                    <a:cubicBezTo>
                      <a:pt x="106" y="79"/>
                      <a:pt x="106" y="79"/>
                      <a:pt x="106" y="79"/>
                    </a:cubicBezTo>
                    <a:cubicBezTo>
                      <a:pt x="106" y="79"/>
                      <a:pt x="106" y="79"/>
                      <a:pt x="106" y="79"/>
                    </a:cubicBezTo>
                    <a:cubicBezTo>
                      <a:pt x="106" y="79"/>
                      <a:pt x="106" y="79"/>
                      <a:pt x="106" y="79"/>
                    </a:cubicBezTo>
                    <a:cubicBezTo>
                      <a:pt x="106" y="79"/>
                      <a:pt x="106" y="79"/>
                      <a:pt x="106" y="79"/>
                    </a:cubicBezTo>
                    <a:cubicBezTo>
                      <a:pt x="106" y="79"/>
                      <a:pt x="106" y="79"/>
                      <a:pt x="106" y="79"/>
                    </a:cubicBezTo>
                    <a:cubicBezTo>
                      <a:pt x="106" y="79"/>
                      <a:pt x="106" y="79"/>
                      <a:pt x="106" y="79"/>
                    </a:cubicBezTo>
                    <a:cubicBezTo>
                      <a:pt x="106" y="79"/>
                      <a:pt x="106" y="79"/>
                      <a:pt x="106" y="79"/>
                    </a:cubicBezTo>
                    <a:cubicBezTo>
                      <a:pt x="106" y="79"/>
                      <a:pt x="106" y="79"/>
                      <a:pt x="106" y="79"/>
                    </a:cubicBezTo>
                    <a:cubicBezTo>
                      <a:pt x="106" y="79"/>
                      <a:pt x="106" y="79"/>
                      <a:pt x="106" y="79"/>
                    </a:cubicBezTo>
                    <a:cubicBezTo>
                      <a:pt x="106" y="79"/>
                      <a:pt x="106" y="79"/>
                      <a:pt x="106" y="79"/>
                    </a:cubicBezTo>
                    <a:cubicBezTo>
                      <a:pt x="106" y="79"/>
                      <a:pt x="106" y="79"/>
                      <a:pt x="106" y="79"/>
                    </a:cubicBezTo>
                    <a:cubicBezTo>
                      <a:pt x="105" y="78"/>
                      <a:pt x="105" y="78"/>
                      <a:pt x="105" y="78"/>
                    </a:cubicBezTo>
                    <a:cubicBezTo>
                      <a:pt x="105" y="78"/>
                      <a:pt x="105" y="78"/>
                      <a:pt x="105" y="78"/>
                    </a:cubicBezTo>
                    <a:cubicBezTo>
                      <a:pt x="105" y="78"/>
                      <a:pt x="105" y="78"/>
                      <a:pt x="105" y="78"/>
                    </a:cubicBezTo>
                    <a:cubicBezTo>
                      <a:pt x="105" y="79"/>
                      <a:pt x="105" y="79"/>
                      <a:pt x="105" y="79"/>
                    </a:cubicBezTo>
                    <a:cubicBezTo>
                      <a:pt x="105" y="79"/>
                      <a:pt x="105" y="79"/>
                      <a:pt x="105" y="79"/>
                    </a:cubicBezTo>
                    <a:close/>
                    <a:moveTo>
                      <a:pt x="105" y="25"/>
                    </a:moveTo>
                    <a:cubicBezTo>
                      <a:pt x="105" y="25"/>
                      <a:pt x="105" y="25"/>
                      <a:pt x="105" y="25"/>
                    </a:cubicBezTo>
                    <a:cubicBezTo>
                      <a:pt x="105" y="26"/>
                      <a:pt x="105" y="26"/>
                      <a:pt x="105" y="26"/>
                    </a:cubicBezTo>
                    <a:cubicBezTo>
                      <a:pt x="105" y="26"/>
                      <a:pt x="105" y="26"/>
                      <a:pt x="105" y="26"/>
                    </a:cubicBezTo>
                    <a:cubicBezTo>
                      <a:pt x="105" y="26"/>
                      <a:pt x="105" y="26"/>
                      <a:pt x="105" y="26"/>
                    </a:cubicBezTo>
                    <a:cubicBezTo>
                      <a:pt x="105" y="26"/>
                      <a:pt x="105" y="26"/>
                      <a:pt x="105" y="26"/>
                    </a:cubicBezTo>
                    <a:cubicBezTo>
                      <a:pt x="105" y="26"/>
                      <a:pt x="105" y="26"/>
                      <a:pt x="105" y="26"/>
                    </a:cubicBezTo>
                    <a:cubicBezTo>
                      <a:pt x="105" y="26"/>
                      <a:pt x="105" y="26"/>
                      <a:pt x="105" y="26"/>
                    </a:cubicBezTo>
                    <a:cubicBezTo>
                      <a:pt x="105" y="26"/>
                      <a:pt x="105" y="26"/>
                      <a:pt x="105" y="26"/>
                    </a:cubicBezTo>
                    <a:cubicBezTo>
                      <a:pt x="105" y="26"/>
                      <a:pt x="105" y="26"/>
                      <a:pt x="105" y="26"/>
                    </a:cubicBezTo>
                    <a:cubicBezTo>
                      <a:pt x="105" y="26"/>
                      <a:pt x="105" y="26"/>
                      <a:pt x="105" y="26"/>
                    </a:cubicBezTo>
                    <a:cubicBezTo>
                      <a:pt x="105" y="26"/>
                      <a:pt x="105" y="26"/>
                      <a:pt x="105" y="26"/>
                    </a:cubicBezTo>
                    <a:cubicBezTo>
                      <a:pt x="105" y="26"/>
                      <a:pt x="105" y="26"/>
                      <a:pt x="105" y="26"/>
                    </a:cubicBezTo>
                    <a:cubicBezTo>
                      <a:pt x="105" y="26"/>
                      <a:pt x="105" y="26"/>
                      <a:pt x="105" y="26"/>
                    </a:cubicBezTo>
                    <a:cubicBezTo>
                      <a:pt x="105" y="26"/>
                      <a:pt x="105" y="26"/>
                      <a:pt x="105" y="26"/>
                    </a:cubicBezTo>
                    <a:cubicBezTo>
                      <a:pt x="105" y="27"/>
                      <a:pt x="105" y="27"/>
                      <a:pt x="105" y="27"/>
                    </a:cubicBezTo>
                    <a:cubicBezTo>
                      <a:pt x="105" y="27"/>
                      <a:pt x="105" y="27"/>
                      <a:pt x="105" y="27"/>
                    </a:cubicBezTo>
                    <a:cubicBezTo>
                      <a:pt x="105" y="27"/>
                      <a:pt x="105" y="27"/>
                      <a:pt x="105" y="27"/>
                    </a:cubicBezTo>
                    <a:cubicBezTo>
                      <a:pt x="105" y="27"/>
                      <a:pt x="105" y="27"/>
                      <a:pt x="105" y="27"/>
                    </a:cubicBezTo>
                    <a:cubicBezTo>
                      <a:pt x="105" y="27"/>
                      <a:pt x="105" y="27"/>
                      <a:pt x="105" y="27"/>
                    </a:cubicBezTo>
                    <a:cubicBezTo>
                      <a:pt x="105" y="27"/>
                      <a:pt x="105" y="27"/>
                      <a:pt x="105" y="27"/>
                    </a:cubicBezTo>
                    <a:cubicBezTo>
                      <a:pt x="105" y="27"/>
                      <a:pt x="105" y="27"/>
                      <a:pt x="105" y="27"/>
                    </a:cubicBezTo>
                    <a:cubicBezTo>
                      <a:pt x="105" y="27"/>
                      <a:pt x="105" y="27"/>
                      <a:pt x="105" y="27"/>
                    </a:cubicBezTo>
                    <a:cubicBezTo>
                      <a:pt x="105" y="27"/>
                      <a:pt x="105" y="27"/>
                      <a:pt x="105" y="27"/>
                    </a:cubicBezTo>
                    <a:cubicBezTo>
                      <a:pt x="105" y="27"/>
                      <a:pt x="105" y="27"/>
                      <a:pt x="105" y="27"/>
                    </a:cubicBezTo>
                    <a:cubicBezTo>
                      <a:pt x="105" y="27"/>
                      <a:pt x="105" y="27"/>
                      <a:pt x="105" y="27"/>
                    </a:cubicBezTo>
                    <a:cubicBezTo>
                      <a:pt x="106" y="28"/>
                      <a:pt x="106" y="28"/>
                      <a:pt x="106" y="28"/>
                    </a:cubicBezTo>
                    <a:cubicBezTo>
                      <a:pt x="106" y="28"/>
                      <a:pt x="106" y="28"/>
                      <a:pt x="106" y="28"/>
                    </a:cubicBezTo>
                    <a:cubicBezTo>
                      <a:pt x="106" y="28"/>
                      <a:pt x="106" y="28"/>
                      <a:pt x="106" y="28"/>
                    </a:cubicBezTo>
                    <a:cubicBezTo>
                      <a:pt x="106" y="28"/>
                      <a:pt x="106" y="28"/>
                      <a:pt x="106" y="28"/>
                    </a:cubicBezTo>
                    <a:cubicBezTo>
                      <a:pt x="106" y="28"/>
                      <a:pt x="106" y="28"/>
                      <a:pt x="106" y="28"/>
                    </a:cubicBezTo>
                    <a:cubicBezTo>
                      <a:pt x="106" y="28"/>
                      <a:pt x="106" y="28"/>
                      <a:pt x="106" y="28"/>
                    </a:cubicBezTo>
                    <a:cubicBezTo>
                      <a:pt x="106" y="28"/>
                      <a:pt x="106" y="28"/>
                      <a:pt x="106" y="28"/>
                    </a:cubicBezTo>
                    <a:cubicBezTo>
                      <a:pt x="106" y="28"/>
                      <a:pt x="106" y="28"/>
                      <a:pt x="106" y="28"/>
                    </a:cubicBezTo>
                    <a:cubicBezTo>
                      <a:pt x="106" y="28"/>
                      <a:pt x="106" y="28"/>
                      <a:pt x="106" y="28"/>
                    </a:cubicBezTo>
                    <a:cubicBezTo>
                      <a:pt x="106" y="28"/>
                      <a:pt x="106" y="28"/>
                      <a:pt x="106" y="28"/>
                    </a:cubicBezTo>
                    <a:cubicBezTo>
                      <a:pt x="106" y="28"/>
                      <a:pt x="106" y="28"/>
                      <a:pt x="106" y="28"/>
                    </a:cubicBezTo>
                    <a:cubicBezTo>
                      <a:pt x="106" y="28"/>
                      <a:pt x="106" y="28"/>
                      <a:pt x="106" y="28"/>
                    </a:cubicBezTo>
                    <a:cubicBezTo>
                      <a:pt x="106" y="28"/>
                      <a:pt x="106" y="28"/>
                      <a:pt x="106" y="28"/>
                    </a:cubicBezTo>
                    <a:cubicBezTo>
                      <a:pt x="106" y="28"/>
                      <a:pt x="106" y="28"/>
                      <a:pt x="106" y="28"/>
                    </a:cubicBezTo>
                    <a:cubicBezTo>
                      <a:pt x="106" y="29"/>
                      <a:pt x="106" y="29"/>
                      <a:pt x="106" y="29"/>
                    </a:cubicBezTo>
                    <a:cubicBezTo>
                      <a:pt x="106" y="29"/>
                      <a:pt x="106" y="29"/>
                      <a:pt x="106" y="29"/>
                    </a:cubicBezTo>
                    <a:cubicBezTo>
                      <a:pt x="106" y="29"/>
                      <a:pt x="106" y="29"/>
                      <a:pt x="106" y="29"/>
                    </a:cubicBezTo>
                    <a:cubicBezTo>
                      <a:pt x="106" y="29"/>
                      <a:pt x="106" y="29"/>
                      <a:pt x="106" y="29"/>
                    </a:cubicBezTo>
                    <a:cubicBezTo>
                      <a:pt x="106" y="29"/>
                      <a:pt x="106" y="29"/>
                      <a:pt x="106" y="29"/>
                    </a:cubicBezTo>
                    <a:cubicBezTo>
                      <a:pt x="107" y="29"/>
                      <a:pt x="107" y="29"/>
                      <a:pt x="107" y="29"/>
                    </a:cubicBezTo>
                    <a:cubicBezTo>
                      <a:pt x="107" y="29"/>
                      <a:pt x="107" y="29"/>
                      <a:pt x="107" y="29"/>
                    </a:cubicBezTo>
                    <a:cubicBezTo>
                      <a:pt x="107" y="29"/>
                      <a:pt x="107" y="29"/>
                      <a:pt x="107" y="29"/>
                    </a:cubicBezTo>
                    <a:cubicBezTo>
                      <a:pt x="107" y="29"/>
                      <a:pt x="107" y="29"/>
                      <a:pt x="107" y="29"/>
                    </a:cubicBezTo>
                    <a:cubicBezTo>
                      <a:pt x="107" y="29"/>
                      <a:pt x="107" y="29"/>
                      <a:pt x="107" y="29"/>
                    </a:cubicBezTo>
                    <a:cubicBezTo>
                      <a:pt x="107" y="29"/>
                      <a:pt x="107" y="29"/>
                      <a:pt x="107" y="29"/>
                    </a:cubicBezTo>
                    <a:cubicBezTo>
                      <a:pt x="107" y="29"/>
                      <a:pt x="107" y="29"/>
                      <a:pt x="107" y="29"/>
                    </a:cubicBezTo>
                    <a:cubicBezTo>
                      <a:pt x="107" y="29"/>
                      <a:pt x="107" y="29"/>
                      <a:pt x="107" y="29"/>
                    </a:cubicBezTo>
                    <a:cubicBezTo>
                      <a:pt x="107" y="29"/>
                      <a:pt x="107" y="29"/>
                      <a:pt x="107" y="29"/>
                    </a:cubicBezTo>
                    <a:cubicBezTo>
                      <a:pt x="107" y="29"/>
                      <a:pt x="107" y="29"/>
                      <a:pt x="107" y="29"/>
                    </a:cubicBezTo>
                    <a:cubicBezTo>
                      <a:pt x="107" y="29"/>
                      <a:pt x="107" y="29"/>
                      <a:pt x="107" y="29"/>
                    </a:cubicBezTo>
                    <a:cubicBezTo>
                      <a:pt x="107" y="29"/>
                      <a:pt x="107" y="29"/>
                      <a:pt x="107" y="29"/>
                    </a:cubicBezTo>
                    <a:cubicBezTo>
                      <a:pt x="107" y="29"/>
                      <a:pt x="107" y="29"/>
                      <a:pt x="107" y="29"/>
                    </a:cubicBezTo>
                    <a:cubicBezTo>
                      <a:pt x="107" y="29"/>
                      <a:pt x="107" y="29"/>
                      <a:pt x="107" y="29"/>
                    </a:cubicBezTo>
                    <a:cubicBezTo>
                      <a:pt x="107" y="29"/>
                      <a:pt x="107" y="29"/>
                      <a:pt x="107" y="29"/>
                    </a:cubicBezTo>
                    <a:cubicBezTo>
                      <a:pt x="107" y="29"/>
                      <a:pt x="107" y="29"/>
                      <a:pt x="107" y="29"/>
                    </a:cubicBezTo>
                    <a:cubicBezTo>
                      <a:pt x="107" y="29"/>
                      <a:pt x="107" y="29"/>
                      <a:pt x="107" y="29"/>
                    </a:cubicBezTo>
                    <a:cubicBezTo>
                      <a:pt x="107" y="29"/>
                      <a:pt x="107" y="29"/>
                      <a:pt x="107" y="29"/>
                    </a:cubicBezTo>
                    <a:cubicBezTo>
                      <a:pt x="107" y="29"/>
                      <a:pt x="107" y="29"/>
                      <a:pt x="107" y="29"/>
                    </a:cubicBezTo>
                    <a:cubicBezTo>
                      <a:pt x="107" y="30"/>
                      <a:pt x="107" y="30"/>
                      <a:pt x="107" y="30"/>
                    </a:cubicBezTo>
                    <a:cubicBezTo>
                      <a:pt x="107" y="30"/>
                      <a:pt x="107" y="30"/>
                      <a:pt x="107" y="30"/>
                    </a:cubicBezTo>
                    <a:cubicBezTo>
                      <a:pt x="107" y="30"/>
                      <a:pt x="107" y="30"/>
                      <a:pt x="107" y="30"/>
                    </a:cubicBezTo>
                    <a:cubicBezTo>
                      <a:pt x="107" y="30"/>
                      <a:pt x="107" y="30"/>
                      <a:pt x="107" y="30"/>
                    </a:cubicBezTo>
                    <a:cubicBezTo>
                      <a:pt x="107" y="30"/>
                      <a:pt x="107" y="30"/>
                      <a:pt x="107" y="30"/>
                    </a:cubicBezTo>
                    <a:cubicBezTo>
                      <a:pt x="107" y="30"/>
                      <a:pt x="107" y="30"/>
                      <a:pt x="107" y="30"/>
                    </a:cubicBezTo>
                    <a:cubicBezTo>
                      <a:pt x="107" y="30"/>
                      <a:pt x="107" y="30"/>
                      <a:pt x="107" y="30"/>
                    </a:cubicBezTo>
                    <a:cubicBezTo>
                      <a:pt x="107" y="30"/>
                      <a:pt x="107" y="30"/>
                      <a:pt x="107" y="30"/>
                    </a:cubicBezTo>
                    <a:cubicBezTo>
                      <a:pt x="108" y="30"/>
                      <a:pt x="108" y="30"/>
                      <a:pt x="108" y="30"/>
                    </a:cubicBezTo>
                    <a:cubicBezTo>
                      <a:pt x="108" y="30"/>
                      <a:pt x="108" y="30"/>
                      <a:pt x="108" y="30"/>
                    </a:cubicBezTo>
                    <a:cubicBezTo>
                      <a:pt x="108" y="30"/>
                      <a:pt x="108" y="30"/>
                      <a:pt x="108" y="30"/>
                    </a:cubicBezTo>
                    <a:cubicBezTo>
                      <a:pt x="108" y="30"/>
                      <a:pt x="108" y="30"/>
                      <a:pt x="108" y="30"/>
                    </a:cubicBezTo>
                    <a:cubicBezTo>
                      <a:pt x="108" y="30"/>
                      <a:pt x="108" y="30"/>
                      <a:pt x="108" y="30"/>
                    </a:cubicBezTo>
                    <a:cubicBezTo>
                      <a:pt x="108" y="30"/>
                      <a:pt x="108" y="30"/>
                      <a:pt x="108" y="30"/>
                    </a:cubicBezTo>
                    <a:cubicBezTo>
                      <a:pt x="108" y="30"/>
                      <a:pt x="108" y="30"/>
                      <a:pt x="108" y="30"/>
                    </a:cubicBezTo>
                    <a:cubicBezTo>
                      <a:pt x="108" y="30"/>
                      <a:pt x="108" y="30"/>
                      <a:pt x="108" y="30"/>
                    </a:cubicBezTo>
                    <a:cubicBezTo>
                      <a:pt x="108" y="31"/>
                      <a:pt x="108" y="31"/>
                      <a:pt x="108" y="31"/>
                    </a:cubicBezTo>
                    <a:cubicBezTo>
                      <a:pt x="108" y="31"/>
                      <a:pt x="108" y="31"/>
                      <a:pt x="108" y="31"/>
                    </a:cubicBezTo>
                    <a:cubicBezTo>
                      <a:pt x="108" y="31"/>
                      <a:pt x="108" y="31"/>
                      <a:pt x="108" y="31"/>
                    </a:cubicBezTo>
                    <a:cubicBezTo>
                      <a:pt x="108" y="31"/>
                      <a:pt x="108" y="31"/>
                      <a:pt x="108" y="31"/>
                    </a:cubicBezTo>
                    <a:cubicBezTo>
                      <a:pt x="108" y="31"/>
                      <a:pt x="108" y="31"/>
                      <a:pt x="108" y="31"/>
                    </a:cubicBezTo>
                    <a:cubicBezTo>
                      <a:pt x="108" y="31"/>
                      <a:pt x="108" y="31"/>
                      <a:pt x="108" y="31"/>
                    </a:cubicBezTo>
                    <a:cubicBezTo>
                      <a:pt x="108" y="31"/>
                      <a:pt x="108" y="31"/>
                      <a:pt x="108" y="31"/>
                    </a:cubicBezTo>
                    <a:cubicBezTo>
                      <a:pt x="108" y="31"/>
                      <a:pt x="108" y="31"/>
                      <a:pt x="108" y="31"/>
                    </a:cubicBezTo>
                    <a:cubicBezTo>
                      <a:pt x="108" y="31"/>
                      <a:pt x="108" y="31"/>
                      <a:pt x="108" y="31"/>
                    </a:cubicBezTo>
                    <a:cubicBezTo>
                      <a:pt x="109" y="31"/>
                      <a:pt x="109" y="31"/>
                      <a:pt x="109" y="31"/>
                    </a:cubicBezTo>
                    <a:cubicBezTo>
                      <a:pt x="109" y="31"/>
                      <a:pt x="109" y="31"/>
                      <a:pt x="109" y="31"/>
                    </a:cubicBezTo>
                    <a:cubicBezTo>
                      <a:pt x="109" y="31"/>
                      <a:pt x="109" y="31"/>
                      <a:pt x="109" y="31"/>
                    </a:cubicBezTo>
                    <a:cubicBezTo>
                      <a:pt x="109" y="31"/>
                      <a:pt x="109" y="31"/>
                      <a:pt x="109" y="31"/>
                    </a:cubicBezTo>
                    <a:cubicBezTo>
                      <a:pt x="109" y="31"/>
                      <a:pt x="109" y="31"/>
                      <a:pt x="109" y="31"/>
                    </a:cubicBezTo>
                    <a:cubicBezTo>
                      <a:pt x="109" y="31"/>
                      <a:pt x="109" y="31"/>
                      <a:pt x="109" y="31"/>
                    </a:cubicBezTo>
                    <a:cubicBezTo>
                      <a:pt x="109" y="31"/>
                      <a:pt x="109" y="31"/>
                      <a:pt x="109" y="31"/>
                    </a:cubicBezTo>
                    <a:cubicBezTo>
                      <a:pt x="109" y="31"/>
                      <a:pt x="109" y="31"/>
                      <a:pt x="109" y="31"/>
                    </a:cubicBezTo>
                    <a:cubicBezTo>
                      <a:pt x="109" y="31"/>
                      <a:pt x="109" y="31"/>
                      <a:pt x="109" y="31"/>
                    </a:cubicBezTo>
                    <a:cubicBezTo>
                      <a:pt x="109" y="31"/>
                      <a:pt x="109" y="31"/>
                      <a:pt x="109" y="31"/>
                    </a:cubicBezTo>
                    <a:cubicBezTo>
                      <a:pt x="109" y="31"/>
                      <a:pt x="109" y="31"/>
                      <a:pt x="109" y="31"/>
                    </a:cubicBezTo>
                    <a:cubicBezTo>
                      <a:pt x="109" y="31"/>
                      <a:pt x="109" y="31"/>
                      <a:pt x="109" y="31"/>
                    </a:cubicBezTo>
                    <a:cubicBezTo>
                      <a:pt x="109" y="31"/>
                      <a:pt x="109" y="31"/>
                      <a:pt x="109" y="31"/>
                    </a:cubicBezTo>
                    <a:cubicBezTo>
                      <a:pt x="109" y="31"/>
                      <a:pt x="109" y="31"/>
                      <a:pt x="109" y="31"/>
                    </a:cubicBezTo>
                    <a:cubicBezTo>
                      <a:pt x="109" y="31"/>
                      <a:pt x="109" y="31"/>
                      <a:pt x="109" y="31"/>
                    </a:cubicBezTo>
                    <a:cubicBezTo>
                      <a:pt x="110" y="31"/>
                      <a:pt x="110" y="31"/>
                      <a:pt x="110" y="31"/>
                    </a:cubicBezTo>
                    <a:cubicBezTo>
                      <a:pt x="110" y="31"/>
                      <a:pt x="110" y="31"/>
                      <a:pt x="110" y="31"/>
                    </a:cubicBezTo>
                    <a:cubicBezTo>
                      <a:pt x="110" y="31"/>
                      <a:pt x="110" y="31"/>
                      <a:pt x="110" y="31"/>
                    </a:cubicBezTo>
                    <a:cubicBezTo>
                      <a:pt x="110" y="32"/>
                      <a:pt x="110" y="32"/>
                      <a:pt x="110" y="32"/>
                    </a:cubicBezTo>
                    <a:cubicBezTo>
                      <a:pt x="110" y="32"/>
                      <a:pt x="110" y="32"/>
                      <a:pt x="110" y="32"/>
                    </a:cubicBezTo>
                    <a:cubicBezTo>
                      <a:pt x="110" y="32"/>
                      <a:pt x="110" y="32"/>
                      <a:pt x="110" y="32"/>
                    </a:cubicBezTo>
                    <a:cubicBezTo>
                      <a:pt x="110" y="32"/>
                      <a:pt x="110" y="32"/>
                      <a:pt x="110" y="32"/>
                    </a:cubicBezTo>
                    <a:cubicBezTo>
                      <a:pt x="110" y="32"/>
                      <a:pt x="110" y="32"/>
                      <a:pt x="110" y="32"/>
                    </a:cubicBezTo>
                    <a:cubicBezTo>
                      <a:pt x="110" y="32"/>
                      <a:pt x="110" y="32"/>
                      <a:pt x="110" y="32"/>
                    </a:cubicBezTo>
                    <a:cubicBezTo>
                      <a:pt x="110" y="32"/>
                      <a:pt x="110" y="32"/>
                      <a:pt x="110" y="32"/>
                    </a:cubicBezTo>
                    <a:cubicBezTo>
                      <a:pt x="110" y="32"/>
                      <a:pt x="110" y="32"/>
                      <a:pt x="110" y="32"/>
                    </a:cubicBezTo>
                    <a:cubicBezTo>
                      <a:pt x="110" y="32"/>
                      <a:pt x="110" y="32"/>
                      <a:pt x="110" y="32"/>
                    </a:cubicBezTo>
                    <a:cubicBezTo>
                      <a:pt x="110" y="32"/>
                      <a:pt x="110" y="32"/>
                      <a:pt x="110" y="32"/>
                    </a:cubicBezTo>
                    <a:cubicBezTo>
                      <a:pt x="110" y="32"/>
                      <a:pt x="110" y="32"/>
                      <a:pt x="110" y="32"/>
                    </a:cubicBezTo>
                    <a:cubicBezTo>
                      <a:pt x="110" y="31"/>
                      <a:pt x="110" y="31"/>
                      <a:pt x="110" y="31"/>
                    </a:cubicBezTo>
                    <a:cubicBezTo>
                      <a:pt x="110" y="31"/>
                      <a:pt x="110" y="31"/>
                      <a:pt x="110" y="31"/>
                    </a:cubicBezTo>
                    <a:cubicBezTo>
                      <a:pt x="110" y="31"/>
                      <a:pt x="110" y="31"/>
                      <a:pt x="110" y="31"/>
                    </a:cubicBezTo>
                    <a:cubicBezTo>
                      <a:pt x="110" y="31"/>
                      <a:pt x="110" y="31"/>
                      <a:pt x="110" y="31"/>
                    </a:cubicBezTo>
                    <a:cubicBezTo>
                      <a:pt x="110" y="31"/>
                      <a:pt x="110" y="31"/>
                      <a:pt x="110" y="31"/>
                    </a:cubicBezTo>
                    <a:cubicBezTo>
                      <a:pt x="110" y="31"/>
                      <a:pt x="110" y="31"/>
                      <a:pt x="110" y="31"/>
                    </a:cubicBezTo>
                    <a:cubicBezTo>
                      <a:pt x="110" y="31"/>
                      <a:pt x="110" y="31"/>
                      <a:pt x="110" y="31"/>
                    </a:cubicBezTo>
                    <a:cubicBezTo>
                      <a:pt x="110" y="32"/>
                      <a:pt x="110" y="32"/>
                      <a:pt x="110" y="32"/>
                    </a:cubicBezTo>
                    <a:cubicBezTo>
                      <a:pt x="110" y="32"/>
                      <a:pt x="110" y="32"/>
                      <a:pt x="110" y="32"/>
                    </a:cubicBezTo>
                    <a:cubicBezTo>
                      <a:pt x="110" y="32"/>
                      <a:pt x="110" y="32"/>
                      <a:pt x="110" y="32"/>
                    </a:cubicBezTo>
                    <a:cubicBezTo>
                      <a:pt x="110" y="32"/>
                      <a:pt x="110" y="32"/>
                      <a:pt x="110" y="32"/>
                    </a:cubicBezTo>
                    <a:cubicBezTo>
                      <a:pt x="110" y="32"/>
                      <a:pt x="110" y="32"/>
                      <a:pt x="110" y="32"/>
                    </a:cubicBezTo>
                    <a:cubicBezTo>
                      <a:pt x="110" y="32"/>
                      <a:pt x="110" y="32"/>
                      <a:pt x="110" y="32"/>
                    </a:cubicBezTo>
                    <a:cubicBezTo>
                      <a:pt x="111" y="32"/>
                      <a:pt x="111" y="32"/>
                      <a:pt x="111" y="32"/>
                    </a:cubicBezTo>
                    <a:cubicBezTo>
                      <a:pt x="111" y="32"/>
                      <a:pt x="111" y="32"/>
                      <a:pt x="111" y="32"/>
                    </a:cubicBezTo>
                    <a:cubicBezTo>
                      <a:pt x="111" y="32"/>
                      <a:pt x="111" y="32"/>
                      <a:pt x="111" y="32"/>
                    </a:cubicBezTo>
                    <a:cubicBezTo>
                      <a:pt x="111" y="32"/>
                      <a:pt x="111" y="32"/>
                      <a:pt x="111" y="32"/>
                    </a:cubicBezTo>
                    <a:cubicBezTo>
                      <a:pt x="111" y="32"/>
                      <a:pt x="111" y="32"/>
                      <a:pt x="111" y="32"/>
                    </a:cubicBezTo>
                    <a:cubicBezTo>
                      <a:pt x="111" y="32"/>
                      <a:pt x="111" y="32"/>
                      <a:pt x="111" y="32"/>
                    </a:cubicBezTo>
                    <a:cubicBezTo>
                      <a:pt x="111" y="32"/>
                      <a:pt x="111" y="32"/>
                      <a:pt x="111" y="32"/>
                    </a:cubicBezTo>
                    <a:cubicBezTo>
                      <a:pt x="112" y="32"/>
                      <a:pt x="112" y="32"/>
                      <a:pt x="112" y="32"/>
                    </a:cubicBezTo>
                    <a:cubicBezTo>
                      <a:pt x="112" y="32"/>
                      <a:pt x="112" y="32"/>
                      <a:pt x="112" y="32"/>
                    </a:cubicBezTo>
                    <a:cubicBezTo>
                      <a:pt x="112" y="32"/>
                      <a:pt x="112" y="32"/>
                      <a:pt x="112" y="32"/>
                    </a:cubicBezTo>
                    <a:cubicBezTo>
                      <a:pt x="111" y="32"/>
                      <a:pt x="111" y="32"/>
                      <a:pt x="111" y="32"/>
                    </a:cubicBezTo>
                    <a:cubicBezTo>
                      <a:pt x="111" y="32"/>
                      <a:pt x="111" y="32"/>
                      <a:pt x="111" y="32"/>
                    </a:cubicBezTo>
                    <a:cubicBezTo>
                      <a:pt x="111" y="32"/>
                      <a:pt x="111" y="32"/>
                      <a:pt x="111" y="32"/>
                    </a:cubicBezTo>
                    <a:cubicBezTo>
                      <a:pt x="111" y="32"/>
                      <a:pt x="111" y="32"/>
                      <a:pt x="111" y="32"/>
                    </a:cubicBezTo>
                    <a:cubicBezTo>
                      <a:pt x="111" y="32"/>
                      <a:pt x="111" y="32"/>
                      <a:pt x="111" y="32"/>
                    </a:cubicBezTo>
                    <a:cubicBezTo>
                      <a:pt x="111" y="32"/>
                      <a:pt x="111" y="32"/>
                      <a:pt x="111" y="32"/>
                    </a:cubicBezTo>
                    <a:cubicBezTo>
                      <a:pt x="111" y="32"/>
                      <a:pt x="111" y="32"/>
                      <a:pt x="111" y="32"/>
                    </a:cubicBezTo>
                    <a:cubicBezTo>
                      <a:pt x="111" y="32"/>
                      <a:pt x="111" y="32"/>
                      <a:pt x="111" y="32"/>
                    </a:cubicBezTo>
                    <a:cubicBezTo>
                      <a:pt x="111" y="32"/>
                      <a:pt x="111" y="32"/>
                      <a:pt x="111" y="32"/>
                    </a:cubicBezTo>
                    <a:cubicBezTo>
                      <a:pt x="110" y="32"/>
                      <a:pt x="110" y="32"/>
                      <a:pt x="110" y="32"/>
                    </a:cubicBezTo>
                    <a:cubicBezTo>
                      <a:pt x="110" y="32"/>
                      <a:pt x="110" y="32"/>
                      <a:pt x="110" y="32"/>
                    </a:cubicBezTo>
                    <a:cubicBezTo>
                      <a:pt x="110" y="32"/>
                      <a:pt x="110" y="32"/>
                      <a:pt x="110" y="32"/>
                    </a:cubicBezTo>
                    <a:cubicBezTo>
                      <a:pt x="110" y="32"/>
                      <a:pt x="110" y="32"/>
                      <a:pt x="110" y="32"/>
                    </a:cubicBezTo>
                    <a:cubicBezTo>
                      <a:pt x="110" y="32"/>
                      <a:pt x="110" y="32"/>
                      <a:pt x="110" y="32"/>
                    </a:cubicBezTo>
                    <a:cubicBezTo>
                      <a:pt x="110" y="32"/>
                      <a:pt x="110" y="32"/>
                      <a:pt x="110" y="32"/>
                    </a:cubicBezTo>
                    <a:cubicBezTo>
                      <a:pt x="110" y="32"/>
                      <a:pt x="110" y="32"/>
                      <a:pt x="110" y="32"/>
                    </a:cubicBezTo>
                    <a:cubicBezTo>
                      <a:pt x="110" y="32"/>
                      <a:pt x="110" y="32"/>
                      <a:pt x="110" y="32"/>
                    </a:cubicBezTo>
                    <a:cubicBezTo>
                      <a:pt x="110" y="32"/>
                      <a:pt x="110" y="32"/>
                      <a:pt x="110" y="32"/>
                    </a:cubicBezTo>
                    <a:cubicBezTo>
                      <a:pt x="109" y="32"/>
                      <a:pt x="109" y="32"/>
                      <a:pt x="109" y="32"/>
                    </a:cubicBezTo>
                    <a:cubicBezTo>
                      <a:pt x="109" y="32"/>
                      <a:pt x="109" y="32"/>
                      <a:pt x="109" y="32"/>
                    </a:cubicBezTo>
                    <a:cubicBezTo>
                      <a:pt x="109" y="32"/>
                      <a:pt x="109" y="32"/>
                      <a:pt x="109" y="32"/>
                    </a:cubicBezTo>
                    <a:cubicBezTo>
                      <a:pt x="109" y="32"/>
                      <a:pt x="109" y="32"/>
                      <a:pt x="109" y="32"/>
                    </a:cubicBezTo>
                    <a:cubicBezTo>
                      <a:pt x="109" y="32"/>
                      <a:pt x="109" y="32"/>
                      <a:pt x="109" y="32"/>
                    </a:cubicBezTo>
                    <a:cubicBezTo>
                      <a:pt x="109" y="32"/>
                      <a:pt x="109" y="32"/>
                      <a:pt x="109" y="32"/>
                    </a:cubicBezTo>
                    <a:cubicBezTo>
                      <a:pt x="109" y="32"/>
                      <a:pt x="109" y="32"/>
                      <a:pt x="109" y="32"/>
                    </a:cubicBezTo>
                    <a:cubicBezTo>
                      <a:pt x="109" y="32"/>
                      <a:pt x="109" y="32"/>
                      <a:pt x="109" y="32"/>
                    </a:cubicBezTo>
                    <a:cubicBezTo>
                      <a:pt x="109" y="32"/>
                      <a:pt x="109" y="32"/>
                      <a:pt x="109" y="32"/>
                    </a:cubicBezTo>
                    <a:cubicBezTo>
                      <a:pt x="109" y="32"/>
                      <a:pt x="109" y="32"/>
                      <a:pt x="109" y="32"/>
                    </a:cubicBezTo>
                    <a:cubicBezTo>
                      <a:pt x="109" y="32"/>
                      <a:pt x="109" y="32"/>
                      <a:pt x="109" y="32"/>
                    </a:cubicBezTo>
                    <a:cubicBezTo>
                      <a:pt x="109" y="32"/>
                      <a:pt x="109" y="32"/>
                      <a:pt x="109" y="32"/>
                    </a:cubicBezTo>
                    <a:cubicBezTo>
                      <a:pt x="109" y="32"/>
                      <a:pt x="109" y="32"/>
                      <a:pt x="109" y="32"/>
                    </a:cubicBezTo>
                    <a:cubicBezTo>
                      <a:pt x="109" y="32"/>
                      <a:pt x="109" y="32"/>
                      <a:pt x="109" y="32"/>
                    </a:cubicBezTo>
                    <a:cubicBezTo>
                      <a:pt x="109" y="32"/>
                      <a:pt x="109" y="32"/>
                      <a:pt x="109" y="32"/>
                    </a:cubicBezTo>
                    <a:cubicBezTo>
                      <a:pt x="109" y="32"/>
                      <a:pt x="109" y="32"/>
                      <a:pt x="109" y="32"/>
                    </a:cubicBezTo>
                    <a:cubicBezTo>
                      <a:pt x="109" y="32"/>
                      <a:pt x="109" y="32"/>
                      <a:pt x="109" y="32"/>
                    </a:cubicBezTo>
                    <a:cubicBezTo>
                      <a:pt x="109" y="32"/>
                      <a:pt x="109" y="32"/>
                      <a:pt x="109" y="32"/>
                    </a:cubicBezTo>
                    <a:cubicBezTo>
                      <a:pt x="109" y="32"/>
                      <a:pt x="109" y="32"/>
                      <a:pt x="109" y="32"/>
                    </a:cubicBezTo>
                    <a:cubicBezTo>
                      <a:pt x="109" y="32"/>
                      <a:pt x="109" y="32"/>
                      <a:pt x="109" y="32"/>
                    </a:cubicBezTo>
                    <a:cubicBezTo>
                      <a:pt x="109" y="32"/>
                      <a:pt x="109" y="32"/>
                      <a:pt x="109" y="32"/>
                    </a:cubicBezTo>
                    <a:cubicBezTo>
                      <a:pt x="109" y="32"/>
                      <a:pt x="109" y="32"/>
                      <a:pt x="109" y="32"/>
                    </a:cubicBezTo>
                    <a:cubicBezTo>
                      <a:pt x="109" y="32"/>
                      <a:pt x="109" y="32"/>
                      <a:pt x="109" y="32"/>
                    </a:cubicBezTo>
                    <a:cubicBezTo>
                      <a:pt x="109" y="32"/>
                      <a:pt x="109" y="32"/>
                      <a:pt x="109" y="32"/>
                    </a:cubicBezTo>
                    <a:cubicBezTo>
                      <a:pt x="109" y="33"/>
                      <a:pt x="109" y="33"/>
                      <a:pt x="109" y="33"/>
                    </a:cubicBezTo>
                    <a:cubicBezTo>
                      <a:pt x="109" y="33"/>
                      <a:pt x="109" y="33"/>
                      <a:pt x="109" y="33"/>
                    </a:cubicBezTo>
                    <a:cubicBezTo>
                      <a:pt x="109" y="33"/>
                      <a:pt x="109" y="33"/>
                      <a:pt x="109" y="33"/>
                    </a:cubicBezTo>
                    <a:cubicBezTo>
                      <a:pt x="108" y="33"/>
                      <a:pt x="108" y="33"/>
                      <a:pt x="108" y="33"/>
                    </a:cubicBezTo>
                    <a:cubicBezTo>
                      <a:pt x="108" y="33"/>
                      <a:pt x="108" y="33"/>
                      <a:pt x="108" y="33"/>
                    </a:cubicBezTo>
                    <a:cubicBezTo>
                      <a:pt x="109" y="33"/>
                      <a:pt x="109" y="33"/>
                      <a:pt x="109" y="33"/>
                    </a:cubicBezTo>
                    <a:cubicBezTo>
                      <a:pt x="109" y="33"/>
                      <a:pt x="109" y="33"/>
                      <a:pt x="109" y="33"/>
                    </a:cubicBezTo>
                    <a:cubicBezTo>
                      <a:pt x="109" y="33"/>
                      <a:pt x="109" y="33"/>
                      <a:pt x="109" y="33"/>
                    </a:cubicBezTo>
                    <a:cubicBezTo>
                      <a:pt x="109" y="33"/>
                      <a:pt x="109" y="33"/>
                      <a:pt x="109" y="33"/>
                    </a:cubicBezTo>
                    <a:cubicBezTo>
                      <a:pt x="108" y="33"/>
                      <a:pt x="108" y="33"/>
                      <a:pt x="108" y="33"/>
                    </a:cubicBezTo>
                    <a:cubicBezTo>
                      <a:pt x="109" y="33"/>
                      <a:pt x="109" y="33"/>
                      <a:pt x="109" y="33"/>
                    </a:cubicBezTo>
                    <a:cubicBezTo>
                      <a:pt x="108" y="33"/>
                      <a:pt x="108" y="33"/>
                      <a:pt x="108" y="33"/>
                    </a:cubicBezTo>
                    <a:cubicBezTo>
                      <a:pt x="109" y="33"/>
                      <a:pt x="109" y="33"/>
                      <a:pt x="109" y="33"/>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5"/>
                      <a:pt x="108" y="35"/>
                      <a:pt x="108" y="35"/>
                    </a:cubicBezTo>
                    <a:cubicBezTo>
                      <a:pt x="108" y="35"/>
                      <a:pt x="108" y="35"/>
                      <a:pt x="108" y="35"/>
                    </a:cubicBezTo>
                    <a:cubicBezTo>
                      <a:pt x="109" y="35"/>
                      <a:pt x="109" y="35"/>
                      <a:pt x="109" y="35"/>
                    </a:cubicBezTo>
                    <a:cubicBezTo>
                      <a:pt x="108" y="35"/>
                      <a:pt x="108" y="35"/>
                      <a:pt x="108" y="35"/>
                    </a:cubicBezTo>
                    <a:cubicBezTo>
                      <a:pt x="109" y="35"/>
                      <a:pt x="109" y="35"/>
                      <a:pt x="109" y="35"/>
                    </a:cubicBezTo>
                    <a:cubicBezTo>
                      <a:pt x="108" y="35"/>
                      <a:pt x="108" y="35"/>
                      <a:pt x="108" y="35"/>
                    </a:cubicBezTo>
                    <a:cubicBezTo>
                      <a:pt x="109" y="35"/>
                      <a:pt x="109" y="35"/>
                      <a:pt x="109" y="35"/>
                    </a:cubicBezTo>
                    <a:cubicBezTo>
                      <a:pt x="108" y="35"/>
                      <a:pt x="108" y="35"/>
                      <a:pt x="108" y="35"/>
                    </a:cubicBezTo>
                    <a:cubicBezTo>
                      <a:pt x="108" y="35"/>
                      <a:pt x="108" y="35"/>
                      <a:pt x="108" y="35"/>
                    </a:cubicBezTo>
                    <a:cubicBezTo>
                      <a:pt x="109" y="35"/>
                      <a:pt x="109" y="35"/>
                      <a:pt x="109" y="35"/>
                    </a:cubicBezTo>
                    <a:cubicBezTo>
                      <a:pt x="109" y="35"/>
                      <a:pt x="109" y="35"/>
                      <a:pt x="109" y="35"/>
                    </a:cubicBezTo>
                    <a:cubicBezTo>
                      <a:pt x="109" y="35"/>
                      <a:pt x="109" y="35"/>
                      <a:pt x="109" y="35"/>
                    </a:cubicBezTo>
                    <a:cubicBezTo>
                      <a:pt x="109" y="35"/>
                      <a:pt x="109" y="35"/>
                      <a:pt x="109" y="35"/>
                    </a:cubicBezTo>
                    <a:cubicBezTo>
                      <a:pt x="109" y="36"/>
                      <a:pt x="109" y="36"/>
                      <a:pt x="109" y="36"/>
                    </a:cubicBezTo>
                    <a:cubicBezTo>
                      <a:pt x="109" y="36"/>
                      <a:pt x="109" y="36"/>
                      <a:pt x="109" y="36"/>
                    </a:cubicBezTo>
                    <a:cubicBezTo>
                      <a:pt x="109" y="35"/>
                      <a:pt x="109" y="35"/>
                      <a:pt x="109" y="35"/>
                    </a:cubicBezTo>
                    <a:cubicBezTo>
                      <a:pt x="109" y="35"/>
                      <a:pt x="109" y="35"/>
                      <a:pt x="109" y="35"/>
                    </a:cubicBezTo>
                    <a:cubicBezTo>
                      <a:pt x="109" y="36"/>
                      <a:pt x="109" y="36"/>
                      <a:pt x="109" y="36"/>
                    </a:cubicBezTo>
                    <a:cubicBezTo>
                      <a:pt x="109" y="36"/>
                      <a:pt x="109" y="36"/>
                      <a:pt x="109" y="36"/>
                    </a:cubicBezTo>
                    <a:cubicBezTo>
                      <a:pt x="109" y="36"/>
                      <a:pt x="109" y="36"/>
                      <a:pt x="109" y="36"/>
                    </a:cubicBezTo>
                    <a:cubicBezTo>
                      <a:pt x="109" y="36"/>
                      <a:pt x="109" y="36"/>
                      <a:pt x="109" y="36"/>
                    </a:cubicBezTo>
                    <a:cubicBezTo>
                      <a:pt x="109" y="36"/>
                      <a:pt x="109" y="36"/>
                      <a:pt x="109" y="36"/>
                    </a:cubicBezTo>
                    <a:cubicBezTo>
                      <a:pt x="110" y="36"/>
                      <a:pt x="110" y="36"/>
                      <a:pt x="110" y="36"/>
                    </a:cubicBezTo>
                    <a:cubicBezTo>
                      <a:pt x="110" y="36"/>
                      <a:pt x="110" y="36"/>
                      <a:pt x="110" y="36"/>
                    </a:cubicBezTo>
                    <a:cubicBezTo>
                      <a:pt x="110" y="36"/>
                      <a:pt x="110" y="36"/>
                      <a:pt x="110" y="36"/>
                    </a:cubicBezTo>
                    <a:cubicBezTo>
                      <a:pt x="110" y="36"/>
                      <a:pt x="110" y="36"/>
                      <a:pt x="110" y="36"/>
                    </a:cubicBezTo>
                    <a:cubicBezTo>
                      <a:pt x="110" y="36"/>
                      <a:pt x="110" y="36"/>
                      <a:pt x="110" y="36"/>
                    </a:cubicBezTo>
                    <a:cubicBezTo>
                      <a:pt x="110" y="36"/>
                      <a:pt x="110" y="36"/>
                      <a:pt x="110" y="36"/>
                    </a:cubicBezTo>
                    <a:cubicBezTo>
                      <a:pt x="110" y="36"/>
                      <a:pt x="110" y="36"/>
                      <a:pt x="110" y="36"/>
                    </a:cubicBezTo>
                    <a:cubicBezTo>
                      <a:pt x="110" y="36"/>
                      <a:pt x="110" y="36"/>
                      <a:pt x="110" y="36"/>
                    </a:cubicBezTo>
                    <a:cubicBezTo>
                      <a:pt x="110" y="36"/>
                      <a:pt x="110" y="36"/>
                      <a:pt x="110" y="36"/>
                    </a:cubicBezTo>
                    <a:cubicBezTo>
                      <a:pt x="110" y="36"/>
                      <a:pt x="110" y="36"/>
                      <a:pt x="110" y="36"/>
                    </a:cubicBezTo>
                    <a:cubicBezTo>
                      <a:pt x="110" y="36"/>
                      <a:pt x="110" y="36"/>
                      <a:pt x="110" y="36"/>
                    </a:cubicBezTo>
                    <a:cubicBezTo>
                      <a:pt x="110" y="37"/>
                      <a:pt x="110" y="37"/>
                      <a:pt x="110" y="37"/>
                    </a:cubicBezTo>
                    <a:cubicBezTo>
                      <a:pt x="110" y="37"/>
                      <a:pt x="110" y="37"/>
                      <a:pt x="110" y="37"/>
                    </a:cubicBezTo>
                    <a:cubicBezTo>
                      <a:pt x="110" y="37"/>
                      <a:pt x="110" y="37"/>
                      <a:pt x="110" y="37"/>
                    </a:cubicBezTo>
                    <a:cubicBezTo>
                      <a:pt x="110" y="37"/>
                      <a:pt x="110" y="37"/>
                      <a:pt x="110" y="37"/>
                    </a:cubicBezTo>
                    <a:cubicBezTo>
                      <a:pt x="110" y="37"/>
                      <a:pt x="110" y="37"/>
                      <a:pt x="110" y="37"/>
                    </a:cubicBezTo>
                    <a:cubicBezTo>
                      <a:pt x="110" y="37"/>
                      <a:pt x="110" y="37"/>
                      <a:pt x="110" y="37"/>
                    </a:cubicBezTo>
                    <a:cubicBezTo>
                      <a:pt x="111" y="37"/>
                      <a:pt x="111" y="37"/>
                      <a:pt x="111" y="37"/>
                    </a:cubicBezTo>
                    <a:cubicBezTo>
                      <a:pt x="111" y="37"/>
                      <a:pt x="111" y="37"/>
                      <a:pt x="111" y="37"/>
                    </a:cubicBezTo>
                    <a:cubicBezTo>
                      <a:pt x="111" y="37"/>
                      <a:pt x="111" y="37"/>
                      <a:pt x="111" y="37"/>
                    </a:cubicBezTo>
                    <a:cubicBezTo>
                      <a:pt x="111" y="37"/>
                      <a:pt x="111" y="37"/>
                      <a:pt x="111" y="37"/>
                    </a:cubicBezTo>
                    <a:cubicBezTo>
                      <a:pt x="111" y="37"/>
                      <a:pt x="111" y="37"/>
                      <a:pt x="111" y="37"/>
                    </a:cubicBezTo>
                    <a:cubicBezTo>
                      <a:pt x="111" y="37"/>
                      <a:pt x="111" y="37"/>
                      <a:pt x="111" y="37"/>
                    </a:cubicBezTo>
                    <a:cubicBezTo>
                      <a:pt x="111" y="37"/>
                      <a:pt x="111" y="37"/>
                      <a:pt x="111" y="37"/>
                    </a:cubicBezTo>
                    <a:cubicBezTo>
                      <a:pt x="111" y="37"/>
                      <a:pt x="111" y="37"/>
                      <a:pt x="111" y="37"/>
                    </a:cubicBezTo>
                    <a:cubicBezTo>
                      <a:pt x="110" y="37"/>
                      <a:pt x="110" y="37"/>
                      <a:pt x="110" y="37"/>
                    </a:cubicBezTo>
                    <a:cubicBezTo>
                      <a:pt x="110" y="37"/>
                      <a:pt x="110" y="37"/>
                      <a:pt x="110" y="37"/>
                    </a:cubicBezTo>
                    <a:cubicBezTo>
                      <a:pt x="110" y="37"/>
                      <a:pt x="110" y="37"/>
                      <a:pt x="110" y="37"/>
                    </a:cubicBezTo>
                    <a:cubicBezTo>
                      <a:pt x="110" y="37"/>
                      <a:pt x="110" y="37"/>
                      <a:pt x="110" y="37"/>
                    </a:cubicBezTo>
                    <a:cubicBezTo>
                      <a:pt x="110" y="37"/>
                      <a:pt x="110" y="37"/>
                      <a:pt x="110" y="37"/>
                    </a:cubicBezTo>
                    <a:cubicBezTo>
                      <a:pt x="110" y="37"/>
                      <a:pt x="110" y="37"/>
                      <a:pt x="110" y="37"/>
                    </a:cubicBezTo>
                    <a:cubicBezTo>
                      <a:pt x="110" y="37"/>
                      <a:pt x="110" y="37"/>
                      <a:pt x="110" y="37"/>
                    </a:cubicBezTo>
                    <a:cubicBezTo>
                      <a:pt x="110" y="37"/>
                      <a:pt x="110" y="37"/>
                      <a:pt x="110" y="37"/>
                    </a:cubicBezTo>
                    <a:cubicBezTo>
                      <a:pt x="110" y="37"/>
                      <a:pt x="110" y="37"/>
                      <a:pt x="110" y="37"/>
                    </a:cubicBezTo>
                    <a:cubicBezTo>
                      <a:pt x="110" y="38"/>
                      <a:pt x="110" y="38"/>
                      <a:pt x="110" y="38"/>
                    </a:cubicBezTo>
                    <a:cubicBezTo>
                      <a:pt x="110" y="38"/>
                      <a:pt x="110" y="38"/>
                      <a:pt x="110" y="38"/>
                    </a:cubicBezTo>
                    <a:cubicBezTo>
                      <a:pt x="110" y="38"/>
                      <a:pt x="110" y="38"/>
                      <a:pt x="110" y="38"/>
                    </a:cubicBezTo>
                    <a:cubicBezTo>
                      <a:pt x="110" y="38"/>
                      <a:pt x="110" y="38"/>
                      <a:pt x="110" y="38"/>
                    </a:cubicBezTo>
                    <a:cubicBezTo>
                      <a:pt x="110" y="38"/>
                      <a:pt x="110" y="38"/>
                      <a:pt x="110" y="38"/>
                    </a:cubicBezTo>
                    <a:cubicBezTo>
                      <a:pt x="111" y="38"/>
                      <a:pt x="111" y="38"/>
                      <a:pt x="111" y="38"/>
                    </a:cubicBezTo>
                    <a:cubicBezTo>
                      <a:pt x="111" y="38"/>
                      <a:pt x="111" y="38"/>
                      <a:pt x="111" y="38"/>
                    </a:cubicBezTo>
                    <a:cubicBezTo>
                      <a:pt x="111" y="38"/>
                      <a:pt x="111" y="38"/>
                      <a:pt x="111" y="38"/>
                    </a:cubicBezTo>
                    <a:cubicBezTo>
                      <a:pt x="111" y="38"/>
                      <a:pt x="111" y="38"/>
                      <a:pt x="111" y="38"/>
                    </a:cubicBezTo>
                    <a:cubicBezTo>
                      <a:pt x="111" y="38"/>
                      <a:pt x="111" y="38"/>
                      <a:pt x="111" y="38"/>
                    </a:cubicBezTo>
                    <a:cubicBezTo>
                      <a:pt x="111" y="38"/>
                      <a:pt x="111" y="38"/>
                      <a:pt x="111" y="38"/>
                    </a:cubicBezTo>
                    <a:cubicBezTo>
                      <a:pt x="111" y="38"/>
                      <a:pt x="111" y="38"/>
                      <a:pt x="111" y="38"/>
                    </a:cubicBezTo>
                    <a:cubicBezTo>
                      <a:pt x="111" y="38"/>
                      <a:pt x="111" y="38"/>
                      <a:pt x="111" y="38"/>
                    </a:cubicBezTo>
                    <a:cubicBezTo>
                      <a:pt x="111" y="38"/>
                      <a:pt x="111" y="38"/>
                      <a:pt x="111" y="38"/>
                    </a:cubicBezTo>
                    <a:cubicBezTo>
                      <a:pt x="111" y="38"/>
                      <a:pt x="111" y="38"/>
                      <a:pt x="111" y="38"/>
                    </a:cubicBezTo>
                    <a:cubicBezTo>
                      <a:pt x="111" y="38"/>
                      <a:pt x="111" y="38"/>
                      <a:pt x="111" y="38"/>
                    </a:cubicBezTo>
                    <a:cubicBezTo>
                      <a:pt x="112" y="38"/>
                      <a:pt x="112" y="38"/>
                      <a:pt x="112" y="38"/>
                    </a:cubicBezTo>
                    <a:cubicBezTo>
                      <a:pt x="112" y="38"/>
                      <a:pt x="112" y="38"/>
                      <a:pt x="112" y="38"/>
                    </a:cubicBezTo>
                    <a:cubicBezTo>
                      <a:pt x="111" y="38"/>
                      <a:pt x="111" y="38"/>
                      <a:pt x="111" y="38"/>
                    </a:cubicBezTo>
                    <a:cubicBezTo>
                      <a:pt x="111" y="38"/>
                      <a:pt x="111" y="38"/>
                      <a:pt x="111" y="38"/>
                    </a:cubicBezTo>
                    <a:cubicBezTo>
                      <a:pt x="111" y="38"/>
                      <a:pt x="111" y="38"/>
                      <a:pt x="111" y="38"/>
                    </a:cubicBezTo>
                    <a:cubicBezTo>
                      <a:pt x="111" y="38"/>
                      <a:pt x="111" y="38"/>
                      <a:pt x="111" y="38"/>
                    </a:cubicBezTo>
                    <a:cubicBezTo>
                      <a:pt x="111" y="38"/>
                      <a:pt x="111" y="38"/>
                      <a:pt x="111" y="38"/>
                    </a:cubicBezTo>
                    <a:cubicBezTo>
                      <a:pt x="111" y="38"/>
                      <a:pt x="111" y="38"/>
                      <a:pt x="111" y="38"/>
                    </a:cubicBezTo>
                    <a:cubicBezTo>
                      <a:pt x="111" y="38"/>
                      <a:pt x="111" y="38"/>
                      <a:pt x="111" y="38"/>
                    </a:cubicBezTo>
                    <a:cubicBezTo>
                      <a:pt x="111" y="38"/>
                      <a:pt x="111" y="38"/>
                      <a:pt x="111" y="38"/>
                    </a:cubicBezTo>
                    <a:cubicBezTo>
                      <a:pt x="111" y="38"/>
                      <a:pt x="111" y="38"/>
                      <a:pt x="111" y="38"/>
                    </a:cubicBezTo>
                    <a:cubicBezTo>
                      <a:pt x="111" y="39"/>
                      <a:pt x="111" y="39"/>
                      <a:pt x="111" y="39"/>
                    </a:cubicBezTo>
                    <a:cubicBezTo>
                      <a:pt x="111" y="39"/>
                      <a:pt x="111" y="39"/>
                      <a:pt x="111" y="39"/>
                    </a:cubicBezTo>
                    <a:cubicBezTo>
                      <a:pt x="111" y="39"/>
                      <a:pt x="111" y="39"/>
                      <a:pt x="111" y="39"/>
                    </a:cubicBezTo>
                    <a:cubicBezTo>
                      <a:pt x="111" y="39"/>
                      <a:pt x="111" y="39"/>
                      <a:pt x="111" y="39"/>
                    </a:cubicBezTo>
                    <a:cubicBezTo>
                      <a:pt x="111" y="39"/>
                      <a:pt x="111" y="39"/>
                      <a:pt x="111" y="39"/>
                    </a:cubicBezTo>
                    <a:cubicBezTo>
                      <a:pt x="111" y="39"/>
                      <a:pt x="111" y="39"/>
                      <a:pt x="111" y="39"/>
                    </a:cubicBezTo>
                    <a:cubicBezTo>
                      <a:pt x="111" y="39"/>
                      <a:pt x="111" y="39"/>
                      <a:pt x="111" y="39"/>
                    </a:cubicBezTo>
                    <a:cubicBezTo>
                      <a:pt x="111" y="39"/>
                      <a:pt x="111" y="39"/>
                      <a:pt x="111" y="39"/>
                    </a:cubicBezTo>
                    <a:cubicBezTo>
                      <a:pt x="111" y="39"/>
                      <a:pt x="111" y="39"/>
                      <a:pt x="111" y="39"/>
                    </a:cubicBezTo>
                    <a:cubicBezTo>
                      <a:pt x="111" y="39"/>
                      <a:pt x="111" y="39"/>
                      <a:pt x="111" y="39"/>
                    </a:cubicBezTo>
                    <a:cubicBezTo>
                      <a:pt x="111" y="39"/>
                      <a:pt x="111" y="39"/>
                      <a:pt x="111" y="39"/>
                    </a:cubicBezTo>
                    <a:cubicBezTo>
                      <a:pt x="111" y="39"/>
                      <a:pt x="111" y="39"/>
                      <a:pt x="111" y="39"/>
                    </a:cubicBezTo>
                    <a:cubicBezTo>
                      <a:pt x="111" y="39"/>
                      <a:pt x="111" y="39"/>
                      <a:pt x="111" y="39"/>
                    </a:cubicBezTo>
                    <a:cubicBezTo>
                      <a:pt x="111" y="39"/>
                      <a:pt x="111" y="39"/>
                      <a:pt x="111" y="39"/>
                    </a:cubicBezTo>
                    <a:cubicBezTo>
                      <a:pt x="111" y="39"/>
                      <a:pt x="111" y="39"/>
                      <a:pt x="111" y="39"/>
                    </a:cubicBezTo>
                    <a:cubicBezTo>
                      <a:pt x="111" y="39"/>
                      <a:pt x="111" y="39"/>
                      <a:pt x="111" y="39"/>
                    </a:cubicBezTo>
                    <a:cubicBezTo>
                      <a:pt x="111" y="40"/>
                      <a:pt x="111" y="40"/>
                      <a:pt x="111" y="40"/>
                    </a:cubicBezTo>
                    <a:cubicBezTo>
                      <a:pt x="111" y="39"/>
                      <a:pt x="111" y="39"/>
                      <a:pt x="111" y="39"/>
                    </a:cubicBezTo>
                    <a:cubicBezTo>
                      <a:pt x="111" y="39"/>
                      <a:pt x="111" y="39"/>
                      <a:pt x="111" y="39"/>
                    </a:cubicBezTo>
                    <a:cubicBezTo>
                      <a:pt x="112" y="40"/>
                      <a:pt x="112" y="40"/>
                      <a:pt x="112" y="40"/>
                    </a:cubicBezTo>
                    <a:cubicBezTo>
                      <a:pt x="112" y="39"/>
                      <a:pt x="112" y="39"/>
                      <a:pt x="112" y="39"/>
                    </a:cubicBezTo>
                    <a:cubicBezTo>
                      <a:pt x="112" y="40"/>
                      <a:pt x="112" y="40"/>
                      <a:pt x="112" y="40"/>
                    </a:cubicBezTo>
                    <a:cubicBezTo>
                      <a:pt x="112" y="40"/>
                      <a:pt x="112" y="40"/>
                      <a:pt x="112" y="40"/>
                    </a:cubicBezTo>
                    <a:cubicBezTo>
                      <a:pt x="112" y="40"/>
                      <a:pt x="112" y="40"/>
                      <a:pt x="112" y="40"/>
                    </a:cubicBezTo>
                    <a:cubicBezTo>
                      <a:pt x="112" y="39"/>
                      <a:pt x="112" y="39"/>
                      <a:pt x="112" y="39"/>
                    </a:cubicBezTo>
                    <a:cubicBezTo>
                      <a:pt x="112" y="40"/>
                      <a:pt x="112" y="40"/>
                      <a:pt x="112" y="40"/>
                    </a:cubicBezTo>
                    <a:cubicBezTo>
                      <a:pt x="112" y="40"/>
                      <a:pt x="112" y="40"/>
                      <a:pt x="112" y="40"/>
                    </a:cubicBezTo>
                    <a:cubicBezTo>
                      <a:pt x="112" y="40"/>
                      <a:pt x="112" y="40"/>
                      <a:pt x="112" y="40"/>
                    </a:cubicBezTo>
                    <a:cubicBezTo>
                      <a:pt x="112" y="40"/>
                      <a:pt x="112" y="40"/>
                      <a:pt x="112" y="40"/>
                    </a:cubicBezTo>
                    <a:cubicBezTo>
                      <a:pt x="113" y="40"/>
                      <a:pt x="113" y="40"/>
                      <a:pt x="113" y="40"/>
                    </a:cubicBezTo>
                    <a:cubicBezTo>
                      <a:pt x="113" y="40"/>
                      <a:pt x="113" y="40"/>
                      <a:pt x="113" y="40"/>
                    </a:cubicBezTo>
                    <a:cubicBezTo>
                      <a:pt x="113" y="41"/>
                      <a:pt x="113" y="41"/>
                      <a:pt x="113" y="41"/>
                    </a:cubicBezTo>
                    <a:cubicBezTo>
                      <a:pt x="113" y="40"/>
                      <a:pt x="113" y="40"/>
                      <a:pt x="113" y="40"/>
                    </a:cubicBezTo>
                    <a:cubicBezTo>
                      <a:pt x="113" y="41"/>
                      <a:pt x="113" y="41"/>
                      <a:pt x="113" y="41"/>
                    </a:cubicBezTo>
                    <a:cubicBezTo>
                      <a:pt x="113" y="41"/>
                      <a:pt x="113" y="41"/>
                      <a:pt x="113" y="41"/>
                    </a:cubicBezTo>
                    <a:cubicBezTo>
                      <a:pt x="113" y="41"/>
                      <a:pt x="113" y="41"/>
                      <a:pt x="113" y="41"/>
                    </a:cubicBezTo>
                    <a:cubicBezTo>
                      <a:pt x="113" y="41"/>
                      <a:pt x="113" y="41"/>
                      <a:pt x="113" y="41"/>
                    </a:cubicBezTo>
                    <a:cubicBezTo>
                      <a:pt x="113" y="41"/>
                      <a:pt x="113" y="41"/>
                      <a:pt x="113" y="41"/>
                    </a:cubicBezTo>
                    <a:cubicBezTo>
                      <a:pt x="113" y="41"/>
                      <a:pt x="113" y="41"/>
                      <a:pt x="113" y="41"/>
                    </a:cubicBezTo>
                    <a:cubicBezTo>
                      <a:pt x="113" y="41"/>
                      <a:pt x="113" y="41"/>
                      <a:pt x="113" y="41"/>
                    </a:cubicBezTo>
                    <a:cubicBezTo>
                      <a:pt x="113" y="42"/>
                      <a:pt x="113" y="42"/>
                      <a:pt x="113" y="42"/>
                    </a:cubicBezTo>
                    <a:cubicBezTo>
                      <a:pt x="114" y="41"/>
                      <a:pt x="114" y="41"/>
                      <a:pt x="114" y="41"/>
                    </a:cubicBezTo>
                    <a:cubicBezTo>
                      <a:pt x="114" y="41"/>
                      <a:pt x="114" y="41"/>
                      <a:pt x="114" y="41"/>
                    </a:cubicBezTo>
                    <a:cubicBezTo>
                      <a:pt x="114" y="41"/>
                      <a:pt x="114" y="41"/>
                      <a:pt x="114" y="41"/>
                    </a:cubicBezTo>
                    <a:cubicBezTo>
                      <a:pt x="114" y="41"/>
                      <a:pt x="114" y="41"/>
                      <a:pt x="114" y="41"/>
                    </a:cubicBezTo>
                    <a:cubicBezTo>
                      <a:pt x="113" y="41"/>
                      <a:pt x="113" y="41"/>
                      <a:pt x="113" y="41"/>
                    </a:cubicBezTo>
                    <a:cubicBezTo>
                      <a:pt x="113" y="41"/>
                      <a:pt x="113" y="41"/>
                      <a:pt x="113" y="41"/>
                    </a:cubicBezTo>
                    <a:cubicBezTo>
                      <a:pt x="113" y="41"/>
                      <a:pt x="113" y="41"/>
                      <a:pt x="113" y="41"/>
                    </a:cubicBezTo>
                    <a:cubicBezTo>
                      <a:pt x="114" y="41"/>
                      <a:pt x="114" y="41"/>
                      <a:pt x="114" y="41"/>
                    </a:cubicBezTo>
                    <a:cubicBezTo>
                      <a:pt x="114" y="41"/>
                      <a:pt x="114" y="41"/>
                      <a:pt x="114" y="41"/>
                    </a:cubicBezTo>
                    <a:cubicBezTo>
                      <a:pt x="114" y="41"/>
                      <a:pt x="114" y="41"/>
                      <a:pt x="114" y="41"/>
                    </a:cubicBezTo>
                    <a:cubicBezTo>
                      <a:pt x="114" y="41"/>
                      <a:pt x="114" y="41"/>
                      <a:pt x="114" y="41"/>
                    </a:cubicBezTo>
                    <a:cubicBezTo>
                      <a:pt x="114" y="41"/>
                      <a:pt x="114" y="41"/>
                      <a:pt x="114" y="41"/>
                    </a:cubicBezTo>
                    <a:cubicBezTo>
                      <a:pt x="114" y="41"/>
                      <a:pt x="114" y="41"/>
                      <a:pt x="114" y="41"/>
                    </a:cubicBezTo>
                    <a:cubicBezTo>
                      <a:pt x="114" y="41"/>
                      <a:pt x="114" y="41"/>
                      <a:pt x="114" y="41"/>
                    </a:cubicBezTo>
                    <a:cubicBezTo>
                      <a:pt x="114" y="41"/>
                      <a:pt x="114" y="41"/>
                      <a:pt x="114" y="41"/>
                    </a:cubicBezTo>
                    <a:cubicBezTo>
                      <a:pt x="114" y="40"/>
                      <a:pt x="114" y="40"/>
                      <a:pt x="114" y="40"/>
                    </a:cubicBezTo>
                    <a:cubicBezTo>
                      <a:pt x="115" y="40"/>
                      <a:pt x="115" y="40"/>
                      <a:pt x="115" y="40"/>
                    </a:cubicBezTo>
                    <a:cubicBezTo>
                      <a:pt x="115" y="40"/>
                      <a:pt x="115" y="40"/>
                      <a:pt x="115" y="40"/>
                    </a:cubicBezTo>
                    <a:cubicBezTo>
                      <a:pt x="115" y="40"/>
                      <a:pt x="115" y="40"/>
                      <a:pt x="115" y="40"/>
                    </a:cubicBezTo>
                    <a:cubicBezTo>
                      <a:pt x="115" y="41"/>
                      <a:pt x="115" y="41"/>
                      <a:pt x="115" y="41"/>
                    </a:cubicBezTo>
                    <a:cubicBezTo>
                      <a:pt x="115" y="41"/>
                      <a:pt x="115" y="41"/>
                      <a:pt x="115" y="41"/>
                    </a:cubicBezTo>
                    <a:cubicBezTo>
                      <a:pt x="115" y="41"/>
                      <a:pt x="115" y="41"/>
                      <a:pt x="115" y="41"/>
                    </a:cubicBezTo>
                    <a:cubicBezTo>
                      <a:pt x="115" y="41"/>
                      <a:pt x="115" y="41"/>
                      <a:pt x="115" y="41"/>
                    </a:cubicBezTo>
                    <a:cubicBezTo>
                      <a:pt x="115" y="41"/>
                      <a:pt x="115" y="41"/>
                      <a:pt x="115" y="41"/>
                    </a:cubicBezTo>
                    <a:cubicBezTo>
                      <a:pt x="115" y="41"/>
                      <a:pt x="115" y="41"/>
                      <a:pt x="115" y="41"/>
                    </a:cubicBezTo>
                    <a:cubicBezTo>
                      <a:pt x="115" y="41"/>
                      <a:pt x="115" y="41"/>
                      <a:pt x="115" y="41"/>
                    </a:cubicBezTo>
                    <a:cubicBezTo>
                      <a:pt x="114" y="41"/>
                      <a:pt x="114" y="41"/>
                      <a:pt x="114" y="41"/>
                    </a:cubicBezTo>
                    <a:cubicBezTo>
                      <a:pt x="114" y="41"/>
                      <a:pt x="114" y="41"/>
                      <a:pt x="114" y="41"/>
                    </a:cubicBezTo>
                    <a:cubicBezTo>
                      <a:pt x="114" y="41"/>
                      <a:pt x="114" y="41"/>
                      <a:pt x="114" y="41"/>
                    </a:cubicBezTo>
                    <a:cubicBezTo>
                      <a:pt x="114" y="41"/>
                      <a:pt x="114" y="41"/>
                      <a:pt x="114" y="41"/>
                    </a:cubicBezTo>
                    <a:cubicBezTo>
                      <a:pt x="114" y="42"/>
                      <a:pt x="114" y="42"/>
                      <a:pt x="114" y="42"/>
                    </a:cubicBezTo>
                    <a:cubicBezTo>
                      <a:pt x="114" y="42"/>
                      <a:pt x="114" y="42"/>
                      <a:pt x="114" y="42"/>
                    </a:cubicBezTo>
                    <a:cubicBezTo>
                      <a:pt x="114" y="42"/>
                      <a:pt x="114" y="42"/>
                      <a:pt x="114" y="42"/>
                    </a:cubicBezTo>
                    <a:cubicBezTo>
                      <a:pt x="114" y="42"/>
                      <a:pt x="114" y="42"/>
                      <a:pt x="114" y="42"/>
                    </a:cubicBezTo>
                    <a:cubicBezTo>
                      <a:pt x="114" y="42"/>
                      <a:pt x="114" y="42"/>
                      <a:pt x="114" y="42"/>
                    </a:cubicBezTo>
                    <a:cubicBezTo>
                      <a:pt x="114" y="42"/>
                      <a:pt x="114" y="42"/>
                      <a:pt x="114" y="42"/>
                    </a:cubicBezTo>
                    <a:cubicBezTo>
                      <a:pt x="114" y="42"/>
                      <a:pt x="114" y="42"/>
                      <a:pt x="114" y="42"/>
                    </a:cubicBezTo>
                    <a:cubicBezTo>
                      <a:pt x="114" y="42"/>
                      <a:pt x="114" y="42"/>
                      <a:pt x="114" y="42"/>
                    </a:cubicBezTo>
                    <a:cubicBezTo>
                      <a:pt x="114" y="42"/>
                      <a:pt x="114" y="42"/>
                      <a:pt x="114" y="42"/>
                    </a:cubicBezTo>
                    <a:cubicBezTo>
                      <a:pt x="114" y="42"/>
                      <a:pt x="114" y="42"/>
                      <a:pt x="114" y="42"/>
                    </a:cubicBezTo>
                    <a:cubicBezTo>
                      <a:pt x="114" y="42"/>
                      <a:pt x="114" y="42"/>
                      <a:pt x="114" y="42"/>
                    </a:cubicBezTo>
                    <a:cubicBezTo>
                      <a:pt x="114" y="42"/>
                      <a:pt x="114" y="42"/>
                      <a:pt x="114" y="42"/>
                    </a:cubicBezTo>
                    <a:cubicBezTo>
                      <a:pt x="114" y="42"/>
                      <a:pt x="114" y="42"/>
                      <a:pt x="114" y="42"/>
                    </a:cubicBezTo>
                    <a:cubicBezTo>
                      <a:pt x="114" y="42"/>
                      <a:pt x="114" y="42"/>
                      <a:pt x="114" y="42"/>
                    </a:cubicBezTo>
                    <a:cubicBezTo>
                      <a:pt x="114" y="42"/>
                      <a:pt x="114" y="42"/>
                      <a:pt x="114" y="42"/>
                    </a:cubicBezTo>
                    <a:cubicBezTo>
                      <a:pt x="114" y="42"/>
                      <a:pt x="114" y="42"/>
                      <a:pt x="114" y="42"/>
                    </a:cubicBezTo>
                    <a:cubicBezTo>
                      <a:pt x="114" y="42"/>
                      <a:pt x="114" y="42"/>
                      <a:pt x="114" y="42"/>
                    </a:cubicBezTo>
                    <a:cubicBezTo>
                      <a:pt x="114" y="42"/>
                      <a:pt x="114" y="42"/>
                      <a:pt x="114" y="42"/>
                    </a:cubicBezTo>
                    <a:cubicBezTo>
                      <a:pt x="114" y="42"/>
                      <a:pt x="114" y="42"/>
                      <a:pt x="114" y="42"/>
                    </a:cubicBezTo>
                    <a:cubicBezTo>
                      <a:pt x="114" y="42"/>
                      <a:pt x="114" y="42"/>
                      <a:pt x="114" y="42"/>
                    </a:cubicBezTo>
                    <a:cubicBezTo>
                      <a:pt x="114" y="42"/>
                      <a:pt x="114" y="42"/>
                      <a:pt x="114" y="42"/>
                    </a:cubicBezTo>
                    <a:cubicBezTo>
                      <a:pt x="115" y="42"/>
                      <a:pt x="115" y="42"/>
                      <a:pt x="115" y="42"/>
                    </a:cubicBezTo>
                    <a:cubicBezTo>
                      <a:pt x="115" y="42"/>
                      <a:pt x="115" y="42"/>
                      <a:pt x="115" y="42"/>
                    </a:cubicBezTo>
                    <a:cubicBezTo>
                      <a:pt x="115" y="42"/>
                      <a:pt x="115" y="42"/>
                      <a:pt x="115" y="42"/>
                    </a:cubicBezTo>
                    <a:cubicBezTo>
                      <a:pt x="115" y="42"/>
                      <a:pt x="115" y="42"/>
                      <a:pt x="115" y="42"/>
                    </a:cubicBezTo>
                    <a:cubicBezTo>
                      <a:pt x="115" y="42"/>
                      <a:pt x="115" y="42"/>
                      <a:pt x="115" y="42"/>
                    </a:cubicBezTo>
                    <a:cubicBezTo>
                      <a:pt x="115" y="42"/>
                      <a:pt x="115" y="42"/>
                      <a:pt x="115" y="42"/>
                    </a:cubicBezTo>
                    <a:cubicBezTo>
                      <a:pt x="115" y="42"/>
                      <a:pt x="115" y="42"/>
                      <a:pt x="115" y="42"/>
                    </a:cubicBezTo>
                    <a:cubicBezTo>
                      <a:pt x="115" y="42"/>
                      <a:pt x="115" y="42"/>
                      <a:pt x="115" y="42"/>
                    </a:cubicBezTo>
                    <a:cubicBezTo>
                      <a:pt x="115" y="42"/>
                      <a:pt x="115" y="42"/>
                      <a:pt x="115"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1"/>
                      <a:pt x="116" y="41"/>
                      <a:pt x="116" y="41"/>
                    </a:cubicBezTo>
                    <a:cubicBezTo>
                      <a:pt x="116" y="41"/>
                      <a:pt x="116" y="41"/>
                      <a:pt x="116" y="41"/>
                    </a:cubicBezTo>
                    <a:cubicBezTo>
                      <a:pt x="116" y="41"/>
                      <a:pt x="116" y="41"/>
                      <a:pt x="116" y="41"/>
                    </a:cubicBezTo>
                    <a:cubicBezTo>
                      <a:pt x="116" y="42"/>
                      <a:pt x="116" y="42"/>
                      <a:pt x="116" y="42"/>
                    </a:cubicBezTo>
                    <a:cubicBezTo>
                      <a:pt x="117" y="41"/>
                      <a:pt x="117" y="41"/>
                      <a:pt x="117" y="41"/>
                    </a:cubicBezTo>
                    <a:cubicBezTo>
                      <a:pt x="117" y="41"/>
                      <a:pt x="117" y="41"/>
                      <a:pt x="117" y="41"/>
                    </a:cubicBezTo>
                    <a:cubicBezTo>
                      <a:pt x="117" y="41"/>
                      <a:pt x="117" y="41"/>
                      <a:pt x="117" y="41"/>
                    </a:cubicBezTo>
                    <a:cubicBezTo>
                      <a:pt x="117" y="41"/>
                      <a:pt x="117" y="41"/>
                      <a:pt x="117" y="41"/>
                    </a:cubicBezTo>
                    <a:cubicBezTo>
                      <a:pt x="117" y="41"/>
                      <a:pt x="117" y="41"/>
                      <a:pt x="117" y="41"/>
                    </a:cubicBezTo>
                    <a:cubicBezTo>
                      <a:pt x="117" y="41"/>
                      <a:pt x="117" y="41"/>
                      <a:pt x="117" y="41"/>
                    </a:cubicBezTo>
                    <a:cubicBezTo>
                      <a:pt x="117" y="41"/>
                      <a:pt x="117" y="41"/>
                      <a:pt x="117" y="41"/>
                    </a:cubicBezTo>
                    <a:cubicBezTo>
                      <a:pt x="117" y="42"/>
                      <a:pt x="117" y="42"/>
                      <a:pt x="117" y="42"/>
                    </a:cubicBezTo>
                    <a:cubicBezTo>
                      <a:pt x="117" y="42"/>
                      <a:pt x="117" y="42"/>
                      <a:pt x="117" y="42"/>
                    </a:cubicBezTo>
                    <a:cubicBezTo>
                      <a:pt x="117" y="42"/>
                      <a:pt x="117" y="42"/>
                      <a:pt x="117" y="42"/>
                    </a:cubicBezTo>
                    <a:cubicBezTo>
                      <a:pt x="117" y="42"/>
                      <a:pt x="117" y="42"/>
                      <a:pt x="117" y="42"/>
                    </a:cubicBezTo>
                    <a:cubicBezTo>
                      <a:pt x="118" y="43"/>
                      <a:pt x="118" y="43"/>
                      <a:pt x="118" y="43"/>
                    </a:cubicBezTo>
                    <a:cubicBezTo>
                      <a:pt x="118" y="42"/>
                      <a:pt x="118" y="42"/>
                      <a:pt x="118" y="42"/>
                    </a:cubicBezTo>
                    <a:cubicBezTo>
                      <a:pt x="118" y="43"/>
                      <a:pt x="118" y="43"/>
                      <a:pt x="118" y="43"/>
                    </a:cubicBezTo>
                    <a:cubicBezTo>
                      <a:pt x="118" y="42"/>
                      <a:pt x="118" y="42"/>
                      <a:pt x="118" y="42"/>
                    </a:cubicBezTo>
                    <a:cubicBezTo>
                      <a:pt x="118" y="43"/>
                      <a:pt x="118" y="43"/>
                      <a:pt x="118" y="43"/>
                    </a:cubicBezTo>
                    <a:cubicBezTo>
                      <a:pt x="118" y="42"/>
                      <a:pt x="118" y="42"/>
                      <a:pt x="118" y="42"/>
                    </a:cubicBezTo>
                    <a:cubicBezTo>
                      <a:pt x="118" y="43"/>
                      <a:pt x="118" y="43"/>
                      <a:pt x="118" y="43"/>
                    </a:cubicBezTo>
                    <a:cubicBezTo>
                      <a:pt x="118" y="42"/>
                      <a:pt x="118" y="42"/>
                      <a:pt x="118" y="42"/>
                    </a:cubicBezTo>
                    <a:cubicBezTo>
                      <a:pt x="118" y="43"/>
                      <a:pt x="118" y="43"/>
                      <a:pt x="118" y="43"/>
                    </a:cubicBezTo>
                    <a:cubicBezTo>
                      <a:pt x="118" y="43"/>
                      <a:pt x="118" y="43"/>
                      <a:pt x="118" y="43"/>
                    </a:cubicBezTo>
                    <a:cubicBezTo>
                      <a:pt x="119" y="43"/>
                      <a:pt x="119" y="43"/>
                      <a:pt x="119" y="43"/>
                    </a:cubicBezTo>
                    <a:cubicBezTo>
                      <a:pt x="119" y="43"/>
                      <a:pt x="119" y="43"/>
                      <a:pt x="119" y="43"/>
                    </a:cubicBezTo>
                    <a:cubicBezTo>
                      <a:pt x="119" y="43"/>
                      <a:pt x="119" y="43"/>
                      <a:pt x="119" y="43"/>
                    </a:cubicBezTo>
                    <a:cubicBezTo>
                      <a:pt x="119" y="43"/>
                      <a:pt x="119" y="43"/>
                      <a:pt x="119" y="43"/>
                    </a:cubicBezTo>
                    <a:cubicBezTo>
                      <a:pt x="119" y="43"/>
                      <a:pt x="119" y="43"/>
                      <a:pt x="119" y="43"/>
                    </a:cubicBezTo>
                    <a:cubicBezTo>
                      <a:pt x="119" y="43"/>
                      <a:pt x="119" y="43"/>
                      <a:pt x="119" y="43"/>
                    </a:cubicBezTo>
                    <a:cubicBezTo>
                      <a:pt x="119" y="43"/>
                      <a:pt x="119" y="43"/>
                      <a:pt x="119" y="43"/>
                    </a:cubicBezTo>
                    <a:cubicBezTo>
                      <a:pt x="119" y="43"/>
                      <a:pt x="119" y="43"/>
                      <a:pt x="119" y="43"/>
                    </a:cubicBezTo>
                    <a:cubicBezTo>
                      <a:pt x="119" y="43"/>
                      <a:pt x="119" y="43"/>
                      <a:pt x="119" y="43"/>
                    </a:cubicBezTo>
                    <a:cubicBezTo>
                      <a:pt x="119" y="43"/>
                      <a:pt x="119" y="43"/>
                      <a:pt x="119" y="43"/>
                    </a:cubicBezTo>
                    <a:cubicBezTo>
                      <a:pt x="119" y="43"/>
                      <a:pt x="119" y="43"/>
                      <a:pt x="119" y="43"/>
                    </a:cubicBezTo>
                    <a:cubicBezTo>
                      <a:pt x="119" y="44"/>
                      <a:pt x="119" y="44"/>
                      <a:pt x="119" y="44"/>
                    </a:cubicBezTo>
                    <a:cubicBezTo>
                      <a:pt x="119" y="44"/>
                      <a:pt x="119" y="44"/>
                      <a:pt x="119" y="44"/>
                    </a:cubicBezTo>
                    <a:cubicBezTo>
                      <a:pt x="119" y="44"/>
                      <a:pt x="119" y="44"/>
                      <a:pt x="119" y="44"/>
                    </a:cubicBezTo>
                    <a:cubicBezTo>
                      <a:pt x="119" y="44"/>
                      <a:pt x="119" y="44"/>
                      <a:pt x="119" y="44"/>
                    </a:cubicBezTo>
                    <a:cubicBezTo>
                      <a:pt x="119" y="44"/>
                      <a:pt x="119" y="44"/>
                      <a:pt x="119" y="44"/>
                    </a:cubicBezTo>
                    <a:cubicBezTo>
                      <a:pt x="119" y="44"/>
                      <a:pt x="119" y="44"/>
                      <a:pt x="119" y="44"/>
                    </a:cubicBezTo>
                    <a:cubicBezTo>
                      <a:pt x="119" y="44"/>
                      <a:pt x="119" y="44"/>
                      <a:pt x="119" y="44"/>
                    </a:cubicBezTo>
                    <a:cubicBezTo>
                      <a:pt x="119" y="44"/>
                      <a:pt x="119" y="44"/>
                      <a:pt x="119" y="44"/>
                    </a:cubicBezTo>
                    <a:cubicBezTo>
                      <a:pt x="119" y="44"/>
                      <a:pt x="119" y="44"/>
                      <a:pt x="119" y="44"/>
                    </a:cubicBezTo>
                    <a:cubicBezTo>
                      <a:pt x="119" y="44"/>
                      <a:pt x="119" y="44"/>
                      <a:pt x="119" y="44"/>
                    </a:cubicBezTo>
                    <a:cubicBezTo>
                      <a:pt x="119" y="44"/>
                      <a:pt x="119" y="44"/>
                      <a:pt x="119" y="44"/>
                    </a:cubicBezTo>
                    <a:cubicBezTo>
                      <a:pt x="118" y="45"/>
                      <a:pt x="118" y="45"/>
                      <a:pt x="118" y="45"/>
                    </a:cubicBezTo>
                    <a:cubicBezTo>
                      <a:pt x="118" y="45"/>
                      <a:pt x="118" y="45"/>
                      <a:pt x="118" y="45"/>
                    </a:cubicBezTo>
                    <a:cubicBezTo>
                      <a:pt x="118" y="45"/>
                      <a:pt x="118" y="45"/>
                      <a:pt x="118" y="45"/>
                    </a:cubicBezTo>
                    <a:cubicBezTo>
                      <a:pt x="118" y="45"/>
                      <a:pt x="118" y="45"/>
                      <a:pt x="118" y="45"/>
                    </a:cubicBezTo>
                    <a:cubicBezTo>
                      <a:pt x="118" y="45"/>
                      <a:pt x="118" y="45"/>
                      <a:pt x="118" y="45"/>
                    </a:cubicBezTo>
                    <a:cubicBezTo>
                      <a:pt x="118" y="45"/>
                      <a:pt x="118" y="45"/>
                      <a:pt x="118" y="45"/>
                    </a:cubicBezTo>
                    <a:cubicBezTo>
                      <a:pt x="118" y="45"/>
                      <a:pt x="118" y="45"/>
                      <a:pt x="118" y="45"/>
                    </a:cubicBezTo>
                    <a:cubicBezTo>
                      <a:pt x="118" y="45"/>
                      <a:pt x="118" y="45"/>
                      <a:pt x="118" y="45"/>
                    </a:cubicBezTo>
                    <a:cubicBezTo>
                      <a:pt x="118" y="45"/>
                      <a:pt x="118" y="45"/>
                      <a:pt x="118" y="45"/>
                    </a:cubicBezTo>
                    <a:cubicBezTo>
                      <a:pt x="118" y="45"/>
                      <a:pt x="118" y="45"/>
                      <a:pt x="118" y="45"/>
                    </a:cubicBezTo>
                    <a:cubicBezTo>
                      <a:pt x="118" y="45"/>
                      <a:pt x="118" y="45"/>
                      <a:pt x="118" y="45"/>
                    </a:cubicBezTo>
                    <a:cubicBezTo>
                      <a:pt x="118" y="45"/>
                      <a:pt x="118" y="45"/>
                      <a:pt x="118" y="45"/>
                    </a:cubicBezTo>
                    <a:cubicBezTo>
                      <a:pt x="118" y="45"/>
                      <a:pt x="118" y="45"/>
                      <a:pt x="118" y="45"/>
                    </a:cubicBezTo>
                    <a:cubicBezTo>
                      <a:pt x="118" y="45"/>
                      <a:pt x="118" y="45"/>
                      <a:pt x="118" y="45"/>
                    </a:cubicBezTo>
                    <a:cubicBezTo>
                      <a:pt x="118" y="46"/>
                      <a:pt x="118" y="46"/>
                      <a:pt x="118" y="46"/>
                    </a:cubicBezTo>
                    <a:cubicBezTo>
                      <a:pt x="118" y="46"/>
                      <a:pt x="118" y="46"/>
                      <a:pt x="118" y="46"/>
                    </a:cubicBezTo>
                    <a:cubicBezTo>
                      <a:pt x="118" y="46"/>
                      <a:pt x="118" y="46"/>
                      <a:pt x="118" y="46"/>
                    </a:cubicBezTo>
                    <a:cubicBezTo>
                      <a:pt x="118" y="46"/>
                      <a:pt x="118" y="46"/>
                      <a:pt x="118" y="46"/>
                    </a:cubicBezTo>
                    <a:cubicBezTo>
                      <a:pt x="118" y="46"/>
                      <a:pt x="118" y="46"/>
                      <a:pt x="118" y="46"/>
                    </a:cubicBezTo>
                    <a:cubicBezTo>
                      <a:pt x="118" y="46"/>
                      <a:pt x="118" y="46"/>
                      <a:pt x="118" y="46"/>
                    </a:cubicBezTo>
                    <a:cubicBezTo>
                      <a:pt x="118" y="46"/>
                      <a:pt x="118" y="46"/>
                      <a:pt x="118" y="46"/>
                    </a:cubicBezTo>
                    <a:cubicBezTo>
                      <a:pt x="118" y="46"/>
                      <a:pt x="118" y="46"/>
                      <a:pt x="118" y="46"/>
                    </a:cubicBezTo>
                    <a:cubicBezTo>
                      <a:pt x="118" y="47"/>
                      <a:pt x="118" y="47"/>
                      <a:pt x="118" y="47"/>
                    </a:cubicBezTo>
                    <a:cubicBezTo>
                      <a:pt x="118" y="47"/>
                      <a:pt x="118" y="47"/>
                      <a:pt x="118" y="47"/>
                    </a:cubicBezTo>
                    <a:cubicBezTo>
                      <a:pt x="118" y="47"/>
                      <a:pt x="118" y="47"/>
                      <a:pt x="118" y="47"/>
                    </a:cubicBezTo>
                    <a:cubicBezTo>
                      <a:pt x="119" y="47"/>
                      <a:pt x="119" y="47"/>
                      <a:pt x="119" y="47"/>
                    </a:cubicBezTo>
                    <a:cubicBezTo>
                      <a:pt x="119" y="47"/>
                      <a:pt x="119" y="47"/>
                      <a:pt x="119" y="47"/>
                    </a:cubicBezTo>
                    <a:cubicBezTo>
                      <a:pt x="119" y="47"/>
                      <a:pt x="119" y="47"/>
                      <a:pt x="119" y="47"/>
                    </a:cubicBezTo>
                    <a:cubicBezTo>
                      <a:pt x="119" y="47"/>
                      <a:pt x="119" y="47"/>
                      <a:pt x="119" y="47"/>
                    </a:cubicBezTo>
                    <a:cubicBezTo>
                      <a:pt x="119" y="47"/>
                      <a:pt x="119" y="47"/>
                      <a:pt x="119" y="47"/>
                    </a:cubicBezTo>
                    <a:cubicBezTo>
                      <a:pt x="119" y="47"/>
                      <a:pt x="119" y="47"/>
                      <a:pt x="119" y="47"/>
                    </a:cubicBezTo>
                    <a:cubicBezTo>
                      <a:pt x="119" y="47"/>
                      <a:pt x="119" y="47"/>
                      <a:pt x="119" y="47"/>
                    </a:cubicBezTo>
                    <a:cubicBezTo>
                      <a:pt x="120" y="47"/>
                      <a:pt x="120" y="47"/>
                      <a:pt x="120" y="47"/>
                    </a:cubicBezTo>
                    <a:cubicBezTo>
                      <a:pt x="119" y="47"/>
                      <a:pt x="119" y="47"/>
                      <a:pt x="119" y="47"/>
                    </a:cubicBezTo>
                    <a:cubicBezTo>
                      <a:pt x="119" y="47"/>
                      <a:pt x="119" y="47"/>
                      <a:pt x="119" y="47"/>
                    </a:cubicBezTo>
                    <a:cubicBezTo>
                      <a:pt x="119" y="47"/>
                      <a:pt x="119" y="47"/>
                      <a:pt x="119" y="47"/>
                    </a:cubicBezTo>
                    <a:cubicBezTo>
                      <a:pt x="119" y="47"/>
                      <a:pt x="119" y="47"/>
                      <a:pt x="119" y="47"/>
                    </a:cubicBezTo>
                    <a:cubicBezTo>
                      <a:pt x="119" y="47"/>
                      <a:pt x="119" y="47"/>
                      <a:pt x="119" y="47"/>
                    </a:cubicBezTo>
                    <a:cubicBezTo>
                      <a:pt x="119" y="48"/>
                      <a:pt x="119" y="48"/>
                      <a:pt x="119" y="48"/>
                    </a:cubicBezTo>
                    <a:cubicBezTo>
                      <a:pt x="119" y="48"/>
                      <a:pt x="119" y="48"/>
                      <a:pt x="119" y="48"/>
                    </a:cubicBezTo>
                    <a:cubicBezTo>
                      <a:pt x="119" y="48"/>
                      <a:pt x="119" y="48"/>
                      <a:pt x="119" y="48"/>
                    </a:cubicBezTo>
                    <a:cubicBezTo>
                      <a:pt x="119" y="48"/>
                      <a:pt x="119" y="48"/>
                      <a:pt x="119" y="48"/>
                    </a:cubicBezTo>
                    <a:cubicBezTo>
                      <a:pt x="119" y="48"/>
                      <a:pt x="119" y="48"/>
                      <a:pt x="119" y="48"/>
                    </a:cubicBezTo>
                    <a:cubicBezTo>
                      <a:pt x="119" y="48"/>
                      <a:pt x="119" y="48"/>
                      <a:pt x="119" y="48"/>
                    </a:cubicBezTo>
                    <a:cubicBezTo>
                      <a:pt x="119" y="48"/>
                      <a:pt x="119" y="48"/>
                      <a:pt x="119" y="48"/>
                    </a:cubicBezTo>
                    <a:cubicBezTo>
                      <a:pt x="119" y="48"/>
                      <a:pt x="119" y="48"/>
                      <a:pt x="119" y="48"/>
                    </a:cubicBezTo>
                    <a:cubicBezTo>
                      <a:pt x="119" y="48"/>
                      <a:pt x="119" y="48"/>
                      <a:pt x="119" y="48"/>
                    </a:cubicBezTo>
                    <a:cubicBezTo>
                      <a:pt x="119" y="48"/>
                      <a:pt x="119" y="48"/>
                      <a:pt x="119" y="48"/>
                    </a:cubicBezTo>
                    <a:cubicBezTo>
                      <a:pt x="119" y="48"/>
                      <a:pt x="119" y="48"/>
                      <a:pt x="119" y="48"/>
                    </a:cubicBezTo>
                    <a:cubicBezTo>
                      <a:pt x="118" y="48"/>
                      <a:pt x="118" y="48"/>
                      <a:pt x="118" y="48"/>
                    </a:cubicBezTo>
                    <a:cubicBezTo>
                      <a:pt x="118" y="48"/>
                      <a:pt x="118" y="48"/>
                      <a:pt x="118" y="48"/>
                    </a:cubicBezTo>
                    <a:cubicBezTo>
                      <a:pt x="118" y="48"/>
                      <a:pt x="118" y="48"/>
                      <a:pt x="118" y="48"/>
                    </a:cubicBezTo>
                    <a:cubicBezTo>
                      <a:pt x="119" y="48"/>
                      <a:pt x="119" y="48"/>
                      <a:pt x="119" y="48"/>
                    </a:cubicBezTo>
                    <a:cubicBezTo>
                      <a:pt x="118" y="48"/>
                      <a:pt x="118" y="48"/>
                      <a:pt x="118" y="48"/>
                    </a:cubicBezTo>
                    <a:cubicBezTo>
                      <a:pt x="118" y="48"/>
                      <a:pt x="118" y="48"/>
                      <a:pt x="118" y="48"/>
                    </a:cubicBezTo>
                    <a:cubicBezTo>
                      <a:pt x="118" y="48"/>
                      <a:pt x="118" y="48"/>
                      <a:pt x="118" y="48"/>
                    </a:cubicBezTo>
                    <a:cubicBezTo>
                      <a:pt x="118" y="48"/>
                      <a:pt x="118" y="48"/>
                      <a:pt x="118" y="48"/>
                    </a:cubicBezTo>
                    <a:cubicBezTo>
                      <a:pt x="118" y="49"/>
                      <a:pt x="118" y="49"/>
                      <a:pt x="118" y="49"/>
                    </a:cubicBezTo>
                    <a:cubicBezTo>
                      <a:pt x="118" y="49"/>
                      <a:pt x="118" y="49"/>
                      <a:pt x="118" y="49"/>
                    </a:cubicBezTo>
                    <a:cubicBezTo>
                      <a:pt x="118" y="49"/>
                      <a:pt x="118" y="49"/>
                      <a:pt x="118" y="49"/>
                    </a:cubicBezTo>
                    <a:cubicBezTo>
                      <a:pt x="118" y="49"/>
                      <a:pt x="118" y="49"/>
                      <a:pt x="118" y="49"/>
                    </a:cubicBezTo>
                    <a:cubicBezTo>
                      <a:pt x="118" y="49"/>
                      <a:pt x="118" y="49"/>
                      <a:pt x="118" y="49"/>
                    </a:cubicBezTo>
                    <a:cubicBezTo>
                      <a:pt x="118" y="49"/>
                      <a:pt x="118" y="49"/>
                      <a:pt x="118" y="49"/>
                    </a:cubicBezTo>
                    <a:cubicBezTo>
                      <a:pt x="117" y="49"/>
                      <a:pt x="117" y="49"/>
                      <a:pt x="117" y="49"/>
                    </a:cubicBezTo>
                    <a:cubicBezTo>
                      <a:pt x="117" y="49"/>
                      <a:pt x="117" y="49"/>
                      <a:pt x="117" y="49"/>
                    </a:cubicBezTo>
                    <a:cubicBezTo>
                      <a:pt x="117" y="49"/>
                      <a:pt x="117" y="49"/>
                      <a:pt x="117" y="49"/>
                    </a:cubicBezTo>
                    <a:cubicBezTo>
                      <a:pt x="117" y="49"/>
                      <a:pt x="117" y="49"/>
                      <a:pt x="117" y="49"/>
                    </a:cubicBezTo>
                    <a:cubicBezTo>
                      <a:pt x="117" y="49"/>
                      <a:pt x="117" y="49"/>
                      <a:pt x="117" y="49"/>
                    </a:cubicBezTo>
                    <a:cubicBezTo>
                      <a:pt x="117" y="49"/>
                      <a:pt x="117" y="49"/>
                      <a:pt x="117" y="49"/>
                    </a:cubicBezTo>
                    <a:cubicBezTo>
                      <a:pt x="117" y="50"/>
                      <a:pt x="117" y="50"/>
                      <a:pt x="117" y="50"/>
                    </a:cubicBezTo>
                    <a:cubicBezTo>
                      <a:pt x="117" y="50"/>
                      <a:pt x="117" y="50"/>
                      <a:pt x="117" y="50"/>
                    </a:cubicBezTo>
                    <a:cubicBezTo>
                      <a:pt x="117" y="50"/>
                      <a:pt x="117" y="50"/>
                      <a:pt x="117" y="50"/>
                    </a:cubicBezTo>
                    <a:cubicBezTo>
                      <a:pt x="117" y="50"/>
                      <a:pt x="117" y="50"/>
                      <a:pt x="117" y="50"/>
                    </a:cubicBezTo>
                    <a:cubicBezTo>
                      <a:pt x="118" y="50"/>
                      <a:pt x="118" y="50"/>
                      <a:pt x="118" y="50"/>
                    </a:cubicBezTo>
                    <a:cubicBezTo>
                      <a:pt x="118" y="50"/>
                      <a:pt x="118" y="50"/>
                      <a:pt x="118" y="50"/>
                    </a:cubicBezTo>
                    <a:cubicBezTo>
                      <a:pt x="118" y="50"/>
                      <a:pt x="118" y="50"/>
                      <a:pt x="118" y="50"/>
                    </a:cubicBezTo>
                    <a:cubicBezTo>
                      <a:pt x="118" y="50"/>
                      <a:pt x="118" y="50"/>
                      <a:pt x="118" y="50"/>
                    </a:cubicBezTo>
                    <a:cubicBezTo>
                      <a:pt x="118" y="50"/>
                      <a:pt x="118" y="50"/>
                      <a:pt x="118" y="50"/>
                    </a:cubicBezTo>
                    <a:cubicBezTo>
                      <a:pt x="118" y="50"/>
                      <a:pt x="118" y="50"/>
                      <a:pt x="118" y="50"/>
                    </a:cubicBezTo>
                    <a:cubicBezTo>
                      <a:pt x="118" y="50"/>
                      <a:pt x="118" y="50"/>
                      <a:pt x="118" y="50"/>
                    </a:cubicBezTo>
                    <a:cubicBezTo>
                      <a:pt x="118" y="50"/>
                      <a:pt x="118" y="50"/>
                      <a:pt x="118" y="50"/>
                    </a:cubicBezTo>
                    <a:cubicBezTo>
                      <a:pt x="119" y="50"/>
                      <a:pt x="119" y="50"/>
                      <a:pt x="119" y="50"/>
                    </a:cubicBezTo>
                    <a:cubicBezTo>
                      <a:pt x="119" y="49"/>
                      <a:pt x="119" y="49"/>
                      <a:pt x="119" y="49"/>
                    </a:cubicBezTo>
                    <a:cubicBezTo>
                      <a:pt x="119" y="50"/>
                      <a:pt x="119" y="50"/>
                      <a:pt x="119" y="50"/>
                    </a:cubicBezTo>
                    <a:cubicBezTo>
                      <a:pt x="119" y="49"/>
                      <a:pt x="119" y="49"/>
                      <a:pt x="119" y="49"/>
                    </a:cubicBezTo>
                    <a:cubicBezTo>
                      <a:pt x="119" y="49"/>
                      <a:pt x="119" y="49"/>
                      <a:pt x="119" y="49"/>
                    </a:cubicBezTo>
                    <a:cubicBezTo>
                      <a:pt x="119" y="49"/>
                      <a:pt x="119" y="49"/>
                      <a:pt x="119" y="49"/>
                    </a:cubicBezTo>
                    <a:cubicBezTo>
                      <a:pt x="119" y="49"/>
                      <a:pt x="119" y="49"/>
                      <a:pt x="119" y="49"/>
                    </a:cubicBezTo>
                    <a:cubicBezTo>
                      <a:pt x="119" y="49"/>
                      <a:pt x="119" y="49"/>
                      <a:pt x="119" y="49"/>
                    </a:cubicBezTo>
                    <a:cubicBezTo>
                      <a:pt x="119" y="49"/>
                      <a:pt x="119" y="49"/>
                      <a:pt x="119" y="49"/>
                    </a:cubicBezTo>
                    <a:cubicBezTo>
                      <a:pt x="120" y="49"/>
                      <a:pt x="120" y="49"/>
                      <a:pt x="120" y="49"/>
                    </a:cubicBezTo>
                    <a:cubicBezTo>
                      <a:pt x="120" y="49"/>
                      <a:pt x="120" y="49"/>
                      <a:pt x="120" y="49"/>
                    </a:cubicBezTo>
                    <a:cubicBezTo>
                      <a:pt x="120" y="49"/>
                      <a:pt x="120" y="49"/>
                      <a:pt x="120" y="49"/>
                    </a:cubicBezTo>
                    <a:cubicBezTo>
                      <a:pt x="120" y="49"/>
                      <a:pt x="120" y="49"/>
                      <a:pt x="120" y="49"/>
                    </a:cubicBezTo>
                    <a:cubicBezTo>
                      <a:pt x="120" y="49"/>
                      <a:pt x="120" y="49"/>
                      <a:pt x="120" y="49"/>
                    </a:cubicBezTo>
                    <a:cubicBezTo>
                      <a:pt x="120" y="49"/>
                      <a:pt x="120" y="49"/>
                      <a:pt x="120" y="49"/>
                    </a:cubicBezTo>
                    <a:cubicBezTo>
                      <a:pt x="120" y="49"/>
                      <a:pt x="120" y="49"/>
                      <a:pt x="120" y="49"/>
                    </a:cubicBezTo>
                    <a:cubicBezTo>
                      <a:pt x="120" y="49"/>
                      <a:pt x="120" y="49"/>
                      <a:pt x="120" y="49"/>
                    </a:cubicBezTo>
                    <a:cubicBezTo>
                      <a:pt x="120" y="49"/>
                      <a:pt x="120" y="49"/>
                      <a:pt x="120" y="49"/>
                    </a:cubicBezTo>
                    <a:cubicBezTo>
                      <a:pt x="121" y="49"/>
                      <a:pt x="121" y="49"/>
                      <a:pt x="121" y="49"/>
                    </a:cubicBezTo>
                    <a:cubicBezTo>
                      <a:pt x="121" y="49"/>
                      <a:pt x="121" y="49"/>
                      <a:pt x="121" y="49"/>
                    </a:cubicBezTo>
                    <a:cubicBezTo>
                      <a:pt x="121" y="49"/>
                      <a:pt x="121" y="49"/>
                      <a:pt x="121" y="49"/>
                    </a:cubicBezTo>
                    <a:cubicBezTo>
                      <a:pt x="121" y="50"/>
                      <a:pt x="121" y="50"/>
                      <a:pt x="121" y="50"/>
                    </a:cubicBezTo>
                    <a:cubicBezTo>
                      <a:pt x="121" y="50"/>
                      <a:pt x="121" y="50"/>
                      <a:pt x="121" y="50"/>
                    </a:cubicBezTo>
                    <a:cubicBezTo>
                      <a:pt x="121" y="50"/>
                      <a:pt x="121" y="50"/>
                      <a:pt x="121" y="50"/>
                    </a:cubicBezTo>
                    <a:cubicBezTo>
                      <a:pt x="121" y="50"/>
                      <a:pt x="121" y="50"/>
                      <a:pt x="121" y="50"/>
                    </a:cubicBezTo>
                    <a:cubicBezTo>
                      <a:pt x="121" y="50"/>
                      <a:pt x="121" y="50"/>
                      <a:pt x="121" y="50"/>
                    </a:cubicBezTo>
                    <a:cubicBezTo>
                      <a:pt x="121" y="50"/>
                      <a:pt x="121" y="50"/>
                      <a:pt x="121" y="50"/>
                    </a:cubicBezTo>
                    <a:cubicBezTo>
                      <a:pt x="121" y="51"/>
                      <a:pt x="121" y="51"/>
                      <a:pt x="121" y="51"/>
                    </a:cubicBezTo>
                    <a:cubicBezTo>
                      <a:pt x="121" y="51"/>
                      <a:pt x="121" y="51"/>
                      <a:pt x="121" y="51"/>
                    </a:cubicBezTo>
                    <a:cubicBezTo>
                      <a:pt x="121" y="51"/>
                      <a:pt x="121" y="51"/>
                      <a:pt x="121" y="51"/>
                    </a:cubicBezTo>
                    <a:cubicBezTo>
                      <a:pt x="121" y="51"/>
                      <a:pt x="121" y="51"/>
                      <a:pt x="121" y="51"/>
                    </a:cubicBezTo>
                    <a:cubicBezTo>
                      <a:pt x="121" y="51"/>
                      <a:pt x="121" y="51"/>
                      <a:pt x="121" y="51"/>
                    </a:cubicBezTo>
                    <a:cubicBezTo>
                      <a:pt x="121" y="51"/>
                      <a:pt x="121" y="51"/>
                      <a:pt x="121" y="51"/>
                    </a:cubicBezTo>
                    <a:cubicBezTo>
                      <a:pt x="121" y="51"/>
                      <a:pt x="121" y="51"/>
                      <a:pt x="121" y="51"/>
                    </a:cubicBezTo>
                    <a:cubicBezTo>
                      <a:pt x="121" y="51"/>
                      <a:pt x="121" y="51"/>
                      <a:pt x="121" y="51"/>
                    </a:cubicBezTo>
                    <a:cubicBezTo>
                      <a:pt x="121" y="51"/>
                      <a:pt x="121" y="51"/>
                      <a:pt x="121" y="51"/>
                    </a:cubicBezTo>
                    <a:cubicBezTo>
                      <a:pt x="121" y="51"/>
                      <a:pt x="121" y="51"/>
                      <a:pt x="121" y="51"/>
                    </a:cubicBezTo>
                    <a:cubicBezTo>
                      <a:pt x="121" y="51"/>
                      <a:pt x="121" y="51"/>
                      <a:pt x="121" y="51"/>
                    </a:cubicBezTo>
                    <a:cubicBezTo>
                      <a:pt x="121" y="51"/>
                      <a:pt x="121" y="51"/>
                      <a:pt x="121" y="51"/>
                    </a:cubicBezTo>
                    <a:cubicBezTo>
                      <a:pt x="121" y="51"/>
                      <a:pt x="121" y="51"/>
                      <a:pt x="121" y="51"/>
                    </a:cubicBezTo>
                    <a:cubicBezTo>
                      <a:pt x="121" y="52"/>
                      <a:pt x="121" y="52"/>
                      <a:pt x="121" y="52"/>
                    </a:cubicBezTo>
                    <a:cubicBezTo>
                      <a:pt x="121" y="52"/>
                      <a:pt x="121" y="52"/>
                      <a:pt x="121" y="52"/>
                    </a:cubicBezTo>
                    <a:cubicBezTo>
                      <a:pt x="121" y="52"/>
                      <a:pt x="121" y="52"/>
                      <a:pt x="121" y="52"/>
                    </a:cubicBezTo>
                    <a:cubicBezTo>
                      <a:pt x="121" y="52"/>
                      <a:pt x="121" y="52"/>
                      <a:pt x="121" y="52"/>
                    </a:cubicBezTo>
                    <a:cubicBezTo>
                      <a:pt x="121" y="52"/>
                      <a:pt x="121" y="52"/>
                      <a:pt x="121" y="52"/>
                    </a:cubicBezTo>
                    <a:cubicBezTo>
                      <a:pt x="121" y="52"/>
                      <a:pt x="121" y="52"/>
                      <a:pt x="121" y="52"/>
                    </a:cubicBezTo>
                    <a:cubicBezTo>
                      <a:pt x="121" y="52"/>
                      <a:pt x="121" y="52"/>
                      <a:pt x="121" y="52"/>
                    </a:cubicBezTo>
                    <a:cubicBezTo>
                      <a:pt x="121" y="52"/>
                      <a:pt x="121" y="52"/>
                      <a:pt x="121" y="52"/>
                    </a:cubicBezTo>
                    <a:cubicBezTo>
                      <a:pt x="121" y="52"/>
                      <a:pt x="121" y="52"/>
                      <a:pt x="121" y="52"/>
                    </a:cubicBezTo>
                    <a:cubicBezTo>
                      <a:pt x="121" y="52"/>
                      <a:pt x="121" y="52"/>
                      <a:pt x="121" y="52"/>
                    </a:cubicBezTo>
                    <a:cubicBezTo>
                      <a:pt x="121" y="52"/>
                      <a:pt x="121" y="52"/>
                      <a:pt x="121" y="52"/>
                    </a:cubicBezTo>
                    <a:cubicBezTo>
                      <a:pt x="121" y="52"/>
                      <a:pt x="121" y="52"/>
                      <a:pt x="121" y="52"/>
                    </a:cubicBezTo>
                    <a:cubicBezTo>
                      <a:pt x="121" y="52"/>
                      <a:pt x="121" y="52"/>
                      <a:pt x="121" y="52"/>
                    </a:cubicBezTo>
                    <a:cubicBezTo>
                      <a:pt x="121" y="53"/>
                      <a:pt x="121" y="53"/>
                      <a:pt x="121" y="53"/>
                    </a:cubicBezTo>
                    <a:cubicBezTo>
                      <a:pt x="121" y="53"/>
                      <a:pt x="121" y="53"/>
                      <a:pt x="121" y="53"/>
                    </a:cubicBezTo>
                    <a:cubicBezTo>
                      <a:pt x="121" y="53"/>
                      <a:pt x="121" y="53"/>
                      <a:pt x="121" y="53"/>
                    </a:cubicBezTo>
                    <a:cubicBezTo>
                      <a:pt x="121" y="53"/>
                      <a:pt x="121" y="53"/>
                      <a:pt x="121" y="53"/>
                    </a:cubicBezTo>
                    <a:cubicBezTo>
                      <a:pt x="121" y="53"/>
                      <a:pt x="121" y="53"/>
                      <a:pt x="121" y="53"/>
                    </a:cubicBezTo>
                    <a:cubicBezTo>
                      <a:pt x="120" y="53"/>
                      <a:pt x="120" y="53"/>
                      <a:pt x="120" y="53"/>
                    </a:cubicBezTo>
                    <a:cubicBezTo>
                      <a:pt x="120" y="53"/>
                      <a:pt x="120" y="53"/>
                      <a:pt x="120" y="53"/>
                    </a:cubicBezTo>
                    <a:cubicBezTo>
                      <a:pt x="120" y="53"/>
                      <a:pt x="120" y="53"/>
                      <a:pt x="120" y="53"/>
                    </a:cubicBezTo>
                    <a:cubicBezTo>
                      <a:pt x="120" y="53"/>
                      <a:pt x="120" y="53"/>
                      <a:pt x="120" y="53"/>
                    </a:cubicBezTo>
                    <a:cubicBezTo>
                      <a:pt x="120" y="54"/>
                      <a:pt x="120" y="54"/>
                      <a:pt x="120" y="54"/>
                    </a:cubicBezTo>
                    <a:cubicBezTo>
                      <a:pt x="120" y="54"/>
                      <a:pt x="120" y="54"/>
                      <a:pt x="120" y="54"/>
                    </a:cubicBezTo>
                    <a:cubicBezTo>
                      <a:pt x="120" y="54"/>
                      <a:pt x="120" y="54"/>
                      <a:pt x="120" y="54"/>
                    </a:cubicBezTo>
                    <a:cubicBezTo>
                      <a:pt x="120" y="54"/>
                      <a:pt x="120" y="54"/>
                      <a:pt x="120" y="54"/>
                    </a:cubicBezTo>
                    <a:cubicBezTo>
                      <a:pt x="120" y="54"/>
                      <a:pt x="120" y="54"/>
                      <a:pt x="120" y="54"/>
                    </a:cubicBezTo>
                    <a:cubicBezTo>
                      <a:pt x="120" y="54"/>
                      <a:pt x="120" y="54"/>
                      <a:pt x="120" y="54"/>
                    </a:cubicBezTo>
                    <a:cubicBezTo>
                      <a:pt x="120" y="54"/>
                      <a:pt x="120" y="54"/>
                      <a:pt x="120" y="54"/>
                    </a:cubicBezTo>
                    <a:cubicBezTo>
                      <a:pt x="120" y="54"/>
                      <a:pt x="120" y="54"/>
                      <a:pt x="120" y="54"/>
                    </a:cubicBezTo>
                    <a:cubicBezTo>
                      <a:pt x="120" y="54"/>
                      <a:pt x="120" y="54"/>
                      <a:pt x="120" y="54"/>
                    </a:cubicBezTo>
                    <a:cubicBezTo>
                      <a:pt x="120" y="54"/>
                      <a:pt x="120" y="54"/>
                      <a:pt x="120" y="54"/>
                    </a:cubicBezTo>
                    <a:cubicBezTo>
                      <a:pt x="120" y="54"/>
                      <a:pt x="120" y="54"/>
                      <a:pt x="120" y="54"/>
                    </a:cubicBezTo>
                    <a:cubicBezTo>
                      <a:pt x="120" y="54"/>
                      <a:pt x="120" y="54"/>
                      <a:pt x="120" y="54"/>
                    </a:cubicBezTo>
                    <a:cubicBezTo>
                      <a:pt x="120" y="54"/>
                      <a:pt x="120" y="54"/>
                      <a:pt x="120" y="54"/>
                    </a:cubicBezTo>
                    <a:cubicBezTo>
                      <a:pt x="120" y="54"/>
                      <a:pt x="120" y="54"/>
                      <a:pt x="120" y="54"/>
                    </a:cubicBezTo>
                    <a:cubicBezTo>
                      <a:pt x="120" y="54"/>
                      <a:pt x="120" y="54"/>
                      <a:pt x="120" y="54"/>
                    </a:cubicBezTo>
                    <a:cubicBezTo>
                      <a:pt x="120" y="54"/>
                      <a:pt x="120" y="54"/>
                      <a:pt x="120" y="54"/>
                    </a:cubicBezTo>
                    <a:cubicBezTo>
                      <a:pt x="120" y="55"/>
                      <a:pt x="120" y="55"/>
                      <a:pt x="120" y="55"/>
                    </a:cubicBezTo>
                    <a:cubicBezTo>
                      <a:pt x="120" y="54"/>
                      <a:pt x="120" y="54"/>
                      <a:pt x="120" y="54"/>
                    </a:cubicBezTo>
                    <a:cubicBezTo>
                      <a:pt x="119" y="55"/>
                      <a:pt x="119" y="55"/>
                      <a:pt x="119" y="55"/>
                    </a:cubicBezTo>
                    <a:cubicBezTo>
                      <a:pt x="119" y="55"/>
                      <a:pt x="119" y="55"/>
                      <a:pt x="119" y="55"/>
                    </a:cubicBezTo>
                    <a:cubicBezTo>
                      <a:pt x="119" y="55"/>
                      <a:pt x="119" y="55"/>
                      <a:pt x="119" y="55"/>
                    </a:cubicBezTo>
                    <a:cubicBezTo>
                      <a:pt x="119" y="55"/>
                      <a:pt x="119" y="55"/>
                      <a:pt x="119" y="55"/>
                    </a:cubicBezTo>
                    <a:cubicBezTo>
                      <a:pt x="119" y="55"/>
                      <a:pt x="119" y="55"/>
                      <a:pt x="119" y="55"/>
                    </a:cubicBezTo>
                    <a:cubicBezTo>
                      <a:pt x="119" y="55"/>
                      <a:pt x="119" y="55"/>
                      <a:pt x="119" y="55"/>
                    </a:cubicBezTo>
                    <a:cubicBezTo>
                      <a:pt x="119" y="55"/>
                      <a:pt x="119" y="55"/>
                      <a:pt x="119" y="55"/>
                    </a:cubicBezTo>
                    <a:cubicBezTo>
                      <a:pt x="119" y="55"/>
                      <a:pt x="119" y="55"/>
                      <a:pt x="119" y="55"/>
                    </a:cubicBezTo>
                    <a:cubicBezTo>
                      <a:pt x="119" y="55"/>
                      <a:pt x="119" y="55"/>
                      <a:pt x="119" y="55"/>
                    </a:cubicBezTo>
                    <a:cubicBezTo>
                      <a:pt x="119" y="55"/>
                      <a:pt x="119" y="55"/>
                      <a:pt x="119" y="55"/>
                    </a:cubicBezTo>
                    <a:cubicBezTo>
                      <a:pt x="119" y="55"/>
                      <a:pt x="119" y="55"/>
                      <a:pt x="119" y="55"/>
                    </a:cubicBezTo>
                    <a:cubicBezTo>
                      <a:pt x="119" y="55"/>
                      <a:pt x="119" y="55"/>
                      <a:pt x="119" y="55"/>
                    </a:cubicBezTo>
                    <a:cubicBezTo>
                      <a:pt x="119" y="55"/>
                      <a:pt x="119" y="55"/>
                      <a:pt x="119" y="55"/>
                    </a:cubicBezTo>
                    <a:cubicBezTo>
                      <a:pt x="119" y="55"/>
                      <a:pt x="119" y="55"/>
                      <a:pt x="119" y="55"/>
                    </a:cubicBezTo>
                    <a:cubicBezTo>
                      <a:pt x="118" y="55"/>
                      <a:pt x="118" y="55"/>
                      <a:pt x="118" y="55"/>
                    </a:cubicBezTo>
                    <a:cubicBezTo>
                      <a:pt x="118" y="55"/>
                      <a:pt x="118" y="55"/>
                      <a:pt x="118" y="55"/>
                    </a:cubicBezTo>
                    <a:cubicBezTo>
                      <a:pt x="118" y="55"/>
                      <a:pt x="118" y="55"/>
                      <a:pt x="118" y="55"/>
                    </a:cubicBezTo>
                    <a:cubicBezTo>
                      <a:pt x="118" y="55"/>
                      <a:pt x="118" y="55"/>
                      <a:pt x="118" y="55"/>
                    </a:cubicBezTo>
                    <a:cubicBezTo>
                      <a:pt x="118" y="55"/>
                      <a:pt x="118" y="55"/>
                      <a:pt x="118" y="55"/>
                    </a:cubicBezTo>
                    <a:cubicBezTo>
                      <a:pt x="118" y="55"/>
                      <a:pt x="118" y="55"/>
                      <a:pt x="118" y="55"/>
                    </a:cubicBezTo>
                    <a:cubicBezTo>
                      <a:pt x="118" y="55"/>
                      <a:pt x="118" y="55"/>
                      <a:pt x="118" y="55"/>
                    </a:cubicBezTo>
                    <a:cubicBezTo>
                      <a:pt x="118" y="55"/>
                      <a:pt x="118" y="55"/>
                      <a:pt x="118" y="55"/>
                    </a:cubicBezTo>
                    <a:cubicBezTo>
                      <a:pt x="118" y="55"/>
                      <a:pt x="118" y="55"/>
                      <a:pt x="118" y="55"/>
                    </a:cubicBezTo>
                    <a:cubicBezTo>
                      <a:pt x="118" y="55"/>
                      <a:pt x="118" y="55"/>
                      <a:pt x="118" y="55"/>
                    </a:cubicBezTo>
                    <a:cubicBezTo>
                      <a:pt x="118" y="55"/>
                      <a:pt x="118" y="55"/>
                      <a:pt x="118" y="55"/>
                    </a:cubicBezTo>
                    <a:cubicBezTo>
                      <a:pt x="118" y="55"/>
                      <a:pt x="118" y="55"/>
                      <a:pt x="118" y="55"/>
                    </a:cubicBezTo>
                    <a:cubicBezTo>
                      <a:pt x="118" y="55"/>
                      <a:pt x="118" y="55"/>
                      <a:pt x="118" y="55"/>
                    </a:cubicBezTo>
                    <a:cubicBezTo>
                      <a:pt x="118" y="55"/>
                      <a:pt x="118" y="55"/>
                      <a:pt x="118" y="55"/>
                    </a:cubicBezTo>
                    <a:cubicBezTo>
                      <a:pt x="118" y="55"/>
                      <a:pt x="118" y="55"/>
                      <a:pt x="118" y="55"/>
                    </a:cubicBezTo>
                    <a:cubicBezTo>
                      <a:pt x="117" y="55"/>
                      <a:pt x="117" y="55"/>
                      <a:pt x="117" y="55"/>
                    </a:cubicBezTo>
                    <a:cubicBezTo>
                      <a:pt x="117" y="55"/>
                      <a:pt x="117" y="55"/>
                      <a:pt x="117" y="55"/>
                    </a:cubicBezTo>
                    <a:cubicBezTo>
                      <a:pt x="117" y="55"/>
                      <a:pt x="117" y="55"/>
                      <a:pt x="117" y="55"/>
                    </a:cubicBezTo>
                    <a:cubicBezTo>
                      <a:pt x="117" y="54"/>
                      <a:pt x="117" y="54"/>
                      <a:pt x="117" y="54"/>
                    </a:cubicBezTo>
                    <a:cubicBezTo>
                      <a:pt x="117" y="54"/>
                      <a:pt x="117" y="54"/>
                      <a:pt x="117" y="54"/>
                    </a:cubicBezTo>
                    <a:cubicBezTo>
                      <a:pt x="117" y="54"/>
                      <a:pt x="117" y="54"/>
                      <a:pt x="117" y="54"/>
                    </a:cubicBezTo>
                    <a:cubicBezTo>
                      <a:pt x="117" y="54"/>
                      <a:pt x="117" y="54"/>
                      <a:pt x="117" y="54"/>
                    </a:cubicBezTo>
                    <a:cubicBezTo>
                      <a:pt x="117" y="54"/>
                      <a:pt x="117" y="54"/>
                      <a:pt x="117" y="54"/>
                    </a:cubicBezTo>
                    <a:cubicBezTo>
                      <a:pt x="117" y="54"/>
                      <a:pt x="117" y="54"/>
                      <a:pt x="117" y="54"/>
                    </a:cubicBezTo>
                    <a:cubicBezTo>
                      <a:pt x="117" y="54"/>
                      <a:pt x="117" y="54"/>
                      <a:pt x="117" y="54"/>
                    </a:cubicBezTo>
                    <a:cubicBezTo>
                      <a:pt x="117" y="54"/>
                      <a:pt x="117" y="54"/>
                      <a:pt x="117" y="54"/>
                    </a:cubicBezTo>
                    <a:cubicBezTo>
                      <a:pt x="117" y="54"/>
                      <a:pt x="117" y="54"/>
                      <a:pt x="117" y="54"/>
                    </a:cubicBezTo>
                    <a:cubicBezTo>
                      <a:pt x="117" y="54"/>
                      <a:pt x="117" y="54"/>
                      <a:pt x="117" y="54"/>
                    </a:cubicBezTo>
                    <a:cubicBezTo>
                      <a:pt x="117" y="54"/>
                      <a:pt x="117" y="54"/>
                      <a:pt x="117" y="54"/>
                    </a:cubicBezTo>
                    <a:cubicBezTo>
                      <a:pt x="117" y="54"/>
                      <a:pt x="117" y="54"/>
                      <a:pt x="117" y="54"/>
                    </a:cubicBezTo>
                    <a:cubicBezTo>
                      <a:pt x="117" y="54"/>
                      <a:pt x="117" y="54"/>
                      <a:pt x="117" y="54"/>
                    </a:cubicBezTo>
                    <a:cubicBezTo>
                      <a:pt x="116" y="54"/>
                      <a:pt x="116" y="54"/>
                      <a:pt x="116" y="54"/>
                    </a:cubicBezTo>
                    <a:cubicBezTo>
                      <a:pt x="116" y="54"/>
                      <a:pt x="116" y="54"/>
                      <a:pt x="116" y="54"/>
                    </a:cubicBezTo>
                    <a:cubicBezTo>
                      <a:pt x="116" y="54"/>
                      <a:pt x="116" y="54"/>
                      <a:pt x="116" y="54"/>
                    </a:cubicBezTo>
                    <a:cubicBezTo>
                      <a:pt x="116" y="54"/>
                      <a:pt x="116" y="54"/>
                      <a:pt x="116" y="54"/>
                    </a:cubicBezTo>
                    <a:cubicBezTo>
                      <a:pt x="116" y="54"/>
                      <a:pt x="116" y="54"/>
                      <a:pt x="116" y="54"/>
                    </a:cubicBezTo>
                    <a:cubicBezTo>
                      <a:pt x="116" y="54"/>
                      <a:pt x="116" y="54"/>
                      <a:pt x="116" y="54"/>
                    </a:cubicBezTo>
                    <a:cubicBezTo>
                      <a:pt x="116" y="54"/>
                      <a:pt x="116" y="54"/>
                      <a:pt x="116" y="54"/>
                    </a:cubicBezTo>
                    <a:cubicBezTo>
                      <a:pt x="116" y="53"/>
                      <a:pt x="116" y="53"/>
                      <a:pt x="116" y="53"/>
                    </a:cubicBezTo>
                    <a:cubicBezTo>
                      <a:pt x="116" y="53"/>
                      <a:pt x="116" y="53"/>
                      <a:pt x="116" y="53"/>
                    </a:cubicBezTo>
                    <a:cubicBezTo>
                      <a:pt x="116" y="53"/>
                      <a:pt x="116" y="53"/>
                      <a:pt x="116" y="53"/>
                    </a:cubicBezTo>
                    <a:cubicBezTo>
                      <a:pt x="116" y="53"/>
                      <a:pt x="116" y="53"/>
                      <a:pt x="116" y="53"/>
                    </a:cubicBezTo>
                    <a:cubicBezTo>
                      <a:pt x="116" y="53"/>
                      <a:pt x="116" y="53"/>
                      <a:pt x="116" y="53"/>
                    </a:cubicBezTo>
                    <a:cubicBezTo>
                      <a:pt x="116" y="54"/>
                      <a:pt x="116" y="54"/>
                      <a:pt x="116" y="54"/>
                    </a:cubicBezTo>
                    <a:cubicBezTo>
                      <a:pt x="116" y="54"/>
                      <a:pt x="116" y="54"/>
                      <a:pt x="116" y="54"/>
                    </a:cubicBezTo>
                    <a:cubicBezTo>
                      <a:pt x="116" y="54"/>
                      <a:pt x="116" y="54"/>
                      <a:pt x="116" y="54"/>
                    </a:cubicBezTo>
                    <a:cubicBezTo>
                      <a:pt x="116" y="54"/>
                      <a:pt x="116" y="54"/>
                      <a:pt x="116" y="54"/>
                    </a:cubicBezTo>
                    <a:cubicBezTo>
                      <a:pt x="116" y="54"/>
                      <a:pt x="116" y="54"/>
                      <a:pt x="116" y="54"/>
                    </a:cubicBezTo>
                    <a:cubicBezTo>
                      <a:pt x="116" y="54"/>
                      <a:pt x="116" y="54"/>
                      <a:pt x="116" y="54"/>
                    </a:cubicBezTo>
                    <a:cubicBezTo>
                      <a:pt x="116" y="54"/>
                      <a:pt x="116" y="54"/>
                      <a:pt x="116" y="54"/>
                    </a:cubicBezTo>
                    <a:cubicBezTo>
                      <a:pt x="116" y="54"/>
                      <a:pt x="116" y="54"/>
                      <a:pt x="116" y="54"/>
                    </a:cubicBezTo>
                    <a:cubicBezTo>
                      <a:pt x="116" y="54"/>
                      <a:pt x="116" y="54"/>
                      <a:pt x="116" y="54"/>
                    </a:cubicBezTo>
                    <a:cubicBezTo>
                      <a:pt x="116" y="54"/>
                      <a:pt x="116" y="54"/>
                      <a:pt x="116" y="54"/>
                    </a:cubicBezTo>
                    <a:cubicBezTo>
                      <a:pt x="116" y="54"/>
                      <a:pt x="116" y="54"/>
                      <a:pt x="116" y="54"/>
                    </a:cubicBezTo>
                    <a:cubicBezTo>
                      <a:pt x="116" y="54"/>
                      <a:pt x="116" y="54"/>
                      <a:pt x="116" y="54"/>
                    </a:cubicBezTo>
                    <a:cubicBezTo>
                      <a:pt x="116" y="54"/>
                      <a:pt x="116" y="54"/>
                      <a:pt x="116" y="54"/>
                    </a:cubicBezTo>
                    <a:cubicBezTo>
                      <a:pt x="116" y="54"/>
                      <a:pt x="116" y="54"/>
                      <a:pt x="116" y="54"/>
                    </a:cubicBezTo>
                    <a:cubicBezTo>
                      <a:pt x="115" y="54"/>
                      <a:pt x="115" y="54"/>
                      <a:pt x="115" y="54"/>
                    </a:cubicBezTo>
                    <a:cubicBezTo>
                      <a:pt x="115" y="54"/>
                      <a:pt x="115" y="54"/>
                      <a:pt x="115" y="54"/>
                    </a:cubicBezTo>
                    <a:cubicBezTo>
                      <a:pt x="115" y="54"/>
                      <a:pt x="115" y="54"/>
                      <a:pt x="115" y="54"/>
                    </a:cubicBezTo>
                    <a:cubicBezTo>
                      <a:pt x="115" y="54"/>
                      <a:pt x="115" y="54"/>
                      <a:pt x="115" y="54"/>
                    </a:cubicBezTo>
                    <a:cubicBezTo>
                      <a:pt x="115" y="54"/>
                      <a:pt x="115" y="54"/>
                      <a:pt x="115" y="54"/>
                    </a:cubicBezTo>
                    <a:cubicBezTo>
                      <a:pt x="115" y="54"/>
                      <a:pt x="115" y="54"/>
                      <a:pt x="115" y="54"/>
                    </a:cubicBezTo>
                    <a:cubicBezTo>
                      <a:pt x="115" y="54"/>
                      <a:pt x="115" y="54"/>
                      <a:pt x="115" y="54"/>
                    </a:cubicBezTo>
                    <a:cubicBezTo>
                      <a:pt x="115" y="54"/>
                      <a:pt x="115" y="54"/>
                      <a:pt x="115" y="54"/>
                    </a:cubicBezTo>
                    <a:cubicBezTo>
                      <a:pt x="115" y="54"/>
                      <a:pt x="115" y="54"/>
                      <a:pt x="115" y="54"/>
                    </a:cubicBezTo>
                    <a:cubicBezTo>
                      <a:pt x="115" y="54"/>
                      <a:pt x="115" y="54"/>
                      <a:pt x="115" y="54"/>
                    </a:cubicBezTo>
                    <a:cubicBezTo>
                      <a:pt x="115" y="54"/>
                      <a:pt x="115" y="54"/>
                      <a:pt x="115" y="54"/>
                    </a:cubicBezTo>
                    <a:cubicBezTo>
                      <a:pt x="115" y="54"/>
                      <a:pt x="115" y="54"/>
                      <a:pt x="115" y="54"/>
                    </a:cubicBezTo>
                    <a:cubicBezTo>
                      <a:pt x="115" y="54"/>
                      <a:pt x="115" y="54"/>
                      <a:pt x="115" y="54"/>
                    </a:cubicBezTo>
                    <a:cubicBezTo>
                      <a:pt x="115" y="54"/>
                      <a:pt x="115" y="54"/>
                      <a:pt x="115" y="54"/>
                    </a:cubicBezTo>
                    <a:cubicBezTo>
                      <a:pt x="115" y="54"/>
                      <a:pt x="115" y="54"/>
                      <a:pt x="115" y="54"/>
                    </a:cubicBezTo>
                    <a:cubicBezTo>
                      <a:pt x="115" y="54"/>
                      <a:pt x="115" y="54"/>
                      <a:pt x="115" y="54"/>
                    </a:cubicBezTo>
                    <a:cubicBezTo>
                      <a:pt x="115" y="54"/>
                      <a:pt x="115" y="54"/>
                      <a:pt x="115" y="54"/>
                    </a:cubicBezTo>
                    <a:cubicBezTo>
                      <a:pt x="114" y="53"/>
                      <a:pt x="114" y="53"/>
                      <a:pt x="114" y="53"/>
                    </a:cubicBezTo>
                    <a:cubicBezTo>
                      <a:pt x="115" y="53"/>
                      <a:pt x="115" y="53"/>
                      <a:pt x="115" y="53"/>
                    </a:cubicBezTo>
                    <a:cubicBezTo>
                      <a:pt x="114" y="53"/>
                      <a:pt x="114" y="53"/>
                      <a:pt x="114" y="53"/>
                    </a:cubicBezTo>
                    <a:cubicBezTo>
                      <a:pt x="114" y="53"/>
                      <a:pt x="114" y="53"/>
                      <a:pt x="114" y="53"/>
                    </a:cubicBezTo>
                    <a:cubicBezTo>
                      <a:pt x="114" y="53"/>
                      <a:pt x="114" y="53"/>
                      <a:pt x="114" y="53"/>
                    </a:cubicBezTo>
                    <a:cubicBezTo>
                      <a:pt x="114" y="53"/>
                      <a:pt x="114" y="53"/>
                      <a:pt x="114" y="53"/>
                    </a:cubicBezTo>
                    <a:cubicBezTo>
                      <a:pt x="114" y="53"/>
                      <a:pt x="114" y="53"/>
                      <a:pt x="114" y="53"/>
                    </a:cubicBezTo>
                    <a:cubicBezTo>
                      <a:pt x="114" y="53"/>
                      <a:pt x="114" y="53"/>
                      <a:pt x="114" y="53"/>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2"/>
                      <a:pt x="114" y="52"/>
                      <a:pt x="114" y="52"/>
                    </a:cubicBezTo>
                    <a:cubicBezTo>
                      <a:pt x="114" y="52"/>
                      <a:pt x="114" y="52"/>
                      <a:pt x="114" y="52"/>
                    </a:cubicBezTo>
                    <a:cubicBezTo>
                      <a:pt x="114" y="52"/>
                      <a:pt x="114" y="52"/>
                      <a:pt x="114" y="52"/>
                    </a:cubicBezTo>
                    <a:cubicBezTo>
                      <a:pt x="114" y="52"/>
                      <a:pt x="114" y="52"/>
                      <a:pt x="114" y="52"/>
                    </a:cubicBezTo>
                    <a:cubicBezTo>
                      <a:pt x="114" y="51"/>
                      <a:pt x="114" y="51"/>
                      <a:pt x="114" y="51"/>
                    </a:cubicBezTo>
                    <a:cubicBezTo>
                      <a:pt x="114" y="51"/>
                      <a:pt x="114" y="51"/>
                      <a:pt x="114" y="51"/>
                    </a:cubicBezTo>
                    <a:cubicBezTo>
                      <a:pt x="114" y="51"/>
                      <a:pt x="114" y="51"/>
                      <a:pt x="114" y="51"/>
                    </a:cubicBezTo>
                    <a:cubicBezTo>
                      <a:pt x="114" y="51"/>
                      <a:pt x="114" y="51"/>
                      <a:pt x="114" y="51"/>
                    </a:cubicBezTo>
                    <a:cubicBezTo>
                      <a:pt x="114" y="51"/>
                      <a:pt x="114" y="51"/>
                      <a:pt x="114" y="51"/>
                    </a:cubicBezTo>
                    <a:cubicBezTo>
                      <a:pt x="114" y="51"/>
                      <a:pt x="114" y="51"/>
                      <a:pt x="114" y="51"/>
                    </a:cubicBezTo>
                    <a:cubicBezTo>
                      <a:pt x="114" y="51"/>
                      <a:pt x="114" y="51"/>
                      <a:pt x="114" y="51"/>
                    </a:cubicBezTo>
                    <a:cubicBezTo>
                      <a:pt x="114" y="51"/>
                      <a:pt x="114" y="51"/>
                      <a:pt x="114" y="51"/>
                    </a:cubicBezTo>
                    <a:cubicBezTo>
                      <a:pt x="114" y="51"/>
                      <a:pt x="114" y="51"/>
                      <a:pt x="114" y="51"/>
                    </a:cubicBezTo>
                    <a:cubicBezTo>
                      <a:pt x="114" y="51"/>
                      <a:pt x="114" y="51"/>
                      <a:pt x="114" y="51"/>
                    </a:cubicBezTo>
                    <a:cubicBezTo>
                      <a:pt x="114" y="51"/>
                      <a:pt x="114" y="51"/>
                      <a:pt x="114" y="51"/>
                    </a:cubicBezTo>
                    <a:cubicBezTo>
                      <a:pt x="114" y="51"/>
                      <a:pt x="114" y="51"/>
                      <a:pt x="114" y="51"/>
                    </a:cubicBezTo>
                    <a:cubicBezTo>
                      <a:pt x="114" y="51"/>
                      <a:pt x="114" y="51"/>
                      <a:pt x="114" y="51"/>
                    </a:cubicBezTo>
                    <a:cubicBezTo>
                      <a:pt x="114" y="50"/>
                      <a:pt x="114" y="50"/>
                      <a:pt x="114" y="50"/>
                    </a:cubicBezTo>
                    <a:cubicBezTo>
                      <a:pt x="114" y="50"/>
                      <a:pt x="114" y="50"/>
                      <a:pt x="114" y="50"/>
                    </a:cubicBezTo>
                    <a:cubicBezTo>
                      <a:pt x="114" y="50"/>
                      <a:pt x="114" y="50"/>
                      <a:pt x="114" y="50"/>
                    </a:cubicBezTo>
                    <a:cubicBezTo>
                      <a:pt x="114" y="50"/>
                      <a:pt x="114" y="50"/>
                      <a:pt x="114" y="50"/>
                    </a:cubicBezTo>
                    <a:cubicBezTo>
                      <a:pt x="114" y="50"/>
                      <a:pt x="114" y="50"/>
                      <a:pt x="114" y="50"/>
                    </a:cubicBezTo>
                    <a:cubicBezTo>
                      <a:pt x="114" y="50"/>
                      <a:pt x="114" y="50"/>
                      <a:pt x="114" y="50"/>
                    </a:cubicBezTo>
                    <a:cubicBezTo>
                      <a:pt x="114" y="50"/>
                      <a:pt x="114" y="50"/>
                      <a:pt x="114" y="50"/>
                    </a:cubicBezTo>
                    <a:cubicBezTo>
                      <a:pt x="114" y="50"/>
                      <a:pt x="114" y="50"/>
                      <a:pt x="114" y="50"/>
                    </a:cubicBezTo>
                    <a:cubicBezTo>
                      <a:pt x="114" y="50"/>
                      <a:pt x="114" y="50"/>
                      <a:pt x="114" y="50"/>
                    </a:cubicBezTo>
                    <a:cubicBezTo>
                      <a:pt x="114" y="50"/>
                      <a:pt x="114" y="50"/>
                      <a:pt x="114" y="50"/>
                    </a:cubicBezTo>
                    <a:cubicBezTo>
                      <a:pt x="114" y="50"/>
                      <a:pt x="114" y="50"/>
                      <a:pt x="114" y="50"/>
                    </a:cubicBezTo>
                    <a:cubicBezTo>
                      <a:pt x="114" y="50"/>
                      <a:pt x="114" y="50"/>
                      <a:pt x="114" y="50"/>
                    </a:cubicBezTo>
                    <a:cubicBezTo>
                      <a:pt x="114" y="50"/>
                      <a:pt x="114" y="50"/>
                      <a:pt x="114" y="50"/>
                    </a:cubicBezTo>
                    <a:cubicBezTo>
                      <a:pt x="114" y="50"/>
                      <a:pt x="114" y="50"/>
                      <a:pt x="114" y="50"/>
                    </a:cubicBezTo>
                    <a:cubicBezTo>
                      <a:pt x="114" y="50"/>
                      <a:pt x="114" y="50"/>
                      <a:pt x="114" y="50"/>
                    </a:cubicBezTo>
                    <a:cubicBezTo>
                      <a:pt x="113" y="50"/>
                      <a:pt x="113" y="50"/>
                      <a:pt x="113" y="50"/>
                    </a:cubicBezTo>
                    <a:cubicBezTo>
                      <a:pt x="113" y="50"/>
                      <a:pt x="113" y="50"/>
                      <a:pt x="113" y="50"/>
                    </a:cubicBezTo>
                    <a:cubicBezTo>
                      <a:pt x="113" y="50"/>
                      <a:pt x="113" y="50"/>
                      <a:pt x="113" y="50"/>
                    </a:cubicBezTo>
                    <a:cubicBezTo>
                      <a:pt x="113" y="50"/>
                      <a:pt x="113" y="50"/>
                      <a:pt x="113" y="50"/>
                    </a:cubicBezTo>
                    <a:cubicBezTo>
                      <a:pt x="113" y="50"/>
                      <a:pt x="113" y="50"/>
                      <a:pt x="113" y="50"/>
                    </a:cubicBezTo>
                    <a:cubicBezTo>
                      <a:pt x="113" y="50"/>
                      <a:pt x="113" y="50"/>
                      <a:pt x="113" y="50"/>
                    </a:cubicBezTo>
                    <a:cubicBezTo>
                      <a:pt x="113" y="51"/>
                      <a:pt x="113" y="51"/>
                      <a:pt x="113" y="51"/>
                    </a:cubicBezTo>
                    <a:cubicBezTo>
                      <a:pt x="113" y="51"/>
                      <a:pt x="113" y="51"/>
                      <a:pt x="113" y="51"/>
                    </a:cubicBezTo>
                    <a:cubicBezTo>
                      <a:pt x="113" y="51"/>
                      <a:pt x="113" y="51"/>
                      <a:pt x="113" y="51"/>
                    </a:cubicBezTo>
                    <a:cubicBezTo>
                      <a:pt x="113" y="51"/>
                      <a:pt x="113" y="51"/>
                      <a:pt x="113" y="51"/>
                    </a:cubicBezTo>
                    <a:cubicBezTo>
                      <a:pt x="113" y="51"/>
                      <a:pt x="113" y="51"/>
                      <a:pt x="113" y="51"/>
                    </a:cubicBezTo>
                    <a:cubicBezTo>
                      <a:pt x="113" y="51"/>
                      <a:pt x="113" y="51"/>
                      <a:pt x="113" y="51"/>
                    </a:cubicBezTo>
                    <a:cubicBezTo>
                      <a:pt x="113" y="51"/>
                      <a:pt x="113" y="51"/>
                      <a:pt x="113" y="51"/>
                    </a:cubicBezTo>
                    <a:cubicBezTo>
                      <a:pt x="113" y="51"/>
                      <a:pt x="113" y="51"/>
                      <a:pt x="113" y="51"/>
                    </a:cubicBezTo>
                    <a:cubicBezTo>
                      <a:pt x="113" y="51"/>
                      <a:pt x="113" y="51"/>
                      <a:pt x="113" y="51"/>
                    </a:cubicBezTo>
                    <a:cubicBezTo>
                      <a:pt x="113" y="51"/>
                      <a:pt x="113" y="51"/>
                      <a:pt x="113" y="51"/>
                    </a:cubicBezTo>
                    <a:cubicBezTo>
                      <a:pt x="113" y="52"/>
                      <a:pt x="113" y="52"/>
                      <a:pt x="113" y="52"/>
                    </a:cubicBezTo>
                    <a:cubicBezTo>
                      <a:pt x="113" y="52"/>
                      <a:pt x="113" y="52"/>
                      <a:pt x="113" y="52"/>
                    </a:cubicBezTo>
                    <a:cubicBezTo>
                      <a:pt x="113" y="52"/>
                      <a:pt x="113" y="52"/>
                      <a:pt x="113" y="52"/>
                    </a:cubicBezTo>
                    <a:cubicBezTo>
                      <a:pt x="113" y="52"/>
                      <a:pt x="113" y="52"/>
                      <a:pt x="113" y="52"/>
                    </a:cubicBezTo>
                    <a:cubicBezTo>
                      <a:pt x="113" y="52"/>
                      <a:pt x="113" y="52"/>
                      <a:pt x="113" y="52"/>
                    </a:cubicBezTo>
                    <a:cubicBezTo>
                      <a:pt x="113" y="52"/>
                      <a:pt x="113" y="52"/>
                      <a:pt x="113" y="52"/>
                    </a:cubicBezTo>
                    <a:cubicBezTo>
                      <a:pt x="113" y="52"/>
                      <a:pt x="113" y="52"/>
                      <a:pt x="113" y="52"/>
                    </a:cubicBezTo>
                    <a:cubicBezTo>
                      <a:pt x="113" y="52"/>
                      <a:pt x="113" y="52"/>
                      <a:pt x="113" y="52"/>
                    </a:cubicBezTo>
                    <a:cubicBezTo>
                      <a:pt x="113" y="52"/>
                      <a:pt x="113" y="52"/>
                      <a:pt x="113" y="52"/>
                    </a:cubicBezTo>
                    <a:cubicBezTo>
                      <a:pt x="113" y="52"/>
                      <a:pt x="113" y="52"/>
                      <a:pt x="113" y="52"/>
                    </a:cubicBezTo>
                    <a:cubicBezTo>
                      <a:pt x="113" y="52"/>
                      <a:pt x="113" y="52"/>
                      <a:pt x="113" y="52"/>
                    </a:cubicBezTo>
                    <a:cubicBezTo>
                      <a:pt x="113" y="52"/>
                      <a:pt x="113" y="52"/>
                      <a:pt x="113" y="52"/>
                    </a:cubicBezTo>
                    <a:cubicBezTo>
                      <a:pt x="113" y="52"/>
                      <a:pt x="113" y="52"/>
                      <a:pt x="113" y="52"/>
                    </a:cubicBezTo>
                    <a:cubicBezTo>
                      <a:pt x="113" y="52"/>
                      <a:pt x="113" y="52"/>
                      <a:pt x="113" y="52"/>
                    </a:cubicBezTo>
                    <a:cubicBezTo>
                      <a:pt x="113" y="52"/>
                      <a:pt x="113" y="52"/>
                      <a:pt x="113" y="52"/>
                    </a:cubicBezTo>
                    <a:cubicBezTo>
                      <a:pt x="113" y="53"/>
                      <a:pt x="113" y="53"/>
                      <a:pt x="113" y="53"/>
                    </a:cubicBezTo>
                    <a:cubicBezTo>
                      <a:pt x="113" y="53"/>
                      <a:pt x="113" y="53"/>
                      <a:pt x="113" y="53"/>
                    </a:cubicBezTo>
                    <a:cubicBezTo>
                      <a:pt x="112" y="53"/>
                      <a:pt x="112" y="53"/>
                      <a:pt x="112" y="53"/>
                    </a:cubicBezTo>
                    <a:cubicBezTo>
                      <a:pt x="112" y="53"/>
                      <a:pt x="112" y="53"/>
                      <a:pt x="112" y="53"/>
                    </a:cubicBezTo>
                    <a:cubicBezTo>
                      <a:pt x="112" y="53"/>
                      <a:pt x="112" y="53"/>
                      <a:pt x="112" y="53"/>
                    </a:cubicBezTo>
                    <a:cubicBezTo>
                      <a:pt x="112" y="53"/>
                      <a:pt x="112" y="53"/>
                      <a:pt x="112" y="53"/>
                    </a:cubicBezTo>
                    <a:cubicBezTo>
                      <a:pt x="112" y="53"/>
                      <a:pt x="112" y="53"/>
                      <a:pt x="112" y="53"/>
                    </a:cubicBezTo>
                    <a:cubicBezTo>
                      <a:pt x="112" y="53"/>
                      <a:pt x="112" y="53"/>
                      <a:pt x="112" y="53"/>
                    </a:cubicBezTo>
                    <a:cubicBezTo>
                      <a:pt x="112" y="53"/>
                      <a:pt x="112" y="53"/>
                      <a:pt x="112" y="53"/>
                    </a:cubicBezTo>
                    <a:cubicBezTo>
                      <a:pt x="111" y="53"/>
                      <a:pt x="111" y="53"/>
                      <a:pt x="111" y="53"/>
                    </a:cubicBezTo>
                    <a:cubicBezTo>
                      <a:pt x="111" y="53"/>
                      <a:pt x="111" y="53"/>
                      <a:pt x="111" y="53"/>
                    </a:cubicBezTo>
                    <a:cubicBezTo>
                      <a:pt x="111" y="53"/>
                      <a:pt x="111" y="53"/>
                      <a:pt x="111" y="53"/>
                    </a:cubicBezTo>
                    <a:cubicBezTo>
                      <a:pt x="111" y="53"/>
                      <a:pt x="111" y="53"/>
                      <a:pt x="111" y="53"/>
                    </a:cubicBezTo>
                    <a:cubicBezTo>
                      <a:pt x="111" y="53"/>
                      <a:pt x="111" y="53"/>
                      <a:pt x="111" y="53"/>
                    </a:cubicBezTo>
                    <a:cubicBezTo>
                      <a:pt x="111" y="53"/>
                      <a:pt x="111" y="53"/>
                      <a:pt x="111" y="53"/>
                    </a:cubicBezTo>
                    <a:cubicBezTo>
                      <a:pt x="111" y="53"/>
                      <a:pt x="111" y="53"/>
                      <a:pt x="111" y="53"/>
                    </a:cubicBezTo>
                    <a:cubicBezTo>
                      <a:pt x="111" y="53"/>
                      <a:pt x="111" y="53"/>
                      <a:pt x="111" y="53"/>
                    </a:cubicBezTo>
                    <a:cubicBezTo>
                      <a:pt x="110" y="53"/>
                      <a:pt x="110" y="53"/>
                      <a:pt x="110" y="53"/>
                    </a:cubicBezTo>
                    <a:cubicBezTo>
                      <a:pt x="110" y="53"/>
                      <a:pt x="110" y="53"/>
                      <a:pt x="110" y="53"/>
                    </a:cubicBezTo>
                    <a:cubicBezTo>
                      <a:pt x="110" y="53"/>
                      <a:pt x="110" y="53"/>
                      <a:pt x="110" y="53"/>
                    </a:cubicBezTo>
                    <a:cubicBezTo>
                      <a:pt x="110" y="53"/>
                      <a:pt x="110" y="53"/>
                      <a:pt x="110" y="53"/>
                    </a:cubicBezTo>
                    <a:cubicBezTo>
                      <a:pt x="110" y="54"/>
                      <a:pt x="110" y="54"/>
                      <a:pt x="110" y="54"/>
                    </a:cubicBezTo>
                    <a:cubicBezTo>
                      <a:pt x="110" y="54"/>
                      <a:pt x="110" y="54"/>
                      <a:pt x="110" y="54"/>
                    </a:cubicBezTo>
                    <a:cubicBezTo>
                      <a:pt x="110" y="54"/>
                      <a:pt x="110" y="54"/>
                      <a:pt x="110" y="54"/>
                    </a:cubicBezTo>
                    <a:cubicBezTo>
                      <a:pt x="110" y="54"/>
                      <a:pt x="110" y="54"/>
                      <a:pt x="110" y="54"/>
                    </a:cubicBezTo>
                    <a:cubicBezTo>
                      <a:pt x="110" y="54"/>
                      <a:pt x="110" y="54"/>
                      <a:pt x="110" y="54"/>
                    </a:cubicBezTo>
                    <a:cubicBezTo>
                      <a:pt x="110" y="54"/>
                      <a:pt x="110" y="54"/>
                      <a:pt x="110" y="54"/>
                    </a:cubicBezTo>
                    <a:cubicBezTo>
                      <a:pt x="110" y="54"/>
                      <a:pt x="110" y="54"/>
                      <a:pt x="110" y="54"/>
                    </a:cubicBezTo>
                    <a:cubicBezTo>
                      <a:pt x="110" y="54"/>
                      <a:pt x="110" y="54"/>
                      <a:pt x="110" y="54"/>
                    </a:cubicBezTo>
                    <a:cubicBezTo>
                      <a:pt x="110" y="54"/>
                      <a:pt x="110" y="54"/>
                      <a:pt x="110" y="54"/>
                    </a:cubicBezTo>
                    <a:cubicBezTo>
                      <a:pt x="110" y="54"/>
                      <a:pt x="110" y="54"/>
                      <a:pt x="110" y="54"/>
                    </a:cubicBezTo>
                    <a:cubicBezTo>
                      <a:pt x="109" y="54"/>
                      <a:pt x="109" y="54"/>
                      <a:pt x="109" y="54"/>
                    </a:cubicBezTo>
                    <a:cubicBezTo>
                      <a:pt x="109" y="54"/>
                      <a:pt x="109" y="54"/>
                      <a:pt x="109" y="54"/>
                    </a:cubicBezTo>
                    <a:cubicBezTo>
                      <a:pt x="109" y="54"/>
                      <a:pt x="109" y="54"/>
                      <a:pt x="109" y="54"/>
                    </a:cubicBezTo>
                    <a:cubicBezTo>
                      <a:pt x="109" y="54"/>
                      <a:pt x="109" y="54"/>
                      <a:pt x="109" y="54"/>
                    </a:cubicBezTo>
                    <a:cubicBezTo>
                      <a:pt x="109" y="54"/>
                      <a:pt x="109" y="54"/>
                      <a:pt x="109" y="54"/>
                    </a:cubicBezTo>
                    <a:cubicBezTo>
                      <a:pt x="109" y="54"/>
                      <a:pt x="109" y="54"/>
                      <a:pt x="109" y="54"/>
                    </a:cubicBezTo>
                    <a:cubicBezTo>
                      <a:pt x="110" y="54"/>
                      <a:pt x="110" y="54"/>
                      <a:pt x="110" y="54"/>
                    </a:cubicBezTo>
                    <a:cubicBezTo>
                      <a:pt x="109" y="54"/>
                      <a:pt x="109" y="54"/>
                      <a:pt x="109" y="54"/>
                    </a:cubicBezTo>
                    <a:cubicBezTo>
                      <a:pt x="109" y="54"/>
                      <a:pt x="109" y="54"/>
                      <a:pt x="109" y="54"/>
                    </a:cubicBezTo>
                    <a:cubicBezTo>
                      <a:pt x="109" y="54"/>
                      <a:pt x="109" y="54"/>
                      <a:pt x="109" y="54"/>
                    </a:cubicBezTo>
                    <a:cubicBezTo>
                      <a:pt x="109" y="54"/>
                      <a:pt x="109" y="54"/>
                      <a:pt x="109" y="54"/>
                    </a:cubicBezTo>
                    <a:cubicBezTo>
                      <a:pt x="109" y="54"/>
                      <a:pt x="109" y="54"/>
                      <a:pt x="109" y="54"/>
                    </a:cubicBezTo>
                    <a:cubicBezTo>
                      <a:pt x="109" y="54"/>
                      <a:pt x="109" y="54"/>
                      <a:pt x="109" y="54"/>
                    </a:cubicBezTo>
                    <a:cubicBezTo>
                      <a:pt x="109" y="54"/>
                      <a:pt x="109" y="54"/>
                      <a:pt x="109" y="54"/>
                    </a:cubicBezTo>
                    <a:cubicBezTo>
                      <a:pt x="109" y="54"/>
                      <a:pt x="109" y="54"/>
                      <a:pt x="109" y="54"/>
                    </a:cubicBezTo>
                    <a:cubicBezTo>
                      <a:pt x="109" y="55"/>
                      <a:pt x="109" y="55"/>
                      <a:pt x="109" y="55"/>
                    </a:cubicBezTo>
                    <a:cubicBezTo>
                      <a:pt x="109" y="55"/>
                      <a:pt x="109" y="55"/>
                      <a:pt x="109" y="55"/>
                    </a:cubicBezTo>
                    <a:cubicBezTo>
                      <a:pt x="109" y="55"/>
                      <a:pt x="109" y="55"/>
                      <a:pt x="109" y="55"/>
                    </a:cubicBezTo>
                    <a:cubicBezTo>
                      <a:pt x="109" y="55"/>
                      <a:pt x="109" y="55"/>
                      <a:pt x="109" y="55"/>
                    </a:cubicBezTo>
                    <a:cubicBezTo>
                      <a:pt x="109" y="55"/>
                      <a:pt x="109" y="55"/>
                      <a:pt x="109" y="55"/>
                    </a:cubicBezTo>
                    <a:cubicBezTo>
                      <a:pt x="109" y="55"/>
                      <a:pt x="109" y="55"/>
                      <a:pt x="109" y="55"/>
                    </a:cubicBezTo>
                    <a:cubicBezTo>
                      <a:pt x="109" y="55"/>
                      <a:pt x="109" y="55"/>
                      <a:pt x="109" y="55"/>
                    </a:cubicBezTo>
                    <a:cubicBezTo>
                      <a:pt x="109" y="55"/>
                      <a:pt x="109" y="55"/>
                      <a:pt x="109" y="55"/>
                    </a:cubicBezTo>
                    <a:cubicBezTo>
                      <a:pt x="109" y="55"/>
                      <a:pt x="109" y="55"/>
                      <a:pt x="109" y="55"/>
                    </a:cubicBezTo>
                    <a:cubicBezTo>
                      <a:pt x="109" y="55"/>
                      <a:pt x="109" y="55"/>
                      <a:pt x="109" y="55"/>
                    </a:cubicBezTo>
                    <a:cubicBezTo>
                      <a:pt x="109" y="55"/>
                      <a:pt x="109" y="55"/>
                      <a:pt x="109" y="55"/>
                    </a:cubicBezTo>
                    <a:cubicBezTo>
                      <a:pt x="109" y="55"/>
                      <a:pt x="109" y="55"/>
                      <a:pt x="109" y="55"/>
                    </a:cubicBezTo>
                    <a:cubicBezTo>
                      <a:pt x="109" y="55"/>
                      <a:pt x="109" y="55"/>
                      <a:pt x="109" y="55"/>
                    </a:cubicBezTo>
                    <a:cubicBezTo>
                      <a:pt x="109" y="55"/>
                      <a:pt x="109" y="55"/>
                      <a:pt x="109" y="55"/>
                    </a:cubicBezTo>
                    <a:cubicBezTo>
                      <a:pt x="109" y="56"/>
                      <a:pt x="109" y="56"/>
                      <a:pt x="109" y="56"/>
                    </a:cubicBezTo>
                    <a:cubicBezTo>
                      <a:pt x="108" y="56"/>
                      <a:pt x="108" y="56"/>
                      <a:pt x="108" y="56"/>
                    </a:cubicBezTo>
                    <a:cubicBezTo>
                      <a:pt x="108" y="56"/>
                      <a:pt x="108" y="56"/>
                      <a:pt x="108" y="56"/>
                    </a:cubicBezTo>
                    <a:cubicBezTo>
                      <a:pt x="108" y="56"/>
                      <a:pt x="108" y="56"/>
                      <a:pt x="108" y="56"/>
                    </a:cubicBezTo>
                    <a:cubicBezTo>
                      <a:pt x="108" y="56"/>
                      <a:pt x="108" y="56"/>
                      <a:pt x="108" y="56"/>
                    </a:cubicBezTo>
                    <a:cubicBezTo>
                      <a:pt x="108" y="56"/>
                      <a:pt x="108" y="56"/>
                      <a:pt x="108" y="56"/>
                    </a:cubicBezTo>
                    <a:cubicBezTo>
                      <a:pt x="108" y="56"/>
                      <a:pt x="108" y="56"/>
                      <a:pt x="108" y="56"/>
                    </a:cubicBezTo>
                    <a:cubicBezTo>
                      <a:pt x="108" y="56"/>
                      <a:pt x="108" y="56"/>
                      <a:pt x="108" y="56"/>
                    </a:cubicBezTo>
                    <a:cubicBezTo>
                      <a:pt x="108" y="55"/>
                      <a:pt x="108" y="55"/>
                      <a:pt x="108" y="55"/>
                    </a:cubicBezTo>
                    <a:cubicBezTo>
                      <a:pt x="108" y="55"/>
                      <a:pt x="108" y="55"/>
                      <a:pt x="108" y="55"/>
                    </a:cubicBezTo>
                    <a:cubicBezTo>
                      <a:pt x="108" y="55"/>
                      <a:pt x="108" y="55"/>
                      <a:pt x="108" y="55"/>
                    </a:cubicBezTo>
                    <a:cubicBezTo>
                      <a:pt x="108" y="55"/>
                      <a:pt x="108" y="55"/>
                      <a:pt x="108" y="55"/>
                    </a:cubicBezTo>
                    <a:cubicBezTo>
                      <a:pt x="108" y="55"/>
                      <a:pt x="108" y="55"/>
                      <a:pt x="108" y="55"/>
                    </a:cubicBezTo>
                    <a:cubicBezTo>
                      <a:pt x="108" y="55"/>
                      <a:pt x="108" y="55"/>
                      <a:pt x="108" y="55"/>
                    </a:cubicBezTo>
                    <a:cubicBezTo>
                      <a:pt x="109" y="55"/>
                      <a:pt x="109" y="55"/>
                      <a:pt x="109" y="55"/>
                    </a:cubicBezTo>
                    <a:cubicBezTo>
                      <a:pt x="109" y="55"/>
                      <a:pt x="109" y="55"/>
                      <a:pt x="109" y="55"/>
                    </a:cubicBezTo>
                    <a:cubicBezTo>
                      <a:pt x="109" y="55"/>
                      <a:pt x="109" y="55"/>
                      <a:pt x="109" y="55"/>
                    </a:cubicBezTo>
                    <a:cubicBezTo>
                      <a:pt x="109" y="55"/>
                      <a:pt x="109" y="55"/>
                      <a:pt x="109" y="55"/>
                    </a:cubicBezTo>
                    <a:cubicBezTo>
                      <a:pt x="109" y="55"/>
                      <a:pt x="109" y="55"/>
                      <a:pt x="109" y="55"/>
                    </a:cubicBezTo>
                    <a:cubicBezTo>
                      <a:pt x="109" y="55"/>
                      <a:pt x="109" y="55"/>
                      <a:pt x="109" y="55"/>
                    </a:cubicBezTo>
                    <a:cubicBezTo>
                      <a:pt x="109" y="55"/>
                      <a:pt x="109" y="55"/>
                      <a:pt x="109" y="55"/>
                    </a:cubicBezTo>
                    <a:cubicBezTo>
                      <a:pt x="109" y="55"/>
                      <a:pt x="109" y="55"/>
                      <a:pt x="109" y="55"/>
                    </a:cubicBezTo>
                    <a:cubicBezTo>
                      <a:pt x="109" y="55"/>
                      <a:pt x="109" y="55"/>
                      <a:pt x="109" y="55"/>
                    </a:cubicBezTo>
                    <a:cubicBezTo>
                      <a:pt x="109" y="55"/>
                      <a:pt x="109" y="55"/>
                      <a:pt x="109" y="55"/>
                    </a:cubicBezTo>
                    <a:cubicBezTo>
                      <a:pt x="109" y="55"/>
                      <a:pt x="109" y="55"/>
                      <a:pt x="109" y="55"/>
                    </a:cubicBezTo>
                    <a:cubicBezTo>
                      <a:pt x="109" y="55"/>
                      <a:pt x="109" y="55"/>
                      <a:pt x="109" y="55"/>
                    </a:cubicBezTo>
                    <a:cubicBezTo>
                      <a:pt x="108" y="55"/>
                      <a:pt x="108" y="55"/>
                      <a:pt x="108" y="55"/>
                    </a:cubicBezTo>
                    <a:cubicBezTo>
                      <a:pt x="108" y="55"/>
                      <a:pt x="108" y="55"/>
                      <a:pt x="108" y="55"/>
                    </a:cubicBezTo>
                    <a:cubicBezTo>
                      <a:pt x="108" y="55"/>
                      <a:pt x="108" y="55"/>
                      <a:pt x="108" y="55"/>
                    </a:cubicBezTo>
                    <a:cubicBezTo>
                      <a:pt x="108" y="55"/>
                      <a:pt x="108" y="55"/>
                      <a:pt x="108" y="55"/>
                    </a:cubicBezTo>
                    <a:cubicBezTo>
                      <a:pt x="108" y="55"/>
                      <a:pt x="108" y="55"/>
                      <a:pt x="108" y="55"/>
                    </a:cubicBezTo>
                    <a:cubicBezTo>
                      <a:pt x="108" y="55"/>
                      <a:pt x="108" y="55"/>
                      <a:pt x="108" y="55"/>
                    </a:cubicBezTo>
                    <a:cubicBezTo>
                      <a:pt x="108" y="55"/>
                      <a:pt x="108" y="55"/>
                      <a:pt x="108" y="55"/>
                    </a:cubicBezTo>
                    <a:cubicBezTo>
                      <a:pt x="108" y="55"/>
                      <a:pt x="108" y="55"/>
                      <a:pt x="108" y="55"/>
                    </a:cubicBezTo>
                    <a:cubicBezTo>
                      <a:pt x="108" y="55"/>
                      <a:pt x="108" y="55"/>
                      <a:pt x="108" y="55"/>
                    </a:cubicBezTo>
                    <a:cubicBezTo>
                      <a:pt x="108" y="55"/>
                      <a:pt x="108" y="55"/>
                      <a:pt x="108" y="55"/>
                    </a:cubicBezTo>
                    <a:cubicBezTo>
                      <a:pt x="108" y="55"/>
                      <a:pt x="108" y="55"/>
                      <a:pt x="108" y="55"/>
                    </a:cubicBezTo>
                    <a:cubicBezTo>
                      <a:pt x="107" y="55"/>
                      <a:pt x="107" y="55"/>
                      <a:pt x="107" y="55"/>
                    </a:cubicBezTo>
                    <a:cubicBezTo>
                      <a:pt x="107" y="55"/>
                      <a:pt x="107" y="55"/>
                      <a:pt x="107" y="55"/>
                    </a:cubicBezTo>
                    <a:cubicBezTo>
                      <a:pt x="107" y="55"/>
                      <a:pt x="107" y="55"/>
                      <a:pt x="107" y="55"/>
                    </a:cubicBezTo>
                    <a:cubicBezTo>
                      <a:pt x="107" y="56"/>
                      <a:pt x="107" y="56"/>
                      <a:pt x="107" y="56"/>
                    </a:cubicBezTo>
                    <a:cubicBezTo>
                      <a:pt x="107" y="56"/>
                      <a:pt x="107" y="56"/>
                      <a:pt x="107" y="56"/>
                    </a:cubicBezTo>
                    <a:cubicBezTo>
                      <a:pt x="107" y="56"/>
                      <a:pt x="107" y="56"/>
                      <a:pt x="107" y="56"/>
                    </a:cubicBezTo>
                    <a:cubicBezTo>
                      <a:pt x="107" y="56"/>
                      <a:pt x="107" y="56"/>
                      <a:pt x="107" y="56"/>
                    </a:cubicBezTo>
                    <a:cubicBezTo>
                      <a:pt x="107" y="56"/>
                      <a:pt x="107" y="56"/>
                      <a:pt x="107" y="56"/>
                    </a:cubicBezTo>
                    <a:cubicBezTo>
                      <a:pt x="107" y="56"/>
                      <a:pt x="107" y="56"/>
                      <a:pt x="107" y="56"/>
                    </a:cubicBezTo>
                    <a:cubicBezTo>
                      <a:pt x="107" y="56"/>
                      <a:pt x="107" y="56"/>
                      <a:pt x="107" y="56"/>
                    </a:cubicBezTo>
                    <a:cubicBezTo>
                      <a:pt x="107" y="56"/>
                      <a:pt x="107" y="56"/>
                      <a:pt x="107" y="56"/>
                    </a:cubicBezTo>
                    <a:cubicBezTo>
                      <a:pt x="107" y="56"/>
                      <a:pt x="107" y="56"/>
                      <a:pt x="107" y="56"/>
                    </a:cubicBezTo>
                    <a:cubicBezTo>
                      <a:pt x="107" y="56"/>
                      <a:pt x="107" y="56"/>
                      <a:pt x="107" y="56"/>
                    </a:cubicBezTo>
                    <a:cubicBezTo>
                      <a:pt x="106" y="56"/>
                      <a:pt x="106" y="56"/>
                      <a:pt x="106" y="56"/>
                    </a:cubicBezTo>
                    <a:cubicBezTo>
                      <a:pt x="106" y="56"/>
                      <a:pt x="106" y="56"/>
                      <a:pt x="106" y="56"/>
                    </a:cubicBezTo>
                    <a:cubicBezTo>
                      <a:pt x="106" y="56"/>
                      <a:pt x="106" y="56"/>
                      <a:pt x="106" y="56"/>
                    </a:cubicBezTo>
                    <a:cubicBezTo>
                      <a:pt x="106" y="56"/>
                      <a:pt x="106" y="56"/>
                      <a:pt x="106" y="56"/>
                    </a:cubicBezTo>
                    <a:cubicBezTo>
                      <a:pt x="106" y="56"/>
                      <a:pt x="106" y="56"/>
                      <a:pt x="106" y="56"/>
                    </a:cubicBezTo>
                    <a:cubicBezTo>
                      <a:pt x="106" y="56"/>
                      <a:pt x="106" y="56"/>
                      <a:pt x="106" y="56"/>
                    </a:cubicBezTo>
                    <a:cubicBezTo>
                      <a:pt x="106" y="56"/>
                      <a:pt x="106" y="56"/>
                      <a:pt x="106" y="56"/>
                    </a:cubicBezTo>
                    <a:cubicBezTo>
                      <a:pt x="106" y="56"/>
                      <a:pt x="106" y="56"/>
                      <a:pt x="106" y="56"/>
                    </a:cubicBezTo>
                    <a:cubicBezTo>
                      <a:pt x="106" y="56"/>
                      <a:pt x="106" y="56"/>
                      <a:pt x="106" y="56"/>
                    </a:cubicBezTo>
                    <a:cubicBezTo>
                      <a:pt x="106" y="56"/>
                      <a:pt x="106" y="56"/>
                      <a:pt x="106" y="56"/>
                    </a:cubicBezTo>
                    <a:cubicBezTo>
                      <a:pt x="106" y="56"/>
                      <a:pt x="106" y="56"/>
                      <a:pt x="106" y="56"/>
                    </a:cubicBezTo>
                    <a:cubicBezTo>
                      <a:pt x="106" y="56"/>
                      <a:pt x="106" y="56"/>
                      <a:pt x="106" y="56"/>
                    </a:cubicBezTo>
                    <a:cubicBezTo>
                      <a:pt x="106" y="56"/>
                      <a:pt x="106" y="56"/>
                      <a:pt x="106" y="56"/>
                    </a:cubicBezTo>
                    <a:cubicBezTo>
                      <a:pt x="106" y="56"/>
                      <a:pt x="106" y="56"/>
                      <a:pt x="106" y="56"/>
                    </a:cubicBezTo>
                    <a:cubicBezTo>
                      <a:pt x="106" y="56"/>
                      <a:pt x="106" y="56"/>
                      <a:pt x="106" y="56"/>
                    </a:cubicBezTo>
                    <a:cubicBezTo>
                      <a:pt x="105" y="56"/>
                      <a:pt x="105" y="56"/>
                      <a:pt x="105" y="56"/>
                    </a:cubicBezTo>
                    <a:cubicBezTo>
                      <a:pt x="105" y="56"/>
                      <a:pt x="105" y="56"/>
                      <a:pt x="105" y="56"/>
                    </a:cubicBezTo>
                    <a:cubicBezTo>
                      <a:pt x="105" y="56"/>
                      <a:pt x="105" y="56"/>
                      <a:pt x="105" y="56"/>
                    </a:cubicBezTo>
                    <a:cubicBezTo>
                      <a:pt x="105" y="56"/>
                      <a:pt x="105" y="56"/>
                      <a:pt x="105" y="56"/>
                    </a:cubicBezTo>
                    <a:cubicBezTo>
                      <a:pt x="105" y="56"/>
                      <a:pt x="105" y="56"/>
                      <a:pt x="105" y="56"/>
                    </a:cubicBezTo>
                    <a:cubicBezTo>
                      <a:pt x="105" y="56"/>
                      <a:pt x="105" y="56"/>
                      <a:pt x="105" y="56"/>
                    </a:cubicBezTo>
                    <a:cubicBezTo>
                      <a:pt x="105" y="56"/>
                      <a:pt x="105" y="56"/>
                      <a:pt x="105" y="56"/>
                    </a:cubicBezTo>
                    <a:cubicBezTo>
                      <a:pt x="105" y="56"/>
                      <a:pt x="105" y="56"/>
                      <a:pt x="105" y="56"/>
                    </a:cubicBezTo>
                    <a:cubicBezTo>
                      <a:pt x="105" y="56"/>
                      <a:pt x="105" y="56"/>
                      <a:pt x="105" y="56"/>
                    </a:cubicBezTo>
                    <a:cubicBezTo>
                      <a:pt x="105" y="56"/>
                      <a:pt x="105" y="56"/>
                      <a:pt x="105" y="56"/>
                    </a:cubicBezTo>
                    <a:cubicBezTo>
                      <a:pt x="105" y="56"/>
                      <a:pt x="105" y="56"/>
                      <a:pt x="105" y="56"/>
                    </a:cubicBezTo>
                    <a:cubicBezTo>
                      <a:pt x="105" y="56"/>
                      <a:pt x="105" y="56"/>
                      <a:pt x="105" y="56"/>
                    </a:cubicBezTo>
                    <a:cubicBezTo>
                      <a:pt x="105" y="56"/>
                      <a:pt x="105" y="56"/>
                      <a:pt x="105" y="56"/>
                    </a:cubicBezTo>
                    <a:cubicBezTo>
                      <a:pt x="105" y="56"/>
                      <a:pt x="105" y="56"/>
                      <a:pt x="105" y="56"/>
                    </a:cubicBezTo>
                    <a:cubicBezTo>
                      <a:pt x="105" y="56"/>
                      <a:pt x="105" y="56"/>
                      <a:pt x="105" y="56"/>
                    </a:cubicBezTo>
                    <a:cubicBezTo>
                      <a:pt x="105" y="56"/>
                      <a:pt x="105" y="56"/>
                      <a:pt x="105" y="56"/>
                    </a:cubicBezTo>
                    <a:cubicBezTo>
                      <a:pt x="104" y="56"/>
                      <a:pt x="104" y="56"/>
                      <a:pt x="104" y="56"/>
                    </a:cubicBezTo>
                    <a:cubicBezTo>
                      <a:pt x="104" y="56"/>
                      <a:pt x="104" y="56"/>
                      <a:pt x="104" y="56"/>
                    </a:cubicBezTo>
                    <a:cubicBezTo>
                      <a:pt x="104" y="56"/>
                      <a:pt x="104" y="56"/>
                      <a:pt x="104" y="56"/>
                    </a:cubicBezTo>
                    <a:cubicBezTo>
                      <a:pt x="104" y="56"/>
                      <a:pt x="104" y="56"/>
                      <a:pt x="104" y="56"/>
                    </a:cubicBezTo>
                    <a:cubicBezTo>
                      <a:pt x="104" y="56"/>
                      <a:pt x="104" y="56"/>
                      <a:pt x="104" y="56"/>
                    </a:cubicBezTo>
                    <a:cubicBezTo>
                      <a:pt x="104" y="56"/>
                      <a:pt x="104" y="56"/>
                      <a:pt x="104" y="56"/>
                    </a:cubicBezTo>
                    <a:cubicBezTo>
                      <a:pt x="104" y="56"/>
                      <a:pt x="104" y="56"/>
                      <a:pt x="104" y="56"/>
                    </a:cubicBezTo>
                    <a:cubicBezTo>
                      <a:pt x="104" y="56"/>
                      <a:pt x="104" y="56"/>
                      <a:pt x="104" y="56"/>
                    </a:cubicBezTo>
                    <a:cubicBezTo>
                      <a:pt x="104" y="56"/>
                      <a:pt x="104" y="56"/>
                      <a:pt x="104" y="56"/>
                    </a:cubicBezTo>
                    <a:cubicBezTo>
                      <a:pt x="104" y="56"/>
                      <a:pt x="104" y="56"/>
                      <a:pt x="104" y="56"/>
                    </a:cubicBezTo>
                    <a:cubicBezTo>
                      <a:pt x="104" y="56"/>
                      <a:pt x="104" y="56"/>
                      <a:pt x="104" y="56"/>
                    </a:cubicBezTo>
                    <a:cubicBezTo>
                      <a:pt x="104" y="56"/>
                      <a:pt x="104" y="56"/>
                      <a:pt x="104" y="56"/>
                    </a:cubicBezTo>
                    <a:cubicBezTo>
                      <a:pt x="104" y="56"/>
                      <a:pt x="104" y="56"/>
                      <a:pt x="104" y="56"/>
                    </a:cubicBezTo>
                    <a:cubicBezTo>
                      <a:pt x="104" y="56"/>
                      <a:pt x="104" y="56"/>
                      <a:pt x="104" y="56"/>
                    </a:cubicBezTo>
                    <a:cubicBezTo>
                      <a:pt x="104" y="56"/>
                      <a:pt x="104" y="56"/>
                      <a:pt x="104" y="56"/>
                    </a:cubicBezTo>
                    <a:cubicBezTo>
                      <a:pt x="104" y="56"/>
                      <a:pt x="104" y="56"/>
                      <a:pt x="104" y="56"/>
                    </a:cubicBezTo>
                    <a:cubicBezTo>
                      <a:pt x="104" y="56"/>
                      <a:pt x="104" y="56"/>
                      <a:pt x="104" y="56"/>
                    </a:cubicBezTo>
                    <a:cubicBezTo>
                      <a:pt x="103" y="56"/>
                      <a:pt x="103" y="56"/>
                      <a:pt x="103" y="56"/>
                    </a:cubicBezTo>
                    <a:cubicBezTo>
                      <a:pt x="103" y="56"/>
                      <a:pt x="103" y="56"/>
                      <a:pt x="103" y="56"/>
                    </a:cubicBezTo>
                    <a:cubicBezTo>
                      <a:pt x="103" y="57"/>
                      <a:pt x="103" y="57"/>
                      <a:pt x="103" y="57"/>
                    </a:cubicBezTo>
                    <a:cubicBezTo>
                      <a:pt x="103" y="57"/>
                      <a:pt x="103" y="57"/>
                      <a:pt x="103" y="57"/>
                    </a:cubicBezTo>
                    <a:cubicBezTo>
                      <a:pt x="103" y="56"/>
                      <a:pt x="103" y="56"/>
                      <a:pt x="103" y="56"/>
                    </a:cubicBezTo>
                    <a:cubicBezTo>
                      <a:pt x="103" y="56"/>
                      <a:pt x="103" y="56"/>
                      <a:pt x="103" y="56"/>
                    </a:cubicBezTo>
                    <a:cubicBezTo>
                      <a:pt x="103" y="56"/>
                      <a:pt x="103" y="56"/>
                      <a:pt x="103" y="56"/>
                    </a:cubicBezTo>
                    <a:cubicBezTo>
                      <a:pt x="103" y="56"/>
                      <a:pt x="103" y="56"/>
                      <a:pt x="103" y="56"/>
                    </a:cubicBezTo>
                    <a:cubicBezTo>
                      <a:pt x="103" y="56"/>
                      <a:pt x="103" y="56"/>
                      <a:pt x="103" y="56"/>
                    </a:cubicBezTo>
                    <a:cubicBezTo>
                      <a:pt x="103" y="56"/>
                      <a:pt x="103" y="56"/>
                      <a:pt x="103" y="56"/>
                    </a:cubicBezTo>
                    <a:cubicBezTo>
                      <a:pt x="103" y="56"/>
                      <a:pt x="103" y="56"/>
                      <a:pt x="103" y="56"/>
                    </a:cubicBezTo>
                    <a:cubicBezTo>
                      <a:pt x="103" y="56"/>
                      <a:pt x="103" y="56"/>
                      <a:pt x="103" y="56"/>
                    </a:cubicBezTo>
                    <a:cubicBezTo>
                      <a:pt x="103" y="56"/>
                      <a:pt x="103" y="56"/>
                      <a:pt x="103" y="56"/>
                    </a:cubicBezTo>
                    <a:cubicBezTo>
                      <a:pt x="103" y="56"/>
                      <a:pt x="103" y="56"/>
                      <a:pt x="103" y="56"/>
                    </a:cubicBezTo>
                    <a:cubicBezTo>
                      <a:pt x="103" y="56"/>
                      <a:pt x="103" y="56"/>
                      <a:pt x="103" y="56"/>
                    </a:cubicBezTo>
                    <a:cubicBezTo>
                      <a:pt x="103" y="56"/>
                      <a:pt x="103" y="56"/>
                      <a:pt x="103" y="56"/>
                    </a:cubicBezTo>
                    <a:cubicBezTo>
                      <a:pt x="103" y="56"/>
                      <a:pt x="103" y="56"/>
                      <a:pt x="103"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3" y="56"/>
                      <a:pt x="103" y="56"/>
                      <a:pt x="103" y="56"/>
                    </a:cubicBezTo>
                    <a:cubicBezTo>
                      <a:pt x="103" y="56"/>
                      <a:pt x="103" y="56"/>
                      <a:pt x="103" y="56"/>
                    </a:cubicBezTo>
                    <a:cubicBezTo>
                      <a:pt x="103" y="56"/>
                      <a:pt x="103" y="56"/>
                      <a:pt x="103" y="56"/>
                    </a:cubicBezTo>
                    <a:cubicBezTo>
                      <a:pt x="103" y="56"/>
                      <a:pt x="103" y="56"/>
                      <a:pt x="103" y="56"/>
                    </a:cubicBezTo>
                    <a:cubicBezTo>
                      <a:pt x="103" y="56"/>
                      <a:pt x="103" y="56"/>
                      <a:pt x="103" y="56"/>
                    </a:cubicBezTo>
                    <a:cubicBezTo>
                      <a:pt x="103" y="56"/>
                      <a:pt x="103" y="56"/>
                      <a:pt x="103" y="56"/>
                    </a:cubicBezTo>
                    <a:cubicBezTo>
                      <a:pt x="103" y="56"/>
                      <a:pt x="103" y="56"/>
                      <a:pt x="103" y="56"/>
                    </a:cubicBezTo>
                    <a:cubicBezTo>
                      <a:pt x="103" y="56"/>
                      <a:pt x="103" y="56"/>
                      <a:pt x="103" y="56"/>
                    </a:cubicBezTo>
                    <a:cubicBezTo>
                      <a:pt x="103" y="56"/>
                      <a:pt x="103" y="56"/>
                      <a:pt x="103" y="56"/>
                    </a:cubicBezTo>
                    <a:cubicBezTo>
                      <a:pt x="103" y="56"/>
                      <a:pt x="103" y="56"/>
                      <a:pt x="103" y="56"/>
                    </a:cubicBezTo>
                    <a:cubicBezTo>
                      <a:pt x="103" y="55"/>
                      <a:pt x="103" y="55"/>
                      <a:pt x="103" y="55"/>
                    </a:cubicBezTo>
                    <a:cubicBezTo>
                      <a:pt x="103" y="55"/>
                      <a:pt x="103" y="55"/>
                      <a:pt x="103" y="55"/>
                    </a:cubicBezTo>
                    <a:cubicBezTo>
                      <a:pt x="103" y="55"/>
                      <a:pt x="103" y="55"/>
                      <a:pt x="103" y="55"/>
                    </a:cubicBezTo>
                    <a:cubicBezTo>
                      <a:pt x="103" y="55"/>
                      <a:pt x="103" y="55"/>
                      <a:pt x="103" y="55"/>
                    </a:cubicBezTo>
                    <a:cubicBezTo>
                      <a:pt x="103" y="55"/>
                      <a:pt x="103" y="55"/>
                      <a:pt x="103" y="55"/>
                    </a:cubicBezTo>
                    <a:cubicBezTo>
                      <a:pt x="103" y="55"/>
                      <a:pt x="103" y="55"/>
                      <a:pt x="103" y="55"/>
                    </a:cubicBezTo>
                    <a:cubicBezTo>
                      <a:pt x="103" y="55"/>
                      <a:pt x="103" y="55"/>
                      <a:pt x="103" y="55"/>
                    </a:cubicBezTo>
                    <a:cubicBezTo>
                      <a:pt x="103" y="55"/>
                      <a:pt x="103" y="55"/>
                      <a:pt x="103" y="55"/>
                    </a:cubicBezTo>
                    <a:cubicBezTo>
                      <a:pt x="103" y="55"/>
                      <a:pt x="103" y="55"/>
                      <a:pt x="103" y="55"/>
                    </a:cubicBezTo>
                    <a:cubicBezTo>
                      <a:pt x="102" y="55"/>
                      <a:pt x="102" y="55"/>
                      <a:pt x="102" y="55"/>
                    </a:cubicBezTo>
                    <a:cubicBezTo>
                      <a:pt x="102" y="55"/>
                      <a:pt x="102" y="55"/>
                      <a:pt x="102" y="55"/>
                    </a:cubicBezTo>
                    <a:cubicBezTo>
                      <a:pt x="102" y="55"/>
                      <a:pt x="102" y="55"/>
                      <a:pt x="102" y="55"/>
                    </a:cubicBezTo>
                    <a:cubicBezTo>
                      <a:pt x="102" y="55"/>
                      <a:pt x="102" y="55"/>
                      <a:pt x="102" y="55"/>
                    </a:cubicBezTo>
                    <a:cubicBezTo>
                      <a:pt x="102" y="55"/>
                      <a:pt x="102" y="55"/>
                      <a:pt x="102" y="55"/>
                    </a:cubicBezTo>
                    <a:cubicBezTo>
                      <a:pt x="102" y="55"/>
                      <a:pt x="102" y="55"/>
                      <a:pt x="102" y="55"/>
                    </a:cubicBezTo>
                    <a:cubicBezTo>
                      <a:pt x="102" y="55"/>
                      <a:pt x="102" y="55"/>
                      <a:pt x="102" y="55"/>
                    </a:cubicBezTo>
                    <a:cubicBezTo>
                      <a:pt x="102" y="55"/>
                      <a:pt x="102" y="55"/>
                      <a:pt x="102" y="55"/>
                    </a:cubicBezTo>
                    <a:cubicBezTo>
                      <a:pt x="102" y="55"/>
                      <a:pt x="102" y="55"/>
                      <a:pt x="102" y="55"/>
                    </a:cubicBezTo>
                    <a:cubicBezTo>
                      <a:pt x="102" y="55"/>
                      <a:pt x="102" y="55"/>
                      <a:pt x="102" y="55"/>
                    </a:cubicBezTo>
                    <a:cubicBezTo>
                      <a:pt x="102" y="55"/>
                      <a:pt x="102" y="55"/>
                      <a:pt x="102" y="55"/>
                    </a:cubicBezTo>
                    <a:cubicBezTo>
                      <a:pt x="102" y="55"/>
                      <a:pt x="102" y="55"/>
                      <a:pt x="102" y="55"/>
                    </a:cubicBezTo>
                    <a:cubicBezTo>
                      <a:pt x="102" y="55"/>
                      <a:pt x="102" y="55"/>
                      <a:pt x="102" y="55"/>
                    </a:cubicBezTo>
                    <a:cubicBezTo>
                      <a:pt x="101" y="55"/>
                      <a:pt x="101" y="55"/>
                      <a:pt x="101" y="55"/>
                    </a:cubicBezTo>
                    <a:cubicBezTo>
                      <a:pt x="101" y="55"/>
                      <a:pt x="101" y="55"/>
                      <a:pt x="101" y="55"/>
                    </a:cubicBezTo>
                    <a:cubicBezTo>
                      <a:pt x="101" y="55"/>
                      <a:pt x="101" y="55"/>
                      <a:pt x="101" y="55"/>
                    </a:cubicBezTo>
                    <a:cubicBezTo>
                      <a:pt x="101" y="55"/>
                      <a:pt x="101" y="55"/>
                      <a:pt x="101" y="55"/>
                    </a:cubicBezTo>
                    <a:cubicBezTo>
                      <a:pt x="101" y="55"/>
                      <a:pt x="101" y="55"/>
                      <a:pt x="101" y="55"/>
                    </a:cubicBezTo>
                    <a:cubicBezTo>
                      <a:pt x="101" y="55"/>
                      <a:pt x="101" y="55"/>
                      <a:pt x="101" y="55"/>
                    </a:cubicBezTo>
                    <a:cubicBezTo>
                      <a:pt x="101" y="55"/>
                      <a:pt x="101" y="55"/>
                      <a:pt x="101" y="55"/>
                    </a:cubicBezTo>
                    <a:cubicBezTo>
                      <a:pt x="101" y="56"/>
                      <a:pt x="101" y="56"/>
                      <a:pt x="101" y="56"/>
                    </a:cubicBezTo>
                    <a:cubicBezTo>
                      <a:pt x="101" y="56"/>
                      <a:pt x="101" y="56"/>
                      <a:pt x="101" y="56"/>
                    </a:cubicBezTo>
                    <a:cubicBezTo>
                      <a:pt x="101" y="56"/>
                      <a:pt x="101" y="56"/>
                      <a:pt x="101" y="56"/>
                    </a:cubicBezTo>
                    <a:cubicBezTo>
                      <a:pt x="101" y="56"/>
                      <a:pt x="101" y="56"/>
                      <a:pt x="101" y="56"/>
                    </a:cubicBezTo>
                    <a:cubicBezTo>
                      <a:pt x="101" y="56"/>
                      <a:pt x="101" y="56"/>
                      <a:pt x="101"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6"/>
                      <a:pt x="102" y="56"/>
                      <a:pt x="102" y="56"/>
                    </a:cubicBezTo>
                    <a:cubicBezTo>
                      <a:pt x="102" y="57"/>
                      <a:pt x="102" y="57"/>
                      <a:pt x="102" y="57"/>
                    </a:cubicBezTo>
                    <a:cubicBezTo>
                      <a:pt x="102" y="57"/>
                      <a:pt x="102" y="57"/>
                      <a:pt x="102" y="57"/>
                    </a:cubicBezTo>
                    <a:cubicBezTo>
                      <a:pt x="102" y="57"/>
                      <a:pt x="102" y="57"/>
                      <a:pt x="102" y="57"/>
                    </a:cubicBezTo>
                    <a:cubicBezTo>
                      <a:pt x="102" y="57"/>
                      <a:pt x="102" y="57"/>
                      <a:pt x="102" y="57"/>
                    </a:cubicBezTo>
                    <a:cubicBezTo>
                      <a:pt x="102" y="57"/>
                      <a:pt x="102" y="57"/>
                      <a:pt x="102" y="57"/>
                    </a:cubicBezTo>
                    <a:cubicBezTo>
                      <a:pt x="102" y="57"/>
                      <a:pt x="102" y="57"/>
                      <a:pt x="102" y="57"/>
                    </a:cubicBezTo>
                    <a:cubicBezTo>
                      <a:pt x="102" y="57"/>
                      <a:pt x="102" y="57"/>
                      <a:pt x="102" y="57"/>
                    </a:cubicBezTo>
                    <a:cubicBezTo>
                      <a:pt x="102" y="57"/>
                      <a:pt x="102" y="57"/>
                      <a:pt x="102" y="57"/>
                    </a:cubicBezTo>
                    <a:cubicBezTo>
                      <a:pt x="102" y="57"/>
                      <a:pt x="102" y="57"/>
                      <a:pt x="102" y="57"/>
                    </a:cubicBezTo>
                    <a:cubicBezTo>
                      <a:pt x="102" y="57"/>
                      <a:pt x="102" y="57"/>
                      <a:pt x="102" y="57"/>
                    </a:cubicBezTo>
                    <a:cubicBezTo>
                      <a:pt x="102" y="57"/>
                      <a:pt x="102" y="57"/>
                      <a:pt x="102" y="57"/>
                    </a:cubicBezTo>
                    <a:cubicBezTo>
                      <a:pt x="102" y="57"/>
                      <a:pt x="102" y="57"/>
                      <a:pt x="102" y="57"/>
                    </a:cubicBezTo>
                    <a:cubicBezTo>
                      <a:pt x="102" y="57"/>
                      <a:pt x="102" y="57"/>
                      <a:pt x="102" y="57"/>
                    </a:cubicBezTo>
                    <a:cubicBezTo>
                      <a:pt x="101" y="57"/>
                      <a:pt x="101" y="57"/>
                      <a:pt x="101" y="57"/>
                    </a:cubicBezTo>
                    <a:cubicBezTo>
                      <a:pt x="101" y="57"/>
                      <a:pt x="101" y="57"/>
                      <a:pt x="101" y="57"/>
                    </a:cubicBezTo>
                    <a:cubicBezTo>
                      <a:pt x="101" y="57"/>
                      <a:pt x="101" y="57"/>
                      <a:pt x="101" y="57"/>
                    </a:cubicBezTo>
                    <a:cubicBezTo>
                      <a:pt x="102" y="57"/>
                      <a:pt x="102" y="57"/>
                      <a:pt x="102" y="57"/>
                    </a:cubicBezTo>
                    <a:cubicBezTo>
                      <a:pt x="102" y="57"/>
                      <a:pt x="102" y="57"/>
                      <a:pt x="102" y="57"/>
                    </a:cubicBezTo>
                    <a:cubicBezTo>
                      <a:pt x="102" y="58"/>
                      <a:pt x="102" y="58"/>
                      <a:pt x="102" y="58"/>
                    </a:cubicBezTo>
                    <a:cubicBezTo>
                      <a:pt x="102" y="58"/>
                      <a:pt x="102" y="58"/>
                      <a:pt x="102" y="58"/>
                    </a:cubicBezTo>
                    <a:cubicBezTo>
                      <a:pt x="102" y="58"/>
                      <a:pt x="102" y="58"/>
                      <a:pt x="102" y="58"/>
                    </a:cubicBezTo>
                    <a:cubicBezTo>
                      <a:pt x="102" y="58"/>
                      <a:pt x="102" y="58"/>
                      <a:pt x="102" y="58"/>
                    </a:cubicBezTo>
                    <a:cubicBezTo>
                      <a:pt x="102" y="58"/>
                      <a:pt x="102" y="58"/>
                      <a:pt x="102" y="58"/>
                    </a:cubicBezTo>
                    <a:cubicBezTo>
                      <a:pt x="102" y="58"/>
                      <a:pt x="102" y="58"/>
                      <a:pt x="102" y="58"/>
                    </a:cubicBezTo>
                    <a:cubicBezTo>
                      <a:pt x="102" y="58"/>
                      <a:pt x="102" y="58"/>
                      <a:pt x="102" y="58"/>
                    </a:cubicBezTo>
                    <a:cubicBezTo>
                      <a:pt x="102" y="58"/>
                      <a:pt x="102" y="58"/>
                      <a:pt x="102" y="58"/>
                    </a:cubicBezTo>
                    <a:cubicBezTo>
                      <a:pt x="102" y="58"/>
                      <a:pt x="102" y="58"/>
                      <a:pt x="102" y="58"/>
                    </a:cubicBezTo>
                    <a:cubicBezTo>
                      <a:pt x="102" y="58"/>
                      <a:pt x="102" y="58"/>
                      <a:pt x="102" y="58"/>
                    </a:cubicBezTo>
                    <a:cubicBezTo>
                      <a:pt x="101" y="58"/>
                      <a:pt x="101" y="58"/>
                      <a:pt x="101" y="58"/>
                    </a:cubicBezTo>
                    <a:cubicBezTo>
                      <a:pt x="101" y="58"/>
                      <a:pt x="101" y="58"/>
                      <a:pt x="101" y="58"/>
                    </a:cubicBezTo>
                    <a:cubicBezTo>
                      <a:pt x="101" y="58"/>
                      <a:pt x="101" y="58"/>
                      <a:pt x="101" y="58"/>
                    </a:cubicBezTo>
                    <a:cubicBezTo>
                      <a:pt x="101" y="58"/>
                      <a:pt x="101" y="58"/>
                      <a:pt x="101" y="58"/>
                    </a:cubicBezTo>
                    <a:cubicBezTo>
                      <a:pt x="101" y="58"/>
                      <a:pt x="101" y="58"/>
                      <a:pt x="101" y="58"/>
                    </a:cubicBezTo>
                    <a:cubicBezTo>
                      <a:pt x="101" y="58"/>
                      <a:pt x="101" y="58"/>
                      <a:pt x="101" y="58"/>
                    </a:cubicBezTo>
                    <a:cubicBezTo>
                      <a:pt x="101" y="58"/>
                      <a:pt x="101" y="58"/>
                      <a:pt x="101" y="58"/>
                    </a:cubicBezTo>
                    <a:cubicBezTo>
                      <a:pt x="101" y="58"/>
                      <a:pt x="101" y="58"/>
                      <a:pt x="101" y="58"/>
                    </a:cubicBezTo>
                    <a:cubicBezTo>
                      <a:pt x="101" y="58"/>
                      <a:pt x="101" y="58"/>
                      <a:pt x="101" y="58"/>
                    </a:cubicBezTo>
                    <a:cubicBezTo>
                      <a:pt x="101" y="58"/>
                      <a:pt x="101" y="58"/>
                      <a:pt x="101" y="58"/>
                    </a:cubicBezTo>
                    <a:cubicBezTo>
                      <a:pt x="101" y="58"/>
                      <a:pt x="101" y="58"/>
                      <a:pt x="101" y="58"/>
                    </a:cubicBezTo>
                    <a:cubicBezTo>
                      <a:pt x="101" y="58"/>
                      <a:pt x="101" y="58"/>
                      <a:pt x="101" y="58"/>
                    </a:cubicBezTo>
                    <a:cubicBezTo>
                      <a:pt x="101" y="58"/>
                      <a:pt x="101" y="58"/>
                      <a:pt x="101" y="58"/>
                    </a:cubicBezTo>
                    <a:cubicBezTo>
                      <a:pt x="101" y="58"/>
                      <a:pt x="101" y="58"/>
                      <a:pt x="101" y="58"/>
                    </a:cubicBezTo>
                    <a:cubicBezTo>
                      <a:pt x="101" y="58"/>
                      <a:pt x="101" y="58"/>
                      <a:pt x="101" y="58"/>
                    </a:cubicBezTo>
                    <a:cubicBezTo>
                      <a:pt x="101" y="59"/>
                      <a:pt x="101" y="59"/>
                      <a:pt x="101" y="59"/>
                    </a:cubicBezTo>
                    <a:cubicBezTo>
                      <a:pt x="101" y="59"/>
                      <a:pt x="101" y="59"/>
                      <a:pt x="101" y="59"/>
                    </a:cubicBezTo>
                    <a:cubicBezTo>
                      <a:pt x="101" y="59"/>
                      <a:pt x="101" y="59"/>
                      <a:pt x="101" y="59"/>
                    </a:cubicBezTo>
                    <a:cubicBezTo>
                      <a:pt x="101" y="59"/>
                      <a:pt x="101" y="59"/>
                      <a:pt x="101" y="59"/>
                    </a:cubicBezTo>
                    <a:cubicBezTo>
                      <a:pt x="102" y="59"/>
                      <a:pt x="102" y="59"/>
                      <a:pt x="102" y="59"/>
                    </a:cubicBezTo>
                    <a:cubicBezTo>
                      <a:pt x="102" y="59"/>
                      <a:pt x="102" y="59"/>
                      <a:pt x="102" y="59"/>
                    </a:cubicBezTo>
                    <a:cubicBezTo>
                      <a:pt x="102" y="59"/>
                      <a:pt x="102" y="59"/>
                      <a:pt x="102" y="59"/>
                    </a:cubicBezTo>
                    <a:cubicBezTo>
                      <a:pt x="102" y="59"/>
                      <a:pt x="102" y="59"/>
                      <a:pt x="102" y="59"/>
                    </a:cubicBezTo>
                    <a:cubicBezTo>
                      <a:pt x="102" y="59"/>
                      <a:pt x="102" y="59"/>
                      <a:pt x="102" y="59"/>
                    </a:cubicBezTo>
                    <a:cubicBezTo>
                      <a:pt x="102" y="59"/>
                      <a:pt x="102" y="59"/>
                      <a:pt x="102" y="59"/>
                    </a:cubicBezTo>
                    <a:cubicBezTo>
                      <a:pt x="102" y="59"/>
                      <a:pt x="102" y="59"/>
                      <a:pt x="102" y="59"/>
                    </a:cubicBezTo>
                    <a:cubicBezTo>
                      <a:pt x="102" y="59"/>
                      <a:pt x="102" y="59"/>
                      <a:pt x="102" y="59"/>
                    </a:cubicBezTo>
                    <a:cubicBezTo>
                      <a:pt x="102" y="59"/>
                      <a:pt x="102" y="59"/>
                      <a:pt x="102" y="59"/>
                    </a:cubicBezTo>
                    <a:cubicBezTo>
                      <a:pt x="102" y="59"/>
                      <a:pt x="102" y="59"/>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8"/>
                      <a:pt x="103" y="58"/>
                      <a:pt x="103" y="58"/>
                    </a:cubicBezTo>
                    <a:cubicBezTo>
                      <a:pt x="103" y="58"/>
                      <a:pt x="103" y="58"/>
                      <a:pt x="103" y="58"/>
                    </a:cubicBezTo>
                    <a:cubicBezTo>
                      <a:pt x="103" y="59"/>
                      <a:pt x="103" y="59"/>
                      <a:pt x="103" y="59"/>
                    </a:cubicBezTo>
                    <a:cubicBezTo>
                      <a:pt x="104" y="58"/>
                      <a:pt x="104" y="58"/>
                      <a:pt x="104" y="58"/>
                    </a:cubicBezTo>
                    <a:cubicBezTo>
                      <a:pt x="104" y="58"/>
                      <a:pt x="104" y="58"/>
                      <a:pt x="104" y="58"/>
                    </a:cubicBezTo>
                    <a:cubicBezTo>
                      <a:pt x="104" y="58"/>
                      <a:pt x="104" y="58"/>
                      <a:pt x="104" y="58"/>
                    </a:cubicBezTo>
                    <a:cubicBezTo>
                      <a:pt x="104" y="58"/>
                      <a:pt x="104" y="58"/>
                      <a:pt x="104" y="58"/>
                    </a:cubicBezTo>
                    <a:cubicBezTo>
                      <a:pt x="104" y="58"/>
                      <a:pt x="104" y="58"/>
                      <a:pt x="104" y="58"/>
                    </a:cubicBezTo>
                    <a:cubicBezTo>
                      <a:pt x="104" y="58"/>
                      <a:pt x="104" y="58"/>
                      <a:pt x="104" y="58"/>
                    </a:cubicBezTo>
                    <a:cubicBezTo>
                      <a:pt x="104" y="58"/>
                      <a:pt x="104" y="58"/>
                      <a:pt x="104" y="58"/>
                    </a:cubicBezTo>
                    <a:cubicBezTo>
                      <a:pt x="104" y="58"/>
                      <a:pt x="104" y="58"/>
                      <a:pt x="104" y="58"/>
                    </a:cubicBezTo>
                    <a:cubicBezTo>
                      <a:pt x="104" y="58"/>
                      <a:pt x="104" y="58"/>
                      <a:pt x="104" y="58"/>
                    </a:cubicBezTo>
                    <a:cubicBezTo>
                      <a:pt x="104" y="58"/>
                      <a:pt x="104" y="58"/>
                      <a:pt x="104" y="58"/>
                    </a:cubicBezTo>
                    <a:cubicBezTo>
                      <a:pt x="104" y="58"/>
                      <a:pt x="104" y="58"/>
                      <a:pt x="104" y="58"/>
                    </a:cubicBezTo>
                    <a:cubicBezTo>
                      <a:pt x="104" y="58"/>
                      <a:pt x="104" y="58"/>
                      <a:pt x="104" y="58"/>
                    </a:cubicBezTo>
                    <a:cubicBezTo>
                      <a:pt x="104" y="58"/>
                      <a:pt x="104" y="58"/>
                      <a:pt x="104" y="58"/>
                    </a:cubicBezTo>
                    <a:cubicBezTo>
                      <a:pt x="104" y="58"/>
                      <a:pt x="104" y="58"/>
                      <a:pt x="104" y="58"/>
                    </a:cubicBezTo>
                    <a:cubicBezTo>
                      <a:pt x="104" y="58"/>
                      <a:pt x="104" y="58"/>
                      <a:pt x="104" y="58"/>
                    </a:cubicBezTo>
                    <a:cubicBezTo>
                      <a:pt x="103" y="58"/>
                      <a:pt x="103" y="58"/>
                      <a:pt x="103" y="58"/>
                    </a:cubicBezTo>
                    <a:cubicBezTo>
                      <a:pt x="103" y="58"/>
                      <a:pt x="103" y="58"/>
                      <a:pt x="103" y="58"/>
                    </a:cubicBezTo>
                    <a:cubicBezTo>
                      <a:pt x="103" y="59"/>
                      <a:pt x="103" y="59"/>
                      <a:pt x="103" y="59"/>
                    </a:cubicBezTo>
                    <a:cubicBezTo>
                      <a:pt x="103" y="59"/>
                      <a:pt x="103" y="59"/>
                      <a:pt x="103" y="59"/>
                    </a:cubicBezTo>
                    <a:cubicBezTo>
                      <a:pt x="103" y="59"/>
                      <a:pt x="103" y="59"/>
                      <a:pt x="103" y="59"/>
                    </a:cubicBezTo>
                    <a:cubicBezTo>
                      <a:pt x="103" y="59"/>
                      <a:pt x="103" y="59"/>
                      <a:pt x="103" y="59"/>
                    </a:cubicBezTo>
                    <a:cubicBezTo>
                      <a:pt x="103" y="59"/>
                      <a:pt x="103" y="59"/>
                      <a:pt x="103" y="59"/>
                    </a:cubicBezTo>
                    <a:cubicBezTo>
                      <a:pt x="103" y="59"/>
                      <a:pt x="103" y="59"/>
                      <a:pt x="103" y="59"/>
                    </a:cubicBezTo>
                    <a:cubicBezTo>
                      <a:pt x="103" y="59"/>
                      <a:pt x="103" y="59"/>
                      <a:pt x="103" y="59"/>
                    </a:cubicBezTo>
                    <a:cubicBezTo>
                      <a:pt x="103" y="59"/>
                      <a:pt x="103" y="59"/>
                      <a:pt x="103" y="59"/>
                    </a:cubicBezTo>
                    <a:cubicBezTo>
                      <a:pt x="103" y="59"/>
                      <a:pt x="103" y="59"/>
                      <a:pt x="103" y="59"/>
                    </a:cubicBezTo>
                    <a:cubicBezTo>
                      <a:pt x="103" y="59"/>
                      <a:pt x="103" y="59"/>
                      <a:pt x="103" y="59"/>
                    </a:cubicBezTo>
                    <a:cubicBezTo>
                      <a:pt x="103" y="59"/>
                      <a:pt x="103" y="59"/>
                      <a:pt x="103" y="59"/>
                    </a:cubicBezTo>
                    <a:cubicBezTo>
                      <a:pt x="102" y="59"/>
                      <a:pt x="102" y="59"/>
                      <a:pt x="102" y="59"/>
                    </a:cubicBezTo>
                    <a:cubicBezTo>
                      <a:pt x="102" y="59"/>
                      <a:pt x="102" y="59"/>
                      <a:pt x="102" y="59"/>
                    </a:cubicBezTo>
                    <a:cubicBezTo>
                      <a:pt x="102" y="59"/>
                      <a:pt x="102" y="59"/>
                      <a:pt x="102" y="59"/>
                    </a:cubicBezTo>
                    <a:cubicBezTo>
                      <a:pt x="102" y="59"/>
                      <a:pt x="102" y="59"/>
                      <a:pt x="102" y="59"/>
                    </a:cubicBezTo>
                    <a:cubicBezTo>
                      <a:pt x="102" y="59"/>
                      <a:pt x="102" y="59"/>
                      <a:pt x="102" y="59"/>
                    </a:cubicBezTo>
                    <a:cubicBezTo>
                      <a:pt x="102" y="59"/>
                      <a:pt x="102" y="59"/>
                      <a:pt x="102" y="59"/>
                    </a:cubicBezTo>
                    <a:cubicBezTo>
                      <a:pt x="102" y="59"/>
                      <a:pt x="102" y="59"/>
                      <a:pt x="102" y="59"/>
                    </a:cubicBezTo>
                    <a:cubicBezTo>
                      <a:pt x="102" y="59"/>
                      <a:pt x="102" y="59"/>
                      <a:pt x="102" y="59"/>
                    </a:cubicBezTo>
                    <a:cubicBezTo>
                      <a:pt x="102" y="59"/>
                      <a:pt x="102" y="59"/>
                      <a:pt x="102" y="59"/>
                    </a:cubicBezTo>
                    <a:cubicBezTo>
                      <a:pt x="102" y="59"/>
                      <a:pt x="102" y="59"/>
                      <a:pt x="102" y="59"/>
                    </a:cubicBezTo>
                    <a:cubicBezTo>
                      <a:pt x="102" y="59"/>
                      <a:pt x="102" y="59"/>
                      <a:pt x="102" y="59"/>
                    </a:cubicBezTo>
                    <a:cubicBezTo>
                      <a:pt x="101" y="59"/>
                      <a:pt x="101" y="59"/>
                      <a:pt x="101" y="59"/>
                    </a:cubicBezTo>
                    <a:cubicBezTo>
                      <a:pt x="101" y="59"/>
                      <a:pt x="101" y="59"/>
                      <a:pt x="101" y="59"/>
                    </a:cubicBezTo>
                    <a:cubicBezTo>
                      <a:pt x="101" y="59"/>
                      <a:pt x="101" y="59"/>
                      <a:pt x="101" y="59"/>
                    </a:cubicBezTo>
                    <a:cubicBezTo>
                      <a:pt x="101" y="59"/>
                      <a:pt x="101" y="59"/>
                      <a:pt x="101" y="59"/>
                    </a:cubicBezTo>
                    <a:cubicBezTo>
                      <a:pt x="101" y="59"/>
                      <a:pt x="101" y="59"/>
                      <a:pt x="101" y="59"/>
                    </a:cubicBezTo>
                    <a:cubicBezTo>
                      <a:pt x="101" y="59"/>
                      <a:pt x="101" y="59"/>
                      <a:pt x="101" y="59"/>
                    </a:cubicBezTo>
                    <a:cubicBezTo>
                      <a:pt x="101" y="59"/>
                      <a:pt x="101" y="59"/>
                      <a:pt x="101" y="59"/>
                    </a:cubicBezTo>
                    <a:cubicBezTo>
                      <a:pt x="101" y="59"/>
                      <a:pt x="101" y="59"/>
                      <a:pt x="101" y="59"/>
                    </a:cubicBezTo>
                    <a:cubicBezTo>
                      <a:pt x="101" y="59"/>
                      <a:pt x="101" y="59"/>
                      <a:pt x="101" y="59"/>
                    </a:cubicBezTo>
                    <a:cubicBezTo>
                      <a:pt x="101" y="59"/>
                      <a:pt x="101" y="59"/>
                      <a:pt x="101" y="59"/>
                    </a:cubicBezTo>
                    <a:cubicBezTo>
                      <a:pt x="101" y="59"/>
                      <a:pt x="101" y="59"/>
                      <a:pt x="101" y="59"/>
                    </a:cubicBezTo>
                    <a:cubicBezTo>
                      <a:pt x="101" y="59"/>
                      <a:pt x="101" y="59"/>
                      <a:pt x="101" y="59"/>
                    </a:cubicBezTo>
                    <a:cubicBezTo>
                      <a:pt x="101" y="59"/>
                      <a:pt x="101" y="59"/>
                      <a:pt x="101" y="59"/>
                    </a:cubicBezTo>
                    <a:cubicBezTo>
                      <a:pt x="100" y="59"/>
                      <a:pt x="100" y="59"/>
                      <a:pt x="100" y="59"/>
                    </a:cubicBezTo>
                    <a:cubicBezTo>
                      <a:pt x="100" y="59"/>
                      <a:pt x="100" y="59"/>
                      <a:pt x="100" y="59"/>
                    </a:cubicBezTo>
                    <a:cubicBezTo>
                      <a:pt x="100" y="58"/>
                      <a:pt x="100" y="58"/>
                      <a:pt x="100" y="58"/>
                    </a:cubicBezTo>
                    <a:cubicBezTo>
                      <a:pt x="100" y="58"/>
                      <a:pt x="100" y="58"/>
                      <a:pt x="100" y="58"/>
                    </a:cubicBezTo>
                    <a:cubicBezTo>
                      <a:pt x="100" y="58"/>
                      <a:pt x="100" y="58"/>
                      <a:pt x="100" y="58"/>
                    </a:cubicBezTo>
                    <a:cubicBezTo>
                      <a:pt x="100" y="58"/>
                      <a:pt x="100" y="58"/>
                      <a:pt x="100" y="58"/>
                    </a:cubicBezTo>
                    <a:cubicBezTo>
                      <a:pt x="100" y="58"/>
                      <a:pt x="100" y="58"/>
                      <a:pt x="100" y="58"/>
                    </a:cubicBezTo>
                    <a:cubicBezTo>
                      <a:pt x="100" y="58"/>
                      <a:pt x="100" y="58"/>
                      <a:pt x="100" y="58"/>
                    </a:cubicBezTo>
                    <a:cubicBezTo>
                      <a:pt x="100" y="58"/>
                      <a:pt x="100" y="58"/>
                      <a:pt x="100" y="58"/>
                    </a:cubicBezTo>
                    <a:cubicBezTo>
                      <a:pt x="100" y="58"/>
                      <a:pt x="100" y="58"/>
                      <a:pt x="100" y="58"/>
                    </a:cubicBezTo>
                    <a:cubicBezTo>
                      <a:pt x="100" y="58"/>
                      <a:pt x="100" y="58"/>
                      <a:pt x="100" y="58"/>
                    </a:cubicBezTo>
                    <a:cubicBezTo>
                      <a:pt x="100" y="58"/>
                      <a:pt x="100" y="58"/>
                      <a:pt x="100" y="58"/>
                    </a:cubicBezTo>
                    <a:cubicBezTo>
                      <a:pt x="99" y="58"/>
                      <a:pt x="99" y="58"/>
                      <a:pt x="99" y="58"/>
                    </a:cubicBezTo>
                    <a:cubicBezTo>
                      <a:pt x="99" y="58"/>
                      <a:pt x="99" y="58"/>
                      <a:pt x="99" y="58"/>
                    </a:cubicBezTo>
                    <a:cubicBezTo>
                      <a:pt x="99" y="58"/>
                      <a:pt x="99" y="58"/>
                      <a:pt x="99" y="58"/>
                    </a:cubicBezTo>
                    <a:cubicBezTo>
                      <a:pt x="99" y="58"/>
                      <a:pt x="99" y="58"/>
                      <a:pt x="99" y="58"/>
                    </a:cubicBezTo>
                    <a:cubicBezTo>
                      <a:pt x="99" y="58"/>
                      <a:pt x="99" y="58"/>
                      <a:pt x="99" y="58"/>
                    </a:cubicBezTo>
                    <a:cubicBezTo>
                      <a:pt x="99" y="58"/>
                      <a:pt x="99" y="58"/>
                      <a:pt x="99" y="58"/>
                    </a:cubicBezTo>
                    <a:cubicBezTo>
                      <a:pt x="99" y="58"/>
                      <a:pt x="99" y="58"/>
                      <a:pt x="99" y="58"/>
                    </a:cubicBezTo>
                    <a:cubicBezTo>
                      <a:pt x="99" y="58"/>
                      <a:pt x="99" y="58"/>
                      <a:pt x="99" y="58"/>
                    </a:cubicBezTo>
                    <a:cubicBezTo>
                      <a:pt x="99" y="58"/>
                      <a:pt x="99" y="58"/>
                      <a:pt x="99" y="58"/>
                    </a:cubicBezTo>
                    <a:cubicBezTo>
                      <a:pt x="99" y="58"/>
                      <a:pt x="99" y="58"/>
                      <a:pt x="99" y="58"/>
                    </a:cubicBezTo>
                    <a:cubicBezTo>
                      <a:pt x="99" y="58"/>
                      <a:pt x="99" y="58"/>
                      <a:pt x="99" y="58"/>
                    </a:cubicBezTo>
                    <a:cubicBezTo>
                      <a:pt x="99" y="58"/>
                      <a:pt x="99" y="58"/>
                      <a:pt x="99" y="58"/>
                    </a:cubicBezTo>
                    <a:cubicBezTo>
                      <a:pt x="99" y="58"/>
                      <a:pt x="99" y="58"/>
                      <a:pt x="99" y="58"/>
                    </a:cubicBezTo>
                    <a:cubicBezTo>
                      <a:pt x="99" y="58"/>
                      <a:pt x="99" y="58"/>
                      <a:pt x="99" y="58"/>
                    </a:cubicBezTo>
                    <a:cubicBezTo>
                      <a:pt x="99" y="58"/>
                      <a:pt x="99" y="58"/>
                      <a:pt x="99" y="58"/>
                    </a:cubicBezTo>
                    <a:cubicBezTo>
                      <a:pt x="99" y="58"/>
                      <a:pt x="99" y="58"/>
                      <a:pt x="99" y="58"/>
                    </a:cubicBezTo>
                    <a:cubicBezTo>
                      <a:pt x="99" y="58"/>
                      <a:pt x="99" y="58"/>
                      <a:pt x="99" y="58"/>
                    </a:cubicBezTo>
                    <a:cubicBezTo>
                      <a:pt x="98" y="58"/>
                      <a:pt x="98" y="58"/>
                      <a:pt x="98" y="58"/>
                    </a:cubicBezTo>
                    <a:cubicBezTo>
                      <a:pt x="98" y="58"/>
                      <a:pt x="98" y="58"/>
                      <a:pt x="98" y="58"/>
                    </a:cubicBezTo>
                    <a:cubicBezTo>
                      <a:pt x="98" y="58"/>
                      <a:pt x="98" y="58"/>
                      <a:pt x="98" y="58"/>
                    </a:cubicBezTo>
                    <a:cubicBezTo>
                      <a:pt x="98" y="58"/>
                      <a:pt x="98" y="58"/>
                      <a:pt x="98" y="58"/>
                    </a:cubicBezTo>
                    <a:cubicBezTo>
                      <a:pt x="98" y="58"/>
                      <a:pt x="98" y="58"/>
                      <a:pt x="98" y="58"/>
                    </a:cubicBezTo>
                    <a:cubicBezTo>
                      <a:pt x="98" y="58"/>
                      <a:pt x="98" y="58"/>
                      <a:pt x="98" y="58"/>
                    </a:cubicBezTo>
                    <a:cubicBezTo>
                      <a:pt x="98" y="58"/>
                      <a:pt x="98" y="58"/>
                      <a:pt x="98" y="58"/>
                    </a:cubicBezTo>
                    <a:cubicBezTo>
                      <a:pt x="98" y="58"/>
                      <a:pt x="98" y="58"/>
                      <a:pt x="98" y="58"/>
                    </a:cubicBezTo>
                    <a:cubicBezTo>
                      <a:pt x="97" y="58"/>
                      <a:pt x="97" y="58"/>
                      <a:pt x="97" y="58"/>
                    </a:cubicBezTo>
                    <a:cubicBezTo>
                      <a:pt x="97" y="58"/>
                      <a:pt x="97" y="58"/>
                      <a:pt x="97" y="58"/>
                    </a:cubicBezTo>
                    <a:cubicBezTo>
                      <a:pt x="97" y="58"/>
                      <a:pt x="97" y="58"/>
                      <a:pt x="97" y="58"/>
                    </a:cubicBezTo>
                    <a:cubicBezTo>
                      <a:pt x="97" y="58"/>
                      <a:pt x="97" y="58"/>
                      <a:pt x="97" y="58"/>
                    </a:cubicBezTo>
                    <a:cubicBezTo>
                      <a:pt x="97" y="58"/>
                      <a:pt x="97" y="58"/>
                      <a:pt x="97" y="58"/>
                    </a:cubicBezTo>
                    <a:cubicBezTo>
                      <a:pt x="97" y="58"/>
                      <a:pt x="97" y="58"/>
                      <a:pt x="97" y="58"/>
                    </a:cubicBezTo>
                    <a:cubicBezTo>
                      <a:pt x="97" y="58"/>
                      <a:pt x="97" y="58"/>
                      <a:pt x="97" y="58"/>
                    </a:cubicBezTo>
                    <a:cubicBezTo>
                      <a:pt x="97" y="58"/>
                      <a:pt x="97" y="58"/>
                      <a:pt x="97" y="58"/>
                    </a:cubicBezTo>
                    <a:cubicBezTo>
                      <a:pt x="97" y="58"/>
                      <a:pt x="97" y="58"/>
                      <a:pt x="97" y="58"/>
                    </a:cubicBezTo>
                    <a:cubicBezTo>
                      <a:pt x="96" y="58"/>
                      <a:pt x="96" y="58"/>
                      <a:pt x="96" y="58"/>
                    </a:cubicBezTo>
                    <a:cubicBezTo>
                      <a:pt x="96" y="59"/>
                      <a:pt x="96" y="59"/>
                      <a:pt x="96" y="59"/>
                    </a:cubicBezTo>
                    <a:cubicBezTo>
                      <a:pt x="96" y="59"/>
                      <a:pt x="96" y="59"/>
                      <a:pt x="96" y="59"/>
                    </a:cubicBezTo>
                    <a:cubicBezTo>
                      <a:pt x="97" y="59"/>
                      <a:pt x="97" y="59"/>
                      <a:pt x="97" y="59"/>
                    </a:cubicBezTo>
                    <a:cubicBezTo>
                      <a:pt x="97" y="59"/>
                      <a:pt x="97" y="59"/>
                      <a:pt x="97" y="59"/>
                    </a:cubicBezTo>
                    <a:cubicBezTo>
                      <a:pt x="97" y="59"/>
                      <a:pt x="97" y="59"/>
                      <a:pt x="97" y="59"/>
                    </a:cubicBezTo>
                    <a:cubicBezTo>
                      <a:pt x="97" y="59"/>
                      <a:pt x="97" y="59"/>
                      <a:pt x="97" y="59"/>
                    </a:cubicBezTo>
                    <a:cubicBezTo>
                      <a:pt x="97" y="59"/>
                      <a:pt x="97" y="59"/>
                      <a:pt x="97" y="59"/>
                    </a:cubicBezTo>
                    <a:cubicBezTo>
                      <a:pt x="97" y="59"/>
                      <a:pt x="97" y="59"/>
                      <a:pt x="97" y="59"/>
                    </a:cubicBezTo>
                    <a:cubicBezTo>
                      <a:pt x="97" y="59"/>
                      <a:pt x="97" y="59"/>
                      <a:pt x="97" y="59"/>
                    </a:cubicBezTo>
                    <a:cubicBezTo>
                      <a:pt x="97" y="59"/>
                      <a:pt x="97" y="59"/>
                      <a:pt x="97" y="59"/>
                    </a:cubicBezTo>
                    <a:cubicBezTo>
                      <a:pt x="97" y="59"/>
                      <a:pt x="97" y="59"/>
                      <a:pt x="97" y="59"/>
                    </a:cubicBezTo>
                    <a:cubicBezTo>
                      <a:pt x="97" y="59"/>
                      <a:pt x="97" y="59"/>
                      <a:pt x="97" y="59"/>
                    </a:cubicBezTo>
                    <a:cubicBezTo>
                      <a:pt x="97" y="59"/>
                      <a:pt x="97" y="59"/>
                      <a:pt x="97" y="59"/>
                    </a:cubicBezTo>
                    <a:cubicBezTo>
                      <a:pt x="97" y="59"/>
                      <a:pt x="97" y="59"/>
                      <a:pt x="97" y="59"/>
                    </a:cubicBezTo>
                    <a:cubicBezTo>
                      <a:pt x="97" y="59"/>
                      <a:pt x="97" y="59"/>
                      <a:pt x="97" y="59"/>
                    </a:cubicBezTo>
                    <a:cubicBezTo>
                      <a:pt x="97" y="59"/>
                      <a:pt x="97" y="59"/>
                      <a:pt x="97" y="59"/>
                    </a:cubicBezTo>
                    <a:cubicBezTo>
                      <a:pt x="97" y="59"/>
                      <a:pt x="97" y="59"/>
                      <a:pt x="97" y="59"/>
                    </a:cubicBezTo>
                    <a:cubicBezTo>
                      <a:pt x="98" y="59"/>
                      <a:pt x="98" y="59"/>
                      <a:pt x="98" y="59"/>
                    </a:cubicBezTo>
                    <a:cubicBezTo>
                      <a:pt x="98" y="59"/>
                      <a:pt x="98" y="59"/>
                      <a:pt x="98" y="59"/>
                    </a:cubicBezTo>
                    <a:cubicBezTo>
                      <a:pt x="98" y="59"/>
                      <a:pt x="98" y="59"/>
                      <a:pt x="98" y="59"/>
                    </a:cubicBezTo>
                    <a:cubicBezTo>
                      <a:pt x="98" y="59"/>
                      <a:pt x="98" y="59"/>
                      <a:pt x="98" y="59"/>
                    </a:cubicBezTo>
                    <a:cubicBezTo>
                      <a:pt x="98" y="59"/>
                      <a:pt x="98" y="59"/>
                      <a:pt x="98" y="59"/>
                    </a:cubicBezTo>
                    <a:cubicBezTo>
                      <a:pt x="98" y="59"/>
                      <a:pt x="98" y="59"/>
                      <a:pt x="98" y="59"/>
                    </a:cubicBezTo>
                    <a:cubicBezTo>
                      <a:pt x="98" y="59"/>
                      <a:pt x="98" y="59"/>
                      <a:pt x="98" y="59"/>
                    </a:cubicBezTo>
                    <a:cubicBezTo>
                      <a:pt x="98" y="59"/>
                      <a:pt x="98" y="59"/>
                      <a:pt x="98" y="59"/>
                    </a:cubicBezTo>
                    <a:cubicBezTo>
                      <a:pt x="98" y="59"/>
                      <a:pt x="98" y="59"/>
                      <a:pt x="98" y="59"/>
                    </a:cubicBezTo>
                    <a:cubicBezTo>
                      <a:pt x="98" y="59"/>
                      <a:pt x="98" y="59"/>
                      <a:pt x="98" y="59"/>
                    </a:cubicBezTo>
                    <a:cubicBezTo>
                      <a:pt x="98" y="59"/>
                      <a:pt x="98" y="59"/>
                      <a:pt x="98" y="59"/>
                    </a:cubicBezTo>
                    <a:cubicBezTo>
                      <a:pt x="98" y="59"/>
                      <a:pt x="98" y="59"/>
                      <a:pt x="98" y="59"/>
                    </a:cubicBezTo>
                    <a:cubicBezTo>
                      <a:pt x="98" y="59"/>
                      <a:pt x="98" y="59"/>
                      <a:pt x="98" y="59"/>
                    </a:cubicBezTo>
                    <a:cubicBezTo>
                      <a:pt x="98" y="59"/>
                      <a:pt x="98" y="59"/>
                      <a:pt x="98" y="59"/>
                    </a:cubicBezTo>
                    <a:cubicBezTo>
                      <a:pt x="98" y="59"/>
                      <a:pt x="98" y="59"/>
                      <a:pt x="98" y="59"/>
                    </a:cubicBezTo>
                    <a:cubicBezTo>
                      <a:pt x="98" y="59"/>
                      <a:pt x="98" y="59"/>
                      <a:pt x="98" y="59"/>
                    </a:cubicBezTo>
                    <a:cubicBezTo>
                      <a:pt x="97" y="59"/>
                      <a:pt x="97" y="59"/>
                      <a:pt x="97" y="59"/>
                    </a:cubicBezTo>
                    <a:cubicBezTo>
                      <a:pt x="97" y="59"/>
                      <a:pt x="97" y="59"/>
                      <a:pt x="97" y="59"/>
                    </a:cubicBezTo>
                    <a:cubicBezTo>
                      <a:pt x="97" y="59"/>
                      <a:pt x="97" y="59"/>
                      <a:pt x="97" y="59"/>
                    </a:cubicBezTo>
                    <a:cubicBezTo>
                      <a:pt x="97" y="59"/>
                      <a:pt x="97" y="59"/>
                      <a:pt x="97" y="59"/>
                    </a:cubicBezTo>
                    <a:cubicBezTo>
                      <a:pt x="97" y="59"/>
                      <a:pt x="97" y="59"/>
                      <a:pt x="97" y="59"/>
                    </a:cubicBezTo>
                    <a:cubicBezTo>
                      <a:pt x="97" y="59"/>
                      <a:pt x="97" y="59"/>
                      <a:pt x="97" y="59"/>
                    </a:cubicBezTo>
                    <a:cubicBezTo>
                      <a:pt x="97" y="59"/>
                      <a:pt x="97" y="59"/>
                      <a:pt x="97" y="59"/>
                    </a:cubicBezTo>
                    <a:cubicBezTo>
                      <a:pt x="97" y="59"/>
                      <a:pt x="97" y="59"/>
                      <a:pt x="97" y="59"/>
                    </a:cubicBezTo>
                    <a:cubicBezTo>
                      <a:pt x="97" y="59"/>
                      <a:pt x="97" y="59"/>
                      <a:pt x="97" y="59"/>
                    </a:cubicBezTo>
                    <a:cubicBezTo>
                      <a:pt x="97" y="59"/>
                      <a:pt x="97" y="59"/>
                      <a:pt x="97" y="59"/>
                    </a:cubicBezTo>
                    <a:cubicBezTo>
                      <a:pt x="97" y="59"/>
                      <a:pt x="97" y="59"/>
                      <a:pt x="97" y="59"/>
                    </a:cubicBezTo>
                    <a:cubicBezTo>
                      <a:pt x="97" y="59"/>
                      <a:pt x="97" y="59"/>
                      <a:pt x="97" y="59"/>
                    </a:cubicBezTo>
                    <a:cubicBezTo>
                      <a:pt x="97" y="59"/>
                      <a:pt x="97" y="59"/>
                      <a:pt x="97" y="59"/>
                    </a:cubicBezTo>
                    <a:cubicBezTo>
                      <a:pt x="97" y="59"/>
                      <a:pt x="97" y="59"/>
                      <a:pt x="97" y="59"/>
                    </a:cubicBezTo>
                    <a:cubicBezTo>
                      <a:pt x="97" y="59"/>
                      <a:pt x="97" y="59"/>
                      <a:pt x="97" y="59"/>
                    </a:cubicBezTo>
                    <a:cubicBezTo>
                      <a:pt x="97" y="59"/>
                      <a:pt x="97" y="59"/>
                      <a:pt x="97" y="59"/>
                    </a:cubicBezTo>
                    <a:cubicBezTo>
                      <a:pt x="97" y="59"/>
                      <a:pt x="97" y="59"/>
                      <a:pt x="97" y="59"/>
                    </a:cubicBezTo>
                    <a:cubicBezTo>
                      <a:pt x="97" y="59"/>
                      <a:pt x="97" y="59"/>
                      <a:pt x="97" y="59"/>
                    </a:cubicBezTo>
                    <a:cubicBezTo>
                      <a:pt x="97" y="59"/>
                      <a:pt x="97" y="59"/>
                      <a:pt x="97" y="59"/>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7" y="60"/>
                      <a:pt x="97" y="60"/>
                      <a:pt x="97" y="60"/>
                    </a:cubicBezTo>
                    <a:cubicBezTo>
                      <a:pt x="98" y="60"/>
                      <a:pt x="98" y="60"/>
                      <a:pt x="98" y="60"/>
                    </a:cubicBezTo>
                    <a:cubicBezTo>
                      <a:pt x="97" y="60"/>
                      <a:pt x="97" y="60"/>
                      <a:pt x="97" y="60"/>
                    </a:cubicBezTo>
                    <a:cubicBezTo>
                      <a:pt x="98" y="61"/>
                      <a:pt x="98" y="61"/>
                      <a:pt x="98" y="61"/>
                    </a:cubicBezTo>
                    <a:cubicBezTo>
                      <a:pt x="97" y="61"/>
                      <a:pt x="97" y="61"/>
                      <a:pt x="97" y="61"/>
                    </a:cubicBezTo>
                    <a:cubicBezTo>
                      <a:pt x="98" y="61"/>
                      <a:pt x="98" y="61"/>
                      <a:pt x="98" y="61"/>
                    </a:cubicBezTo>
                    <a:cubicBezTo>
                      <a:pt x="98" y="61"/>
                      <a:pt x="98" y="61"/>
                      <a:pt x="98" y="61"/>
                    </a:cubicBezTo>
                    <a:cubicBezTo>
                      <a:pt x="98" y="61"/>
                      <a:pt x="98" y="61"/>
                      <a:pt x="98" y="61"/>
                    </a:cubicBezTo>
                    <a:cubicBezTo>
                      <a:pt x="98" y="61"/>
                      <a:pt x="98" y="61"/>
                      <a:pt x="98" y="61"/>
                    </a:cubicBezTo>
                    <a:cubicBezTo>
                      <a:pt x="98" y="61"/>
                      <a:pt x="98" y="61"/>
                      <a:pt x="98" y="61"/>
                    </a:cubicBezTo>
                    <a:cubicBezTo>
                      <a:pt x="98" y="61"/>
                      <a:pt x="98" y="61"/>
                      <a:pt x="98" y="61"/>
                    </a:cubicBezTo>
                    <a:cubicBezTo>
                      <a:pt x="98" y="61"/>
                      <a:pt x="98" y="61"/>
                      <a:pt x="98" y="61"/>
                    </a:cubicBezTo>
                    <a:cubicBezTo>
                      <a:pt x="98" y="61"/>
                      <a:pt x="98" y="61"/>
                      <a:pt x="98" y="61"/>
                    </a:cubicBezTo>
                    <a:cubicBezTo>
                      <a:pt x="98" y="62"/>
                      <a:pt x="98" y="62"/>
                      <a:pt x="98" y="62"/>
                    </a:cubicBezTo>
                    <a:cubicBezTo>
                      <a:pt x="98" y="62"/>
                      <a:pt x="98" y="62"/>
                      <a:pt x="98" y="62"/>
                    </a:cubicBezTo>
                    <a:cubicBezTo>
                      <a:pt x="98" y="62"/>
                      <a:pt x="98" y="62"/>
                      <a:pt x="98" y="62"/>
                    </a:cubicBezTo>
                    <a:cubicBezTo>
                      <a:pt x="98" y="62"/>
                      <a:pt x="98" y="62"/>
                      <a:pt x="98" y="62"/>
                    </a:cubicBezTo>
                    <a:cubicBezTo>
                      <a:pt x="98" y="62"/>
                      <a:pt x="98" y="62"/>
                      <a:pt x="98" y="62"/>
                    </a:cubicBezTo>
                    <a:cubicBezTo>
                      <a:pt x="97" y="62"/>
                      <a:pt x="97" y="62"/>
                      <a:pt x="97" y="62"/>
                    </a:cubicBezTo>
                    <a:cubicBezTo>
                      <a:pt x="97" y="61"/>
                      <a:pt x="97" y="61"/>
                      <a:pt x="97" y="61"/>
                    </a:cubicBezTo>
                    <a:cubicBezTo>
                      <a:pt x="97" y="61"/>
                      <a:pt x="97" y="61"/>
                      <a:pt x="97" y="61"/>
                    </a:cubicBezTo>
                    <a:cubicBezTo>
                      <a:pt x="97" y="62"/>
                      <a:pt x="97" y="62"/>
                      <a:pt x="97" y="62"/>
                    </a:cubicBezTo>
                    <a:cubicBezTo>
                      <a:pt x="97" y="62"/>
                      <a:pt x="97" y="62"/>
                      <a:pt x="97" y="62"/>
                    </a:cubicBezTo>
                    <a:cubicBezTo>
                      <a:pt x="97" y="62"/>
                      <a:pt x="97" y="62"/>
                      <a:pt x="97" y="62"/>
                    </a:cubicBezTo>
                    <a:cubicBezTo>
                      <a:pt x="97" y="62"/>
                      <a:pt x="97" y="62"/>
                      <a:pt x="97" y="62"/>
                    </a:cubicBezTo>
                    <a:cubicBezTo>
                      <a:pt x="97" y="62"/>
                      <a:pt x="97" y="62"/>
                      <a:pt x="97" y="62"/>
                    </a:cubicBezTo>
                    <a:cubicBezTo>
                      <a:pt x="97" y="62"/>
                      <a:pt x="97" y="62"/>
                      <a:pt x="97" y="62"/>
                    </a:cubicBezTo>
                    <a:cubicBezTo>
                      <a:pt x="98" y="62"/>
                      <a:pt x="98" y="62"/>
                      <a:pt x="98" y="62"/>
                    </a:cubicBezTo>
                    <a:cubicBezTo>
                      <a:pt x="98" y="62"/>
                      <a:pt x="98" y="62"/>
                      <a:pt x="98" y="62"/>
                    </a:cubicBezTo>
                    <a:cubicBezTo>
                      <a:pt x="97" y="62"/>
                      <a:pt x="97" y="62"/>
                      <a:pt x="97" y="62"/>
                    </a:cubicBezTo>
                    <a:cubicBezTo>
                      <a:pt x="97" y="62"/>
                      <a:pt x="97" y="62"/>
                      <a:pt x="97" y="62"/>
                    </a:cubicBezTo>
                    <a:cubicBezTo>
                      <a:pt x="97" y="62"/>
                      <a:pt x="97" y="62"/>
                      <a:pt x="97" y="62"/>
                    </a:cubicBezTo>
                    <a:cubicBezTo>
                      <a:pt x="97" y="62"/>
                      <a:pt x="97" y="62"/>
                      <a:pt x="97" y="62"/>
                    </a:cubicBezTo>
                    <a:cubicBezTo>
                      <a:pt x="98" y="62"/>
                      <a:pt x="98" y="62"/>
                      <a:pt x="98" y="62"/>
                    </a:cubicBezTo>
                    <a:cubicBezTo>
                      <a:pt x="97" y="63"/>
                      <a:pt x="97" y="63"/>
                      <a:pt x="97" y="63"/>
                    </a:cubicBezTo>
                    <a:cubicBezTo>
                      <a:pt x="98" y="63"/>
                      <a:pt x="98" y="63"/>
                      <a:pt x="98" y="63"/>
                    </a:cubicBezTo>
                    <a:cubicBezTo>
                      <a:pt x="98" y="63"/>
                      <a:pt x="98" y="63"/>
                      <a:pt x="98" y="63"/>
                    </a:cubicBezTo>
                    <a:cubicBezTo>
                      <a:pt x="97" y="63"/>
                      <a:pt x="97" y="63"/>
                      <a:pt x="97" y="63"/>
                    </a:cubicBezTo>
                    <a:cubicBezTo>
                      <a:pt x="97" y="63"/>
                      <a:pt x="97" y="63"/>
                      <a:pt x="97" y="63"/>
                    </a:cubicBezTo>
                    <a:cubicBezTo>
                      <a:pt x="98" y="63"/>
                      <a:pt x="98" y="63"/>
                      <a:pt x="98" y="63"/>
                    </a:cubicBezTo>
                    <a:cubicBezTo>
                      <a:pt x="98" y="63"/>
                      <a:pt x="98" y="63"/>
                      <a:pt x="98" y="63"/>
                    </a:cubicBezTo>
                    <a:cubicBezTo>
                      <a:pt x="98" y="63"/>
                      <a:pt x="98" y="63"/>
                      <a:pt x="98" y="63"/>
                    </a:cubicBezTo>
                    <a:cubicBezTo>
                      <a:pt x="97" y="63"/>
                      <a:pt x="97" y="63"/>
                      <a:pt x="97" y="63"/>
                    </a:cubicBezTo>
                    <a:cubicBezTo>
                      <a:pt x="97" y="63"/>
                      <a:pt x="97" y="63"/>
                      <a:pt x="97" y="63"/>
                    </a:cubicBezTo>
                    <a:cubicBezTo>
                      <a:pt x="97" y="63"/>
                      <a:pt x="97" y="63"/>
                      <a:pt x="97" y="63"/>
                    </a:cubicBezTo>
                    <a:cubicBezTo>
                      <a:pt x="97" y="63"/>
                      <a:pt x="97" y="63"/>
                      <a:pt x="97" y="63"/>
                    </a:cubicBezTo>
                    <a:cubicBezTo>
                      <a:pt x="97" y="63"/>
                      <a:pt x="97" y="63"/>
                      <a:pt x="97" y="63"/>
                    </a:cubicBezTo>
                    <a:cubicBezTo>
                      <a:pt x="97" y="63"/>
                      <a:pt x="97" y="63"/>
                      <a:pt x="97" y="63"/>
                    </a:cubicBezTo>
                    <a:cubicBezTo>
                      <a:pt x="97" y="63"/>
                      <a:pt x="97" y="63"/>
                      <a:pt x="97" y="63"/>
                    </a:cubicBezTo>
                    <a:cubicBezTo>
                      <a:pt x="97" y="63"/>
                      <a:pt x="97" y="63"/>
                      <a:pt x="97" y="63"/>
                    </a:cubicBezTo>
                    <a:cubicBezTo>
                      <a:pt x="97" y="63"/>
                      <a:pt x="97" y="63"/>
                      <a:pt x="97" y="63"/>
                    </a:cubicBezTo>
                    <a:cubicBezTo>
                      <a:pt x="98" y="64"/>
                      <a:pt x="98" y="64"/>
                      <a:pt x="98" y="64"/>
                    </a:cubicBezTo>
                    <a:cubicBezTo>
                      <a:pt x="98" y="63"/>
                      <a:pt x="98" y="63"/>
                      <a:pt x="98" y="63"/>
                    </a:cubicBezTo>
                    <a:cubicBezTo>
                      <a:pt x="98" y="63"/>
                      <a:pt x="98" y="63"/>
                      <a:pt x="98" y="63"/>
                    </a:cubicBezTo>
                    <a:cubicBezTo>
                      <a:pt x="97" y="64"/>
                      <a:pt x="97" y="64"/>
                      <a:pt x="97" y="64"/>
                    </a:cubicBezTo>
                    <a:cubicBezTo>
                      <a:pt x="98" y="64"/>
                      <a:pt x="98" y="64"/>
                      <a:pt x="98" y="64"/>
                    </a:cubicBezTo>
                    <a:cubicBezTo>
                      <a:pt x="97" y="64"/>
                      <a:pt x="97" y="64"/>
                      <a:pt x="97" y="64"/>
                    </a:cubicBezTo>
                    <a:cubicBezTo>
                      <a:pt x="97" y="64"/>
                      <a:pt x="97" y="64"/>
                      <a:pt x="97" y="64"/>
                    </a:cubicBezTo>
                    <a:cubicBezTo>
                      <a:pt x="97" y="64"/>
                      <a:pt x="97" y="64"/>
                      <a:pt x="97" y="64"/>
                    </a:cubicBezTo>
                    <a:cubicBezTo>
                      <a:pt x="97" y="64"/>
                      <a:pt x="97" y="64"/>
                      <a:pt x="97" y="64"/>
                    </a:cubicBezTo>
                    <a:cubicBezTo>
                      <a:pt x="97" y="64"/>
                      <a:pt x="97" y="64"/>
                      <a:pt x="97" y="64"/>
                    </a:cubicBezTo>
                    <a:cubicBezTo>
                      <a:pt x="97" y="64"/>
                      <a:pt x="97" y="64"/>
                      <a:pt x="97" y="64"/>
                    </a:cubicBezTo>
                    <a:cubicBezTo>
                      <a:pt x="97" y="64"/>
                      <a:pt x="97" y="64"/>
                      <a:pt x="97" y="64"/>
                    </a:cubicBezTo>
                    <a:cubicBezTo>
                      <a:pt x="98" y="64"/>
                      <a:pt x="98" y="64"/>
                      <a:pt x="98" y="64"/>
                    </a:cubicBezTo>
                    <a:cubicBezTo>
                      <a:pt x="98" y="64"/>
                      <a:pt x="98" y="64"/>
                      <a:pt x="98" y="64"/>
                    </a:cubicBezTo>
                    <a:cubicBezTo>
                      <a:pt x="98" y="64"/>
                      <a:pt x="98" y="64"/>
                      <a:pt x="98" y="64"/>
                    </a:cubicBezTo>
                    <a:cubicBezTo>
                      <a:pt x="98" y="64"/>
                      <a:pt x="98" y="64"/>
                      <a:pt x="98" y="64"/>
                    </a:cubicBezTo>
                    <a:cubicBezTo>
                      <a:pt x="98" y="64"/>
                      <a:pt x="98" y="64"/>
                      <a:pt x="98" y="64"/>
                    </a:cubicBezTo>
                    <a:cubicBezTo>
                      <a:pt x="98" y="64"/>
                      <a:pt x="98" y="64"/>
                      <a:pt x="98" y="64"/>
                    </a:cubicBezTo>
                    <a:cubicBezTo>
                      <a:pt x="98" y="64"/>
                      <a:pt x="98" y="64"/>
                      <a:pt x="98" y="64"/>
                    </a:cubicBezTo>
                    <a:cubicBezTo>
                      <a:pt x="98" y="64"/>
                      <a:pt x="98" y="64"/>
                      <a:pt x="98" y="64"/>
                    </a:cubicBezTo>
                    <a:cubicBezTo>
                      <a:pt x="98" y="64"/>
                      <a:pt x="98" y="64"/>
                      <a:pt x="98" y="64"/>
                    </a:cubicBezTo>
                    <a:cubicBezTo>
                      <a:pt x="98" y="64"/>
                      <a:pt x="98" y="64"/>
                      <a:pt x="98" y="64"/>
                    </a:cubicBezTo>
                    <a:cubicBezTo>
                      <a:pt x="98" y="64"/>
                      <a:pt x="98" y="64"/>
                      <a:pt x="98" y="64"/>
                    </a:cubicBezTo>
                    <a:cubicBezTo>
                      <a:pt x="98" y="64"/>
                      <a:pt x="98" y="64"/>
                      <a:pt x="98" y="64"/>
                    </a:cubicBezTo>
                    <a:cubicBezTo>
                      <a:pt x="99" y="64"/>
                      <a:pt x="99" y="64"/>
                      <a:pt x="99" y="64"/>
                    </a:cubicBezTo>
                    <a:cubicBezTo>
                      <a:pt x="99" y="64"/>
                      <a:pt x="99" y="64"/>
                      <a:pt x="99" y="64"/>
                    </a:cubicBezTo>
                    <a:cubicBezTo>
                      <a:pt x="99" y="64"/>
                      <a:pt x="99" y="64"/>
                      <a:pt x="99" y="64"/>
                    </a:cubicBezTo>
                    <a:cubicBezTo>
                      <a:pt x="99" y="64"/>
                      <a:pt x="99" y="64"/>
                      <a:pt x="99" y="64"/>
                    </a:cubicBezTo>
                    <a:cubicBezTo>
                      <a:pt x="99" y="64"/>
                      <a:pt x="99" y="64"/>
                      <a:pt x="99" y="64"/>
                    </a:cubicBezTo>
                    <a:cubicBezTo>
                      <a:pt x="99" y="64"/>
                      <a:pt x="99" y="64"/>
                      <a:pt x="99" y="64"/>
                    </a:cubicBezTo>
                    <a:cubicBezTo>
                      <a:pt x="99" y="64"/>
                      <a:pt x="99" y="64"/>
                      <a:pt x="99" y="64"/>
                    </a:cubicBezTo>
                    <a:cubicBezTo>
                      <a:pt x="99" y="64"/>
                      <a:pt x="99" y="64"/>
                      <a:pt x="99" y="64"/>
                    </a:cubicBezTo>
                    <a:cubicBezTo>
                      <a:pt x="99" y="64"/>
                      <a:pt x="99" y="64"/>
                      <a:pt x="99" y="64"/>
                    </a:cubicBezTo>
                    <a:cubicBezTo>
                      <a:pt x="99" y="64"/>
                      <a:pt x="99" y="64"/>
                      <a:pt x="99" y="64"/>
                    </a:cubicBezTo>
                    <a:cubicBezTo>
                      <a:pt x="99" y="64"/>
                      <a:pt x="99" y="64"/>
                      <a:pt x="99" y="64"/>
                    </a:cubicBezTo>
                    <a:cubicBezTo>
                      <a:pt x="99" y="64"/>
                      <a:pt x="99" y="64"/>
                      <a:pt x="99" y="64"/>
                    </a:cubicBezTo>
                    <a:cubicBezTo>
                      <a:pt x="99" y="64"/>
                      <a:pt x="99" y="64"/>
                      <a:pt x="99" y="64"/>
                    </a:cubicBezTo>
                    <a:cubicBezTo>
                      <a:pt x="99" y="64"/>
                      <a:pt x="99" y="64"/>
                      <a:pt x="99" y="64"/>
                    </a:cubicBezTo>
                    <a:cubicBezTo>
                      <a:pt x="99" y="64"/>
                      <a:pt x="99" y="64"/>
                      <a:pt x="99" y="64"/>
                    </a:cubicBezTo>
                    <a:cubicBezTo>
                      <a:pt x="99" y="64"/>
                      <a:pt x="99" y="64"/>
                      <a:pt x="99" y="64"/>
                    </a:cubicBezTo>
                    <a:cubicBezTo>
                      <a:pt x="99" y="64"/>
                      <a:pt x="99" y="64"/>
                      <a:pt x="99" y="64"/>
                    </a:cubicBezTo>
                    <a:cubicBezTo>
                      <a:pt x="99" y="64"/>
                      <a:pt x="99" y="64"/>
                      <a:pt x="99" y="64"/>
                    </a:cubicBezTo>
                    <a:cubicBezTo>
                      <a:pt x="99" y="64"/>
                      <a:pt x="99" y="64"/>
                      <a:pt x="99" y="64"/>
                    </a:cubicBezTo>
                    <a:cubicBezTo>
                      <a:pt x="99" y="64"/>
                      <a:pt x="99" y="64"/>
                      <a:pt x="99" y="64"/>
                    </a:cubicBezTo>
                    <a:cubicBezTo>
                      <a:pt x="99" y="64"/>
                      <a:pt x="99" y="64"/>
                      <a:pt x="99" y="64"/>
                    </a:cubicBezTo>
                    <a:cubicBezTo>
                      <a:pt x="99" y="65"/>
                      <a:pt x="99" y="65"/>
                      <a:pt x="99" y="65"/>
                    </a:cubicBezTo>
                    <a:cubicBezTo>
                      <a:pt x="99" y="65"/>
                      <a:pt x="99" y="65"/>
                      <a:pt x="99" y="65"/>
                    </a:cubicBezTo>
                    <a:cubicBezTo>
                      <a:pt x="100" y="65"/>
                      <a:pt x="100" y="65"/>
                      <a:pt x="100" y="65"/>
                    </a:cubicBezTo>
                    <a:cubicBezTo>
                      <a:pt x="100" y="65"/>
                      <a:pt x="100" y="65"/>
                      <a:pt x="100" y="65"/>
                    </a:cubicBezTo>
                    <a:cubicBezTo>
                      <a:pt x="100" y="65"/>
                      <a:pt x="100" y="65"/>
                      <a:pt x="100" y="65"/>
                    </a:cubicBezTo>
                    <a:cubicBezTo>
                      <a:pt x="99" y="65"/>
                      <a:pt x="99" y="65"/>
                      <a:pt x="99" y="65"/>
                    </a:cubicBezTo>
                    <a:cubicBezTo>
                      <a:pt x="99" y="65"/>
                      <a:pt x="99" y="65"/>
                      <a:pt x="99" y="65"/>
                    </a:cubicBezTo>
                    <a:cubicBezTo>
                      <a:pt x="99" y="65"/>
                      <a:pt x="99" y="65"/>
                      <a:pt x="99" y="65"/>
                    </a:cubicBezTo>
                    <a:cubicBezTo>
                      <a:pt x="99" y="65"/>
                      <a:pt x="99" y="65"/>
                      <a:pt x="99" y="65"/>
                    </a:cubicBezTo>
                    <a:cubicBezTo>
                      <a:pt x="99" y="65"/>
                      <a:pt x="99" y="65"/>
                      <a:pt x="99" y="65"/>
                    </a:cubicBezTo>
                    <a:cubicBezTo>
                      <a:pt x="99" y="65"/>
                      <a:pt x="99" y="65"/>
                      <a:pt x="99" y="65"/>
                    </a:cubicBezTo>
                    <a:cubicBezTo>
                      <a:pt x="99" y="66"/>
                      <a:pt x="99" y="66"/>
                      <a:pt x="99" y="66"/>
                    </a:cubicBezTo>
                    <a:cubicBezTo>
                      <a:pt x="99" y="66"/>
                      <a:pt x="99" y="66"/>
                      <a:pt x="99" y="66"/>
                    </a:cubicBezTo>
                    <a:cubicBezTo>
                      <a:pt x="99" y="66"/>
                      <a:pt x="99" y="66"/>
                      <a:pt x="99" y="66"/>
                    </a:cubicBezTo>
                    <a:cubicBezTo>
                      <a:pt x="99" y="66"/>
                      <a:pt x="99" y="66"/>
                      <a:pt x="99" y="66"/>
                    </a:cubicBezTo>
                    <a:cubicBezTo>
                      <a:pt x="99" y="66"/>
                      <a:pt x="99" y="66"/>
                      <a:pt x="99" y="66"/>
                    </a:cubicBezTo>
                    <a:cubicBezTo>
                      <a:pt x="99" y="66"/>
                      <a:pt x="99" y="66"/>
                      <a:pt x="99" y="66"/>
                    </a:cubicBezTo>
                    <a:cubicBezTo>
                      <a:pt x="99" y="66"/>
                      <a:pt x="99" y="66"/>
                      <a:pt x="99" y="66"/>
                    </a:cubicBezTo>
                    <a:cubicBezTo>
                      <a:pt x="99" y="66"/>
                      <a:pt x="99" y="66"/>
                      <a:pt x="99" y="66"/>
                    </a:cubicBezTo>
                    <a:cubicBezTo>
                      <a:pt x="99" y="66"/>
                      <a:pt x="99" y="66"/>
                      <a:pt x="99" y="66"/>
                    </a:cubicBezTo>
                    <a:cubicBezTo>
                      <a:pt x="99" y="66"/>
                      <a:pt x="99" y="66"/>
                      <a:pt x="99" y="66"/>
                    </a:cubicBezTo>
                    <a:cubicBezTo>
                      <a:pt x="99" y="66"/>
                      <a:pt x="99" y="66"/>
                      <a:pt x="99" y="66"/>
                    </a:cubicBezTo>
                    <a:cubicBezTo>
                      <a:pt x="99" y="66"/>
                      <a:pt x="99" y="66"/>
                      <a:pt x="99" y="66"/>
                    </a:cubicBezTo>
                    <a:cubicBezTo>
                      <a:pt x="99" y="66"/>
                      <a:pt x="99" y="66"/>
                      <a:pt x="99" y="66"/>
                    </a:cubicBezTo>
                    <a:cubicBezTo>
                      <a:pt x="99" y="66"/>
                      <a:pt x="99" y="66"/>
                      <a:pt x="99" y="66"/>
                    </a:cubicBezTo>
                    <a:cubicBezTo>
                      <a:pt x="99" y="66"/>
                      <a:pt x="99" y="66"/>
                      <a:pt x="99" y="66"/>
                    </a:cubicBezTo>
                    <a:cubicBezTo>
                      <a:pt x="99" y="66"/>
                      <a:pt x="99" y="66"/>
                      <a:pt x="99" y="66"/>
                    </a:cubicBezTo>
                    <a:cubicBezTo>
                      <a:pt x="99" y="66"/>
                      <a:pt x="99" y="66"/>
                      <a:pt x="99" y="66"/>
                    </a:cubicBezTo>
                    <a:cubicBezTo>
                      <a:pt x="99" y="66"/>
                      <a:pt x="99" y="66"/>
                      <a:pt x="99" y="66"/>
                    </a:cubicBezTo>
                    <a:cubicBezTo>
                      <a:pt x="99" y="66"/>
                      <a:pt x="99" y="66"/>
                      <a:pt x="99" y="66"/>
                    </a:cubicBezTo>
                    <a:cubicBezTo>
                      <a:pt x="99" y="66"/>
                      <a:pt x="99" y="66"/>
                      <a:pt x="99" y="66"/>
                    </a:cubicBezTo>
                    <a:cubicBezTo>
                      <a:pt x="99" y="66"/>
                      <a:pt x="99" y="66"/>
                      <a:pt x="99" y="66"/>
                    </a:cubicBezTo>
                    <a:cubicBezTo>
                      <a:pt x="99" y="66"/>
                      <a:pt x="99" y="66"/>
                      <a:pt x="99" y="66"/>
                    </a:cubicBezTo>
                    <a:cubicBezTo>
                      <a:pt x="100" y="66"/>
                      <a:pt x="100" y="66"/>
                      <a:pt x="100" y="66"/>
                    </a:cubicBezTo>
                    <a:cubicBezTo>
                      <a:pt x="100" y="67"/>
                      <a:pt x="100" y="67"/>
                      <a:pt x="100" y="67"/>
                    </a:cubicBezTo>
                    <a:cubicBezTo>
                      <a:pt x="100" y="67"/>
                      <a:pt x="100" y="67"/>
                      <a:pt x="100" y="67"/>
                    </a:cubicBezTo>
                    <a:cubicBezTo>
                      <a:pt x="100" y="67"/>
                      <a:pt x="100" y="67"/>
                      <a:pt x="100" y="67"/>
                    </a:cubicBezTo>
                    <a:cubicBezTo>
                      <a:pt x="100" y="67"/>
                      <a:pt x="100" y="67"/>
                      <a:pt x="100" y="67"/>
                    </a:cubicBezTo>
                    <a:cubicBezTo>
                      <a:pt x="100" y="67"/>
                      <a:pt x="100" y="67"/>
                      <a:pt x="100" y="67"/>
                    </a:cubicBezTo>
                    <a:cubicBezTo>
                      <a:pt x="100" y="67"/>
                      <a:pt x="100" y="67"/>
                      <a:pt x="100" y="67"/>
                    </a:cubicBezTo>
                    <a:cubicBezTo>
                      <a:pt x="100" y="67"/>
                      <a:pt x="100" y="67"/>
                      <a:pt x="100" y="67"/>
                    </a:cubicBezTo>
                    <a:cubicBezTo>
                      <a:pt x="100" y="67"/>
                      <a:pt x="100" y="67"/>
                      <a:pt x="100" y="67"/>
                    </a:cubicBezTo>
                    <a:cubicBezTo>
                      <a:pt x="100" y="67"/>
                      <a:pt x="100" y="67"/>
                      <a:pt x="100" y="67"/>
                    </a:cubicBezTo>
                    <a:cubicBezTo>
                      <a:pt x="100" y="68"/>
                      <a:pt x="100" y="68"/>
                      <a:pt x="100" y="68"/>
                    </a:cubicBezTo>
                    <a:cubicBezTo>
                      <a:pt x="100" y="68"/>
                      <a:pt x="100" y="68"/>
                      <a:pt x="100" y="68"/>
                    </a:cubicBezTo>
                    <a:cubicBezTo>
                      <a:pt x="100" y="68"/>
                      <a:pt x="100" y="68"/>
                      <a:pt x="100" y="68"/>
                    </a:cubicBezTo>
                    <a:cubicBezTo>
                      <a:pt x="101" y="68"/>
                      <a:pt x="101" y="68"/>
                      <a:pt x="101" y="68"/>
                    </a:cubicBezTo>
                    <a:cubicBezTo>
                      <a:pt x="101" y="68"/>
                      <a:pt x="101" y="68"/>
                      <a:pt x="101" y="68"/>
                    </a:cubicBezTo>
                    <a:cubicBezTo>
                      <a:pt x="101" y="68"/>
                      <a:pt x="101" y="68"/>
                      <a:pt x="101" y="68"/>
                    </a:cubicBezTo>
                    <a:cubicBezTo>
                      <a:pt x="101" y="68"/>
                      <a:pt x="101" y="68"/>
                      <a:pt x="101" y="68"/>
                    </a:cubicBezTo>
                    <a:cubicBezTo>
                      <a:pt x="101" y="68"/>
                      <a:pt x="101" y="68"/>
                      <a:pt x="101" y="68"/>
                    </a:cubicBezTo>
                    <a:cubicBezTo>
                      <a:pt x="101" y="68"/>
                      <a:pt x="101" y="68"/>
                      <a:pt x="101" y="68"/>
                    </a:cubicBezTo>
                    <a:cubicBezTo>
                      <a:pt x="101" y="68"/>
                      <a:pt x="101" y="68"/>
                      <a:pt x="101" y="68"/>
                    </a:cubicBezTo>
                    <a:cubicBezTo>
                      <a:pt x="101" y="68"/>
                      <a:pt x="101" y="68"/>
                      <a:pt x="101" y="68"/>
                    </a:cubicBezTo>
                    <a:cubicBezTo>
                      <a:pt x="102" y="68"/>
                      <a:pt x="102" y="68"/>
                      <a:pt x="102" y="68"/>
                    </a:cubicBezTo>
                    <a:cubicBezTo>
                      <a:pt x="102" y="68"/>
                      <a:pt x="102" y="68"/>
                      <a:pt x="102" y="68"/>
                    </a:cubicBezTo>
                    <a:cubicBezTo>
                      <a:pt x="102" y="68"/>
                      <a:pt x="102" y="68"/>
                      <a:pt x="102" y="68"/>
                    </a:cubicBezTo>
                    <a:cubicBezTo>
                      <a:pt x="102" y="68"/>
                      <a:pt x="102" y="68"/>
                      <a:pt x="102" y="68"/>
                    </a:cubicBezTo>
                    <a:cubicBezTo>
                      <a:pt x="102" y="68"/>
                      <a:pt x="102" y="68"/>
                      <a:pt x="102" y="68"/>
                    </a:cubicBezTo>
                    <a:cubicBezTo>
                      <a:pt x="102" y="68"/>
                      <a:pt x="102" y="68"/>
                      <a:pt x="102" y="68"/>
                    </a:cubicBezTo>
                    <a:cubicBezTo>
                      <a:pt x="102" y="68"/>
                      <a:pt x="102" y="68"/>
                      <a:pt x="102" y="68"/>
                    </a:cubicBezTo>
                    <a:cubicBezTo>
                      <a:pt x="102" y="68"/>
                      <a:pt x="102" y="68"/>
                      <a:pt x="102" y="68"/>
                    </a:cubicBezTo>
                    <a:cubicBezTo>
                      <a:pt x="102" y="68"/>
                      <a:pt x="102" y="68"/>
                      <a:pt x="102" y="68"/>
                    </a:cubicBezTo>
                    <a:cubicBezTo>
                      <a:pt x="102" y="68"/>
                      <a:pt x="102" y="68"/>
                      <a:pt x="102" y="68"/>
                    </a:cubicBezTo>
                    <a:cubicBezTo>
                      <a:pt x="102" y="68"/>
                      <a:pt x="102" y="68"/>
                      <a:pt x="102" y="68"/>
                    </a:cubicBezTo>
                    <a:cubicBezTo>
                      <a:pt x="102" y="68"/>
                      <a:pt x="102" y="68"/>
                      <a:pt x="102" y="68"/>
                    </a:cubicBezTo>
                    <a:cubicBezTo>
                      <a:pt x="102" y="68"/>
                      <a:pt x="102" y="68"/>
                      <a:pt x="102" y="68"/>
                    </a:cubicBezTo>
                    <a:cubicBezTo>
                      <a:pt x="102" y="68"/>
                      <a:pt x="102" y="68"/>
                      <a:pt x="102" y="68"/>
                    </a:cubicBezTo>
                    <a:cubicBezTo>
                      <a:pt x="102" y="68"/>
                      <a:pt x="102" y="68"/>
                      <a:pt x="102" y="68"/>
                    </a:cubicBezTo>
                    <a:cubicBezTo>
                      <a:pt x="102" y="68"/>
                      <a:pt x="102" y="68"/>
                      <a:pt x="102" y="68"/>
                    </a:cubicBezTo>
                    <a:cubicBezTo>
                      <a:pt x="102" y="67"/>
                      <a:pt x="102" y="67"/>
                      <a:pt x="102" y="67"/>
                    </a:cubicBezTo>
                    <a:cubicBezTo>
                      <a:pt x="102" y="67"/>
                      <a:pt x="102" y="67"/>
                      <a:pt x="102" y="67"/>
                    </a:cubicBezTo>
                    <a:cubicBezTo>
                      <a:pt x="102" y="67"/>
                      <a:pt x="102" y="67"/>
                      <a:pt x="102" y="67"/>
                    </a:cubicBezTo>
                    <a:cubicBezTo>
                      <a:pt x="102" y="67"/>
                      <a:pt x="102" y="67"/>
                      <a:pt x="102" y="67"/>
                    </a:cubicBezTo>
                    <a:cubicBezTo>
                      <a:pt x="102" y="67"/>
                      <a:pt x="102" y="67"/>
                      <a:pt x="102" y="67"/>
                    </a:cubicBezTo>
                    <a:cubicBezTo>
                      <a:pt x="102" y="67"/>
                      <a:pt x="102" y="67"/>
                      <a:pt x="102" y="67"/>
                    </a:cubicBezTo>
                    <a:cubicBezTo>
                      <a:pt x="102" y="67"/>
                      <a:pt x="102" y="67"/>
                      <a:pt x="102" y="67"/>
                    </a:cubicBezTo>
                    <a:cubicBezTo>
                      <a:pt x="102" y="67"/>
                      <a:pt x="102" y="67"/>
                      <a:pt x="102" y="67"/>
                    </a:cubicBezTo>
                    <a:cubicBezTo>
                      <a:pt x="102" y="67"/>
                      <a:pt x="102" y="67"/>
                      <a:pt x="102" y="67"/>
                    </a:cubicBezTo>
                    <a:cubicBezTo>
                      <a:pt x="102" y="67"/>
                      <a:pt x="102" y="67"/>
                      <a:pt x="102" y="67"/>
                    </a:cubicBezTo>
                    <a:cubicBezTo>
                      <a:pt x="102" y="67"/>
                      <a:pt x="102" y="67"/>
                      <a:pt x="102" y="67"/>
                    </a:cubicBezTo>
                    <a:cubicBezTo>
                      <a:pt x="102" y="67"/>
                      <a:pt x="102" y="67"/>
                      <a:pt x="102" y="67"/>
                    </a:cubicBezTo>
                    <a:cubicBezTo>
                      <a:pt x="102" y="67"/>
                      <a:pt x="102" y="67"/>
                      <a:pt x="102" y="67"/>
                    </a:cubicBezTo>
                    <a:cubicBezTo>
                      <a:pt x="103" y="67"/>
                      <a:pt x="103" y="67"/>
                      <a:pt x="103" y="67"/>
                    </a:cubicBezTo>
                    <a:cubicBezTo>
                      <a:pt x="103" y="67"/>
                      <a:pt x="103" y="67"/>
                      <a:pt x="103" y="67"/>
                    </a:cubicBezTo>
                    <a:cubicBezTo>
                      <a:pt x="103" y="67"/>
                      <a:pt x="103" y="67"/>
                      <a:pt x="103" y="67"/>
                    </a:cubicBezTo>
                    <a:cubicBezTo>
                      <a:pt x="103" y="67"/>
                      <a:pt x="103" y="67"/>
                      <a:pt x="103" y="67"/>
                    </a:cubicBezTo>
                    <a:cubicBezTo>
                      <a:pt x="103" y="67"/>
                      <a:pt x="103" y="67"/>
                      <a:pt x="103" y="67"/>
                    </a:cubicBezTo>
                    <a:cubicBezTo>
                      <a:pt x="103" y="67"/>
                      <a:pt x="103" y="67"/>
                      <a:pt x="103" y="67"/>
                    </a:cubicBezTo>
                    <a:cubicBezTo>
                      <a:pt x="103" y="67"/>
                      <a:pt x="103" y="67"/>
                      <a:pt x="103" y="67"/>
                    </a:cubicBezTo>
                    <a:cubicBezTo>
                      <a:pt x="103" y="67"/>
                      <a:pt x="103" y="67"/>
                      <a:pt x="103" y="67"/>
                    </a:cubicBezTo>
                    <a:cubicBezTo>
                      <a:pt x="103" y="66"/>
                      <a:pt x="103" y="66"/>
                      <a:pt x="103" y="66"/>
                    </a:cubicBezTo>
                    <a:cubicBezTo>
                      <a:pt x="103" y="66"/>
                      <a:pt x="103" y="66"/>
                      <a:pt x="103" y="66"/>
                    </a:cubicBezTo>
                    <a:cubicBezTo>
                      <a:pt x="103" y="66"/>
                      <a:pt x="103" y="66"/>
                      <a:pt x="103" y="66"/>
                    </a:cubicBezTo>
                    <a:cubicBezTo>
                      <a:pt x="103" y="66"/>
                      <a:pt x="103" y="66"/>
                      <a:pt x="103" y="66"/>
                    </a:cubicBezTo>
                    <a:cubicBezTo>
                      <a:pt x="103" y="66"/>
                      <a:pt x="103" y="66"/>
                      <a:pt x="103" y="66"/>
                    </a:cubicBezTo>
                    <a:cubicBezTo>
                      <a:pt x="103" y="66"/>
                      <a:pt x="103" y="66"/>
                      <a:pt x="103" y="66"/>
                    </a:cubicBezTo>
                    <a:cubicBezTo>
                      <a:pt x="103" y="66"/>
                      <a:pt x="103" y="66"/>
                      <a:pt x="103" y="66"/>
                    </a:cubicBezTo>
                    <a:cubicBezTo>
                      <a:pt x="103" y="66"/>
                      <a:pt x="103" y="66"/>
                      <a:pt x="103" y="66"/>
                    </a:cubicBezTo>
                    <a:cubicBezTo>
                      <a:pt x="103" y="66"/>
                      <a:pt x="103" y="66"/>
                      <a:pt x="103" y="66"/>
                    </a:cubicBezTo>
                    <a:cubicBezTo>
                      <a:pt x="103" y="66"/>
                      <a:pt x="103" y="66"/>
                      <a:pt x="103" y="66"/>
                    </a:cubicBezTo>
                    <a:cubicBezTo>
                      <a:pt x="103" y="65"/>
                      <a:pt x="103" y="65"/>
                      <a:pt x="103" y="65"/>
                    </a:cubicBezTo>
                    <a:cubicBezTo>
                      <a:pt x="103" y="65"/>
                      <a:pt x="103" y="65"/>
                      <a:pt x="103" y="65"/>
                    </a:cubicBezTo>
                    <a:cubicBezTo>
                      <a:pt x="103" y="65"/>
                      <a:pt x="103" y="65"/>
                      <a:pt x="103" y="65"/>
                    </a:cubicBezTo>
                    <a:cubicBezTo>
                      <a:pt x="103" y="65"/>
                      <a:pt x="103" y="65"/>
                      <a:pt x="103" y="65"/>
                    </a:cubicBezTo>
                    <a:cubicBezTo>
                      <a:pt x="103" y="65"/>
                      <a:pt x="103" y="65"/>
                      <a:pt x="103" y="65"/>
                    </a:cubicBezTo>
                    <a:cubicBezTo>
                      <a:pt x="103" y="65"/>
                      <a:pt x="103" y="65"/>
                      <a:pt x="103" y="65"/>
                    </a:cubicBezTo>
                    <a:cubicBezTo>
                      <a:pt x="103" y="65"/>
                      <a:pt x="103" y="65"/>
                      <a:pt x="103" y="65"/>
                    </a:cubicBezTo>
                    <a:cubicBezTo>
                      <a:pt x="103" y="65"/>
                      <a:pt x="103" y="65"/>
                      <a:pt x="103" y="65"/>
                    </a:cubicBezTo>
                    <a:cubicBezTo>
                      <a:pt x="103" y="65"/>
                      <a:pt x="103" y="65"/>
                      <a:pt x="103" y="65"/>
                    </a:cubicBezTo>
                    <a:cubicBezTo>
                      <a:pt x="103" y="64"/>
                      <a:pt x="103" y="64"/>
                      <a:pt x="103" y="64"/>
                    </a:cubicBezTo>
                    <a:cubicBezTo>
                      <a:pt x="103" y="65"/>
                      <a:pt x="103" y="65"/>
                      <a:pt x="103" y="65"/>
                    </a:cubicBezTo>
                    <a:cubicBezTo>
                      <a:pt x="103" y="64"/>
                      <a:pt x="103" y="64"/>
                      <a:pt x="103" y="64"/>
                    </a:cubicBezTo>
                    <a:cubicBezTo>
                      <a:pt x="103" y="64"/>
                      <a:pt x="103" y="64"/>
                      <a:pt x="103" y="64"/>
                    </a:cubicBezTo>
                    <a:cubicBezTo>
                      <a:pt x="104" y="64"/>
                      <a:pt x="104" y="64"/>
                      <a:pt x="104" y="64"/>
                    </a:cubicBezTo>
                    <a:cubicBezTo>
                      <a:pt x="104" y="64"/>
                      <a:pt x="104" y="64"/>
                      <a:pt x="104" y="64"/>
                    </a:cubicBezTo>
                    <a:cubicBezTo>
                      <a:pt x="104" y="64"/>
                      <a:pt x="104" y="64"/>
                      <a:pt x="104" y="64"/>
                    </a:cubicBezTo>
                    <a:cubicBezTo>
                      <a:pt x="104" y="64"/>
                      <a:pt x="104" y="64"/>
                      <a:pt x="104" y="64"/>
                    </a:cubicBezTo>
                    <a:cubicBezTo>
                      <a:pt x="104" y="64"/>
                      <a:pt x="104" y="64"/>
                      <a:pt x="104" y="64"/>
                    </a:cubicBezTo>
                    <a:cubicBezTo>
                      <a:pt x="104" y="64"/>
                      <a:pt x="104" y="64"/>
                      <a:pt x="104" y="64"/>
                    </a:cubicBezTo>
                    <a:cubicBezTo>
                      <a:pt x="104" y="64"/>
                      <a:pt x="104" y="64"/>
                      <a:pt x="104" y="64"/>
                    </a:cubicBezTo>
                    <a:cubicBezTo>
                      <a:pt x="105" y="64"/>
                      <a:pt x="105" y="64"/>
                      <a:pt x="105" y="64"/>
                    </a:cubicBezTo>
                    <a:cubicBezTo>
                      <a:pt x="105" y="64"/>
                      <a:pt x="105" y="64"/>
                      <a:pt x="105" y="64"/>
                    </a:cubicBezTo>
                    <a:cubicBezTo>
                      <a:pt x="105" y="64"/>
                      <a:pt x="105" y="64"/>
                      <a:pt x="105" y="64"/>
                    </a:cubicBezTo>
                    <a:cubicBezTo>
                      <a:pt x="105" y="63"/>
                      <a:pt x="105" y="63"/>
                      <a:pt x="105" y="63"/>
                    </a:cubicBezTo>
                    <a:cubicBezTo>
                      <a:pt x="105" y="63"/>
                      <a:pt x="105" y="63"/>
                      <a:pt x="105" y="63"/>
                    </a:cubicBezTo>
                    <a:cubicBezTo>
                      <a:pt x="105" y="63"/>
                      <a:pt x="105" y="63"/>
                      <a:pt x="105" y="63"/>
                    </a:cubicBezTo>
                    <a:cubicBezTo>
                      <a:pt x="105" y="63"/>
                      <a:pt x="105" y="63"/>
                      <a:pt x="105" y="63"/>
                    </a:cubicBezTo>
                    <a:cubicBezTo>
                      <a:pt x="105" y="63"/>
                      <a:pt x="105" y="63"/>
                      <a:pt x="105" y="63"/>
                    </a:cubicBezTo>
                    <a:cubicBezTo>
                      <a:pt x="105" y="63"/>
                      <a:pt x="105" y="63"/>
                      <a:pt x="105" y="63"/>
                    </a:cubicBezTo>
                    <a:cubicBezTo>
                      <a:pt x="105" y="63"/>
                      <a:pt x="105" y="63"/>
                      <a:pt x="105" y="63"/>
                    </a:cubicBezTo>
                    <a:cubicBezTo>
                      <a:pt x="105" y="63"/>
                      <a:pt x="105" y="63"/>
                      <a:pt x="105" y="63"/>
                    </a:cubicBezTo>
                    <a:cubicBezTo>
                      <a:pt x="105" y="63"/>
                      <a:pt x="105" y="63"/>
                      <a:pt x="105" y="63"/>
                    </a:cubicBezTo>
                    <a:cubicBezTo>
                      <a:pt x="105" y="63"/>
                      <a:pt x="105" y="63"/>
                      <a:pt x="105" y="63"/>
                    </a:cubicBezTo>
                    <a:cubicBezTo>
                      <a:pt x="105" y="63"/>
                      <a:pt x="105" y="63"/>
                      <a:pt x="105" y="63"/>
                    </a:cubicBezTo>
                    <a:cubicBezTo>
                      <a:pt x="106" y="63"/>
                      <a:pt x="106" y="63"/>
                      <a:pt x="106" y="63"/>
                    </a:cubicBezTo>
                    <a:cubicBezTo>
                      <a:pt x="106" y="63"/>
                      <a:pt x="106" y="63"/>
                      <a:pt x="106" y="63"/>
                    </a:cubicBezTo>
                    <a:cubicBezTo>
                      <a:pt x="106" y="63"/>
                      <a:pt x="106" y="63"/>
                      <a:pt x="106" y="63"/>
                    </a:cubicBezTo>
                    <a:cubicBezTo>
                      <a:pt x="106" y="62"/>
                      <a:pt x="106" y="62"/>
                      <a:pt x="106" y="62"/>
                    </a:cubicBezTo>
                    <a:cubicBezTo>
                      <a:pt x="106" y="62"/>
                      <a:pt x="106" y="62"/>
                      <a:pt x="106" y="62"/>
                    </a:cubicBezTo>
                    <a:cubicBezTo>
                      <a:pt x="106" y="62"/>
                      <a:pt x="106" y="62"/>
                      <a:pt x="106" y="62"/>
                    </a:cubicBezTo>
                    <a:cubicBezTo>
                      <a:pt x="106" y="63"/>
                      <a:pt x="106" y="63"/>
                      <a:pt x="106" y="63"/>
                    </a:cubicBezTo>
                    <a:cubicBezTo>
                      <a:pt x="106" y="63"/>
                      <a:pt x="106" y="63"/>
                      <a:pt x="106" y="63"/>
                    </a:cubicBezTo>
                    <a:cubicBezTo>
                      <a:pt x="106" y="62"/>
                      <a:pt x="106" y="62"/>
                      <a:pt x="106" y="62"/>
                    </a:cubicBezTo>
                    <a:cubicBezTo>
                      <a:pt x="106" y="63"/>
                      <a:pt x="106" y="63"/>
                      <a:pt x="106" y="63"/>
                    </a:cubicBezTo>
                    <a:cubicBezTo>
                      <a:pt x="106" y="63"/>
                      <a:pt x="106" y="63"/>
                      <a:pt x="106" y="63"/>
                    </a:cubicBezTo>
                    <a:cubicBezTo>
                      <a:pt x="106" y="63"/>
                      <a:pt x="106" y="63"/>
                      <a:pt x="106" y="63"/>
                    </a:cubicBezTo>
                    <a:cubicBezTo>
                      <a:pt x="106" y="63"/>
                      <a:pt x="106" y="63"/>
                      <a:pt x="106" y="63"/>
                    </a:cubicBezTo>
                    <a:cubicBezTo>
                      <a:pt x="107" y="63"/>
                      <a:pt x="107" y="63"/>
                      <a:pt x="107" y="63"/>
                    </a:cubicBezTo>
                    <a:cubicBezTo>
                      <a:pt x="106" y="63"/>
                      <a:pt x="106" y="63"/>
                      <a:pt x="106" y="63"/>
                    </a:cubicBezTo>
                    <a:cubicBezTo>
                      <a:pt x="106" y="64"/>
                      <a:pt x="106" y="64"/>
                      <a:pt x="106" y="64"/>
                    </a:cubicBezTo>
                    <a:cubicBezTo>
                      <a:pt x="106" y="64"/>
                      <a:pt x="106" y="64"/>
                      <a:pt x="106" y="64"/>
                    </a:cubicBezTo>
                    <a:cubicBezTo>
                      <a:pt x="106" y="64"/>
                      <a:pt x="106" y="64"/>
                      <a:pt x="106" y="64"/>
                    </a:cubicBezTo>
                    <a:cubicBezTo>
                      <a:pt x="106" y="64"/>
                      <a:pt x="106" y="64"/>
                      <a:pt x="106" y="64"/>
                    </a:cubicBezTo>
                    <a:cubicBezTo>
                      <a:pt x="106" y="64"/>
                      <a:pt x="106" y="64"/>
                      <a:pt x="106" y="64"/>
                    </a:cubicBezTo>
                    <a:cubicBezTo>
                      <a:pt x="106" y="64"/>
                      <a:pt x="106" y="64"/>
                      <a:pt x="106" y="64"/>
                    </a:cubicBezTo>
                    <a:cubicBezTo>
                      <a:pt x="106" y="65"/>
                      <a:pt x="106" y="65"/>
                      <a:pt x="106" y="65"/>
                    </a:cubicBezTo>
                    <a:cubicBezTo>
                      <a:pt x="106" y="65"/>
                      <a:pt x="106" y="65"/>
                      <a:pt x="106" y="65"/>
                    </a:cubicBezTo>
                    <a:cubicBezTo>
                      <a:pt x="106" y="65"/>
                      <a:pt x="106" y="65"/>
                      <a:pt x="106" y="65"/>
                    </a:cubicBezTo>
                    <a:cubicBezTo>
                      <a:pt x="106" y="65"/>
                      <a:pt x="106" y="65"/>
                      <a:pt x="106" y="65"/>
                    </a:cubicBezTo>
                    <a:cubicBezTo>
                      <a:pt x="106" y="65"/>
                      <a:pt x="106" y="65"/>
                      <a:pt x="106" y="65"/>
                    </a:cubicBezTo>
                    <a:cubicBezTo>
                      <a:pt x="106" y="65"/>
                      <a:pt x="106" y="65"/>
                      <a:pt x="106" y="65"/>
                    </a:cubicBezTo>
                    <a:cubicBezTo>
                      <a:pt x="106" y="65"/>
                      <a:pt x="106" y="65"/>
                      <a:pt x="106" y="65"/>
                    </a:cubicBezTo>
                    <a:cubicBezTo>
                      <a:pt x="106" y="65"/>
                      <a:pt x="106" y="65"/>
                      <a:pt x="106" y="65"/>
                    </a:cubicBezTo>
                    <a:cubicBezTo>
                      <a:pt x="106" y="65"/>
                      <a:pt x="106" y="65"/>
                      <a:pt x="106" y="65"/>
                    </a:cubicBezTo>
                    <a:cubicBezTo>
                      <a:pt x="106" y="65"/>
                      <a:pt x="106" y="65"/>
                      <a:pt x="106" y="65"/>
                    </a:cubicBezTo>
                    <a:cubicBezTo>
                      <a:pt x="106" y="65"/>
                      <a:pt x="106" y="65"/>
                      <a:pt x="106" y="65"/>
                    </a:cubicBezTo>
                    <a:cubicBezTo>
                      <a:pt x="106" y="65"/>
                      <a:pt x="106" y="65"/>
                      <a:pt x="106" y="65"/>
                    </a:cubicBezTo>
                    <a:cubicBezTo>
                      <a:pt x="106" y="65"/>
                      <a:pt x="106" y="65"/>
                      <a:pt x="106" y="65"/>
                    </a:cubicBezTo>
                    <a:cubicBezTo>
                      <a:pt x="106" y="66"/>
                      <a:pt x="106" y="66"/>
                      <a:pt x="106" y="66"/>
                    </a:cubicBezTo>
                    <a:cubicBezTo>
                      <a:pt x="107" y="66"/>
                      <a:pt x="107" y="66"/>
                      <a:pt x="107" y="66"/>
                    </a:cubicBezTo>
                    <a:cubicBezTo>
                      <a:pt x="107" y="66"/>
                      <a:pt x="107" y="66"/>
                      <a:pt x="107" y="66"/>
                    </a:cubicBezTo>
                    <a:cubicBezTo>
                      <a:pt x="107" y="66"/>
                      <a:pt x="107" y="66"/>
                      <a:pt x="107" y="66"/>
                    </a:cubicBezTo>
                    <a:cubicBezTo>
                      <a:pt x="107" y="66"/>
                      <a:pt x="107" y="66"/>
                      <a:pt x="107" y="66"/>
                    </a:cubicBezTo>
                    <a:cubicBezTo>
                      <a:pt x="107" y="66"/>
                      <a:pt x="107" y="66"/>
                      <a:pt x="107" y="66"/>
                    </a:cubicBezTo>
                    <a:cubicBezTo>
                      <a:pt x="107" y="66"/>
                      <a:pt x="107" y="66"/>
                      <a:pt x="107" y="66"/>
                    </a:cubicBezTo>
                    <a:cubicBezTo>
                      <a:pt x="107" y="66"/>
                      <a:pt x="107" y="66"/>
                      <a:pt x="107" y="66"/>
                    </a:cubicBezTo>
                    <a:cubicBezTo>
                      <a:pt x="107" y="66"/>
                      <a:pt x="107" y="66"/>
                      <a:pt x="107" y="66"/>
                    </a:cubicBezTo>
                    <a:cubicBezTo>
                      <a:pt x="107" y="66"/>
                      <a:pt x="107" y="66"/>
                      <a:pt x="107" y="66"/>
                    </a:cubicBezTo>
                    <a:cubicBezTo>
                      <a:pt x="107" y="66"/>
                      <a:pt x="107" y="66"/>
                      <a:pt x="107" y="66"/>
                    </a:cubicBezTo>
                    <a:cubicBezTo>
                      <a:pt x="107" y="66"/>
                      <a:pt x="107" y="66"/>
                      <a:pt x="107" y="66"/>
                    </a:cubicBezTo>
                    <a:cubicBezTo>
                      <a:pt x="107" y="66"/>
                      <a:pt x="107" y="66"/>
                      <a:pt x="107" y="66"/>
                    </a:cubicBezTo>
                    <a:cubicBezTo>
                      <a:pt x="107" y="67"/>
                      <a:pt x="107" y="67"/>
                      <a:pt x="107" y="67"/>
                    </a:cubicBezTo>
                    <a:cubicBezTo>
                      <a:pt x="108" y="67"/>
                      <a:pt x="108" y="67"/>
                      <a:pt x="108" y="67"/>
                    </a:cubicBezTo>
                    <a:cubicBezTo>
                      <a:pt x="107" y="67"/>
                      <a:pt x="107" y="67"/>
                      <a:pt x="107" y="67"/>
                    </a:cubicBezTo>
                    <a:cubicBezTo>
                      <a:pt x="107" y="67"/>
                      <a:pt x="107" y="67"/>
                      <a:pt x="107" y="67"/>
                    </a:cubicBezTo>
                    <a:cubicBezTo>
                      <a:pt x="107" y="67"/>
                      <a:pt x="107" y="67"/>
                      <a:pt x="107" y="67"/>
                    </a:cubicBezTo>
                    <a:cubicBezTo>
                      <a:pt x="107" y="67"/>
                      <a:pt x="107" y="67"/>
                      <a:pt x="107" y="67"/>
                    </a:cubicBezTo>
                    <a:cubicBezTo>
                      <a:pt x="107" y="67"/>
                      <a:pt x="107" y="67"/>
                      <a:pt x="107" y="67"/>
                    </a:cubicBezTo>
                    <a:cubicBezTo>
                      <a:pt x="108" y="67"/>
                      <a:pt x="108" y="67"/>
                      <a:pt x="108" y="67"/>
                    </a:cubicBezTo>
                    <a:cubicBezTo>
                      <a:pt x="108" y="68"/>
                      <a:pt x="108" y="68"/>
                      <a:pt x="108" y="68"/>
                    </a:cubicBezTo>
                    <a:cubicBezTo>
                      <a:pt x="108" y="68"/>
                      <a:pt x="108" y="68"/>
                      <a:pt x="108" y="68"/>
                    </a:cubicBezTo>
                    <a:cubicBezTo>
                      <a:pt x="108" y="68"/>
                      <a:pt x="108" y="68"/>
                      <a:pt x="108" y="68"/>
                    </a:cubicBezTo>
                    <a:cubicBezTo>
                      <a:pt x="108" y="68"/>
                      <a:pt x="108" y="68"/>
                      <a:pt x="108" y="68"/>
                    </a:cubicBezTo>
                    <a:cubicBezTo>
                      <a:pt x="108" y="68"/>
                      <a:pt x="108" y="68"/>
                      <a:pt x="108" y="68"/>
                    </a:cubicBezTo>
                    <a:cubicBezTo>
                      <a:pt x="108" y="68"/>
                      <a:pt x="108" y="68"/>
                      <a:pt x="108" y="68"/>
                    </a:cubicBezTo>
                    <a:cubicBezTo>
                      <a:pt x="108" y="68"/>
                      <a:pt x="108" y="68"/>
                      <a:pt x="108" y="68"/>
                    </a:cubicBezTo>
                    <a:cubicBezTo>
                      <a:pt x="108" y="68"/>
                      <a:pt x="108" y="68"/>
                      <a:pt x="108" y="68"/>
                    </a:cubicBezTo>
                    <a:cubicBezTo>
                      <a:pt x="108" y="68"/>
                      <a:pt x="108" y="68"/>
                      <a:pt x="108" y="68"/>
                    </a:cubicBezTo>
                    <a:cubicBezTo>
                      <a:pt x="108" y="68"/>
                      <a:pt x="108" y="68"/>
                      <a:pt x="108" y="68"/>
                    </a:cubicBezTo>
                    <a:cubicBezTo>
                      <a:pt x="109" y="68"/>
                      <a:pt x="109" y="68"/>
                      <a:pt x="109" y="68"/>
                    </a:cubicBezTo>
                    <a:cubicBezTo>
                      <a:pt x="109" y="68"/>
                      <a:pt x="109" y="68"/>
                      <a:pt x="109" y="68"/>
                    </a:cubicBezTo>
                    <a:cubicBezTo>
                      <a:pt x="109" y="68"/>
                      <a:pt x="109" y="68"/>
                      <a:pt x="109" y="68"/>
                    </a:cubicBezTo>
                    <a:cubicBezTo>
                      <a:pt x="109" y="68"/>
                      <a:pt x="109" y="68"/>
                      <a:pt x="109" y="68"/>
                    </a:cubicBezTo>
                    <a:cubicBezTo>
                      <a:pt x="109" y="69"/>
                      <a:pt x="109" y="69"/>
                      <a:pt x="109" y="69"/>
                    </a:cubicBezTo>
                    <a:cubicBezTo>
                      <a:pt x="109" y="69"/>
                      <a:pt x="109" y="69"/>
                      <a:pt x="109" y="69"/>
                    </a:cubicBezTo>
                    <a:cubicBezTo>
                      <a:pt x="109" y="69"/>
                      <a:pt x="109" y="69"/>
                      <a:pt x="109" y="69"/>
                    </a:cubicBezTo>
                    <a:cubicBezTo>
                      <a:pt x="109" y="69"/>
                      <a:pt x="109" y="69"/>
                      <a:pt x="109" y="69"/>
                    </a:cubicBezTo>
                    <a:cubicBezTo>
                      <a:pt x="109" y="69"/>
                      <a:pt x="109" y="69"/>
                      <a:pt x="109" y="69"/>
                    </a:cubicBezTo>
                    <a:cubicBezTo>
                      <a:pt x="109" y="69"/>
                      <a:pt x="109" y="69"/>
                      <a:pt x="109" y="69"/>
                    </a:cubicBezTo>
                    <a:cubicBezTo>
                      <a:pt x="109" y="69"/>
                      <a:pt x="109" y="69"/>
                      <a:pt x="109" y="69"/>
                    </a:cubicBezTo>
                    <a:cubicBezTo>
                      <a:pt x="109" y="69"/>
                      <a:pt x="109" y="69"/>
                      <a:pt x="109" y="69"/>
                    </a:cubicBezTo>
                    <a:cubicBezTo>
                      <a:pt x="109" y="69"/>
                      <a:pt x="109" y="69"/>
                      <a:pt x="109" y="69"/>
                    </a:cubicBezTo>
                    <a:cubicBezTo>
                      <a:pt x="109" y="69"/>
                      <a:pt x="109" y="69"/>
                      <a:pt x="109" y="69"/>
                    </a:cubicBezTo>
                    <a:cubicBezTo>
                      <a:pt x="109" y="69"/>
                      <a:pt x="109" y="69"/>
                      <a:pt x="109" y="69"/>
                    </a:cubicBezTo>
                    <a:cubicBezTo>
                      <a:pt x="109" y="69"/>
                      <a:pt x="109" y="69"/>
                      <a:pt x="109" y="69"/>
                    </a:cubicBezTo>
                    <a:cubicBezTo>
                      <a:pt x="109" y="69"/>
                      <a:pt x="109" y="69"/>
                      <a:pt x="109" y="69"/>
                    </a:cubicBezTo>
                    <a:cubicBezTo>
                      <a:pt x="109" y="69"/>
                      <a:pt x="109" y="69"/>
                      <a:pt x="109" y="69"/>
                    </a:cubicBezTo>
                    <a:cubicBezTo>
                      <a:pt x="109" y="69"/>
                      <a:pt x="109" y="69"/>
                      <a:pt x="109" y="69"/>
                    </a:cubicBezTo>
                    <a:cubicBezTo>
                      <a:pt x="109" y="69"/>
                      <a:pt x="109" y="69"/>
                      <a:pt x="109" y="69"/>
                    </a:cubicBezTo>
                    <a:cubicBezTo>
                      <a:pt x="109" y="69"/>
                      <a:pt x="109" y="69"/>
                      <a:pt x="109" y="69"/>
                    </a:cubicBezTo>
                    <a:cubicBezTo>
                      <a:pt x="109" y="69"/>
                      <a:pt x="109" y="69"/>
                      <a:pt x="109" y="69"/>
                    </a:cubicBezTo>
                    <a:cubicBezTo>
                      <a:pt x="109" y="69"/>
                      <a:pt x="109" y="69"/>
                      <a:pt x="109" y="69"/>
                    </a:cubicBezTo>
                    <a:cubicBezTo>
                      <a:pt x="109" y="70"/>
                      <a:pt x="109" y="70"/>
                      <a:pt x="109" y="70"/>
                    </a:cubicBezTo>
                    <a:cubicBezTo>
                      <a:pt x="109" y="70"/>
                      <a:pt x="109" y="70"/>
                      <a:pt x="109" y="70"/>
                    </a:cubicBezTo>
                    <a:cubicBezTo>
                      <a:pt x="109" y="70"/>
                      <a:pt x="109" y="70"/>
                      <a:pt x="109" y="70"/>
                    </a:cubicBezTo>
                    <a:cubicBezTo>
                      <a:pt x="109" y="70"/>
                      <a:pt x="109" y="70"/>
                      <a:pt x="109" y="70"/>
                    </a:cubicBezTo>
                    <a:cubicBezTo>
                      <a:pt x="109" y="70"/>
                      <a:pt x="109" y="70"/>
                      <a:pt x="109" y="70"/>
                    </a:cubicBezTo>
                    <a:cubicBezTo>
                      <a:pt x="109" y="70"/>
                      <a:pt x="109" y="70"/>
                      <a:pt x="109" y="70"/>
                    </a:cubicBezTo>
                    <a:cubicBezTo>
                      <a:pt x="109" y="70"/>
                      <a:pt x="109" y="70"/>
                      <a:pt x="109" y="70"/>
                    </a:cubicBezTo>
                    <a:cubicBezTo>
                      <a:pt x="109" y="70"/>
                      <a:pt x="109" y="70"/>
                      <a:pt x="109" y="70"/>
                    </a:cubicBezTo>
                    <a:cubicBezTo>
                      <a:pt x="109" y="70"/>
                      <a:pt x="109" y="70"/>
                      <a:pt x="109" y="70"/>
                    </a:cubicBezTo>
                    <a:cubicBezTo>
                      <a:pt x="109" y="70"/>
                      <a:pt x="109" y="70"/>
                      <a:pt x="109" y="70"/>
                    </a:cubicBezTo>
                    <a:cubicBezTo>
                      <a:pt x="109" y="70"/>
                      <a:pt x="109" y="70"/>
                      <a:pt x="109" y="70"/>
                    </a:cubicBezTo>
                    <a:cubicBezTo>
                      <a:pt x="109" y="70"/>
                      <a:pt x="109" y="70"/>
                      <a:pt x="109" y="70"/>
                    </a:cubicBezTo>
                    <a:cubicBezTo>
                      <a:pt x="109" y="70"/>
                      <a:pt x="109" y="70"/>
                      <a:pt x="109" y="70"/>
                    </a:cubicBezTo>
                    <a:cubicBezTo>
                      <a:pt x="109" y="71"/>
                      <a:pt x="109" y="71"/>
                      <a:pt x="109" y="71"/>
                    </a:cubicBezTo>
                    <a:cubicBezTo>
                      <a:pt x="109" y="71"/>
                      <a:pt x="109" y="71"/>
                      <a:pt x="109" y="71"/>
                    </a:cubicBezTo>
                    <a:cubicBezTo>
                      <a:pt x="109" y="71"/>
                      <a:pt x="109" y="71"/>
                      <a:pt x="109" y="71"/>
                    </a:cubicBezTo>
                    <a:cubicBezTo>
                      <a:pt x="109" y="71"/>
                      <a:pt x="109" y="71"/>
                      <a:pt x="109" y="71"/>
                    </a:cubicBezTo>
                    <a:cubicBezTo>
                      <a:pt x="109" y="71"/>
                      <a:pt x="109" y="71"/>
                      <a:pt x="109" y="71"/>
                    </a:cubicBezTo>
                    <a:cubicBezTo>
                      <a:pt x="109" y="71"/>
                      <a:pt x="109" y="71"/>
                      <a:pt x="109" y="71"/>
                    </a:cubicBezTo>
                    <a:cubicBezTo>
                      <a:pt x="109" y="71"/>
                      <a:pt x="109" y="71"/>
                      <a:pt x="109" y="71"/>
                    </a:cubicBezTo>
                    <a:cubicBezTo>
                      <a:pt x="109" y="71"/>
                      <a:pt x="109" y="71"/>
                      <a:pt x="109" y="71"/>
                    </a:cubicBezTo>
                    <a:cubicBezTo>
                      <a:pt x="109" y="71"/>
                      <a:pt x="109" y="71"/>
                      <a:pt x="109" y="71"/>
                    </a:cubicBezTo>
                    <a:cubicBezTo>
                      <a:pt x="108" y="71"/>
                      <a:pt x="108" y="71"/>
                      <a:pt x="108" y="71"/>
                    </a:cubicBezTo>
                    <a:cubicBezTo>
                      <a:pt x="108" y="71"/>
                      <a:pt x="108" y="71"/>
                      <a:pt x="108" y="71"/>
                    </a:cubicBezTo>
                    <a:cubicBezTo>
                      <a:pt x="108" y="71"/>
                      <a:pt x="108" y="71"/>
                      <a:pt x="108" y="71"/>
                    </a:cubicBezTo>
                    <a:cubicBezTo>
                      <a:pt x="108" y="71"/>
                      <a:pt x="108" y="71"/>
                      <a:pt x="108" y="71"/>
                    </a:cubicBezTo>
                    <a:cubicBezTo>
                      <a:pt x="108" y="71"/>
                      <a:pt x="108" y="71"/>
                      <a:pt x="108" y="71"/>
                    </a:cubicBezTo>
                    <a:cubicBezTo>
                      <a:pt x="108" y="71"/>
                      <a:pt x="108" y="71"/>
                      <a:pt x="108" y="71"/>
                    </a:cubicBezTo>
                    <a:cubicBezTo>
                      <a:pt x="108" y="71"/>
                      <a:pt x="108" y="71"/>
                      <a:pt x="108" y="71"/>
                    </a:cubicBezTo>
                    <a:cubicBezTo>
                      <a:pt x="107" y="71"/>
                      <a:pt x="107" y="71"/>
                      <a:pt x="107" y="71"/>
                    </a:cubicBezTo>
                    <a:cubicBezTo>
                      <a:pt x="107" y="71"/>
                      <a:pt x="107" y="71"/>
                      <a:pt x="107" y="71"/>
                    </a:cubicBezTo>
                    <a:cubicBezTo>
                      <a:pt x="107" y="71"/>
                      <a:pt x="107" y="71"/>
                      <a:pt x="107" y="71"/>
                    </a:cubicBezTo>
                    <a:cubicBezTo>
                      <a:pt x="107" y="71"/>
                      <a:pt x="107" y="71"/>
                      <a:pt x="107" y="71"/>
                    </a:cubicBezTo>
                    <a:cubicBezTo>
                      <a:pt x="107" y="71"/>
                      <a:pt x="107" y="71"/>
                      <a:pt x="107" y="71"/>
                    </a:cubicBezTo>
                    <a:cubicBezTo>
                      <a:pt x="107" y="71"/>
                      <a:pt x="107" y="71"/>
                      <a:pt x="107" y="71"/>
                    </a:cubicBezTo>
                    <a:cubicBezTo>
                      <a:pt x="107" y="71"/>
                      <a:pt x="107" y="71"/>
                      <a:pt x="107" y="71"/>
                    </a:cubicBezTo>
                    <a:cubicBezTo>
                      <a:pt x="107" y="71"/>
                      <a:pt x="107" y="71"/>
                      <a:pt x="107" y="71"/>
                    </a:cubicBezTo>
                    <a:cubicBezTo>
                      <a:pt x="107" y="71"/>
                      <a:pt x="107" y="71"/>
                      <a:pt x="107" y="71"/>
                    </a:cubicBezTo>
                    <a:cubicBezTo>
                      <a:pt x="107" y="71"/>
                      <a:pt x="107" y="71"/>
                      <a:pt x="107" y="71"/>
                    </a:cubicBezTo>
                    <a:cubicBezTo>
                      <a:pt x="107" y="71"/>
                      <a:pt x="107" y="71"/>
                      <a:pt x="107" y="71"/>
                    </a:cubicBezTo>
                    <a:cubicBezTo>
                      <a:pt x="107" y="71"/>
                      <a:pt x="107" y="71"/>
                      <a:pt x="107" y="71"/>
                    </a:cubicBezTo>
                    <a:cubicBezTo>
                      <a:pt x="107" y="71"/>
                      <a:pt x="107" y="71"/>
                      <a:pt x="107" y="71"/>
                    </a:cubicBezTo>
                    <a:cubicBezTo>
                      <a:pt x="107" y="71"/>
                      <a:pt x="107" y="71"/>
                      <a:pt x="107" y="71"/>
                    </a:cubicBezTo>
                    <a:cubicBezTo>
                      <a:pt x="107" y="71"/>
                      <a:pt x="107" y="71"/>
                      <a:pt x="107" y="71"/>
                    </a:cubicBezTo>
                    <a:cubicBezTo>
                      <a:pt x="107" y="72"/>
                      <a:pt x="107" y="72"/>
                      <a:pt x="107" y="72"/>
                    </a:cubicBezTo>
                    <a:cubicBezTo>
                      <a:pt x="107" y="72"/>
                      <a:pt x="107" y="72"/>
                      <a:pt x="107" y="72"/>
                    </a:cubicBezTo>
                    <a:cubicBezTo>
                      <a:pt x="107" y="72"/>
                      <a:pt x="107" y="72"/>
                      <a:pt x="107" y="72"/>
                    </a:cubicBezTo>
                    <a:cubicBezTo>
                      <a:pt x="107" y="71"/>
                      <a:pt x="107" y="71"/>
                      <a:pt x="107" y="71"/>
                    </a:cubicBezTo>
                    <a:cubicBezTo>
                      <a:pt x="106" y="71"/>
                      <a:pt x="106" y="71"/>
                      <a:pt x="106" y="71"/>
                    </a:cubicBezTo>
                    <a:cubicBezTo>
                      <a:pt x="106" y="71"/>
                      <a:pt x="106" y="71"/>
                      <a:pt x="106" y="71"/>
                    </a:cubicBezTo>
                    <a:cubicBezTo>
                      <a:pt x="106" y="71"/>
                      <a:pt x="106" y="71"/>
                      <a:pt x="106" y="71"/>
                    </a:cubicBezTo>
                    <a:cubicBezTo>
                      <a:pt x="106" y="71"/>
                      <a:pt x="106" y="71"/>
                      <a:pt x="106" y="71"/>
                    </a:cubicBezTo>
                    <a:cubicBezTo>
                      <a:pt x="106" y="72"/>
                      <a:pt x="106" y="72"/>
                      <a:pt x="106" y="72"/>
                    </a:cubicBezTo>
                    <a:cubicBezTo>
                      <a:pt x="106" y="72"/>
                      <a:pt x="106" y="72"/>
                      <a:pt x="106" y="72"/>
                    </a:cubicBezTo>
                    <a:cubicBezTo>
                      <a:pt x="106" y="72"/>
                      <a:pt x="106" y="72"/>
                      <a:pt x="106" y="72"/>
                    </a:cubicBezTo>
                    <a:cubicBezTo>
                      <a:pt x="106" y="72"/>
                      <a:pt x="106" y="72"/>
                      <a:pt x="106" y="72"/>
                    </a:cubicBezTo>
                    <a:cubicBezTo>
                      <a:pt x="106" y="72"/>
                      <a:pt x="106" y="72"/>
                      <a:pt x="106" y="72"/>
                    </a:cubicBezTo>
                    <a:cubicBezTo>
                      <a:pt x="106" y="72"/>
                      <a:pt x="106" y="72"/>
                      <a:pt x="106" y="72"/>
                    </a:cubicBezTo>
                    <a:cubicBezTo>
                      <a:pt x="106" y="72"/>
                      <a:pt x="106" y="72"/>
                      <a:pt x="106" y="72"/>
                    </a:cubicBezTo>
                    <a:cubicBezTo>
                      <a:pt x="106" y="72"/>
                      <a:pt x="106" y="72"/>
                      <a:pt x="106" y="72"/>
                    </a:cubicBezTo>
                    <a:cubicBezTo>
                      <a:pt x="106" y="72"/>
                      <a:pt x="106" y="72"/>
                      <a:pt x="106" y="72"/>
                    </a:cubicBezTo>
                    <a:cubicBezTo>
                      <a:pt x="106" y="72"/>
                      <a:pt x="106" y="72"/>
                      <a:pt x="106" y="72"/>
                    </a:cubicBezTo>
                    <a:cubicBezTo>
                      <a:pt x="105" y="72"/>
                      <a:pt x="105" y="72"/>
                      <a:pt x="105" y="72"/>
                    </a:cubicBezTo>
                    <a:cubicBezTo>
                      <a:pt x="105" y="72"/>
                      <a:pt x="105" y="72"/>
                      <a:pt x="105" y="72"/>
                    </a:cubicBezTo>
                    <a:cubicBezTo>
                      <a:pt x="105" y="72"/>
                      <a:pt x="105" y="72"/>
                      <a:pt x="105" y="72"/>
                    </a:cubicBezTo>
                    <a:cubicBezTo>
                      <a:pt x="105" y="72"/>
                      <a:pt x="105" y="72"/>
                      <a:pt x="105" y="72"/>
                    </a:cubicBezTo>
                    <a:cubicBezTo>
                      <a:pt x="105" y="72"/>
                      <a:pt x="105" y="72"/>
                      <a:pt x="105" y="72"/>
                    </a:cubicBezTo>
                    <a:cubicBezTo>
                      <a:pt x="105" y="72"/>
                      <a:pt x="105" y="72"/>
                      <a:pt x="105" y="72"/>
                    </a:cubicBezTo>
                    <a:cubicBezTo>
                      <a:pt x="105" y="72"/>
                      <a:pt x="105" y="72"/>
                      <a:pt x="105" y="72"/>
                    </a:cubicBezTo>
                    <a:cubicBezTo>
                      <a:pt x="105" y="72"/>
                      <a:pt x="105" y="72"/>
                      <a:pt x="105" y="72"/>
                    </a:cubicBezTo>
                    <a:cubicBezTo>
                      <a:pt x="105" y="72"/>
                      <a:pt x="105" y="72"/>
                      <a:pt x="105" y="72"/>
                    </a:cubicBezTo>
                    <a:cubicBezTo>
                      <a:pt x="105" y="72"/>
                      <a:pt x="105" y="72"/>
                      <a:pt x="105" y="72"/>
                    </a:cubicBezTo>
                    <a:cubicBezTo>
                      <a:pt x="105" y="72"/>
                      <a:pt x="105" y="72"/>
                      <a:pt x="105" y="72"/>
                    </a:cubicBezTo>
                    <a:cubicBezTo>
                      <a:pt x="105" y="72"/>
                      <a:pt x="105" y="72"/>
                      <a:pt x="105" y="72"/>
                    </a:cubicBezTo>
                    <a:cubicBezTo>
                      <a:pt x="105" y="72"/>
                      <a:pt x="105" y="72"/>
                      <a:pt x="105" y="72"/>
                    </a:cubicBezTo>
                    <a:cubicBezTo>
                      <a:pt x="105" y="72"/>
                      <a:pt x="105" y="72"/>
                      <a:pt x="105" y="72"/>
                    </a:cubicBezTo>
                    <a:cubicBezTo>
                      <a:pt x="104" y="72"/>
                      <a:pt x="104" y="72"/>
                      <a:pt x="104" y="72"/>
                    </a:cubicBezTo>
                    <a:cubicBezTo>
                      <a:pt x="104" y="72"/>
                      <a:pt x="104" y="72"/>
                      <a:pt x="104" y="72"/>
                    </a:cubicBezTo>
                    <a:cubicBezTo>
                      <a:pt x="104" y="72"/>
                      <a:pt x="104" y="72"/>
                      <a:pt x="104" y="72"/>
                    </a:cubicBezTo>
                    <a:cubicBezTo>
                      <a:pt x="104" y="72"/>
                      <a:pt x="104" y="72"/>
                      <a:pt x="104" y="72"/>
                    </a:cubicBezTo>
                    <a:cubicBezTo>
                      <a:pt x="104" y="72"/>
                      <a:pt x="104" y="72"/>
                      <a:pt x="104" y="72"/>
                    </a:cubicBezTo>
                    <a:cubicBezTo>
                      <a:pt x="104" y="72"/>
                      <a:pt x="104" y="72"/>
                      <a:pt x="104" y="72"/>
                    </a:cubicBezTo>
                    <a:cubicBezTo>
                      <a:pt x="105" y="72"/>
                      <a:pt x="105" y="72"/>
                      <a:pt x="105" y="72"/>
                    </a:cubicBezTo>
                    <a:cubicBezTo>
                      <a:pt x="105" y="73"/>
                      <a:pt x="105" y="73"/>
                      <a:pt x="105" y="73"/>
                    </a:cubicBezTo>
                    <a:cubicBezTo>
                      <a:pt x="105" y="73"/>
                      <a:pt x="105" y="73"/>
                      <a:pt x="105" y="73"/>
                    </a:cubicBezTo>
                    <a:cubicBezTo>
                      <a:pt x="105" y="73"/>
                      <a:pt x="105" y="73"/>
                      <a:pt x="105" y="73"/>
                    </a:cubicBezTo>
                    <a:cubicBezTo>
                      <a:pt x="105" y="73"/>
                      <a:pt x="105" y="73"/>
                      <a:pt x="105" y="73"/>
                    </a:cubicBezTo>
                    <a:cubicBezTo>
                      <a:pt x="105" y="73"/>
                      <a:pt x="105" y="73"/>
                      <a:pt x="105" y="73"/>
                    </a:cubicBezTo>
                    <a:cubicBezTo>
                      <a:pt x="105" y="73"/>
                      <a:pt x="105" y="73"/>
                      <a:pt x="105" y="73"/>
                    </a:cubicBezTo>
                    <a:cubicBezTo>
                      <a:pt x="105" y="73"/>
                      <a:pt x="105" y="73"/>
                      <a:pt x="105" y="73"/>
                    </a:cubicBezTo>
                    <a:cubicBezTo>
                      <a:pt x="105" y="73"/>
                      <a:pt x="105" y="73"/>
                      <a:pt x="105" y="73"/>
                    </a:cubicBezTo>
                    <a:cubicBezTo>
                      <a:pt x="105" y="73"/>
                      <a:pt x="105" y="73"/>
                      <a:pt x="105" y="73"/>
                    </a:cubicBezTo>
                    <a:cubicBezTo>
                      <a:pt x="105" y="73"/>
                      <a:pt x="105" y="73"/>
                      <a:pt x="105" y="73"/>
                    </a:cubicBezTo>
                    <a:cubicBezTo>
                      <a:pt x="105" y="73"/>
                      <a:pt x="105" y="73"/>
                      <a:pt x="105" y="73"/>
                    </a:cubicBezTo>
                    <a:cubicBezTo>
                      <a:pt x="105" y="73"/>
                      <a:pt x="105" y="73"/>
                      <a:pt x="105" y="73"/>
                    </a:cubicBezTo>
                    <a:cubicBezTo>
                      <a:pt x="105" y="73"/>
                      <a:pt x="105" y="73"/>
                      <a:pt x="105" y="73"/>
                    </a:cubicBezTo>
                    <a:cubicBezTo>
                      <a:pt x="105" y="73"/>
                      <a:pt x="105" y="73"/>
                      <a:pt x="105" y="73"/>
                    </a:cubicBezTo>
                    <a:cubicBezTo>
                      <a:pt x="105" y="73"/>
                      <a:pt x="105" y="73"/>
                      <a:pt x="105" y="73"/>
                    </a:cubicBezTo>
                    <a:cubicBezTo>
                      <a:pt x="105" y="73"/>
                      <a:pt x="105" y="73"/>
                      <a:pt x="105" y="73"/>
                    </a:cubicBezTo>
                    <a:cubicBezTo>
                      <a:pt x="105" y="73"/>
                      <a:pt x="105" y="73"/>
                      <a:pt x="105" y="73"/>
                    </a:cubicBezTo>
                    <a:cubicBezTo>
                      <a:pt x="104" y="73"/>
                      <a:pt x="104" y="73"/>
                      <a:pt x="104" y="73"/>
                    </a:cubicBezTo>
                    <a:cubicBezTo>
                      <a:pt x="104" y="72"/>
                      <a:pt x="104" y="72"/>
                      <a:pt x="104" y="72"/>
                    </a:cubicBezTo>
                    <a:cubicBezTo>
                      <a:pt x="104" y="72"/>
                      <a:pt x="104" y="72"/>
                      <a:pt x="104" y="72"/>
                    </a:cubicBezTo>
                    <a:cubicBezTo>
                      <a:pt x="104" y="72"/>
                      <a:pt x="104" y="72"/>
                      <a:pt x="104" y="72"/>
                    </a:cubicBezTo>
                    <a:cubicBezTo>
                      <a:pt x="104" y="72"/>
                      <a:pt x="104" y="72"/>
                      <a:pt x="104" y="72"/>
                    </a:cubicBezTo>
                    <a:cubicBezTo>
                      <a:pt x="104" y="72"/>
                      <a:pt x="104" y="72"/>
                      <a:pt x="104" y="72"/>
                    </a:cubicBezTo>
                    <a:cubicBezTo>
                      <a:pt x="104" y="72"/>
                      <a:pt x="104" y="72"/>
                      <a:pt x="104" y="72"/>
                    </a:cubicBezTo>
                    <a:cubicBezTo>
                      <a:pt x="104" y="72"/>
                      <a:pt x="104" y="72"/>
                      <a:pt x="104" y="72"/>
                    </a:cubicBezTo>
                    <a:cubicBezTo>
                      <a:pt x="104" y="72"/>
                      <a:pt x="104" y="72"/>
                      <a:pt x="104" y="72"/>
                    </a:cubicBezTo>
                    <a:cubicBezTo>
                      <a:pt x="104" y="72"/>
                      <a:pt x="104" y="72"/>
                      <a:pt x="104" y="72"/>
                    </a:cubicBezTo>
                    <a:cubicBezTo>
                      <a:pt x="104" y="72"/>
                      <a:pt x="104" y="72"/>
                      <a:pt x="104" y="72"/>
                    </a:cubicBezTo>
                    <a:cubicBezTo>
                      <a:pt x="104" y="72"/>
                      <a:pt x="104" y="72"/>
                      <a:pt x="104" y="72"/>
                    </a:cubicBezTo>
                    <a:cubicBezTo>
                      <a:pt x="104" y="72"/>
                      <a:pt x="104" y="72"/>
                      <a:pt x="104" y="72"/>
                    </a:cubicBezTo>
                    <a:cubicBezTo>
                      <a:pt x="104" y="72"/>
                      <a:pt x="104" y="72"/>
                      <a:pt x="104" y="72"/>
                    </a:cubicBezTo>
                    <a:cubicBezTo>
                      <a:pt x="104" y="73"/>
                      <a:pt x="104" y="73"/>
                      <a:pt x="104" y="73"/>
                    </a:cubicBezTo>
                    <a:cubicBezTo>
                      <a:pt x="103" y="72"/>
                      <a:pt x="103" y="72"/>
                      <a:pt x="103" y="72"/>
                    </a:cubicBezTo>
                    <a:cubicBezTo>
                      <a:pt x="103" y="72"/>
                      <a:pt x="103" y="72"/>
                      <a:pt x="103" y="72"/>
                    </a:cubicBezTo>
                    <a:cubicBezTo>
                      <a:pt x="103" y="72"/>
                      <a:pt x="103" y="72"/>
                      <a:pt x="103" y="72"/>
                    </a:cubicBezTo>
                    <a:cubicBezTo>
                      <a:pt x="103" y="72"/>
                      <a:pt x="103" y="72"/>
                      <a:pt x="103" y="72"/>
                    </a:cubicBezTo>
                    <a:cubicBezTo>
                      <a:pt x="103" y="72"/>
                      <a:pt x="103" y="72"/>
                      <a:pt x="103" y="72"/>
                    </a:cubicBezTo>
                    <a:cubicBezTo>
                      <a:pt x="103" y="72"/>
                      <a:pt x="103" y="72"/>
                      <a:pt x="103" y="72"/>
                    </a:cubicBezTo>
                    <a:cubicBezTo>
                      <a:pt x="103" y="72"/>
                      <a:pt x="103" y="72"/>
                      <a:pt x="103" y="72"/>
                    </a:cubicBezTo>
                    <a:cubicBezTo>
                      <a:pt x="103" y="72"/>
                      <a:pt x="103" y="72"/>
                      <a:pt x="103" y="72"/>
                    </a:cubicBezTo>
                    <a:cubicBezTo>
                      <a:pt x="103" y="72"/>
                      <a:pt x="103" y="72"/>
                      <a:pt x="103" y="72"/>
                    </a:cubicBezTo>
                    <a:cubicBezTo>
                      <a:pt x="103" y="72"/>
                      <a:pt x="103" y="72"/>
                      <a:pt x="103" y="72"/>
                    </a:cubicBezTo>
                    <a:cubicBezTo>
                      <a:pt x="103" y="72"/>
                      <a:pt x="103" y="72"/>
                      <a:pt x="103" y="72"/>
                    </a:cubicBezTo>
                    <a:cubicBezTo>
                      <a:pt x="103" y="72"/>
                      <a:pt x="103" y="72"/>
                      <a:pt x="103" y="72"/>
                    </a:cubicBezTo>
                    <a:cubicBezTo>
                      <a:pt x="103" y="72"/>
                      <a:pt x="103" y="72"/>
                      <a:pt x="103" y="72"/>
                    </a:cubicBezTo>
                    <a:cubicBezTo>
                      <a:pt x="103" y="72"/>
                      <a:pt x="103" y="72"/>
                      <a:pt x="103" y="72"/>
                    </a:cubicBezTo>
                    <a:cubicBezTo>
                      <a:pt x="103" y="72"/>
                      <a:pt x="103" y="72"/>
                      <a:pt x="103" y="72"/>
                    </a:cubicBezTo>
                    <a:cubicBezTo>
                      <a:pt x="103" y="72"/>
                      <a:pt x="103" y="72"/>
                      <a:pt x="103" y="72"/>
                    </a:cubicBezTo>
                    <a:cubicBezTo>
                      <a:pt x="103" y="72"/>
                      <a:pt x="103" y="72"/>
                      <a:pt x="103" y="72"/>
                    </a:cubicBezTo>
                    <a:cubicBezTo>
                      <a:pt x="103" y="72"/>
                      <a:pt x="103" y="72"/>
                      <a:pt x="103" y="72"/>
                    </a:cubicBezTo>
                    <a:cubicBezTo>
                      <a:pt x="103" y="72"/>
                      <a:pt x="103" y="72"/>
                      <a:pt x="103" y="72"/>
                    </a:cubicBezTo>
                    <a:cubicBezTo>
                      <a:pt x="103" y="72"/>
                      <a:pt x="103" y="72"/>
                      <a:pt x="103" y="72"/>
                    </a:cubicBezTo>
                    <a:cubicBezTo>
                      <a:pt x="103" y="72"/>
                      <a:pt x="103" y="72"/>
                      <a:pt x="103" y="72"/>
                    </a:cubicBezTo>
                    <a:cubicBezTo>
                      <a:pt x="103" y="72"/>
                      <a:pt x="103" y="72"/>
                      <a:pt x="103" y="72"/>
                    </a:cubicBezTo>
                    <a:cubicBezTo>
                      <a:pt x="103" y="72"/>
                      <a:pt x="103" y="72"/>
                      <a:pt x="103" y="72"/>
                    </a:cubicBezTo>
                    <a:cubicBezTo>
                      <a:pt x="102" y="72"/>
                      <a:pt x="102" y="72"/>
                      <a:pt x="102" y="72"/>
                    </a:cubicBezTo>
                    <a:cubicBezTo>
                      <a:pt x="102" y="72"/>
                      <a:pt x="102" y="72"/>
                      <a:pt x="102" y="72"/>
                    </a:cubicBezTo>
                    <a:cubicBezTo>
                      <a:pt x="102" y="72"/>
                      <a:pt x="102" y="72"/>
                      <a:pt x="102" y="72"/>
                    </a:cubicBezTo>
                    <a:cubicBezTo>
                      <a:pt x="102" y="72"/>
                      <a:pt x="102" y="72"/>
                      <a:pt x="102" y="72"/>
                    </a:cubicBezTo>
                    <a:cubicBezTo>
                      <a:pt x="102" y="72"/>
                      <a:pt x="102" y="72"/>
                      <a:pt x="102" y="72"/>
                    </a:cubicBezTo>
                    <a:cubicBezTo>
                      <a:pt x="102" y="72"/>
                      <a:pt x="102" y="72"/>
                      <a:pt x="102" y="72"/>
                    </a:cubicBezTo>
                    <a:cubicBezTo>
                      <a:pt x="102" y="72"/>
                      <a:pt x="102" y="72"/>
                      <a:pt x="102" y="72"/>
                    </a:cubicBezTo>
                    <a:cubicBezTo>
                      <a:pt x="102" y="72"/>
                      <a:pt x="102" y="72"/>
                      <a:pt x="102" y="72"/>
                    </a:cubicBezTo>
                    <a:cubicBezTo>
                      <a:pt x="102" y="72"/>
                      <a:pt x="102" y="72"/>
                      <a:pt x="102" y="72"/>
                    </a:cubicBezTo>
                    <a:cubicBezTo>
                      <a:pt x="102" y="72"/>
                      <a:pt x="102" y="72"/>
                      <a:pt x="102" y="72"/>
                    </a:cubicBezTo>
                    <a:cubicBezTo>
                      <a:pt x="102" y="72"/>
                      <a:pt x="102" y="72"/>
                      <a:pt x="102" y="72"/>
                    </a:cubicBezTo>
                    <a:cubicBezTo>
                      <a:pt x="102" y="72"/>
                      <a:pt x="102" y="72"/>
                      <a:pt x="102" y="72"/>
                    </a:cubicBezTo>
                    <a:cubicBezTo>
                      <a:pt x="101" y="72"/>
                      <a:pt x="101" y="72"/>
                      <a:pt x="101" y="72"/>
                    </a:cubicBezTo>
                    <a:cubicBezTo>
                      <a:pt x="101" y="72"/>
                      <a:pt x="101" y="72"/>
                      <a:pt x="101" y="72"/>
                    </a:cubicBezTo>
                    <a:cubicBezTo>
                      <a:pt x="101" y="72"/>
                      <a:pt x="101" y="72"/>
                      <a:pt x="101" y="72"/>
                    </a:cubicBezTo>
                    <a:cubicBezTo>
                      <a:pt x="101" y="72"/>
                      <a:pt x="101" y="72"/>
                      <a:pt x="101" y="72"/>
                    </a:cubicBezTo>
                    <a:cubicBezTo>
                      <a:pt x="101" y="72"/>
                      <a:pt x="101" y="72"/>
                      <a:pt x="101" y="72"/>
                    </a:cubicBezTo>
                    <a:cubicBezTo>
                      <a:pt x="101" y="72"/>
                      <a:pt x="101" y="72"/>
                      <a:pt x="101" y="72"/>
                    </a:cubicBezTo>
                    <a:cubicBezTo>
                      <a:pt x="101" y="72"/>
                      <a:pt x="101" y="72"/>
                      <a:pt x="101" y="72"/>
                    </a:cubicBezTo>
                    <a:cubicBezTo>
                      <a:pt x="101" y="72"/>
                      <a:pt x="101" y="72"/>
                      <a:pt x="101" y="72"/>
                    </a:cubicBezTo>
                    <a:cubicBezTo>
                      <a:pt x="101" y="72"/>
                      <a:pt x="101" y="72"/>
                      <a:pt x="101" y="72"/>
                    </a:cubicBezTo>
                    <a:cubicBezTo>
                      <a:pt x="101" y="72"/>
                      <a:pt x="101" y="72"/>
                      <a:pt x="101" y="72"/>
                    </a:cubicBezTo>
                    <a:cubicBezTo>
                      <a:pt x="101" y="73"/>
                      <a:pt x="101" y="73"/>
                      <a:pt x="101" y="73"/>
                    </a:cubicBezTo>
                    <a:cubicBezTo>
                      <a:pt x="101" y="73"/>
                      <a:pt x="101" y="73"/>
                      <a:pt x="101" y="73"/>
                    </a:cubicBezTo>
                    <a:cubicBezTo>
                      <a:pt x="101" y="73"/>
                      <a:pt x="101" y="73"/>
                      <a:pt x="101" y="73"/>
                    </a:cubicBezTo>
                    <a:cubicBezTo>
                      <a:pt x="101" y="73"/>
                      <a:pt x="101" y="73"/>
                      <a:pt x="101" y="73"/>
                    </a:cubicBezTo>
                    <a:cubicBezTo>
                      <a:pt x="101" y="73"/>
                      <a:pt x="101" y="73"/>
                      <a:pt x="101" y="73"/>
                    </a:cubicBezTo>
                    <a:cubicBezTo>
                      <a:pt x="101" y="73"/>
                      <a:pt x="101" y="73"/>
                      <a:pt x="101" y="73"/>
                    </a:cubicBezTo>
                    <a:cubicBezTo>
                      <a:pt x="101" y="73"/>
                      <a:pt x="101" y="73"/>
                      <a:pt x="101" y="73"/>
                    </a:cubicBezTo>
                    <a:cubicBezTo>
                      <a:pt x="101" y="73"/>
                      <a:pt x="101" y="73"/>
                      <a:pt x="101" y="73"/>
                    </a:cubicBezTo>
                    <a:cubicBezTo>
                      <a:pt x="101" y="73"/>
                      <a:pt x="101" y="73"/>
                      <a:pt x="101" y="73"/>
                    </a:cubicBezTo>
                    <a:cubicBezTo>
                      <a:pt x="101" y="73"/>
                      <a:pt x="101" y="73"/>
                      <a:pt x="101" y="73"/>
                    </a:cubicBezTo>
                    <a:cubicBezTo>
                      <a:pt x="101" y="73"/>
                      <a:pt x="101" y="73"/>
                      <a:pt x="101" y="73"/>
                    </a:cubicBezTo>
                    <a:cubicBezTo>
                      <a:pt x="101" y="73"/>
                      <a:pt x="101" y="73"/>
                      <a:pt x="101" y="73"/>
                    </a:cubicBezTo>
                    <a:cubicBezTo>
                      <a:pt x="101" y="73"/>
                      <a:pt x="101" y="73"/>
                      <a:pt x="101" y="73"/>
                    </a:cubicBezTo>
                    <a:cubicBezTo>
                      <a:pt x="101" y="73"/>
                      <a:pt x="101" y="73"/>
                      <a:pt x="101" y="73"/>
                    </a:cubicBezTo>
                    <a:cubicBezTo>
                      <a:pt x="101" y="73"/>
                      <a:pt x="101" y="73"/>
                      <a:pt x="101" y="73"/>
                    </a:cubicBezTo>
                    <a:cubicBezTo>
                      <a:pt x="100" y="73"/>
                      <a:pt x="100" y="73"/>
                      <a:pt x="100" y="73"/>
                    </a:cubicBezTo>
                    <a:cubicBezTo>
                      <a:pt x="100" y="73"/>
                      <a:pt x="100" y="73"/>
                      <a:pt x="100" y="73"/>
                    </a:cubicBezTo>
                    <a:cubicBezTo>
                      <a:pt x="100" y="74"/>
                      <a:pt x="100" y="74"/>
                      <a:pt x="100" y="74"/>
                    </a:cubicBezTo>
                    <a:cubicBezTo>
                      <a:pt x="101" y="74"/>
                      <a:pt x="101" y="74"/>
                      <a:pt x="101" y="74"/>
                    </a:cubicBezTo>
                    <a:cubicBezTo>
                      <a:pt x="101" y="74"/>
                      <a:pt x="101" y="74"/>
                      <a:pt x="101" y="74"/>
                    </a:cubicBezTo>
                    <a:cubicBezTo>
                      <a:pt x="101" y="74"/>
                      <a:pt x="101" y="74"/>
                      <a:pt x="101" y="74"/>
                    </a:cubicBezTo>
                    <a:cubicBezTo>
                      <a:pt x="101" y="74"/>
                      <a:pt x="101" y="74"/>
                      <a:pt x="101" y="74"/>
                    </a:cubicBezTo>
                    <a:cubicBezTo>
                      <a:pt x="101" y="74"/>
                      <a:pt x="101" y="74"/>
                      <a:pt x="101" y="74"/>
                    </a:cubicBezTo>
                    <a:cubicBezTo>
                      <a:pt x="101" y="74"/>
                      <a:pt x="101" y="74"/>
                      <a:pt x="101" y="74"/>
                    </a:cubicBezTo>
                    <a:cubicBezTo>
                      <a:pt x="101" y="74"/>
                      <a:pt x="101" y="74"/>
                      <a:pt x="101" y="74"/>
                    </a:cubicBezTo>
                    <a:cubicBezTo>
                      <a:pt x="101" y="74"/>
                      <a:pt x="101" y="74"/>
                      <a:pt x="101" y="74"/>
                    </a:cubicBezTo>
                    <a:cubicBezTo>
                      <a:pt x="101" y="74"/>
                      <a:pt x="101" y="74"/>
                      <a:pt x="101" y="74"/>
                    </a:cubicBezTo>
                    <a:cubicBezTo>
                      <a:pt x="101" y="74"/>
                      <a:pt x="101" y="74"/>
                      <a:pt x="101" y="74"/>
                    </a:cubicBezTo>
                    <a:cubicBezTo>
                      <a:pt x="101" y="74"/>
                      <a:pt x="101" y="74"/>
                      <a:pt x="101" y="74"/>
                    </a:cubicBezTo>
                    <a:cubicBezTo>
                      <a:pt x="101" y="74"/>
                      <a:pt x="101" y="74"/>
                      <a:pt x="101" y="74"/>
                    </a:cubicBezTo>
                    <a:cubicBezTo>
                      <a:pt x="101" y="75"/>
                      <a:pt x="101" y="75"/>
                      <a:pt x="101" y="75"/>
                    </a:cubicBezTo>
                    <a:cubicBezTo>
                      <a:pt x="101" y="75"/>
                      <a:pt x="101" y="75"/>
                      <a:pt x="101" y="75"/>
                    </a:cubicBezTo>
                    <a:cubicBezTo>
                      <a:pt x="102" y="75"/>
                      <a:pt x="102" y="75"/>
                      <a:pt x="102" y="75"/>
                    </a:cubicBezTo>
                    <a:cubicBezTo>
                      <a:pt x="102" y="75"/>
                      <a:pt x="102" y="75"/>
                      <a:pt x="102" y="75"/>
                    </a:cubicBezTo>
                    <a:cubicBezTo>
                      <a:pt x="102" y="75"/>
                      <a:pt x="102" y="75"/>
                      <a:pt x="102" y="75"/>
                    </a:cubicBezTo>
                    <a:cubicBezTo>
                      <a:pt x="102" y="75"/>
                      <a:pt x="102" y="75"/>
                      <a:pt x="102" y="75"/>
                    </a:cubicBezTo>
                    <a:cubicBezTo>
                      <a:pt x="102" y="74"/>
                      <a:pt x="102" y="74"/>
                      <a:pt x="102" y="74"/>
                    </a:cubicBezTo>
                    <a:cubicBezTo>
                      <a:pt x="102" y="74"/>
                      <a:pt x="102" y="74"/>
                      <a:pt x="102" y="74"/>
                    </a:cubicBezTo>
                    <a:cubicBezTo>
                      <a:pt x="102" y="74"/>
                      <a:pt x="102" y="74"/>
                      <a:pt x="102" y="74"/>
                    </a:cubicBezTo>
                    <a:cubicBezTo>
                      <a:pt x="102" y="74"/>
                      <a:pt x="102" y="74"/>
                      <a:pt x="102" y="74"/>
                    </a:cubicBezTo>
                    <a:cubicBezTo>
                      <a:pt x="102" y="74"/>
                      <a:pt x="102" y="74"/>
                      <a:pt x="102" y="74"/>
                    </a:cubicBezTo>
                    <a:cubicBezTo>
                      <a:pt x="102" y="74"/>
                      <a:pt x="102" y="74"/>
                      <a:pt x="102" y="74"/>
                    </a:cubicBezTo>
                    <a:cubicBezTo>
                      <a:pt x="102" y="74"/>
                      <a:pt x="102" y="74"/>
                      <a:pt x="102" y="74"/>
                    </a:cubicBezTo>
                    <a:cubicBezTo>
                      <a:pt x="102" y="74"/>
                      <a:pt x="102" y="74"/>
                      <a:pt x="102" y="74"/>
                    </a:cubicBezTo>
                    <a:cubicBezTo>
                      <a:pt x="102" y="74"/>
                      <a:pt x="102" y="74"/>
                      <a:pt x="102" y="74"/>
                    </a:cubicBezTo>
                    <a:cubicBezTo>
                      <a:pt x="102" y="74"/>
                      <a:pt x="102" y="74"/>
                      <a:pt x="102" y="74"/>
                    </a:cubicBezTo>
                    <a:cubicBezTo>
                      <a:pt x="102" y="74"/>
                      <a:pt x="102" y="74"/>
                      <a:pt x="102" y="74"/>
                    </a:cubicBezTo>
                    <a:cubicBezTo>
                      <a:pt x="102" y="74"/>
                      <a:pt x="102" y="74"/>
                      <a:pt x="102" y="74"/>
                    </a:cubicBezTo>
                    <a:cubicBezTo>
                      <a:pt x="102" y="74"/>
                      <a:pt x="102" y="74"/>
                      <a:pt x="102" y="74"/>
                    </a:cubicBezTo>
                    <a:cubicBezTo>
                      <a:pt x="103" y="73"/>
                      <a:pt x="103" y="73"/>
                      <a:pt x="103" y="73"/>
                    </a:cubicBezTo>
                    <a:cubicBezTo>
                      <a:pt x="103" y="74"/>
                      <a:pt x="103" y="74"/>
                      <a:pt x="103" y="74"/>
                    </a:cubicBezTo>
                    <a:cubicBezTo>
                      <a:pt x="103" y="73"/>
                      <a:pt x="103" y="73"/>
                      <a:pt x="103" y="73"/>
                    </a:cubicBezTo>
                    <a:cubicBezTo>
                      <a:pt x="103" y="73"/>
                      <a:pt x="103" y="73"/>
                      <a:pt x="103" y="73"/>
                    </a:cubicBezTo>
                    <a:cubicBezTo>
                      <a:pt x="103" y="73"/>
                      <a:pt x="103" y="73"/>
                      <a:pt x="103" y="73"/>
                    </a:cubicBezTo>
                    <a:cubicBezTo>
                      <a:pt x="103" y="73"/>
                      <a:pt x="103" y="73"/>
                      <a:pt x="103" y="73"/>
                    </a:cubicBezTo>
                    <a:cubicBezTo>
                      <a:pt x="103" y="73"/>
                      <a:pt x="103" y="73"/>
                      <a:pt x="103" y="73"/>
                    </a:cubicBezTo>
                    <a:cubicBezTo>
                      <a:pt x="103" y="73"/>
                      <a:pt x="103" y="73"/>
                      <a:pt x="103" y="73"/>
                    </a:cubicBezTo>
                    <a:cubicBezTo>
                      <a:pt x="103" y="73"/>
                      <a:pt x="103" y="73"/>
                      <a:pt x="103" y="73"/>
                    </a:cubicBezTo>
                    <a:cubicBezTo>
                      <a:pt x="103" y="73"/>
                      <a:pt x="103" y="73"/>
                      <a:pt x="103" y="73"/>
                    </a:cubicBezTo>
                    <a:cubicBezTo>
                      <a:pt x="103" y="73"/>
                      <a:pt x="103" y="73"/>
                      <a:pt x="103" y="73"/>
                    </a:cubicBezTo>
                    <a:cubicBezTo>
                      <a:pt x="103" y="73"/>
                      <a:pt x="103" y="73"/>
                      <a:pt x="103" y="73"/>
                    </a:cubicBezTo>
                    <a:cubicBezTo>
                      <a:pt x="103" y="73"/>
                      <a:pt x="103" y="73"/>
                      <a:pt x="103" y="73"/>
                    </a:cubicBezTo>
                    <a:cubicBezTo>
                      <a:pt x="103" y="73"/>
                      <a:pt x="103" y="73"/>
                      <a:pt x="103" y="73"/>
                    </a:cubicBezTo>
                    <a:cubicBezTo>
                      <a:pt x="103" y="73"/>
                      <a:pt x="103" y="73"/>
                      <a:pt x="103" y="73"/>
                    </a:cubicBezTo>
                    <a:cubicBezTo>
                      <a:pt x="103" y="73"/>
                      <a:pt x="103" y="73"/>
                      <a:pt x="103" y="73"/>
                    </a:cubicBezTo>
                    <a:cubicBezTo>
                      <a:pt x="104" y="73"/>
                      <a:pt x="104" y="73"/>
                      <a:pt x="104" y="73"/>
                    </a:cubicBezTo>
                    <a:cubicBezTo>
                      <a:pt x="104" y="74"/>
                      <a:pt x="104" y="74"/>
                      <a:pt x="104" y="74"/>
                    </a:cubicBezTo>
                    <a:cubicBezTo>
                      <a:pt x="104" y="74"/>
                      <a:pt x="104" y="74"/>
                      <a:pt x="104" y="74"/>
                    </a:cubicBezTo>
                    <a:cubicBezTo>
                      <a:pt x="104" y="74"/>
                      <a:pt x="104" y="74"/>
                      <a:pt x="104" y="74"/>
                    </a:cubicBezTo>
                    <a:cubicBezTo>
                      <a:pt x="104" y="74"/>
                      <a:pt x="104" y="74"/>
                      <a:pt x="104" y="74"/>
                    </a:cubicBezTo>
                    <a:cubicBezTo>
                      <a:pt x="104" y="74"/>
                      <a:pt x="104" y="74"/>
                      <a:pt x="104" y="74"/>
                    </a:cubicBezTo>
                    <a:cubicBezTo>
                      <a:pt x="104" y="74"/>
                      <a:pt x="104" y="74"/>
                      <a:pt x="104" y="74"/>
                    </a:cubicBezTo>
                    <a:cubicBezTo>
                      <a:pt x="104" y="74"/>
                      <a:pt x="104" y="74"/>
                      <a:pt x="104" y="74"/>
                    </a:cubicBezTo>
                    <a:cubicBezTo>
                      <a:pt x="104" y="74"/>
                      <a:pt x="104" y="74"/>
                      <a:pt x="104" y="74"/>
                    </a:cubicBezTo>
                    <a:cubicBezTo>
                      <a:pt x="104" y="74"/>
                      <a:pt x="104" y="74"/>
                      <a:pt x="104" y="74"/>
                    </a:cubicBezTo>
                    <a:cubicBezTo>
                      <a:pt x="104" y="74"/>
                      <a:pt x="104" y="74"/>
                      <a:pt x="104" y="74"/>
                    </a:cubicBezTo>
                    <a:cubicBezTo>
                      <a:pt x="104" y="74"/>
                      <a:pt x="104" y="74"/>
                      <a:pt x="104" y="74"/>
                    </a:cubicBezTo>
                    <a:cubicBezTo>
                      <a:pt x="103" y="74"/>
                      <a:pt x="103" y="74"/>
                      <a:pt x="103" y="74"/>
                    </a:cubicBezTo>
                    <a:cubicBezTo>
                      <a:pt x="103" y="74"/>
                      <a:pt x="103" y="74"/>
                      <a:pt x="103" y="74"/>
                    </a:cubicBezTo>
                    <a:cubicBezTo>
                      <a:pt x="103" y="74"/>
                      <a:pt x="103" y="74"/>
                      <a:pt x="103" y="74"/>
                    </a:cubicBezTo>
                    <a:cubicBezTo>
                      <a:pt x="103" y="75"/>
                      <a:pt x="103" y="75"/>
                      <a:pt x="103" y="75"/>
                    </a:cubicBezTo>
                    <a:cubicBezTo>
                      <a:pt x="103" y="75"/>
                      <a:pt x="103" y="75"/>
                      <a:pt x="103" y="75"/>
                    </a:cubicBezTo>
                    <a:cubicBezTo>
                      <a:pt x="103" y="75"/>
                      <a:pt x="103" y="75"/>
                      <a:pt x="103" y="75"/>
                    </a:cubicBezTo>
                    <a:cubicBezTo>
                      <a:pt x="103" y="75"/>
                      <a:pt x="103" y="75"/>
                      <a:pt x="103" y="75"/>
                    </a:cubicBezTo>
                    <a:cubicBezTo>
                      <a:pt x="103" y="75"/>
                      <a:pt x="103" y="75"/>
                      <a:pt x="103" y="75"/>
                    </a:cubicBezTo>
                    <a:cubicBezTo>
                      <a:pt x="103" y="75"/>
                      <a:pt x="103" y="75"/>
                      <a:pt x="103" y="75"/>
                    </a:cubicBezTo>
                    <a:cubicBezTo>
                      <a:pt x="104" y="75"/>
                      <a:pt x="104" y="75"/>
                      <a:pt x="104" y="75"/>
                    </a:cubicBezTo>
                    <a:cubicBezTo>
                      <a:pt x="104" y="75"/>
                      <a:pt x="104" y="75"/>
                      <a:pt x="104" y="75"/>
                    </a:cubicBezTo>
                    <a:cubicBezTo>
                      <a:pt x="104" y="75"/>
                      <a:pt x="104" y="75"/>
                      <a:pt x="104" y="75"/>
                    </a:cubicBezTo>
                    <a:cubicBezTo>
                      <a:pt x="104" y="75"/>
                      <a:pt x="104" y="75"/>
                      <a:pt x="104" y="75"/>
                    </a:cubicBezTo>
                    <a:cubicBezTo>
                      <a:pt x="104" y="75"/>
                      <a:pt x="104" y="75"/>
                      <a:pt x="104" y="75"/>
                    </a:cubicBezTo>
                    <a:cubicBezTo>
                      <a:pt x="104" y="75"/>
                      <a:pt x="104" y="75"/>
                      <a:pt x="104" y="75"/>
                    </a:cubicBezTo>
                    <a:cubicBezTo>
                      <a:pt x="104" y="75"/>
                      <a:pt x="104" y="75"/>
                      <a:pt x="104" y="75"/>
                    </a:cubicBezTo>
                    <a:cubicBezTo>
                      <a:pt x="104" y="74"/>
                      <a:pt x="104" y="74"/>
                      <a:pt x="104" y="74"/>
                    </a:cubicBezTo>
                    <a:cubicBezTo>
                      <a:pt x="104" y="75"/>
                      <a:pt x="104" y="75"/>
                      <a:pt x="104" y="75"/>
                    </a:cubicBezTo>
                    <a:cubicBezTo>
                      <a:pt x="104" y="75"/>
                      <a:pt x="104" y="75"/>
                      <a:pt x="104" y="75"/>
                    </a:cubicBezTo>
                    <a:cubicBezTo>
                      <a:pt x="104" y="75"/>
                      <a:pt x="104" y="75"/>
                      <a:pt x="104" y="75"/>
                    </a:cubicBezTo>
                    <a:cubicBezTo>
                      <a:pt x="104" y="75"/>
                      <a:pt x="104" y="75"/>
                      <a:pt x="104" y="75"/>
                    </a:cubicBezTo>
                    <a:cubicBezTo>
                      <a:pt x="104" y="75"/>
                      <a:pt x="104" y="75"/>
                      <a:pt x="104" y="75"/>
                    </a:cubicBezTo>
                    <a:cubicBezTo>
                      <a:pt x="104" y="75"/>
                      <a:pt x="104" y="75"/>
                      <a:pt x="104" y="75"/>
                    </a:cubicBezTo>
                    <a:cubicBezTo>
                      <a:pt x="104" y="75"/>
                      <a:pt x="104" y="75"/>
                      <a:pt x="104" y="75"/>
                    </a:cubicBezTo>
                    <a:cubicBezTo>
                      <a:pt x="104" y="75"/>
                      <a:pt x="104" y="75"/>
                      <a:pt x="104" y="75"/>
                    </a:cubicBezTo>
                    <a:cubicBezTo>
                      <a:pt x="104" y="75"/>
                      <a:pt x="104" y="75"/>
                      <a:pt x="104" y="75"/>
                    </a:cubicBezTo>
                    <a:cubicBezTo>
                      <a:pt x="104" y="75"/>
                      <a:pt x="104" y="75"/>
                      <a:pt x="104" y="75"/>
                    </a:cubicBezTo>
                    <a:cubicBezTo>
                      <a:pt x="104" y="75"/>
                      <a:pt x="104" y="75"/>
                      <a:pt x="104" y="75"/>
                    </a:cubicBezTo>
                    <a:cubicBezTo>
                      <a:pt x="104" y="75"/>
                      <a:pt x="104" y="75"/>
                      <a:pt x="104" y="75"/>
                    </a:cubicBezTo>
                    <a:cubicBezTo>
                      <a:pt x="104" y="75"/>
                      <a:pt x="104" y="75"/>
                      <a:pt x="104" y="75"/>
                    </a:cubicBezTo>
                    <a:cubicBezTo>
                      <a:pt x="104" y="76"/>
                      <a:pt x="104" y="76"/>
                      <a:pt x="104" y="76"/>
                    </a:cubicBezTo>
                    <a:cubicBezTo>
                      <a:pt x="104" y="76"/>
                      <a:pt x="104" y="76"/>
                      <a:pt x="104" y="76"/>
                    </a:cubicBezTo>
                    <a:cubicBezTo>
                      <a:pt x="104" y="76"/>
                      <a:pt x="104" y="76"/>
                      <a:pt x="104" y="76"/>
                    </a:cubicBezTo>
                    <a:cubicBezTo>
                      <a:pt x="104" y="76"/>
                      <a:pt x="104" y="76"/>
                      <a:pt x="104" y="76"/>
                    </a:cubicBezTo>
                    <a:cubicBezTo>
                      <a:pt x="104" y="76"/>
                      <a:pt x="104" y="76"/>
                      <a:pt x="104" y="76"/>
                    </a:cubicBezTo>
                    <a:cubicBezTo>
                      <a:pt x="104" y="76"/>
                      <a:pt x="104" y="76"/>
                      <a:pt x="104" y="76"/>
                    </a:cubicBezTo>
                    <a:cubicBezTo>
                      <a:pt x="104" y="76"/>
                      <a:pt x="104" y="76"/>
                      <a:pt x="104" y="76"/>
                    </a:cubicBezTo>
                    <a:cubicBezTo>
                      <a:pt x="104" y="76"/>
                      <a:pt x="104" y="76"/>
                      <a:pt x="104" y="76"/>
                    </a:cubicBezTo>
                    <a:cubicBezTo>
                      <a:pt x="104" y="76"/>
                      <a:pt x="104" y="76"/>
                      <a:pt x="104" y="76"/>
                    </a:cubicBezTo>
                    <a:cubicBezTo>
                      <a:pt x="104" y="76"/>
                      <a:pt x="104" y="76"/>
                      <a:pt x="104" y="76"/>
                    </a:cubicBezTo>
                    <a:cubicBezTo>
                      <a:pt x="104" y="76"/>
                      <a:pt x="104" y="76"/>
                      <a:pt x="104" y="76"/>
                    </a:cubicBezTo>
                    <a:cubicBezTo>
                      <a:pt x="104" y="76"/>
                      <a:pt x="104" y="76"/>
                      <a:pt x="104" y="76"/>
                    </a:cubicBezTo>
                    <a:cubicBezTo>
                      <a:pt x="104" y="76"/>
                      <a:pt x="104" y="76"/>
                      <a:pt x="104" y="76"/>
                    </a:cubicBezTo>
                    <a:cubicBezTo>
                      <a:pt x="104" y="77"/>
                      <a:pt x="104" y="77"/>
                      <a:pt x="104" y="77"/>
                    </a:cubicBezTo>
                    <a:cubicBezTo>
                      <a:pt x="104" y="76"/>
                      <a:pt x="104" y="76"/>
                      <a:pt x="104" y="76"/>
                    </a:cubicBezTo>
                    <a:cubicBezTo>
                      <a:pt x="104" y="76"/>
                      <a:pt x="104" y="76"/>
                      <a:pt x="104" y="76"/>
                    </a:cubicBezTo>
                    <a:cubicBezTo>
                      <a:pt x="104" y="76"/>
                      <a:pt x="104" y="76"/>
                      <a:pt x="104" y="76"/>
                    </a:cubicBezTo>
                    <a:cubicBezTo>
                      <a:pt x="104" y="76"/>
                      <a:pt x="104" y="76"/>
                      <a:pt x="104" y="76"/>
                    </a:cubicBezTo>
                    <a:cubicBezTo>
                      <a:pt x="104" y="76"/>
                      <a:pt x="104" y="76"/>
                      <a:pt x="104" y="76"/>
                    </a:cubicBezTo>
                    <a:cubicBezTo>
                      <a:pt x="104" y="76"/>
                      <a:pt x="104" y="76"/>
                      <a:pt x="104" y="76"/>
                    </a:cubicBezTo>
                    <a:cubicBezTo>
                      <a:pt x="104" y="76"/>
                      <a:pt x="104" y="76"/>
                      <a:pt x="104" y="76"/>
                    </a:cubicBezTo>
                    <a:cubicBezTo>
                      <a:pt x="104" y="76"/>
                      <a:pt x="104" y="76"/>
                      <a:pt x="104" y="76"/>
                    </a:cubicBezTo>
                    <a:cubicBezTo>
                      <a:pt x="104" y="76"/>
                      <a:pt x="104" y="76"/>
                      <a:pt x="104" y="76"/>
                    </a:cubicBezTo>
                    <a:cubicBezTo>
                      <a:pt x="104" y="77"/>
                      <a:pt x="104" y="77"/>
                      <a:pt x="104" y="77"/>
                    </a:cubicBezTo>
                    <a:cubicBezTo>
                      <a:pt x="104" y="77"/>
                      <a:pt x="104" y="77"/>
                      <a:pt x="104" y="77"/>
                    </a:cubicBezTo>
                    <a:cubicBezTo>
                      <a:pt x="104" y="77"/>
                      <a:pt x="104" y="77"/>
                      <a:pt x="104" y="77"/>
                    </a:cubicBezTo>
                    <a:cubicBezTo>
                      <a:pt x="104" y="77"/>
                      <a:pt x="104" y="77"/>
                      <a:pt x="104" y="77"/>
                    </a:cubicBezTo>
                    <a:cubicBezTo>
                      <a:pt x="104" y="77"/>
                      <a:pt x="104" y="77"/>
                      <a:pt x="104" y="77"/>
                    </a:cubicBezTo>
                    <a:cubicBezTo>
                      <a:pt x="104" y="77"/>
                      <a:pt x="104" y="77"/>
                      <a:pt x="104" y="77"/>
                    </a:cubicBezTo>
                    <a:cubicBezTo>
                      <a:pt x="104" y="77"/>
                      <a:pt x="104" y="77"/>
                      <a:pt x="104" y="77"/>
                    </a:cubicBezTo>
                    <a:cubicBezTo>
                      <a:pt x="104" y="77"/>
                      <a:pt x="104" y="77"/>
                      <a:pt x="104" y="77"/>
                    </a:cubicBezTo>
                    <a:cubicBezTo>
                      <a:pt x="104" y="77"/>
                      <a:pt x="104" y="77"/>
                      <a:pt x="104" y="77"/>
                    </a:cubicBezTo>
                    <a:cubicBezTo>
                      <a:pt x="104" y="77"/>
                      <a:pt x="104" y="77"/>
                      <a:pt x="104" y="77"/>
                    </a:cubicBezTo>
                    <a:cubicBezTo>
                      <a:pt x="104" y="78"/>
                      <a:pt x="104" y="78"/>
                      <a:pt x="104" y="78"/>
                    </a:cubicBezTo>
                    <a:cubicBezTo>
                      <a:pt x="104" y="78"/>
                      <a:pt x="104" y="78"/>
                      <a:pt x="104" y="78"/>
                    </a:cubicBezTo>
                    <a:cubicBezTo>
                      <a:pt x="104" y="78"/>
                      <a:pt x="104" y="78"/>
                      <a:pt x="104" y="78"/>
                    </a:cubicBezTo>
                    <a:cubicBezTo>
                      <a:pt x="104" y="78"/>
                      <a:pt x="104" y="78"/>
                      <a:pt x="104" y="78"/>
                    </a:cubicBezTo>
                    <a:cubicBezTo>
                      <a:pt x="104" y="78"/>
                      <a:pt x="104" y="78"/>
                      <a:pt x="104" y="78"/>
                    </a:cubicBezTo>
                    <a:cubicBezTo>
                      <a:pt x="104" y="78"/>
                      <a:pt x="104" y="78"/>
                      <a:pt x="104" y="78"/>
                    </a:cubicBezTo>
                    <a:cubicBezTo>
                      <a:pt x="104" y="78"/>
                      <a:pt x="104" y="78"/>
                      <a:pt x="104" y="78"/>
                    </a:cubicBezTo>
                    <a:cubicBezTo>
                      <a:pt x="104" y="78"/>
                      <a:pt x="104" y="78"/>
                      <a:pt x="104" y="78"/>
                    </a:cubicBezTo>
                    <a:cubicBezTo>
                      <a:pt x="104" y="78"/>
                      <a:pt x="104" y="78"/>
                      <a:pt x="104" y="78"/>
                    </a:cubicBezTo>
                    <a:cubicBezTo>
                      <a:pt x="104" y="78"/>
                      <a:pt x="104" y="78"/>
                      <a:pt x="104" y="78"/>
                    </a:cubicBezTo>
                    <a:cubicBezTo>
                      <a:pt x="104" y="78"/>
                      <a:pt x="104" y="78"/>
                      <a:pt x="104" y="78"/>
                    </a:cubicBezTo>
                    <a:cubicBezTo>
                      <a:pt x="104" y="78"/>
                      <a:pt x="104" y="78"/>
                      <a:pt x="104" y="78"/>
                    </a:cubicBezTo>
                    <a:cubicBezTo>
                      <a:pt x="104" y="78"/>
                      <a:pt x="104" y="78"/>
                      <a:pt x="104" y="78"/>
                    </a:cubicBezTo>
                    <a:cubicBezTo>
                      <a:pt x="104" y="78"/>
                      <a:pt x="104" y="78"/>
                      <a:pt x="104" y="78"/>
                    </a:cubicBezTo>
                    <a:cubicBezTo>
                      <a:pt x="104" y="78"/>
                      <a:pt x="104" y="78"/>
                      <a:pt x="104" y="78"/>
                    </a:cubicBezTo>
                    <a:cubicBezTo>
                      <a:pt x="104" y="78"/>
                      <a:pt x="104" y="78"/>
                      <a:pt x="104" y="78"/>
                    </a:cubicBezTo>
                    <a:cubicBezTo>
                      <a:pt x="104" y="78"/>
                      <a:pt x="104" y="78"/>
                      <a:pt x="104" y="78"/>
                    </a:cubicBezTo>
                    <a:cubicBezTo>
                      <a:pt x="104" y="78"/>
                      <a:pt x="104" y="78"/>
                      <a:pt x="104" y="78"/>
                    </a:cubicBezTo>
                    <a:cubicBezTo>
                      <a:pt x="104" y="78"/>
                      <a:pt x="104" y="78"/>
                      <a:pt x="104" y="78"/>
                    </a:cubicBezTo>
                    <a:cubicBezTo>
                      <a:pt x="104" y="79"/>
                      <a:pt x="104" y="79"/>
                      <a:pt x="104" y="79"/>
                    </a:cubicBezTo>
                    <a:cubicBezTo>
                      <a:pt x="104" y="79"/>
                      <a:pt x="104" y="79"/>
                      <a:pt x="104" y="79"/>
                    </a:cubicBezTo>
                    <a:cubicBezTo>
                      <a:pt x="104" y="79"/>
                      <a:pt x="104" y="79"/>
                      <a:pt x="104" y="79"/>
                    </a:cubicBezTo>
                    <a:cubicBezTo>
                      <a:pt x="104" y="79"/>
                      <a:pt x="104" y="79"/>
                      <a:pt x="104" y="79"/>
                    </a:cubicBezTo>
                    <a:cubicBezTo>
                      <a:pt x="104" y="79"/>
                      <a:pt x="104" y="79"/>
                      <a:pt x="104" y="79"/>
                    </a:cubicBezTo>
                    <a:cubicBezTo>
                      <a:pt x="103" y="78"/>
                      <a:pt x="103" y="78"/>
                      <a:pt x="103" y="78"/>
                    </a:cubicBezTo>
                    <a:cubicBezTo>
                      <a:pt x="103" y="78"/>
                      <a:pt x="103" y="78"/>
                      <a:pt x="103" y="78"/>
                    </a:cubicBezTo>
                    <a:cubicBezTo>
                      <a:pt x="103" y="78"/>
                      <a:pt x="103" y="78"/>
                      <a:pt x="103" y="78"/>
                    </a:cubicBezTo>
                    <a:cubicBezTo>
                      <a:pt x="102" y="78"/>
                      <a:pt x="102" y="78"/>
                      <a:pt x="102" y="78"/>
                    </a:cubicBezTo>
                    <a:cubicBezTo>
                      <a:pt x="102" y="78"/>
                      <a:pt x="102" y="78"/>
                      <a:pt x="102" y="78"/>
                    </a:cubicBezTo>
                    <a:cubicBezTo>
                      <a:pt x="102" y="78"/>
                      <a:pt x="102" y="78"/>
                      <a:pt x="102" y="78"/>
                    </a:cubicBezTo>
                    <a:cubicBezTo>
                      <a:pt x="102" y="78"/>
                      <a:pt x="102" y="78"/>
                      <a:pt x="102" y="78"/>
                    </a:cubicBezTo>
                    <a:cubicBezTo>
                      <a:pt x="102" y="79"/>
                      <a:pt x="102" y="79"/>
                      <a:pt x="102" y="79"/>
                    </a:cubicBezTo>
                    <a:cubicBezTo>
                      <a:pt x="102" y="79"/>
                      <a:pt x="102" y="79"/>
                      <a:pt x="102" y="79"/>
                    </a:cubicBezTo>
                    <a:cubicBezTo>
                      <a:pt x="102" y="79"/>
                      <a:pt x="102" y="79"/>
                      <a:pt x="102" y="79"/>
                    </a:cubicBezTo>
                    <a:cubicBezTo>
                      <a:pt x="103" y="79"/>
                      <a:pt x="103" y="79"/>
                      <a:pt x="103" y="79"/>
                    </a:cubicBezTo>
                    <a:cubicBezTo>
                      <a:pt x="103" y="79"/>
                      <a:pt x="103" y="79"/>
                      <a:pt x="103" y="79"/>
                    </a:cubicBezTo>
                    <a:cubicBezTo>
                      <a:pt x="103" y="79"/>
                      <a:pt x="103" y="79"/>
                      <a:pt x="103" y="79"/>
                    </a:cubicBezTo>
                    <a:cubicBezTo>
                      <a:pt x="103" y="79"/>
                      <a:pt x="103" y="79"/>
                      <a:pt x="103" y="79"/>
                    </a:cubicBezTo>
                    <a:cubicBezTo>
                      <a:pt x="103" y="79"/>
                      <a:pt x="103" y="79"/>
                      <a:pt x="103" y="79"/>
                    </a:cubicBezTo>
                    <a:cubicBezTo>
                      <a:pt x="103" y="79"/>
                      <a:pt x="103" y="79"/>
                      <a:pt x="103" y="79"/>
                    </a:cubicBezTo>
                    <a:cubicBezTo>
                      <a:pt x="103" y="79"/>
                      <a:pt x="103" y="79"/>
                      <a:pt x="103" y="79"/>
                    </a:cubicBezTo>
                    <a:cubicBezTo>
                      <a:pt x="103" y="79"/>
                      <a:pt x="103" y="79"/>
                      <a:pt x="103" y="79"/>
                    </a:cubicBezTo>
                    <a:cubicBezTo>
                      <a:pt x="103" y="79"/>
                      <a:pt x="103" y="79"/>
                      <a:pt x="103" y="79"/>
                    </a:cubicBezTo>
                    <a:cubicBezTo>
                      <a:pt x="103" y="79"/>
                      <a:pt x="103" y="79"/>
                      <a:pt x="103" y="79"/>
                    </a:cubicBezTo>
                    <a:cubicBezTo>
                      <a:pt x="103" y="79"/>
                      <a:pt x="103" y="79"/>
                      <a:pt x="103" y="79"/>
                    </a:cubicBezTo>
                    <a:cubicBezTo>
                      <a:pt x="103" y="79"/>
                      <a:pt x="103" y="79"/>
                      <a:pt x="103" y="79"/>
                    </a:cubicBezTo>
                    <a:cubicBezTo>
                      <a:pt x="103" y="79"/>
                      <a:pt x="103" y="79"/>
                      <a:pt x="103" y="79"/>
                    </a:cubicBezTo>
                    <a:cubicBezTo>
                      <a:pt x="103" y="80"/>
                      <a:pt x="103" y="80"/>
                      <a:pt x="103" y="80"/>
                    </a:cubicBezTo>
                    <a:cubicBezTo>
                      <a:pt x="103" y="80"/>
                      <a:pt x="103" y="80"/>
                      <a:pt x="103" y="80"/>
                    </a:cubicBezTo>
                    <a:cubicBezTo>
                      <a:pt x="103" y="79"/>
                      <a:pt x="103" y="79"/>
                      <a:pt x="103" y="79"/>
                    </a:cubicBezTo>
                    <a:cubicBezTo>
                      <a:pt x="103" y="79"/>
                      <a:pt x="103" y="79"/>
                      <a:pt x="103" y="79"/>
                    </a:cubicBezTo>
                    <a:cubicBezTo>
                      <a:pt x="104" y="80"/>
                      <a:pt x="104" y="80"/>
                      <a:pt x="104" y="80"/>
                    </a:cubicBezTo>
                    <a:cubicBezTo>
                      <a:pt x="104" y="80"/>
                      <a:pt x="104" y="80"/>
                      <a:pt x="104" y="80"/>
                    </a:cubicBezTo>
                    <a:cubicBezTo>
                      <a:pt x="104" y="80"/>
                      <a:pt x="104" y="80"/>
                      <a:pt x="104" y="80"/>
                    </a:cubicBezTo>
                    <a:cubicBezTo>
                      <a:pt x="104" y="80"/>
                      <a:pt x="104" y="80"/>
                      <a:pt x="104" y="80"/>
                    </a:cubicBezTo>
                    <a:cubicBezTo>
                      <a:pt x="104" y="79"/>
                      <a:pt x="104" y="79"/>
                      <a:pt x="104" y="79"/>
                    </a:cubicBezTo>
                    <a:cubicBezTo>
                      <a:pt x="104" y="79"/>
                      <a:pt x="104" y="79"/>
                      <a:pt x="104" y="79"/>
                    </a:cubicBezTo>
                    <a:cubicBezTo>
                      <a:pt x="104" y="79"/>
                      <a:pt x="104" y="79"/>
                      <a:pt x="104" y="79"/>
                    </a:cubicBezTo>
                    <a:cubicBezTo>
                      <a:pt x="104" y="79"/>
                      <a:pt x="104" y="79"/>
                      <a:pt x="104" y="79"/>
                    </a:cubicBezTo>
                    <a:cubicBezTo>
                      <a:pt x="104" y="79"/>
                      <a:pt x="104" y="79"/>
                      <a:pt x="104" y="79"/>
                    </a:cubicBezTo>
                    <a:cubicBezTo>
                      <a:pt x="104" y="79"/>
                      <a:pt x="104" y="79"/>
                      <a:pt x="104" y="79"/>
                    </a:cubicBezTo>
                    <a:cubicBezTo>
                      <a:pt x="104" y="79"/>
                      <a:pt x="104" y="79"/>
                      <a:pt x="104" y="79"/>
                    </a:cubicBezTo>
                    <a:cubicBezTo>
                      <a:pt x="104" y="79"/>
                      <a:pt x="104" y="79"/>
                      <a:pt x="104" y="79"/>
                    </a:cubicBezTo>
                    <a:cubicBezTo>
                      <a:pt x="104" y="79"/>
                      <a:pt x="104" y="79"/>
                      <a:pt x="104" y="79"/>
                    </a:cubicBezTo>
                    <a:cubicBezTo>
                      <a:pt x="104" y="79"/>
                      <a:pt x="104" y="79"/>
                      <a:pt x="104" y="79"/>
                    </a:cubicBezTo>
                    <a:cubicBezTo>
                      <a:pt x="104" y="79"/>
                      <a:pt x="104" y="79"/>
                      <a:pt x="104" y="79"/>
                    </a:cubicBezTo>
                    <a:cubicBezTo>
                      <a:pt x="104" y="79"/>
                      <a:pt x="104" y="79"/>
                      <a:pt x="104" y="79"/>
                    </a:cubicBezTo>
                    <a:cubicBezTo>
                      <a:pt x="104" y="79"/>
                      <a:pt x="104" y="79"/>
                      <a:pt x="104" y="79"/>
                    </a:cubicBezTo>
                    <a:cubicBezTo>
                      <a:pt x="104" y="79"/>
                      <a:pt x="104" y="79"/>
                      <a:pt x="104" y="79"/>
                    </a:cubicBezTo>
                    <a:cubicBezTo>
                      <a:pt x="104" y="79"/>
                      <a:pt x="104" y="79"/>
                      <a:pt x="104" y="79"/>
                    </a:cubicBezTo>
                    <a:cubicBezTo>
                      <a:pt x="104" y="78"/>
                      <a:pt x="104" y="78"/>
                      <a:pt x="104" y="78"/>
                    </a:cubicBezTo>
                    <a:cubicBezTo>
                      <a:pt x="104" y="78"/>
                      <a:pt x="104" y="78"/>
                      <a:pt x="104" y="78"/>
                    </a:cubicBezTo>
                    <a:cubicBezTo>
                      <a:pt x="104" y="78"/>
                      <a:pt x="104" y="78"/>
                      <a:pt x="104" y="78"/>
                    </a:cubicBezTo>
                    <a:cubicBezTo>
                      <a:pt x="105" y="78"/>
                      <a:pt x="105" y="78"/>
                      <a:pt x="105" y="78"/>
                    </a:cubicBezTo>
                    <a:cubicBezTo>
                      <a:pt x="105" y="78"/>
                      <a:pt x="105" y="78"/>
                      <a:pt x="105" y="78"/>
                    </a:cubicBezTo>
                    <a:cubicBezTo>
                      <a:pt x="105" y="78"/>
                      <a:pt x="105" y="78"/>
                      <a:pt x="105" y="78"/>
                    </a:cubicBezTo>
                    <a:cubicBezTo>
                      <a:pt x="105" y="78"/>
                      <a:pt x="105" y="78"/>
                      <a:pt x="105" y="78"/>
                    </a:cubicBezTo>
                    <a:cubicBezTo>
                      <a:pt x="105" y="78"/>
                      <a:pt x="105" y="78"/>
                      <a:pt x="105" y="78"/>
                    </a:cubicBezTo>
                    <a:cubicBezTo>
                      <a:pt x="105" y="78"/>
                      <a:pt x="105" y="78"/>
                      <a:pt x="105" y="78"/>
                    </a:cubicBezTo>
                    <a:cubicBezTo>
                      <a:pt x="105" y="78"/>
                      <a:pt x="105" y="78"/>
                      <a:pt x="105" y="78"/>
                    </a:cubicBezTo>
                    <a:cubicBezTo>
                      <a:pt x="105" y="78"/>
                      <a:pt x="105" y="78"/>
                      <a:pt x="105" y="78"/>
                    </a:cubicBezTo>
                    <a:cubicBezTo>
                      <a:pt x="105" y="78"/>
                      <a:pt x="105" y="78"/>
                      <a:pt x="105" y="78"/>
                    </a:cubicBezTo>
                    <a:cubicBezTo>
                      <a:pt x="105" y="78"/>
                      <a:pt x="105" y="78"/>
                      <a:pt x="105" y="78"/>
                    </a:cubicBezTo>
                    <a:cubicBezTo>
                      <a:pt x="105" y="78"/>
                      <a:pt x="105" y="78"/>
                      <a:pt x="105" y="78"/>
                    </a:cubicBezTo>
                    <a:cubicBezTo>
                      <a:pt x="105" y="78"/>
                      <a:pt x="105" y="78"/>
                      <a:pt x="105" y="78"/>
                    </a:cubicBezTo>
                    <a:cubicBezTo>
                      <a:pt x="105" y="78"/>
                      <a:pt x="105" y="78"/>
                      <a:pt x="105" y="78"/>
                    </a:cubicBezTo>
                    <a:cubicBezTo>
                      <a:pt x="105" y="78"/>
                      <a:pt x="105" y="78"/>
                      <a:pt x="105" y="78"/>
                    </a:cubicBezTo>
                    <a:cubicBezTo>
                      <a:pt x="105" y="77"/>
                      <a:pt x="105" y="77"/>
                      <a:pt x="105" y="77"/>
                    </a:cubicBezTo>
                    <a:cubicBezTo>
                      <a:pt x="105" y="77"/>
                      <a:pt x="105" y="77"/>
                      <a:pt x="105" y="77"/>
                    </a:cubicBezTo>
                    <a:cubicBezTo>
                      <a:pt x="106" y="78"/>
                      <a:pt x="106" y="78"/>
                      <a:pt x="106" y="78"/>
                    </a:cubicBezTo>
                    <a:cubicBezTo>
                      <a:pt x="106" y="77"/>
                      <a:pt x="106" y="77"/>
                      <a:pt x="106" y="77"/>
                    </a:cubicBezTo>
                    <a:cubicBezTo>
                      <a:pt x="106" y="77"/>
                      <a:pt x="106" y="77"/>
                      <a:pt x="106" y="77"/>
                    </a:cubicBezTo>
                    <a:cubicBezTo>
                      <a:pt x="106" y="77"/>
                      <a:pt x="106" y="77"/>
                      <a:pt x="106" y="77"/>
                    </a:cubicBezTo>
                    <a:cubicBezTo>
                      <a:pt x="106" y="77"/>
                      <a:pt x="106" y="77"/>
                      <a:pt x="106" y="77"/>
                    </a:cubicBezTo>
                    <a:cubicBezTo>
                      <a:pt x="106" y="77"/>
                      <a:pt x="106" y="77"/>
                      <a:pt x="106" y="77"/>
                    </a:cubicBezTo>
                    <a:cubicBezTo>
                      <a:pt x="106" y="77"/>
                      <a:pt x="106" y="77"/>
                      <a:pt x="106" y="77"/>
                    </a:cubicBezTo>
                    <a:cubicBezTo>
                      <a:pt x="106" y="77"/>
                      <a:pt x="106" y="77"/>
                      <a:pt x="106" y="77"/>
                    </a:cubicBezTo>
                    <a:cubicBezTo>
                      <a:pt x="106" y="77"/>
                      <a:pt x="106" y="77"/>
                      <a:pt x="106" y="77"/>
                    </a:cubicBezTo>
                    <a:cubicBezTo>
                      <a:pt x="106" y="77"/>
                      <a:pt x="106" y="77"/>
                      <a:pt x="106" y="77"/>
                    </a:cubicBezTo>
                    <a:cubicBezTo>
                      <a:pt x="106" y="77"/>
                      <a:pt x="106" y="77"/>
                      <a:pt x="106" y="77"/>
                    </a:cubicBezTo>
                    <a:cubicBezTo>
                      <a:pt x="106" y="77"/>
                      <a:pt x="106" y="77"/>
                      <a:pt x="106" y="77"/>
                    </a:cubicBezTo>
                    <a:cubicBezTo>
                      <a:pt x="106" y="77"/>
                      <a:pt x="106" y="77"/>
                      <a:pt x="106" y="77"/>
                    </a:cubicBezTo>
                    <a:cubicBezTo>
                      <a:pt x="106" y="77"/>
                      <a:pt x="106" y="77"/>
                      <a:pt x="106" y="77"/>
                    </a:cubicBezTo>
                    <a:cubicBezTo>
                      <a:pt x="105" y="77"/>
                      <a:pt x="105" y="77"/>
                      <a:pt x="105" y="77"/>
                    </a:cubicBezTo>
                    <a:cubicBezTo>
                      <a:pt x="105" y="77"/>
                      <a:pt x="105" y="77"/>
                      <a:pt x="105" y="77"/>
                    </a:cubicBezTo>
                    <a:cubicBezTo>
                      <a:pt x="105" y="77"/>
                      <a:pt x="105" y="77"/>
                      <a:pt x="105" y="77"/>
                    </a:cubicBezTo>
                    <a:cubicBezTo>
                      <a:pt x="105" y="77"/>
                      <a:pt x="105" y="77"/>
                      <a:pt x="105" y="77"/>
                    </a:cubicBezTo>
                    <a:cubicBezTo>
                      <a:pt x="105" y="77"/>
                      <a:pt x="105" y="77"/>
                      <a:pt x="105" y="77"/>
                    </a:cubicBezTo>
                    <a:cubicBezTo>
                      <a:pt x="105" y="77"/>
                      <a:pt x="105" y="77"/>
                      <a:pt x="105" y="77"/>
                    </a:cubicBezTo>
                    <a:cubicBezTo>
                      <a:pt x="105" y="77"/>
                      <a:pt x="105" y="77"/>
                      <a:pt x="105" y="77"/>
                    </a:cubicBezTo>
                    <a:cubicBezTo>
                      <a:pt x="105" y="76"/>
                      <a:pt x="105" y="76"/>
                      <a:pt x="105" y="76"/>
                    </a:cubicBezTo>
                    <a:cubicBezTo>
                      <a:pt x="105" y="76"/>
                      <a:pt x="105" y="76"/>
                      <a:pt x="105" y="76"/>
                    </a:cubicBezTo>
                    <a:cubicBezTo>
                      <a:pt x="105" y="76"/>
                      <a:pt x="105" y="76"/>
                      <a:pt x="105" y="76"/>
                    </a:cubicBezTo>
                    <a:cubicBezTo>
                      <a:pt x="105" y="76"/>
                      <a:pt x="105" y="76"/>
                      <a:pt x="105" y="76"/>
                    </a:cubicBezTo>
                    <a:cubicBezTo>
                      <a:pt x="105" y="76"/>
                      <a:pt x="105" y="76"/>
                      <a:pt x="105" y="76"/>
                    </a:cubicBezTo>
                    <a:cubicBezTo>
                      <a:pt x="105" y="76"/>
                      <a:pt x="105" y="76"/>
                      <a:pt x="105" y="76"/>
                    </a:cubicBezTo>
                    <a:cubicBezTo>
                      <a:pt x="105" y="76"/>
                      <a:pt x="105" y="76"/>
                      <a:pt x="105" y="76"/>
                    </a:cubicBezTo>
                    <a:cubicBezTo>
                      <a:pt x="105" y="76"/>
                      <a:pt x="105" y="76"/>
                      <a:pt x="105" y="76"/>
                    </a:cubicBezTo>
                    <a:cubicBezTo>
                      <a:pt x="105" y="76"/>
                      <a:pt x="105" y="76"/>
                      <a:pt x="105" y="76"/>
                    </a:cubicBezTo>
                    <a:cubicBezTo>
                      <a:pt x="105" y="76"/>
                      <a:pt x="105" y="76"/>
                      <a:pt x="105" y="76"/>
                    </a:cubicBezTo>
                    <a:cubicBezTo>
                      <a:pt x="105" y="76"/>
                      <a:pt x="105" y="76"/>
                      <a:pt x="105" y="76"/>
                    </a:cubicBezTo>
                    <a:cubicBezTo>
                      <a:pt x="105" y="76"/>
                      <a:pt x="105" y="76"/>
                      <a:pt x="105" y="76"/>
                    </a:cubicBezTo>
                    <a:cubicBezTo>
                      <a:pt x="105" y="76"/>
                      <a:pt x="105" y="76"/>
                      <a:pt x="105" y="76"/>
                    </a:cubicBezTo>
                    <a:cubicBezTo>
                      <a:pt x="105" y="76"/>
                      <a:pt x="105" y="76"/>
                      <a:pt x="105" y="76"/>
                    </a:cubicBezTo>
                    <a:cubicBezTo>
                      <a:pt x="105" y="76"/>
                      <a:pt x="105" y="76"/>
                      <a:pt x="105" y="76"/>
                    </a:cubicBezTo>
                    <a:cubicBezTo>
                      <a:pt x="105" y="76"/>
                      <a:pt x="105" y="76"/>
                      <a:pt x="105" y="76"/>
                    </a:cubicBezTo>
                    <a:cubicBezTo>
                      <a:pt x="105" y="76"/>
                      <a:pt x="105" y="76"/>
                      <a:pt x="105" y="76"/>
                    </a:cubicBezTo>
                    <a:cubicBezTo>
                      <a:pt x="105" y="76"/>
                      <a:pt x="105" y="76"/>
                      <a:pt x="105" y="76"/>
                    </a:cubicBezTo>
                    <a:cubicBezTo>
                      <a:pt x="105" y="76"/>
                      <a:pt x="105" y="76"/>
                      <a:pt x="105" y="76"/>
                    </a:cubicBezTo>
                    <a:cubicBezTo>
                      <a:pt x="105" y="76"/>
                      <a:pt x="105" y="76"/>
                      <a:pt x="105" y="76"/>
                    </a:cubicBezTo>
                    <a:cubicBezTo>
                      <a:pt x="105" y="76"/>
                      <a:pt x="105" y="76"/>
                      <a:pt x="105" y="76"/>
                    </a:cubicBezTo>
                    <a:cubicBezTo>
                      <a:pt x="105" y="76"/>
                      <a:pt x="105" y="76"/>
                      <a:pt x="105" y="76"/>
                    </a:cubicBezTo>
                    <a:cubicBezTo>
                      <a:pt x="105" y="76"/>
                      <a:pt x="105" y="76"/>
                      <a:pt x="105" y="76"/>
                    </a:cubicBezTo>
                    <a:cubicBezTo>
                      <a:pt x="105" y="76"/>
                      <a:pt x="105" y="76"/>
                      <a:pt x="105" y="76"/>
                    </a:cubicBezTo>
                    <a:cubicBezTo>
                      <a:pt x="105" y="76"/>
                      <a:pt x="105" y="76"/>
                      <a:pt x="105" y="76"/>
                    </a:cubicBezTo>
                    <a:cubicBezTo>
                      <a:pt x="105" y="76"/>
                      <a:pt x="105" y="76"/>
                      <a:pt x="105" y="76"/>
                    </a:cubicBezTo>
                    <a:cubicBezTo>
                      <a:pt x="105" y="76"/>
                      <a:pt x="105" y="76"/>
                      <a:pt x="105" y="76"/>
                    </a:cubicBezTo>
                    <a:cubicBezTo>
                      <a:pt x="106" y="76"/>
                      <a:pt x="106" y="76"/>
                      <a:pt x="106" y="76"/>
                    </a:cubicBezTo>
                    <a:cubicBezTo>
                      <a:pt x="105" y="76"/>
                      <a:pt x="105" y="76"/>
                      <a:pt x="105" y="76"/>
                    </a:cubicBezTo>
                    <a:cubicBezTo>
                      <a:pt x="105" y="76"/>
                      <a:pt x="105" y="76"/>
                      <a:pt x="105" y="76"/>
                    </a:cubicBezTo>
                    <a:cubicBezTo>
                      <a:pt x="105" y="76"/>
                      <a:pt x="105" y="76"/>
                      <a:pt x="105" y="76"/>
                    </a:cubicBezTo>
                    <a:cubicBezTo>
                      <a:pt x="106" y="76"/>
                      <a:pt x="106" y="76"/>
                      <a:pt x="106" y="76"/>
                    </a:cubicBezTo>
                    <a:cubicBezTo>
                      <a:pt x="106" y="76"/>
                      <a:pt x="106" y="76"/>
                      <a:pt x="106" y="76"/>
                    </a:cubicBezTo>
                    <a:cubicBezTo>
                      <a:pt x="106" y="76"/>
                      <a:pt x="106" y="76"/>
                      <a:pt x="106" y="76"/>
                    </a:cubicBezTo>
                    <a:cubicBezTo>
                      <a:pt x="106" y="76"/>
                      <a:pt x="106" y="76"/>
                      <a:pt x="106" y="76"/>
                    </a:cubicBezTo>
                    <a:cubicBezTo>
                      <a:pt x="106" y="76"/>
                      <a:pt x="106" y="76"/>
                      <a:pt x="106" y="76"/>
                    </a:cubicBezTo>
                    <a:cubicBezTo>
                      <a:pt x="106" y="76"/>
                      <a:pt x="106" y="76"/>
                      <a:pt x="106" y="76"/>
                    </a:cubicBezTo>
                    <a:cubicBezTo>
                      <a:pt x="106" y="76"/>
                      <a:pt x="106" y="76"/>
                      <a:pt x="106" y="76"/>
                    </a:cubicBezTo>
                    <a:cubicBezTo>
                      <a:pt x="106" y="76"/>
                      <a:pt x="106" y="76"/>
                      <a:pt x="106" y="76"/>
                    </a:cubicBezTo>
                    <a:cubicBezTo>
                      <a:pt x="106" y="76"/>
                      <a:pt x="106" y="76"/>
                      <a:pt x="106" y="76"/>
                    </a:cubicBezTo>
                    <a:cubicBezTo>
                      <a:pt x="106" y="76"/>
                      <a:pt x="106" y="76"/>
                      <a:pt x="106" y="76"/>
                    </a:cubicBezTo>
                    <a:cubicBezTo>
                      <a:pt x="106" y="75"/>
                      <a:pt x="106" y="75"/>
                      <a:pt x="106" y="75"/>
                    </a:cubicBezTo>
                    <a:cubicBezTo>
                      <a:pt x="106" y="76"/>
                      <a:pt x="106" y="76"/>
                      <a:pt x="106" y="76"/>
                    </a:cubicBezTo>
                    <a:cubicBezTo>
                      <a:pt x="106" y="76"/>
                      <a:pt x="106" y="76"/>
                      <a:pt x="106" y="76"/>
                    </a:cubicBezTo>
                    <a:cubicBezTo>
                      <a:pt x="106" y="76"/>
                      <a:pt x="106" y="76"/>
                      <a:pt x="106" y="76"/>
                    </a:cubicBezTo>
                    <a:cubicBezTo>
                      <a:pt x="106" y="75"/>
                      <a:pt x="106" y="75"/>
                      <a:pt x="106" y="75"/>
                    </a:cubicBezTo>
                    <a:cubicBezTo>
                      <a:pt x="107" y="75"/>
                      <a:pt x="107" y="75"/>
                      <a:pt x="107" y="75"/>
                    </a:cubicBezTo>
                    <a:cubicBezTo>
                      <a:pt x="107" y="75"/>
                      <a:pt x="107" y="75"/>
                      <a:pt x="107" y="75"/>
                    </a:cubicBezTo>
                    <a:cubicBezTo>
                      <a:pt x="107" y="75"/>
                      <a:pt x="107" y="75"/>
                      <a:pt x="107" y="75"/>
                    </a:cubicBezTo>
                    <a:cubicBezTo>
                      <a:pt x="107" y="75"/>
                      <a:pt x="107" y="75"/>
                      <a:pt x="107" y="75"/>
                    </a:cubicBezTo>
                    <a:cubicBezTo>
                      <a:pt x="107" y="75"/>
                      <a:pt x="107" y="75"/>
                      <a:pt x="107" y="75"/>
                    </a:cubicBezTo>
                    <a:cubicBezTo>
                      <a:pt x="107" y="75"/>
                      <a:pt x="107" y="75"/>
                      <a:pt x="107" y="75"/>
                    </a:cubicBezTo>
                    <a:cubicBezTo>
                      <a:pt x="107" y="75"/>
                      <a:pt x="107" y="75"/>
                      <a:pt x="107" y="75"/>
                    </a:cubicBezTo>
                    <a:cubicBezTo>
                      <a:pt x="107" y="75"/>
                      <a:pt x="107" y="75"/>
                      <a:pt x="107" y="75"/>
                    </a:cubicBezTo>
                    <a:cubicBezTo>
                      <a:pt x="107" y="75"/>
                      <a:pt x="107" y="75"/>
                      <a:pt x="107" y="75"/>
                    </a:cubicBezTo>
                    <a:cubicBezTo>
                      <a:pt x="107" y="75"/>
                      <a:pt x="107" y="75"/>
                      <a:pt x="107" y="75"/>
                    </a:cubicBezTo>
                    <a:cubicBezTo>
                      <a:pt x="107" y="75"/>
                      <a:pt x="107" y="75"/>
                      <a:pt x="107" y="75"/>
                    </a:cubicBezTo>
                    <a:cubicBezTo>
                      <a:pt x="107" y="75"/>
                      <a:pt x="107" y="75"/>
                      <a:pt x="107" y="75"/>
                    </a:cubicBezTo>
                    <a:cubicBezTo>
                      <a:pt x="107" y="75"/>
                      <a:pt x="107" y="75"/>
                      <a:pt x="107" y="75"/>
                    </a:cubicBezTo>
                    <a:cubicBezTo>
                      <a:pt x="107" y="75"/>
                      <a:pt x="107" y="75"/>
                      <a:pt x="107" y="75"/>
                    </a:cubicBezTo>
                    <a:cubicBezTo>
                      <a:pt x="107" y="75"/>
                      <a:pt x="107" y="75"/>
                      <a:pt x="107" y="75"/>
                    </a:cubicBezTo>
                    <a:cubicBezTo>
                      <a:pt x="107" y="76"/>
                      <a:pt x="107" y="76"/>
                      <a:pt x="107" y="76"/>
                    </a:cubicBezTo>
                    <a:cubicBezTo>
                      <a:pt x="107" y="76"/>
                      <a:pt x="107" y="76"/>
                      <a:pt x="107" y="76"/>
                    </a:cubicBezTo>
                    <a:cubicBezTo>
                      <a:pt x="107" y="76"/>
                      <a:pt x="107" y="76"/>
                      <a:pt x="107" y="76"/>
                    </a:cubicBezTo>
                    <a:cubicBezTo>
                      <a:pt x="107" y="76"/>
                      <a:pt x="107" y="76"/>
                      <a:pt x="107" y="76"/>
                    </a:cubicBezTo>
                    <a:cubicBezTo>
                      <a:pt x="107" y="76"/>
                      <a:pt x="107" y="76"/>
                      <a:pt x="107" y="76"/>
                    </a:cubicBezTo>
                    <a:cubicBezTo>
                      <a:pt x="107" y="76"/>
                      <a:pt x="107" y="76"/>
                      <a:pt x="107" y="76"/>
                    </a:cubicBezTo>
                    <a:cubicBezTo>
                      <a:pt x="107" y="76"/>
                      <a:pt x="107" y="76"/>
                      <a:pt x="107" y="76"/>
                    </a:cubicBezTo>
                    <a:cubicBezTo>
                      <a:pt x="107" y="76"/>
                      <a:pt x="107" y="76"/>
                      <a:pt x="107" y="76"/>
                    </a:cubicBezTo>
                    <a:cubicBezTo>
                      <a:pt x="107" y="76"/>
                      <a:pt x="107" y="76"/>
                      <a:pt x="107" y="76"/>
                    </a:cubicBezTo>
                    <a:cubicBezTo>
                      <a:pt x="107" y="76"/>
                      <a:pt x="107" y="76"/>
                      <a:pt x="107" y="76"/>
                    </a:cubicBezTo>
                    <a:cubicBezTo>
                      <a:pt x="107" y="76"/>
                      <a:pt x="107" y="76"/>
                      <a:pt x="107" y="76"/>
                    </a:cubicBezTo>
                    <a:cubicBezTo>
                      <a:pt x="107" y="76"/>
                      <a:pt x="107" y="76"/>
                      <a:pt x="107" y="76"/>
                    </a:cubicBezTo>
                    <a:cubicBezTo>
                      <a:pt x="107" y="76"/>
                      <a:pt x="107" y="76"/>
                      <a:pt x="107" y="76"/>
                    </a:cubicBezTo>
                    <a:cubicBezTo>
                      <a:pt x="107" y="76"/>
                      <a:pt x="107" y="76"/>
                      <a:pt x="107" y="76"/>
                    </a:cubicBezTo>
                    <a:cubicBezTo>
                      <a:pt x="107" y="76"/>
                      <a:pt x="107" y="76"/>
                      <a:pt x="107" y="76"/>
                    </a:cubicBezTo>
                    <a:cubicBezTo>
                      <a:pt x="107" y="76"/>
                      <a:pt x="107" y="76"/>
                      <a:pt x="107" y="76"/>
                    </a:cubicBezTo>
                    <a:cubicBezTo>
                      <a:pt x="107" y="76"/>
                      <a:pt x="107" y="76"/>
                      <a:pt x="107" y="76"/>
                    </a:cubicBezTo>
                    <a:cubicBezTo>
                      <a:pt x="107" y="76"/>
                      <a:pt x="107" y="76"/>
                      <a:pt x="107" y="76"/>
                    </a:cubicBezTo>
                    <a:cubicBezTo>
                      <a:pt x="107" y="76"/>
                      <a:pt x="107" y="76"/>
                      <a:pt x="107" y="76"/>
                    </a:cubicBezTo>
                    <a:cubicBezTo>
                      <a:pt x="107" y="76"/>
                      <a:pt x="107" y="76"/>
                      <a:pt x="107" y="76"/>
                    </a:cubicBezTo>
                    <a:cubicBezTo>
                      <a:pt x="107" y="76"/>
                      <a:pt x="107" y="76"/>
                      <a:pt x="107" y="76"/>
                    </a:cubicBezTo>
                    <a:cubicBezTo>
                      <a:pt x="107" y="76"/>
                      <a:pt x="107" y="76"/>
                      <a:pt x="107" y="76"/>
                    </a:cubicBezTo>
                    <a:cubicBezTo>
                      <a:pt x="107" y="77"/>
                      <a:pt x="107" y="77"/>
                      <a:pt x="107" y="77"/>
                    </a:cubicBezTo>
                    <a:cubicBezTo>
                      <a:pt x="107" y="76"/>
                      <a:pt x="107" y="76"/>
                      <a:pt x="107" y="76"/>
                    </a:cubicBezTo>
                    <a:cubicBezTo>
                      <a:pt x="107" y="77"/>
                      <a:pt x="107" y="77"/>
                      <a:pt x="107" y="77"/>
                    </a:cubicBezTo>
                    <a:cubicBezTo>
                      <a:pt x="107" y="76"/>
                      <a:pt x="107" y="76"/>
                      <a:pt x="107" y="76"/>
                    </a:cubicBezTo>
                    <a:cubicBezTo>
                      <a:pt x="108" y="76"/>
                      <a:pt x="108" y="76"/>
                      <a:pt x="108" y="76"/>
                    </a:cubicBezTo>
                    <a:cubicBezTo>
                      <a:pt x="108" y="76"/>
                      <a:pt x="108" y="76"/>
                      <a:pt x="108" y="76"/>
                    </a:cubicBezTo>
                    <a:cubicBezTo>
                      <a:pt x="108" y="76"/>
                      <a:pt x="108" y="76"/>
                      <a:pt x="108" y="76"/>
                    </a:cubicBezTo>
                    <a:cubicBezTo>
                      <a:pt x="108" y="76"/>
                      <a:pt x="108" y="76"/>
                      <a:pt x="108" y="76"/>
                    </a:cubicBezTo>
                    <a:cubicBezTo>
                      <a:pt x="108" y="76"/>
                      <a:pt x="108" y="76"/>
                      <a:pt x="108" y="76"/>
                    </a:cubicBezTo>
                    <a:cubicBezTo>
                      <a:pt x="108" y="76"/>
                      <a:pt x="108" y="76"/>
                      <a:pt x="108" y="76"/>
                    </a:cubicBezTo>
                    <a:cubicBezTo>
                      <a:pt x="108" y="76"/>
                      <a:pt x="108" y="76"/>
                      <a:pt x="108" y="76"/>
                    </a:cubicBezTo>
                    <a:cubicBezTo>
                      <a:pt x="108" y="76"/>
                      <a:pt x="108" y="76"/>
                      <a:pt x="108" y="76"/>
                    </a:cubicBezTo>
                    <a:cubicBezTo>
                      <a:pt x="108" y="76"/>
                      <a:pt x="108" y="76"/>
                      <a:pt x="108" y="76"/>
                    </a:cubicBezTo>
                    <a:cubicBezTo>
                      <a:pt x="108" y="77"/>
                      <a:pt x="108" y="77"/>
                      <a:pt x="108" y="77"/>
                    </a:cubicBezTo>
                    <a:cubicBezTo>
                      <a:pt x="108" y="77"/>
                      <a:pt x="108" y="77"/>
                      <a:pt x="108" y="77"/>
                    </a:cubicBezTo>
                    <a:cubicBezTo>
                      <a:pt x="108" y="77"/>
                      <a:pt x="108" y="77"/>
                      <a:pt x="108" y="77"/>
                    </a:cubicBezTo>
                    <a:cubicBezTo>
                      <a:pt x="108" y="77"/>
                      <a:pt x="108" y="77"/>
                      <a:pt x="108" y="77"/>
                    </a:cubicBezTo>
                    <a:cubicBezTo>
                      <a:pt x="109" y="77"/>
                      <a:pt x="109" y="77"/>
                      <a:pt x="109" y="77"/>
                    </a:cubicBezTo>
                    <a:cubicBezTo>
                      <a:pt x="109" y="77"/>
                      <a:pt x="109" y="77"/>
                      <a:pt x="109" y="77"/>
                    </a:cubicBezTo>
                    <a:cubicBezTo>
                      <a:pt x="109" y="77"/>
                      <a:pt x="109" y="77"/>
                      <a:pt x="109" y="77"/>
                    </a:cubicBezTo>
                    <a:cubicBezTo>
                      <a:pt x="109" y="77"/>
                      <a:pt x="109" y="77"/>
                      <a:pt x="109" y="77"/>
                    </a:cubicBezTo>
                    <a:cubicBezTo>
                      <a:pt x="109" y="77"/>
                      <a:pt x="109" y="77"/>
                      <a:pt x="109" y="77"/>
                    </a:cubicBezTo>
                    <a:cubicBezTo>
                      <a:pt x="109" y="77"/>
                      <a:pt x="109" y="77"/>
                      <a:pt x="109" y="77"/>
                    </a:cubicBezTo>
                    <a:cubicBezTo>
                      <a:pt x="109" y="77"/>
                      <a:pt x="109" y="77"/>
                      <a:pt x="109" y="77"/>
                    </a:cubicBezTo>
                    <a:cubicBezTo>
                      <a:pt x="109" y="77"/>
                      <a:pt x="109" y="77"/>
                      <a:pt x="109" y="77"/>
                    </a:cubicBezTo>
                    <a:cubicBezTo>
                      <a:pt x="109" y="77"/>
                      <a:pt x="109" y="77"/>
                      <a:pt x="109" y="77"/>
                    </a:cubicBezTo>
                    <a:cubicBezTo>
                      <a:pt x="109" y="77"/>
                      <a:pt x="109" y="77"/>
                      <a:pt x="109" y="77"/>
                    </a:cubicBezTo>
                    <a:cubicBezTo>
                      <a:pt x="109" y="77"/>
                      <a:pt x="109" y="77"/>
                      <a:pt x="109" y="77"/>
                    </a:cubicBezTo>
                    <a:cubicBezTo>
                      <a:pt x="109" y="77"/>
                      <a:pt x="109" y="77"/>
                      <a:pt x="109" y="77"/>
                    </a:cubicBezTo>
                    <a:cubicBezTo>
                      <a:pt x="109" y="77"/>
                      <a:pt x="109" y="77"/>
                      <a:pt x="109" y="77"/>
                    </a:cubicBezTo>
                    <a:cubicBezTo>
                      <a:pt x="109" y="77"/>
                      <a:pt x="109" y="77"/>
                      <a:pt x="109" y="77"/>
                    </a:cubicBezTo>
                    <a:cubicBezTo>
                      <a:pt x="109" y="77"/>
                      <a:pt x="109" y="77"/>
                      <a:pt x="109" y="77"/>
                    </a:cubicBezTo>
                    <a:cubicBezTo>
                      <a:pt x="110" y="78"/>
                      <a:pt x="110" y="78"/>
                      <a:pt x="110" y="78"/>
                    </a:cubicBezTo>
                    <a:cubicBezTo>
                      <a:pt x="110" y="78"/>
                      <a:pt x="110" y="78"/>
                      <a:pt x="110" y="78"/>
                    </a:cubicBezTo>
                    <a:cubicBezTo>
                      <a:pt x="110" y="78"/>
                      <a:pt x="110" y="78"/>
                      <a:pt x="110" y="78"/>
                    </a:cubicBezTo>
                    <a:cubicBezTo>
                      <a:pt x="110" y="78"/>
                      <a:pt x="110" y="78"/>
                      <a:pt x="110" y="78"/>
                    </a:cubicBezTo>
                    <a:cubicBezTo>
                      <a:pt x="110" y="78"/>
                      <a:pt x="110" y="78"/>
                      <a:pt x="110" y="78"/>
                    </a:cubicBezTo>
                    <a:cubicBezTo>
                      <a:pt x="110" y="78"/>
                      <a:pt x="110" y="78"/>
                      <a:pt x="110" y="78"/>
                    </a:cubicBezTo>
                    <a:cubicBezTo>
                      <a:pt x="110" y="78"/>
                      <a:pt x="110" y="78"/>
                      <a:pt x="110" y="78"/>
                    </a:cubicBezTo>
                    <a:cubicBezTo>
                      <a:pt x="110" y="78"/>
                      <a:pt x="110" y="78"/>
                      <a:pt x="110" y="78"/>
                    </a:cubicBezTo>
                    <a:cubicBezTo>
                      <a:pt x="110" y="78"/>
                      <a:pt x="110" y="78"/>
                      <a:pt x="110" y="78"/>
                    </a:cubicBezTo>
                    <a:cubicBezTo>
                      <a:pt x="110" y="78"/>
                      <a:pt x="110" y="78"/>
                      <a:pt x="110" y="78"/>
                    </a:cubicBezTo>
                    <a:cubicBezTo>
                      <a:pt x="110" y="78"/>
                      <a:pt x="110" y="78"/>
                      <a:pt x="110" y="78"/>
                    </a:cubicBezTo>
                    <a:cubicBezTo>
                      <a:pt x="110" y="78"/>
                      <a:pt x="110" y="78"/>
                      <a:pt x="110" y="78"/>
                    </a:cubicBezTo>
                    <a:cubicBezTo>
                      <a:pt x="110" y="79"/>
                      <a:pt x="110" y="79"/>
                      <a:pt x="110" y="79"/>
                    </a:cubicBezTo>
                    <a:cubicBezTo>
                      <a:pt x="110" y="79"/>
                      <a:pt x="110" y="79"/>
                      <a:pt x="110" y="79"/>
                    </a:cubicBezTo>
                    <a:cubicBezTo>
                      <a:pt x="110" y="79"/>
                      <a:pt x="110" y="79"/>
                      <a:pt x="110" y="79"/>
                    </a:cubicBezTo>
                    <a:cubicBezTo>
                      <a:pt x="110" y="79"/>
                      <a:pt x="110" y="79"/>
                      <a:pt x="110" y="79"/>
                    </a:cubicBezTo>
                    <a:cubicBezTo>
                      <a:pt x="110" y="79"/>
                      <a:pt x="110" y="79"/>
                      <a:pt x="110" y="79"/>
                    </a:cubicBezTo>
                    <a:cubicBezTo>
                      <a:pt x="110" y="79"/>
                      <a:pt x="110" y="79"/>
                      <a:pt x="110" y="79"/>
                    </a:cubicBezTo>
                    <a:cubicBezTo>
                      <a:pt x="111" y="79"/>
                      <a:pt x="111" y="79"/>
                      <a:pt x="111" y="79"/>
                    </a:cubicBezTo>
                    <a:cubicBezTo>
                      <a:pt x="111" y="79"/>
                      <a:pt x="111" y="79"/>
                      <a:pt x="111" y="79"/>
                    </a:cubicBezTo>
                    <a:cubicBezTo>
                      <a:pt x="111" y="79"/>
                      <a:pt x="111" y="79"/>
                      <a:pt x="111" y="79"/>
                    </a:cubicBezTo>
                    <a:cubicBezTo>
                      <a:pt x="111" y="79"/>
                      <a:pt x="111" y="79"/>
                      <a:pt x="111" y="79"/>
                    </a:cubicBezTo>
                    <a:cubicBezTo>
                      <a:pt x="111" y="79"/>
                      <a:pt x="111" y="79"/>
                      <a:pt x="111" y="79"/>
                    </a:cubicBezTo>
                    <a:cubicBezTo>
                      <a:pt x="111" y="79"/>
                      <a:pt x="111" y="79"/>
                      <a:pt x="111" y="79"/>
                    </a:cubicBezTo>
                    <a:cubicBezTo>
                      <a:pt x="111" y="79"/>
                      <a:pt x="111" y="79"/>
                      <a:pt x="111" y="79"/>
                    </a:cubicBezTo>
                    <a:cubicBezTo>
                      <a:pt x="111" y="79"/>
                      <a:pt x="111" y="79"/>
                      <a:pt x="111" y="79"/>
                    </a:cubicBezTo>
                    <a:cubicBezTo>
                      <a:pt x="111" y="79"/>
                      <a:pt x="111" y="79"/>
                      <a:pt x="111" y="79"/>
                    </a:cubicBezTo>
                    <a:cubicBezTo>
                      <a:pt x="111" y="79"/>
                      <a:pt x="111" y="79"/>
                      <a:pt x="111" y="79"/>
                    </a:cubicBezTo>
                    <a:cubicBezTo>
                      <a:pt x="111" y="79"/>
                      <a:pt x="111" y="79"/>
                      <a:pt x="111" y="79"/>
                    </a:cubicBezTo>
                    <a:cubicBezTo>
                      <a:pt x="111" y="79"/>
                      <a:pt x="111" y="79"/>
                      <a:pt x="111" y="79"/>
                    </a:cubicBezTo>
                    <a:cubicBezTo>
                      <a:pt x="111" y="79"/>
                      <a:pt x="111" y="79"/>
                      <a:pt x="111" y="79"/>
                    </a:cubicBezTo>
                    <a:cubicBezTo>
                      <a:pt x="111" y="79"/>
                      <a:pt x="111" y="79"/>
                      <a:pt x="111" y="79"/>
                    </a:cubicBezTo>
                    <a:cubicBezTo>
                      <a:pt x="111" y="79"/>
                      <a:pt x="111" y="79"/>
                      <a:pt x="111" y="79"/>
                    </a:cubicBezTo>
                    <a:cubicBezTo>
                      <a:pt x="111" y="78"/>
                      <a:pt x="111" y="78"/>
                      <a:pt x="111" y="78"/>
                    </a:cubicBezTo>
                    <a:cubicBezTo>
                      <a:pt x="111" y="79"/>
                      <a:pt x="111" y="79"/>
                      <a:pt x="111" y="79"/>
                    </a:cubicBezTo>
                    <a:cubicBezTo>
                      <a:pt x="111" y="79"/>
                      <a:pt x="111" y="79"/>
                      <a:pt x="111" y="79"/>
                    </a:cubicBezTo>
                    <a:cubicBezTo>
                      <a:pt x="111" y="79"/>
                      <a:pt x="111" y="79"/>
                      <a:pt x="111" y="79"/>
                    </a:cubicBezTo>
                    <a:cubicBezTo>
                      <a:pt x="111" y="79"/>
                      <a:pt x="111" y="79"/>
                      <a:pt x="111" y="79"/>
                    </a:cubicBezTo>
                    <a:cubicBezTo>
                      <a:pt x="111" y="79"/>
                      <a:pt x="111" y="79"/>
                      <a:pt x="111" y="79"/>
                    </a:cubicBezTo>
                    <a:cubicBezTo>
                      <a:pt x="111" y="79"/>
                      <a:pt x="111" y="79"/>
                      <a:pt x="111" y="79"/>
                    </a:cubicBezTo>
                    <a:cubicBezTo>
                      <a:pt x="111" y="78"/>
                      <a:pt x="111" y="78"/>
                      <a:pt x="111" y="78"/>
                    </a:cubicBezTo>
                    <a:cubicBezTo>
                      <a:pt x="111" y="78"/>
                      <a:pt x="111" y="78"/>
                      <a:pt x="111" y="78"/>
                    </a:cubicBezTo>
                    <a:cubicBezTo>
                      <a:pt x="111" y="79"/>
                      <a:pt x="111" y="79"/>
                      <a:pt x="111" y="79"/>
                    </a:cubicBezTo>
                    <a:cubicBezTo>
                      <a:pt x="110" y="78"/>
                      <a:pt x="110" y="78"/>
                      <a:pt x="110" y="78"/>
                    </a:cubicBezTo>
                    <a:cubicBezTo>
                      <a:pt x="110" y="78"/>
                      <a:pt x="110" y="78"/>
                      <a:pt x="110" y="78"/>
                    </a:cubicBezTo>
                    <a:cubicBezTo>
                      <a:pt x="110" y="78"/>
                      <a:pt x="110" y="78"/>
                      <a:pt x="110" y="78"/>
                    </a:cubicBezTo>
                    <a:cubicBezTo>
                      <a:pt x="110" y="78"/>
                      <a:pt x="110" y="78"/>
                      <a:pt x="110" y="78"/>
                    </a:cubicBezTo>
                    <a:cubicBezTo>
                      <a:pt x="110" y="78"/>
                      <a:pt x="110" y="78"/>
                      <a:pt x="110" y="78"/>
                    </a:cubicBezTo>
                    <a:cubicBezTo>
                      <a:pt x="110" y="78"/>
                      <a:pt x="110" y="78"/>
                      <a:pt x="110" y="78"/>
                    </a:cubicBezTo>
                    <a:cubicBezTo>
                      <a:pt x="110" y="79"/>
                      <a:pt x="110" y="79"/>
                      <a:pt x="110" y="79"/>
                    </a:cubicBezTo>
                    <a:cubicBezTo>
                      <a:pt x="110" y="78"/>
                      <a:pt x="110" y="78"/>
                      <a:pt x="110" y="78"/>
                    </a:cubicBezTo>
                    <a:cubicBezTo>
                      <a:pt x="110" y="78"/>
                      <a:pt x="110" y="78"/>
                      <a:pt x="110" y="78"/>
                    </a:cubicBezTo>
                    <a:cubicBezTo>
                      <a:pt x="110" y="78"/>
                      <a:pt x="110" y="78"/>
                      <a:pt x="110" y="78"/>
                    </a:cubicBezTo>
                    <a:cubicBezTo>
                      <a:pt x="110" y="78"/>
                      <a:pt x="110" y="78"/>
                      <a:pt x="110" y="78"/>
                    </a:cubicBezTo>
                    <a:cubicBezTo>
                      <a:pt x="111" y="78"/>
                      <a:pt x="111" y="78"/>
                      <a:pt x="111" y="78"/>
                    </a:cubicBezTo>
                    <a:cubicBezTo>
                      <a:pt x="111" y="78"/>
                      <a:pt x="111" y="78"/>
                      <a:pt x="111" y="78"/>
                    </a:cubicBezTo>
                    <a:cubicBezTo>
                      <a:pt x="111" y="78"/>
                      <a:pt x="111" y="78"/>
                      <a:pt x="111" y="78"/>
                    </a:cubicBezTo>
                    <a:cubicBezTo>
                      <a:pt x="111" y="78"/>
                      <a:pt x="111" y="78"/>
                      <a:pt x="111" y="78"/>
                    </a:cubicBezTo>
                    <a:cubicBezTo>
                      <a:pt x="111" y="78"/>
                      <a:pt x="111" y="78"/>
                      <a:pt x="111" y="78"/>
                    </a:cubicBezTo>
                    <a:cubicBezTo>
                      <a:pt x="111" y="78"/>
                      <a:pt x="111" y="78"/>
                      <a:pt x="111" y="78"/>
                    </a:cubicBezTo>
                    <a:cubicBezTo>
                      <a:pt x="111" y="78"/>
                      <a:pt x="111" y="78"/>
                      <a:pt x="111" y="78"/>
                    </a:cubicBezTo>
                    <a:cubicBezTo>
                      <a:pt x="111" y="78"/>
                      <a:pt x="111" y="78"/>
                      <a:pt x="111" y="78"/>
                    </a:cubicBezTo>
                    <a:cubicBezTo>
                      <a:pt x="111" y="78"/>
                      <a:pt x="111" y="78"/>
                      <a:pt x="111" y="78"/>
                    </a:cubicBezTo>
                    <a:cubicBezTo>
                      <a:pt x="111" y="78"/>
                      <a:pt x="111" y="78"/>
                      <a:pt x="111" y="78"/>
                    </a:cubicBezTo>
                    <a:cubicBezTo>
                      <a:pt x="111" y="78"/>
                      <a:pt x="111" y="78"/>
                      <a:pt x="111" y="78"/>
                    </a:cubicBezTo>
                    <a:cubicBezTo>
                      <a:pt x="111" y="78"/>
                      <a:pt x="111" y="78"/>
                      <a:pt x="111" y="78"/>
                    </a:cubicBezTo>
                    <a:cubicBezTo>
                      <a:pt x="112" y="78"/>
                      <a:pt x="112" y="78"/>
                      <a:pt x="112" y="78"/>
                    </a:cubicBezTo>
                    <a:cubicBezTo>
                      <a:pt x="112" y="78"/>
                      <a:pt x="112" y="78"/>
                      <a:pt x="112" y="78"/>
                    </a:cubicBezTo>
                    <a:cubicBezTo>
                      <a:pt x="112" y="78"/>
                      <a:pt x="112" y="78"/>
                      <a:pt x="112" y="78"/>
                    </a:cubicBezTo>
                    <a:cubicBezTo>
                      <a:pt x="112" y="78"/>
                      <a:pt x="112" y="78"/>
                      <a:pt x="112" y="78"/>
                    </a:cubicBezTo>
                    <a:cubicBezTo>
                      <a:pt x="112" y="78"/>
                      <a:pt x="112" y="78"/>
                      <a:pt x="112" y="78"/>
                    </a:cubicBezTo>
                    <a:cubicBezTo>
                      <a:pt x="112" y="78"/>
                      <a:pt x="112" y="78"/>
                      <a:pt x="112" y="78"/>
                    </a:cubicBezTo>
                    <a:cubicBezTo>
                      <a:pt x="112" y="78"/>
                      <a:pt x="112" y="78"/>
                      <a:pt x="112" y="78"/>
                    </a:cubicBezTo>
                    <a:cubicBezTo>
                      <a:pt x="112" y="78"/>
                      <a:pt x="112" y="78"/>
                      <a:pt x="112" y="78"/>
                    </a:cubicBezTo>
                    <a:cubicBezTo>
                      <a:pt x="112" y="78"/>
                      <a:pt x="112" y="78"/>
                      <a:pt x="112" y="78"/>
                    </a:cubicBezTo>
                    <a:cubicBezTo>
                      <a:pt x="112" y="78"/>
                      <a:pt x="112" y="78"/>
                      <a:pt x="112" y="78"/>
                    </a:cubicBezTo>
                    <a:cubicBezTo>
                      <a:pt x="112" y="78"/>
                      <a:pt x="112" y="78"/>
                      <a:pt x="112" y="78"/>
                    </a:cubicBezTo>
                    <a:cubicBezTo>
                      <a:pt x="112" y="78"/>
                      <a:pt x="112" y="78"/>
                      <a:pt x="112" y="78"/>
                    </a:cubicBezTo>
                    <a:cubicBezTo>
                      <a:pt x="112" y="78"/>
                      <a:pt x="112" y="78"/>
                      <a:pt x="112" y="78"/>
                    </a:cubicBezTo>
                    <a:cubicBezTo>
                      <a:pt x="112" y="78"/>
                      <a:pt x="112" y="78"/>
                      <a:pt x="112" y="78"/>
                    </a:cubicBezTo>
                    <a:cubicBezTo>
                      <a:pt x="112" y="79"/>
                      <a:pt x="112" y="79"/>
                      <a:pt x="112" y="79"/>
                    </a:cubicBezTo>
                    <a:cubicBezTo>
                      <a:pt x="112" y="79"/>
                      <a:pt x="112" y="79"/>
                      <a:pt x="112" y="79"/>
                    </a:cubicBezTo>
                    <a:cubicBezTo>
                      <a:pt x="112" y="79"/>
                      <a:pt x="112" y="79"/>
                      <a:pt x="112" y="79"/>
                    </a:cubicBezTo>
                    <a:cubicBezTo>
                      <a:pt x="112" y="79"/>
                      <a:pt x="112" y="79"/>
                      <a:pt x="112" y="79"/>
                    </a:cubicBezTo>
                    <a:cubicBezTo>
                      <a:pt x="112" y="79"/>
                      <a:pt x="112" y="79"/>
                      <a:pt x="112" y="79"/>
                    </a:cubicBezTo>
                    <a:cubicBezTo>
                      <a:pt x="112" y="79"/>
                      <a:pt x="112" y="79"/>
                      <a:pt x="112" y="79"/>
                    </a:cubicBezTo>
                    <a:cubicBezTo>
                      <a:pt x="112" y="79"/>
                      <a:pt x="112" y="79"/>
                      <a:pt x="112" y="79"/>
                    </a:cubicBezTo>
                    <a:cubicBezTo>
                      <a:pt x="112" y="79"/>
                      <a:pt x="112" y="79"/>
                      <a:pt x="112" y="79"/>
                    </a:cubicBezTo>
                    <a:cubicBezTo>
                      <a:pt x="112" y="79"/>
                      <a:pt x="112" y="79"/>
                      <a:pt x="112" y="79"/>
                    </a:cubicBezTo>
                    <a:cubicBezTo>
                      <a:pt x="113" y="79"/>
                      <a:pt x="113" y="79"/>
                      <a:pt x="113" y="79"/>
                    </a:cubicBezTo>
                    <a:cubicBezTo>
                      <a:pt x="113" y="79"/>
                      <a:pt x="113" y="79"/>
                      <a:pt x="113" y="79"/>
                    </a:cubicBezTo>
                    <a:cubicBezTo>
                      <a:pt x="113" y="79"/>
                      <a:pt x="113" y="79"/>
                      <a:pt x="113" y="79"/>
                    </a:cubicBezTo>
                    <a:cubicBezTo>
                      <a:pt x="113" y="79"/>
                      <a:pt x="113" y="79"/>
                      <a:pt x="113" y="79"/>
                    </a:cubicBezTo>
                    <a:cubicBezTo>
                      <a:pt x="113" y="79"/>
                      <a:pt x="113" y="79"/>
                      <a:pt x="113" y="79"/>
                    </a:cubicBezTo>
                    <a:cubicBezTo>
                      <a:pt x="113" y="79"/>
                      <a:pt x="113" y="79"/>
                      <a:pt x="113" y="79"/>
                    </a:cubicBezTo>
                    <a:cubicBezTo>
                      <a:pt x="113" y="79"/>
                      <a:pt x="113" y="79"/>
                      <a:pt x="113" y="79"/>
                    </a:cubicBezTo>
                    <a:cubicBezTo>
                      <a:pt x="113" y="79"/>
                      <a:pt x="113" y="79"/>
                      <a:pt x="113" y="79"/>
                    </a:cubicBezTo>
                    <a:cubicBezTo>
                      <a:pt x="113" y="79"/>
                      <a:pt x="113" y="79"/>
                      <a:pt x="113" y="79"/>
                    </a:cubicBezTo>
                    <a:cubicBezTo>
                      <a:pt x="113" y="79"/>
                      <a:pt x="113" y="79"/>
                      <a:pt x="113" y="79"/>
                    </a:cubicBezTo>
                    <a:cubicBezTo>
                      <a:pt x="113" y="79"/>
                      <a:pt x="113" y="79"/>
                      <a:pt x="113" y="79"/>
                    </a:cubicBezTo>
                    <a:cubicBezTo>
                      <a:pt x="113" y="79"/>
                      <a:pt x="113" y="79"/>
                      <a:pt x="113" y="79"/>
                    </a:cubicBezTo>
                    <a:cubicBezTo>
                      <a:pt x="113" y="79"/>
                      <a:pt x="113" y="79"/>
                      <a:pt x="113" y="79"/>
                    </a:cubicBezTo>
                    <a:cubicBezTo>
                      <a:pt x="114" y="79"/>
                      <a:pt x="114" y="79"/>
                      <a:pt x="114" y="79"/>
                    </a:cubicBezTo>
                    <a:cubicBezTo>
                      <a:pt x="114" y="79"/>
                      <a:pt x="114" y="79"/>
                      <a:pt x="114" y="79"/>
                    </a:cubicBezTo>
                    <a:cubicBezTo>
                      <a:pt x="114" y="80"/>
                      <a:pt x="114" y="80"/>
                      <a:pt x="114" y="80"/>
                    </a:cubicBezTo>
                    <a:cubicBezTo>
                      <a:pt x="114" y="80"/>
                      <a:pt x="114" y="80"/>
                      <a:pt x="114" y="80"/>
                    </a:cubicBezTo>
                    <a:cubicBezTo>
                      <a:pt x="114" y="80"/>
                      <a:pt x="114" y="80"/>
                      <a:pt x="114" y="80"/>
                    </a:cubicBezTo>
                    <a:cubicBezTo>
                      <a:pt x="114" y="80"/>
                      <a:pt x="114" y="80"/>
                      <a:pt x="114" y="80"/>
                    </a:cubicBezTo>
                    <a:cubicBezTo>
                      <a:pt x="113" y="80"/>
                      <a:pt x="113" y="80"/>
                      <a:pt x="113" y="80"/>
                    </a:cubicBezTo>
                    <a:cubicBezTo>
                      <a:pt x="113" y="80"/>
                      <a:pt x="113" y="80"/>
                      <a:pt x="113" y="80"/>
                    </a:cubicBezTo>
                    <a:cubicBezTo>
                      <a:pt x="113" y="80"/>
                      <a:pt x="113" y="80"/>
                      <a:pt x="113" y="80"/>
                    </a:cubicBezTo>
                    <a:cubicBezTo>
                      <a:pt x="113" y="80"/>
                      <a:pt x="113" y="80"/>
                      <a:pt x="113" y="80"/>
                    </a:cubicBezTo>
                    <a:cubicBezTo>
                      <a:pt x="113" y="80"/>
                      <a:pt x="113" y="80"/>
                      <a:pt x="113" y="80"/>
                    </a:cubicBezTo>
                    <a:cubicBezTo>
                      <a:pt x="113" y="80"/>
                      <a:pt x="113" y="80"/>
                      <a:pt x="113" y="80"/>
                    </a:cubicBezTo>
                    <a:cubicBezTo>
                      <a:pt x="113" y="80"/>
                      <a:pt x="113" y="80"/>
                      <a:pt x="113" y="80"/>
                    </a:cubicBezTo>
                    <a:cubicBezTo>
                      <a:pt x="114" y="81"/>
                      <a:pt x="114" y="81"/>
                      <a:pt x="114" y="81"/>
                    </a:cubicBezTo>
                    <a:cubicBezTo>
                      <a:pt x="114" y="80"/>
                      <a:pt x="114" y="80"/>
                      <a:pt x="114" y="80"/>
                    </a:cubicBezTo>
                    <a:cubicBezTo>
                      <a:pt x="114" y="80"/>
                      <a:pt x="114" y="80"/>
                      <a:pt x="114" y="80"/>
                    </a:cubicBezTo>
                    <a:cubicBezTo>
                      <a:pt x="114" y="80"/>
                      <a:pt x="114" y="80"/>
                      <a:pt x="114" y="80"/>
                    </a:cubicBezTo>
                    <a:cubicBezTo>
                      <a:pt x="114" y="81"/>
                      <a:pt x="114" y="81"/>
                      <a:pt x="114" y="81"/>
                    </a:cubicBezTo>
                    <a:cubicBezTo>
                      <a:pt x="114" y="81"/>
                      <a:pt x="114" y="81"/>
                      <a:pt x="114" y="81"/>
                    </a:cubicBezTo>
                    <a:cubicBezTo>
                      <a:pt x="114" y="81"/>
                      <a:pt x="114" y="81"/>
                      <a:pt x="114" y="81"/>
                    </a:cubicBezTo>
                    <a:cubicBezTo>
                      <a:pt x="114" y="81"/>
                      <a:pt x="114" y="81"/>
                      <a:pt x="114" y="81"/>
                    </a:cubicBezTo>
                    <a:cubicBezTo>
                      <a:pt x="114" y="81"/>
                      <a:pt x="114" y="81"/>
                      <a:pt x="114" y="81"/>
                    </a:cubicBezTo>
                    <a:cubicBezTo>
                      <a:pt x="114" y="81"/>
                      <a:pt x="114" y="81"/>
                      <a:pt x="114" y="81"/>
                    </a:cubicBezTo>
                    <a:cubicBezTo>
                      <a:pt x="114" y="81"/>
                      <a:pt x="114" y="81"/>
                      <a:pt x="114" y="81"/>
                    </a:cubicBezTo>
                    <a:cubicBezTo>
                      <a:pt x="114" y="81"/>
                      <a:pt x="114" y="81"/>
                      <a:pt x="114" y="81"/>
                    </a:cubicBezTo>
                    <a:cubicBezTo>
                      <a:pt x="114" y="81"/>
                      <a:pt x="114" y="81"/>
                      <a:pt x="114" y="81"/>
                    </a:cubicBezTo>
                    <a:cubicBezTo>
                      <a:pt x="114" y="81"/>
                      <a:pt x="114" y="81"/>
                      <a:pt x="114" y="81"/>
                    </a:cubicBezTo>
                    <a:cubicBezTo>
                      <a:pt x="114" y="81"/>
                      <a:pt x="114" y="81"/>
                      <a:pt x="114" y="81"/>
                    </a:cubicBezTo>
                    <a:cubicBezTo>
                      <a:pt x="115" y="81"/>
                      <a:pt x="115" y="81"/>
                      <a:pt x="115" y="81"/>
                    </a:cubicBezTo>
                    <a:cubicBezTo>
                      <a:pt x="114" y="81"/>
                      <a:pt x="114" y="81"/>
                      <a:pt x="114" y="81"/>
                    </a:cubicBezTo>
                    <a:cubicBezTo>
                      <a:pt x="115" y="81"/>
                      <a:pt x="115" y="81"/>
                      <a:pt x="115" y="81"/>
                    </a:cubicBezTo>
                    <a:cubicBezTo>
                      <a:pt x="115" y="81"/>
                      <a:pt x="115" y="81"/>
                      <a:pt x="115" y="81"/>
                    </a:cubicBezTo>
                    <a:cubicBezTo>
                      <a:pt x="115" y="82"/>
                      <a:pt x="115" y="82"/>
                      <a:pt x="115" y="82"/>
                    </a:cubicBezTo>
                    <a:cubicBezTo>
                      <a:pt x="115" y="82"/>
                      <a:pt x="115" y="82"/>
                      <a:pt x="115" y="82"/>
                    </a:cubicBezTo>
                    <a:cubicBezTo>
                      <a:pt x="115" y="82"/>
                      <a:pt x="115" y="82"/>
                      <a:pt x="115" y="82"/>
                    </a:cubicBezTo>
                    <a:cubicBezTo>
                      <a:pt x="115" y="82"/>
                      <a:pt x="115" y="82"/>
                      <a:pt x="115" y="82"/>
                    </a:cubicBezTo>
                    <a:cubicBezTo>
                      <a:pt x="115" y="82"/>
                      <a:pt x="115" y="82"/>
                      <a:pt x="115" y="82"/>
                    </a:cubicBezTo>
                    <a:cubicBezTo>
                      <a:pt x="115" y="82"/>
                      <a:pt x="115" y="82"/>
                      <a:pt x="115" y="82"/>
                    </a:cubicBezTo>
                    <a:cubicBezTo>
                      <a:pt x="115" y="82"/>
                      <a:pt x="115" y="82"/>
                      <a:pt x="115" y="82"/>
                    </a:cubicBezTo>
                    <a:cubicBezTo>
                      <a:pt x="115" y="82"/>
                      <a:pt x="115" y="82"/>
                      <a:pt x="115" y="82"/>
                    </a:cubicBezTo>
                    <a:cubicBezTo>
                      <a:pt x="115" y="82"/>
                      <a:pt x="115" y="82"/>
                      <a:pt x="115" y="82"/>
                    </a:cubicBezTo>
                    <a:cubicBezTo>
                      <a:pt x="115" y="82"/>
                      <a:pt x="115" y="82"/>
                      <a:pt x="115" y="82"/>
                    </a:cubicBezTo>
                    <a:cubicBezTo>
                      <a:pt x="115" y="82"/>
                      <a:pt x="115" y="82"/>
                      <a:pt x="115" y="82"/>
                    </a:cubicBezTo>
                    <a:cubicBezTo>
                      <a:pt x="115" y="82"/>
                      <a:pt x="115" y="82"/>
                      <a:pt x="115" y="82"/>
                    </a:cubicBezTo>
                    <a:cubicBezTo>
                      <a:pt x="115" y="82"/>
                      <a:pt x="115" y="82"/>
                      <a:pt x="115" y="82"/>
                    </a:cubicBezTo>
                    <a:cubicBezTo>
                      <a:pt x="115" y="82"/>
                      <a:pt x="115" y="82"/>
                      <a:pt x="115" y="82"/>
                    </a:cubicBezTo>
                    <a:cubicBezTo>
                      <a:pt x="116" y="83"/>
                      <a:pt x="116" y="83"/>
                      <a:pt x="116" y="83"/>
                    </a:cubicBezTo>
                    <a:cubicBezTo>
                      <a:pt x="116" y="83"/>
                      <a:pt x="116" y="83"/>
                      <a:pt x="116" y="83"/>
                    </a:cubicBezTo>
                    <a:cubicBezTo>
                      <a:pt x="116" y="83"/>
                      <a:pt x="116" y="83"/>
                      <a:pt x="116" y="83"/>
                    </a:cubicBezTo>
                    <a:cubicBezTo>
                      <a:pt x="116" y="83"/>
                      <a:pt x="116" y="83"/>
                      <a:pt x="116" y="83"/>
                    </a:cubicBezTo>
                    <a:cubicBezTo>
                      <a:pt x="116" y="83"/>
                      <a:pt x="116" y="83"/>
                      <a:pt x="116" y="83"/>
                    </a:cubicBezTo>
                    <a:cubicBezTo>
                      <a:pt x="116" y="83"/>
                      <a:pt x="116" y="83"/>
                      <a:pt x="116" y="83"/>
                    </a:cubicBezTo>
                    <a:cubicBezTo>
                      <a:pt x="116" y="83"/>
                      <a:pt x="116" y="83"/>
                      <a:pt x="116" y="83"/>
                    </a:cubicBezTo>
                    <a:cubicBezTo>
                      <a:pt x="116" y="83"/>
                      <a:pt x="116" y="83"/>
                      <a:pt x="116" y="83"/>
                    </a:cubicBezTo>
                    <a:cubicBezTo>
                      <a:pt x="116" y="83"/>
                      <a:pt x="116" y="83"/>
                      <a:pt x="116" y="83"/>
                    </a:cubicBezTo>
                    <a:cubicBezTo>
                      <a:pt x="116" y="83"/>
                      <a:pt x="116" y="83"/>
                      <a:pt x="116" y="83"/>
                    </a:cubicBezTo>
                    <a:cubicBezTo>
                      <a:pt x="116" y="83"/>
                      <a:pt x="116" y="83"/>
                      <a:pt x="116" y="83"/>
                    </a:cubicBezTo>
                    <a:cubicBezTo>
                      <a:pt x="116" y="83"/>
                      <a:pt x="116" y="83"/>
                      <a:pt x="116" y="83"/>
                    </a:cubicBezTo>
                    <a:cubicBezTo>
                      <a:pt x="116" y="83"/>
                      <a:pt x="116" y="83"/>
                      <a:pt x="116" y="83"/>
                    </a:cubicBezTo>
                    <a:cubicBezTo>
                      <a:pt x="116" y="83"/>
                      <a:pt x="116" y="83"/>
                      <a:pt x="116" y="83"/>
                    </a:cubicBezTo>
                    <a:cubicBezTo>
                      <a:pt x="116" y="83"/>
                      <a:pt x="116" y="83"/>
                      <a:pt x="116" y="83"/>
                    </a:cubicBezTo>
                    <a:cubicBezTo>
                      <a:pt x="116" y="83"/>
                      <a:pt x="116" y="83"/>
                      <a:pt x="116" y="83"/>
                    </a:cubicBezTo>
                    <a:cubicBezTo>
                      <a:pt x="116" y="83"/>
                      <a:pt x="116" y="83"/>
                      <a:pt x="116" y="83"/>
                    </a:cubicBezTo>
                    <a:cubicBezTo>
                      <a:pt x="116" y="83"/>
                      <a:pt x="116" y="83"/>
                      <a:pt x="116" y="83"/>
                    </a:cubicBezTo>
                    <a:cubicBezTo>
                      <a:pt x="116" y="83"/>
                      <a:pt x="116" y="83"/>
                      <a:pt x="116" y="83"/>
                    </a:cubicBezTo>
                    <a:cubicBezTo>
                      <a:pt x="116" y="83"/>
                      <a:pt x="116" y="83"/>
                      <a:pt x="116" y="83"/>
                    </a:cubicBezTo>
                    <a:cubicBezTo>
                      <a:pt x="117" y="83"/>
                      <a:pt x="117" y="83"/>
                      <a:pt x="117" y="83"/>
                    </a:cubicBezTo>
                    <a:cubicBezTo>
                      <a:pt x="117" y="83"/>
                      <a:pt x="117" y="83"/>
                      <a:pt x="117" y="83"/>
                    </a:cubicBezTo>
                    <a:cubicBezTo>
                      <a:pt x="117" y="83"/>
                      <a:pt x="117" y="83"/>
                      <a:pt x="117" y="83"/>
                    </a:cubicBezTo>
                    <a:cubicBezTo>
                      <a:pt x="117" y="83"/>
                      <a:pt x="117" y="83"/>
                      <a:pt x="117" y="83"/>
                    </a:cubicBezTo>
                    <a:cubicBezTo>
                      <a:pt x="117" y="83"/>
                      <a:pt x="117" y="83"/>
                      <a:pt x="117" y="83"/>
                    </a:cubicBezTo>
                    <a:cubicBezTo>
                      <a:pt x="117" y="83"/>
                      <a:pt x="117" y="83"/>
                      <a:pt x="117" y="83"/>
                    </a:cubicBezTo>
                    <a:cubicBezTo>
                      <a:pt x="117" y="83"/>
                      <a:pt x="117" y="83"/>
                      <a:pt x="117" y="83"/>
                    </a:cubicBezTo>
                    <a:cubicBezTo>
                      <a:pt x="117" y="83"/>
                      <a:pt x="117" y="83"/>
                      <a:pt x="117" y="83"/>
                    </a:cubicBezTo>
                    <a:cubicBezTo>
                      <a:pt x="117" y="83"/>
                      <a:pt x="117" y="83"/>
                      <a:pt x="117" y="83"/>
                    </a:cubicBezTo>
                    <a:cubicBezTo>
                      <a:pt x="117" y="83"/>
                      <a:pt x="117" y="83"/>
                      <a:pt x="117" y="83"/>
                    </a:cubicBezTo>
                    <a:cubicBezTo>
                      <a:pt x="117" y="83"/>
                      <a:pt x="117" y="83"/>
                      <a:pt x="117" y="83"/>
                    </a:cubicBezTo>
                    <a:cubicBezTo>
                      <a:pt x="117" y="83"/>
                      <a:pt x="117" y="83"/>
                      <a:pt x="117" y="83"/>
                    </a:cubicBezTo>
                    <a:cubicBezTo>
                      <a:pt x="117" y="83"/>
                      <a:pt x="117" y="83"/>
                      <a:pt x="117" y="83"/>
                    </a:cubicBezTo>
                    <a:cubicBezTo>
                      <a:pt x="117" y="83"/>
                      <a:pt x="117" y="83"/>
                      <a:pt x="117" y="83"/>
                    </a:cubicBezTo>
                    <a:cubicBezTo>
                      <a:pt x="117" y="84"/>
                      <a:pt x="117" y="84"/>
                      <a:pt x="117" y="84"/>
                    </a:cubicBezTo>
                    <a:cubicBezTo>
                      <a:pt x="117" y="84"/>
                      <a:pt x="117" y="84"/>
                      <a:pt x="117" y="84"/>
                    </a:cubicBezTo>
                    <a:cubicBezTo>
                      <a:pt x="117" y="84"/>
                      <a:pt x="117" y="84"/>
                      <a:pt x="117" y="84"/>
                    </a:cubicBezTo>
                    <a:cubicBezTo>
                      <a:pt x="117" y="84"/>
                      <a:pt x="117" y="84"/>
                      <a:pt x="117" y="84"/>
                    </a:cubicBezTo>
                    <a:cubicBezTo>
                      <a:pt x="117" y="84"/>
                      <a:pt x="117" y="84"/>
                      <a:pt x="117" y="84"/>
                    </a:cubicBezTo>
                    <a:cubicBezTo>
                      <a:pt x="117" y="84"/>
                      <a:pt x="117" y="84"/>
                      <a:pt x="117" y="84"/>
                    </a:cubicBezTo>
                    <a:cubicBezTo>
                      <a:pt x="117" y="84"/>
                      <a:pt x="117" y="84"/>
                      <a:pt x="117" y="84"/>
                    </a:cubicBezTo>
                    <a:cubicBezTo>
                      <a:pt x="117" y="84"/>
                      <a:pt x="117" y="84"/>
                      <a:pt x="117" y="84"/>
                    </a:cubicBezTo>
                    <a:cubicBezTo>
                      <a:pt x="117" y="84"/>
                      <a:pt x="117" y="84"/>
                      <a:pt x="117" y="84"/>
                    </a:cubicBezTo>
                    <a:cubicBezTo>
                      <a:pt x="117" y="84"/>
                      <a:pt x="117" y="84"/>
                      <a:pt x="117" y="84"/>
                    </a:cubicBezTo>
                    <a:cubicBezTo>
                      <a:pt x="117" y="84"/>
                      <a:pt x="117" y="84"/>
                      <a:pt x="117" y="84"/>
                    </a:cubicBezTo>
                    <a:cubicBezTo>
                      <a:pt x="117" y="85"/>
                      <a:pt x="117" y="85"/>
                      <a:pt x="117" y="85"/>
                    </a:cubicBezTo>
                    <a:cubicBezTo>
                      <a:pt x="117" y="85"/>
                      <a:pt x="117" y="85"/>
                      <a:pt x="117" y="85"/>
                    </a:cubicBezTo>
                    <a:cubicBezTo>
                      <a:pt x="118" y="85"/>
                      <a:pt x="118" y="85"/>
                      <a:pt x="118" y="85"/>
                    </a:cubicBezTo>
                    <a:cubicBezTo>
                      <a:pt x="118" y="85"/>
                      <a:pt x="118" y="85"/>
                      <a:pt x="118" y="85"/>
                    </a:cubicBezTo>
                    <a:cubicBezTo>
                      <a:pt x="118" y="85"/>
                      <a:pt x="118" y="85"/>
                      <a:pt x="118" y="85"/>
                    </a:cubicBezTo>
                    <a:cubicBezTo>
                      <a:pt x="118" y="84"/>
                      <a:pt x="118" y="84"/>
                      <a:pt x="118" y="84"/>
                    </a:cubicBezTo>
                    <a:cubicBezTo>
                      <a:pt x="118" y="84"/>
                      <a:pt x="118" y="84"/>
                      <a:pt x="118" y="84"/>
                    </a:cubicBezTo>
                    <a:cubicBezTo>
                      <a:pt x="118" y="84"/>
                      <a:pt x="118" y="84"/>
                      <a:pt x="118" y="84"/>
                    </a:cubicBezTo>
                    <a:cubicBezTo>
                      <a:pt x="118" y="84"/>
                      <a:pt x="118" y="84"/>
                      <a:pt x="118" y="84"/>
                    </a:cubicBezTo>
                    <a:cubicBezTo>
                      <a:pt x="118" y="84"/>
                      <a:pt x="118" y="84"/>
                      <a:pt x="118" y="84"/>
                    </a:cubicBezTo>
                    <a:cubicBezTo>
                      <a:pt x="118" y="84"/>
                      <a:pt x="118" y="84"/>
                      <a:pt x="118" y="84"/>
                    </a:cubicBezTo>
                    <a:cubicBezTo>
                      <a:pt x="119" y="84"/>
                      <a:pt x="119" y="84"/>
                      <a:pt x="119" y="84"/>
                    </a:cubicBezTo>
                    <a:cubicBezTo>
                      <a:pt x="119" y="84"/>
                      <a:pt x="119" y="84"/>
                      <a:pt x="119" y="84"/>
                    </a:cubicBezTo>
                    <a:cubicBezTo>
                      <a:pt x="119" y="84"/>
                      <a:pt x="119" y="84"/>
                      <a:pt x="119" y="84"/>
                    </a:cubicBezTo>
                    <a:cubicBezTo>
                      <a:pt x="119" y="84"/>
                      <a:pt x="119" y="84"/>
                      <a:pt x="119" y="84"/>
                    </a:cubicBezTo>
                    <a:cubicBezTo>
                      <a:pt x="119" y="84"/>
                      <a:pt x="119" y="84"/>
                      <a:pt x="119" y="84"/>
                    </a:cubicBezTo>
                    <a:cubicBezTo>
                      <a:pt x="119" y="84"/>
                      <a:pt x="119" y="84"/>
                      <a:pt x="119" y="84"/>
                    </a:cubicBezTo>
                    <a:cubicBezTo>
                      <a:pt x="119" y="84"/>
                      <a:pt x="119" y="84"/>
                      <a:pt x="119" y="84"/>
                    </a:cubicBezTo>
                    <a:cubicBezTo>
                      <a:pt x="119" y="84"/>
                      <a:pt x="119" y="84"/>
                      <a:pt x="119" y="84"/>
                    </a:cubicBezTo>
                    <a:cubicBezTo>
                      <a:pt x="119" y="84"/>
                      <a:pt x="119" y="84"/>
                      <a:pt x="119" y="84"/>
                    </a:cubicBezTo>
                    <a:cubicBezTo>
                      <a:pt x="119" y="84"/>
                      <a:pt x="119" y="84"/>
                      <a:pt x="119" y="84"/>
                    </a:cubicBezTo>
                    <a:cubicBezTo>
                      <a:pt x="119" y="84"/>
                      <a:pt x="119" y="84"/>
                      <a:pt x="119" y="84"/>
                    </a:cubicBezTo>
                    <a:cubicBezTo>
                      <a:pt x="120" y="84"/>
                      <a:pt x="120" y="84"/>
                      <a:pt x="120" y="84"/>
                    </a:cubicBezTo>
                    <a:cubicBezTo>
                      <a:pt x="120" y="84"/>
                      <a:pt x="120" y="84"/>
                      <a:pt x="120" y="84"/>
                    </a:cubicBezTo>
                    <a:cubicBezTo>
                      <a:pt x="120" y="84"/>
                      <a:pt x="120" y="84"/>
                      <a:pt x="120" y="84"/>
                    </a:cubicBezTo>
                    <a:cubicBezTo>
                      <a:pt x="120" y="84"/>
                      <a:pt x="120" y="84"/>
                      <a:pt x="120" y="84"/>
                    </a:cubicBezTo>
                    <a:cubicBezTo>
                      <a:pt x="120" y="84"/>
                      <a:pt x="120" y="84"/>
                      <a:pt x="120" y="84"/>
                    </a:cubicBezTo>
                    <a:cubicBezTo>
                      <a:pt x="120" y="84"/>
                      <a:pt x="120" y="84"/>
                      <a:pt x="120" y="84"/>
                    </a:cubicBezTo>
                    <a:cubicBezTo>
                      <a:pt x="120" y="84"/>
                      <a:pt x="120" y="84"/>
                      <a:pt x="120" y="84"/>
                    </a:cubicBezTo>
                    <a:cubicBezTo>
                      <a:pt x="120" y="84"/>
                      <a:pt x="120" y="84"/>
                      <a:pt x="120" y="84"/>
                    </a:cubicBezTo>
                    <a:cubicBezTo>
                      <a:pt x="120" y="84"/>
                      <a:pt x="120" y="84"/>
                      <a:pt x="120" y="84"/>
                    </a:cubicBezTo>
                    <a:cubicBezTo>
                      <a:pt x="120" y="84"/>
                      <a:pt x="120" y="84"/>
                      <a:pt x="120" y="84"/>
                    </a:cubicBezTo>
                    <a:cubicBezTo>
                      <a:pt x="119" y="85"/>
                      <a:pt x="119" y="85"/>
                      <a:pt x="119" y="85"/>
                    </a:cubicBezTo>
                    <a:cubicBezTo>
                      <a:pt x="119" y="84"/>
                      <a:pt x="119" y="84"/>
                      <a:pt x="119" y="84"/>
                    </a:cubicBezTo>
                    <a:cubicBezTo>
                      <a:pt x="119" y="84"/>
                      <a:pt x="119" y="84"/>
                      <a:pt x="119" y="84"/>
                    </a:cubicBezTo>
                    <a:cubicBezTo>
                      <a:pt x="119" y="84"/>
                      <a:pt x="119" y="84"/>
                      <a:pt x="119" y="84"/>
                    </a:cubicBezTo>
                    <a:cubicBezTo>
                      <a:pt x="119" y="84"/>
                      <a:pt x="119" y="84"/>
                      <a:pt x="119" y="84"/>
                    </a:cubicBezTo>
                    <a:cubicBezTo>
                      <a:pt x="119" y="84"/>
                      <a:pt x="119" y="84"/>
                      <a:pt x="119" y="84"/>
                    </a:cubicBezTo>
                    <a:cubicBezTo>
                      <a:pt x="118" y="84"/>
                      <a:pt x="118" y="84"/>
                      <a:pt x="118" y="84"/>
                    </a:cubicBezTo>
                    <a:cubicBezTo>
                      <a:pt x="118" y="85"/>
                      <a:pt x="118" y="85"/>
                      <a:pt x="118" y="85"/>
                    </a:cubicBezTo>
                    <a:cubicBezTo>
                      <a:pt x="118" y="84"/>
                      <a:pt x="118" y="84"/>
                      <a:pt x="118" y="84"/>
                    </a:cubicBezTo>
                    <a:cubicBezTo>
                      <a:pt x="118" y="85"/>
                      <a:pt x="118" y="85"/>
                      <a:pt x="118" y="85"/>
                    </a:cubicBezTo>
                    <a:cubicBezTo>
                      <a:pt x="118" y="85"/>
                      <a:pt x="118" y="85"/>
                      <a:pt x="118" y="85"/>
                    </a:cubicBezTo>
                    <a:cubicBezTo>
                      <a:pt x="118" y="85"/>
                      <a:pt x="118" y="85"/>
                      <a:pt x="118" y="85"/>
                    </a:cubicBezTo>
                    <a:cubicBezTo>
                      <a:pt x="119" y="85"/>
                      <a:pt x="119" y="85"/>
                      <a:pt x="119" y="85"/>
                    </a:cubicBezTo>
                    <a:cubicBezTo>
                      <a:pt x="119" y="85"/>
                      <a:pt x="119" y="85"/>
                      <a:pt x="119" y="85"/>
                    </a:cubicBezTo>
                    <a:cubicBezTo>
                      <a:pt x="119" y="85"/>
                      <a:pt x="119" y="85"/>
                      <a:pt x="119" y="85"/>
                    </a:cubicBezTo>
                    <a:cubicBezTo>
                      <a:pt x="119" y="85"/>
                      <a:pt x="119" y="85"/>
                      <a:pt x="119" y="85"/>
                    </a:cubicBezTo>
                    <a:cubicBezTo>
                      <a:pt x="119" y="85"/>
                      <a:pt x="119" y="85"/>
                      <a:pt x="119" y="85"/>
                    </a:cubicBezTo>
                    <a:cubicBezTo>
                      <a:pt x="119" y="85"/>
                      <a:pt x="119" y="85"/>
                      <a:pt x="119" y="85"/>
                    </a:cubicBezTo>
                    <a:cubicBezTo>
                      <a:pt x="119" y="85"/>
                      <a:pt x="119" y="85"/>
                      <a:pt x="119" y="85"/>
                    </a:cubicBezTo>
                    <a:cubicBezTo>
                      <a:pt x="119" y="85"/>
                      <a:pt x="119" y="85"/>
                      <a:pt x="119" y="85"/>
                    </a:cubicBezTo>
                    <a:cubicBezTo>
                      <a:pt x="119" y="85"/>
                      <a:pt x="119" y="85"/>
                      <a:pt x="119" y="85"/>
                    </a:cubicBezTo>
                    <a:cubicBezTo>
                      <a:pt x="120" y="85"/>
                      <a:pt x="120" y="85"/>
                      <a:pt x="120" y="85"/>
                    </a:cubicBezTo>
                    <a:cubicBezTo>
                      <a:pt x="120" y="85"/>
                      <a:pt x="120" y="85"/>
                      <a:pt x="120" y="85"/>
                    </a:cubicBezTo>
                    <a:cubicBezTo>
                      <a:pt x="120" y="85"/>
                      <a:pt x="120" y="85"/>
                      <a:pt x="120" y="85"/>
                    </a:cubicBezTo>
                    <a:cubicBezTo>
                      <a:pt x="120" y="85"/>
                      <a:pt x="120" y="85"/>
                      <a:pt x="120" y="85"/>
                    </a:cubicBezTo>
                    <a:cubicBezTo>
                      <a:pt x="120" y="85"/>
                      <a:pt x="120" y="85"/>
                      <a:pt x="120" y="85"/>
                    </a:cubicBezTo>
                    <a:cubicBezTo>
                      <a:pt x="120" y="85"/>
                      <a:pt x="120" y="85"/>
                      <a:pt x="120" y="85"/>
                    </a:cubicBezTo>
                    <a:cubicBezTo>
                      <a:pt x="120" y="85"/>
                      <a:pt x="120" y="85"/>
                      <a:pt x="120" y="85"/>
                    </a:cubicBezTo>
                    <a:cubicBezTo>
                      <a:pt x="120" y="85"/>
                      <a:pt x="120" y="85"/>
                      <a:pt x="120" y="85"/>
                    </a:cubicBezTo>
                    <a:cubicBezTo>
                      <a:pt x="120" y="85"/>
                      <a:pt x="120" y="85"/>
                      <a:pt x="120" y="85"/>
                    </a:cubicBezTo>
                    <a:cubicBezTo>
                      <a:pt x="120" y="85"/>
                      <a:pt x="120" y="85"/>
                      <a:pt x="120" y="85"/>
                    </a:cubicBezTo>
                    <a:cubicBezTo>
                      <a:pt x="120" y="85"/>
                      <a:pt x="120" y="85"/>
                      <a:pt x="120" y="85"/>
                    </a:cubicBezTo>
                    <a:cubicBezTo>
                      <a:pt x="120" y="85"/>
                      <a:pt x="120" y="85"/>
                      <a:pt x="120" y="85"/>
                    </a:cubicBezTo>
                    <a:cubicBezTo>
                      <a:pt x="121" y="85"/>
                      <a:pt x="121" y="85"/>
                      <a:pt x="121" y="85"/>
                    </a:cubicBezTo>
                    <a:cubicBezTo>
                      <a:pt x="121" y="85"/>
                      <a:pt x="121" y="85"/>
                      <a:pt x="121" y="85"/>
                    </a:cubicBezTo>
                    <a:cubicBezTo>
                      <a:pt x="121" y="85"/>
                      <a:pt x="121" y="85"/>
                      <a:pt x="121" y="85"/>
                    </a:cubicBezTo>
                    <a:cubicBezTo>
                      <a:pt x="121" y="85"/>
                      <a:pt x="121" y="85"/>
                      <a:pt x="121" y="85"/>
                    </a:cubicBezTo>
                    <a:cubicBezTo>
                      <a:pt x="121" y="85"/>
                      <a:pt x="121" y="85"/>
                      <a:pt x="121" y="85"/>
                    </a:cubicBezTo>
                    <a:cubicBezTo>
                      <a:pt x="121" y="85"/>
                      <a:pt x="121" y="85"/>
                      <a:pt x="121" y="85"/>
                    </a:cubicBezTo>
                    <a:cubicBezTo>
                      <a:pt x="121" y="85"/>
                      <a:pt x="121" y="85"/>
                      <a:pt x="121" y="85"/>
                    </a:cubicBezTo>
                    <a:cubicBezTo>
                      <a:pt x="121" y="85"/>
                      <a:pt x="121" y="85"/>
                      <a:pt x="121" y="85"/>
                    </a:cubicBezTo>
                    <a:cubicBezTo>
                      <a:pt x="121" y="85"/>
                      <a:pt x="121" y="85"/>
                      <a:pt x="121" y="85"/>
                    </a:cubicBezTo>
                    <a:cubicBezTo>
                      <a:pt x="121" y="85"/>
                      <a:pt x="121" y="85"/>
                      <a:pt x="121" y="85"/>
                    </a:cubicBezTo>
                    <a:cubicBezTo>
                      <a:pt x="121" y="85"/>
                      <a:pt x="121" y="85"/>
                      <a:pt x="121" y="85"/>
                    </a:cubicBezTo>
                    <a:cubicBezTo>
                      <a:pt x="121" y="85"/>
                      <a:pt x="121" y="85"/>
                      <a:pt x="121" y="85"/>
                    </a:cubicBezTo>
                    <a:cubicBezTo>
                      <a:pt x="121" y="85"/>
                      <a:pt x="121" y="85"/>
                      <a:pt x="121" y="85"/>
                    </a:cubicBezTo>
                    <a:cubicBezTo>
                      <a:pt x="121" y="85"/>
                      <a:pt x="121" y="85"/>
                      <a:pt x="121" y="85"/>
                    </a:cubicBezTo>
                    <a:cubicBezTo>
                      <a:pt x="121" y="85"/>
                      <a:pt x="121" y="85"/>
                      <a:pt x="121" y="85"/>
                    </a:cubicBezTo>
                    <a:cubicBezTo>
                      <a:pt x="121" y="85"/>
                      <a:pt x="121" y="85"/>
                      <a:pt x="121" y="85"/>
                    </a:cubicBezTo>
                    <a:cubicBezTo>
                      <a:pt x="121" y="85"/>
                      <a:pt x="121" y="85"/>
                      <a:pt x="121" y="85"/>
                    </a:cubicBezTo>
                    <a:cubicBezTo>
                      <a:pt x="121" y="85"/>
                      <a:pt x="121" y="85"/>
                      <a:pt x="121" y="85"/>
                    </a:cubicBezTo>
                    <a:cubicBezTo>
                      <a:pt x="121" y="85"/>
                      <a:pt x="121" y="85"/>
                      <a:pt x="121" y="85"/>
                    </a:cubicBezTo>
                    <a:cubicBezTo>
                      <a:pt x="121" y="85"/>
                      <a:pt x="121" y="85"/>
                      <a:pt x="121" y="85"/>
                    </a:cubicBezTo>
                    <a:cubicBezTo>
                      <a:pt x="121" y="85"/>
                      <a:pt x="121" y="85"/>
                      <a:pt x="121" y="85"/>
                    </a:cubicBezTo>
                    <a:cubicBezTo>
                      <a:pt x="121" y="85"/>
                      <a:pt x="121" y="85"/>
                      <a:pt x="121" y="85"/>
                    </a:cubicBezTo>
                    <a:cubicBezTo>
                      <a:pt x="121" y="85"/>
                      <a:pt x="121" y="85"/>
                      <a:pt x="121" y="85"/>
                    </a:cubicBezTo>
                    <a:cubicBezTo>
                      <a:pt x="121" y="85"/>
                      <a:pt x="121" y="85"/>
                      <a:pt x="121" y="85"/>
                    </a:cubicBezTo>
                    <a:cubicBezTo>
                      <a:pt x="121" y="85"/>
                      <a:pt x="121" y="85"/>
                      <a:pt x="121" y="85"/>
                    </a:cubicBezTo>
                    <a:cubicBezTo>
                      <a:pt x="121" y="85"/>
                      <a:pt x="121" y="85"/>
                      <a:pt x="121" y="85"/>
                    </a:cubicBezTo>
                    <a:cubicBezTo>
                      <a:pt x="121" y="85"/>
                      <a:pt x="121" y="85"/>
                      <a:pt x="121" y="85"/>
                    </a:cubicBezTo>
                    <a:cubicBezTo>
                      <a:pt x="121" y="85"/>
                      <a:pt x="121" y="85"/>
                      <a:pt x="121" y="85"/>
                    </a:cubicBezTo>
                    <a:cubicBezTo>
                      <a:pt x="122" y="86"/>
                      <a:pt x="122" y="86"/>
                      <a:pt x="122" y="86"/>
                    </a:cubicBezTo>
                    <a:cubicBezTo>
                      <a:pt x="122" y="86"/>
                      <a:pt x="122" y="86"/>
                      <a:pt x="122" y="86"/>
                    </a:cubicBezTo>
                    <a:cubicBezTo>
                      <a:pt x="122" y="86"/>
                      <a:pt x="122" y="86"/>
                      <a:pt x="122" y="86"/>
                    </a:cubicBezTo>
                    <a:cubicBezTo>
                      <a:pt x="122" y="86"/>
                      <a:pt x="122" y="86"/>
                      <a:pt x="122" y="86"/>
                    </a:cubicBezTo>
                    <a:cubicBezTo>
                      <a:pt x="122" y="86"/>
                      <a:pt x="122" y="86"/>
                      <a:pt x="122" y="86"/>
                    </a:cubicBezTo>
                    <a:cubicBezTo>
                      <a:pt x="122" y="86"/>
                      <a:pt x="122" y="86"/>
                      <a:pt x="122" y="86"/>
                    </a:cubicBezTo>
                    <a:cubicBezTo>
                      <a:pt x="122" y="86"/>
                      <a:pt x="122" y="86"/>
                      <a:pt x="122" y="86"/>
                    </a:cubicBezTo>
                    <a:cubicBezTo>
                      <a:pt x="122" y="86"/>
                      <a:pt x="122" y="86"/>
                      <a:pt x="122" y="86"/>
                    </a:cubicBezTo>
                    <a:cubicBezTo>
                      <a:pt x="122" y="87"/>
                      <a:pt x="122" y="87"/>
                      <a:pt x="122" y="87"/>
                    </a:cubicBezTo>
                    <a:cubicBezTo>
                      <a:pt x="123" y="87"/>
                      <a:pt x="123" y="87"/>
                      <a:pt x="123" y="87"/>
                    </a:cubicBezTo>
                    <a:cubicBezTo>
                      <a:pt x="123" y="87"/>
                      <a:pt x="123" y="87"/>
                      <a:pt x="123" y="87"/>
                    </a:cubicBezTo>
                    <a:cubicBezTo>
                      <a:pt x="123" y="87"/>
                      <a:pt x="123" y="87"/>
                      <a:pt x="123" y="87"/>
                    </a:cubicBezTo>
                    <a:cubicBezTo>
                      <a:pt x="123" y="87"/>
                      <a:pt x="123" y="87"/>
                      <a:pt x="123" y="87"/>
                    </a:cubicBezTo>
                    <a:cubicBezTo>
                      <a:pt x="123" y="87"/>
                      <a:pt x="123" y="87"/>
                      <a:pt x="123" y="87"/>
                    </a:cubicBezTo>
                    <a:cubicBezTo>
                      <a:pt x="123" y="87"/>
                      <a:pt x="123" y="87"/>
                      <a:pt x="123" y="87"/>
                    </a:cubicBezTo>
                    <a:cubicBezTo>
                      <a:pt x="123" y="87"/>
                      <a:pt x="123" y="87"/>
                      <a:pt x="123" y="87"/>
                    </a:cubicBezTo>
                    <a:cubicBezTo>
                      <a:pt x="123" y="87"/>
                      <a:pt x="123" y="87"/>
                      <a:pt x="123" y="87"/>
                    </a:cubicBezTo>
                    <a:cubicBezTo>
                      <a:pt x="123" y="87"/>
                      <a:pt x="123" y="87"/>
                      <a:pt x="123" y="87"/>
                    </a:cubicBezTo>
                    <a:cubicBezTo>
                      <a:pt x="123" y="87"/>
                      <a:pt x="123" y="87"/>
                      <a:pt x="123" y="87"/>
                    </a:cubicBezTo>
                    <a:cubicBezTo>
                      <a:pt x="123" y="87"/>
                      <a:pt x="123" y="87"/>
                      <a:pt x="123" y="87"/>
                    </a:cubicBezTo>
                    <a:cubicBezTo>
                      <a:pt x="123" y="87"/>
                      <a:pt x="123" y="87"/>
                      <a:pt x="123" y="87"/>
                    </a:cubicBezTo>
                    <a:cubicBezTo>
                      <a:pt x="123" y="87"/>
                      <a:pt x="123" y="87"/>
                      <a:pt x="123" y="87"/>
                    </a:cubicBezTo>
                    <a:cubicBezTo>
                      <a:pt x="123" y="87"/>
                      <a:pt x="123" y="87"/>
                      <a:pt x="123" y="87"/>
                    </a:cubicBezTo>
                    <a:cubicBezTo>
                      <a:pt x="123" y="87"/>
                      <a:pt x="123" y="87"/>
                      <a:pt x="123" y="87"/>
                    </a:cubicBezTo>
                    <a:cubicBezTo>
                      <a:pt x="123" y="87"/>
                      <a:pt x="123" y="87"/>
                      <a:pt x="123" y="87"/>
                    </a:cubicBezTo>
                    <a:cubicBezTo>
                      <a:pt x="123" y="87"/>
                      <a:pt x="123" y="87"/>
                      <a:pt x="123" y="87"/>
                    </a:cubicBezTo>
                    <a:cubicBezTo>
                      <a:pt x="124" y="87"/>
                      <a:pt x="124" y="87"/>
                      <a:pt x="124" y="87"/>
                    </a:cubicBezTo>
                    <a:cubicBezTo>
                      <a:pt x="124" y="87"/>
                      <a:pt x="124" y="87"/>
                      <a:pt x="124" y="87"/>
                    </a:cubicBezTo>
                    <a:cubicBezTo>
                      <a:pt x="124" y="88"/>
                      <a:pt x="124" y="88"/>
                      <a:pt x="124" y="88"/>
                    </a:cubicBezTo>
                    <a:cubicBezTo>
                      <a:pt x="124" y="88"/>
                      <a:pt x="124" y="88"/>
                      <a:pt x="124" y="88"/>
                    </a:cubicBezTo>
                    <a:cubicBezTo>
                      <a:pt x="124" y="88"/>
                      <a:pt x="124" y="88"/>
                      <a:pt x="124" y="88"/>
                    </a:cubicBezTo>
                    <a:cubicBezTo>
                      <a:pt x="124" y="88"/>
                      <a:pt x="124" y="88"/>
                      <a:pt x="124" y="88"/>
                    </a:cubicBezTo>
                    <a:cubicBezTo>
                      <a:pt x="124" y="88"/>
                      <a:pt x="124" y="88"/>
                      <a:pt x="124" y="88"/>
                    </a:cubicBezTo>
                    <a:cubicBezTo>
                      <a:pt x="124" y="88"/>
                      <a:pt x="124" y="88"/>
                      <a:pt x="124" y="88"/>
                    </a:cubicBezTo>
                    <a:cubicBezTo>
                      <a:pt x="125" y="88"/>
                      <a:pt x="125" y="88"/>
                      <a:pt x="125" y="88"/>
                    </a:cubicBezTo>
                    <a:cubicBezTo>
                      <a:pt x="125" y="88"/>
                      <a:pt x="125" y="88"/>
                      <a:pt x="125" y="88"/>
                    </a:cubicBezTo>
                    <a:cubicBezTo>
                      <a:pt x="125" y="88"/>
                      <a:pt x="125" y="88"/>
                      <a:pt x="125" y="88"/>
                    </a:cubicBezTo>
                    <a:cubicBezTo>
                      <a:pt x="125" y="88"/>
                      <a:pt x="125" y="88"/>
                      <a:pt x="125" y="88"/>
                    </a:cubicBezTo>
                    <a:cubicBezTo>
                      <a:pt x="125" y="88"/>
                      <a:pt x="125" y="88"/>
                      <a:pt x="125" y="88"/>
                    </a:cubicBezTo>
                    <a:cubicBezTo>
                      <a:pt x="125" y="89"/>
                      <a:pt x="125" y="89"/>
                      <a:pt x="125" y="89"/>
                    </a:cubicBezTo>
                    <a:cubicBezTo>
                      <a:pt x="125" y="89"/>
                      <a:pt x="125" y="89"/>
                      <a:pt x="125" y="89"/>
                    </a:cubicBezTo>
                    <a:cubicBezTo>
                      <a:pt x="125" y="89"/>
                      <a:pt x="125" y="89"/>
                      <a:pt x="125" y="89"/>
                    </a:cubicBezTo>
                    <a:cubicBezTo>
                      <a:pt x="125" y="89"/>
                      <a:pt x="125" y="89"/>
                      <a:pt x="125" y="89"/>
                    </a:cubicBezTo>
                    <a:cubicBezTo>
                      <a:pt x="125" y="89"/>
                      <a:pt x="125" y="89"/>
                      <a:pt x="125" y="89"/>
                    </a:cubicBezTo>
                    <a:cubicBezTo>
                      <a:pt x="125" y="89"/>
                      <a:pt x="125" y="89"/>
                      <a:pt x="125" y="89"/>
                    </a:cubicBezTo>
                    <a:cubicBezTo>
                      <a:pt x="126" y="89"/>
                      <a:pt x="126" y="89"/>
                      <a:pt x="126" y="89"/>
                    </a:cubicBezTo>
                    <a:cubicBezTo>
                      <a:pt x="126" y="89"/>
                      <a:pt x="126" y="89"/>
                      <a:pt x="126" y="89"/>
                    </a:cubicBezTo>
                    <a:cubicBezTo>
                      <a:pt x="126" y="89"/>
                      <a:pt x="126" y="89"/>
                      <a:pt x="126" y="89"/>
                    </a:cubicBezTo>
                    <a:cubicBezTo>
                      <a:pt x="126" y="89"/>
                      <a:pt x="126" y="89"/>
                      <a:pt x="126" y="89"/>
                    </a:cubicBezTo>
                    <a:cubicBezTo>
                      <a:pt x="126" y="89"/>
                      <a:pt x="126" y="89"/>
                      <a:pt x="126" y="89"/>
                    </a:cubicBezTo>
                    <a:cubicBezTo>
                      <a:pt x="126" y="89"/>
                      <a:pt x="126" y="89"/>
                      <a:pt x="126" y="89"/>
                    </a:cubicBezTo>
                    <a:cubicBezTo>
                      <a:pt x="126" y="89"/>
                      <a:pt x="126" y="89"/>
                      <a:pt x="126" y="89"/>
                    </a:cubicBezTo>
                    <a:cubicBezTo>
                      <a:pt x="126" y="89"/>
                      <a:pt x="126" y="89"/>
                      <a:pt x="126" y="89"/>
                    </a:cubicBezTo>
                    <a:cubicBezTo>
                      <a:pt x="126" y="89"/>
                      <a:pt x="126" y="89"/>
                      <a:pt x="126" y="89"/>
                    </a:cubicBezTo>
                    <a:cubicBezTo>
                      <a:pt x="126" y="89"/>
                      <a:pt x="126" y="89"/>
                      <a:pt x="126" y="89"/>
                    </a:cubicBezTo>
                    <a:cubicBezTo>
                      <a:pt x="126" y="89"/>
                      <a:pt x="126" y="89"/>
                      <a:pt x="126" y="89"/>
                    </a:cubicBezTo>
                    <a:cubicBezTo>
                      <a:pt x="126" y="89"/>
                      <a:pt x="126" y="89"/>
                      <a:pt x="126" y="89"/>
                    </a:cubicBezTo>
                    <a:cubicBezTo>
                      <a:pt x="126" y="89"/>
                      <a:pt x="126" y="89"/>
                      <a:pt x="126" y="89"/>
                    </a:cubicBezTo>
                    <a:cubicBezTo>
                      <a:pt x="127" y="90"/>
                      <a:pt x="127" y="90"/>
                      <a:pt x="127" y="90"/>
                    </a:cubicBezTo>
                    <a:cubicBezTo>
                      <a:pt x="127" y="90"/>
                      <a:pt x="127" y="90"/>
                      <a:pt x="127" y="90"/>
                    </a:cubicBezTo>
                    <a:cubicBezTo>
                      <a:pt x="127" y="90"/>
                      <a:pt x="127" y="90"/>
                      <a:pt x="127" y="90"/>
                    </a:cubicBezTo>
                    <a:cubicBezTo>
                      <a:pt x="127" y="90"/>
                      <a:pt x="127" y="90"/>
                      <a:pt x="127" y="90"/>
                    </a:cubicBezTo>
                    <a:cubicBezTo>
                      <a:pt x="127" y="90"/>
                      <a:pt x="127" y="90"/>
                      <a:pt x="127" y="90"/>
                    </a:cubicBezTo>
                    <a:cubicBezTo>
                      <a:pt x="127" y="90"/>
                      <a:pt x="127" y="90"/>
                      <a:pt x="127" y="90"/>
                    </a:cubicBezTo>
                    <a:cubicBezTo>
                      <a:pt x="127" y="90"/>
                      <a:pt x="127" y="90"/>
                      <a:pt x="127" y="90"/>
                    </a:cubicBezTo>
                    <a:cubicBezTo>
                      <a:pt x="127" y="90"/>
                      <a:pt x="127" y="90"/>
                      <a:pt x="127" y="90"/>
                    </a:cubicBezTo>
                    <a:cubicBezTo>
                      <a:pt x="127" y="90"/>
                      <a:pt x="127" y="90"/>
                      <a:pt x="127" y="90"/>
                    </a:cubicBezTo>
                    <a:cubicBezTo>
                      <a:pt x="127" y="90"/>
                      <a:pt x="127" y="90"/>
                      <a:pt x="127" y="90"/>
                    </a:cubicBezTo>
                    <a:cubicBezTo>
                      <a:pt x="127" y="90"/>
                      <a:pt x="127" y="90"/>
                      <a:pt x="127" y="90"/>
                    </a:cubicBezTo>
                    <a:cubicBezTo>
                      <a:pt x="127" y="90"/>
                      <a:pt x="127" y="90"/>
                      <a:pt x="127" y="90"/>
                    </a:cubicBezTo>
                    <a:cubicBezTo>
                      <a:pt x="127" y="90"/>
                      <a:pt x="127" y="90"/>
                      <a:pt x="127" y="90"/>
                    </a:cubicBezTo>
                    <a:cubicBezTo>
                      <a:pt x="127" y="90"/>
                      <a:pt x="127" y="90"/>
                      <a:pt x="127" y="90"/>
                    </a:cubicBezTo>
                    <a:cubicBezTo>
                      <a:pt x="128" y="90"/>
                      <a:pt x="128" y="90"/>
                      <a:pt x="128" y="90"/>
                    </a:cubicBezTo>
                    <a:cubicBezTo>
                      <a:pt x="127" y="90"/>
                      <a:pt x="127" y="90"/>
                      <a:pt x="127" y="90"/>
                    </a:cubicBezTo>
                    <a:cubicBezTo>
                      <a:pt x="128" y="91"/>
                      <a:pt x="128" y="91"/>
                      <a:pt x="128" y="91"/>
                    </a:cubicBezTo>
                    <a:cubicBezTo>
                      <a:pt x="128" y="90"/>
                      <a:pt x="128" y="90"/>
                      <a:pt x="128" y="90"/>
                    </a:cubicBezTo>
                    <a:cubicBezTo>
                      <a:pt x="128" y="90"/>
                      <a:pt x="128" y="90"/>
                      <a:pt x="128" y="90"/>
                    </a:cubicBezTo>
                    <a:cubicBezTo>
                      <a:pt x="128" y="91"/>
                      <a:pt x="128" y="91"/>
                      <a:pt x="128" y="91"/>
                    </a:cubicBezTo>
                    <a:cubicBezTo>
                      <a:pt x="128" y="90"/>
                      <a:pt x="128" y="90"/>
                      <a:pt x="128" y="90"/>
                    </a:cubicBezTo>
                    <a:cubicBezTo>
                      <a:pt x="128" y="90"/>
                      <a:pt x="128" y="90"/>
                      <a:pt x="128" y="90"/>
                    </a:cubicBezTo>
                    <a:cubicBezTo>
                      <a:pt x="128" y="90"/>
                      <a:pt x="128" y="90"/>
                      <a:pt x="128" y="90"/>
                    </a:cubicBezTo>
                    <a:cubicBezTo>
                      <a:pt x="128" y="90"/>
                      <a:pt x="128" y="90"/>
                      <a:pt x="128" y="90"/>
                    </a:cubicBezTo>
                    <a:cubicBezTo>
                      <a:pt x="128" y="91"/>
                      <a:pt x="128" y="91"/>
                      <a:pt x="128" y="91"/>
                    </a:cubicBezTo>
                    <a:cubicBezTo>
                      <a:pt x="128" y="91"/>
                      <a:pt x="128" y="91"/>
                      <a:pt x="128" y="91"/>
                    </a:cubicBezTo>
                    <a:cubicBezTo>
                      <a:pt x="128" y="91"/>
                      <a:pt x="128" y="91"/>
                      <a:pt x="128" y="91"/>
                    </a:cubicBezTo>
                    <a:cubicBezTo>
                      <a:pt x="128" y="91"/>
                      <a:pt x="128" y="91"/>
                      <a:pt x="128" y="91"/>
                    </a:cubicBezTo>
                    <a:cubicBezTo>
                      <a:pt x="128" y="91"/>
                      <a:pt x="128" y="91"/>
                      <a:pt x="128" y="91"/>
                    </a:cubicBezTo>
                    <a:cubicBezTo>
                      <a:pt x="128" y="91"/>
                      <a:pt x="128" y="91"/>
                      <a:pt x="128" y="91"/>
                    </a:cubicBezTo>
                    <a:cubicBezTo>
                      <a:pt x="128" y="91"/>
                      <a:pt x="128" y="91"/>
                      <a:pt x="128" y="91"/>
                    </a:cubicBezTo>
                    <a:cubicBezTo>
                      <a:pt x="128" y="91"/>
                      <a:pt x="128" y="91"/>
                      <a:pt x="128" y="91"/>
                    </a:cubicBezTo>
                    <a:cubicBezTo>
                      <a:pt x="128" y="91"/>
                      <a:pt x="128" y="91"/>
                      <a:pt x="128" y="91"/>
                    </a:cubicBezTo>
                    <a:cubicBezTo>
                      <a:pt x="128" y="91"/>
                      <a:pt x="128" y="91"/>
                      <a:pt x="128" y="91"/>
                    </a:cubicBezTo>
                    <a:cubicBezTo>
                      <a:pt x="128" y="91"/>
                      <a:pt x="128" y="91"/>
                      <a:pt x="128" y="91"/>
                    </a:cubicBezTo>
                    <a:cubicBezTo>
                      <a:pt x="128" y="91"/>
                      <a:pt x="128" y="91"/>
                      <a:pt x="128" y="91"/>
                    </a:cubicBezTo>
                    <a:cubicBezTo>
                      <a:pt x="128" y="91"/>
                      <a:pt x="128" y="91"/>
                      <a:pt x="128" y="91"/>
                    </a:cubicBezTo>
                    <a:cubicBezTo>
                      <a:pt x="128" y="91"/>
                      <a:pt x="128" y="91"/>
                      <a:pt x="128" y="91"/>
                    </a:cubicBezTo>
                    <a:cubicBezTo>
                      <a:pt x="129" y="91"/>
                      <a:pt x="129" y="91"/>
                      <a:pt x="129" y="91"/>
                    </a:cubicBezTo>
                    <a:cubicBezTo>
                      <a:pt x="129" y="91"/>
                      <a:pt x="129" y="91"/>
                      <a:pt x="129" y="91"/>
                    </a:cubicBezTo>
                    <a:cubicBezTo>
                      <a:pt x="129" y="91"/>
                      <a:pt x="129" y="91"/>
                      <a:pt x="129" y="91"/>
                    </a:cubicBezTo>
                    <a:cubicBezTo>
                      <a:pt x="129" y="91"/>
                      <a:pt x="129" y="91"/>
                      <a:pt x="129" y="91"/>
                    </a:cubicBezTo>
                    <a:cubicBezTo>
                      <a:pt x="129" y="91"/>
                      <a:pt x="129" y="91"/>
                      <a:pt x="129" y="91"/>
                    </a:cubicBezTo>
                    <a:cubicBezTo>
                      <a:pt x="129" y="91"/>
                      <a:pt x="129" y="91"/>
                      <a:pt x="129" y="91"/>
                    </a:cubicBezTo>
                    <a:cubicBezTo>
                      <a:pt x="129" y="91"/>
                      <a:pt x="129" y="91"/>
                      <a:pt x="129" y="91"/>
                    </a:cubicBezTo>
                    <a:cubicBezTo>
                      <a:pt x="129" y="91"/>
                      <a:pt x="129" y="91"/>
                      <a:pt x="129" y="91"/>
                    </a:cubicBezTo>
                    <a:cubicBezTo>
                      <a:pt x="129" y="91"/>
                      <a:pt x="129" y="91"/>
                      <a:pt x="129" y="91"/>
                    </a:cubicBezTo>
                    <a:cubicBezTo>
                      <a:pt x="129" y="91"/>
                      <a:pt x="129" y="91"/>
                      <a:pt x="129" y="91"/>
                    </a:cubicBezTo>
                    <a:cubicBezTo>
                      <a:pt x="130" y="91"/>
                      <a:pt x="130" y="91"/>
                      <a:pt x="130" y="91"/>
                    </a:cubicBezTo>
                    <a:cubicBezTo>
                      <a:pt x="130" y="91"/>
                      <a:pt x="130" y="91"/>
                      <a:pt x="130" y="91"/>
                    </a:cubicBezTo>
                    <a:cubicBezTo>
                      <a:pt x="130" y="91"/>
                      <a:pt x="130" y="91"/>
                      <a:pt x="130" y="91"/>
                    </a:cubicBezTo>
                    <a:cubicBezTo>
                      <a:pt x="130" y="91"/>
                      <a:pt x="130" y="91"/>
                      <a:pt x="130" y="91"/>
                    </a:cubicBezTo>
                    <a:cubicBezTo>
                      <a:pt x="130" y="91"/>
                      <a:pt x="130" y="91"/>
                      <a:pt x="130" y="91"/>
                    </a:cubicBezTo>
                    <a:cubicBezTo>
                      <a:pt x="130" y="91"/>
                      <a:pt x="130" y="91"/>
                      <a:pt x="130" y="91"/>
                    </a:cubicBezTo>
                    <a:cubicBezTo>
                      <a:pt x="131" y="91"/>
                      <a:pt x="131" y="91"/>
                      <a:pt x="131" y="91"/>
                    </a:cubicBezTo>
                    <a:cubicBezTo>
                      <a:pt x="131" y="91"/>
                      <a:pt x="131" y="91"/>
                      <a:pt x="131" y="91"/>
                    </a:cubicBezTo>
                    <a:cubicBezTo>
                      <a:pt x="131" y="91"/>
                      <a:pt x="131" y="91"/>
                      <a:pt x="131" y="91"/>
                    </a:cubicBezTo>
                    <a:cubicBezTo>
                      <a:pt x="131" y="91"/>
                      <a:pt x="131" y="91"/>
                      <a:pt x="131" y="91"/>
                    </a:cubicBezTo>
                    <a:cubicBezTo>
                      <a:pt x="131" y="91"/>
                      <a:pt x="131" y="91"/>
                      <a:pt x="131" y="91"/>
                    </a:cubicBezTo>
                    <a:cubicBezTo>
                      <a:pt x="131" y="91"/>
                      <a:pt x="131" y="91"/>
                      <a:pt x="131" y="91"/>
                    </a:cubicBezTo>
                    <a:cubicBezTo>
                      <a:pt x="131" y="91"/>
                      <a:pt x="131" y="91"/>
                      <a:pt x="131" y="91"/>
                    </a:cubicBezTo>
                    <a:cubicBezTo>
                      <a:pt x="131" y="91"/>
                      <a:pt x="131" y="91"/>
                      <a:pt x="131" y="91"/>
                    </a:cubicBezTo>
                    <a:cubicBezTo>
                      <a:pt x="131" y="91"/>
                      <a:pt x="131" y="91"/>
                      <a:pt x="131" y="91"/>
                    </a:cubicBezTo>
                    <a:cubicBezTo>
                      <a:pt x="132" y="91"/>
                      <a:pt x="132" y="91"/>
                      <a:pt x="132" y="91"/>
                    </a:cubicBezTo>
                    <a:cubicBezTo>
                      <a:pt x="132" y="91"/>
                      <a:pt x="132" y="91"/>
                      <a:pt x="132" y="91"/>
                    </a:cubicBezTo>
                    <a:cubicBezTo>
                      <a:pt x="132" y="91"/>
                      <a:pt x="132" y="91"/>
                      <a:pt x="132" y="91"/>
                    </a:cubicBezTo>
                    <a:cubicBezTo>
                      <a:pt x="132" y="91"/>
                      <a:pt x="132" y="91"/>
                      <a:pt x="132" y="91"/>
                    </a:cubicBezTo>
                    <a:cubicBezTo>
                      <a:pt x="132" y="91"/>
                      <a:pt x="132" y="91"/>
                      <a:pt x="132" y="91"/>
                    </a:cubicBezTo>
                    <a:cubicBezTo>
                      <a:pt x="132" y="91"/>
                      <a:pt x="132" y="91"/>
                      <a:pt x="132" y="91"/>
                    </a:cubicBezTo>
                    <a:cubicBezTo>
                      <a:pt x="132" y="91"/>
                      <a:pt x="132" y="91"/>
                      <a:pt x="132" y="91"/>
                    </a:cubicBezTo>
                    <a:cubicBezTo>
                      <a:pt x="132" y="91"/>
                      <a:pt x="132" y="91"/>
                      <a:pt x="132" y="91"/>
                    </a:cubicBezTo>
                    <a:cubicBezTo>
                      <a:pt x="132" y="91"/>
                      <a:pt x="132" y="91"/>
                      <a:pt x="132" y="91"/>
                    </a:cubicBezTo>
                    <a:cubicBezTo>
                      <a:pt x="132" y="91"/>
                      <a:pt x="132" y="91"/>
                      <a:pt x="132" y="91"/>
                    </a:cubicBezTo>
                    <a:cubicBezTo>
                      <a:pt x="132" y="91"/>
                      <a:pt x="132" y="91"/>
                      <a:pt x="132" y="91"/>
                    </a:cubicBezTo>
                    <a:cubicBezTo>
                      <a:pt x="132" y="91"/>
                      <a:pt x="132" y="91"/>
                      <a:pt x="132" y="91"/>
                    </a:cubicBezTo>
                    <a:cubicBezTo>
                      <a:pt x="132" y="91"/>
                      <a:pt x="132" y="91"/>
                      <a:pt x="132" y="91"/>
                    </a:cubicBezTo>
                    <a:cubicBezTo>
                      <a:pt x="132" y="91"/>
                      <a:pt x="132" y="91"/>
                      <a:pt x="132" y="91"/>
                    </a:cubicBezTo>
                    <a:cubicBezTo>
                      <a:pt x="133" y="91"/>
                      <a:pt x="133" y="91"/>
                      <a:pt x="133" y="91"/>
                    </a:cubicBezTo>
                    <a:cubicBezTo>
                      <a:pt x="133" y="91"/>
                      <a:pt x="133" y="91"/>
                      <a:pt x="133" y="91"/>
                    </a:cubicBezTo>
                    <a:cubicBezTo>
                      <a:pt x="133" y="91"/>
                      <a:pt x="133" y="91"/>
                      <a:pt x="133" y="91"/>
                    </a:cubicBezTo>
                    <a:cubicBezTo>
                      <a:pt x="133" y="91"/>
                      <a:pt x="133" y="91"/>
                      <a:pt x="133" y="91"/>
                    </a:cubicBezTo>
                    <a:cubicBezTo>
                      <a:pt x="133" y="91"/>
                      <a:pt x="133" y="91"/>
                      <a:pt x="133" y="91"/>
                    </a:cubicBezTo>
                    <a:cubicBezTo>
                      <a:pt x="133" y="91"/>
                      <a:pt x="133" y="91"/>
                      <a:pt x="133" y="91"/>
                    </a:cubicBezTo>
                    <a:cubicBezTo>
                      <a:pt x="133" y="91"/>
                      <a:pt x="133" y="91"/>
                      <a:pt x="133" y="91"/>
                    </a:cubicBezTo>
                    <a:cubicBezTo>
                      <a:pt x="133" y="91"/>
                      <a:pt x="133" y="91"/>
                      <a:pt x="133" y="91"/>
                    </a:cubicBezTo>
                    <a:cubicBezTo>
                      <a:pt x="133" y="90"/>
                      <a:pt x="133" y="90"/>
                      <a:pt x="133" y="90"/>
                    </a:cubicBezTo>
                    <a:cubicBezTo>
                      <a:pt x="133" y="90"/>
                      <a:pt x="133" y="90"/>
                      <a:pt x="133" y="90"/>
                    </a:cubicBezTo>
                    <a:cubicBezTo>
                      <a:pt x="132" y="90"/>
                      <a:pt x="132" y="90"/>
                      <a:pt x="132" y="90"/>
                    </a:cubicBezTo>
                    <a:cubicBezTo>
                      <a:pt x="132" y="90"/>
                      <a:pt x="132" y="90"/>
                      <a:pt x="132" y="90"/>
                    </a:cubicBezTo>
                    <a:cubicBezTo>
                      <a:pt x="132" y="90"/>
                      <a:pt x="132" y="90"/>
                      <a:pt x="132" y="90"/>
                    </a:cubicBezTo>
                    <a:cubicBezTo>
                      <a:pt x="132" y="90"/>
                      <a:pt x="132" y="90"/>
                      <a:pt x="132" y="90"/>
                    </a:cubicBezTo>
                    <a:cubicBezTo>
                      <a:pt x="132" y="90"/>
                      <a:pt x="132" y="90"/>
                      <a:pt x="132" y="90"/>
                    </a:cubicBezTo>
                    <a:cubicBezTo>
                      <a:pt x="132" y="90"/>
                      <a:pt x="132" y="90"/>
                      <a:pt x="132" y="90"/>
                    </a:cubicBezTo>
                    <a:cubicBezTo>
                      <a:pt x="132" y="90"/>
                      <a:pt x="132" y="90"/>
                      <a:pt x="132" y="90"/>
                    </a:cubicBezTo>
                    <a:cubicBezTo>
                      <a:pt x="132" y="90"/>
                      <a:pt x="132" y="90"/>
                      <a:pt x="132" y="90"/>
                    </a:cubicBezTo>
                    <a:cubicBezTo>
                      <a:pt x="132" y="90"/>
                      <a:pt x="132" y="90"/>
                      <a:pt x="132" y="90"/>
                    </a:cubicBezTo>
                    <a:cubicBezTo>
                      <a:pt x="132" y="90"/>
                      <a:pt x="132" y="90"/>
                      <a:pt x="132" y="90"/>
                    </a:cubicBezTo>
                    <a:cubicBezTo>
                      <a:pt x="132" y="90"/>
                      <a:pt x="132" y="90"/>
                      <a:pt x="132" y="90"/>
                    </a:cubicBezTo>
                    <a:cubicBezTo>
                      <a:pt x="132" y="89"/>
                      <a:pt x="132" y="89"/>
                      <a:pt x="132" y="89"/>
                    </a:cubicBezTo>
                    <a:cubicBezTo>
                      <a:pt x="132" y="89"/>
                      <a:pt x="132" y="89"/>
                      <a:pt x="132" y="89"/>
                    </a:cubicBezTo>
                    <a:cubicBezTo>
                      <a:pt x="132" y="89"/>
                      <a:pt x="132" y="89"/>
                      <a:pt x="132" y="89"/>
                    </a:cubicBezTo>
                    <a:cubicBezTo>
                      <a:pt x="132" y="89"/>
                      <a:pt x="132" y="89"/>
                      <a:pt x="132" y="89"/>
                    </a:cubicBezTo>
                    <a:cubicBezTo>
                      <a:pt x="132" y="89"/>
                      <a:pt x="132" y="89"/>
                      <a:pt x="132" y="89"/>
                    </a:cubicBezTo>
                    <a:cubicBezTo>
                      <a:pt x="132" y="89"/>
                      <a:pt x="132" y="89"/>
                      <a:pt x="132" y="89"/>
                    </a:cubicBezTo>
                    <a:cubicBezTo>
                      <a:pt x="132" y="89"/>
                      <a:pt x="132" y="89"/>
                      <a:pt x="132" y="89"/>
                    </a:cubicBezTo>
                    <a:cubicBezTo>
                      <a:pt x="132" y="89"/>
                      <a:pt x="132" y="89"/>
                      <a:pt x="132" y="89"/>
                    </a:cubicBezTo>
                    <a:cubicBezTo>
                      <a:pt x="132" y="89"/>
                      <a:pt x="132" y="89"/>
                      <a:pt x="132" y="89"/>
                    </a:cubicBezTo>
                    <a:cubicBezTo>
                      <a:pt x="132" y="89"/>
                      <a:pt x="132" y="89"/>
                      <a:pt x="132" y="89"/>
                    </a:cubicBezTo>
                    <a:cubicBezTo>
                      <a:pt x="132" y="89"/>
                      <a:pt x="132" y="89"/>
                      <a:pt x="132" y="89"/>
                    </a:cubicBezTo>
                    <a:cubicBezTo>
                      <a:pt x="132" y="89"/>
                      <a:pt x="132" y="89"/>
                      <a:pt x="132" y="89"/>
                    </a:cubicBezTo>
                    <a:cubicBezTo>
                      <a:pt x="131" y="89"/>
                      <a:pt x="131" y="89"/>
                      <a:pt x="131" y="89"/>
                    </a:cubicBezTo>
                    <a:cubicBezTo>
                      <a:pt x="131" y="89"/>
                      <a:pt x="131" y="89"/>
                      <a:pt x="131" y="89"/>
                    </a:cubicBezTo>
                    <a:cubicBezTo>
                      <a:pt x="131" y="89"/>
                      <a:pt x="131" y="89"/>
                      <a:pt x="131" y="89"/>
                    </a:cubicBezTo>
                    <a:cubicBezTo>
                      <a:pt x="131" y="89"/>
                      <a:pt x="131" y="89"/>
                      <a:pt x="131" y="89"/>
                    </a:cubicBezTo>
                    <a:cubicBezTo>
                      <a:pt x="131" y="89"/>
                      <a:pt x="131" y="89"/>
                      <a:pt x="131" y="89"/>
                    </a:cubicBezTo>
                    <a:cubicBezTo>
                      <a:pt x="131" y="89"/>
                      <a:pt x="131" y="89"/>
                      <a:pt x="131" y="89"/>
                    </a:cubicBezTo>
                    <a:cubicBezTo>
                      <a:pt x="132" y="89"/>
                      <a:pt x="132" y="89"/>
                      <a:pt x="132" y="89"/>
                    </a:cubicBezTo>
                    <a:cubicBezTo>
                      <a:pt x="132" y="89"/>
                      <a:pt x="132" y="89"/>
                      <a:pt x="132" y="89"/>
                    </a:cubicBezTo>
                    <a:cubicBezTo>
                      <a:pt x="132" y="89"/>
                      <a:pt x="132" y="89"/>
                      <a:pt x="132" y="89"/>
                    </a:cubicBezTo>
                    <a:cubicBezTo>
                      <a:pt x="132" y="89"/>
                      <a:pt x="132" y="89"/>
                      <a:pt x="132" y="89"/>
                    </a:cubicBezTo>
                    <a:cubicBezTo>
                      <a:pt x="132" y="89"/>
                      <a:pt x="132" y="89"/>
                      <a:pt x="132" y="89"/>
                    </a:cubicBezTo>
                    <a:cubicBezTo>
                      <a:pt x="132" y="89"/>
                      <a:pt x="132" y="89"/>
                      <a:pt x="132" y="89"/>
                    </a:cubicBezTo>
                    <a:cubicBezTo>
                      <a:pt x="132" y="89"/>
                      <a:pt x="132" y="89"/>
                      <a:pt x="132" y="89"/>
                    </a:cubicBezTo>
                    <a:cubicBezTo>
                      <a:pt x="132" y="89"/>
                      <a:pt x="132" y="89"/>
                      <a:pt x="132" y="89"/>
                    </a:cubicBezTo>
                    <a:cubicBezTo>
                      <a:pt x="132" y="89"/>
                      <a:pt x="132" y="89"/>
                      <a:pt x="132" y="89"/>
                    </a:cubicBezTo>
                    <a:cubicBezTo>
                      <a:pt x="132" y="89"/>
                      <a:pt x="132" y="89"/>
                      <a:pt x="132" y="89"/>
                    </a:cubicBezTo>
                    <a:cubicBezTo>
                      <a:pt x="132" y="89"/>
                      <a:pt x="132" y="89"/>
                      <a:pt x="132" y="89"/>
                    </a:cubicBezTo>
                    <a:cubicBezTo>
                      <a:pt x="132" y="89"/>
                      <a:pt x="132" y="89"/>
                      <a:pt x="132" y="89"/>
                    </a:cubicBezTo>
                    <a:cubicBezTo>
                      <a:pt x="132" y="89"/>
                      <a:pt x="132" y="89"/>
                      <a:pt x="132" y="89"/>
                    </a:cubicBezTo>
                    <a:cubicBezTo>
                      <a:pt x="132" y="89"/>
                      <a:pt x="132" y="89"/>
                      <a:pt x="132" y="89"/>
                    </a:cubicBezTo>
                    <a:cubicBezTo>
                      <a:pt x="132" y="89"/>
                      <a:pt x="132" y="89"/>
                      <a:pt x="132" y="89"/>
                    </a:cubicBezTo>
                    <a:cubicBezTo>
                      <a:pt x="132" y="89"/>
                      <a:pt x="132" y="89"/>
                      <a:pt x="132" y="89"/>
                    </a:cubicBezTo>
                    <a:cubicBezTo>
                      <a:pt x="132" y="89"/>
                      <a:pt x="132" y="89"/>
                      <a:pt x="132" y="89"/>
                    </a:cubicBezTo>
                    <a:cubicBezTo>
                      <a:pt x="133" y="89"/>
                      <a:pt x="133" y="89"/>
                      <a:pt x="133" y="89"/>
                    </a:cubicBezTo>
                    <a:cubicBezTo>
                      <a:pt x="133" y="89"/>
                      <a:pt x="133" y="89"/>
                      <a:pt x="133" y="89"/>
                    </a:cubicBezTo>
                    <a:cubicBezTo>
                      <a:pt x="133" y="89"/>
                      <a:pt x="133" y="89"/>
                      <a:pt x="133" y="89"/>
                    </a:cubicBezTo>
                    <a:cubicBezTo>
                      <a:pt x="133" y="89"/>
                      <a:pt x="133" y="89"/>
                      <a:pt x="133" y="89"/>
                    </a:cubicBezTo>
                    <a:cubicBezTo>
                      <a:pt x="133" y="89"/>
                      <a:pt x="133" y="89"/>
                      <a:pt x="133" y="89"/>
                    </a:cubicBezTo>
                    <a:cubicBezTo>
                      <a:pt x="133" y="89"/>
                      <a:pt x="133" y="89"/>
                      <a:pt x="133" y="89"/>
                    </a:cubicBezTo>
                    <a:cubicBezTo>
                      <a:pt x="133" y="89"/>
                      <a:pt x="133" y="89"/>
                      <a:pt x="133" y="89"/>
                    </a:cubicBezTo>
                    <a:cubicBezTo>
                      <a:pt x="133" y="90"/>
                      <a:pt x="133" y="90"/>
                      <a:pt x="133" y="90"/>
                    </a:cubicBezTo>
                    <a:cubicBezTo>
                      <a:pt x="133" y="90"/>
                      <a:pt x="133" y="90"/>
                      <a:pt x="133" y="90"/>
                    </a:cubicBezTo>
                    <a:cubicBezTo>
                      <a:pt x="133" y="90"/>
                      <a:pt x="133" y="90"/>
                      <a:pt x="133" y="90"/>
                    </a:cubicBezTo>
                    <a:cubicBezTo>
                      <a:pt x="133" y="90"/>
                      <a:pt x="133" y="90"/>
                      <a:pt x="133" y="90"/>
                    </a:cubicBezTo>
                    <a:cubicBezTo>
                      <a:pt x="133" y="90"/>
                      <a:pt x="133" y="90"/>
                      <a:pt x="133" y="90"/>
                    </a:cubicBezTo>
                    <a:cubicBezTo>
                      <a:pt x="133" y="90"/>
                      <a:pt x="133" y="90"/>
                      <a:pt x="133" y="90"/>
                    </a:cubicBezTo>
                    <a:cubicBezTo>
                      <a:pt x="133" y="90"/>
                      <a:pt x="133" y="90"/>
                      <a:pt x="133" y="90"/>
                    </a:cubicBezTo>
                    <a:cubicBezTo>
                      <a:pt x="133" y="90"/>
                      <a:pt x="133" y="90"/>
                      <a:pt x="133" y="90"/>
                    </a:cubicBezTo>
                    <a:cubicBezTo>
                      <a:pt x="133" y="90"/>
                      <a:pt x="133" y="90"/>
                      <a:pt x="133" y="90"/>
                    </a:cubicBezTo>
                    <a:cubicBezTo>
                      <a:pt x="133" y="90"/>
                      <a:pt x="133" y="90"/>
                      <a:pt x="133" y="90"/>
                    </a:cubicBezTo>
                    <a:cubicBezTo>
                      <a:pt x="133" y="90"/>
                      <a:pt x="133" y="90"/>
                      <a:pt x="133" y="90"/>
                    </a:cubicBezTo>
                    <a:cubicBezTo>
                      <a:pt x="133" y="90"/>
                      <a:pt x="133" y="90"/>
                      <a:pt x="133" y="90"/>
                    </a:cubicBezTo>
                    <a:cubicBezTo>
                      <a:pt x="133" y="90"/>
                      <a:pt x="133" y="90"/>
                      <a:pt x="133" y="90"/>
                    </a:cubicBezTo>
                    <a:cubicBezTo>
                      <a:pt x="133" y="90"/>
                      <a:pt x="133" y="90"/>
                      <a:pt x="133" y="90"/>
                    </a:cubicBezTo>
                    <a:cubicBezTo>
                      <a:pt x="133" y="90"/>
                      <a:pt x="133" y="90"/>
                      <a:pt x="133" y="90"/>
                    </a:cubicBezTo>
                    <a:cubicBezTo>
                      <a:pt x="134" y="90"/>
                      <a:pt x="134" y="90"/>
                      <a:pt x="134" y="90"/>
                    </a:cubicBezTo>
                    <a:cubicBezTo>
                      <a:pt x="134" y="90"/>
                      <a:pt x="134" y="90"/>
                      <a:pt x="134" y="90"/>
                    </a:cubicBezTo>
                    <a:cubicBezTo>
                      <a:pt x="134" y="90"/>
                      <a:pt x="134" y="90"/>
                      <a:pt x="134" y="90"/>
                    </a:cubicBezTo>
                    <a:cubicBezTo>
                      <a:pt x="134" y="90"/>
                      <a:pt x="134" y="90"/>
                      <a:pt x="134" y="90"/>
                    </a:cubicBezTo>
                    <a:cubicBezTo>
                      <a:pt x="134" y="90"/>
                      <a:pt x="134" y="90"/>
                      <a:pt x="134" y="90"/>
                    </a:cubicBezTo>
                    <a:cubicBezTo>
                      <a:pt x="134" y="90"/>
                      <a:pt x="134" y="90"/>
                      <a:pt x="134" y="90"/>
                    </a:cubicBezTo>
                    <a:cubicBezTo>
                      <a:pt x="134" y="90"/>
                      <a:pt x="134" y="90"/>
                      <a:pt x="134" y="90"/>
                    </a:cubicBezTo>
                    <a:cubicBezTo>
                      <a:pt x="134" y="90"/>
                      <a:pt x="134" y="90"/>
                      <a:pt x="134" y="90"/>
                    </a:cubicBezTo>
                    <a:cubicBezTo>
                      <a:pt x="134" y="90"/>
                      <a:pt x="134" y="90"/>
                      <a:pt x="134" y="90"/>
                    </a:cubicBezTo>
                    <a:cubicBezTo>
                      <a:pt x="134" y="90"/>
                      <a:pt x="134" y="90"/>
                      <a:pt x="134" y="90"/>
                    </a:cubicBezTo>
                    <a:cubicBezTo>
                      <a:pt x="134" y="90"/>
                      <a:pt x="134" y="90"/>
                      <a:pt x="134" y="90"/>
                    </a:cubicBezTo>
                    <a:cubicBezTo>
                      <a:pt x="134" y="90"/>
                      <a:pt x="134" y="90"/>
                      <a:pt x="134" y="90"/>
                    </a:cubicBezTo>
                    <a:cubicBezTo>
                      <a:pt x="134" y="89"/>
                      <a:pt x="134" y="89"/>
                      <a:pt x="134" y="89"/>
                    </a:cubicBezTo>
                    <a:cubicBezTo>
                      <a:pt x="134" y="89"/>
                      <a:pt x="134" y="89"/>
                      <a:pt x="134" y="89"/>
                    </a:cubicBezTo>
                    <a:cubicBezTo>
                      <a:pt x="134" y="89"/>
                      <a:pt x="134" y="89"/>
                      <a:pt x="134" y="89"/>
                    </a:cubicBezTo>
                    <a:cubicBezTo>
                      <a:pt x="134" y="89"/>
                      <a:pt x="134" y="89"/>
                      <a:pt x="134" y="89"/>
                    </a:cubicBezTo>
                    <a:cubicBezTo>
                      <a:pt x="134" y="89"/>
                      <a:pt x="134" y="89"/>
                      <a:pt x="134" y="89"/>
                    </a:cubicBezTo>
                    <a:cubicBezTo>
                      <a:pt x="134" y="89"/>
                      <a:pt x="134" y="89"/>
                      <a:pt x="134" y="89"/>
                    </a:cubicBezTo>
                    <a:cubicBezTo>
                      <a:pt x="134" y="89"/>
                      <a:pt x="134" y="89"/>
                      <a:pt x="134" y="89"/>
                    </a:cubicBezTo>
                    <a:cubicBezTo>
                      <a:pt x="134" y="89"/>
                      <a:pt x="134" y="89"/>
                      <a:pt x="134" y="89"/>
                    </a:cubicBezTo>
                    <a:cubicBezTo>
                      <a:pt x="134" y="89"/>
                      <a:pt x="134" y="89"/>
                      <a:pt x="134" y="89"/>
                    </a:cubicBezTo>
                    <a:cubicBezTo>
                      <a:pt x="134" y="89"/>
                      <a:pt x="134" y="89"/>
                      <a:pt x="134" y="89"/>
                    </a:cubicBezTo>
                    <a:cubicBezTo>
                      <a:pt x="134" y="88"/>
                      <a:pt x="134" y="88"/>
                      <a:pt x="134" y="88"/>
                    </a:cubicBezTo>
                    <a:cubicBezTo>
                      <a:pt x="134" y="88"/>
                      <a:pt x="134" y="88"/>
                      <a:pt x="134" y="88"/>
                    </a:cubicBezTo>
                    <a:cubicBezTo>
                      <a:pt x="134" y="88"/>
                      <a:pt x="134" y="88"/>
                      <a:pt x="134" y="88"/>
                    </a:cubicBezTo>
                    <a:cubicBezTo>
                      <a:pt x="133" y="88"/>
                      <a:pt x="133" y="88"/>
                      <a:pt x="133" y="88"/>
                    </a:cubicBezTo>
                    <a:cubicBezTo>
                      <a:pt x="133" y="88"/>
                      <a:pt x="133" y="88"/>
                      <a:pt x="133" y="88"/>
                    </a:cubicBezTo>
                    <a:cubicBezTo>
                      <a:pt x="133" y="88"/>
                      <a:pt x="133" y="88"/>
                      <a:pt x="133" y="88"/>
                    </a:cubicBezTo>
                    <a:cubicBezTo>
                      <a:pt x="133" y="88"/>
                      <a:pt x="133" y="88"/>
                      <a:pt x="133" y="88"/>
                    </a:cubicBezTo>
                    <a:cubicBezTo>
                      <a:pt x="133" y="88"/>
                      <a:pt x="133" y="88"/>
                      <a:pt x="133" y="88"/>
                    </a:cubicBezTo>
                    <a:cubicBezTo>
                      <a:pt x="133" y="88"/>
                      <a:pt x="133" y="88"/>
                      <a:pt x="133" y="88"/>
                    </a:cubicBezTo>
                    <a:cubicBezTo>
                      <a:pt x="133" y="88"/>
                      <a:pt x="133" y="88"/>
                      <a:pt x="133" y="88"/>
                    </a:cubicBezTo>
                    <a:cubicBezTo>
                      <a:pt x="133" y="88"/>
                      <a:pt x="133" y="88"/>
                      <a:pt x="133" y="88"/>
                    </a:cubicBezTo>
                    <a:cubicBezTo>
                      <a:pt x="133" y="88"/>
                      <a:pt x="133" y="88"/>
                      <a:pt x="133" y="88"/>
                    </a:cubicBezTo>
                    <a:cubicBezTo>
                      <a:pt x="132" y="88"/>
                      <a:pt x="132" y="88"/>
                      <a:pt x="132" y="88"/>
                    </a:cubicBezTo>
                    <a:cubicBezTo>
                      <a:pt x="132" y="88"/>
                      <a:pt x="132" y="88"/>
                      <a:pt x="132" y="88"/>
                    </a:cubicBezTo>
                    <a:cubicBezTo>
                      <a:pt x="132" y="88"/>
                      <a:pt x="132" y="88"/>
                      <a:pt x="132" y="88"/>
                    </a:cubicBezTo>
                    <a:cubicBezTo>
                      <a:pt x="132" y="88"/>
                      <a:pt x="132" y="88"/>
                      <a:pt x="132" y="88"/>
                    </a:cubicBezTo>
                    <a:cubicBezTo>
                      <a:pt x="132" y="88"/>
                      <a:pt x="132" y="88"/>
                      <a:pt x="132" y="88"/>
                    </a:cubicBezTo>
                    <a:cubicBezTo>
                      <a:pt x="132" y="88"/>
                      <a:pt x="132" y="88"/>
                      <a:pt x="132" y="88"/>
                    </a:cubicBezTo>
                    <a:cubicBezTo>
                      <a:pt x="132" y="87"/>
                      <a:pt x="132" y="87"/>
                      <a:pt x="132" y="87"/>
                    </a:cubicBezTo>
                    <a:cubicBezTo>
                      <a:pt x="132" y="87"/>
                      <a:pt x="132" y="87"/>
                      <a:pt x="132" y="87"/>
                    </a:cubicBezTo>
                    <a:cubicBezTo>
                      <a:pt x="132" y="87"/>
                      <a:pt x="132" y="87"/>
                      <a:pt x="132" y="87"/>
                    </a:cubicBezTo>
                    <a:cubicBezTo>
                      <a:pt x="132" y="87"/>
                      <a:pt x="132" y="87"/>
                      <a:pt x="132" y="87"/>
                    </a:cubicBezTo>
                    <a:cubicBezTo>
                      <a:pt x="133" y="87"/>
                      <a:pt x="133" y="87"/>
                      <a:pt x="133" y="87"/>
                    </a:cubicBezTo>
                    <a:cubicBezTo>
                      <a:pt x="133" y="87"/>
                      <a:pt x="133" y="87"/>
                      <a:pt x="133" y="87"/>
                    </a:cubicBezTo>
                    <a:cubicBezTo>
                      <a:pt x="133" y="87"/>
                      <a:pt x="133" y="87"/>
                      <a:pt x="133" y="87"/>
                    </a:cubicBezTo>
                    <a:cubicBezTo>
                      <a:pt x="133" y="87"/>
                      <a:pt x="133" y="87"/>
                      <a:pt x="133" y="87"/>
                    </a:cubicBezTo>
                    <a:cubicBezTo>
                      <a:pt x="133" y="87"/>
                      <a:pt x="133" y="87"/>
                      <a:pt x="133" y="87"/>
                    </a:cubicBezTo>
                    <a:cubicBezTo>
                      <a:pt x="133" y="87"/>
                      <a:pt x="133" y="87"/>
                      <a:pt x="133" y="87"/>
                    </a:cubicBezTo>
                    <a:cubicBezTo>
                      <a:pt x="133" y="87"/>
                      <a:pt x="133" y="87"/>
                      <a:pt x="133" y="87"/>
                    </a:cubicBezTo>
                    <a:cubicBezTo>
                      <a:pt x="134" y="87"/>
                      <a:pt x="134" y="87"/>
                      <a:pt x="134" y="87"/>
                    </a:cubicBezTo>
                    <a:cubicBezTo>
                      <a:pt x="134" y="87"/>
                      <a:pt x="134" y="87"/>
                      <a:pt x="134" y="87"/>
                    </a:cubicBezTo>
                    <a:cubicBezTo>
                      <a:pt x="134" y="87"/>
                      <a:pt x="134" y="87"/>
                      <a:pt x="134" y="87"/>
                    </a:cubicBezTo>
                    <a:cubicBezTo>
                      <a:pt x="134" y="88"/>
                      <a:pt x="134" y="88"/>
                      <a:pt x="134" y="88"/>
                    </a:cubicBezTo>
                    <a:cubicBezTo>
                      <a:pt x="134" y="87"/>
                      <a:pt x="134" y="87"/>
                      <a:pt x="134" y="87"/>
                    </a:cubicBezTo>
                    <a:cubicBezTo>
                      <a:pt x="134" y="87"/>
                      <a:pt x="134" y="87"/>
                      <a:pt x="134" y="87"/>
                    </a:cubicBezTo>
                    <a:cubicBezTo>
                      <a:pt x="134" y="87"/>
                      <a:pt x="134" y="87"/>
                      <a:pt x="134" y="87"/>
                    </a:cubicBezTo>
                    <a:cubicBezTo>
                      <a:pt x="134" y="87"/>
                      <a:pt x="134" y="87"/>
                      <a:pt x="134" y="87"/>
                    </a:cubicBezTo>
                    <a:cubicBezTo>
                      <a:pt x="134" y="87"/>
                      <a:pt x="134" y="87"/>
                      <a:pt x="134" y="87"/>
                    </a:cubicBezTo>
                    <a:cubicBezTo>
                      <a:pt x="134" y="87"/>
                      <a:pt x="134" y="87"/>
                      <a:pt x="134" y="87"/>
                    </a:cubicBezTo>
                    <a:cubicBezTo>
                      <a:pt x="134" y="87"/>
                      <a:pt x="134" y="87"/>
                      <a:pt x="134" y="87"/>
                    </a:cubicBezTo>
                    <a:cubicBezTo>
                      <a:pt x="134" y="87"/>
                      <a:pt x="134" y="87"/>
                      <a:pt x="134" y="87"/>
                    </a:cubicBezTo>
                    <a:cubicBezTo>
                      <a:pt x="135" y="87"/>
                      <a:pt x="135" y="87"/>
                      <a:pt x="135" y="87"/>
                    </a:cubicBezTo>
                    <a:cubicBezTo>
                      <a:pt x="135" y="87"/>
                      <a:pt x="135" y="87"/>
                      <a:pt x="135" y="87"/>
                    </a:cubicBezTo>
                    <a:cubicBezTo>
                      <a:pt x="135" y="87"/>
                      <a:pt x="135" y="87"/>
                      <a:pt x="135" y="87"/>
                    </a:cubicBezTo>
                    <a:cubicBezTo>
                      <a:pt x="135" y="87"/>
                      <a:pt x="135" y="87"/>
                      <a:pt x="135" y="87"/>
                    </a:cubicBezTo>
                    <a:cubicBezTo>
                      <a:pt x="135" y="87"/>
                      <a:pt x="135" y="87"/>
                      <a:pt x="135" y="87"/>
                    </a:cubicBezTo>
                    <a:cubicBezTo>
                      <a:pt x="135" y="87"/>
                      <a:pt x="135" y="87"/>
                      <a:pt x="135" y="87"/>
                    </a:cubicBezTo>
                    <a:cubicBezTo>
                      <a:pt x="135" y="87"/>
                      <a:pt x="135" y="87"/>
                      <a:pt x="135" y="87"/>
                    </a:cubicBezTo>
                    <a:cubicBezTo>
                      <a:pt x="135" y="87"/>
                      <a:pt x="135" y="87"/>
                      <a:pt x="135" y="87"/>
                    </a:cubicBezTo>
                    <a:cubicBezTo>
                      <a:pt x="135" y="87"/>
                      <a:pt x="135" y="87"/>
                      <a:pt x="135" y="87"/>
                    </a:cubicBezTo>
                    <a:cubicBezTo>
                      <a:pt x="135" y="86"/>
                      <a:pt x="135" y="86"/>
                      <a:pt x="135" y="86"/>
                    </a:cubicBezTo>
                    <a:cubicBezTo>
                      <a:pt x="135" y="86"/>
                      <a:pt x="135" y="86"/>
                      <a:pt x="135" y="86"/>
                    </a:cubicBezTo>
                    <a:cubicBezTo>
                      <a:pt x="135" y="86"/>
                      <a:pt x="135" y="86"/>
                      <a:pt x="135" y="86"/>
                    </a:cubicBezTo>
                    <a:cubicBezTo>
                      <a:pt x="135" y="86"/>
                      <a:pt x="135" y="86"/>
                      <a:pt x="135" y="86"/>
                    </a:cubicBezTo>
                    <a:cubicBezTo>
                      <a:pt x="134" y="86"/>
                      <a:pt x="134" y="86"/>
                      <a:pt x="134" y="86"/>
                    </a:cubicBezTo>
                    <a:cubicBezTo>
                      <a:pt x="134" y="86"/>
                      <a:pt x="134" y="86"/>
                      <a:pt x="134" y="86"/>
                    </a:cubicBezTo>
                    <a:cubicBezTo>
                      <a:pt x="135" y="86"/>
                      <a:pt x="135" y="86"/>
                      <a:pt x="135" y="86"/>
                    </a:cubicBezTo>
                    <a:cubicBezTo>
                      <a:pt x="135" y="86"/>
                      <a:pt x="135" y="86"/>
                      <a:pt x="135" y="86"/>
                    </a:cubicBezTo>
                    <a:cubicBezTo>
                      <a:pt x="135" y="86"/>
                      <a:pt x="135" y="86"/>
                      <a:pt x="135" y="86"/>
                    </a:cubicBezTo>
                    <a:cubicBezTo>
                      <a:pt x="135" y="86"/>
                      <a:pt x="135" y="86"/>
                      <a:pt x="135" y="86"/>
                    </a:cubicBezTo>
                    <a:cubicBezTo>
                      <a:pt x="135" y="86"/>
                      <a:pt x="135" y="86"/>
                      <a:pt x="135" y="86"/>
                    </a:cubicBezTo>
                    <a:cubicBezTo>
                      <a:pt x="135" y="86"/>
                      <a:pt x="135" y="86"/>
                      <a:pt x="135" y="86"/>
                    </a:cubicBezTo>
                    <a:cubicBezTo>
                      <a:pt x="135" y="86"/>
                      <a:pt x="135" y="86"/>
                      <a:pt x="135" y="86"/>
                    </a:cubicBezTo>
                    <a:cubicBezTo>
                      <a:pt x="135" y="86"/>
                      <a:pt x="135" y="86"/>
                      <a:pt x="135" y="86"/>
                    </a:cubicBezTo>
                    <a:cubicBezTo>
                      <a:pt x="135" y="85"/>
                      <a:pt x="135" y="85"/>
                      <a:pt x="135" y="85"/>
                    </a:cubicBezTo>
                    <a:cubicBezTo>
                      <a:pt x="134" y="85"/>
                      <a:pt x="134" y="85"/>
                      <a:pt x="134" y="85"/>
                    </a:cubicBezTo>
                    <a:cubicBezTo>
                      <a:pt x="134" y="85"/>
                      <a:pt x="134" y="85"/>
                      <a:pt x="134" y="85"/>
                    </a:cubicBezTo>
                    <a:cubicBezTo>
                      <a:pt x="134" y="85"/>
                      <a:pt x="134" y="85"/>
                      <a:pt x="134" y="85"/>
                    </a:cubicBezTo>
                    <a:cubicBezTo>
                      <a:pt x="134" y="85"/>
                      <a:pt x="134" y="85"/>
                      <a:pt x="134" y="85"/>
                    </a:cubicBezTo>
                    <a:cubicBezTo>
                      <a:pt x="134" y="85"/>
                      <a:pt x="134" y="85"/>
                      <a:pt x="134" y="85"/>
                    </a:cubicBezTo>
                    <a:cubicBezTo>
                      <a:pt x="134" y="85"/>
                      <a:pt x="134" y="85"/>
                      <a:pt x="134" y="85"/>
                    </a:cubicBezTo>
                    <a:cubicBezTo>
                      <a:pt x="134" y="86"/>
                      <a:pt x="134" y="86"/>
                      <a:pt x="134" y="86"/>
                    </a:cubicBezTo>
                    <a:cubicBezTo>
                      <a:pt x="134" y="85"/>
                      <a:pt x="134" y="85"/>
                      <a:pt x="134" y="85"/>
                    </a:cubicBezTo>
                    <a:cubicBezTo>
                      <a:pt x="134" y="86"/>
                      <a:pt x="134" y="86"/>
                      <a:pt x="134" y="86"/>
                    </a:cubicBezTo>
                    <a:cubicBezTo>
                      <a:pt x="134" y="85"/>
                      <a:pt x="134" y="85"/>
                      <a:pt x="134" y="85"/>
                    </a:cubicBezTo>
                    <a:cubicBezTo>
                      <a:pt x="134" y="85"/>
                      <a:pt x="134" y="85"/>
                      <a:pt x="134" y="85"/>
                    </a:cubicBezTo>
                    <a:cubicBezTo>
                      <a:pt x="134" y="85"/>
                      <a:pt x="134" y="85"/>
                      <a:pt x="134" y="85"/>
                    </a:cubicBezTo>
                    <a:cubicBezTo>
                      <a:pt x="134" y="85"/>
                      <a:pt x="134" y="85"/>
                      <a:pt x="134" y="85"/>
                    </a:cubicBezTo>
                    <a:cubicBezTo>
                      <a:pt x="134" y="85"/>
                      <a:pt x="134" y="85"/>
                      <a:pt x="134" y="85"/>
                    </a:cubicBezTo>
                    <a:cubicBezTo>
                      <a:pt x="134" y="85"/>
                      <a:pt x="134" y="85"/>
                      <a:pt x="134" y="85"/>
                    </a:cubicBezTo>
                    <a:cubicBezTo>
                      <a:pt x="134" y="85"/>
                      <a:pt x="134" y="85"/>
                      <a:pt x="134" y="85"/>
                    </a:cubicBezTo>
                    <a:cubicBezTo>
                      <a:pt x="134" y="85"/>
                      <a:pt x="134" y="85"/>
                      <a:pt x="134" y="85"/>
                    </a:cubicBezTo>
                    <a:cubicBezTo>
                      <a:pt x="134" y="85"/>
                      <a:pt x="134" y="85"/>
                      <a:pt x="134" y="85"/>
                    </a:cubicBezTo>
                    <a:cubicBezTo>
                      <a:pt x="134" y="85"/>
                      <a:pt x="134" y="85"/>
                      <a:pt x="134" y="85"/>
                    </a:cubicBezTo>
                    <a:cubicBezTo>
                      <a:pt x="134" y="85"/>
                      <a:pt x="134" y="85"/>
                      <a:pt x="134" y="85"/>
                    </a:cubicBezTo>
                    <a:cubicBezTo>
                      <a:pt x="134" y="85"/>
                      <a:pt x="134" y="85"/>
                      <a:pt x="134" y="85"/>
                    </a:cubicBezTo>
                    <a:cubicBezTo>
                      <a:pt x="134" y="85"/>
                      <a:pt x="134" y="85"/>
                      <a:pt x="134" y="85"/>
                    </a:cubicBezTo>
                    <a:cubicBezTo>
                      <a:pt x="134" y="85"/>
                      <a:pt x="134" y="85"/>
                      <a:pt x="134" y="85"/>
                    </a:cubicBezTo>
                    <a:cubicBezTo>
                      <a:pt x="134" y="84"/>
                      <a:pt x="134" y="84"/>
                      <a:pt x="134" y="84"/>
                    </a:cubicBezTo>
                    <a:cubicBezTo>
                      <a:pt x="134" y="84"/>
                      <a:pt x="134" y="84"/>
                      <a:pt x="134" y="84"/>
                    </a:cubicBezTo>
                    <a:cubicBezTo>
                      <a:pt x="134" y="84"/>
                      <a:pt x="134" y="84"/>
                      <a:pt x="134" y="84"/>
                    </a:cubicBezTo>
                    <a:cubicBezTo>
                      <a:pt x="134" y="84"/>
                      <a:pt x="134" y="84"/>
                      <a:pt x="134" y="84"/>
                    </a:cubicBezTo>
                    <a:cubicBezTo>
                      <a:pt x="134" y="84"/>
                      <a:pt x="134" y="84"/>
                      <a:pt x="134" y="84"/>
                    </a:cubicBezTo>
                    <a:cubicBezTo>
                      <a:pt x="134" y="84"/>
                      <a:pt x="134" y="84"/>
                      <a:pt x="134" y="84"/>
                    </a:cubicBezTo>
                    <a:cubicBezTo>
                      <a:pt x="134" y="84"/>
                      <a:pt x="134" y="84"/>
                      <a:pt x="134" y="84"/>
                    </a:cubicBezTo>
                    <a:cubicBezTo>
                      <a:pt x="134" y="84"/>
                      <a:pt x="134" y="84"/>
                      <a:pt x="134" y="84"/>
                    </a:cubicBezTo>
                    <a:cubicBezTo>
                      <a:pt x="133" y="84"/>
                      <a:pt x="133" y="84"/>
                      <a:pt x="133" y="84"/>
                    </a:cubicBezTo>
                    <a:cubicBezTo>
                      <a:pt x="133" y="84"/>
                      <a:pt x="133" y="84"/>
                      <a:pt x="133" y="84"/>
                    </a:cubicBezTo>
                    <a:cubicBezTo>
                      <a:pt x="133" y="84"/>
                      <a:pt x="133" y="84"/>
                      <a:pt x="133" y="84"/>
                    </a:cubicBezTo>
                    <a:cubicBezTo>
                      <a:pt x="133" y="84"/>
                      <a:pt x="133" y="84"/>
                      <a:pt x="133" y="84"/>
                    </a:cubicBezTo>
                    <a:cubicBezTo>
                      <a:pt x="133" y="84"/>
                      <a:pt x="133" y="84"/>
                      <a:pt x="133" y="84"/>
                    </a:cubicBezTo>
                    <a:cubicBezTo>
                      <a:pt x="133" y="84"/>
                      <a:pt x="133" y="84"/>
                      <a:pt x="133" y="84"/>
                    </a:cubicBezTo>
                    <a:cubicBezTo>
                      <a:pt x="133" y="84"/>
                      <a:pt x="133" y="84"/>
                      <a:pt x="133" y="84"/>
                    </a:cubicBezTo>
                    <a:cubicBezTo>
                      <a:pt x="133" y="84"/>
                      <a:pt x="133" y="84"/>
                      <a:pt x="133" y="84"/>
                    </a:cubicBezTo>
                    <a:cubicBezTo>
                      <a:pt x="133" y="84"/>
                      <a:pt x="133" y="84"/>
                      <a:pt x="133" y="84"/>
                    </a:cubicBezTo>
                    <a:cubicBezTo>
                      <a:pt x="133" y="84"/>
                      <a:pt x="133" y="84"/>
                      <a:pt x="133" y="84"/>
                    </a:cubicBezTo>
                    <a:cubicBezTo>
                      <a:pt x="133" y="84"/>
                      <a:pt x="133" y="84"/>
                      <a:pt x="133" y="84"/>
                    </a:cubicBezTo>
                    <a:cubicBezTo>
                      <a:pt x="133" y="84"/>
                      <a:pt x="133" y="84"/>
                      <a:pt x="133" y="84"/>
                    </a:cubicBezTo>
                    <a:cubicBezTo>
                      <a:pt x="133" y="84"/>
                      <a:pt x="133" y="84"/>
                      <a:pt x="133" y="84"/>
                    </a:cubicBezTo>
                    <a:cubicBezTo>
                      <a:pt x="133" y="84"/>
                      <a:pt x="133" y="84"/>
                      <a:pt x="133" y="84"/>
                    </a:cubicBezTo>
                    <a:cubicBezTo>
                      <a:pt x="133" y="84"/>
                      <a:pt x="133" y="84"/>
                      <a:pt x="133" y="84"/>
                    </a:cubicBezTo>
                    <a:cubicBezTo>
                      <a:pt x="133" y="83"/>
                      <a:pt x="133" y="83"/>
                      <a:pt x="133" y="83"/>
                    </a:cubicBezTo>
                    <a:cubicBezTo>
                      <a:pt x="133" y="83"/>
                      <a:pt x="133" y="83"/>
                      <a:pt x="133" y="83"/>
                    </a:cubicBezTo>
                    <a:cubicBezTo>
                      <a:pt x="132" y="83"/>
                      <a:pt x="132" y="83"/>
                      <a:pt x="132" y="83"/>
                    </a:cubicBezTo>
                    <a:cubicBezTo>
                      <a:pt x="133" y="83"/>
                      <a:pt x="133" y="83"/>
                      <a:pt x="133" y="83"/>
                    </a:cubicBezTo>
                    <a:cubicBezTo>
                      <a:pt x="133" y="83"/>
                      <a:pt x="133" y="83"/>
                      <a:pt x="133" y="83"/>
                    </a:cubicBezTo>
                    <a:cubicBezTo>
                      <a:pt x="133" y="83"/>
                      <a:pt x="133" y="83"/>
                      <a:pt x="133" y="83"/>
                    </a:cubicBezTo>
                    <a:cubicBezTo>
                      <a:pt x="133" y="83"/>
                      <a:pt x="133" y="83"/>
                      <a:pt x="133" y="83"/>
                    </a:cubicBezTo>
                    <a:cubicBezTo>
                      <a:pt x="133" y="83"/>
                      <a:pt x="133" y="83"/>
                      <a:pt x="133" y="83"/>
                    </a:cubicBezTo>
                    <a:cubicBezTo>
                      <a:pt x="133" y="83"/>
                      <a:pt x="133" y="83"/>
                      <a:pt x="133" y="83"/>
                    </a:cubicBezTo>
                    <a:cubicBezTo>
                      <a:pt x="133" y="83"/>
                      <a:pt x="133" y="83"/>
                      <a:pt x="133" y="83"/>
                    </a:cubicBezTo>
                    <a:cubicBezTo>
                      <a:pt x="133" y="83"/>
                      <a:pt x="133" y="83"/>
                      <a:pt x="133" y="83"/>
                    </a:cubicBezTo>
                    <a:cubicBezTo>
                      <a:pt x="133" y="83"/>
                      <a:pt x="133" y="83"/>
                      <a:pt x="133" y="83"/>
                    </a:cubicBezTo>
                    <a:cubicBezTo>
                      <a:pt x="133" y="83"/>
                      <a:pt x="133" y="83"/>
                      <a:pt x="133" y="83"/>
                    </a:cubicBezTo>
                    <a:cubicBezTo>
                      <a:pt x="133" y="83"/>
                      <a:pt x="133" y="83"/>
                      <a:pt x="133" y="83"/>
                    </a:cubicBezTo>
                    <a:cubicBezTo>
                      <a:pt x="134" y="83"/>
                      <a:pt x="134" y="83"/>
                      <a:pt x="134" y="83"/>
                    </a:cubicBezTo>
                    <a:cubicBezTo>
                      <a:pt x="134" y="83"/>
                      <a:pt x="134" y="83"/>
                      <a:pt x="134" y="83"/>
                    </a:cubicBezTo>
                    <a:cubicBezTo>
                      <a:pt x="134" y="83"/>
                      <a:pt x="134" y="83"/>
                      <a:pt x="134" y="83"/>
                    </a:cubicBezTo>
                    <a:cubicBezTo>
                      <a:pt x="134" y="83"/>
                      <a:pt x="134" y="83"/>
                      <a:pt x="134" y="83"/>
                    </a:cubicBezTo>
                    <a:cubicBezTo>
                      <a:pt x="134" y="82"/>
                      <a:pt x="134" y="82"/>
                      <a:pt x="134" y="82"/>
                    </a:cubicBezTo>
                    <a:cubicBezTo>
                      <a:pt x="134" y="83"/>
                      <a:pt x="134" y="83"/>
                      <a:pt x="134" y="83"/>
                    </a:cubicBezTo>
                    <a:cubicBezTo>
                      <a:pt x="135" y="83"/>
                      <a:pt x="135" y="83"/>
                      <a:pt x="135" y="83"/>
                    </a:cubicBezTo>
                    <a:cubicBezTo>
                      <a:pt x="135" y="82"/>
                      <a:pt x="135" y="82"/>
                      <a:pt x="135" y="82"/>
                    </a:cubicBezTo>
                    <a:cubicBezTo>
                      <a:pt x="135" y="82"/>
                      <a:pt x="135" y="82"/>
                      <a:pt x="135" y="82"/>
                    </a:cubicBezTo>
                    <a:cubicBezTo>
                      <a:pt x="135" y="82"/>
                      <a:pt x="135" y="82"/>
                      <a:pt x="135" y="82"/>
                    </a:cubicBezTo>
                    <a:cubicBezTo>
                      <a:pt x="135" y="82"/>
                      <a:pt x="135" y="82"/>
                      <a:pt x="135" y="82"/>
                    </a:cubicBezTo>
                    <a:cubicBezTo>
                      <a:pt x="135" y="82"/>
                      <a:pt x="135" y="82"/>
                      <a:pt x="135" y="82"/>
                    </a:cubicBezTo>
                    <a:cubicBezTo>
                      <a:pt x="136" y="83"/>
                      <a:pt x="136" y="83"/>
                      <a:pt x="136" y="83"/>
                    </a:cubicBezTo>
                    <a:cubicBezTo>
                      <a:pt x="136" y="83"/>
                      <a:pt x="136" y="83"/>
                      <a:pt x="136" y="83"/>
                    </a:cubicBezTo>
                    <a:cubicBezTo>
                      <a:pt x="136" y="83"/>
                      <a:pt x="136" y="83"/>
                      <a:pt x="136" y="83"/>
                    </a:cubicBezTo>
                    <a:cubicBezTo>
                      <a:pt x="136" y="82"/>
                      <a:pt x="136" y="82"/>
                      <a:pt x="136" y="82"/>
                    </a:cubicBezTo>
                    <a:cubicBezTo>
                      <a:pt x="136" y="82"/>
                      <a:pt x="136" y="82"/>
                      <a:pt x="136" y="82"/>
                    </a:cubicBezTo>
                    <a:cubicBezTo>
                      <a:pt x="136" y="82"/>
                      <a:pt x="136" y="82"/>
                      <a:pt x="136" y="82"/>
                    </a:cubicBezTo>
                    <a:cubicBezTo>
                      <a:pt x="136" y="82"/>
                      <a:pt x="136" y="82"/>
                      <a:pt x="136" y="82"/>
                    </a:cubicBezTo>
                    <a:cubicBezTo>
                      <a:pt x="136" y="82"/>
                      <a:pt x="136" y="82"/>
                      <a:pt x="136" y="82"/>
                    </a:cubicBezTo>
                    <a:cubicBezTo>
                      <a:pt x="136" y="82"/>
                      <a:pt x="136" y="82"/>
                      <a:pt x="136" y="82"/>
                    </a:cubicBezTo>
                    <a:cubicBezTo>
                      <a:pt x="136" y="82"/>
                      <a:pt x="136" y="82"/>
                      <a:pt x="136" y="82"/>
                    </a:cubicBezTo>
                    <a:cubicBezTo>
                      <a:pt x="136" y="82"/>
                      <a:pt x="136" y="82"/>
                      <a:pt x="136" y="82"/>
                    </a:cubicBezTo>
                    <a:cubicBezTo>
                      <a:pt x="136" y="82"/>
                      <a:pt x="136" y="82"/>
                      <a:pt x="136" y="82"/>
                    </a:cubicBezTo>
                    <a:cubicBezTo>
                      <a:pt x="136" y="82"/>
                      <a:pt x="136" y="82"/>
                      <a:pt x="136" y="82"/>
                    </a:cubicBezTo>
                    <a:cubicBezTo>
                      <a:pt x="136" y="82"/>
                      <a:pt x="136" y="82"/>
                      <a:pt x="136" y="82"/>
                    </a:cubicBezTo>
                    <a:cubicBezTo>
                      <a:pt x="136" y="82"/>
                      <a:pt x="136" y="82"/>
                      <a:pt x="136" y="82"/>
                    </a:cubicBezTo>
                    <a:cubicBezTo>
                      <a:pt x="136" y="82"/>
                      <a:pt x="136" y="82"/>
                      <a:pt x="136" y="82"/>
                    </a:cubicBezTo>
                    <a:cubicBezTo>
                      <a:pt x="136" y="82"/>
                      <a:pt x="136" y="82"/>
                      <a:pt x="136" y="82"/>
                    </a:cubicBezTo>
                    <a:cubicBezTo>
                      <a:pt x="136" y="82"/>
                      <a:pt x="136" y="82"/>
                      <a:pt x="136" y="82"/>
                    </a:cubicBezTo>
                    <a:cubicBezTo>
                      <a:pt x="135" y="82"/>
                      <a:pt x="135" y="82"/>
                      <a:pt x="135" y="82"/>
                    </a:cubicBezTo>
                    <a:cubicBezTo>
                      <a:pt x="135" y="82"/>
                      <a:pt x="135" y="82"/>
                      <a:pt x="135" y="82"/>
                    </a:cubicBezTo>
                    <a:cubicBezTo>
                      <a:pt x="135" y="82"/>
                      <a:pt x="135" y="82"/>
                      <a:pt x="135" y="82"/>
                    </a:cubicBezTo>
                    <a:cubicBezTo>
                      <a:pt x="135" y="82"/>
                      <a:pt x="135" y="82"/>
                      <a:pt x="135" y="82"/>
                    </a:cubicBezTo>
                    <a:cubicBezTo>
                      <a:pt x="135" y="82"/>
                      <a:pt x="135" y="82"/>
                      <a:pt x="135" y="82"/>
                    </a:cubicBezTo>
                    <a:cubicBezTo>
                      <a:pt x="135" y="82"/>
                      <a:pt x="135" y="82"/>
                      <a:pt x="135" y="82"/>
                    </a:cubicBezTo>
                    <a:cubicBezTo>
                      <a:pt x="135" y="82"/>
                      <a:pt x="135" y="82"/>
                      <a:pt x="135" y="82"/>
                    </a:cubicBezTo>
                    <a:cubicBezTo>
                      <a:pt x="135" y="82"/>
                      <a:pt x="135" y="82"/>
                      <a:pt x="135" y="82"/>
                    </a:cubicBezTo>
                    <a:cubicBezTo>
                      <a:pt x="135" y="82"/>
                      <a:pt x="135" y="82"/>
                      <a:pt x="135" y="82"/>
                    </a:cubicBezTo>
                    <a:cubicBezTo>
                      <a:pt x="135" y="82"/>
                      <a:pt x="135" y="82"/>
                      <a:pt x="135" y="82"/>
                    </a:cubicBezTo>
                    <a:cubicBezTo>
                      <a:pt x="135" y="82"/>
                      <a:pt x="135" y="82"/>
                      <a:pt x="135" y="82"/>
                    </a:cubicBezTo>
                    <a:cubicBezTo>
                      <a:pt x="135" y="82"/>
                      <a:pt x="135" y="82"/>
                      <a:pt x="135" y="82"/>
                    </a:cubicBezTo>
                    <a:cubicBezTo>
                      <a:pt x="135" y="82"/>
                      <a:pt x="135" y="82"/>
                      <a:pt x="135" y="82"/>
                    </a:cubicBezTo>
                    <a:cubicBezTo>
                      <a:pt x="135" y="82"/>
                      <a:pt x="135" y="82"/>
                      <a:pt x="135" y="82"/>
                    </a:cubicBezTo>
                    <a:cubicBezTo>
                      <a:pt x="135" y="82"/>
                      <a:pt x="135" y="82"/>
                      <a:pt x="135" y="82"/>
                    </a:cubicBezTo>
                    <a:cubicBezTo>
                      <a:pt x="135" y="82"/>
                      <a:pt x="135" y="82"/>
                      <a:pt x="135" y="82"/>
                    </a:cubicBezTo>
                    <a:cubicBezTo>
                      <a:pt x="134" y="82"/>
                      <a:pt x="134" y="82"/>
                      <a:pt x="134" y="82"/>
                    </a:cubicBezTo>
                    <a:cubicBezTo>
                      <a:pt x="134" y="82"/>
                      <a:pt x="134" y="82"/>
                      <a:pt x="134" y="82"/>
                    </a:cubicBezTo>
                    <a:cubicBezTo>
                      <a:pt x="134" y="82"/>
                      <a:pt x="134" y="82"/>
                      <a:pt x="134" y="82"/>
                    </a:cubicBezTo>
                    <a:cubicBezTo>
                      <a:pt x="134" y="82"/>
                      <a:pt x="134" y="82"/>
                      <a:pt x="134" y="82"/>
                    </a:cubicBezTo>
                    <a:cubicBezTo>
                      <a:pt x="134" y="82"/>
                      <a:pt x="134" y="82"/>
                      <a:pt x="134" y="82"/>
                    </a:cubicBezTo>
                    <a:cubicBezTo>
                      <a:pt x="134" y="82"/>
                      <a:pt x="134" y="82"/>
                      <a:pt x="134" y="82"/>
                    </a:cubicBezTo>
                    <a:cubicBezTo>
                      <a:pt x="134" y="82"/>
                      <a:pt x="134" y="82"/>
                      <a:pt x="134" y="82"/>
                    </a:cubicBezTo>
                    <a:cubicBezTo>
                      <a:pt x="134" y="82"/>
                      <a:pt x="134" y="82"/>
                      <a:pt x="134" y="82"/>
                    </a:cubicBezTo>
                    <a:cubicBezTo>
                      <a:pt x="134" y="82"/>
                      <a:pt x="134" y="82"/>
                      <a:pt x="134" y="82"/>
                    </a:cubicBezTo>
                    <a:cubicBezTo>
                      <a:pt x="134" y="82"/>
                      <a:pt x="134" y="82"/>
                      <a:pt x="134" y="82"/>
                    </a:cubicBezTo>
                    <a:cubicBezTo>
                      <a:pt x="134" y="82"/>
                      <a:pt x="134" y="82"/>
                      <a:pt x="134" y="82"/>
                    </a:cubicBezTo>
                    <a:cubicBezTo>
                      <a:pt x="134" y="82"/>
                      <a:pt x="134" y="82"/>
                      <a:pt x="134" y="82"/>
                    </a:cubicBezTo>
                    <a:cubicBezTo>
                      <a:pt x="133" y="82"/>
                      <a:pt x="133" y="82"/>
                      <a:pt x="133" y="82"/>
                    </a:cubicBezTo>
                    <a:cubicBezTo>
                      <a:pt x="133" y="82"/>
                      <a:pt x="133" y="82"/>
                      <a:pt x="133" y="82"/>
                    </a:cubicBezTo>
                    <a:cubicBezTo>
                      <a:pt x="133" y="82"/>
                      <a:pt x="133" y="82"/>
                      <a:pt x="133" y="82"/>
                    </a:cubicBezTo>
                    <a:cubicBezTo>
                      <a:pt x="133" y="82"/>
                      <a:pt x="133" y="82"/>
                      <a:pt x="133" y="82"/>
                    </a:cubicBezTo>
                    <a:cubicBezTo>
                      <a:pt x="133" y="82"/>
                      <a:pt x="133" y="82"/>
                      <a:pt x="133" y="82"/>
                    </a:cubicBezTo>
                    <a:cubicBezTo>
                      <a:pt x="133" y="82"/>
                      <a:pt x="133" y="82"/>
                      <a:pt x="133" y="82"/>
                    </a:cubicBezTo>
                    <a:cubicBezTo>
                      <a:pt x="133" y="82"/>
                      <a:pt x="133" y="82"/>
                      <a:pt x="133" y="82"/>
                    </a:cubicBezTo>
                    <a:cubicBezTo>
                      <a:pt x="133" y="82"/>
                      <a:pt x="133" y="82"/>
                      <a:pt x="133" y="82"/>
                    </a:cubicBezTo>
                    <a:cubicBezTo>
                      <a:pt x="133" y="82"/>
                      <a:pt x="133" y="82"/>
                      <a:pt x="133" y="82"/>
                    </a:cubicBezTo>
                    <a:cubicBezTo>
                      <a:pt x="133" y="82"/>
                      <a:pt x="133" y="82"/>
                      <a:pt x="133" y="82"/>
                    </a:cubicBezTo>
                    <a:cubicBezTo>
                      <a:pt x="133" y="82"/>
                      <a:pt x="133" y="82"/>
                      <a:pt x="133" y="82"/>
                    </a:cubicBezTo>
                    <a:cubicBezTo>
                      <a:pt x="132" y="83"/>
                      <a:pt x="132" y="83"/>
                      <a:pt x="132" y="83"/>
                    </a:cubicBezTo>
                    <a:cubicBezTo>
                      <a:pt x="132" y="83"/>
                      <a:pt x="132" y="83"/>
                      <a:pt x="132" y="83"/>
                    </a:cubicBezTo>
                    <a:cubicBezTo>
                      <a:pt x="132" y="82"/>
                      <a:pt x="132" y="82"/>
                      <a:pt x="132" y="82"/>
                    </a:cubicBezTo>
                    <a:cubicBezTo>
                      <a:pt x="132" y="83"/>
                      <a:pt x="132" y="83"/>
                      <a:pt x="132" y="83"/>
                    </a:cubicBezTo>
                    <a:cubicBezTo>
                      <a:pt x="132" y="83"/>
                      <a:pt x="132" y="83"/>
                      <a:pt x="132" y="83"/>
                    </a:cubicBezTo>
                    <a:cubicBezTo>
                      <a:pt x="132" y="83"/>
                      <a:pt x="132" y="83"/>
                      <a:pt x="132" y="83"/>
                    </a:cubicBezTo>
                    <a:cubicBezTo>
                      <a:pt x="132" y="83"/>
                      <a:pt x="132" y="83"/>
                      <a:pt x="132" y="83"/>
                    </a:cubicBezTo>
                    <a:cubicBezTo>
                      <a:pt x="132" y="83"/>
                      <a:pt x="132" y="83"/>
                      <a:pt x="132" y="83"/>
                    </a:cubicBezTo>
                    <a:cubicBezTo>
                      <a:pt x="132" y="83"/>
                      <a:pt x="132" y="83"/>
                      <a:pt x="132" y="83"/>
                    </a:cubicBezTo>
                    <a:cubicBezTo>
                      <a:pt x="132" y="83"/>
                      <a:pt x="132" y="83"/>
                      <a:pt x="132" y="83"/>
                    </a:cubicBezTo>
                    <a:cubicBezTo>
                      <a:pt x="132" y="83"/>
                      <a:pt x="132" y="83"/>
                      <a:pt x="132" y="83"/>
                    </a:cubicBezTo>
                    <a:cubicBezTo>
                      <a:pt x="132" y="83"/>
                      <a:pt x="132" y="83"/>
                      <a:pt x="132" y="83"/>
                    </a:cubicBezTo>
                    <a:cubicBezTo>
                      <a:pt x="132" y="83"/>
                      <a:pt x="132" y="83"/>
                      <a:pt x="132" y="83"/>
                    </a:cubicBezTo>
                    <a:cubicBezTo>
                      <a:pt x="131" y="83"/>
                      <a:pt x="131" y="83"/>
                      <a:pt x="131" y="83"/>
                    </a:cubicBezTo>
                    <a:cubicBezTo>
                      <a:pt x="131" y="83"/>
                      <a:pt x="131" y="83"/>
                      <a:pt x="131" y="83"/>
                    </a:cubicBezTo>
                    <a:cubicBezTo>
                      <a:pt x="131" y="83"/>
                      <a:pt x="131" y="83"/>
                      <a:pt x="131" y="83"/>
                    </a:cubicBezTo>
                    <a:cubicBezTo>
                      <a:pt x="131" y="83"/>
                      <a:pt x="131" y="83"/>
                      <a:pt x="131" y="83"/>
                    </a:cubicBezTo>
                    <a:cubicBezTo>
                      <a:pt x="131" y="83"/>
                      <a:pt x="131" y="83"/>
                      <a:pt x="131" y="83"/>
                    </a:cubicBezTo>
                    <a:cubicBezTo>
                      <a:pt x="131" y="83"/>
                      <a:pt x="131" y="83"/>
                      <a:pt x="131" y="83"/>
                    </a:cubicBezTo>
                    <a:cubicBezTo>
                      <a:pt x="131" y="83"/>
                      <a:pt x="131" y="83"/>
                      <a:pt x="131" y="83"/>
                    </a:cubicBezTo>
                    <a:cubicBezTo>
                      <a:pt x="131" y="83"/>
                      <a:pt x="131" y="83"/>
                      <a:pt x="131" y="83"/>
                    </a:cubicBezTo>
                    <a:cubicBezTo>
                      <a:pt x="131" y="83"/>
                      <a:pt x="131" y="83"/>
                      <a:pt x="131" y="83"/>
                    </a:cubicBezTo>
                    <a:cubicBezTo>
                      <a:pt x="131" y="83"/>
                      <a:pt x="131" y="83"/>
                      <a:pt x="131" y="83"/>
                    </a:cubicBezTo>
                    <a:cubicBezTo>
                      <a:pt x="131" y="83"/>
                      <a:pt x="131" y="83"/>
                      <a:pt x="131" y="83"/>
                    </a:cubicBezTo>
                    <a:cubicBezTo>
                      <a:pt x="131" y="83"/>
                      <a:pt x="131" y="83"/>
                      <a:pt x="131" y="83"/>
                    </a:cubicBezTo>
                    <a:cubicBezTo>
                      <a:pt x="131" y="83"/>
                      <a:pt x="131" y="83"/>
                      <a:pt x="131" y="83"/>
                    </a:cubicBezTo>
                    <a:cubicBezTo>
                      <a:pt x="131" y="83"/>
                      <a:pt x="131" y="83"/>
                      <a:pt x="131" y="83"/>
                    </a:cubicBezTo>
                    <a:cubicBezTo>
                      <a:pt x="131" y="83"/>
                      <a:pt x="131" y="83"/>
                      <a:pt x="131" y="83"/>
                    </a:cubicBezTo>
                    <a:cubicBezTo>
                      <a:pt x="131" y="83"/>
                      <a:pt x="131" y="83"/>
                      <a:pt x="131" y="83"/>
                    </a:cubicBezTo>
                    <a:cubicBezTo>
                      <a:pt x="130" y="83"/>
                      <a:pt x="130" y="83"/>
                      <a:pt x="130" y="83"/>
                    </a:cubicBezTo>
                    <a:cubicBezTo>
                      <a:pt x="130" y="83"/>
                      <a:pt x="130" y="83"/>
                      <a:pt x="130" y="83"/>
                    </a:cubicBezTo>
                    <a:cubicBezTo>
                      <a:pt x="130" y="83"/>
                      <a:pt x="130" y="83"/>
                      <a:pt x="130" y="83"/>
                    </a:cubicBezTo>
                    <a:cubicBezTo>
                      <a:pt x="130" y="83"/>
                      <a:pt x="130" y="83"/>
                      <a:pt x="130" y="83"/>
                    </a:cubicBezTo>
                    <a:cubicBezTo>
                      <a:pt x="130" y="84"/>
                      <a:pt x="130" y="84"/>
                      <a:pt x="130" y="84"/>
                    </a:cubicBezTo>
                    <a:cubicBezTo>
                      <a:pt x="130" y="83"/>
                      <a:pt x="130" y="83"/>
                      <a:pt x="130" y="83"/>
                    </a:cubicBezTo>
                    <a:cubicBezTo>
                      <a:pt x="130" y="84"/>
                      <a:pt x="130" y="84"/>
                      <a:pt x="130" y="84"/>
                    </a:cubicBezTo>
                    <a:cubicBezTo>
                      <a:pt x="129" y="84"/>
                      <a:pt x="129" y="84"/>
                      <a:pt x="129" y="84"/>
                    </a:cubicBezTo>
                    <a:cubicBezTo>
                      <a:pt x="129" y="84"/>
                      <a:pt x="129" y="84"/>
                      <a:pt x="129" y="84"/>
                    </a:cubicBezTo>
                    <a:cubicBezTo>
                      <a:pt x="129" y="84"/>
                      <a:pt x="129" y="84"/>
                      <a:pt x="129" y="84"/>
                    </a:cubicBezTo>
                    <a:cubicBezTo>
                      <a:pt x="129" y="84"/>
                      <a:pt x="129" y="84"/>
                      <a:pt x="129" y="84"/>
                    </a:cubicBezTo>
                    <a:cubicBezTo>
                      <a:pt x="129" y="83"/>
                      <a:pt x="129" y="83"/>
                      <a:pt x="129" y="83"/>
                    </a:cubicBezTo>
                    <a:cubicBezTo>
                      <a:pt x="129" y="83"/>
                      <a:pt x="129" y="83"/>
                      <a:pt x="129" y="83"/>
                    </a:cubicBezTo>
                    <a:cubicBezTo>
                      <a:pt x="129" y="83"/>
                      <a:pt x="129" y="83"/>
                      <a:pt x="129" y="83"/>
                    </a:cubicBezTo>
                    <a:cubicBezTo>
                      <a:pt x="129" y="83"/>
                      <a:pt x="129" y="83"/>
                      <a:pt x="129" y="83"/>
                    </a:cubicBezTo>
                    <a:cubicBezTo>
                      <a:pt x="129" y="83"/>
                      <a:pt x="129" y="83"/>
                      <a:pt x="129" y="83"/>
                    </a:cubicBezTo>
                    <a:cubicBezTo>
                      <a:pt x="129" y="83"/>
                      <a:pt x="129" y="83"/>
                      <a:pt x="129" y="83"/>
                    </a:cubicBezTo>
                    <a:cubicBezTo>
                      <a:pt x="129" y="83"/>
                      <a:pt x="129" y="83"/>
                      <a:pt x="129" y="83"/>
                    </a:cubicBezTo>
                    <a:cubicBezTo>
                      <a:pt x="129" y="83"/>
                      <a:pt x="129" y="83"/>
                      <a:pt x="129" y="83"/>
                    </a:cubicBezTo>
                    <a:cubicBezTo>
                      <a:pt x="129" y="83"/>
                      <a:pt x="129" y="83"/>
                      <a:pt x="129" y="83"/>
                    </a:cubicBezTo>
                    <a:cubicBezTo>
                      <a:pt x="129" y="83"/>
                      <a:pt x="129" y="83"/>
                      <a:pt x="129" y="83"/>
                    </a:cubicBezTo>
                    <a:cubicBezTo>
                      <a:pt x="129" y="83"/>
                      <a:pt x="129" y="83"/>
                      <a:pt x="129" y="83"/>
                    </a:cubicBezTo>
                    <a:cubicBezTo>
                      <a:pt x="129" y="83"/>
                      <a:pt x="129" y="83"/>
                      <a:pt x="129" y="83"/>
                    </a:cubicBezTo>
                    <a:cubicBezTo>
                      <a:pt x="129" y="83"/>
                      <a:pt x="129" y="83"/>
                      <a:pt x="129" y="83"/>
                    </a:cubicBezTo>
                    <a:cubicBezTo>
                      <a:pt x="129" y="83"/>
                      <a:pt x="129" y="83"/>
                      <a:pt x="129" y="83"/>
                    </a:cubicBezTo>
                    <a:cubicBezTo>
                      <a:pt x="130" y="83"/>
                      <a:pt x="130" y="83"/>
                      <a:pt x="130" y="83"/>
                    </a:cubicBezTo>
                    <a:cubicBezTo>
                      <a:pt x="130" y="83"/>
                      <a:pt x="130" y="83"/>
                      <a:pt x="130" y="83"/>
                    </a:cubicBezTo>
                    <a:cubicBezTo>
                      <a:pt x="130" y="83"/>
                      <a:pt x="130" y="83"/>
                      <a:pt x="130" y="83"/>
                    </a:cubicBezTo>
                    <a:cubicBezTo>
                      <a:pt x="130" y="83"/>
                      <a:pt x="130" y="83"/>
                      <a:pt x="130" y="83"/>
                    </a:cubicBezTo>
                    <a:cubicBezTo>
                      <a:pt x="130" y="83"/>
                      <a:pt x="130" y="83"/>
                      <a:pt x="130" y="83"/>
                    </a:cubicBezTo>
                    <a:cubicBezTo>
                      <a:pt x="130" y="83"/>
                      <a:pt x="130" y="83"/>
                      <a:pt x="130" y="83"/>
                    </a:cubicBezTo>
                    <a:cubicBezTo>
                      <a:pt x="130" y="83"/>
                      <a:pt x="130" y="83"/>
                      <a:pt x="130" y="83"/>
                    </a:cubicBezTo>
                    <a:cubicBezTo>
                      <a:pt x="130" y="83"/>
                      <a:pt x="130" y="83"/>
                      <a:pt x="130" y="83"/>
                    </a:cubicBezTo>
                    <a:cubicBezTo>
                      <a:pt x="130" y="83"/>
                      <a:pt x="130" y="83"/>
                      <a:pt x="130" y="83"/>
                    </a:cubicBezTo>
                    <a:cubicBezTo>
                      <a:pt x="130" y="83"/>
                      <a:pt x="130" y="83"/>
                      <a:pt x="130" y="83"/>
                    </a:cubicBezTo>
                    <a:cubicBezTo>
                      <a:pt x="130" y="83"/>
                      <a:pt x="130" y="83"/>
                      <a:pt x="130" y="83"/>
                    </a:cubicBezTo>
                    <a:cubicBezTo>
                      <a:pt x="130" y="83"/>
                      <a:pt x="130" y="83"/>
                      <a:pt x="130" y="83"/>
                    </a:cubicBezTo>
                    <a:cubicBezTo>
                      <a:pt x="130" y="83"/>
                      <a:pt x="130" y="83"/>
                      <a:pt x="130" y="83"/>
                    </a:cubicBezTo>
                    <a:cubicBezTo>
                      <a:pt x="130" y="83"/>
                      <a:pt x="130" y="83"/>
                      <a:pt x="130" y="83"/>
                    </a:cubicBezTo>
                    <a:cubicBezTo>
                      <a:pt x="130" y="83"/>
                      <a:pt x="130" y="83"/>
                      <a:pt x="130" y="83"/>
                    </a:cubicBezTo>
                    <a:cubicBezTo>
                      <a:pt x="130" y="83"/>
                      <a:pt x="130" y="83"/>
                      <a:pt x="130" y="83"/>
                    </a:cubicBezTo>
                    <a:cubicBezTo>
                      <a:pt x="130" y="83"/>
                      <a:pt x="130" y="83"/>
                      <a:pt x="130" y="83"/>
                    </a:cubicBezTo>
                    <a:cubicBezTo>
                      <a:pt x="130" y="83"/>
                      <a:pt x="130" y="83"/>
                      <a:pt x="130" y="83"/>
                    </a:cubicBezTo>
                    <a:cubicBezTo>
                      <a:pt x="131" y="83"/>
                      <a:pt x="131" y="83"/>
                      <a:pt x="131" y="83"/>
                    </a:cubicBezTo>
                    <a:cubicBezTo>
                      <a:pt x="130" y="82"/>
                      <a:pt x="130" y="82"/>
                      <a:pt x="130" y="82"/>
                    </a:cubicBezTo>
                    <a:cubicBezTo>
                      <a:pt x="130" y="82"/>
                      <a:pt x="130" y="82"/>
                      <a:pt x="130" y="82"/>
                    </a:cubicBezTo>
                    <a:cubicBezTo>
                      <a:pt x="130" y="82"/>
                      <a:pt x="130" y="82"/>
                      <a:pt x="130" y="82"/>
                    </a:cubicBezTo>
                    <a:cubicBezTo>
                      <a:pt x="130" y="82"/>
                      <a:pt x="130" y="82"/>
                      <a:pt x="130" y="82"/>
                    </a:cubicBezTo>
                    <a:cubicBezTo>
                      <a:pt x="130" y="82"/>
                      <a:pt x="130" y="82"/>
                      <a:pt x="130" y="82"/>
                    </a:cubicBezTo>
                    <a:cubicBezTo>
                      <a:pt x="130" y="82"/>
                      <a:pt x="130" y="82"/>
                      <a:pt x="130" y="82"/>
                    </a:cubicBezTo>
                    <a:cubicBezTo>
                      <a:pt x="130" y="82"/>
                      <a:pt x="130" y="82"/>
                      <a:pt x="130" y="82"/>
                    </a:cubicBezTo>
                    <a:cubicBezTo>
                      <a:pt x="130" y="82"/>
                      <a:pt x="130" y="82"/>
                      <a:pt x="130" y="82"/>
                    </a:cubicBezTo>
                    <a:cubicBezTo>
                      <a:pt x="130" y="82"/>
                      <a:pt x="130" y="82"/>
                      <a:pt x="130" y="82"/>
                    </a:cubicBezTo>
                    <a:cubicBezTo>
                      <a:pt x="130" y="82"/>
                      <a:pt x="130" y="82"/>
                      <a:pt x="130" y="82"/>
                    </a:cubicBezTo>
                    <a:cubicBezTo>
                      <a:pt x="129" y="82"/>
                      <a:pt x="129" y="82"/>
                      <a:pt x="129" y="82"/>
                    </a:cubicBezTo>
                    <a:cubicBezTo>
                      <a:pt x="129" y="82"/>
                      <a:pt x="129" y="82"/>
                      <a:pt x="129" y="82"/>
                    </a:cubicBezTo>
                    <a:cubicBezTo>
                      <a:pt x="129" y="82"/>
                      <a:pt x="129" y="82"/>
                      <a:pt x="129" y="82"/>
                    </a:cubicBezTo>
                    <a:cubicBezTo>
                      <a:pt x="129" y="83"/>
                      <a:pt x="129" y="83"/>
                      <a:pt x="129" y="83"/>
                    </a:cubicBezTo>
                    <a:cubicBezTo>
                      <a:pt x="129" y="82"/>
                      <a:pt x="129" y="82"/>
                      <a:pt x="129" y="82"/>
                    </a:cubicBezTo>
                    <a:cubicBezTo>
                      <a:pt x="129" y="82"/>
                      <a:pt x="129" y="82"/>
                      <a:pt x="129" y="82"/>
                    </a:cubicBezTo>
                    <a:cubicBezTo>
                      <a:pt x="129" y="82"/>
                      <a:pt x="129" y="82"/>
                      <a:pt x="129" y="82"/>
                    </a:cubicBezTo>
                    <a:cubicBezTo>
                      <a:pt x="129" y="82"/>
                      <a:pt x="129" y="82"/>
                      <a:pt x="129" y="82"/>
                    </a:cubicBezTo>
                    <a:cubicBezTo>
                      <a:pt x="129" y="82"/>
                      <a:pt x="129" y="82"/>
                      <a:pt x="129" y="82"/>
                    </a:cubicBezTo>
                    <a:cubicBezTo>
                      <a:pt x="129" y="82"/>
                      <a:pt x="129" y="82"/>
                      <a:pt x="129" y="82"/>
                    </a:cubicBezTo>
                    <a:cubicBezTo>
                      <a:pt x="129" y="82"/>
                      <a:pt x="129" y="82"/>
                      <a:pt x="129" y="82"/>
                    </a:cubicBezTo>
                    <a:cubicBezTo>
                      <a:pt x="129" y="82"/>
                      <a:pt x="129" y="82"/>
                      <a:pt x="129" y="82"/>
                    </a:cubicBezTo>
                    <a:cubicBezTo>
                      <a:pt x="128" y="82"/>
                      <a:pt x="128" y="82"/>
                      <a:pt x="128" y="82"/>
                    </a:cubicBezTo>
                    <a:cubicBezTo>
                      <a:pt x="129" y="83"/>
                      <a:pt x="129" y="83"/>
                      <a:pt x="129" y="83"/>
                    </a:cubicBezTo>
                    <a:cubicBezTo>
                      <a:pt x="129" y="83"/>
                      <a:pt x="129" y="83"/>
                      <a:pt x="129" y="83"/>
                    </a:cubicBezTo>
                    <a:cubicBezTo>
                      <a:pt x="129" y="83"/>
                      <a:pt x="129" y="83"/>
                      <a:pt x="129" y="83"/>
                    </a:cubicBezTo>
                    <a:cubicBezTo>
                      <a:pt x="129" y="83"/>
                      <a:pt x="129" y="83"/>
                      <a:pt x="129" y="83"/>
                    </a:cubicBezTo>
                    <a:cubicBezTo>
                      <a:pt x="129" y="83"/>
                      <a:pt x="129" y="83"/>
                      <a:pt x="129" y="83"/>
                    </a:cubicBezTo>
                    <a:cubicBezTo>
                      <a:pt x="129" y="83"/>
                      <a:pt x="129" y="83"/>
                      <a:pt x="129" y="83"/>
                    </a:cubicBezTo>
                    <a:cubicBezTo>
                      <a:pt x="128" y="83"/>
                      <a:pt x="128" y="83"/>
                      <a:pt x="128" y="83"/>
                    </a:cubicBezTo>
                    <a:cubicBezTo>
                      <a:pt x="128" y="83"/>
                      <a:pt x="128" y="83"/>
                      <a:pt x="128" y="83"/>
                    </a:cubicBezTo>
                    <a:cubicBezTo>
                      <a:pt x="128" y="83"/>
                      <a:pt x="128" y="83"/>
                      <a:pt x="128" y="83"/>
                    </a:cubicBezTo>
                    <a:cubicBezTo>
                      <a:pt x="128" y="83"/>
                      <a:pt x="128" y="83"/>
                      <a:pt x="128" y="83"/>
                    </a:cubicBezTo>
                    <a:cubicBezTo>
                      <a:pt x="128" y="83"/>
                      <a:pt x="128" y="83"/>
                      <a:pt x="128" y="83"/>
                    </a:cubicBezTo>
                    <a:cubicBezTo>
                      <a:pt x="128" y="83"/>
                      <a:pt x="128" y="83"/>
                      <a:pt x="128" y="83"/>
                    </a:cubicBezTo>
                    <a:cubicBezTo>
                      <a:pt x="128" y="82"/>
                      <a:pt x="128" y="82"/>
                      <a:pt x="128" y="82"/>
                    </a:cubicBezTo>
                    <a:cubicBezTo>
                      <a:pt x="128" y="82"/>
                      <a:pt x="128" y="82"/>
                      <a:pt x="128" y="82"/>
                    </a:cubicBezTo>
                    <a:cubicBezTo>
                      <a:pt x="128" y="82"/>
                      <a:pt x="128" y="82"/>
                      <a:pt x="128" y="82"/>
                    </a:cubicBezTo>
                    <a:cubicBezTo>
                      <a:pt x="128" y="82"/>
                      <a:pt x="128" y="82"/>
                      <a:pt x="128" y="82"/>
                    </a:cubicBezTo>
                    <a:cubicBezTo>
                      <a:pt x="128" y="82"/>
                      <a:pt x="128" y="82"/>
                      <a:pt x="128" y="82"/>
                    </a:cubicBezTo>
                    <a:cubicBezTo>
                      <a:pt x="128" y="82"/>
                      <a:pt x="128" y="82"/>
                      <a:pt x="128" y="82"/>
                    </a:cubicBezTo>
                    <a:cubicBezTo>
                      <a:pt x="128" y="82"/>
                      <a:pt x="128" y="82"/>
                      <a:pt x="128" y="82"/>
                    </a:cubicBezTo>
                    <a:cubicBezTo>
                      <a:pt x="128" y="82"/>
                      <a:pt x="128" y="82"/>
                      <a:pt x="128" y="82"/>
                    </a:cubicBezTo>
                    <a:cubicBezTo>
                      <a:pt x="128" y="82"/>
                      <a:pt x="128" y="82"/>
                      <a:pt x="128" y="82"/>
                    </a:cubicBezTo>
                    <a:cubicBezTo>
                      <a:pt x="128" y="82"/>
                      <a:pt x="128" y="82"/>
                      <a:pt x="128" y="82"/>
                    </a:cubicBezTo>
                    <a:cubicBezTo>
                      <a:pt x="128" y="82"/>
                      <a:pt x="128" y="82"/>
                      <a:pt x="128" y="82"/>
                    </a:cubicBezTo>
                    <a:cubicBezTo>
                      <a:pt x="128" y="82"/>
                      <a:pt x="128" y="82"/>
                      <a:pt x="128" y="82"/>
                    </a:cubicBezTo>
                    <a:cubicBezTo>
                      <a:pt x="128" y="82"/>
                      <a:pt x="128" y="82"/>
                      <a:pt x="128" y="82"/>
                    </a:cubicBezTo>
                    <a:cubicBezTo>
                      <a:pt x="128" y="82"/>
                      <a:pt x="128" y="82"/>
                      <a:pt x="128" y="82"/>
                    </a:cubicBezTo>
                    <a:cubicBezTo>
                      <a:pt x="128" y="82"/>
                      <a:pt x="128" y="82"/>
                      <a:pt x="128" y="82"/>
                    </a:cubicBezTo>
                    <a:cubicBezTo>
                      <a:pt x="128" y="82"/>
                      <a:pt x="128" y="82"/>
                      <a:pt x="128" y="82"/>
                    </a:cubicBezTo>
                    <a:cubicBezTo>
                      <a:pt x="128" y="82"/>
                      <a:pt x="128" y="82"/>
                      <a:pt x="128" y="82"/>
                    </a:cubicBezTo>
                    <a:cubicBezTo>
                      <a:pt x="128" y="82"/>
                      <a:pt x="128" y="82"/>
                      <a:pt x="128" y="82"/>
                    </a:cubicBezTo>
                    <a:cubicBezTo>
                      <a:pt x="128" y="82"/>
                      <a:pt x="128" y="82"/>
                      <a:pt x="128" y="82"/>
                    </a:cubicBezTo>
                    <a:cubicBezTo>
                      <a:pt x="127" y="81"/>
                      <a:pt x="127" y="81"/>
                      <a:pt x="127" y="81"/>
                    </a:cubicBezTo>
                    <a:cubicBezTo>
                      <a:pt x="127" y="81"/>
                      <a:pt x="127" y="81"/>
                      <a:pt x="127" y="81"/>
                    </a:cubicBezTo>
                    <a:cubicBezTo>
                      <a:pt x="127" y="81"/>
                      <a:pt x="127" y="81"/>
                      <a:pt x="127" y="81"/>
                    </a:cubicBezTo>
                    <a:cubicBezTo>
                      <a:pt x="127" y="81"/>
                      <a:pt x="127" y="81"/>
                      <a:pt x="127" y="81"/>
                    </a:cubicBezTo>
                    <a:cubicBezTo>
                      <a:pt x="127" y="81"/>
                      <a:pt x="127" y="81"/>
                      <a:pt x="127" y="81"/>
                    </a:cubicBezTo>
                    <a:cubicBezTo>
                      <a:pt x="127" y="81"/>
                      <a:pt x="127" y="81"/>
                      <a:pt x="127" y="81"/>
                    </a:cubicBezTo>
                    <a:cubicBezTo>
                      <a:pt x="127" y="81"/>
                      <a:pt x="127" y="81"/>
                      <a:pt x="127" y="81"/>
                    </a:cubicBezTo>
                    <a:cubicBezTo>
                      <a:pt x="127" y="81"/>
                      <a:pt x="127" y="81"/>
                      <a:pt x="127" y="81"/>
                    </a:cubicBezTo>
                    <a:cubicBezTo>
                      <a:pt x="127" y="81"/>
                      <a:pt x="127" y="81"/>
                      <a:pt x="127" y="81"/>
                    </a:cubicBezTo>
                    <a:cubicBezTo>
                      <a:pt x="127" y="81"/>
                      <a:pt x="127" y="81"/>
                      <a:pt x="127" y="81"/>
                    </a:cubicBezTo>
                    <a:cubicBezTo>
                      <a:pt x="127" y="81"/>
                      <a:pt x="127" y="81"/>
                      <a:pt x="127" y="81"/>
                    </a:cubicBezTo>
                    <a:cubicBezTo>
                      <a:pt x="127" y="81"/>
                      <a:pt x="127" y="81"/>
                      <a:pt x="127" y="81"/>
                    </a:cubicBezTo>
                    <a:cubicBezTo>
                      <a:pt x="127" y="81"/>
                      <a:pt x="127" y="81"/>
                      <a:pt x="127" y="81"/>
                    </a:cubicBezTo>
                    <a:cubicBezTo>
                      <a:pt x="127" y="81"/>
                      <a:pt x="127" y="81"/>
                      <a:pt x="127" y="81"/>
                    </a:cubicBezTo>
                    <a:cubicBezTo>
                      <a:pt x="127" y="81"/>
                      <a:pt x="127" y="81"/>
                      <a:pt x="127" y="81"/>
                    </a:cubicBezTo>
                    <a:cubicBezTo>
                      <a:pt x="127" y="81"/>
                      <a:pt x="127" y="81"/>
                      <a:pt x="127" y="81"/>
                    </a:cubicBezTo>
                    <a:cubicBezTo>
                      <a:pt x="127" y="81"/>
                      <a:pt x="127" y="81"/>
                      <a:pt x="127" y="81"/>
                    </a:cubicBezTo>
                    <a:cubicBezTo>
                      <a:pt x="127" y="81"/>
                      <a:pt x="127" y="81"/>
                      <a:pt x="127" y="81"/>
                    </a:cubicBezTo>
                    <a:cubicBezTo>
                      <a:pt x="126" y="81"/>
                      <a:pt x="126" y="81"/>
                      <a:pt x="126" y="81"/>
                    </a:cubicBezTo>
                    <a:cubicBezTo>
                      <a:pt x="127" y="81"/>
                      <a:pt x="127" y="81"/>
                      <a:pt x="127" y="81"/>
                    </a:cubicBezTo>
                    <a:cubicBezTo>
                      <a:pt x="126" y="81"/>
                      <a:pt x="126" y="81"/>
                      <a:pt x="126" y="81"/>
                    </a:cubicBezTo>
                    <a:cubicBezTo>
                      <a:pt x="126" y="81"/>
                      <a:pt x="126" y="81"/>
                      <a:pt x="126" y="81"/>
                    </a:cubicBezTo>
                    <a:cubicBezTo>
                      <a:pt x="126" y="81"/>
                      <a:pt x="126" y="81"/>
                      <a:pt x="126" y="81"/>
                    </a:cubicBezTo>
                    <a:cubicBezTo>
                      <a:pt x="126" y="80"/>
                      <a:pt x="126" y="80"/>
                      <a:pt x="126" y="80"/>
                    </a:cubicBezTo>
                    <a:cubicBezTo>
                      <a:pt x="126" y="80"/>
                      <a:pt x="126" y="80"/>
                      <a:pt x="126" y="80"/>
                    </a:cubicBezTo>
                    <a:cubicBezTo>
                      <a:pt x="126" y="80"/>
                      <a:pt x="126" y="80"/>
                      <a:pt x="126" y="80"/>
                    </a:cubicBezTo>
                    <a:cubicBezTo>
                      <a:pt x="126" y="80"/>
                      <a:pt x="126" y="80"/>
                      <a:pt x="126" y="80"/>
                    </a:cubicBezTo>
                    <a:cubicBezTo>
                      <a:pt x="126" y="80"/>
                      <a:pt x="126" y="80"/>
                      <a:pt x="126" y="80"/>
                    </a:cubicBezTo>
                    <a:cubicBezTo>
                      <a:pt x="126" y="80"/>
                      <a:pt x="126" y="80"/>
                      <a:pt x="126" y="80"/>
                    </a:cubicBezTo>
                    <a:cubicBezTo>
                      <a:pt x="126" y="80"/>
                      <a:pt x="126" y="80"/>
                      <a:pt x="126" y="80"/>
                    </a:cubicBezTo>
                    <a:cubicBezTo>
                      <a:pt x="126" y="80"/>
                      <a:pt x="126" y="80"/>
                      <a:pt x="126" y="80"/>
                    </a:cubicBezTo>
                    <a:cubicBezTo>
                      <a:pt x="126" y="80"/>
                      <a:pt x="126" y="80"/>
                      <a:pt x="126" y="80"/>
                    </a:cubicBezTo>
                    <a:cubicBezTo>
                      <a:pt x="126" y="80"/>
                      <a:pt x="126" y="80"/>
                      <a:pt x="126" y="80"/>
                    </a:cubicBezTo>
                    <a:cubicBezTo>
                      <a:pt x="126" y="80"/>
                      <a:pt x="126" y="80"/>
                      <a:pt x="126" y="80"/>
                    </a:cubicBezTo>
                    <a:cubicBezTo>
                      <a:pt x="125" y="80"/>
                      <a:pt x="125" y="80"/>
                      <a:pt x="125" y="80"/>
                    </a:cubicBezTo>
                    <a:cubicBezTo>
                      <a:pt x="125" y="80"/>
                      <a:pt x="125" y="80"/>
                      <a:pt x="125" y="80"/>
                    </a:cubicBezTo>
                    <a:cubicBezTo>
                      <a:pt x="125" y="80"/>
                      <a:pt x="125" y="80"/>
                      <a:pt x="125" y="80"/>
                    </a:cubicBezTo>
                    <a:cubicBezTo>
                      <a:pt x="125" y="79"/>
                      <a:pt x="125" y="79"/>
                      <a:pt x="125" y="79"/>
                    </a:cubicBezTo>
                    <a:cubicBezTo>
                      <a:pt x="125" y="79"/>
                      <a:pt x="125" y="79"/>
                      <a:pt x="125" y="79"/>
                    </a:cubicBezTo>
                    <a:cubicBezTo>
                      <a:pt x="125" y="79"/>
                      <a:pt x="125" y="79"/>
                      <a:pt x="125" y="79"/>
                    </a:cubicBezTo>
                    <a:cubicBezTo>
                      <a:pt x="125" y="79"/>
                      <a:pt x="125" y="79"/>
                      <a:pt x="125" y="79"/>
                    </a:cubicBezTo>
                    <a:cubicBezTo>
                      <a:pt x="125" y="79"/>
                      <a:pt x="125" y="79"/>
                      <a:pt x="125" y="79"/>
                    </a:cubicBezTo>
                    <a:cubicBezTo>
                      <a:pt x="125" y="79"/>
                      <a:pt x="125" y="79"/>
                      <a:pt x="125" y="79"/>
                    </a:cubicBezTo>
                    <a:cubicBezTo>
                      <a:pt x="125" y="79"/>
                      <a:pt x="125" y="79"/>
                      <a:pt x="125" y="79"/>
                    </a:cubicBezTo>
                    <a:cubicBezTo>
                      <a:pt x="125" y="79"/>
                      <a:pt x="125" y="79"/>
                      <a:pt x="125" y="79"/>
                    </a:cubicBezTo>
                    <a:cubicBezTo>
                      <a:pt x="125" y="79"/>
                      <a:pt x="125" y="79"/>
                      <a:pt x="125" y="79"/>
                    </a:cubicBezTo>
                    <a:cubicBezTo>
                      <a:pt x="125" y="79"/>
                      <a:pt x="125" y="79"/>
                      <a:pt x="125" y="79"/>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9"/>
                      <a:pt x="125" y="79"/>
                      <a:pt x="125" y="79"/>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4" y="79"/>
                      <a:pt x="124" y="79"/>
                      <a:pt x="124" y="79"/>
                    </a:cubicBezTo>
                    <a:cubicBezTo>
                      <a:pt x="124" y="79"/>
                      <a:pt x="124" y="79"/>
                      <a:pt x="124" y="79"/>
                    </a:cubicBezTo>
                    <a:cubicBezTo>
                      <a:pt x="124" y="79"/>
                      <a:pt x="124" y="79"/>
                      <a:pt x="124" y="79"/>
                    </a:cubicBezTo>
                    <a:cubicBezTo>
                      <a:pt x="124" y="78"/>
                      <a:pt x="124" y="78"/>
                      <a:pt x="124" y="78"/>
                    </a:cubicBezTo>
                    <a:cubicBezTo>
                      <a:pt x="124" y="78"/>
                      <a:pt x="124" y="78"/>
                      <a:pt x="124" y="78"/>
                    </a:cubicBezTo>
                    <a:cubicBezTo>
                      <a:pt x="124" y="78"/>
                      <a:pt x="124" y="78"/>
                      <a:pt x="124" y="78"/>
                    </a:cubicBezTo>
                    <a:cubicBezTo>
                      <a:pt x="124" y="78"/>
                      <a:pt x="124" y="78"/>
                      <a:pt x="124" y="78"/>
                    </a:cubicBezTo>
                    <a:cubicBezTo>
                      <a:pt x="124" y="78"/>
                      <a:pt x="124" y="78"/>
                      <a:pt x="124" y="78"/>
                    </a:cubicBezTo>
                    <a:cubicBezTo>
                      <a:pt x="124" y="78"/>
                      <a:pt x="124" y="78"/>
                      <a:pt x="124" y="78"/>
                    </a:cubicBezTo>
                    <a:cubicBezTo>
                      <a:pt x="124" y="78"/>
                      <a:pt x="124" y="78"/>
                      <a:pt x="124" y="78"/>
                    </a:cubicBezTo>
                    <a:cubicBezTo>
                      <a:pt x="124" y="78"/>
                      <a:pt x="124" y="78"/>
                      <a:pt x="124" y="78"/>
                    </a:cubicBezTo>
                    <a:cubicBezTo>
                      <a:pt x="124" y="78"/>
                      <a:pt x="124" y="78"/>
                      <a:pt x="124" y="78"/>
                    </a:cubicBezTo>
                    <a:cubicBezTo>
                      <a:pt x="124" y="78"/>
                      <a:pt x="124" y="78"/>
                      <a:pt x="124" y="78"/>
                    </a:cubicBezTo>
                    <a:cubicBezTo>
                      <a:pt x="124" y="78"/>
                      <a:pt x="124" y="78"/>
                      <a:pt x="124" y="78"/>
                    </a:cubicBezTo>
                    <a:cubicBezTo>
                      <a:pt x="124" y="78"/>
                      <a:pt x="124" y="78"/>
                      <a:pt x="124" y="78"/>
                    </a:cubicBezTo>
                    <a:cubicBezTo>
                      <a:pt x="124" y="77"/>
                      <a:pt x="124" y="77"/>
                      <a:pt x="124" y="77"/>
                    </a:cubicBezTo>
                    <a:cubicBezTo>
                      <a:pt x="124" y="77"/>
                      <a:pt x="124" y="77"/>
                      <a:pt x="124" y="77"/>
                    </a:cubicBezTo>
                    <a:cubicBezTo>
                      <a:pt x="124" y="77"/>
                      <a:pt x="124" y="77"/>
                      <a:pt x="124" y="77"/>
                    </a:cubicBezTo>
                    <a:cubicBezTo>
                      <a:pt x="124" y="77"/>
                      <a:pt x="124" y="77"/>
                      <a:pt x="124" y="77"/>
                    </a:cubicBezTo>
                    <a:cubicBezTo>
                      <a:pt x="124" y="77"/>
                      <a:pt x="124" y="77"/>
                      <a:pt x="124" y="77"/>
                    </a:cubicBezTo>
                    <a:cubicBezTo>
                      <a:pt x="124" y="77"/>
                      <a:pt x="124" y="77"/>
                      <a:pt x="124" y="77"/>
                    </a:cubicBezTo>
                    <a:cubicBezTo>
                      <a:pt x="124" y="77"/>
                      <a:pt x="124" y="77"/>
                      <a:pt x="124" y="77"/>
                    </a:cubicBezTo>
                    <a:cubicBezTo>
                      <a:pt x="124" y="77"/>
                      <a:pt x="124" y="77"/>
                      <a:pt x="124" y="77"/>
                    </a:cubicBezTo>
                    <a:cubicBezTo>
                      <a:pt x="124" y="77"/>
                      <a:pt x="124" y="77"/>
                      <a:pt x="124" y="77"/>
                    </a:cubicBezTo>
                    <a:cubicBezTo>
                      <a:pt x="124" y="77"/>
                      <a:pt x="124" y="77"/>
                      <a:pt x="124" y="77"/>
                    </a:cubicBezTo>
                    <a:cubicBezTo>
                      <a:pt x="124" y="76"/>
                      <a:pt x="124" y="76"/>
                      <a:pt x="124" y="76"/>
                    </a:cubicBezTo>
                    <a:cubicBezTo>
                      <a:pt x="124" y="76"/>
                      <a:pt x="124" y="76"/>
                      <a:pt x="124" y="76"/>
                    </a:cubicBezTo>
                    <a:cubicBezTo>
                      <a:pt x="124" y="76"/>
                      <a:pt x="124" y="76"/>
                      <a:pt x="124" y="76"/>
                    </a:cubicBezTo>
                    <a:cubicBezTo>
                      <a:pt x="124" y="76"/>
                      <a:pt x="124" y="76"/>
                      <a:pt x="124" y="76"/>
                    </a:cubicBezTo>
                    <a:cubicBezTo>
                      <a:pt x="124" y="76"/>
                      <a:pt x="124" y="76"/>
                      <a:pt x="124" y="76"/>
                    </a:cubicBezTo>
                    <a:cubicBezTo>
                      <a:pt x="124" y="76"/>
                      <a:pt x="124" y="76"/>
                      <a:pt x="124" y="76"/>
                    </a:cubicBezTo>
                    <a:cubicBezTo>
                      <a:pt x="124" y="76"/>
                      <a:pt x="124" y="76"/>
                      <a:pt x="124" y="76"/>
                    </a:cubicBezTo>
                    <a:cubicBezTo>
                      <a:pt x="124" y="76"/>
                      <a:pt x="124" y="76"/>
                      <a:pt x="124" y="76"/>
                    </a:cubicBezTo>
                    <a:cubicBezTo>
                      <a:pt x="124" y="76"/>
                      <a:pt x="124" y="76"/>
                      <a:pt x="124" y="76"/>
                    </a:cubicBezTo>
                    <a:cubicBezTo>
                      <a:pt x="124" y="76"/>
                      <a:pt x="124" y="76"/>
                      <a:pt x="124" y="76"/>
                    </a:cubicBezTo>
                    <a:cubicBezTo>
                      <a:pt x="124" y="76"/>
                      <a:pt x="124" y="76"/>
                      <a:pt x="124" y="76"/>
                    </a:cubicBezTo>
                    <a:cubicBezTo>
                      <a:pt x="124" y="76"/>
                      <a:pt x="124" y="76"/>
                      <a:pt x="124" y="76"/>
                    </a:cubicBezTo>
                    <a:cubicBezTo>
                      <a:pt x="124" y="76"/>
                      <a:pt x="124" y="76"/>
                      <a:pt x="124" y="76"/>
                    </a:cubicBezTo>
                    <a:cubicBezTo>
                      <a:pt x="124" y="76"/>
                      <a:pt x="124" y="76"/>
                      <a:pt x="124" y="76"/>
                    </a:cubicBezTo>
                    <a:cubicBezTo>
                      <a:pt x="124" y="76"/>
                      <a:pt x="124" y="76"/>
                      <a:pt x="124" y="76"/>
                    </a:cubicBezTo>
                    <a:cubicBezTo>
                      <a:pt x="124" y="76"/>
                      <a:pt x="124" y="76"/>
                      <a:pt x="124" y="76"/>
                    </a:cubicBezTo>
                    <a:cubicBezTo>
                      <a:pt x="124" y="76"/>
                      <a:pt x="124" y="76"/>
                      <a:pt x="124" y="76"/>
                    </a:cubicBezTo>
                    <a:cubicBezTo>
                      <a:pt x="124" y="76"/>
                      <a:pt x="124" y="76"/>
                      <a:pt x="124" y="76"/>
                    </a:cubicBezTo>
                    <a:cubicBezTo>
                      <a:pt x="124" y="76"/>
                      <a:pt x="124" y="76"/>
                      <a:pt x="124" y="76"/>
                    </a:cubicBezTo>
                    <a:cubicBezTo>
                      <a:pt x="124" y="76"/>
                      <a:pt x="124" y="76"/>
                      <a:pt x="124" y="76"/>
                    </a:cubicBezTo>
                    <a:cubicBezTo>
                      <a:pt x="124" y="76"/>
                      <a:pt x="124" y="76"/>
                      <a:pt x="124" y="76"/>
                    </a:cubicBezTo>
                    <a:cubicBezTo>
                      <a:pt x="124" y="76"/>
                      <a:pt x="124" y="76"/>
                      <a:pt x="124" y="76"/>
                    </a:cubicBezTo>
                    <a:cubicBezTo>
                      <a:pt x="124" y="75"/>
                      <a:pt x="124" y="75"/>
                      <a:pt x="124" y="75"/>
                    </a:cubicBezTo>
                    <a:cubicBezTo>
                      <a:pt x="124" y="76"/>
                      <a:pt x="124" y="76"/>
                      <a:pt x="124" y="76"/>
                    </a:cubicBezTo>
                    <a:cubicBezTo>
                      <a:pt x="124" y="75"/>
                      <a:pt x="124" y="75"/>
                      <a:pt x="124" y="75"/>
                    </a:cubicBezTo>
                    <a:cubicBezTo>
                      <a:pt x="124" y="75"/>
                      <a:pt x="124" y="75"/>
                      <a:pt x="124" y="75"/>
                    </a:cubicBezTo>
                    <a:cubicBezTo>
                      <a:pt x="124" y="75"/>
                      <a:pt x="124" y="75"/>
                      <a:pt x="124" y="75"/>
                    </a:cubicBezTo>
                    <a:cubicBezTo>
                      <a:pt x="124" y="75"/>
                      <a:pt x="124" y="75"/>
                      <a:pt x="124" y="75"/>
                    </a:cubicBezTo>
                    <a:cubicBezTo>
                      <a:pt x="124" y="75"/>
                      <a:pt x="124" y="75"/>
                      <a:pt x="124" y="75"/>
                    </a:cubicBezTo>
                    <a:cubicBezTo>
                      <a:pt x="124" y="75"/>
                      <a:pt x="124" y="75"/>
                      <a:pt x="124" y="75"/>
                    </a:cubicBezTo>
                    <a:cubicBezTo>
                      <a:pt x="124" y="75"/>
                      <a:pt x="124" y="75"/>
                      <a:pt x="124" y="75"/>
                    </a:cubicBezTo>
                    <a:cubicBezTo>
                      <a:pt x="124" y="75"/>
                      <a:pt x="124" y="75"/>
                      <a:pt x="124" y="75"/>
                    </a:cubicBezTo>
                    <a:cubicBezTo>
                      <a:pt x="124" y="75"/>
                      <a:pt x="124" y="75"/>
                      <a:pt x="124" y="75"/>
                    </a:cubicBezTo>
                    <a:cubicBezTo>
                      <a:pt x="124" y="75"/>
                      <a:pt x="124" y="75"/>
                      <a:pt x="124" y="75"/>
                    </a:cubicBezTo>
                    <a:cubicBezTo>
                      <a:pt x="124" y="75"/>
                      <a:pt x="124" y="75"/>
                      <a:pt x="124" y="75"/>
                    </a:cubicBezTo>
                    <a:cubicBezTo>
                      <a:pt x="124" y="75"/>
                      <a:pt x="124" y="75"/>
                      <a:pt x="124" y="75"/>
                    </a:cubicBezTo>
                    <a:cubicBezTo>
                      <a:pt x="124" y="75"/>
                      <a:pt x="124" y="75"/>
                      <a:pt x="124" y="75"/>
                    </a:cubicBezTo>
                    <a:cubicBezTo>
                      <a:pt x="124" y="75"/>
                      <a:pt x="124" y="75"/>
                      <a:pt x="124" y="75"/>
                    </a:cubicBezTo>
                    <a:cubicBezTo>
                      <a:pt x="124" y="75"/>
                      <a:pt x="124" y="75"/>
                      <a:pt x="124" y="75"/>
                    </a:cubicBezTo>
                    <a:cubicBezTo>
                      <a:pt x="124" y="75"/>
                      <a:pt x="124" y="75"/>
                      <a:pt x="124" y="75"/>
                    </a:cubicBezTo>
                    <a:cubicBezTo>
                      <a:pt x="124" y="75"/>
                      <a:pt x="124" y="75"/>
                      <a:pt x="124" y="75"/>
                    </a:cubicBezTo>
                    <a:cubicBezTo>
                      <a:pt x="124" y="75"/>
                      <a:pt x="124" y="75"/>
                      <a:pt x="124" y="75"/>
                    </a:cubicBezTo>
                    <a:cubicBezTo>
                      <a:pt x="124" y="75"/>
                      <a:pt x="124" y="75"/>
                      <a:pt x="124" y="75"/>
                    </a:cubicBezTo>
                    <a:cubicBezTo>
                      <a:pt x="124" y="75"/>
                      <a:pt x="124" y="75"/>
                      <a:pt x="124" y="75"/>
                    </a:cubicBezTo>
                    <a:cubicBezTo>
                      <a:pt x="124" y="75"/>
                      <a:pt x="124" y="75"/>
                      <a:pt x="124" y="75"/>
                    </a:cubicBezTo>
                    <a:cubicBezTo>
                      <a:pt x="124" y="75"/>
                      <a:pt x="124" y="75"/>
                      <a:pt x="124" y="75"/>
                    </a:cubicBezTo>
                    <a:cubicBezTo>
                      <a:pt x="124" y="74"/>
                      <a:pt x="124" y="74"/>
                      <a:pt x="124" y="74"/>
                    </a:cubicBezTo>
                    <a:cubicBezTo>
                      <a:pt x="124" y="75"/>
                      <a:pt x="124" y="75"/>
                      <a:pt x="124" y="75"/>
                    </a:cubicBezTo>
                    <a:cubicBezTo>
                      <a:pt x="124" y="74"/>
                      <a:pt x="124" y="74"/>
                      <a:pt x="124" y="74"/>
                    </a:cubicBezTo>
                    <a:cubicBezTo>
                      <a:pt x="124" y="74"/>
                      <a:pt x="124" y="74"/>
                      <a:pt x="124" y="74"/>
                    </a:cubicBezTo>
                    <a:cubicBezTo>
                      <a:pt x="124" y="74"/>
                      <a:pt x="124" y="74"/>
                      <a:pt x="124" y="74"/>
                    </a:cubicBezTo>
                    <a:cubicBezTo>
                      <a:pt x="124" y="74"/>
                      <a:pt x="124" y="74"/>
                      <a:pt x="124" y="74"/>
                    </a:cubicBezTo>
                    <a:cubicBezTo>
                      <a:pt x="124" y="74"/>
                      <a:pt x="124" y="74"/>
                      <a:pt x="124" y="74"/>
                    </a:cubicBezTo>
                    <a:cubicBezTo>
                      <a:pt x="124" y="74"/>
                      <a:pt x="124" y="74"/>
                      <a:pt x="124" y="74"/>
                    </a:cubicBezTo>
                    <a:cubicBezTo>
                      <a:pt x="124" y="74"/>
                      <a:pt x="124" y="74"/>
                      <a:pt x="124" y="74"/>
                    </a:cubicBezTo>
                    <a:cubicBezTo>
                      <a:pt x="124" y="74"/>
                      <a:pt x="124" y="74"/>
                      <a:pt x="124" y="74"/>
                    </a:cubicBezTo>
                    <a:cubicBezTo>
                      <a:pt x="124" y="74"/>
                      <a:pt x="124" y="74"/>
                      <a:pt x="124" y="74"/>
                    </a:cubicBezTo>
                    <a:cubicBezTo>
                      <a:pt x="124" y="74"/>
                      <a:pt x="124" y="74"/>
                      <a:pt x="124" y="74"/>
                    </a:cubicBezTo>
                    <a:cubicBezTo>
                      <a:pt x="124" y="74"/>
                      <a:pt x="124" y="74"/>
                      <a:pt x="124" y="74"/>
                    </a:cubicBezTo>
                    <a:cubicBezTo>
                      <a:pt x="124" y="74"/>
                      <a:pt x="124" y="74"/>
                      <a:pt x="124" y="74"/>
                    </a:cubicBezTo>
                    <a:cubicBezTo>
                      <a:pt x="124" y="74"/>
                      <a:pt x="124" y="74"/>
                      <a:pt x="124" y="74"/>
                    </a:cubicBezTo>
                    <a:cubicBezTo>
                      <a:pt x="124" y="74"/>
                      <a:pt x="124" y="74"/>
                      <a:pt x="124" y="74"/>
                    </a:cubicBezTo>
                    <a:cubicBezTo>
                      <a:pt x="124" y="74"/>
                      <a:pt x="124" y="74"/>
                      <a:pt x="124" y="74"/>
                    </a:cubicBezTo>
                    <a:cubicBezTo>
                      <a:pt x="124" y="74"/>
                      <a:pt x="124" y="74"/>
                      <a:pt x="124" y="74"/>
                    </a:cubicBezTo>
                    <a:cubicBezTo>
                      <a:pt x="124" y="74"/>
                      <a:pt x="124" y="74"/>
                      <a:pt x="124" y="74"/>
                    </a:cubicBezTo>
                    <a:cubicBezTo>
                      <a:pt x="124" y="74"/>
                      <a:pt x="124" y="74"/>
                      <a:pt x="124" y="74"/>
                    </a:cubicBezTo>
                    <a:cubicBezTo>
                      <a:pt x="124" y="74"/>
                      <a:pt x="124" y="74"/>
                      <a:pt x="124" y="74"/>
                    </a:cubicBezTo>
                    <a:cubicBezTo>
                      <a:pt x="124" y="74"/>
                      <a:pt x="124" y="74"/>
                      <a:pt x="124" y="74"/>
                    </a:cubicBezTo>
                    <a:cubicBezTo>
                      <a:pt x="124" y="74"/>
                      <a:pt x="124" y="74"/>
                      <a:pt x="124" y="74"/>
                    </a:cubicBezTo>
                    <a:cubicBezTo>
                      <a:pt x="124" y="74"/>
                      <a:pt x="124" y="74"/>
                      <a:pt x="124" y="74"/>
                    </a:cubicBezTo>
                    <a:cubicBezTo>
                      <a:pt x="124" y="74"/>
                      <a:pt x="124" y="74"/>
                      <a:pt x="124" y="74"/>
                    </a:cubicBezTo>
                    <a:cubicBezTo>
                      <a:pt x="124" y="74"/>
                      <a:pt x="124" y="74"/>
                      <a:pt x="124" y="74"/>
                    </a:cubicBezTo>
                    <a:cubicBezTo>
                      <a:pt x="124" y="73"/>
                      <a:pt x="124" y="73"/>
                      <a:pt x="124" y="73"/>
                    </a:cubicBezTo>
                    <a:cubicBezTo>
                      <a:pt x="124" y="73"/>
                      <a:pt x="124" y="73"/>
                      <a:pt x="124" y="73"/>
                    </a:cubicBezTo>
                    <a:cubicBezTo>
                      <a:pt x="124" y="73"/>
                      <a:pt x="124" y="73"/>
                      <a:pt x="124" y="73"/>
                    </a:cubicBezTo>
                    <a:cubicBezTo>
                      <a:pt x="124" y="73"/>
                      <a:pt x="124" y="73"/>
                      <a:pt x="124" y="73"/>
                    </a:cubicBezTo>
                    <a:cubicBezTo>
                      <a:pt x="124" y="73"/>
                      <a:pt x="124" y="73"/>
                      <a:pt x="124" y="73"/>
                    </a:cubicBezTo>
                    <a:cubicBezTo>
                      <a:pt x="124" y="73"/>
                      <a:pt x="124" y="73"/>
                      <a:pt x="124" y="73"/>
                    </a:cubicBezTo>
                    <a:cubicBezTo>
                      <a:pt x="124" y="73"/>
                      <a:pt x="124" y="73"/>
                      <a:pt x="124" y="73"/>
                    </a:cubicBezTo>
                    <a:cubicBezTo>
                      <a:pt x="124" y="73"/>
                      <a:pt x="124" y="73"/>
                      <a:pt x="124" y="73"/>
                    </a:cubicBezTo>
                    <a:cubicBezTo>
                      <a:pt x="124" y="73"/>
                      <a:pt x="124" y="73"/>
                      <a:pt x="124" y="73"/>
                    </a:cubicBezTo>
                    <a:cubicBezTo>
                      <a:pt x="124" y="73"/>
                      <a:pt x="124" y="73"/>
                      <a:pt x="124" y="73"/>
                    </a:cubicBezTo>
                    <a:cubicBezTo>
                      <a:pt x="124" y="73"/>
                      <a:pt x="124" y="73"/>
                      <a:pt x="124" y="73"/>
                    </a:cubicBezTo>
                    <a:cubicBezTo>
                      <a:pt x="124" y="73"/>
                      <a:pt x="124" y="73"/>
                      <a:pt x="124" y="73"/>
                    </a:cubicBezTo>
                    <a:cubicBezTo>
                      <a:pt x="124" y="73"/>
                      <a:pt x="124" y="73"/>
                      <a:pt x="124" y="73"/>
                    </a:cubicBezTo>
                    <a:cubicBezTo>
                      <a:pt x="124" y="73"/>
                      <a:pt x="124" y="73"/>
                      <a:pt x="124" y="73"/>
                    </a:cubicBezTo>
                    <a:cubicBezTo>
                      <a:pt x="124" y="73"/>
                      <a:pt x="124" y="73"/>
                      <a:pt x="124" y="73"/>
                    </a:cubicBezTo>
                    <a:cubicBezTo>
                      <a:pt x="124" y="73"/>
                      <a:pt x="124" y="73"/>
                      <a:pt x="124" y="73"/>
                    </a:cubicBezTo>
                    <a:cubicBezTo>
                      <a:pt x="124" y="72"/>
                      <a:pt x="124" y="72"/>
                      <a:pt x="124" y="72"/>
                    </a:cubicBezTo>
                    <a:cubicBezTo>
                      <a:pt x="124" y="72"/>
                      <a:pt x="124" y="72"/>
                      <a:pt x="124" y="72"/>
                    </a:cubicBezTo>
                    <a:cubicBezTo>
                      <a:pt x="124" y="72"/>
                      <a:pt x="124" y="72"/>
                      <a:pt x="124" y="72"/>
                    </a:cubicBezTo>
                    <a:cubicBezTo>
                      <a:pt x="124" y="72"/>
                      <a:pt x="124" y="72"/>
                      <a:pt x="124" y="72"/>
                    </a:cubicBezTo>
                    <a:cubicBezTo>
                      <a:pt x="124" y="72"/>
                      <a:pt x="124" y="72"/>
                      <a:pt x="124" y="72"/>
                    </a:cubicBezTo>
                    <a:cubicBezTo>
                      <a:pt x="124" y="72"/>
                      <a:pt x="124" y="72"/>
                      <a:pt x="124" y="72"/>
                    </a:cubicBezTo>
                    <a:cubicBezTo>
                      <a:pt x="124" y="72"/>
                      <a:pt x="124" y="72"/>
                      <a:pt x="124" y="72"/>
                    </a:cubicBezTo>
                    <a:cubicBezTo>
                      <a:pt x="124" y="72"/>
                      <a:pt x="124" y="72"/>
                      <a:pt x="124" y="72"/>
                    </a:cubicBezTo>
                    <a:cubicBezTo>
                      <a:pt x="124" y="72"/>
                      <a:pt x="124" y="72"/>
                      <a:pt x="124" y="72"/>
                    </a:cubicBezTo>
                    <a:cubicBezTo>
                      <a:pt x="124" y="72"/>
                      <a:pt x="124" y="72"/>
                      <a:pt x="124" y="72"/>
                    </a:cubicBezTo>
                    <a:cubicBezTo>
                      <a:pt x="124" y="72"/>
                      <a:pt x="124" y="72"/>
                      <a:pt x="124" y="72"/>
                    </a:cubicBezTo>
                    <a:cubicBezTo>
                      <a:pt x="124" y="72"/>
                      <a:pt x="124" y="72"/>
                      <a:pt x="124" y="72"/>
                    </a:cubicBezTo>
                    <a:cubicBezTo>
                      <a:pt x="124" y="72"/>
                      <a:pt x="124" y="72"/>
                      <a:pt x="124" y="72"/>
                    </a:cubicBezTo>
                    <a:cubicBezTo>
                      <a:pt x="124" y="72"/>
                      <a:pt x="124" y="72"/>
                      <a:pt x="124" y="72"/>
                    </a:cubicBezTo>
                    <a:cubicBezTo>
                      <a:pt x="123" y="72"/>
                      <a:pt x="123" y="72"/>
                      <a:pt x="123" y="72"/>
                    </a:cubicBezTo>
                    <a:cubicBezTo>
                      <a:pt x="123" y="72"/>
                      <a:pt x="123" y="72"/>
                      <a:pt x="123" y="72"/>
                    </a:cubicBezTo>
                    <a:cubicBezTo>
                      <a:pt x="123" y="72"/>
                      <a:pt x="123" y="72"/>
                      <a:pt x="123" y="72"/>
                    </a:cubicBezTo>
                    <a:cubicBezTo>
                      <a:pt x="123" y="72"/>
                      <a:pt x="123" y="72"/>
                      <a:pt x="123" y="72"/>
                    </a:cubicBezTo>
                    <a:cubicBezTo>
                      <a:pt x="123" y="72"/>
                      <a:pt x="123" y="72"/>
                      <a:pt x="123" y="72"/>
                    </a:cubicBezTo>
                    <a:cubicBezTo>
                      <a:pt x="123" y="72"/>
                      <a:pt x="123" y="72"/>
                      <a:pt x="123" y="72"/>
                    </a:cubicBezTo>
                    <a:cubicBezTo>
                      <a:pt x="123" y="72"/>
                      <a:pt x="123" y="72"/>
                      <a:pt x="123" y="72"/>
                    </a:cubicBezTo>
                    <a:cubicBezTo>
                      <a:pt x="123" y="72"/>
                      <a:pt x="123" y="72"/>
                      <a:pt x="123" y="72"/>
                    </a:cubicBezTo>
                    <a:cubicBezTo>
                      <a:pt x="123" y="71"/>
                      <a:pt x="123" y="71"/>
                      <a:pt x="123" y="71"/>
                    </a:cubicBezTo>
                    <a:cubicBezTo>
                      <a:pt x="123" y="71"/>
                      <a:pt x="123" y="71"/>
                      <a:pt x="123" y="71"/>
                    </a:cubicBezTo>
                    <a:cubicBezTo>
                      <a:pt x="123" y="71"/>
                      <a:pt x="123" y="71"/>
                      <a:pt x="123" y="71"/>
                    </a:cubicBezTo>
                    <a:cubicBezTo>
                      <a:pt x="123" y="71"/>
                      <a:pt x="123" y="71"/>
                      <a:pt x="123" y="71"/>
                    </a:cubicBezTo>
                    <a:cubicBezTo>
                      <a:pt x="123" y="71"/>
                      <a:pt x="123" y="71"/>
                      <a:pt x="123" y="71"/>
                    </a:cubicBezTo>
                    <a:cubicBezTo>
                      <a:pt x="123" y="71"/>
                      <a:pt x="123" y="71"/>
                      <a:pt x="123" y="71"/>
                    </a:cubicBezTo>
                    <a:cubicBezTo>
                      <a:pt x="123" y="71"/>
                      <a:pt x="123" y="71"/>
                      <a:pt x="123" y="71"/>
                    </a:cubicBezTo>
                    <a:cubicBezTo>
                      <a:pt x="123" y="71"/>
                      <a:pt x="123" y="71"/>
                      <a:pt x="123" y="71"/>
                    </a:cubicBezTo>
                    <a:cubicBezTo>
                      <a:pt x="123" y="71"/>
                      <a:pt x="123" y="71"/>
                      <a:pt x="123" y="71"/>
                    </a:cubicBezTo>
                    <a:cubicBezTo>
                      <a:pt x="123" y="71"/>
                      <a:pt x="123" y="71"/>
                      <a:pt x="123" y="71"/>
                    </a:cubicBezTo>
                    <a:cubicBezTo>
                      <a:pt x="123" y="71"/>
                      <a:pt x="123" y="71"/>
                      <a:pt x="123" y="71"/>
                    </a:cubicBezTo>
                    <a:cubicBezTo>
                      <a:pt x="123" y="71"/>
                      <a:pt x="123" y="71"/>
                      <a:pt x="123" y="71"/>
                    </a:cubicBezTo>
                    <a:cubicBezTo>
                      <a:pt x="123" y="71"/>
                      <a:pt x="123" y="71"/>
                      <a:pt x="123" y="71"/>
                    </a:cubicBezTo>
                    <a:cubicBezTo>
                      <a:pt x="123" y="71"/>
                      <a:pt x="123" y="71"/>
                      <a:pt x="123" y="71"/>
                    </a:cubicBezTo>
                    <a:cubicBezTo>
                      <a:pt x="123" y="71"/>
                      <a:pt x="123" y="71"/>
                      <a:pt x="123" y="71"/>
                    </a:cubicBezTo>
                    <a:cubicBezTo>
                      <a:pt x="123" y="71"/>
                      <a:pt x="123" y="71"/>
                      <a:pt x="123" y="71"/>
                    </a:cubicBezTo>
                    <a:cubicBezTo>
                      <a:pt x="123" y="71"/>
                      <a:pt x="123" y="71"/>
                      <a:pt x="123" y="71"/>
                    </a:cubicBezTo>
                    <a:cubicBezTo>
                      <a:pt x="123" y="70"/>
                      <a:pt x="123" y="70"/>
                      <a:pt x="123" y="70"/>
                    </a:cubicBezTo>
                    <a:cubicBezTo>
                      <a:pt x="123" y="70"/>
                      <a:pt x="123" y="70"/>
                      <a:pt x="123" y="70"/>
                    </a:cubicBezTo>
                    <a:cubicBezTo>
                      <a:pt x="123" y="70"/>
                      <a:pt x="123" y="70"/>
                      <a:pt x="123" y="70"/>
                    </a:cubicBezTo>
                    <a:cubicBezTo>
                      <a:pt x="123" y="70"/>
                      <a:pt x="123" y="70"/>
                      <a:pt x="123" y="70"/>
                    </a:cubicBezTo>
                    <a:cubicBezTo>
                      <a:pt x="123" y="70"/>
                      <a:pt x="123" y="70"/>
                      <a:pt x="123" y="70"/>
                    </a:cubicBezTo>
                    <a:cubicBezTo>
                      <a:pt x="123" y="70"/>
                      <a:pt x="123" y="70"/>
                      <a:pt x="123" y="70"/>
                    </a:cubicBezTo>
                    <a:cubicBezTo>
                      <a:pt x="123" y="70"/>
                      <a:pt x="123" y="70"/>
                      <a:pt x="123" y="70"/>
                    </a:cubicBezTo>
                    <a:cubicBezTo>
                      <a:pt x="123" y="70"/>
                      <a:pt x="123" y="70"/>
                      <a:pt x="123" y="70"/>
                    </a:cubicBezTo>
                    <a:cubicBezTo>
                      <a:pt x="123" y="70"/>
                      <a:pt x="123" y="70"/>
                      <a:pt x="123" y="70"/>
                    </a:cubicBezTo>
                    <a:cubicBezTo>
                      <a:pt x="123" y="70"/>
                      <a:pt x="123" y="70"/>
                      <a:pt x="123" y="70"/>
                    </a:cubicBezTo>
                    <a:cubicBezTo>
                      <a:pt x="123" y="70"/>
                      <a:pt x="123" y="70"/>
                      <a:pt x="123" y="70"/>
                    </a:cubicBezTo>
                    <a:cubicBezTo>
                      <a:pt x="123" y="70"/>
                      <a:pt x="123" y="70"/>
                      <a:pt x="123" y="70"/>
                    </a:cubicBezTo>
                    <a:cubicBezTo>
                      <a:pt x="123" y="70"/>
                      <a:pt x="123" y="70"/>
                      <a:pt x="123" y="70"/>
                    </a:cubicBezTo>
                    <a:cubicBezTo>
                      <a:pt x="123" y="70"/>
                      <a:pt x="123" y="70"/>
                      <a:pt x="123" y="70"/>
                    </a:cubicBezTo>
                    <a:cubicBezTo>
                      <a:pt x="123" y="70"/>
                      <a:pt x="123" y="70"/>
                      <a:pt x="123" y="70"/>
                    </a:cubicBezTo>
                    <a:cubicBezTo>
                      <a:pt x="123" y="70"/>
                      <a:pt x="123" y="70"/>
                      <a:pt x="123" y="70"/>
                    </a:cubicBezTo>
                    <a:cubicBezTo>
                      <a:pt x="123" y="70"/>
                      <a:pt x="123" y="70"/>
                      <a:pt x="123" y="70"/>
                    </a:cubicBezTo>
                    <a:cubicBezTo>
                      <a:pt x="123" y="70"/>
                      <a:pt x="123" y="70"/>
                      <a:pt x="123" y="70"/>
                    </a:cubicBezTo>
                    <a:cubicBezTo>
                      <a:pt x="123" y="70"/>
                      <a:pt x="123" y="70"/>
                      <a:pt x="123" y="70"/>
                    </a:cubicBezTo>
                    <a:cubicBezTo>
                      <a:pt x="123" y="70"/>
                      <a:pt x="123" y="70"/>
                      <a:pt x="123" y="70"/>
                    </a:cubicBezTo>
                    <a:cubicBezTo>
                      <a:pt x="124" y="70"/>
                      <a:pt x="124" y="70"/>
                      <a:pt x="124" y="70"/>
                    </a:cubicBezTo>
                    <a:cubicBezTo>
                      <a:pt x="124" y="70"/>
                      <a:pt x="124" y="70"/>
                      <a:pt x="124" y="70"/>
                    </a:cubicBezTo>
                    <a:cubicBezTo>
                      <a:pt x="124" y="70"/>
                      <a:pt x="124" y="70"/>
                      <a:pt x="124" y="70"/>
                    </a:cubicBezTo>
                    <a:cubicBezTo>
                      <a:pt x="124" y="70"/>
                      <a:pt x="124" y="70"/>
                      <a:pt x="124" y="70"/>
                    </a:cubicBezTo>
                    <a:cubicBezTo>
                      <a:pt x="124" y="70"/>
                      <a:pt x="124" y="70"/>
                      <a:pt x="124" y="70"/>
                    </a:cubicBezTo>
                    <a:cubicBezTo>
                      <a:pt x="124" y="70"/>
                      <a:pt x="124" y="70"/>
                      <a:pt x="124" y="70"/>
                    </a:cubicBezTo>
                    <a:cubicBezTo>
                      <a:pt x="124" y="71"/>
                      <a:pt x="124" y="71"/>
                      <a:pt x="124" y="71"/>
                    </a:cubicBezTo>
                    <a:cubicBezTo>
                      <a:pt x="124" y="70"/>
                      <a:pt x="124" y="70"/>
                      <a:pt x="124" y="70"/>
                    </a:cubicBezTo>
                    <a:cubicBezTo>
                      <a:pt x="124" y="70"/>
                      <a:pt x="124" y="70"/>
                      <a:pt x="124" y="70"/>
                    </a:cubicBezTo>
                    <a:cubicBezTo>
                      <a:pt x="124" y="70"/>
                      <a:pt x="124" y="70"/>
                      <a:pt x="124" y="70"/>
                    </a:cubicBezTo>
                    <a:cubicBezTo>
                      <a:pt x="124" y="70"/>
                      <a:pt x="124" y="70"/>
                      <a:pt x="124" y="70"/>
                    </a:cubicBezTo>
                    <a:cubicBezTo>
                      <a:pt x="124" y="70"/>
                      <a:pt x="124" y="70"/>
                      <a:pt x="124" y="70"/>
                    </a:cubicBezTo>
                    <a:cubicBezTo>
                      <a:pt x="124" y="70"/>
                      <a:pt x="124" y="70"/>
                      <a:pt x="124" y="70"/>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5" y="69"/>
                      <a:pt x="125" y="69"/>
                      <a:pt x="125" y="69"/>
                    </a:cubicBezTo>
                    <a:cubicBezTo>
                      <a:pt x="125" y="69"/>
                      <a:pt x="125" y="69"/>
                      <a:pt x="125" y="69"/>
                    </a:cubicBezTo>
                    <a:cubicBezTo>
                      <a:pt x="125" y="68"/>
                      <a:pt x="125" y="68"/>
                      <a:pt x="125" y="68"/>
                    </a:cubicBezTo>
                    <a:cubicBezTo>
                      <a:pt x="125" y="68"/>
                      <a:pt x="125" y="68"/>
                      <a:pt x="125" y="68"/>
                    </a:cubicBezTo>
                    <a:cubicBezTo>
                      <a:pt x="125" y="68"/>
                      <a:pt x="125" y="68"/>
                      <a:pt x="125" y="68"/>
                    </a:cubicBezTo>
                    <a:cubicBezTo>
                      <a:pt x="125" y="68"/>
                      <a:pt x="125" y="68"/>
                      <a:pt x="125" y="68"/>
                    </a:cubicBezTo>
                    <a:cubicBezTo>
                      <a:pt x="125" y="68"/>
                      <a:pt x="125" y="68"/>
                      <a:pt x="125" y="68"/>
                    </a:cubicBezTo>
                    <a:cubicBezTo>
                      <a:pt x="125" y="68"/>
                      <a:pt x="125" y="68"/>
                      <a:pt x="125" y="68"/>
                    </a:cubicBezTo>
                    <a:cubicBezTo>
                      <a:pt x="125" y="68"/>
                      <a:pt x="125" y="68"/>
                      <a:pt x="125" y="68"/>
                    </a:cubicBezTo>
                    <a:cubicBezTo>
                      <a:pt x="125" y="67"/>
                      <a:pt x="125" y="67"/>
                      <a:pt x="125" y="67"/>
                    </a:cubicBezTo>
                    <a:cubicBezTo>
                      <a:pt x="125" y="67"/>
                      <a:pt x="125" y="67"/>
                      <a:pt x="125" y="67"/>
                    </a:cubicBezTo>
                    <a:cubicBezTo>
                      <a:pt x="125" y="67"/>
                      <a:pt x="125" y="67"/>
                      <a:pt x="125" y="67"/>
                    </a:cubicBezTo>
                    <a:cubicBezTo>
                      <a:pt x="126" y="67"/>
                      <a:pt x="126" y="67"/>
                      <a:pt x="126" y="67"/>
                    </a:cubicBezTo>
                    <a:cubicBezTo>
                      <a:pt x="126" y="67"/>
                      <a:pt x="126" y="67"/>
                      <a:pt x="126" y="67"/>
                    </a:cubicBezTo>
                    <a:cubicBezTo>
                      <a:pt x="126" y="67"/>
                      <a:pt x="126" y="67"/>
                      <a:pt x="126" y="67"/>
                    </a:cubicBezTo>
                    <a:cubicBezTo>
                      <a:pt x="126" y="67"/>
                      <a:pt x="126" y="67"/>
                      <a:pt x="126" y="67"/>
                    </a:cubicBezTo>
                    <a:cubicBezTo>
                      <a:pt x="126" y="67"/>
                      <a:pt x="126" y="67"/>
                      <a:pt x="126" y="67"/>
                    </a:cubicBezTo>
                    <a:cubicBezTo>
                      <a:pt x="126" y="66"/>
                      <a:pt x="126" y="66"/>
                      <a:pt x="126" y="66"/>
                    </a:cubicBezTo>
                    <a:cubicBezTo>
                      <a:pt x="126" y="66"/>
                      <a:pt x="126" y="66"/>
                      <a:pt x="126" y="66"/>
                    </a:cubicBezTo>
                    <a:cubicBezTo>
                      <a:pt x="126" y="66"/>
                      <a:pt x="126" y="66"/>
                      <a:pt x="126" y="66"/>
                    </a:cubicBezTo>
                    <a:cubicBezTo>
                      <a:pt x="126" y="66"/>
                      <a:pt x="126" y="66"/>
                      <a:pt x="126" y="66"/>
                    </a:cubicBezTo>
                    <a:cubicBezTo>
                      <a:pt x="126" y="66"/>
                      <a:pt x="126" y="66"/>
                      <a:pt x="126" y="66"/>
                    </a:cubicBezTo>
                    <a:cubicBezTo>
                      <a:pt x="126" y="66"/>
                      <a:pt x="126" y="66"/>
                      <a:pt x="126" y="66"/>
                    </a:cubicBezTo>
                    <a:cubicBezTo>
                      <a:pt x="126" y="66"/>
                      <a:pt x="126" y="66"/>
                      <a:pt x="126" y="66"/>
                    </a:cubicBezTo>
                    <a:cubicBezTo>
                      <a:pt x="126" y="66"/>
                      <a:pt x="126" y="66"/>
                      <a:pt x="126" y="66"/>
                    </a:cubicBezTo>
                    <a:cubicBezTo>
                      <a:pt x="126" y="66"/>
                      <a:pt x="126" y="66"/>
                      <a:pt x="126" y="66"/>
                    </a:cubicBezTo>
                    <a:cubicBezTo>
                      <a:pt x="126" y="66"/>
                      <a:pt x="126" y="66"/>
                      <a:pt x="126" y="66"/>
                    </a:cubicBezTo>
                    <a:cubicBezTo>
                      <a:pt x="126" y="66"/>
                      <a:pt x="126" y="66"/>
                      <a:pt x="126" y="66"/>
                    </a:cubicBezTo>
                    <a:cubicBezTo>
                      <a:pt x="126" y="66"/>
                      <a:pt x="126" y="66"/>
                      <a:pt x="126" y="66"/>
                    </a:cubicBezTo>
                    <a:cubicBezTo>
                      <a:pt x="126" y="66"/>
                      <a:pt x="126" y="66"/>
                      <a:pt x="126" y="66"/>
                    </a:cubicBezTo>
                    <a:cubicBezTo>
                      <a:pt x="126" y="66"/>
                      <a:pt x="126" y="66"/>
                      <a:pt x="126" y="66"/>
                    </a:cubicBezTo>
                    <a:cubicBezTo>
                      <a:pt x="126" y="65"/>
                      <a:pt x="126" y="65"/>
                      <a:pt x="126" y="65"/>
                    </a:cubicBezTo>
                    <a:cubicBezTo>
                      <a:pt x="126" y="65"/>
                      <a:pt x="126" y="65"/>
                      <a:pt x="126" y="65"/>
                    </a:cubicBezTo>
                    <a:cubicBezTo>
                      <a:pt x="126" y="65"/>
                      <a:pt x="126" y="65"/>
                      <a:pt x="126" y="65"/>
                    </a:cubicBezTo>
                    <a:cubicBezTo>
                      <a:pt x="126" y="65"/>
                      <a:pt x="126" y="65"/>
                      <a:pt x="126" y="65"/>
                    </a:cubicBezTo>
                    <a:cubicBezTo>
                      <a:pt x="126" y="65"/>
                      <a:pt x="126" y="65"/>
                      <a:pt x="126" y="65"/>
                    </a:cubicBezTo>
                    <a:cubicBezTo>
                      <a:pt x="126" y="65"/>
                      <a:pt x="126" y="65"/>
                      <a:pt x="126" y="65"/>
                    </a:cubicBezTo>
                    <a:cubicBezTo>
                      <a:pt x="126" y="65"/>
                      <a:pt x="126" y="65"/>
                      <a:pt x="126" y="65"/>
                    </a:cubicBezTo>
                    <a:cubicBezTo>
                      <a:pt x="126" y="65"/>
                      <a:pt x="126" y="65"/>
                      <a:pt x="126" y="65"/>
                    </a:cubicBezTo>
                    <a:cubicBezTo>
                      <a:pt x="126" y="65"/>
                      <a:pt x="126" y="65"/>
                      <a:pt x="126" y="65"/>
                    </a:cubicBezTo>
                    <a:cubicBezTo>
                      <a:pt x="126" y="65"/>
                      <a:pt x="126" y="65"/>
                      <a:pt x="126" y="65"/>
                    </a:cubicBezTo>
                    <a:cubicBezTo>
                      <a:pt x="126" y="65"/>
                      <a:pt x="126" y="65"/>
                      <a:pt x="126" y="65"/>
                    </a:cubicBezTo>
                    <a:cubicBezTo>
                      <a:pt x="126" y="65"/>
                      <a:pt x="126" y="65"/>
                      <a:pt x="126" y="65"/>
                    </a:cubicBezTo>
                    <a:cubicBezTo>
                      <a:pt x="126" y="65"/>
                      <a:pt x="126" y="65"/>
                      <a:pt x="126" y="65"/>
                    </a:cubicBezTo>
                    <a:cubicBezTo>
                      <a:pt x="126" y="64"/>
                      <a:pt x="126" y="64"/>
                      <a:pt x="126" y="64"/>
                    </a:cubicBezTo>
                    <a:cubicBezTo>
                      <a:pt x="126" y="65"/>
                      <a:pt x="126" y="65"/>
                      <a:pt x="126" y="65"/>
                    </a:cubicBezTo>
                    <a:cubicBezTo>
                      <a:pt x="126" y="65"/>
                      <a:pt x="126" y="65"/>
                      <a:pt x="126" y="65"/>
                    </a:cubicBezTo>
                    <a:cubicBezTo>
                      <a:pt x="126" y="64"/>
                      <a:pt x="126" y="64"/>
                      <a:pt x="126" y="64"/>
                    </a:cubicBezTo>
                    <a:cubicBezTo>
                      <a:pt x="126" y="64"/>
                      <a:pt x="126" y="64"/>
                      <a:pt x="126" y="64"/>
                    </a:cubicBezTo>
                    <a:cubicBezTo>
                      <a:pt x="126" y="64"/>
                      <a:pt x="126" y="64"/>
                      <a:pt x="126" y="64"/>
                    </a:cubicBezTo>
                    <a:cubicBezTo>
                      <a:pt x="126" y="64"/>
                      <a:pt x="126" y="64"/>
                      <a:pt x="126" y="64"/>
                    </a:cubicBezTo>
                    <a:cubicBezTo>
                      <a:pt x="126" y="64"/>
                      <a:pt x="126" y="64"/>
                      <a:pt x="126" y="64"/>
                    </a:cubicBezTo>
                    <a:cubicBezTo>
                      <a:pt x="126" y="64"/>
                      <a:pt x="126" y="64"/>
                      <a:pt x="126" y="64"/>
                    </a:cubicBezTo>
                    <a:cubicBezTo>
                      <a:pt x="126" y="64"/>
                      <a:pt x="126" y="64"/>
                      <a:pt x="126" y="64"/>
                    </a:cubicBezTo>
                    <a:cubicBezTo>
                      <a:pt x="126" y="64"/>
                      <a:pt x="126" y="64"/>
                      <a:pt x="126" y="64"/>
                    </a:cubicBezTo>
                    <a:cubicBezTo>
                      <a:pt x="126" y="64"/>
                      <a:pt x="126" y="64"/>
                      <a:pt x="126" y="64"/>
                    </a:cubicBezTo>
                    <a:cubicBezTo>
                      <a:pt x="126" y="64"/>
                      <a:pt x="126" y="64"/>
                      <a:pt x="126" y="64"/>
                    </a:cubicBezTo>
                    <a:cubicBezTo>
                      <a:pt x="126" y="64"/>
                      <a:pt x="126" y="64"/>
                      <a:pt x="126" y="64"/>
                    </a:cubicBezTo>
                    <a:cubicBezTo>
                      <a:pt x="126" y="64"/>
                      <a:pt x="126" y="64"/>
                      <a:pt x="126" y="64"/>
                    </a:cubicBezTo>
                    <a:cubicBezTo>
                      <a:pt x="126" y="64"/>
                      <a:pt x="126" y="64"/>
                      <a:pt x="126" y="64"/>
                    </a:cubicBezTo>
                    <a:cubicBezTo>
                      <a:pt x="126" y="64"/>
                      <a:pt x="126" y="64"/>
                      <a:pt x="126" y="64"/>
                    </a:cubicBezTo>
                    <a:cubicBezTo>
                      <a:pt x="126" y="63"/>
                      <a:pt x="126" y="63"/>
                      <a:pt x="126" y="63"/>
                    </a:cubicBezTo>
                    <a:cubicBezTo>
                      <a:pt x="126" y="63"/>
                      <a:pt x="126" y="63"/>
                      <a:pt x="126" y="63"/>
                    </a:cubicBezTo>
                    <a:cubicBezTo>
                      <a:pt x="126" y="63"/>
                      <a:pt x="126" y="63"/>
                      <a:pt x="126" y="63"/>
                    </a:cubicBezTo>
                    <a:cubicBezTo>
                      <a:pt x="126" y="63"/>
                      <a:pt x="126" y="63"/>
                      <a:pt x="126" y="63"/>
                    </a:cubicBezTo>
                    <a:cubicBezTo>
                      <a:pt x="126" y="63"/>
                      <a:pt x="126" y="63"/>
                      <a:pt x="126" y="63"/>
                    </a:cubicBezTo>
                    <a:cubicBezTo>
                      <a:pt x="126" y="63"/>
                      <a:pt x="126" y="63"/>
                      <a:pt x="126" y="63"/>
                    </a:cubicBezTo>
                    <a:cubicBezTo>
                      <a:pt x="126" y="63"/>
                      <a:pt x="126" y="63"/>
                      <a:pt x="126" y="63"/>
                    </a:cubicBezTo>
                    <a:cubicBezTo>
                      <a:pt x="126" y="63"/>
                      <a:pt x="126" y="63"/>
                      <a:pt x="126" y="63"/>
                    </a:cubicBezTo>
                    <a:cubicBezTo>
                      <a:pt x="126" y="63"/>
                      <a:pt x="126" y="63"/>
                      <a:pt x="126" y="63"/>
                    </a:cubicBezTo>
                    <a:cubicBezTo>
                      <a:pt x="126" y="63"/>
                      <a:pt x="126" y="63"/>
                      <a:pt x="126" y="63"/>
                    </a:cubicBezTo>
                    <a:cubicBezTo>
                      <a:pt x="126" y="63"/>
                      <a:pt x="126" y="63"/>
                      <a:pt x="126" y="63"/>
                    </a:cubicBezTo>
                    <a:cubicBezTo>
                      <a:pt x="126" y="63"/>
                      <a:pt x="126" y="63"/>
                      <a:pt x="126" y="63"/>
                    </a:cubicBezTo>
                    <a:cubicBezTo>
                      <a:pt x="126" y="63"/>
                      <a:pt x="126" y="63"/>
                      <a:pt x="126" y="63"/>
                    </a:cubicBezTo>
                    <a:cubicBezTo>
                      <a:pt x="126" y="63"/>
                      <a:pt x="126" y="63"/>
                      <a:pt x="126" y="63"/>
                    </a:cubicBezTo>
                    <a:cubicBezTo>
                      <a:pt x="126" y="62"/>
                      <a:pt x="126" y="62"/>
                      <a:pt x="126" y="62"/>
                    </a:cubicBezTo>
                    <a:cubicBezTo>
                      <a:pt x="126" y="62"/>
                      <a:pt x="126" y="62"/>
                      <a:pt x="126" y="62"/>
                    </a:cubicBezTo>
                    <a:cubicBezTo>
                      <a:pt x="126" y="62"/>
                      <a:pt x="126" y="62"/>
                      <a:pt x="126" y="62"/>
                    </a:cubicBezTo>
                    <a:cubicBezTo>
                      <a:pt x="126" y="62"/>
                      <a:pt x="126" y="62"/>
                      <a:pt x="126" y="62"/>
                    </a:cubicBezTo>
                    <a:cubicBezTo>
                      <a:pt x="126" y="62"/>
                      <a:pt x="126" y="62"/>
                      <a:pt x="126" y="62"/>
                    </a:cubicBezTo>
                    <a:cubicBezTo>
                      <a:pt x="126" y="62"/>
                      <a:pt x="126" y="62"/>
                      <a:pt x="126" y="62"/>
                    </a:cubicBezTo>
                    <a:cubicBezTo>
                      <a:pt x="126" y="62"/>
                      <a:pt x="126" y="62"/>
                      <a:pt x="126" y="62"/>
                    </a:cubicBezTo>
                    <a:cubicBezTo>
                      <a:pt x="126" y="62"/>
                      <a:pt x="126" y="62"/>
                      <a:pt x="126" y="62"/>
                    </a:cubicBezTo>
                    <a:cubicBezTo>
                      <a:pt x="126" y="62"/>
                      <a:pt x="126" y="62"/>
                      <a:pt x="126" y="62"/>
                    </a:cubicBezTo>
                    <a:cubicBezTo>
                      <a:pt x="126" y="62"/>
                      <a:pt x="126" y="62"/>
                      <a:pt x="126" y="62"/>
                    </a:cubicBezTo>
                    <a:cubicBezTo>
                      <a:pt x="126" y="62"/>
                      <a:pt x="126" y="62"/>
                      <a:pt x="126" y="62"/>
                    </a:cubicBezTo>
                    <a:cubicBezTo>
                      <a:pt x="126" y="61"/>
                      <a:pt x="126" y="61"/>
                      <a:pt x="126" y="61"/>
                    </a:cubicBezTo>
                    <a:cubicBezTo>
                      <a:pt x="126" y="61"/>
                      <a:pt x="126" y="61"/>
                      <a:pt x="126" y="61"/>
                    </a:cubicBezTo>
                    <a:cubicBezTo>
                      <a:pt x="125" y="61"/>
                      <a:pt x="125" y="61"/>
                      <a:pt x="125" y="61"/>
                    </a:cubicBezTo>
                    <a:cubicBezTo>
                      <a:pt x="126" y="61"/>
                      <a:pt x="126" y="61"/>
                      <a:pt x="126" y="61"/>
                    </a:cubicBezTo>
                    <a:cubicBezTo>
                      <a:pt x="126" y="61"/>
                      <a:pt x="126" y="61"/>
                      <a:pt x="126" y="61"/>
                    </a:cubicBezTo>
                    <a:cubicBezTo>
                      <a:pt x="126" y="61"/>
                      <a:pt x="126" y="61"/>
                      <a:pt x="126" y="61"/>
                    </a:cubicBezTo>
                    <a:cubicBezTo>
                      <a:pt x="126" y="61"/>
                      <a:pt x="126" y="61"/>
                      <a:pt x="126" y="61"/>
                    </a:cubicBezTo>
                    <a:cubicBezTo>
                      <a:pt x="126" y="61"/>
                      <a:pt x="126" y="61"/>
                      <a:pt x="126" y="61"/>
                    </a:cubicBezTo>
                    <a:cubicBezTo>
                      <a:pt x="126" y="61"/>
                      <a:pt x="126" y="61"/>
                      <a:pt x="126" y="61"/>
                    </a:cubicBezTo>
                    <a:cubicBezTo>
                      <a:pt x="126" y="61"/>
                      <a:pt x="126" y="61"/>
                      <a:pt x="126" y="61"/>
                    </a:cubicBezTo>
                    <a:cubicBezTo>
                      <a:pt x="126" y="61"/>
                      <a:pt x="126" y="61"/>
                      <a:pt x="126" y="61"/>
                    </a:cubicBezTo>
                    <a:cubicBezTo>
                      <a:pt x="126" y="61"/>
                      <a:pt x="126" y="61"/>
                      <a:pt x="126" y="61"/>
                    </a:cubicBezTo>
                    <a:cubicBezTo>
                      <a:pt x="126" y="61"/>
                      <a:pt x="126" y="61"/>
                      <a:pt x="126" y="61"/>
                    </a:cubicBezTo>
                    <a:cubicBezTo>
                      <a:pt x="126" y="61"/>
                      <a:pt x="126" y="61"/>
                      <a:pt x="126" y="61"/>
                    </a:cubicBezTo>
                    <a:cubicBezTo>
                      <a:pt x="126" y="61"/>
                      <a:pt x="126" y="61"/>
                      <a:pt x="126" y="61"/>
                    </a:cubicBezTo>
                    <a:cubicBezTo>
                      <a:pt x="126" y="60"/>
                      <a:pt x="126" y="60"/>
                      <a:pt x="126" y="60"/>
                    </a:cubicBezTo>
                    <a:cubicBezTo>
                      <a:pt x="126" y="60"/>
                      <a:pt x="126" y="60"/>
                      <a:pt x="126" y="60"/>
                    </a:cubicBezTo>
                    <a:cubicBezTo>
                      <a:pt x="126" y="60"/>
                      <a:pt x="126" y="60"/>
                      <a:pt x="126" y="60"/>
                    </a:cubicBezTo>
                    <a:cubicBezTo>
                      <a:pt x="126" y="60"/>
                      <a:pt x="126" y="60"/>
                      <a:pt x="126" y="60"/>
                    </a:cubicBezTo>
                    <a:cubicBezTo>
                      <a:pt x="126" y="60"/>
                      <a:pt x="126" y="60"/>
                      <a:pt x="126" y="60"/>
                    </a:cubicBezTo>
                    <a:cubicBezTo>
                      <a:pt x="126" y="60"/>
                      <a:pt x="126" y="60"/>
                      <a:pt x="126" y="60"/>
                    </a:cubicBezTo>
                    <a:cubicBezTo>
                      <a:pt x="126" y="60"/>
                      <a:pt x="126" y="60"/>
                      <a:pt x="126" y="60"/>
                    </a:cubicBezTo>
                    <a:cubicBezTo>
                      <a:pt x="126" y="60"/>
                      <a:pt x="126" y="60"/>
                      <a:pt x="126" y="60"/>
                    </a:cubicBezTo>
                    <a:cubicBezTo>
                      <a:pt x="126" y="60"/>
                      <a:pt x="126" y="60"/>
                      <a:pt x="126" y="60"/>
                    </a:cubicBezTo>
                    <a:cubicBezTo>
                      <a:pt x="125" y="59"/>
                      <a:pt x="125" y="59"/>
                      <a:pt x="125" y="59"/>
                    </a:cubicBezTo>
                    <a:cubicBezTo>
                      <a:pt x="125" y="59"/>
                      <a:pt x="125" y="59"/>
                      <a:pt x="125" y="59"/>
                    </a:cubicBezTo>
                    <a:cubicBezTo>
                      <a:pt x="125" y="59"/>
                      <a:pt x="125" y="59"/>
                      <a:pt x="125" y="59"/>
                    </a:cubicBezTo>
                    <a:cubicBezTo>
                      <a:pt x="125" y="59"/>
                      <a:pt x="125" y="59"/>
                      <a:pt x="125" y="59"/>
                    </a:cubicBezTo>
                    <a:cubicBezTo>
                      <a:pt x="126" y="59"/>
                      <a:pt x="126" y="59"/>
                      <a:pt x="126" y="59"/>
                    </a:cubicBezTo>
                    <a:cubicBezTo>
                      <a:pt x="125" y="59"/>
                      <a:pt x="125" y="59"/>
                      <a:pt x="125" y="59"/>
                    </a:cubicBezTo>
                    <a:cubicBezTo>
                      <a:pt x="126" y="59"/>
                      <a:pt x="126" y="59"/>
                      <a:pt x="126" y="59"/>
                    </a:cubicBezTo>
                    <a:cubicBezTo>
                      <a:pt x="126" y="59"/>
                      <a:pt x="126" y="59"/>
                      <a:pt x="126" y="59"/>
                    </a:cubicBezTo>
                    <a:cubicBezTo>
                      <a:pt x="126" y="58"/>
                      <a:pt x="126" y="58"/>
                      <a:pt x="126" y="58"/>
                    </a:cubicBezTo>
                    <a:cubicBezTo>
                      <a:pt x="126" y="58"/>
                      <a:pt x="126" y="58"/>
                      <a:pt x="126" y="58"/>
                    </a:cubicBezTo>
                    <a:cubicBezTo>
                      <a:pt x="126" y="58"/>
                      <a:pt x="126" y="58"/>
                      <a:pt x="126" y="58"/>
                    </a:cubicBezTo>
                    <a:cubicBezTo>
                      <a:pt x="126" y="58"/>
                      <a:pt x="126" y="58"/>
                      <a:pt x="126" y="58"/>
                    </a:cubicBezTo>
                    <a:cubicBezTo>
                      <a:pt x="126" y="58"/>
                      <a:pt x="126" y="58"/>
                      <a:pt x="126" y="58"/>
                    </a:cubicBezTo>
                    <a:cubicBezTo>
                      <a:pt x="126" y="58"/>
                      <a:pt x="126" y="58"/>
                      <a:pt x="126" y="58"/>
                    </a:cubicBezTo>
                    <a:cubicBezTo>
                      <a:pt x="126" y="58"/>
                      <a:pt x="126" y="58"/>
                      <a:pt x="126" y="58"/>
                    </a:cubicBezTo>
                    <a:cubicBezTo>
                      <a:pt x="126" y="58"/>
                      <a:pt x="126" y="58"/>
                      <a:pt x="126" y="58"/>
                    </a:cubicBezTo>
                    <a:cubicBezTo>
                      <a:pt x="126" y="58"/>
                      <a:pt x="126" y="58"/>
                      <a:pt x="126" y="58"/>
                    </a:cubicBezTo>
                    <a:cubicBezTo>
                      <a:pt x="126" y="58"/>
                      <a:pt x="126" y="58"/>
                      <a:pt x="126" y="58"/>
                    </a:cubicBezTo>
                    <a:cubicBezTo>
                      <a:pt x="126" y="58"/>
                      <a:pt x="126" y="58"/>
                      <a:pt x="126" y="58"/>
                    </a:cubicBezTo>
                    <a:cubicBezTo>
                      <a:pt x="126" y="58"/>
                      <a:pt x="126" y="58"/>
                      <a:pt x="126" y="58"/>
                    </a:cubicBezTo>
                    <a:cubicBezTo>
                      <a:pt x="126" y="58"/>
                      <a:pt x="126" y="58"/>
                      <a:pt x="126" y="58"/>
                    </a:cubicBezTo>
                    <a:cubicBezTo>
                      <a:pt x="126" y="57"/>
                      <a:pt x="126" y="57"/>
                      <a:pt x="126" y="57"/>
                    </a:cubicBezTo>
                    <a:cubicBezTo>
                      <a:pt x="126" y="57"/>
                      <a:pt x="126" y="57"/>
                      <a:pt x="126" y="57"/>
                    </a:cubicBezTo>
                    <a:cubicBezTo>
                      <a:pt x="126" y="57"/>
                      <a:pt x="126" y="57"/>
                      <a:pt x="126" y="57"/>
                    </a:cubicBezTo>
                    <a:cubicBezTo>
                      <a:pt x="126" y="57"/>
                      <a:pt x="126" y="57"/>
                      <a:pt x="126" y="57"/>
                    </a:cubicBezTo>
                    <a:cubicBezTo>
                      <a:pt x="126" y="57"/>
                      <a:pt x="126" y="57"/>
                      <a:pt x="126" y="57"/>
                    </a:cubicBezTo>
                    <a:cubicBezTo>
                      <a:pt x="126" y="57"/>
                      <a:pt x="126" y="57"/>
                      <a:pt x="126" y="57"/>
                    </a:cubicBezTo>
                    <a:cubicBezTo>
                      <a:pt x="126" y="57"/>
                      <a:pt x="126" y="57"/>
                      <a:pt x="126" y="57"/>
                    </a:cubicBezTo>
                    <a:cubicBezTo>
                      <a:pt x="126" y="57"/>
                      <a:pt x="126" y="57"/>
                      <a:pt x="126" y="57"/>
                    </a:cubicBezTo>
                    <a:cubicBezTo>
                      <a:pt x="126" y="57"/>
                      <a:pt x="126" y="57"/>
                      <a:pt x="126" y="57"/>
                    </a:cubicBezTo>
                    <a:cubicBezTo>
                      <a:pt x="126" y="57"/>
                      <a:pt x="126" y="57"/>
                      <a:pt x="126" y="57"/>
                    </a:cubicBezTo>
                    <a:cubicBezTo>
                      <a:pt x="126" y="56"/>
                      <a:pt x="126" y="56"/>
                      <a:pt x="126" y="56"/>
                    </a:cubicBezTo>
                    <a:cubicBezTo>
                      <a:pt x="126" y="56"/>
                      <a:pt x="126" y="56"/>
                      <a:pt x="126" y="56"/>
                    </a:cubicBezTo>
                    <a:cubicBezTo>
                      <a:pt x="126" y="56"/>
                      <a:pt x="126" y="56"/>
                      <a:pt x="126" y="56"/>
                    </a:cubicBezTo>
                    <a:cubicBezTo>
                      <a:pt x="126" y="56"/>
                      <a:pt x="126" y="56"/>
                      <a:pt x="126" y="56"/>
                    </a:cubicBezTo>
                    <a:cubicBezTo>
                      <a:pt x="126" y="56"/>
                      <a:pt x="126" y="56"/>
                      <a:pt x="126" y="56"/>
                    </a:cubicBezTo>
                    <a:cubicBezTo>
                      <a:pt x="126" y="56"/>
                      <a:pt x="126" y="56"/>
                      <a:pt x="126" y="56"/>
                    </a:cubicBezTo>
                    <a:cubicBezTo>
                      <a:pt x="126" y="56"/>
                      <a:pt x="126" y="56"/>
                      <a:pt x="126" y="56"/>
                    </a:cubicBezTo>
                    <a:cubicBezTo>
                      <a:pt x="126" y="55"/>
                      <a:pt x="126" y="55"/>
                      <a:pt x="126" y="55"/>
                    </a:cubicBezTo>
                    <a:cubicBezTo>
                      <a:pt x="126" y="55"/>
                      <a:pt x="126" y="55"/>
                      <a:pt x="126" y="55"/>
                    </a:cubicBezTo>
                    <a:cubicBezTo>
                      <a:pt x="126" y="55"/>
                      <a:pt x="126" y="55"/>
                      <a:pt x="126" y="55"/>
                    </a:cubicBezTo>
                    <a:cubicBezTo>
                      <a:pt x="126" y="55"/>
                      <a:pt x="126" y="55"/>
                      <a:pt x="126" y="55"/>
                    </a:cubicBezTo>
                    <a:cubicBezTo>
                      <a:pt x="126" y="55"/>
                      <a:pt x="126" y="55"/>
                      <a:pt x="126" y="55"/>
                    </a:cubicBezTo>
                    <a:cubicBezTo>
                      <a:pt x="125" y="55"/>
                      <a:pt x="125" y="55"/>
                      <a:pt x="125" y="55"/>
                    </a:cubicBezTo>
                    <a:cubicBezTo>
                      <a:pt x="125" y="55"/>
                      <a:pt x="125" y="55"/>
                      <a:pt x="125" y="55"/>
                    </a:cubicBezTo>
                    <a:cubicBezTo>
                      <a:pt x="125" y="55"/>
                      <a:pt x="125" y="55"/>
                      <a:pt x="125" y="55"/>
                    </a:cubicBezTo>
                    <a:cubicBezTo>
                      <a:pt x="125" y="55"/>
                      <a:pt x="125" y="55"/>
                      <a:pt x="125" y="55"/>
                    </a:cubicBezTo>
                    <a:cubicBezTo>
                      <a:pt x="125" y="55"/>
                      <a:pt x="125" y="55"/>
                      <a:pt x="125" y="55"/>
                    </a:cubicBezTo>
                    <a:cubicBezTo>
                      <a:pt x="125" y="56"/>
                      <a:pt x="125" y="56"/>
                      <a:pt x="125" y="56"/>
                    </a:cubicBezTo>
                    <a:cubicBezTo>
                      <a:pt x="125" y="56"/>
                      <a:pt x="125" y="56"/>
                      <a:pt x="125" y="56"/>
                    </a:cubicBezTo>
                    <a:cubicBezTo>
                      <a:pt x="125" y="56"/>
                      <a:pt x="125" y="56"/>
                      <a:pt x="125" y="56"/>
                    </a:cubicBezTo>
                    <a:cubicBezTo>
                      <a:pt x="125" y="56"/>
                      <a:pt x="125" y="56"/>
                      <a:pt x="125" y="56"/>
                    </a:cubicBezTo>
                    <a:cubicBezTo>
                      <a:pt x="125" y="56"/>
                      <a:pt x="125" y="56"/>
                      <a:pt x="125" y="56"/>
                    </a:cubicBezTo>
                    <a:cubicBezTo>
                      <a:pt x="125" y="56"/>
                      <a:pt x="125" y="56"/>
                      <a:pt x="125" y="56"/>
                    </a:cubicBezTo>
                    <a:cubicBezTo>
                      <a:pt x="125" y="56"/>
                      <a:pt x="125" y="56"/>
                      <a:pt x="125" y="56"/>
                    </a:cubicBezTo>
                    <a:cubicBezTo>
                      <a:pt x="125" y="56"/>
                      <a:pt x="125" y="56"/>
                      <a:pt x="125" y="56"/>
                    </a:cubicBezTo>
                    <a:cubicBezTo>
                      <a:pt x="125" y="57"/>
                      <a:pt x="125" y="57"/>
                      <a:pt x="125" y="57"/>
                    </a:cubicBezTo>
                    <a:cubicBezTo>
                      <a:pt x="125" y="57"/>
                      <a:pt x="125" y="57"/>
                      <a:pt x="125" y="57"/>
                    </a:cubicBezTo>
                    <a:cubicBezTo>
                      <a:pt x="125" y="57"/>
                      <a:pt x="125" y="57"/>
                      <a:pt x="125" y="57"/>
                    </a:cubicBezTo>
                    <a:cubicBezTo>
                      <a:pt x="125" y="57"/>
                      <a:pt x="125" y="57"/>
                      <a:pt x="125" y="57"/>
                    </a:cubicBezTo>
                    <a:cubicBezTo>
                      <a:pt x="125" y="57"/>
                      <a:pt x="125" y="57"/>
                      <a:pt x="125" y="57"/>
                    </a:cubicBezTo>
                    <a:cubicBezTo>
                      <a:pt x="125" y="57"/>
                      <a:pt x="125" y="57"/>
                      <a:pt x="125" y="57"/>
                    </a:cubicBezTo>
                    <a:cubicBezTo>
                      <a:pt x="125" y="57"/>
                      <a:pt x="125" y="57"/>
                      <a:pt x="125" y="57"/>
                    </a:cubicBezTo>
                    <a:cubicBezTo>
                      <a:pt x="125" y="57"/>
                      <a:pt x="125" y="57"/>
                      <a:pt x="125" y="57"/>
                    </a:cubicBezTo>
                    <a:cubicBezTo>
                      <a:pt x="125" y="57"/>
                      <a:pt x="125" y="57"/>
                      <a:pt x="125" y="57"/>
                    </a:cubicBezTo>
                    <a:cubicBezTo>
                      <a:pt x="125" y="57"/>
                      <a:pt x="125" y="57"/>
                      <a:pt x="125" y="57"/>
                    </a:cubicBezTo>
                    <a:cubicBezTo>
                      <a:pt x="125" y="57"/>
                      <a:pt x="125" y="57"/>
                      <a:pt x="125" y="57"/>
                    </a:cubicBezTo>
                    <a:cubicBezTo>
                      <a:pt x="125" y="57"/>
                      <a:pt x="125" y="57"/>
                      <a:pt x="125" y="57"/>
                    </a:cubicBezTo>
                    <a:cubicBezTo>
                      <a:pt x="125" y="57"/>
                      <a:pt x="125" y="57"/>
                      <a:pt x="125" y="57"/>
                    </a:cubicBezTo>
                    <a:cubicBezTo>
                      <a:pt x="125" y="58"/>
                      <a:pt x="125" y="58"/>
                      <a:pt x="125" y="58"/>
                    </a:cubicBezTo>
                    <a:cubicBezTo>
                      <a:pt x="125" y="58"/>
                      <a:pt x="125" y="58"/>
                      <a:pt x="125" y="58"/>
                    </a:cubicBezTo>
                    <a:cubicBezTo>
                      <a:pt x="125" y="58"/>
                      <a:pt x="125" y="58"/>
                      <a:pt x="125" y="58"/>
                    </a:cubicBezTo>
                    <a:cubicBezTo>
                      <a:pt x="125" y="58"/>
                      <a:pt x="125" y="58"/>
                      <a:pt x="125" y="58"/>
                    </a:cubicBezTo>
                    <a:cubicBezTo>
                      <a:pt x="125" y="58"/>
                      <a:pt x="125" y="58"/>
                      <a:pt x="125" y="58"/>
                    </a:cubicBezTo>
                    <a:cubicBezTo>
                      <a:pt x="125" y="58"/>
                      <a:pt x="125" y="58"/>
                      <a:pt x="125" y="58"/>
                    </a:cubicBezTo>
                    <a:cubicBezTo>
                      <a:pt x="125" y="59"/>
                      <a:pt x="125" y="59"/>
                      <a:pt x="125" y="59"/>
                    </a:cubicBezTo>
                    <a:cubicBezTo>
                      <a:pt x="125" y="59"/>
                      <a:pt x="125" y="59"/>
                      <a:pt x="125" y="59"/>
                    </a:cubicBezTo>
                    <a:cubicBezTo>
                      <a:pt x="125" y="59"/>
                      <a:pt x="125" y="59"/>
                      <a:pt x="125" y="59"/>
                    </a:cubicBezTo>
                    <a:cubicBezTo>
                      <a:pt x="125" y="59"/>
                      <a:pt x="125" y="59"/>
                      <a:pt x="125" y="59"/>
                    </a:cubicBezTo>
                    <a:cubicBezTo>
                      <a:pt x="125" y="59"/>
                      <a:pt x="125" y="59"/>
                      <a:pt x="125" y="59"/>
                    </a:cubicBezTo>
                    <a:cubicBezTo>
                      <a:pt x="125" y="59"/>
                      <a:pt x="125" y="59"/>
                      <a:pt x="125" y="59"/>
                    </a:cubicBezTo>
                    <a:cubicBezTo>
                      <a:pt x="125" y="59"/>
                      <a:pt x="125" y="59"/>
                      <a:pt x="125" y="59"/>
                    </a:cubicBezTo>
                    <a:cubicBezTo>
                      <a:pt x="125" y="59"/>
                      <a:pt x="125" y="59"/>
                      <a:pt x="125" y="59"/>
                    </a:cubicBezTo>
                    <a:cubicBezTo>
                      <a:pt x="125" y="59"/>
                      <a:pt x="125" y="59"/>
                      <a:pt x="125" y="59"/>
                    </a:cubicBezTo>
                    <a:cubicBezTo>
                      <a:pt x="125" y="59"/>
                      <a:pt x="125" y="59"/>
                      <a:pt x="125" y="59"/>
                    </a:cubicBezTo>
                    <a:cubicBezTo>
                      <a:pt x="125" y="59"/>
                      <a:pt x="125" y="59"/>
                      <a:pt x="125" y="59"/>
                    </a:cubicBezTo>
                    <a:cubicBezTo>
                      <a:pt x="125" y="59"/>
                      <a:pt x="125" y="59"/>
                      <a:pt x="125" y="59"/>
                    </a:cubicBezTo>
                    <a:cubicBezTo>
                      <a:pt x="125" y="59"/>
                      <a:pt x="125" y="59"/>
                      <a:pt x="125" y="59"/>
                    </a:cubicBezTo>
                    <a:cubicBezTo>
                      <a:pt x="125" y="60"/>
                      <a:pt x="125" y="60"/>
                      <a:pt x="125" y="60"/>
                    </a:cubicBezTo>
                    <a:cubicBezTo>
                      <a:pt x="125" y="60"/>
                      <a:pt x="125" y="60"/>
                      <a:pt x="125" y="60"/>
                    </a:cubicBezTo>
                    <a:cubicBezTo>
                      <a:pt x="125" y="60"/>
                      <a:pt x="125" y="60"/>
                      <a:pt x="125" y="60"/>
                    </a:cubicBezTo>
                    <a:cubicBezTo>
                      <a:pt x="125" y="60"/>
                      <a:pt x="125" y="60"/>
                      <a:pt x="125" y="60"/>
                    </a:cubicBezTo>
                    <a:cubicBezTo>
                      <a:pt x="125" y="60"/>
                      <a:pt x="125" y="60"/>
                      <a:pt x="125" y="60"/>
                    </a:cubicBezTo>
                    <a:cubicBezTo>
                      <a:pt x="125" y="60"/>
                      <a:pt x="125" y="60"/>
                      <a:pt x="125" y="60"/>
                    </a:cubicBezTo>
                    <a:cubicBezTo>
                      <a:pt x="125" y="60"/>
                      <a:pt x="125" y="60"/>
                      <a:pt x="125" y="60"/>
                    </a:cubicBezTo>
                    <a:cubicBezTo>
                      <a:pt x="125" y="60"/>
                      <a:pt x="125" y="60"/>
                      <a:pt x="125" y="60"/>
                    </a:cubicBezTo>
                    <a:cubicBezTo>
                      <a:pt x="125" y="60"/>
                      <a:pt x="125" y="60"/>
                      <a:pt x="125" y="60"/>
                    </a:cubicBezTo>
                    <a:cubicBezTo>
                      <a:pt x="125" y="60"/>
                      <a:pt x="125" y="60"/>
                      <a:pt x="125" y="60"/>
                    </a:cubicBezTo>
                    <a:cubicBezTo>
                      <a:pt x="125" y="60"/>
                      <a:pt x="125" y="60"/>
                      <a:pt x="125" y="60"/>
                    </a:cubicBezTo>
                    <a:cubicBezTo>
                      <a:pt x="124" y="60"/>
                      <a:pt x="124" y="60"/>
                      <a:pt x="124" y="60"/>
                    </a:cubicBezTo>
                    <a:cubicBezTo>
                      <a:pt x="124" y="60"/>
                      <a:pt x="124" y="60"/>
                      <a:pt x="124" y="60"/>
                    </a:cubicBezTo>
                    <a:cubicBezTo>
                      <a:pt x="124" y="60"/>
                      <a:pt x="124" y="60"/>
                      <a:pt x="124" y="60"/>
                    </a:cubicBezTo>
                    <a:cubicBezTo>
                      <a:pt x="125" y="59"/>
                      <a:pt x="125" y="59"/>
                      <a:pt x="125" y="59"/>
                    </a:cubicBezTo>
                    <a:cubicBezTo>
                      <a:pt x="125" y="59"/>
                      <a:pt x="125" y="59"/>
                      <a:pt x="125" y="59"/>
                    </a:cubicBezTo>
                    <a:cubicBezTo>
                      <a:pt x="125" y="59"/>
                      <a:pt x="125" y="59"/>
                      <a:pt x="125" y="59"/>
                    </a:cubicBezTo>
                    <a:cubicBezTo>
                      <a:pt x="125" y="59"/>
                      <a:pt x="125" y="59"/>
                      <a:pt x="125" y="59"/>
                    </a:cubicBezTo>
                    <a:cubicBezTo>
                      <a:pt x="125" y="59"/>
                      <a:pt x="125" y="59"/>
                      <a:pt x="125" y="59"/>
                    </a:cubicBezTo>
                    <a:cubicBezTo>
                      <a:pt x="125" y="59"/>
                      <a:pt x="125" y="59"/>
                      <a:pt x="125" y="59"/>
                    </a:cubicBezTo>
                    <a:cubicBezTo>
                      <a:pt x="125" y="58"/>
                      <a:pt x="125" y="58"/>
                      <a:pt x="125" y="58"/>
                    </a:cubicBezTo>
                    <a:cubicBezTo>
                      <a:pt x="125" y="58"/>
                      <a:pt x="125" y="58"/>
                      <a:pt x="125" y="58"/>
                    </a:cubicBezTo>
                    <a:cubicBezTo>
                      <a:pt x="124" y="58"/>
                      <a:pt x="124" y="58"/>
                      <a:pt x="124" y="58"/>
                    </a:cubicBezTo>
                    <a:cubicBezTo>
                      <a:pt x="125" y="58"/>
                      <a:pt x="125" y="58"/>
                      <a:pt x="125" y="58"/>
                    </a:cubicBezTo>
                    <a:cubicBezTo>
                      <a:pt x="125" y="58"/>
                      <a:pt x="125" y="58"/>
                      <a:pt x="125" y="58"/>
                    </a:cubicBezTo>
                    <a:cubicBezTo>
                      <a:pt x="125" y="58"/>
                      <a:pt x="125" y="58"/>
                      <a:pt x="125" y="58"/>
                    </a:cubicBezTo>
                    <a:cubicBezTo>
                      <a:pt x="124" y="58"/>
                      <a:pt x="124" y="58"/>
                      <a:pt x="124" y="58"/>
                    </a:cubicBezTo>
                    <a:cubicBezTo>
                      <a:pt x="124" y="58"/>
                      <a:pt x="124" y="58"/>
                      <a:pt x="124" y="58"/>
                    </a:cubicBezTo>
                    <a:cubicBezTo>
                      <a:pt x="124" y="58"/>
                      <a:pt x="124" y="58"/>
                      <a:pt x="124" y="58"/>
                    </a:cubicBezTo>
                    <a:cubicBezTo>
                      <a:pt x="125" y="58"/>
                      <a:pt x="125" y="58"/>
                      <a:pt x="125" y="58"/>
                    </a:cubicBezTo>
                    <a:cubicBezTo>
                      <a:pt x="124" y="58"/>
                      <a:pt x="124" y="58"/>
                      <a:pt x="124" y="58"/>
                    </a:cubicBezTo>
                    <a:cubicBezTo>
                      <a:pt x="124" y="58"/>
                      <a:pt x="124" y="58"/>
                      <a:pt x="124" y="58"/>
                    </a:cubicBezTo>
                    <a:cubicBezTo>
                      <a:pt x="124" y="57"/>
                      <a:pt x="124" y="57"/>
                      <a:pt x="124" y="57"/>
                    </a:cubicBezTo>
                    <a:cubicBezTo>
                      <a:pt x="124" y="57"/>
                      <a:pt x="124" y="57"/>
                      <a:pt x="124" y="57"/>
                    </a:cubicBezTo>
                    <a:cubicBezTo>
                      <a:pt x="124" y="57"/>
                      <a:pt x="124" y="57"/>
                      <a:pt x="124" y="57"/>
                    </a:cubicBezTo>
                    <a:cubicBezTo>
                      <a:pt x="124" y="57"/>
                      <a:pt x="124" y="57"/>
                      <a:pt x="124" y="57"/>
                    </a:cubicBezTo>
                    <a:cubicBezTo>
                      <a:pt x="124" y="57"/>
                      <a:pt x="124" y="57"/>
                      <a:pt x="124" y="57"/>
                    </a:cubicBezTo>
                    <a:cubicBezTo>
                      <a:pt x="124" y="57"/>
                      <a:pt x="124" y="57"/>
                      <a:pt x="124" y="57"/>
                    </a:cubicBezTo>
                    <a:cubicBezTo>
                      <a:pt x="124" y="57"/>
                      <a:pt x="124" y="57"/>
                      <a:pt x="124" y="57"/>
                    </a:cubicBezTo>
                    <a:cubicBezTo>
                      <a:pt x="124" y="57"/>
                      <a:pt x="124" y="57"/>
                      <a:pt x="124" y="57"/>
                    </a:cubicBezTo>
                    <a:cubicBezTo>
                      <a:pt x="124" y="56"/>
                      <a:pt x="124" y="56"/>
                      <a:pt x="124" y="56"/>
                    </a:cubicBezTo>
                    <a:cubicBezTo>
                      <a:pt x="124" y="56"/>
                      <a:pt x="124" y="56"/>
                      <a:pt x="124" y="56"/>
                    </a:cubicBezTo>
                    <a:cubicBezTo>
                      <a:pt x="124" y="56"/>
                      <a:pt x="124" y="56"/>
                      <a:pt x="124" y="56"/>
                    </a:cubicBezTo>
                    <a:cubicBezTo>
                      <a:pt x="124" y="56"/>
                      <a:pt x="124" y="56"/>
                      <a:pt x="124" y="56"/>
                    </a:cubicBezTo>
                    <a:cubicBezTo>
                      <a:pt x="124" y="56"/>
                      <a:pt x="124" y="56"/>
                      <a:pt x="124" y="56"/>
                    </a:cubicBezTo>
                    <a:cubicBezTo>
                      <a:pt x="124" y="56"/>
                      <a:pt x="124" y="56"/>
                      <a:pt x="124" y="56"/>
                    </a:cubicBezTo>
                    <a:cubicBezTo>
                      <a:pt x="124" y="56"/>
                      <a:pt x="124" y="56"/>
                      <a:pt x="124" y="56"/>
                    </a:cubicBezTo>
                    <a:cubicBezTo>
                      <a:pt x="124" y="56"/>
                      <a:pt x="124" y="56"/>
                      <a:pt x="124" y="56"/>
                    </a:cubicBezTo>
                    <a:cubicBezTo>
                      <a:pt x="124" y="55"/>
                      <a:pt x="124" y="55"/>
                      <a:pt x="124" y="55"/>
                    </a:cubicBezTo>
                    <a:cubicBezTo>
                      <a:pt x="124" y="55"/>
                      <a:pt x="124" y="55"/>
                      <a:pt x="124" y="55"/>
                    </a:cubicBezTo>
                    <a:cubicBezTo>
                      <a:pt x="124" y="55"/>
                      <a:pt x="124" y="55"/>
                      <a:pt x="124" y="55"/>
                    </a:cubicBezTo>
                    <a:cubicBezTo>
                      <a:pt x="124" y="55"/>
                      <a:pt x="124" y="55"/>
                      <a:pt x="124" y="55"/>
                    </a:cubicBezTo>
                    <a:cubicBezTo>
                      <a:pt x="124" y="55"/>
                      <a:pt x="124" y="55"/>
                      <a:pt x="124" y="55"/>
                    </a:cubicBezTo>
                    <a:cubicBezTo>
                      <a:pt x="124" y="55"/>
                      <a:pt x="124" y="55"/>
                      <a:pt x="124" y="55"/>
                    </a:cubicBezTo>
                    <a:cubicBezTo>
                      <a:pt x="124" y="55"/>
                      <a:pt x="124" y="55"/>
                      <a:pt x="124" y="55"/>
                    </a:cubicBezTo>
                    <a:cubicBezTo>
                      <a:pt x="124" y="55"/>
                      <a:pt x="124" y="55"/>
                      <a:pt x="124" y="55"/>
                    </a:cubicBezTo>
                    <a:cubicBezTo>
                      <a:pt x="124" y="55"/>
                      <a:pt x="124" y="55"/>
                      <a:pt x="124" y="55"/>
                    </a:cubicBezTo>
                    <a:cubicBezTo>
                      <a:pt x="124" y="54"/>
                      <a:pt x="124" y="54"/>
                      <a:pt x="124" y="54"/>
                    </a:cubicBezTo>
                    <a:cubicBezTo>
                      <a:pt x="124" y="54"/>
                      <a:pt x="124" y="54"/>
                      <a:pt x="124" y="54"/>
                    </a:cubicBezTo>
                    <a:cubicBezTo>
                      <a:pt x="124" y="54"/>
                      <a:pt x="124" y="54"/>
                      <a:pt x="124" y="54"/>
                    </a:cubicBezTo>
                    <a:cubicBezTo>
                      <a:pt x="124" y="54"/>
                      <a:pt x="124" y="54"/>
                      <a:pt x="124" y="54"/>
                    </a:cubicBezTo>
                    <a:cubicBezTo>
                      <a:pt x="124" y="54"/>
                      <a:pt x="124" y="54"/>
                      <a:pt x="124" y="54"/>
                    </a:cubicBezTo>
                    <a:cubicBezTo>
                      <a:pt x="124" y="54"/>
                      <a:pt x="124" y="54"/>
                      <a:pt x="124" y="54"/>
                    </a:cubicBezTo>
                    <a:cubicBezTo>
                      <a:pt x="124" y="54"/>
                      <a:pt x="124" y="54"/>
                      <a:pt x="124" y="54"/>
                    </a:cubicBezTo>
                    <a:cubicBezTo>
                      <a:pt x="124" y="54"/>
                      <a:pt x="124" y="54"/>
                      <a:pt x="124" y="54"/>
                    </a:cubicBezTo>
                    <a:cubicBezTo>
                      <a:pt x="124" y="54"/>
                      <a:pt x="124" y="54"/>
                      <a:pt x="124" y="54"/>
                    </a:cubicBezTo>
                    <a:cubicBezTo>
                      <a:pt x="124" y="54"/>
                      <a:pt x="124" y="54"/>
                      <a:pt x="124" y="54"/>
                    </a:cubicBezTo>
                    <a:cubicBezTo>
                      <a:pt x="124" y="54"/>
                      <a:pt x="124" y="54"/>
                      <a:pt x="124" y="54"/>
                    </a:cubicBezTo>
                    <a:cubicBezTo>
                      <a:pt x="124" y="54"/>
                      <a:pt x="124" y="54"/>
                      <a:pt x="124" y="54"/>
                    </a:cubicBezTo>
                    <a:cubicBezTo>
                      <a:pt x="124" y="54"/>
                      <a:pt x="124" y="54"/>
                      <a:pt x="124" y="54"/>
                    </a:cubicBezTo>
                    <a:cubicBezTo>
                      <a:pt x="124" y="53"/>
                      <a:pt x="124" y="53"/>
                      <a:pt x="124" y="53"/>
                    </a:cubicBezTo>
                    <a:cubicBezTo>
                      <a:pt x="124" y="53"/>
                      <a:pt x="124" y="53"/>
                      <a:pt x="124" y="53"/>
                    </a:cubicBezTo>
                    <a:cubicBezTo>
                      <a:pt x="124" y="53"/>
                      <a:pt x="124" y="53"/>
                      <a:pt x="124" y="53"/>
                    </a:cubicBezTo>
                    <a:cubicBezTo>
                      <a:pt x="124" y="53"/>
                      <a:pt x="124" y="53"/>
                      <a:pt x="124" y="53"/>
                    </a:cubicBezTo>
                    <a:cubicBezTo>
                      <a:pt x="124" y="53"/>
                      <a:pt x="124" y="53"/>
                      <a:pt x="124" y="53"/>
                    </a:cubicBezTo>
                    <a:cubicBezTo>
                      <a:pt x="125" y="53"/>
                      <a:pt x="125" y="53"/>
                      <a:pt x="125" y="53"/>
                    </a:cubicBezTo>
                    <a:cubicBezTo>
                      <a:pt x="125" y="53"/>
                      <a:pt x="125" y="53"/>
                      <a:pt x="125" y="53"/>
                    </a:cubicBezTo>
                    <a:cubicBezTo>
                      <a:pt x="125" y="53"/>
                      <a:pt x="125" y="53"/>
                      <a:pt x="125" y="53"/>
                    </a:cubicBezTo>
                    <a:cubicBezTo>
                      <a:pt x="125" y="52"/>
                      <a:pt x="125" y="52"/>
                      <a:pt x="125" y="52"/>
                    </a:cubicBezTo>
                    <a:cubicBezTo>
                      <a:pt x="125" y="52"/>
                      <a:pt x="125" y="52"/>
                      <a:pt x="125" y="52"/>
                    </a:cubicBezTo>
                    <a:cubicBezTo>
                      <a:pt x="125" y="52"/>
                      <a:pt x="125" y="52"/>
                      <a:pt x="125" y="52"/>
                    </a:cubicBezTo>
                    <a:cubicBezTo>
                      <a:pt x="125" y="52"/>
                      <a:pt x="125" y="52"/>
                      <a:pt x="125" y="52"/>
                    </a:cubicBezTo>
                    <a:cubicBezTo>
                      <a:pt x="124" y="52"/>
                      <a:pt x="124" y="52"/>
                      <a:pt x="124" y="52"/>
                    </a:cubicBezTo>
                    <a:cubicBezTo>
                      <a:pt x="124" y="52"/>
                      <a:pt x="124" y="52"/>
                      <a:pt x="124" y="52"/>
                    </a:cubicBezTo>
                    <a:cubicBezTo>
                      <a:pt x="124" y="52"/>
                      <a:pt x="124" y="52"/>
                      <a:pt x="124" y="52"/>
                    </a:cubicBezTo>
                    <a:cubicBezTo>
                      <a:pt x="124" y="52"/>
                      <a:pt x="124" y="52"/>
                      <a:pt x="124" y="52"/>
                    </a:cubicBezTo>
                    <a:cubicBezTo>
                      <a:pt x="124" y="52"/>
                      <a:pt x="124" y="52"/>
                      <a:pt x="124" y="52"/>
                    </a:cubicBezTo>
                    <a:cubicBezTo>
                      <a:pt x="124" y="52"/>
                      <a:pt x="124" y="52"/>
                      <a:pt x="124" y="52"/>
                    </a:cubicBezTo>
                    <a:cubicBezTo>
                      <a:pt x="124" y="52"/>
                      <a:pt x="124" y="52"/>
                      <a:pt x="124" y="52"/>
                    </a:cubicBezTo>
                    <a:cubicBezTo>
                      <a:pt x="124" y="52"/>
                      <a:pt x="124" y="52"/>
                      <a:pt x="124" y="52"/>
                    </a:cubicBezTo>
                    <a:cubicBezTo>
                      <a:pt x="124" y="52"/>
                      <a:pt x="124" y="52"/>
                      <a:pt x="124" y="52"/>
                    </a:cubicBezTo>
                    <a:cubicBezTo>
                      <a:pt x="124" y="52"/>
                      <a:pt x="124" y="52"/>
                      <a:pt x="124" y="52"/>
                    </a:cubicBezTo>
                    <a:cubicBezTo>
                      <a:pt x="124" y="51"/>
                      <a:pt x="124" y="51"/>
                      <a:pt x="124" y="51"/>
                    </a:cubicBezTo>
                    <a:cubicBezTo>
                      <a:pt x="124" y="51"/>
                      <a:pt x="124" y="51"/>
                      <a:pt x="124" y="51"/>
                    </a:cubicBezTo>
                    <a:cubicBezTo>
                      <a:pt x="124" y="51"/>
                      <a:pt x="124" y="51"/>
                      <a:pt x="124" y="51"/>
                    </a:cubicBezTo>
                    <a:cubicBezTo>
                      <a:pt x="124" y="51"/>
                      <a:pt x="124" y="51"/>
                      <a:pt x="124" y="51"/>
                    </a:cubicBezTo>
                    <a:cubicBezTo>
                      <a:pt x="124" y="51"/>
                      <a:pt x="124" y="51"/>
                      <a:pt x="124" y="51"/>
                    </a:cubicBezTo>
                    <a:cubicBezTo>
                      <a:pt x="124" y="51"/>
                      <a:pt x="124" y="51"/>
                      <a:pt x="124" y="51"/>
                    </a:cubicBezTo>
                    <a:cubicBezTo>
                      <a:pt x="124" y="51"/>
                      <a:pt x="124" y="51"/>
                      <a:pt x="124" y="51"/>
                    </a:cubicBezTo>
                    <a:cubicBezTo>
                      <a:pt x="124" y="51"/>
                      <a:pt x="124" y="51"/>
                      <a:pt x="124" y="51"/>
                    </a:cubicBezTo>
                    <a:cubicBezTo>
                      <a:pt x="124" y="51"/>
                      <a:pt x="124" y="51"/>
                      <a:pt x="124" y="51"/>
                    </a:cubicBezTo>
                    <a:cubicBezTo>
                      <a:pt x="124" y="51"/>
                      <a:pt x="124" y="51"/>
                      <a:pt x="124" y="51"/>
                    </a:cubicBezTo>
                    <a:cubicBezTo>
                      <a:pt x="124" y="51"/>
                      <a:pt x="124" y="51"/>
                      <a:pt x="124" y="51"/>
                    </a:cubicBezTo>
                    <a:cubicBezTo>
                      <a:pt x="124" y="50"/>
                      <a:pt x="124" y="50"/>
                      <a:pt x="124" y="50"/>
                    </a:cubicBezTo>
                    <a:cubicBezTo>
                      <a:pt x="124" y="50"/>
                      <a:pt x="124" y="50"/>
                      <a:pt x="124" y="50"/>
                    </a:cubicBezTo>
                    <a:cubicBezTo>
                      <a:pt x="124" y="50"/>
                      <a:pt x="124" y="50"/>
                      <a:pt x="124" y="50"/>
                    </a:cubicBezTo>
                    <a:cubicBezTo>
                      <a:pt x="124" y="50"/>
                      <a:pt x="124" y="50"/>
                      <a:pt x="124" y="50"/>
                    </a:cubicBezTo>
                    <a:cubicBezTo>
                      <a:pt x="124" y="50"/>
                      <a:pt x="124" y="50"/>
                      <a:pt x="124" y="50"/>
                    </a:cubicBezTo>
                    <a:cubicBezTo>
                      <a:pt x="124" y="50"/>
                      <a:pt x="124" y="50"/>
                      <a:pt x="124" y="50"/>
                    </a:cubicBezTo>
                    <a:cubicBezTo>
                      <a:pt x="123" y="50"/>
                      <a:pt x="123" y="50"/>
                      <a:pt x="123" y="50"/>
                    </a:cubicBezTo>
                    <a:cubicBezTo>
                      <a:pt x="123" y="50"/>
                      <a:pt x="123" y="50"/>
                      <a:pt x="123" y="50"/>
                    </a:cubicBezTo>
                    <a:cubicBezTo>
                      <a:pt x="123" y="50"/>
                      <a:pt x="123" y="50"/>
                      <a:pt x="123" y="50"/>
                    </a:cubicBezTo>
                    <a:cubicBezTo>
                      <a:pt x="123" y="50"/>
                      <a:pt x="123" y="50"/>
                      <a:pt x="123" y="50"/>
                    </a:cubicBezTo>
                    <a:cubicBezTo>
                      <a:pt x="123" y="50"/>
                      <a:pt x="123" y="50"/>
                      <a:pt x="123" y="50"/>
                    </a:cubicBezTo>
                    <a:cubicBezTo>
                      <a:pt x="123" y="50"/>
                      <a:pt x="123" y="50"/>
                      <a:pt x="123" y="50"/>
                    </a:cubicBezTo>
                    <a:cubicBezTo>
                      <a:pt x="123" y="50"/>
                      <a:pt x="123" y="50"/>
                      <a:pt x="123" y="50"/>
                    </a:cubicBezTo>
                    <a:cubicBezTo>
                      <a:pt x="123" y="49"/>
                      <a:pt x="123" y="49"/>
                      <a:pt x="123" y="49"/>
                    </a:cubicBezTo>
                    <a:cubicBezTo>
                      <a:pt x="123" y="49"/>
                      <a:pt x="123" y="49"/>
                      <a:pt x="123" y="49"/>
                    </a:cubicBezTo>
                    <a:cubicBezTo>
                      <a:pt x="123" y="49"/>
                      <a:pt x="123" y="49"/>
                      <a:pt x="123" y="49"/>
                    </a:cubicBezTo>
                    <a:cubicBezTo>
                      <a:pt x="123" y="49"/>
                      <a:pt x="123" y="49"/>
                      <a:pt x="123" y="49"/>
                    </a:cubicBezTo>
                    <a:cubicBezTo>
                      <a:pt x="123" y="49"/>
                      <a:pt x="123" y="49"/>
                      <a:pt x="123" y="49"/>
                    </a:cubicBezTo>
                    <a:cubicBezTo>
                      <a:pt x="123" y="49"/>
                      <a:pt x="123" y="49"/>
                      <a:pt x="123" y="49"/>
                    </a:cubicBezTo>
                    <a:cubicBezTo>
                      <a:pt x="122" y="49"/>
                      <a:pt x="122" y="49"/>
                      <a:pt x="122" y="49"/>
                    </a:cubicBezTo>
                    <a:cubicBezTo>
                      <a:pt x="122" y="49"/>
                      <a:pt x="122" y="49"/>
                      <a:pt x="122" y="49"/>
                    </a:cubicBezTo>
                    <a:cubicBezTo>
                      <a:pt x="122" y="49"/>
                      <a:pt x="122" y="49"/>
                      <a:pt x="122" y="49"/>
                    </a:cubicBezTo>
                    <a:cubicBezTo>
                      <a:pt x="122" y="49"/>
                      <a:pt x="122" y="49"/>
                      <a:pt x="122" y="49"/>
                    </a:cubicBezTo>
                    <a:cubicBezTo>
                      <a:pt x="122" y="49"/>
                      <a:pt x="122" y="49"/>
                      <a:pt x="122" y="49"/>
                    </a:cubicBezTo>
                    <a:cubicBezTo>
                      <a:pt x="122" y="49"/>
                      <a:pt x="122" y="49"/>
                      <a:pt x="122" y="49"/>
                    </a:cubicBezTo>
                    <a:cubicBezTo>
                      <a:pt x="122" y="49"/>
                      <a:pt x="122" y="49"/>
                      <a:pt x="122" y="49"/>
                    </a:cubicBezTo>
                    <a:cubicBezTo>
                      <a:pt x="122" y="49"/>
                      <a:pt x="122" y="49"/>
                      <a:pt x="122" y="49"/>
                    </a:cubicBezTo>
                    <a:cubicBezTo>
                      <a:pt x="122" y="49"/>
                      <a:pt x="122" y="49"/>
                      <a:pt x="122" y="49"/>
                    </a:cubicBezTo>
                    <a:cubicBezTo>
                      <a:pt x="122" y="49"/>
                      <a:pt x="122" y="49"/>
                      <a:pt x="122" y="49"/>
                    </a:cubicBezTo>
                    <a:cubicBezTo>
                      <a:pt x="121" y="49"/>
                      <a:pt x="121" y="49"/>
                      <a:pt x="121" y="49"/>
                    </a:cubicBezTo>
                    <a:cubicBezTo>
                      <a:pt x="121" y="48"/>
                      <a:pt x="121" y="48"/>
                      <a:pt x="121" y="48"/>
                    </a:cubicBezTo>
                    <a:cubicBezTo>
                      <a:pt x="121" y="48"/>
                      <a:pt x="121" y="48"/>
                      <a:pt x="121" y="48"/>
                    </a:cubicBezTo>
                    <a:cubicBezTo>
                      <a:pt x="121" y="48"/>
                      <a:pt x="121" y="48"/>
                      <a:pt x="121" y="48"/>
                    </a:cubicBezTo>
                    <a:cubicBezTo>
                      <a:pt x="121" y="48"/>
                      <a:pt x="121" y="48"/>
                      <a:pt x="121" y="48"/>
                    </a:cubicBezTo>
                    <a:cubicBezTo>
                      <a:pt x="121" y="48"/>
                      <a:pt x="121" y="48"/>
                      <a:pt x="121" y="48"/>
                    </a:cubicBezTo>
                    <a:cubicBezTo>
                      <a:pt x="121" y="48"/>
                      <a:pt x="121" y="48"/>
                      <a:pt x="121" y="48"/>
                    </a:cubicBezTo>
                    <a:cubicBezTo>
                      <a:pt x="121" y="48"/>
                      <a:pt x="121" y="48"/>
                      <a:pt x="121" y="48"/>
                    </a:cubicBezTo>
                    <a:cubicBezTo>
                      <a:pt x="121" y="48"/>
                      <a:pt x="121" y="48"/>
                      <a:pt x="121" y="48"/>
                    </a:cubicBezTo>
                    <a:cubicBezTo>
                      <a:pt x="121" y="48"/>
                      <a:pt x="121" y="48"/>
                      <a:pt x="121" y="48"/>
                    </a:cubicBezTo>
                    <a:cubicBezTo>
                      <a:pt x="121" y="48"/>
                      <a:pt x="121" y="48"/>
                      <a:pt x="121" y="48"/>
                    </a:cubicBezTo>
                    <a:cubicBezTo>
                      <a:pt x="121" y="48"/>
                      <a:pt x="121" y="48"/>
                      <a:pt x="121" y="48"/>
                    </a:cubicBezTo>
                    <a:cubicBezTo>
                      <a:pt x="121" y="47"/>
                      <a:pt x="121" y="47"/>
                      <a:pt x="121" y="47"/>
                    </a:cubicBezTo>
                    <a:cubicBezTo>
                      <a:pt x="121" y="47"/>
                      <a:pt x="121" y="47"/>
                      <a:pt x="121" y="47"/>
                    </a:cubicBezTo>
                    <a:cubicBezTo>
                      <a:pt x="121" y="47"/>
                      <a:pt x="121" y="47"/>
                      <a:pt x="121" y="47"/>
                    </a:cubicBezTo>
                    <a:cubicBezTo>
                      <a:pt x="121" y="47"/>
                      <a:pt x="121" y="47"/>
                      <a:pt x="121" y="47"/>
                    </a:cubicBezTo>
                    <a:cubicBezTo>
                      <a:pt x="121" y="47"/>
                      <a:pt x="121" y="47"/>
                      <a:pt x="121" y="47"/>
                    </a:cubicBezTo>
                    <a:cubicBezTo>
                      <a:pt x="121" y="47"/>
                      <a:pt x="121" y="47"/>
                      <a:pt x="121" y="47"/>
                    </a:cubicBezTo>
                    <a:cubicBezTo>
                      <a:pt x="121" y="47"/>
                      <a:pt x="121" y="47"/>
                      <a:pt x="121" y="47"/>
                    </a:cubicBezTo>
                    <a:cubicBezTo>
                      <a:pt x="121" y="47"/>
                      <a:pt x="121" y="47"/>
                      <a:pt x="121" y="47"/>
                    </a:cubicBezTo>
                    <a:cubicBezTo>
                      <a:pt x="121" y="47"/>
                      <a:pt x="121" y="47"/>
                      <a:pt x="121" y="47"/>
                    </a:cubicBezTo>
                    <a:cubicBezTo>
                      <a:pt x="121" y="47"/>
                      <a:pt x="121" y="47"/>
                      <a:pt x="121" y="47"/>
                    </a:cubicBezTo>
                    <a:cubicBezTo>
                      <a:pt x="120" y="47"/>
                      <a:pt x="120" y="47"/>
                      <a:pt x="120" y="47"/>
                    </a:cubicBezTo>
                    <a:cubicBezTo>
                      <a:pt x="120" y="47"/>
                      <a:pt x="120" y="47"/>
                      <a:pt x="120" y="47"/>
                    </a:cubicBezTo>
                    <a:cubicBezTo>
                      <a:pt x="120" y="46"/>
                      <a:pt x="120" y="46"/>
                      <a:pt x="120" y="46"/>
                    </a:cubicBezTo>
                    <a:cubicBezTo>
                      <a:pt x="120" y="46"/>
                      <a:pt x="120" y="46"/>
                      <a:pt x="120" y="46"/>
                    </a:cubicBezTo>
                    <a:cubicBezTo>
                      <a:pt x="120" y="46"/>
                      <a:pt x="120" y="46"/>
                      <a:pt x="120" y="46"/>
                    </a:cubicBezTo>
                    <a:cubicBezTo>
                      <a:pt x="120" y="46"/>
                      <a:pt x="120" y="46"/>
                      <a:pt x="120" y="46"/>
                    </a:cubicBezTo>
                    <a:cubicBezTo>
                      <a:pt x="120" y="46"/>
                      <a:pt x="120" y="46"/>
                      <a:pt x="120" y="46"/>
                    </a:cubicBezTo>
                    <a:cubicBezTo>
                      <a:pt x="120" y="46"/>
                      <a:pt x="120" y="46"/>
                      <a:pt x="120" y="46"/>
                    </a:cubicBezTo>
                    <a:cubicBezTo>
                      <a:pt x="120" y="46"/>
                      <a:pt x="120" y="46"/>
                      <a:pt x="120" y="46"/>
                    </a:cubicBezTo>
                    <a:cubicBezTo>
                      <a:pt x="119" y="46"/>
                      <a:pt x="119" y="46"/>
                      <a:pt x="119" y="46"/>
                    </a:cubicBezTo>
                    <a:cubicBezTo>
                      <a:pt x="119" y="46"/>
                      <a:pt x="119" y="46"/>
                      <a:pt x="119" y="46"/>
                    </a:cubicBezTo>
                    <a:cubicBezTo>
                      <a:pt x="120" y="46"/>
                      <a:pt x="120" y="46"/>
                      <a:pt x="120" y="46"/>
                    </a:cubicBezTo>
                    <a:cubicBezTo>
                      <a:pt x="120" y="46"/>
                      <a:pt x="120" y="46"/>
                      <a:pt x="120" y="46"/>
                    </a:cubicBezTo>
                    <a:cubicBezTo>
                      <a:pt x="120" y="46"/>
                      <a:pt x="120" y="46"/>
                      <a:pt x="120" y="46"/>
                    </a:cubicBezTo>
                    <a:cubicBezTo>
                      <a:pt x="120" y="46"/>
                      <a:pt x="120" y="46"/>
                      <a:pt x="120" y="46"/>
                    </a:cubicBezTo>
                    <a:cubicBezTo>
                      <a:pt x="120" y="45"/>
                      <a:pt x="120" y="45"/>
                      <a:pt x="120" y="45"/>
                    </a:cubicBezTo>
                    <a:cubicBezTo>
                      <a:pt x="120" y="45"/>
                      <a:pt x="120" y="45"/>
                      <a:pt x="120" y="45"/>
                    </a:cubicBezTo>
                    <a:cubicBezTo>
                      <a:pt x="120" y="45"/>
                      <a:pt x="120" y="45"/>
                      <a:pt x="120" y="45"/>
                    </a:cubicBezTo>
                    <a:cubicBezTo>
                      <a:pt x="120" y="45"/>
                      <a:pt x="120" y="45"/>
                      <a:pt x="120" y="45"/>
                    </a:cubicBezTo>
                    <a:cubicBezTo>
                      <a:pt x="120" y="45"/>
                      <a:pt x="120" y="45"/>
                      <a:pt x="120" y="45"/>
                    </a:cubicBezTo>
                    <a:cubicBezTo>
                      <a:pt x="120" y="45"/>
                      <a:pt x="120" y="45"/>
                      <a:pt x="120" y="45"/>
                    </a:cubicBezTo>
                    <a:cubicBezTo>
                      <a:pt x="120" y="45"/>
                      <a:pt x="120" y="45"/>
                      <a:pt x="120" y="45"/>
                    </a:cubicBezTo>
                    <a:cubicBezTo>
                      <a:pt x="120" y="45"/>
                      <a:pt x="120" y="45"/>
                      <a:pt x="120" y="45"/>
                    </a:cubicBezTo>
                    <a:cubicBezTo>
                      <a:pt x="120" y="45"/>
                      <a:pt x="120" y="45"/>
                      <a:pt x="120" y="45"/>
                    </a:cubicBezTo>
                    <a:cubicBezTo>
                      <a:pt x="120" y="45"/>
                      <a:pt x="120" y="45"/>
                      <a:pt x="120" y="45"/>
                    </a:cubicBezTo>
                    <a:cubicBezTo>
                      <a:pt x="120" y="45"/>
                      <a:pt x="120" y="45"/>
                      <a:pt x="120" y="45"/>
                    </a:cubicBezTo>
                    <a:cubicBezTo>
                      <a:pt x="119" y="45"/>
                      <a:pt x="119" y="45"/>
                      <a:pt x="119" y="45"/>
                    </a:cubicBezTo>
                    <a:cubicBezTo>
                      <a:pt x="120" y="45"/>
                      <a:pt x="120" y="45"/>
                      <a:pt x="120" y="45"/>
                    </a:cubicBezTo>
                    <a:cubicBezTo>
                      <a:pt x="119" y="45"/>
                      <a:pt x="119" y="45"/>
                      <a:pt x="119" y="45"/>
                    </a:cubicBezTo>
                    <a:cubicBezTo>
                      <a:pt x="120" y="44"/>
                      <a:pt x="120" y="44"/>
                      <a:pt x="120" y="44"/>
                    </a:cubicBezTo>
                    <a:cubicBezTo>
                      <a:pt x="120" y="44"/>
                      <a:pt x="120" y="44"/>
                      <a:pt x="120" y="44"/>
                    </a:cubicBezTo>
                    <a:cubicBezTo>
                      <a:pt x="120" y="44"/>
                      <a:pt x="120" y="44"/>
                      <a:pt x="120" y="44"/>
                    </a:cubicBezTo>
                    <a:cubicBezTo>
                      <a:pt x="120" y="44"/>
                      <a:pt x="120" y="44"/>
                      <a:pt x="120" y="44"/>
                    </a:cubicBezTo>
                    <a:cubicBezTo>
                      <a:pt x="120" y="44"/>
                      <a:pt x="120" y="44"/>
                      <a:pt x="120" y="44"/>
                    </a:cubicBezTo>
                    <a:cubicBezTo>
                      <a:pt x="120" y="44"/>
                      <a:pt x="120" y="44"/>
                      <a:pt x="120" y="44"/>
                    </a:cubicBezTo>
                    <a:cubicBezTo>
                      <a:pt x="120" y="44"/>
                      <a:pt x="120" y="44"/>
                      <a:pt x="120" y="44"/>
                    </a:cubicBezTo>
                    <a:cubicBezTo>
                      <a:pt x="120" y="44"/>
                      <a:pt x="120" y="44"/>
                      <a:pt x="120" y="44"/>
                    </a:cubicBezTo>
                    <a:cubicBezTo>
                      <a:pt x="120" y="44"/>
                      <a:pt x="120" y="44"/>
                      <a:pt x="120" y="44"/>
                    </a:cubicBezTo>
                    <a:cubicBezTo>
                      <a:pt x="120" y="44"/>
                      <a:pt x="120" y="44"/>
                      <a:pt x="120" y="44"/>
                    </a:cubicBezTo>
                    <a:cubicBezTo>
                      <a:pt x="120" y="44"/>
                      <a:pt x="120" y="44"/>
                      <a:pt x="120" y="44"/>
                    </a:cubicBezTo>
                    <a:cubicBezTo>
                      <a:pt x="120" y="44"/>
                      <a:pt x="120" y="44"/>
                      <a:pt x="120" y="44"/>
                    </a:cubicBezTo>
                    <a:cubicBezTo>
                      <a:pt x="119" y="44"/>
                      <a:pt x="119" y="44"/>
                      <a:pt x="119" y="44"/>
                    </a:cubicBezTo>
                    <a:cubicBezTo>
                      <a:pt x="119" y="44"/>
                      <a:pt x="119" y="44"/>
                      <a:pt x="119" y="44"/>
                    </a:cubicBezTo>
                    <a:cubicBezTo>
                      <a:pt x="119" y="44"/>
                      <a:pt x="119" y="44"/>
                      <a:pt x="119" y="44"/>
                    </a:cubicBezTo>
                    <a:cubicBezTo>
                      <a:pt x="119" y="43"/>
                      <a:pt x="119" y="43"/>
                      <a:pt x="119" y="43"/>
                    </a:cubicBezTo>
                    <a:cubicBezTo>
                      <a:pt x="119" y="43"/>
                      <a:pt x="119" y="43"/>
                      <a:pt x="119" y="43"/>
                    </a:cubicBezTo>
                    <a:cubicBezTo>
                      <a:pt x="119" y="43"/>
                      <a:pt x="119" y="43"/>
                      <a:pt x="119" y="43"/>
                    </a:cubicBezTo>
                    <a:cubicBezTo>
                      <a:pt x="119" y="43"/>
                      <a:pt x="119" y="43"/>
                      <a:pt x="119" y="43"/>
                    </a:cubicBezTo>
                    <a:cubicBezTo>
                      <a:pt x="119" y="43"/>
                      <a:pt x="119" y="43"/>
                      <a:pt x="119" y="43"/>
                    </a:cubicBezTo>
                    <a:cubicBezTo>
                      <a:pt x="119" y="43"/>
                      <a:pt x="119" y="43"/>
                      <a:pt x="119" y="43"/>
                    </a:cubicBezTo>
                    <a:cubicBezTo>
                      <a:pt x="119" y="43"/>
                      <a:pt x="119" y="43"/>
                      <a:pt x="119" y="43"/>
                    </a:cubicBezTo>
                    <a:cubicBezTo>
                      <a:pt x="119" y="43"/>
                      <a:pt x="119" y="43"/>
                      <a:pt x="119" y="43"/>
                    </a:cubicBezTo>
                    <a:cubicBezTo>
                      <a:pt x="119" y="43"/>
                      <a:pt x="119" y="43"/>
                      <a:pt x="119" y="43"/>
                    </a:cubicBezTo>
                    <a:cubicBezTo>
                      <a:pt x="119" y="43"/>
                      <a:pt x="119" y="43"/>
                      <a:pt x="119" y="43"/>
                    </a:cubicBezTo>
                    <a:cubicBezTo>
                      <a:pt x="119" y="43"/>
                      <a:pt x="119" y="43"/>
                      <a:pt x="119" y="43"/>
                    </a:cubicBezTo>
                    <a:cubicBezTo>
                      <a:pt x="119" y="43"/>
                      <a:pt x="119" y="43"/>
                      <a:pt x="119" y="43"/>
                    </a:cubicBezTo>
                    <a:cubicBezTo>
                      <a:pt x="119" y="43"/>
                      <a:pt x="119" y="43"/>
                      <a:pt x="119" y="43"/>
                    </a:cubicBezTo>
                    <a:cubicBezTo>
                      <a:pt x="119" y="43"/>
                      <a:pt x="119" y="43"/>
                      <a:pt x="119" y="43"/>
                    </a:cubicBezTo>
                    <a:cubicBezTo>
                      <a:pt x="119" y="43"/>
                      <a:pt x="119" y="43"/>
                      <a:pt x="119" y="43"/>
                    </a:cubicBezTo>
                    <a:cubicBezTo>
                      <a:pt x="119" y="43"/>
                      <a:pt x="119" y="43"/>
                      <a:pt x="119" y="43"/>
                    </a:cubicBezTo>
                    <a:cubicBezTo>
                      <a:pt x="119" y="43"/>
                      <a:pt x="119" y="43"/>
                      <a:pt x="119" y="43"/>
                    </a:cubicBezTo>
                    <a:cubicBezTo>
                      <a:pt x="119" y="43"/>
                      <a:pt x="119" y="43"/>
                      <a:pt x="119" y="43"/>
                    </a:cubicBezTo>
                    <a:cubicBezTo>
                      <a:pt x="119" y="42"/>
                      <a:pt x="119" y="42"/>
                      <a:pt x="119" y="42"/>
                    </a:cubicBezTo>
                    <a:cubicBezTo>
                      <a:pt x="119" y="42"/>
                      <a:pt x="119" y="42"/>
                      <a:pt x="119" y="42"/>
                    </a:cubicBezTo>
                    <a:cubicBezTo>
                      <a:pt x="119" y="42"/>
                      <a:pt x="119" y="42"/>
                      <a:pt x="119" y="42"/>
                    </a:cubicBezTo>
                    <a:cubicBezTo>
                      <a:pt x="119" y="42"/>
                      <a:pt x="119" y="42"/>
                      <a:pt x="119" y="42"/>
                    </a:cubicBezTo>
                    <a:cubicBezTo>
                      <a:pt x="118" y="42"/>
                      <a:pt x="118" y="42"/>
                      <a:pt x="118" y="42"/>
                    </a:cubicBezTo>
                    <a:cubicBezTo>
                      <a:pt x="118" y="42"/>
                      <a:pt x="118" y="42"/>
                      <a:pt x="118" y="42"/>
                    </a:cubicBezTo>
                    <a:cubicBezTo>
                      <a:pt x="118" y="42"/>
                      <a:pt x="118" y="42"/>
                      <a:pt x="118" y="42"/>
                    </a:cubicBezTo>
                    <a:cubicBezTo>
                      <a:pt x="118" y="42"/>
                      <a:pt x="118" y="42"/>
                      <a:pt x="118" y="42"/>
                    </a:cubicBezTo>
                    <a:cubicBezTo>
                      <a:pt x="118" y="42"/>
                      <a:pt x="118" y="42"/>
                      <a:pt x="118" y="42"/>
                    </a:cubicBezTo>
                    <a:cubicBezTo>
                      <a:pt x="118" y="42"/>
                      <a:pt x="118" y="42"/>
                      <a:pt x="118" y="42"/>
                    </a:cubicBezTo>
                    <a:cubicBezTo>
                      <a:pt x="118" y="42"/>
                      <a:pt x="118" y="42"/>
                      <a:pt x="118" y="42"/>
                    </a:cubicBezTo>
                    <a:cubicBezTo>
                      <a:pt x="118" y="42"/>
                      <a:pt x="118" y="42"/>
                      <a:pt x="118" y="42"/>
                    </a:cubicBezTo>
                    <a:cubicBezTo>
                      <a:pt x="118" y="42"/>
                      <a:pt x="118" y="42"/>
                      <a:pt x="118" y="42"/>
                    </a:cubicBezTo>
                    <a:cubicBezTo>
                      <a:pt x="118" y="42"/>
                      <a:pt x="118" y="42"/>
                      <a:pt x="118" y="42"/>
                    </a:cubicBezTo>
                    <a:cubicBezTo>
                      <a:pt x="118" y="42"/>
                      <a:pt x="118" y="42"/>
                      <a:pt x="118" y="42"/>
                    </a:cubicBezTo>
                    <a:cubicBezTo>
                      <a:pt x="118" y="42"/>
                      <a:pt x="118" y="42"/>
                      <a:pt x="118" y="42"/>
                    </a:cubicBezTo>
                    <a:cubicBezTo>
                      <a:pt x="118" y="42"/>
                      <a:pt x="118" y="42"/>
                      <a:pt x="118" y="42"/>
                    </a:cubicBezTo>
                    <a:cubicBezTo>
                      <a:pt x="118" y="42"/>
                      <a:pt x="118" y="42"/>
                      <a:pt x="118" y="42"/>
                    </a:cubicBezTo>
                    <a:cubicBezTo>
                      <a:pt x="118" y="42"/>
                      <a:pt x="118" y="42"/>
                      <a:pt x="118" y="42"/>
                    </a:cubicBezTo>
                    <a:cubicBezTo>
                      <a:pt x="118" y="42"/>
                      <a:pt x="118" y="42"/>
                      <a:pt x="118" y="42"/>
                    </a:cubicBezTo>
                    <a:cubicBezTo>
                      <a:pt x="118" y="42"/>
                      <a:pt x="118" y="42"/>
                      <a:pt x="118" y="42"/>
                    </a:cubicBezTo>
                    <a:cubicBezTo>
                      <a:pt x="118" y="42"/>
                      <a:pt x="118" y="42"/>
                      <a:pt x="118" y="42"/>
                    </a:cubicBezTo>
                    <a:cubicBezTo>
                      <a:pt x="118" y="42"/>
                      <a:pt x="118" y="42"/>
                      <a:pt x="118" y="42"/>
                    </a:cubicBezTo>
                    <a:cubicBezTo>
                      <a:pt x="118" y="42"/>
                      <a:pt x="118" y="42"/>
                      <a:pt x="118" y="42"/>
                    </a:cubicBezTo>
                    <a:cubicBezTo>
                      <a:pt x="117" y="42"/>
                      <a:pt x="117" y="42"/>
                      <a:pt x="117" y="42"/>
                    </a:cubicBezTo>
                    <a:cubicBezTo>
                      <a:pt x="117" y="41"/>
                      <a:pt x="117" y="41"/>
                      <a:pt x="117" y="41"/>
                    </a:cubicBezTo>
                    <a:cubicBezTo>
                      <a:pt x="117" y="42"/>
                      <a:pt x="117" y="42"/>
                      <a:pt x="117" y="42"/>
                    </a:cubicBezTo>
                    <a:cubicBezTo>
                      <a:pt x="118" y="41"/>
                      <a:pt x="118" y="41"/>
                      <a:pt x="118" y="41"/>
                    </a:cubicBezTo>
                    <a:cubicBezTo>
                      <a:pt x="118" y="41"/>
                      <a:pt x="118" y="41"/>
                      <a:pt x="118" y="41"/>
                    </a:cubicBezTo>
                    <a:cubicBezTo>
                      <a:pt x="118" y="41"/>
                      <a:pt x="118" y="41"/>
                      <a:pt x="118" y="41"/>
                    </a:cubicBezTo>
                    <a:cubicBezTo>
                      <a:pt x="118" y="41"/>
                      <a:pt x="118" y="41"/>
                      <a:pt x="118" y="41"/>
                    </a:cubicBezTo>
                    <a:cubicBezTo>
                      <a:pt x="118" y="41"/>
                      <a:pt x="118" y="41"/>
                      <a:pt x="118" y="41"/>
                    </a:cubicBezTo>
                    <a:cubicBezTo>
                      <a:pt x="117" y="41"/>
                      <a:pt x="117" y="41"/>
                      <a:pt x="117" y="41"/>
                    </a:cubicBezTo>
                    <a:cubicBezTo>
                      <a:pt x="117" y="41"/>
                      <a:pt x="117" y="41"/>
                      <a:pt x="117" y="41"/>
                    </a:cubicBezTo>
                    <a:cubicBezTo>
                      <a:pt x="117" y="41"/>
                      <a:pt x="117" y="41"/>
                      <a:pt x="117" y="41"/>
                    </a:cubicBezTo>
                    <a:cubicBezTo>
                      <a:pt x="118" y="41"/>
                      <a:pt x="118" y="41"/>
                      <a:pt x="118" y="41"/>
                    </a:cubicBezTo>
                    <a:cubicBezTo>
                      <a:pt x="118" y="41"/>
                      <a:pt x="118" y="41"/>
                      <a:pt x="118" y="41"/>
                    </a:cubicBezTo>
                    <a:cubicBezTo>
                      <a:pt x="118" y="41"/>
                      <a:pt x="118" y="41"/>
                      <a:pt x="118" y="41"/>
                    </a:cubicBezTo>
                    <a:cubicBezTo>
                      <a:pt x="118" y="40"/>
                      <a:pt x="118" y="40"/>
                      <a:pt x="118" y="40"/>
                    </a:cubicBezTo>
                    <a:cubicBezTo>
                      <a:pt x="118" y="40"/>
                      <a:pt x="118" y="40"/>
                      <a:pt x="118" y="40"/>
                    </a:cubicBezTo>
                    <a:cubicBezTo>
                      <a:pt x="118" y="40"/>
                      <a:pt x="118" y="40"/>
                      <a:pt x="118" y="40"/>
                    </a:cubicBezTo>
                    <a:cubicBezTo>
                      <a:pt x="118" y="40"/>
                      <a:pt x="118" y="40"/>
                      <a:pt x="118" y="40"/>
                    </a:cubicBezTo>
                    <a:cubicBezTo>
                      <a:pt x="118" y="40"/>
                      <a:pt x="118" y="40"/>
                      <a:pt x="118" y="40"/>
                    </a:cubicBezTo>
                    <a:cubicBezTo>
                      <a:pt x="118" y="40"/>
                      <a:pt x="118" y="40"/>
                      <a:pt x="118" y="40"/>
                    </a:cubicBezTo>
                    <a:cubicBezTo>
                      <a:pt x="118" y="40"/>
                      <a:pt x="118" y="40"/>
                      <a:pt x="118" y="40"/>
                    </a:cubicBezTo>
                    <a:cubicBezTo>
                      <a:pt x="118" y="40"/>
                      <a:pt x="118" y="40"/>
                      <a:pt x="118" y="40"/>
                    </a:cubicBezTo>
                    <a:cubicBezTo>
                      <a:pt x="118" y="40"/>
                      <a:pt x="118" y="40"/>
                      <a:pt x="118" y="40"/>
                    </a:cubicBezTo>
                    <a:cubicBezTo>
                      <a:pt x="118" y="39"/>
                      <a:pt x="118" y="39"/>
                      <a:pt x="118" y="39"/>
                    </a:cubicBezTo>
                    <a:cubicBezTo>
                      <a:pt x="119" y="39"/>
                      <a:pt x="119" y="39"/>
                      <a:pt x="119" y="39"/>
                    </a:cubicBezTo>
                    <a:cubicBezTo>
                      <a:pt x="119" y="39"/>
                      <a:pt x="119" y="39"/>
                      <a:pt x="119" y="39"/>
                    </a:cubicBezTo>
                    <a:cubicBezTo>
                      <a:pt x="119" y="39"/>
                      <a:pt x="119" y="39"/>
                      <a:pt x="119" y="39"/>
                    </a:cubicBezTo>
                    <a:cubicBezTo>
                      <a:pt x="119" y="39"/>
                      <a:pt x="119" y="39"/>
                      <a:pt x="119" y="39"/>
                    </a:cubicBezTo>
                    <a:cubicBezTo>
                      <a:pt x="119" y="39"/>
                      <a:pt x="119" y="39"/>
                      <a:pt x="119" y="39"/>
                    </a:cubicBezTo>
                    <a:cubicBezTo>
                      <a:pt x="119" y="39"/>
                      <a:pt x="119" y="39"/>
                      <a:pt x="119" y="39"/>
                    </a:cubicBezTo>
                    <a:cubicBezTo>
                      <a:pt x="119" y="39"/>
                      <a:pt x="119" y="39"/>
                      <a:pt x="119" y="39"/>
                    </a:cubicBezTo>
                    <a:cubicBezTo>
                      <a:pt x="119" y="39"/>
                      <a:pt x="119" y="39"/>
                      <a:pt x="119" y="39"/>
                    </a:cubicBezTo>
                    <a:cubicBezTo>
                      <a:pt x="119" y="39"/>
                      <a:pt x="119" y="39"/>
                      <a:pt x="119" y="39"/>
                    </a:cubicBezTo>
                    <a:cubicBezTo>
                      <a:pt x="119" y="39"/>
                      <a:pt x="119" y="39"/>
                      <a:pt x="119" y="39"/>
                    </a:cubicBezTo>
                    <a:cubicBezTo>
                      <a:pt x="119" y="39"/>
                      <a:pt x="119" y="39"/>
                      <a:pt x="119" y="39"/>
                    </a:cubicBezTo>
                    <a:cubicBezTo>
                      <a:pt x="119" y="39"/>
                      <a:pt x="119" y="39"/>
                      <a:pt x="119" y="39"/>
                    </a:cubicBezTo>
                    <a:cubicBezTo>
                      <a:pt x="119" y="39"/>
                      <a:pt x="119" y="39"/>
                      <a:pt x="119" y="39"/>
                    </a:cubicBezTo>
                    <a:cubicBezTo>
                      <a:pt x="119" y="39"/>
                      <a:pt x="119" y="39"/>
                      <a:pt x="119" y="39"/>
                    </a:cubicBezTo>
                    <a:cubicBezTo>
                      <a:pt x="120" y="39"/>
                      <a:pt x="120" y="39"/>
                      <a:pt x="120" y="39"/>
                    </a:cubicBezTo>
                    <a:cubicBezTo>
                      <a:pt x="119" y="39"/>
                      <a:pt x="119" y="39"/>
                      <a:pt x="119"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20" y="38"/>
                      <a:pt x="120" y="38"/>
                      <a:pt x="120" y="38"/>
                    </a:cubicBezTo>
                    <a:cubicBezTo>
                      <a:pt x="120" y="38"/>
                      <a:pt x="120" y="38"/>
                      <a:pt x="120" y="38"/>
                    </a:cubicBezTo>
                    <a:cubicBezTo>
                      <a:pt x="120" y="38"/>
                      <a:pt x="120" y="38"/>
                      <a:pt x="120" y="38"/>
                    </a:cubicBezTo>
                    <a:cubicBezTo>
                      <a:pt x="120" y="38"/>
                      <a:pt x="120" y="38"/>
                      <a:pt x="120" y="38"/>
                    </a:cubicBezTo>
                    <a:cubicBezTo>
                      <a:pt x="121" y="38"/>
                      <a:pt x="121" y="38"/>
                      <a:pt x="121" y="38"/>
                    </a:cubicBezTo>
                    <a:cubicBezTo>
                      <a:pt x="121" y="38"/>
                      <a:pt x="121" y="38"/>
                      <a:pt x="121" y="38"/>
                    </a:cubicBezTo>
                    <a:cubicBezTo>
                      <a:pt x="121" y="38"/>
                      <a:pt x="121" y="38"/>
                      <a:pt x="121" y="38"/>
                    </a:cubicBezTo>
                    <a:cubicBezTo>
                      <a:pt x="121" y="38"/>
                      <a:pt x="121" y="38"/>
                      <a:pt x="121" y="38"/>
                    </a:cubicBezTo>
                    <a:cubicBezTo>
                      <a:pt x="121" y="38"/>
                      <a:pt x="121" y="38"/>
                      <a:pt x="121" y="38"/>
                    </a:cubicBezTo>
                    <a:cubicBezTo>
                      <a:pt x="121" y="38"/>
                      <a:pt x="121" y="38"/>
                      <a:pt x="121" y="38"/>
                    </a:cubicBezTo>
                    <a:cubicBezTo>
                      <a:pt x="121" y="38"/>
                      <a:pt x="121" y="38"/>
                      <a:pt x="121" y="38"/>
                    </a:cubicBezTo>
                    <a:cubicBezTo>
                      <a:pt x="121" y="38"/>
                      <a:pt x="121" y="38"/>
                      <a:pt x="121" y="38"/>
                    </a:cubicBezTo>
                    <a:cubicBezTo>
                      <a:pt x="121" y="38"/>
                      <a:pt x="121" y="38"/>
                      <a:pt x="121" y="38"/>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22" y="37"/>
                      <a:pt x="122" y="37"/>
                      <a:pt x="122" y="37"/>
                    </a:cubicBezTo>
                    <a:cubicBezTo>
                      <a:pt x="122" y="36"/>
                      <a:pt x="122" y="36"/>
                      <a:pt x="122" y="36"/>
                    </a:cubicBezTo>
                    <a:cubicBezTo>
                      <a:pt x="122" y="36"/>
                      <a:pt x="122" y="36"/>
                      <a:pt x="122" y="36"/>
                    </a:cubicBezTo>
                    <a:cubicBezTo>
                      <a:pt x="122" y="36"/>
                      <a:pt x="122" y="36"/>
                      <a:pt x="122" y="36"/>
                    </a:cubicBezTo>
                    <a:cubicBezTo>
                      <a:pt x="122" y="36"/>
                      <a:pt x="122" y="36"/>
                      <a:pt x="122" y="36"/>
                    </a:cubicBezTo>
                    <a:cubicBezTo>
                      <a:pt x="122" y="36"/>
                      <a:pt x="122" y="36"/>
                      <a:pt x="122" y="36"/>
                    </a:cubicBezTo>
                    <a:cubicBezTo>
                      <a:pt x="122" y="36"/>
                      <a:pt x="122" y="36"/>
                      <a:pt x="122" y="36"/>
                    </a:cubicBezTo>
                    <a:cubicBezTo>
                      <a:pt x="122" y="36"/>
                      <a:pt x="122" y="36"/>
                      <a:pt x="122" y="36"/>
                    </a:cubicBezTo>
                    <a:cubicBezTo>
                      <a:pt x="122" y="36"/>
                      <a:pt x="122" y="36"/>
                      <a:pt x="122" y="36"/>
                    </a:cubicBezTo>
                    <a:cubicBezTo>
                      <a:pt x="122" y="36"/>
                      <a:pt x="122" y="36"/>
                      <a:pt x="122" y="36"/>
                    </a:cubicBezTo>
                    <a:cubicBezTo>
                      <a:pt x="122" y="35"/>
                      <a:pt x="122" y="35"/>
                      <a:pt x="122" y="35"/>
                    </a:cubicBezTo>
                    <a:cubicBezTo>
                      <a:pt x="122" y="35"/>
                      <a:pt x="122" y="35"/>
                      <a:pt x="122" y="35"/>
                    </a:cubicBezTo>
                    <a:cubicBezTo>
                      <a:pt x="122" y="35"/>
                      <a:pt x="122" y="35"/>
                      <a:pt x="122" y="35"/>
                    </a:cubicBezTo>
                    <a:cubicBezTo>
                      <a:pt x="122" y="35"/>
                      <a:pt x="122" y="35"/>
                      <a:pt x="122" y="35"/>
                    </a:cubicBezTo>
                    <a:cubicBezTo>
                      <a:pt x="122" y="35"/>
                      <a:pt x="122" y="35"/>
                      <a:pt x="122" y="35"/>
                    </a:cubicBezTo>
                    <a:cubicBezTo>
                      <a:pt x="122" y="35"/>
                      <a:pt x="122" y="35"/>
                      <a:pt x="122" y="35"/>
                    </a:cubicBezTo>
                    <a:cubicBezTo>
                      <a:pt x="122" y="35"/>
                      <a:pt x="122" y="35"/>
                      <a:pt x="122" y="35"/>
                    </a:cubicBezTo>
                    <a:cubicBezTo>
                      <a:pt x="122" y="35"/>
                      <a:pt x="122" y="35"/>
                      <a:pt x="122" y="35"/>
                    </a:cubicBezTo>
                    <a:cubicBezTo>
                      <a:pt x="122" y="35"/>
                      <a:pt x="122" y="35"/>
                      <a:pt x="122" y="35"/>
                    </a:cubicBezTo>
                    <a:cubicBezTo>
                      <a:pt x="122" y="34"/>
                      <a:pt x="122" y="34"/>
                      <a:pt x="122" y="34"/>
                    </a:cubicBezTo>
                    <a:cubicBezTo>
                      <a:pt x="122" y="34"/>
                      <a:pt x="122" y="34"/>
                      <a:pt x="122" y="34"/>
                    </a:cubicBezTo>
                    <a:cubicBezTo>
                      <a:pt x="122" y="34"/>
                      <a:pt x="122" y="34"/>
                      <a:pt x="122" y="34"/>
                    </a:cubicBezTo>
                    <a:cubicBezTo>
                      <a:pt x="122" y="34"/>
                      <a:pt x="122" y="34"/>
                      <a:pt x="122" y="34"/>
                    </a:cubicBezTo>
                    <a:cubicBezTo>
                      <a:pt x="122" y="34"/>
                      <a:pt x="122" y="34"/>
                      <a:pt x="122" y="34"/>
                    </a:cubicBezTo>
                    <a:cubicBezTo>
                      <a:pt x="122" y="34"/>
                      <a:pt x="122" y="34"/>
                      <a:pt x="122" y="34"/>
                    </a:cubicBezTo>
                    <a:cubicBezTo>
                      <a:pt x="122" y="34"/>
                      <a:pt x="122" y="34"/>
                      <a:pt x="122" y="34"/>
                    </a:cubicBezTo>
                    <a:cubicBezTo>
                      <a:pt x="122" y="34"/>
                      <a:pt x="122" y="34"/>
                      <a:pt x="122" y="34"/>
                    </a:cubicBezTo>
                    <a:cubicBezTo>
                      <a:pt x="122" y="34"/>
                      <a:pt x="122" y="34"/>
                      <a:pt x="122" y="34"/>
                    </a:cubicBezTo>
                    <a:cubicBezTo>
                      <a:pt x="122" y="33"/>
                      <a:pt x="122" y="33"/>
                      <a:pt x="122" y="33"/>
                    </a:cubicBezTo>
                    <a:cubicBezTo>
                      <a:pt x="122" y="33"/>
                      <a:pt x="122" y="33"/>
                      <a:pt x="122" y="33"/>
                    </a:cubicBezTo>
                    <a:cubicBezTo>
                      <a:pt x="122" y="33"/>
                      <a:pt x="122" y="33"/>
                      <a:pt x="122" y="33"/>
                    </a:cubicBezTo>
                    <a:cubicBezTo>
                      <a:pt x="122" y="33"/>
                      <a:pt x="122" y="33"/>
                      <a:pt x="122" y="33"/>
                    </a:cubicBezTo>
                    <a:cubicBezTo>
                      <a:pt x="122" y="33"/>
                      <a:pt x="122" y="33"/>
                      <a:pt x="122" y="33"/>
                    </a:cubicBezTo>
                    <a:cubicBezTo>
                      <a:pt x="122" y="33"/>
                      <a:pt x="122" y="33"/>
                      <a:pt x="122" y="33"/>
                    </a:cubicBezTo>
                    <a:cubicBezTo>
                      <a:pt x="122" y="33"/>
                      <a:pt x="122" y="33"/>
                      <a:pt x="122" y="33"/>
                    </a:cubicBezTo>
                    <a:cubicBezTo>
                      <a:pt x="122" y="33"/>
                      <a:pt x="122" y="33"/>
                      <a:pt x="122" y="33"/>
                    </a:cubicBezTo>
                    <a:cubicBezTo>
                      <a:pt x="122" y="33"/>
                      <a:pt x="122" y="33"/>
                      <a:pt x="122" y="33"/>
                    </a:cubicBezTo>
                    <a:cubicBezTo>
                      <a:pt x="122" y="33"/>
                      <a:pt x="122" y="33"/>
                      <a:pt x="122" y="33"/>
                    </a:cubicBezTo>
                    <a:cubicBezTo>
                      <a:pt x="122" y="33"/>
                      <a:pt x="122" y="33"/>
                      <a:pt x="122" y="33"/>
                    </a:cubicBezTo>
                    <a:cubicBezTo>
                      <a:pt x="122" y="33"/>
                      <a:pt x="122" y="33"/>
                      <a:pt x="122" y="33"/>
                    </a:cubicBezTo>
                    <a:cubicBezTo>
                      <a:pt x="122" y="33"/>
                      <a:pt x="122" y="33"/>
                      <a:pt x="122" y="33"/>
                    </a:cubicBezTo>
                    <a:cubicBezTo>
                      <a:pt x="122" y="33"/>
                      <a:pt x="122" y="33"/>
                      <a:pt x="122" y="33"/>
                    </a:cubicBezTo>
                    <a:cubicBezTo>
                      <a:pt x="122" y="33"/>
                      <a:pt x="122" y="33"/>
                      <a:pt x="122" y="33"/>
                    </a:cubicBezTo>
                    <a:cubicBezTo>
                      <a:pt x="122" y="33"/>
                      <a:pt x="122" y="33"/>
                      <a:pt x="122" y="33"/>
                    </a:cubicBezTo>
                    <a:cubicBezTo>
                      <a:pt x="122" y="32"/>
                      <a:pt x="122" y="32"/>
                      <a:pt x="122" y="32"/>
                    </a:cubicBezTo>
                    <a:cubicBezTo>
                      <a:pt x="122" y="32"/>
                      <a:pt x="122" y="32"/>
                      <a:pt x="122" y="32"/>
                    </a:cubicBezTo>
                    <a:cubicBezTo>
                      <a:pt x="122" y="32"/>
                      <a:pt x="122" y="32"/>
                      <a:pt x="122" y="32"/>
                    </a:cubicBezTo>
                    <a:cubicBezTo>
                      <a:pt x="122" y="32"/>
                      <a:pt x="122" y="32"/>
                      <a:pt x="122" y="32"/>
                    </a:cubicBezTo>
                    <a:cubicBezTo>
                      <a:pt x="122" y="32"/>
                      <a:pt x="122" y="32"/>
                      <a:pt x="122" y="32"/>
                    </a:cubicBezTo>
                    <a:cubicBezTo>
                      <a:pt x="122" y="32"/>
                      <a:pt x="122" y="32"/>
                      <a:pt x="122" y="32"/>
                    </a:cubicBezTo>
                    <a:cubicBezTo>
                      <a:pt x="122" y="32"/>
                      <a:pt x="122" y="32"/>
                      <a:pt x="122" y="32"/>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0"/>
                      <a:pt x="122" y="30"/>
                      <a:pt x="122" y="30"/>
                    </a:cubicBezTo>
                    <a:cubicBezTo>
                      <a:pt x="122" y="30"/>
                      <a:pt x="122" y="30"/>
                      <a:pt x="122" y="30"/>
                    </a:cubicBezTo>
                    <a:cubicBezTo>
                      <a:pt x="122" y="30"/>
                      <a:pt x="122" y="30"/>
                      <a:pt x="122" y="30"/>
                    </a:cubicBezTo>
                    <a:cubicBezTo>
                      <a:pt x="122" y="30"/>
                      <a:pt x="122" y="30"/>
                      <a:pt x="122" y="30"/>
                    </a:cubicBezTo>
                    <a:cubicBezTo>
                      <a:pt x="122" y="30"/>
                      <a:pt x="122" y="30"/>
                      <a:pt x="122" y="30"/>
                    </a:cubicBezTo>
                    <a:cubicBezTo>
                      <a:pt x="122" y="30"/>
                      <a:pt x="122" y="30"/>
                      <a:pt x="122" y="30"/>
                    </a:cubicBezTo>
                    <a:cubicBezTo>
                      <a:pt x="122" y="30"/>
                      <a:pt x="122" y="30"/>
                      <a:pt x="122" y="30"/>
                    </a:cubicBezTo>
                    <a:cubicBezTo>
                      <a:pt x="122" y="30"/>
                      <a:pt x="122" y="30"/>
                      <a:pt x="122" y="30"/>
                    </a:cubicBezTo>
                    <a:cubicBezTo>
                      <a:pt x="122" y="30"/>
                      <a:pt x="122" y="30"/>
                      <a:pt x="122" y="30"/>
                    </a:cubicBezTo>
                    <a:cubicBezTo>
                      <a:pt x="122" y="30"/>
                      <a:pt x="122" y="30"/>
                      <a:pt x="122" y="30"/>
                    </a:cubicBezTo>
                    <a:cubicBezTo>
                      <a:pt x="122" y="30"/>
                      <a:pt x="122" y="30"/>
                      <a:pt x="122" y="30"/>
                    </a:cubicBezTo>
                    <a:cubicBezTo>
                      <a:pt x="122" y="30"/>
                      <a:pt x="122" y="30"/>
                      <a:pt x="122" y="30"/>
                    </a:cubicBezTo>
                    <a:cubicBezTo>
                      <a:pt x="122" y="29"/>
                      <a:pt x="122" y="29"/>
                      <a:pt x="122" y="29"/>
                    </a:cubicBezTo>
                    <a:cubicBezTo>
                      <a:pt x="122" y="29"/>
                      <a:pt x="122" y="29"/>
                      <a:pt x="122" y="29"/>
                    </a:cubicBezTo>
                    <a:cubicBezTo>
                      <a:pt x="122" y="29"/>
                      <a:pt x="122" y="29"/>
                      <a:pt x="122" y="29"/>
                    </a:cubicBezTo>
                    <a:cubicBezTo>
                      <a:pt x="122" y="29"/>
                      <a:pt x="122" y="29"/>
                      <a:pt x="122" y="29"/>
                    </a:cubicBezTo>
                    <a:cubicBezTo>
                      <a:pt x="122" y="29"/>
                      <a:pt x="122" y="29"/>
                      <a:pt x="122" y="29"/>
                    </a:cubicBezTo>
                    <a:cubicBezTo>
                      <a:pt x="122" y="29"/>
                      <a:pt x="122" y="29"/>
                      <a:pt x="122" y="29"/>
                    </a:cubicBezTo>
                    <a:cubicBezTo>
                      <a:pt x="121" y="29"/>
                      <a:pt x="121" y="29"/>
                      <a:pt x="121" y="29"/>
                    </a:cubicBezTo>
                    <a:cubicBezTo>
                      <a:pt x="121" y="29"/>
                      <a:pt x="121" y="29"/>
                      <a:pt x="121" y="29"/>
                    </a:cubicBezTo>
                    <a:cubicBezTo>
                      <a:pt x="121" y="29"/>
                      <a:pt x="121" y="29"/>
                      <a:pt x="121" y="29"/>
                    </a:cubicBezTo>
                    <a:cubicBezTo>
                      <a:pt x="121" y="29"/>
                      <a:pt x="121" y="29"/>
                      <a:pt x="121" y="29"/>
                    </a:cubicBezTo>
                    <a:cubicBezTo>
                      <a:pt x="121" y="29"/>
                      <a:pt x="121" y="29"/>
                      <a:pt x="121" y="29"/>
                    </a:cubicBezTo>
                    <a:cubicBezTo>
                      <a:pt x="121" y="29"/>
                      <a:pt x="121" y="29"/>
                      <a:pt x="121" y="29"/>
                    </a:cubicBezTo>
                    <a:cubicBezTo>
                      <a:pt x="121" y="29"/>
                      <a:pt x="121" y="29"/>
                      <a:pt x="121" y="29"/>
                    </a:cubicBezTo>
                    <a:cubicBezTo>
                      <a:pt x="121" y="29"/>
                      <a:pt x="121" y="29"/>
                      <a:pt x="121" y="29"/>
                    </a:cubicBezTo>
                    <a:cubicBezTo>
                      <a:pt x="121" y="29"/>
                      <a:pt x="121" y="29"/>
                      <a:pt x="121" y="29"/>
                    </a:cubicBezTo>
                    <a:cubicBezTo>
                      <a:pt x="121" y="29"/>
                      <a:pt x="121" y="29"/>
                      <a:pt x="121" y="29"/>
                    </a:cubicBezTo>
                    <a:cubicBezTo>
                      <a:pt x="121" y="28"/>
                      <a:pt x="121" y="28"/>
                      <a:pt x="121" y="28"/>
                    </a:cubicBezTo>
                    <a:cubicBezTo>
                      <a:pt x="121" y="28"/>
                      <a:pt x="121" y="28"/>
                      <a:pt x="121" y="28"/>
                    </a:cubicBezTo>
                    <a:cubicBezTo>
                      <a:pt x="121" y="28"/>
                      <a:pt x="121" y="28"/>
                      <a:pt x="121" y="28"/>
                    </a:cubicBezTo>
                    <a:cubicBezTo>
                      <a:pt x="121" y="28"/>
                      <a:pt x="121" y="28"/>
                      <a:pt x="121" y="28"/>
                    </a:cubicBezTo>
                    <a:cubicBezTo>
                      <a:pt x="121" y="28"/>
                      <a:pt x="121" y="28"/>
                      <a:pt x="121" y="28"/>
                    </a:cubicBezTo>
                    <a:cubicBezTo>
                      <a:pt x="122" y="27"/>
                      <a:pt x="122" y="27"/>
                      <a:pt x="122" y="27"/>
                    </a:cubicBezTo>
                    <a:cubicBezTo>
                      <a:pt x="122" y="27"/>
                      <a:pt x="122" y="27"/>
                      <a:pt x="122" y="27"/>
                    </a:cubicBezTo>
                    <a:cubicBezTo>
                      <a:pt x="122" y="27"/>
                      <a:pt x="122" y="27"/>
                      <a:pt x="122" y="27"/>
                    </a:cubicBezTo>
                    <a:cubicBezTo>
                      <a:pt x="122" y="27"/>
                      <a:pt x="122" y="27"/>
                      <a:pt x="122" y="27"/>
                    </a:cubicBezTo>
                    <a:cubicBezTo>
                      <a:pt x="122" y="27"/>
                      <a:pt x="122" y="27"/>
                      <a:pt x="122" y="27"/>
                    </a:cubicBezTo>
                    <a:cubicBezTo>
                      <a:pt x="123" y="26"/>
                      <a:pt x="123" y="26"/>
                      <a:pt x="123" y="26"/>
                    </a:cubicBezTo>
                    <a:cubicBezTo>
                      <a:pt x="123" y="26"/>
                      <a:pt x="123" y="26"/>
                      <a:pt x="123" y="26"/>
                    </a:cubicBezTo>
                    <a:cubicBezTo>
                      <a:pt x="123" y="26"/>
                      <a:pt x="123" y="26"/>
                      <a:pt x="123" y="26"/>
                    </a:cubicBezTo>
                    <a:cubicBezTo>
                      <a:pt x="123" y="26"/>
                      <a:pt x="123" y="26"/>
                      <a:pt x="123" y="26"/>
                    </a:cubicBezTo>
                    <a:cubicBezTo>
                      <a:pt x="123" y="25"/>
                      <a:pt x="123" y="25"/>
                      <a:pt x="123" y="25"/>
                    </a:cubicBezTo>
                    <a:cubicBezTo>
                      <a:pt x="123" y="25"/>
                      <a:pt x="123" y="25"/>
                      <a:pt x="123" y="25"/>
                    </a:cubicBezTo>
                    <a:cubicBezTo>
                      <a:pt x="123" y="25"/>
                      <a:pt x="123" y="25"/>
                      <a:pt x="123" y="25"/>
                    </a:cubicBezTo>
                    <a:cubicBezTo>
                      <a:pt x="123" y="25"/>
                      <a:pt x="123" y="25"/>
                      <a:pt x="123" y="25"/>
                    </a:cubicBezTo>
                    <a:cubicBezTo>
                      <a:pt x="123" y="25"/>
                      <a:pt x="123" y="25"/>
                      <a:pt x="123" y="25"/>
                    </a:cubicBezTo>
                    <a:cubicBezTo>
                      <a:pt x="123" y="25"/>
                      <a:pt x="123" y="25"/>
                      <a:pt x="123" y="25"/>
                    </a:cubicBezTo>
                    <a:cubicBezTo>
                      <a:pt x="123" y="25"/>
                      <a:pt x="123" y="25"/>
                      <a:pt x="123" y="25"/>
                    </a:cubicBezTo>
                    <a:cubicBezTo>
                      <a:pt x="123" y="25"/>
                      <a:pt x="123" y="25"/>
                      <a:pt x="123" y="25"/>
                    </a:cubicBezTo>
                    <a:cubicBezTo>
                      <a:pt x="124" y="25"/>
                      <a:pt x="124" y="25"/>
                      <a:pt x="124" y="25"/>
                    </a:cubicBezTo>
                    <a:cubicBezTo>
                      <a:pt x="124" y="24"/>
                      <a:pt x="124" y="24"/>
                      <a:pt x="124" y="24"/>
                    </a:cubicBezTo>
                    <a:cubicBezTo>
                      <a:pt x="124" y="24"/>
                      <a:pt x="124" y="24"/>
                      <a:pt x="124" y="24"/>
                    </a:cubicBezTo>
                    <a:cubicBezTo>
                      <a:pt x="124" y="24"/>
                      <a:pt x="124" y="24"/>
                      <a:pt x="124" y="24"/>
                    </a:cubicBezTo>
                    <a:cubicBezTo>
                      <a:pt x="124" y="24"/>
                      <a:pt x="124" y="24"/>
                      <a:pt x="124" y="24"/>
                    </a:cubicBezTo>
                    <a:cubicBezTo>
                      <a:pt x="124" y="24"/>
                      <a:pt x="124" y="24"/>
                      <a:pt x="124" y="24"/>
                    </a:cubicBezTo>
                    <a:cubicBezTo>
                      <a:pt x="124" y="24"/>
                      <a:pt x="124" y="24"/>
                      <a:pt x="124" y="24"/>
                    </a:cubicBezTo>
                    <a:cubicBezTo>
                      <a:pt x="124" y="24"/>
                      <a:pt x="124" y="24"/>
                      <a:pt x="124" y="24"/>
                    </a:cubicBezTo>
                    <a:cubicBezTo>
                      <a:pt x="124" y="24"/>
                      <a:pt x="124" y="24"/>
                      <a:pt x="124" y="24"/>
                    </a:cubicBezTo>
                    <a:cubicBezTo>
                      <a:pt x="124" y="24"/>
                      <a:pt x="124" y="24"/>
                      <a:pt x="124" y="24"/>
                    </a:cubicBezTo>
                    <a:cubicBezTo>
                      <a:pt x="124" y="24"/>
                      <a:pt x="124" y="24"/>
                      <a:pt x="124" y="24"/>
                    </a:cubicBezTo>
                    <a:cubicBezTo>
                      <a:pt x="124" y="24"/>
                      <a:pt x="124" y="24"/>
                      <a:pt x="124" y="24"/>
                    </a:cubicBezTo>
                    <a:cubicBezTo>
                      <a:pt x="124" y="24"/>
                      <a:pt x="124" y="24"/>
                      <a:pt x="124" y="24"/>
                    </a:cubicBezTo>
                    <a:cubicBezTo>
                      <a:pt x="124" y="24"/>
                      <a:pt x="124" y="24"/>
                      <a:pt x="124" y="24"/>
                    </a:cubicBezTo>
                    <a:cubicBezTo>
                      <a:pt x="124" y="23"/>
                      <a:pt x="124" y="23"/>
                      <a:pt x="124" y="23"/>
                    </a:cubicBezTo>
                    <a:cubicBezTo>
                      <a:pt x="124" y="23"/>
                      <a:pt x="124" y="23"/>
                      <a:pt x="124" y="23"/>
                    </a:cubicBezTo>
                    <a:cubicBezTo>
                      <a:pt x="125" y="23"/>
                      <a:pt x="125" y="23"/>
                      <a:pt x="125" y="23"/>
                    </a:cubicBezTo>
                    <a:cubicBezTo>
                      <a:pt x="125" y="23"/>
                      <a:pt x="125" y="23"/>
                      <a:pt x="125" y="23"/>
                    </a:cubicBezTo>
                    <a:cubicBezTo>
                      <a:pt x="125" y="23"/>
                      <a:pt x="125" y="23"/>
                      <a:pt x="125" y="23"/>
                    </a:cubicBezTo>
                    <a:cubicBezTo>
                      <a:pt x="125" y="23"/>
                      <a:pt x="125" y="23"/>
                      <a:pt x="125" y="23"/>
                    </a:cubicBezTo>
                    <a:cubicBezTo>
                      <a:pt x="125" y="23"/>
                      <a:pt x="125" y="23"/>
                      <a:pt x="125" y="23"/>
                    </a:cubicBezTo>
                    <a:cubicBezTo>
                      <a:pt x="125" y="23"/>
                      <a:pt x="125" y="23"/>
                      <a:pt x="125" y="23"/>
                    </a:cubicBezTo>
                    <a:cubicBezTo>
                      <a:pt x="125" y="22"/>
                      <a:pt x="125" y="22"/>
                      <a:pt x="125" y="22"/>
                    </a:cubicBezTo>
                    <a:cubicBezTo>
                      <a:pt x="125" y="22"/>
                      <a:pt x="125" y="22"/>
                      <a:pt x="125" y="22"/>
                    </a:cubicBezTo>
                    <a:cubicBezTo>
                      <a:pt x="125" y="22"/>
                      <a:pt x="125" y="22"/>
                      <a:pt x="125" y="22"/>
                    </a:cubicBezTo>
                    <a:cubicBezTo>
                      <a:pt x="125" y="22"/>
                      <a:pt x="125" y="22"/>
                      <a:pt x="125" y="22"/>
                    </a:cubicBezTo>
                    <a:cubicBezTo>
                      <a:pt x="126" y="22"/>
                      <a:pt x="126" y="22"/>
                      <a:pt x="126" y="22"/>
                    </a:cubicBezTo>
                    <a:cubicBezTo>
                      <a:pt x="126" y="21"/>
                      <a:pt x="126" y="21"/>
                      <a:pt x="126" y="21"/>
                    </a:cubicBezTo>
                    <a:cubicBezTo>
                      <a:pt x="126" y="21"/>
                      <a:pt x="126" y="21"/>
                      <a:pt x="126" y="21"/>
                    </a:cubicBezTo>
                    <a:cubicBezTo>
                      <a:pt x="126" y="21"/>
                      <a:pt x="126" y="21"/>
                      <a:pt x="126" y="21"/>
                    </a:cubicBezTo>
                    <a:cubicBezTo>
                      <a:pt x="126" y="21"/>
                      <a:pt x="126" y="21"/>
                      <a:pt x="126" y="21"/>
                    </a:cubicBezTo>
                    <a:cubicBezTo>
                      <a:pt x="126" y="21"/>
                      <a:pt x="126" y="21"/>
                      <a:pt x="126" y="21"/>
                    </a:cubicBezTo>
                    <a:cubicBezTo>
                      <a:pt x="126" y="21"/>
                      <a:pt x="126" y="21"/>
                      <a:pt x="126" y="21"/>
                    </a:cubicBezTo>
                    <a:cubicBezTo>
                      <a:pt x="126" y="21"/>
                      <a:pt x="126" y="21"/>
                      <a:pt x="126" y="21"/>
                    </a:cubicBezTo>
                    <a:cubicBezTo>
                      <a:pt x="126" y="21"/>
                      <a:pt x="126" y="21"/>
                      <a:pt x="126" y="21"/>
                    </a:cubicBezTo>
                    <a:cubicBezTo>
                      <a:pt x="126" y="21"/>
                      <a:pt x="126" y="21"/>
                      <a:pt x="126" y="21"/>
                    </a:cubicBezTo>
                    <a:cubicBezTo>
                      <a:pt x="126" y="21"/>
                      <a:pt x="126" y="21"/>
                      <a:pt x="126" y="21"/>
                    </a:cubicBezTo>
                    <a:cubicBezTo>
                      <a:pt x="127" y="21"/>
                      <a:pt x="127" y="21"/>
                      <a:pt x="127" y="21"/>
                    </a:cubicBezTo>
                    <a:cubicBezTo>
                      <a:pt x="127" y="21"/>
                      <a:pt x="127" y="21"/>
                      <a:pt x="127" y="21"/>
                    </a:cubicBezTo>
                    <a:cubicBezTo>
                      <a:pt x="127" y="21"/>
                      <a:pt x="127" y="21"/>
                      <a:pt x="127" y="21"/>
                    </a:cubicBezTo>
                    <a:cubicBezTo>
                      <a:pt x="127" y="21"/>
                      <a:pt x="127" y="21"/>
                      <a:pt x="127" y="21"/>
                    </a:cubicBezTo>
                    <a:cubicBezTo>
                      <a:pt x="127" y="21"/>
                      <a:pt x="127" y="21"/>
                      <a:pt x="127" y="21"/>
                    </a:cubicBezTo>
                    <a:cubicBezTo>
                      <a:pt x="127" y="20"/>
                      <a:pt x="127" y="20"/>
                      <a:pt x="127" y="20"/>
                    </a:cubicBezTo>
                    <a:cubicBezTo>
                      <a:pt x="127" y="20"/>
                      <a:pt x="127" y="20"/>
                      <a:pt x="127" y="20"/>
                    </a:cubicBezTo>
                    <a:cubicBezTo>
                      <a:pt x="127" y="20"/>
                      <a:pt x="127" y="20"/>
                      <a:pt x="127" y="20"/>
                    </a:cubicBezTo>
                    <a:cubicBezTo>
                      <a:pt x="127" y="20"/>
                      <a:pt x="127" y="20"/>
                      <a:pt x="127" y="20"/>
                    </a:cubicBezTo>
                    <a:cubicBezTo>
                      <a:pt x="127" y="20"/>
                      <a:pt x="127" y="20"/>
                      <a:pt x="127" y="20"/>
                    </a:cubicBezTo>
                    <a:cubicBezTo>
                      <a:pt x="127" y="20"/>
                      <a:pt x="127" y="20"/>
                      <a:pt x="127" y="20"/>
                    </a:cubicBezTo>
                    <a:cubicBezTo>
                      <a:pt x="127" y="20"/>
                      <a:pt x="127" y="20"/>
                      <a:pt x="127" y="20"/>
                    </a:cubicBezTo>
                    <a:cubicBezTo>
                      <a:pt x="128" y="20"/>
                      <a:pt x="128" y="20"/>
                      <a:pt x="128" y="20"/>
                    </a:cubicBezTo>
                    <a:cubicBezTo>
                      <a:pt x="128" y="20"/>
                      <a:pt x="128" y="20"/>
                      <a:pt x="128" y="20"/>
                    </a:cubicBezTo>
                    <a:cubicBezTo>
                      <a:pt x="128" y="20"/>
                      <a:pt x="128" y="20"/>
                      <a:pt x="128" y="20"/>
                    </a:cubicBezTo>
                    <a:cubicBezTo>
                      <a:pt x="128" y="20"/>
                      <a:pt x="128" y="20"/>
                      <a:pt x="128" y="20"/>
                    </a:cubicBezTo>
                    <a:cubicBezTo>
                      <a:pt x="128" y="19"/>
                      <a:pt x="128" y="19"/>
                      <a:pt x="128" y="19"/>
                    </a:cubicBezTo>
                    <a:cubicBezTo>
                      <a:pt x="128" y="19"/>
                      <a:pt x="128" y="19"/>
                      <a:pt x="128" y="19"/>
                    </a:cubicBezTo>
                    <a:cubicBezTo>
                      <a:pt x="128" y="19"/>
                      <a:pt x="128" y="19"/>
                      <a:pt x="128" y="19"/>
                    </a:cubicBezTo>
                    <a:cubicBezTo>
                      <a:pt x="128" y="19"/>
                      <a:pt x="128" y="19"/>
                      <a:pt x="128" y="19"/>
                    </a:cubicBezTo>
                    <a:cubicBezTo>
                      <a:pt x="128" y="19"/>
                      <a:pt x="128" y="19"/>
                      <a:pt x="128" y="19"/>
                    </a:cubicBezTo>
                    <a:cubicBezTo>
                      <a:pt x="128" y="19"/>
                      <a:pt x="128" y="19"/>
                      <a:pt x="128" y="19"/>
                    </a:cubicBezTo>
                    <a:cubicBezTo>
                      <a:pt x="128" y="19"/>
                      <a:pt x="128" y="19"/>
                      <a:pt x="128" y="19"/>
                    </a:cubicBezTo>
                    <a:cubicBezTo>
                      <a:pt x="128" y="19"/>
                      <a:pt x="128" y="19"/>
                      <a:pt x="128" y="19"/>
                    </a:cubicBezTo>
                    <a:cubicBezTo>
                      <a:pt x="128" y="19"/>
                      <a:pt x="128" y="19"/>
                      <a:pt x="128" y="19"/>
                    </a:cubicBezTo>
                    <a:cubicBezTo>
                      <a:pt x="128" y="19"/>
                      <a:pt x="128" y="19"/>
                      <a:pt x="128" y="19"/>
                    </a:cubicBezTo>
                    <a:cubicBezTo>
                      <a:pt x="128" y="19"/>
                      <a:pt x="128" y="19"/>
                      <a:pt x="128" y="19"/>
                    </a:cubicBezTo>
                    <a:cubicBezTo>
                      <a:pt x="128" y="19"/>
                      <a:pt x="128" y="19"/>
                      <a:pt x="128" y="19"/>
                    </a:cubicBezTo>
                    <a:cubicBezTo>
                      <a:pt x="128" y="19"/>
                      <a:pt x="128" y="19"/>
                      <a:pt x="128" y="19"/>
                    </a:cubicBezTo>
                    <a:cubicBezTo>
                      <a:pt x="128" y="19"/>
                      <a:pt x="128" y="19"/>
                      <a:pt x="128" y="19"/>
                    </a:cubicBezTo>
                    <a:cubicBezTo>
                      <a:pt x="128" y="18"/>
                      <a:pt x="128" y="18"/>
                      <a:pt x="128" y="18"/>
                    </a:cubicBezTo>
                    <a:cubicBezTo>
                      <a:pt x="128" y="18"/>
                      <a:pt x="128" y="18"/>
                      <a:pt x="128" y="18"/>
                    </a:cubicBezTo>
                    <a:cubicBezTo>
                      <a:pt x="129" y="18"/>
                      <a:pt x="129" y="18"/>
                      <a:pt x="129" y="18"/>
                    </a:cubicBezTo>
                    <a:cubicBezTo>
                      <a:pt x="129" y="18"/>
                      <a:pt x="129" y="18"/>
                      <a:pt x="129" y="18"/>
                    </a:cubicBezTo>
                    <a:cubicBezTo>
                      <a:pt x="129" y="18"/>
                      <a:pt x="129" y="18"/>
                      <a:pt x="129" y="18"/>
                    </a:cubicBezTo>
                    <a:cubicBezTo>
                      <a:pt x="129" y="18"/>
                      <a:pt x="129" y="18"/>
                      <a:pt x="129" y="18"/>
                    </a:cubicBezTo>
                    <a:cubicBezTo>
                      <a:pt x="129" y="18"/>
                      <a:pt x="129" y="18"/>
                      <a:pt x="129" y="18"/>
                    </a:cubicBezTo>
                    <a:cubicBezTo>
                      <a:pt x="129" y="18"/>
                      <a:pt x="129" y="18"/>
                      <a:pt x="129" y="18"/>
                    </a:cubicBezTo>
                    <a:cubicBezTo>
                      <a:pt x="129" y="18"/>
                      <a:pt x="129" y="18"/>
                      <a:pt x="129" y="18"/>
                    </a:cubicBezTo>
                    <a:cubicBezTo>
                      <a:pt x="129" y="18"/>
                      <a:pt x="129" y="18"/>
                      <a:pt x="129" y="18"/>
                    </a:cubicBezTo>
                    <a:cubicBezTo>
                      <a:pt x="129" y="18"/>
                      <a:pt x="129" y="18"/>
                      <a:pt x="129" y="18"/>
                    </a:cubicBezTo>
                    <a:cubicBezTo>
                      <a:pt x="128" y="18"/>
                      <a:pt x="128" y="18"/>
                      <a:pt x="128" y="18"/>
                    </a:cubicBezTo>
                    <a:cubicBezTo>
                      <a:pt x="129" y="17"/>
                      <a:pt x="129" y="17"/>
                      <a:pt x="129" y="17"/>
                    </a:cubicBezTo>
                    <a:cubicBezTo>
                      <a:pt x="129" y="17"/>
                      <a:pt x="129" y="17"/>
                      <a:pt x="129" y="17"/>
                    </a:cubicBezTo>
                    <a:cubicBezTo>
                      <a:pt x="129" y="17"/>
                      <a:pt x="129" y="17"/>
                      <a:pt x="129" y="17"/>
                    </a:cubicBezTo>
                    <a:cubicBezTo>
                      <a:pt x="129" y="17"/>
                      <a:pt x="129" y="17"/>
                      <a:pt x="129" y="17"/>
                    </a:cubicBezTo>
                    <a:cubicBezTo>
                      <a:pt x="129" y="17"/>
                      <a:pt x="129" y="17"/>
                      <a:pt x="129" y="17"/>
                    </a:cubicBezTo>
                    <a:cubicBezTo>
                      <a:pt x="129" y="17"/>
                      <a:pt x="129" y="17"/>
                      <a:pt x="129" y="17"/>
                    </a:cubicBezTo>
                    <a:cubicBezTo>
                      <a:pt x="129" y="17"/>
                      <a:pt x="129" y="17"/>
                      <a:pt x="129" y="17"/>
                    </a:cubicBezTo>
                    <a:cubicBezTo>
                      <a:pt x="129" y="17"/>
                      <a:pt x="129" y="17"/>
                      <a:pt x="129" y="17"/>
                    </a:cubicBezTo>
                    <a:cubicBezTo>
                      <a:pt x="129" y="17"/>
                      <a:pt x="129" y="17"/>
                      <a:pt x="129" y="17"/>
                    </a:cubicBezTo>
                    <a:cubicBezTo>
                      <a:pt x="129" y="17"/>
                      <a:pt x="129" y="17"/>
                      <a:pt x="129" y="17"/>
                    </a:cubicBezTo>
                    <a:cubicBezTo>
                      <a:pt x="129" y="16"/>
                      <a:pt x="129" y="16"/>
                      <a:pt x="129" y="16"/>
                    </a:cubicBezTo>
                    <a:cubicBezTo>
                      <a:pt x="129" y="16"/>
                      <a:pt x="129" y="16"/>
                      <a:pt x="129" y="16"/>
                    </a:cubicBezTo>
                    <a:cubicBezTo>
                      <a:pt x="129" y="16"/>
                      <a:pt x="129" y="16"/>
                      <a:pt x="129" y="16"/>
                    </a:cubicBezTo>
                    <a:cubicBezTo>
                      <a:pt x="130" y="16"/>
                      <a:pt x="130" y="16"/>
                      <a:pt x="130" y="16"/>
                    </a:cubicBezTo>
                    <a:cubicBezTo>
                      <a:pt x="130" y="16"/>
                      <a:pt x="130" y="16"/>
                      <a:pt x="130" y="16"/>
                    </a:cubicBezTo>
                    <a:cubicBezTo>
                      <a:pt x="130" y="16"/>
                      <a:pt x="130" y="16"/>
                      <a:pt x="130" y="16"/>
                    </a:cubicBezTo>
                    <a:cubicBezTo>
                      <a:pt x="130" y="16"/>
                      <a:pt x="130" y="16"/>
                      <a:pt x="130" y="16"/>
                    </a:cubicBezTo>
                    <a:cubicBezTo>
                      <a:pt x="130" y="16"/>
                      <a:pt x="130" y="16"/>
                      <a:pt x="130" y="16"/>
                    </a:cubicBezTo>
                    <a:cubicBezTo>
                      <a:pt x="130" y="16"/>
                      <a:pt x="130" y="16"/>
                      <a:pt x="130" y="16"/>
                    </a:cubicBezTo>
                    <a:cubicBezTo>
                      <a:pt x="130" y="16"/>
                      <a:pt x="130" y="16"/>
                      <a:pt x="130" y="16"/>
                    </a:cubicBezTo>
                    <a:cubicBezTo>
                      <a:pt x="130" y="16"/>
                      <a:pt x="130" y="16"/>
                      <a:pt x="130" y="16"/>
                    </a:cubicBezTo>
                    <a:cubicBezTo>
                      <a:pt x="130" y="16"/>
                      <a:pt x="130" y="16"/>
                      <a:pt x="130" y="16"/>
                    </a:cubicBezTo>
                    <a:cubicBezTo>
                      <a:pt x="130" y="16"/>
                      <a:pt x="130" y="16"/>
                      <a:pt x="130" y="16"/>
                    </a:cubicBezTo>
                    <a:cubicBezTo>
                      <a:pt x="130" y="15"/>
                      <a:pt x="130" y="15"/>
                      <a:pt x="130" y="15"/>
                    </a:cubicBezTo>
                    <a:cubicBezTo>
                      <a:pt x="130" y="15"/>
                      <a:pt x="130" y="15"/>
                      <a:pt x="130" y="15"/>
                    </a:cubicBezTo>
                    <a:cubicBezTo>
                      <a:pt x="130" y="15"/>
                      <a:pt x="130" y="15"/>
                      <a:pt x="130" y="15"/>
                    </a:cubicBezTo>
                    <a:cubicBezTo>
                      <a:pt x="130" y="15"/>
                      <a:pt x="130" y="15"/>
                      <a:pt x="130" y="15"/>
                    </a:cubicBezTo>
                    <a:cubicBezTo>
                      <a:pt x="130" y="16"/>
                      <a:pt x="130" y="16"/>
                      <a:pt x="130" y="16"/>
                    </a:cubicBezTo>
                    <a:cubicBezTo>
                      <a:pt x="130" y="15"/>
                      <a:pt x="130" y="15"/>
                      <a:pt x="130" y="15"/>
                    </a:cubicBezTo>
                    <a:cubicBezTo>
                      <a:pt x="131" y="16"/>
                      <a:pt x="131" y="16"/>
                      <a:pt x="131" y="16"/>
                    </a:cubicBezTo>
                    <a:cubicBezTo>
                      <a:pt x="130" y="16"/>
                      <a:pt x="130" y="16"/>
                      <a:pt x="130" y="16"/>
                    </a:cubicBezTo>
                    <a:cubicBezTo>
                      <a:pt x="130" y="16"/>
                      <a:pt x="130" y="16"/>
                      <a:pt x="130" y="16"/>
                    </a:cubicBezTo>
                    <a:cubicBezTo>
                      <a:pt x="131" y="16"/>
                      <a:pt x="131" y="16"/>
                      <a:pt x="131" y="16"/>
                    </a:cubicBezTo>
                    <a:cubicBezTo>
                      <a:pt x="131" y="16"/>
                      <a:pt x="131" y="16"/>
                      <a:pt x="131" y="16"/>
                    </a:cubicBezTo>
                    <a:cubicBezTo>
                      <a:pt x="131" y="16"/>
                      <a:pt x="131" y="16"/>
                      <a:pt x="131" y="16"/>
                    </a:cubicBezTo>
                    <a:cubicBezTo>
                      <a:pt x="131" y="16"/>
                      <a:pt x="131" y="16"/>
                      <a:pt x="131" y="16"/>
                    </a:cubicBezTo>
                    <a:cubicBezTo>
                      <a:pt x="131" y="16"/>
                      <a:pt x="131" y="16"/>
                      <a:pt x="131" y="16"/>
                    </a:cubicBezTo>
                    <a:cubicBezTo>
                      <a:pt x="131" y="16"/>
                      <a:pt x="131" y="16"/>
                      <a:pt x="131" y="16"/>
                    </a:cubicBezTo>
                    <a:cubicBezTo>
                      <a:pt x="131" y="15"/>
                      <a:pt x="131" y="15"/>
                      <a:pt x="131" y="15"/>
                    </a:cubicBezTo>
                    <a:cubicBezTo>
                      <a:pt x="131" y="15"/>
                      <a:pt x="131" y="15"/>
                      <a:pt x="131" y="15"/>
                    </a:cubicBezTo>
                    <a:cubicBezTo>
                      <a:pt x="131" y="16"/>
                      <a:pt x="131" y="16"/>
                      <a:pt x="131" y="16"/>
                    </a:cubicBezTo>
                    <a:cubicBezTo>
                      <a:pt x="131" y="15"/>
                      <a:pt x="131" y="15"/>
                      <a:pt x="131" y="15"/>
                    </a:cubicBezTo>
                    <a:cubicBezTo>
                      <a:pt x="131" y="16"/>
                      <a:pt x="131" y="16"/>
                      <a:pt x="131" y="16"/>
                    </a:cubicBezTo>
                    <a:cubicBezTo>
                      <a:pt x="131" y="16"/>
                      <a:pt x="131" y="16"/>
                      <a:pt x="131" y="16"/>
                    </a:cubicBezTo>
                    <a:cubicBezTo>
                      <a:pt x="131" y="15"/>
                      <a:pt x="131" y="15"/>
                      <a:pt x="131" y="15"/>
                    </a:cubicBezTo>
                    <a:cubicBezTo>
                      <a:pt x="131" y="15"/>
                      <a:pt x="131" y="15"/>
                      <a:pt x="131" y="15"/>
                    </a:cubicBezTo>
                    <a:cubicBezTo>
                      <a:pt x="131" y="15"/>
                      <a:pt x="131" y="15"/>
                      <a:pt x="131" y="15"/>
                    </a:cubicBezTo>
                    <a:cubicBezTo>
                      <a:pt x="131" y="15"/>
                      <a:pt x="131" y="15"/>
                      <a:pt x="131" y="15"/>
                    </a:cubicBezTo>
                    <a:cubicBezTo>
                      <a:pt x="131" y="15"/>
                      <a:pt x="131" y="15"/>
                      <a:pt x="131" y="15"/>
                    </a:cubicBezTo>
                    <a:cubicBezTo>
                      <a:pt x="131" y="15"/>
                      <a:pt x="131" y="15"/>
                      <a:pt x="131" y="15"/>
                    </a:cubicBezTo>
                    <a:cubicBezTo>
                      <a:pt x="131" y="15"/>
                      <a:pt x="131" y="15"/>
                      <a:pt x="131" y="15"/>
                    </a:cubicBezTo>
                    <a:cubicBezTo>
                      <a:pt x="131" y="15"/>
                      <a:pt x="131" y="15"/>
                      <a:pt x="131" y="15"/>
                    </a:cubicBezTo>
                    <a:cubicBezTo>
                      <a:pt x="131" y="15"/>
                      <a:pt x="131" y="15"/>
                      <a:pt x="131" y="15"/>
                    </a:cubicBezTo>
                    <a:cubicBezTo>
                      <a:pt x="131" y="15"/>
                      <a:pt x="131" y="15"/>
                      <a:pt x="131" y="15"/>
                    </a:cubicBezTo>
                    <a:cubicBezTo>
                      <a:pt x="131" y="15"/>
                      <a:pt x="131" y="15"/>
                      <a:pt x="131" y="15"/>
                    </a:cubicBezTo>
                    <a:cubicBezTo>
                      <a:pt x="131" y="15"/>
                      <a:pt x="131" y="15"/>
                      <a:pt x="131" y="15"/>
                    </a:cubicBezTo>
                    <a:cubicBezTo>
                      <a:pt x="131" y="15"/>
                      <a:pt x="131" y="15"/>
                      <a:pt x="131" y="15"/>
                    </a:cubicBezTo>
                    <a:cubicBezTo>
                      <a:pt x="131" y="15"/>
                      <a:pt x="131" y="15"/>
                      <a:pt x="131" y="15"/>
                    </a:cubicBezTo>
                    <a:cubicBezTo>
                      <a:pt x="131" y="15"/>
                      <a:pt x="131" y="15"/>
                      <a:pt x="131" y="15"/>
                    </a:cubicBezTo>
                    <a:cubicBezTo>
                      <a:pt x="131" y="15"/>
                      <a:pt x="131" y="15"/>
                      <a:pt x="131" y="15"/>
                    </a:cubicBezTo>
                    <a:cubicBezTo>
                      <a:pt x="131" y="15"/>
                      <a:pt x="131" y="15"/>
                      <a:pt x="131" y="15"/>
                    </a:cubicBezTo>
                    <a:cubicBezTo>
                      <a:pt x="131" y="15"/>
                      <a:pt x="131" y="15"/>
                      <a:pt x="131" y="15"/>
                    </a:cubicBezTo>
                    <a:cubicBezTo>
                      <a:pt x="131" y="14"/>
                      <a:pt x="131" y="14"/>
                      <a:pt x="131" y="14"/>
                    </a:cubicBezTo>
                    <a:cubicBezTo>
                      <a:pt x="131" y="14"/>
                      <a:pt x="131" y="14"/>
                      <a:pt x="131" y="14"/>
                    </a:cubicBezTo>
                    <a:cubicBezTo>
                      <a:pt x="131" y="14"/>
                      <a:pt x="131" y="14"/>
                      <a:pt x="131" y="14"/>
                    </a:cubicBezTo>
                    <a:cubicBezTo>
                      <a:pt x="131" y="14"/>
                      <a:pt x="131" y="14"/>
                      <a:pt x="131" y="14"/>
                    </a:cubicBezTo>
                    <a:cubicBezTo>
                      <a:pt x="131" y="14"/>
                      <a:pt x="131" y="14"/>
                      <a:pt x="131" y="14"/>
                    </a:cubicBezTo>
                    <a:cubicBezTo>
                      <a:pt x="131" y="14"/>
                      <a:pt x="131" y="14"/>
                      <a:pt x="131" y="14"/>
                    </a:cubicBezTo>
                    <a:cubicBezTo>
                      <a:pt x="131" y="14"/>
                      <a:pt x="131" y="14"/>
                      <a:pt x="131" y="14"/>
                    </a:cubicBezTo>
                    <a:cubicBezTo>
                      <a:pt x="131" y="14"/>
                      <a:pt x="131" y="14"/>
                      <a:pt x="131" y="14"/>
                    </a:cubicBezTo>
                    <a:cubicBezTo>
                      <a:pt x="131" y="14"/>
                      <a:pt x="131" y="14"/>
                      <a:pt x="131" y="14"/>
                    </a:cubicBezTo>
                    <a:cubicBezTo>
                      <a:pt x="131" y="14"/>
                      <a:pt x="131" y="14"/>
                      <a:pt x="131" y="14"/>
                    </a:cubicBezTo>
                    <a:cubicBezTo>
                      <a:pt x="131" y="14"/>
                      <a:pt x="131" y="14"/>
                      <a:pt x="131" y="14"/>
                    </a:cubicBezTo>
                    <a:cubicBezTo>
                      <a:pt x="132" y="14"/>
                      <a:pt x="132" y="14"/>
                      <a:pt x="132" y="14"/>
                    </a:cubicBezTo>
                    <a:cubicBezTo>
                      <a:pt x="132" y="14"/>
                      <a:pt x="132" y="14"/>
                      <a:pt x="132" y="14"/>
                    </a:cubicBezTo>
                    <a:cubicBezTo>
                      <a:pt x="132" y="14"/>
                      <a:pt x="132" y="14"/>
                      <a:pt x="132" y="14"/>
                    </a:cubicBezTo>
                    <a:cubicBezTo>
                      <a:pt x="132" y="14"/>
                      <a:pt x="132" y="14"/>
                      <a:pt x="132" y="14"/>
                    </a:cubicBezTo>
                    <a:cubicBezTo>
                      <a:pt x="132" y="13"/>
                      <a:pt x="132" y="13"/>
                      <a:pt x="132" y="13"/>
                    </a:cubicBezTo>
                    <a:cubicBezTo>
                      <a:pt x="132" y="13"/>
                      <a:pt x="132" y="13"/>
                      <a:pt x="132" y="13"/>
                    </a:cubicBezTo>
                    <a:cubicBezTo>
                      <a:pt x="132" y="13"/>
                      <a:pt x="132" y="13"/>
                      <a:pt x="132" y="13"/>
                    </a:cubicBezTo>
                    <a:cubicBezTo>
                      <a:pt x="132" y="13"/>
                      <a:pt x="132" y="13"/>
                      <a:pt x="132" y="13"/>
                    </a:cubicBezTo>
                    <a:cubicBezTo>
                      <a:pt x="132" y="13"/>
                      <a:pt x="132" y="13"/>
                      <a:pt x="132" y="13"/>
                    </a:cubicBezTo>
                    <a:cubicBezTo>
                      <a:pt x="132" y="13"/>
                      <a:pt x="132" y="13"/>
                      <a:pt x="132" y="13"/>
                    </a:cubicBezTo>
                    <a:cubicBezTo>
                      <a:pt x="132" y="13"/>
                      <a:pt x="132" y="13"/>
                      <a:pt x="132" y="13"/>
                    </a:cubicBezTo>
                    <a:cubicBezTo>
                      <a:pt x="132" y="13"/>
                      <a:pt x="132" y="13"/>
                      <a:pt x="132" y="13"/>
                    </a:cubicBezTo>
                    <a:cubicBezTo>
                      <a:pt x="132" y="13"/>
                      <a:pt x="132" y="13"/>
                      <a:pt x="132" y="13"/>
                    </a:cubicBezTo>
                    <a:cubicBezTo>
                      <a:pt x="132" y="13"/>
                      <a:pt x="132" y="13"/>
                      <a:pt x="132" y="13"/>
                    </a:cubicBezTo>
                    <a:cubicBezTo>
                      <a:pt x="132" y="13"/>
                      <a:pt x="132" y="13"/>
                      <a:pt x="132" y="13"/>
                    </a:cubicBezTo>
                    <a:cubicBezTo>
                      <a:pt x="132" y="13"/>
                      <a:pt x="132" y="13"/>
                      <a:pt x="132" y="13"/>
                    </a:cubicBezTo>
                    <a:cubicBezTo>
                      <a:pt x="132" y="13"/>
                      <a:pt x="132" y="13"/>
                      <a:pt x="132" y="13"/>
                    </a:cubicBezTo>
                    <a:cubicBezTo>
                      <a:pt x="132" y="13"/>
                      <a:pt x="132" y="13"/>
                      <a:pt x="132" y="13"/>
                    </a:cubicBezTo>
                    <a:cubicBezTo>
                      <a:pt x="132" y="13"/>
                      <a:pt x="132" y="13"/>
                      <a:pt x="132" y="13"/>
                    </a:cubicBezTo>
                    <a:cubicBezTo>
                      <a:pt x="132" y="13"/>
                      <a:pt x="132" y="13"/>
                      <a:pt x="132" y="13"/>
                    </a:cubicBezTo>
                    <a:cubicBezTo>
                      <a:pt x="132" y="13"/>
                      <a:pt x="132" y="13"/>
                      <a:pt x="132" y="13"/>
                    </a:cubicBezTo>
                    <a:cubicBezTo>
                      <a:pt x="132" y="13"/>
                      <a:pt x="132" y="13"/>
                      <a:pt x="132" y="13"/>
                    </a:cubicBezTo>
                    <a:cubicBezTo>
                      <a:pt x="132" y="13"/>
                      <a:pt x="132" y="13"/>
                      <a:pt x="132" y="13"/>
                    </a:cubicBezTo>
                    <a:cubicBezTo>
                      <a:pt x="132" y="13"/>
                      <a:pt x="132" y="13"/>
                      <a:pt x="132" y="13"/>
                    </a:cubicBezTo>
                    <a:cubicBezTo>
                      <a:pt x="132" y="13"/>
                      <a:pt x="132" y="13"/>
                      <a:pt x="132" y="13"/>
                    </a:cubicBezTo>
                    <a:cubicBezTo>
                      <a:pt x="132" y="12"/>
                      <a:pt x="132" y="12"/>
                      <a:pt x="132" y="12"/>
                    </a:cubicBezTo>
                    <a:cubicBezTo>
                      <a:pt x="132" y="12"/>
                      <a:pt x="132" y="12"/>
                      <a:pt x="132" y="12"/>
                    </a:cubicBezTo>
                    <a:cubicBezTo>
                      <a:pt x="132" y="12"/>
                      <a:pt x="132" y="12"/>
                      <a:pt x="132" y="12"/>
                    </a:cubicBezTo>
                    <a:cubicBezTo>
                      <a:pt x="132" y="12"/>
                      <a:pt x="132" y="12"/>
                      <a:pt x="132" y="12"/>
                    </a:cubicBezTo>
                    <a:cubicBezTo>
                      <a:pt x="132" y="12"/>
                      <a:pt x="132" y="12"/>
                      <a:pt x="132" y="12"/>
                    </a:cubicBezTo>
                    <a:cubicBezTo>
                      <a:pt x="132" y="12"/>
                      <a:pt x="132" y="12"/>
                      <a:pt x="132" y="12"/>
                    </a:cubicBezTo>
                    <a:cubicBezTo>
                      <a:pt x="132" y="12"/>
                      <a:pt x="132" y="12"/>
                      <a:pt x="132" y="12"/>
                    </a:cubicBezTo>
                    <a:cubicBezTo>
                      <a:pt x="132" y="12"/>
                      <a:pt x="132" y="12"/>
                      <a:pt x="132" y="12"/>
                    </a:cubicBezTo>
                    <a:cubicBezTo>
                      <a:pt x="132" y="12"/>
                      <a:pt x="132" y="12"/>
                      <a:pt x="132" y="12"/>
                    </a:cubicBezTo>
                    <a:cubicBezTo>
                      <a:pt x="132" y="12"/>
                      <a:pt x="132" y="12"/>
                      <a:pt x="132" y="12"/>
                    </a:cubicBezTo>
                    <a:cubicBezTo>
                      <a:pt x="132" y="12"/>
                      <a:pt x="132" y="12"/>
                      <a:pt x="132" y="12"/>
                    </a:cubicBezTo>
                    <a:cubicBezTo>
                      <a:pt x="131" y="12"/>
                      <a:pt x="131" y="12"/>
                      <a:pt x="131" y="12"/>
                    </a:cubicBezTo>
                    <a:cubicBezTo>
                      <a:pt x="132" y="12"/>
                      <a:pt x="132" y="12"/>
                      <a:pt x="132" y="12"/>
                    </a:cubicBezTo>
                    <a:cubicBezTo>
                      <a:pt x="132" y="12"/>
                      <a:pt x="132" y="12"/>
                      <a:pt x="132" y="12"/>
                    </a:cubicBezTo>
                    <a:cubicBezTo>
                      <a:pt x="132" y="12"/>
                      <a:pt x="132" y="12"/>
                      <a:pt x="132" y="12"/>
                    </a:cubicBezTo>
                    <a:cubicBezTo>
                      <a:pt x="132" y="12"/>
                      <a:pt x="132" y="12"/>
                      <a:pt x="132" y="12"/>
                    </a:cubicBezTo>
                    <a:cubicBezTo>
                      <a:pt x="132" y="12"/>
                      <a:pt x="132" y="12"/>
                      <a:pt x="132" y="12"/>
                    </a:cubicBezTo>
                    <a:cubicBezTo>
                      <a:pt x="132" y="12"/>
                      <a:pt x="132" y="12"/>
                      <a:pt x="132" y="12"/>
                    </a:cubicBezTo>
                    <a:cubicBezTo>
                      <a:pt x="132" y="12"/>
                      <a:pt x="132" y="12"/>
                      <a:pt x="132" y="12"/>
                    </a:cubicBezTo>
                    <a:cubicBezTo>
                      <a:pt x="132" y="12"/>
                      <a:pt x="132" y="12"/>
                      <a:pt x="132" y="12"/>
                    </a:cubicBezTo>
                    <a:cubicBezTo>
                      <a:pt x="132" y="12"/>
                      <a:pt x="132" y="12"/>
                      <a:pt x="132" y="12"/>
                    </a:cubicBezTo>
                    <a:cubicBezTo>
                      <a:pt x="132" y="12"/>
                      <a:pt x="132" y="12"/>
                      <a:pt x="132" y="12"/>
                    </a:cubicBezTo>
                    <a:cubicBezTo>
                      <a:pt x="132" y="12"/>
                      <a:pt x="132" y="12"/>
                      <a:pt x="132" y="12"/>
                    </a:cubicBezTo>
                    <a:cubicBezTo>
                      <a:pt x="132" y="12"/>
                      <a:pt x="132" y="12"/>
                      <a:pt x="132" y="12"/>
                    </a:cubicBezTo>
                    <a:cubicBezTo>
                      <a:pt x="132" y="12"/>
                      <a:pt x="132" y="12"/>
                      <a:pt x="132" y="12"/>
                    </a:cubicBezTo>
                    <a:cubicBezTo>
                      <a:pt x="132" y="12"/>
                      <a:pt x="132" y="12"/>
                      <a:pt x="132" y="12"/>
                    </a:cubicBezTo>
                    <a:cubicBezTo>
                      <a:pt x="132" y="12"/>
                      <a:pt x="132" y="12"/>
                      <a:pt x="132" y="12"/>
                    </a:cubicBezTo>
                    <a:cubicBezTo>
                      <a:pt x="132" y="12"/>
                      <a:pt x="132" y="12"/>
                      <a:pt x="132" y="12"/>
                    </a:cubicBezTo>
                    <a:cubicBezTo>
                      <a:pt x="132" y="12"/>
                      <a:pt x="132" y="12"/>
                      <a:pt x="132" y="12"/>
                    </a:cubicBezTo>
                    <a:cubicBezTo>
                      <a:pt x="132" y="12"/>
                      <a:pt x="132" y="12"/>
                      <a:pt x="132" y="12"/>
                    </a:cubicBezTo>
                    <a:cubicBezTo>
                      <a:pt x="132" y="12"/>
                      <a:pt x="132" y="12"/>
                      <a:pt x="132" y="12"/>
                    </a:cubicBezTo>
                    <a:cubicBezTo>
                      <a:pt x="132" y="12"/>
                      <a:pt x="132" y="12"/>
                      <a:pt x="132" y="12"/>
                    </a:cubicBezTo>
                    <a:cubicBezTo>
                      <a:pt x="132" y="12"/>
                      <a:pt x="132" y="12"/>
                      <a:pt x="132" y="12"/>
                    </a:cubicBezTo>
                    <a:cubicBezTo>
                      <a:pt x="132" y="11"/>
                      <a:pt x="132" y="11"/>
                      <a:pt x="132" y="11"/>
                    </a:cubicBezTo>
                    <a:cubicBezTo>
                      <a:pt x="132" y="11"/>
                      <a:pt x="132" y="11"/>
                      <a:pt x="132" y="11"/>
                    </a:cubicBezTo>
                    <a:cubicBezTo>
                      <a:pt x="132" y="11"/>
                      <a:pt x="132" y="11"/>
                      <a:pt x="132" y="11"/>
                    </a:cubicBezTo>
                    <a:cubicBezTo>
                      <a:pt x="132" y="12"/>
                      <a:pt x="132" y="12"/>
                      <a:pt x="132" y="12"/>
                    </a:cubicBezTo>
                    <a:cubicBezTo>
                      <a:pt x="132" y="12"/>
                      <a:pt x="132" y="12"/>
                      <a:pt x="132" y="12"/>
                    </a:cubicBezTo>
                    <a:cubicBezTo>
                      <a:pt x="132" y="11"/>
                      <a:pt x="132" y="11"/>
                      <a:pt x="132" y="11"/>
                    </a:cubicBezTo>
                    <a:cubicBezTo>
                      <a:pt x="132" y="11"/>
                      <a:pt x="132" y="11"/>
                      <a:pt x="132" y="11"/>
                    </a:cubicBezTo>
                    <a:cubicBezTo>
                      <a:pt x="132" y="11"/>
                      <a:pt x="132" y="11"/>
                      <a:pt x="132" y="11"/>
                    </a:cubicBezTo>
                    <a:cubicBezTo>
                      <a:pt x="132" y="11"/>
                      <a:pt x="132" y="11"/>
                      <a:pt x="132" y="11"/>
                    </a:cubicBezTo>
                    <a:cubicBezTo>
                      <a:pt x="132" y="11"/>
                      <a:pt x="132" y="11"/>
                      <a:pt x="132" y="11"/>
                    </a:cubicBezTo>
                    <a:cubicBezTo>
                      <a:pt x="132" y="11"/>
                      <a:pt x="132" y="11"/>
                      <a:pt x="132" y="11"/>
                    </a:cubicBezTo>
                    <a:cubicBezTo>
                      <a:pt x="131" y="11"/>
                      <a:pt x="131" y="11"/>
                      <a:pt x="131" y="11"/>
                    </a:cubicBezTo>
                    <a:cubicBezTo>
                      <a:pt x="131" y="11"/>
                      <a:pt x="131" y="11"/>
                      <a:pt x="131" y="11"/>
                    </a:cubicBezTo>
                    <a:cubicBezTo>
                      <a:pt x="131" y="11"/>
                      <a:pt x="131" y="11"/>
                      <a:pt x="131" y="11"/>
                    </a:cubicBezTo>
                    <a:cubicBezTo>
                      <a:pt x="131" y="11"/>
                      <a:pt x="131" y="11"/>
                      <a:pt x="131" y="11"/>
                    </a:cubicBezTo>
                    <a:cubicBezTo>
                      <a:pt x="131" y="11"/>
                      <a:pt x="131" y="11"/>
                      <a:pt x="131" y="11"/>
                    </a:cubicBezTo>
                    <a:cubicBezTo>
                      <a:pt x="131" y="11"/>
                      <a:pt x="131" y="11"/>
                      <a:pt x="131" y="11"/>
                    </a:cubicBezTo>
                    <a:cubicBezTo>
                      <a:pt x="131" y="11"/>
                      <a:pt x="131" y="11"/>
                      <a:pt x="131" y="11"/>
                    </a:cubicBezTo>
                    <a:cubicBezTo>
                      <a:pt x="131" y="12"/>
                      <a:pt x="131" y="12"/>
                      <a:pt x="131" y="12"/>
                    </a:cubicBezTo>
                    <a:cubicBezTo>
                      <a:pt x="131" y="12"/>
                      <a:pt x="131" y="12"/>
                      <a:pt x="131" y="12"/>
                    </a:cubicBezTo>
                    <a:cubicBezTo>
                      <a:pt x="131" y="11"/>
                      <a:pt x="131" y="11"/>
                      <a:pt x="131" y="11"/>
                    </a:cubicBezTo>
                    <a:cubicBezTo>
                      <a:pt x="131" y="11"/>
                      <a:pt x="131" y="11"/>
                      <a:pt x="131" y="11"/>
                    </a:cubicBezTo>
                    <a:cubicBezTo>
                      <a:pt x="131" y="11"/>
                      <a:pt x="131" y="11"/>
                      <a:pt x="131" y="11"/>
                    </a:cubicBezTo>
                    <a:cubicBezTo>
                      <a:pt x="131" y="11"/>
                      <a:pt x="131" y="11"/>
                      <a:pt x="131" y="11"/>
                    </a:cubicBezTo>
                    <a:cubicBezTo>
                      <a:pt x="130" y="11"/>
                      <a:pt x="130" y="11"/>
                      <a:pt x="130" y="11"/>
                    </a:cubicBezTo>
                    <a:cubicBezTo>
                      <a:pt x="130" y="12"/>
                      <a:pt x="130" y="12"/>
                      <a:pt x="130" y="12"/>
                    </a:cubicBezTo>
                    <a:cubicBezTo>
                      <a:pt x="130" y="12"/>
                      <a:pt x="130" y="12"/>
                      <a:pt x="130" y="12"/>
                    </a:cubicBezTo>
                    <a:cubicBezTo>
                      <a:pt x="130" y="12"/>
                      <a:pt x="130" y="12"/>
                      <a:pt x="130" y="12"/>
                    </a:cubicBezTo>
                    <a:cubicBezTo>
                      <a:pt x="130" y="12"/>
                      <a:pt x="130" y="12"/>
                      <a:pt x="130" y="12"/>
                    </a:cubicBezTo>
                    <a:cubicBezTo>
                      <a:pt x="130" y="12"/>
                      <a:pt x="130" y="12"/>
                      <a:pt x="130" y="12"/>
                    </a:cubicBezTo>
                    <a:cubicBezTo>
                      <a:pt x="130" y="12"/>
                      <a:pt x="130" y="12"/>
                      <a:pt x="130" y="12"/>
                    </a:cubicBezTo>
                    <a:cubicBezTo>
                      <a:pt x="130" y="12"/>
                      <a:pt x="130" y="12"/>
                      <a:pt x="130" y="12"/>
                    </a:cubicBezTo>
                    <a:cubicBezTo>
                      <a:pt x="130" y="12"/>
                      <a:pt x="130" y="12"/>
                      <a:pt x="130" y="12"/>
                    </a:cubicBezTo>
                    <a:cubicBezTo>
                      <a:pt x="130" y="12"/>
                      <a:pt x="130" y="12"/>
                      <a:pt x="130" y="12"/>
                    </a:cubicBezTo>
                    <a:cubicBezTo>
                      <a:pt x="130" y="12"/>
                      <a:pt x="130" y="12"/>
                      <a:pt x="130" y="12"/>
                    </a:cubicBezTo>
                    <a:cubicBezTo>
                      <a:pt x="130" y="12"/>
                      <a:pt x="130" y="12"/>
                      <a:pt x="130" y="12"/>
                    </a:cubicBezTo>
                    <a:cubicBezTo>
                      <a:pt x="130" y="12"/>
                      <a:pt x="130" y="12"/>
                      <a:pt x="130" y="12"/>
                    </a:cubicBezTo>
                    <a:cubicBezTo>
                      <a:pt x="130" y="12"/>
                      <a:pt x="130" y="12"/>
                      <a:pt x="130" y="12"/>
                    </a:cubicBezTo>
                    <a:cubicBezTo>
                      <a:pt x="130" y="12"/>
                      <a:pt x="130" y="12"/>
                      <a:pt x="130" y="12"/>
                    </a:cubicBezTo>
                    <a:cubicBezTo>
                      <a:pt x="130" y="12"/>
                      <a:pt x="130" y="12"/>
                      <a:pt x="130" y="12"/>
                    </a:cubicBezTo>
                    <a:cubicBezTo>
                      <a:pt x="130" y="13"/>
                      <a:pt x="130" y="13"/>
                      <a:pt x="130" y="13"/>
                    </a:cubicBezTo>
                    <a:cubicBezTo>
                      <a:pt x="130" y="13"/>
                      <a:pt x="130" y="13"/>
                      <a:pt x="130" y="13"/>
                    </a:cubicBezTo>
                    <a:cubicBezTo>
                      <a:pt x="129" y="13"/>
                      <a:pt x="129" y="13"/>
                      <a:pt x="129" y="13"/>
                    </a:cubicBezTo>
                    <a:cubicBezTo>
                      <a:pt x="130" y="13"/>
                      <a:pt x="130" y="13"/>
                      <a:pt x="130" y="13"/>
                    </a:cubicBezTo>
                    <a:cubicBezTo>
                      <a:pt x="129" y="12"/>
                      <a:pt x="129" y="12"/>
                      <a:pt x="129" y="12"/>
                    </a:cubicBezTo>
                    <a:cubicBezTo>
                      <a:pt x="129" y="12"/>
                      <a:pt x="129" y="12"/>
                      <a:pt x="129" y="12"/>
                    </a:cubicBezTo>
                    <a:cubicBezTo>
                      <a:pt x="129" y="12"/>
                      <a:pt x="129" y="12"/>
                      <a:pt x="129" y="12"/>
                    </a:cubicBezTo>
                    <a:cubicBezTo>
                      <a:pt x="129" y="12"/>
                      <a:pt x="129" y="12"/>
                      <a:pt x="129" y="12"/>
                    </a:cubicBezTo>
                    <a:cubicBezTo>
                      <a:pt x="129" y="12"/>
                      <a:pt x="129" y="12"/>
                      <a:pt x="129" y="12"/>
                    </a:cubicBezTo>
                    <a:cubicBezTo>
                      <a:pt x="129" y="13"/>
                      <a:pt x="129" y="13"/>
                      <a:pt x="129" y="13"/>
                    </a:cubicBezTo>
                    <a:cubicBezTo>
                      <a:pt x="129" y="13"/>
                      <a:pt x="129" y="13"/>
                      <a:pt x="129" y="13"/>
                    </a:cubicBezTo>
                    <a:cubicBezTo>
                      <a:pt x="129" y="13"/>
                      <a:pt x="129" y="13"/>
                      <a:pt x="129" y="13"/>
                    </a:cubicBezTo>
                    <a:cubicBezTo>
                      <a:pt x="129" y="13"/>
                      <a:pt x="129" y="13"/>
                      <a:pt x="129" y="13"/>
                    </a:cubicBezTo>
                    <a:cubicBezTo>
                      <a:pt x="129" y="13"/>
                      <a:pt x="129" y="13"/>
                      <a:pt x="129" y="13"/>
                    </a:cubicBezTo>
                    <a:cubicBezTo>
                      <a:pt x="128" y="13"/>
                      <a:pt x="128" y="13"/>
                      <a:pt x="128" y="13"/>
                    </a:cubicBezTo>
                    <a:cubicBezTo>
                      <a:pt x="128" y="13"/>
                      <a:pt x="128" y="13"/>
                      <a:pt x="128" y="13"/>
                    </a:cubicBezTo>
                    <a:cubicBezTo>
                      <a:pt x="128" y="13"/>
                      <a:pt x="128" y="13"/>
                      <a:pt x="128" y="13"/>
                    </a:cubicBezTo>
                    <a:cubicBezTo>
                      <a:pt x="128" y="13"/>
                      <a:pt x="128" y="13"/>
                      <a:pt x="128" y="13"/>
                    </a:cubicBezTo>
                    <a:cubicBezTo>
                      <a:pt x="128" y="13"/>
                      <a:pt x="128" y="13"/>
                      <a:pt x="128" y="13"/>
                    </a:cubicBezTo>
                    <a:cubicBezTo>
                      <a:pt x="128" y="13"/>
                      <a:pt x="128" y="13"/>
                      <a:pt x="128" y="13"/>
                    </a:cubicBezTo>
                    <a:cubicBezTo>
                      <a:pt x="128" y="13"/>
                      <a:pt x="128" y="13"/>
                      <a:pt x="128" y="13"/>
                    </a:cubicBezTo>
                    <a:cubicBezTo>
                      <a:pt x="128" y="13"/>
                      <a:pt x="128" y="13"/>
                      <a:pt x="128" y="13"/>
                    </a:cubicBezTo>
                    <a:cubicBezTo>
                      <a:pt x="128" y="13"/>
                      <a:pt x="128" y="13"/>
                      <a:pt x="128" y="13"/>
                    </a:cubicBezTo>
                    <a:cubicBezTo>
                      <a:pt x="128" y="13"/>
                      <a:pt x="128" y="13"/>
                      <a:pt x="128" y="13"/>
                    </a:cubicBezTo>
                    <a:cubicBezTo>
                      <a:pt x="128" y="13"/>
                      <a:pt x="128" y="13"/>
                      <a:pt x="128" y="13"/>
                    </a:cubicBezTo>
                    <a:cubicBezTo>
                      <a:pt x="128" y="14"/>
                      <a:pt x="128" y="14"/>
                      <a:pt x="128" y="14"/>
                    </a:cubicBezTo>
                    <a:cubicBezTo>
                      <a:pt x="128" y="14"/>
                      <a:pt x="128" y="14"/>
                      <a:pt x="128" y="14"/>
                    </a:cubicBezTo>
                    <a:cubicBezTo>
                      <a:pt x="128" y="14"/>
                      <a:pt x="128" y="14"/>
                      <a:pt x="128" y="14"/>
                    </a:cubicBezTo>
                    <a:cubicBezTo>
                      <a:pt x="128" y="14"/>
                      <a:pt x="128" y="14"/>
                      <a:pt x="128" y="14"/>
                    </a:cubicBezTo>
                    <a:cubicBezTo>
                      <a:pt x="128" y="14"/>
                      <a:pt x="128" y="14"/>
                      <a:pt x="128" y="14"/>
                    </a:cubicBezTo>
                    <a:cubicBezTo>
                      <a:pt x="128" y="14"/>
                      <a:pt x="128" y="14"/>
                      <a:pt x="128" y="14"/>
                    </a:cubicBezTo>
                    <a:cubicBezTo>
                      <a:pt x="128" y="14"/>
                      <a:pt x="128" y="14"/>
                      <a:pt x="128" y="14"/>
                    </a:cubicBezTo>
                    <a:cubicBezTo>
                      <a:pt x="128" y="14"/>
                      <a:pt x="128" y="14"/>
                      <a:pt x="128" y="14"/>
                    </a:cubicBezTo>
                    <a:cubicBezTo>
                      <a:pt x="128" y="14"/>
                      <a:pt x="128" y="14"/>
                      <a:pt x="128" y="14"/>
                    </a:cubicBezTo>
                    <a:cubicBezTo>
                      <a:pt x="128" y="14"/>
                      <a:pt x="128" y="14"/>
                      <a:pt x="128" y="14"/>
                    </a:cubicBezTo>
                    <a:cubicBezTo>
                      <a:pt x="128" y="14"/>
                      <a:pt x="128" y="14"/>
                      <a:pt x="128" y="14"/>
                    </a:cubicBezTo>
                    <a:cubicBezTo>
                      <a:pt x="128" y="14"/>
                      <a:pt x="128" y="14"/>
                      <a:pt x="128" y="14"/>
                    </a:cubicBezTo>
                    <a:cubicBezTo>
                      <a:pt x="127" y="15"/>
                      <a:pt x="127" y="15"/>
                      <a:pt x="127" y="15"/>
                    </a:cubicBezTo>
                    <a:cubicBezTo>
                      <a:pt x="127" y="14"/>
                      <a:pt x="127" y="14"/>
                      <a:pt x="127" y="14"/>
                    </a:cubicBezTo>
                    <a:cubicBezTo>
                      <a:pt x="127" y="15"/>
                      <a:pt x="127" y="15"/>
                      <a:pt x="127" y="15"/>
                    </a:cubicBezTo>
                    <a:cubicBezTo>
                      <a:pt x="127" y="14"/>
                      <a:pt x="127" y="14"/>
                      <a:pt x="127" y="14"/>
                    </a:cubicBezTo>
                    <a:cubicBezTo>
                      <a:pt x="127" y="15"/>
                      <a:pt x="127" y="15"/>
                      <a:pt x="127" y="15"/>
                    </a:cubicBezTo>
                    <a:cubicBezTo>
                      <a:pt x="127" y="15"/>
                      <a:pt x="127" y="15"/>
                      <a:pt x="127" y="15"/>
                    </a:cubicBezTo>
                    <a:cubicBezTo>
                      <a:pt x="127" y="15"/>
                      <a:pt x="127" y="15"/>
                      <a:pt x="127" y="15"/>
                    </a:cubicBezTo>
                    <a:cubicBezTo>
                      <a:pt x="127" y="15"/>
                      <a:pt x="127" y="15"/>
                      <a:pt x="127" y="15"/>
                    </a:cubicBezTo>
                    <a:cubicBezTo>
                      <a:pt x="127" y="15"/>
                      <a:pt x="127" y="15"/>
                      <a:pt x="127" y="15"/>
                    </a:cubicBezTo>
                    <a:cubicBezTo>
                      <a:pt x="127" y="15"/>
                      <a:pt x="127" y="15"/>
                      <a:pt x="127" y="15"/>
                    </a:cubicBezTo>
                    <a:cubicBezTo>
                      <a:pt x="127" y="15"/>
                      <a:pt x="127" y="15"/>
                      <a:pt x="127" y="15"/>
                    </a:cubicBezTo>
                    <a:cubicBezTo>
                      <a:pt x="127" y="15"/>
                      <a:pt x="127" y="15"/>
                      <a:pt x="127" y="15"/>
                    </a:cubicBezTo>
                    <a:cubicBezTo>
                      <a:pt x="126" y="15"/>
                      <a:pt x="126" y="15"/>
                      <a:pt x="126" y="15"/>
                    </a:cubicBezTo>
                    <a:cubicBezTo>
                      <a:pt x="126" y="15"/>
                      <a:pt x="126" y="15"/>
                      <a:pt x="126" y="15"/>
                    </a:cubicBezTo>
                    <a:cubicBezTo>
                      <a:pt x="126" y="15"/>
                      <a:pt x="126" y="15"/>
                      <a:pt x="126" y="15"/>
                    </a:cubicBezTo>
                    <a:cubicBezTo>
                      <a:pt x="126" y="15"/>
                      <a:pt x="126" y="15"/>
                      <a:pt x="126" y="15"/>
                    </a:cubicBezTo>
                    <a:cubicBezTo>
                      <a:pt x="126" y="15"/>
                      <a:pt x="126" y="15"/>
                      <a:pt x="126" y="15"/>
                    </a:cubicBezTo>
                    <a:cubicBezTo>
                      <a:pt x="126" y="15"/>
                      <a:pt x="126" y="15"/>
                      <a:pt x="126" y="15"/>
                    </a:cubicBezTo>
                    <a:cubicBezTo>
                      <a:pt x="126" y="15"/>
                      <a:pt x="126" y="15"/>
                      <a:pt x="126" y="15"/>
                    </a:cubicBezTo>
                    <a:cubicBezTo>
                      <a:pt x="126" y="15"/>
                      <a:pt x="126" y="15"/>
                      <a:pt x="126" y="15"/>
                    </a:cubicBezTo>
                    <a:cubicBezTo>
                      <a:pt x="126" y="15"/>
                      <a:pt x="126" y="15"/>
                      <a:pt x="126" y="15"/>
                    </a:cubicBezTo>
                    <a:cubicBezTo>
                      <a:pt x="126" y="15"/>
                      <a:pt x="126" y="15"/>
                      <a:pt x="126" y="15"/>
                    </a:cubicBezTo>
                    <a:cubicBezTo>
                      <a:pt x="126" y="15"/>
                      <a:pt x="126" y="15"/>
                      <a:pt x="126" y="15"/>
                    </a:cubicBezTo>
                    <a:cubicBezTo>
                      <a:pt x="126" y="15"/>
                      <a:pt x="126" y="15"/>
                      <a:pt x="126" y="15"/>
                    </a:cubicBezTo>
                    <a:cubicBezTo>
                      <a:pt x="126" y="15"/>
                      <a:pt x="126" y="15"/>
                      <a:pt x="126" y="15"/>
                    </a:cubicBezTo>
                    <a:cubicBezTo>
                      <a:pt x="126" y="15"/>
                      <a:pt x="126" y="15"/>
                      <a:pt x="126" y="15"/>
                    </a:cubicBezTo>
                    <a:cubicBezTo>
                      <a:pt x="126" y="15"/>
                      <a:pt x="126" y="15"/>
                      <a:pt x="126" y="15"/>
                    </a:cubicBezTo>
                    <a:cubicBezTo>
                      <a:pt x="125" y="15"/>
                      <a:pt x="125" y="15"/>
                      <a:pt x="125" y="15"/>
                    </a:cubicBezTo>
                    <a:cubicBezTo>
                      <a:pt x="125" y="15"/>
                      <a:pt x="125" y="15"/>
                      <a:pt x="125" y="15"/>
                    </a:cubicBezTo>
                    <a:cubicBezTo>
                      <a:pt x="125" y="15"/>
                      <a:pt x="125" y="15"/>
                      <a:pt x="125" y="15"/>
                    </a:cubicBezTo>
                    <a:cubicBezTo>
                      <a:pt x="125" y="15"/>
                      <a:pt x="125" y="15"/>
                      <a:pt x="125" y="15"/>
                    </a:cubicBezTo>
                    <a:cubicBezTo>
                      <a:pt x="125" y="15"/>
                      <a:pt x="125" y="15"/>
                      <a:pt x="125" y="15"/>
                    </a:cubicBezTo>
                    <a:cubicBezTo>
                      <a:pt x="125" y="15"/>
                      <a:pt x="125" y="15"/>
                      <a:pt x="125" y="15"/>
                    </a:cubicBezTo>
                    <a:cubicBezTo>
                      <a:pt x="125" y="15"/>
                      <a:pt x="125" y="15"/>
                      <a:pt x="125" y="15"/>
                    </a:cubicBezTo>
                    <a:cubicBezTo>
                      <a:pt x="125" y="16"/>
                      <a:pt x="125" y="16"/>
                      <a:pt x="125" y="16"/>
                    </a:cubicBezTo>
                    <a:cubicBezTo>
                      <a:pt x="126" y="15"/>
                      <a:pt x="126" y="15"/>
                      <a:pt x="126" y="15"/>
                    </a:cubicBezTo>
                    <a:cubicBezTo>
                      <a:pt x="126" y="16"/>
                      <a:pt x="126" y="16"/>
                      <a:pt x="126" y="16"/>
                    </a:cubicBezTo>
                    <a:cubicBezTo>
                      <a:pt x="126" y="16"/>
                      <a:pt x="126" y="16"/>
                      <a:pt x="126" y="16"/>
                    </a:cubicBezTo>
                    <a:cubicBezTo>
                      <a:pt x="126" y="16"/>
                      <a:pt x="126" y="16"/>
                      <a:pt x="126" y="16"/>
                    </a:cubicBezTo>
                    <a:cubicBezTo>
                      <a:pt x="126" y="16"/>
                      <a:pt x="126" y="16"/>
                      <a:pt x="126" y="16"/>
                    </a:cubicBezTo>
                    <a:cubicBezTo>
                      <a:pt x="126" y="16"/>
                      <a:pt x="126" y="16"/>
                      <a:pt x="126" y="16"/>
                    </a:cubicBezTo>
                    <a:cubicBezTo>
                      <a:pt x="126" y="16"/>
                      <a:pt x="126" y="16"/>
                      <a:pt x="126" y="16"/>
                    </a:cubicBezTo>
                    <a:cubicBezTo>
                      <a:pt x="126" y="16"/>
                      <a:pt x="126" y="16"/>
                      <a:pt x="126" y="16"/>
                    </a:cubicBezTo>
                    <a:cubicBezTo>
                      <a:pt x="126" y="16"/>
                      <a:pt x="126" y="16"/>
                      <a:pt x="126" y="16"/>
                    </a:cubicBezTo>
                    <a:cubicBezTo>
                      <a:pt x="126" y="16"/>
                      <a:pt x="126" y="16"/>
                      <a:pt x="126" y="16"/>
                    </a:cubicBezTo>
                    <a:cubicBezTo>
                      <a:pt x="125" y="16"/>
                      <a:pt x="125" y="16"/>
                      <a:pt x="125" y="16"/>
                    </a:cubicBezTo>
                    <a:cubicBezTo>
                      <a:pt x="125" y="16"/>
                      <a:pt x="125" y="16"/>
                      <a:pt x="125" y="16"/>
                    </a:cubicBezTo>
                    <a:cubicBezTo>
                      <a:pt x="125" y="16"/>
                      <a:pt x="125" y="16"/>
                      <a:pt x="125" y="16"/>
                    </a:cubicBezTo>
                    <a:cubicBezTo>
                      <a:pt x="125" y="16"/>
                      <a:pt x="125" y="16"/>
                      <a:pt x="125" y="16"/>
                    </a:cubicBezTo>
                    <a:cubicBezTo>
                      <a:pt x="125" y="16"/>
                      <a:pt x="125" y="16"/>
                      <a:pt x="125" y="16"/>
                    </a:cubicBezTo>
                    <a:cubicBezTo>
                      <a:pt x="125" y="16"/>
                      <a:pt x="125" y="16"/>
                      <a:pt x="125" y="16"/>
                    </a:cubicBezTo>
                    <a:cubicBezTo>
                      <a:pt x="125" y="16"/>
                      <a:pt x="125" y="16"/>
                      <a:pt x="125" y="16"/>
                    </a:cubicBezTo>
                    <a:cubicBezTo>
                      <a:pt x="125" y="16"/>
                      <a:pt x="125" y="16"/>
                      <a:pt x="125" y="16"/>
                    </a:cubicBezTo>
                    <a:cubicBezTo>
                      <a:pt x="125" y="16"/>
                      <a:pt x="125" y="16"/>
                      <a:pt x="125" y="16"/>
                    </a:cubicBezTo>
                    <a:cubicBezTo>
                      <a:pt x="125" y="16"/>
                      <a:pt x="125" y="16"/>
                      <a:pt x="125" y="16"/>
                    </a:cubicBezTo>
                    <a:cubicBezTo>
                      <a:pt x="125" y="16"/>
                      <a:pt x="125" y="16"/>
                      <a:pt x="125" y="16"/>
                    </a:cubicBezTo>
                    <a:cubicBezTo>
                      <a:pt x="125" y="16"/>
                      <a:pt x="125" y="16"/>
                      <a:pt x="125" y="16"/>
                    </a:cubicBezTo>
                    <a:cubicBezTo>
                      <a:pt x="125" y="16"/>
                      <a:pt x="125" y="16"/>
                      <a:pt x="125" y="16"/>
                    </a:cubicBezTo>
                    <a:cubicBezTo>
                      <a:pt x="125" y="16"/>
                      <a:pt x="125" y="16"/>
                      <a:pt x="125" y="16"/>
                    </a:cubicBezTo>
                    <a:cubicBezTo>
                      <a:pt x="125" y="16"/>
                      <a:pt x="125" y="16"/>
                      <a:pt x="125" y="16"/>
                    </a:cubicBezTo>
                    <a:cubicBezTo>
                      <a:pt x="124" y="16"/>
                      <a:pt x="124" y="16"/>
                      <a:pt x="124" y="16"/>
                    </a:cubicBezTo>
                    <a:cubicBezTo>
                      <a:pt x="124" y="16"/>
                      <a:pt x="124" y="16"/>
                      <a:pt x="124" y="16"/>
                    </a:cubicBez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ubicBezTo>
                      <a:pt x="124" y="17"/>
                      <a:pt x="124" y="17"/>
                      <a:pt x="124" y="17"/>
                    </a:cubicBezTo>
                    <a:cubicBezTo>
                      <a:pt x="124" y="17"/>
                      <a:pt x="124" y="17"/>
                      <a:pt x="124" y="17"/>
                    </a:cubicBezTo>
                    <a:cubicBezTo>
                      <a:pt x="124" y="17"/>
                      <a:pt x="124" y="17"/>
                      <a:pt x="124" y="17"/>
                    </a:cubicBezTo>
                    <a:cubicBezTo>
                      <a:pt x="124" y="17"/>
                      <a:pt x="124" y="17"/>
                      <a:pt x="124" y="17"/>
                    </a:cubicBezTo>
                    <a:cubicBezTo>
                      <a:pt x="124" y="17"/>
                      <a:pt x="124" y="17"/>
                      <a:pt x="124" y="17"/>
                    </a:cubicBezTo>
                    <a:cubicBezTo>
                      <a:pt x="124" y="17"/>
                      <a:pt x="124" y="17"/>
                      <a:pt x="124" y="17"/>
                    </a:cubicBezTo>
                    <a:cubicBezTo>
                      <a:pt x="123" y="17"/>
                      <a:pt x="123" y="17"/>
                      <a:pt x="123" y="17"/>
                    </a:cubicBezTo>
                    <a:cubicBezTo>
                      <a:pt x="123" y="17"/>
                      <a:pt x="123" y="17"/>
                      <a:pt x="123" y="17"/>
                    </a:cubicBezTo>
                    <a:cubicBezTo>
                      <a:pt x="123" y="17"/>
                      <a:pt x="123" y="17"/>
                      <a:pt x="123" y="17"/>
                    </a:cubicBezTo>
                    <a:cubicBezTo>
                      <a:pt x="123" y="16"/>
                      <a:pt x="123" y="16"/>
                      <a:pt x="123" y="16"/>
                    </a:cubicBezTo>
                    <a:cubicBezTo>
                      <a:pt x="123" y="16"/>
                      <a:pt x="123" y="16"/>
                      <a:pt x="123" y="16"/>
                    </a:cubicBezTo>
                    <a:cubicBezTo>
                      <a:pt x="123" y="16"/>
                      <a:pt x="123" y="16"/>
                      <a:pt x="123" y="16"/>
                    </a:cubicBezTo>
                    <a:cubicBezTo>
                      <a:pt x="123" y="16"/>
                      <a:pt x="123" y="16"/>
                      <a:pt x="123" y="16"/>
                    </a:cubicBezTo>
                    <a:cubicBezTo>
                      <a:pt x="123" y="16"/>
                      <a:pt x="123" y="16"/>
                      <a:pt x="123" y="16"/>
                    </a:cubicBezTo>
                    <a:cubicBezTo>
                      <a:pt x="123" y="16"/>
                      <a:pt x="123" y="16"/>
                      <a:pt x="123" y="16"/>
                    </a:cubicBezTo>
                    <a:cubicBezTo>
                      <a:pt x="122" y="16"/>
                      <a:pt x="122" y="16"/>
                      <a:pt x="122" y="16"/>
                    </a:cubicBezTo>
                    <a:cubicBezTo>
                      <a:pt x="122" y="16"/>
                      <a:pt x="122" y="16"/>
                      <a:pt x="122" y="16"/>
                    </a:cubicBezTo>
                    <a:cubicBezTo>
                      <a:pt x="122" y="16"/>
                      <a:pt x="122" y="16"/>
                      <a:pt x="122" y="16"/>
                    </a:cubicBezTo>
                    <a:cubicBezTo>
                      <a:pt x="122" y="16"/>
                      <a:pt x="122" y="16"/>
                      <a:pt x="122" y="16"/>
                    </a:cubicBezTo>
                    <a:cubicBezTo>
                      <a:pt x="122" y="16"/>
                      <a:pt x="122" y="16"/>
                      <a:pt x="122" y="16"/>
                    </a:cubicBezTo>
                    <a:cubicBezTo>
                      <a:pt x="122" y="16"/>
                      <a:pt x="122" y="16"/>
                      <a:pt x="122" y="16"/>
                    </a:cubicBezTo>
                    <a:cubicBezTo>
                      <a:pt x="122" y="16"/>
                      <a:pt x="122" y="16"/>
                      <a:pt x="122" y="16"/>
                    </a:cubicBezTo>
                    <a:cubicBezTo>
                      <a:pt x="122" y="16"/>
                      <a:pt x="122" y="16"/>
                      <a:pt x="122" y="16"/>
                    </a:cubicBezTo>
                    <a:cubicBezTo>
                      <a:pt x="122" y="16"/>
                      <a:pt x="122" y="16"/>
                      <a:pt x="122" y="16"/>
                    </a:cubicBezTo>
                    <a:cubicBezTo>
                      <a:pt x="122" y="16"/>
                      <a:pt x="122" y="16"/>
                      <a:pt x="122" y="16"/>
                    </a:cubicBezTo>
                    <a:cubicBezTo>
                      <a:pt x="122" y="16"/>
                      <a:pt x="122" y="16"/>
                      <a:pt x="122" y="16"/>
                    </a:cubicBezTo>
                    <a:cubicBezTo>
                      <a:pt x="122" y="16"/>
                      <a:pt x="122" y="16"/>
                      <a:pt x="122" y="16"/>
                    </a:cubicBezTo>
                    <a:cubicBezTo>
                      <a:pt x="122" y="16"/>
                      <a:pt x="122" y="16"/>
                      <a:pt x="122" y="16"/>
                    </a:cubicBezTo>
                    <a:cubicBezTo>
                      <a:pt x="122" y="16"/>
                      <a:pt x="122" y="16"/>
                      <a:pt x="122" y="16"/>
                    </a:cubicBezTo>
                    <a:cubicBezTo>
                      <a:pt x="121" y="16"/>
                      <a:pt x="121" y="16"/>
                      <a:pt x="121" y="16"/>
                    </a:cubicBezTo>
                    <a:cubicBezTo>
                      <a:pt x="121" y="17"/>
                      <a:pt x="121" y="17"/>
                      <a:pt x="121" y="17"/>
                    </a:cubicBezTo>
                    <a:cubicBezTo>
                      <a:pt x="121" y="17"/>
                      <a:pt x="121" y="17"/>
                      <a:pt x="121" y="17"/>
                    </a:cubicBezTo>
                    <a:cubicBezTo>
                      <a:pt x="121" y="17"/>
                      <a:pt x="121" y="17"/>
                      <a:pt x="121" y="17"/>
                    </a:cubicBezTo>
                    <a:cubicBezTo>
                      <a:pt x="121" y="17"/>
                      <a:pt x="121" y="17"/>
                      <a:pt x="121" y="17"/>
                    </a:cubicBezTo>
                    <a:cubicBezTo>
                      <a:pt x="121" y="17"/>
                      <a:pt x="121" y="17"/>
                      <a:pt x="121" y="17"/>
                    </a:cubicBezTo>
                    <a:cubicBezTo>
                      <a:pt x="121" y="17"/>
                      <a:pt x="121" y="17"/>
                      <a:pt x="121" y="17"/>
                    </a:cubicBezTo>
                    <a:cubicBezTo>
                      <a:pt x="121" y="17"/>
                      <a:pt x="121" y="17"/>
                      <a:pt x="121" y="17"/>
                    </a:cubicBezTo>
                    <a:cubicBezTo>
                      <a:pt x="121" y="17"/>
                      <a:pt x="121" y="17"/>
                      <a:pt x="121" y="17"/>
                    </a:cubicBezTo>
                    <a:cubicBezTo>
                      <a:pt x="121" y="18"/>
                      <a:pt x="121" y="18"/>
                      <a:pt x="121" y="18"/>
                    </a:cubicBezTo>
                    <a:cubicBezTo>
                      <a:pt x="121" y="18"/>
                      <a:pt x="121" y="18"/>
                      <a:pt x="121" y="18"/>
                    </a:cubicBezTo>
                    <a:cubicBezTo>
                      <a:pt x="121" y="18"/>
                      <a:pt x="121" y="18"/>
                      <a:pt x="121" y="18"/>
                    </a:cubicBezTo>
                    <a:cubicBezTo>
                      <a:pt x="121" y="18"/>
                      <a:pt x="121" y="18"/>
                      <a:pt x="121" y="18"/>
                    </a:cubicBezTo>
                    <a:cubicBezTo>
                      <a:pt x="121" y="18"/>
                      <a:pt x="121" y="18"/>
                      <a:pt x="121" y="18"/>
                    </a:cubicBezTo>
                    <a:cubicBezTo>
                      <a:pt x="121" y="18"/>
                      <a:pt x="121" y="18"/>
                      <a:pt x="121" y="18"/>
                    </a:cubicBezTo>
                    <a:cubicBezTo>
                      <a:pt x="121" y="18"/>
                      <a:pt x="121" y="18"/>
                      <a:pt x="121" y="18"/>
                    </a:cubicBezTo>
                    <a:cubicBezTo>
                      <a:pt x="121" y="18"/>
                      <a:pt x="121" y="18"/>
                      <a:pt x="121" y="18"/>
                    </a:cubicBezTo>
                    <a:cubicBezTo>
                      <a:pt x="121" y="18"/>
                      <a:pt x="121" y="18"/>
                      <a:pt x="121" y="18"/>
                    </a:cubicBezTo>
                    <a:cubicBezTo>
                      <a:pt x="121" y="18"/>
                      <a:pt x="121" y="18"/>
                      <a:pt x="121" y="18"/>
                    </a:cubicBezTo>
                    <a:cubicBezTo>
                      <a:pt x="121" y="19"/>
                      <a:pt x="121" y="19"/>
                      <a:pt x="121" y="19"/>
                    </a:cubicBezTo>
                    <a:cubicBezTo>
                      <a:pt x="121" y="19"/>
                      <a:pt x="121" y="19"/>
                      <a:pt x="121" y="19"/>
                    </a:cubicBezTo>
                    <a:cubicBezTo>
                      <a:pt x="121" y="19"/>
                      <a:pt x="121" y="19"/>
                      <a:pt x="121" y="19"/>
                    </a:cubicBezTo>
                    <a:cubicBezTo>
                      <a:pt x="121" y="19"/>
                      <a:pt x="121" y="19"/>
                      <a:pt x="121" y="19"/>
                    </a:cubicBezTo>
                    <a:cubicBezTo>
                      <a:pt x="121" y="19"/>
                      <a:pt x="121" y="19"/>
                      <a:pt x="121" y="19"/>
                    </a:cubicBezTo>
                    <a:cubicBezTo>
                      <a:pt x="121" y="19"/>
                      <a:pt x="121" y="19"/>
                      <a:pt x="121" y="19"/>
                    </a:cubicBezTo>
                    <a:cubicBezTo>
                      <a:pt x="121" y="18"/>
                      <a:pt x="121" y="18"/>
                      <a:pt x="121" y="18"/>
                    </a:cubicBezTo>
                    <a:cubicBezTo>
                      <a:pt x="121" y="18"/>
                      <a:pt x="121" y="18"/>
                      <a:pt x="121" y="18"/>
                    </a:cubicBezTo>
                    <a:cubicBezTo>
                      <a:pt x="121" y="18"/>
                      <a:pt x="121" y="18"/>
                      <a:pt x="121" y="18"/>
                    </a:cubicBezTo>
                    <a:cubicBezTo>
                      <a:pt x="121" y="18"/>
                      <a:pt x="121" y="18"/>
                      <a:pt x="121" y="18"/>
                    </a:cubicBezTo>
                    <a:cubicBezTo>
                      <a:pt x="121" y="18"/>
                      <a:pt x="121" y="18"/>
                      <a:pt x="121" y="18"/>
                    </a:cubicBezTo>
                    <a:cubicBezTo>
                      <a:pt x="121" y="18"/>
                      <a:pt x="121" y="18"/>
                      <a:pt x="121" y="18"/>
                    </a:cubicBezTo>
                    <a:cubicBezTo>
                      <a:pt x="121" y="18"/>
                      <a:pt x="121" y="18"/>
                      <a:pt x="121" y="18"/>
                    </a:cubicBezTo>
                    <a:cubicBezTo>
                      <a:pt x="120" y="17"/>
                      <a:pt x="120" y="17"/>
                      <a:pt x="120" y="17"/>
                    </a:cubicBezTo>
                    <a:cubicBezTo>
                      <a:pt x="120" y="17"/>
                      <a:pt x="120" y="17"/>
                      <a:pt x="120" y="17"/>
                    </a:cubicBezTo>
                    <a:cubicBezTo>
                      <a:pt x="120" y="17"/>
                      <a:pt x="120" y="17"/>
                      <a:pt x="120" y="17"/>
                    </a:cubicBezTo>
                    <a:cubicBezTo>
                      <a:pt x="120" y="17"/>
                      <a:pt x="120" y="17"/>
                      <a:pt x="120" y="17"/>
                    </a:cubicBezTo>
                    <a:cubicBezTo>
                      <a:pt x="120" y="17"/>
                      <a:pt x="120" y="17"/>
                      <a:pt x="120" y="17"/>
                    </a:cubicBezTo>
                    <a:cubicBezTo>
                      <a:pt x="119" y="17"/>
                      <a:pt x="119" y="17"/>
                      <a:pt x="119" y="17"/>
                    </a:cubicBezTo>
                    <a:cubicBezTo>
                      <a:pt x="119" y="17"/>
                      <a:pt x="119" y="17"/>
                      <a:pt x="119" y="17"/>
                    </a:cubicBezTo>
                    <a:cubicBezTo>
                      <a:pt x="119" y="17"/>
                      <a:pt x="119" y="17"/>
                      <a:pt x="119" y="17"/>
                    </a:cubicBezTo>
                    <a:cubicBezTo>
                      <a:pt x="119" y="17"/>
                      <a:pt x="119" y="17"/>
                      <a:pt x="119" y="17"/>
                    </a:cubicBezTo>
                    <a:cubicBezTo>
                      <a:pt x="119" y="17"/>
                      <a:pt x="119" y="17"/>
                      <a:pt x="119" y="17"/>
                    </a:cubicBezTo>
                    <a:cubicBezTo>
                      <a:pt x="119" y="17"/>
                      <a:pt x="119" y="17"/>
                      <a:pt x="119" y="17"/>
                    </a:cubicBezTo>
                    <a:cubicBezTo>
                      <a:pt x="119" y="17"/>
                      <a:pt x="119" y="17"/>
                      <a:pt x="119" y="17"/>
                    </a:cubicBezTo>
                    <a:cubicBezTo>
                      <a:pt x="119" y="17"/>
                      <a:pt x="119" y="17"/>
                      <a:pt x="119" y="17"/>
                    </a:cubicBezTo>
                    <a:cubicBezTo>
                      <a:pt x="119" y="18"/>
                      <a:pt x="119" y="18"/>
                      <a:pt x="119" y="18"/>
                    </a:cubicBezTo>
                    <a:cubicBezTo>
                      <a:pt x="119" y="18"/>
                      <a:pt x="119" y="18"/>
                      <a:pt x="119" y="18"/>
                    </a:cubicBezTo>
                    <a:cubicBezTo>
                      <a:pt x="119" y="18"/>
                      <a:pt x="119" y="18"/>
                      <a:pt x="119" y="18"/>
                    </a:cubicBezTo>
                    <a:cubicBezTo>
                      <a:pt x="119" y="18"/>
                      <a:pt x="119" y="18"/>
                      <a:pt x="119" y="18"/>
                    </a:cubicBezTo>
                    <a:cubicBezTo>
                      <a:pt x="119" y="18"/>
                      <a:pt x="119" y="18"/>
                      <a:pt x="119" y="18"/>
                    </a:cubicBezTo>
                    <a:cubicBezTo>
                      <a:pt x="119" y="18"/>
                      <a:pt x="119" y="18"/>
                      <a:pt x="119" y="18"/>
                    </a:cubicBezTo>
                    <a:cubicBezTo>
                      <a:pt x="118" y="18"/>
                      <a:pt x="118" y="18"/>
                      <a:pt x="118" y="18"/>
                    </a:cubicBezTo>
                    <a:cubicBezTo>
                      <a:pt x="118" y="18"/>
                      <a:pt x="118" y="18"/>
                      <a:pt x="118" y="18"/>
                    </a:cubicBezTo>
                    <a:cubicBezTo>
                      <a:pt x="118" y="18"/>
                      <a:pt x="118" y="18"/>
                      <a:pt x="118" y="18"/>
                    </a:cubicBezTo>
                    <a:cubicBezTo>
                      <a:pt x="118" y="18"/>
                      <a:pt x="118" y="18"/>
                      <a:pt x="118" y="18"/>
                    </a:cubicBezTo>
                    <a:cubicBezTo>
                      <a:pt x="118" y="18"/>
                      <a:pt x="118" y="18"/>
                      <a:pt x="118" y="18"/>
                    </a:cubicBezTo>
                    <a:cubicBezTo>
                      <a:pt x="118" y="18"/>
                      <a:pt x="118" y="18"/>
                      <a:pt x="118" y="18"/>
                    </a:cubicBezTo>
                    <a:cubicBezTo>
                      <a:pt x="118" y="18"/>
                      <a:pt x="118" y="18"/>
                      <a:pt x="118" y="18"/>
                    </a:cubicBezTo>
                    <a:cubicBezTo>
                      <a:pt x="118" y="18"/>
                      <a:pt x="118" y="18"/>
                      <a:pt x="118" y="18"/>
                    </a:cubicBezTo>
                    <a:cubicBezTo>
                      <a:pt x="118" y="18"/>
                      <a:pt x="118" y="18"/>
                      <a:pt x="118" y="18"/>
                    </a:cubicBezTo>
                    <a:cubicBezTo>
                      <a:pt x="117" y="19"/>
                      <a:pt x="117" y="19"/>
                      <a:pt x="117" y="19"/>
                    </a:cubicBezTo>
                    <a:cubicBezTo>
                      <a:pt x="117" y="18"/>
                      <a:pt x="117" y="18"/>
                      <a:pt x="117" y="18"/>
                    </a:cubicBezTo>
                    <a:cubicBezTo>
                      <a:pt x="117" y="18"/>
                      <a:pt x="117" y="18"/>
                      <a:pt x="117" y="18"/>
                    </a:cubicBezTo>
                    <a:cubicBezTo>
                      <a:pt x="117" y="18"/>
                      <a:pt x="117" y="18"/>
                      <a:pt x="117" y="18"/>
                    </a:cubicBezTo>
                    <a:cubicBezTo>
                      <a:pt x="117" y="18"/>
                      <a:pt x="117" y="18"/>
                      <a:pt x="117" y="18"/>
                    </a:cubicBezTo>
                    <a:cubicBezTo>
                      <a:pt x="117" y="18"/>
                      <a:pt x="117" y="18"/>
                      <a:pt x="117" y="18"/>
                    </a:cubicBezTo>
                    <a:cubicBezTo>
                      <a:pt x="117" y="18"/>
                      <a:pt x="117" y="18"/>
                      <a:pt x="117" y="18"/>
                    </a:cubicBezTo>
                    <a:cubicBezTo>
                      <a:pt x="118" y="18"/>
                      <a:pt x="118" y="18"/>
                      <a:pt x="118" y="18"/>
                    </a:cubicBezTo>
                    <a:cubicBezTo>
                      <a:pt x="118" y="18"/>
                      <a:pt x="118" y="18"/>
                      <a:pt x="118" y="18"/>
                    </a:cubicBezTo>
                    <a:cubicBezTo>
                      <a:pt x="118" y="18"/>
                      <a:pt x="118" y="18"/>
                      <a:pt x="118" y="18"/>
                    </a:cubicBezTo>
                    <a:cubicBezTo>
                      <a:pt x="118" y="18"/>
                      <a:pt x="118" y="18"/>
                      <a:pt x="118" y="18"/>
                    </a:cubicBezTo>
                    <a:cubicBezTo>
                      <a:pt x="118" y="18"/>
                      <a:pt x="118" y="18"/>
                      <a:pt x="118" y="18"/>
                    </a:cubicBezTo>
                    <a:cubicBezTo>
                      <a:pt x="118" y="18"/>
                      <a:pt x="118" y="18"/>
                      <a:pt x="118" y="18"/>
                    </a:cubicBezTo>
                    <a:cubicBezTo>
                      <a:pt x="118" y="18"/>
                      <a:pt x="118" y="18"/>
                      <a:pt x="118" y="18"/>
                    </a:cubicBezTo>
                    <a:cubicBezTo>
                      <a:pt x="118" y="18"/>
                      <a:pt x="118" y="18"/>
                      <a:pt x="118" y="18"/>
                    </a:cubicBezTo>
                    <a:cubicBezTo>
                      <a:pt x="117" y="18"/>
                      <a:pt x="117" y="18"/>
                      <a:pt x="117" y="18"/>
                    </a:cubicBezTo>
                    <a:cubicBezTo>
                      <a:pt x="117" y="18"/>
                      <a:pt x="117" y="18"/>
                      <a:pt x="117" y="18"/>
                    </a:cubicBezTo>
                    <a:cubicBezTo>
                      <a:pt x="117" y="18"/>
                      <a:pt x="117" y="18"/>
                      <a:pt x="117" y="18"/>
                    </a:cubicBezTo>
                    <a:cubicBezTo>
                      <a:pt x="117" y="18"/>
                      <a:pt x="117" y="18"/>
                      <a:pt x="117" y="18"/>
                    </a:cubicBezTo>
                    <a:cubicBezTo>
                      <a:pt x="117" y="18"/>
                      <a:pt x="117" y="18"/>
                      <a:pt x="117" y="18"/>
                    </a:cubicBezTo>
                    <a:cubicBezTo>
                      <a:pt x="117" y="18"/>
                      <a:pt x="117" y="18"/>
                      <a:pt x="117" y="18"/>
                    </a:cubicBezTo>
                    <a:cubicBezTo>
                      <a:pt x="117" y="18"/>
                      <a:pt x="117" y="18"/>
                      <a:pt x="117" y="18"/>
                    </a:cubicBezTo>
                    <a:cubicBezTo>
                      <a:pt x="117" y="18"/>
                      <a:pt x="117" y="18"/>
                      <a:pt x="117" y="18"/>
                    </a:cubicBezTo>
                    <a:cubicBezTo>
                      <a:pt x="117" y="18"/>
                      <a:pt x="117" y="18"/>
                      <a:pt x="117" y="18"/>
                    </a:cubicBezTo>
                    <a:cubicBezTo>
                      <a:pt x="117" y="18"/>
                      <a:pt x="117" y="18"/>
                      <a:pt x="117" y="18"/>
                    </a:cubicBezTo>
                    <a:cubicBezTo>
                      <a:pt x="117" y="18"/>
                      <a:pt x="117" y="18"/>
                      <a:pt x="117" y="18"/>
                    </a:cubicBezTo>
                    <a:cubicBezTo>
                      <a:pt x="117" y="18"/>
                      <a:pt x="117" y="18"/>
                      <a:pt x="117" y="18"/>
                    </a:cubicBezTo>
                    <a:cubicBezTo>
                      <a:pt x="117" y="18"/>
                      <a:pt x="117" y="18"/>
                      <a:pt x="117" y="18"/>
                    </a:cubicBezTo>
                    <a:cubicBezTo>
                      <a:pt x="117" y="18"/>
                      <a:pt x="117" y="18"/>
                      <a:pt x="117" y="18"/>
                    </a:cubicBezTo>
                    <a:cubicBezTo>
                      <a:pt x="117" y="19"/>
                      <a:pt x="117" y="19"/>
                      <a:pt x="117" y="19"/>
                    </a:cubicBezTo>
                    <a:cubicBezTo>
                      <a:pt x="117" y="19"/>
                      <a:pt x="117" y="19"/>
                      <a:pt x="117" y="19"/>
                    </a:cubicBezTo>
                    <a:cubicBezTo>
                      <a:pt x="117" y="19"/>
                      <a:pt x="117" y="19"/>
                      <a:pt x="117" y="19"/>
                    </a:cubicBezTo>
                    <a:cubicBezTo>
                      <a:pt x="116" y="19"/>
                      <a:pt x="116" y="19"/>
                      <a:pt x="116" y="19"/>
                    </a:cubicBezTo>
                    <a:cubicBezTo>
                      <a:pt x="116" y="19"/>
                      <a:pt x="116" y="19"/>
                      <a:pt x="116" y="19"/>
                    </a:cubicBezTo>
                    <a:cubicBezTo>
                      <a:pt x="116" y="19"/>
                      <a:pt x="116" y="19"/>
                      <a:pt x="116" y="19"/>
                    </a:cubicBezTo>
                    <a:cubicBezTo>
                      <a:pt x="116" y="19"/>
                      <a:pt x="116" y="19"/>
                      <a:pt x="116" y="19"/>
                    </a:cubicBezTo>
                    <a:cubicBezTo>
                      <a:pt x="116" y="19"/>
                      <a:pt x="116" y="19"/>
                      <a:pt x="116" y="19"/>
                    </a:cubicBezTo>
                    <a:cubicBezTo>
                      <a:pt x="116" y="19"/>
                      <a:pt x="116" y="19"/>
                      <a:pt x="116" y="19"/>
                    </a:cubicBezTo>
                    <a:cubicBezTo>
                      <a:pt x="116" y="19"/>
                      <a:pt x="116" y="19"/>
                      <a:pt x="116" y="19"/>
                    </a:cubicBezTo>
                    <a:cubicBezTo>
                      <a:pt x="116" y="19"/>
                      <a:pt x="116" y="19"/>
                      <a:pt x="116" y="19"/>
                    </a:cubicBezTo>
                    <a:cubicBezTo>
                      <a:pt x="116" y="19"/>
                      <a:pt x="116" y="19"/>
                      <a:pt x="116" y="19"/>
                    </a:cubicBezTo>
                    <a:cubicBezTo>
                      <a:pt x="116" y="19"/>
                      <a:pt x="116" y="19"/>
                      <a:pt x="116" y="19"/>
                    </a:cubicBezTo>
                    <a:cubicBezTo>
                      <a:pt x="116" y="19"/>
                      <a:pt x="116" y="19"/>
                      <a:pt x="116" y="19"/>
                    </a:cubicBezTo>
                    <a:cubicBezTo>
                      <a:pt x="116" y="19"/>
                      <a:pt x="116" y="19"/>
                      <a:pt x="116" y="19"/>
                    </a:cubicBezTo>
                    <a:cubicBezTo>
                      <a:pt x="116" y="19"/>
                      <a:pt x="116" y="19"/>
                      <a:pt x="116" y="19"/>
                    </a:cubicBezTo>
                    <a:cubicBezTo>
                      <a:pt x="116" y="19"/>
                      <a:pt x="116" y="19"/>
                      <a:pt x="116" y="19"/>
                    </a:cubicBezTo>
                    <a:cubicBezTo>
                      <a:pt x="116" y="20"/>
                      <a:pt x="116" y="20"/>
                      <a:pt x="116" y="20"/>
                    </a:cubicBezTo>
                    <a:cubicBezTo>
                      <a:pt x="116" y="20"/>
                      <a:pt x="116" y="20"/>
                      <a:pt x="116" y="20"/>
                    </a:cubicBezTo>
                    <a:cubicBezTo>
                      <a:pt x="116" y="20"/>
                      <a:pt x="116" y="20"/>
                      <a:pt x="116" y="20"/>
                    </a:cubicBezTo>
                    <a:cubicBezTo>
                      <a:pt x="116" y="20"/>
                      <a:pt x="116" y="20"/>
                      <a:pt x="116" y="20"/>
                    </a:cubicBezTo>
                    <a:cubicBezTo>
                      <a:pt x="115" y="20"/>
                      <a:pt x="115" y="20"/>
                      <a:pt x="115" y="20"/>
                    </a:cubicBezTo>
                    <a:cubicBezTo>
                      <a:pt x="116" y="20"/>
                      <a:pt x="116" y="20"/>
                      <a:pt x="116" y="20"/>
                    </a:cubicBezTo>
                    <a:cubicBezTo>
                      <a:pt x="115" y="20"/>
                      <a:pt x="115" y="20"/>
                      <a:pt x="115" y="20"/>
                    </a:cubicBezTo>
                    <a:cubicBezTo>
                      <a:pt x="115" y="20"/>
                      <a:pt x="115" y="20"/>
                      <a:pt x="115" y="20"/>
                    </a:cubicBezTo>
                    <a:cubicBezTo>
                      <a:pt x="115" y="20"/>
                      <a:pt x="115" y="20"/>
                      <a:pt x="115" y="20"/>
                    </a:cubicBezTo>
                    <a:cubicBezTo>
                      <a:pt x="115" y="20"/>
                      <a:pt x="115" y="20"/>
                      <a:pt x="115" y="20"/>
                    </a:cubicBezTo>
                    <a:cubicBezTo>
                      <a:pt x="115" y="20"/>
                      <a:pt x="115" y="20"/>
                      <a:pt x="115" y="20"/>
                    </a:cubicBezTo>
                    <a:cubicBezTo>
                      <a:pt x="115" y="20"/>
                      <a:pt x="115" y="20"/>
                      <a:pt x="115" y="20"/>
                    </a:cubicBezTo>
                    <a:cubicBezTo>
                      <a:pt x="115" y="20"/>
                      <a:pt x="115" y="20"/>
                      <a:pt x="115" y="20"/>
                    </a:cubicBezTo>
                    <a:cubicBezTo>
                      <a:pt x="115" y="20"/>
                      <a:pt x="115" y="20"/>
                      <a:pt x="115" y="20"/>
                    </a:cubicBezTo>
                    <a:cubicBezTo>
                      <a:pt x="115" y="20"/>
                      <a:pt x="115" y="20"/>
                      <a:pt x="115" y="20"/>
                    </a:cubicBezTo>
                    <a:cubicBezTo>
                      <a:pt x="115" y="20"/>
                      <a:pt x="115" y="20"/>
                      <a:pt x="115" y="20"/>
                    </a:cubicBezTo>
                    <a:cubicBezTo>
                      <a:pt x="114" y="20"/>
                      <a:pt x="114" y="20"/>
                      <a:pt x="114" y="20"/>
                    </a:cubicBezTo>
                    <a:cubicBezTo>
                      <a:pt x="114" y="20"/>
                      <a:pt x="114" y="20"/>
                      <a:pt x="114" y="20"/>
                    </a:cubicBezTo>
                    <a:cubicBezTo>
                      <a:pt x="114" y="20"/>
                      <a:pt x="114" y="20"/>
                      <a:pt x="114" y="20"/>
                    </a:cubicBezTo>
                    <a:cubicBezTo>
                      <a:pt x="114" y="20"/>
                      <a:pt x="114" y="20"/>
                      <a:pt x="114" y="20"/>
                    </a:cubicBezTo>
                    <a:cubicBezTo>
                      <a:pt x="114" y="20"/>
                      <a:pt x="114" y="20"/>
                      <a:pt x="114" y="20"/>
                    </a:cubicBezTo>
                    <a:cubicBezTo>
                      <a:pt x="114" y="20"/>
                      <a:pt x="114" y="20"/>
                      <a:pt x="114" y="20"/>
                    </a:cubicBezTo>
                    <a:cubicBezTo>
                      <a:pt x="114" y="20"/>
                      <a:pt x="114" y="20"/>
                      <a:pt x="114" y="20"/>
                    </a:cubicBezTo>
                    <a:cubicBezTo>
                      <a:pt x="114" y="20"/>
                      <a:pt x="114" y="20"/>
                      <a:pt x="114" y="20"/>
                    </a:cubicBezTo>
                    <a:cubicBezTo>
                      <a:pt x="114" y="20"/>
                      <a:pt x="114" y="20"/>
                      <a:pt x="114" y="20"/>
                    </a:cubicBezTo>
                    <a:cubicBezTo>
                      <a:pt x="114" y="20"/>
                      <a:pt x="114" y="20"/>
                      <a:pt x="114" y="20"/>
                    </a:cubicBezTo>
                    <a:cubicBezTo>
                      <a:pt x="114" y="20"/>
                      <a:pt x="114" y="20"/>
                      <a:pt x="114" y="20"/>
                    </a:cubicBezTo>
                    <a:cubicBezTo>
                      <a:pt x="114" y="20"/>
                      <a:pt x="114" y="20"/>
                      <a:pt x="114" y="20"/>
                    </a:cubicBezTo>
                    <a:cubicBezTo>
                      <a:pt x="114" y="20"/>
                      <a:pt x="114" y="20"/>
                      <a:pt x="114" y="20"/>
                    </a:cubicBezTo>
                    <a:cubicBezTo>
                      <a:pt x="114" y="20"/>
                      <a:pt x="114" y="20"/>
                      <a:pt x="114" y="20"/>
                    </a:cubicBezTo>
                    <a:cubicBezTo>
                      <a:pt x="113" y="20"/>
                      <a:pt x="113" y="20"/>
                      <a:pt x="113" y="20"/>
                    </a:cubicBezTo>
                    <a:cubicBezTo>
                      <a:pt x="113" y="20"/>
                      <a:pt x="113" y="20"/>
                      <a:pt x="113" y="20"/>
                    </a:cubicBezTo>
                    <a:cubicBezTo>
                      <a:pt x="113" y="20"/>
                      <a:pt x="113" y="20"/>
                      <a:pt x="113" y="20"/>
                    </a:cubicBezTo>
                    <a:cubicBezTo>
                      <a:pt x="113" y="20"/>
                      <a:pt x="113" y="20"/>
                      <a:pt x="113" y="20"/>
                    </a:cubicBezTo>
                    <a:cubicBezTo>
                      <a:pt x="113" y="20"/>
                      <a:pt x="113" y="20"/>
                      <a:pt x="113" y="20"/>
                    </a:cubicBezTo>
                    <a:cubicBezTo>
                      <a:pt x="113" y="20"/>
                      <a:pt x="113" y="20"/>
                      <a:pt x="113" y="20"/>
                    </a:cubicBezTo>
                    <a:cubicBezTo>
                      <a:pt x="113" y="20"/>
                      <a:pt x="113" y="20"/>
                      <a:pt x="113" y="20"/>
                    </a:cubicBezTo>
                    <a:cubicBezTo>
                      <a:pt x="113" y="20"/>
                      <a:pt x="113" y="20"/>
                      <a:pt x="113" y="20"/>
                    </a:cubicBezTo>
                    <a:cubicBezTo>
                      <a:pt x="113" y="20"/>
                      <a:pt x="113" y="20"/>
                      <a:pt x="113" y="20"/>
                    </a:cubicBezTo>
                    <a:cubicBezTo>
                      <a:pt x="113" y="20"/>
                      <a:pt x="113" y="20"/>
                      <a:pt x="113" y="20"/>
                    </a:cubicBezTo>
                    <a:cubicBezTo>
                      <a:pt x="113" y="20"/>
                      <a:pt x="113" y="20"/>
                      <a:pt x="113" y="20"/>
                    </a:cubicBezTo>
                    <a:cubicBezTo>
                      <a:pt x="113" y="20"/>
                      <a:pt x="113" y="20"/>
                      <a:pt x="113" y="20"/>
                    </a:cubicBezTo>
                    <a:cubicBezTo>
                      <a:pt x="113" y="20"/>
                      <a:pt x="113" y="20"/>
                      <a:pt x="113" y="20"/>
                    </a:cubicBezTo>
                    <a:cubicBezTo>
                      <a:pt x="112" y="20"/>
                      <a:pt x="112" y="20"/>
                      <a:pt x="112" y="20"/>
                    </a:cubicBezTo>
                    <a:cubicBezTo>
                      <a:pt x="112" y="20"/>
                      <a:pt x="112" y="20"/>
                      <a:pt x="112" y="20"/>
                    </a:cubicBezTo>
                    <a:cubicBezTo>
                      <a:pt x="112" y="20"/>
                      <a:pt x="112" y="20"/>
                      <a:pt x="112" y="20"/>
                    </a:cubicBezTo>
                    <a:cubicBezTo>
                      <a:pt x="112" y="20"/>
                      <a:pt x="112" y="20"/>
                      <a:pt x="112" y="20"/>
                    </a:cubicBezTo>
                    <a:cubicBezTo>
                      <a:pt x="112" y="20"/>
                      <a:pt x="112" y="20"/>
                      <a:pt x="112" y="20"/>
                    </a:cubicBezTo>
                    <a:cubicBezTo>
                      <a:pt x="112" y="20"/>
                      <a:pt x="112" y="20"/>
                      <a:pt x="112" y="20"/>
                    </a:cubicBezTo>
                    <a:cubicBezTo>
                      <a:pt x="112" y="20"/>
                      <a:pt x="112" y="20"/>
                      <a:pt x="112" y="20"/>
                    </a:cubicBezTo>
                    <a:cubicBezTo>
                      <a:pt x="111" y="20"/>
                      <a:pt x="111" y="20"/>
                      <a:pt x="111" y="20"/>
                    </a:cubicBezTo>
                    <a:cubicBezTo>
                      <a:pt x="111" y="20"/>
                      <a:pt x="111" y="20"/>
                      <a:pt x="111" y="20"/>
                    </a:cubicBezTo>
                    <a:cubicBezTo>
                      <a:pt x="111" y="20"/>
                      <a:pt x="111" y="20"/>
                      <a:pt x="111" y="20"/>
                    </a:cubicBezTo>
                    <a:cubicBezTo>
                      <a:pt x="111" y="20"/>
                      <a:pt x="111" y="20"/>
                      <a:pt x="111" y="20"/>
                    </a:cubicBezTo>
                    <a:cubicBezTo>
                      <a:pt x="111" y="20"/>
                      <a:pt x="111" y="20"/>
                      <a:pt x="111" y="20"/>
                    </a:cubicBezTo>
                    <a:cubicBezTo>
                      <a:pt x="111" y="21"/>
                      <a:pt x="111" y="21"/>
                      <a:pt x="111" y="21"/>
                    </a:cubicBezTo>
                    <a:cubicBezTo>
                      <a:pt x="111" y="21"/>
                      <a:pt x="111" y="21"/>
                      <a:pt x="111" y="21"/>
                    </a:cubicBezTo>
                    <a:cubicBezTo>
                      <a:pt x="111" y="21"/>
                      <a:pt x="111" y="21"/>
                      <a:pt x="111" y="21"/>
                    </a:cubicBezTo>
                    <a:cubicBezTo>
                      <a:pt x="111" y="21"/>
                      <a:pt x="111" y="21"/>
                      <a:pt x="111" y="21"/>
                    </a:cubicBezTo>
                    <a:cubicBezTo>
                      <a:pt x="111" y="21"/>
                      <a:pt x="111" y="21"/>
                      <a:pt x="111" y="21"/>
                    </a:cubicBezTo>
                    <a:cubicBezTo>
                      <a:pt x="110" y="21"/>
                      <a:pt x="110" y="21"/>
                      <a:pt x="110" y="21"/>
                    </a:cubicBezTo>
                    <a:cubicBezTo>
                      <a:pt x="110" y="21"/>
                      <a:pt x="110" y="21"/>
                      <a:pt x="110" y="21"/>
                    </a:cubicBezTo>
                    <a:cubicBezTo>
                      <a:pt x="110" y="21"/>
                      <a:pt x="110" y="21"/>
                      <a:pt x="110" y="21"/>
                    </a:cubicBezTo>
                    <a:cubicBezTo>
                      <a:pt x="110" y="21"/>
                      <a:pt x="110" y="21"/>
                      <a:pt x="110" y="21"/>
                    </a:cubicBezTo>
                    <a:cubicBezTo>
                      <a:pt x="110" y="21"/>
                      <a:pt x="110" y="21"/>
                      <a:pt x="110" y="21"/>
                    </a:cubicBezTo>
                    <a:cubicBezTo>
                      <a:pt x="110" y="21"/>
                      <a:pt x="110" y="21"/>
                      <a:pt x="110" y="21"/>
                    </a:cubicBezTo>
                    <a:cubicBezTo>
                      <a:pt x="110" y="22"/>
                      <a:pt x="110" y="22"/>
                      <a:pt x="110" y="22"/>
                    </a:cubicBezTo>
                    <a:cubicBezTo>
                      <a:pt x="109" y="22"/>
                      <a:pt x="109" y="22"/>
                      <a:pt x="109" y="22"/>
                    </a:cubicBezTo>
                    <a:cubicBezTo>
                      <a:pt x="109" y="22"/>
                      <a:pt x="109" y="22"/>
                      <a:pt x="109" y="22"/>
                    </a:cubicBezTo>
                    <a:cubicBezTo>
                      <a:pt x="109" y="22"/>
                      <a:pt x="109" y="22"/>
                      <a:pt x="109" y="22"/>
                    </a:cubicBezTo>
                    <a:cubicBezTo>
                      <a:pt x="109" y="22"/>
                      <a:pt x="109" y="22"/>
                      <a:pt x="109" y="22"/>
                    </a:cubicBezTo>
                    <a:cubicBezTo>
                      <a:pt x="109" y="22"/>
                      <a:pt x="109" y="22"/>
                      <a:pt x="109" y="22"/>
                    </a:cubicBezTo>
                    <a:cubicBezTo>
                      <a:pt x="109" y="22"/>
                      <a:pt x="109" y="22"/>
                      <a:pt x="109" y="22"/>
                    </a:cubicBezTo>
                    <a:cubicBezTo>
                      <a:pt x="109" y="22"/>
                      <a:pt x="109" y="22"/>
                      <a:pt x="109" y="22"/>
                    </a:cubicBezTo>
                    <a:cubicBezTo>
                      <a:pt x="109" y="22"/>
                      <a:pt x="109" y="22"/>
                      <a:pt x="109" y="22"/>
                    </a:cubicBezTo>
                    <a:cubicBezTo>
                      <a:pt x="109" y="22"/>
                      <a:pt x="109" y="22"/>
                      <a:pt x="109" y="22"/>
                    </a:cubicBezTo>
                    <a:cubicBezTo>
                      <a:pt x="109" y="22"/>
                      <a:pt x="109" y="22"/>
                      <a:pt x="109" y="22"/>
                    </a:cubicBezTo>
                    <a:cubicBezTo>
                      <a:pt x="109" y="22"/>
                      <a:pt x="109" y="22"/>
                      <a:pt x="109" y="22"/>
                    </a:cubicBezTo>
                    <a:cubicBezTo>
                      <a:pt x="109" y="22"/>
                      <a:pt x="109" y="22"/>
                      <a:pt x="109" y="22"/>
                    </a:cubicBezTo>
                    <a:cubicBezTo>
                      <a:pt x="109" y="22"/>
                      <a:pt x="109" y="22"/>
                      <a:pt x="109" y="22"/>
                    </a:cubicBezTo>
                    <a:cubicBezTo>
                      <a:pt x="109" y="22"/>
                      <a:pt x="109" y="22"/>
                      <a:pt x="109" y="22"/>
                    </a:cubicBezTo>
                    <a:cubicBezTo>
                      <a:pt x="109" y="23"/>
                      <a:pt x="109" y="23"/>
                      <a:pt x="109" y="23"/>
                    </a:cubicBezTo>
                    <a:cubicBezTo>
                      <a:pt x="109" y="23"/>
                      <a:pt x="109" y="23"/>
                      <a:pt x="109" y="23"/>
                    </a:cubicBezTo>
                    <a:cubicBezTo>
                      <a:pt x="109" y="23"/>
                      <a:pt x="109" y="23"/>
                      <a:pt x="109" y="23"/>
                    </a:cubicBezTo>
                    <a:cubicBezTo>
                      <a:pt x="108" y="23"/>
                      <a:pt x="108" y="23"/>
                      <a:pt x="108" y="23"/>
                    </a:cubicBezTo>
                    <a:cubicBezTo>
                      <a:pt x="109" y="23"/>
                      <a:pt x="109" y="23"/>
                      <a:pt x="109" y="23"/>
                    </a:cubicBezTo>
                    <a:cubicBezTo>
                      <a:pt x="108" y="24"/>
                      <a:pt x="108" y="24"/>
                      <a:pt x="108" y="24"/>
                    </a:cubicBezTo>
                    <a:cubicBezTo>
                      <a:pt x="108" y="24"/>
                      <a:pt x="108" y="24"/>
                      <a:pt x="108" y="24"/>
                    </a:cubicBezTo>
                    <a:cubicBezTo>
                      <a:pt x="108" y="24"/>
                      <a:pt x="108" y="24"/>
                      <a:pt x="108" y="24"/>
                    </a:cubicBezTo>
                    <a:cubicBezTo>
                      <a:pt x="108" y="24"/>
                      <a:pt x="108" y="24"/>
                      <a:pt x="108" y="24"/>
                    </a:cubicBezTo>
                    <a:cubicBezTo>
                      <a:pt x="108" y="24"/>
                      <a:pt x="108" y="24"/>
                      <a:pt x="108" y="24"/>
                    </a:cubicBezTo>
                    <a:cubicBezTo>
                      <a:pt x="108" y="24"/>
                      <a:pt x="108" y="24"/>
                      <a:pt x="108" y="24"/>
                    </a:cubicBezTo>
                    <a:cubicBezTo>
                      <a:pt x="108" y="24"/>
                      <a:pt x="108" y="24"/>
                      <a:pt x="108" y="24"/>
                    </a:cubicBezTo>
                    <a:cubicBezTo>
                      <a:pt x="108" y="24"/>
                      <a:pt x="108" y="24"/>
                      <a:pt x="108" y="24"/>
                    </a:cubicBezTo>
                    <a:cubicBezTo>
                      <a:pt x="108" y="24"/>
                      <a:pt x="108" y="24"/>
                      <a:pt x="108" y="24"/>
                    </a:cubicBezTo>
                    <a:cubicBezTo>
                      <a:pt x="108" y="24"/>
                      <a:pt x="108" y="24"/>
                      <a:pt x="108" y="24"/>
                    </a:cubicBezTo>
                    <a:cubicBezTo>
                      <a:pt x="108" y="24"/>
                      <a:pt x="108" y="24"/>
                      <a:pt x="108" y="24"/>
                    </a:cubicBezTo>
                    <a:cubicBezTo>
                      <a:pt x="108" y="24"/>
                      <a:pt x="108" y="24"/>
                      <a:pt x="108" y="24"/>
                    </a:cubicBezTo>
                    <a:cubicBezTo>
                      <a:pt x="108" y="24"/>
                      <a:pt x="108" y="24"/>
                      <a:pt x="108"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6" y="24"/>
                      <a:pt x="106" y="24"/>
                      <a:pt x="106" y="24"/>
                    </a:cubicBezTo>
                    <a:cubicBezTo>
                      <a:pt x="106" y="24"/>
                      <a:pt x="106" y="24"/>
                      <a:pt x="106" y="24"/>
                    </a:cubicBezTo>
                    <a:cubicBezTo>
                      <a:pt x="106" y="25"/>
                      <a:pt x="106" y="25"/>
                      <a:pt x="106" y="25"/>
                    </a:cubicBezTo>
                    <a:cubicBezTo>
                      <a:pt x="106" y="24"/>
                      <a:pt x="106" y="24"/>
                      <a:pt x="106" y="24"/>
                    </a:cubicBezTo>
                    <a:cubicBezTo>
                      <a:pt x="106" y="25"/>
                      <a:pt x="106" y="25"/>
                      <a:pt x="106" y="25"/>
                    </a:cubicBezTo>
                    <a:cubicBezTo>
                      <a:pt x="106" y="25"/>
                      <a:pt x="106" y="25"/>
                      <a:pt x="106" y="25"/>
                    </a:cubicBezTo>
                    <a:cubicBezTo>
                      <a:pt x="106" y="25"/>
                      <a:pt x="106" y="25"/>
                      <a:pt x="106" y="25"/>
                    </a:cubicBezTo>
                    <a:cubicBezTo>
                      <a:pt x="106" y="25"/>
                      <a:pt x="106" y="25"/>
                      <a:pt x="106" y="25"/>
                    </a:cubicBezTo>
                    <a:cubicBezTo>
                      <a:pt x="106" y="25"/>
                      <a:pt x="106" y="25"/>
                      <a:pt x="106" y="25"/>
                    </a:cubicBezTo>
                    <a:cubicBezTo>
                      <a:pt x="106" y="25"/>
                      <a:pt x="106" y="25"/>
                      <a:pt x="106" y="25"/>
                    </a:cubicBezTo>
                    <a:cubicBezTo>
                      <a:pt x="105" y="25"/>
                      <a:pt x="105" y="25"/>
                      <a:pt x="105" y="25"/>
                    </a:cubicBezTo>
                    <a:cubicBezTo>
                      <a:pt x="105" y="25"/>
                      <a:pt x="105" y="25"/>
                      <a:pt x="105" y="25"/>
                    </a:cubicBezTo>
                    <a:cubicBezTo>
                      <a:pt x="105" y="25"/>
                      <a:pt x="105" y="25"/>
                      <a:pt x="105" y="25"/>
                    </a:cubicBezTo>
                    <a:cubicBezTo>
                      <a:pt x="105" y="25"/>
                      <a:pt x="105" y="25"/>
                      <a:pt x="105" y="25"/>
                    </a:cubicBezTo>
                    <a:cubicBezTo>
                      <a:pt x="105" y="25"/>
                      <a:pt x="105" y="25"/>
                      <a:pt x="105" y="25"/>
                    </a:cubicBezTo>
                    <a:cubicBezTo>
                      <a:pt x="105" y="25"/>
                      <a:pt x="105" y="25"/>
                      <a:pt x="105" y="25"/>
                    </a:cubicBezTo>
                    <a:cubicBezTo>
                      <a:pt x="105" y="25"/>
                      <a:pt x="105" y="25"/>
                      <a:pt x="105" y="25"/>
                    </a:cubicBezTo>
                    <a:cubicBezTo>
                      <a:pt x="105" y="25"/>
                      <a:pt x="105" y="25"/>
                      <a:pt x="105" y="25"/>
                    </a:cubicBezTo>
                    <a:close/>
                  </a:path>
                </a:pathLst>
              </a:custGeom>
              <a:solidFill>
                <a:srgbClr val="F380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9" name="iṥḻide"/>
              <p:cNvSpPr/>
              <p:nvPr/>
            </p:nvSpPr>
            <p:spPr bwMode="auto">
              <a:xfrm>
                <a:off x="4112" y="1747"/>
                <a:ext cx="231" cy="201"/>
              </a:xfrm>
              <a:custGeom>
                <a:avLst/>
                <a:gdLst>
                  <a:gd name="T0" fmla="*/ 112 w 148"/>
                  <a:gd name="T1" fmla="*/ 95 h 128"/>
                  <a:gd name="T2" fmla="*/ 112 w 148"/>
                  <a:gd name="T3" fmla="*/ 96 h 128"/>
                  <a:gd name="T4" fmla="*/ 125 w 148"/>
                  <a:gd name="T5" fmla="*/ 107 h 128"/>
                  <a:gd name="T6" fmla="*/ 119 w 148"/>
                  <a:gd name="T7" fmla="*/ 113 h 128"/>
                  <a:gd name="T8" fmla="*/ 114 w 148"/>
                  <a:gd name="T9" fmla="*/ 104 h 128"/>
                  <a:gd name="T10" fmla="*/ 100 w 148"/>
                  <a:gd name="T11" fmla="*/ 113 h 128"/>
                  <a:gd name="T12" fmla="*/ 97 w 148"/>
                  <a:gd name="T13" fmla="*/ 106 h 128"/>
                  <a:gd name="T14" fmla="*/ 99 w 148"/>
                  <a:gd name="T15" fmla="*/ 104 h 128"/>
                  <a:gd name="T16" fmla="*/ 100 w 148"/>
                  <a:gd name="T17" fmla="*/ 107 h 128"/>
                  <a:gd name="T18" fmla="*/ 104 w 148"/>
                  <a:gd name="T19" fmla="*/ 115 h 128"/>
                  <a:gd name="T20" fmla="*/ 99 w 148"/>
                  <a:gd name="T21" fmla="*/ 110 h 128"/>
                  <a:gd name="T22" fmla="*/ 24 w 148"/>
                  <a:gd name="T23" fmla="*/ 69 h 128"/>
                  <a:gd name="T24" fmla="*/ 115 w 148"/>
                  <a:gd name="T25" fmla="*/ 119 h 128"/>
                  <a:gd name="T26" fmla="*/ 44 w 148"/>
                  <a:gd name="T27" fmla="*/ 81 h 128"/>
                  <a:gd name="T28" fmla="*/ 42 w 148"/>
                  <a:gd name="T29" fmla="*/ 78 h 128"/>
                  <a:gd name="T30" fmla="*/ 4 w 148"/>
                  <a:gd name="T31" fmla="*/ 56 h 128"/>
                  <a:gd name="T32" fmla="*/ 106 w 148"/>
                  <a:gd name="T33" fmla="*/ 113 h 128"/>
                  <a:gd name="T34" fmla="*/ 66 w 148"/>
                  <a:gd name="T35" fmla="*/ 89 h 128"/>
                  <a:gd name="T36" fmla="*/ 81 w 148"/>
                  <a:gd name="T37" fmla="*/ 94 h 128"/>
                  <a:gd name="T38" fmla="*/ 79 w 148"/>
                  <a:gd name="T39" fmla="*/ 93 h 128"/>
                  <a:gd name="T40" fmla="*/ 3 w 148"/>
                  <a:gd name="T41" fmla="*/ 48 h 128"/>
                  <a:gd name="T42" fmla="*/ 138 w 148"/>
                  <a:gd name="T43" fmla="*/ 123 h 128"/>
                  <a:gd name="T44" fmla="*/ 79 w 148"/>
                  <a:gd name="T45" fmla="*/ 86 h 128"/>
                  <a:gd name="T46" fmla="*/ 78 w 148"/>
                  <a:gd name="T47" fmla="*/ 86 h 128"/>
                  <a:gd name="T48" fmla="*/ 70 w 148"/>
                  <a:gd name="T49" fmla="*/ 81 h 128"/>
                  <a:gd name="T50" fmla="*/ 126 w 148"/>
                  <a:gd name="T51" fmla="*/ 112 h 128"/>
                  <a:gd name="T52" fmla="*/ 81 w 148"/>
                  <a:gd name="T53" fmla="*/ 85 h 128"/>
                  <a:gd name="T54" fmla="*/ 73 w 148"/>
                  <a:gd name="T55" fmla="*/ 82 h 128"/>
                  <a:gd name="T56" fmla="*/ 25 w 148"/>
                  <a:gd name="T57" fmla="*/ 52 h 128"/>
                  <a:gd name="T58" fmla="*/ 126 w 148"/>
                  <a:gd name="T59" fmla="*/ 110 h 128"/>
                  <a:gd name="T60" fmla="*/ 99 w 148"/>
                  <a:gd name="T61" fmla="*/ 92 h 128"/>
                  <a:gd name="T62" fmla="*/ 125 w 148"/>
                  <a:gd name="T63" fmla="*/ 107 h 128"/>
                  <a:gd name="T64" fmla="*/ 102 w 148"/>
                  <a:gd name="T65" fmla="*/ 92 h 128"/>
                  <a:gd name="T66" fmla="*/ 26 w 148"/>
                  <a:gd name="T67" fmla="*/ 47 h 128"/>
                  <a:gd name="T68" fmla="*/ 29 w 148"/>
                  <a:gd name="T69" fmla="*/ 47 h 128"/>
                  <a:gd name="T70" fmla="*/ 77 w 148"/>
                  <a:gd name="T71" fmla="*/ 72 h 128"/>
                  <a:gd name="T72" fmla="*/ 35 w 148"/>
                  <a:gd name="T73" fmla="*/ 46 h 128"/>
                  <a:gd name="T74" fmla="*/ 41 w 148"/>
                  <a:gd name="T75" fmla="*/ 43 h 128"/>
                  <a:gd name="T76" fmla="*/ 114 w 148"/>
                  <a:gd name="T77" fmla="*/ 81 h 128"/>
                  <a:gd name="T78" fmla="*/ 42 w 148"/>
                  <a:gd name="T79" fmla="*/ 41 h 128"/>
                  <a:gd name="T80" fmla="*/ 43 w 148"/>
                  <a:gd name="T81" fmla="*/ 37 h 128"/>
                  <a:gd name="T82" fmla="*/ 43 w 148"/>
                  <a:gd name="T83" fmla="*/ 35 h 128"/>
                  <a:gd name="T84" fmla="*/ 48 w 148"/>
                  <a:gd name="T85" fmla="*/ 33 h 128"/>
                  <a:gd name="T86" fmla="*/ 53 w 148"/>
                  <a:gd name="T87" fmla="*/ 36 h 128"/>
                  <a:gd name="T88" fmla="*/ 110 w 148"/>
                  <a:gd name="T89" fmla="*/ 70 h 128"/>
                  <a:gd name="T90" fmla="*/ 48 w 148"/>
                  <a:gd name="T91" fmla="*/ 30 h 128"/>
                  <a:gd name="T92" fmla="*/ 41 w 148"/>
                  <a:gd name="T93" fmla="*/ 28 h 128"/>
                  <a:gd name="T94" fmla="*/ 40 w 148"/>
                  <a:gd name="T95" fmla="*/ 24 h 128"/>
                  <a:gd name="T96" fmla="*/ 55 w 148"/>
                  <a:gd name="T97" fmla="*/ 36 h 128"/>
                  <a:gd name="T98" fmla="*/ 36 w 148"/>
                  <a:gd name="T99" fmla="*/ 22 h 128"/>
                  <a:gd name="T100" fmla="*/ 42 w 148"/>
                  <a:gd name="T101" fmla="*/ 26 h 128"/>
                  <a:gd name="T102" fmla="*/ 48 w 148"/>
                  <a:gd name="T103" fmla="*/ 28 h 128"/>
                  <a:gd name="T104" fmla="*/ 48 w 148"/>
                  <a:gd name="T105" fmla="*/ 9 h 128"/>
                  <a:gd name="T106" fmla="*/ 55 w 148"/>
                  <a:gd name="T107" fmla="*/ 17 h 128"/>
                  <a:gd name="T108" fmla="*/ 52 w 148"/>
                  <a:gd name="T109" fmla="*/ 24 h 128"/>
                  <a:gd name="T110" fmla="*/ 45 w 148"/>
                  <a:gd name="T111" fmla="*/ 21 h 128"/>
                  <a:gd name="T112" fmla="*/ 49 w 148"/>
                  <a:gd name="T113" fmla="*/ 15 h 128"/>
                  <a:gd name="T114" fmla="*/ 80 w 148"/>
                  <a:gd name="T115" fmla="*/ 38 h 128"/>
                  <a:gd name="T116" fmla="*/ 35 w 148"/>
                  <a:gd name="T117" fmla="*/ 13 h 128"/>
                  <a:gd name="T118" fmla="*/ 36 w 148"/>
                  <a:gd name="T119" fmla="*/ 4 h 128"/>
                  <a:gd name="T120" fmla="*/ 39 w 148"/>
                  <a:gd name="T121" fmla="*/ 1 h 128"/>
                  <a:gd name="T122" fmla="*/ 134 w 148"/>
                  <a:gd name="T123" fmla="*/ 50 h 128"/>
                  <a:gd name="T124" fmla="*/ 134 w 148"/>
                  <a:gd name="T125" fmla="*/ 4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 h="128">
                    <a:moveTo>
                      <a:pt x="105" y="94"/>
                    </a:moveTo>
                    <a:cubicBezTo>
                      <a:pt x="105" y="94"/>
                      <a:pt x="105" y="94"/>
                      <a:pt x="105" y="94"/>
                    </a:cubicBezTo>
                    <a:cubicBezTo>
                      <a:pt x="105" y="94"/>
                      <a:pt x="105" y="94"/>
                      <a:pt x="105" y="94"/>
                    </a:cubicBezTo>
                    <a:cubicBezTo>
                      <a:pt x="105" y="94"/>
                      <a:pt x="105" y="94"/>
                      <a:pt x="105" y="94"/>
                    </a:cubicBezTo>
                    <a:close/>
                    <a:moveTo>
                      <a:pt x="101" y="97"/>
                    </a:moveTo>
                    <a:cubicBezTo>
                      <a:pt x="101" y="97"/>
                      <a:pt x="101" y="97"/>
                      <a:pt x="101" y="97"/>
                    </a:cubicBezTo>
                    <a:cubicBezTo>
                      <a:pt x="101" y="97"/>
                      <a:pt x="101" y="97"/>
                      <a:pt x="101" y="97"/>
                    </a:cubicBezTo>
                    <a:cubicBezTo>
                      <a:pt x="102" y="97"/>
                      <a:pt x="102" y="97"/>
                      <a:pt x="102" y="97"/>
                    </a:cubicBezTo>
                    <a:cubicBezTo>
                      <a:pt x="102" y="97"/>
                      <a:pt x="102" y="97"/>
                      <a:pt x="102" y="97"/>
                    </a:cubicBezTo>
                    <a:lnTo>
                      <a:pt x="101" y="97"/>
                    </a:lnTo>
                    <a:close/>
                    <a:moveTo>
                      <a:pt x="102" y="99"/>
                    </a:moveTo>
                    <a:cubicBezTo>
                      <a:pt x="102" y="99"/>
                      <a:pt x="102" y="99"/>
                      <a:pt x="102" y="99"/>
                    </a:cubicBezTo>
                    <a:cubicBezTo>
                      <a:pt x="102" y="99"/>
                      <a:pt x="102" y="99"/>
                      <a:pt x="102" y="99"/>
                    </a:cubicBezTo>
                    <a:cubicBezTo>
                      <a:pt x="102" y="99"/>
                      <a:pt x="102" y="99"/>
                      <a:pt x="102" y="99"/>
                    </a:cubicBezTo>
                    <a:cubicBezTo>
                      <a:pt x="102" y="99"/>
                      <a:pt x="102" y="99"/>
                      <a:pt x="102" y="99"/>
                    </a:cubicBezTo>
                    <a:cubicBezTo>
                      <a:pt x="102" y="99"/>
                      <a:pt x="102" y="99"/>
                      <a:pt x="102" y="99"/>
                    </a:cubicBezTo>
                    <a:close/>
                    <a:moveTo>
                      <a:pt x="103" y="99"/>
                    </a:moveTo>
                    <a:cubicBezTo>
                      <a:pt x="103" y="99"/>
                      <a:pt x="103" y="99"/>
                      <a:pt x="103" y="99"/>
                    </a:cubicBezTo>
                    <a:cubicBezTo>
                      <a:pt x="103" y="99"/>
                      <a:pt x="103" y="99"/>
                      <a:pt x="103" y="99"/>
                    </a:cubicBezTo>
                    <a:cubicBezTo>
                      <a:pt x="103" y="99"/>
                      <a:pt x="103" y="99"/>
                      <a:pt x="103" y="99"/>
                    </a:cubicBezTo>
                    <a:cubicBezTo>
                      <a:pt x="103" y="99"/>
                      <a:pt x="103" y="99"/>
                      <a:pt x="103" y="99"/>
                    </a:cubicBezTo>
                    <a:cubicBezTo>
                      <a:pt x="103" y="99"/>
                      <a:pt x="103" y="99"/>
                      <a:pt x="103" y="99"/>
                    </a:cubicBezTo>
                    <a:cubicBezTo>
                      <a:pt x="103" y="99"/>
                      <a:pt x="103" y="99"/>
                      <a:pt x="103" y="99"/>
                    </a:cubicBezTo>
                    <a:cubicBezTo>
                      <a:pt x="103" y="98"/>
                      <a:pt x="103" y="98"/>
                      <a:pt x="103" y="98"/>
                    </a:cubicBezTo>
                    <a:cubicBezTo>
                      <a:pt x="103" y="98"/>
                      <a:pt x="103" y="98"/>
                      <a:pt x="103" y="98"/>
                    </a:cubicBezTo>
                    <a:cubicBezTo>
                      <a:pt x="103" y="98"/>
                      <a:pt x="103" y="98"/>
                      <a:pt x="103" y="98"/>
                    </a:cubicBezTo>
                    <a:cubicBezTo>
                      <a:pt x="103" y="98"/>
                      <a:pt x="103" y="98"/>
                      <a:pt x="103" y="98"/>
                    </a:cubicBezTo>
                    <a:cubicBezTo>
                      <a:pt x="103" y="98"/>
                      <a:pt x="103" y="98"/>
                      <a:pt x="103" y="98"/>
                    </a:cubicBezTo>
                    <a:cubicBezTo>
                      <a:pt x="103" y="98"/>
                      <a:pt x="103" y="98"/>
                      <a:pt x="103" y="98"/>
                    </a:cubicBezTo>
                    <a:lnTo>
                      <a:pt x="103" y="99"/>
                    </a:lnTo>
                    <a:close/>
                    <a:moveTo>
                      <a:pt x="104" y="98"/>
                    </a:moveTo>
                    <a:cubicBezTo>
                      <a:pt x="104" y="98"/>
                      <a:pt x="104" y="98"/>
                      <a:pt x="104" y="98"/>
                    </a:cubicBezTo>
                    <a:cubicBezTo>
                      <a:pt x="104" y="98"/>
                      <a:pt x="104" y="98"/>
                      <a:pt x="104" y="98"/>
                    </a:cubicBezTo>
                    <a:cubicBezTo>
                      <a:pt x="104" y="98"/>
                      <a:pt x="104" y="98"/>
                      <a:pt x="104" y="98"/>
                    </a:cubicBezTo>
                    <a:cubicBezTo>
                      <a:pt x="104" y="98"/>
                      <a:pt x="104" y="98"/>
                      <a:pt x="104" y="98"/>
                    </a:cubicBezTo>
                    <a:cubicBezTo>
                      <a:pt x="104" y="98"/>
                      <a:pt x="104" y="98"/>
                      <a:pt x="104" y="98"/>
                    </a:cubicBezTo>
                    <a:cubicBezTo>
                      <a:pt x="104" y="98"/>
                      <a:pt x="104" y="98"/>
                      <a:pt x="104" y="98"/>
                    </a:cubicBezTo>
                    <a:cubicBezTo>
                      <a:pt x="104" y="98"/>
                      <a:pt x="104" y="98"/>
                      <a:pt x="104" y="98"/>
                    </a:cubicBezTo>
                    <a:close/>
                    <a:moveTo>
                      <a:pt x="108" y="94"/>
                    </a:moveTo>
                    <a:cubicBezTo>
                      <a:pt x="108" y="94"/>
                      <a:pt x="108" y="94"/>
                      <a:pt x="108" y="94"/>
                    </a:cubicBezTo>
                    <a:cubicBezTo>
                      <a:pt x="108" y="94"/>
                      <a:pt x="108" y="94"/>
                      <a:pt x="108" y="94"/>
                    </a:cubicBezTo>
                    <a:cubicBezTo>
                      <a:pt x="108" y="95"/>
                      <a:pt x="108" y="95"/>
                      <a:pt x="108" y="95"/>
                    </a:cubicBezTo>
                    <a:cubicBezTo>
                      <a:pt x="108" y="95"/>
                      <a:pt x="108" y="95"/>
                      <a:pt x="108" y="95"/>
                    </a:cubicBezTo>
                    <a:lnTo>
                      <a:pt x="108" y="94"/>
                    </a:lnTo>
                    <a:close/>
                    <a:moveTo>
                      <a:pt x="105" y="98"/>
                    </a:moveTo>
                    <a:cubicBezTo>
                      <a:pt x="105" y="98"/>
                      <a:pt x="105" y="98"/>
                      <a:pt x="105" y="98"/>
                    </a:cubicBezTo>
                    <a:cubicBezTo>
                      <a:pt x="105" y="98"/>
                      <a:pt x="105" y="98"/>
                      <a:pt x="105" y="98"/>
                    </a:cubicBezTo>
                    <a:cubicBezTo>
                      <a:pt x="105" y="98"/>
                      <a:pt x="105" y="98"/>
                      <a:pt x="105" y="98"/>
                    </a:cubicBezTo>
                    <a:cubicBezTo>
                      <a:pt x="105" y="98"/>
                      <a:pt x="105" y="98"/>
                      <a:pt x="105" y="98"/>
                    </a:cubicBezTo>
                    <a:cubicBezTo>
                      <a:pt x="105" y="98"/>
                      <a:pt x="105" y="98"/>
                      <a:pt x="105" y="98"/>
                    </a:cubicBezTo>
                    <a:close/>
                    <a:moveTo>
                      <a:pt x="104" y="100"/>
                    </a:moveTo>
                    <a:cubicBezTo>
                      <a:pt x="104" y="100"/>
                      <a:pt x="104" y="100"/>
                      <a:pt x="104" y="100"/>
                    </a:cubicBezTo>
                    <a:cubicBezTo>
                      <a:pt x="104" y="100"/>
                      <a:pt x="104" y="100"/>
                      <a:pt x="104" y="100"/>
                    </a:cubicBezTo>
                    <a:cubicBezTo>
                      <a:pt x="105" y="100"/>
                      <a:pt x="105" y="100"/>
                      <a:pt x="105" y="100"/>
                    </a:cubicBezTo>
                    <a:cubicBezTo>
                      <a:pt x="104" y="100"/>
                      <a:pt x="104" y="100"/>
                      <a:pt x="104" y="100"/>
                    </a:cubicBezTo>
                    <a:cubicBezTo>
                      <a:pt x="104" y="100"/>
                      <a:pt x="104" y="100"/>
                      <a:pt x="104" y="100"/>
                    </a:cubicBezTo>
                    <a:close/>
                    <a:moveTo>
                      <a:pt x="104" y="101"/>
                    </a:moveTo>
                    <a:cubicBezTo>
                      <a:pt x="104" y="101"/>
                      <a:pt x="104" y="101"/>
                      <a:pt x="104" y="101"/>
                    </a:cubicBezTo>
                    <a:cubicBezTo>
                      <a:pt x="104" y="101"/>
                      <a:pt x="104" y="101"/>
                      <a:pt x="104" y="101"/>
                    </a:cubicBezTo>
                    <a:cubicBezTo>
                      <a:pt x="104" y="101"/>
                      <a:pt x="104" y="101"/>
                      <a:pt x="104" y="101"/>
                    </a:cubicBezTo>
                    <a:cubicBezTo>
                      <a:pt x="104" y="100"/>
                      <a:pt x="104" y="100"/>
                      <a:pt x="104" y="100"/>
                    </a:cubicBezTo>
                    <a:cubicBezTo>
                      <a:pt x="104" y="100"/>
                      <a:pt x="104" y="100"/>
                      <a:pt x="104" y="100"/>
                    </a:cubicBezTo>
                    <a:cubicBezTo>
                      <a:pt x="104" y="100"/>
                      <a:pt x="104" y="100"/>
                      <a:pt x="104" y="100"/>
                    </a:cubicBezTo>
                    <a:cubicBezTo>
                      <a:pt x="104" y="100"/>
                      <a:pt x="104" y="100"/>
                      <a:pt x="104" y="100"/>
                    </a:cubicBezTo>
                    <a:lnTo>
                      <a:pt x="104" y="101"/>
                    </a:lnTo>
                    <a:close/>
                    <a:moveTo>
                      <a:pt x="106" y="98"/>
                    </a:moveTo>
                    <a:cubicBezTo>
                      <a:pt x="106" y="98"/>
                      <a:pt x="106" y="98"/>
                      <a:pt x="106" y="98"/>
                    </a:cubicBezTo>
                    <a:cubicBezTo>
                      <a:pt x="106" y="98"/>
                      <a:pt x="106" y="98"/>
                      <a:pt x="106" y="98"/>
                    </a:cubicBezTo>
                    <a:cubicBezTo>
                      <a:pt x="106" y="98"/>
                      <a:pt x="106" y="98"/>
                      <a:pt x="106" y="98"/>
                    </a:cubicBezTo>
                    <a:cubicBezTo>
                      <a:pt x="106" y="98"/>
                      <a:pt x="106" y="98"/>
                      <a:pt x="106" y="98"/>
                    </a:cubicBezTo>
                    <a:cubicBezTo>
                      <a:pt x="106" y="98"/>
                      <a:pt x="106" y="98"/>
                      <a:pt x="106" y="98"/>
                    </a:cubicBezTo>
                    <a:cubicBezTo>
                      <a:pt x="106" y="98"/>
                      <a:pt x="106" y="98"/>
                      <a:pt x="106" y="98"/>
                    </a:cubicBezTo>
                    <a:cubicBezTo>
                      <a:pt x="105" y="98"/>
                      <a:pt x="105" y="98"/>
                      <a:pt x="105" y="98"/>
                    </a:cubicBezTo>
                    <a:cubicBezTo>
                      <a:pt x="105" y="98"/>
                      <a:pt x="105" y="98"/>
                      <a:pt x="105" y="98"/>
                    </a:cubicBezTo>
                    <a:cubicBezTo>
                      <a:pt x="105" y="98"/>
                      <a:pt x="105" y="98"/>
                      <a:pt x="105" y="98"/>
                    </a:cubicBezTo>
                    <a:cubicBezTo>
                      <a:pt x="106" y="98"/>
                      <a:pt x="106" y="98"/>
                      <a:pt x="106" y="98"/>
                    </a:cubicBezTo>
                    <a:close/>
                    <a:moveTo>
                      <a:pt x="108" y="95"/>
                    </a:moveTo>
                    <a:cubicBezTo>
                      <a:pt x="108" y="95"/>
                      <a:pt x="108" y="95"/>
                      <a:pt x="108" y="95"/>
                    </a:cubicBezTo>
                    <a:cubicBezTo>
                      <a:pt x="108" y="95"/>
                      <a:pt x="108" y="95"/>
                      <a:pt x="108" y="95"/>
                    </a:cubicBezTo>
                    <a:cubicBezTo>
                      <a:pt x="108" y="95"/>
                      <a:pt x="108" y="95"/>
                      <a:pt x="108" y="95"/>
                    </a:cubicBezTo>
                    <a:cubicBezTo>
                      <a:pt x="108" y="95"/>
                      <a:pt x="108" y="95"/>
                      <a:pt x="108" y="95"/>
                    </a:cubicBezTo>
                    <a:cubicBezTo>
                      <a:pt x="108" y="95"/>
                      <a:pt x="108" y="95"/>
                      <a:pt x="108" y="95"/>
                    </a:cubicBezTo>
                    <a:cubicBezTo>
                      <a:pt x="108" y="95"/>
                      <a:pt x="108" y="95"/>
                      <a:pt x="108" y="95"/>
                    </a:cubicBezTo>
                    <a:cubicBezTo>
                      <a:pt x="108" y="95"/>
                      <a:pt x="108" y="95"/>
                      <a:pt x="108" y="95"/>
                    </a:cubicBezTo>
                    <a:cubicBezTo>
                      <a:pt x="108" y="95"/>
                      <a:pt x="108" y="95"/>
                      <a:pt x="108" y="95"/>
                    </a:cubicBezTo>
                    <a:cubicBezTo>
                      <a:pt x="108" y="95"/>
                      <a:pt x="108" y="95"/>
                      <a:pt x="108" y="95"/>
                    </a:cubicBezTo>
                    <a:cubicBezTo>
                      <a:pt x="108" y="95"/>
                      <a:pt x="108" y="95"/>
                      <a:pt x="108" y="95"/>
                    </a:cubicBezTo>
                    <a:cubicBezTo>
                      <a:pt x="108" y="95"/>
                      <a:pt x="108" y="95"/>
                      <a:pt x="108" y="95"/>
                    </a:cubicBezTo>
                    <a:close/>
                    <a:moveTo>
                      <a:pt x="105" y="101"/>
                    </a:moveTo>
                    <a:cubicBezTo>
                      <a:pt x="105" y="101"/>
                      <a:pt x="105" y="101"/>
                      <a:pt x="105" y="101"/>
                    </a:cubicBezTo>
                    <a:cubicBezTo>
                      <a:pt x="104" y="101"/>
                      <a:pt x="104" y="101"/>
                      <a:pt x="104" y="101"/>
                    </a:cubicBezTo>
                    <a:cubicBezTo>
                      <a:pt x="104" y="101"/>
                      <a:pt x="104" y="101"/>
                      <a:pt x="104" y="101"/>
                    </a:cubicBezTo>
                    <a:cubicBezTo>
                      <a:pt x="104" y="101"/>
                      <a:pt x="104" y="101"/>
                      <a:pt x="104" y="101"/>
                    </a:cubicBezTo>
                    <a:cubicBezTo>
                      <a:pt x="104" y="101"/>
                      <a:pt x="104" y="101"/>
                      <a:pt x="104" y="101"/>
                    </a:cubicBezTo>
                    <a:cubicBezTo>
                      <a:pt x="105" y="101"/>
                      <a:pt x="105" y="101"/>
                      <a:pt x="105" y="101"/>
                    </a:cubicBezTo>
                    <a:close/>
                    <a:moveTo>
                      <a:pt x="119" y="91"/>
                    </a:moveTo>
                    <a:cubicBezTo>
                      <a:pt x="119" y="91"/>
                      <a:pt x="119" y="91"/>
                      <a:pt x="119" y="91"/>
                    </a:cubicBezTo>
                    <a:cubicBezTo>
                      <a:pt x="119" y="91"/>
                      <a:pt x="119" y="91"/>
                      <a:pt x="119" y="91"/>
                    </a:cubicBezTo>
                    <a:cubicBezTo>
                      <a:pt x="119" y="91"/>
                      <a:pt x="119" y="91"/>
                      <a:pt x="119" y="91"/>
                    </a:cubicBezTo>
                    <a:cubicBezTo>
                      <a:pt x="119" y="91"/>
                      <a:pt x="119" y="91"/>
                      <a:pt x="119" y="91"/>
                    </a:cubicBezTo>
                    <a:cubicBezTo>
                      <a:pt x="119" y="91"/>
                      <a:pt x="119" y="91"/>
                      <a:pt x="119" y="91"/>
                    </a:cubicBezTo>
                    <a:close/>
                    <a:moveTo>
                      <a:pt x="110" y="95"/>
                    </a:moveTo>
                    <a:cubicBezTo>
                      <a:pt x="110" y="95"/>
                      <a:pt x="110" y="95"/>
                      <a:pt x="110" y="95"/>
                    </a:cubicBezTo>
                    <a:cubicBezTo>
                      <a:pt x="110" y="95"/>
                      <a:pt x="110" y="95"/>
                      <a:pt x="110" y="95"/>
                    </a:cubicBezTo>
                    <a:cubicBezTo>
                      <a:pt x="110" y="95"/>
                      <a:pt x="110" y="95"/>
                      <a:pt x="110" y="95"/>
                    </a:cubicBezTo>
                    <a:cubicBezTo>
                      <a:pt x="109" y="95"/>
                      <a:pt x="109" y="95"/>
                      <a:pt x="109" y="95"/>
                    </a:cubicBezTo>
                    <a:cubicBezTo>
                      <a:pt x="109" y="95"/>
                      <a:pt x="109" y="95"/>
                      <a:pt x="109" y="95"/>
                    </a:cubicBezTo>
                    <a:cubicBezTo>
                      <a:pt x="109" y="95"/>
                      <a:pt x="109" y="95"/>
                      <a:pt x="109" y="95"/>
                    </a:cubicBezTo>
                    <a:cubicBezTo>
                      <a:pt x="109" y="95"/>
                      <a:pt x="109" y="95"/>
                      <a:pt x="109" y="95"/>
                    </a:cubicBezTo>
                    <a:cubicBezTo>
                      <a:pt x="110" y="95"/>
                      <a:pt x="110" y="95"/>
                      <a:pt x="110" y="95"/>
                    </a:cubicBezTo>
                    <a:cubicBezTo>
                      <a:pt x="110" y="95"/>
                      <a:pt x="110" y="95"/>
                      <a:pt x="110" y="95"/>
                    </a:cubicBezTo>
                    <a:cubicBezTo>
                      <a:pt x="110" y="95"/>
                      <a:pt x="110" y="95"/>
                      <a:pt x="110" y="95"/>
                    </a:cubicBezTo>
                    <a:cubicBezTo>
                      <a:pt x="109" y="95"/>
                      <a:pt x="109" y="95"/>
                      <a:pt x="109" y="95"/>
                    </a:cubicBezTo>
                    <a:cubicBezTo>
                      <a:pt x="109" y="95"/>
                      <a:pt x="109" y="95"/>
                      <a:pt x="109" y="95"/>
                    </a:cubicBezTo>
                    <a:cubicBezTo>
                      <a:pt x="109" y="95"/>
                      <a:pt x="109" y="95"/>
                      <a:pt x="109" y="95"/>
                    </a:cubicBezTo>
                    <a:cubicBezTo>
                      <a:pt x="109" y="95"/>
                      <a:pt x="109" y="95"/>
                      <a:pt x="109" y="95"/>
                    </a:cubicBezTo>
                    <a:cubicBezTo>
                      <a:pt x="109" y="95"/>
                      <a:pt x="109" y="95"/>
                      <a:pt x="109" y="95"/>
                    </a:cubicBezTo>
                    <a:cubicBezTo>
                      <a:pt x="109" y="95"/>
                      <a:pt x="109" y="95"/>
                      <a:pt x="109" y="95"/>
                    </a:cubicBezTo>
                    <a:cubicBezTo>
                      <a:pt x="109" y="95"/>
                      <a:pt x="109" y="95"/>
                      <a:pt x="109" y="95"/>
                    </a:cubicBezTo>
                    <a:cubicBezTo>
                      <a:pt x="109" y="95"/>
                      <a:pt x="109" y="95"/>
                      <a:pt x="109" y="95"/>
                    </a:cubicBezTo>
                    <a:cubicBezTo>
                      <a:pt x="109" y="95"/>
                      <a:pt x="109" y="95"/>
                      <a:pt x="109" y="95"/>
                    </a:cubicBezTo>
                    <a:cubicBezTo>
                      <a:pt x="109" y="95"/>
                      <a:pt x="109" y="95"/>
                      <a:pt x="109" y="95"/>
                    </a:cubicBezTo>
                    <a:cubicBezTo>
                      <a:pt x="109" y="95"/>
                      <a:pt x="109" y="95"/>
                      <a:pt x="109" y="95"/>
                    </a:cubicBezTo>
                    <a:cubicBezTo>
                      <a:pt x="109" y="95"/>
                      <a:pt x="109" y="95"/>
                      <a:pt x="109" y="95"/>
                    </a:cubicBezTo>
                    <a:cubicBezTo>
                      <a:pt x="109" y="95"/>
                      <a:pt x="109" y="95"/>
                      <a:pt x="109" y="95"/>
                    </a:cubicBezTo>
                    <a:cubicBezTo>
                      <a:pt x="109" y="95"/>
                      <a:pt x="109" y="95"/>
                      <a:pt x="109" y="95"/>
                    </a:cubicBezTo>
                    <a:cubicBezTo>
                      <a:pt x="109" y="95"/>
                      <a:pt x="109" y="95"/>
                      <a:pt x="109" y="95"/>
                    </a:cubicBezTo>
                    <a:cubicBezTo>
                      <a:pt x="110" y="95"/>
                      <a:pt x="110" y="95"/>
                      <a:pt x="110" y="95"/>
                    </a:cubicBezTo>
                    <a:cubicBezTo>
                      <a:pt x="110" y="95"/>
                      <a:pt x="110" y="95"/>
                      <a:pt x="110" y="95"/>
                    </a:cubicBezTo>
                    <a:cubicBezTo>
                      <a:pt x="110" y="95"/>
                      <a:pt x="110" y="95"/>
                      <a:pt x="110" y="95"/>
                    </a:cubicBezTo>
                    <a:cubicBezTo>
                      <a:pt x="110" y="95"/>
                      <a:pt x="110" y="95"/>
                      <a:pt x="110" y="95"/>
                    </a:cubicBezTo>
                    <a:cubicBezTo>
                      <a:pt x="110" y="95"/>
                      <a:pt x="110" y="95"/>
                      <a:pt x="110" y="95"/>
                    </a:cubicBezTo>
                    <a:cubicBezTo>
                      <a:pt x="110" y="95"/>
                      <a:pt x="110" y="95"/>
                      <a:pt x="110" y="95"/>
                    </a:cubicBezTo>
                    <a:cubicBezTo>
                      <a:pt x="110" y="95"/>
                      <a:pt x="110" y="95"/>
                      <a:pt x="110" y="95"/>
                    </a:cubicBezTo>
                    <a:cubicBezTo>
                      <a:pt x="110" y="95"/>
                      <a:pt x="110" y="95"/>
                      <a:pt x="110" y="95"/>
                    </a:cubicBezTo>
                    <a:cubicBezTo>
                      <a:pt x="111" y="95"/>
                      <a:pt x="111" y="95"/>
                      <a:pt x="111" y="95"/>
                    </a:cubicBezTo>
                    <a:cubicBezTo>
                      <a:pt x="111" y="95"/>
                      <a:pt x="111" y="95"/>
                      <a:pt x="111" y="95"/>
                    </a:cubicBezTo>
                    <a:cubicBezTo>
                      <a:pt x="111" y="95"/>
                      <a:pt x="111" y="95"/>
                      <a:pt x="111" y="95"/>
                    </a:cubicBezTo>
                    <a:cubicBezTo>
                      <a:pt x="111" y="95"/>
                      <a:pt x="111" y="95"/>
                      <a:pt x="111" y="95"/>
                    </a:cubicBezTo>
                    <a:cubicBezTo>
                      <a:pt x="111" y="95"/>
                      <a:pt x="111" y="95"/>
                      <a:pt x="111" y="95"/>
                    </a:cubicBezTo>
                    <a:cubicBezTo>
                      <a:pt x="111" y="95"/>
                      <a:pt x="111" y="95"/>
                      <a:pt x="111" y="95"/>
                    </a:cubicBezTo>
                    <a:cubicBezTo>
                      <a:pt x="111" y="95"/>
                      <a:pt x="111" y="95"/>
                      <a:pt x="111" y="95"/>
                    </a:cubicBezTo>
                    <a:cubicBezTo>
                      <a:pt x="111" y="95"/>
                      <a:pt x="111" y="95"/>
                      <a:pt x="111" y="95"/>
                    </a:cubicBezTo>
                    <a:cubicBezTo>
                      <a:pt x="111" y="95"/>
                      <a:pt x="111" y="95"/>
                      <a:pt x="111" y="95"/>
                    </a:cubicBezTo>
                    <a:cubicBezTo>
                      <a:pt x="111" y="95"/>
                      <a:pt x="111" y="95"/>
                      <a:pt x="111" y="95"/>
                    </a:cubicBezTo>
                    <a:cubicBezTo>
                      <a:pt x="111" y="95"/>
                      <a:pt x="111" y="95"/>
                      <a:pt x="111" y="95"/>
                    </a:cubicBezTo>
                    <a:cubicBezTo>
                      <a:pt x="111" y="95"/>
                      <a:pt x="111" y="95"/>
                      <a:pt x="111" y="95"/>
                    </a:cubicBezTo>
                    <a:cubicBezTo>
                      <a:pt x="111" y="95"/>
                      <a:pt x="111" y="95"/>
                      <a:pt x="111" y="95"/>
                    </a:cubicBezTo>
                    <a:cubicBezTo>
                      <a:pt x="111" y="95"/>
                      <a:pt x="111" y="95"/>
                      <a:pt x="111" y="95"/>
                    </a:cubicBezTo>
                    <a:cubicBezTo>
                      <a:pt x="112" y="95"/>
                      <a:pt x="112" y="95"/>
                      <a:pt x="112" y="95"/>
                    </a:cubicBezTo>
                    <a:cubicBezTo>
                      <a:pt x="112" y="95"/>
                      <a:pt x="112" y="95"/>
                      <a:pt x="112" y="95"/>
                    </a:cubicBezTo>
                    <a:cubicBezTo>
                      <a:pt x="112" y="95"/>
                      <a:pt x="112" y="95"/>
                      <a:pt x="112" y="95"/>
                    </a:cubicBezTo>
                    <a:cubicBezTo>
                      <a:pt x="112" y="95"/>
                      <a:pt x="112" y="95"/>
                      <a:pt x="112" y="95"/>
                    </a:cubicBezTo>
                    <a:cubicBezTo>
                      <a:pt x="112" y="95"/>
                      <a:pt x="112" y="95"/>
                      <a:pt x="112" y="95"/>
                    </a:cubicBezTo>
                    <a:cubicBezTo>
                      <a:pt x="112" y="95"/>
                      <a:pt x="112" y="95"/>
                      <a:pt x="112" y="95"/>
                    </a:cubicBezTo>
                    <a:cubicBezTo>
                      <a:pt x="112" y="95"/>
                      <a:pt x="112" y="95"/>
                      <a:pt x="112" y="95"/>
                    </a:cubicBezTo>
                    <a:cubicBezTo>
                      <a:pt x="112" y="95"/>
                      <a:pt x="112" y="95"/>
                      <a:pt x="112" y="95"/>
                    </a:cubicBezTo>
                    <a:cubicBezTo>
                      <a:pt x="112" y="95"/>
                      <a:pt x="112" y="95"/>
                      <a:pt x="112" y="95"/>
                    </a:cubicBezTo>
                    <a:cubicBezTo>
                      <a:pt x="112" y="95"/>
                      <a:pt x="112" y="95"/>
                      <a:pt x="112" y="95"/>
                    </a:cubicBezTo>
                    <a:cubicBezTo>
                      <a:pt x="112" y="95"/>
                      <a:pt x="112" y="95"/>
                      <a:pt x="112" y="95"/>
                    </a:cubicBezTo>
                    <a:cubicBezTo>
                      <a:pt x="112" y="95"/>
                      <a:pt x="112" y="95"/>
                      <a:pt x="112" y="95"/>
                    </a:cubicBezTo>
                    <a:cubicBezTo>
                      <a:pt x="112" y="95"/>
                      <a:pt x="112" y="95"/>
                      <a:pt x="112" y="95"/>
                    </a:cubicBezTo>
                    <a:cubicBezTo>
                      <a:pt x="112" y="95"/>
                      <a:pt x="112" y="95"/>
                      <a:pt x="112" y="95"/>
                    </a:cubicBezTo>
                    <a:cubicBezTo>
                      <a:pt x="112" y="95"/>
                      <a:pt x="112" y="95"/>
                      <a:pt x="112" y="95"/>
                    </a:cubicBezTo>
                    <a:cubicBezTo>
                      <a:pt x="112" y="95"/>
                      <a:pt x="112" y="95"/>
                      <a:pt x="112" y="95"/>
                    </a:cubicBezTo>
                    <a:cubicBezTo>
                      <a:pt x="112" y="95"/>
                      <a:pt x="112" y="95"/>
                      <a:pt x="112" y="95"/>
                    </a:cubicBezTo>
                    <a:cubicBezTo>
                      <a:pt x="112" y="96"/>
                      <a:pt x="112" y="96"/>
                      <a:pt x="112" y="96"/>
                    </a:cubicBezTo>
                    <a:cubicBezTo>
                      <a:pt x="112" y="96"/>
                      <a:pt x="112" y="96"/>
                      <a:pt x="112" y="96"/>
                    </a:cubicBezTo>
                    <a:cubicBezTo>
                      <a:pt x="112" y="96"/>
                      <a:pt x="112" y="96"/>
                      <a:pt x="112" y="96"/>
                    </a:cubicBezTo>
                    <a:cubicBezTo>
                      <a:pt x="112" y="96"/>
                      <a:pt x="112" y="96"/>
                      <a:pt x="112" y="96"/>
                    </a:cubicBezTo>
                    <a:cubicBezTo>
                      <a:pt x="112" y="96"/>
                      <a:pt x="112" y="96"/>
                      <a:pt x="112" y="96"/>
                    </a:cubicBezTo>
                    <a:cubicBezTo>
                      <a:pt x="112" y="95"/>
                      <a:pt x="112" y="95"/>
                      <a:pt x="112" y="95"/>
                    </a:cubicBezTo>
                    <a:cubicBezTo>
                      <a:pt x="112" y="95"/>
                      <a:pt x="112" y="95"/>
                      <a:pt x="112" y="95"/>
                    </a:cubicBezTo>
                    <a:cubicBezTo>
                      <a:pt x="112" y="95"/>
                      <a:pt x="112" y="95"/>
                      <a:pt x="112" y="95"/>
                    </a:cubicBezTo>
                    <a:cubicBezTo>
                      <a:pt x="112" y="95"/>
                      <a:pt x="112" y="95"/>
                      <a:pt x="112" y="95"/>
                    </a:cubicBezTo>
                    <a:cubicBezTo>
                      <a:pt x="112" y="95"/>
                      <a:pt x="112" y="95"/>
                      <a:pt x="112" y="95"/>
                    </a:cubicBezTo>
                    <a:cubicBezTo>
                      <a:pt x="112" y="95"/>
                      <a:pt x="112" y="95"/>
                      <a:pt x="112" y="95"/>
                    </a:cubicBezTo>
                    <a:cubicBezTo>
                      <a:pt x="112" y="95"/>
                      <a:pt x="112" y="95"/>
                      <a:pt x="112" y="95"/>
                    </a:cubicBezTo>
                    <a:cubicBezTo>
                      <a:pt x="111" y="95"/>
                      <a:pt x="111" y="95"/>
                      <a:pt x="111" y="95"/>
                    </a:cubicBezTo>
                    <a:cubicBezTo>
                      <a:pt x="111" y="95"/>
                      <a:pt x="111" y="95"/>
                      <a:pt x="111" y="95"/>
                    </a:cubicBezTo>
                    <a:cubicBezTo>
                      <a:pt x="111" y="95"/>
                      <a:pt x="111" y="95"/>
                      <a:pt x="111" y="95"/>
                    </a:cubicBezTo>
                    <a:cubicBezTo>
                      <a:pt x="111" y="95"/>
                      <a:pt x="111" y="95"/>
                      <a:pt x="111" y="95"/>
                    </a:cubicBezTo>
                    <a:cubicBezTo>
                      <a:pt x="111" y="95"/>
                      <a:pt x="111" y="95"/>
                      <a:pt x="111" y="95"/>
                    </a:cubicBezTo>
                    <a:cubicBezTo>
                      <a:pt x="111" y="95"/>
                      <a:pt x="111" y="95"/>
                      <a:pt x="111" y="95"/>
                    </a:cubicBezTo>
                    <a:cubicBezTo>
                      <a:pt x="111" y="95"/>
                      <a:pt x="111" y="95"/>
                      <a:pt x="111" y="95"/>
                    </a:cubicBezTo>
                    <a:cubicBezTo>
                      <a:pt x="111" y="95"/>
                      <a:pt x="111" y="95"/>
                      <a:pt x="111" y="95"/>
                    </a:cubicBezTo>
                    <a:cubicBezTo>
                      <a:pt x="110" y="95"/>
                      <a:pt x="110" y="95"/>
                      <a:pt x="110" y="95"/>
                    </a:cubicBezTo>
                    <a:cubicBezTo>
                      <a:pt x="110" y="95"/>
                      <a:pt x="110" y="95"/>
                      <a:pt x="110" y="95"/>
                    </a:cubicBezTo>
                    <a:cubicBezTo>
                      <a:pt x="110" y="95"/>
                      <a:pt x="110" y="95"/>
                      <a:pt x="110" y="95"/>
                    </a:cubicBezTo>
                    <a:cubicBezTo>
                      <a:pt x="110" y="95"/>
                      <a:pt x="110" y="95"/>
                      <a:pt x="110" y="95"/>
                    </a:cubicBezTo>
                    <a:cubicBezTo>
                      <a:pt x="110" y="95"/>
                      <a:pt x="110" y="95"/>
                      <a:pt x="110" y="95"/>
                    </a:cubicBezTo>
                    <a:cubicBezTo>
                      <a:pt x="110" y="95"/>
                      <a:pt x="110" y="95"/>
                      <a:pt x="110" y="95"/>
                    </a:cubicBezTo>
                    <a:cubicBezTo>
                      <a:pt x="110" y="95"/>
                      <a:pt x="110" y="95"/>
                      <a:pt x="110" y="95"/>
                    </a:cubicBezTo>
                    <a:close/>
                    <a:moveTo>
                      <a:pt x="110" y="96"/>
                    </a:moveTo>
                    <a:cubicBezTo>
                      <a:pt x="110" y="96"/>
                      <a:pt x="110" y="96"/>
                      <a:pt x="110" y="96"/>
                    </a:cubicBezTo>
                    <a:cubicBezTo>
                      <a:pt x="110" y="96"/>
                      <a:pt x="110" y="96"/>
                      <a:pt x="110" y="96"/>
                    </a:cubicBezTo>
                    <a:cubicBezTo>
                      <a:pt x="110" y="96"/>
                      <a:pt x="110" y="96"/>
                      <a:pt x="110" y="96"/>
                    </a:cubicBezTo>
                    <a:cubicBezTo>
                      <a:pt x="110" y="96"/>
                      <a:pt x="110" y="96"/>
                      <a:pt x="110" y="96"/>
                    </a:cubicBezTo>
                    <a:cubicBezTo>
                      <a:pt x="110" y="96"/>
                      <a:pt x="110" y="96"/>
                      <a:pt x="110" y="96"/>
                    </a:cubicBezTo>
                    <a:cubicBezTo>
                      <a:pt x="110" y="96"/>
                      <a:pt x="110" y="96"/>
                      <a:pt x="110" y="96"/>
                    </a:cubicBezTo>
                    <a:cubicBezTo>
                      <a:pt x="110" y="96"/>
                      <a:pt x="110" y="96"/>
                      <a:pt x="110" y="96"/>
                    </a:cubicBezTo>
                    <a:close/>
                    <a:moveTo>
                      <a:pt x="110" y="97"/>
                    </a:moveTo>
                    <a:cubicBezTo>
                      <a:pt x="110" y="97"/>
                      <a:pt x="110" y="97"/>
                      <a:pt x="110" y="97"/>
                    </a:cubicBezTo>
                    <a:cubicBezTo>
                      <a:pt x="110" y="97"/>
                      <a:pt x="110" y="97"/>
                      <a:pt x="110" y="97"/>
                    </a:cubicBezTo>
                    <a:cubicBezTo>
                      <a:pt x="110" y="97"/>
                      <a:pt x="110" y="97"/>
                      <a:pt x="110" y="97"/>
                    </a:cubicBezTo>
                    <a:cubicBezTo>
                      <a:pt x="110" y="97"/>
                      <a:pt x="110" y="97"/>
                      <a:pt x="110" y="97"/>
                    </a:cubicBezTo>
                    <a:cubicBezTo>
                      <a:pt x="110" y="97"/>
                      <a:pt x="110" y="97"/>
                      <a:pt x="110" y="97"/>
                    </a:cubicBezTo>
                    <a:cubicBezTo>
                      <a:pt x="110" y="97"/>
                      <a:pt x="110" y="97"/>
                      <a:pt x="110" y="97"/>
                    </a:cubicBezTo>
                    <a:cubicBezTo>
                      <a:pt x="110" y="97"/>
                      <a:pt x="110" y="97"/>
                      <a:pt x="110" y="97"/>
                    </a:cubicBezTo>
                    <a:cubicBezTo>
                      <a:pt x="110" y="97"/>
                      <a:pt x="110" y="97"/>
                      <a:pt x="110" y="97"/>
                    </a:cubicBezTo>
                    <a:close/>
                    <a:moveTo>
                      <a:pt x="112" y="101"/>
                    </a:moveTo>
                    <a:cubicBezTo>
                      <a:pt x="112" y="101"/>
                      <a:pt x="112" y="101"/>
                      <a:pt x="112" y="101"/>
                    </a:cubicBezTo>
                    <a:cubicBezTo>
                      <a:pt x="112" y="101"/>
                      <a:pt x="112" y="101"/>
                      <a:pt x="112" y="101"/>
                    </a:cubicBezTo>
                    <a:cubicBezTo>
                      <a:pt x="112" y="101"/>
                      <a:pt x="112" y="101"/>
                      <a:pt x="112" y="101"/>
                    </a:cubicBezTo>
                    <a:cubicBezTo>
                      <a:pt x="112" y="101"/>
                      <a:pt x="112" y="101"/>
                      <a:pt x="112" y="101"/>
                    </a:cubicBezTo>
                    <a:cubicBezTo>
                      <a:pt x="112" y="100"/>
                      <a:pt x="112" y="100"/>
                      <a:pt x="112" y="100"/>
                    </a:cubicBezTo>
                    <a:cubicBezTo>
                      <a:pt x="112" y="100"/>
                      <a:pt x="112" y="100"/>
                      <a:pt x="112" y="100"/>
                    </a:cubicBezTo>
                    <a:cubicBezTo>
                      <a:pt x="112" y="100"/>
                      <a:pt x="112" y="100"/>
                      <a:pt x="112" y="100"/>
                    </a:cubicBezTo>
                    <a:cubicBezTo>
                      <a:pt x="112" y="100"/>
                      <a:pt x="112" y="100"/>
                      <a:pt x="112" y="100"/>
                    </a:cubicBezTo>
                    <a:cubicBezTo>
                      <a:pt x="112" y="101"/>
                      <a:pt x="112" y="101"/>
                      <a:pt x="112" y="101"/>
                    </a:cubicBezTo>
                    <a:cubicBezTo>
                      <a:pt x="112" y="101"/>
                      <a:pt x="112" y="101"/>
                      <a:pt x="112" y="101"/>
                    </a:cubicBezTo>
                    <a:cubicBezTo>
                      <a:pt x="112" y="100"/>
                      <a:pt x="112" y="100"/>
                      <a:pt x="112" y="100"/>
                    </a:cubicBezTo>
                    <a:cubicBezTo>
                      <a:pt x="112" y="101"/>
                      <a:pt x="112" y="101"/>
                      <a:pt x="112" y="101"/>
                    </a:cubicBezTo>
                    <a:cubicBezTo>
                      <a:pt x="112" y="101"/>
                      <a:pt x="112" y="101"/>
                      <a:pt x="112" y="101"/>
                    </a:cubicBezTo>
                    <a:close/>
                    <a:moveTo>
                      <a:pt x="114" y="100"/>
                    </a:moveTo>
                    <a:cubicBezTo>
                      <a:pt x="114" y="100"/>
                      <a:pt x="114" y="100"/>
                      <a:pt x="114" y="100"/>
                    </a:cubicBezTo>
                    <a:cubicBezTo>
                      <a:pt x="114" y="100"/>
                      <a:pt x="114" y="100"/>
                      <a:pt x="114" y="100"/>
                    </a:cubicBezTo>
                    <a:cubicBezTo>
                      <a:pt x="114" y="100"/>
                      <a:pt x="114" y="100"/>
                      <a:pt x="114" y="100"/>
                    </a:cubicBezTo>
                    <a:cubicBezTo>
                      <a:pt x="114" y="100"/>
                      <a:pt x="114" y="100"/>
                      <a:pt x="114" y="100"/>
                    </a:cubicBezTo>
                    <a:cubicBezTo>
                      <a:pt x="113" y="100"/>
                      <a:pt x="113" y="100"/>
                      <a:pt x="113" y="100"/>
                    </a:cubicBezTo>
                    <a:cubicBezTo>
                      <a:pt x="113" y="100"/>
                      <a:pt x="113" y="100"/>
                      <a:pt x="113" y="100"/>
                    </a:cubicBezTo>
                    <a:cubicBezTo>
                      <a:pt x="113" y="100"/>
                      <a:pt x="113" y="100"/>
                      <a:pt x="113" y="100"/>
                    </a:cubicBezTo>
                    <a:cubicBezTo>
                      <a:pt x="113" y="100"/>
                      <a:pt x="113" y="100"/>
                      <a:pt x="113" y="100"/>
                    </a:cubicBezTo>
                    <a:cubicBezTo>
                      <a:pt x="113" y="100"/>
                      <a:pt x="113" y="100"/>
                      <a:pt x="113" y="100"/>
                    </a:cubicBezTo>
                    <a:cubicBezTo>
                      <a:pt x="113" y="100"/>
                      <a:pt x="113" y="100"/>
                      <a:pt x="113" y="100"/>
                    </a:cubicBezTo>
                    <a:cubicBezTo>
                      <a:pt x="113" y="100"/>
                      <a:pt x="113" y="100"/>
                      <a:pt x="113" y="100"/>
                    </a:cubicBezTo>
                    <a:cubicBezTo>
                      <a:pt x="113" y="100"/>
                      <a:pt x="113" y="100"/>
                      <a:pt x="113" y="100"/>
                    </a:cubicBezTo>
                    <a:cubicBezTo>
                      <a:pt x="113" y="100"/>
                      <a:pt x="113" y="100"/>
                      <a:pt x="113" y="100"/>
                    </a:cubicBezTo>
                    <a:cubicBezTo>
                      <a:pt x="113" y="100"/>
                      <a:pt x="113" y="100"/>
                      <a:pt x="113" y="100"/>
                    </a:cubicBezTo>
                    <a:cubicBezTo>
                      <a:pt x="113" y="100"/>
                      <a:pt x="113" y="100"/>
                      <a:pt x="113" y="100"/>
                    </a:cubicBezTo>
                    <a:cubicBezTo>
                      <a:pt x="113" y="100"/>
                      <a:pt x="113" y="100"/>
                      <a:pt x="113" y="100"/>
                    </a:cubicBezTo>
                    <a:cubicBezTo>
                      <a:pt x="112" y="100"/>
                      <a:pt x="112" y="100"/>
                      <a:pt x="112" y="100"/>
                    </a:cubicBezTo>
                    <a:cubicBezTo>
                      <a:pt x="112" y="100"/>
                      <a:pt x="112" y="100"/>
                      <a:pt x="112" y="100"/>
                    </a:cubicBezTo>
                    <a:cubicBezTo>
                      <a:pt x="112" y="100"/>
                      <a:pt x="112" y="100"/>
                      <a:pt x="112" y="100"/>
                    </a:cubicBezTo>
                    <a:cubicBezTo>
                      <a:pt x="112" y="100"/>
                      <a:pt x="112" y="100"/>
                      <a:pt x="112" y="100"/>
                    </a:cubicBezTo>
                    <a:cubicBezTo>
                      <a:pt x="112" y="100"/>
                      <a:pt x="112" y="100"/>
                      <a:pt x="112" y="100"/>
                    </a:cubicBezTo>
                    <a:cubicBezTo>
                      <a:pt x="112" y="100"/>
                      <a:pt x="112" y="100"/>
                      <a:pt x="112" y="100"/>
                    </a:cubicBezTo>
                    <a:cubicBezTo>
                      <a:pt x="112" y="100"/>
                      <a:pt x="112" y="100"/>
                      <a:pt x="112" y="100"/>
                    </a:cubicBezTo>
                    <a:cubicBezTo>
                      <a:pt x="112" y="100"/>
                      <a:pt x="112" y="100"/>
                      <a:pt x="112" y="100"/>
                    </a:cubicBezTo>
                    <a:cubicBezTo>
                      <a:pt x="112" y="100"/>
                      <a:pt x="112" y="100"/>
                      <a:pt x="112" y="100"/>
                    </a:cubicBezTo>
                    <a:cubicBezTo>
                      <a:pt x="112" y="100"/>
                      <a:pt x="112" y="100"/>
                      <a:pt x="112" y="100"/>
                    </a:cubicBezTo>
                    <a:cubicBezTo>
                      <a:pt x="112" y="100"/>
                      <a:pt x="112" y="100"/>
                      <a:pt x="112" y="100"/>
                    </a:cubicBezTo>
                    <a:cubicBezTo>
                      <a:pt x="112" y="100"/>
                      <a:pt x="112" y="100"/>
                      <a:pt x="112" y="100"/>
                    </a:cubicBezTo>
                    <a:cubicBezTo>
                      <a:pt x="112" y="100"/>
                      <a:pt x="112" y="100"/>
                      <a:pt x="112" y="100"/>
                    </a:cubicBezTo>
                    <a:cubicBezTo>
                      <a:pt x="112" y="100"/>
                      <a:pt x="112" y="100"/>
                      <a:pt x="112" y="100"/>
                    </a:cubicBezTo>
                    <a:cubicBezTo>
                      <a:pt x="112" y="100"/>
                      <a:pt x="112" y="100"/>
                      <a:pt x="112" y="100"/>
                    </a:cubicBezTo>
                    <a:cubicBezTo>
                      <a:pt x="112" y="100"/>
                      <a:pt x="112" y="100"/>
                      <a:pt x="112" y="100"/>
                    </a:cubicBezTo>
                    <a:cubicBezTo>
                      <a:pt x="112" y="100"/>
                      <a:pt x="112" y="100"/>
                      <a:pt x="112" y="100"/>
                    </a:cubicBezTo>
                    <a:cubicBezTo>
                      <a:pt x="112" y="100"/>
                      <a:pt x="112" y="100"/>
                      <a:pt x="112" y="100"/>
                    </a:cubicBezTo>
                    <a:cubicBezTo>
                      <a:pt x="112" y="100"/>
                      <a:pt x="112" y="100"/>
                      <a:pt x="112" y="100"/>
                    </a:cubicBezTo>
                    <a:cubicBezTo>
                      <a:pt x="111" y="100"/>
                      <a:pt x="111" y="100"/>
                      <a:pt x="111" y="100"/>
                    </a:cubicBezTo>
                    <a:cubicBezTo>
                      <a:pt x="111" y="100"/>
                      <a:pt x="111" y="100"/>
                      <a:pt x="111" y="100"/>
                    </a:cubicBezTo>
                    <a:cubicBezTo>
                      <a:pt x="111" y="99"/>
                      <a:pt x="111" y="99"/>
                      <a:pt x="111" y="99"/>
                    </a:cubicBezTo>
                    <a:cubicBezTo>
                      <a:pt x="111" y="99"/>
                      <a:pt x="111" y="99"/>
                      <a:pt x="111" y="99"/>
                    </a:cubicBezTo>
                    <a:cubicBezTo>
                      <a:pt x="111" y="99"/>
                      <a:pt x="111" y="99"/>
                      <a:pt x="111" y="99"/>
                    </a:cubicBezTo>
                    <a:cubicBezTo>
                      <a:pt x="111" y="99"/>
                      <a:pt x="111" y="99"/>
                      <a:pt x="111" y="99"/>
                    </a:cubicBezTo>
                    <a:cubicBezTo>
                      <a:pt x="111" y="99"/>
                      <a:pt x="111" y="99"/>
                      <a:pt x="111" y="99"/>
                    </a:cubicBezTo>
                    <a:cubicBezTo>
                      <a:pt x="111" y="99"/>
                      <a:pt x="111" y="99"/>
                      <a:pt x="111" y="99"/>
                    </a:cubicBezTo>
                    <a:cubicBezTo>
                      <a:pt x="111" y="99"/>
                      <a:pt x="111" y="99"/>
                      <a:pt x="111" y="99"/>
                    </a:cubicBezTo>
                    <a:cubicBezTo>
                      <a:pt x="111" y="99"/>
                      <a:pt x="111" y="99"/>
                      <a:pt x="111" y="99"/>
                    </a:cubicBezTo>
                    <a:cubicBezTo>
                      <a:pt x="111" y="99"/>
                      <a:pt x="111" y="99"/>
                      <a:pt x="111" y="99"/>
                    </a:cubicBezTo>
                    <a:cubicBezTo>
                      <a:pt x="111" y="99"/>
                      <a:pt x="111" y="99"/>
                      <a:pt x="111" y="99"/>
                    </a:cubicBezTo>
                    <a:cubicBezTo>
                      <a:pt x="111" y="99"/>
                      <a:pt x="111" y="99"/>
                      <a:pt x="111" y="99"/>
                    </a:cubicBezTo>
                    <a:cubicBezTo>
                      <a:pt x="111" y="99"/>
                      <a:pt x="111" y="99"/>
                      <a:pt x="111" y="99"/>
                    </a:cubicBezTo>
                    <a:cubicBezTo>
                      <a:pt x="111" y="99"/>
                      <a:pt x="111" y="99"/>
                      <a:pt x="111" y="99"/>
                    </a:cubicBezTo>
                    <a:cubicBezTo>
                      <a:pt x="111" y="98"/>
                      <a:pt x="111" y="98"/>
                      <a:pt x="111" y="98"/>
                    </a:cubicBezTo>
                    <a:cubicBezTo>
                      <a:pt x="111" y="98"/>
                      <a:pt x="111" y="98"/>
                      <a:pt x="111" y="98"/>
                    </a:cubicBezTo>
                    <a:cubicBezTo>
                      <a:pt x="111" y="98"/>
                      <a:pt x="111" y="98"/>
                      <a:pt x="111" y="98"/>
                    </a:cubicBezTo>
                    <a:cubicBezTo>
                      <a:pt x="111" y="98"/>
                      <a:pt x="111" y="98"/>
                      <a:pt x="111" y="98"/>
                    </a:cubicBezTo>
                    <a:cubicBezTo>
                      <a:pt x="111" y="98"/>
                      <a:pt x="111" y="98"/>
                      <a:pt x="111" y="98"/>
                    </a:cubicBezTo>
                    <a:cubicBezTo>
                      <a:pt x="111" y="98"/>
                      <a:pt x="111" y="98"/>
                      <a:pt x="111" y="98"/>
                    </a:cubicBezTo>
                    <a:cubicBezTo>
                      <a:pt x="111" y="98"/>
                      <a:pt x="111" y="98"/>
                      <a:pt x="111" y="98"/>
                    </a:cubicBezTo>
                    <a:cubicBezTo>
                      <a:pt x="111" y="98"/>
                      <a:pt x="111" y="98"/>
                      <a:pt x="111" y="98"/>
                    </a:cubicBezTo>
                    <a:cubicBezTo>
                      <a:pt x="111" y="98"/>
                      <a:pt x="111" y="98"/>
                      <a:pt x="111" y="98"/>
                    </a:cubicBezTo>
                    <a:cubicBezTo>
                      <a:pt x="111" y="98"/>
                      <a:pt x="111" y="98"/>
                      <a:pt x="111" y="98"/>
                    </a:cubicBezTo>
                    <a:cubicBezTo>
                      <a:pt x="111" y="98"/>
                      <a:pt x="111" y="98"/>
                      <a:pt x="111" y="98"/>
                    </a:cubicBezTo>
                    <a:cubicBezTo>
                      <a:pt x="111" y="98"/>
                      <a:pt x="111" y="98"/>
                      <a:pt x="111" y="98"/>
                    </a:cubicBezTo>
                    <a:cubicBezTo>
                      <a:pt x="111" y="98"/>
                      <a:pt x="111" y="98"/>
                      <a:pt x="111" y="98"/>
                    </a:cubicBezTo>
                    <a:cubicBezTo>
                      <a:pt x="111" y="97"/>
                      <a:pt x="111" y="97"/>
                      <a:pt x="111" y="97"/>
                    </a:cubicBezTo>
                    <a:cubicBezTo>
                      <a:pt x="111" y="97"/>
                      <a:pt x="111" y="97"/>
                      <a:pt x="111" y="97"/>
                    </a:cubicBezTo>
                    <a:cubicBezTo>
                      <a:pt x="111" y="97"/>
                      <a:pt x="111" y="97"/>
                      <a:pt x="111" y="97"/>
                    </a:cubicBezTo>
                    <a:cubicBezTo>
                      <a:pt x="111" y="97"/>
                      <a:pt x="111" y="97"/>
                      <a:pt x="111" y="97"/>
                    </a:cubicBezTo>
                    <a:cubicBezTo>
                      <a:pt x="110" y="97"/>
                      <a:pt x="110" y="97"/>
                      <a:pt x="110" y="97"/>
                    </a:cubicBezTo>
                    <a:cubicBezTo>
                      <a:pt x="110" y="97"/>
                      <a:pt x="110" y="97"/>
                      <a:pt x="110" y="97"/>
                    </a:cubicBezTo>
                    <a:cubicBezTo>
                      <a:pt x="110" y="97"/>
                      <a:pt x="110" y="97"/>
                      <a:pt x="110" y="97"/>
                    </a:cubicBezTo>
                    <a:cubicBezTo>
                      <a:pt x="110" y="97"/>
                      <a:pt x="110" y="97"/>
                      <a:pt x="110" y="97"/>
                    </a:cubicBezTo>
                    <a:cubicBezTo>
                      <a:pt x="110" y="97"/>
                      <a:pt x="110" y="97"/>
                      <a:pt x="110" y="97"/>
                    </a:cubicBezTo>
                    <a:cubicBezTo>
                      <a:pt x="110" y="97"/>
                      <a:pt x="110" y="97"/>
                      <a:pt x="110" y="97"/>
                    </a:cubicBezTo>
                    <a:cubicBezTo>
                      <a:pt x="110" y="97"/>
                      <a:pt x="110" y="97"/>
                      <a:pt x="110" y="97"/>
                    </a:cubicBezTo>
                    <a:cubicBezTo>
                      <a:pt x="110" y="97"/>
                      <a:pt x="110" y="97"/>
                      <a:pt x="110" y="97"/>
                    </a:cubicBezTo>
                    <a:cubicBezTo>
                      <a:pt x="110" y="96"/>
                      <a:pt x="110" y="96"/>
                      <a:pt x="110" y="96"/>
                    </a:cubicBezTo>
                    <a:cubicBezTo>
                      <a:pt x="110" y="96"/>
                      <a:pt x="110" y="96"/>
                      <a:pt x="110" y="96"/>
                    </a:cubicBezTo>
                    <a:cubicBezTo>
                      <a:pt x="110" y="96"/>
                      <a:pt x="110" y="96"/>
                      <a:pt x="110" y="96"/>
                    </a:cubicBezTo>
                    <a:cubicBezTo>
                      <a:pt x="110" y="96"/>
                      <a:pt x="110" y="96"/>
                      <a:pt x="110" y="96"/>
                    </a:cubicBezTo>
                    <a:cubicBezTo>
                      <a:pt x="110" y="96"/>
                      <a:pt x="110" y="96"/>
                      <a:pt x="110" y="96"/>
                    </a:cubicBezTo>
                    <a:cubicBezTo>
                      <a:pt x="110" y="96"/>
                      <a:pt x="110" y="96"/>
                      <a:pt x="110" y="96"/>
                    </a:cubicBezTo>
                    <a:cubicBezTo>
                      <a:pt x="110" y="96"/>
                      <a:pt x="110" y="96"/>
                      <a:pt x="110" y="96"/>
                    </a:cubicBezTo>
                    <a:cubicBezTo>
                      <a:pt x="110" y="96"/>
                      <a:pt x="110" y="96"/>
                      <a:pt x="110" y="96"/>
                    </a:cubicBezTo>
                    <a:cubicBezTo>
                      <a:pt x="110" y="96"/>
                      <a:pt x="110" y="96"/>
                      <a:pt x="110" y="96"/>
                    </a:cubicBezTo>
                    <a:cubicBezTo>
                      <a:pt x="110" y="96"/>
                      <a:pt x="110" y="96"/>
                      <a:pt x="110" y="96"/>
                    </a:cubicBezTo>
                    <a:cubicBezTo>
                      <a:pt x="110" y="96"/>
                      <a:pt x="110" y="96"/>
                      <a:pt x="110" y="96"/>
                    </a:cubicBezTo>
                    <a:cubicBezTo>
                      <a:pt x="110" y="96"/>
                      <a:pt x="110" y="96"/>
                      <a:pt x="110" y="96"/>
                    </a:cubicBezTo>
                    <a:cubicBezTo>
                      <a:pt x="110" y="96"/>
                      <a:pt x="110" y="96"/>
                      <a:pt x="110" y="96"/>
                    </a:cubicBezTo>
                    <a:cubicBezTo>
                      <a:pt x="110" y="96"/>
                      <a:pt x="110" y="96"/>
                      <a:pt x="110" y="96"/>
                    </a:cubicBezTo>
                    <a:cubicBezTo>
                      <a:pt x="111" y="96"/>
                      <a:pt x="111" y="96"/>
                      <a:pt x="111" y="96"/>
                    </a:cubicBezTo>
                    <a:cubicBezTo>
                      <a:pt x="110" y="96"/>
                      <a:pt x="110" y="96"/>
                      <a:pt x="110" y="96"/>
                    </a:cubicBezTo>
                    <a:cubicBezTo>
                      <a:pt x="111" y="96"/>
                      <a:pt x="111" y="96"/>
                      <a:pt x="111" y="96"/>
                    </a:cubicBezTo>
                    <a:cubicBezTo>
                      <a:pt x="111" y="96"/>
                      <a:pt x="111" y="96"/>
                      <a:pt x="111" y="96"/>
                    </a:cubicBezTo>
                    <a:cubicBezTo>
                      <a:pt x="111" y="96"/>
                      <a:pt x="111" y="96"/>
                      <a:pt x="111" y="96"/>
                    </a:cubicBezTo>
                    <a:cubicBezTo>
                      <a:pt x="111" y="96"/>
                      <a:pt x="111" y="96"/>
                      <a:pt x="111" y="96"/>
                    </a:cubicBezTo>
                    <a:cubicBezTo>
                      <a:pt x="111" y="96"/>
                      <a:pt x="111" y="96"/>
                      <a:pt x="111" y="96"/>
                    </a:cubicBezTo>
                    <a:cubicBezTo>
                      <a:pt x="111" y="96"/>
                      <a:pt x="111" y="96"/>
                      <a:pt x="111" y="96"/>
                    </a:cubicBezTo>
                    <a:cubicBezTo>
                      <a:pt x="111" y="96"/>
                      <a:pt x="111" y="96"/>
                      <a:pt x="111" y="96"/>
                    </a:cubicBezTo>
                    <a:cubicBezTo>
                      <a:pt x="111" y="96"/>
                      <a:pt x="111" y="96"/>
                      <a:pt x="111" y="96"/>
                    </a:cubicBezTo>
                    <a:cubicBezTo>
                      <a:pt x="111" y="96"/>
                      <a:pt x="111" y="96"/>
                      <a:pt x="111" y="96"/>
                    </a:cubicBezTo>
                    <a:cubicBezTo>
                      <a:pt x="111" y="96"/>
                      <a:pt x="111" y="96"/>
                      <a:pt x="111" y="96"/>
                    </a:cubicBezTo>
                    <a:cubicBezTo>
                      <a:pt x="111" y="96"/>
                      <a:pt x="111" y="96"/>
                      <a:pt x="111" y="96"/>
                    </a:cubicBezTo>
                    <a:cubicBezTo>
                      <a:pt x="112" y="96"/>
                      <a:pt x="112" y="96"/>
                      <a:pt x="112" y="96"/>
                    </a:cubicBezTo>
                    <a:cubicBezTo>
                      <a:pt x="111" y="96"/>
                      <a:pt x="111" y="96"/>
                      <a:pt x="111" y="96"/>
                    </a:cubicBezTo>
                    <a:cubicBezTo>
                      <a:pt x="112" y="96"/>
                      <a:pt x="112" y="96"/>
                      <a:pt x="112" y="96"/>
                    </a:cubicBezTo>
                    <a:cubicBezTo>
                      <a:pt x="112" y="96"/>
                      <a:pt x="112" y="96"/>
                      <a:pt x="112" y="96"/>
                    </a:cubicBezTo>
                    <a:cubicBezTo>
                      <a:pt x="112" y="96"/>
                      <a:pt x="112" y="96"/>
                      <a:pt x="112" y="96"/>
                    </a:cubicBezTo>
                    <a:cubicBezTo>
                      <a:pt x="112" y="96"/>
                      <a:pt x="112" y="96"/>
                      <a:pt x="112" y="96"/>
                    </a:cubicBezTo>
                    <a:cubicBezTo>
                      <a:pt x="112" y="96"/>
                      <a:pt x="112" y="96"/>
                      <a:pt x="112" y="96"/>
                    </a:cubicBezTo>
                    <a:cubicBezTo>
                      <a:pt x="111" y="97"/>
                      <a:pt x="111" y="97"/>
                      <a:pt x="111" y="97"/>
                    </a:cubicBezTo>
                    <a:cubicBezTo>
                      <a:pt x="111" y="97"/>
                      <a:pt x="111" y="97"/>
                      <a:pt x="111" y="97"/>
                    </a:cubicBezTo>
                    <a:cubicBezTo>
                      <a:pt x="111" y="97"/>
                      <a:pt x="111" y="97"/>
                      <a:pt x="111" y="97"/>
                    </a:cubicBezTo>
                    <a:cubicBezTo>
                      <a:pt x="111" y="97"/>
                      <a:pt x="111" y="97"/>
                      <a:pt x="111" y="97"/>
                    </a:cubicBezTo>
                    <a:cubicBezTo>
                      <a:pt x="111" y="97"/>
                      <a:pt x="111" y="97"/>
                      <a:pt x="111" y="97"/>
                    </a:cubicBezTo>
                    <a:cubicBezTo>
                      <a:pt x="111" y="97"/>
                      <a:pt x="111" y="97"/>
                      <a:pt x="111" y="97"/>
                    </a:cubicBezTo>
                    <a:cubicBezTo>
                      <a:pt x="111" y="97"/>
                      <a:pt x="111" y="97"/>
                      <a:pt x="111" y="97"/>
                    </a:cubicBezTo>
                    <a:cubicBezTo>
                      <a:pt x="112" y="97"/>
                      <a:pt x="112" y="97"/>
                      <a:pt x="112" y="97"/>
                    </a:cubicBezTo>
                    <a:cubicBezTo>
                      <a:pt x="112" y="98"/>
                      <a:pt x="112" y="98"/>
                      <a:pt x="112" y="98"/>
                    </a:cubicBezTo>
                    <a:cubicBezTo>
                      <a:pt x="112" y="98"/>
                      <a:pt x="112" y="98"/>
                      <a:pt x="112" y="98"/>
                    </a:cubicBezTo>
                    <a:cubicBezTo>
                      <a:pt x="112" y="98"/>
                      <a:pt x="112" y="98"/>
                      <a:pt x="112" y="98"/>
                    </a:cubicBezTo>
                    <a:cubicBezTo>
                      <a:pt x="112" y="97"/>
                      <a:pt x="112" y="97"/>
                      <a:pt x="112" y="97"/>
                    </a:cubicBezTo>
                    <a:cubicBezTo>
                      <a:pt x="112" y="97"/>
                      <a:pt x="112" y="97"/>
                      <a:pt x="112" y="97"/>
                    </a:cubicBezTo>
                    <a:cubicBezTo>
                      <a:pt x="112" y="97"/>
                      <a:pt x="112" y="97"/>
                      <a:pt x="112" y="97"/>
                    </a:cubicBezTo>
                    <a:cubicBezTo>
                      <a:pt x="112" y="97"/>
                      <a:pt x="112" y="97"/>
                      <a:pt x="112" y="97"/>
                    </a:cubicBezTo>
                    <a:cubicBezTo>
                      <a:pt x="112" y="97"/>
                      <a:pt x="112" y="97"/>
                      <a:pt x="112" y="97"/>
                    </a:cubicBezTo>
                    <a:cubicBezTo>
                      <a:pt x="112" y="97"/>
                      <a:pt x="112" y="97"/>
                      <a:pt x="112" y="97"/>
                    </a:cubicBezTo>
                    <a:cubicBezTo>
                      <a:pt x="113" y="97"/>
                      <a:pt x="113" y="97"/>
                      <a:pt x="113" y="97"/>
                    </a:cubicBezTo>
                    <a:cubicBezTo>
                      <a:pt x="113" y="97"/>
                      <a:pt x="113" y="97"/>
                      <a:pt x="113" y="97"/>
                    </a:cubicBezTo>
                    <a:cubicBezTo>
                      <a:pt x="113" y="97"/>
                      <a:pt x="113" y="97"/>
                      <a:pt x="113" y="97"/>
                    </a:cubicBezTo>
                    <a:cubicBezTo>
                      <a:pt x="113" y="97"/>
                      <a:pt x="113" y="97"/>
                      <a:pt x="113" y="97"/>
                    </a:cubicBezTo>
                    <a:cubicBezTo>
                      <a:pt x="113" y="97"/>
                      <a:pt x="113" y="97"/>
                      <a:pt x="113" y="97"/>
                    </a:cubicBezTo>
                    <a:cubicBezTo>
                      <a:pt x="113" y="97"/>
                      <a:pt x="113" y="97"/>
                      <a:pt x="113" y="97"/>
                    </a:cubicBezTo>
                    <a:cubicBezTo>
                      <a:pt x="113" y="96"/>
                      <a:pt x="113" y="96"/>
                      <a:pt x="113" y="96"/>
                    </a:cubicBezTo>
                    <a:cubicBezTo>
                      <a:pt x="113" y="96"/>
                      <a:pt x="113" y="96"/>
                      <a:pt x="113" y="96"/>
                    </a:cubicBezTo>
                    <a:cubicBezTo>
                      <a:pt x="113" y="96"/>
                      <a:pt x="113" y="96"/>
                      <a:pt x="113" y="96"/>
                    </a:cubicBezTo>
                    <a:cubicBezTo>
                      <a:pt x="113" y="96"/>
                      <a:pt x="113" y="96"/>
                      <a:pt x="113" y="96"/>
                    </a:cubicBezTo>
                    <a:cubicBezTo>
                      <a:pt x="113" y="96"/>
                      <a:pt x="113" y="96"/>
                      <a:pt x="113" y="96"/>
                    </a:cubicBezTo>
                    <a:cubicBezTo>
                      <a:pt x="113" y="96"/>
                      <a:pt x="113" y="96"/>
                      <a:pt x="113" y="96"/>
                    </a:cubicBezTo>
                    <a:cubicBezTo>
                      <a:pt x="114" y="96"/>
                      <a:pt x="114" y="96"/>
                      <a:pt x="114" y="96"/>
                    </a:cubicBezTo>
                    <a:cubicBezTo>
                      <a:pt x="114" y="96"/>
                      <a:pt x="114" y="96"/>
                      <a:pt x="114" y="96"/>
                    </a:cubicBezTo>
                    <a:cubicBezTo>
                      <a:pt x="114" y="96"/>
                      <a:pt x="114" y="96"/>
                      <a:pt x="114" y="96"/>
                    </a:cubicBezTo>
                    <a:cubicBezTo>
                      <a:pt x="114" y="96"/>
                      <a:pt x="114" y="96"/>
                      <a:pt x="114" y="96"/>
                    </a:cubicBezTo>
                    <a:cubicBezTo>
                      <a:pt x="114" y="97"/>
                      <a:pt x="114" y="97"/>
                      <a:pt x="114" y="97"/>
                    </a:cubicBezTo>
                    <a:cubicBezTo>
                      <a:pt x="114" y="97"/>
                      <a:pt x="114" y="97"/>
                      <a:pt x="114" y="97"/>
                    </a:cubicBezTo>
                    <a:cubicBezTo>
                      <a:pt x="114" y="97"/>
                      <a:pt x="114" y="97"/>
                      <a:pt x="114" y="97"/>
                    </a:cubicBezTo>
                    <a:cubicBezTo>
                      <a:pt x="114" y="97"/>
                      <a:pt x="114" y="97"/>
                      <a:pt x="114" y="97"/>
                    </a:cubicBezTo>
                    <a:cubicBezTo>
                      <a:pt x="114" y="97"/>
                      <a:pt x="114" y="97"/>
                      <a:pt x="114" y="97"/>
                    </a:cubicBezTo>
                    <a:cubicBezTo>
                      <a:pt x="114" y="97"/>
                      <a:pt x="114" y="97"/>
                      <a:pt x="114" y="97"/>
                    </a:cubicBezTo>
                    <a:cubicBezTo>
                      <a:pt x="114" y="97"/>
                      <a:pt x="114" y="97"/>
                      <a:pt x="114" y="97"/>
                    </a:cubicBezTo>
                    <a:cubicBezTo>
                      <a:pt x="114" y="97"/>
                      <a:pt x="114" y="97"/>
                      <a:pt x="114" y="97"/>
                    </a:cubicBezTo>
                    <a:cubicBezTo>
                      <a:pt x="114" y="97"/>
                      <a:pt x="114" y="97"/>
                      <a:pt x="114" y="97"/>
                    </a:cubicBezTo>
                    <a:cubicBezTo>
                      <a:pt x="114" y="97"/>
                      <a:pt x="114" y="97"/>
                      <a:pt x="114" y="97"/>
                    </a:cubicBezTo>
                    <a:cubicBezTo>
                      <a:pt x="113" y="97"/>
                      <a:pt x="113" y="97"/>
                      <a:pt x="113" y="97"/>
                    </a:cubicBezTo>
                    <a:cubicBezTo>
                      <a:pt x="113" y="97"/>
                      <a:pt x="113" y="97"/>
                      <a:pt x="113" y="97"/>
                    </a:cubicBezTo>
                    <a:cubicBezTo>
                      <a:pt x="113" y="97"/>
                      <a:pt x="113" y="97"/>
                      <a:pt x="113" y="97"/>
                    </a:cubicBezTo>
                    <a:cubicBezTo>
                      <a:pt x="113" y="97"/>
                      <a:pt x="113" y="97"/>
                      <a:pt x="113" y="97"/>
                    </a:cubicBezTo>
                    <a:cubicBezTo>
                      <a:pt x="113" y="97"/>
                      <a:pt x="113" y="97"/>
                      <a:pt x="113" y="97"/>
                    </a:cubicBezTo>
                    <a:cubicBezTo>
                      <a:pt x="113" y="97"/>
                      <a:pt x="113" y="97"/>
                      <a:pt x="113" y="97"/>
                    </a:cubicBezTo>
                    <a:cubicBezTo>
                      <a:pt x="113" y="98"/>
                      <a:pt x="113" y="98"/>
                      <a:pt x="113" y="98"/>
                    </a:cubicBezTo>
                    <a:cubicBezTo>
                      <a:pt x="113" y="98"/>
                      <a:pt x="113" y="98"/>
                      <a:pt x="113" y="98"/>
                    </a:cubicBezTo>
                    <a:cubicBezTo>
                      <a:pt x="113" y="98"/>
                      <a:pt x="113" y="98"/>
                      <a:pt x="113" y="98"/>
                    </a:cubicBezTo>
                    <a:cubicBezTo>
                      <a:pt x="113" y="98"/>
                      <a:pt x="113" y="98"/>
                      <a:pt x="113" y="98"/>
                    </a:cubicBezTo>
                    <a:cubicBezTo>
                      <a:pt x="113" y="98"/>
                      <a:pt x="113" y="98"/>
                      <a:pt x="113" y="98"/>
                    </a:cubicBezTo>
                    <a:cubicBezTo>
                      <a:pt x="113" y="98"/>
                      <a:pt x="113" y="98"/>
                      <a:pt x="113" y="98"/>
                    </a:cubicBezTo>
                    <a:cubicBezTo>
                      <a:pt x="113" y="98"/>
                      <a:pt x="113" y="98"/>
                      <a:pt x="113" y="98"/>
                    </a:cubicBezTo>
                    <a:cubicBezTo>
                      <a:pt x="113" y="98"/>
                      <a:pt x="113" y="98"/>
                      <a:pt x="113" y="98"/>
                    </a:cubicBezTo>
                    <a:cubicBezTo>
                      <a:pt x="113" y="98"/>
                      <a:pt x="113" y="98"/>
                      <a:pt x="113" y="98"/>
                    </a:cubicBezTo>
                    <a:cubicBezTo>
                      <a:pt x="113" y="98"/>
                      <a:pt x="113" y="98"/>
                      <a:pt x="113" y="98"/>
                    </a:cubicBezTo>
                    <a:cubicBezTo>
                      <a:pt x="113" y="98"/>
                      <a:pt x="113" y="98"/>
                      <a:pt x="113" y="98"/>
                    </a:cubicBezTo>
                    <a:cubicBezTo>
                      <a:pt x="112" y="98"/>
                      <a:pt x="112" y="98"/>
                      <a:pt x="112" y="98"/>
                    </a:cubicBezTo>
                    <a:cubicBezTo>
                      <a:pt x="112" y="98"/>
                      <a:pt x="112" y="98"/>
                      <a:pt x="112" y="98"/>
                    </a:cubicBezTo>
                    <a:cubicBezTo>
                      <a:pt x="112" y="98"/>
                      <a:pt x="112" y="98"/>
                      <a:pt x="112" y="98"/>
                    </a:cubicBezTo>
                    <a:cubicBezTo>
                      <a:pt x="112" y="98"/>
                      <a:pt x="112" y="98"/>
                      <a:pt x="112" y="98"/>
                    </a:cubicBezTo>
                    <a:cubicBezTo>
                      <a:pt x="112" y="98"/>
                      <a:pt x="112" y="98"/>
                      <a:pt x="112" y="98"/>
                    </a:cubicBezTo>
                    <a:cubicBezTo>
                      <a:pt x="112" y="98"/>
                      <a:pt x="112" y="98"/>
                      <a:pt x="112" y="98"/>
                    </a:cubicBezTo>
                    <a:cubicBezTo>
                      <a:pt x="112" y="98"/>
                      <a:pt x="112" y="98"/>
                      <a:pt x="112" y="98"/>
                    </a:cubicBezTo>
                    <a:cubicBezTo>
                      <a:pt x="112" y="98"/>
                      <a:pt x="112" y="98"/>
                      <a:pt x="112" y="98"/>
                    </a:cubicBezTo>
                    <a:cubicBezTo>
                      <a:pt x="112" y="98"/>
                      <a:pt x="112" y="98"/>
                      <a:pt x="112" y="98"/>
                    </a:cubicBezTo>
                    <a:cubicBezTo>
                      <a:pt x="112" y="98"/>
                      <a:pt x="112" y="98"/>
                      <a:pt x="112" y="98"/>
                    </a:cubicBezTo>
                    <a:cubicBezTo>
                      <a:pt x="112" y="98"/>
                      <a:pt x="112" y="98"/>
                      <a:pt x="112" y="98"/>
                    </a:cubicBezTo>
                    <a:cubicBezTo>
                      <a:pt x="111" y="98"/>
                      <a:pt x="111" y="98"/>
                      <a:pt x="111" y="98"/>
                    </a:cubicBezTo>
                    <a:cubicBezTo>
                      <a:pt x="111" y="98"/>
                      <a:pt x="111" y="98"/>
                      <a:pt x="111" y="98"/>
                    </a:cubicBezTo>
                    <a:cubicBezTo>
                      <a:pt x="111" y="98"/>
                      <a:pt x="111" y="98"/>
                      <a:pt x="111" y="98"/>
                    </a:cubicBezTo>
                    <a:cubicBezTo>
                      <a:pt x="111" y="98"/>
                      <a:pt x="111" y="98"/>
                      <a:pt x="111" y="98"/>
                    </a:cubicBezTo>
                    <a:cubicBezTo>
                      <a:pt x="112" y="98"/>
                      <a:pt x="112" y="98"/>
                      <a:pt x="112" y="98"/>
                    </a:cubicBezTo>
                    <a:cubicBezTo>
                      <a:pt x="111" y="98"/>
                      <a:pt x="111" y="98"/>
                      <a:pt x="111" y="98"/>
                    </a:cubicBezTo>
                    <a:cubicBezTo>
                      <a:pt x="111" y="98"/>
                      <a:pt x="111" y="98"/>
                      <a:pt x="111" y="98"/>
                    </a:cubicBezTo>
                    <a:cubicBezTo>
                      <a:pt x="111" y="98"/>
                      <a:pt x="111" y="98"/>
                      <a:pt x="111" y="98"/>
                    </a:cubicBezTo>
                    <a:cubicBezTo>
                      <a:pt x="112" y="98"/>
                      <a:pt x="112" y="98"/>
                      <a:pt x="112" y="98"/>
                    </a:cubicBezTo>
                    <a:cubicBezTo>
                      <a:pt x="112" y="98"/>
                      <a:pt x="112" y="98"/>
                      <a:pt x="112" y="98"/>
                    </a:cubicBezTo>
                    <a:cubicBezTo>
                      <a:pt x="112" y="98"/>
                      <a:pt x="112" y="98"/>
                      <a:pt x="112" y="98"/>
                    </a:cubicBezTo>
                    <a:cubicBezTo>
                      <a:pt x="112" y="98"/>
                      <a:pt x="112" y="98"/>
                      <a:pt x="112" y="98"/>
                    </a:cubicBezTo>
                    <a:cubicBezTo>
                      <a:pt x="112" y="98"/>
                      <a:pt x="112" y="98"/>
                      <a:pt x="112" y="98"/>
                    </a:cubicBezTo>
                    <a:cubicBezTo>
                      <a:pt x="112" y="98"/>
                      <a:pt x="112" y="98"/>
                      <a:pt x="112" y="98"/>
                    </a:cubicBezTo>
                    <a:cubicBezTo>
                      <a:pt x="112" y="98"/>
                      <a:pt x="112" y="98"/>
                      <a:pt x="112" y="98"/>
                    </a:cubicBezTo>
                    <a:cubicBezTo>
                      <a:pt x="112" y="98"/>
                      <a:pt x="112" y="98"/>
                      <a:pt x="112" y="98"/>
                    </a:cubicBezTo>
                    <a:cubicBezTo>
                      <a:pt x="112" y="98"/>
                      <a:pt x="112" y="98"/>
                      <a:pt x="112" y="98"/>
                    </a:cubicBezTo>
                    <a:cubicBezTo>
                      <a:pt x="112" y="99"/>
                      <a:pt x="112" y="99"/>
                      <a:pt x="112" y="99"/>
                    </a:cubicBezTo>
                    <a:cubicBezTo>
                      <a:pt x="112" y="99"/>
                      <a:pt x="112" y="99"/>
                      <a:pt x="112" y="99"/>
                    </a:cubicBezTo>
                    <a:cubicBezTo>
                      <a:pt x="112" y="99"/>
                      <a:pt x="112" y="99"/>
                      <a:pt x="112" y="99"/>
                    </a:cubicBezTo>
                    <a:cubicBezTo>
                      <a:pt x="112" y="99"/>
                      <a:pt x="112" y="99"/>
                      <a:pt x="112" y="99"/>
                    </a:cubicBezTo>
                    <a:cubicBezTo>
                      <a:pt x="113" y="99"/>
                      <a:pt x="113" y="99"/>
                      <a:pt x="113" y="99"/>
                    </a:cubicBezTo>
                    <a:cubicBezTo>
                      <a:pt x="113" y="99"/>
                      <a:pt x="113" y="99"/>
                      <a:pt x="113" y="99"/>
                    </a:cubicBezTo>
                    <a:cubicBezTo>
                      <a:pt x="113" y="99"/>
                      <a:pt x="113" y="99"/>
                      <a:pt x="113" y="99"/>
                    </a:cubicBezTo>
                    <a:cubicBezTo>
                      <a:pt x="113" y="99"/>
                      <a:pt x="113" y="99"/>
                      <a:pt x="113" y="99"/>
                    </a:cubicBezTo>
                    <a:cubicBezTo>
                      <a:pt x="113" y="99"/>
                      <a:pt x="113" y="99"/>
                      <a:pt x="113" y="99"/>
                    </a:cubicBezTo>
                    <a:cubicBezTo>
                      <a:pt x="113" y="99"/>
                      <a:pt x="113" y="99"/>
                      <a:pt x="113" y="99"/>
                    </a:cubicBezTo>
                    <a:cubicBezTo>
                      <a:pt x="112" y="99"/>
                      <a:pt x="112" y="99"/>
                      <a:pt x="112" y="99"/>
                    </a:cubicBezTo>
                    <a:cubicBezTo>
                      <a:pt x="112" y="99"/>
                      <a:pt x="112" y="99"/>
                      <a:pt x="112" y="99"/>
                    </a:cubicBezTo>
                    <a:cubicBezTo>
                      <a:pt x="112" y="99"/>
                      <a:pt x="112" y="99"/>
                      <a:pt x="112" y="99"/>
                    </a:cubicBezTo>
                    <a:cubicBezTo>
                      <a:pt x="113" y="99"/>
                      <a:pt x="113" y="99"/>
                      <a:pt x="113" y="99"/>
                    </a:cubicBezTo>
                    <a:cubicBezTo>
                      <a:pt x="113" y="99"/>
                      <a:pt x="113" y="99"/>
                      <a:pt x="113" y="99"/>
                    </a:cubicBezTo>
                    <a:cubicBezTo>
                      <a:pt x="113" y="99"/>
                      <a:pt x="113" y="99"/>
                      <a:pt x="113" y="99"/>
                    </a:cubicBezTo>
                    <a:cubicBezTo>
                      <a:pt x="113" y="99"/>
                      <a:pt x="113" y="99"/>
                      <a:pt x="113" y="99"/>
                    </a:cubicBezTo>
                    <a:cubicBezTo>
                      <a:pt x="113" y="99"/>
                      <a:pt x="113" y="99"/>
                      <a:pt x="113" y="99"/>
                    </a:cubicBezTo>
                    <a:cubicBezTo>
                      <a:pt x="113" y="99"/>
                      <a:pt x="113" y="99"/>
                      <a:pt x="113" y="99"/>
                    </a:cubicBezTo>
                    <a:cubicBezTo>
                      <a:pt x="114" y="99"/>
                      <a:pt x="114" y="99"/>
                      <a:pt x="114" y="99"/>
                    </a:cubicBezTo>
                    <a:cubicBezTo>
                      <a:pt x="114" y="99"/>
                      <a:pt x="114" y="99"/>
                      <a:pt x="114" y="99"/>
                    </a:cubicBezTo>
                    <a:cubicBezTo>
                      <a:pt x="114" y="99"/>
                      <a:pt x="114" y="99"/>
                      <a:pt x="114" y="99"/>
                    </a:cubicBezTo>
                    <a:cubicBezTo>
                      <a:pt x="114" y="100"/>
                      <a:pt x="114" y="100"/>
                      <a:pt x="114" y="100"/>
                    </a:cubicBezTo>
                    <a:cubicBezTo>
                      <a:pt x="114" y="100"/>
                      <a:pt x="114" y="100"/>
                      <a:pt x="114" y="100"/>
                    </a:cubicBezTo>
                    <a:cubicBezTo>
                      <a:pt x="114" y="100"/>
                      <a:pt x="114" y="100"/>
                      <a:pt x="114" y="100"/>
                    </a:cubicBezTo>
                    <a:close/>
                    <a:moveTo>
                      <a:pt x="106" y="116"/>
                    </a:moveTo>
                    <a:cubicBezTo>
                      <a:pt x="106" y="116"/>
                      <a:pt x="106" y="116"/>
                      <a:pt x="106" y="116"/>
                    </a:cubicBezTo>
                    <a:cubicBezTo>
                      <a:pt x="106" y="116"/>
                      <a:pt x="106" y="116"/>
                      <a:pt x="106" y="116"/>
                    </a:cubicBezTo>
                    <a:cubicBezTo>
                      <a:pt x="106" y="116"/>
                      <a:pt x="106" y="116"/>
                      <a:pt x="106" y="116"/>
                    </a:cubicBezTo>
                    <a:cubicBezTo>
                      <a:pt x="106" y="116"/>
                      <a:pt x="106" y="116"/>
                      <a:pt x="106" y="116"/>
                    </a:cubicBezTo>
                    <a:cubicBezTo>
                      <a:pt x="106" y="116"/>
                      <a:pt x="106" y="116"/>
                      <a:pt x="106" y="116"/>
                    </a:cubicBezTo>
                    <a:close/>
                    <a:moveTo>
                      <a:pt x="135" y="121"/>
                    </a:moveTo>
                    <a:cubicBezTo>
                      <a:pt x="135" y="121"/>
                      <a:pt x="135" y="121"/>
                      <a:pt x="135" y="121"/>
                    </a:cubicBezTo>
                    <a:cubicBezTo>
                      <a:pt x="135" y="121"/>
                      <a:pt x="135" y="121"/>
                      <a:pt x="135" y="121"/>
                    </a:cubicBezTo>
                    <a:cubicBezTo>
                      <a:pt x="135" y="121"/>
                      <a:pt x="135" y="121"/>
                      <a:pt x="135" y="121"/>
                    </a:cubicBezTo>
                    <a:cubicBezTo>
                      <a:pt x="135" y="121"/>
                      <a:pt x="135" y="121"/>
                      <a:pt x="135" y="121"/>
                    </a:cubicBezTo>
                    <a:cubicBezTo>
                      <a:pt x="135" y="121"/>
                      <a:pt x="135" y="121"/>
                      <a:pt x="135" y="121"/>
                    </a:cubicBezTo>
                    <a:cubicBezTo>
                      <a:pt x="135" y="121"/>
                      <a:pt x="135" y="121"/>
                      <a:pt x="135" y="121"/>
                    </a:cubicBezTo>
                    <a:close/>
                    <a:moveTo>
                      <a:pt x="127" y="116"/>
                    </a:moveTo>
                    <a:cubicBezTo>
                      <a:pt x="127" y="116"/>
                      <a:pt x="127" y="116"/>
                      <a:pt x="127" y="116"/>
                    </a:cubicBezTo>
                    <a:cubicBezTo>
                      <a:pt x="127" y="116"/>
                      <a:pt x="127" y="116"/>
                      <a:pt x="127" y="116"/>
                    </a:cubicBezTo>
                    <a:cubicBezTo>
                      <a:pt x="127" y="116"/>
                      <a:pt x="127" y="116"/>
                      <a:pt x="127" y="116"/>
                    </a:cubicBezTo>
                    <a:cubicBezTo>
                      <a:pt x="127" y="116"/>
                      <a:pt x="127" y="116"/>
                      <a:pt x="127" y="116"/>
                    </a:cubicBezTo>
                    <a:cubicBezTo>
                      <a:pt x="127" y="116"/>
                      <a:pt x="127" y="116"/>
                      <a:pt x="127" y="116"/>
                    </a:cubicBezTo>
                    <a:cubicBezTo>
                      <a:pt x="127" y="116"/>
                      <a:pt x="127" y="116"/>
                      <a:pt x="127" y="116"/>
                    </a:cubicBezTo>
                    <a:cubicBezTo>
                      <a:pt x="127" y="116"/>
                      <a:pt x="127" y="116"/>
                      <a:pt x="127" y="116"/>
                    </a:cubicBezTo>
                    <a:cubicBezTo>
                      <a:pt x="127" y="116"/>
                      <a:pt x="127" y="116"/>
                      <a:pt x="127" y="116"/>
                    </a:cubicBezTo>
                    <a:cubicBezTo>
                      <a:pt x="127" y="116"/>
                      <a:pt x="127" y="116"/>
                      <a:pt x="127" y="116"/>
                    </a:cubicBezTo>
                    <a:cubicBezTo>
                      <a:pt x="127" y="116"/>
                      <a:pt x="127" y="116"/>
                      <a:pt x="127" y="116"/>
                    </a:cubicBezTo>
                    <a:cubicBezTo>
                      <a:pt x="127" y="116"/>
                      <a:pt x="127" y="116"/>
                      <a:pt x="127" y="116"/>
                    </a:cubicBezTo>
                    <a:close/>
                    <a:moveTo>
                      <a:pt x="126" y="116"/>
                    </a:moveTo>
                    <a:cubicBezTo>
                      <a:pt x="126" y="116"/>
                      <a:pt x="126" y="116"/>
                      <a:pt x="126" y="116"/>
                    </a:cubicBezTo>
                    <a:cubicBezTo>
                      <a:pt x="126" y="116"/>
                      <a:pt x="126" y="116"/>
                      <a:pt x="126" y="116"/>
                    </a:cubicBezTo>
                    <a:cubicBezTo>
                      <a:pt x="126" y="116"/>
                      <a:pt x="126" y="116"/>
                      <a:pt x="126" y="116"/>
                    </a:cubicBezTo>
                    <a:cubicBezTo>
                      <a:pt x="126" y="116"/>
                      <a:pt x="126" y="116"/>
                      <a:pt x="126" y="116"/>
                    </a:cubicBezTo>
                    <a:cubicBezTo>
                      <a:pt x="126" y="116"/>
                      <a:pt x="126" y="116"/>
                      <a:pt x="126" y="116"/>
                    </a:cubicBezTo>
                    <a:cubicBezTo>
                      <a:pt x="126" y="116"/>
                      <a:pt x="126" y="116"/>
                      <a:pt x="126" y="116"/>
                    </a:cubicBezTo>
                    <a:close/>
                    <a:moveTo>
                      <a:pt x="121" y="121"/>
                    </a:moveTo>
                    <a:cubicBezTo>
                      <a:pt x="121" y="121"/>
                      <a:pt x="121" y="121"/>
                      <a:pt x="121" y="121"/>
                    </a:cubicBezTo>
                    <a:cubicBezTo>
                      <a:pt x="121" y="121"/>
                      <a:pt x="121" y="121"/>
                      <a:pt x="121" y="121"/>
                    </a:cubicBezTo>
                    <a:cubicBezTo>
                      <a:pt x="121" y="121"/>
                      <a:pt x="121" y="121"/>
                      <a:pt x="121" y="121"/>
                    </a:cubicBezTo>
                    <a:cubicBezTo>
                      <a:pt x="121" y="121"/>
                      <a:pt x="121" y="121"/>
                      <a:pt x="121" y="121"/>
                    </a:cubicBezTo>
                    <a:close/>
                    <a:moveTo>
                      <a:pt x="126" y="111"/>
                    </a:moveTo>
                    <a:cubicBezTo>
                      <a:pt x="126" y="111"/>
                      <a:pt x="126" y="111"/>
                      <a:pt x="126" y="111"/>
                    </a:cubicBezTo>
                    <a:cubicBezTo>
                      <a:pt x="126" y="111"/>
                      <a:pt x="126" y="111"/>
                      <a:pt x="126" y="111"/>
                    </a:cubicBezTo>
                    <a:cubicBezTo>
                      <a:pt x="126" y="111"/>
                      <a:pt x="126" y="111"/>
                      <a:pt x="126" y="111"/>
                    </a:cubicBezTo>
                    <a:cubicBezTo>
                      <a:pt x="126" y="111"/>
                      <a:pt x="126" y="111"/>
                      <a:pt x="126" y="111"/>
                    </a:cubicBezTo>
                    <a:close/>
                    <a:moveTo>
                      <a:pt x="125" y="106"/>
                    </a:moveTo>
                    <a:cubicBezTo>
                      <a:pt x="125" y="106"/>
                      <a:pt x="125" y="106"/>
                      <a:pt x="125" y="106"/>
                    </a:cubicBezTo>
                    <a:cubicBezTo>
                      <a:pt x="125" y="107"/>
                      <a:pt x="125" y="107"/>
                      <a:pt x="125" y="107"/>
                    </a:cubicBezTo>
                    <a:cubicBezTo>
                      <a:pt x="125" y="106"/>
                      <a:pt x="125" y="106"/>
                      <a:pt x="125" y="106"/>
                    </a:cubicBezTo>
                    <a:cubicBezTo>
                      <a:pt x="125" y="107"/>
                      <a:pt x="125" y="107"/>
                      <a:pt x="125" y="107"/>
                    </a:cubicBezTo>
                    <a:cubicBezTo>
                      <a:pt x="126" y="106"/>
                      <a:pt x="126" y="106"/>
                      <a:pt x="126" y="106"/>
                    </a:cubicBezTo>
                    <a:cubicBezTo>
                      <a:pt x="126" y="107"/>
                      <a:pt x="126" y="107"/>
                      <a:pt x="126" y="107"/>
                    </a:cubicBezTo>
                    <a:cubicBezTo>
                      <a:pt x="125" y="107"/>
                      <a:pt x="125" y="107"/>
                      <a:pt x="125" y="107"/>
                    </a:cubicBezTo>
                    <a:cubicBezTo>
                      <a:pt x="125" y="107"/>
                      <a:pt x="125" y="107"/>
                      <a:pt x="125" y="107"/>
                    </a:cubicBezTo>
                    <a:cubicBezTo>
                      <a:pt x="125" y="107"/>
                      <a:pt x="125" y="107"/>
                      <a:pt x="125" y="107"/>
                    </a:cubicBezTo>
                    <a:lnTo>
                      <a:pt x="125" y="106"/>
                    </a:lnTo>
                    <a:close/>
                    <a:moveTo>
                      <a:pt x="118" y="115"/>
                    </a:moveTo>
                    <a:cubicBezTo>
                      <a:pt x="118" y="115"/>
                      <a:pt x="118" y="115"/>
                      <a:pt x="118" y="115"/>
                    </a:cubicBezTo>
                    <a:cubicBezTo>
                      <a:pt x="118" y="115"/>
                      <a:pt x="118" y="115"/>
                      <a:pt x="118" y="115"/>
                    </a:cubicBezTo>
                    <a:cubicBezTo>
                      <a:pt x="119" y="115"/>
                      <a:pt x="119" y="115"/>
                      <a:pt x="119" y="115"/>
                    </a:cubicBezTo>
                    <a:cubicBezTo>
                      <a:pt x="119" y="115"/>
                      <a:pt x="119" y="115"/>
                      <a:pt x="119" y="115"/>
                    </a:cubicBezTo>
                    <a:cubicBezTo>
                      <a:pt x="119" y="115"/>
                      <a:pt x="119" y="115"/>
                      <a:pt x="119" y="115"/>
                    </a:cubicBezTo>
                    <a:cubicBezTo>
                      <a:pt x="119" y="115"/>
                      <a:pt x="119" y="115"/>
                      <a:pt x="119" y="115"/>
                    </a:cubicBezTo>
                    <a:cubicBezTo>
                      <a:pt x="119" y="115"/>
                      <a:pt x="119" y="115"/>
                      <a:pt x="119" y="115"/>
                    </a:cubicBezTo>
                    <a:cubicBezTo>
                      <a:pt x="119" y="115"/>
                      <a:pt x="119" y="115"/>
                      <a:pt x="119" y="115"/>
                    </a:cubicBezTo>
                    <a:cubicBezTo>
                      <a:pt x="119" y="115"/>
                      <a:pt x="119" y="115"/>
                      <a:pt x="119" y="115"/>
                    </a:cubicBezTo>
                    <a:cubicBezTo>
                      <a:pt x="119" y="115"/>
                      <a:pt x="119" y="115"/>
                      <a:pt x="119" y="115"/>
                    </a:cubicBezTo>
                    <a:cubicBezTo>
                      <a:pt x="119" y="115"/>
                      <a:pt x="119" y="115"/>
                      <a:pt x="119" y="115"/>
                    </a:cubicBezTo>
                    <a:cubicBezTo>
                      <a:pt x="119" y="115"/>
                      <a:pt x="119" y="115"/>
                      <a:pt x="119" y="115"/>
                    </a:cubicBezTo>
                    <a:cubicBezTo>
                      <a:pt x="119" y="115"/>
                      <a:pt x="119" y="115"/>
                      <a:pt x="119" y="115"/>
                    </a:cubicBezTo>
                    <a:cubicBezTo>
                      <a:pt x="119" y="115"/>
                      <a:pt x="119" y="115"/>
                      <a:pt x="119" y="115"/>
                    </a:cubicBezTo>
                    <a:cubicBezTo>
                      <a:pt x="119" y="115"/>
                      <a:pt x="119" y="115"/>
                      <a:pt x="119" y="115"/>
                    </a:cubicBezTo>
                    <a:cubicBezTo>
                      <a:pt x="119" y="115"/>
                      <a:pt x="119" y="115"/>
                      <a:pt x="119" y="115"/>
                    </a:cubicBezTo>
                    <a:cubicBezTo>
                      <a:pt x="119" y="115"/>
                      <a:pt x="119" y="115"/>
                      <a:pt x="119" y="115"/>
                    </a:cubicBezTo>
                    <a:cubicBezTo>
                      <a:pt x="118" y="115"/>
                      <a:pt x="118" y="115"/>
                      <a:pt x="118" y="115"/>
                    </a:cubicBezTo>
                    <a:close/>
                    <a:moveTo>
                      <a:pt x="118" y="116"/>
                    </a:moveTo>
                    <a:cubicBezTo>
                      <a:pt x="118" y="116"/>
                      <a:pt x="118" y="116"/>
                      <a:pt x="118" y="116"/>
                    </a:cubicBezTo>
                    <a:cubicBezTo>
                      <a:pt x="117" y="116"/>
                      <a:pt x="117" y="116"/>
                      <a:pt x="117" y="116"/>
                    </a:cubicBezTo>
                    <a:cubicBezTo>
                      <a:pt x="117" y="116"/>
                      <a:pt x="117" y="116"/>
                      <a:pt x="117" y="116"/>
                    </a:cubicBezTo>
                    <a:cubicBezTo>
                      <a:pt x="117" y="116"/>
                      <a:pt x="117" y="116"/>
                      <a:pt x="117" y="116"/>
                    </a:cubicBezTo>
                    <a:cubicBezTo>
                      <a:pt x="117" y="116"/>
                      <a:pt x="117" y="116"/>
                      <a:pt x="117" y="116"/>
                    </a:cubicBezTo>
                    <a:cubicBezTo>
                      <a:pt x="118" y="117"/>
                      <a:pt x="118" y="117"/>
                      <a:pt x="118" y="117"/>
                    </a:cubicBezTo>
                    <a:cubicBezTo>
                      <a:pt x="118" y="117"/>
                      <a:pt x="118" y="117"/>
                      <a:pt x="118" y="117"/>
                    </a:cubicBezTo>
                    <a:cubicBezTo>
                      <a:pt x="118" y="117"/>
                      <a:pt x="118" y="117"/>
                      <a:pt x="118" y="117"/>
                    </a:cubicBezTo>
                    <a:cubicBezTo>
                      <a:pt x="118" y="117"/>
                      <a:pt x="118" y="117"/>
                      <a:pt x="118" y="117"/>
                    </a:cubicBezTo>
                    <a:cubicBezTo>
                      <a:pt x="118" y="117"/>
                      <a:pt x="118" y="117"/>
                      <a:pt x="118" y="117"/>
                    </a:cubicBezTo>
                    <a:cubicBezTo>
                      <a:pt x="118" y="117"/>
                      <a:pt x="118" y="117"/>
                      <a:pt x="118" y="117"/>
                    </a:cubicBezTo>
                    <a:cubicBezTo>
                      <a:pt x="118" y="117"/>
                      <a:pt x="118" y="117"/>
                      <a:pt x="118" y="117"/>
                    </a:cubicBezTo>
                    <a:cubicBezTo>
                      <a:pt x="118" y="117"/>
                      <a:pt x="118" y="117"/>
                      <a:pt x="118" y="117"/>
                    </a:cubicBezTo>
                    <a:cubicBezTo>
                      <a:pt x="117" y="117"/>
                      <a:pt x="117" y="117"/>
                      <a:pt x="117" y="117"/>
                    </a:cubicBezTo>
                    <a:cubicBezTo>
                      <a:pt x="117" y="117"/>
                      <a:pt x="117" y="117"/>
                      <a:pt x="117" y="117"/>
                    </a:cubicBezTo>
                    <a:cubicBezTo>
                      <a:pt x="118" y="117"/>
                      <a:pt x="118" y="117"/>
                      <a:pt x="118" y="117"/>
                    </a:cubicBezTo>
                    <a:cubicBezTo>
                      <a:pt x="118" y="117"/>
                      <a:pt x="118" y="117"/>
                      <a:pt x="118" y="117"/>
                    </a:cubicBezTo>
                    <a:cubicBezTo>
                      <a:pt x="118" y="117"/>
                      <a:pt x="118" y="117"/>
                      <a:pt x="118" y="117"/>
                    </a:cubicBezTo>
                    <a:cubicBezTo>
                      <a:pt x="118" y="117"/>
                      <a:pt x="118" y="117"/>
                      <a:pt x="118" y="117"/>
                    </a:cubicBezTo>
                    <a:cubicBezTo>
                      <a:pt x="118" y="117"/>
                      <a:pt x="118" y="117"/>
                      <a:pt x="118" y="117"/>
                    </a:cubicBezTo>
                    <a:cubicBezTo>
                      <a:pt x="118" y="117"/>
                      <a:pt x="118" y="117"/>
                      <a:pt x="118" y="117"/>
                    </a:cubicBezTo>
                    <a:cubicBezTo>
                      <a:pt x="118" y="117"/>
                      <a:pt x="118" y="117"/>
                      <a:pt x="118" y="117"/>
                    </a:cubicBezTo>
                    <a:cubicBezTo>
                      <a:pt x="118" y="117"/>
                      <a:pt x="118" y="117"/>
                      <a:pt x="118" y="117"/>
                    </a:cubicBezTo>
                    <a:cubicBezTo>
                      <a:pt x="118" y="117"/>
                      <a:pt x="118" y="117"/>
                      <a:pt x="118" y="117"/>
                    </a:cubicBezTo>
                    <a:cubicBezTo>
                      <a:pt x="118" y="117"/>
                      <a:pt x="118" y="117"/>
                      <a:pt x="118" y="117"/>
                    </a:cubicBezTo>
                    <a:cubicBezTo>
                      <a:pt x="118" y="117"/>
                      <a:pt x="118" y="117"/>
                      <a:pt x="118" y="117"/>
                    </a:cubicBezTo>
                    <a:cubicBezTo>
                      <a:pt x="118" y="117"/>
                      <a:pt x="118" y="117"/>
                      <a:pt x="118" y="117"/>
                    </a:cubicBezTo>
                    <a:cubicBezTo>
                      <a:pt x="118" y="117"/>
                      <a:pt x="118" y="117"/>
                      <a:pt x="118" y="117"/>
                    </a:cubicBezTo>
                    <a:cubicBezTo>
                      <a:pt x="118" y="117"/>
                      <a:pt x="118" y="117"/>
                      <a:pt x="118" y="117"/>
                    </a:cubicBezTo>
                    <a:cubicBezTo>
                      <a:pt x="118" y="117"/>
                      <a:pt x="118" y="117"/>
                      <a:pt x="118" y="117"/>
                    </a:cubicBezTo>
                    <a:cubicBezTo>
                      <a:pt x="118" y="117"/>
                      <a:pt x="118" y="117"/>
                      <a:pt x="118" y="117"/>
                    </a:cubicBezTo>
                    <a:cubicBezTo>
                      <a:pt x="118" y="117"/>
                      <a:pt x="118" y="117"/>
                      <a:pt x="118" y="117"/>
                    </a:cubicBezTo>
                    <a:cubicBezTo>
                      <a:pt x="119" y="118"/>
                      <a:pt x="119" y="118"/>
                      <a:pt x="119" y="118"/>
                    </a:cubicBezTo>
                    <a:cubicBezTo>
                      <a:pt x="119" y="118"/>
                      <a:pt x="119" y="118"/>
                      <a:pt x="119" y="118"/>
                    </a:cubicBezTo>
                    <a:cubicBezTo>
                      <a:pt x="119" y="118"/>
                      <a:pt x="119" y="118"/>
                      <a:pt x="119" y="118"/>
                    </a:cubicBezTo>
                    <a:cubicBezTo>
                      <a:pt x="119" y="118"/>
                      <a:pt x="119" y="118"/>
                      <a:pt x="119" y="118"/>
                    </a:cubicBezTo>
                    <a:cubicBezTo>
                      <a:pt x="119" y="118"/>
                      <a:pt x="119" y="118"/>
                      <a:pt x="119" y="118"/>
                    </a:cubicBezTo>
                    <a:cubicBezTo>
                      <a:pt x="119" y="118"/>
                      <a:pt x="119" y="118"/>
                      <a:pt x="119" y="118"/>
                    </a:cubicBezTo>
                    <a:cubicBezTo>
                      <a:pt x="119" y="118"/>
                      <a:pt x="119" y="118"/>
                      <a:pt x="119" y="118"/>
                    </a:cubicBezTo>
                    <a:cubicBezTo>
                      <a:pt x="120" y="118"/>
                      <a:pt x="120" y="118"/>
                      <a:pt x="120" y="118"/>
                    </a:cubicBezTo>
                    <a:cubicBezTo>
                      <a:pt x="119" y="118"/>
                      <a:pt x="119" y="118"/>
                      <a:pt x="119" y="118"/>
                    </a:cubicBezTo>
                    <a:cubicBezTo>
                      <a:pt x="119" y="118"/>
                      <a:pt x="119" y="118"/>
                      <a:pt x="119" y="118"/>
                    </a:cubicBezTo>
                    <a:cubicBezTo>
                      <a:pt x="119" y="118"/>
                      <a:pt x="119" y="118"/>
                      <a:pt x="119" y="118"/>
                    </a:cubicBezTo>
                    <a:cubicBezTo>
                      <a:pt x="119" y="118"/>
                      <a:pt x="119" y="118"/>
                      <a:pt x="119" y="118"/>
                    </a:cubicBezTo>
                    <a:cubicBezTo>
                      <a:pt x="119" y="117"/>
                      <a:pt x="119" y="117"/>
                      <a:pt x="119" y="117"/>
                    </a:cubicBezTo>
                    <a:cubicBezTo>
                      <a:pt x="119" y="117"/>
                      <a:pt x="119" y="117"/>
                      <a:pt x="119" y="117"/>
                    </a:cubicBezTo>
                    <a:cubicBezTo>
                      <a:pt x="119" y="117"/>
                      <a:pt x="119" y="117"/>
                      <a:pt x="119" y="117"/>
                    </a:cubicBezTo>
                    <a:cubicBezTo>
                      <a:pt x="119" y="117"/>
                      <a:pt x="119" y="117"/>
                      <a:pt x="119" y="117"/>
                    </a:cubicBezTo>
                    <a:cubicBezTo>
                      <a:pt x="119" y="117"/>
                      <a:pt x="119" y="117"/>
                      <a:pt x="119" y="117"/>
                    </a:cubicBezTo>
                    <a:cubicBezTo>
                      <a:pt x="119" y="117"/>
                      <a:pt x="119" y="117"/>
                      <a:pt x="119" y="117"/>
                    </a:cubicBezTo>
                    <a:cubicBezTo>
                      <a:pt x="119" y="117"/>
                      <a:pt x="119" y="117"/>
                      <a:pt x="119" y="117"/>
                    </a:cubicBezTo>
                    <a:cubicBezTo>
                      <a:pt x="119" y="117"/>
                      <a:pt x="119" y="117"/>
                      <a:pt x="119" y="117"/>
                    </a:cubicBezTo>
                    <a:cubicBezTo>
                      <a:pt x="119" y="117"/>
                      <a:pt x="119" y="117"/>
                      <a:pt x="119" y="117"/>
                    </a:cubicBezTo>
                    <a:cubicBezTo>
                      <a:pt x="119" y="117"/>
                      <a:pt x="119" y="117"/>
                      <a:pt x="119" y="117"/>
                    </a:cubicBezTo>
                    <a:cubicBezTo>
                      <a:pt x="119" y="117"/>
                      <a:pt x="119" y="117"/>
                      <a:pt x="119" y="117"/>
                    </a:cubicBezTo>
                    <a:cubicBezTo>
                      <a:pt x="119" y="117"/>
                      <a:pt x="119" y="117"/>
                      <a:pt x="119" y="117"/>
                    </a:cubicBezTo>
                    <a:cubicBezTo>
                      <a:pt x="119" y="117"/>
                      <a:pt x="119" y="117"/>
                      <a:pt x="119" y="117"/>
                    </a:cubicBezTo>
                    <a:cubicBezTo>
                      <a:pt x="119" y="117"/>
                      <a:pt x="119" y="117"/>
                      <a:pt x="119" y="117"/>
                    </a:cubicBezTo>
                    <a:cubicBezTo>
                      <a:pt x="119" y="117"/>
                      <a:pt x="119" y="117"/>
                      <a:pt x="119" y="117"/>
                    </a:cubicBezTo>
                    <a:cubicBezTo>
                      <a:pt x="120" y="117"/>
                      <a:pt x="120" y="117"/>
                      <a:pt x="120" y="117"/>
                    </a:cubicBezTo>
                    <a:cubicBezTo>
                      <a:pt x="120" y="117"/>
                      <a:pt x="120" y="117"/>
                      <a:pt x="120" y="117"/>
                    </a:cubicBezTo>
                    <a:cubicBezTo>
                      <a:pt x="120" y="117"/>
                      <a:pt x="120" y="117"/>
                      <a:pt x="120" y="117"/>
                    </a:cubicBezTo>
                    <a:cubicBezTo>
                      <a:pt x="120" y="116"/>
                      <a:pt x="120" y="116"/>
                      <a:pt x="120" y="116"/>
                    </a:cubicBezTo>
                    <a:cubicBezTo>
                      <a:pt x="120" y="116"/>
                      <a:pt x="120" y="116"/>
                      <a:pt x="120" y="116"/>
                    </a:cubicBezTo>
                    <a:cubicBezTo>
                      <a:pt x="119" y="116"/>
                      <a:pt x="119" y="116"/>
                      <a:pt x="119" y="116"/>
                    </a:cubicBezTo>
                    <a:cubicBezTo>
                      <a:pt x="119" y="116"/>
                      <a:pt x="119" y="116"/>
                      <a:pt x="119" y="116"/>
                    </a:cubicBezTo>
                    <a:cubicBezTo>
                      <a:pt x="119" y="116"/>
                      <a:pt x="119" y="116"/>
                      <a:pt x="119" y="116"/>
                    </a:cubicBezTo>
                    <a:cubicBezTo>
                      <a:pt x="119" y="116"/>
                      <a:pt x="119" y="116"/>
                      <a:pt x="119" y="116"/>
                    </a:cubicBezTo>
                    <a:cubicBezTo>
                      <a:pt x="119" y="116"/>
                      <a:pt x="119" y="116"/>
                      <a:pt x="119" y="116"/>
                    </a:cubicBezTo>
                    <a:cubicBezTo>
                      <a:pt x="119" y="116"/>
                      <a:pt x="119" y="116"/>
                      <a:pt x="119" y="116"/>
                    </a:cubicBezTo>
                    <a:cubicBezTo>
                      <a:pt x="119" y="116"/>
                      <a:pt x="119" y="116"/>
                      <a:pt x="119" y="116"/>
                    </a:cubicBezTo>
                    <a:cubicBezTo>
                      <a:pt x="118" y="116"/>
                      <a:pt x="118" y="116"/>
                      <a:pt x="118" y="116"/>
                    </a:cubicBezTo>
                    <a:cubicBezTo>
                      <a:pt x="118" y="116"/>
                      <a:pt x="118" y="116"/>
                      <a:pt x="118" y="116"/>
                    </a:cubicBezTo>
                    <a:cubicBezTo>
                      <a:pt x="118" y="116"/>
                      <a:pt x="118" y="116"/>
                      <a:pt x="118" y="116"/>
                    </a:cubicBezTo>
                    <a:cubicBezTo>
                      <a:pt x="119" y="116"/>
                      <a:pt x="119" y="116"/>
                      <a:pt x="119" y="116"/>
                    </a:cubicBezTo>
                    <a:cubicBezTo>
                      <a:pt x="119" y="116"/>
                      <a:pt x="119" y="116"/>
                      <a:pt x="119" y="116"/>
                    </a:cubicBezTo>
                    <a:cubicBezTo>
                      <a:pt x="119" y="116"/>
                      <a:pt x="119" y="116"/>
                      <a:pt x="119" y="116"/>
                    </a:cubicBezTo>
                    <a:cubicBezTo>
                      <a:pt x="119" y="116"/>
                      <a:pt x="119" y="116"/>
                      <a:pt x="119" y="116"/>
                    </a:cubicBezTo>
                    <a:cubicBezTo>
                      <a:pt x="119" y="116"/>
                      <a:pt x="119" y="116"/>
                      <a:pt x="119" y="116"/>
                    </a:cubicBezTo>
                    <a:cubicBezTo>
                      <a:pt x="119" y="116"/>
                      <a:pt x="119" y="116"/>
                      <a:pt x="119" y="116"/>
                    </a:cubicBezTo>
                    <a:cubicBezTo>
                      <a:pt x="119" y="116"/>
                      <a:pt x="119" y="116"/>
                      <a:pt x="119" y="116"/>
                    </a:cubicBezTo>
                    <a:cubicBezTo>
                      <a:pt x="119" y="116"/>
                      <a:pt x="119" y="116"/>
                      <a:pt x="119" y="116"/>
                    </a:cubicBezTo>
                    <a:cubicBezTo>
                      <a:pt x="119" y="116"/>
                      <a:pt x="119" y="116"/>
                      <a:pt x="119" y="116"/>
                    </a:cubicBezTo>
                    <a:cubicBezTo>
                      <a:pt x="119" y="116"/>
                      <a:pt x="119" y="116"/>
                      <a:pt x="119" y="116"/>
                    </a:cubicBezTo>
                    <a:cubicBezTo>
                      <a:pt x="119" y="116"/>
                      <a:pt x="119" y="116"/>
                      <a:pt x="119" y="116"/>
                    </a:cubicBezTo>
                    <a:cubicBezTo>
                      <a:pt x="119" y="116"/>
                      <a:pt x="119" y="116"/>
                      <a:pt x="119" y="116"/>
                    </a:cubicBezTo>
                    <a:cubicBezTo>
                      <a:pt x="118" y="116"/>
                      <a:pt x="118" y="116"/>
                      <a:pt x="118" y="116"/>
                    </a:cubicBezTo>
                    <a:cubicBezTo>
                      <a:pt x="118" y="116"/>
                      <a:pt x="118" y="116"/>
                      <a:pt x="118" y="116"/>
                    </a:cubicBezTo>
                    <a:cubicBezTo>
                      <a:pt x="118" y="116"/>
                      <a:pt x="118" y="116"/>
                      <a:pt x="118" y="116"/>
                    </a:cubicBezTo>
                    <a:cubicBezTo>
                      <a:pt x="118" y="116"/>
                      <a:pt x="118" y="116"/>
                      <a:pt x="118" y="116"/>
                    </a:cubicBezTo>
                    <a:cubicBezTo>
                      <a:pt x="118" y="116"/>
                      <a:pt x="118" y="116"/>
                      <a:pt x="118" y="116"/>
                    </a:cubicBezTo>
                    <a:cubicBezTo>
                      <a:pt x="118" y="116"/>
                      <a:pt x="118" y="116"/>
                      <a:pt x="118" y="116"/>
                    </a:cubicBezTo>
                    <a:cubicBezTo>
                      <a:pt x="118" y="116"/>
                      <a:pt x="118" y="116"/>
                      <a:pt x="118" y="116"/>
                    </a:cubicBezTo>
                    <a:cubicBezTo>
                      <a:pt x="118" y="116"/>
                      <a:pt x="118" y="116"/>
                      <a:pt x="118" y="116"/>
                    </a:cubicBezTo>
                    <a:cubicBezTo>
                      <a:pt x="118" y="116"/>
                      <a:pt x="118" y="116"/>
                      <a:pt x="118" y="116"/>
                    </a:cubicBezTo>
                    <a:cubicBezTo>
                      <a:pt x="118" y="116"/>
                      <a:pt x="118" y="116"/>
                      <a:pt x="118" y="116"/>
                    </a:cubicBezTo>
                    <a:cubicBezTo>
                      <a:pt x="118" y="116"/>
                      <a:pt x="118" y="116"/>
                      <a:pt x="118" y="116"/>
                    </a:cubicBezTo>
                    <a:cubicBezTo>
                      <a:pt x="118" y="116"/>
                      <a:pt x="118" y="116"/>
                      <a:pt x="118" y="116"/>
                    </a:cubicBezTo>
                    <a:close/>
                    <a:moveTo>
                      <a:pt x="123" y="101"/>
                    </a:moveTo>
                    <a:cubicBezTo>
                      <a:pt x="123" y="101"/>
                      <a:pt x="123" y="101"/>
                      <a:pt x="123" y="101"/>
                    </a:cubicBezTo>
                    <a:cubicBezTo>
                      <a:pt x="123" y="101"/>
                      <a:pt x="123" y="101"/>
                      <a:pt x="123" y="101"/>
                    </a:cubicBezTo>
                    <a:cubicBezTo>
                      <a:pt x="123" y="102"/>
                      <a:pt x="123" y="102"/>
                      <a:pt x="123" y="102"/>
                    </a:cubicBezTo>
                    <a:cubicBezTo>
                      <a:pt x="123" y="102"/>
                      <a:pt x="123" y="102"/>
                      <a:pt x="123" y="102"/>
                    </a:cubicBezTo>
                    <a:cubicBezTo>
                      <a:pt x="123" y="102"/>
                      <a:pt x="123" y="102"/>
                      <a:pt x="123" y="102"/>
                    </a:cubicBezTo>
                    <a:cubicBezTo>
                      <a:pt x="123" y="102"/>
                      <a:pt x="123" y="102"/>
                      <a:pt x="123" y="102"/>
                    </a:cubicBezTo>
                    <a:cubicBezTo>
                      <a:pt x="123" y="101"/>
                      <a:pt x="123" y="101"/>
                      <a:pt x="123" y="101"/>
                    </a:cubicBezTo>
                    <a:cubicBezTo>
                      <a:pt x="123" y="101"/>
                      <a:pt x="123" y="101"/>
                      <a:pt x="123" y="101"/>
                    </a:cubicBezTo>
                    <a:cubicBezTo>
                      <a:pt x="123" y="101"/>
                      <a:pt x="123" y="101"/>
                      <a:pt x="123" y="101"/>
                    </a:cubicBezTo>
                    <a:close/>
                    <a:moveTo>
                      <a:pt x="116" y="113"/>
                    </a:moveTo>
                    <a:cubicBezTo>
                      <a:pt x="116" y="113"/>
                      <a:pt x="116" y="113"/>
                      <a:pt x="116" y="113"/>
                    </a:cubicBezTo>
                    <a:cubicBezTo>
                      <a:pt x="116" y="113"/>
                      <a:pt x="116" y="113"/>
                      <a:pt x="116" y="113"/>
                    </a:cubicBezTo>
                    <a:cubicBezTo>
                      <a:pt x="116" y="113"/>
                      <a:pt x="116" y="113"/>
                      <a:pt x="116" y="113"/>
                    </a:cubicBezTo>
                    <a:cubicBezTo>
                      <a:pt x="117" y="113"/>
                      <a:pt x="117" y="113"/>
                      <a:pt x="117" y="113"/>
                    </a:cubicBezTo>
                    <a:cubicBezTo>
                      <a:pt x="117" y="112"/>
                      <a:pt x="117" y="112"/>
                      <a:pt x="117" y="112"/>
                    </a:cubicBezTo>
                    <a:cubicBezTo>
                      <a:pt x="117" y="112"/>
                      <a:pt x="117" y="112"/>
                      <a:pt x="117" y="112"/>
                    </a:cubicBezTo>
                    <a:cubicBezTo>
                      <a:pt x="117" y="112"/>
                      <a:pt x="117" y="112"/>
                      <a:pt x="117" y="112"/>
                    </a:cubicBezTo>
                    <a:cubicBezTo>
                      <a:pt x="117" y="112"/>
                      <a:pt x="117" y="112"/>
                      <a:pt x="117" y="112"/>
                    </a:cubicBezTo>
                    <a:cubicBezTo>
                      <a:pt x="117" y="113"/>
                      <a:pt x="117" y="113"/>
                      <a:pt x="117" y="113"/>
                    </a:cubicBezTo>
                    <a:cubicBezTo>
                      <a:pt x="117" y="113"/>
                      <a:pt x="117" y="113"/>
                      <a:pt x="117" y="113"/>
                    </a:cubicBezTo>
                    <a:cubicBezTo>
                      <a:pt x="117" y="113"/>
                      <a:pt x="117" y="113"/>
                      <a:pt x="117" y="113"/>
                    </a:cubicBezTo>
                    <a:cubicBezTo>
                      <a:pt x="117" y="112"/>
                      <a:pt x="117" y="112"/>
                      <a:pt x="117" y="112"/>
                    </a:cubicBezTo>
                    <a:cubicBezTo>
                      <a:pt x="118" y="112"/>
                      <a:pt x="118" y="112"/>
                      <a:pt x="118" y="112"/>
                    </a:cubicBezTo>
                    <a:cubicBezTo>
                      <a:pt x="118" y="112"/>
                      <a:pt x="118" y="112"/>
                      <a:pt x="118" y="112"/>
                    </a:cubicBezTo>
                    <a:cubicBezTo>
                      <a:pt x="118" y="113"/>
                      <a:pt x="118" y="113"/>
                      <a:pt x="118" y="113"/>
                    </a:cubicBezTo>
                    <a:cubicBezTo>
                      <a:pt x="118" y="113"/>
                      <a:pt x="118" y="113"/>
                      <a:pt x="118" y="113"/>
                    </a:cubicBezTo>
                    <a:cubicBezTo>
                      <a:pt x="118" y="113"/>
                      <a:pt x="118" y="113"/>
                      <a:pt x="118" y="113"/>
                    </a:cubicBezTo>
                    <a:cubicBezTo>
                      <a:pt x="118" y="113"/>
                      <a:pt x="118" y="113"/>
                      <a:pt x="118" y="113"/>
                    </a:cubicBezTo>
                    <a:cubicBezTo>
                      <a:pt x="118" y="113"/>
                      <a:pt x="118" y="113"/>
                      <a:pt x="118" y="113"/>
                    </a:cubicBezTo>
                    <a:cubicBezTo>
                      <a:pt x="118" y="113"/>
                      <a:pt x="118" y="113"/>
                      <a:pt x="118" y="113"/>
                    </a:cubicBezTo>
                    <a:cubicBezTo>
                      <a:pt x="118" y="113"/>
                      <a:pt x="118" y="113"/>
                      <a:pt x="118" y="113"/>
                    </a:cubicBezTo>
                    <a:cubicBezTo>
                      <a:pt x="118" y="113"/>
                      <a:pt x="118" y="113"/>
                      <a:pt x="118" y="113"/>
                    </a:cubicBezTo>
                    <a:cubicBezTo>
                      <a:pt x="118" y="113"/>
                      <a:pt x="118" y="113"/>
                      <a:pt x="118" y="113"/>
                    </a:cubicBezTo>
                    <a:cubicBezTo>
                      <a:pt x="118" y="113"/>
                      <a:pt x="118" y="113"/>
                      <a:pt x="118" y="113"/>
                    </a:cubicBezTo>
                    <a:cubicBezTo>
                      <a:pt x="118" y="113"/>
                      <a:pt x="118" y="113"/>
                      <a:pt x="118" y="113"/>
                    </a:cubicBezTo>
                    <a:cubicBezTo>
                      <a:pt x="119" y="113"/>
                      <a:pt x="119" y="113"/>
                      <a:pt x="119" y="113"/>
                    </a:cubicBezTo>
                    <a:cubicBezTo>
                      <a:pt x="119" y="113"/>
                      <a:pt x="119" y="113"/>
                      <a:pt x="119" y="113"/>
                    </a:cubicBezTo>
                    <a:cubicBezTo>
                      <a:pt x="119" y="113"/>
                      <a:pt x="119" y="113"/>
                      <a:pt x="119" y="113"/>
                    </a:cubicBezTo>
                    <a:cubicBezTo>
                      <a:pt x="119" y="113"/>
                      <a:pt x="119" y="113"/>
                      <a:pt x="119" y="113"/>
                    </a:cubicBezTo>
                    <a:cubicBezTo>
                      <a:pt x="119" y="113"/>
                      <a:pt x="119" y="113"/>
                      <a:pt x="119" y="113"/>
                    </a:cubicBezTo>
                    <a:cubicBezTo>
                      <a:pt x="119" y="113"/>
                      <a:pt x="119" y="113"/>
                      <a:pt x="119" y="113"/>
                    </a:cubicBezTo>
                    <a:cubicBezTo>
                      <a:pt x="119" y="113"/>
                      <a:pt x="119" y="113"/>
                      <a:pt x="119" y="113"/>
                    </a:cubicBezTo>
                    <a:cubicBezTo>
                      <a:pt x="119" y="114"/>
                      <a:pt x="119" y="114"/>
                      <a:pt x="119" y="114"/>
                    </a:cubicBezTo>
                    <a:cubicBezTo>
                      <a:pt x="119" y="114"/>
                      <a:pt x="119" y="114"/>
                      <a:pt x="119" y="114"/>
                    </a:cubicBezTo>
                    <a:cubicBezTo>
                      <a:pt x="119" y="113"/>
                      <a:pt x="119" y="113"/>
                      <a:pt x="119" y="113"/>
                    </a:cubicBezTo>
                    <a:cubicBezTo>
                      <a:pt x="119" y="113"/>
                      <a:pt x="119" y="113"/>
                      <a:pt x="119" y="113"/>
                    </a:cubicBezTo>
                    <a:cubicBezTo>
                      <a:pt x="118" y="113"/>
                      <a:pt x="118" y="113"/>
                      <a:pt x="118" y="113"/>
                    </a:cubicBezTo>
                    <a:cubicBezTo>
                      <a:pt x="118" y="113"/>
                      <a:pt x="118" y="113"/>
                      <a:pt x="118" y="113"/>
                    </a:cubicBezTo>
                    <a:cubicBezTo>
                      <a:pt x="118" y="113"/>
                      <a:pt x="118" y="113"/>
                      <a:pt x="118" y="113"/>
                    </a:cubicBezTo>
                    <a:cubicBezTo>
                      <a:pt x="117" y="113"/>
                      <a:pt x="117" y="113"/>
                      <a:pt x="117" y="113"/>
                    </a:cubicBezTo>
                    <a:cubicBezTo>
                      <a:pt x="117" y="113"/>
                      <a:pt x="117" y="113"/>
                      <a:pt x="117" y="113"/>
                    </a:cubicBezTo>
                    <a:cubicBezTo>
                      <a:pt x="117" y="113"/>
                      <a:pt x="117" y="113"/>
                      <a:pt x="117" y="113"/>
                    </a:cubicBezTo>
                    <a:cubicBezTo>
                      <a:pt x="118" y="114"/>
                      <a:pt x="118" y="114"/>
                      <a:pt x="118" y="114"/>
                    </a:cubicBezTo>
                    <a:cubicBezTo>
                      <a:pt x="117" y="114"/>
                      <a:pt x="117" y="114"/>
                      <a:pt x="117" y="114"/>
                    </a:cubicBezTo>
                    <a:cubicBezTo>
                      <a:pt x="117" y="114"/>
                      <a:pt x="117" y="114"/>
                      <a:pt x="117" y="114"/>
                    </a:cubicBezTo>
                    <a:cubicBezTo>
                      <a:pt x="117" y="114"/>
                      <a:pt x="117" y="114"/>
                      <a:pt x="117" y="114"/>
                    </a:cubicBezTo>
                    <a:cubicBezTo>
                      <a:pt x="117" y="114"/>
                      <a:pt x="117" y="114"/>
                      <a:pt x="117" y="114"/>
                    </a:cubicBezTo>
                    <a:cubicBezTo>
                      <a:pt x="117" y="114"/>
                      <a:pt x="117" y="114"/>
                      <a:pt x="117" y="114"/>
                    </a:cubicBezTo>
                    <a:cubicBezTo>
                      <a:pt x="117" y="114"/>
                      <a:pt x="117" y="114"/>
                      <a:pt x="117" y="114"/>
                    </a:cubicBezTo>
                    <a:cubicBezTo>
                      <a:pt x="117" y="114"/>
                      <a:pt x="117" y="114"/>
                      <a:pt x="117" y="114"/>
                    </a:cubicBezTo>
                    <a:cubicBezTo>
                      <a:pt x="117" y="114"/>
                      <a:pt x="117" y="114"/>
                      <a:pt x="117" y="114"/>
                    </a:cubicBezTo>
                    <a:cubicBezTo>
                      <a:pt x="117" y="114"/>
                      <a:pt x="117" y="114"/>
                      <a:pt x="117" y="114"/>
                    </a:cubicBezTo>
                    <a:cubicBezTo>
                      <a:pt x="117" y="114"/>
                      <a:pt x="117" y="114"/>
                      <a:pt x="117" y="114"/>
                    </a:cubicBezTo>
                    <a:cubicBezTo>
                      <a:pt x="117" y="114"/>
                      <a:pt x="117" y="114"/>
                      <a:pt x="117" y="114"/>
                    </a:cubicBezTo>
                    <a:cubicBezTo>
                      <a:pt x="117" y="114"/>
                      <a:pt x="117" y="114"/>
                      <a:pt x="117" y="114"/>
                    </a:cubicBezTo>
                    <a:cubicBezTo>
                      <a:pt x="117" y="114"/>
                      <a:pt x="117" y="114"/>
                      <a:pt x="117" y="114"/>
                    </a:cubicBezTo>
                    <a:cubicBezTo>
                      <a:pt x="117" y="114"/>
                      <a:pt x="117" y="114"/>
                      <a:pt x="117" y="114"/>
                    </a:cubicBezTo>
                    <a:cubicBezTo>
                      <a:pt x="117" y="114"/>
                      <a:pt x="117" y="114"/>
                      <a:pt x="117" y="114"/>
                    </a:cubicBezTo>
                    <a:cubicBezTo>
                      <a:pt x="117" y="113"/>
                      <a:pt x="117" y="113"/>
                      <a:pt x="117" y="113"/>
                    </a:cubicBezTo>
                    <a:cubicBezTo>
                      <a:pt x="117" y="113"/>
                      <a:pt x="117" y="113"/>
                      <a:pt x="117" y="113"/>
                    </a:cubicBezTo>
                    <a:cubicBezTo>
                      <a:pt x="117" y="113"/>
                      <a:pt x="117" y="113"/>
                      <a:pt x="117" y="113"/>
                    </a:cubicBezTo>
                    <a:cubicBezTo>
                      <a:pt x="117" y="113"/>
                      <a:pt x="117" y="113"/>
                      <a:pt x="117" y="113"/>
                    </a:cubicBezTo>
                    <a:cubicBezTo>
                      <a:pt x="117" y="113"/>
                      <a:pt x="117" y="113"/>
                      <a:pt x="117" y="113"/>
                    </a:cubicBezTo>
                    <a:cubicBezTo>
                      <a:pt x="116" y="113"/>
                      <a:pt x="116" y="113"/>
                      <a:pt x="116" y="113"/>
                    </a:cubicBezTo>
                    <a:cubicBezTo>
                      <a:pt x="116" y="113"/>
                      <a:pt x="116" y="113"/>
                      <a:pt x="116" y="113"/>
                    </a:cubicBezTo>
                    <a:cubicBezTo>
                      <a:pt x="116" y="113"/>
                      <a:pt x="116" y="113"/>
                      <a:pt x="116" y="113"/>
                    </a:cubicBezTo>
                    <a:cubicBezTo>
                      <a:pt x="116" y="113"/>
                      <a:pt x="116" y="113"/>
                      <a:pt x="116" y="113"/>
                    </a:cubicBezTo>
                    <a:cubicBezTo>
                      <a:pt x="116" y="113"/>
                      <a:pt x="116" y="113"/>
                      <a:pt x="116" y="113"/>
                    </a:cubicBezTo>
                    <a:cubicBezTo>
                      <a:pt x="116" y="113"/>
                      <a:pt x="116" y="113"/>
                      <a:pt x="116" y="113"/>
                    </a:cubicBezTo>
                    <a:cubicBezTo>
                      <a:pt x="116" y="113"/>
                      <a:pt x="116" y="113"/>
                      <a:pt x="116" y="113"/>
                    </a:cubicBezTo>
                    <a:cubicBezTo>
                      <a:pt x="116" y="113"/>
                      <a:pt x="116" y="113"/>
                      <a:pt x="116" y="113"/>
                    </a:cubicBezTo>
                    <a:cubicBezTo>
                      <a:pt x="115" y="113"/>
                      <a:pt x="115" y="113"/>
                      <a:pt x="115" y="113"/>
                    </a:cubicBezTo>
                    <a:cubicBezTo>
                      <a:pt x="115" y="113"/>
                      <a:pt x="115" y="113"/>
                      <a:pt x="115" y="113"/>
                    </a:cubicBezTo>
                    <a:cubicBezTo>
                      <a:pt x="115" y="113"/>
                      <a:pt x="115" y="113"/>
                      <a:pt x="115" y="113"/>
                    </a:cubicBezTo>
                    <a:cubicBezTo>
                      <a:pt x="115" y="113"/>
                      <a:pt x="115" y="113"/>
                      <a:pt x="115" y="113"/>
                    </a:cubicBezTo>
                    <a:cubicBezTo>
                      <a:pt x="115" y="113"/>
                      <a:pt x="115" y="113"/>
                      <a:pt x="115" y="113"/>
                    </a:cubicBezTo>
                    <a:cubicBezTo>
                      <a:pt x="115" y="113"/>
                      <a:pt x="115" y="113"/>
                      <a:pt x="115" y="113"/>
                    </a:cubicBezTo>
                    <a:cubicBezTo>
                      <a:pt x="115" y="113"/>
                      <a:pt x="115" y="113"/>
                      <a:pt x="115" y="113"/>
                    </a:cubicBezTo>
                    <a:cubicBezTo>
                      <a:pt x="116" y="113"/>
                      <a:pt x="116" y="113"/>
                      <a:pt x="116" y="113"/>
                    </a:cubicBezTo>
                    <a:cubicBezTo>
                      <a:pt x="116" y="113"/>
                      <a:pt x="116" y="113"/>
                      <a:pt x="116" y="113"/>
                    </a:cubicBezTo>
                    <a:cubicBezTo>
                      <a:pt x="116" y="113"/>
                      <a:pt x="116" y="113"/>
                      <a:pt x="116" y="113"/>
                    </a:cubicBezTo>
                    <a:cubicBezTo>
                      <a:pt x="116" y="113"/>
                      <a:pt x="116" y="113"/>
                      <a:pt x="116" y="113"/>
                    </a:cubicBezTo>
                    <a:cubicBezTo>
                      <a:pt x="116" y="113"/>
                      <a:pt x="116" y="113"/>
                      <a:pt x="116" y="113"/>
                    </a:cubicBezTo>
                    <a:cubicBezTo>
                      <a:pt x="116" y="113"/>
                      <a:pt x="116" y="113"/>
                      <a:pt x="116" y="113"/>
                    </a:cubicBezTo>
                    <a:cubicBezTo>
                      <a:pt x="116" y="113"/>
                      <a:pt x="116" y="113"/>
                      <a:pt x="116" y="113"/>
                    </a:cubicBezTo>
                    <a:cubicBezTo>
                      <a:pt x="116" y="113"/>
                      <a:pt x="116" y="113"/>
                      <a:pt x="116" y="113"/>
                    </a:cubicBezTo>
                    <a:close/>
                    <a:moveTo>
                      <a:pt x="116" y="110"/>
                    </a:moveTo>
                    <a:cubicBezTo>
                      <a:pt x="116" y="110"/>
                      <a:pt x="116" y="110"/>
                      <a:pt x="116" y="110"/>
                    </a:cubicBezTo>
                    <a:cubicBezTo>
                      <a:pt x="116" y="110"/>
                      <a:pt x="116" y="110"/>
                      <a:pt x="116" y="110"/>
                    </a:cubicBezTo>
                    <a:cubicBezTo>
                      <a:pt x="116" y="110"/>
                      <a:pt x="116" y="110"/>
                      <a:pt x="116" y="110"/>
                    </a:cubicBezTo>
                    <a:cubicBezTo>
                      <a:pt x="116" y="110"/>
                      <a:pt x="116" y="110"/>
                      <a:pt x="116" y="110"/>
                    </a:cubicBezTo>
                    <a:cubicBezTo>
                      <a:pt x="116" y="110"/>
                      <a:pt x="116" y="110"/>
                      <a:pt x="116" y="110"/>
                    </a:cubicBezTo>
                    <a:cubicBezTo>
                      <a:pt x="116" y="110"/>
                      <a:pt x="116" y="110"/>
                      <a:pt x="116" y="110"/>
                    </a:cubicBezTo>
                    <a:cubicBezTo>
                      <a:pt x="116" y="110"/>
                      <a:pt x="116" y="110"/>
                      <a:pt x="116" y="110"/>
                    </a:cubicBezTo>
                    <a:cubicBezTo>
                      <a:pt x="117" y="110"/>
                      <a:pt x="117" y="110"/>
                      <a:pt x="117" y="110"/>
                    </a:cubicBezTo>
                    <a:cubicBezTo>
                      <a:pt x="117" y="110"/>
                      <a:pt x="117" y="110"/>
                      <a:pt x="117" y="110"/>
                    </a:cubicBezTo>
                    <a:cubicBezTo>
                      <a:pt x="117" y="110"/>
                      <a:pt x="117" y="110"/>
                      <a:pt x="117" y="110"/>
                    </a:cubicBezTo>
                    <a:cubicBezTo>
                      <a:pt x="117" y="110"/>
                      <a:pt x="117" y="110"/>
                      <a:pt x="117" y="110"/>
                    </a:cubicBezTo>
                    <a:cubicBezTo>
                      <a:pt x="117" y="110"/>
                      <a:pt x="117" y="110"/>
                      <a:pt x="117" y="110"/>
                    </a:cubicBezTo>
                    <a:cubicBezTo>
                      <a:pt x="117" y="110"/>
                      <a:pt x="117" y="110"/>
                      <a:pt x="117" y="110"/>
                    </a:cubicBezTo>
                    <a:cubicBezTo>
                      <a:pt x="117" y="110"/>
                      <a:pt x="117" y="110"/>
                      <a:pt x="117" y="110"/>
                    </a:cubicBezTo>
                    <a:cubicBezTo>
                      <a:pt x="117" y="110"/>
                      <a:pt x="117" y="110"/>
                      <a:pt x="117" y="110"/>
                    </a:cubicBezTo>
                    <a:cubicBezTo>
                      <a:pt x="117" y="110"/>
                      <a:pt x="117" y="110"/>
                      <a:pt x="117" y="110"/>
                    </a:cubicBezTo>
                    <a:cubicBezTo>
                      <a:pt x="118" y="110"/>
                      <a:pt x="118" y="110"/>
                      <a:pt x="118" y="110"/>
                    </a:cubicBezTo>
                    <a:cubicBezTo>
                      <a:pt x="118" y="110"/>
                      <a:pt x="118" y="110"/>
                      <a:pt x="118" y="110"/>
                    </a:cubicBezTo>
                    <a:cubicBezTo>
                      <a:pt x="117" y="110"/>
                      <a:pt x="117" y="110"/>
                      <a:pt x="117" y="110"/>
                    </a:cubicBezTo>
                    <a:cubicBezTo>
                      <a:pt x="117" y="110"/>
                      <a:pt x="117" y="110"/>
                      <a:pt x="117" y="110"/>
                    </a:cubicBezTo>
                    <a:cubicBezTo>
                      <a:pt x="117" y="110"/>
                      <a:pt x="117" y="110"/>
                      <a:pt x="117" y="110"/>
                    </a:cubicBezTo>
                    <a:cubicBezTo>
                      <a:pt x="117" y="110"/>
                      <a:pt x="117" y="110"/>
                      <a:pt x="117" y="110"/>
                    </a:cubicBezTo>
                    <a:cubicBezTo>
                      <a:pt x="117" y="111"/>
                      <a:pt x="117" y="111"/>
                      <a:pt x="117" y="111"/>
                    </a:cubicBezTo>
                    <a:cubicBezTo>
                      <a:pt x="116" y="111"/>
                      <a:pt x="116" y="111"/>
                      <a:pt x="116" y="111"/>
                    </a:cubicBezTo>
                    <a:cubicBezTo>
                      <a:pt x="116" y="111"/>
                      <a:pt x="116" y="111"/>
                      <a:pt x="116" y="111"/>
                    </a:cubicBezTo>
                    <a:cubicBezTo>
                      <a:pt x="116" y="110"/>
                      <a:pt x="116" y="110"/>
                      <a:pt x="116" y="110"/>
                    </a:cubicBezTo>
                    <a:cubicBezTo>
                      <a:pt x="116" y="110"/>
                      <a:pt x="116" y="110"/>
                      <a:pt x="116" y="110"/>
                    </a:cubicBezTo>
                    <a:cubicBezTo>
                      <a:pt x="116" y="110"/>
                      <a:pt x="116" y="110"/>
                      <a:pt x="116" y="110"/>
                    </a:cubicBezTo>
                    <a:cubicBezTo>
                      <a:pt x="116" y="110"/>
                      <a:pt x="116" y="110"/>
                      <a:pt x="116" y="110"/>
                    </a:cubicBezTo>
                    <a:cubicBezTo>
                      <a:pt x="116" y="110"/>
                      <a:pt x="116" y="110"/>
                      <a:pt x="116" y="110"/>
                    </a:cubicBezTo>
                    <a:cubicBezTo>
                      <a:pt x="116" y="110"/>
                      <a:pt x="116" y="110"/>
                      <a:pt x="116" y="110"/>
                    </a:cubicBezTo>
                    <a:cubicBezTo>
                      <a:pt x="116" y="110"/>
                      <a:pt x="116" y="110"/>
                      <a:pt x="116" y="110"/>
                    </a:cubicBezTo>
                    <a:cubicBezTo>
                      <a:pt x="116" y="110"/>
                      <a:pt x="116" y="110"/>
                      <a:pt x="116" y="110"/>
                    </a:cubicBezTo>
                    <a:cubicBezTo>
                      <a:pt x="115" y="110"/>
                      <a:pt x="115" y="110"/>
                      <a:pt x="115" y="110"/>
                    </a:cubicBezTo>
                    <a:lnTo>
                      <a:pt x="116" y="110"/>
                    </a:lnTo>
                    <a:close/>
                    <a:moveTo>
                      <a:pt x="114" y="109"/>
                    </a:moveTo>
                    <a:cubicBezTo>
                      <a:pt x="114" y="109"/>
                      <a:pt x="114" y="109"/>
                      <a:pt x="114" y="109"/>
                    </a:cubicBezTo>
                    <a:cubicBezTo>
                      <a:pt x="114" y="109"/>
                      <a:pt x="114" y="109"/>
                      <a:pt x="114" y="109"/>
                    </a:cubicBezTo>
                    <a:cubicBezTo>
                      <a:pt x="115" y="108"/>
                      <a:pt x="115" y="108"/>
                      <a:pt x="115" y="108"/>
                    </a:cubicBezTo>
                    <a:cubicBezTo>
                      <a:pt x="115" y="108"/>
                      <a:pt x="115" y="108"/>
                      <a:pt x="115" y="108"/>
                    </a:cubicBezTo>
                    <a:cubicBezTo>
                      <a:pt x="115" y="109"/>
                      <a:pt x="115" y="109"/>
                      <a:pt x="115" y="109"/>
                    </a:cubicBezTo>
                    <a:cubicBezTo>
                      <a:pt x="115" y="109"/>
                      <a:pt x="115" y="109"/>
                      <a:pt x="115" y="109"/>
                    </a:cubicBezTo>
                    <a:lnTo>
                      <a:pt x="114" y="109"/>
                    </a:lnTo>
                    <a:close/>
                    <a:moveTo>
                      <a:pt x="115" y="107"/>
                    </a:moveTo>
                    <a:cubicBezTo>
                      <a:pt x="115" y="107"/>
                      <a:pt x="115" y="107"/>
                      <a:pt x="115" y="107"/>
                    </a:cubicBezTo>
                    <a:cubicBezTo>
                      <a:pt x="115" y="107"/>
                      <a:pt x="115" y="107"/>
                      <a:pt x="115" y="107"/>
                    </a:cubicBezTo>
                    <a:cubicBezTo>
                      <a:pt x="115" y="107"/>
                      <a:pt x="115" y="107"/>
                      <a:pt x="115" y="107"/>
                    </a:cubicBezTo>
                    <a:cubicBezTo>
                      <a:pt x="115" y="107"/>
                      <a:pt x="115" y="107"/>
                      <a:pt x="115" y="107"/>
                    </a:cubicBezTo>
                    <a:cubicBezTo>
                      <a:pt x="115" y="107"/>
                      <a:pt x="115" y="107"/>
                      <a:pt x="115" y="107"/>
                    </a:cubicBezTo>
                    <a:cubicBezTo>
                      <a:pt x="115" y="107"/>
                      <a:pt x="115" y="107"/>
                      <a:pt x="115" y="107"/>
                    </a:cubicBezTo>
                    <a:cubicBezTo>
                      <a:pt x="115" y="107"/>
                      <a:pt x="115" y="107"/>
                      <a:pt x="115" y="107"/>
                    </a:cubicBezTo>
                    <a:close/>
                    <a:moveTo>
                      <a:pt x="114" y="108"/>
                    </a:moveTo>
                    <a:cubicBezTo>
                      <a:pt x="114" y="108"/>
                      <a:pt x="114" y="108"/>
                      <a:pt x="114" y="108"/>
                    </a:cubicBezTo>
                    <a:cubicBezTo>
                      <a:pt x="114" y="108"/>
                      <a:pt x="114" y="108"/>
                      <a:pt x="114" y="108"/>
                    </a:cubicBezTo>
                    <a:cubicBezTo>
                      <a:pt x="114" y="108"/>
                      <a:pt x="114" y="108"/>
                      <a:pt x="114" y="108"/>
                    </a:cubicBezTo>
                    <a:cubicBezTo>
                      <a:pt x="114" y="108"/>
                      <a:pt x="114" y="108"/>
                      <a:pt x="114" y="108"/>
                    </a:cubicBezTo>
                    <a:cubicBezTo>
                      <a:pt x="114" y="108"/>
                      <a:pt x="114" y="108"/>
                      <a:pt x="114" y="108"/>
                    </a:cubicBezTo>
                    <a:cubicBezTo>
                      <a:pt x="114" y="108"/>
                      <a:pt x="114" y="108"/>
                      <a:pt x="114" y="108"/>
                    </a:cubicBezTo>
                    <a:cubicBezTo>
                      <a:pt x="115" y="108"/>
                      <a:pt x="115" y="108"/>
                      <a:pt x="115" y="108"/>
                    </a:cubicBezTo>
                    <a:cubicBezTo>
                      <a:pt x="115" y="108"/>
                      <a:pt x="115" y="108"/>
                      <a:pt x="115" y="108"/>
                    </a:cubicBezTo>
                    <a:cubicBezTo>
                      <a:pt x="115" y="107"/>
                      <a:pt x="115" y="107"/>
                      <a:pt x="115" y="107"/>
                    </a:cubicBezTo>
                    <a:cubicBezTo>
                      <a:pt x="115" y="107"/>
                      <a:pt x="115" y="107"/>
                      <a:pt x="115" y="107"/>
                    </a:cubicBezTo>
                    <a:cubicBezTo>
                      <a:pt x="115" y="107"/>
                      <a:pt x="115" y="107"/>
                      <a:pt x="115" y="107"/>
                    </a:cubicBezTo>
                    <a:cubicBezTo>
                      <a:pt x="115" y="107"/>
                      <a:pt x="115" y="107"/>
                      <a:pt x="115" y="107"/>
                    </a:cubicBezTo>
                    <a:cubicBezTo>
                      <a:pt x="115" y="107"/>
                      <a:pt x="115" y="107"/>
                      <a:pt x="115" y="107"/>
                    </a:cubicBezTo>
                    <a:cubicBezTo>
                      <a:pt x="115" y="107"/>
                      <a:pt x="115" y="107"/>
                      <a:pt x="115" y="107"/>
                    </a:cubicBezTo>
                    <a:cubicBezTo>
                      <a:pt x="115" y="107"/>
                      <a:pt x="115" y="107"/>
                      <a:pt x="115" y="107"/>
                    </a:cubicBezTo>
                    <a:cubicBezTo>
                      <a:pt x="115" y="107"/>
                      <a:pt x="115" y="107"/>
                      <a:pt x="115" y="107"/>
                    </a:cubicBezTo>
                    <a:cubicBezTo>
                      <a:pt x="115" y="107"/>
                      <a:pt x="115" y="107"/>
                      <a:pt x="115" y="107"/>
                    </a:cubicBezTo>
                    <a:cubicBezTo>
                      <a:pt x="115" y="108"/>
                      <a:pt x="115" y="108"/>
                      <a:pt x="115" y="108"/>
                    </a:cubicBezTo>
                    <a:cubicBezTo>
                      <a:pt x="115" y="108"/>
                      <a:pt x="115" y="108"/>
                      <a:pt x="115" y="108"/>
                    </a:cubicBezTo>
                    <a:cubicBezTo>
                      <a:pt x="115" y="108"/>
                      <a:pt x="115" y="108"/>
                      <a:pt x="115" y="108"/>
                    </a:cubicBezTo>
                    <a:cubicBezTo>
                      <a:pt x="115" y="108"/>
                      <a:pt x="115" y="108"/>
                      <a:pt x="115" y="108"/>
                    </a:cubicBezTo>
                    <a:cubicBezTo>
                      <a:pt x="115" y="108"/>
                      <a:pt x="115" y="108"/>
                      <a:pt x="115" y="108"/>
                    </a:cubicBezTo>
                    <a:cubicBezTo>
                      <a:pt x="115" y="108"/>
                      <a:pt x="115" y="108"/>
                      <a:pt x="115" y="108"/>
                    </a:cubicBezTo>
                    <a:cubicBezTo>
                      <a:pt x="115" y="108"/>
                      <a:pt x="115" y="108"/>
                      <a:pt x="115" y="108"/>
                    </a:cubicBezTo>
                    <a:cubicBezTo>
                      <a:pt x="114" y="108"/>
                      <a:pt x="114" y="108"/>
                      <a:pt x="114" y="108"/>
                    </a:cubicBezTo>
                    <a:cubicBezTo>
                      <a:pt x="114" y="108"/>
                      <a:pt x="114" y="108"/>
                      <a:pt x="114" y="108"/>
                    </a:cubicBezTo>
                    <a:cubicBezTo>
                      <a:pt x="114" y="108"/>
                      <a:pt x="114" y="108"/>
                      <a:pt x="114" y="108"/>
                    </a:cubicBezTo>
                    <a:cubicBezTo>
                      <a:pt x="114" y="108"/>
                      <a:pt x="114" y="108"/>
                      <a:pt x="114" y="108"/>
                    </a:cubicBezTo>
                    <a:cubicBezTo>
                      <a:pt x="114" y="108"/>
                      <a:pt x="114" y="108"/>
                      <a:pt x="114" y="108"/>
                    </a:cubicBezTo>
                    <a:cubicBezTo>
                      <a:pt x="114" y="108"/>
                      <a:pt x="114" y="108"/>
                      <a:pt x="114" y="108"/>
                    </a:cubicBezTo>
                    <a:cubicBezTo>
                      <a:pt x="114" y="108"/>
                      <a:pt x="114" y="108"/>
                      <a:pt x="114" y="108"/>
                    </a:cubicBezTo>
                    <a:close/>
                    <a:moveTo>
                      <a:pt x="115" y="105"/>
                    </a:moveTo>
                    <a:cubicBezTo>
                      <a:pt x="115" y="105"/>
                      <a:pt x="115" y="105"/>
                      <a:pt x="115" y="105"/>
                    </a:cubicBezTo>
                    <a:cubicBezTo>
                      <a:pt x="115" y="105"/>
                      <a:pt x="115" y="105"/>
                      <a:pt x="115" y="105"/>
                    </a:cubicBezTo>
                    <a:cubicBezTo>
                      <a:pt x="115" y="105"/>
                      <a:pt x="115" y="105"/>
                      <a:pt x="115" y="105"/>
                    </a:cubicBezTo>
                    <a:cubicBezTo>
                      <a:pt x="115" y="105"/>
                      <a:pt x="115" y="105"/>
                      <a:pt x="115" y="105"/>
                    </a:cubicBezTo>
                    <a:cubicBezTo>
                      <a:pt x="114" y="105"/>
                      <a:pt x="114" y="105"/>
                      <a:pt x="114" y="105"/>
                    </a:cubicBezTo>
                    <a:cubicBezTo>
                      <a:pt x="114" y="105"/>
                      <a:pt x="114" y="105"/>
                      <a:pt x="114" y="105"/>
                    </a:cubicBezTo>
                    <a:cubicBezTo>
                      <a:pt x="114" y="105"/>
                      <a:pt x="114" y="105"/>
                      <a:pt x="114" y="105"/>
                    </a:cubicBezTo>
                    <a:cubicBezTo>
                      <a:pt x="114" y="105"/>
                      <a:pt x="114" y="105"/>
                      <a:pt x="114" y="105"/>
                    </a:cubicBezTo>
                    <a:cubicBezTo>
                      <a:pt x="114" y="105"/>
                      <a:pt x="114" y="105"/>
                      <a:pt x="114" y="105"/>
                    </a:cubicBezTo>
                    <a:cubicBezTo>
                      <a:pt x="114" y="105"/>
                      <a:pt x="114" y="105"/>
                      <a:pt x="114" y="105"/>
                    </a:cubicBezTo>
                    <a:cubicBezTo>
                      <a:pt x="114" y="105"/>
                      <a:pt x="114" y="105"/>
                      <a:pt x="114" y="105"/>
                    </a:cubicBezTo>
                    <a:cubicBezTo>
                      <a:pt x="114" y="105"/>
                      <a:pt x="114" y="105"/>
                      <a:pt x="114" y="105"/>
                    </a:cubicBezTo>
                    <a:cubicBezTo>
                      <a:pt x="114" y="105"/>
                      <a:pt x="114" y="105"/>
                      <a:pt x="114" y="105"/>
                    </a:cubicBezTo>
                    <a:cubicBezTo>
                      <a:pt x="114" y="105"/>
                      <a:pt x="114" y="105"/>
                      <a:pt x="114" y="105"/>
                    </a:cubicBezTo>
                    <a:cubicBezTo>
                      <a:pt x="114" y="105"/>
                      <a:pt x="114" y="105"/>
                      <a:pt x="114" y="105"/>
                    </a:cubicBezTo>
                    <a:cubicBezTo>
                      <a:pt x="114" y="105"/>
                      <a:pt x="114" y="105"/>
                      <a:pt x="114" y="105"/>
                    </a:cubicBezTo>
                    <a:cubicBezTo>
                      <a:pt x="114" y="105"/>
                      <a:pt x="114" y="105"/>
                      <a:pt x="114" y="105"/>
                    </a:cubicBezTo>
                    <a:cubicBezTo>
                      <a:pt x="114" y="105"/>
                      <a:pt x="114" y="105"/>
                      <a:pt x="114" y="105"/>
                    </a:cubicBezTo>
                    <a:cubicBezTo>
                      <a:pt x="114" y="104"/>
                      <a:pt x="114" y="104"/>
                      <a:pt x="114" y="104"/>
                    </a:cubicBezTo>
                    <a:cubicBezTo>
                      <a:pt x="114" y="104"/>
                      <a:pt x="114" y="104"/>
                      <a:pt x="114" y="104"/>
                    </a:cubicBezTo>
                    <a:cubicBezTo>
                      <a:pt x="114" y="104"/>
                      <a:pt x="114" y="104"/>
                      <a:pt x="114" y="104"/>
                    </a:cubicBezTo>
                    <a:cubicBezTo>
                      <a:pt x="114" y="104"/>
                      <a:pt x="114" y="104"/>
                      <a:pt x="114" y="104"/>
                    </a:cubicBezTo>
                    <a:cubicBezTo>
                      <a:pt x="114" y="104"/>
                      <a:pt x="114" y="104"/>
                      <a:pt x="114" y="104"/>
                    </a:cubicBezTo>
                    <a:cubicBezTo>
                      <a:pt x="114" y="104"/>
                      <a:pt x="114" y="104"/>
                      <a:pt x="114" y="104"/>
                    </a:cubicBezTo>
                    <a:cubicBezTo>
                      <a:pt x="114" y="104"/>
                      <a:pt x="114" y="104"/>
                      <a:pt x="114" y="104"/>
                    </a:cubicBezTo>
                    <a:cubicBezTo>
                      <a:pt x="114" y="104"/>
                      <a:pt x="114" y="104"/>
                      <a:pt x="114" y="104"/>
                    </a:cubicBezTo>
                    <a:cubicBezTo>
                      <a:pt x="114" y="104"/>
                      <a:pt x="114" y="104"/>
                      <a:pt x="114" y="104"/>
                    </a:cubicBezTo>
                    <a:cubicBezTo>
                      <a:pt x="114" y="104"/>
                      <a:pt x="114" y="104"/>
                      <a:pt x="114" y="104"/>
                    </a:cubicBezTo>
                    <a:cubicBezTo>
                      <a:pt x="114" y="104"/>
                      <a:pt x="114" y="104"/>
                      <a:pt x="114" y="104"/>
                    </a:cubicBezTo>
                    <a:cubicBezTo>
                      <a:pt x="114" y="104"/>
                      <a:pt x="114" y="104"/>
                      <a:pt x="114" y="104"/>
                    </a:cubicBezTo>
                    <a:cubicBezTo>
                      <a:pt x="114" y="103"/>
                      <a:pt x="114" y="103"/>
                      <a:pt x="114" y="103"/>
                    </a:cubicBezTo>
                    <a:cubicBezTo>
                      <a:pt x="114" y="103"/>
                      <a:pt x="114" y="103"/>
                      <a:pt x="114" y="103"/>
                    </a:cubicBezTo>
                    <a:cubicBezTo>
                      <a:pt x="114" y="103"/>
                      <a:pt x="114" y="103"/>
                      <a:pt x="114" y="103"/>
                    </a:cubicBezTo>
                    <a:cubicBezTo>
                      <a:pt x="114" y="103"/>
                      <a:pt x="114" y="103"/>
                      <a:pt x="114" y="103"/>
                    </a:cubicBezTo>
                    <a:cubicBezTo>
                      <a:pt x="114" y="103"/>
                      <a:pt x="114" y="103"/>
                      <a:pt x="114" y="103"/>
                    </a:cubicBezTo>
                    <a:cubicBezTo>
                      <a:pt x="114" y="103"/>
                      <a:pt x="114" y="103"/>
                      <a:pt x="114" y="103"/>
                    </a:cubicBezTo>
                    <a:cubicBezTo>
                      <a:pt x="114" y="103"/>
                      <a:pt x="114" y="103"/>
                      <a:pt x="114" y="103"/>
                    </a:cubicBezTo>
                    <a:cubicBezTo>
                      <a:pt x="114" y="103"/>
                      <a:pt x="114" y="103"/>
                      <a:pt x="114" y="103"/>
                    </a:cubicBezTo>
                    <a:cubicBezTo>
                      <a:pt x="115" y="103"/>
                      <a:pt x="115" y="103"/>
                      <a:pt x="115" y="103"/>
                    </a:cubicBezTo>
                    <a:cubicBezTo>
                      <a:pt x="115" y="103"/>
                      <a:pt x="115" y="103"/>
                      <a:pt x="115" y="103"/>
                    </a:cubicBezTo>
                    <a:cubicBezTo>
                      <a:pt x="115" y="103"/>
                      <a:pt x="115" y="103"/>
                      <a:pt x="115" y="103"/>
                    </a:cubicBezTo>
                    <a:cubicBezTo>
                      <a:pt x="115" y="103"/>
                      <a:pt x="115" y="103"/>
                      <a:pt x="115" y="103"/>
                    </a:cubicBezTo>
                    <a:cubicBezTo>
                      <a:pt x="115" y="103"/>
                      <a:pt x="115" y="103"/>
                      <a:pt x="115" y="103"/>
                    </a:cubicBezTo>
                    <a:cubicBezTo>
                      <a:pt x="115" y="103"/>
                      <a:pt x="115" y="103"/>
                      <a:pt x="115" y="103"/>
                    </a:cubicBezTo>
                    <a:cubicBezTo>
                      <a:pt x="115" y="103"/>
                      <a:pt x="115" y="103"/>
                      <a:pt x="115" y="103"/>
                    </a:cubicBezTo>
                    <a:cubicBezTo>
                      <a:pt x="115" y="103"/>
                      <a:pt x="115" y="103"/>
                      <a:pt x="115" y="103"/>
                    </a:cubicBezTo>
                    <a:cubicBezTo>
                      <a:pt x="114" y="103"/>
                      <a:pt x="114" y="103"/>
                      <a:pt x="114" y="103"/>
                    </a:cubicBezTo>
                    <a:cubicBezTo>
                      <a:pt x="115" y="103"/>
                      <a:pt x="115" y="103"/>
                      <a:pt x="115" y="103"/>
                    </a:cubicBezTo>
                    <a:cubicBezTo>
                      <a:pt x="115" y="103"/>
                      <a:pt x="115" y="103"/>
                      <a:pt x="115" y="103"/>
                    </a:cubicBezTo>
                    <a:cubicBezTo>
                      <a:pt x="114" y="103"/>
                      <a:pt x="114" y="103"/>
                      <a:pt x="114" y="103"/>
                    </a:cubicBezTo>
                    <a:cubicBezTo>
                      <a:pt x="114" y="104"/>
                      <a:pt x="114" y="104"/>
                      <a:pt x="114" y="104"/>
                    </a:cubicBezTo>
                    <a:cubicBezTo>
                      <a:pt x="115" y="104"/>
                      <a:pt x="115" y="104"/>
                      <a:pt x="115" y="104"/>
                    </a:cubicBezTo>
                    <a:cubicBezTo>
                      <a:pt x="115" y="104"/>
                      <a:pt x="115" y="104"/>
                      <a:pt x="115" y="104"/>
                    </a:cubicBezTo>
                    <a:cubicBezTo>
                      <a:pt x="115" y="104"/>
                      <a:pt x="115" y="104"/>
                      <a:pt x="115" y="104"/>
                    </a:cubicBezTo>
                    <a:cubicBezTo>
                      <a:pt x="114" y="104"/>
                      <a:pt x="114" y="104"/>
                      <a:pt x="114" y="104"/>
                    </a:cubicBezTo>
                    <a:cubicBezTo>
                      <a:pt x="114" y="104"/>
                      <a:pt x="114" y="104"/>
                      <a:pt x="114" y="104"/>
                    </a:cubicBezTo>
                    <a:cubicBezTo>
                      <a:pt x="115" y="104"/>
                      <a:pt x="115" y="104"/>
                      <a:pt x="115" y="104"/>
                    </a:cubicBezTo>
                    <a:cubicBezTo>
                      <a:pt x="115" y="104"/>
                      <a:pt x="115" y="104"/>
                      <a:pt x="115" y="104"/>
                    </a:cubicBezTo>
                    <a:cubicBezTo>
                      <a:pt x="115" y="105"/>
                      <a:pt x="115" y="105"/>
                      <a:pt x="115" y="105"/>
                    </a:cubicBezTo>
                    <a:cubicBezTo>
                      <a:pt x="115" y="105"/>
                      <a:pt x="115" y="105"/>
                      <a:pt x="115" y="105"/>
                    </a:cubicBezTo>
                    <a:cubicBezTo>
                      <a:pt x="115" y="105"/>
                      <a:pt x="115" y="105"/>
                      <a:pt x="115" y="105"/>
                    </a:cubicBezTo>
                    <a:cubicBezTo>
                      <a:pt x="115" y="105"/>
                      <a:pt x="115" y="105"/>
                      <a:pt x="115" y="105"/>
                    </a:cubicBezTo>
                    <a:cubicBezTo>
                      <a:pt x="115" y="105"/>
                      <a:pt x="115" y="105"/>
                      <a:pt x="115" y="105"/>
                    </a:cubicBezTo>
                    <a:cubicBezTo>
                      <a:pt x="115" y="105"/>
                      <a:pt x="115" y="105"/>
                      <a:pt x="115" y="105"/>
                    </a:cubicBezTo>
                    <a:cubicBezTo>
                      <a:pt x="115" y="105"/>
                      <a:pt x="115" y="105"/>
                      <a:pt x="115" y="105"/>
                    </a:cubicBezTo>
                    <a:close/>
                    <a:moveTo>
                      <a:pt x="115" y="104"/>
                    </a:moveTo>
                    <a:cubicBezTo>
                      <a:pt x="115" y="104"/>
                      <a:pt x="115" y="104"/>
                      <a:pt x="115" y="104"/>
                    </a:cubicBezTo>
                    <a:cubicBezTo>
                      <a:pt x="115" y="105"/>
                      <a:pt x="115" y="105"/>
                      <a:pt x="115" y="105"/>
                    </a:cubicBezTo>
                    <a:cubicBezTo>
                      <a:pt x="115" y="105"/>
                      <a:pt x="115" y="105"/>
                      <a:pt x="115" y="105"/>
                    </a:cubicBezTo>
                    <a:cubicBezTo>
                      <a:pt x="115" y="105"/>
                      <a:pt x="115" y="105"/>
                      <a:pt x="115" y="105"/>
                    </a:cubicBezTo>
                    <a:cubicBezTo>
                      <a:pt x="115" y="105"/>
                      <a:pt x="115" y="105"/>
                      <a:pt x="115" y="105"/>
                    </a:cubicBezTo>
                    <a:cubicBezTo>
                      <a:pt x="115" y="105"/>
                      <a:pt x="115" y="105"/>
                      <a:pt x="115" y="105"/>
                    </a:cubicBezTo>
                    <a:cubicBezTo>
                      <a:pt x="115" y="105"/>
                      <a:pt x="115" y="105"/>
                      <a:pt x="115" y="105"/>
                    </a:cubicBezTo>
                    <a:cubicBezTo>
                      <a:pt x="115" y="105"/>
                      <a:pt x="115" y="105"/>
                      <a:pt x="115" y="105"/>
                    </a:cubicBezTo>
                    <a:cubicBezTo>
                      <a:pt x="115" y="105"/>
                      <a:pt x="115" y="105"/>
                      <a:pt x="115" y="105"/>
                    </a:cubicBezTo>
                    <a:cubicBezTo>
                      <a:pt x="115" y="105"/>
                      <a:pt x="115" y="105"/>
                      <a:pt x="115" y="105"/>
                    </a:cubicBezTo>
                    <a:cubicBezTo>
                      <a:pt x="115" y="105"/>
                      <a:pt x="115" y="105"/>
                      <a:pt x="115" y="105"/>
                    </a:cubicBezTo>
                    <a:cubicBezTo>
                      <a:pt x="115" y="105"/>
                      <a:pt x="115" y="105"/>
                      <a:pt x="115" y="105"/>
                    </a:cubicBezTo>
                    <a:cubicBezTo>
                      <a:pt x="115" y="105"/>
                      <a:pt x="115" y="105"/>
                      <a:pt x="115" y="105"/>
                    </a:cubicBezTo>
                    <a:cubicBezTo>
                      <a:pt x="116" y="104"/>
                      <a:pt x="116" y="104"/>
                      <a:pt x="116" y="104"/>
                    </a:cubicBezTo>
                    <a:cubicBezTo>
                      <a:pt x="115" y="104"/>
                      <a:pt x="115" y="104"/>
                      <a:pt x="115" y="104"/>
                    </a:cubicBezTo>
                    <a:close/>
                    <a:moveTo>
                      <a:pt x="115" y="103"/>
                    </a:moveTo>
                    <a:cubicBezTo>
                      <a:pt x="115" y="103"/>
                      <a:pt x="115" y="103"/>
                      <a:pt x="115" y="103"/>
                    </a:cubicBezTo>
                    <a:cubicBezTo>
                      <a:pt x="115" y="103"/>
                      <a:pt x="115" y="103"/>
                      <a:pt x="115" y="103"/>
                    </a:cubicBezTo>
                    <a:cubicBezTo>
                      <a:pt x="115" y="103"/>
                      <a:pt x="115" y="103"/>
                      <a:pt x="115" y="103"/>
                    </a:cubicBezTo>
                    <a:cubicBezTo>
                      <a:pt x="115" y="103"/>
                      <a:pt x="115" y="103"/>
                      <a:pt x="115" y="103"/>
                    </a:cubicBezTo>
                    <a:cubicBezTo>
                      <a:pt x="115" y="103"/>
                      <a:pt x="115" y="103"/>
                      <a:pt x="115" y="103"/>
                    </a:cubicBezTo>
                    <a:cubicBezTo>
                      <a:pt x="115" y="103"/>
                      <a:pt x="115" y="103"/>
                      <a:pt x="115" y="103"/>
                    </a:cubicBezTo>
                    <a:cubicBezTo>
                      <a:pt x="115" y="104"/>
                      <a:pt x="115" y="104"/>
                      <a:pt x="115" y="104"/>
                    </a:cubicBezTo>
                    <a:cubicBezTo>
                      <a:pt x="115" y="104"/>
                      <a:pt x="115" y="104"/>
                      <a:pt x="115" y="104"/>
                    </a:cubicBezTo>
                    <a:cubicBezTo>
                      <a:pt x="115" y="104"/>
                      <a:pt x="115" y="104"/>
                      <a:pt x="115" y="104"/>
                    </a:cubicBezTo>
                    <a:cubicBezTo>
                      <a:pt x="115" y="104"/>
                      <a:pt x="115" y="104"/>
                      <a:pt x="115" y="104"/>
                    </a:cubicBezTo>
                    <a:cubicBezTo>
                      <a:pt x="115" y="104"/>
                      <a:pt x="115" y="104"/>
                      <a:pt x="115" y="104"/>
                    </a:cubicBezTo>
                    <a:cubicBezTo>
                      <a:pt x="115" y="104"/>
                      <a:pt x="115" y="104"/>
                      <a:pt x="115" y="104"/>
                    </a:cubicBezTo>
                    <a:cubicBezTo>
                      <a:pt x="115" y="104"/>
                      <a:pt x="115" y="104"/>
                      <a:pt x="115" y="104"/>
                    </a:cubicBezTo>
                    <a:cubicBezTo>
                      <a:pt x="115" y="104"/>
                      <a:pt x="115" y="104"/>
                      <a:pt x="115" y="104"/>
                    </a:cubicBezTo>
                    <a:cubicBezTo>
                      <a:pt x="115" y="104"/>
                      <a:pt x="115" y="104"/>
                      <a:pt x="115" y="104"/>
                    </a:cubicBezTo>
                    <a:cubicBezTo>
                      <a:pt x="115" y="104"/>
                      <a:pt x="115" y="104"/>
                      <a:pt x="115" y="104"/>
                    </a:cubicBezTo>
                    <a:cubicBezTo>
                      <a:pt x="115" y="104"/>
                      <a:pt x="115" y="104"/>
                      <a:pt x="115" y="104"/>
                    </a:cubicBezTo>
                    <a:cubicBezTo>
                      <a:pt x="115" y="104"/>
                      <a:pt x="115" y="104"/>
                      <a:pt x="115" y="104"/>
                    </a:cubicBezTo>
                    <a:cubicBezTo>
                      <a:pt x="115" y="103"/>
                      <a:pt x="115" y="103"/>
                      <a:pt x="115" y="103"/>
                    </a:cubicBezTo>
                    <a:cubicBezTo>
                      <a:pt x="115" y="103"/>
                      <a:pt x="115" y="103"/>
                      <a:pt x="115" y="103"/>
                    </a:cubicBezTo>
                    <a:close/>
                    <a:moveTo>
                      <a:pt x="121" y="82"/>
                    </a:moveTo>
                    <a:cubicBezTo>
                      <a:pt x="121" y="82"/>
                      <a:pt x="121" y="82"/>
                      <a:pt x="121" y="82"/>
                    </a:cubicBezTo>
                    <a:cubicBezTo>
                      <a:pt x="121" y="82"/>
                      <a:pt x="121" y="82"/>
                      <a:pt x="121" y="82"/>
                    </a:cubicBezTo>
                    <a:cubicBezTo>
                      <a:pt x="121" y="82"/>
                      <a:pt x="121" y="82"/>
                      <a:pt x="121" y="82"/>
                    </a:cubicBezTo>
                    <a:cubicBezTo>
                      <a:pt x="121" y="82"/>
                      <a:pt x="121" y="82"/>
                      <a:pt x="121" y="82"/>
                    </a:cubicBezTo>
                    <a:cubicBezTo>
                      <a:pt x="121" y="82"/>
                      <a:pt x="121" y="82"/>
                      <a:pt x="121" y="82"/>
                    </a:cubicBezTo>
                    <a:close/>
                    <a:moveTo>
                      <a:pt x="121" y="81"/>
                    </a:moveTo>
                    <a:cubicBezTo>
                      <a:pt x="121" y="81"/>
                      <a:pt x="121" y="81"/>
                      <a:pt x="121" y="81"/>
                    </a:cubicBezTo>
                    <a:cubicBezTo>
                      <a:pt x="121" y="81"/>
                      <a:pt x="121" y="81"/>
                      <a:pt x="121" y="81"/>
                    </a:cubicBezTo>
                    <a:cubicBezTo>
                      <a:pt x="121" y="82"/>
                      <a:pt x="121" y="82"/>
                      <a:pt x="121" y="82"/>
                    </a:cubicBezTo>
                    <a:cubicBezTo>
                      <a:pt x="121" y="82"/>
                      <a:pt x="121" y="82"/>
                      <a:pt x="121" y="82"/>
                    </a:cubicBezTo>
                    <a:cubicBezTo>
                      <a:pt x="121" y="82"/>
                      <a:pt x="121" y="82"/>
                      <a:pt x="121" y="82"/>
                    </a:cubicBezTo>
                    <a:cubicBezTo>
                      <a:pt x="121" y="82"/>
                      <a:pt x="121" y="82"/>
                      <a:pt x="121" y="82"/>
                    </a:cubicBezTo>
                    <a:cubicBezTo>
                      <a:pt x="121" y="82"/>
                      <a:pt x="121" y="82"/>
                      <a:pt x="121" y="82"/>
                    </a:cubicBezTo>
                    <a:cubicBezTo>
                      <a:pt x="121" y="82"/>
                      <a:pt x="121" y="82"/>
                      <a:pt x="121" y="82"/>
                    </a:cubicBezTo>
                    <a:cubicBezTo>
                      <a:pt x="121" y="81"/>
                      <a:pt x="121" y="81"/>
                      <a:pt x="121" y="81"/>
                    </a:cubicBezTo>
                    <a:close/>
                    <a:moveTo>
                      <a:pt x="134" y="49"/>
                    </a:moveTo>
                    <a:cubicBezTo>
                      <a:pt x="134" y="49"/>
                      <a:pt x="134" y="49"/>
                      <a:pt x="134" y="49"/>
                    </a:cubicBezTo>
                    <a:cubicBezTo>
                      <a:pt x="134" y="49"/>
                      <a:pt x="134" y="49"/>
                      <a:pt x="134" y="49"/>
                    </a:cubicBezTo>
                    <a:cubicBezTo>
                      <a:pt x="134" y="49"/>
                      <a:pt x="134" y="49"/>
                      <a:pt x="134" y="49"/>
                    </a:cubicBezTo>
                    <a:close/>
                    <a:moveTo>
                      <a:pt x="134" y="49"/>
                    </a:moveTo>
                    <a:cubicBezTo>
                      <a:pt x="134" y="49"/>
                      <a:pt x="134" y="49"/>
                      <a:pt x="134" y="49"/>
                    </a:cubicBezTo>
                    <a:cubicBezTo>
                      <a:pt x="133" y="49"/>
                      <a:pt x="133" y="49"/>
                      <a:pt x="133" y="49"/>
                    </a:cubicBezTo>
                    <a:lnTo>
                      <a:pt x="134" y="49"/>
                    </a:lnTo>
                    <a:close/>
                    <a:moveTo>
                      <a:pt x="134" y="48"/>
                    </a:moveTo>
                    <a:cubicBezTo>
                      <a:pt x="134" y="48"/>
                      <a:pt x="134" y="48"/>
                      <a:pt x="134" y="48"/>
                    </a:cubicBezTo>
                    <a:cubicBezTo>
                      <a:pt x="134" y="48"/>
                      <a:pt x="134" y="48"/>
                      <a:pt x="134" y="48"/>
                    </a:cubicBezTo>
                    <a:cubicBezTo>
                      <a:pt x="134" y="49"/>
                      <a:pt x="134" y="49"/>
                      <a:pt x="134" y="49"/>
                    </a:cubicBezTo>
                    <a:cubicBezTo>
                      <a:pt x="134" y="49"/>
                      <a:pt x="134" y="49"/>
                      <a:pt x="134" y="49"/>
                    </a:cubicBezTo>
                    <a:cubicBezTo>
                      <a:pt x="134" y="49"/>
                      <a:pt x="134" y="49"/>
                      <a:pt x="134" y="49"/>
                    </a:cubicBezTo>
                    <a:cubicBezTo>
                      <a:pt x="133" y="49"/>
                      <a:pt x="133" y="49"/>
                      <a:pt x="133" y="49"/>
                    </a:cubicBezTo>
                    <a:cubicBezTo>
                      <a:pt x="133" y="49"/>
                      <a:pt x="133" y="49"/>
                      <a:pt x="133" y="49"/>
                    </a:cubicBezTo>
                    <a:cubicBezTo>
                      <a:pt x="133" y="49"/>
                      <a:pt x="133" y="49"/>
                      <a:pt x="133" y="49"/>
                    </a:cubicBezTo>
                    <a:cubicBezTo>
                      <a:pt x="133" y="49"/>
                      <a:pt x="133" y="49"/>
                      <a:pt x="133" y="49"/>
                    </a:cubicBezTo>
                    <a:cubicBezTo>
                      <a:pt x="133" y="49"/>
                      <a:pt x="133" y="49"/>
                      <a:pt x="133" y="49"/>
                    </a:cubicBezTo>
                    <a:lnTo>
                      <a:pt x="134" y="48"/>
                    </a:lnTo>
                    <a:close/>
                    <a:moveTo>
                      <a:pt x="122" y="66"/>
                    </a:moveTo>
                    <a:cubicBezTo>
                      <a:pt x="122" y="66"/>
                      <a:pt x="122" y="66"/>
                      <a:pt x="122" y="66"/>
                    </a:cubicBezTo>
                    <a:cubicBezTo>
                      <a:pt x="122" y="66"/>
                      <a:pt x="122" y="66"/>
                      <a:pt x="122" y="66"/>
                    </a:cubicBezTo>
                    <a:cubicBezTo>
                      <a:pt x="122" y="66"/>
                      <a:pt x="122" y="66"/>
                      <a:pt x="122" y="66"/>
                    </a:cubicBezTo>
                    <a:cubicBezTo>
                      <a:pt x="122" y="66"/>
                      <a:pt x="122" y="66"/>
                      <a:pt x="122" y="66"/>
                    </a:cubicBezTo>
                    <a:cubicBezTo>
                      <a:pt x="122" y="66"/>
                      <a:pt x="122" y="66"/>
                      <a:pt x="122" y="66"/>
                    </a:cubicBezTo>
                    <a:cubicBezTo>
                      <a:pt x="123" y="66"/>
                      <a:pt x="123" y="66"/>
                      <a:pt x="123" y="66"/>
                    </a:cubicBezTo>
                    <a:cubicBezTo>
                      <a:pt x="122" y="66"/>
                      <a:pt x="122" y="66"/>
                      <a:pt x="122" y="66"/>
                    </a:cubicBezTo>
                    <a:cubicBezTo>
                      <a:pt x="122" y="66"/>
                      <a:pt x="122" y="66"/>
                      <a:pt x="122" y="66"/>
                    </a:cubicBezTo>
                    <a:cubicBezTo>
                      <a:pt x="122" y="66"/>
                      <a:pt x="122" y="66"/>
                      <a:pt x="122" y="66"/>
                    </a:cubicBezTo>
                    <a:cubicBezTo>
                      <a:pt x="122" y="66"/>
                      <a:pt x="122" y="66"/>
                      <a:pt x="122" y="66"/>
                    </a:cubicBezTo>
                    <a:cubicBezTo>
                      <a:pt x="122" y="66"/>
                      <a:pt x="122" y="66"/>
                      <a:pt x="122" y="66"/>
                    </a:cubicBezTo>
                    <a:cubicBezTo>
                      <a:pt x="122" y="66"/>
                      <a:pt x="122" y="66"/>
                      <a:pt x="122" y="66"/>
                    </a:cubicBezTo>
                    <a:cubicBezTo>
                      <a:pt x="122" y="66"/>
                      <a:pt x="122" y="66"/>
                      <a:pt x="122" y="66"/>
                    </a:cubicBezTo>
                    <a:cubicBezTo>
                      <a:pt x="122" y="66"/>
                      <a:pt x="122" y="66"/>
                      <a:pt x="122" y="66"/>
                    </a:cubicBezTo>
                    <a:cubicBezTo>
                      <a:pt x="122" y="66"/>
                      <a:pt x="122" y="66"/>
                      <a:pt x="122" y="66"/>
                    </a:cubicBezTo>
                    <a:cubicBezTo>
                      <a:pt x="122" y="66"/>
                      <a:pt x="122" y="66"/>
                      <a:pt x="122" y="66"/>
                    </a:cubicBezTo>
                    <a:close/>
                    <a:moveTo>
                      <a:pt x="122" y="64"/>
                    </a:moveTo>
                    <a:cubicBezTo>
                      <a:pt x="122" y="64"/>
                      <a:pt x="122" y="64"/>
                      <a:pt x="122" y="64"/>
                    </a:cubicBezTo>
                    <a:cubicBezTo>
                      <a:pt x="122" y="64"/>
                      <a:pt x="122" y="64"/>
                      <a:pt x="122" y="64"/>
                    </a:cubicBezTo>
                    <a:cubicBezTo>
                      <a:pt x="122" y="65"/>
                      <a:pt x="122" y="65"/>
                      <a:pt x="122" y="65"/>
                    </a:cubicBezTo>
                    <a:cubicBezTo>
                      <a:pt x="122" y="64"/>
                      <a:pt x="122" y="64"/>
                      <a:pt x="122" y="64"/>
                    </a:cubicBezTo>
                    <a:cubicBezTo>
                      <a:pt x="122" y="64"/>
                      <a:pt x="122" y="64"/>
                      <a:pt x="122" y="64"/>
                    </a:cubicBezTo>
                    <a:cubicBezTo>
                      <a:pt x="122" y="64"/>
                      <a:pt x="122" y="64"/>
                      <a:pt x="122" y="64"/>
                    </a:cubicBezTo>
                    <a:cubicBezTo>
                      <a:pt x="122" y="64"/>
                      <a:pt x="122" y="64"/>
                      <a:pt x="122" y="64"/>
                    </a:cubicBezTo>
                    <a:close/>
                    <a:moveTo>
                      <a:pt x="99" y="113"/>
                    </a:moveTo>
                    <a:cubicBezTo>
                      <a:pt x="99" y="113"/>
                      <a:pt x="99" y="113"/>
                      <a:pt x="99" y="113"/>
                    </a:cubicBezTo>
                    <a:cubicBezTo>
                      <a:pt x="99" y="113"/>
                      <a:pt x="99" y="113"/>
                      <a:pt x="99" y="113"/>
                    </a:cubicBezTo>
                    <a:cubicBezTo>
                      <a:pt x="99" y="113"/>
                      <a:pt x="99" y="113"/>
                      <a:pt x="99" y="113"/>
                    </a:cubicBezTo>
                    <a:cubicBezTo>
                      <a:pt x="99" y="113"/>
                      <a:pt x="99" y="113"/>
                      <a:pt x="99" y="113"/>
                    </a:cubicBezTo>
                    <a:cubicBezTo>
                      <a:pt x="99" y="113"/>
                      <a:pt x="99" y="113"/>
                      <a:pt x="99" y="113"/>
                    </a:cubicBezTo>
                    <a:cubicBezTo>
                      <a:pt x="99" y="113"/>
                      <a:pt x="99" y="113"/>
                      <a:pt x="99" y="113"/>
                    </a:cubicBezTo>
                    <a:cubicBezTo>
                      <a:pt x="99" y="113"/>
                      <a:pt x="99" y="113"/>
                      <a:pt x="99" y="113"/>
                    </a:cubicBezTo>
                    <a:cubicBezTo>
                      <a:pt x="99" y="113"/>
                      <a:pt x="99" y="113"/>
                      <a:pt x="99" y="113"/>
                    </a:cubicBezTo>
                    <a:cubicBezTo>
                      <a:pt x="99" y="113"/>
                      <a:pt x="99" y="113"/>
                      <a:pt x="99" y="113"/>
                    </a:cubicBezTo>
                    <a:cubicBezTo>
                      <a:pt x="99" y="113"/>
                      <a:pt x="99" y="113"/>
                      <a:pt x="99" y="113"/>
                    </a:cubicBezTo>
                    <a:cubicBezTo>
                      <a:pt x="99" y="113"/>
                      <a:pt x="99" y="113"/>
                      <a:pt x="99" y="113"/>
                    </a:cubicBezTo>
                    <a:cubicBezTo>
                      <a:pt x="100" y="113"/>
                      <a:pt x="100" y="113"/>
                      <a:pt x="100" y="113"/>
                    </a:cubicBezTo>
                    <a:cubicBezTo>
                      <a:pt x="100" y="113"/>
                      <a:pt x="100" y="113"/>
                      <a:pt x="100" y="113"/>
                    </a:cubicBezTo>
                    <a:cubicBezTo>
                      <a:pt x="100" y="113"/>
                      <a:pt x="100" y="113"/>
                      <a:pt x="100" y="113"/>
                    </a:cubicBezTo>
                    <a:cubicBezTo>
                      <a:pt x="100" y="113"/>
                      <a:pt x="100" y="113"/>
                      <a:pt x="100" y="113"/>
                    </a:cubicBezTo>
                    <a:cubicBezTo>
                      <a:pt x="100" y="113"/>
                      <a:pt x="100" y="113"/>
                      <a:pt x="100" y="113"/>
                    </a:cubicBezTo>
                    <a:cubicBezTo>
                      <a:pt x="100" y="113"/>
                      <a:pt x="100" y="113"/>
                      <a:pt x="100" y="113"/>
                    </a:cubicBezTo>
                    <a:cubicBezTo>
                      <a:pt x="100" y="113"/>
                      <a:pt x="100" y="113"/>
                      <a:pt x="100" y="113"/>
                    </a:cubicBezTo>
                    <a:cubicBezTo>
                      <a:pt x="100" y="113"/>
                      <a:pt x="100" y="113"/>
                      <a:pt x="100" y="113"/>
                    </a:cubicBezTo>
                    <a:cubicBezTo>
                      <a:pt x="100" y="113"/>
                      <a:pt x="100" y="113"/>
                      <a:pt x="100" y="113"/>
                    </a:cubicBezTo>
                    <a:cubicBezTo>
                      <a:pt x="100" y="113"/>
                      <a:pt x="100" y="113"/>
                      <a:pt x="100" y="113"/>
                    </a:cubicBezTo>
                    <a:cubicBezTo>
                      <a:pt x="100" y="113"/>
                      <a:pt x="100" y="113"/>
                      <a:pt x="100" y="113"/>
                    </a:cubicBezTo>
                    <a:cubicBezTo>
                      <a:pt x="100" y="113"/>
                      <a:pt x="100" y="113"/>
                      <a:pt x="100" y="113"/>
                    </a:cubicBezTo>
                    <a:cubicBezTo>
                      <a:pt x="100" y="113"/>
                      <a:pt x="100" y="113"/>
                      <a:pt x="100" y="113"/>
                    </a:cubicBezTo>
                    <a:cubicBezTo>
                      <a:pt x="100" y="113"/>
                      <a:pt x="100" y="113"/>
                      <a:pt x="100" y="113"/>
                    </a:cubicBezTo>
                    <a:cubicBezTo>
                      <a:pt x="100" y="113"/>
                      <a:pt x="100" y="113"/>
                      <a:pt x="100" y="113"/>
                    </a:cubicBezTo>
                    <a:cubicBezTo>
                      <a:pt x="100" y="113"/>
                      <a:pt x="100" y="113"/>
                      <a:pt x="100" y="113"/>
                    </a:cubicBezTo>
                    <a:cubicBezTo>
                      <a:pt x="100" y="113"/>
                      <a:pt x="100" y="113"/>
                      <a:pt x="100" y="113"/>
                    </a:cubicBezTo>
                    <a:cubicBezTo>
                      <a:pt x="101" y="113"/>
                      <a:pt x="101" y="113"/>
                      <a:pt x="101" y="113"/>
                    </a:cubicBezTo>
                    <a:cubicBezTo>
                      <a:pt x="101" y="113"/>
                      <a:pt x="101" y="113"/>
                      <a:pt x="101" y="113"/>
                    </a:cubicBezTo>
                    <a:cubicBezTo>
                      <a:pt x="101" y="113"/>
                      <a:pt x="101" y="113"/>
                      <a:pt x="101" y="113"/>
                    </a:cubicBezTo>
                    <a:cubicBezTo>
                      <a:pt x="101" y="113"/>
                      <a:pt x="101" y="113"/>
                      <a:pt x="101" y="113"/>
                    </a:cubicBezTo>
                    <a:cubicBezTo>
                      <a:pt x="101" y="113"/>
                      <a:pt x="101" y="113"/>
                      <a:pt x="101" y="113"/>
                    </a:cubicBezTo>
                    <a:cubicBezTo>
                      <a:pt x="101" y="113"/>
                      <a:pt x="101" y="113"/>
                      <a:pt x="101" y="113"/>
                    </a:cubicBezTo>
                    <a:cubicBezTo>
                      <a:pt x="101" y="113"/>
                      <a:pt x="101" y="113"/>
                      <a:pt x="101" y="113"/>
                    </a:cubicBezTo>
                    <a:cubicBezTo>
                      <a:pt x="101" y="113"/>
                      <a:pt x="101" y="113"/>
                      <a:pt x="101" y="113"/>
                    </a:cubicBezTo>
                    <a:cubicBezTo>
                      <a:pt x="101" y="113"/>
                      <a:pt x="101" y="113"/>
                      <a:pt x="101" y="113"/>
                    </a:cubicBezTo>
                    <a:cubicBezTo>
                      <a:pt x="100" y="112"/>
                      <a:pt x="100" y="112"/>
                      <a:pt x="100" y="112"/>
                    </a:cubicBezTo>
                    <a:cubicBezTo>
                      <a:pt x="100" y="112"/>
                      <a:pt x="100" y="112"/>
                      <a:pt x="100" y="112"/>
                    </a:cubicBezTo>
                    <a:cubicBezTo>
                      <a:pt x="100" y="112"/>
                      <a:pt x="100" y="112"/>
                      <a:pt x="100" y="112"/>
                    </a:cubicBezTo>
                    <a:cubicBezTo>
                      <a:pt x="100" y="112"/>
                      <a:pt x="100" y="112"/>
                      <a:pt x="100" y="112"/>
                    </a:cubicBezTo>
                    <a:cubicBezTo>
                      <a:pt x="100" y="112"/>
                      <a:pt x="100" y="112"/>
                      <a:pt x="100" y="112"/>
                    </a:cubicBezTo>
                    <a:cubicBezTo>
                      <a:pt x="100" y="112"/>
                      <a:pt x="100" y="112"/>
                      <a:pt x="100" y="112"/>
                    </a:cubicBezTo>
                    <a:cubicBezTo>
                      <a:pt x="100" y="112"/>
                      <a:pt x="100" y="112"/>
                      <a:pt x="100" y="112"/>
                    </a:cubicBezTo>
                    <a:cubicBezTo>
                      <a:pt x="100" y="112"/>
                      <a:pt x="100" y="112"/>
                      <a:pt x="100" y="112"/>
                    </a:cubicBezTo>
                    <a:cubicBezTo>
                      <a:pt x="99" y="112"/>
                      <a:pt x="99" y="112"/>
                      <a:pt x="99" y="112"/>
                    </a:cubicBezTo>
                    <a:cubicBezTo>
                      <a:pt x="99" y="112"/>
                      <a:pt x="99" y="112"/>
                      <a:pt x="99" y="112"/>
                    </a:cubicBezTo>
                    <a:cubicBezTo>
                      <a:pt x="99" y="112"/>
                      <a:pt x="99" y="112"/>
                      <a:pt x="99" y="112"/>
                    </a:cubicBezTo>
                    <a:cubicBezTo>
                      <a:pt x="99" y="112"/>
                      <a:pt x="99" y="112"/>
                      <a:pt x="99" y="112"/>
                    </a:cubicBezTo>
                    <a:cubicBezTo>
                      <a:pt x="99" y="112"/>
                      <a:pt x="99" y="112"/>
                      <a:pt x="99" y="112"/>
                    </a:cubicBezTo>
                    <a:cubicBezTo>
                      <a:pt x="99" y="112"/>
                      <a:pt x="99" y="112"/>
                      <a:pt x="99" y="112"/>
                    </a:cubicBezTo>
                    <a:cubicBezTo>
                      <a:pt x="99" y="113"/>
                      <a:pt x="99" y="113"/>
                      <a:pt x="99" y="113"/>
                    </a:cubicBezTo>
                    <a:close/>
                    <a:moveTo>
                      <a:pt x="28" y="72"/>
                    </a:moveTo>
                    <a:cubicBezTo>
                      <a:pt x="28" y="72"/>
                      <a:pt x="28" y="72"/>
                      <a:pt x="28" y="72"/>
                    </a:cubicBezTo>
                    <a:cubicBezTo>
                      <a:pt x="28" y="72"/>
                      <a:pt x="28" y="72"/>
                      <a:pt x="28" y="72"/>
                    </a:cubicBezTo>
                    <a:cubicBezTo>
                      <a:pt x="28" y="72"/>
                      <a:pt x="28" y="72"/>
                      <a:pt x="28" y="72"/>
                    </a:cubicBezTo>
                    <a:cubicBezTo>
                      <a:pt x="28" y="72"/>
                      <a:pt x="28" y="72"/>
                      <a:pt x="28" y="72"/>
                    </a:cubicBezTo>
                    <a:cubicBezTo>
                      <a:pt x="28" y="72"/>
                      <a:pt x="28" y="72"/>
                      <a:pt x="28" y="72"/>
                    </a:cubicBezTo>
                    <a:cubicBezTo>
                      <a:pt x="28" y="72"/>
                      <a:pt x="28" y="72"/>
                      <a:pt x="28" y="72"/>
                    </a:cubicBezTo>
                    <a:close/>
                    <a:moveTo>
                      <a:pt x="17" y="67"/>
                    </a:moveTo>
                    <a:cubicBezTo>
                      <a:pt x="17" y="67"/>
                      <a:pt x="17" y="67"/>
                      <a:pt x="17" y="67"/>
                    </a:cubicBezTo>
                    <a:cubicBezTo>
                      <a:pt x="18" y="67"/>
                      <a:pt x="18" y="67"/>
                      <a:pt x="18" y="67"/>
                    </a:cubicBezTo>
                    <a:cubicBezTo>
                      <a:pt x="18" y="66"/>
                      <a:pt x="18" y="66"/>
                      <a:pt x="18" y="66"/>
                    </a:cubicBezTo>
                    <a:cubicBezTo>
                      <a:pt x="18" y="66"/>
                      <a:pt x="18" y="66"/>
                      <a:pt x="18" y="66"/>
                    </a:cubicBezTo>
                    <a:cubicBezTo>
                      <a:pt x="17" y="66"/>
                      <a:pt x="17" y="66"/>
                      <a:pt x="17" y="66"/>
                    </a:cubicBezTo>
                    <a:cubicBezTo>
                      <a:pt x="17" y="66"/>
                      <a:pt x="17" y="66"/>
                      <a:pt x="17" y="66"/>
                    </a:cubicBezTo>
                    <a:cubicBezTo>
                      <a:pt x="17" y="66"/>
                      <a:pt x="17" y="66"/>
                      <a:pt x="17" y="66"/>
                    </a:cubicBezTo>
                    <a:cubicBezTo>
                      <a:pt x="17" y="67"/>
                      <a:pt x="17" y="67"/>
                      <a:pt x="17" y="67"/>
                    </a:cubicBezTo>
                    <a:close/>
                    <a:moveTo>
                      <a:pt x="98" y="110"/>
                    </a:moveTo>
                    <a:cubicBezTo>
                      <a:pt x="98" y="110"/>
                      <a:pt x="98" y="110"/>
                      <a:pt x="98" y="110"/>
                    </a:cubicBezTo>
                    <a:cubicBezTo>
                      <a:pt x="98" y="110"/>
                      <a:pt x="98" y="110"/>
                      <a:pt x="98" y="110"/>
                    </a:cubicBezTo>
                    <a:cubicBezTo>
                      <a:pt x="98" y="110"/>
                      <a:pt x="98" y="110"/>
                      <a:pt x="98" y="110"/>
                    </a:cubicBezTo>
                    <a:cubicBezTo>
                      <a:pt x="98" y="109"/>
                      <a:pt x="98" y="109"/>
                      <a:pt x="98" y="109"/>
                    </a:cubicBezTo>
                    <a:cubicBezTo>
                      <a:pt x="98" y="109"/>
                      <a:pt x="98" y="109"/>
                      <a:pt x="98" y="109"/>
                    </a:cubicBezTo>
                    <a:cubicBezTo>
                      <a:pt x="98" y="109"/>
                      <a:pt x="98" y="109"/>
                      <a:pt x="98" y="109"/>
                    </a:cubicBezTo>
                    <a:cubicBezTo>
                      <a:pt x="98" y="110"/>
                      <a:pt x="98" y="110"/>
                      <a:pt x="98" y="110"/>
                    </a:cubicBezTo>
                    <a:cubicBezTo>
                      <a:pt x="98" y="110"/>
                      <a:pt x="98" y="110"/>
                      <a:pt x="98" y="110"/>
                    </a:cubicBezTo>
                    <a:cubicBezTo>
                      <a:pt x="98" y="110"/>
                      <a:pt x="98" y="110"/>
                      <a:pt x="98" y="110"/>
                    </a:cubicBezTo>
                    <a:cubicBezTo>
                      <a:pt x="98" y="109"/>
                      <a:pt x="98" y="109"/>
                      <a:pt x="98" y="109"/>
                    </a:cubicBezTo>
                    <a:cubicBezTo>
                      <a:pt x="98" y="109"/>
                      <a:pt x="98" y="109"/>
                      <a:pt x="98" y="109"/>
                    </a:cubicBezTo>
                    <a:cubicBezTo>
                      <a:pt x="98" y="109"/>
                      <a:pt x="98" y="109"/>
                      <a:pt x="98" y="109"/>
                    </a:cubicBezTo>
                    <a:cubicBezTo>
                      <a:pt x="98" y="109"/>
                      <a:pt x="98" y="109"/>
                      <a:pt x="98" y="109"/>
                    </a:cubicBezTo>
                    <a:cubicBezTo>
                      <a:pt x="98" y="109"/>
                      <a:pt x="98" y="109"/>
                      <a:pt x="98" y="109"/>
                    </a:cubicBezTo>
                    <a:cubicBezTo>
                      <a:pt x="98" y="109"/>
                      <a:pt x="98" y="109"/>
                      <a:pt x="98" y="109"/>
                    </a:cubicBezTo>
                    <a:cubicBezTo>
                      <a:pt x="98" y="109"/>
                      <a:pt x="98" y="109"/>
                      <a:pt x="98" y="109"/>
                    </a:cubicBezTo>
                    <a:cubicBezTo>
                      <a:pt x="98" y="109"/>
                      <a:pt x="98" y="109"/>
                      <a:pt x="98" y="109"/>
                    </a:cubicBezTo>
                    <a:cubicBezTo>
                      <a:pt x="98" y="109"/>
                      <a:pt x="98" y="109"/>
                      <a:pt x="98" y="109"/>
                    </a:cubicBezTo>
                    <a:cubicBezTo>
                      <a:pt x="97" y="109"/>
                      <a:pt x="97" y="109"/>
                      <a:pt x="97" y="109"/>
                    </a:cubicBezTo>
                    <a:cubicBezTo>
                      <a:pt x="97" y="109"/>
                      <a:pt x="97" y="109"/>
                      <a:pt x="97" y="109"/>
                    </a:cubicBezTo>
                    <a:cubicBezTo>
                      <a:pt x="98" y="109"/>
                      <a:pt x="98" y="109"/>
                      <a:pt x="98" y="109"/>
                    </a:cubicBezTo>
                    <a:cubicBezTo>
                      <a:pt x="98" y="109"/>
                      <a:pt x="98" y="109"/>
                      <a:pt x="98" y="109"/>
                    </a:cubicBezTo>
                    <a:cubicBezTo>
                      <a:pt x="98" y="109"/>
                      <a:pt x="98" y="109"/>
                      <a:pt x="98" y="109"/>
                    </a:cubicBezTo>
                    <a:cubicBezTo>
                      <a:pt x="97" y="109"/>
                      <a:pt x="97" y="109"/>
                      <a:pt x="97" y="109"/>
                    </a:cubicBezTo>
                    <a:cubicBezTo>
                      <a:pt x="97" y="109"/>
                      <a:pt x="97" y="109"/>
                      <a:pt x="97" y="109"/>
                    </a:cubicBezTo>
                    <a:cubicBezTo>
                      <a:pt x="97" y="109"/>
                      <a:pt x="97" y="109"/>
                      <a:pt x="97" y="109"/>
                    </a:cubicBezTo>
                    <a:cubicBezTo>
                      <a:pt x="97" y="109"/>
                      <a:pt x="97" y="109"/>
                      <a:pt x="97" y="109"/>
                    </a:cubicBezTo>
                    <a:cubicBezTo>
                      <a:pt x="97" y="109"/>
                      <a:pt x="97" y="109"/>
                      <a:pt x="97" y="109"/>
                    </a:cubicBezTo>
                    <a:cubicBezTo>
                      <a:pt x="97" y="109"/>
                      <a:pt x="97" y="109"/>
                      <a:pt x="97" y="109"/>
                    </a:cubicBezTo>
                    <a:cubicBezTo>
                      <a:pt x="97" y="109"/>
                      <a:pt x="97" y="109"/>
                      <a:pt x="97" y="109"/>
                    </a:cubicBezTo>
                    <a:cubicBezTo>
                      <a:pt x="97" y="109"/>
                      <a:pt x="97" y="109"/>
                      <a:pt x="97" y="109"/>
                    </a:cubicBezTo>
                    <a:cubicBezTo>
                      <a:pt x="97" y="109"/>
                      <a:pt x="97" y="109"/>
                      <a:pt x="97" y="109"/>
                    </a:cubicBezTo>
                    <a:cubicBezTo>
                      <a:pt x="97" y="109"/>
                      <a:pt x="97" y="109"/>
                      <a:pt x="97" y="109"/>
                    </a:cubicBezTo>
                    <a:cubicBezTo>
                      <a:pt x="97" y="108"/>
                      <a:pt x="97" y="108"/>
                      <a:pt x="97" y="108"/>
                    </a:cubicBezTo>
                    <a:cubicBezTo>
                      <a:pt x="97" y="108"/>
                      <a:pt x="97" y="108"/>
                      <a:pt x="97" y="108"/>
                    </a:cubicBezTo>
                    <a:cubicBezTo>
                      <a:pt x="97" y="108"/>
                      <a:pt x="97" y="108"/>
                      <a:pt x="97" y="108"/>
                    </a:cubicBezTo>
                    <a:cubicBezTo>
                      <a:pt x="97" y="108"/>
                      <a:pt x="97" y="108"/>
                      <a:pt x="97" y="108"/>
                    </a:cubicBezTo>
                    <a:cubicBezTo>
                      <a:pt x="97" y="108"/>
                      <a:pt x="97" y="108"/>
                      <a:pt x="97" y="108"/>
                    </a:cubicBezTo>
                    <a:cubicBezTo>
                      <a:pt x="97" y="108"/>
                      <a:pt x="97" y="108"/>
                      <a:pt x="97" y="108"/>
                    </a:cubicBezTo>
                    <a:cubicBezTo>
                      <a:pt x="97" y="108"/>
                      <a:pt x="97" y="108"/>
                      <a:pt x="97" y="108"/>
                    </a:cubicBezTo>
                    <a:cubicBezTo>
                      <a:pt x="97" y="108"/>
                      <a:pt x="97" y="108"/>
                      <a:pt x="97" y="108"/>
                    </a:cubicBezTo>
                    <a:cubicBezTo>
                      <a:pt x="97" y="108"/>
                      <a:pt x="97" y="108"/>
                      <a:pt x="97" y="108"/>
                    </a:cubicBezTo>
                    <a:cubicBezTo>
                      <a:pt x="97" y="108"/>
                      <a:pt x="97" y="108"/>
                      <a:pt x="97" y="108"/>
                    </a:cubicBezTo>
                    <a:cubicBezTo>
                      <a:pt x="97" y="108"/>
                      <a:pt x="97" y="108"/>
                      <a:pt x="97" y="108"/>
                    </a:cubicBezTo>
                    <a:cubicBezTo>
                      <a:pt x="97" y="108"/>
                      <a:pt x="97" y="108"/>
                      <a:pt x="97" y="108"/>
                    </a:cubicBezTo>
                    <a:cubicBezTo>
                      <a:pt x="97" y="108"/>
                      <a:pt x="97" y="108"/>
                      <a:pt x="97" y="108"/>
                    </a:cubicBezTo>
                    <a:cubicBezTo>
                      <a:pt x="97" y="108"/>
                      <a:pt x="97" y="108"/>
                      <a:pt x="97" y="108"/>
                    </a:cubicBezTo>
                    <a:cubicBezTo>
                      <a:pt x="97" y="108"/>
                      <a:pt x="97" y="108"/>
                      <a:pt x="97" y="108"/>
                    </a:cubicBezTo>
                    <a:cubicBezTo>
                      <a:pt x="97" y="108"/>
                      <a:pt x="97" y="108"/>
                      <a:pt x="97" y="108"/>
                    </a:cubicBezTo>
                    <a:cubicBezTo>
                      <a:pt x="97" y="108"/>
                      <a:pt x="97" y="108"/>
                      <a:pt x="97" y="108"/>
                    </a:cubicBezTo>
                    <a:cubicBezTo>
                      <a:pt x="97" y="108"/>
                      <a:pt x="97" y="108"/>
                      <a:pt x="97" y="108"/>
                    </a:cubicBezTo>
                    <a:cubicBezTo>
                      <a:pt x="97" y="108"/>
                      <a:pt x="97" y="108"/>
                      <a:pt x="97" y="108"/>
                    </a:cubicBezTo>
                    <a:cubicBezTo>
                      <a:pt x="97" y="108"/>
                      <a:pt x="97" y="108"/>
                      <a:pt x="97" y="108"/>
                    </a:cubicBezTo>
                    <a:cubicBezTo>
                      <a:pt x="97" y="108"/>
                      <a:pt x="97" y="108"/>
                      <a:pt x="97" y="108"/>
                    </a:cubicBezTo>
                    <a:cubicBezTo>
                      <a:pt x="97" y="108"/>
                      <a:pt x="97" y="108"/>
                      <a:pt x="97" y="108"/>
                    </a:cubicBezTo>
                    <a:cubicBezTo>
                      <a:pt x="97" y="108"/>
                      <a:pt x="97" y="108"/>
                      <a:pt x="97" y="108"/>
                    </a:cubicBezTo>
                    <a:cubicBezTo>
                      <a:pt x="97" y="107"/>
                      <a:pt x="97" y="107"/>
                      <a:pt x="97" y="107"/>
                    </a:cubicBezTo>
                    <a:cubicBezTo>
                      <a:pt x="97" y="107"/>
                      <a:pt x="97" y="107"/>
                      <a:pt x="97" y="107"/>
                    </a:cubicBezTo>
                    <a:cubicBezTo>
                      <a:pt x="97" y="107"/>
                      <a:pt x="97" y="107"/>
                      <a:pt x="97" y="107"/>
                    </a:cubicBezTo>
                    <a:cubicBezTo>
                      <a:pt x="97" y="108"/>
                      <a:pt x="97" y="108"/>
                      <a:pt x="97" y="108"/>
                    </a:cubicBezTo>
                    <a:cubicBezTo>
                      <a:pt x="97" y="108"/>
                      <a:pt x="97" y="108"/>
                      <a:pt x="97" y="108"/>
                    </a:cubicBezTo>
                    <a:cubicBezTo>
                      <a:pt x="97" y="108"/>
                      <a:pt x="97" y="108"/>
                      <a:pt x="97" y="108"/>
                    </a:cubicBezTo>
                    <a:cubicBezTo>
                      <a:pt x="97" y="108"/>
                      <a:pt x="97" y="108"/>
                      <a:pt x="97" y="108"/>
                    </a:cubicBezTo>
                    <a:cubicBezTo>
                      <a:pt x="97" y="108"/>
                      <a:pt x="97" y="108"/>
                      <a:pt x="97" y="108"/>
                    </a:cubicBezTo>
                    <a:cubicBezTo>
                      <a:pt x="98" y="108"/>
                      <a:pt x="98" y="108"/>
                      <a:pt x="98" y="108"/>
                    </a:cubicBezTo>
                    <a:cubicBezTo>
                      <a:pt x="97" y="107"/>
                      <a:pt x="97" y="107"/>
                      <a:pt x="97" y="107"/>
                    </a:cubicBezTo>
                    <a:cubicBezTo>
                      <a:pt x="97" y="107"/>
                      <a:pt x="97" y="107"/>
                      <a:pt x="97" y="107"/>
                    </a:cubicBezTo>
                    <a:cubicBezTo>
                      <a:pt x="98" y="107"/>
                      <a:pt x="98" y="107"/>
                      <a:pt x="98" y="107"/>
                    </a:cubicBezTo>
                    <a:cubicBezTo>
                      <a:pt x="98" y="107"/>
                      <a:pt x="98" y="107"/>
                      <a:pt x="98" y="107"/>
                    </a:cubicBezTo>
                    <a:cubicBezTo>
                      <a:pt x="98" y="107"/>
                      <a:pt x="98" y="107"/>
                      <a:pt x="98" y="107"/>
                    </a:cubicBezTo>
                    <a:cubicBezTo>
                      <a:pt x="98" y="107"/>
                      <a:pt x="98" y="107"/>
                      <a:pt x="98" y="107"/>
                    </a:cubicBezTo>
                    <a:cubicBezTo>
                      <a:pt x="98" y="107"/>
                      <a:pt x="98" y="107"/>
                      <a:pt x="98" y="107"/>
                    </a:cubicBezTo>
                    <a:cubicBezTo>
                      <a:pt x="98" y="107"/>
                      <a:pt x="98" y="107"/>
                      <a:pt x="98" y="107"/>
                    </a:cubicBezTo>
                    <a:cubicBezTo>
                      <a:pt x="98" y="107"/>
                      <a:pt x="98" y="107"/>
                      <a:pt x="98" y="107"/>
                    </a:cubicBezTo>
                    <a:cubicBezTo>
                      <a:pt x="98" y="107"/>
                      <a:pt x="98" y="107"/>
                      <a:pt x="98" y="107"/>
                    </a:cubicBezTo>
                    <a:cubicBezTo>
                      <a:pt x="98" y="107"/>
                      <a:pt x="98" y="107"/>
                      <a:pt x="98" y="107"/>
                    </a:cubicBezTo>
                    <a:cubicBezTo>
                      <a:pt x="98" y="107"/>
                      <a:pt x="98" y="107"/>
                      <a:pt x="98" y="107"/>
                    </a:cubicBezTo>
                    <a:cubicBezTo>
                      <a:pt x="98" y="107"/>
                      <a:pt x="98" y="107"/>
                      <a:pt x="98" y="107"/>
                    </a:cubicBezTo>
                    <a:cubicBezTo>
                      <a:pt x="97" y="107"/>
                      <a:pt x="97" y="107"/>
                      <a:pt x="97" y="107"/>
                    </a:cubicBezTo>
                    <a:cubicBezTo>
                      <a:pt x="97" y="107"/>
                      <a:pt x="97" y="107"/>
                      <a:pt x="97" y="107"/>
                    </a:cubicBezTo>
                    <a:cubicBezTo>
                      <a:pt x="98" y="107"/>
                      <a:pt x="98" y="107"/>
                      <a:pt x="98" y="107"/>
                    </a:cubicBezTo>
                    <a:cubicBezTo>
                      <a:pt x="98" y="107"/>
                      <a:pt x="98" y="107"/>
                      <a:pt x="98" y="107"/>
                    </a:cubicBezTo>
                    <a:cubicBezTo>
                      <a:pt x="98" y="107"/>
                      <a:pt x="98" y="107"/>
                      <a:pt x="98" y="107"/>
                    </a:cubicBezTo>
                    <a:cubicBezTo>
                      <a:pt x="97" y="107"/>
                      <a:pt x="97" y="107"/>
                      <a:pt x="97" y="107"/>
                    </a:cubicBezTo>
                    <a:cubicBezTo>
                      <a:pt x="97" y="107"/>
                      <a:pt x="97" y="107"/>
                      <a:pt x="97" y="107"/>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6"/>
                      <a:pt x="97" y="106"/>
                      <a:pt x="97" y="106"/>
                    </a:cubicBezTo>
                    <a:cubicBezTo>
                      <a:pt x="97" y="105"/>
                      <a:pt x="97" y="105"/>
                      <a:pt x="97" y="105"/>
                    </a:cubicBezTo>
                    <a:cubicBezTo>
                      <a:pt x="97" y="105"/>
                      <a:pt x="97" y="105"/>
                      <a:pt x="97" y="105"/>
                    </a:cubicBezTo>
                    <a:cubicBezTo>
                      <a:pt x="97" y="105"/>
                      <a:pt x="97" y="105"/>
                      <a:pt x="97" y="105"/>
                    </a:cubicBezTo>
                    <a:cubicBezTo>
                      <a:pt x="96" y="105"/>
                      <a:pt x="96" y="105"/>
                      <a:pt x="96" y="105"/>
                    </a:cubicBezTo>
                    <a:cubicBezTo>
                      <a:pt x="96" y="105"/>
                      <a:pt x="96" y="105"/>
                      <a:pt x="96" y="105"/>
                    </a:cubicBezTo>
                    <a:cubicBezTo>
                      <a:pt x="96" y="105"/>
                      <a:pt x="96" y="105"/>
                      <a:pt x="96" y="105"/>
                    </a:cubicBezTo>
                    <a:cubicBezTo>
                      <a:pt x="96" y="105"/>
                      <a:pt x="96" y="105"/>
                      <a:pt x="96" y="105"/>
                    </a:cubicBezTo>
                    <a:cubicBezTo>
                      <a:pt x="96" y="105"/>
                      <a:pt x="96" y="105"/>
                      <a:pt x="96" y="105"/>
                    </a:cubicBezTo>
                    <a:cubicBezTo>
                      <a:pt x="96" y="105"/>
                      <a:pt x="96" y="105"/>
                      <a:pt x="96" y="105"/>
                    </a:cubicBezTo>
                    <a:cubicBezTo>
                      <a:pt x="96" y="105"/>
                      <a:pt x="96" y="105"/>
                      <a:pt x="96" y="105"/>
                    </a:cubicBezTo>
                    <a:cubicBezTo>
                      <a:pt x="96" y="105"/>
                      <a:pt x="96" y="105"/>
                      <a:pt x="96" y="105"/>
                    </a:cubicBezTo>
                    <a:cubicBezTo>
                      <a:pt x="96" y="105"/>
                      <a:pt x="96" y="105"/>
                      <a:pt x="96" y="105"/>
                    </a:cubicBezTo>
                    <a:cubicBezTo>
                      <a:pt x="96" y="105"/>
                      <a:pt x="96" y="105"/>
                      <a:pt x="96" y="105"/>
                    </a:cubicBezTo>
                    <a:cubicBezTo>
                      <a:pt x="96" y="105"/>
                      <a:pt x="96" y="105"/>
                      <a:pt x="96" y="105"/>
                    </a:cubicBezTo>
                    <a:cubicBezTo>
                      <a:pt x="96" y="105"/>
                      <a:pt x="96" y="105"/>
                      <a:pt x="96" y="105"/>
                    </a:cubicBezTo>
                    <a:cubicBezTo>
                      <a:pt x="96" y="105"/>
                      <a:pt x="96" y="105"/>
                      <a:pt x="96" y="105"/>
                    </a:cubicBezTo>
                    <a:cubicBezTo>
                      <a:pt x="96" y="105"/>
                      <a:pt x="96" y="105"/>
                      <a:pt x="96" y="105"/>
                    </a:cubicBezTo>
                    <a:cubicBezTo>
                      <a:pt x="96" y="105"/>
                      <a:pt x="96" y="105"/>
                      <a:pt x="96" y="105"/>
                    </a:cubicBezTo>
                    <a:cubicBezTo>
                      <a:pt x="96" y="105"/>
                      <a:pt x="96" y="105"/>
                      <a:pt x="96" y="105"/>
                    </a:cubicBezTo>
                    <a:cubicBezTo>
                      <a:pt x="96" y="105"/>
                      <a:pt x="96" y="105"/>
                      <a:pt x="96" y="105"/>
                    </a:cubicBezTo>
                    <a:cubicBezTo>
                      <a:pt x="96" y="105"/>
                      <a:pt x="96" y="105"/>
                      <a:pt x="96" y="105"/>
                    </a:cubicBezTo>
                    <a:cubicBezTo>
                      <a:pt x="96" y="105"/>
                      <a:pt x="96" y="105"/>
                      <a:pt x="96" y="105"/>
                    </a:cubicBezTo>
                    <a:cubicBezTo>
                      <a:pt x="96" y="105"/>
                      <a:pt x="96" y="105"/>
                      <a:pt x="96" y="105"/>
                    </a:cubicBezTo>
                    <a:cubicBezTo>
                      <a:pt x="96" y="105"/>
                      <a:pt x="96" y="105"/>
                      <a:pt x="96" y="105"/>
                    </a:cubicBezTo>
                    <a:cubicBezTo>
                      <a:pt x="96" y="105"/>
                      <a:pt x="96" y="105"/>
                      <a:pt x="96" y="105"/>
                    </a:cubicBezTo>
                    <a:cubicBezTo>
                      <a:pt x="96" y="105"/>
                      <a:pt x="96" y="105"/>
                      <a:pt x="96" y="105"/>
                    </a:cubicBezTo>
                    <a:cubicBezTo>
                      <a:pt x="96" y="105"/>
                      <a:pt x="96" y="105"/>
                      <a:pt x="96" y="105"/>
                    </a:cubicBezTo>
                    <a:cubicBezTo>
                      <a:pt x="96" y="105"/>
                      <a:pt x="96" y="105"/>
                      <a:pt x="96" y="105"/>
                    </a:cubicBezTo>
                    <a:cubicBezTo>
                      <a:pt x="96" y="104"/>
                      <a:pt x="96" y="104"/>
                      <a:pt x="96" y="104"/>
                    </a:cubicBezTo>
                    <a:cubicBezTo>
                      <a:pt x="96" y="105"/>
                      <a:pt x="96" y="105"/>
                      <a:pt x="96" y="105"/>
                    </a:cubicBezTo>
                    <a:cubicBezTo>
                      <a:pt x="96" y="105"/>
                      <a:pt x="96" y="105"/>
                      <a:pt x="96" y="105"/>
                    </a:cubicBezTo>
                    <a:cubicBezTo>
                      <a:pt x="96" y="104"/>
                      <a:pt x="96" y="104"/>
                      <a:pt x="96" y="104"/>
                    </a:cubicBezTo>
                    <a:cubicBezTo>
                      <a:pt x="96" y="104"/>
                      <a:pt x="96" y="104"/>
                      <a:pt x="96" y="104"/>
                    </a:cubicBezTo>
                    <a:cubicBezTo>
                      <a:pt x="96" y="104"/>
                      <a:pt x="96" y="104"/>
                      <a:pt x="96" y="104"/>
                    </a:cubicBezTo>
                    <a:cubicBezTo>
                      <a:pt x="96" y="104"/>
                      <a:pt x="96" y="104"/>
                      <a:pt x="96" y="104"/>
                    </a:cubicBezTo>
                    <a:cubicBezTo>
                      <a:pt x="96" y="104"/>
                      <a:pt x="96" y="104"/>
                      <a:pt x="96" y="104"/>
                    </a:cubicBezTo>
                    <a:cubicBezTo>
                      <a:pt x="96" y="104"/>
                      <a:pt x="96" y="104"/>
                      <a:pt x="96" y="104"/>
                    </a:cubicBezTo>
                    <a:cubicBezTo>
                      <a:pt x="96" y="104"/>
                      <a:pt x="96" y="104"/>
                      <a:pt x="96" y="104"/>
                    </a:cubicBezTo>
                    <a:cubicBezTo>
                      <a:pt x="96" y="105"/>
                      <a:pt x="96" y="105"/>
                      <a:pt x="96" y="105"/>
                    </a:cubicBezTo>
                    <a:cubicBezTo>
                      <a:pt x="96" y="105"/>
                      <a:pt x="96" y="105"/>
                      <a:pt x="96" y="105"/>
                    </a:cubicBezTo>
                    <a:cubicBezTo>
                      <a:pt x="96" y="105"/>
                      <a:pt x="96" y="105"/>
                      <a:pt x="96" y="105"/>
                    </a:cubicBezTo>
                    <a:cubicBezTo>
                      <a:pt x="96" y="105"/>
                      <a:pt x="96" y="105"/>
                      <a:pt x="96" y="105"/>
                    </a:cubicBezTo>
                    <a:cubicBezTo>
                      <a:pt x="96" y="104"/>
                      <a:pt x="96" y="104"/>
                      <a:pt x="96" y="104"/>
                    </a:cubicBezTo>
                    <a:cubicBezTo>
                      <a:pt x="96" y="104"/>
                      <a:pt x="96" y="104"/>
                      <a:pt x="96" y="104"/>
                    </a:cubicBezTo>
                    <a:cubicBezTo>
                      <a:pt x="96" y="104"/>
                      <a:pt x="96" y="104"/>
                      <a:pt x="96" y="104"/>
                    </a:cubicBezTo>
                    <a:cubicBezTo>
                      <a:pt x="97" y="104"/>
                      <a:pt x="97" y="104"/>
                      <a:pt x="97" y="104"/>
                    </a:cubicBezTo>
                    <a:cubicBezTo>
                      <a:pt x="97" y="104"/>
                      <a:pt x="97" y="104"/>
                      <a:pt x="97" y="104"/>
                    </a:cubicBezTo>
                    <a:cubicBezTo>
                      <a:pt x="97" y="104"/>
                      <a:pt x="97" y="104"/>
                      <a:pt x="97" y="104"/>
                    </a:cubicBezTo>
                    <a:cubicBezTo>
                      <a:pt x="97" y="104"/>
                      <a:pt x="97" y="104"/>
                      <a:pt x="97" y="104"/>
                    </a:cubicBezTo>
                    <a:cubicBezTo>
                      <a:pt x="97" y="104"/>
                      <a:pt x="97" y="104"/>
                      <a:pt x="97" y="104"/>
                    </a:cubicBezTo>
                    <a:cubicBezTo>
                      <a:pt x="97" y="104"/>
                      <a:pt x="97" y="104"/>
                      <a:pt x="97" y="104"/>
                    </a:cubicBezTo>
                    <a:cubicBezTo>
                      <a:pt x="97" y="104"/>
                      <a:pt x="97" y="104"/>
                      <a:pt x="97" y="104"/>
                    </a:cubicBezTo>
                    <a:cubicBezTo>
                      <a:pt x="97" y="104"/>
                      <a:pt x="97" y="104"/>
                      <a:pt x="97" y="104"/>
                    </a:cubicBezTo>
                    <a:cubicBezTo>
                      <a:pt x="97" y="104"/>
                      <a:pt x="97" y="104"/>
                      <a:pt x="97" y="104"/>
                    </a:cubicBezTo>
                    <a:cubicBezTo>
                      <a:pt x="97" y="104"/>
                      <a:pt x="97" y="104"/>
                      <a:pt x="97" y="104"/>
                    </a:cubicBezTo>
                    <a:cubicBezTo>
                      <a:pt x="97" y="104"/>
                      <a:pt x="97" y="104"/>
                      <a:pt x="97" y="104"/>
                    </a:cubicBezTo>
                    <a:cubicBezTo>
                      <a:pt x="97" y="104"/>
                      <a:pt x="97" y="104"/>
                      <a:pt x="97" y="104"/>
                    </a:cubicBezTo>
                    <a:cubicBezTo>
                      <a:pt x="97" y="104"/>
                      <a:pt x="97" y="104"/>
                      <a:pt x="97" y="104"/>
                    </a:cubicBezTo>
                    <a:cubicBezTo>
                      <a:pt x="97" y="104"/>
                      <a:pt x="97" y="104"/>
                      <a:pt x="97" y="104"/>
                    </a:cubicBezTo>
                    <a:cubicBezTo>
                      <a:pt x="97" y="104"/>
                      <a:pt x="97" y="104"/>
                      <a:pt x="97" y="104"/>
                    </a:cubicBezTo>
                    <a:cubicBezTo>
                      <a:pt x="97" y="104"/>
                      <a:pt x="97" y="104"/>
                      <a:pt x="97" y="104"/>
                    </a:cubicBezTo>
                    <a:cubicBezTo>
                      <a:pt x="97" y="104"/>
                      <a:pt x="97" y="104"/>
                      <a:pt x="97" y="104"/>
                    </a:cubicBezTo>
                    <a:cubicBezTo>
                      <a:pt x="97" y="104"/>
                      <a:pt x="97" y="104"/>
                      <a:pt x="97" y="104"/>
                    </a:cubicBezTo>
                    <a:cubicBezTo>
                      <a:pt x="97" y="104"/>
                      <a:pt x="97" y="104"/>
                      <a:pt x="97" y="104"/>
                    </a:cubicBezTo>
                    <a:cubicBezTo>
                      <a:pt x="97" y="104"/>
                      <a:pt x="97" y="104"/>
                      <a:pt x="97" y="104"/>
                    </a:cubicBezTo>
                    <a:cubicBezTo>
                      <a:pt x="97" y="104"/>
                      <a:pt x="97" y="104"/>
                      <a:pt x="97" y="104"/>
                    </a:cubicBezTo>
                    <a:cubicBezTo>
                      <a:pt x="97" y="104"/>
                      <a:pt x="97" y="104"/>
                      <a:pt x="97" y="104"/>
                    </a:cubicBezTo>
                    <a:cubicBezTo>
                      <a:pt x="97" y="104"/>
                      <a:pt x="97" y="104"/>
                      <a:pt x="97" y="104"/>
                    </a:cubicBezTo>
                    <a:cubicBezTo>
                      <a:pt x="97" y="104"/>
                      <a:pt x="97" y="104"/>
                      <a:pt x="97" y="104"/>
                    </a:cubicBezTo>
                    <a:cubicBezTo>
                      <a:pt x="97" y="104"/>
                      <a:pt x="97" y="104"/>
                      <a:pt x="97" y="104"/>
                    </a:cubicBezTo>
                    <a:cubicBezTo>
                      <a:pt x="97" y="104"/>
                      <a:pt x="97" y="104"/>
                      <a:pt x="97" y="104"/>
                    </a:cubicBezTo>
                    <a:cubicBezTo>
                      <a:pt x="97" y="104"/>
                      <a:pt x="97" y="104"/>
                      <a:pt x="97" y="104"/>
                    </a:cubicBezTo>
                    <a:cubicBezTo>
                      <a:pt x="97" y="104"/>
                      <a:pt x="97" y="104"/>
                      <a:pt x="97" y="104"/>
                    </a:cubicBezTo>
                    <a:cubicBezTo>
                      <a:pt x="98" y="104"/>
                      <a:pt x="98" y="104"/>
                      <a:pt x="98" y="104"/>
                    </a:cubicBezTo>
                    <a:cubicBezTo>
                      <a:pt x="98" y="104"/>
                      <a:pt x="98" y="104"/>
                      <a:pt x="98" y="104"/>
                    </a:cubicBezTo>
                    <a:cubicBezTo>
                      <a:pt x="98" y="104"/>
                      <a:pt x="98" y="104"/>
                      <a:pt x="98" y="104"/>
                    </a:cubicBezTo>
                    <a:cubicBezTo>
                      <a:pt x="98" y="104"/>
                      <a:pt x="98" y="104"/>
                      <a:pt x="98" y="104"/>
                    </a:cubicBezTo>
                    <a:cubicBezTo>
                      <a:pt x="97" y="104"/>
                      <a:pt x="97" y="104"/>
                      <a:pt x="97" y="104"/>
                    </a:cubicBezTo>
                    <a:cubicBezTo>
                      <a:pt x="97" y="104"/>
                      <a:pt x="97" y="104"/>
                      <a:pt x="97" y="104"/>
                    </a:cubicBezTo>
                    <a:cubicBezTo>
                      <a:pt x="98" y="104"/>
                      <a:pt x="98" y="104"/>
                      <a:pt x="98" y="104"/>
                    </a:cubicBezTo>
                    <a:cubicBezTo>
                      <a:pt x="97" y="105"/>
                      <a:pt x="97" y="105"/>
                      <a:pt x="97" y="105"/>
                    </a:cubicBezTo>
                    <a:cubicBezTo>
                      <a:pt x="98" y="105"/>
                      <a:pt x="98" y="105"/>
                      <a:pt x="98" y="105"/>
                    </a:cubicBezTo>
                    <a:cubicBezTo>
                      <a:pt x="98" y="105"/>
                      <a:pt x="98" y="105"/>
                      <a:pt x="98" y="105"/>
                    </a:cubicBezTo>
                    <a:cubicBezTo>
                      <a:pt x="98" y="105"/>
                      <a:pt x="98" y="105"/>
                      <a:pt x="98" y="105"/>
                    </a:cubicBezTo>
                    <a:cubicBezTo>
                      <a:pt x="98" y="105"/>
                      <a:pt x="98" y="105"/>
                      <a:pt x="98" y="105"/>
                    </a:cubicBezTo>
                    <a:cubicBezTo>
                      <a:pt x="98" y="105"/>
                      <a:pt x="98" y="105"/>
                      <a:pt x="98" y="105"/>
                    </a:cubicBezTo>
                    <a:cubicBezTo>
                      <a:pt x="98" y="105"/>
                      <a:pt x="98" y="105"/>
                      <a:pt x="98" y="105"/>
                    </a:cubicBezTo>
                    <a:cubicBezTo>
                      <a:pt x="98" y="105"/>
                      <a:pt x="98" y="105"/>
                      <a:pt x="98" y="105"/>
                    </a:cubicBezTo>
                    <a:cubicBezTo>
                      <a:pt x="98" y="105"/>
                      <a:pt x="98" y="105"/>
                      <a:pt x="98" y="105"/>
                    </a:cubicBezTo>
                    <a:cubicBezTo>
                      <a:pt x="98" y="105"/>
                      <a:pt x="98" y="105"/>
                      <a:pt x="98" y="105"/>
                    </a:cubicBezTo>
                    <a:cubicBezTo>
                      <a:pt x="98" y="105"/>
                      <a:pt x="98" y="105"/>
                      <a:pt x="98" y="105"/>
                    </a:cubicBezTo>
                    <a:cubicBezTo>
                      <a:pt x="98" y="105"/>
                      <a:pt x="98" y="105"/>
                      <a:pt x="98" y="105"/>
                    </a:cubicBezTo>
                    <a:cubicBezTo>
                      <a:pt x="98" y="105"/>
                      <a:pt x="98" y="105"/>
                      <a:pt x="98" y="105"/>
                    </a:cubicBezTo>
                    <a:cubicBezTo>
                      <a:pt x="98" y="105"/>
                      <a:pt x="98" y="105"/>
                      <a:pt x="98" y="105"/>
                    </a:cubicBezTo>
                    <a:cubicBezTo>
                      <a:pt x="98" y="105"/>
                      <a:pt x="98" y="105"/>
                      <a:pt x="98" y="105"/>
                    </a:cubicBezTo>
                    <a:cubicBezTo>
                      <a:pt x="98" y="105"/>
                      <a:pt x="98" y="105"/>
                      <a:pt x="98" y="105"/>
                    </a:cubicBezTo>
                    <a:cubicBezTo>
                      <a:pt x="98" y="105"/>
                      <a:pt x="98" y="105"/>
                      <a:pt x="98" y="105"/>
                    </a:cubicBezTo>
                    <a:cubicBezTo>
                      <a:pt x="98" y="105"/>
                      <a:pt x="98" y="105"/>
                      <a:pt x="98" y="105"/>
                    </a:cubicBezTo>
                    <a:cubicBezTo>
                      <a:pt x="98" y="106"/>
                      <a:pt x="98" y="106"/>
                      <a:pt x="98" y="106"/>
                    </a:cubicBezTo>
                    <a:cubicBezTo>
                      <a:pt x="98" y="106"/>
                      <a:pt x="98" y="106"/>
                      <a:pt x="98" y="106"/>
                    </a:cubicBezTo>
                    <a:cubicBezTo>
                      <a:pt x="98" y="106"/>
                      <a:pt x="98" y="106"/>
                      <a:pt x="98" y="106"/>
                    </a:cubicBezTo>
                    <a:cubicBezTo>
                      <a:pt x="98" y="106"/>
                      <a:pt x="98" y="106"/>
                      <a:pt x="98" y="106"/>
                    </a:cubicBezTo>
                    <a:cubicBezTo>
                      <a:pt x="98" y="106"/>
                      <a:pt x="98" y="106"/>
                      <a:pt x="98" y="106"/>
                    </a:cubicBezTo>
                    <a:cubicBezTo>
                      <a:pt x="98" y="106"/>
                      <a:pt x="98" y="106"/>
                      <a:pt x="98" y="106"/>
                    </a:cubicBezTo>
                    <a:cubicBezTo>
                      <a:pt x="98" y="106"/>
                      <a:pt x="98" y="106"/>
                      <a:pt x="98" y="106"/>
                    </a:cubicBezTo>
                    <a:cubicBezTo>
                      <a:pt x="98" y="106"/>
                      <a:pt x="98" y="106"/>
                      <a:pt x="98" y="106"/>
                    </a:cubicBezTo>
                    <a:cubicBezTo>
                      <a:pt x="98" y="106"/>
                      <a:pt x="98" y="106"/>
                      <a:pt x="98" y="106"/>
                    </a:cubicBezTo>
                    <a:cubicBezTo>
                      <a:pt x="98" y="106"/>
                      <a:pt x="98" y="106"/>
                      <a:pt x="98" y="106"/>
                    </a:cubicBezTo>
                    <a:cubicBezTo>
                      <a:pt x="98" y="105"/>
                      <a:pt x="98" y="105"/>
                      <a:pt x="98" y="105"/>
                    </a:cubicBezTo>
                    <a:cubicBezTo>
                      <a:pt x="98" y="106"/>
                      <a:pt x="98" y="106"/>
                      <a:pt x="98" y="106"/>
                    </a:cubicBezTo>
                    <a:cubicBezTo>
                      <a:pt x="98" y="106"/>
                      <a:pt x="98" y="106"/>
                      <a:pt x="98" y="106"/>
                    </a:cubicBezTo>
                    <a:cubicBezTo>
                      <a:pt x="98" y="106"/>
                      <a:pt x="98" y="106"/>
                      <a:pt x="98" y="106"/>
                    </a:cubicBezTo>
                    <a:cubicBezTo>
                      <a:pt x="98" y="106"/>
                      <a:pt x="98" y="106"/>
                      <a:pt x="98" y="106"/>
                    </a:cubicBezTo>
                    <a:cubicBezTo>
                      <a:pt x="98" y="106"/>
                      <a:pt x="98" y="106"/>
                      <a:pt x="98" y="106"/>
                    </a:cubicBezTo>
                    <a:cubicBezTo>
                      <a:pt x="98" y="106"/>
                      <a:pt x="98" y="106"/>
                      <a:pt x="98" y="106"/>
                    </a:cubicBezTo>
                    <a:cubicBezTo>
                      <a:pt x="98" y="105"/>
                      <a:pt x="98" y="105"/>
                      <a:pt x="98" y="105"/>
                    </a:cubicBezTo>
                    <a:cubicBezTo>
                      <a:pt x="98" y="105"/>
                      <a:pt x="98" y="105"/>
                      <a:pt x="98" y="105"/>
                    </a:cubicBezTo>
                    <a:cubicBezTo>
                      <a:pt x="99" y="105"/>
                      <a:pt x="99" y="105"/>
                      <a:pt x="99" y="105"/>
                    </a:cubicBezTo>
                    <a:cubicBezTo>
                      <a:pt x="99" y="105"/>
                      <a:pt x="99" y="105"/>
                      <a:pt x="99" y="105"/>
                    </a:cubicBezTo>
                    <a:cubicBezTo>
                      <a:pt x="99" y="106"/>
                      <a:pt x="99" y="106"/>
                      <a:pt x="99" y="106"/>
                    </a:cubicBezTo>
                    <a:cubicBezTo>
                      <a:pt x="99" y="105"/>
                      <a:pt x="99" y="105"/>
                      <a:pt x="99" y="105"/>
                    </a:cubicBezTo>
                    <a:cubicBezTo>
                      <a:pt x="99" y="106"/>
                      <a:pt x="99" y="106"/>
                      <a:pt x="99" y="106"/>
                    </a:cubicBezTo>
                    <a:cubicBezTo>
                      <a:pt x="99" y="105"/>
                      <a:pt x="99" y="105"/>
                      <a:pt x="99" y="105"/>
                    </a:cubicBezTo>
                    <a:cubicBezTo>
                      <a:pt x="99" y="105"/>
                      <a:pt x="99" y="105"/>
                      <a:pt x="99" y="105"/>
                    </a:cubicBezTo>
                    <a:cubicBezTo>
                      <a:pt x="99" y="105"/>
                      <a:pt x="99" y="105"/>
                      <a:pt x="99" y="105"/>
                    </a:cubicBezTo>
                    <a:cubicBezTo>
                      <a:pt x="99" y="105"/>
                      <a:pt x="99" y="105"/>
                      <a:pt x="99" y="105"/>
                    </a:cubicBezTo>
                    <a:cubicBezTo>
                      <a:pt x="99" y="105"/>
                      <a:pt x="99" y="105"/>
                      <a:pt x="99" y="105"/>
                    </a:cubicBezTo>
                    <a:cubicBezTo>
                      <a:pt x="99" y="105"/>
                      <a:pt x="99" y="105"/>
                      <a:pt x="99" y="105"/>
                    </a:cubicBezTo>
                    <a:cubicBezTo>
                      <a:pt x="99" y="105"/>
                      <a:pt x="99" y="105"/>
                      <a:pt x="99" y="105"/>
                    </a:cubicBezTo>
                    <a:cubicBezTo>
                      <a:pt x="99" y="105"/>
                      <a:pt x="99" y="105"/>
                      <a:pt x="99" y="105"/>
                    </a:cubicBezTo>
                    <a:cubicBezTo>
                      <a:pt x="99" y="105"/>
                      <a:pt x="99" y="105"/>
                      <a:pt x="99" y="105"/>
                    </a:cubicBezTo>
                    <a:cubicBezTo>
                      <a:pt x="99" y="105"/>
                      <a:pt x="99" y="105"/>
                      <a:pt x="99" y="105"/>
                    </a:cubicBezTo>
                    <a:cubicBezTo>
                      <a:pt x="99" y="105"/>
                      <a:pt x="99" y="105"/>
                      <a:pt x="99" y="105"/>
                    </a:cubicBezTo>
                    <a:cubicBezTo>
                      <a:pt x="99" y="105"/>
                      <a:pt x="99" y="105"/>
                      <a:pt x="99" y="105"/>
                    </a:cubicBezTo>
                    <a:cubicBezTo>
                      <a:pt x="98" y="104"/>
                      <a:pt x="98" y="104"/>
                      <a:pt x="98" y="104"/>
                    </a:cubicBezTo>
                    <a:cubicBezTo>
                      <a:pt x="98" y="104"/>
                      <a:pt x="98" y="104"/>
                      <a:pt x="98" y="104"/>
                    </a:cubicBezTo>
                    <a:cubicBezTo>
                      <a:pt x="98" y="104"/>
                      <a:pt x="98" y="104"/>
                      <a:pt x="98" y="104"/>
                    </a:cubicBezTo>
                    <a:cubicBezTo>
                      <a:pt x="98" y="104"/>
                      <a:pt x="98" y="104"/>
                      <a:pt x="98" y="104"/>
                    </a:cubicBezTo>
                    <a:cubicBezTo>
                      <a:pt x="98" y="104"/>
                      <a:pt x="98" y="104"/>
                      <a:pt x="98" y="104"/>
                    </a:cubicBezTo>
                    <a:cubicBezTo>
                      <a:pt x="98" y="104"/>
                      <a:pt x="98" y="104"/>
                      <a:pt x="98" y="104"/>
                    </a:cubicBezTo>
                    <a:cubicBezTo>
                      <a:pt x="98" y="104"/>
                      <a:pt x="98" y="104"/>
                      <a:pt x="98" y="104"/>
                    </a:cubicBezTo>
                    <a:cubicBezTo>
                      <a:pt x="98" y="104"/>
                      <a:pt x="98" y="104"/>
                      <a:pt x="98" y="104"/>
                    </a:cubicBezTo>
                    <a:cubicBezTo>
                      <a:pt x="98" y="104"/>
                      <a:pt x="98" y="104"/>
                      <a:pt x="98" y="104"/>
                    </a:cubicBezTo>
                    <a:cubicBezTo>
                      <a:pt x="98" y="104"/>
                      <a:pt x="98" y="104"/>
                      <a:pt x="98" y="104"/>
                    </a:cubicBezTo>
                    <a:cubicBezTo>
                      <a:pt x="98" y="104"/>
                      <a:pt x="98" y="104"/>
                      <a:pt x="98" y="104"/>
                    </a:cubicBezTo>
                    <a:cubicBezTo>
                      <a:pt x="98" y="104"/>
                      <a:pt x="98" y="104"/>
                      <a:pt x="98" y="104"/>
                    </a:cubicBezTo>
                    <a:cubicBezTo>
                      <a:pt x="98" y="104"/>
                      <a:pt x="98" y="104"/>
                      <a:pt x="98" y="104"/>
                    </a:cubicBezTo>
                    <a:cubicBezTo>
                      <a:pt x="98" y="104"/>
                      <a:pt x="98" y="104"/>
                      <a:pt x="98" y="104"/>
                    </a:cubicBezTo>
                    <a:cubicBezTo>
                      <a:pt x="98" y="104"/>
                      <a:pt x="98" y="104"/>
                      <a:pt x="98" y="104"/>
                    </a:cubicBezTo>
                    <a:cubicBezTo>
                      <a:pt x="98" y="104"/>
                      <a:pt x="98" y="104"/>
                      <a:pt x="98" y="104"/>
                    </a:cubicBezTo>
                    <a:cubicBezTo>
                      <a:pt x="98" y="104"/>
                      <a:pt x="98" y="104"/>
                      <a:pt x="98" y="104"/>
                    </a:cubicBezTo>
                    <a:cubicBezTo>
                      <a:pt x="98" y="104"/>
                      <a:pt x="98" y="104"/>
                      <a:pt x="98" y="104"/>
                    </a:cubicBezTo>
                    <a:cubicBezTo>
                      <a:pt x="99" y="104"/>
                      <a:pt x="99" y="104"/>
                      <a:pt x="99" y="104"/>
                    </a:cubicBezTo>
                    <a:cubicBezTo>
                      <a:pt x="99" y="104"/>
                      <a:pt x="99" y="104"/>
                      <a:pt x="99" y="104"/>
                    </a:cubicBezTo>
                    <a:cubicBezTo>
                      <a:pt x="98" y="103"/>
                      <a:pt x="98" y="103"/>
                      <a:pt x="98" y="103"/>
                    </a:cubicBezTo>
                    <a:cubicBezTo>
                      <a:pt x="99" y="103"/>
                      <a:pt x="99" y="103"/>
                      <a:pt x="99" y="103"/>
                    </a:cubicBezTo>
                    <a:cubicBezTo>
                      <a:pt x="98" y="103"/>
                      <a:pt x="98" y="103"/>
                      <a:pt x="98" y="103"/>
                    </a:cubicBezTo>
                    <a:cubicBezTo>
                      <a:pt x="98" y="103"/>
                      <a:pt x="98" y="103"/>
                      <a:pt x="98" y="103"/>
                    </a:cubicBezTo>
                    <a:cubicBezTo>
                      <a:pt x="98" y="103"/>
                      <a:pt x="98" y="103"/>
                      <a:pt x="98" y="103"/>
                    </a:cubicBezTo>
                    <a:cubicBezTo>
                      <a:pt x="98" y="103"/>
                      <a:pt x="98" y="103"/>
                      <a:pt x="98" y="103"/>
                    </a:cubicBezTo>
                    <a:cubicBezTo>
                      <a:pt x="99" y="103"/>
                      <a:pt x="99" y="103"/>
                      <a:pt x="99" y="103"/>
                    </a:cubicBezTo>
                    <a:cubicBezTo>
                      <a:pt x="99" y="103"/>
                      <a:pt x="99" y="103"/>
                      <a:pt x="99" y="103"/>
                    </a:cubicBezTo>
                    <a:cubicBezTo>
                      <a:pt x="99" y="103"/>
                      <a:pt x="99" y="103"/>
                      <a:pt x="99" y="103"/>
                    </a:cubicBezTo>
                    <a:cubicBezTo>
                      <a:pt x="99" y="103"/>
                      <a:pt x="99" y="103"/>
                      <a:pt x="99" y="103"/>
                    </a:cubicBezTo>
                    <a:cubicBezTo>
                      <a:pt x="99" y="103"/>
                      <a:pt x="99" y="103"/>
                      <a:pt x="99" y="103"/>
                    </a:cubicBezTo>
                    <a:cubicBezTo>
                      <a:pt x="99" y="103"/>
                      <a:pt x="99" y="103"/>
                      <a:pt x="99" y="103"/>
                    </a:cubicBezTo>
                    <a:cubicBezTo>
                      <a:pt x="99" y="103"/>
                      <a:pt x="99" y="103"/>
                      <a:pt x="99" y="103"/>
                    </a:cubicBezTo>
                    <a:cubicBezTo>
                      <a:pt x="99" y="103"/>
                      <a:pt x="99" y="103"/>
                      <a:pt x="99" y="103"/>
                    </a:cubicBezTo>
                    <a:cubicBezTo>
                      <a:pt x="99" y="104"/>
                      <a:pt x="99" y="104"/>
                      <a:pt x="99" y="104"/>
                    </a:cubicBezTo>
                    <a:cubicBezTo>
                      <a:pt x="99" y="104"/>
                      <a:pt x="99" y="104"/>
                      <a:pt x="99" y="104"/>
                    </a:cubicBezTo>
                    <a:cubicBezTo>
                      <a:pt x="99" y="104"/>
                      <a:pt x="99" y="104"/>
                      <a:pt x="99" y="104"/>
                    </a:cubicBezTo>
                    <a:cubicBezTo>
                      <a:pt x="99" y="104"/>
                      <a:pt x="99" y="104"/>
                      <a:pt x="99" y="104"/>
                    </a:cubicBezTo>
                    <a:cubicBezTo>
                      <a:pt x="99" y="104"/>
                      <a:pt x="99" y="104"/>
                      <a:pt x="99" y="104"/>
                    </a:cubicBezTo>
                    <a:cubicBezTo>
                      <a:pt x="99" y="104"/>
                      <a:pt x="99" y="104"/>
                      <a:pt x="99" y="104"/>
                    </a:cubicBezTo>
                    <a:cubicBezTo>
                      <a:pt x="99" y="104"/>
                      <a:pt x="99" y="104"/>
                      <a:pt x="99" y="104"/>
                    </a:cubicBezTo>
                    <a:cubicBezTo>
                      <a:pt x="99" y="104"/>
                      <a:pt x="99" y="104"/>
                      <a:pt x="99" y="104"/>
                    </a:cubicBezTo>
                    <a:cubicBezTo>
                      <a:pt x="99" y="104"/>
                      <a:pt x="99" y="104"/>
                      <a:pt x="99" y="104"/>
                    </a:cubicBezTo>
                    <a:cubicBezTo>
                      <a:pt x="100" y="104"/>
                      <a:pt x="100" y="104"/>
                      <a:pt x="100" y="104"/>
                    </a:cubicBezTo>
                    <a:cubicBezTo>
                      <a:pt x="100" y="104"/>
                      <a:pt x="100" y="104"/>
                      <a:pt x="100" y="104"/>
                    </a:cubicBezTo>
                    <a:cubicBezTo>
                      <a:pt x="100" y="104"/>
                      <a:pt x="100" y="104"/>
                      <a:pt x="100" y="104"/>
                    </a:cubicBezTo>
                    <a:cubicBezTo>
                      <a:pt x="100" y="104"/>
                      <a:pt x="100" y="104"/>
                      <a:pt x="100" y="104"/>
                    </a:cubicBezTo>
                    <a:cubicBezTo>
                      <a:pt x="100" y="104"/>
                      <a:pt x="100" y="104"/>
                      <a:pt x="100" y="104"/>
                    </a:cubicBezTo>
                    <a:cubicBezTo>
                      <a:pt x="100" y="104"/>
                      <a:pt x="100" y="104"/>
                      <a:pt x="100" y="104"/>
                    </a:cubicBezTo>
                    <a:cubicBezTo>
                      <a:pt x="100" y="104"/>
                      <a:pt x="100" y="104"/>
                      <a:pt x="100" y="104"/>
                    </a:cubicBezTo>
                    <a:cubicBezTo>
                      <a:pt x="100" y="104"/>
                      <a:pt x="100" y="104"/>
                      <a:pt x="100" y="104"/>
                    </a:cubicBezTo>
                    <a:cubicBezTo>
                      <a:pt x="100" y="104"/>
                      <a:pt x="100" y="104"/>
                      <a:pt x="100" y="104"/>
                    </a:cubicBezTo>
                    <a:cubicBezTo>
                      <a:pt x="100" y="104"/>
                      <a:pt x="100" y="104"/>
                      <a:pt x="100" y="104"/>
                    </a:cubicBezTo>
                    <a:cubicBezTo>
                      <a:pt x="99" y="103"/>
                      <a:pt x="99" y="103"/>
                      <a:pt x="99" y="103"/>
                    </a:cubicBezTo>
                    <a:cubicBezTo>
                      <a:pt x="99" y="103"/>
                      <a:pt x="99" y="103"/>
                      <a:pt x="99" y="103"/>
                    </a:cubicBezTo>
                    <a:cubicBezTo>
                      <a:pt x="99" y="103"/>
                      <a:pt x="99" y="103"/>
                      <a:pt x="99" y="103"/>
                    </a:cubicBezTo>
                    <a:cubicBezTo>
                      <a:pt x="99" y="103"/>
                      <a:pt x="99" y="103"/>
                      <a:pt x="99" y="103"/>
                    </a:cubicBezTo>
                    <a:cubicBezTo>
                      <a:pt x="99" y="103"/>
                      <a:pt x="99" y="103"/>
                      <a:pt x="99" y="103"/>
                    </a:cubicBezTo>
                    <a:cubicBezTo>
                      <a:pt x="99" y="103"/>
                      <a:pt x="99" y="103"/>
                      <a:pt x="99" y="103"/>
                    </a:cubicBezTo>
                    <a:cubicBezTo>
                      <a:pt x="99" y="103"/>
                      <a:pt x="99" y="103"/>
                      <a:pt x="99" y="103"/>
                    </a:cubicBezTo>
                    <a:cubicBezTo>
                      <a:pt x="99" y="103"/>
                      <a:pt x="99" y="103"/>
                      <a:pt x="99" y="103"/>
                    </a:cubicBezTo>
                    <a:cubicBezTo>
                      <a:pt x="99" y="103"/>
                      <a:pt x="99" y="103"/>
                      <a:pt x="99" y="103"/>
                    </a:cubicBezTo>
                    <a:cubicBezTo>
                      <a:pt x="100" y="103"/>
                      <a:pt x="100" y="103"/>
                      <a:pt x="100" y="103"/>
                    </a:cubicBezTo>
                    <a:cubicBezTo>
                      <a:pt x="100" y="103"/>
                      <a:pt x="100" y="103"/>
                      <a:pt x="100" y="103"/>
                    </a:cubicBezTo>
                    <a:cubicBezTo>
                      <a:pt x="100" y="103"/>
                      <a:pt x="100" y="103"/>
                      <a:pt x="100" y="103"/>
                    </a:cubicBezTo>
                    <a:cubicBezTo>
                      <a:pt x="100" y="103"/>
                      <a:pt x="100" y="103"/>
                      <a:pt x="100" y="103"/>
                    </a:cubicBezTo>
                    <a:cubicBezTo>
                      <a:pt x="100" y="103"/>
                      <a:pt x="100" y="103"/>
                      <a:pt x="100" y="103"/>
                    </a:cubicBezTo>
                    <a:cubicBezTo>
                      <a:pt x="100" y="103"/>
                      <a:pt x="100" y="103"/>
                      <a:pt x="100" y="103"/>
                    </a:cubicBezTo>
                    <a:cubicBezTo>
                      <a:pt x="100" y="103"/>
                      <a:pt x="100" y="103"/>
                      <a:pt x="100" y="103"/>
                    </a:cubicBezTo>
                    <a:cubicBezTo>
                      <a:pt x="100" y="103"/>
                      <a:pt x="100" y="103"/>
                      <a:pt x="100" y="103"/>
                    </a:cubicBezTo>
                    <a:cubicBezTo>
                      <a:pt x="100" y="103"/>
                      <a:pt x="100" y="103"/>
                      <a:pt x="100" y="103"/>
                    </a:cubicBezTo>
                    <a:cubicBezTo>
                      <a:pt x="100" y="103"/>
                      <a:pt x="100" y="103"/>
                      <a:pt x="100" y="103"/>
                    </a:cubicBezTo>
                    <a:cubicBezTo>
                      <a:pt x="100" y="103"/>
                      <a:pt x="100" y="103"/>
                      <a:pt x="100" y="103"/>
                    </a:cubicBezTo>
                    <a:cubicBezTo>
                      <a:pt x="100" y="103"/>
                      <a:pt x="100" y="103"/>
                      <a:pt x="100" y="103"/>
                    </a:cubicBezTo>
                    <a:cubicBezTo>
                      <a:pt x="100" y="103"/>
                      <a:pt x="100" y="103"/>
                      <a:pt x="100" y="103"/>
                    </a:cubicBezTo>
                    <a:cubicBezTo>
                      <a:pt x="100" y="104"/>
                      <a:pt x="100" y="104"/>
                      <a:pt x="100" y="104"/>
                    </a:cubicBezTo>
                    <a:cubicBezTo>
                      <a:pt x="101" y="104"/>
                      <a:pt x="101" y="104"/>
                      <a:pt x="101" y="104"/>
                    </a:cubicBezTo>
                    <a:cubicBezTo>
                      <a:pt x="100" y="104"/>
                      <a:pt x="100" y="104"/>
                      <a:pt x="100" y="104"/>
                    </a:cubicBezTo>
                    <a:cubicBezTo>
                      <a:pt x="101" y="104"/>
                      <a:pt x="101" y="104"/>
                      <a:pt x="101" y="104"/>
                    </a:cubicBezTo>
                    <a:cubicBezTo>
                      <a:pt x="101" y="104"/>
                      <a:pt x="101" y="104"/>
                      <a:pt x="101" y="104"/>
                    </a:cubicBezTo>
                    <a:cubicBezTo>
                      <a:pt x="101" y="104"/>
                      <a:pt x="101" y="104"/>
                      <a:pt x="101" y="104"/>
                    </a:cubicBezTo>
                    <a:cubicBezTo>
                      <a:pt x="101" y="104"/>
                      <a:pt x="101" y="104"/>
                      <a:pt x="101" y="104"/>
                    </a:cubicBezTo>
                    <a:cubicBezTo>
                      <a:pt x="101" y="104"/>
                      <a:pt x="101" y="104"/>
                      <a:pt x="101" y="104"/>
                    </a:cubicBezTo>
                    <a:cubicBezTo>
                      <a:pt x="101" y="104"/>
                      <a:pt x="101" y="104"/>
                      <a:pt x="101" y="104"/>
                    </a:cubicBezTo>
                    <a:cubicBezTo>
                      <a:pt x="101" y="104"/>
                      <a:pt x="101" y="104"/>
                      <a:pt x="101" y="104"/>
                    </a:cubicBezTo>
                    <a:cubicBezTo>
                      <a:pt x="101" y="104"/>
                      <a:pt x="101" y="104"/>
                      <a:pt x="101" y="104"/>
                    </a:cubicBezTo>
                    <a:cubicBezTo>
                      <a:pt x="101" y="104"/>
                      <a:pt x="101" y="104"/>
                      <a:pt x="101" y="104"/>
                    </a:cubicBezTo>
                    <a:cubicBezTo>
                      <a:pt x="101" y="104"/>
                      <a:pt x="101" y="104"/>
                      <a:pt x="101" y="104"/>
                    </a:cubicBezTo>
                    <a:cubicBezTo>
                      <a:pt x="101" y="104"/>
                      <a:pt x="101" y="104"/>
                      <a:pt x="101" y="104"/>
                    </a:cubicBezTo>
                    <a:cubicBezTo>
                      <a:pt x="101" y="104"/>
                      <a:pt x="101" y="104"/>
                      <a:pt x="101" y="104"/>
                    </a:cubicBezTo>
                    <a:cubicBezTo>
                      <a:pt x="101" y="104"/>
                      <a:pt x="101" y="104"/>
                      <a:pt x="101" y="104"/>
                    </a:cubicBezTo>
                    <a:cubicBezTo>
                      <a:pt x="101" y="104"/>
                      <a:pt x="101" y="104"/>
                      <a:pt x="101" y="104"/>
                    </a:cubicBezTo>
                    <a:cubicBezTo>
                      <a:pt x="101" y="104"/>
                      <a:pt x="101" y="104"/>
                      <a:pt x="101" y="104"/>
                    </a:cubicBezTo>
                    <a:cubicBezTo>
                      <a:pt x="101" y="104"/>
                      <a:pt x="101" y="104"/>
                      <a:pt x="101" y="104"/>
                    </a:cubicBezTo>
                    <a:cubicBezTo>
                      <a:pt x="101" y="104"/>
                      <a:pt x="101" y="104"/>
                      <a:pt x="101" y="104"/>
                    </a:cubicBezTo>
                    <a:cubicBezTo>
                      <a:pt x="101" y="104"/>
                      <a:pt x="101" y="104"/>
                      <a:pt x="101" y="104"/>
                    </a:cubicBezTo>
                    <a:cubicBezTo>
                      <a:pt x="101" y="104"/>
                      <a:pt x="101" y="104"/>
                      <a:pt x="101" y="104"/>
                    </a:cubicBezTo>
                    <a:cubicBezTo>
                      <a:pt x="101" y="105"/>
                      <a:pt x="101" y="105"/>
                      <a:pt x="101" y="105"/>
                    </a:cubicBezTo>
                    <a:cubicBezTo>
                      <a:pt x="101" y="105"/>
                      <a:pt x="101" y="105"/>
                      <a:pt x="101" y="105"/>
                    </a:cubicBezTo>
                    <a:cubicBezTo>
                      <a:pt x="101" y="105"/>
                      <a:pt x="101" y="105"/>
                      <a:pt x="101" y="105"/>
                    </a:cubicBezTo>
                    <a:cubicBezTo>
                      <a:pt x="101" y="105"/>
                      <a:pt x="101" y="105"/>
                      <a:pt x="101" y="105"/>
                    </a:cubicBezTo>
                    <a:cubicBezTo>
                      <a:pt x="101" y="105"/>
                      <a:pt x="101" y="105"/>
                      <a:pt x="101" y="105"/>
                    </a:cubicBezTo>
                    <a:cubicBezTo>
                      <a:pt x="101" y="105"/>
                      <a:pt x="101" y="105"/>
                      <a:pt x="101" y="105"/>
                    </a:cubicBezTo>
                    <a:cubicBezTo>
                      <a:pt x="101" y="105"/>
                      <a:pt x="101" y="105"/>
                      <a:pt x="101" y="105"/>
                    </a:cubicBezTo>
                    <a:cubicBezTo>
                      <a:pt x="101" y="105"/>
                      <a:pt x="101" y="105"/>
                      <a:pt x="101" y="105"/>
                    </a:cubicBezTo>
                    <a:cubicBezTo>
                      <a:pt x="102" y="105"/>
                      <a:pt x="102" y="105"/>
                      <a:pt x="102" y="105"/>
                    </a:cubicBezTo>
                    <a:cubicBezTo>
                      <a:pt x="102" y="105"/>
                      <a:pt x="102" y="105"/>
                      <a:pt x="102" y="105"/>
                    </a:cubicBezTo>
                    <a:cubicBezTo>
                      <a:pt x="102" y="105"/>
                      <a:pt x="102" y="105"/>
                      <a:pt x="102" y="105"/>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2" y="105"/>
                      <a:pt x="102" y="105"/>
                      <a:pt x="102" y="105"/>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3" y="106"/>
                      <a:pt x="103" y="106"/>
                      <a:pt x="103" y="106"/>
                    </a:cubicBezTo>
                    <a:cubicBezTo>
                      <a:pt x="103" y="106"/>
                      <a:pt x="103" y="106"/>
                      <a:pt x="103" y="106"/>
                    </a:cubicBezTo>
                    <a:cubicBezTo>
                      <a:pt x="103" y="106"/>
                      <a:pt x="103" y="106"/>
                      <a:pt x="103" y="106"/>
                    </a:cubicBezTo>
                    <a:cubicBezTo>
                      <a:pt x="103" y="106"/>
                      <a:pt x="103" y="106"/>
                      <a:pt x="103" y="106"/>
                    </a:cubicBezTo>
                    <a:cubicBezTo>
                      <a:pt x="103" y="106"/>
                      <a:pt x="103" y="106"/>
                      <a:pt x="103" y="106"/>
                    </a:cubicBezTo>
                    <a:cubicBezTo>
                      <a:pt x="103" y="106"/>
                      <a:pt x="103" y="106"/>
                      <a:pt x="103" y="106"/>
                    </a:cubicBezTo>
                    <a:cubicBezTo>
                      <a:pt x="103" y="106"/>
                      <a:pt x="103" y="106"/>
                      <a:pt x="103" y="106"/>
                    </a:cubicBezTo>
                    <a:cubicBezTo>
                      <a:pt x="103" y="106"/>
                      <a:pt x="103" y="106"/>
                      <a:pt x="103" y="106"/>
                    </a:cubicBezTo>
                    <a:cubicBezTo>
                      <a:pt x="103" y="106"/>
                      <a:pt x="103" y="106"/>
                      <a:pt x="103" y="106"/>
                    </a:cubicBezTo>
                    <a:cubicBezTo>
                      <a:pt x="103" y="106"/>
                      <a:pt x="103" y="106"/>
                      <a:pt x="103" y="106"/>
                    </a:cubicBezTo>
                    <a:cubicBezTo>
                      <a:pt x="103" y="107"/>
                      <a:pt x="103" y="107"/>
                      <a:pt x="103" y="107"/>
                    </a:cubicBezTo>
                    <a:cubicBezTo>
                      <a:pt x="103" y="107"/>
                      <a:pt x="103" y="107"/>
                      <a:pt x="103" y="107"/>
                    </a:cubicBezTo>
                    <a:cubicBezTo>
                      <a:pt x="103" y="107"/>
                      <a:pt x="103" y="107"/>
                      <a:pt x="103" y="107"/>
                    </a:cubicBezTo>
                    <a:cubicBezTo>
                      <a:pt x="102" y="107"/>
                      <a:pt x="102" y="107"/>
                      <a:pt x="102" y="107"/>
                    </a:cubicBezTo>
                    <a:cubicBezTo>
                      <a:pt x="102" y="107"/>
                      <a:pt x="102" y="107"/>
                      <a:pt x="102" y="107"/>
                    </a:cubicBezTo>
                    <a:cubicBezTo>
                      <a:pt x="102" y="107"/>
                      <a:pt x="102" y="107"/>
                      <a:pt x="102" y="107"/>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1" y="106"/>
                      <a:pt x="101" y="106"/>
                      <a:pt x="101" y="106"/>
                    </a:cubicBezTo>
                    <a:cubicBezTo>
                      <a:pt x="101" y="106"/>
                      <a:pt x="101" y="106"/>
                      <a:pt x="101" y="106"/>
                    </a:cubicBezTo>
                    <a:cubicBezTo>
                      <a:pt x="101" y="106"/>
                      <a:pt x="101" y="106"/>
                      <a:pt x="101" y="106"/>
                    </a:cubicBezTo>
                    <a:cubicBezTo>
                      <a:pt x="101" y="106"/>
                      <a:pt x="101" y="106"/>
                      <a:pt x="101" y="106"/>
                    </a:cubicBezTo>
                    <a:cubicBezTo>
                      <a:pt x="101" y="106"/>
                      <a:pt x="101" y="106"/>
                      <a:pt x="101" y="106"/>
                    </a:cubicBezTo>
                    <a:cubicBezTo>
                      <a:pt x="101" y="106"/>
                      <a:pt x="101" y="106"/>
                      <a:pt x="101" y="106"/>
                    </a:cubicBezTo>
                    <a:cubicBezTo>
                      <a:pt x="101" y="106"/>
                      <a:pt x="101" y="106"/>
                      <a:pt x="101" y="106"/>
                    </a:cubicBezTo>
                    <a:cubicBezTo>
                      <a:pt x="101" y="106"/>
                      <a:pt x="101" y="106"/>
                      <a:pt x="101" y="106"/>
                    </a:cubicBezTo>
                    <a:cubicBezTo>
                      <a:pt x="101" y="106"/>
                      <a:pt x="101" y="106"/>
                      <a:pt x="101" y="106"/>
                    </a:cubicBezTo>
                    <a:cubicBezTo>
                      <a:pt x="101" y="106"/>
                      <a:pt x="101" y="106"/>
                      <a:pt x="101" y="106"/>
                    </a:cubicBezTo>
                    <a:cubicBezTo>
                      <a:pt x="101" y="107"/>
                      <a:pt x="101" y="107"/>
                      <a:pt x="101" y="107"/>
                    </a:cubicBezTo>
                    <a:cubicBezTo>
                      <a:pt x="101" y="107"/>
                      <a:pt x="101" y="107"/>
                      <a:pt x="101" y="107"/>
                    </a:cubicBezTo>
                    <a:cubicBezTo>
                      <a:pt x="101" y="107"/>
                      <a:pt x="101" y="107"/>
                      <a:pt x="101" y="107"/>
                    </a:cubicBezTo>
                    <a:cubicBezTo>
                      <a:pt x="101" y="107"/>
                      <a:pt x="101" y="107"/>
                      <a:pt x="101" y="107"/>
                    </a:cubicBezTo>
                    <a:cubicBezTo>
                      <a:pt x="101" y="107"/>
                      <a:pt x="101" y="107"/>
                      <a:pt x="101" y="107"/>
                    </a:cubicBezTo>
                    <a:cubicBezTo>
                      <a:pt x="101" y="107"/>
                      <a:pt x="101" y="107"/>
                      <a:pt x="101" y="107"/>
                    </a:cubicBezTo>
                    <a:cubicBezTo>
                      <a:pt x="101" y="107"/>
                      <a:pt x="101" y="107"/>
                      <a:pt x="101" y="107"/>
                    </a:cubicBezTo>
                    <a:cubicBezTo>
                      <a:pt x="101" y="107"/>
                      <a:pt x="101" y="107"/>
                      <a:pt x="101" y="107"/>
                    </a:cubicBezTo>
                    <a:cubicBezTo>
                      <a:pt x="101" y="107"/>
                      <a:pt x="101" y="107"/>
                      <a:pt x="101" y="107"/>
                    </a:cubicBezTo>
                    <a:cubicBezTo>
                      <a:pt x="101" y="107"/>
                      <a:pt x="101" y="107"/>
                      <a:pt x="101" y="107"/>
                    </a:cubicBezTo>
                    <a:cubicBezTo>
                      <a:pt x="100" y="107"/>
                      <a:pt x="100" y="107"/>
                      <a:pt x="100" y="107"/>
                    </a:cubicBezTo>
                    <a:cubicBezTo>
                      <a:pt x="100" y="107"/>
                      <a:pt x="100" y="107"/>
                      <a:pt x="100" y="107"/>
                    </a:cubicBezTo>
                    <a:cubicBezTo>
                      <a:pt x="100" y="107"/>
                      <a:pt x="100" y="107"/>
                      <a:pt x="100" y="107"/>
                    </a:cubicBezTo>
                    <a:cubicBezTo>
                      <a:pt x="100" y="107"/>
                      <a:pt x="100" y="107"/>
                      <a:pt x="100" y="107"/>
                    </a:cubicBezTo>
                    <a:cubicBezTo>
                      <a:pt x="100" y="107"/>
                      <a:pt x="100" y="107"/>
                      <a:pt x="100" y="107"/>
                    </a:cubicBezTo>
                    <a:cubicBezTo>
                      <a:pt x="100" y="107"/>
                      <a:pt x="100" y="107"/>
                      <a:pt x="100" y="107"/>
                    </a:cubicBezTo>
                    <a:cubicBezTo>
                      <a:pt x="100" y="107"/>
                      <a:pt x="100" y="107"/>
                      <a:pt x="100" y="107"/>
                    </a:cubicBezTo>
                    <a:cubicBezTo>
                      <a:pt x="100" y="107"/>
                      <a:pt x="100" y="107"/>
                      <a:pt x="100" y="107"/>
                    </a:cubicBezTo>
                    <a:cubicBezTo>
                      <a:pt x="100" y="107"/>
                      <a:pt x="100" y="107"/>
                      <a:pt x="100" y="107"/>
                    </a:cubicBezTo>
                    <a:cubicBezTo>
                      <a:pt x="100" y="107"/>
                      <a:pt x="100" y="107"/>
                      <a:pt x="100" y="107"/>
                    </a:cubicBezTo>
                    <a:cubicBezTo>
                      <a:pt x="100" y="107"/>
                      <a:pt x="100" y="107"/>
                      <a:pt x="100" y="107"/>
                    </a:cubicBezTo>
                    <a:cubicBezTo>
                      <a:pt x="100" y="107"/>
                      <a:pt x="100" y="107"/>
                      <a:pt x="100" y="107"/>
                    </a:cubicBezTo>
                    <a:cubicBezTo>
                      <a:pt x="100" y="107"/>
                      <a:pt x="100" y="107"/>
                      <a:pt x="100" y="107"/>
                    </a:cubicBezTo>
                    <a:cubicBezTo>
                      <a:pt x="100" y="107"/>
                      <a:pt x="100" y="107"/>
                      <a:pt x="100" y="107"/>
                    </a:cubicBezTo>
                    <a:cubicBezTo>
                      <a:pt x="100" y="107"/>
                      <a:pt x="100" y="107"/>
                      <a:pt x="100" y="107"/>
                    </a:cubicBezTo>
                    <a:cubicBezTo>
                      <a:pt x="100" y="107"/>
                      <a:pt x="100" y="107"/>
                      <a:pt x="100" y="107"/>
                    </a:cubicBezTo>
                    <a:cubicBezTo>
                      <a:pt x="100" y="107"/>
                      <a:pt x="100" y="107"/>
                      <a:pt x="100" y="107"/>
                    </a:cubicBezTo>
                    <a:cubicBezTo>
                      <a:pt x="100" y="107"/>
                      <a:pt x="100" y="107"/>
                      <a:pt x="100" y="107"/>
                    </a:cubicBezTo>
                    <a:cubicBezTo>
                      <a:pt x="100" y="108"/>
                      <a:pt x="100" y="108"/>
                      <a:pt x="100" y="108"/>
                    </a:cubicBezTo>
                    <a:cubicBezTo>
                      <a:pt x="100" y="108"/>
                      <a:pt x="100" y="108"/>
                      <a:pt x="100" y="108"/>
                    </a:cubicBezTo>
                    <a:cubicBezTo>
                      <a:pt x="100" y="108"/>
                      <a:pt x="100" y="108"/>
                      <a:pt x="100" y="108"/>
                    </a:cubicBezTo>
                    <a:cubicBezTo>
                      <a:pt x="100" y="108"/>
                      <a:pt x="100" y="108"/>
                      <a:pt x="100" y="108"/>
                    </a:cubicBezTo>
                    <a:cubicBezTo>
                      <a:pt x="100" y="108"/>
                      <a:pt x="100" y="108"/>
                      <a:pt x="100" y="108"/>
                    </a:cubicBezTo>
                    <a:cubicBezTo>
                      <a:pt x="100" y="108"/>
                      <a:pt x="100" y="108"/>
                      <a:pt x="100" y="108"/>
                    </a:cubicBezTo>
                    <a:cubicBezTo>
                      <a:pt x="100" y="108"/>
                      <a:pt x="100" y="108"/>
                      <a:pt x="100" y="108"/>
                    </a:cubicBezTo>
                    <a:cubicBezTo>
                      <a:pt x="100" y="108"/>
                      <a:pt x="100" y="108"/>
                      <a:pt x="100" y="108"/>
                    </a:cubicBezTo>
                    <a:cubicBezTo>
                      <a:pt x="100" y="108"/>
                      <a:pt x="100" y="108"/>
                      <a:pt x="100" y="108"/>
                    </a:cubicBezTo>
                    <a:cubicBezTo>
                      <a:pt x="99" y="109"/>
                      <a:pt x="99" y="109"/>
                      <a:pt x="99" y="109"/>
                    </a:cubicBezTo>
                    <a:cubicBezTo>
                      <a:pt x="100" y="109"/>
                      <a:pt x="100" y="109"/>
                      <a:pt x="100" y="109"/>
                    </a:cubicBezTo>
                    <a:cubicBezTo>
                      <a:pt x="100" y="109"/>
                      <a:pt x="100" y="109"/>
                      <a:pt x="100" y="109"/>
                    </a:cubicBezTo>
                    <a:cubicBezTo>
                      <a:pt x="100" y="109"/>
                      <a:pt x="100" y="109"/>
                      <a:pt x="100" y="109"/>
                    </a:cubicBezTo>
                    <a:cubicBezTo>
                      <a:pt x="100" y="109"/>
                      <a:pt x="100" y="109"/>
                      <a:pt x="100" y="109"/>
                    </a:cubicBezTo>
                    <a:cubicBezTo>
                      <a:pt x="100" y="109"/>
                      <a:pt x="100" y="109"/>
                      <a:pt x="100" y="109"/>
                    </a:cubicBezTo>
                    <a:cubicBezTo>
                      <a:pt x="100" y="109"/>
                      <a:pt x="100" y="109"/>
                      <a:pt x="100" y="109"/>
                    </a:cubicBezTo>
                    <a:cubicBezTo>
                      <a:pt x="100" y="109"/>
                      <a:pt x="100" y="109"/>
                      <a:pt x="100" y="109"/>
                    </a:cubicBezTo>
                    <a:cubicBezTo>
                      <a:pt x="100" y="109"/>
                      <a:pt x="100" y="109"/>
                      <a:pt x="100" y="109"/>
                    </a:cubicBezTo>
                    <a:cubicBezTo>
                      <a:pt x="100" y="109"/>
                      <a:pt x="100" y="109"/>
                      <a:pt x="100" y="109"/>
                    </a:cubicBezTo>
                    <a:cubicBezTo>
                      <a:pt x="100" y="109"/>
                      <a:pt x="100" y="109"/>
                      <a:pt x="100" y="109"/>
                    </a:cubicBezTo>
                    <a:cubicBezTo>
                      <a:pt x="100" y="109"/>
                      <a:pt x="100" y="109"/>
                      <a:pt x="100" y="109"/>
                    </a:cubicBezTo>
                    <a:cubicBezTo>
                      <a:pt x="100" y="109"/>
                      <a:pt x="100" y="109"/>
                      <a:pt x="100" y="109"/>
                    </a:cubicBezTo>
                    <a:cubicBezTo>
                      <a:pt x="100" y="109"/>
                      <a:pt x="100" y="109"/>
                      <a:pt x="100" y="109"/>
                    </a:cubicBezTo>
                    <a:cubicBezTo>
                      <a:pt x="100" y="109"/>
                      <a:pt x="100" y="109"/>
                      <a:pt x="100" y="109"/>
                    </a:cubicBezTo>
                    <a:cubicBezTo>
                      <a:pt x="100" y="109"/>
                      <a:pt x="100" y="109"/>
                      <a:pt x="100" y="109"/>
                    </a:cubicBezTo>
                    <a:cubicBezTo>
                      <a:pt x="100" y="109"/>
                      <a:pt x="100" y="109"/>
                      <a:pt x="100" y="109"/>
                    </a:cubicBezTo>
                    <a:cubicBezTo>
                      <a:pt x="100" y="109"/>
                      <a:pt x="100" y="109"/>
                      <a:pt x="100" y="109"/>
                    </a:cubicBezTo>
                    <a:cubicBezTo>
                      <a:pt x="100" y="109"/>
                      <a:pt x="100" y="109"/>
                      <a:pt x="100" y="109"/>
                    </a:cubicBezTo>
                    <a:cubicBezTo>
                      <a:pt x="100" y="109"/>
                      <a:pt x="100" y="109"/>
                      <a:pt x="100" y="109"/>
                    </a:cubicBezTo>
                    <a:cubicBezTo>
                      <a:pt x="100" y="109"/>
                      <a:pt x="100" y="109"/>
                      <a:pt x="100" y="109"/>
                    </a:cubicBezTo>
                    <a:cubicBezTo>
                      <a:pt x="100" y="109"/>
                      <a:pt x="100" y="109"/>
                      <a:pt x="100" y="109"/>
                    </a:cubicBezTo>
                    <a:cubicBezTo>
                      <a:pt x="100" y="110"/>
                      <a:pt x="100" y="110"/>
                      <a:pt x="100" y="110"/>
                    </a:cubicBezTo>
                    <a:cubicBezTo>
                      <a:pt x="100" y="110"/>
                      <a:pt x="100" y="110"/>
                      <a:pt x="100" y="110"/>
                    </a:cubicBezTo>
                    <a:cubicBezTo>
                      <a:pt x="100" y="109"/>
                      <a:pt x="100" y="109"/>
                      <a:pt x="100" y="109"/>
                    </a:cubicBezTo>
                    <a:cubicBezTo>
                      <a:pt x="100" y="110"/>
                      <a:pt x="100" y="110"/>
                      <a:pt x="100" y="110"/>
                    </a:cubicBezTo>
                    <a:cubicBezTo>
                      <a:pt x="100" y="110"/>
                      <a:pt x="100" y="110"/>
                      <a:pt x="100" y="110"/>
                    </a:cubicBezTo>
                    <a:cubicBezTo>
                      <a:pt x="100" y="110"/>
                      <a:pt x="100" y="110"/>
                      <a:pt x="100" y="110"/>
                    </a:cubicBezTo>
                    <a:cubicBezTo>
                      <a:pt x="100" y="110"/>
                      <a:pt x="100" y="110"/>
                      <a:pt x="100" y="110"/>
                    </a:cubicBezTo>
                    <a:cubicBezTo>
                      <a:pt x="100" y="110"/>
                      <a:pt x="100" y="110"/>
                      <a:pt x="100" y="110"/>
                    </a:cubicBezTo>
                    <a:cubicBezTo>
                      <a:pt x="100" y="110"/>
                      <a:pt x="100" y="110"/>
                      <a:pt x="100" y="110"/>
                    </a:cubicBezTo>
                    <a:cubicBezTo>
                      <a:pt x="100" y="110"/>
                      <a:pt x="100" y="110"/>
                      <a:pt x="100" y="110"/>
                    </a:cubicBezTo>
                    <a:cubicBezTo>
                      <a:pt x="100" y="110"/>
                      <a:pt x="100" y="110"/>
                      <a:pt x="100" y="110"/>
                    </a:cubicBezTo>
                    <a:cubicBezTo>
                      <a:pt x="100" y="110"/>
                      <a:pt x="100" y="110"/>
                      <a:pt x="100" y="110"/>
                    </a:cubicBezTo>
                    <a:cubicBezTo>
                      <a:pt x="100" y="110"/>
                      <a:pt x="100" y="110"/>
                      <a:pt x="100" y="110"/>
                    </a:cubicBezTo>
                    <a:cubicBezTo>
                      <a:pt x="100" y="110"/>
                      <a:pt x="100" y="110"/>
                      <a:pt x="100" y="110"/>
                    </a:cubicBezTo>
                    <a:cubicBezTo>
                      <a:pt x="100" y="110"/>
                      <a:pt x="100" y="110"/>
                      <a:pt x="100" y="110"/>
                    </a:cubicBezTo>
                    <a:cubicBezTo>
                      <a:pt x="100" y="110"/>
                      <a:pt x="100" y="110"/>
                      <a:pt x="100" y="110"/>
                    </a:cubicBezTo>
                    <a:cubicBezTo>
                      <a:pt x="100" y="110"/>
                      <a:pt x="100" y="110"/>
                      <a:pt x="100" y="110"/>
                    </a:cubicBezTo>
                    <a:cubicBezTo>
                      <a:pt x="100" y="110"/>
                      <a:pt x="100" y="110"/>
                      <a:pt x="100" y="110"/>
                    </a:cubicBezTo>
                    <a:cubicBezTo>
                      <a:pt x="100" y="110"/>
                      <a:pt x="100" y="110"/>
                      <a:pt x="100" y="110"/>
                    </a:cubicBezTo>
                    <a:cubicBezTo>
                      <a:pt x="100" y="110"/>
                      <a:pt x="100" y="110"/>
                      <a:pt x="100" y="110"/>
                    </a:cubicBezTo>
                    <a:cubicBezTo>
                      <a:pt x="100" y="110"/>
                      <a:pt x="100" y="110"/>
                      <a:pt x="100" y="110"/>
                    </a:cubicBezTo>
                    <a:cubicBezTo>
                      <a:pt x="101" y="110"/>
                      <a:pt x="101" y="110"/>
                      <a:pt x="101" y="110"/>
                    </a:cubicBezTo>
                    <a:cubicBezTo>
                      <a:pt x="101" y="110"/>
                      <a:pt x="101" y="110"/>
                      <a:pt x="101" y="110"/>
                    </a:cubicBezTo>
                    <a:cubicBezTo>
                      <a:pt x="101" y="110"/>
                      <a:pt x="101" y="110"/>
                      <a:pt x="101" y="110"/>
                    </a:cubicBezTo>
                    <a:cubicBezTo>
                      <a:pt x="100" y="110"/>
                      <a:pt x="100" y="110"/>
                      <a:pt x="100" y="110"/>
                    </a:cubicBezTo>
                    <a:cubicBezTo>
                      <a:pt x="101" y="111"/>
                      <a:pt x="101" y="111"/>
                      <a:pt x="101" y="111"/>
                    </a:cubicBezTo>
                    <a:cubicBezTo>
                      <a:pt x="101" y="110"/>
                      <a:pt x="101" y="110"/>
                      <a:pt x="101" y="110"/>
                    </a:cubicBezTo>
                    <a:cubicBezTo>
                      <a:pt x="101" y="111"/>
                      <a:pt x="101" y="111"/>
                      <a:pt x="101" y="111"/>
                    </a:cubicBezTo>
                    <a:cubicBezTo>
                      <a:pt x="101" y="111"/>
                      <a:pt x="101" y="111"/>
                      <a:pt x="101" y="111"/>
                    </a:cubicBezTo>
                    <a:cubicBezTo>
                      <a:pt x="101" y="111"/>
                      <a:pt x="101" y="111"/>
                      <a:pt x="101" y="111"/>
                    </a:cubicBezTo>
                    <a:cubicBezTo>
                      <a:pt x="101" y="111"/>
                      <a:pt x="101" y="111"/>
                      <a:pt x="101" y="111"/>
                    </a:cubicBezTo>
                    <a:cubicBezTo>
                      <a:pt x="101" y="111"/>
                      <a:pt x="101" y="111"/>
                      <a:pt x="101" y="111"/>
                    </a:cubicBezTo>
                    <a:cubicBezTo>
                      <a:pt x="101" y="110"/>
                      <a:pt x="101" y="110"/>
                      <a:pt x="101" y="110"/>
                    </a:cubicBezTo>
                    <a:cubicBezTo>
                      <a:pt x="101" y="110"/>
                      <a:pt x="101" y="110"/>
                      <a:pt x="101" y="110"/>
                    </a:cubicBezTo>
                    <a:cubicBezTo>
                      <a:pt x="101" y="111"/>
                      <a:pt x="101" y="111"/>
                      <a:pt x="101" y="111"/>
                    </a:cubicBezTo>
                    <a:cubicBezTo>
                      <a:pt x="101" y="111"/>
                      <a:pt x="101" y="111"/>
                      <a:pt x="101" y="111"/>
                    </a:cubicBezTo>
                    <a:cubicBezTo>
                      <a:pt x="101" y="111"/>
                      <a:pt x="101" y="111"/>
                      <a:pt x="101" y="111"/>
                    </a:cubicBezTo>
                    <a:cubicBezTo>
                      <a:pt x="102" y="111"/>
                      <a:pt x="102" y="111"/>
                      <a:pt x="102" y="111"/>
                    </a:cubicBezTo>
                    <a:cubicBezTo>
                      <a:pt x="102" y="111"/>
                      <a:pt x="102" y="111"/>
                      <a:pt x="102" y="111"/>
                    </a:cubicBezTo>
                    <a:cubicBezTo>
                      <a:pt x="102" y="111"/>
                      <a:pt x="102" y="111"/>
                      <a:pt x="102" y="111"/>
                    </a:cubicBezTo>
                    <a:cubicBezTo>
                      <a:pt x="102" y="111"/>
                      <a:pt x="102" y="111"/>
                      <a:pt x="102" y="111"/>
                    </a:cubicBezTo>
                    <a:cubicBezTo>
                      <a:pt x="102" y="111"/>
                      <a:pt x="102" y="111"/>
                      <a:pt x="102" y="111"/>
                    </a:cubicBezTo>
                    <a:cubicBezTo>
                      <a:pt x="102" y="111"/>
                      <a:pt x="102" y="111"/>
                      <a:pt x="102" y="111"/>
                    </a:cubicBezTo>
                    <a:cubicBezTo>
                      <a:pt x="102" y="111"/>
                      <a:pt x="102" y="111"/>
                      <a:pt x="102" y="111"/>
                    </a:cubicBezTo>
                    <a:cubicBezTo>
                      <a:pt x="102" y="111"/>
                      <a:pt x="102" y="111"/>
                      <a:pt x="102" y="111"/>
                    </a:cubicBezTo>
                    <a:cubicBezTo>
                      <a:pt x="102" y="111"/>
                      <a:pt x="102" y="111"/>
                      <a:pt x="102" y="111"/>
                    </a:cubicBezTo>
                    <a:cubicBezTo>
                      <a:pt x="102" y="111"/>
                      <a:pt x="102" y="111"/>
                      <a:pt x="102" y="111"/>
                    </a:cubicBezTo>
                    <a:cubicBezTo>
                      <a:pt x="102" y="111"/>
                      <a:pt x="102" y="111"/>
                      <a:pt x="102" y="111"/>
                    </a:cubicBezTo>
                    <a:cubicBezTo>
                      <a:pt x="102" y="111"/>
                      <a:pt x="102" y="111"/>
                      <a:pt x="102" y="111"/>
                    </a:cubicBezTo>
                    <a:cubicBezTo>
                      <a:pt x="102" y="111"/>
                      <a:pt x="102" y="111"/>
                      <a:pt x="102" y="111"/>
                    </a:cubicBezTo>
                    <a:cubicBezTo>
                      <a:pt x="102" y="111"/>
                      <a:pt x="102" y="111"/>
                      <a:pt x="102" y="111"/>
                    </a:cubicBezTo>
                    <a:cubicBezTo>
                      <a:pt x="102" y="111"/>
                      <a:pt x="102" y="111"/>
                      <a:pt x="102" y="111"/>
                    </a:cubicBezTo>
                    <a:cubicBezTo>
                      <a:pt x="102" y="111"/>
                      <a:pt x="102" y="111"/>
                      <a:pt x="102" y="111"/>
                    </a:cubicBezTo>
                    <a:cubicBezTo>
                      <a:pt x="102" y="111"/>
                      <a:pt x="102" y="111"/>
                      <a:pt x="102" y="111"/>
                    </a:cubicBezTo>
                    <a:cubicBezTo>
                      <a:pt x="102" y="111"/>
                      <a:pt x="102" y="111"/>
                      <a:pt x="102" y="111"/>
                    </a:cubicBezTo>
                    <a:cubicBezTo>
                      <a:pt x="102" y="111"/>
                      <a:pt x="102" y="111"/>
                      <a:pt x="102" y="111"/>
                    </a:cubicBezTo>
                    <a:cubicBezTo>
                      <a:pt x="102" y="111"/>
                      <a:pt x="102" y="111"/>
                      <a:pt x="102" y="111"/>
                    </a:cubicBezTo>
                    <a:cubicBezTo>
                      <a:pt x="102" y="111"/>
                      <a:pt x="102" y="111"/>
                      <a:pt x="102" y="111"/>
                    </a:cubicBezTo>
                    <a:cubicBezTo>
                      <a:pt x="102" y="111"/>
                      <a:pt x="102" y="111"/>
                      <a:pt x="102" y="111"/>
                    </a:cubicBezTo>
                    <a:cubicBezTo>
                      <a:pt x="102" y="111"/>
                      <a:pt x="102" y="111"/>
                      <a:pt x="102" y="111"/>
                    </a:cubicBezTo>
                    <a:cubicBezTo>
                      <a:pt x="102" y="112"/>
                      <a:pt x="102" y="112"/>
                      <a:pt x="102" y="112"/>
                    </a:cubicBezTo>
                    <a:cubicBezTo>
                      <a:pt x="102" y="112"/>
                      <a:pt x="102" y="112"/>
                      <a:pt x="102" y="112"/>
                    </a:cubicBezTo>
                    <a:cubicBezTo>
                      <a:pt x="102" y="111"/>
                      <a:pt x="102" y="111"/>
                      <a:pt x="102" y="111"/>
                    </a:cubicBezTo>
                    <a:cubicBezTo>
                      <a:pt x="102" y="111"/>
                      <a:pt x="102" y="111"/>
                      <a:pt x="102" y="111"/>
                    </a:cubicBezTo>
                    <a:cubicBezTo>
                      <a:pt x="102" y="111"/>
                      <a:pt x="102" y="111"/>
                      <a:pt x="102" y="111"/>
                    </a:cubicBezTo>
                    <a:cubicBezTo>
                      <a:pt x="102" y="111"/>
                      <a:pt x="102" y="111"/>
                      <a:pt x="102" y="111"/>
                    </a:cubicBezTo>
                    <a:cubicBezTo>
                      <a:pt x="102" y="111"/>
                      <a:pt x="102" y="111"/>
                      <a:pt x="102" y="111"/>
                    </a:cubicBezTo>
                    <a:cubicBezTo>
                      <a:pt x="102" y="111"/>
                      <a:pt x="102" y="111"/>
                      <a:pt x="102" y="111"/>
                    </a:cubicBezTo>
                    <a:cubicBezTo>
                      <a:pt x="103" y="111"/>
                      <a:pt x="103" y="111"/>
                      <a:pt x="103" y="111"/>
                    </a:cubicBezTo>
                    <a:cubicBezTo>
                      <a:pt x="103" y="111"/>
                      <a:pt x="103" y="111"/>
                      <a:pt x="103" y="111"/>
                    </a:cubicBezTo>
                    <a:cubicBezTo>
                      <a:pt x="103" y="111"/>
                      <a:pt x="103" y="111"/>
                      <a:pt x="103" y="111"/>
                    </a:cubicBezTo>
                    <a:cubicBezTo>
                      <a:pt x="103" y="111"/>
                      <a:pt x="103" y="111"/>
                      <a:pt x="103" y="111"/>
                    </a:cubicBezTo>
                    <a:cubicBezTo>
                      <a:pt x="103" y="112"/>
                      <a:pt x="103" y="112"/>
                      <a:pt x="103" y="112"/>
                    </a:cubicBezTo>
                    <a:cubicBezTo>
                      <a:pt x="103" y="112"/>
                      <a:pt x="103" y="112"/>
                      <a:pt x="103" y="112"/>
                    </a:cubicBezTo>
                    <a:cubicBezTo>
                      <a:pt x="103" y="112"/>
                      <a:pt x="103" y="112"/>
                      <a:pt x="103" y="112"/>
                    </a:cubicBezTo>
                    <a:cubicBezTo>
                      <a:pt x="103" y="112"/>
                      <a:pt x="103" y="112"/>
                      <a:pt x="103" y="112"/>
                    </a:cubicBezTo>
                    <a:cubicBezTo>
                      <a:pt x="103" y="112"/>
                      <a:pt x="103" y="112"/>
                      <a:pt x="103" y="112"/>
                    </a:cubicBezTo>
                    <a:cubicBezTo>
                      <a:pt x="103" y="112"/>
                      <a:pt x="103" y="112"/>
                      <a:pt x="103" y="112"/>
                    </a:cubicBezTo>
                    <a:cubicBezTo>
                      <a:pt x="104" y="112"/>
                      <a:pt x="104" y="112"/>
                      <a:pt x="104" y="112"/>
                    </a:cubicBezTo>
                    <a:cubicBezTo>
                      <a:pt x="104" y="112"/>
                      <a:pt x="104" y="112"/>
                      <a:pt x="104" y="112"/>
                    </a:cubicBezTo>
                    <a:cubicBezTo>
                      <a:pt x="104" y="112"/>
                      <a:pt x="104" y="112"/>
                      <a:pt x="104" y="112"/>
                    </a:cubicBezTo>
                    <a:cubicBezTo>
                      <a:pt x="104" y="112"/>
                      <a:pt x="104" y="112"/>
                      <a:pt x="104" y="112"/>
                    </a:cubicBezTo>
                    <a:cubicBezTo>
                      <a:pt x="104" y="112"/>
                      <a:pt x="104" y="112"/>
                      <a:pt x="104" y="112"/>
                    </a:cubicBezTo>
                    <a:cubicBezTo>
                      <a:pt x="104" y="112"/>
                      <a:pt x="104" y="112"/>
                      <a:pt x="104" y="112"/>
                    </a:cubicBezTo>
                    <a:cubicBezTo>
                      <a:pt x="104" y="112"/>
                      <a:pt x="104" y="112"/>
                      <a:pt x="104" y="112"/>
                    </a:cubicBezTo>
                    <a:cubicBezTo>
                      <a:pt x="104" y="112"/>
                      <a:pt x="104" y="112"/>
                      <a:pt x="104" y="112"/>
                    </a:cubicBezTo>
                    <a:cubicBezTo>
                      <a:pt x="104" y="112"/>
                      <a:pt x="104" y="112"/>
                      <a:pt x="104" y="112"/>
                    </a:cubicBezTo>
                    <a:cubicBezTo>
                      <a:pt x="104" y="112"/>
                      <a:pt x="104" y="112"/>
                      <a:pt x="104" y="112"/>
                    </a:cubicBezTo>
                    <a:cubicBezTo>
                      <a:pt x="104" y="112"/>
                      <a:pt x="104" y="112"/>
                      <a:pt x="104" y="112"/>
                    </a:cubicBezTo>
                    <a:cubicBezTo>
                      <a:pt x="104" y="112"/>
                      <a:pt x="104" y="112"/>
                      <a:pt x="104" y="112"/>
                    </a:cubicBezTo>
                    <a:cubicBezTo>
                      <a:pt x="104" y="113"/>
                      <a:pt x="104" y="113"/>
                      <a:pt x="104" y="113"/>
                    </a:cubicBezTo>
                    <a:cubicBezTo>
                      <a:pt x="104" y="113"/>
                      <a:pt x="104" y="113"/>
                      <a:pt x="104" y="113"/>
                    </a:cubicBezTo>
                    <a:cubicBezTo>
                      <a:pt x="104" y="113"/>
                      <a:pt x="104" y="113"/>
                      <a:pt x="104" y="113"/>
                    </a:cubicBezTo>
                    <a:cubicBezTo>
                      <a:pt x="104" y="113"/>
                      <a:pt x="104" y="113"/>
                      <a:pt x="104" y="113"/>
                    </a:cubicBezTo>
                    <a:cubicBezTo>
                      <a:pt x="104" y="113"/>
                      <a:pt x="104" y="113"/>
                      <a:pt x="104" y="113"/>
                    </a:cubicBezTo>
                    <a:cubicBezTo>
                      <a:pt x="104" y="113"/>
                      <a:pt x="104" y="113"/>
                      <a:pt x="104" y="113"/>
                    </a:cubicBezTo>
                    <a:cubicBezTo>
                      <a:pt x="104" y="113"/>
                      <a:pt x="104" y="113"/>
                      <a:pt x="104" y="113"/>
                    </a:cubicBezTo>
                    <a:cubicBezTo>
                      <a:pt x="104" y="113"/>
                      <a:pt x="104" y="113"/>
                      <a:pt x="104" y="113"/>
                    </a:cubicBezTo>
                    <a:cubicBezTo>
                      <a:pt x="104" y="113"/>
                      <a:pt x="104" y="113"/>
                      <a:pt x="104" y="113"/>
                    </a:cubicBezTo>
                    <a:cubicBezTo>
                      <a:pt x="104" y="113"/>
                      <a:pt x="104" y="113"/>
                      <a:pt x="104" y="113"/>
                    </a:cubicBezTo>
                    <a:cubicBezTo>
                      <a:pt x="104" y="113"/>
                      <a:pt x="104" y="113"/>
                      <a:pt x="104" y="113"/>
                    </a:cubicBezTo>
                    <a:cubicBezTo>
                      <a:pt x="104" y="113"/>
                      <a:pt x="104" y="113"/>
                      <a:pt x="104" y="113"/>
                    </a:cubicBezTo>
                    <a:cubicBezTo>
                      <a:pt x="104" y="113"/>
                      <a:pt x="104" y="113"/>
                      <a:pt x="104" y="113"/>
                    </a:cubicBezTo>
                    <a:cubicBezTo>
                      <a:pt x="104" y="113"/>
                      <a:pt x="104" y="113"/>
                      <a:pt x="104" y="113"/>
                    </a:cubicBezTo>
                    <a:cubicBezTo>
                      <a:pt x="104" y="113"/>
                      <a:pt x="104" y="113"/>
                      <a:pt x="104" y="113"/>
                    </a:cubicBezTo>
                    <a:cubicBezTo>
                      <a:pt x="104" y="113"/>
                      <a:pt x="104" y="113"/>
                      <a:pt x="104" y="113"/>
                    </a:cubicBezTo>
                    <a:cubicBezTo>
                      <a:pt x="104" y="113"/>
                      <a:pt x="104" y="113"/>
                      <a:pt x="104" y="113"/>
                    </a:cubicBezTo>
                    <a:cubicBezTo>
                      <a:pt x="104" y="113"/>
                      <a:pt x="104" y="113"/>
                      <a:pt x="104" y="113"/>
                    </a:cubicBezTo>
                    <a:cubicBezTo>
                      <a:pt x="105" y="113"/>
                      <a:pt x="105" y="113"/>
                      <a:pt x="105" y="113"/>
                    </a:cubicBezTo>
                    <a:cubicBezTo>
                      <a:pt x="105" y="114"/>
                      <a:pt x="105" y="114"/>
                      <a:pt x="105" y="114"/>
                    </a:cubicBezTo>
                    <a:cubicBezTo>
                      <a:pt x="105" y="114"/>
                      <a:pt x="105" y="114"/>
                      <a:pt x="105" y="114"/>
                    </a:cubicBezTo>
                    <a:cubicBezTo>
                      <a:pt x="105" y="114"/>
                      <a:pt x="105" y="114"/>
                      <a:pt x="105" y="114"/>
                    </a:cubicBezTo>
                    <a:cubicBezTo>
                      <a:pt x="105" y="114"/>
                      <a:pt x="105" y="114"/>
                      <a:pt x="105" y="114"/>
                    </a:cubicBezTo>
                    <a:cubicBezTo>
                      <a:pt x="105" y="114"/>
                      <a:pt x="105" y="114"/>
                      <a:pt x="105" y="114"/>
                    </a:cubicBezTo>
                    <a:cubicBezTo>
                      <a:pt x="105" y="114"/>
                      <a:pt x="105" y="114"/>
                      <a:pt x="105" y="114"/>
                    </a:cubicBezTo>
                    <a:cubicBezTo>
                      <a:pt x="105" y="114"/>
                      <a:pt x="105" y="114"/>
                      <a:pt x="105" y="114"/>
                    </a:cubicBezTo>
                    <a:cubicBezTo>
                      <a:pt x="105" y="114"/>
                      <a:pt x="105" y="114"/>
                      <a:pt x="105" y="114"/>
                    </a:cubicBezTo>
                    <a:cubicBezTo>
                      <a:pt x="105" y="114"/>
                      <a:pt x="105" y="114"/>
                      <a:pt x="105" y="114"/>
                    </a:cubicBezTo>
                    <a:cubicBezTo>
                      <a:pt x="104" y="114"/>
                      <a:pt x="104" y="114"/>
                      <a:pt x="104" y="114"/>
                    </a:cubicBezTo>
                    <a:cubicBezTo>
                      <a:pt x="104" y="114"/>
                      <a:pt x="104" y="114"/>
                      <a:pt x="104" y="114"/>
                    </a:cubicBezTo>
                    <a:cubicBezTo>
                      <a:pt x="104" y="114"/>
                      <a:pt x="104" y="114"/>
                      <a:pt x="104" y="114"/>
                    </a:cubicBezTo>
                    <a:cubicBezTo>
                      <a:pt x="104" y="114"/>
                      <a:pt x="104" y="114"/>
                      <a:pt x="104" y="114"/>
                    </a:cubicBezTo>
                    <a:cubicBezTo>
                      <a:pt x="104" y="115"/>
                      <a:pt x="104" y="115"/>
                      <a:pt x="104" y="115"/>
                    </a:cubicBezTo>
                    <a:cubicBezTo>
                      <a:pt x="104" y="115"/>
                      <a:pt x="104" y="115"/>
                      <a:pt x="104" y="115"/>
                    </a:cubicBezTo>
                    <a:cubicBezTo>
                      <a:pt x="104" y="115"/>
                      <a:pt x="104" y="115"/>
                      <a:pt x="104" y="115"/>
                    </a:cubicBezTo>
                    <a:cubicBezTo>
                      <a:pt x="104" y="115"/>
                      <a:pt x="104" y="115"/>
                      <a:pt x="104" y="115"/>
                    </a:cubicBezTo>
                    <a:cubicBezTo>
                      <a:pt x="104" y="115"/>
                      <a:pt x="104" y="115"/>
                      <a:pt x="104" y="115"/>
                    </a:cubicBezTo>
                    <a:cubicBezTo>
                      <a:pt x="104" y="115"/>
                      <a:pt x="104" y="115"/>
                      <a:pt x="104" y="115"/>
                    </a:cubicBezTo>
                    <a:cubicBezTo>
                      <a:pt x="103" y="115"/>
                      <a:pt x="103" y="115"/>
                      <a:pt x="103" y="115"/>
                    </a:cubicBezTo>
                    <a:cubicBezTo>
                      <a:pt x="103" y="115"/>
                      <a:pt x="103" y="115"/>
                      <a:pt x="103" y="115"/>
                    </a:cubicBezTo>
                    <a:cubicBezTo>
                      <a:pt x="104" y="115"/>
                      <a:pt x="104" y="115"/>
                      <a:pt x="104" y="115"/>
                    </a:cubicBezTo>
                    <a:cubicBezTo>
                      <a:pt x="103" y="115"/>
                      <a:pt x="103" y="115"/>
                      <a:pt x="103" y="115"/>
                    </a:cubicBezTo>
                    <a:cubicBezTo>
                      <a:pt x="103" y="115"/>
                      <a:pt x="103" y="115"/>
                      <a:pt x="103" y="115"/>
                    </a:cubicBezTo>
                    <a:cubicBezTo>
                      <a:pt x="103" y="115"/>
                      <a:pt x="103" y="115"/>
                      <a:pt x="103" y="115"/>
                    </a:cubicBezTo>
                    <a:cubicBezTo>
                      <a:pt x="103" y="115"/>
                      <a:pt x="103" y="115"/>
                      <a:pt x="103" y="115"/>
                    </a:cubicBezTo>
                    <a:cubicBezTo>
                      <a:pt x="103" y="115"/>
                      <a:pt x="103" y="115"/>
                      <a:pt x="103" y="115"/>
                    </a:cubicBezTo>
                    <a:cubicBezTo>
                      <a:pt x="103" y="115"/>
                      <a:pt x="103" y="115"/>
                      <a:pt x="103" y="115"/>
                    </a:cubicBezTo>
                    <a:cubicBezTo>
                      <a:pt x="102" y="115"/>
                      <a:pt x="102" y="115"/>
                      <a:pt x="102" y="115"/>
                    </a:cubicBezTo>
                    <a:cubicBezTo>
                      <a:pt x="102" y="114"/>
                      <a:pt x="102" y="114"/>
                      <a:pt x="102" y="114"/>
                    </a:cubicBezTo>
                    <a:cubicBezTo>
                      <a:pt x="102" y="114"/>
                      <a:pt x="102" y="114"/>
                      <a:pt x="102" y="114"/>
                    </a:cubicBezTo>
                    <a:cubicBezTo>
                      <a:pt x="102" y="114"/>
                      <a:pt x="102" y="114"/>
                      <a:pt x="102" y="114"/>
                    </a:cubicBezTo>
                    <a:cubicBezTo>
                      <a:pt x="102" y="114"/>
                      <a:pt x="102" y="114"/>
                      <a:pt x="102" y="114"/>
                    </a:cubicBezTo>
                    <a:cubicBezTo>
                      <a:pt x="102" y="114"/>
                      <a:pt x="102" y="114"/>
                      <a:pt x="102" y="114"/>
                    </a:cubicBezTo>
                    <a:cubicBezTo>
                      <a:pt x="102" y="114"/>
                      <a:pt x="102" y="114"/>
                      <a:pt x="102" y="114"/>
                    </a:cubicBezTo>
                    <a:cubicBezTo>
                      <a:pt x="102" y="114"/>
                      <a:pt x="102" y="114"/>
                      <a:pt x="102" y="114"/>
                    </a:cubicBezTo>
                    <a:cubicBezTo>
                      <a:pt x="102" y="114"/>
                      <a:pt x="102" y="114"/>
                      <a:pt x="102" y="114"/>
                    </a:cubicBezTo>
                    <a:cubicBezTo>
                      <a:pt x="102" y="114"/>
                      <a:pt x="102" y="114"/>
                      <a:pt x="102" y="114"/>
                    </a:cubicBezTo>
                    <a:cubicBezTo>
                      <a:pt x="102" y="114"/>
                      <a:pt x="102" y="114"/>
                      <a:pt x="102" y="114"/>
                    </a:cubicBezTo>
                    <a:cubicBezTo>
                      <a:pt x="102" y="114"/>
                      <a:pt x="102" y="114"/>
                      <a:pt x="102" y="114"/>
                    </a:cubicBezTo>
                    <a:cubicBezTo>
                      <a:pt x="103" y="114"/>
                      <a:pt x="103" y="114"/>
                      <a:pt x="103" y="114"/>
                    </a:cubicBezTo>
                    <a:cubicBezTo>
                      <a:pt x="103" y="114"/>
                      <a:pt x="103" y="114"/>
                      <a:pt x="103" y="114"/>
                    </a:cubicBezTo>
                    <a:cubicBezTo>
                      <a:pt x="103" y="114"/>
                      <a:pt x="103" y="114"/>
                      <a:pt x="103" y="114"/>
                    </a:cubicBezTo>
                    <a:cubicBezTo>
                      <a:pt x="103" y="114"/>
                      <a:pt x="103" y="114"/>
                      <a:pt x="103" y="114"/>
                    </a:cubicBezTo>
                    <a:cubicBezTo>
                      <a:pt x="103" y="114"/>
                      <a:pt x="103" y="114"/>
                      <a:pt x="103" y="114"/>
                    </a:cubicBezTo>
                    <a:cubicBezTo>
                      <a:pt x="103" y="114"/>
                      <a:pt x="103" y="114"/>
                      <a:pt x="103" y="114"/>
                    </a:cubicBezTo>
                    <a:cubicBezTo>
                      <a:pt x="103" y="114"/>
                      <a:pt x="103" y="114"/>
                      <a:pt x="103" y="114"/>
                    </a:cubicBezTo>
                    <a:cubicBezTo>
                      <a:pt x="103" y="114"/>
                      <a:pt x="103" y="114"/>
                      <a:pt x="103" y="114"/>
                    </a:cubicBezTo>
                    <a:cubicBezTo>
                      <a:pt x="103" y="114"/>
                      <a:pt x="103" y="114"/>
                      <a:pt x="103" y="114"/>
                    </a:cubicBezTo>
                    <a:cubicBezTo>
                      <a:pt x="103" y="113"/>
                      <a:pt x="103" y="113"/>
                      <a:pt x="103" y="113"/>
                    </a:cubicBezTo>
                    <a:cubicBezTo>
                      <a:pt x="103" y="113"/>
                      <a:pt x="103" y="113"/>
                      <a:pt x="103" y="113"/>
                    </a:cubicBezTo>
                    <a:cubicBezTo>
                      <a:pt x="104" y="113"/>
                      <a:pt x="104" y="113"/>
                      <a:pt x="104" y="113"/>
                    </a:cubicBezTo>
                    <a:cubicBezTo>
                      <a:pt x="104" y="113"/>
                      <a:pt x="104" y="113"/>
                      <a:pt x="104" y="113"/>
                    </a:cubicBezTo>
                    <a:cubicBezTo>
                      <a:pt x="104" y="113"/>
                      <a:pt x="104" y="113"/>
                      <a:pt x="104" y="113"/>
                    </a:cubicBezTo>
                    <a:cubicBezTo>
                      <a:pt x="104" y="113"/>
                      <a:pt x="104" y="113"/>
                      <a:pt x="104" y="113"/>
                    </a:cubicBezTo>
                    <a:cubicBezTo>
                      <a:pt x="103" y="113"/>
                      <a:pt x="103" y="113"/>
                      <a:pt x="103" y="113"/>
                    </a:cubicBezTo>
                    <a:cubicBezTo>
                      <a:pt x="103" y="113"/>
                      <a:pt x="103" y="113"/>
                      <a:pt x="103" y="113"/>
                    </a:cubicBezTo>
                    <a:cubicBezTo>
                      <a:pt x="103" y="113"/>
                      <a:pt x="103" y="113"/>
                      <a:pt x="103" y="113"/>
                    </a:cubicBezTo>
                    <a:cubicBezTo>
                      <a:pt x="103" y="113"/>
                      <a:pt x="103" y="113"/>
                      <a:pt x="103" y="113"/>
                    </a:cubicBezTo>
                    <a:cubicBezTo>
                      <a:pt x="103" y="113"/>
                      <a:pt x="103" y="113"/>
                      <a:pt x="103" y="113"/>
                    </a:cubicBezTo>
                    <a:cubicBezTo>
                      <a:pt x="103" y="113"/>
                      <a:pt x="103" y="113"/>
                      <a:pt x="103" y="113"/>
                    </a:cubicBezTo>
                    <a:cubicBezTo>
                      <a:pt x="103" y="113"/>
                      <a:pt x="103" y="113"/>
                      <a:pt x="103" y="113"/>
                    </a:cubicBezTo>
                    <a:cubicBezTo>
                      <a:pt x="103" y="113"/>
                      <a:pt x="103" y="113"/>
                      <a:pt x="103" y="113"/>
                    </a:cubicBezTo>
                    <a:cubicBezTo>
                      <a:pt x="102" y="113"/>
                      <a:pt x="102" y="113"/>
                      <a:pt x="102" y="113"/>
                    </a:cubicBezTo>
                    <a:cubicBezTo>
                      <a:pt x="102" y="113"/>
                      <a:pt x="102" y="113"/>
                      <a:pt x="102" y="113"/>
                    </a:cubicBezTo>
                    <a:cubicBezTo>
                      <a:pt x="102" y="113"/>
                      <a:pt x="102" y="113"/>
                      <a:pt x="102" y="113"/>
                    </a:cubicBezTo>
                    <a:cubicBezTo>
                      <a:pt x="102" y="113"/>
                      <a:pt x="102" y="113"/>
                      <a:pt x="102" y="113"/>
                    </a:cubicBezTo>
                    <a:cubicBezTo>
                      <a:pt x="102" y="113"/>
                      <a:pt x="102" y="113"/>
                      <a:pt x="102" y="113"/>
                    </a:cubicBezTo>
                    <a:cubicBezTo>
                      <a:pt x="102" y="113"/>
                      <a:pt x="102" y="113"/>
                      <a:pt x="102" y="113"/>
                    </a:cubicBezTo>
                    <a:cubicBezTo>
                      <a:pt x="103" y="113"/>
                      <a:pt x="103" y="113"/>
                      <a:pt x="103" y="113"/>
                    </a:cubicBezTo>
                    <a:cubicBezTo>
                      <a:pt x="103" y="113"/>
                      <a:pt x="103" y="113"/>
                      <a:pt x="103" y="113"/>
                    </a:cubicBezTo>
                    <a:cubicBezTo>
                      <a:pt x="103" y="114"/>
                      <a:pt x="103" y="114"/>
                      <a:pt x="103" y="114"/>
                    </a:cubicBezTo>
                    <a:cubicBezTo>
                      <a:pt x="102" y="114"/>
                      <a:pt x="102" y="114"/>
                      <a:pt x="102" y="114"/>
                    </a:cubicBezTo>
                    <a:cubicBezTo>
                      <a:pt x="102" y="114"/>
                      <a:pt x="102" y="114"/>
                      <a:pt x="102" y="114"/>
                    </a:cubicBezTo>
                    <a:cubicBezTo>
                      <a:pt x="102" y="114"/>
                      <a:pt x="102" y="114"/>
                      <a:pt x="102" y="114"/>
                    </a:cubicBezTo>
                    <a:cubicBezTo>
                      <a:pt x="102" y="114"/>
                      <a:pt x="102" y="114"/>
                      <a:pt x="102" y="114"/>
                    </a:cubicBezTo>
                    <a:cubicBezTo>
                      <a:pt x="102" y="114"/>
                      <a:pt x="102" y="114"/>
                      <a:pt x="102" y="114"/>
                    </a:cubicBezTo>
                    <a:cubicBezTo>
                      <a:pt x="102" y="114"/>
                      <a:pt x="102" y="114"/>
                      <a:pt x="102" y="114"/>
                    </a:cubicBezTo>
                    <a:cubicBezTo>
                      <a:pt x="102" y="114"/>
                      <a:pt x="102" y="114"/>
                      <a:pt x="102" y="114"/>
                    </a:cubicBezTo>
                    <a:cubicBezTo>
                      <a:pt x="102" y="114"/>
                      <a:pt x="102" y="114"/>
                      <a:pt x="102" y="114"/>
                    </a:cubicBezTo>
                    <a:cubicBezTo>
                      <a:pt x="102" y="114"/>
                      <a:pt x="102" y="114"/>
                      <a:pt x="102" y="114"/>
                    </a:cubicBezTo>
                    <a:cubicBezTo>
                      <a:pt x="102" y="114"/>
                      <a:pt x="102" y="114"/>
                      <a:pt x="102" y="114"/>
                    </a:cubicBezTo>
                    <a:cubicBezTo>
                      <a:pt x="102" y="114"/>
                      <a:pt x="102" y="114"/>
                      <a:pt x="102" y="114"/>
                    </a:cubicBezTo>
                    <a:cubicBezTo>
                      <a:pt x="102" y="114"/>
                      <a:pt x="102" y="114"/>
                      <a:pt x="102" y="114"/>
                    </a:cubicBezTo>
                    <a:cubicBezTo>
                      <a:pt x="101" y="114"/>
                      <a:pt x="101" y="114"/>
                      <a:pt x="101" y="114"/>
                    </a:cubicBezTo>
                    <a:cubicBezTo>
                      <a:pt x="101" y="114"/>
                      <a:pt x="101" y="114"/>
                      <a:pt x="101" y="114"/>
                    </a:cubicBezTo>
                    <a:cubicBezTo>
                      <a:pt x="101" y="114"/>
                      <a:pt x="101" y="114"/>
                      <a:pt x="101" y="114"/>
                    </a:cubicBezTo>
                    <a:cubicBezTo>
                      <a:pt x="101" y="114"/>
                      <a:pt x="101" y="114"/>
                      <a:pt x="101" y="114"/>
                    </a:cubicBezTo>
                    <a:cubicBezTo>
                      <a:pt x="101" y="114"/>
                      <a:pt x="101" y="114"/>
                      <a:pt x="101" y="114"/>
                    </a:cubicBezTo>
                    <a:cubicBezTo>
                      <a:pt x="101" y="114"/>
                      <a:pt x="101" y="114"/>
                      <a:pt x="101" y="114"/>
                    </a:cubicBezTo>
                    <a:cubicBezTo>
                      <a:pt x="101" y="113"/>
                      <a:pt x="101" y="113"/>
                      <a:pt x="101" y="113"/>
                    </a:cubicBezTo>
                    <a:cubicBezTo>
                      <a:pt x="101" y="113"/>
                      <a:pt x="101" y="113"/>
                      <a:pt x="101" y="113"/>
                    </a:cubicBezTo>
                    <a:cubicBezTo>
                      <a:pt x="101" y="113"/>
                      <a:pt x="101" y="113"/>
                      <a:pt x="101" y="113"/>
                    </a:cubicBezTo>
                    <a:cubicBezTo>
                      <a:pt x="101" y="113"/>
                      <a:pt x="101" y="113"/>
                      <a:pt x="101" y="113"/>
                    </a:cubicBezTo>
                    <a:cubicBezTo>
                      <a:pt x="101" y="113"/>
                      <a:pt x="101" y="113"/>
                      <a:pt x="101" y="113"/>
                    </a:cubicBezTo>
                    <a:cubicBezTo>
                      <a:pt x="101" y="113"/>
                      <a:pt x="101" y="113"/>
                      <a:pt x="101" y="113"/>
                    </a:cubicBezTo>
                    <a:cubicBezTo>
                      <a:pt x="101" y="113"/>
                      <a:pt x="101" y="113"/>
                      <a:pt x="101" y="113"/>
                    </a:cubicBezTo>
                    <a:cubicBezTo>
                      <a:pt x="101" y="113"/>
                      <a:pt x="101" y="113"/>
                      <a:pt x="101" y="113"/>
                    </a:cubicBezTo>
                    <a:cubicBezTo>
                      <a:pt x="101" y="113"/>
                      <a:pt x="101" y="113"/>
                      <a:pt x="101" y="113"/>
                    </a:cubicBezTo>
                    <a:cubicBezTo>
                      <a:pt x="101" y="113"/>
                      <a:pt x="101" y="113"/>
                      <a:pt x="101" y="113"/>
                    </a:cubicBezTo>
                    <a:cubicBezTo>
                      <a:pt x="101" y="113"/>
                      <a:pt x="101" y="113"/>
                      <a:pt x="101" y="113"/>
                    </a:cubicBezTo>
                    <a:cubicBezTo>
                      <a:pt x="101" y="112"/>
                      <a:pt x="101" y="112"/>
                      <a:pt x="101" y="112"/>
                    </a:cubicBezTo>
                    <a:cubicBezTo>
                      <a:pt x="101" y="112"/>
                      <a:pt x="101" y="112"/>
                      <a:pt x="101" y="112"/>
                    </a:cubicBezTo>
                    <a:cubicBezTo>
                      <a:pt x="102" y="112"/>
                      <a:pt x="102" y="112"/>
                      <a:pt x="102" y="112"/>
                    </a:cubicBezTo>
                    <a:cubicBezTo>
                      <a:pt x="101" y="112"/>
                      <a:pt x="101" y="112"/>
                      <a:pt x="101" y="112"/>
                    </a:cubicBezTo>
                    <a:cubicBezTo>
                      <a:pt x="101" y="112"/>
                      <a:pt x="101" y="112"/>
                      <a:pt x="101" y="112"/>
                    </a:cubicBezTo>
                    <a:cubicBezTo>
                      <a:pt x="101" y="112"/>
                      <a:pt x="101" y="112"/>
                      <a:pt x="101" y="112"/>
                    </a:cubicBezTo>
                    <a:cubicBezTo>
                      <a:pt x="101" y="112"/>
                      <a:pt x="101" y="112"/>
                      <a:pt x="101" y="112"/>
                    </a:cubicBezTo>
                    <a:cubicBezTo>
                      <a:pt x="101" y="112"/>
                      <a:pt x="101" y="112"/>
                      <a:pt x="101" y="112"/>
                    </a:cubicBezTo>
                    <a:cubicBezTo>
                      <a:pt x="101" y="112"/>
                      <a:pt x="101" y="112"/>
                      <a:pt x="101" y="112"/>
                    </a:cubicBezTo>
                    <a:cubicBezTo>
                      <a:pt x="101" y="112"/>
                      <a:pt x="101" y="112"/>
                      <a:pt x="101" y="112"/>
                    </a:cubicBezTo>
                    <a:cubicBezTo>
                      <a:pt x="101" y="112"/>
                      <a:pt x="101" y="112"/>
                      <a:pt x="101" y="112"/>
                    </a:cubicBezTo>
                    <a:cubicBezTo>
                      <a:pt x="101" y="112"/>
                      <a:pt x="101" y="112"/>
                      <a:pt x="101" y="112"/>
                    </a:cubicBezTo>
                    <a:cubicBezTo>
                      <a:pt x="101" y="112"/>
                      <a:pt x="101" y="112"/>
                      <a:pt x="101" y="112"/>
                    </a:cubicBezTo>
                    <a:cubicBezTo>
                      <a:pt x="101" y="112"/>
                      <a:pt x="101" y="112"/>
                      <a:pt x="101" y="112"/>
                    </a:cubicBezTo>
                    <a:cubicBezTo>
                      <a:pt x="101" y="112"/>
                      <a:pt x="101" y="112"/>
                      <a:pt x="101" y="112"/>
                    </a:cubicBezTo>
                    <a:cubicBezTo>
                      <a:pt x="101" y="112"/>
                      <a:pt x="101" y="112"/>
                      <a:pt x="101" y="112"/>
                    </a:cubicBezTo>
                    <a:cubicBezTo>
                      <a:pt x="101" y="112"/>
                      <a:pt x="101" y="112"/>
                      <a:pt x="101" y="112"/>
                    </a:cubicBezTo>
                    <a:cubicBezTo>
                      <a:pt x="101" y="112"/>
                      <a:pt x="101" y="112"/>
                      <a:pt x="101" y="112"/>
                    </a:cubicBezTo>
                    <a:cubicBezTo>
                      <a:pt x="101" y="112"/>
                      <a:pt x="101" y="112"/>
                      <a:pt x="101" y="112"/>
                    </a:cubicBezTo>
                    <a:cubicBezTo>
                      <a:pt x="100" y="112"/>
                      <a:pt x="100" y="112"/>
                      <a:pt x="100" y="112"/>
                    </a:cubicBezTo>
                    <a:cubicBezTo>
                      <a:pt x="100" y="112"/>
                      <a:pt x="100" y="112"/>
                      <a:pt x="100" y="112"/>
                    </a:cubicBezTo>
                    <a:cubicBezTo>
                      <a:pt x="100" y="112"/>
                      <a:pt x="100" y="112"/>
                      <a:pt x="100" y="112"/>
                    </a:cubicBezTo>
                    <a:cubicBezTo>
                      <a:pt x="101" y="112"/>
                      <a:pt x="101" y="112"/>
                      <a:pt x="101" y="112"/>
                    </a:cubicBezTo>
                    <a:cubicBezTo>
                      <a:pt x="101" y="112"/>
                      <a:pt x="101" y="112"/>
                      <a:pt x="101" y="112"/>
                    </a:cubicBezTo>
                    <a:cubicBezTo>
                      <a:pt x="101" y="112"/>
                      <a:pt x="101" y="112"/>
                      <a:pt x="101" y="112"/>
                    </a:cubicBezTo>
                    <a:cubicBezTo>
                      <a:pt x="101" y="112"/>
                      <a:pt x="101" y="112"/>
                      <a:pt x="101" y="112"/>
                    </a:cubicBezTo>
                    <a:cubicBezTo>
                      <a:pt x="101" y="112"/>
                      <a:pt x="101" y="112"/>
                      <a:pt x="101" y="112"/>
                    </a:cubicBezTo>
                    <a:cubicBezTo>
                      <a:pt x="100" y="112"/>
                      <a:pt x="100" y="112"/>
                      <a:pt x="100" y="112"/>
                    </a:cubicBezTo>
                    <a:cubicBezTo>
                      <a:pt x="101" y="112"/>
                      <a:pt x="101" y="112"/>
                      <a:pt x="101" y="112"/>
                    </a:cubicBezTo>
                    <a:cubicBezTo>
                      <a:pt x="101" y="112"/>
                      <a:pt x="101" y="112"/>
                      <a:pt x="101" y="112"/>
                    </a:cubicBezTo>
                    <a:cubicBezTo>
                      <a:pt x="100" y="112"/>
                      <a:pt x="100" y="112"/>
                      <a:pt x="100" y="112"/>
                    </a:cubicBezTo>
                    <a:cubicBezTo>
                      <a:pt x="100" y="112"/>
                      <a:pt x="100" y="112"/>
                      <a:pt x="100" y="112"/>
                    </a:cubicBezTo>
                    <a:cubicBezTo>
                      <a:pt x="100" y="112"/>
                      <a:pt x="100" y="112"/>
                      <a:pt x="100" y="112"/>
                    </a:cubicBezTo>
                    <a:cubicBezTo>
                      <a:pt x="100" y="112"/>
                      <a:pt x="100" y="112"/>
                      <a:pt x="100" y="112"/>
                    </a:cubicBezTo>
                    <a:cubicBezTo>
                      <a:pt x="100" y="112"/>
                      <a:pt x="100" y="112"/>
                      <a:pt x="100" y="112"/>
                    </a:cubicBezTo>
                    <a:cubicBezTo>
                      <a:pt x="100" y="112"/>
                      <a:pt x="100" y="112"/>
                      <a:pt x="100" y="112"/>
                    </a:cubicBezTo>
                    <a:cubicBezTo>
                      <a:pt x="100" y="112"/>
                      <a:pt x="100" y="112"/>
                      <a:pt x="100" y="112"/>
                    </a:cubicBezTo>
                    <a:cubicBezTo>
                      <a:pt x="100" y="112"/>
                      <a:pt x="100" y="112"/>
                      <a:pt x="100" y="112"/>
                    </a:cubicBezTo>
                    <a:cubicBezTo>
                      <a:pt x="100" y="112"/>
                      <a:pt x="100" y="112"/>
                      <a:pt x="100" y="112"/>
                    </a:cubicBezTo>
                    <a:cubicBezTo>
                      <a:pt x="100" y="112"/>
                      <a:pt x="100" y="112"/>
                      <a:pt x="100" y="112"/>
                    </a:cubicBezTo>
                    <a:cubicBezTo>
                      <a:pt x="100" y="112"/>
                      <a:pt x="100" y="112"/>
                      <a:pt x="100" y="112"/>
                    </a:cubicBezTo>
                    <a:cubicBezTo>
                      <a:pt x="100" y="112"/>
                      <a:pt x="100" y="112"/>
                      <a:pt x="100" y="112"/>
                    </a:cubicBezTo>
                    <a:cubicBezTo>
                      <a:pt x="100" y="112"/>
                      <a:pt x="100" y="112"/>
                      <a:pt x="100" y="112"/>
                    </a:cubicBezTo>
                    <a:cubicBezTo>
                      <a:pt x="100" y="112"/>
                      <a:pt x="100" y="112"/>
                      <a:pt x="100" y="112"/>
                    </a:cubicBezTo>
                    <a:cubicBezTo>
                      <a:pt x="100" y="112"/>
                      <a:pt x="100" y="112"/>
                      <a:pt x="100" y="112"/>
                    </a:cubicBezTo>
                    <a:cubicBezTo>
                      <a:pt x="100" y="112"/>
                      <a:pt x="100" y="112"/>
                      <a:pt x="100" y="112"/>
                    </a:cubicBezTo>
                    <a:cubicBezTo>
                      <a:pt x="100" y="112"/>
                      <a:pt x="100" y="112"/>
                      <a:pt x="100" y="112"/>
                    </a:cubicBezTo>
                    <a:cubicBezTo>
                      <a:pt x="99" y="112"/>
                      <a:pt x="99" y="112"/>
                      <a:pt x="99" y="112"/>
                    </a:cubicBezTo>
                    <a:cubicBezTo>
                      <a:pt x="99" y="112"/>
                      <a:pt x="99" y="112"/>
                      <a:pt x="99" y="112"/>
                    </a:cubicBezTo>
                    <a:cubicBezTo>
                      <a:pt x="99" y="112"/>
                      <a:pt x="99" y="112"/>
                      <a:pt x="99" y="112"/>
                    </a:cubicBezTo>
                    <a:cubicBezTo>
                      <a:pt x="99" y="112"/>
                      <a:pt x="99" y="112"/>
                      <a:pt x="99" y="112"/>
                    </a:cubicBezTo>
                    <a:cubicBezTo>
                      <a:pt x="99" y="112"/>
                      <a:pt x="99" y="112"/>
                      <a:pt x="99" y="112"/>
                    </a:cubicBezTo>
                    <a:cubicBezTo>
                      <a:pt x="99" y="112"/>
                      <a:pt x="99" y="112"/>
                      <a:pt x="99" y="112"/>
                    </a:cubicBezTo>
                    <a:cubicBezTo>
                      <a:pt x="99" y="112"/>
                      <a:pt x="99" y="112"/>
                      <a:pt x="99" y="112"/>
                    </a:cubicBezTo>
                    <a:cubicBezTo>
                      <a:pt x="99" y="112"/>
                      <a:pt x="99" y="112"/>
                      <a:pt x="99" y="112"/>
                    </a:cubicBezTo>
                    <a:cubicBezTo>
                      <a:pt x="99" y="112"/>
                      <a:pt x="99" y="112"/>
                      <a:pt x="99" y="112"/>
                    </a:cubicBezTo>
                    <a:cubicBezTo>
                      <a:pt x="99" y="111"/>
                      <a:pt x="99" y="111"/>
                      <a:pt x="99" y="111"/>
                    </a:cubicBezTo>
                    <a:cubicBezTo>
                      <a:pt x="99" y="111"/>
                      <a:pt x="99" y="111"/>
                      <a:pt x="99" y="111"/>
                    </a:cubicBezTo>
                    <a:cubicBezTo>
                      <a:pt x="99" y="111"/>
                      <a:pt x="99" y="111"/>
                      <a:pt x="99" y="111"/>
                    </a:cubicBezTo>
                    <a:cubicBezTo>
                      <a:pt x="99" y="111"/>
                      <a:pt x="99" y="111"/>
                      <a:pt x="99" y="111"/>
                    </a:cubicBezTo>
                    <a:cubicBezTo>
                      <a:pt x="99" y="111"/>
                      <a:pt x="99" y="111"/>
                      <a:pt x="99" y="111"/>
                    </a:cubicBezTo>
                    <a:cubicBezTo>
                      <a:pt x="98" y="111"/>
                      <a:pt x="98" y="111"/>
                      <a:pt x="98" y="111"/>
                    </a:cubicBezTo>
                    <a:cubicBezTo>
                      <a:pt x="98" y="111"/>
                      <a:pt x="98" y="111"/>
                      <a:pt x="98" y="111"/>
                    </a:cubicBezTo>
                    <a:cubicBezTo>
                      <a:pt x="98" y="111"/>
                      <a:pt x="98" y="111"/>
                      <a:pt x="98" y="111"/>
                    </a:cubicBezTo>
                    <a:cubicBezTo>
                      <a:pt x="98" y="111"/>
                      <a:pt x="98" y="111"/>
                      <a:pt x="98" y="111"/>
                    </a:cubicBezTo>
                    <a:cubicBezTo>
                      <a:pt x="98" y="111"/>
                      <a:pt x="98" y="111"/>
                      <a:pt x="98" y="111"/>
                    </a:cubicBezTo>
                    <a:cubicBezTo>
                      <a:pt x="98" y="111"/>
                      <a:pt x="98" y="111"/>
                      <a:pt x="98" y="111"/>
                    </a:cubicBezTo>
                    <a:cubicBezTo>
                      <a:pt x="98" y="111"/>
                      <a:pt x="98" y="111"/>
                      <a:pt x="98" y="111"/>
                    </a:cubicBezTo>
                    <a:cubicBezTo>
                      <a:pt x="99" y="111"/>
                      <a:pt x="99" y="111"/>
                      <a:pt x="99" y="111"/>
                    </a:cubicBezTo>
                    <a:cubicBezTo>
                      <a:pt x="99" y="111"/>
                      <a:pt x="99" y="111"/>
                      <a:pt x="99" y="111"/>
                    </a:cubicBezTo>
                    <a:cubicBezTo>
                      <a:pt x="99" y="111"/>
                      <a:pt x="99" y="111"/>
                      <a:pt x="99" y="111"/>
                    </a:cubicBezTo>
                    <a:cubicBezTo>
                      <a:pt x="99" y="111"/>
                      <a:pt x="99" y="111"/>
                      <a:pt x="99" y="111"/>
                    </a:cubicBezTo>
                    <a:cubicBezTo>
                      <a:pt x="98" y="111"/>
                      <a:pt x="98" y="111"/>
                      <a:pt x="98" y="111"/>
                    </a:cubicBezTo>
                    <a:cubicBezTo>
                      <a:pt x="98" y="111"/>
                      <a:pt x="98" y="111"/>
                      <a:pt x="98" y="111"/>
                    </a:cubicBezTo>
                    <a:cubicBezTo>
                      <a:pt x="99" y="110"/>
                      <a:pt x="99" y="110"/>
                      <a:pt x="99" y="110"/>
                    </a:cubicBezTo>
                    <a:cubicBezTo>
                      <a:pt x="99" y="111"/>
                      <a:pt x="99" y="111"/>
                      <a:pt x="99" y="111"/>
                    </a:cubicBezTo>
                    <a:cubicBezTo>
                      <a:pt x="99" y="110"/>
                      <a:pt x="99" y="110"/>
                      <a:pt x="99" y="110"/>
                    </a:cubicBezTo>
                    <a:cubicBezTo>
                      <a:pt x="99" y="110"/>
                      <a:pt x="99" y="110"/>
                      <a:pt x="99" y="110"/>
                    </a:cubicBezTo>
                    <a:cubicBezTo>
                      <a:pt x="99" y="110"/>
                      <a:pt x="99" y="110"/>
                      <a:pt x="99" y="110"/>
                    </a:cubicBezTo>
                    <a:cubicBezTo>
                      <a:pt x="99" y="110"/>
                      <a:pt x="99" y="110"/>
                      <a:pt x="99" y="110"/>
                    </a:cubicBezTo>
                    <a:cubicBezTo>
                      <a:pt x="99" y="110"/>
                      <a:pt x="99" y="110"/>
                      <a:pt x="99" y="110"/>
                    </a:cubicBezTo>
                    <a:cubicBezTo>
                      <a:pt x="99" y="110"/>
                      <a:pt x="99" y="110"/>
                      <a:pt x="99" y="110"/>
                    </a:cubicBezTo>
                    <a:cubicBezTo>
                      <a:pt x="98" y="110"/>
                      <a:pt x="98" y="110"/>
                      <a:pt x="98" y="110"/>
                    </a:cubicBezTo>
                    <a:cubicBezTo>
                      <a:pt x="98" y="110"/>
                      <a:pt x="98" y="110"/>
                      <a:pt x="98" y="110"/>
                    </a:cubicBezTo>
                    <a:cubicBezTo>
                      <a:pt x="98" y="110"/>
                      <a:pt x="98" y="110"/>
                      <a:pt x="98" y="110"/>
                    </a:cubicBezTo>
                    <a:cubicBezTo>
                      <a:pt x="98" y="110"/>
                      <a:pt x="98" y="110"/>
                      <a:pt x="98" y="110"/>
                    </a:cubicBezTo>
                    <a:cubicBezTo>
                      <a:pt x="99" y="110"/>
                      <a:pt x="99" y="110"/>
                      <a:pt x="99" y="110"/>
                    </a:cubicBezTo>
                    <a:cubicBezTo>
                      <a:pt x="98" y="110"/>
                      <a:pt x="98" y="110"/>
                      <a:pt x="98" y="110"/>
                    </a:cubicBezTo>
                    <a:cubicBezTo>
                      <a:pt x="98" y="110"/>
                      <a:pt x="98" y="110"/>
                      <a:pt x="98" y="110"/>
                    </a:cubicBezTo>
                    <a:cubicBezTo>
                      <a:pt x="98" y="110"/>
                      <a:pt x="98" y="110"/>
                      <a:pt x="98" y="110"/>
                    </a:cubicBezTo>
                    <a:cubicBezTo>
                      <a:pt x="98" y="110"/>
                      <a:pt x="98" y="110"/>
                      <a:pt x="98" y="110"/>
                    </a:cubicBezTo>
                    <a:cubicBezTo>
                      <a:pt x="98" y="110"/>
                      <a:pt x="98" y="110"/>
                      <a:pt x="98" y="110"/>
                    </a:cubicBezTo>
                    <a:cubicBezTo>
                      <a:pt x="98" y="110"/>
                      <a:pt x="98" y="110"/>
                      <a:pt x="98" y="110"/>
                    </a:cubicBezTo>
                    <a:cubicBezTo>
                      <a:pt x="98" y="110"/>
                      <a:pt x="98" y="110"/>
                      <a:pt x="98" y="110"/>
                    </a:cubicBezTo>
                    <a:cubicBezTo>
                      <a:pt x="98" y="110"/>
                      <a:pt x="98" y="110"/>
                      <a:pt x="98" y="110"/>
                    </a:cubicBezTo>
                    <a:cubicBezTo>
                      <a:pt x="98" y="110"/>
                      <a:pt x="98" y="110"/>
                      <a:pt x="98" y="110"/>
                    </a:cubicBezTo>
                    <a:cubicBezTo>
                      <a:pt x="98" y="110"/>
                      <a:pt x="98" y="110"/>
                      <a:pt x="98" y="110"/>
                    </a:cubicBezTo>
                    <a:cubicBezTo>
                      <a:pt x="98" y="110"/>
                      <a:pt x="98" y="110"/>
                      <a:pt x="98" y="110"/>
                    </a:cubicBezTo>
                    <a:cubicBezTo>
                      <a:pt x="98" y="110"/>
                      <a:pt x="98" y="110"/>
                      <a:pt x="98" y="110"/>
                    </a:cubicBezTo>
                    <a:cubicBezTo>
                      <a:pt x="98" y="110"/>
                      <a:pt x="98" y="110"/>
                      <a:pt x="98" y="110"/>
                    </a:cubicBezTo>
                    <a:cubicBezTo>
                      <a:pt x="98" y="110"/>
                      <a:pt x="98" y="110"/>
                      <a:pt x="98" y="110"/>
                    </a:cubicBezTo>
                    <a:cubicBezTo>
                      <a:pt x="98" y="110"/>
                      <a:pt x="98" y="110"/>
                      <a:pt x="98" y="110"/>
                    </a:cubicBezTo>
                    <a:cubicBezTo>
                      <a:pt x="98" y="110"/>
                      <a:pt x="98" y="110"/>
                      <a:pt x="98" y="110"/>
                    </a:cubicBezTo>
                    <a:cubicBezTo>
                      <a:pt x="98" y="110"/>
                      <a:pt x="98" y="110"/>
                      <a:pt x="98" y="110"/>
                    </a:cubicBezTo>
                    <a:cubicBezTo>
                      <a:pt x="98" y="110"/>
                      <a:pt x="98" y="110"/>
                      <a:pt x="98" y="110"/>
                    </a:cubicBezTo>
                    <a:cubicBezTo>
                      <a:pt x="98" y="110"/>
                      <a:pt x="98" y="110"/>
                      <a:pt x="98" y="110"/>
                    </a:cubicBezTo>
                    <a:cubicBezTo>
                      <a:pt x="98" y="110"/>
                      <a:pt x="98" y="110"/>
                      <a:pt x="98" y="110"/>
                    </a:cubicBezTo>
                    <a:close/>
                    <a:moveTo>
                      <a:pt x="100" y="112"/>
                    </a:moveTo>
                    <a:cubicBezTo>
                      <a:pt x="100" y="112"/>
                      <a:pt x="100" y="112"/>
                      <a:pt x="100" y="112"/>
                    </a:cubicBezTo>
                    <a:cubicBezTo>
                      <a:pt x="100" y="112"/>
                      <a:pt x="100" y="112"/>
                      <a:pt x="100" y="112"/>
                    </a:cubicBezTo>
                    <a:close/>
                    <a:moveTo>
                      <a:pt x="98" y="109"/>
                    </a:moveTo>
                    <a:cubicBezTo>
                      <a:pt x="98" y="109"/>
                      <a:pt x="98" y="109"/>
                      <a:pt x="98" y="109"/>
                    </a:cubicBezTo>
                    <a:cubicBezTo>
                      <a:pt x="98" y="110"/>
                      <a:pt x="98" y="110"/>
                      <a:pt x="98" y="110"/>
                    </a:cubicBezTo>
                    <a:cubicBezTo>
                      <a:pt x="98" y="110"/>
                      <a:pt x="98" y="110"/>
                      <a:pt x="98" y="110"/>
                    </a:cubicBezTo>
                    <a:cubicBezTo>
                      <a:pt x="98" y="110"/>
                      <a:pt x="98" y="110"/>
                      <a:pt x="98" y="110"/>
                    </a:cubicBezTo>
                    <a:cubicBezTo>
                      <a:pt x="98" y="109"/>
                      <a:pt x="98" y="109"/>
                      <a:pt x="98" y="109"/>
                    </a:cubicBezTo>
                    <a:close/>
                    <a:moveTo>
                      <a:pt x="98" y="104"/>
                    </a:moveTo>
                    <a:cubicBezTo>
                      <a:pt x="98" y="104"/>
                      <a:pt x="98" y="104"/>
                      <a:pt x="98" y="104"/>
                    </a:cubicBezTo>
                    <a:cubicBezTo>
                      <a:pt x="98" y="104"/>
                      <a:pt x="98" y="104"/>
                      <a:pt x="98" y="104"/>
                    </a:cubicBezTo>
                    <a:cubicBezTo>
                      <a:pt x="98" y="104"/>
                      <a:pt x="98" y="104"/>
                      <a:pt x="98" y="104"/>
                    </a:cubicBezTo>
                    <a:close/>
                    <a:moveTo>
                      <a:pt x="98" y="108"/>
                    </a:moveTo>
                    <a:cubicBezTo>
                      <a:pt x="98" y="108"/>
                      <a:pt x="98" y="108"/>
                      <a:pt x="98" y="108"/>
                    </a:cubicBezTo>
                    <a:cubicBezTo>
                      <a:pt x="98" y="108"/>
                      <a:pt x="98" y="108"/>
                      <a:pt x="98" y="108"/>
                    </a:cubicBezTo>
                    <a:cubicBezTo>
                      <a:pt x="98" y="108"/>
                      <a:pt x="98" y="108"/>
                      <a:pt x="98" y="108"/>
                    </a:cubicBezTo>
                    <a:cubicBezTo>
                      <a:pt x="98" y="108"/>
                      <a:pt x="98" y="108"/>
                      <a:pt x="98" y="108"/>
                    </a:cubicBezTo>
                    <a:cubicBezTo>
                      <a:pt x="98" y="108"/>
                      <a:pt x="98" y="108"/>
                      <a:pt x="98" y="108"/>
                    </a:cubicBezTo>
                    <a:cubicBezTo>
                      <a:pt x="98" y="108"/>
                      <a:pt x="98" y="108"/>
                      <a:pt x="98" y="108"/>
                    </a:cubicBezTo>
                    <a:cubicBezTo>
                      <a:pt x="98" y="108"/>
                      <a:pt x="98" y="108"/>
                      <a:pt x="98" y="108"/>
                    </a:cubicBezTo>
                    <a:close/>
                    <a:moveTo>
                      <a:pt x="98" y="109"/>
                    </a:moveTo>
                    <a:cubicBezTo>
                      <a:pt x="98" y="109"/>
                      <a:pt x="98" y="109"/>
                      <a:pt x="98" y="109"/>
                    </a:cubicBezTo>
                    <a:cubicBezTo>
                      <a:pt x="98" y="109"/>
                      <a:pt x="98" y="109"/>
                      <a:pt x="98" y="109"/>
                    </a:cubicBezTo>
                    <a:cubicBezTo>
                      <a:pt x="98" y="109"/>
                      <a:pt x="98" y="109"/>
                      <a:pt x="98" y="109"/>
                    </a:cubicBezTo>
                    <a:cubicBezTo>
                      <a:pt x="98" y="109"/>
                      <a:pt x="98" y="109"/>
                      <a:pt x="98" y="109"/>
                    </a:cubicBezTo>
                    <a:cubicBezTo>
                      <a:pt x="98" y="109"/>
                      <a:pt x="98" y="109"/>
                      <a:pt x="98" y="109"/>
                    </a:cubicBezTo>
                    <a:close/>
                    <a:moveTo>
                      <a:pt x="98" y="109"/>
                    </a:moveTo>
                    <a:cubicBezTo>
                      <a:pt x="98" y="109"/>
                      <a:pt x="98" y="109"/>
                      <a:pt x="98" y="109"/>
                    </a:cubicBezTo>
                    <a:cubicBezTo>
                      <a:pt x="98" y="109"/>
                      <a:pt x="98" y="109"/>
                      <a:pt x="98" y="109"/>
                    </a:cubicBezTo>
                    <a:cubicBezTo>
                      <a:pt x="98" y="109"/>
                      <a:pt x="98" y="109"/>
                      <a:pt x="98" y="109"/>
                    </a:cubicBezTo>
                    <a:cubicBezTo>
                      <a:pt x="98" y="109"/>
                      <a:pt x="98" y="109"/>
                      <a:pt x="98" y="109"/>
                    </a:cubicBezTo>
                    <a:close/>
                    <a:moveTo>
                      <a:pt x="99" y="107"/>
                    </a:moveTo>
                    <a:cubicBezTo>
                      <a:pt x="99" y="107"/>
                      <a:pt x="99" y="107"/>
                      <a:pt x="99" y="107"/>
                    </a:cubicBezTo>
                    <a:cubicBezTo>
                      <a:pt x="100" y="106"/>
                      <a:pt x="100" y="106"/>
                      <a:pt x="100" y="106"/>
                    </a:cubicBezTo>
                    <a:cubicBezTo>
                      <a:pt x="100" y="106"/>
                      <a:pt x="100" y="106"/>
                      <a:pt x="100" y="106"/>
                    </a:cubicBezTo>
                    <a:cubicBezTo>
                      <a:pt x="100" y="106"/>
                      <a:pt x="100" y="106"/>
                      <a:pt x="100" y="106"/>
                    </a:cubicBezTo>
                    <a:cubicBezTo>
                      <a:pt x="100" y="106"/>
                      <a:pt x="100" y="106"/>
                      <a:pt x="100" y="106"/>
                    </a:cubicBezTo>
                    <a:cubicBezTo>
                      <a:pt x="100" y="106"/>
                      <a:pt x="100" y="106"/>
                      <a:pt x="100" y="106"/>
                    </a:cubicBezTo>
                    <a:cubicBezTo>
                      <a:pt x="100" y="106"/>
                      <a:pt x="100" y="106"/>
                      <a:pt x="100" y="106"/>
                    </a:cubicBezTo>
                    <a:cubicBezTo>
                      <a:pt x="100" y="106"/>
                      <a:pt x="100" y="106"/>
                      <a:pt x="100" y="106"/>
                    </a:cubicBezTo>
                    <a:cubicBezTo>
                      <a:pt x="99" y="106"/>
                      <a:pt x="99" y="106"/>
                      <a:pt x="99" y="106"/>
                    </a:cubicBezTo>
                    <a:cubicBezTo>
                      <a:pt x="99" y="106"/>
                      <a:pt x="99" y="106"/>
                      <a:pt x="99" y="106"/>
                    </a:cubicBezTo>
                    <a:cubicBezTo>
                      <a:pt x="99" y="106"/>
                      <a:pt x="99" y="106"/>
                      <a:pt x="99" y="106"/>
                    </a:cubicBezTo>
                    <a:cubicBezTo>
                      <a:pt x="99" y="106"/>
                      <a:pt x="99" y="106"/>
                      <a:pt x="99" y="106"/>
                    </a:cubicBezTo>
                    <a:cubicBezTo>
                      <a:pt x="99" y="106"/>
                      <a:pt x="99" y="106"/>
                      <a:pt x="99" y="106"/>
                    </a:cubicBezTo>
                    <a:cubicBezTo>
                      <a:pt x="99" y="106"/>
                      <a:pt x="99" y="106"/>
                      <a:pt x="99" y="106"/>
                    </a:cubicBezTo>
                    <a:cubicBezTo>
                      <a:pt x="99" y="106"/>
                      <a:pt x="99" y="106"/>
                      <a:pt x="99" y="106"/>
                    </a:cubicBezTo>
                    <a:cubicBezTo>
                      <a:pt x="99" y="106"/>
                      <a:pt x="99" y="106"/>
                      <a:pt x="99" y="106"/>
                    </a:cubicBezTo>
                    <a:cubicBezTo>
                      <a:pt x="99" y="106"/>
                      <a:pt x="99" y="106"/>
                      <a:pt x="99" y="106"/>
                    </a:cubicBezTo>
                    <a:cubicBezTo>
                      <a:pt x="99" y="106"/>
                      <a:pt x="99" y="106"/>
                      <a:pt x="99" y="106"/>
                    </a:cubicBezTo>
                    <a:cubicBezTo>
                      <a:pt x="99" y="106"/>
                      <a:pt x="99" y="106"/>
                      <a:pt x="99" y="106"/>
                    </a:cubicBezTo>
                    <a:cubicBezTo>
                      <a:pt x="99" y="106"/>
                      <a:pt x="99" y="106"/>
                      <a:pt x="99" y="106"/>
                    </a:cubicBezTo>
                    <a:cubicBezTo>
                      <a:pt x="99" y="106"/>
                      <a:pt x="99" y="106"/>
                      <a:pt x="99" y="106"/>
                    </a:cubicBezTo>
                    <a:cubicBezTo>
                      <a:pt x="99" y="106"/>
                      <a:pt x="99" y="106"/>
                      <a:pt x="99" y="106"/>
                    </a:cubicBezTo>
                    <a:cubicBezTo>
                      <a:pt x="99" y="107"/>
                      <a:pt x="99" y="107"/>
                      <a:pt x="99" y="107"/>
                    </a:cubicBezTo>
                    <a:cubicBezTo>
                      <a:pt x="99" y="107"/>
                      <a:pt x="99" y="107"/>
                      <a:pt x="99" y="107"/>
                    </a:cubicBezTo>
                    <a:cubicBezTo>
                      <a:pt x="99" y="107"/>
                      <a:pt x="99" y="107"/>
                      <a:pt x="99" y="107"/>
                    </a:cubicBezTo>
                    <a:cubicBezTo>
                      <a:pt x="99" y="107"/>
                      <a:pt x="99" y="107"/>
                      <a:pt x="99" y="107"/>
                    </a:cubicBezTo>
                    <a:cubicBezTo>
                      <a:pt x="99" y="107"/>
                      <a:pt x="99" y="107"/>
                      <a:pt x="99" y="107"/>
                    </a:cubicBezTo>
                    <a:cubicBezTo>
                      <a:pt x="99" y="107"/>
                      <a:pt x="99" y="107"/>
                      <a:pt x="99" y="107"/>
                    </a:cubicBezTo>
                    <a:cubicBezTo>
                      <a:pt x="99" y="107"/>
                      <a:pt x="99" y="107"/>
                      <a:pt x="99" y="107"/>
                    </a:cubicBezTo>
                    <a:close/>
                    <a:moveTo>
                      <a:pt x="100" y="106"/>
                    </a:moveTo>
                    <a:cubicBezTo>
                      <a:pt x="100" y="106"/>
                      <a:pt x="100" y="106"/>
                      <a:pt x="100" y="106"/>
                    </a:cubicBezTo>
                    <a:cubicBezTo>
                      <a:pt x="100" y="106"/>
                      <a:pt x="100" y="106"/>
                      <a:pt x="100" y="106"/>
                    </a:cubicBezTo>
                    <a:cubicBezTo>
                      <a:pt x="100" y="106"/>
                      <a:pt x="100" y="106"/>
                      <a:pt x="100" y="106"/>
                    </a:cubicBezTo>
                    <a:cubicBezTo>
                      <a:pt x="100" y="106"/>
                      <a:pt x="100" y="106"/>
                      <a:pt x="100" y="106"/>
                    </a:cubicBezTo>
                    <a:cubicBezTo>
                      <a:pt x="100" y="106"/>
                      <a:pt x="100" y="106"/>
                      <a:pt x="100" y="106"/>
                    </a:cubicBezTo>
                    <a:cubicBezTo>
                      <a:pt x="100" y="106"/>
                      <a:pt x="100" y="106"/>
                      <a:pt x="100" y="106"/>
                    </a:cubicBezTo>
                    <a:cubicBezTo>
                      <a:pt x="100" y="106"/>
                      <a:pt x="100" y="106"/>
                      <a:pt x="100" y="106"/>
                    </a:cubicBezTo>
                    <a:cubicBezTo>
                      <a:pt x="100" y="105"/>
                      <a:pt x="100" y="105"/>
                      <a:pt x="100" y="105"/>
                    </a:cubicBezTo>
                    <a:cubicBezTo>
                      <a:pt x="101" y="105"/>
                      <a:pt x="101" y="105"/>
                      <a:pt x="101" y="105"/>
                    </a:cubicBezTo>
                    <a:cubicBezTo>
                      <a:pt x="101" y="105"/>
                      <a:pt x="101" y="105"/>
                      <a:pt x="101" y="105"/>
                    </a:cubicBezTo>
                    <a:cubicBezTo>
                      <a:pt x="101" y="105"/>
                      <a:pt x="101" y="105"/>
                      <a:pt x="101" y="105"/>
                    </a:cubicBezTo>
                    <a:cubicBezTo>
                      <a:pt x="101" y="105"/>
                      <a:pt x="101" y="105"/>
                      <a:pt x="101" y="105"/>
                    </a:cubicBezTo>
                    <a:cubicBezTo>
                      <a:pt x="100" y="105"/>
                      <a:pt x="100" y="105"/>
                      <a:pt x="100" y="105"/>
                    </a:cubicBezTo>
                    <a:cubicBezTo>
                      <a:pt x="100" y="105"/>
                      <a:pt x="100" y="105"/>
                      <a:pt x="100" y="105"/>
                    </a:cubicBezTo>
                    <a:cubicBezTo>
                      <a:pt x="100" y="105"/>
                      <a:pt x="100" y="105"/>
                      <a:pt x="100" y="105"/>
                    </a:cubicBezTo>
                    <a:cubicBezTo>
                      <a:pt x="100" y="105"/>
                      <a:pt x="100" y="105"/>
                      <a:pt x="100" y="105"/>
                    </a:cubicBezTo>
                    <a:cubicBezTo>
                      <a:pt x="100" y="105"/>
                      <a:pt x="100" y="105"/>
                      <a:pt x="100" y="105"/>
                    </a:cubicBezTo>
                    <a:cubicBezTo>
                      <a:pt x="100" y="105"/>
                      <a:pt x="100" y="105"/>
                      <a:pt x="100" y="105"/>
                    </a:cubicBezTo>
                    <a:cubicBezTo>
                      <a:pt x="100" y="105"/>
                      <a:pt x="100" y="105"/>
                      <a:pt x="100" y="105"/>
                    </a:cubicBezTo>
                    <a:cubicBezTo>
                      <a:pt x="100" y="106"/>
                      <a:pt x="100" y="106"/>
                      <a:pt x="100" y="106"/>
                    </a:cubicBezTo>
                    <a:cubicBezTo>
                      <a:pt x="100" y="105"/>
                      <a:pt x="100" y="105"/>
                      <a:pt x="100" y="105"/>
                    </a:cubicBezTo>
                    <a:cubicBezTo>
                      <a:pt x="100" y="106"/>
                      <a:pt x="100" y="106"/>
                      <a:pt x="100" y="106"/>
                    </a:cubicBezTo>
                    <a:close/>
                    <a:moveTo>
                      <a:pt x="18" y="66"/>
                    </a:moveTo>
                    <a:cubicBezTo>
                      <a:pt x="18" y="66"/>
                      <a:pt x="18" y="66"/>
                      <a:pt x="18" y="66"/>
                    </a:cubicBezTo>
                    <a:cubicBezTo>
                      <a:pt x="18" y="66"/>
                      <a:pt x="18" y="66"/>
                      <a:pt x="18" y="66"/>
                    </a:cubicBezTo>
                    <a:cubicBezTo>
                      <a:pt x="18" y="66"/>
                      <a:pt x="18" y="66"/>
                      <a:pt x="18" y="66"/>
                    </a:cubicBezTo>
                    <a:cubicBezTo>
                      <a:pt x="18" y="66"/>
                      <a:pt x="18" y="66"/>
                      <a:pt x="18" y="66"/>
                    </a:cubicBezTo>
                    <a:cubicBezTo>
                      <a:pt x="18" y="66"/>
                      <a:pt x="18" y="66"/>
                      <a:pt x="18" y="66"/>
                    </a:cubicBezTo>
                    <a:cubicBezTo>
                      <a:pt x="18" y="66"/>
                      <a:pt x="18" y="66"/>
                      <a:pt x="18" y="66"/>
                    </a:cubicBezTo>
                    <a:cubicBezTo>
                      <a:pt x="18" y="66"/>
                      <a:pt x="18" y="66"/>
                      <a:pt x="18" y="66"/>
                    </a:cubicBezTo>
                    <a:cubicBezTo>
                      <a:pt x="17" y="66"/>
                      <a:pt x="17" y="66"/>
                      <a:pt x="17" y="66"/>
                    </a:cubicBezTo>
                    <a:cubicBezTo>
                      <a:pt x="17" y="66"/>
                      <a:pt x="17" y="66"/>
                      <a:pt x="17" y="66"/>
                    </a:cubicBezTo>
                    <a:cubicBezTo>
                      <a:pt x="17" y="65"/>
                      <a:pt x="17" y="65"/>
                      <a:pt x="17" y="65"/>
                    </a:cubicBezTo>
                    <a:cubicBezTo>
                      <a:pt x="17" y="65"/>
                      <a:pt x="17" y="65"/>
                      <a:pt x="17" y="65"/>
                    </a:cubicBezTo>
                    <a:cubicBezTo>
                      <a:pt x="17" y="65"/>
                      <a:pt x="17" y="65"/>
                      <a:pt x="17" y="65"/>
                    </a:cubicBezTo>
                    <a:cubicBezTo>
                      <a:pt x="17" y="65"/>
                      <a:pt x="17" y="65"/>
                      <a:pt x="17" y="65"/>
                    </a:cubicBezTo>
                    <a:cubicBezTo>
                      <a:pt x="17" y="65"/>
                      <a:pt x="17" y="65"/>
                      <a:pt x="17" y="65"/>
                    </a:cubicBezTo>
                    <a:cubicBezTo>
                      <a:pt x="17" y="65"/>
                      <a:pt x="17" y="65"/>
                      <a:pt x="17" y="65"/>
                    </a:cubicBezTo>
                    <a:cubicBezTo>
                      <a:pt x="17" y="65"/>
                      <a:pt x="17" y="65"/>
                      <a:pt x="17" y="65"/>
                    </a:cubicBezTo>
                    <a:cubicBezTo>
                      <a:pt x="17" y="65"/>
                      <a:pt x="17" y="65"/>
                      <a:pt x="17" y="65"/>
                    </a:cubicBezTo>
                    <a:cubicBezTo>
                      <a:pt x="17" y="65"/>
                      <a:pt x="17" y="65"/>
                      <a:pt x="17" y="65"/>
                    </a:cubicBezTo>
                    <a:cubicBezTo>
                      <a:pt x="17" y="65"/>
                      <a:pt x="17" y="65"/>
                      <a:pt x="17" y="65"/>
                    </a:cubicBezTo>
                    <a:cubicBezTo>
                      <a:pt x="17" y="65"/>
                      <a:pt x="17" y="65"/>
                      <a:pt x="17" y="65"/>
                    </a:cubicBezTo>
                    <a:cubicBezTo>
                      <a:pt x="17" y="65"/>
                      <a:pt x="17" y="65"/>
                      <a:pt x="17" y="65"/>
                    </a:cubicBezTo>
                    <a:cubicBezTo>
                      <a:pt x="17" y="65"/>
                      <a:pt x="17" y="65"/>
                      <a:pt x="17" y="65"/>
                    </a:cubicBezTo>
                    <a:cubicBezTo>
                      <a:pt x="17" y="66"/>
                      <a:pt x="17" y="66"/>
                      <a:pt x="17" y="66"/>
                    </a:cubicBezTo>
                    <a:cubicBezTo>
                      <a:pt x="17" y="66"/>
                      <a:pt x="17" y="66"/>
                      <a:pt x="17" y="66"/>
                    </a:cubicBezTo>
                    <a:cubicBezTo>
                      <a:pt x="17" y="66"/>
                      <a:pt x="17" y="66"/>
                      <a:pt x="17" y="66"/>
                    </a:cubicBezTo>
                    <a:cubicBezTo>
                      <a:pt x="17" y="66"/>
                      <a:pt x="17" y="66"/>
                      <a:pt x="17" y="66"/>
                    </a:cubicBezTo>
                    <a:cubicBezTo>
                      <a:pt x="17" y="66"/>
                      <a:pt x="17" y="66"/>
                      <a:pt x="17" y="66"/>
                    </a:cubicBezTo>
                    <a:cubicBezTo>
                      <a:pt x="17" y="66"/>
                      <a:pt x="17" y="66"/>
                      <a:pt x="17" y="66"/>
                    </a:cubicBezTo>
                    <a:cubicBezTo>
                      <a:pt x="17" y="66"/>
                      <a:pt x="17" y="66"/>
                      <a:pt x="17" y="66"/>
                    </a:cubicBezTo>
                    <a:cubicBezTo>
                      <a:pt x="17" y="66"/>
                      <a:pt x="17" y="66"/>
                      <a:pt x="17" y="66"/>
                    </a:cubicBezTo>
                    <a:cubicBezTo>
                      <a:pt x="17" y="66"/>
                      <a:pt x="17" y="66"/>
                      <a:pt x="17" y="66"/>
                    </a:cubicBezTo>
                    <a:cubicBezTo>
                      <a:pt x="17" y="66"/>
                      <a:pt x="17" y="66"/>
                      <a:pt x="17" y="66"/>
                    </a:cubicBezTo>
                    <a:cubicBezTo>
                      <a:pt x="17" y="66"/>
                      <a:pt x="17" y="66"/>
                      <a:pt x="17" y="66"/>
                    </a:cubicBezTo>
                    <a:cubicBezTo>
                      <a:pt x="17" y="66"/>
                      <a:pt x="17" y="66"/>
                      <a:pt x="17" y="66"/>
                    </a:cubicBezTo>
                    <a:cubicBezTo>
                      <a:pt x="17" y="66"/>
                      <a:pt x="17" y="66"/>
                      <a:pt x="17" y="66"/>
                    </a:cubicBezTo>
                    <a:cubicBezTo>
                      <a:pt x="18" y="66"/>
                      <a:pt x="18" y="66"/>
                      <a:pt x="18" y="66"/>
                    </a:cubicBezTo>
                    <a:close/>
                    <a:moveTo>
                      <a:pt x="24" y="69"/>
                    </a:moveTo>
                    <a:cubicBezTo>
                      <a:pt x="24" y="69"/>
                      <a:pt x="24" y="69"/>
                      <a:pt x="24" y="69"/>
                    </a:cubicBezTo>
                    <a:cubicBezTo>
                      <a:pt x="24" y="69"/>
                      <a:pt x="24" y="69"/>
                      <a:pt x="24" y="69"/>
                    </a:cubicBezTo>
                    <a:cubicBezTo>
                      <a:pt x="24" y="69"/>
                      <a:pt x="24" y="69"/>
                      <a:pt x="24" y="69"/>
                    </a:cubicBezTo>
                    <a:cubicBezTo>
                      <a:pt x="24" y="69"/>
                      <a:pt x="24" y="69"/>
                      <a:pt x="24" y="69"/>
                    </a:cubicBezTo>
                    <a:cubicBezTo>
                      <a:pt x="24" y="69"/>
                      <a:pt x="24" y="69"/>
                      <a:pt x="24" y="69"/>
                    </a:cubicBezTo>
                    <a:cubicBezTo>
                      <a:pt x="24" y="69"/>
                      <a:pt x="24" y="69"/>
                      <a:pt x="24" y="69"/>
                    </a:cubicBezTo>
                    <a:cubicBezTo>
                      <a:pt x="24" y="69"/>
                      <a:pt x="24" y="69"/>
                      <a:pt x="24" y="69"/>
                    </a:cubicBezTo>
                    <a:cubicBezTo>
                      <a:pt x="24" y="69"/>
                      <a:pt x="24" y="69"/>
                      <a:pt x="24" y="69"/>
                    </a:cubicBezTo>
                    <a:cubicBezTo>
                      <a:pt x="24" y="69"/>
                      <a:pt x="24" y="69"/>
                      <a:pt x="24" y="69"/>
                    </a:cubicBezTo>
                    <a:cubicBezTo>
                      <a:pt x="24" y="69"/>
                      <a:pt x="24" y="69"/>
                      <a:pt x="24" y="69"/>
                    </a:cubicBezTo>
                    <a:cubicBezTo>
                      <a:pt x="24" y="69"/>
                      <a:pt x="24" y="69"/>
                      <a:pt x="24" y="69"/>
                    </a:cubicBezTo>
                    <a:cubicBezTo>
                      <a:pt x="24" y="69"/>
                      <a:pt x="24" y="69"/>
                      <a:pt x="24" y="69"/>
                    </a:cubicBezTo>
                    <a:cubicBezTo>
                      <a:pt x="24" y="69"/>
                      <a:pt x="24" y="69"/>
                      <a:pt x="24" y="69"/>
                    </a:cubicBezTo>
                    <a:cubicBezTo>
                      <a:pt x="24" y="69"/>
                      <a:pt x="24" y="69"/>
                      <a:pt x="24" y="69"/>
                    </a:cubicBezTo>
                    <a:cubicBezTo>
                      <a:pt x="24" y="69"/>
                      <a:pt x="24" y="69"/>
                      <a:pt x="24" y="69"/>
                    </a:cubicBezTo>
                    <a:cubicBezTo>
                      <a:pt x="23" y="69"/>
                      <a:pt x="23" y="69"/>
                      <a:pt x="23" y="69"/>
                    </a:cubicBezTo>
                    <a:cubicBezTo>
                      <a:pt x="23" y="69"/>
                      <a:pt x="23" y="69"/>
                      <a:pt x="23" y="69"/>
                    </a:cubicBezTo>
                    <a:cubicBezTo>
                      <a:pt x="23" y="69"/>
                      <a:pt x="23" y="69"/>
                      <a:pt x="23" y="69"/>
                    </a:cubicBezTo>
                    <a:cubicBezTo>
                      <a:pt x="23" y="69"/>
                      <a:pt x="23" y="69"/>
                      <a:pt x="23" y="69"/>
                    </a:cubicBezTo>
                    <a:cubicBezTo>
                      <a:pt x="23" y="69"/>
                      <a:pt x="23" y="69"/>
                      <a:pt x="23" y="69"/>
                    </a:cubicBezTo>
                    <a:cubicBezTo>
                      <a:pt x="23" y="69"/>
                      <a:pt x="23" y="69"/>
                      <a:pt x="23" y="69"/>
                    </a:cubicBezTo>
                    <a:cubicBezTo>
                      <a:pt x="23" y="69"/>
                      <a:pt x="23" y="69"/>
                      <a:pt x="23" y="69"/>
                    </a:cubicBezTo>
                    <a:cubicBezTo>
                      <a:pt x="23" y="69"/>
                      <a:pt x="23" y="69"/>
                      <a:pt x="23" y="69"/>
                    </a:cubicBezTo>
                    <a:cubicBezTo>
                      <a:pt x="23" y="69"/>
                      <a:pt x="23" y="69"/>
                      <a:pt x="23" y="69"/>
                    </a:cubicBezTo>
                    <a:cubicBezTo>
                      <a:pt x="23" y="70"/>
                      <a:pt x="23" y="70"/>
                      <a:pt x="23" y="70"/>
                    </a:cubicBezTo>
                    <a:cubicBezTo>
                      <a:pt x="24" y="70"/>
                      <a:pt x="24" y="70"/>
                      <a:pt x="24" y="70"/>
                    </a:cubicBezTo>
                    <a:cubicBezTo>
                      <a:pt x="24" y="70"/>
                      <a:pt x="24" y="70"/>
                      <a:pt x="24" y="70"/>
                    </a:cubicBezTo>
                    <a:cubicBezTo>
                      <a:pt x="24" y="70"/>
                      <a:pt x="24" y="70"/>
                      <a:pt x="24" y="70"/>
                    </a:cubicBezTo>
                    <a:cubicBezTo>
                      <a:pt x="24" y="70"/>
                      <a:pt x="24" y="70"/>
                      <a:pt x="24" y="70"/>
                    </a:cubicBezTo>
                    <a:cubicBezTo>
                      <a:pt x="24" y="70"/>
                      <a:pt x="24" y="70"/>
                      <a:pt x="24" y="70"/>
                    </a:cubicBezTo>
                    <a:cubicBezTo>
                      <a:pt x="24" y="70"/>
                      <a:pt x="24" y="70"/>
                      <a:pt x="24" y="70"/>
                    </a:cubicBezTo>
                    <a:cubicBezTo>
                      <a:pt x="24" y="70"/>
                      <a:pt x="24" y="70"/>
                      <a:pt x="24" y="70"/>
                    </a:cubicBezTo>
                    <a:lnTo>
                      <a:pt x="24" y="69"/>
                    </a:lnTo>
                    <a:close/>
                    <a:moveTo>
                      <a:pt x="110" y="115"/>
                    </a:moveTo>
                    <a:cubicBezTo>
                      <a:pt x="110" y="115"/>
                      <a:pt x="110" y="115"/>
                      <a:pt x="110" y="115"/>
                    </a:cubicBezTo>
                    <a:cubicBezTo>
                      <a:pt x="109" y="115"/>
                      <a:pt x="109" y="115"/>
                      <a:pt x="109" y="115"/>
                    </a:cubicBezTo>
                    <a:cubicBezTo>
                      <a:pt x="109" y="115"/>
                      <a:pt x="109" y="115"/>
                      <a:pt x="109" y="115"/>
                    </a:cubicBezTo>
                    <a:cubicBezTo>
                      <a:pt x="109" y="115"/>
                      <a:pt x="109" y="115"/>
                      <a:pt x="109" y="115"/>
                    </a:cubicBezTo>
                    <a:cubicBezTo>
                      <a:pt x="109" y="115"/>
                      <a:pt x="109" y="115"/>
                      <a:pt x="109" y="115"/>
                    </a:cubicBezTo>
                    <a:cubicBezTo>
                      <a:pt x="109" y="115"/>
                      <a:pt x="109" y="115"/>
                      <a:pt x="109" y="115"/>
                    </a:cubicBezTo>
                    <a:cubicBezTo>
                      <a:pt x="109" y="115"/>
                      <a:pt x="109" y="115"/>
                      <a:pt x="109" y="115"/>
                    </a:cubicBezTo>
                    <a:cubicBezTo>
                      <a:pt x="110" y="115"/>
                      <a:pt x="110" y="115"/>
                      <a:pt x="110" y="115"/>
                    </a:cubicBezTo>
                    <a:cubicBezTo>
                      <a:pt x="110" y="115"/>
                      <a:pt x="110" y="115"/>
                      <a:pt x="110" y="115"/>
                    </a:cubicBezTo>
                    <a:cubicBezTo>
                      <a:pt x="110" y="116"/>
                      <a:pt x="110" y="116"/>
                      <a:pt x="110" y="116"/>
                    </a:cubicBezTo>
                    <a:cubicBezTo>
                      <a:pt x="110" y="116"/>
                      <a:pt x="110" y="116"/>
                      <a:pt x="110" y="116"/>
                    </a:cubicBezTo>
                    <a:cubicBezTo>
                      <a:pt x="110" y="116"/>
                      <a:pt x="110" y="116"/>
                      <a:pt x="110" y="116"/>
                    </a:cubicBezTo>
                    <a:cubicBezTo>
                      <a:pt x="110" y="116"/>
                      <a:pt x="110" y="116"/>
                      <a:pt x="110" y="116"/>
                    </a:cubicBezTo>
                    <a:cubicBezTo>
                      <a:pt x="110" y="116"/>
                      <a:pt x="110" y="116"/>
                      <a:pt x="110" y="116"/>
                    </a:cubicBezTo>
                    <a:cubicBezTo>
                      <a:pt x="110" y="116"/>
                      <a:pt x="110" y="116"/>
                      <a:pt x="110" y="116"/>
                    </a:cubicBezTo>
                    <a:cubicBezTo>
                      <a:pt x="110" y="116"/>
                      <a:pt x="110" y="116"/>
                      <a:pt x="110" y="116"/>
                    </a:cubicBezTo>
                    <a:cubicBezTo>
                      <a:pt x="110" y="116"/>
                      <a:pt x="110" y="116"/>
                      <a:pt x="110" y="116"/>
                    </a:cubicBezTo>
                    <a:cubicBezTo>
                      <a:pt x="110" y="117"/>
                      <a:pt x="110" y="117"/>
                      <a:pt x="110" y="117"/>
                    </a:cubicBezTo>
                    <a:cubicBezTo>
                      <a:pt x="110" y="117"/>
                      <a:pt x="110" y="117"/>
                      <a:pt x="110" y="117"/>
                    </a:cubicBezTo>
                    <a:cubicBezTo>
                      <a:pt x="110" y="117"/>
                      <a:pt x="110" y="117"/>
                      <a:pt x="110" y="117"/>
                    </a:cubicBezTo>
                    <a:cubicBezTo>
                      <a:pt x="110" y="117"/>
                      <a:pt x="110" y="117"/>
                      <a:pt x="110" y="117"/>
                    </a:cubicBezTo>
                    <a:cubicBezTo>
                      <a:pt x="110" y="117"/>
                      <a:pt x="110" y="117"/>
                      <a:pt x="110" y="117"/>
                    </a:cubicBezTo>
                    <a:cubicBezTo>
                      <a:pt x="110" y="118"/>
                      <a:pt x="110" y="118"/>
                      <a:pt x="110" y="118"/>
                    </a:cubicBezTo>
                    <a:cubicBezTo>
                      <a:pt x="110" y="118"/>
                      <a:pt x="110" y="118"/>
                      <a:pt x="110" y="118"/>
                    </a:cubicBezTo>
                    <a:cubicBezTo>
                      <a:pt x="111" y="118"/>
                      <a:pt x="111" y="118"/>
                      <a:pt x="111" y="118"/>
                    </a:cubicBezTo>
                    <a:cubicBezTo>
                      <a:pt x="111" y="118"/>
                      <a:pt x="111" y="118"/>
                      <a:pt x="111" y="118"/>
                    </a:cubicBezTo>
                    <a:cubicBezTo>
                      <a:pt x="111" y="118"/>
                      <a:pt x="111" y="118"/>
                      <a:pt x="111" y="118"/>
                    </a:cubicBezTo>
                    <a:cubicBezTo>
                      <a:pt x="111" y="118"/>
                      <a:pt x="111" y="118"/>
                      <a:pt x="111" y="118"/>
                    </a:cubicBezTo>
                    <a:cubicBezTo>
                      <a:pt x="111" y="118"/>
                      <a:pt x="111" y="118"/>
                      <a:pt x="111" y="118"/>
                    </a:cubicBezTo>
                    <a:cubicBezTo>
                      <a:pt x="111" y="118"/>
                      <a:pt x="111" y="118"/>
                      <a:pt x="111" y="118"/>
                    </a:cubicBezTo>
                    <a:cubicBezTo>
                      <a:pt x="111" y="118"/>
                      <a:pt x="111" y="118"/>
                      <a:pt x="111" y="118"/>
                    </a:cubicBezTo>
                    <a:cubicBezTo>
                      <a:pt x="111" y="118"/>
                      <a:pt x="111" y="118"/>
                      <a:pt x="111" y="118"/>
                    </a:cubicBezTo>
                    <a:cubicBezTo>
                      <a:pt x="111" y="118"/>
                      <a:pt x="111" y="118"/>
                      <a:pt x="111" y="118"/>
                    </a:cubicBezTo>
                    <a:cubicBezTo>
                      <a:pt x="112" y="118"/>
                      <a:pt x="112" y="118"/>
                      <a:pt x="112" y="118"/>
                    </a:cubicBezTo>
                    <a:cubicBezTo>
                      <a:pt x="112" y="118"/>
                      <a:pt x="112" y="118"/>
                      <a:pt x="112" y="118"/>
                    </a:cubicBezTo>
                    <a:cubicBezTo>
                      <a:pt x="112" y="118"/>
                      <a:pt x="112" y="118"/>
                      <a:pt x="112" y="118"/>
                    </a:cubicBezTo>
                    <a:cubicBezTo>
                      <a:pt x="111" y="118"/>
                      <a:pt x="111" y="118"/>
                      <a:pt x="111" y="118"/>
                    </a:cubicBezTo>
                    <a:cubicBezTo>
                      <a:pt x="111" y="118"/>
                      <a:pt x="111" y="118"/>
                      <a:pt x="111" y="118"/>
                    </a:cubicBezTo>
                    <a:cubicBezTo>
                      <a:pt x="111" y="118"/>
                      <a:pt x="111" y="118"/>
                      <a:pt x="111" y="118"/>
                    </a:cubicBezTo>
                    <a:cubicBezTo>
                      <a:pt x="111" y="119"/>
                      <a:pt x="111" y="119"/>
                      <a:pt x="111" y="119"/>
                    </a:cubicBezTo>
                    <a:cubicBezTo>
                      <a:pt x="111" y="119"/>
                      <a:pt x="111" y="119"/>
                      <a:pt x="111" y="119"/>
                    </a:cubicBezTo>
                    <a:cubicBezTo>
                      <a:pt x="111" y="119"/>
                      <a:pt x="111" y="119"/>
                      <a:pt x="111" y="119"/>
                    </a:cubicBezTo>
                    <a:cubicBezTo>
                      <a:pt x="111" y="119"/>
                      <a:pt x="111" y="119"/>
                      <a:pt x="111" y="119"/>
                    </a:cubicBezTo>
                    <a:cubicBezTo>
                      <a:pt x="111" y="119"/>
                      <a:pt x="111" y="119"/>
                      <a:pt x="111" y="119"/>
                    </a:cubicBezTo>
                    <a:cubicBezTo>
                      <a:pt x="111" y="119"/>
                      <a:pt x="111" y="119"/>
                      <a:pt x="111" y="119"/>
                    </a:cubicBezTo>
                    <a:cubicBezTo>
                      <a:pt x="111" y="119"/>
                      <a:pt x="111" y="119"/>
                      <a:pt x="111" y="119"/>
                    </a:cubicBezTo>
                    <a:cubicBezTo>
                      <a:pt x="111" y="119"/>
                      <a:pt x="111" y="119"/>
                      <a:pt x="111" y="119"/>
                    </a:cubicBezTo>
                    <a:cubicBezTo>
                      <a:pt x="111" y="119"/>
                      <a:pt x="111" y="119"/>
                      <a:pt x="111" y="119"/>
                    </a:cubicBezTo>
                    <a:cubicBezTo>
                      <a:pt x="112" y="119"/>
                      <a:pt x="112" y="119"/>
                      <a:pt x="112" y="119"/>
                    </a:cubicBezTo>
                    <a:cubicBezTo>
                      <a:pt x="112" y="119"/>
                      <a:pt x="112" y="119"/>
                      <a:pt x="112" y="119"/>
                    </a:cubicBezTo>
                    <a:cubicBezTo>
                      <a:pt x="112" y="119"/>
                      <a:pt x="112" y="119"/>
                      <a:pt x="112" y="119"/>
                    </a:cubicBezTo>
                    <a:cubicBezTo>
                      <a:pt x="112" y="119"/>
                      <a:pt x="112" y="119"/>
                      <a:pt x="112" y="119"/>
                    </a:cubicBezTo>
                    <a:cubicBezTo>
                      <a:pt x="112" y="120"/>
                      <a:pt x="112" y="120"/>
                      <a:pt x="112" y="120"/>
                    </a:cubicBezTo>
                    <a:cubicBezTo>
                      <a:pt x="112" y="120"/>
                      <a:pt x="112" y="120"/>
                      <a:pt x="112" y="120"/>
                    </a:cubicBezTo>
                    <a:cubicBezTo>
                      <a:pt x="113" y="120"/>
                      <a:pt x="113" y="120"/>
                      <a:pt x="113" y="120"/>
                    </a:cubicBezTo>
                    <a:cubicBezTo>
                      <a:pt x="113" y="120"/>
                      <a:pt x="113" y="120"/>
                      <a:pt x="113" y="120"/>
                    </a:cubicBezTo>
                    <a:cubicBezTo>
                      <a:pt x="113" y="119"/>
                      <a:pt x="113" y="119"/>
                      <a:pt x="113" y="119"/>
                    </a:cubicBezTo>
                    <a:cubicBezTo>
                      <a:pt x="113" y="119"/>
                      <a:pt x="113" y="119"/>
                      <a:pt x="113" y="119"/>
                    </a:cubicBezTo>
                    <a:cubicBezTo>
                      <a:pt x="113" y="119"/>
                      <a:pt x="113" y="119"/>
                      <a:pt x="113" y="119"/>
                    </a:cubicBezTo>
                    <a:cubicBezTo>
                      <a:pt x="113" y="119"/>
                      <a:pt x="113" y="119"/>
                      <a:pt x="113" y="119"/>
                    </a:cubicBezTo>
                    <a:cubicBezTo>
                      <a:pt x="113" y="119"/>
                      <a:pt x="113" y="119"/>
                      <a:pt x="113" y="119"/>
                    </a:cubicBezTo>
                    <a:cubicBezTo>
                      <a:pt x="113" y="119"/>
                      <a:pt x="113" y="119"/>
                      <a:pt x="113" y="119"/>
                    </a:cubicBezTo>
                    <a:cubicBezTo>
                      <a:pt x="113" y="119"/>
                      <a:pt x="113" y="119"/>
                      <a:pt x="113" y="119"/>
                    </a:cubicBezTo>
                    <a:cubicBezTo>
                      <a:pt x="113" y="119"/>
                      <a:pt x="113" y="119"/>
                      <a:pt x="113" y="119"/>
                    </a:cubicBezTo>
                    <a:cubicBezTo>
                      <a:pt x="113" y="119"/>
                      <a:pt x="113" y="119"/>
                      <a:pt x="113" y="119"/>
                    </a:cubicBezTo>
                    <a:cubicBezTo>
                      <a:pt x="113" y="119"/>
                      <a:pt x="113" y="119"/>
                      <a:pt x="113" y="119"/>
                    </a:cubicBezTo>
                    <a:cubicBezTo>
                      <a:pt x="113" y="119"/>
                      <a:pt x="113" y="119"/>
                      <a:pt x="113" y="119"/>
                    </a:cubicBezTo>
                    <a:cubicBezTo>
                      <a:pt x="113" y="119"/>
                      <a:pt x="113" y="119"/>
                      <a:pt x="113" y="119"/>
                    </a:cubicBezTo>
                    <a:cubicBezTo>
                      <a:pt x="113" y="119"/>
                      <a:pt x="113" y="119"/>
                      <a:pt x="113" y="119"/>
                    </a:cubicBezTo>
                    <a:cubicBezTo>
                      <a:pt x="113" y="120"/>
                      <a:pt x="113" y="120"/>
                      <a:pt x="113" y="120"/>
                    </a:cubicBezTo>
                    <a:cubicBezTo>
                      <a:pt x="113" y="120"/>
                      <a:pt x="113" y="120"/>
                      <a:pt x="113" y="120"/>
                    </a:cubicBezTo>
                    <a:cubicBezTo>
                      <a:pt x="113" y="120"/>
                      <a:pt x="113" y="120"/>
                      <a:pt x="113" y="120"/>
                    </a:cubicBezTo>
                    <a:cubicBezTo>
                      <a:pt x="113" y="120"/>
                      <a:pt x="113" y="120"/>
                      <a:pt x="113" y="120"/>
                    </a:cubicBezTo>
                    <a:cubicBezTo>
                      <a:pt x="113" y="120"/>
                      <a:pt x="113" y="120"/>
                      <a:pt x="113" y="120"/>
                    </a:cubicBezTo>
                    <a:cubicBezTo>
                      <a:pt x="113" y="120"/>
                      <a:pt x="113" y="120"/>
                      <a:pt x="113" y="120"/>
                    </a:cubicBezTo>
                    <a:cubicBezTo>
                      <a:pt x="113" y="120"/>
                      <a:pt x="113" y="120"/>
                      <a:pt x="113" y="120"/>
                    </a:cubicBezTo>
                    <a:cubicBezTo>
                      <a:pt x="113" y="121"/>
                      <a:pt x="113" y="121"/>
                      <a:pt x="113" y="121"/>
                    </a:cubicBezTo>
                    <a:cubicBezTo>
                      <a:pt x="114" y="120"/>
                      <a:pt x="114" y="120"/>
                      <a:pt x="114" y="120"/>
                    </a:cubicBezTo>
                    <a:cubicBezTo>
                      <a:pt x="114" y="120"/>
                      <a:pt x="114" y="120"/>
                      <a:pt x="114" y="120"/>
                    </a:cubicBezTo>
                    <a:cubicBezTo>
                      <a:pt x="114" y="120"/>
                      <a:pt x="114" y="120"/>
                      <a:pt x="114" y="120"/>
                    </a:cubicBezTo>
                    <a:cubicBezTo>
                      <a:pt x="114" y="120"/>
                      <a:pt x="114" y="120"/>
                      <a:pt x="114" y="120"/>
                    </a:cubicBezTo>
                    <a:cubicBezTo>
                      <a:pt x="114" y="121"/>
                      <a:pt x="114" y="121"/>
                      <a:pt x="114" y="121"/>
                    </a:cubicBezTo>
                    <a:cubicBezTo>
                      <a:pt x="114" y="121"/>
                      <a:pt x="114" y="121"/>
                      <a:pt x="114" y="121"/>
                    </a:cubicBezTo>
                    <a:cubicBezTo>
                      <a:pt x="114" y="121"/>
                      <a:pt x="114" y="121"/>
                      <a:pt x="114" y="121"/>
                    </a:cubicBezTo>
                    <a:cubicBezTo>
                      <a:pt x="114" y="121"/>
                      <a:pt x="114" y="121"/>
                      <a:pt x="114" y="121"/>
                    </a:cubicBezTo>
                    <a:cubicBezTo>
                      <a:pt x="114" y="121"/>
                      <a:pt x="114" y="121"/>
                      <a:pt x="114" y="121"/>
                    </a:cubicBezTo>
                    <a:cubicBezTo>
                      <a:pt x="114" y="121"/>
                      <a:pt x="114" y="121"/>
                      <a:pt x="114" y="121"/>
                    </a:cubicBezTo>
                    <a:cubicBezTo>
                      <a:pt x="114" y="121"/>
                      <a:pt x="114" y="121"/>
                      <a:pt x="114" y="121"/>
                    </a:cubicBezTo>
                    <a:cubicBezTo>
                      <a:pt x="114" y="121"/>
                      <a:pt x="114" y="121"/>
                      <a:pt x="114" y="121"/>
                    </a:cubicBezTo>
                    <a:cubicBezTo>
                      <a:pt x="114" y="121"/>
                      <a:pt x="114" y="121"/>
                      <a:pt x="114" y="121"/>
                    </a:cubicBezTo>
                    <a:cubicBezTo>
                      <a:pt x="114" y="121"/>
                      <a:pt x="114" y="121"/>
                      <a:pt x="114" y="121"/>
                    </a:cubicBezTo>
                    <a:cubicBezTo>
                      <a:pt x="115" y="121"/>
                      <a:pt x="115" y="121"/>
                      <a:pt x="115" y="121"/>
                    </a:cubicBezTo>
                    <a:cubicBezTo>
                      <a:pt x="115" y="121"/>
                      <a:pt x="115" y="121"/>
                      <a:pt x="115" y="121"/>
                    </a:cubicBezTo>
                    <a:cubicBezTo>
                      <a:pt x="115" y="121"/>
                      <a:pt x="115" y="121"/>
                      <a:pt x="115" y="121"/>
                    </a:cubicBezTo>
                    <a:cubicBezTo>
                      <a:pt x="115" y="121"/>
                      <a:pt x="115" y="121"/>
                      <a:pt x="115" y="121"/>
                    </a:cubicBezTo>
                    <a:cubicBezTo>
                      <a:pt x="115" y="121"/>
                      <a:pt x="115" y="121"/>
                      <a:pt x="115" y="121"/>
                    </a:cubicBezTo>
                    <a:cubicBezTo>
                      <a:pt x="115" y="120"/>
                      <a:pt x="115" y="120"/>
                      <a:pt x="115" y="120"/>
                    </a:cubicBezTo>
                    <a:cubicBezTo>
                      <a:pt x="115" y="120"/>
                      <a:pt x="115" y="120"/>
                      <a:pt x="115" y="120"/>
                    </a:cubicBezTo>
                    <a:cubicBezTo>
                      <a:pt x="115" y="120"/>
                      <a:pt x="115" y="120"/>
                      <a:pt x="115" y="120"/>
                    </a:cubicBezTo>
                    <a:cubicBezTo>
                      <a:pt x="116" y="120"/>
                      <a:pt x="116" y="120"/>
                      <a:pt x="116" y="120"/>
                    </a:cubicBezTo>
                    <a:cubicBezTo>
                      <a:pt x="116" y="120"/>
                      <a:pt x="116" y="120"/>
                      <a:pt x="116" y="120"/>
                    </a:cubicBezTo>
                    <a:cubicBezTo>
                      <a:pt x="116" y="120"/>
                      <a:pt x="116" y="120"/>
                      <a:pt x="116" y="120"/>
                    </a:cubicBezTo>
                    <a:cubicBezTo>
                      <a:pt x="116" y="120"/>
                      <a:pt x="116" y="120"/>
                      <a:pt x="116" y="120"/>
                    </a:cubicBezTo>
                    <a:cubicBezTo>
                      <a:pt x="116" y="120"/>
                      <a:pt x="116" y="120"/>
                      <a:pt x="116" y="120"/>
                    </a:cubicBezTo>
                    <a:cubicBezTo>
                      <a:pt x="116" y="120"/>
                      <a:pt x="116" y="120"/>
                      <a:pt x="116" y="120"/>
                    </a:cubicBezTo>
                    <a:cubicBezTo>
                      <a:pt x="116" y="120"/>
                      <a:pt x="116" y="120"/>
                      <a:pt x="116" y="120"/>
                    </a:cubicBezTo>
                    <a:cubicBezTo>
                      <a:pt x="115" y="120"/>
                      <a:pt x="115" y="120"/>
                      <a:pt x="115" y="120"/>
                    </a:cubicBezTo>
                    <a:cubicBezTo>
                      <a:pt x="115" y="120"/>
                      <a:pt x="115" y="120"/>
                      <a:pt x="115" y="120"/>
                    </a:cubicBezTo>
                    <a:cubicBezTo>
                      <a:pt x="115" y="120"/>
                      <a:pt x="115" y="120"/>
                      <a:pt x="115" y="120"/>
                    </a:cubicBezTo>
                    <a:cubicBezTo>
                      <a:pt x="115" y="120"/>
                      <a:pt x="115" y="120"/>
                      <a:pt x="115" y="120"/>
                    </a:cubicBezTo>
                    <a:cubicBezTo>
                      <a:pt x="115" y="120"/>
                      <a:pt x="115" y="120"/>
                      <a:pt x="115" y="120"/>
                    </a:cubicBezTo>
                    <a:cubicBezTo>
                      <a:pt x="115" y="120"/>
                      <a:pt x="115" y="120"/>
                      <a:pt x="115" y="120"/>
                    </a:cubicBezTo>
                    <a:cubicBezTo>
                      <a:pt x="115" y="120"/>
                      <a:pt x="115" y="120"/>
                      <a:pt x="115" y="120"/>
                    </a:cubicBezTo>
                    <a:cubicBezTo>
                      <a:pt x="116" y="120"/>
                      <a:pt x="116" y="120"/>
                      <a:pt x="116" y="120"/>
                    </a:cubicBezTo>
                    <a:cubicBezTo>
                      <a:pt x="116" y="120"/>
                      <a:pt x="116" y="120"/>
                      <a:pt x="116" y="120"/>
                    </a:cubicBezTo>
                    <a:cubicBezTo>
                      <a:pt x="115" y="120"/>
                      <a:pt x="115" y="120"/>
                      <a:pt x="115" y="120"/>
                    </a:cubicBezTo>
                    <a:cubicBezTo>
                      <a:pt x="115" y="120"/>
                      <a:pt x="115" y="120"/>
                      <a:pt x="115" y="120"/>
                    </a:cubicBezTo>
                    <a:cubicBezTo>
                      <a:pt x="115" y="120"/>
                      <a:pt x="115" y="120"/>
                      <a:pt x="115" y="120"/>
                    </a:cubicBezTo>
                    <a:cubicBezTo>
                      <a:pt x="115" y="120"/>
                      <a:pt x="115" y="120"/>
                      <a:pt x="115" y="120"/>
                    </a:cubicBezTo>
                    <a:cubicBezTo>
                      <a:pt x="115" y="120"/>
                      <a:pt x="115" y="120"/>
                      <a:pt x="115" y="120"/>
                    </a:cubicBezTo>
                    <a:cubicBezTo>
                      <a:pt x="115" y="120"/>
                      <a:pt x="115" y="120"/>
                      <a:pt x="115" y="120"/>
                    </a:cubicBezTo>
                    <a:cubicBezTo>
                      <a:pt x="115" y="119"/>
                      <a:pt x="115" y="119"/>
                      <a:pt x="115" y="119"/>
                    </a:cubicBezTo>
                    <a:cubicBezTo>
                      <a:pt x="115" y="119"/>
                      <a:pt x="115" y="119"/>
                      <a:pt x="115" y="119"/>
                    </a:cubicBezTo>
                    <a:cubicBezTo>
                      <a:pt x="115" y="119"/>
                      <a:pt x="115" y="119"/>
                      <a:pt x="115" y="119"/>
                    </a:cubicBezTo>
                    <a:cubicBezTo>
                      <a:pt x="115" y="119"/>
                      <a:pt x="115" y="119"/>
                      <a:pt x="115" y="119"/>
                    </a:cubicBezTo>
                    <a:cubicBezTo>
                      <a:pt x="114" y="119"/>
                      <a:pt x="114" y="119"/>
                      <a:pt x="114" y="119"/>
                    </a:cubicBezTo>
                    <a:cubicBezTo>
                      <a:pt x="114" y="119"/>
                      <a:pt x="114" y="119"/>
                      <a:pt x="114" y="119"/>
                    </a:cubicBezTo>
                    <a:cubicBezTo>
                      <a:pt x="114" y="119"/>
                      <a:pt x="114" y="119"/>
                      <a:pt x="114" y="119"/>
                    </a:cubicBezTo>
                    <a:cubicBezTo>
                      <a:pt x="114" y="119"/>
                      <a:pt x="114" y="119"/>
                      <a:pt x="114" y="119"/>
                    </a:cubicBezTo>
                    <a:cubicBezTo>
                      <a:pt x="114" y="119"/>
                      <a:pt x="114" y="119"/>
                      <a:pt x="114" y="119"/>
                    </a:cubicBezTo>
                    <a:cubicBezTo>
                      <a:pt x="114" y="119"/>
                      <a:pt x="114" y="119"/>
                      <a:pt x="114" y="119"/>
                    </a:cubicBezTo>
                    <a:cubicBezTo>
                      <a:pt x="114" y="119"/>
                      <a:pt x="114" y="119"/>
                      <a:pt x="114" y="119"/>
                    </a:cubicBezTo>
                    <a:cubicBezTo>
                      <a:pt x="114" y="119"/>
                      <a:pt x="114" y="119"/>
                      <a:pt x="114" y="119"/>
                    </a:cubicBezTo>
                    <a:cubicBezTo>
                      <a:pt x="114" y="119"/>
                      <a:pt x="114" y="119"/>
                      <a:pt x="114" y="119"/>
                    </a:cubicBezTo>
                    <a:cubicBezTo>
                      <a:pt x="114" y="119"/>
                      <a:pt x="114" y="119"/>
                      <a:pt x="114" y="119"/>
                    </a:cubicBezTo>
                    <a:cubicBezTo>
                      <a:pt x="114" y="119"/>
                      <a:pt x="114" y="119"/>
                      <a:pt x="114" y="119"/>
                    </a:cubicBezTo>
                    <a:cubicBezTo>
                      <a:pt x="115" y="119"/>
                      <a:pt x="115" y="119"/>
                      <a:pt x="115" y="119"/>
                    </a:cubicBezTo>
                    <a:cubicBezTo>
                      <a:pt x="115" y="119"/>
                      <a:pt x="115" y="119"/>
                      <a:pt x="115" y="119"/>
                    </a:cubicBezTo>
                    <a:cubicBezTo>
                      <a:pt x="115" y="119"/>
                      <a:pt x="115" y="119"/>
                      <a:pt x="115" y="119"/>
                    </a:cubicBezTo>
                    <a:cubicBezTo>
                      <a:pt x="115" y="119"/>
                      <a:pt x="115" y="119"/>
                      <a:pt x="115" y="119"/>
                    </a:cubicBezTo>
                    <a:cubicBezTo>
                      <a:pt x="115" y="119"/>
                      <a:pt x="115" y="119"/>
                      <a:pt x="115" y="119"/>
                    </a:cubicBezTo>
                    <a:cubicBezTo>
                      <a:pt x="115" y="119"/>
                      <a:pt x="115" y="119"/>
                      <a:pt x="115" y="119"/>
                    </a:cubicBezTo>
                    <a:cubicBezTo>
                      <a:pt x="115" y="119"/>
                      <a:pt x="115" y="119"/>
                      <a:pt x="115" y="119"/>
                    </a:cubicBezTo>
                    <a:cubicBezTo>
                      <a:pt x="115" y="119"/>
                      <a:pt x="115" y="119"/>
                      <a:pt x="115" y="119"/>
                    </a:cubicBezTo>
                    <a:cubicBezTo>
                      <a:pt x="115" y="119"/>
                      <a:pt x="115" y="119"/>
                      <a:pt x="115" y="119"/>
                    </a:cubicBezTo>
                    <a:cubicBezTo>
                      <a:pt x="115" y="119"/>
                      <a:pt x="115" y="119"/>
                      <a:pt x="115" y="119"/>
                    </a:cubicBezTo>
                    <a:cubicBezTo>
                      <a:pt x="115" y="119"/>
                      <a:pt x="115" y="119"/>
                      <a:pt x="115" y="119"/>
                    </a:cubicBezTo>
                    <a:cubicBezTo>
                      <a:pt x="116" y="119"/>
                      <a:pt x="116" y="119"/>
                      <a:pt x="116" y="119"/>
                    </a:cubicBezTo>
                    <a:cubicBezTo>
                      <a:pt x="115" y="119"/>
                      <a:pt x="115" y="119"/>
                      <a:pt x="115" y="119"/>
                    </a:cubicBezTo>
                    <a:cubicBezTo>
                      <a:pt x="115" y="119"/>
                      <a:pt x="115" y="119"/>
                      <a:pt x="115" y="119"/>
                    </a:cubicBezTo>
                    <a:cubicBezTo>
                      <a:pt x="115" y="119"/>
                      <a:pt x="115" y="119"/>
                      <a:pt x="115" y="119"/>
                    </a:cubicBezTo>
                    <a:cubicBezTo>
                      <a:pt x="115" y="119"/>
                      <a:pt x="115" y="119"/>
                      <a:pt x="115" y="119"/>
                    </a:cubicBezTo>
                    <a:cubicBezTo>
                      <a:pt x="115" y="119"/>
                      <a:pt x="115" y="119"/>
                      <a:pt x="115" y="119"/>
                    </a:cubicBezTo>
                    <a:cubicBezTo>
                      <a:pt x="115" y="119"/>
                      <a:pt x="115" y="119"/>
                      <a:pt x="115" y="119"/>
                    </a:cubicBezTo>
                    <a:cubicBezTo>
                      <a:pt x="115" y="119"/>
                      <a:pt x="115" y="119"/>
                      <a:pt x="115" y="119"/>
                    </a:cubicBezTo>
                    <a:cubicBezTo>
                      <a:pt x="115" y="119"/>
                      <a:pt x="115" y="119"/>
                      <a:pt x="115" y="119"/>
                    </a:cubicBezTo>
                    <a:cubicBezTo>
                      <a:pt x="115" y="119"/>
                      <a:pt x="115" y="119"/>
                      <a:pt x="115" y="119"/>
                    </a:cubicBezTo>
                    <a:cubicBezTo>
                      <a:pt x="114" y="119"/>
                      <a:pt x="114" y="119"/>
                      <a:pt x="114" y="119"/>
                    </a:cubicBezTo>
                    <a:cubicBezTo>
                      <a:pt x="114" y="119"/>
                      <a:pt x="114" y="119"/>
                      <a:pt x="114" y="119"/>
                    </a:cubicBezTo>
                    <a:cubicBezTo>
                      <a:pt x="114" y="118"/>
                      <a:pt x="114" y="118"/>
                      <a:pt x="114" y="118"/>
                    </a:cubicBezTo>
                    <a:cubicBezTo>
                      <a:pt x="114" y="118"/>
                      <a:pt x="114" y="118"/>
                      <a:pt x="114" y="118"/>
                    </a:cubicBezTo>
                    <a:cubicBezTo>
                      <a:pt x="114" y="118"/>
                      <a:pt x="114" y="118"/>
                      <a:pt x="114" y="118"/>
                    </a:cubicBezTo>
                    <a:cubicBezTo>
                      <a:pt x="114" y="118"/>
                      <a:pt x="114" y="118"/>
                      <a:pt x="114" y="118"/>
                    </a:cubicBezTo>
                    <a:cubicBezTo>
                      <a:pt x="114" y="118"/>
                      <a:pt x="114" y="118"/>
                      <a:pt x="114" y="118"/>
                    </a:cubicBezTo>
                    <a:cubicBezTo>
                      <a:pt x="114" y="118"/>
                      <a:pt x="114" y="118"/>
                      <a:pt x="114" y="118"/>
                    </a:cubicBezTo>
                    <a:cubicBezTo>
                      <a:pt x="114" y="118"/>
                      <a:pt x="114" y="118"/>
                      <a:pt x="114" y="118"/>
                    </a:cubicBezTo>
                    <a:cubicBezTo>
                      <a:pt x="114" y="118"/>
                      <a:pt x="114" y="118"/>
                      <a:pt x="114" y="118"/>
                    </a:cubicBezTo>
                    <a:cubicBezTo>
                      <a:pt x="114" y="118"/>
                      <a:pt x="114" y="118"/>
                      <a:pt x="114" y="118"/>
                    </a:cubicBezTo>
                    <a:cubicBezTo>
                      <a:pt x="113" y="118"/>
                      <a:pt x="113" y="118"/>
                      <a:pt x="113" y="118"/>
                    </a:cubicBezTo>
                    <a:cubicBezTo>
                      <a:pt x="113" y="118"/>
                      <a:pt x="113" y="118"/>
                      <a:pt x="113" y="118"/>
                    </a:cubicBezTo>
                    <a:cubicBezTo>
                      <a:pt x="113" y="118"/>
                      <a:pt x="113" y="118"/>
                      <a:pt x="113" y="118"/>
                    </a:cubicBezTo>
                    <a:cubicBezTo>
                      <a:pt x="113" y="118"/>
                      <a:pt x="113" y="118"/>
                      <a:pt x="113" y="118"/>
                    </a:cubicBezTo>
                    <a:cubicBezTo>
                      <a:pt x="113" y="118"/>
                      <a:pt x="113" y="118"/>
                      <a:pt x="113" y="118"/>
                    </a:cubicBezTo>
                    <a:cubicBezTo>
                      <a:pt x="113" y="118"/>
                      <a:pt x="113" y="118"/>
                      <a:pt x="113" y="118"/>
                    </a:cubicBezTo>
                    <a:cubicBezTo>
                      <a:pt x="113" y="118"/>
                      <a:pt x="113" y="118"/>
                      <a:pt x="113" y="118"/>
                    </a:cubicBezTo>
                    <a:cubicBezTo>
                      <a:pt x="113" y="118"/>
                      <a:pt x="113" y="118"/>
                      <a:pt x="113" y="118"/>
                    </a:cubicBezTo>
                    <a:cubicBezTo>
                      <a:pt x="114" y="118"/>
                      <a:pt x="114" y="118"/>
                      <a:pt x="114" y="118"/>
                    </a:cubicBezTo>
                    <a:cubicBezTo>
                      <a:pt x="114" y="118"/>
                      <a:pt x="114" y="118"/>
                      <a:pt x="114" y="118"/>
                    </a:cubicBezTo>
                    <a:cubicBezTo>
                      <a:pt x="114" y="118"/>
                      <a:pt x="114" y="118"/>
                      <a:pt x="114" y="118"/>
                    </a:cubicBezTo>
                    <a:cubicBezTo>
                      <a:pt x="114" y="118"/>
                      <a:pt x="114" y="118"/>
                      <a:pt x="114" y="118"/>
                    </a:cubicBezTo>
                    <a:cubicBezTo>
                      <a:pt x="114" y="118"/>
                      <a:pt x="114" y="118"/>
                      <a:pt x="114" y="118"/>
                    </a:cubicBezTo>
                    <a:cubicBezTo>
                      <a:pt x="114" y="118"/>
                      <a:pt x="114" y="118"/>
                      <a:pt x="114" y="118"/>
                    </a:cubicBezTo>
                    <a:cubicBezTo>
                      <a:pt x="114" y="118"/>
                      <a:pt x="114" y="118"/>
                      <a:pt x="114" y="118"/>
                    </a:cubicBezTo>
                    <a:cubicBezTo>
                      <a:pt x="114" y="118"/>
                      <a:pt x="114" y="118"/>
                      <a:pt x="114" y="118"/>
                    </a:cubicBezTo>
                    <a:cubicBezTo>
                      <a:pt x="114" y="118"/>
                      <a:pt x="114" y="118"/>
                      <a:pt x="114" y="118"/>
                    </a:cubicBezTo>
                    <a:cubicBezTo>
                      <a:pt x="115" y="118"/>
                      <a:pt x="115" y="118"/>
                      <a:pt x="115" y="118"/>
                    </a:cubicBezTo>
                    <a:cubicBezTo>
                      <a:pt x="115" y="118"/>
                      <a:pt x="115" y="118"/>
                      <a:pt x="115" y="118"/>
                    </a:cubicBezTo>
                    <a:cubicBezTo>
                      <a:pt x="115" y="118"/>
                      <a:pt x="115" y="118"/>
                      <a:pt x="115" y="118"/>
                    </a:cubicBezTo>
                    <a:cubicBezTo>
                      <a:pt x="115" y="118"/>
                      <a:pt x="115" y="118"/>
                      <a:pt x="115" y="118"/>
                    </a:cubicBezTo>
                    <a:cubicBezTo>
                      <a:pt x="115" y="119"/>
                      <a:pt x="115" y="119"/>
                      <a:pt x="115" y="119"/>
                    </a:cubicBezTo>
                    <a:cubicBezTo>
                      <a:pt x="115" y="119"/>
                      <a:pt x="115" y="119"/>
                      <a:pt x="115" y="119"/>
                    </a:cubicBezTo>
                    <a:cubicBezTo>
                      <a:pt x="115" y="119"/>
                      <a:pt x="115" y="119"/>
                      <a:pt x="115" y="119"/>
                    </a:cubicBezTo>
                    <a:cubicBezTo>
                      <a:pt x="115" y="119"/>
                      <a:pt x="115" y="119"/>
                      <a:pt x="115" y="119"/>
                    </a:cubicBezTo>
                    <a:cubicBezTo>
                      <a:pt x="116" y="119"/>
                      <a:pt x="116" y="119"/>
                      <a:pt x="116" y="119"/>
                    </a:cubicBezTo>
                    <a:cubicBezTo>
                      <a:pt x="116" y="119"/>
                      <a:pt x="116" y="119"/>
                      <a:pt x="116" y="119"/>
                    </a:cubicBezTo>
                    <a:cubicBezTo>
                      <a:pt x="116" y="118"/>
                      <a:pt x="116" y="118"/>
                      <a:pt x="116" y="118"/>
                    </a:cubicBezTo>
                    <a:cubicBezTo>
                      <a:pt x="116" y="118"/>
                      <a:pt x="116" y="118"/>
                      <a:pt x="116" y="118"/>
                    </a:cubicBezTo>
                    <a:cubicBezTo>
                      <a:pt x="116" y="118"/>
                      <a:pt x="116" y="118"/>
                      <a:pt x="116" y="118"/>
                    </a:cubicBezTo>
                    <a:cubicBezTo>
                      <a:pt x="115" y="118"/>
                      <a:pt x="115" y="118"/>
                      <a:pt x="115" y="118"/>
                    </a:cubicBezTo>
                    <a:cubicBezTo>
                      <a:pt x="116" y="118"/>
                      <a:pt x="116" y="118"/>
                      <a:pt x="116" y="118"/>
                    </a:cubicBezTo>
                    <a:cubicBezTo>
                      <a:pt x="115" y="118"/>
                      <a:pt x="115" y="118"/>
                      <a:pt x="115" y="118"/>
                    </a:cubicBezTo>
                    <a:cubicBezTo>
                      <a:pt x="115" y="118"/>
                      <a:pt x="115" y="118"/>
                      <a:pt x="115" y="118"/>
                    </a:cubicBezTo>
                    <a:cubicBezTo>
                      <a:pt x="115" y="118"/>
                      <a:pt x="115" y="118"/>
                      <a:pt x="115" y="118"/>
                    </a:cubicBezTo>
                    <a:cubicBezTo>
                      <a:pt x="115" y="117"/>
                      <a:pt x="115" y="117"/>
                      <a:pt x="115" y="117"/>
                    </a:cubicBezTo>
                    <a:cubicBezTo>
                      <a:pt x="115" y="117"/>
                      <a:pt x="115" y="117"/>
                      <a:pt x="115" y="117"/>
                    </a:cubicBezTo>
                    <a:cubicBezTo>
                      <a:pt x="115" y="117"/>
                      <a:pt x="115" y="117"/>
                      <a:pt x="115" y="117"/>
                    </a:cubicBezTo>
                    <a:cubicBezTo>
                      <a:pt x="115" y="117"/>
                      <a:pt x="115" y="117"/>
                      <a:pt x="115" y="117"/>
                    </a:cubicBezTo>
                    <a:cubicBezTo>
                      <a:pt x="115" y="117"/>
                      <a:pt x="115" y="117"/>
                      <a:pt x="115" y="117"/>
                    </a:cubicBezTo>
                    <a:cubicBezTo>
                      <a:pt x="115" y="117"/>
                      <a:pt x="115" y="117"/>
                      <a:pt x="115" y="117"/>
                    </a:cubicBezTo>
                    <a:cubicBezTo>
                      <a:pt x="115" y="117"/>
                      <a:pt x="115" y="117"/>
                      <a:pt x="115" y="117"/>
                    </a:cubicBezTo>
                    <a:cubicBezTo>
                      <a:pt x="115" y="117"/>
                      <a:pt x="115" y="117"/>
                      <a:pt x="115" y="117"/>
                    </a:cubicBezTo>
                    <a:cubicBezTo>
                      <a:pt x="115" y="117"/>
                      <a:pt x="115" y="117"/>
                      <a:pt x="115" y="117"/>
                    </a:cubicBezTo>
                    <a:cubicBezTo>
                      <a:pt x="114" y="117"/>
                      <a:pt x="114" y="117"/>
                      <a:pt x="114" y="117"/>
                    </a:cubicBezTo>
                    <a:cubicBezTo>
                      <a:pt x="114" y="117"/>
                      <a:pt x="114" y="117"/>
                      <a:pt x="114" y="117"/>
                    </a:cubicBezTo>
                    <a:cubicBezTo>
                      <a:pt x="114" y="117"/>
                      <a:pt x="114" y="117"/>
                      <a:pt x="114" y="117"/>
                    </a:cubicBezTo>
                    <a:cubicBezTo>
                      <a:pt x="114" y="116"/>
                      <a:pt x="114" y="116"/>
                      <a:pt x="114" y="116"/>
                    </a:cubicBezTo>
                    <a:cubicBezTo>
                      <a:pt x="114" y="116"/>
                      <a:pt x="114" y="116"/>
                      <a:pt x="114" y="116"/>
                    </a:cubicBezTo>
                    <a:cubicBezTo>
                      <a:pt x="114" y="116"/>
                      <a:pt x="114" y="116"/>
                      <a:pt x="114" y="116"/>
                    </a:cubicBezTo>
                    <a:cubicBezTo>
                      <a:pt x="114" y="116"/>
                      <a:pt x="114" y="116"/>
                      <a:pt x="114" y="116"/>
                    </a:cubicBezTo>
                    <a:cubicBezTo>
                      <a:pt x="114" y="116"/>
                      <a:pt x="114" y="116"/>
                      <a:pt x="114" y="116"/>
                    </a:cubicBezTo>
                    <a:cubicBezTo>
                      <a:pt x="113" y="116"/>
                      <a:pt x="113" y="116"/>
                      <a:pt x="113" y="116"/>
                    </a:cubicBezTo>
                    <a:cubicBezTo>
                      <a:pt x="113" y="116"/>
                      <a:pt x="113" y="116"/>
                      <a:pt x="113" y="116"/>
                    </a:cubicBezTo>
                    <a:cubicBezTo>
                      <a:pt x="113" y="116"/>
                      <a:pt x="113" y="116"/>
                      <a:pt x="113" y="116"/>
                    </a:cubicBezTo>
                    <a:cubicBezTo>
                      <a:pt x="113" y="116"/>
                      <a:pt x="113" y="116"/>
                      <a:pt x="113" y="116"/>
                    </a:cubicBezTo>
                    <a:cubicBezTo>
                      <a:pt x="113" y="116"/>
                      <a:pt x="113" y="116"/>
                      <a:pt x="113" y="116"/>
                    </a:cubicBezTo>
                    <a:cubicBezTo>
                      <a:pt x="113" y="116"/>
                      <a:pt x="113" y="116"/>
                      <a:pt x="113" y="116"/>
                    </a:cubicBezTo>
                    <a:cubicBezTo>
                      <a:pt x="113" y="116"/>
                      <a:pt x="113" y="116"/>
                      <a:pt x="113" y="116"/>
                    </a:cubicBezTo>
                    <a:cubicBezTo>
                      <a:pt x="113" y="116"/>
                      <a:pt x="113" y="116"/>
                      <a:pt x="113" y="116"/>
                    </a:cubicBezTo>
                    <a:cubicBezTo>
                      <a:pt x="113" y="116"/>
                      <a:pt x="113" y="116"/>
                      <a:pt x="113" y="116"/>
                    </a:cubicBezTo>
                    <a:cubicBezTo>
                      <a:pt x="113" y="116"/>
                      <a:pt x="113" y="116"/>
                      <a:pt x="113" y="116"/>
                    </a:cubicBezTo>
                    <a:cubicBezTo>
                      <a:pt x="113" y="116"/>
                      <a:pt x="113" y="116"/>
                      <a:pt x="113" y="116"/>
                    </a:cubicBezTo>
                    <a:cubicBezTo>
                      <a:pt x="112" y="116"/>
                      <a:pt x="112" y="116"/>
                      <a:pt x="112" y="116"/>
                    </a:cubicBezTo>
                    <a:cubicBezTo>
                      <a:pt x="112" y="116"/>
                      <a:pt x="112" y="116"/>
                      <a:pt x="112" y="116"/>
                    </a:cubicBezTo>
                    <a:cubicBezTo>
                      <a:pt x="111" y="116"/>
                      <a:pt x="111" y="116"/>
                      <a:pt x="111" y="116"/>
                    </a:cubicBezTo>
                    <a:cubicBezTo>
                      <a:pt x="111" y="116"/>
                      <a:pt x="111" y="116"/>
                      <a:pt x="111" y="116"/>
                    </a:cubicBezTo>
                    <a:cubicBezTo>
                      <a:pt x="111" y="116"/>
                      <a:pt x="111" y="116"/>
                      <a:pt x="111" y="116"/>
                    </a:cubicBezTo>
                    <a:cubicBezTo>
                      <a:pt x="112" y="116"/>
                      <a:pt x="112" y="116"/>
                      <a:pt x="112" y="116"/>
                    </a:cubicBezTo>
                    <a:cubicBezTo>
                      <a:pt x="112" y="116"/>
                      <a:pt x="112" y="116"/>
                      <a:pt x="112" y="116"/>
                    </a:cubicBezTo>
                    <a:cubicBezTo>
                      <a:pt x="111" y="115"/>
                      <a:pt x="111" y="115"/>
                      <a:pt x="111" y="115"/>
                    </a:cubicBezTo>
                    <a:cubicBezTo>
                      <a:pt x="111" y="115"/>
                      <a:pt x="111" y="115"/>
                      <a:pt x="111" y="115"/>
                    </a:cubicBezTo>
                    <a:cubicBezTo>
                      <a:pt x="111" y="115"/>
                      <a:pt x="111" y="115"/>
                      <a:pt x="111" y="115"/>
                    </a:cubicBezTo>
                    <a:cubicBezTo>
                      <a:pt x="111" y="115"/>
                      <a:pt x="111" y="115"/>
                      <a:pt x="111" y="115"/>
                    </a:cubicBezTo>
                    <a:cubicBezTo>
                      <a:pt x="111" y="115"/>
                      <a:pt x="111" y="115"/>
                      <a:pt x="111" y="115"/>
                    </a:cubicBezTo>
                    <a:cubicBezTo>
                      <a:pt x="111" y="115"/>
                      <a:pt x="111" y="115"/>
                      <a:pt x="111" y="115"/>
                    </a:cubicBezTo>
                    <a:cubicBezTo>
                      <a:pt x="111" y="115"/>
                      <a:pt x="111" y="115"/>
                      <a:pt x="111" y="115"/>
                    </a:cubicBezTo>
                    <a:cubicBezTo>
                      <a:pt x="111" y="115"/>
                      <a:pt x="111" y="115"/>
                      <a:pt x="111" y="115"/>
                    </a:cubicBezTo>
                    <a:cubicBezTo>
                      <a:pt x="111" y="115"/>
                      <a:pt x="111" y="115"/>
                      <a:pt x="111" y="115"/>
                    </a:cubicBezTo>
                    <a:cubicBezTo>
                      <a:pt x="111" y="115"/>
                      <a:pt x="111" y="115"/>
                      <a:pt x="111" y="115"/>
                    </a:cubicBezTo>
                    <a:cubicBezTo>
                      <a:pt x="111" y="115"/>
                      <a:pt x="111" y="115"/>
                      <a:pt x="111" y="115"/>
                    </a:cubicBezTo>
                    <a:cubicBezTo>
                      <a:pt x="111" y="115"/>
                      <a:pt x="111" y="115"/>
                      <a:pt x="111" y="115"/>
                    </a:cubicBezTo>
                    <a:cubicBezTo>
                      <a:pt x="111" y="115"/>
                      <a:pt x="111" y="115"/>
                      <a:pt x="111" y="115"/>
                    </a:cubicBezTo>
                    <a:cubicBezTo>
                      <a:pt x="110" y="115"/>
                      <a:pt x="110" y="115"/>
                      <a:pt x="110" y="115"/>
                    </a:cubicBezTo>
                    <a:cubicBezTo>
                      <a:pt x="110" y="115"/>
                      <a:pt x="110" y="115"/>
                      <a:pt x="110" y="115"/>
                    </a:cubicBezTo>
                    <a:cubicBezTo>
                      <a:pt x="110" y="115"/>
                      <a:pt x="110" y="115"/>
                      <a:pt x="110" y="115"/>
                    </a:cubicBezTo>
                    <a:cubicBezTo>
                      <a:pt x="110" y="115"/>
                      <a:pt x="110" y="115"/>
                      <a:pt x="110" y="115"/>
                    </a:cubicBezTo>
                    <a:cubicBezTo>
                      <a:pt x="110" y="115"/>
                      <a:pt x="110" y="115"/>
                      <a:pt x="110" y="115"/>
                    </a:cubicBezTo>
                    <a:cubicBezTo>
                      <a:pt x="110" y="115"/>
                      <a:pt x="110" y="115"/>
                      <a:pt x="110" y="115"/>
                    </a:cubicBezTo>
                    <a:cubicBezTo>
                      <a:pt x="110" y="115"/>
                      <a:pt x="110" y="115"/>
                      <a:pt x="110" y="115"/>
                    </a:cubicBezTo>
                    <a:cubicBezTo>
                      <a:pt x="110" y="115"/>
                      <a:pt x="110" y="115"/>
                      <a:pt x="110" y="115"/>
                    </a:cubicBezTo>
                    <a:cubicBezTo>
                      <a:pt x="110" y="115"/>
                      <a:pt x="110" y="115"/>
                      <a:pt x="110" y="115"/>
                    </a:cubicBezTo>
                    <a:cubicBezTo>
                      <a:pt x="110" y="115"/>
                      <a:pt x="110" y="115"/>
                      <a:pt x="110" y="115"/>
                    </a:cubicBezTo>
                    <a:cubicBezTo>
                      <a:pt x="110" y="115"/>
                      <a:pt x="110" y="115"/>
                      <a:pt x="110" y="115"/>
                    </a:cubicBezTo>
                    <a:cubicBezTo>
                      <a:pt x="111" y="115"/>
                      <a:pt x="111" y="115"/>
                      <a:pt x="111" y="115"/>
                    </a:cubicBezTo>
                    <a:cubicBezTo>
                      <a:pt x="110" y="115"/>
                      <a:pt x="110" y="115"/>
                      <a:pt x="110" y="115"/>
                    </a:cubicBezTo>
                    <a:cubicBezTo>
                      <a:pt x="111" y="115"/>
                      <a:pt x="111" y="115"/>
                      <a:pt x="111" y="115"/>
                    </a:cubicBezTo>
                    <a:cubicBezTo>
                      <a:pt x="110" y="116"/>
                      <a:pt x="110" y="116"/>
                      <a:pt x="110" y="116"/>
                    </a:cubicBezTo>
                    <a:cubicBezTo>
                      <a:pt x="110" y="115"/>
                      <a:pt x="110" y="115"/>
                      <a:pt x="110" y="115"/>
                    </a:cubicBezTo>
                    <a:cubicBezTo>
                      <a:pt x="110" y="115"/>
                      <a:pt x="110" y="115"/>
                      <a:pt x="110" y="115"/>
                    </a:cubicBezTo>
                    <a:cubicBezTo>
                      <a:pt x="110" y="115"/>
                      <a:pt x="110" y="115"/>
                      <a:pt x="110" y="115"/>
                    </a:cubicBezTo>
                    <a:cubicBezTo>
                      <a:pt x="110" y="115"/>
                      <a:pt x="110" y="115"/>
                      <a:pt x="110" y="115"/>
                    </a:cubicBezTo>
                    <a:cubicBezTo>
                      <a:pt x="110" y="115"/>
                      <a:pt x="110" y="115"/>
                      <a:pt x="110" y="115"/>
                    </a:cubicBezTo>
                    <a:cubicBezTo>
                      <a:pt x="110" y="115"/>
                      <a:pt x="110" y="115"/>
                      <a:pt x="110" y="115"/>
                    </a:cubicBezTo>
                    <a:cubicBezTo>
                      <a:pt x="110" y="115"/>
                      <a:pt x="110" y="115"/>
                      <a:pt x="110" y="115"/>
                    </a:cubicBezTo>
                    <a:cubicBezTo>
                      <a:pt x="110" y="115"/>
                      <a:pt x="110" y="115"/>
                      <a:pt x="110" y="115"/>
                    </a:cubicBezTo>
                    <a:cubicBezTo>
                      <a:pt x="110" y="115"/>
                      <a:pt x="110" y="115"/>
                      <a:pt x="110" y="115"/>
                    </a:cubicBezTo>
                    <a:cubicBezTo>
                      <a:pt x="110" y="115"/>
                      <a:pt x="110" y="115"/>
                      <a:pt x="110" y="115"/>
                    </a:cubicBezTo>
                    <a:cubicBezTo>
                      <a:pt x="110" y="115"/>
                      <a:pt x="110" y="115"/>
                      <a:pt x="110" y="115"/>
                    </a:cubicBezTo>
                    <a:close/>
                    <a:moveTo>
                      <a:pt x="110" y="118"/>
                    </a:moveTo>
                    <a:cubicBezTo>
                      <a:pt x="110" y="118"/>
                      <a:pt x="110" y="118"/>
                      <a:pt x="110" y="118"/>
                    </a:cubicBezTo>
                    <a:cubicBezTo>
                      <a:pt x="110" y="118"/>
                      <a:pt x="110" y="118"/>
                      <a:pt x="110" y="118"/>
                    </a:cubicBezTo>
                    <a:cubicBezTo>
                      <a:pt x="110" y="118"/>
                      <a:pt x="110" y="118"/>
                      <a:pt x="110" y="118"/>
                    </a:cubicBezTo>
                    <a:cubicBezTo>
                      <a:pt x="110" y="118"/>
                      <a:pt x="110" y="118"/>
                      <a:pt x="110" y="118"/>
                    </a:cubicBezTo>
                    <a:cubicBezTo>
                      <a:pt x="110" y="118"/>
                      <a:pt x="110" y="118"/>
                      <a:pt x="110" y="118"/>
                    </a:cubicBezTo>
                    <a:cubicBezTo>
                      <a:pt x="111" y="118"/>
                      <a:pt x="111" y="118"/>
                      <a:pt x="111" y="118"/>
                    </a:cubicBezTo>
                    <a:cubicBezTo>
                      <a:pt x="111" y="118"/>
                      <a:pt x="111" y="118"/>
                      <a:pt x="111" y="118"/>
                    </a:cubicBezTo>
                    <a:cubicBezTo>
                      <a:pt x="111" y="118"/>
                      <a:pt x="111" y="118"/>
                      <a:pt x="111" y="118"/>
                    </a:cubicBezTo>
                    <a:cubicBezTo>
                      <a:pt x="111" y="118"/>
                      <a:pt x="111" y="118"/>
                      <a:pt x="111" y="118"/>
                    </a:cubicBezTo>
                    <a:cubicBezTo>
                      <a:pt x="111" y="118"/>
                      <a:pt x="111" y="118"/>
                      <a:pt x="111" y="118"/>
                    </a:cubicBezTo>
                    <a:cubicBezTo>
                      <a:pt x="111" y="118"/>
                      <a:pt x="111" y="118"/>
                      <a:pt x="111" y="118"/>
                    </a:cubicBezTo>
                    <a:cubicBezTo>
                      <a:pt x="111" y="118"/>
                      <a:pt x="111" y="118"/>
                      <a:pt x="111" y="118"/>
                    </a:cubicBezTo>
                    <a:cubicBezTo>
                      <a:pt x="111" y="119"/>
                      <a:pt x="111" y="119"/>
                      <a:pt x="111" y="119"/>
                    </a:cubicBezTo>
                    <a:cubicBezTo>
                      <a:pt x="111" y="119"/>
                      <a:pt x="111" y="119"/>
                      <a:pt x="111" y="119"/>
                    </a:cubicBezTo>
                    <a:cubicBezTo>
                      <a:pt x="111" y="119"/>
                      <a:pt x="111" y="119"/>
                      <a:pt x="111" y="119"/>
                    </a:cubicBezTo>
                    <a:cubicBezTo>
                      <a:pt x="111" y="119"/>
                      <a:pt x="111" y="119"/>
                      <a:pt x="111" y="119"/>
                    </a:cubicBezTo>
                    <a:cubicBezTo>
                      <a:pt x="111" y="119"/>
                      <a:pt x="111" y="119"/>
                      <a:pt x="111" y="119"/>
                    </a:cubicBezTo>
                    <a:cubicBezTo>
                      <a:pt x="111" y="119"/>
                      <a:pt x="111" y="119"/>
                      <a:pt x="111" y="119"/>
                    </a:cubicBezTo>
                    <a:cubicBezTo>
                      <a:pt x="110" y="119"/>
                      <a:pt x="110" y="119"/>
                      <a:pt x="110" y="119"/>
                    </a:cubicBezTo>
                    <a:cubicBezTo>
                      <a:pt x="110" y="119"/>
                      <a:pt x="110" y="119"/>
                      <a:pt x="110" y="119"/>
                    </a:cubicBezTo>
                    <a:cubicBezTo>
                      <a:pt x="110" y="119"/>
                      <a:pt x="110" y="119"/>
                      <a:pt x="110" y="119"/>
                    </a:cubicBezTo>
                    <a:cubicBezTo>
                      <a:pt x="110" y="119"/>
                      <a:pt x="110" y="119"/>
                      <a:pt x="110" y="119"/>
                    </a:cubicBezTo>
                    <a:cubicBezTo>
                      <a:pt x="110" y="119"/>
                      <a:pt x="110" y="119"/>
                      <a:pt x="110" y="119"/>
                    </a:cubicBezTo>
                    <a:cubicBezTo>
                      <a:pt x="110" y="118"/>
                      <a:pt x="110" y="118"/>
                      <a:pt x="110" y="118"/>
                    </a:cubicBezTo>
                    <a:close/>
                    <a:moveTo>
                      <a:pt x="44" y="81"/>
                    </a:moveTo>
                    <a:cubicBezTo>
                      <a:pt x="44" y="81"/>
                      <a:pt x="44" y="81"/>
                      <a:pt x="44" y="81"/>
                    </a:cubicBezTo>
                    <a:cubicBezTo>
                      <a:pt x="44" y="81"/>
                      <a:pt x="44" y="81"/>
                      <a:pt x="44" y="81"/>
                    </a:cubicBezTo>
                    <a:cubicBezTo>
                      <a:pt x="44" y="81"/>
                      <a:pt x="44" y="81"/>
                      <a:pt x="44" y="81"/>
                    </a:cubicBezTo>
                    <a:cubicBezTo>
                      <a:pt x="44" y="81"/>
                      <a:pt x="44" y="81"/>
                      <a:pt x="44" y="81"/>
                    </a:cubicBezTo>
                    <a:cubicBezTo>
                      <a:pt x="44" y="81"/>
                      <a:pt x="44" y="81"/>
                      <a:pt x="44" y="81"/>
                    </a:cubicBezTo>
                    <a:cubicBezTo>
                      <a:pt x="44" y="81"/>
                      <a:pt x="44" y="81"/>
                      <a:pt x="44" y="81"/>
                    </a:cubicBezTo>
                    <a:cubicBezTo>
                      <a:pt x="44" y="81"/>
                      <a:pt x="44" y="81"/>
                      <a:pt x="44" y="81"/>
                    </a:cubicBezTo>
                    <a:cubicBezTo>
                      <a:pt x="44" y="81"/>
                      <a:pt x="44" y="81"/>
                      <a:pt x="44" y="81"/>
                    </a:cubicBezTo>
                    <a:close/>
                    <a:moveTo>
                      <a:pt x="107" y="117"/>
                    </a:moveTo>
                    <a:cubicBezTo>
                      <a:pt x="107" y="117"/>
                      <a:pt x="107" y="117"/>
                      <a:pt x="107" y="117"/>
                    </a:cubicBezTo>
                    <a:cubicBezTo>
                      <a:pt x="107" y="116"/>
                      <a:pt x="107" y="116"/>
                      <a:pt x="107" y="116"/>
                    </a:cubicBezTo>
                    <a:cubicBezTo>
                      <a:pt x="107" y="117"/>
                      <a:pt x="107" y="117"/>
                      <a:pt x="107" y="117"/>
                    </a:cubicBezTo>
                    <a:cubicBezTo>
                      <a:pt x="107" y="117"/>
                      <a:pt x="107" y="117"/>
                      <a:pt x="107" y="117"/>
                    </a:cubicBezTo>
                    <a:cubicBezTo>
                      <a:pt x="107" y="117"/>
                      <a:pt x="107" y="117"/>
                      <a:pt x="107" y="117"/>
                    </a:cubicBezTo>
                    <a:close/>
                    <a:moveTo>
                      <a:pt x="79" y="99"/>
                    </a:moveTo>
                    <a:cubicBezTo>
                      <a:pt x="79" y="99"/>
                      <a:pt x="79" y="99"/>
                      <a:pt x="79" y="99"/>
                    </a:cubicBezTo>
                    <a:cubicBezTo>
                      <a:pt x="79" y="99"/>
                      <a:pt x="79" y="99"/>
                      <a:pt x="79" y="99"/>
                    </a:cubicBezTo>
                    <a:cubicBezTo>
                      <a:pt x="79" y="99"/>
                      <a:pt x="79" y="99"/>
                      <a:pt x="79" y="99"/>
                    </a:cubicBezTo>
                    <a:cubicBezTo>
                      <a:pt x="79" y="99"/>
                      <a:pt x="79" y="99"/>
                      <a:pt x="79" y="99"/>
                    </a:cubicBezTo>
                    <a:cubicBezTo>
                      <a:pt x="79" y="100"/>
                      <a:pt x="79" y="100"/>
                      <a:pt x="79" y="100"/>
                    </a:cubicBezTo>
                    <a:cubicBezTo>
                      <a:pt x="79" y="100"/>
                      <a:pt x="79" y="100"/>
                      <a:pt x="79" y="100"/>
                    </a:cubicBezTo>
                    <a:cubicBezTo>
                      <a:pt x="79" y="100"/>
                      <a:pt x="79" y="100"/>
                      <a:pt x="79" y="100"/>
                    </a:cubicBezTo>
                    <a:cubicBezTo>
                      <a:pt x="79" y="100"/>
                      <a:pt x="79" y="100"/>
                      <a:pt x="79" y="100"/>
                    </a:cubicBezTo>
                    <a:cubicBezTo>
                      <a:pt x="79" y="100"/>
                      <a:pt x="79" y="100"/>
                      <a:pt x="79" y="100"/>
                    </a:cubicBezTo>
                    <a:cubicBezTo>
                      <a:pt x="79" y="100"/>
                      <a:pt x="79" y="100"/>
                      <a:pt x="79" y="100"/>
                    </a:cubicBezTo>
                    <a:cubicBezTo>
                      <a:pt x="79" y="100"/>
                      <a:pt x="79" y="100"/>
                      <a:pt x="79" y="100"/>
                    </a:cubicBezTo>
                    <a:cubicBezTo>
                      <a:pt x="79" y="100"/>
                      <a:pt x="79" y="100"/>
                      <a:pt x="79" y="100"/>
                    </a:cubicBezTo>
                    <a:cubicBezTo>
                      <a:pt x="79" y="100"/>
                      <a:pt x="79" y="100"/>
                      <a:pt x="79" y="100"/>
                    </a:cubicBezTo>
                    <a:cubicBezTo>
                      <a:pt x="79" y="100"/>
                      <a:pt x="79" y="100"/>
                      <a:pt x="79" y="100"/>
                    </a:cubicBezTo>
                    <a:cubicBezTo>
                      <a:pt x="79" y="100"/>
                      <a:pt x="79" y="100"/>
                      <a:pt x="79" y="100"/>
                    </a:cubicBezTo>
                    <a:cubicBezTo>
                      <a:pt x="79" y="100"/>
                      <a:pt x="79" y="100"/>
                      <a:pt x="79" y="100"/>
                    </a:cubicBezTo>
                    <a:cubicBezTo>
                      <a:pt x="79" y="100"/>
                      <a:pt x="79" y="100"/>
                      <a:pt x="79" y="100"/>
                    </a:cubicBezTo>
                    <a:cubicBezTo>
                      <a:pt x="79" y="100"/>
                      <a:pt x="79" y="100"/>
                      <a:pt x="79" y="100"/>
                    </a:cubicBezTo>
                    <a:cubicBezTo>
                      <a:pt x="79" y="100"/>
                      <a:pt x="79" y="100"/>
                      <a:pt x="79" y="100"/>
                    </a:cubicBezTo>
                    <a:cubicBezTo>
                      <a:pt x="79" y="100"/>
                      <a:pt x="79" y="100"/>
                      <a:pt x="79" y="100"/>
                    </a:cubicBezTo>
                    <a:cubicBezTo>
                      <a:pt x="79" y="100"/>
                      <a:pt x="79" y="100"/>
                      <a:pt x="79" y="100"/>
                    </a:cubicBezTo>
                    <a:cubicBezTo>
                      <a:pt x="79" y="100"/>
                      <a:pt x="79" y="100"/>
                      <a:pt x="79" y="100"/>
                    </a:cubicBezTo>
                    <a:cubicBezTo>
                      <a:pt x="79" y="100"/>
                      <a:pt x="79" y="100"/>
                      <a:pt x="79" y="100"/>
                    </a:cubicBezTo>
                    <a:cubicBezTo>
                      <a:pt x="79" y="100"/>
                      <a:pt x="79" y="100"/>
                      <a:pt x="79" y="100"/>
                    </a:cubicBezTo>
                    <a:cubicBezTo>
                      <a:pt x="79" y="101"/>
                      <a:pt x="79" y="101"/>
                      <a:pt x="79" y="101"/>
                    </a:cubicBezTo>
                    <a:cubicBezTo>
                      <a:pt x="79" y="101"/>
                      <a:pt x="79" y="101"/>
                      <a:pt x="79" y="101"/>
                    </a:cubicBezTo>
                    <a:cubicBezTo>
                      <a:pt x="79" y="101"/>
                      <a:pt x="79" y="101"/>
                      <a:pt x="79" y="101"/>
                    </a:cubicBezTo>
                    <a:cubicBezTo>
                      <a:pt x="79" y="101"/>
                      <a:pt x="79" y="101"/>
                      <a:pt x="79" y="101"/>
                    </a:cubicBezTo>
                    <a:cubicBezTo>
                      <a:pt x="80" y="101"/>
                      <a:pt x="80" y="101"/>
                      <a:pt x="80" y="101"/>
                    </a:cubicBezTo>
                    <a:cubicBezTo>
                      <a:pt x="80" y="101"/>
                      <a:pt x="80" y="101"/>
                      <a:pt x="80" y="101"/>
                    </a:cubicBezTo>
                    <a:cubicBezTo>
                      <a:pt x="80" y="101"/>
                      <a:pt x="80" y="101"/>
                      <a:pt x="80" y="101"/>
                    </a:cubicBezTo>
                    <a:cubicBezTo>
                      <a:pt x="80" y="101"/>
                      <a:pt x="80" y="101"/>
                      <a:pt x="80" y="101"/>
                    </a:cubicBezTo>
                    <a:cubicBezTo>
                      <a:pt x="80" y="101"/>
                      <a:pt x="80" y="101"/>
                      <a:pt x="80" y="101"/>
                    </a:cubicBezTo>
                    <a:cubicBezTo>
                      <a:pt x="80" y="101"/>
                      <a:pt x="80" y="101"/>
                      <a:pt x="80" y="101"/>
                    </a:cubicBezTo>
                    <a:cubicBezTo>
                      <a:pt x="80" y="101"/>
                      <a:pt x="80" y="101"/>
                      <a:pt x="80" y="101"/>
                    </a:cubicBezTo>
                    <a:cubicBezTo>
                      <a:pt x="80" y="101"/>
                      <a:pt x="80" y="101"/>
                      <a:pt x="80" y="101"/>
                    </a:cubicBezTo>
                    <a:cubicBezTo>
                      <a:pt x="80" y="101"/>
                      <a:pt x="80" y="101"/>
                      <a:pt x="80" y="101"/>
                    </a:cubicBezTo>
                    <a:cubicBezTo>
                      <a:pt x="80" y="101"/>
                      <a:pt x="80" y="101"/>
                      <a:pt x="80" y="101"/>
                    </a:cubicBezTo>
                    <a:cubicBezTo>
                      <a:pt x="80" y="101"/>
                      <a:pt x="80" y="101"/>
                      <a:pt x="80" y="101"/>
                    </a:cubicBezTo>
                    <a:cubicBezTo>
                      <a:pt x="80" y="101"/>
                      <a:pt x="80" y="101"/>
                      <a:pt x="80" y="101"/>
                    </a:cubicBezTo>
                    <a:cubicBezTo>
                      <a:pt x="80" y="101"/>
                      <a:pt x="80" y="101"/>
                      <a:pt x="80" y="101"/>
                    </a:cubicBezTo>
                    <a:cubicBezTo>
                      <a:pt x="80" y="101"/>
                      <a:pt x="80" y="101"/>
                      <a:pt x="80" y="101"/>
                    </a:cubicBezTo>
                    <a:cubicBezTo>
                      <a:pt x="80" y="101"/>
                      <a:pt x="80" y="101"/>
                      <a:pt x="80" y="101"/>
                    </a:cubicBezTo>
                    <a:cubicBezTo>
                      <a:pt x="80" y="101"/>
                      <a:pt x="80" y="101"/>
                      <a:pt x="80" y="101"/>
                    </a:cubicBezTo>
                    <a:cubicBezTo>
                      <a:pt x="80" y="101"/>
                      <a:pt x="80" y="101"/>
                      <a:pt x="80" y="101"/>
                    </a:cubicBezTo>
                    <a:cubicBezTo>
                      <a:pt x="80" y="101"/>
                      <a:pt x="80" y="101"/>
                      <a:pt x="80" y="101"/>
                    </a:cubicBezTo>
                    <a:cubicBezTo>
                      <a:pt x="80" y="101"/>
                      <a:pt x="80" y="101"/>
                      <a:pt x="80" y="101"/>
                    </a:cubicBezTo>
                    <a:cubicBezTo>
                      <a:pt x="80" y="101"/>
                      <a:pt x="80" y="101"/>
                      <a:pt x="80" y="101"/>
                    </a:cubicBezTo>
                    <a:cubicBezTo>
                      <a:pt x="80" y="101"/>
                      <a:pt x="80" y="101"/>
                      <a:pt x="80" y="101"/>
                    </a:cubicBezTo>
                    <a:cubicBezTo>
                      <a:pt x="79" y="101"/>
                      <a:pt x="79" y="101"/>
                      <a:pt x="79" y="101"/>
                    </a:cubicBezTo>
                    <a:cubicBezTo>
                      <a:pt x="79" y="100"/>
                      <a:pt x="79" y="100"/>
                      <a:pt x="79" y="100"/>
                    </a:cubicBezTo>
                    <a:cubicBezTo>
                      <a:pt x="79" y="100"/>
                      <a:pt x="79" y="100"/>
                      <a:pt x="79" y="100"/>
                    </a:cubicBezTo>
                    <a:cubicBezTo>
                      <a:pt x="79" y="100"/>
                      <a:pt x="79" y="100"/>
                      <a:pt x="79" y="100"/>
                    </a:cubicBezTo>
                    <a:cubicBezTo>
                      <a:pt x="79" y="100"/>
                      <a:pt x="79" y="100"/>
                      <a:pt x="79" y="100"/>
                    </a:cubicBezTo>
                    <a:cubicBezTo>
                      <a:pt x="80" y="100"/>
                      <a:pt x="80" y="100"/>
                      <a:pt x="80" y="100"/>
                    </a:cubicBezTo>
                    <a:cubicBezTo>
                      <a:pt x="79" y="100"/>
                      <a:pt x="79" y="100"/>
                      <a:pt x="79" y="100"/>
                    </a:cubicBezTo>
                    <a:cubicBezTo>
                      <a:pt x="79" y="100"/>
                      <a:pt x="79" y="100"/>
                      <a:pt x="79" y="100"/>
                    </a:cubicBezTo>
                    <a:cubicBezTo>
                      <a:pt x="79" y="100"/>
                      <a:pt x="79" y="100"/>
                      <a:pt x="79" y="100"/>
                    </a:cubicBezTo>
                    <a:cubicBezTo>
                      <a:pt x="79" y="100"/>
                      <a:pt x="79" y="100"/>
                      <a:pt x="79" y="100"/>
                    </a:cubicBezTo>
                    <a:cubicBezTo>
                      <a:pt x="79" y="100"/>
                      <a:pt x="79" y="100"/>
                      <a:pt x="79" y="100"/>
                    </a:cubicBezTo>
                    <a:cubicBezTo>
                      <a:pt x="79" y="100"/>
                      <a:pt x="79" y="100"/>
                      <a:pt x="79" y="100"/>
                    </a:cubicBezTo>
                    <a:cubicBezTo>
                      <a:pt x="79" y="100"/>
                      <a:pt x="79" y="100"/>
                      <a:pt x="79" y="100"/>
                    </a:cubicBezTo>
                    <a:cubicBezTo>
                      <a:pt x="79" y="100"/>
                      <a:pt x="79" y="100"/>
                      <a:pt x="79" y="100"/>
                    </a:cubicBezTo>
                    <a:cubicBezTo>
                      <a:pt x="79" y="100"/>
                      <a:pt x="79" y="100"/>
                      <a:pt x="79" y="100"/>
                    </a:cubicBezTo>
                    <a:cubicBezTo>
                      <a:pt x="79" y="100"/>
                      <a:pt x="79" y="100"/>
                      <a:pt x="79" y="100"/>
                    </a:cubicBezTo>
                    <a:lnTo>
                      <a:pt x="79" y="99"/>
                    </a:lnTo>
                    <a:close/>
                    <a:moveTo>
                      <a:pt x="41" y="79"/>
                    </a:moveTo>
                    <a:cubicBezTo>
                      <a:pt x="41" y="79"/>
                      <a:pt x="41" y="79"/>
                      <a:pt x="41" y="79"/>
                    </a:cubicBezTo>
                    <a:cubicBezTo>
                      <a:pt x="41" y="79"/>
                      <a:pt x="41" y="79"/>
                      <a:pt x="41" y="79"/>
                    </a:cubicBezTo>
                    <a:cubicBezTo>
                      <a:pt x="41" y="79"/>
                      <a:pt x="41" y="79"/>
                      <a:pt x="41" y="79"/>
                    </a:cubicBezTo>
                    <a:cubicBezTo>
                      <a:pt x="41" y="79"/>
                      <a:pt x="41" y="79"/>
                      <a:pt x="41" y="79"/>
                    </a:cubicBezTo>
                    <a:cubicBezTo>
                      <a:pt x="41" y="79"/>
                      <a:pt x="41" y="79"/>
                      <a:pt x="41" y="79"/>
                    </a:cubicBezTo>
                    <a:cubicBezTo>
                      <a:pt x="41" y="79"/>
                      <a:pt x="41" y="79"/>
                      <a:pt x="41" y="79"/>
                    </a:cubicBezTo>
                    <a:cubicBezTo>
                      <a:pt x="41" y="79"/>
                      <a:pt x="41" y="79"/>
                      <a:pt x="41" y="79"/>
                    </a:cubicBezTo>
                    <a:close/>
                    <a:moveTo>
                      <a:pt x="107" y="116"/>
                    </a:moveTo>
                    <a:cubicBezTo>
                      <a:pt x="107" y="116"/>
                      <a:pt x="107" y="116"/>
                      <a:pt x="107" y="116"/>
                    </a:cubicBezTo>
                    <a:cubicBezTo>
                      <a:pt x="107" y="116"/>
                      <a:pt x="107" y="116"/>
                      <a:pt x="107" y="116"/>
                    </a:cubicBezTo>
                    <a:cubicBezTo>
                      <a:pt x="107" y="116"/>
                      <a:pt x="107" y="116"/>
                      <a:pt x="107" y="116"/>
                    </a:cubicBezTo>
                    <a:close/>
                    <a:moveTo>
                      <a:pt x="23" y="68"/>
                    </a:moveTo>
                    <a:cubicBezTo>
                      <a:pt x="23" y="68"/>
                      <a:pt x="23" y="68"/>
                      <a:pt x="23" y="68"/>
                    </a:cubicBezTo>
                    <a:cubicBezTo>
                      <a:pt x="23" y="69"/>
                      <a:pt x="23" y="69"/>
                      <a:pt x="23" y="69"/>
                    </a:cubicBezTo>
                    <a:cubicBezTo>
                      <a:pt x="23" y="69"/>
                      <a:pt x="23" y="69"/>
                      <a:pt x="23" y="69"/>
                    </a:cubicBezTo>
                    <a:cubicBezTo>
                      <a:pt x="23" y="69"/>
                      <a:pt x="23" y="69"/>
                      <a:pt x="23" y="69"/>
                    </a:cubicBezTo>
                    <a:cubicBezTo>
                      <a:pt x="23" y="69"/>
                      <a:pt x="23" y="69"/>
                      <a:pt x="23" y="69"/>
                    </a:cubicBezTo>
                    <a:lnTo>
                      <a:pt x="23" y="68"/>
                    </a:lnTo>
                    <a:close/>
                    <a:moveTo>
                      <a:pt x="43" y="80"/>
                    </a:moveTo>
                    <a:cubicBezTo>
                      <a:pt x="43" y="80"/>
                      <a:pt x="43" y="80"/>
                      <a:pt x="43" y="80"/>
                    </a:cubicBezTo>
                    <a:cubicBezTo>
                      <a:pt x="43" y="80"/>
                      <a:pt x="43" y="80"/>
                      <a:pt x="43" y="80"/>
                    </a:cubicBezTo>
                    <a:cubicBezTo>
                      <a:pt x="43" y="80"/>
                      <a:pt x="43" y="80"/>
                      <a:pt x="43" y="80"/>
                    </a:cubicBezTo>
                    <a:cubicBezTo>
                      <a:pt x="43" y="80"/>
                      <a:pt x="43" y="80"/>
                      <a:pt x="43" y="80"/>
                    </a:cubicBezTo>
                    <a:cubicBezTo>
                      <a:pt x="43" y="80"/>
                      <a:pt x="43" y="80"/>
                      <a:pt x="43" y="80"/>
                    </a:cubicBezTo>
                    <a:close/>
                    <a:moveTo>
                      <a:pt x="23" y="69"/>
                    </a:moveTo>
                    <a:cubicBezTo>
                      <a:pt x="23" y="69"/>
                      <a:pt x="23" y="69"/>
                      <a:pt x="23" y="69"/>
                    </a:cubicBezTo>
                    <a:cubicBezTo>
                      <a:pt x="23" y="69"/>
                      <a:pt x="23" y="69"/>
                      <a:pt x="23" y="69"/>
                    </a:cubicBezTo>
                    <a:cubicBezTo>
                      <a:pt x="23" y="69"/>
                      <a:pt x="23" y="69"/>
                      <a:pt x="23" y="69"/>
                    </a:cubicBezTo>
                    <a:cubicBezTo>
                      <a:pt x="23" y="69"/>
                      <a:pt x="23" y="69"/>
                      <a:pt x="23" y="69"/>
                    </a:cubicBezTo>
                    <a:cubicBezTo>
                      <a:pt x="23" y="69"/>
                      <a:pt x="23" y="69"/>
                      <a:pt x="23" y="69"/>
                    </a:cubicBezTo>
                    <a:close/>
                    <a:moveTo>
                      <a:pt x="23" y="69"/>
                    </a:moveTo>
                    <a:cubicBezTo>
                      <a:pt x="23" y="69"/>
                      <a:pt x="23" y="69"/>
                      <a:pt x="23" y="69"/>
                    </a:cubicBezTo>
                    <a:cubicBezTo>
                      <a:pt x="23" y="69"/>
                      <a:pt x="23" y="69"/>
                      <a:pt x="23" y="69"/>
                    </a:cubicBezTo>
                    <a:cubicBezTo>
                      <a:pt x="23" y="69"/>
                      <a:pt x="23" y="69"/>
                      <a:pt x="23" y="69"/>
                    </a:cubicBezTo>
                    <a:cubicBezTo>
                      <a:pt x="23" y="69"/>
                      <a:pt x="23" y="69"/>
                      <a:pt x="23" y="69"/>
                    </a:cubicBezTo>
                    <a:close/>
                    <a:moveTo>
                      <a:pt x="24" y="69"/>
                    </a:moveTo>
                    <a:cubicBezTo>
                      <a:pt x="24" y="69"/>
                      <a:pt x="24" y="69"/>
                      <a:pt x="24" y="69"/>
                    </a:cubicBezTo>
                    <a:cubicBezTo>
                      <a:pt x="24" y="69"/>
                      <a:pt x="24" y="69"/>
                      <a:pt x="24" y="69"/>
                    </a:cubicBezTo>
                    <a:cubicBezTo>
                      <a:pt x="24" y="69"/>
                      <a:pt x="24" y="69"/>
                      <a:pt x="24" y="69"/>
                    </a:cubicBezTo>
                    <a:cubicBezTo>
                      <a:pt x="24" y="69"/>
                      <a:pt x="24" y="69"/>
                      <a:pt x="24" y="69"/>
                    </a:cubicBezTo>
                    <a:close/>
                    <a:moveTo>
                      <a:pt x="23" y="68"/>
                    </a:moveTo>
                    <a:cubicBezTo>
                      <a:pt x="23" y="68"/>
                      <a:pt x="23" y="68"/>
                      <a:pt x="23" y="68"/>
                    </a:cubicBezTo>
                    <a:cubicBezTo>
                      <a:pt x="23" y="68"/>
                      <a:pt x="23" y="68"/>
                      <a:pt x="23" y="68"/>
                    </a:cubicBezTo>
                    <a:cubicBezTo>
                      <a:pt x="23" y="68"/>
                      <a:pt x="23" y="68"/>
                      <a:pt x="23" y="68"/>
                    </a:cubicBezTo>
                    <a:close/>
                    <a:moveTo>
                      <a:pt x="23" y="68"/>
                    </a:moveTo>
                    <a:cubicBezTo>
                      <a:pt x="23" y="68"/>
                      <a:pt x="23" y="68"/>
                      <a:pt x="23" y="68"/>
                    </a:cubicBezTo>
                    <a:cubicBezTo>
                      <a:pt x="23" y="68"/>
                      <a:pt x="23" y="68"/>
                      <a:pt x="23" y="68"/>
                    </a:cubicBezTo>
                    <a:cubicBezTo>
                      <a:pt x="23" y="68"/>
                      <a:pt x="23" y="68"/>
                      <a:pt x="23" y="68"/>
                    </a:cubicBezTo>
                    <a:cubicBezTo>
                      <a:pt x="23" y="68"/>
                      <a:pt x="23" y="68"/>
                      <a:pt x="23" y="68"/>
                    </a:cubicBezTo>
                    <a:close/>
                    <a:moveTo>
                      <a:pt x="24" y="69"/>
                    </a:moveTo>
                    <a:cubicBezTo>
                      <a:pt x="24" y="69"/>
                      <a:pt x="24" y="69"/>
                      <a:pt x="24" y="69"/>
                    </a:cubicBezTo>
                    <a:cubicBezTo>
                      <a:pt x="24" y="69"/>
                      <a:pt x="24" y="69"/>
                      <a:pt x="24" y="69"/>
                    </a:cubicBezTo>
                    <a:cubicBezTo>
                      <a:pt x="24" y="69"/>
                      <a:pt x="24" y="69"/>
                      <a:pt x="24" y="69"/>
                    </a:cubicBezTo>
                    <a:cubicBezTo>
                      <a:pt x="24" y="69"/>
                      <a:pt x="24" y="69"/>
                      <a:pt x="24" y="69"/>
                    </a:cubicBezTo>
                    <a:cubicBezTo>
                      <a:pt x="24" y="69"/>
                      <a:pt x="24" y="69"/>
                      <a:pt x="24" y="69"/>
                    </a:cubicBezTo>
                    <a:cubicBezTo>
                      <a:pt x="24" y="69"/>
                      <a:pt x="24" y="69"/>
                      <a:pt x="24" y="69"/>
                    </a:cubicBezTo>
                    <a:cubicBezTo>
                      <a:pt x="24" y="69"/>
                      <a:pt x="24" y="69"/>
                      <a:pt x="24" y="69"/>
                    </a:cubicBezTo>
                    <a:cubicBezTo>
                      <a:pt x="24" y="68"/>
                      <a:pt x="24" y="68"/>
                      <a:pt x="24" y="68"/>
                    </a:cubicBezTo>
                    <a:cubicBezTo>
                      <a:pt x="24" y="69"/>
                      <a:pt x="24" y="69"/>
                      <a:pt x="24" y="69"/>
                    </a:cubicBezTo>
                    <a:cubicBezTo>
                      <a:pt x="24" y="69"/>
                      <a:pt x="24" y="69"/>
                      <a:pt x="24" y="69"/>
                    </a:cubicBezTo>
                    <a:cubicBezTo>
                      <a:pt x="24" y="69"/>
                      <a:pt x="24" y="69"/>
                      <a:pt x="24" y="69"/>
                    </a:cubicBezTo>
                    <a:close/>
                    <a:moveTo>
                      <a:pt x="22" y="68"/>
                    </a:moveTo>
                    <a:cubicBezTo>
                      <a:pt x="22" y="68"/>
                      <a:pt x="22" y="68"/>
                      <a:pt x="22" y="68"/>
                    </a:cubicBezTo>
                    <a:cubicBezTo>
                      <a:pt x="23" y="68"/>
                      <a:pt x="23" y="68"/>
                      <a:pt x="23" y="68"/>
                    </a:cubicBezTo>
                    <a:cubicBezTo>
                      <a:pt x="23" y="68"/>
                      <a:pt x="23" y="68"/>
                      <a:pt x="23" y="68"/>
                    </a:cubicBezTo>
                    <a:cubicBezTo>
                      <a:pt x="22" y="68"/>
                      <a:pt x="22" y="68"/>
                      <a:pt x="22" y="68"/>
                    </a:cubicBezTo>
                    <a:close/>
                    <a:moveTo>
                      <a:pt x="42" y="78"/>
                    </a:moveTo>
                    <a:cubicBezTo>
                      <a:pt x="42" y="78"/>
                      <a:pt x="42" y="78"/>
                      <a:pt x="42" y="78"/>
                    </a:cubicBezTo>
                    <a:cubicBezTo>
                      <a:pt x="42" y="78"/>
                      <a:pt x="42" y="78"/>
                      <a:pt x="42" y="78"/>
                    </a:cubicBezTo>
                    <a:cubicBezTo>
                      <a:pt x="41" y="78"/>
                      <a:pt x="41" y="78"/>
                      <a:pt x="41" y="78"/>
                    </a:cubicBezTo>
                    <a:cubicBezTo>
                      <a:pt x="41" y="78"/>
                      <a:pt x="41" y="78"/>
                      <a:pt x="41" y="78"/>
                    </a:cubicBezTo>
                    <a:cubicBezTo>
                      <a:pt x="41" y="78"/>
                      <a:pt x="41" y="78"/>
                      <a:pt x="41" y="78"/>
                    </a:cubicBezTo>
                    <a:cubicBezTo>
                      <a:pt x="41" y="78"/>
                      <a:pt x="41" y="78"/>
                      <a:pt x="41" y="78"/>
                    </a:cubicBezTo>
                    <a:cubicBezTo>
                      <a:pt x="41" y="78"/>
                      <a:pt x="41" y="78"/>
                      <a:pt x="41" y="78"/>
                    </a:cubicBezTo>
                    <a:cubicBezTo>
                      <a:pt x="41" y="78"/>
                      <a:pt x="41" y="78"/>
                      <a:pt x="41" y="78"/>
                    </a:cubicBezTo>
                    <a:cubicBezTo>
                      <a:pt x="41" y="78"/>
                      <a:pt x="41" y="78"/>
                      <a:pt x="41" y="78"/>
                    </a:cubicBezTo>
                    <a:cubicBezTo>
                      <a:pt x="41" y="78"/>
                      <a:pt x="41" y="78"/>
                      <a:pt x="41" y="78"/>
                    </a:cubicBezTo>
                    <a:cubicBezTo>
                      <a:pt x="41" y="79"/>
                      <a:pt x="41" y="79"/>
                      <a:pt x="41" y="79"/>
                    </a:cubicBezTo>
                    <a:cubicBezTo>
                      <a:pt x="41" y="79"/>
                      <a:pt x="41" y="79"/>
                      <a:pt x="41" y="79"/>
                    </a:cubicBezTo>
                    <a:cubicBezTo>
                      <a:pt x="41" y="79"/>
                      <a:pt x="41" y="79"/>
                      <a:pt x="41" y="79"/>
                    </a:cubicBezTo>
                    <a:cubicBezTo>
                      <a:pt x="42" y="79"/>
                      <a:pt x="42" y="79"/>
                      <a:pt x="42" y="79"/>
                    </a:cubicBezTo>
                    <a:cubicBezTo>
                      <a:pt x="42" y="79"/>
                      <a:pt x="42" y="79"/>
                      <a:pt x="42" y="79"/>
                    </a:cubicBezTo>
                    <a:cubicBezTo>
                      <a:pt x="42" y="79"/>
                      <a:pt x="42" y="79"/>
                      <a:pt x="42" y="79"/>
                    </a:cubicBezTo>
                    <a:lnTo>
                      <a:pt x="42" y="78"/>
                    </a:lnTo>
                    <a:close/>
                    <a:moveTo>
                      <a:pt x="23" y="68"/>
                    </a:moveTo>
                    <a:cubicBezTo>
                      <a:pt x="23" y="68"/>
                      <a:pt x="23" y="68"/>
                      <a:pt x="23" y="68"/>
                    </a:cubicBezTo>
                    <a:cubicBezTo>
                      <a:pt x="23" y="68"/>
                      <a:pt x="23" y="68"/>
                      <a:pt x="23" y="68"/>
                    </a:cubicBezTo>
                    <a:cubicBezTo>
                      <a:pt x="23" y="68"/>
                      <a:pt x="23" y="68"/>
                      <a:pt x="23" y="68"/>
                    </a:cubicBezTo>
                    <a:cubicBezTo>
                      <a:pt x="23" y="68"/>
                      <a:pt x="23" y="68"/>
                      <a:pt x="23" y="68"/>
                    </a:cubicBezTo>
                    <a:cubicBezTo>
                      <a:pt x="23" y="68"/>
                      <a:pt x="23" y="68"/>
                      <a:pt x="23" y="68"/>
                    </a:cubicBezTo>
                    <a:cubicBezTo>
                      <a:pt x="23" y="68"/>
                      <a:pt x="23" y="68"/>
                      <a:pt x="23" y="68"/>
                    </a:cubicBezTo>
                    <a:close/>
                    <a:moveTo>
                      <a:pt x="25" y="69"/>
                    </a:moveTo>
                    <a:cubicBezTo>
                      <a:pt x="25" y="69"/>
                      <a:pt x="25" y="69"/>
                      <a:pt x="25" y="69"/>
                    </a:cubicBezTo>
                    <a:cubicBezTo>
                      <a:pt x="25" y="69"/>
                      <a:pt x="25" y="69"/>
                      <a:pt x="25" y="69"/>
                    </a:cubicBezTo>
                    <a:cubicBezTo>
                      <a:pt x="25" y="69"/>
                      <a:pt x="25" y="69"/>
                      <a:pt x="25" y="69"/>
                    </a:cubicBezTo>
                    <a:cubicBezTo>
                      <a:pt x="25" y="69"/>
                      <a:pt x="25" y="69"/>
                      <a:pt x="25" y="69"/>
                    </a:cubicBezTo>
                    <a:close/>
                    <a:moveTo>
                      <a:pt x="24" y="68"/>
                    </a:moveTo>
                    <a:cubicBezTo>
                      <a:pt x="24" y="68"/>
                      <a:pt x="24" y="68"/>
                      <a:pt x="24" y="68"/>
                    </a:cubicBezTo>
                    <a:cubicBezTo>
                      <a:pt x="24" y="68"/>
                      <a:pt x="24" y="68"/>
                      <a:pt x="24" y="68"/>
                    </a:cubicBezTo>
                    <a:cubicBezTo>
                      <a:pt x="23" y="68"/>
                      <a:pt x="23" y="68"/>
                      <a:pt x="23" y="68"/>
                    </a:cubicBezTo>
                    <a:cubicBezTo>
                      <a:pt x="23" y="68"/>
                      <a:pt x="23" y="68"/>
                      <a:pt x="23" y="68"/>
                    </a:cubicBezTo>
                    <a:cubicBezTo>
                      <a:pt x="23" y="68"/>
                      <a:pt x="23" y="68"/>
                      <a:pt x="23" y="68"/>
                    </a:cubicBezTo>
                    <a:cubicBezTo>
                      <a:pt x="23" y="68"/>
                      <a:pt x="23" y="68"/>
                      <a:pt x="23" y="68"/>
                    </a:cubicBezTo>
                    <a:lnTo>
                      <a:pt x="24" y="68"/>
                    </a:lnTo>
                    <a:close/>
                    <a:moveTo>
                      <a:pt x="23" y="68"/>
                    </a:moveTo>
                    <a:cubicBezTo>
                      <a:pt x="23" y="68"/>
                      <a:pt x="23" y="68"/>
                      <a:pt x="23" y="68"/>
                    </a:cubicBezTo>
                    <a:cubicBezTo>
                      <a:pt x="23" y="68"/>
                      <a:pt x="23" y="68"/>
                      <a:pt x="23" y="68"/>
                    </a:cubicBezTo>
                    <a:close/>
                    <a:moveTo>
                      <a:pt x="23" y="67"/>
                    </a:moveTo>
                    <a:cubicBezTo>
                      <a:pt x="23" y="67"/>
                      <a:pt x="23" y="67"/>
                      <a:pt x="23" y="67"/>
                    </a:cubicBezTo>
                    <a:cubicBezTo>
                      <a:pt x="23" y="68"/>
                      <a:pt x="23" y="68"/>
                      <a:pt x="23" y="68"/>
                    </a:cubicBezTo>
                    <a:cubicBezTo>
                      <a:pt x="23" y="68"/>
                      <a:pt x="23" y="68"/>
                      <a:pt x="23" y="68"/>
                    </a:cubicBezTo>
                    <a:cubicBezTo>
                      <a:pt x="23" y="68"/>
                      <a:pt x="23" y="68"/>
                      <a:pt x="23" y="68"/>
                    </a:cubicBezTo>
                    <a:cubicBezTo>
                      <a:pt x="23" y="68"/>
                      <a:pt x="23" y="68"/>
                      <a:pt x="23" y="68"/>
                    </a:cubicBezTo>
                    <a:cubicBezTo>
                      <a:pt x="23" y="67"/>
                      <a:pt x="23" y="67"/>
                      <a:pt x="23" y="67"/>
                    </a:cubicBezTo>
                    <a:cubicBezTo>
                      <a:pt x="23" y="67"/>
                      <a:pt x="23" y="67"/>
                      <a:pt x="23" y="67"/>
                    </a:cubicBezTo>
                    <a:cubicBezTo>
                      <a:pt x="23" y="67"/>
                      <a:pt x="23" y="67"/>
                      <a:pt x="23" y="67"/>
                    </a:cubicBezTo>
                    <a:close/>
                    <a:moveTo>
                      <a:pt x="24" y="68"/>
                    </a:moveTo>
                    <a:cubicBezTo>
                      <a:pt x="24" y="68"/>
                      <a:pt x="24" y="68"/>
                      <a:pt x="24" y="68"/>
                    </a:cubicBezTo>
                    <a:cubicBezTo>
                      <a:pt x="24" y="68"/>
                      <a:pt x="24" y="68"/>
                      <a:pt x="24" y="68"/>
                    </a:cubicBezTo>
                    <a:cubicBezTo>
                      <a:pt x="24" y="68"/>
                      <a:pt x="24" y="68"/>
                      <a:pt x="24" y="68"/>
                    </a:cubicBezTo>
                    <a:cubicBezTo>
                      <a:pt x="24" y="68"/>
                      <a:pt x="24" y="68"/>
                      <a:pt x="24" y="68"/>
                    </a:cubicBezTo>
                    <a:cubicBezTo>
                      <a:pt x="24" y="68"/>
                      <a:pt x="24" y="68"/>
                      <a:pt x="24" y="68"/>
                    </a:cubicBezTo>
                    <a:cubicBezTo>
                      <a:pt x="24" y="68"/>
                      <a:pt x="24" y="68"/>
                      <a:pt x="24" y="68"/>
                    </a:cubicBezTo>
                    <a:close/>
                    <a:moveTo>
                      <a:pt x="23" y="68"/>
                    </a:moveTo>
                    <a:cubicBezTo>
                      <a:pt x="23" y="68"/>
                      <a:pt x="23" y="68"/>
                      <a:pt x="23" y="68"/>
                    </a:cubicBezTo>
                    <a:cubicBezTo>
                      <a:pt x="23" y="68"/>
                      <a:pt x="23" y="68"/>
                      <a:pt x="23" y="68"/>
                    </a:cubicBezTo>
                    <a:cubicBezTo>
                      <a:pt x="23" y="68"/>
                      <a:pt x="23" y="68"/>
                      <a:pt x="23" y="68"/>
                    </a:cubicBezTo>
                    <a:cubicBezTo>
                      <a:pt x="23" y="68"/>
                      <a:pt x="23" y="68"/>
                      <a:pt x="23" y="68"/>
                    </a:cubicBezTo>
                    <a:cubicBezTo>
                      <a:pt x="23" y="68"/>
                      <a:pt x="23" y="68"/>
                      <a:pt x="23" y="68"/>
                    </a:cubicBezTo>
                    <a:cubicBezTo>
                      <a:pt x="23" y="68"/>
                      <a:pt x="23" y="68"/>
                      <a:pt x="23" y="68"/>
                    </a:cubicBezTo>
                    <a:close/>
                    <a:moveTo>
                      <a:pt x="23" y="68"/>
                    </a:moveTo>
                    <a:cubicBezTo>
                      <a:pt x="23" y="68"/>
                      <a:pt x="23" y="68"/>
                      <a:pt x="23" y="68"/>
                    </a:cubicBezTo>
                    <a:cubicBezTo>
                      <a:pt x="24" y="68"/>
                      <a:pt x="24" y="68"/>
                      <a:pt x="24" y="68"/>
                    </a:cubicBezTo>
                    <a:cubicBezTo>
                      <a:pt x="24" y="68"/>
                      <a:pt x="24" y="68"/>
                      <a:pt x="24" y="68"/>
                    </a:cubicBezTo>
                    <a:cubicBezTo>
                      <a:pt x="24" y="68"/>
                      <a:pt x="24" y="68"/>
                      <a:pt x="24" y="68"/>
                    </a:cubicBezTo>
                    <a:cubicBezTo>
                      <a:pt x="23" y="68"/>
                      <a:pt x="23" y="68"/>
                      <a:pt x="23" y="68"/>
                    </a:cubicBezTo>
                    <a:cubicBezTo>
                      <a:pt x="23" y="68"/>
                      <a:pt x="23" y="68"/>
                      <a:pt x="23" y="68"/>
                    </a:cubicBezTo>
                    <a:cubicBezTo>
                      <a:pt x="23" y="68"/>
                      <a:pt x="23" y="68"/>
                      <a:pt x="23" y="68"/>
                    </a:cubicBezTo>
                    <a:cubicBezTo>
                      <a:pt x="23" y="68"/>
                      <a:pt x="23" y="68"/>
                      <a:pt x="23" y="68"/>
                    </a:cubicBezTo>
                    <a:close/>
                    <a:moveTo>
                      <a:pt x="23" y="68"/>
                    </a:moveTo>
                    <a:cubicBezTo>
                      <a:pt x="23" y="68"/>
                      <a:pt x="23" y="68"/>
                      <a:pt x="23" y="68"/>
                    </a:cubicBezTo>
                    <a:cubicBezTo>
                      <a:pt x="23" y="68"/>
                      <a:pt x="23" y="68"/>
                      <a:pt x="23" y="68"/>
                    </a:cubicBezTo>
                    <a:close/>
                    <a:moveTo>
                      <a:pt x="23" y="67"/>
                    </a:moveTo>
                    <a:cubicBezTo>
                      <a:pt x="23" y="67"/>
                      <a:pt x="23" y="67"/>
                      <a:pt x="23" y="67"/>
                    </a:cubicBezTo>
                    <a:cubicBezTo>
                      <a:pt x="23" y="67"/>
                      <a:pt x="23" y="67"/>
                      <a:pt x="23" y="67"/>
                    </a:cubicBezTo>
                    <a:cubicBezTo>
                      <a:pt x="23" y="67"/>
                      <a:pt x="23" y="67"/>
                      <a:pt x="23" y="67"/>
                    </a:cubicBezTo>
                    <a:cubicBezTo>
                      <a:pt x="23" y="67"/>
                      <a:pt x="23" y="67"/>
                      <a:pt x="23" y="67"/>
                    </a:cubicBezTo>
                    <a:close/>
                    <a:moveTo>
                      <a:pt x="98" y="110"/>
                    </a:moveTo>
                    <a:cubicBezTo>
                      <a:pt x="98" y="110"/>
                      <a:pt x="98" y="110"/>
                      <a:pt x="98" y="110"/>
                    </a:cubicBezTo>
                    <a:cubicBezTo>
                      <a:pt x="98" y="110"/>
                      <a:pt x="98" y="110"/>
                      <a:pt x="98" y="110"/>
                    </a:cubicBezTo>
                    <a:cubicBezTo>
                      <a:pt x="98" y="110"/>
                      <a:pt x="98" y="110"/>
                      <a:pt x="98" y="110"/>
                    </a:cubicBezTo>
                    <a:cubicBezTo>
                      <a:pt x="98" y="110"/>
                      <a:pt x="98" y="110"/>
                      <a:pt x="98" y="110"/>
                    </a:cubicBezTo>
                    <a:cubicBezTo>
                      <a:pt x="98" y="110"/>
                      <a:pt x="98" y="110"/>
                      <a:pt x="98" y="110"/>
                    </a:cubicBezTo>
                    <a:cubicBezTo>
                      <a:pt x="98" y="110"/>
                      <a:pt x="98" y="110"/>
                      <a:pt x="98" y="110"/>
                    </a:cubicBezTo>
                    <a:cubicBezTo>
                      <a:pt x="98" y="110"/>
                      <a:pt x="98" y="110"/>
                      <a:pt x="98" y="110"/>
                    </a:cubicBezTo>
                    <a:cubicBezTo>
                      <a:pt x="98" y="110"/>
                      <a:pt x="98" y="110"/>
                      <a:pt x="98" y="110"/>
                    </a:cubicBezTo>
                    <a:close/>
                    <a:moveTo>
                      <a:pt x="91" y="106"/>
                    </a:moveTo>
                    <a:cubicBezTo>
                      <a:pt x="91" y="106"/>
                      <a:pt x="91" y="106"/>
                      <a:pt x="91" y="106"/>
                    </a:cubicBezTo>
                    <a:cubicBezTo>
                      <a:pt x="91" y="106"/>
                      <a:pt x="91" y="106"/>
                      <a:pt x="91" y="106"/>
                    </a:cubicBezTo>
                    <a:cubicBezTo>
                      <a:pt x="91" y="106"/>
                      <a:pt x="91" y="106"/>
                      <a:pt x="91" y="106"/>
                    </a:cubicBezTo>
                    <a:cubicBezTo>
                      <a:pt x="91" y="106"/>
                      <a:pt x="91" y="106"/>
                      <a:pt x="91" y="106"/>
                    </a:cubicBezTo>
                    <a:cubicBezTo>
                      <a:pt x="91" y="106"/>
                      <a:pt x="91" y="106"/>
                      <a:pt x="91" y="106"/>
                    </a:cubicBezTo>
                    <a:cubicBezTo>
                      <a:pt x="91" y="106"/>
                      <a:pt x="91" y="106"/>
                      <a:pt x="91" y="106"/>
                    </a:cubicBezTo>
                    <a:cubicBezTo>
                      <a:pt x="91" y="106"/>
                      <a:pt x="91" y="106"/>
                      <a:pt x="91" y="106"/>
                    </a:cubicBezTo>
                    <a:cubicBezTo>
                      <a:pt x="91" y="106"/>
                      <a:pt x="91" y="106"/>
                      <a:pt x="91" y="106"/>
                    </a:cubicBezTo>
                    <a:close/>
                    <a:moveTo>
                      <a:pt x="91" y="106"/>
                    </a:moveTo>
                    <a:cubicBezTo>
                      <a:pt x="91" y="106"/>
                      <a:pt x="91" y="106"/>
                      <a:pt x="91" y="106"/>
                    </a:cubicBezTo>
                    <a:cubicBezTo>
                      <a:pt x="91" y="106"/>
                      <a:pt x="91" y="106"/>
                      <a:pt x="91" y="106"/>
                    </a:cubicBezTo>
                    <a:cubicBezTo>
                      <a:pt x="91" y="106"/>
                      <a:pt x="91" y="106"/>
                      <a:pt x="91" y="106"/>
                    </a:cubicBezTo>
                    <a:cubicBezTo>
                      <a:pt x="91" y="106"/>
                      <a:pt x="91" y="106"/>
                      <a:pt x="91" y="106"/>
                    </a:cubicBezTo>
                    <a:cubicBezTo>
                      <a:pt x="91" y="106"/>
                      <a:pt x="91" y="106"/>
                      <a:pt x="91" y="106"/>
                    </a:cubicBezTo>
                    <a:cubicBezTo>
                      <a:pt x="91" y="106"/>
                      <a:pt x="91" y="106"/>
                      <a:pt x="91" y="106"/>
                    </a:cubicBezTo>
                    <a:close/>
                    <a:moveTo>
                      <a:pt x="62" y="89"/>
                    </a:moveTo>
                    <a:cubicBezTo>
                      <a:pt x="62" y="89"/>
                      <a:pt x="62" y="89"/>
                      <a:pt x="62" y="89"/>
                    </a:cubicBezTo>
                    <a:cubicBezTo>
                      <a:pt x="62" y="89"/>
                      <a:pt x="62" y="89"/>
                      <a:pt x="62"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1" y="89"/>
                      <a:pt x="61" y="89"/>
                      <a:pt x="61" y="89"/>
                    </a:cubicBezTo>
                    <a:cubicBezTo>
                      <a:pt x="62" y="89"/>
                      <a:pt x="62" y="89"/>
                      <a:pt x="62" y="89"/>
                    </a:cubicBezTo>
                    <a:cubicBezTo>
                      <a:pt x="62" y="89"/>
                      <a:pt x="62" y="89"/>
                      <a:pt x="62" y="89"/>
                    </a:cubicBezTo>
                    <a:cubicBezTo>
                      <a:pt x="62" y="89"/>
                      <a:pt x="62" y="89"/>
                      <a:pt x="62" y="89"/>
                    </a:cubicBezTo>
                    <a:cubicBezTo>
                      <a:pt x="62" y="89"/>
                      <a:pt x="62" y="89"/>
                      <a:pt x="62" y="89"/>
                    </a:cubicBezTo>
                    <a:cubicBezTo>
                      <a:pt x="62" y="89"/>
                      <a:pt x="62" y="89"/>
                      <a:pt x="62" y="89"/>
                    </a:cubicBezTo>
                    <a:close/>
                    <a:moveTo>
                      <a:pt x="15" y="62"/>
                    </a:moveTo>
                    <a:cubicBezTo>
                      <a:pt x="15" y="62"/>
                      <a:pt x="15" y="62"/>
                      <a:pt x="15" y="62"/>
                    </a:cubicBezTo>
                    <a:cubicBezTo>
                      <a:pt x="15" y="62"/>
                      <a:pt x="15" y="62"/>
                      <a:pt x="15" y="62"/>
                    </a:cubicBezTo>
                    <a:cubicBezTo>
                      <a:pt x="15" y="62"/>
                      <a:pt x="15" y="62"/>
                      <a:pt x="15" y="62"/>
                    </a:cubicBezTo>
                    <a:cubicBezTo>
                      <a:pt x="15" y="62"/>
                      <a:pt x="15" y="62"/>
                      <a:pt x="15" y="62"/>
                    </a:cubicBezTo>
                    <a:close/>
                    <a:moveTo>
                      <a:pt x="15" y="62"/>
                    </a:moveTo>
                    <a:cubicBezTo>
                      <a:pt x="15" y="62"/>
                      <a:pt x="15" y="62"/>
                      <a:pt x="15" y="62"/>
                    </a:cubicBezTo>
                    <a:cubicBezTo>
                      <a:pt x="15" y="62"/>
                      <a:pt x="15" y="62"/>
                      <a:pt x="15" y="62"/>
                    </a:cubicBezTo>
                    <a:cubicBezTo>
                      <a:pt x="15" y="62"/>
                      <a:pt x="15" y="62"/>
                      <a:pt x="15" y="62"/>
                    </a:cubicBezTo>
                    <a:cubicBezTo>
                      <a:pt x="15" y="62"/>
                      <a:pt x="15" y="62"/>
                      <a:pt x="15" y="62"/>
                    </a:cubicBezTo>
                    <a:cubicBezTo>
                      <a:pt x="15" y="62"/>
                      <a:pt x="15" y="62"/>
                      <a:pt x="15" y="62"/>
                    </a:cubicBezTo>
                    <a:cubicBezTo>
                      <a:pt x="16" y="62"/>
                      <a:pt x="16" y="62"/>
                      <a:pt x="16" y="62"/>
                    </a:cubicBezTo>
                    <a:cubicBezTo>
                      <a:pt x="16" y="62"/>
                      <a:pt x="16" y="62"/>
                      <a:pt x="16" y="62"/>
                    </a:cubicBezTo>
                    <a:cubicBezTo>
                      <a:pt x="15" y="62"/>
                      <a:pt x="15" y="62"/>
                      <a:pt x="15" y="62"/>
                    </a:cubicBezTo>
                    <a:cubicBezTo>
                      <a:pt x="15" y="62"/>
                      <a:pt x="15" y="62"/>
                      <a:pt x="15" y="62"/>
                    </a:cubicBezTo>
                    <a:cubicBezTo>
                      <a:pt x="15" y="62"/>
                      <a:pt x="15" y="62"/>
                      <a:pt x="15" y="62"/>
                    </a:cubicBezTo>
                    <a:cubicBezTo>
                      <a:pt x="15" y="62"/>
                      <a:pt x="15" y="62"/>
                      <a:pt x="15" y="62"/>
                    </a:cubicBezTo>
                    <a:cubicBezTo>
                      <a:pt x="15" y="62"/>
                      <a:pt x="15" y="62"/>
                      <a:pt x="15" y="62"/>
                    </a:cubicBezTo>
                    <a:cubicBezTo>
                      <a:pt x="15" y="62"/>
                      <a:pt x="15" y="62"/>
                      <a:pt x="15" y="62"/>
                    </a:cubicBezTo>
                    <a:cubicBezTo>
                      <a:pt x="15" y="62"/>
                      <a:pt x="15" y="62"/>
                      <a:pt x="15" y="62"/>
                    </a:cubicBezTo>
                    <a:cubicBezTo>
                      <a:pt x="15" y="62"/>
                      <a:pt x="15" y="62"/>
                      <a:pt x="15" y="62"/>
                    </a:cubicBezTo>
                    <a:cubicBezTo>
                      <a:pt x="15" y="62"/>
                      <a:pt x="15" y="62"/>
                      <a:pt x="15" y="62"/>
                    </a:cubicBezTo>
                    <a:cubicBezTo>
                      <a:pt x="15" y="62"/>
                      <a:pt x="15" y="62"/>
                      <a:pt x="15" y="62"/>
                    </a:cubicBezTo>
                    <a:cubicBezTo>
                      <a:pt x="15" y="62"/>
                      <a:pt x="15" y="62"/>
                      <a:pt x="15" y="62"/>
                    </a:cubicBezTo>
                    <a:close/>
                    <a:moveTo>
                      <a:pt x="63" y="89"/>
                    </a:moveTo>
                    <a:cubicBezTo>
                      <a:pt x="63" y="89"/>
                      <a:pt x="63" y="89"/>
                      <a:pt x="63" y="89"/>
                    </a:cubicBezTo>
                    <a:cubicBezTo>
                      <a:pt x="63" y="89"/>
                      <a:pt x="63" y="89"/>
                      <a:pt x="63" y="89"/>
                    </a:cubicBezTo>
                    <a:cubicBezTo>
                      <a:pt x="63" y="89"/>
                      <a:pt x="63" y="89"/>
                      <a:pt x="63" y="89"/>
                    </a:cubicBezTo>
                    <a:cubicBezTo>
                      <a:pt x="63" y="90"/>
                      <a:pt x="63" y="90"/>
                      <a:pt x="63" y="90"/>
                    </a:cubicBezTo>
                    <a:cubicBezTo>
                      <a:pt x="63" y="89"/>
                      <a:pt x="63" y="89"/>
                      <a:pt x="63" y="89"/>
                    </a:cubicBezTo>
                    <a:cubicBezTo>
                      <a:pt x="63" y="90"/>
                      <a:pt x="63" y="90"/>
                      <a:pt x="63" y="90"/>
                    </a:cubicBezTo>
                    <a:cubicBezTo>
                      <a:pt x="63" y="89"/>
                      <a:pt x="63" y="89"/>
                      <a:pt x="63" y="89"/>
                    </a:cubicBezTo>
                    <a:cubicBezTo>
                      <a:pt x="63" y="89"/>
                      <a:pt x="63" y="89"/>
                      <a:pt x="63" y="89"/>
                    </a:cubicBezTo>
                    <a:cubicBezTo>
                      <a:pt x="63" y="89"/>
                      <a:pt x="63" y="89"/>
                      <a:pt x="63" y="89"/>
                    </a:cubicBezTo>
                    <a:cubicBezTo>
                      <a:pt x="63" y="89"/>
                      <a:pt x="63" y="89"/>
                      <a:pt x="63" y="89"/>
                    </a:cubicBezTo>
                    <a:cubicBezTo>
                      <a:pt x="63" y="89"/>
                      <a:pt x="63" y="89"/>
                      <a:pt x="63" y="89"/>
                    </a:cubicBezTo>
                    <a:cubicBezTo>
                      <a:pt x="63" y="89"/>
                      <a:pt x="63" y="89"/>
                      <a:pt x="63" y="89"/>
                    </a:cubicBezTo>
                    <a:close/>
                    <a:moveTo>
                      <a:pt x="62" y="89"/>
                    </a:moveTo>
                    <a:cubicBezTo>
                      <a:pt x="62" y="89"/>
                      <a:pt x="62" y="89"/>
                      <a:pt x="62" y="89"/>
                    </a:cubicBezTo>
                    <a:cubicBezTo>
                      <a:pt x="62" y="89"/>
                      <a:pt x="62" y="89"/>
                      <a:pt x="62" y="89"/>
                    </a:cubicBezTo>
                    <a:cubicBezTo>
                      <a:pt x="62" y="89"/>
                      <a:pt x="62" y="89"/>
                      <a:pt x="62" y="89"/>
                    </a:cubicBezTo>
                    <a:cubicBezTo>
                      <a:pt x="62" y="89"/>
                      <a:pt x="62" y="89"/>
                      <a:pt x="62" y="89"/>
                    </a:cubicBezTo>
                    <a:cubicBezTo>
                      <a:pt x="62" y="89"/>
                      <a:pt x="62" y="89"/>
                      <a:pt x="62" y="89"/>
                    </a:cubicBezTo>
                    <a:close/>
                    <a:moveTo>
                      <a:pt x="14" y="62"/>
                    </a:moveTo>
                    <a:cubicBezTo>
                      <a:pt x="14" y="62"/>
                      <a:pt x="14" y="62"/>
                      <a:pt x="14" y="62"/>
                    </a:cubicBezTo>
                    <a:cubicBezTo>
                      <a:pt x="14" y="62"/>
                      <a:pt x="14" y="62"/>
                      <a:pt x="14" y="62"/>
                    </a:cubicBezTo>
                    <a:cubicBezTo>
                      <a:pt x="14" y="62"/>
                      <a:pt x="14" y="62"/>
                      <a:pt x="14" y="62"/>
                    </a:cubicBezTo>
                    <a:cubicBezTo>
                      <a:pt x="14" y="62"/>
                      <a:pt x="14" y="62"/>
                      <a:pt x="14" y="62"/>
                    </a:cubicBezTo>
                    <a:cubicBezTo>
                      <a:pt x="14" y="62"/>
                      <a:pt x="14" y="62"/>
                      <a:pt x="14" y="62"/>
                    </a:cubicBezTo>
                    <a:cubicBezTo>
                      <a:pt x="14" y="62"/>
                      <a:pt x="14" y="62"/>
                      <a:pt x="14" y="62"/>
                    </a:cubicBezTo>
                    <a:cubicBezTo>
                      <a:pt x="15" y="62"/>
                      <a:pt x="15" y="62"/>
                      <a:pt x="15" y="62"/>
                    </a:cubicBezTo>
                    <a:cubicBezTo>
                      <a:pt x="15" y="62"/>
                      <a:pt x="15" y="62"/>
                      <a:pt x="15" y="62"/>
                    </a:cubicBezTo>
                    <a:cubicBezTo>
                      <a:pt x="15" y="62"/>
                      <a:pt x="15" y="62"/>
                      <a:pt x="15" y="62"/>
                    </a:cubicBezTo>
                    <a:cubicBezTo>
                      <a:pt x="15" y="62"/>
                      <a:pt x="15" y="62"/>
                      <a:pt x="15" y="62"/>
                    </a:cubicBezTo>
                    <a:cubicBezTo>
                      <a:pt x="15" y="62"/>
                      <a:pt x="15" y="62"/>
                      <a:pt x="15" y="62"/>
                    </a:cubicBezTo>
                    <a:cubicBezTo>
                      <a:pt x="15" y="62"/>
                      <a:pt x="15" y="62"/>
                      <a:pt x="15" y="62"/>
                    </a:cubicBezTo>
                    <a:lnTo>
                      <a:pt x="14" y="62"/>
                    </a:lnTo>
                    <a:close/>
                    <a:moveTo>
                      <a:pt x="4" y="56"/>
                    </a:moveTo>
                    <a:cubicBezTo>
                      <a:pt x="4" y="56"/>
                      <a:pt x="4" y="56"/>
                      <a:pt x="4" y="56"/>
                    </a:cubicBezTo>
                    <a:cubicBezTo>
                      <a:pt x="4" y="56"/>
                      <a:pt x="4" y="56"/>
                      <a:pt x="4" y="56"/>
                    </a:cubicBezTo>
                    <a:cubicBezTo>
                      <a:pt x="4" y="56"/>
                      <a:pt x="4" y="56"/>
                      <a:pt x="4" y="56"/>
                    </a:cubicBezTo>
                    <a:cubicBezTo>
                      <a:pt x="4" y="56"/>
                      <a:pt x="4" y="56"/>
                      <a:pt x="4" y="56"/>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3" y="55"/>
                      <a:pt x="3" y="55"/>
                      <a:pt x="3" y="55"/>
                    </a:cubicBezTo>
                    <a:cubicBezTo>
                      <a:pt x="3" y="55"/>
                      <a:pt x="3" y="55"/>
                      <a:pt x="3" y="55"/>
                    </a:cubicBezTo>
                    <a:cubicBezTo>
                      <a:pt x="3" y="55"/>
                      <a:pt x="3" y="55"/>
                      <a:pt x="3" y="55"/>
                    </a:cubicBezTo>
                    <a:cubicBezTo>
                      <a:pt x="3" y="55"/>
                      <a:pt x="3" y="55"/>
                      <a:pt x="3" y="55"/>
                    </a:cubicBezTo>
                    <a:cubicBezTo>
                      <a:pt x="3" y="55"/>
                      <a:pt x="3" y="55"/>
                      <a:pt x="3" y="55"/>
                    </a:cubicBezTo>
                    <a:cubicBezTo>
                      <a:pt x="3" y="55"/>
                      <a:pt x="3" y="55"/>
                      <a:pt x="3" y="55"/>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4" y="56"/>
                      <a:pt x="4" y="56"/>
                      <a:pt x="4" y="56"/>
                    </a:cubicBezTo>
                    <a:cubicBezTo>
                      <a:pt x="4" y="56"/>
                      <a:pt x="4" y="56"/>
                      <a:pt x="4" y="56"/>
                    </a:cubicBezTo>
                    <a:cubicBezTo>
                      <a:pt x="4" y="56"/>
                      <a:pt x="4" y="56"/>
                      <a:pt x="4" y="56"/>
                    </a:cubicBezTo>
                    <a:cubicBezTo>
                      <a:pt x="4" y="56"/>
                      <a:pt x="4" y="56"/>
                      <a:pt x="4" y="56"/>
                    </a:cubicBezTo>
                    <a:cubicBezTo>
                      <a:pt x="4" y="56"/>
                      <a:pt x="4" y="56"/>
                      <a:pt x="4" y="56"/>
                    </a:cubicBezTo>
                    <a:cubicBezTo>
                      <a:pt x="4" y="56"/>
                      <a:pt x="4" y="56"/>
                      <a:pt x="4" y="56"/>
                    </a:cubicBezTo>
                    <a:cubicBezTo>
                      <a:pt x="4" y="56"/>
                      <a:pt x="4" y="56"/>
                      <a:pt x="4" y="56"/>
                    </a:cubicBezTo>
                    <a:cubicBezTo>
                      <a:pt x="4" y="56"/>
                      <a:pt x="4" y="56"/>
                      <a:pt x="4" y="56"/>
                    </a:cubicBezTo>
                    <a:cubicBezTo>
                      <a:pt x="4" y="56"/>
                      <a:pt x="4" y="56"/>
                      <a:pt x="4" y="56"/>
                    </a:cubicBezTo>
                    <a:cubicBezTo>
                      <a:pt x="4" y="56"/>
                      <a:pt x="4" y="56"/>
                      <a:pt x="4" y="56"/>
                    </a:cubicBezTo>
                    <a:cubicBezTo>
                      <a:pt x="4" y="56"/>
                      <a:pt x="4" y="56"/>
                      <a:pt x="4" y="56"/>
                    </a:cubicBezTo>
                    <a:close/>
                    <a:moveTo>
                      <a:pt x="81" y="100"/>
                    </a:moveTo>
                    <a:cubicBezTo>
                      <a:pt x="81" y="100"/>
                      <a:pt x="81" y="100"/>
                      <a:pt x="81" y="100"/>
                    </a:cubicBezTo>
                    <a:cubicBezTo>
                      <a:pt x="81" y="100"/>
                      <a:pt x="81" y="100"/>
                      <a:pt x="81" y="100"/>
                    </a:cubicBezTo>
                    <a:cubicBezTo>
                      <a:pt x="81" y="100"/>
                      <a:pt x="81" y="100"/>
                      <a:pt x="81" y="100"/>
                    </a:cubicBezTo>
                    <a:cubicBezTo>
                      <a:pt x="81" y="99"/>
                      <a:pt x="81" y="99"/>
                      <a:pt x="81" y="99"/>
                    </a:cubicBezTo>
                    <a:cubicBezTo>
                      <a:pt x="81" y="99"/>
                      <a:pt x="81" y="99"/>
                      <a:pt x="81" y="99"/>
                    </a:cubicBezTo>
                    <a:cubicBezTo>
                      <a:pt x="81" y="100"/>
                      <a:pt x="81" y="100"/>
                      <a:pt x="81" y="100"/>
                    </a:cubicBezTo>
                    <a:cubicBezTo>
                      <a:pt x="81" y="100"/>
                      <a:pt x="81" y="100"/>
                      <a:pt x="81" y="100"/>
                    </a:cubicBezTo>
                    <a:cubicBezTo>
                      <a:pt x="81" y="100"/>
                      <a:pt x="81" y="100"/>
                      <a:pt x="81" y="100"/>
                    </a:cubicBezTo>
                    <a:cubicBezTo>
                      <a:pt x="81" y="100"/>
                      <a:pt x="81" y="100"/>
                      <a:pt x="81" y="100"/>
                    </a:cubicBezTo>
                    <a:cubicBezTo>
                      <a:pt x="81" y="100"/>
                      <a:pt x="81" y="100"/>
                      <a:pt x="81" y="100"/>
                    </a:cubicBezTo>
                    <a:cubicBezTo>
                      <a:pt x="81" y="100"/>
                      <a:pt x="81" y="100"/>
                      <a:pt x="81" y="100"/>
                    </a:cubicBezTo>
                    <a:cubicBezTo>
                      <a:pt x="81" y="100"/>
                      <a:pt x="81" y="100"/>
                      <a:pt x="81" y="100"/>
                    </a:cubicBezTo>
                    <a:cubicBezTo>
                      <a:pt x="82" y="100"/>
                      <a:pt x="82" y="100"/>
                      <a:pt x="82" y="100"/>
                    </a:cubicBezTo>
                    <a:cubicBezTo>
                      <a:pt x="82" y="100"/>
                      <a:pt x="82" y="100"/>
                      <a:pt x="82" y="100"/>
                    </a:cubicBezTo>
                    <a:cubicBezTo>
                      <a:pt x="82" y="100"/>
                      <a:pt x="82" y="100"/>
                      <a:pt x="82" y="100"/>
                    </a:cubicBezTo>
                    <a:cubicBezTo>
                      <a:pt x="82" y="100"/>
                      <a:pt x="82" y="100"/>
                      <a:pt x="82" y="100"/>
                    </a:cubicBezTo>
                    <a:cubicBezTo>
                      <a:pt x="82" y="100"/>
                      <a:pt x="82" y="100"/>
                      <a:pt x="82" y="100"/>
                    </a:cubicBezTo>
                    <a:cubicBezTo>
                      <a:pt x="82" y="100"/>
                      <a:pt x="82" y="100"/>
                      <a:pt x="82" y="100"/>
                    </a:cubicBezTo>
                    <a:cubicBezTo>
                      <a:pt x="82" y="100"/>
                      <a:pt x="82" y="100"/>
                      <a:pt x="82" y="100"/>
                    </a:cubicBezTo>
                    <a:cubicBezTo>
                      <a:pt x="81" y="100"/>
                      <a:pt x="81" y="100"/>
                      <a:pt x="81" y="100"/>
                    </a:cubicBezTo>
                    <a:cubicBezTo>
                      <a:pt x="81" y="100"/>
                      <a:pt x="81" y="100"/>
                      <a:pt x="81" y="100"/>
                    </a:cubicBezTo>
                    <a:close/>
                    <a:moveTo>
                      <a:pt x="15" y="62"/>
                    </a:moveTo>
                    <a:cubicBezTo>
                      <a:pt x="15" y="62"/>
                      <a:pt x="15" y="62"/>
                      <a:pt x="15" y="62"/>
                    </a:cubicBezTo>
                    <a:cubicBezTo>
                      <a:pt x="15" y="62"/>
                      <a:pt x="15" y="62"/>
                      <a:pt x="15" y="62"/>
                    </a:cubicBezTo>
                    <a:cubicBezTo>
                      <a:pt x="15" y="62"/>
                      <a:pt x="15" y="62"/>
                      <a:pt x="15" y="62"/>
                    </a:cubicBezTo>
                    <a:cubicBezTo>
                      <a:pt x="15" y="62"/>
                      <a:pt x="15" y="62"/>
                      <a:pt x="15" y="62"/>
                    </a:cubicBezTo>
                    <a:close/>
                    <a:moveTo>
                      <a:pt x="109" y="115"/>
                    </a:moveTo>
                    <a:cubicBezTo>
                      <a:pt x="109" y="115"/>
                      <a:pt x="109" y="115"/>
                      <a:pt x="109" y="115"/>
                    </a:cubicBezTo>
                    <a:cubicBezTo>
                      <a:pt x="109" y="115"/>
                      <a:pt x="109" y="115"/>
                      <a:pt x="109" y="115"/>
                    </a:cubicBezTo>
                    <a:cubicBezTo>
                      <a:pt x="109" y="115"/>
                      <a:pt x="109" y="115"/>
                      <a:pt x="109" y="115"/>
                    </a:cubicBezTo>
                    <a:cubicBezTo>
                      <a:pt x="109" y="116"/>
                      <a:pt x="109" y="116"/>
                      <a:pt x="109" y="116"/>
                    </a:cubicBezTo>
                    <a:cubicBezTo>
                      <a:pt x="109" y="116"/>
                      <a:pt x="109" y="116"/>
                      <a:pt x="109" y="116"/>
                    </a:cubicBezTo>
                    <a:cubicBezTo>
                      <a:pt x="109" y="116"/>
                      <a:pt x="109" y="116"/>
                      <a:pt x="109" y="116"/>
                    </a:cubicBezTo>
                    <a:cubicBezTo>
                      <a:pt x="109" y="116"/>
                      <a:pt x="109" y="116"/>
                      <a:pt x="109" y="116"/>
                    </a:cubicBezTo>
                    <a:cubicBezTo>
                      <a:pt x="109" y="116"/>
                      <a:pt x="109" y="116"/>
                      <a:pt x="109" y="116"/>
                    </a:cubicBezTo>
                    <a:lnTo>
                      <a:pt x="109" y="115"/>
                    </a:lnTo>
                    <a:close/>
                    <a:moveTo>
                      <a:pt x="63" y="89"/>
                    </a:moveTo>
                    <a:cubicBezTo>
                      <a:pt x="63" y="89"/>
                      <a:pt x="63" y="89"/>
                      <a:pt x="63" y="89"/>
                    </a:cubicBezTo>
                    <a:cubicBezTo>
                      <a:pt x="63" y="89"/>
                      <a:pt x="63" y="89"/>
                      <a:pt x="63" y="89"/>
                    </a:cubicBezTo>
                    <a:cubicBezTo>
                      <a:pt x="62" y="89"/>
                      <a:pt x="62" y="89"/>
                      <a:pt x="62" y="89"/>
                    </a:cubicBezTo>
                    <a:cubicBezTo>
                      <a:pt x="63" y="89"/>
                      <a:pt x="63" y="89"/>
                      <a:pt x="63" y="89"/>
                    </a:cubicBezTo>
                    <a:cubicBezTo>
                      <a:pt x="63" y="89"/>
                      <a:pt x="63" y="89"/>
                      <a:pt x="63" y="89"/>
                    </a:cubicBezTo>
                    <a:cubicBezTo>
                      <a:pt x="63" y="89"/>
                      <a:pt x="63" y="89"/>
                      <a:pt x="63" y="89"/>
                    </a:cubicBezTo>
                    <a:close/>
                    <a:moveTo>
                      <a:pt x="15" y="62"/>
                    </a:moveTo>
                    <a:cubicBezTo>
                      <a:pt x="15" y="62"/>
                      <a:pt x="15" y="62"/>
                      <a:pt x="15" y="62"/>
                    </a:cubicBezTo>
                    <a:cubicBezTo>
                      <a:pt x="15" y="62"/>
                      <a:pt x="15" y="62"/>
                      <a:pt x="15" y="62"/>
                    </a:cubicBezTo>
                    <a:cubicBezTo>
                      <a:pt x="15" y="62"/>
                      <a:pt x="15" y="62"/>
                      <a:pt x="15" y="62"/>
                    </a:cubicBezTo>
                    <a:cubicBezTo>
                      <a:pt x="15" y="62"/>
                      <a:pt x="15" y="62"/>
                      <a:pt x="15" y="62"/>
                    </a:cubicBezTo>
                    <a:cubicBezTo>
                      <a:pt x="15" y="62"/>
                      <a:pt x="15" y="62"/>
                      <a:pt x="15" y="62"/>
                    </a:cubicBezTo>
                    <a:close/>
                    <a:moveTo>
                      <a:pt x="64" y="90"/>
                    </a:moveTo>
                    <a:cubicBezTo>
                      <a:pt x="64" y="90"/>
                      <a:pt x="64" y="90"/>
                      <a:pt x="64" y="90"/>
                    </a:cubicBezTo>
                    <a:cubicBezTo>
                      <a:pt x="64" y="90"/>
                      <a:pt x="64" y="90"/>
                      <a:pt x="64" y="90"/>
                    </a:cubicBezTo>
                    <a:cubicBezTo>
                      <a:pt x="64" y="90"/>
                      <a:pt x="64" y="90"/>
                      <a:pt x="64" y="90"/>
                    </a:cubicBezTo>
                    <a:cubicBezTo>
                      <a:pt x="64" y="90"/>
                      <a:pt x="64" y="90"/>
                      <a:pt x="64" y="90"/>
                    </a:cubicBezTo>
                    <a:close/>
                    <a:moveTo>
                      <a:pt x="63" y="89"/>
                    </a:moveTo>
                    <a:cubicBezTo>
                      <a:pt x="63" y="89"/>
                      <a:pt x="63" y="89"/>
                      <a:pt x="63" y="89"/>
                    </a:cubicBezTo>
                    <a:cubicBezTo>
                      <a:pt x="63" y="89"/>
                      <a:pt x="63" y="89"/>
                      <a:pt x="63" y="89"/>
                    </a:cubicBezTo>
                    <a:cubicBezTo>
                      <a:pt x="63" y="89"/>
                      <a:pt x="63" y="89"/>
                      <a:pt x="63" y="89"/>
                    </a:cubicBezTo>
                    <a:cubicBezTo>
                      <a:pt x="63" y="89"/>
                      <a:pt x="63" y="89"/>
                      <a:pt x="63" y="89"/>
                    </a:cubicBezTo>
                    <a:close/>
                    <a:moveTo>
                      <a:pt x="61" y="88"/>
                    </a:moveTo>
                    <a:cubicBezTo>
                      <a:pt x="61" y="88"/>
                      <a:pt x="61" y="88"/>
                      <a:pt x="61" y="88"/>
                    </a:cubicBezTo>
                    <a:cubicBezTo>
                      <a:pt x="61" y="88"/>
                      <a:pt x="61" y="88"/>
                      <a:pt x="61" y="88"/>
                    </a:cubicBezTo>
                    <a:cubicBezTo>
                      <a:pt x="61" y="88"/>
                      <a:pt x="61" y="88"/>
                      <a:pt x="61" y="88"/>
                    </a:cubicBezTo>
                    <a:close/>
                    <a:moveTo>
                      <a:pt x="64" y="89"/>
                    </a:moveTo>
                    <a:cubicBezTo>
                      <a:pt x="64" y="89"/>
                      <a:pt x="64" y="89"/>
                      <a:pt x="64" y="89"/>
                    </a:cubicBezTo>
                    <a:cubicBezTo>
                      <a:pt x="64" y="89"/>
                      <a:pt x="64" y="89"/>
                      <a:pt x="64" y="89"/>
                    </a:cubicBezTo>
                    <a:cubicBezTo>
                      <a:pt x="64" y="90"/>
                      <a:pt x="64" y="90"/>
                      <a:pt x="64" y="90"/>
                    </a:cubicBezTo>
                    <a:cubicBezTo>
                      <a:pt x="64" y="89"/>
                      <a:pt x="64" y="89"/>
                      <a:pt x="64" y="89"/>
                    </a:cubicBezTo>
                    <a:cubicBezTo>
                      <a:pt x="64" y="89"/>
                      <a:pt x="64" y="89"/>
                      <a:pt x="64" y="89"/>
                    </a:cubicBezTo>
                    <a:cubicBezTo>
                      <a:pt x="64" y="89"/>
                      <a:pt x="64" y="89"/>
                      <a:pt x="64" y="89"/>
                    </a:cubicBezTo>
                    <a:close/>
                    <a:moveTo>
                      <a:pt x="50" y="82"/>
                    </a:moveTo>
                    <a:cubicBezTo>
                      <a:pt x="50" y="82"/>
                      <a:pt x="50" y="82"/>
                      <a:pt x="50" y="82"/>
                    </a:cubicBezTo>
                    <a:cubicBezTo>
                      <a:pt x="50" y="82"/>
                      <a:pt x="50" y="82"/>
                      <a:pt x="50" y="82"/>
                    </a:cubicBezTo>
                    <a:cubicBezTo>
                      <a:pt x="50" y="82"/>
                      <a:pt x="50" y="82"/>
                      <a:pt x="50" y="82"/>
                    </a:cubicBezTo>
                    <a:cubicBezTo>
                      <a:pt x="50" y="82"/>
                      <a:pt x="50" y="82"/>
                      <a:pt x="50" y="82"/>
                    </a:cubicBezTo>
                    <a:close/>
                    <a:moveTo>
                      <a:pt x="104" y="112"/>
                    </a:moveTo>
                    <a:cubicBezTo>
                      <a:pt x="104" y="112"/>
                      <a:pt x="104" y="112"/>
                      <a:pt x="104" y="112"/>
                    </a:cubicBezTo>
                    <a:cubicBezTo>
                      <a:pt x="104" y="112"/>
                      <a:pt x="104" y="112"/>
                      <a:pt x="104" y="112"/>
                    </a:cubicBezTo>
                    <a:cubicBezTo>
                      <a:pt x="104" y="112"/>
                      <a:pt x="104" y="112"/>
                      <a:pt x="104" y="112"/>
                    </a:cubicBezTo>
                    <a:cubicBezTo>
                      <a:pt x="104" y="112"/>
                      <a:pt x="104" y="112"/>
                      <a:pt x="104" y="112"/>
                    </a:cubicBezTo>
                    <a:cubicBezTo>
                      <a:pt x="104" y="112"/>
                      <a:pt x="104" y="112"/>
                      <a:pt x="104" y="112"/>
                    </a:cubicBezTo>
                    <a:close/>
                    <a:moveTo>
                      <a:pt x="64" y="90"/>
                    </a:moveTo>
                    <a:cubicBezTo>
                      <a:pt x="64" y="90"/>
                      <a:pt x="64" y="90"/>
                      <a:pt x="64" y="90"/>
                    </a:cubicBezTo>
                    <a:cubicBezTo>
                      <a:pt x="64" y="90"/>
                      <a:pt x="64" y="90"/>
                      <a:pt x="64" y="90"/>
                    </a:cubicBezTo>
                    <a:cubicBezTo>
                      <a:pt x="64" y="90"/>
                      <a:pt x="64" y="90"/>
                      <a:pt x="64" y="90"/>
                    </a:cubicBezTo>
                    <a:cubicBezTo>
                      <a:pt x="65" y="90"/>
                      <a:pt x="65" y="90"/>
                      <a:pt x="65" y="90"/>
                    </a:cubicBezTo>
                    <a:cubicBezTo>
                      <a:pt x="64" y="89"/>
                      <a:pt x="64" y="89"/>
                      <a:pt x="64" y="89"/>
                    </a:cubicBezTo>
                    <a:lnTo>
                      <a:pt x="64" y="90"/>
                    </a:lnTo>
                    <a:close/>
                    <a:moveTo>
                      <a:pt x="49" y="80"/>
                    </a:moveTo>
                    <a:cubicBezTo>
                      <a:pt x="49" y="80"/>
                      <a:pt x="49" y="80"/>
                      <a:pt x="49" y="80"/>
                    </a:cubicBezTo>
                    <a:cubicBezTo>
                      <a:pt x="49" y="80"/>
                      <a:pt x="49" y="80"/>
                      <a:pt x="49" y="80"/>
                    </a:cubicBezTo>
                    <a:cubicBezTo>
                      <a:pt x="49" y="80"/>
                      <a:pt x="49" y="80"/>
                      <a:pt x="49" y="80"/>
                    </a:cubicBezTo>
                    <a:cubicBezTo>
                      <a:pt x="49" y="80"/>
                      <a:pt x="49" y="80"/>
                      <a:pt x="49" y="80"/>
                    </a:cubicBezTo>
                    <a:cubicBezTo>
                      <a:pt x="49" y="81"/>
                      <a:pt x="49" y="81"/>
                      <a:pt x="49" y="81"/>
                    </a:cubicBezTo>
                    <a:cubicBezTo>
                      <a:pt x="49" y="81"/>
                      <a:pt x="49" y="81"/>
                      <a:pt x="49" y="81"/>
                    </a:cubicBezTo>
                    <a:cubicBezTo>
                      <a:pt x="49" y="81"/>
                      <a:pt x="49" y="81"/>
                      <a:pt x="49" y="81"/>
                    </a:cubicBezTo>
                    <a:cubicBezTo>
                      <a:pt x="49" y="81"/>
                      <a:pt x="49" y="81"/>
                      <a:pt x="49" y="81"/>
                    </a:cubicBezTo>
                    <a:cubicBezTo>
                      <a:pt x="50" y="81"/>
                      <a:pt x="50" y="81"/>
                      <a:pt x="50" y="81"/>
                    </a:cubicBezTo>
                    <a:cubicBezTo>
                      <a:pt x="50" y="81"/>
                      <a:pt x="50" y="81"/>
                      <a:pt x="50" y="81"/>
                    </a:cubicBezTo>
                    <a:cubicBezTo>
                      <a:pt x="50" y="81"/>
                      <a:pt x="50" y="81"/>
                      <a:pt x="50" y="81"/>
                    </a:cubicBezTo>
                    <a:cubicBezTo>
                      <a:pt x="50" y="81"/>
                      <a:pt x="50" y="81"/>
                      <a:pt x="50" y="81"/>
                    </a:cubicBezTo>
                    <a:cubicBezTo>
                      <a:pt x="50" y="81"/>
                      <a:pt x="50" y="81"/>
                      <a:pt x="50" y="81"/>
                    </a:cubicBezTo>
                    <a:cubicBezTo>
                      <a:pt x="50" y="81"/>
                      <a:pt x="50" y="81"/>
                      <a:pt x="50" y="81"/>
                    </a:cubicBezTo>
                    <a:cubicBezTo>
                      <a:pt x="50" y="81"/>
                      <a:pt x="50" y="81"/>
                      <a:pt x="50" y="81"/>
                    </a:cubicBezTo>
                    <a:cubicBezTo>
                      <a:pt x="50" y="81"/>
                      <a:pt x="50" y="81"/>
                      <a:pt x="50" y="81"/>
                    </a:cubicBezTo>
                    <a:cubicBezTo>
                      <a:pt x="50" y="81"/>
                      <a:pt x="50" y="81"/>
                      <a:pt x="50" y="81"/>
                    </a:cubicBezTo>
                    <a:cubicBezTo>
                      <a:pt x="50" y="81"/>
                      <a:pt x="50" y="81"/>
                      <a:pt x="50" y="81"/>
                    </a:cubicBezTo>
                    <a:cubicBezTo>
                      <a:pt x="50" y="81"/>
                      <a:pt x="50" y="81"/>
                      <a:pt x="50" y="81"/>
                    </a:cubicBezTo>
                    <a:cubicBezTo>
                      <a:pt x="49" y="81"/>
                      <a:pt x="49" y="81"/>
                      <a:pt x="49" y="81"/>
                    </a:cubicBezTo>
                    <a:cubicBezTo>
                      <a:pt x="49" y="81"/>
                      <a:pt x="49" y="81"/>
                      <a:pt x="49" y="81"/>
                    </a:cubicBezTo>
                    <a:cubicBezTo>
                      <a:pt x="49" y="81"/>
                      <a:pt x="49" y="81"/>
                      <a:pt x="49" y="81"/>
                    </a:cubicBezTo>
                    <a:cubicBezTo>
                      <a:pt x="49" y="81"/>
                      <a:pt x="49" y="81"/>
                      <a:pt x="49" y="81"/>
                    </a:cubicBezTo>
                    <a:cubicBezTo>
                      <a:pt x="49" y="80"/>
                      <a:pt x="49" y="80"/>
                      <a:pt x="49" y="80"/>
                    </a:cubicBezTo>
                    <a:cubicBezTo>
                      <a:pt x="49" y="80"/>
                      <a:pt x="49" y="80"/>
                      <a:pt x="49" y="80"/>
                    </a:cubicBezTo>
                    <a:close/>
                    <a:moveTo>
                      <a:pt x="104" y="112"/>
                    </a:moveTo>
                    <a:cubicBezTo>
                      <a:pt x="104" y="112"/>
                      <a:pt x="104" y="112"/>
                      <a:pt x="104" y="112"/>
                    </a:cubicBezTo>
                    <a:cubicBezTo>
                      <a:pt x="104" y="112"/>
                      <a:pt x="104" y="112"/>
                      <a:pt x="104" y="112"/>
                    </a:cubicBezTo>
                    <a:cubicBezTo>
                      <a:pt x="104" y="112"/>
                      <a:pt x="104" y="112"/>
                      <a:pt x="104" y="112"/>
                    </a:cubicBezTo>
                    <a:cubicBezTo>
                      <a:pt x="104" y="112"/>
                      <a:pt x="104" y="112"/>
                      <a:pt x="104" y="112"/>
                    </a:cubicBezTo>
                    <a:cubicBezTo>
                      <a:pt x="104" y="112"/>
                      <a:pt x="104" y="112"/>
                      <a:pt x="104" y="112"/>
                    </a:cubicBezTo>
                    <a:cubicBezTo>
                      <a:pt x="104" y="112"/>
                      <a:pt x="104" y="112"/>
                      <a:pt x="104" y="112"/>
                    </a:cubicBezTo>
                    <a:cubicBezTo>
                      <a:pt x="104" y="112"/>
                      <a:pt x="104" y="112"/>
                      <a:pt x="104" y="112"/>
                    </a:cubicBezTo>
                    <a:cubicBezTo>
                      <a:pt x="104" y="112"/>
                      <a:pt x="104" y="112"/>
                      <a:pt x="104" y="112"/>
                    </a:cubicBezTo>
                    <a:cubicBezTo>
                      <a:pt x="104" y="112"/>
                      <a:pt x="104" y="112"/>
                      <a:pt x="104" y="112"/>
                    </a:cubicBezTo>
                    <a:cubicBezTo>
                      <a:pt x="104" y="112"/>
                      <a:pt x="104" y="112"/>
                      <a:pt x="104" y="112"/>
                    </a:cubicBezTo>
                    <a:close/>
                    <a:moveTo>
                      <a:pt x="9" y="57"/>
                    </a:moveTo>
                    <a:cubicBezTo>
                      <a:pt x="9" y="57"/>
                      <a:pt x="9" y="57"/>
                      <a:pt x="9" y="57"/>
                    </a:cubicBezTo>
                    <a:cubicBezTo>
                      <a:pt x="8" y="57"/>
                      <a:pt x="8" y="57"/>
                      <a:pt x="8" y="57"/>
                    </a:cubicBezTo>
                    <a:cubicBezTo>
                      <a:pt x="8" y="57"/>
                      <a:pt x="8" y="57"/>
                      <a:pt x="8" y="57"/>
                    </a:cubicBezTo>
                    <a:cubicBezTo>
                      <a:pt x="8" y="57"/>
                      <a:pt x="8" y="57"/>
                      <a:pt x="8" y="57"/>
                    </a:cubicBezTo>
                    <a:cubicBezTo>
                      <a:pt x="8" y="58"/>
                      <a:pt x="8" y="58"/>
                      <a:pt x="8" y="58"/>
                    </a:cubicBezTo>
                    <a:cubicBezTo>
                      <a:pt x="9" y="58"/>
                      <a:pt x="9" y="58"/>
                      <a:pt x="9" y="58"/>
                    </a:cubicBezTo>
                    <a:cubicBezTo>
                      <a:pt x="9" y="58"/>
                      <a:pt x="9" y="58"/>
                      <a:pt x="9" y="58"/>
                    </a:cubicBezTo>
                    <a:lnTo>
                      <a:pt x="9" y="57"/>
                    </a:lnTo>
                    <a:close/>
                    <a:moveTo>
                      <a:pt x="106" y="113"/>
                    </a:moveTo>
                    <a:cubicBezTo>
                      <a:pt x="106" y="113"/>
                      <a:pt x="106" y="113"/>
                      <a:pt x="106" y="113"/>
                    </a:cubicBezTo>
                    <a:cubicBezTo>
                      <a:pt x="106" y="113"/>
                      <a:pt x="106" y="113"/>
                      <a:pt x="106" y="113"/>
                    </a:cubicBezTo>
                    <a:cubicBezTo>
                      <a:pt x="106" y="113"/>
                      <a:pt x="106" y="113"/>
                      <a:pt x="106" y="113"/>
                    </a:cubicBezTo>
                    <a:close/>
                    <a:moveTo>
                      <a:pt x="65" y="90"/>
                    </a:moveTo>
                    <a:cubicBezTo>
                      <a:pt x="65" y="90"/>
                      <a:pt x="65" y="90"/>
                      <a:pt x="65" y="90"/>
                    </a:cubicBezTo>
                    <a:cubicBezTo>
                      <a:pt x="65" y="90"/>
                      <a:pt x="65" y="90"/>
                      <a:pt x="65" y="90"/>
                    </a:cubicBezTo>
                    <a:cubicBezTo>
                      <a:pt x="65" y="90"/>
                      <a:pt x="65" y="90"/>
                      <a:pt x="65" y="90"/>
                    </a:cubicBezTo>
                    <a:cubicBezTo>
                      <a:pt x="65" y="89"/>
                      <a:pt x="65" y="89"/>
                      <a:pt x="65" y="89"/>
                    </a:cubicBezTo>
                    <a:cubicBezTo>
                      <a:pt x="65" y="89"/>
                      <a:pt x="65" y="89"/>
                      <a:pt x="65" y="89"/>
                    </a:cubicBezTo>
                    <a:cubicBezTo>
                      <a:pt x="65" y="89"/>
                      <a:pt x="65" y="89"/>
                      <a:pt x="65" y="89"/>
                    </a:cubicBezTo>
                    <a:cubicBezTo>
                      <a:pt x="65" y="89"/>
                      <a:pt x="65" y="89"/>
                      <a:pt x="65" y="89"/>
                    </a:cubicBezTo>
                    <a:cubicBezTo>
                      <a:pt x="65" y="89"/>
                      <a:pt x="65" y="89"/>
                      <a:pt x="65" y="89"/>
                    </a:cubicBezTo>
                    <a:cubicBezTo>
                      <a:pt x="65" y="89"/>
                      <a:pt x="65" y="89"/>
                      <a:pt x="65" y="89"/>
                    </a:cubicBezTo>
                    <a:cubicBezTo>
                      <a:pt x="65" y="90"/>
                      <a:pt x="65" y="90"/>
                      <a:pt x="65" y="90"/>
                    </a:cubicBezTo>
                    <a:cubicBezTo>
                      <a:pt x="65" y="90"/>
                      <a:pt x="65" y="90"/>
                      <a:pt x="65" y="90"/>
                    </a:cubicBezTo>
                    <a:close/>
                    <a:moveTo>
                      <a:pt x="108" y="114"/>
                    </a:moveTo>
                    <a:cubicBezTo>
                      <a:pt x="108" y="114"/>
                      <a:pt x="108" y="114"/>
                      <a:pt x="108" y="114"/>
                    </a:cubicBezTo>
                    <a:cubicBezTo>
                      <a:pt x="108" y="114"/>
                      <a:pt x="108" y="114"/>
                      <a:pt x="108" y="114"/>
                    </a:cubicBezTo>
                    <a:cubicBezTo>
                      <a:pt x="108" y="114"/>
                      <a:pt x="108" y="114"/>
                      <a:pt x="108" y="114"/>
                    </a:cubicBezTo>
                    <a:cubicBezTo>
                      <a:pt x="108" y="114"/>
                      <a:pt x="108" y="114"/>
                      <a:pt x="108" y="114"/>
                    </a:cubicBezTo>
                    <a:cubicBezTo>
                      <a:pt x="108" y="114"/>
                      <a:pt x="108" y="114"/>
                      <a:pt x="108" y="114"/>
                    </a:cubicBezTo>
                    <a:cubicBezTo>
                      <a:pt x="108" y="114"/>
                      <a:pt x="108" y="114"/>
                      <a:pt x="108" y="114"/>
                    </a:cubicBezTo>
                    <a:cubicBezTo>
                      <a:pt x="108" y="114"/>
                      <a:pt x="108" y="114"/>
                      <a:pt x="108" y="114"/>
                    </a:cubicBezTo>
                    <a:cubicBezTo>
                      <a:pt x="109" y="114"/>
                      <a:pt x="109" y="114"/>
                      <a:pt x="109" y="114"/>
                    </a:cubicBezTo>
                    <a:cubicBezTo>
                      <a:pt x="109" y="114"/>
                      <a:pt x="109" y="114"/>
                      <a:pt x="109" y="114"/>
                    </a:cubicBezTo>
                    <a:cubicBezTo>
                      <a:pt x="109" y="114"/>
                      <a:pt x="109" y="114"/>
                      <a:pt x="109" y="114"/>
                    </a:cubicBezTo>
                    <a:cubicBezTo>
                      <a:pt x="109" y="114"/>
                      <a:pt x="109" y="114"/>
                      <a:pt x="109" y="114"/>
                    </a:cubicBezTo>
                    <a:cubicBezTo>
                      <a:pt x="109" y="114"/>
                      <a:pt x="109" y="114"/>
                      <a:pt x="109" y="114"/>
                    </a:cubicBezTo>
                    <a:cubicBezTo>
                      <a:pt x="109" y="114"/>
                      <a:pt x="109" y="114"/>
                      <a:pt x="109" y="114"/>
                    </a:cubicBezTo>
                    <a:cubicBezTo>
                      <a:pt x="109" y="114"/>
                      <a:pt x="109" y="114"/>
                      <a:pt x="109" y="114"/>
                    </a:cubicBezTo>
                    <a:cubicBezTo>
                      <a:pt x="109" y="114"/>
                      <a:pt x="109" y="114"/>
                      <a:pt x="109" y="114"/>
                    </a:cubicBezTo>
                    <a:cubicBezTo>
                      <a:pt x="109" y="114"/>
                      <a:pt x="109" y="114"/>
                      <a:pt x="109" y="114"/>
                    </a:cubicBezTo>
                    <a:cubicBezTo>
                      <a:pt x="109" y="114"/>
                      <a:pt x="109" y="114"/>
                      <a:pt x="109" y="114"/>
                    </a:cubicBezTo>
                    <a:cubicBezTo>
                      <a:pt x="109" y="114"/>
                      <a:pt x="109" y="114"/>
                      <a:pt x="109" y="114"/>
                    </a:cubicBezTo>
                    <a:cubicBezTo>
                      <a:pt x="109" y="114"/>
                      <a:pt x="109" y="114"/>
                      <a:pt x="109" y="114"/>
                    </a:cubicBezTo>
                    <a:cubicBezTo>
                      <a:pt x="109" y="114"/>
                      <a:pt x="109" y="114"/>
                      <a:pt x="109" y="114"/>
                    </a:cubicBezTo>
                    <a:cubicBezTo>
                      <a:pt x="109" y="114"/>
                      <a:pt x="109" y="114"/>
                      <a:pt x="109" y="114"/>
                    </a:cubicBezTo>
                    <a:cubicBezTo>
                      <a:pt x="109" y="114"/>
                      <a:pt x="109" y="114"/>
                      <a:pt x="109" y="114"/>
                    </a:cubicBezTo>
                    <a:cubicBezTo>
                      <a:pt x="109" y="114"/>
                      <a:pt x="109" y="114"/>
                      <a:pt x="109" y="114"/>
                    </a:cubicBezTo>
                    <a:cubicBezTo>
                      <a:pt x="109" y="114"/>
                      <a:pt x="109" y="114"/>
                      <a:pt x="109" y="114"/>
                    </a:cubicBezTo>
                    <a:cubicBezTo>
                      <a:pt x="109" y="114"/>
                      <a:pt x="109" y="114"/>
                      <a:pt x="109" y="114"/>
                    </a:cubicBezTo>
                    <a:cubicBezTo>
                      <a:pt x="109" y="114"/>
                      <a:pt x="109" y="114"/>
                      <a:pt x="109" y="114"/>
                    </a:cubicBezTo>
                    <a:cubicBezTo>
                      <a:pt x="109" y="114"/>
                      <a:pt x="109" y="114"/>
                      <a:pt x="109" y="114"/>
                    </a:cubicBezTo>
                    <a:cubicBezTo>
                      <a:pt x="109" y="114"/>
                      <a:pt x="109" y="114"/>
                      <a:pt x="109" y="114"/>
                    </a:cubicBezTo>
                    <a:cubicBezTo>
                      <a:pt x="109" y="113"/>
                      <a:pt x="109" y="113"/>
                      <a:pt x="109" y="113"/>
                    </a:cubicBezTo>
                    <a:cubicBezTo>
                      <a:pt x="109" y="113"/>
                      <a:pt x="109" y="113"/>
                      <a:pt x="109" y="113"/>
                    </a:cubicBezTo>
                    <a:cubicBezTo>
                      <a:pt x="109" y="113"/>
                      <a:pt x="109" y="113"/>
                      <a:pt x="109" y="113"/>
                    </a:cubicBezTo>
                    <a:cubicBezTo>
                      <a:pt x="109" y="113"/>
                      <a:pt x="109" y="113"/>
                      <a:pt x="109" y="113"/>
                    </a:cubicBezTo>
                    <a:cubicBezTo>
                      <a:pt x="109" y="113"/>
                      <a:pt x="109" y="113"/>
                      <a:pt x="109" y="113"/>
                    </a:cubicBezTo>
                    <a:cubicBezTo>
                      <a:pt x="109" y="113"/>
                      <a:pt x="109" y="113"/>
                      <a:pt x="109" y="113"/>
                    </a:cubicBezTo>
                    <a:cubicBezTo>
                      <a:pt x="109" y="113"/>
                      <a:pt x="109" y="113"/>
                      <a:pt x="109" y="113"/>
                    </a:cubicBezTo>
                    <a:cubicBezTo>
                      <a:pt x="109" y="113"/>
                      <a:pt x="109" y="113"/>
                      <a:pt x="109" y="113"/>
                    </a:cubicBezTo>
                    <a:cubicBezTo>
                      <a:pt x="109" y="113"/>
                      <a:pt x="109" y="113"/>
                      <a:pt x="109" y="113"/>
                    </a:cubicBezTo>
                    <a:cubicBezTo>
                      <a:pt x="108" y="113"/>
                      <a:pt x="108" y="113"/>
                      <a:pt x="108" y="113"/>
                    </a:cubicBezTo>
                    <a:cubicBezTo>
                      <a:pt x="108" y="113"/>
                      <a:pt x="108" y="113"/>
                      <a:pt x="108" y="113"/>
                    </a:cubicBezTo>
                    <a:cubicBezTo>
                      <a:pt x="108" y="113"/>
                      <a:pt x="108" y="113"/>
                      <a:pt x="108" y="113"/>
                    </a:cubicBezTo>
                    <a:cubicBezTo>
                      <a:pt x="108" y="113"/>
                      <a:pt x="108" y="113"/>
                      <a:pt x="108" y="113"/>
                    </a:cubicBezTo>
                    <a:cubicBezTo>
                      <a:pt x="108" y="113"/>
                      <a:pt x="108" y="113"/>
                      <a:pt x="108" y="113"/>
                    </a:cubicBezTo>
                    <a:cubicBezTo>
                      <a:pt x="108" y="113"/>
                      <a:pt x="108" y="113"/>
                      <a:pt x="108" y="113"/>
                    </a:cubicBezTo>
                    <a:cubicBezTo>
                      <a:pt x="108" y="113"/>
                      <a:pt x="108" y="113"/>
                      <a:pt x="108" y="113"/>
                    </a:cubicBezTo>
                    <a:cubicBezTo>
                      <a:pt x="108" y="113"/>
                      <a:pt x="108" y="113"/>
                      <a:pt x="108" y="113"/>
                    </a:cubicBezTo>
                    <a:cubicBezTo>
                      <a:pt x="108" y="114"/>
                      <a:pt x="108" y="114"/>
                      <a:pt x="108" y="114"/>
                    </a:cubicBezTo>
                    <a:cubicBezTo>
                      <a:pt x="108" y="114"/>
                      <a:pt x="108" y="114"/>
                      <a:pt x="108" y="114"/>
                    </a:cubicBezTo>
                    <a:cubicBezTo>
                      <a:pt x="108" y="114"/>
                      <a:pt x="108" y="114"/>
                      <a:pt x="108" y="114"/>
                    </a:cubicBezTo>
                    <a:cubicBezTo>
                      <a:pt x="108" y="114"/>
                      <a:pt x="108" y="114"/>
                      <a:pt x="108" y="114"/>
                    </a:cubicBezTo>
                    <a:cubicBezTo>
                      <a:pt x="108" y="114"/>
                      <a:pt x="108" y="114"/>
                      <a:pt x="108" y="114"/>
                    </a:cubicBezTo>
                    <a:close/>
                    <a:moveTo>
                      <a:pt x="101" y="110"/>
                    </a:moveTo>
                    <a:cubicBezTo>
                      <a:pt x="101" y="110"/>
                      <a:pt x="101" y="110"/>
                      <a:pt x="101" y="110"/>
                    </a:cubicBezTo>
                    <a:cubicBezTo>
                      <a:pt x="101" y="110"/>
                      <a:pt x="101" y="110"/>
                      <a:pt x="101" y="110"/>
                    </a:cubicBezTo>
                    <a:cubicBezTo>
                      <a:pt x="102" y="110"/>
                      <a:pt x="102" y="110"/>
                      <a:pt x="102" y="110"/>
                    </a:cubicBezTo>
                    <a:cubicBezTo>
                      <a:pt x="102" y="110"/>
                      <a:pt x="102" y="110"/>
                      <a:pt x="102" y="110"/>
                    </a:cubicBezTo>
                    <a:cubicBezTo>
                      <a:pt x="102" y="111"/>
                      <a:pt x="102" y="111"/>
                      <a:pt x="102" y="111"/>
                    </a:cubicBezTo>
                    <a:cubicBezTo>
                      <a:pt x="102" y="110"/>
                      <a:pt x="102" y="110"/>
                      <a:pt x="102" y="110"/>
                    </a:cubicBezTo>
                    <a:cubicBezTo>
                      <a:pt x="102" y="110"/>
                      <a:pt x="102" y="110"/>
                      <a:pt x="102" y="110"/>
                    </a:cubicBezTo>
                    <a:cubicBezTo>
                      <a:pt x="102" y="110"/>
                      <a:pt x="102" y="110"/>
                      <a:pt x="102" y="110"/>
                    </a:cubicBezTo>
                    <a:cubicBezTo>
                      <a:pt x="101" y="110"/>
                      <a:pt x="101" y="110"/>
                      <a:pt x="101" y="110"/>
                    </a:cubicBezTo>
                    <a:cubicBezTo>
                      <a:pt x="101" y="110"/>
                      <a:pt x="101" y="110"/>
                      <a:pt x="101" y="110"/>
                    </a:cubicBezTo>
                    <a:close/>
                    <a:moveTo>
                      <a:pt x="102" y="110"/>
                    </a:moveTo>
                    <a:cubicBezTo>
                      <a:pt x="102" y="110"/>
                      <a:pt x="102" y="110"/>
                      <a:pt x="102" y="110"/>
                    </a:cubicBezTo>
                    <a:cubicBezTo>
                      <a:pt x="102" y="110"/>
                      <a:pt x="102" y="110"/>
                      <a:pt x="102" y="110"/>
                    </a:cubicBezTo>
                    <a:cubicBezTo>
                      <a:pt x="102" y="111"/>
                      <a:pt x="102" y="111"/>
                      <a:pt x="102" y="111"/>
                    </a:cubicBezTo>
                    <a:lnTo>
                      <a:pt x="102" y="110"/>
                    </a:lnTo>
                    <a:close/>
                    <a:moveTo>
                      <a:pt x="101" y="110"/>
                    </a:moveTo>
                    <a:cubicBezTo>
                      <a:pt x="101" y="110"/>
                      <a:pt x="101" y="110"/>
                      <a:pt x="101" y="110"/>
                    </a:cubicBezTo>
                    <a:cubicBezTo>
                      <a:pt x="101" y="110"/>
                      <a:pt x="101" y="110"/>
                      <a:pt x="101" y="110"/>
                    </a:cubicBezTo>
                    <a:cubicBezTo>
                      <a:pt x="101" y="110"/>
                      <a:pt x="101" y="110"/>
                      <a:pt x="101" y="110"/>
                    </a:cubicBezTo>
                    <a:cubicBezTo>
                      <a:pt x="101" y="110"/>
                      <a:pt x="101" y="110"/>
                      <a:pt x="101" y="110"/>
                    </a:cubicBezTo>
                    <a:cubicBezTo>
                      <a:pt x="101" y="110"/>
                      <a:pt x="101" y="110"/>
                      <a:pt x="101" y="110"/>
                    </a:cubicBezTo>
                    <a:close/>
                    <a:moveTo>
                      <a:pt x="12" y="59"/>
                    </a:moveTo>
                    <a:cubicBezTo>
                      <a:pt x="12" y="59"/>
                      <a:pt x="12" y="59"/>
                      <a:pt x="12" y="59"/>
                    </a:cubicBezTo>
                    <a:cubicBezTo>
                      <a:pt x="12" y="59"/>
                      <a:pt x="12" y="59"/>
                      <a:pt x="12" y="59"/>
                    </a:cubicBezTo>
                    <a:cubicBezTo>
                      <a:pt x="12" y="59"/>
                      <a:pt x="12" y="59"/>
                      <a:pt x="12" y="59"/>
                    </a:cubicBezTo>
                    <a:close/>
                    <a:moveTo>
                      <a:pt x="100" y="109"/>
                    </a:moveTo>
                    <a:cubicBezTo>
                      <a:pt x="100" y="109"/>
                      <a:pt x="100" y="109"/>
                      <a:pt x="100" y="109"/>
                    </a:cubicBezTo>
                    <a:cubicBezTo>
                      <a:pt x="100" y="109"/>
                      <a:pt x="100" y="109"/>
                      <a:pt x="100" y="109"/>
                    </a:cubicBezTo>
                    <a:cubicBezTo>
                      <a:pt x="100" y="109"/>
                      <a:pt x="100" y="109"/>
                      <a:pt x="100" y="109"/>
                    </a:cubicBezTo>
                    <a:cubicBezTo>
                      <a:pt x="100" y="109"/>
                      <a:pt x="100" y="109"/>
                      <a:pt x="100" y="109"/>
                    </a:cubicBezTo>
                    <a:cubicBezTo>
                      <a:pt x="100" y="109"/>
                      <a:pt x="100" y="109"/>
                      <a:pt x="100" y="109"/>
                    </a:cubicBezTo>
                    <a:cubicBezTo>
                      <a:pt x="100" y="109"/>
                      <a:pt x="100" y="109"/>
                      <a:pt x="100" y="109"/>
                    </a:cubicBezTo>
                    <a:close/>
                    <a:moveTo>
                      <a:pt x="66" y="89"/>
                    </a:moveTo>
                    <a:cubicBezTo>
                      <a:pt x="66" y="89"/>
                      <a:pt x="66" y="89"/>
                      <a:pt x="66" y="89"/>
                    </a:cubicBezTo>
                    <a:cubicBezTo>
                      <a:pt x="65" y="89"/>
                      <a:pt x="65" y="89"/>
                      <a:pt x="65" y="89"/>
                    </a:cubicBezTo>
                    <a:cubicBezTo>
                      <a:pt x="65" y="89"/>
                      <a:pt x="65" y="89"/>
                      <a:pt x="65" y="89"/>
                    </a:cubicBezTo>
                    <a:cubicBezTo>
                      <a:pt x="65" y="89"/>
                      <a:pt x="65" y="89"/>
                      <a:pt x="65" y="89"/>
                    </a:cubicBezTo>
                    <a:cubicBezTo>
                      <a:pt x="65" y="89"/>
                      <a:pt x="65" y="89"/>
                      <a:pt x="65" y="89"/>
                    </a:cubicBezTo>
                    <a:cubicBezTo>
                      <a:pt x="65" y="89"/>
                      <a:pt x="65" y="89"/>
                      <a:pt x="65" y="89"/>
                    </a:cubicBezTo>
                    <a:cubicBezTo>
                      <a:pt x="65" y="89"/>
                      <a:pt x="65" y="89"/>
                      <a:pt x="65" y="89"/>
                    </a:cubicBezTo>
                    <a:cubicBezTo>
                      <a:pt x="65" y="89"/>
                      <a:pt x="65" y="89"/>
                      <a:pt x="65" y="89"/>
                    </a:cubicBezTo>
                    <a:cubicBezTo>
                      <a:pt x="65" y="89"/>
                      <a:pt x="65" y="89"/>
                      <a:pt x="65" y="89"/>
                    </a:cubicBezTo>
                    <a:cubicBezTo>
                      <a:pt x="65" y="89"/>
                      <a:pt x="65" y="89"/>
                      <a:pt x="65" y="89"/>
                    </a:cubicBezTo>
                    <a:cubicBezTo>
                      <a:pt x="65" y="89"/>
                      <a:pt x="65" y="89"/>
                      <a:pt x="65" y="89"/>
                    </a:cubicBezTo>
                    <a:cubicBezTo>
                      <a:pt x="66" y="89"/>
                      <a:pt x="66" y="89"/>
                      <a:pt x="66" y="89"/>
                    </a:cubicBezTo>
                    <a:cubicBezTo>
                      <a:pt x="66" y="89"/>
                      <a:pt x="66" y="89"/>
                      <a:pt x="66" y="89"/>
                    </a:cubicBezTo>
                    <a:cubicBezTo>
                      <a:pt x="66" y="89"/>
                      <a:pt x="66" y="89"/>
                      <a:pt x="66" y="89"/>
                    </a:cubicBezTo>
                    <a:close/>
                    <a:moveTo>
                      <a:pt x="110" y="115"/>
                    </a:moveTo>
                    <a:cubicBezTo>
                      <a:pt x="110" y="115"/>
                      <a:pt x="110" y="115"/>
                      <a:pt x="110" y="115"/>
                    </a:cubicBezTo>
                    <a:cubicBezTo>
                      <a:pt x="110" y="115"/>
                      <a:pt x="110" y="115"/>
                      <a:pt x="110" y="115"/>
                    </a:cubicBezTo>
                    <a:close/>
                    <a:moveTo>
                      <a:pt x="101" y="110"/>
                    </a:moveTo>
                    <a:cubicBezTo>
                      <a:pt x="101" y="110"/>
                      <a:pt x="101" y="110"/>
                      <a:pt x="101" y="110"/>
                    </a:cubicBezTo>
                    <a:cubicBezTo>
                      <a:pt x="101" y="110"/>
                      <a:pt x="101" y="110"/>
                      <a:pt x="101" y="110"/>
                    </a:cubicBezTo>
                    <a:cubicBezTo>
                      <a:pt x="101" y="110"/>
                      <a:pt x="101" y="110"/>
                      <a:pt x="101" y="110"/>
                    </a:cubicBezTo>
                    <a:cubicBezTo>
                      <a:pt x="101" y="110"/>
                      <a:pt x="101" y="110"/>
                      <a:pt x="101" y="110"/>
                    </a:cubicBezTo>
                    <a:cubicBezTo>
                      <a:pt x="101" y="110"/>
                      <a:pt x="101" y="110"/>
                      <a:pt x="101" y="110"/>
                    </a:cubicBezTo>
                    <a:close/>
                    <a:moveTo>
                      <a:pt x="53" y="82"/>
                    </a:moveTo>
                    <a:cubicBezTo>
                      <a:pt x="53" y="82"/>
                      <a:pt x="53" y="82"/>
                      <a:pt x="53" y="82"/>
                    </a:cubicBezTo>
                    <a:cubicBezTo>
                      <a:pt x="53" y="82"/>
                      <a:pt x="53" y="82"/>
                      <a:pt x="53" y="82"/>
                    </a:cubicBezTo>
                    <a:cubicBezTo>
                      <a:pt x="53" y="82"/>
                      <a:pt x="53" y="82"/>
                      <a:pt x="53" y="82"/>
                    </a:cubicBezTo>
                    <a:cubicBezTo>
                      <a:pt x="53" y="83"/>
                      <a:pt x="53" y="83"/>
                      <a:pt x="53" y="83"/>
                    </a:cubicBezTo>
                    <a:cubicBezTo>
                      <a:pt x="53" y="83"/>
                      <a:pt x="53" y="83"/>
                      <a:pt x="53" y="83"/>
                    </a:cubicBezTo>
                    <a:cubicBezTo>
                      <a:pt x="53" y="83"/>
                      <a:pt x="53" y="83"/>
                      <a:pt x="53" y="83"/>
                    </a:cubicBezTo>
                    <a:cubicBezTo>
                      <a:pt x="53" y="83"/>
                      <a:pt x="53" y="83"/>
                      <a:pt x="53" y="83"/>
                    </a:cubicBezTo>
                    <a:cubicBezTo>
                      <a:pt x="53" y="83"/>
                      <a:pt x="53" y="83"/>
                      <a:pt x="53" y="83"/>
                    </a:cubicBezTo>
                    <a:cubicBezTo>
                      <a:pt x="54" y="83"/>
                      <a:pt x="54" y="83"/>
                      <a:pt x="54" y="83"/>
                    </a:cubicBezTo>
                    <a:cubicBezTo>
                      <a:pt x="54" y="83"/>
                      <a:pt x="54" y="83"/>
                      <a:pt x="54" y="83"/>
                    </a:cubicBezTo>
                    <a:cubicBezTo>
                      <a:pt x="54" y="83"/>
                      <a:pt x="54" y="83"/>
                      <a:pt x="54" y="83"/>
                    </a:cubicBezTo>
                    <a:cubicBezTo>
                      <a:pt x="54" y="82"/>
                      <a:pt x="54" y="82"/>
                      <a:pt x="54" y="82"/>
                    </a:cubicBezTo>
                    <a:cubicBezTo>
                      <a:pt x="54" y="82"/>
                      <a:pt x="54" y="82"/>
                      <a:pt x="54" y="82"/>
                    </a:cubicBezTo>
                    <a:cubicBezTo>
                      <a:pt x="53" y="82"/>
                      <a:pt x="53" y="82"/>
                      <a:pt x="53" y="82"/>
                    </a:cubicBezTo>
                    <a:close/>
                    <a:moveTo>
                      <a:pt x="12" y="59"/>
                    </a:moveTo>
                    <a:cubicBezTo>
                      <a:pt x="12" y="59"/>
                      <a:pt x="12" y="59"/>
                      <a:pt x="12" y="59"/>
                    </a:cubicBezTo>
                    <a:cubicBezTo>
                      <a:pt x="12" y="59"/>
                      <a:pt x="12" y="59"/>
                      <a:pt x="12" y="59"/>
                    </a:cubicBezTo>
                    <a:cubicBezTo>
                      <a:pt x="12" y="59"/>
                      <a:pt x="12" y="59"/>
                      <a:pt x="12" y="59"/>
                    </a:cubicBezTo>
                    <a:cubicBezTo>
                      <a:pt x="12" y="59"/>
                      <a:pt x="12" y="59"/>
                      <a:pt x="12" y="59"/>
                    </a:cubicBezTo>
                    <a:cubicBezTo>
                      <a:pt x="12" y="59"/>
                      <a:pt x="12" y="59"/>
                      <a:pt x="12" y="59"/>
                    </a:cubicBezTo>
                    <a:close/>
                    <a:moveTo>
                      <a:pt x="110" y="114"/>
                    </a:moveTo>
                    <a:cubicBezTo>
                      <a:pt x="110" y="114"/>
                      <a:pt x="110" y="114"/>
                      <a:pt x="110" y="114"/>
                    </a:cubicBezTo>
                    <a:cubicBezTo>
                      <a:pt x="110" y="114"/>
                      <a:pt x="110" y="114"/>
                      <a:pt x="110" y="114"/>
                    </a:cubicBezTo>
                    <a:cubicBezTo>
                      <a:pt x="110" y="114"/>
                      <a:pt x="110" y="114"/>
                      <a:pt x="110" y="114"/>
                    </a:cubicBezTo>
                    <a:cubicBezTo>
                      <a:pt x="110" y="114"/>
                      <a:pt x="110" y="114"/>
                      <a:pt x="110" y="114"/>
                    </a:cubicBezTo>
                    <a:cubicBezTo>
                      <a:pt x="110" y="115"/>
                      <a:pt x="110" y="115"/>
                      <a:pt x="110" y="115"/>
                    </a:cubicBezTo>
                    <a:cubicBezTo>
                      <a:pt x="110" y="114"/>
                      <a:pt x="110" y="114"/>
                      <a:pt x="110" y="114"/>
                    </a:cubicBezTo>
                    <a:cubicBezTo>
                      <a:pt x="110" y="114"/>
                      <a:pt x="110" y="114"/>
                      <a:pt x="110" y="114"/>
                    </a:cubicBezTo>
                    <a:cubicBezTo>
                      <a:pt x="110" y="114"/>
                      <a:pt x="110" y="114"/>
                      <a:pt x="110" y="114"/>
                    </a:cubicBezTo>
                    <a:cubicBezTo>
                      <a:pt x="110" y="114"/>
                      <a:pt x="110" y="114"/>
                      <a:pt x="110" y="114"/>
                    </a:cubicBezTo>
                    <a:cubicBezTo>
                      <a:pt x="110" y="114"/>
                      <a:pt x="110" y="114"/>
                      <a:pt x="110" y="114"/>
                    </a:cubicBezTo>
                    <a:close/>
                    <a:moveTo>
                      <a:pt x="66" y="89"/>
                    </a:moveTo>
                    <a:cubicBezTo>
                      <a:pt x="66" y="89"/>
                      <a:pt x="66" y="89"/>
                      <a:pt x="66" y="89"/>
                    </a:cubicBezTo>
                    <a:cubicBezTo>
                      <a:pt x="66" y="89"/>
                      <a:pt x="66" y="89"/>
                      <a:pt x="66" y="89"/>
                    </a:cubicBezTo>
                    <a:cubicBezTo>
                      <a:pt x="66" y="89"/>
                      <a:pt x="66" y="89"/>
                      <a:pt x="66" y="89"/>
                    </a:cubicBezTo>
                    <a:cubicBezTo>
                      <a:pt x="66" y="89"/>
                      <a:pt x="66" y="89"/>
                      <a:pt x="66" y="89"/>
                    </a:cubicBezTo>
                    <a:close/>
                    <a:moveTo>
                      <a:pt x="66" y="89"/>
                    </a:moveTo>
                    <a:cubicBezTo>
                      <a:pt x="66" y="89"/>
                      <a:pt x="66" y="89"/>
                      <a:pt x="66" y="89"/>
                    </a:cubicBezTo>
                    <a:cubicBezTo>
                      <a:pt x="66" y="89"/>
                      <a:pt x="66" y="89"/>
                      <a:pt x="66" y="89"/>
                    </a:cubicBezTo>
                    <a:cubicBezTo>
                      <a:pt x="66" y="89"/>
                      <a:pt x="66" y="89"/>
                      <a:pt x="66" y="89"/>
                    </a:cubicBezTo>
                    <a:cubicBezTo>
                      <a:pt x="66" y="89"/>
                      <a:pt x="66" y="89"/>
                      <a:pt x="66" y="89"/>
                    </a:cubicBezTo>
                    <a:close/>
                    <a:moveTo>
                      <a:pt x="110" y="114"/>
                    </a:moveTo>
                    <a:cubicBezTo>
                      <a:pt x="110" y="114"/>
                      <a:pt x="110" y="114"/>
                      <a:pt x="110" y="114"/>
                    </a:cubicBezTo>
                    <a:cubicBezTo>
                      <a:pt x="110" y="114"/>
                      <a:pt x="110" y="114"/>
                      <a:pt x="110" y="114"/>
                    </a:cubicBezTo>
                    <a:cubicBezTo>
                      <a:pt x="110" y="115"/>
                      <a:pt x="110" y="115"/>
                      <a:pt x="110" y="115"/>
                    </a:cubicBezTo>
                    <a:cubicBezTo>
                      <a:pt x="110" y="115"/>
                      <a:pt x="110" y="115"/>
                      <a:pt x="110" y="115"/>
                    </a:cubicBezTo>
                    <a:cubicBezTo>
                      <a:pt x="110" y="115"/>
                      <a:pt x="110" y="115"/>
                      <a:pt x="110" y="115"/>
                    </a:cubicBezTo>
                    <a:cubicBezTo>
                      <a:pt x="110" y="115"/>
                      <a:pt x="110" y="115"/>
                      <a:pt x="110" y="115"/>
                    </a:cubicBezTo>
                    <a:cubicBezTo>
                      <a:pt x="110" y="115"/>
                      <a:pt x="110" y="115"/>
                      <a:pt x="110" y="115"/>
                    </a:cubicBezTo>
                    <a:cubicBezTo>
                      <a:pt x="110" y="114"/>
                      <a:pt x="110" y="114"/>
                      <a:pt x="110" y="114"/>
                    </a:cubicBezTo>
                    <a:close/>
                    <a:moveTo>
                      <a:pt x="102" y="110"/>
                    </a:moveTo>
                    <a:cubicBezTo>
                      <a:pt x="102" y="110"/>
                      <a:pt x="102" y="110"/>
                      <a:pt x="102" y="110"/>
                    </a:cubicBezTo>
                    <a:cubicBezTo>
                      <a:pt x="102" y="110"/>
                      <a:pt x="102" y="110"/>
                      <a:pt x="102" y="110"/>
                    </a:cubicBezTo>
                    <a:cubicBezTo>
                      <a:pt x="102" y="110"/>
                      <a:pt x="102" y="110"/>
                      <a:pt x="102" y="110"/>
                    </a:cubicBezTo>
                    <a:cubicBezTo>
                      <a:pt x="102" y="109"/>
                      <a:pt x="102" y="109"/>
                      <a:pt x="102" y="109"/>
                    </a:cubicBezTo>
                    <a:lnTo>
                      <a:pt x="102" y="110"/>
                    </a:lnTo>
                    <a:close/>
                    <a:moveTo>
                      <a:pt x="66" y="89"/>
                    </a:moveTo>
                    <a:cubicBezTo>
                      <a:pt x="66" y="89"/>
                      <a:pt x="66" y="89"/>
                      <a:pt x="66" y="89"/>
                    </a:cubicBezTo>
                    <a:cubicBezTo>
                      <a:pt x="66" y="89"/>
                      <a:pt x="66" y="89"/>
                      <a:pt x="66" y="89"/>
                    </a:cubicBezTo>
                    <a:cubicBezTo>
                      <a:pt x="66" y="89"/>
                      <a:pt x="66" y="89"/>
                      <a:pt x="66" y="89"/>
                    </a:cubicBezTo>
                    <a:cubicBezTo>
                      <a:pt x="66" y="89"/>
                      <a:pt x="66" y="89"/>
                      <a:pt x="66" y="89"/>
                    </a:cubicBezTo>
                    <a:cubicBezTo>
                      <a:pt x="66" y="89"/>
                      <a:pt x="66" y="89"/>
                      <a:pt x="66" y="89"/>
                    </a:cubicBezTo>
                    <a:cubicBezTo>
                      <a:pt x="66" y="89"/>
                      <a:pt x="66" y="89"/>
                      <a:pt x="66" y="89"/>
                    </a:cubicBezTo>
                    <a:cubicBezTo>
                      <a:pt x="66" y="89"/>
                      <a:pt x="66" y="89"/>
                      <a:pt x="66" y="89"/>
                    </a:cubicBezTo>
                    <a:cubicBezTo>
                      <a:pt x="66" y="89"/>
                      <a:pt x="66" y="89"/>
                      <a:pt x="66" y="89"/>
                    </a:cubicBezTo>
                    <a:cubicBezTo>
                      <a:pt x="66" y="89"/>
                      <a:pt x="66" y="89"/>
                      <a:pt x="66" y="89"/>
                    </a:cubicBezTo>
                    <a:cubicBezTo>
                      <a:pt x="66" y="89"/>
                      <a:pt x="66" y="89"/>
                      <a:pt x="66" y="89"/>
                    </a:cubicBezTo>
                    <a:cubicBezTo>
                      <a:pt x="66" y="89"/>
                      <a:pt x="66" y="89"/>
                      <a:pt x="66" y="89"/>
                    </a:cubicBezTo>
                    <a:cubicBezTo>
                      <a:pt x="66" y="89"/>
                      <a:pt x="66" y="89"/>
                      <a:pt x="66" y="89"/>
                    </a:cubicBezTo>
                    <a:cubicBezTo>
                      <a:pt x="66" y="89"/>
                      <a:pt x="66" y="89"/>
                      <a:pt x="66" y="89"/>
                    </a:cubicBezTo>
                    <a:cubicBezTo>
                      <a:pt x="66" y="89"/>
                      <a:pt x="66" y="89"/>
                      <a:pt x="66" y="89"/>
                    </a:cubicBezTo>
                    <a:cubicBezTo>
                      <a:pt x="66" y="89"/>
                      <a:pt x="66" y="89"/>
                      <a:pt x="66" y="89"/>
                    </a:cubicBezTo>
                    <a:cubicBezTo>
                      <a:pt x="66" y="89"/>
                      <a:pt x="66" y="89"/>
                      <a:pt x="66" y="89"/>
                    </a:cubicBezTo>
                    <a:cubicBezTo>
                      <a:pt x="66" y="89"/>
                      <a:pt x="66" y="89"/>
                      <a:pt x="66" y="89"/>
                    </a:cubicBezTo>
                    <a:cubicBezTo>
                      <a:pt x="66" y="89"/>
                      <a:pt x="66" y="89"/>
                      <a:pt x="66" y="89"/>
                    </a:cubicBezTo>
                    <a:cubicBezTo>
                      <a:pt x="66" y="89"/>
                      <a:pt x="66" y="89"/>
                      <a:pt x="66" y="89"/>
                    </a:cubicBezTo>
                    <a:cubicBezTo>
                      <a:pt x="67" y="89"/>
                      <a:pt x="67" y="89"/>
                      <a:pt x="67" y="89"/>
                    </a:cubicBezTo>
                    <a:cubicBezTo>
                      <a:pt x="67" y="89"/>
                      <a:pt x="67" y="89"/>
                      <a:pt x="67" y="89"/>
                    </a:cubicBezTo>
                    <a:cubicBezTo>
                      <a:pt x="67" y="89"/>
                      <a:pt x="67" y="89"/>
                      <a:pt x="67" y="89"/>
                    </a:cubicBezTo>
                    <a:cubicBezTo>
                      <a:pt x="66" y="89"/>
                      <a:pt x="66" y="89"/>
                      <a:pt x="66" y="89"/>
                    </a:cubicBezTo>
                    <a:cubicBezTo>
                      <a:pt x="67" y="89"/>
                      <a:pt x="67" y="89"/>
                      <a:pt x="67" y="89"/>
                    </a:cubicBezTo>
                    <a:lnTo>
                      <a:pt x="66" y="89"/>
                    </a:lnTo>
                    <a:close/>
                    <a:moveTo>
                      <a:pt x="112" y="115"/>
                    </a:moveTo>
                    <a:cubicBezTo>
                      <a:pt x="112" y="115"/>
                      <a:pt x="112" y="115"/>
                      <a:pt x="112" y="115"/>
                    </a:cubicBezTo>
                    <a:cubicBezTo>
                      <a:pt x="111" y="115"/>
                      <a:pt x="111" y="115"/>
                      <a:pt x="111" y="115"/>
                    </a:cubicBezTo>
                    <a:cubicBezTo>
                      <a:pt x="111" y="115"/>
                      <a:pt x="111" y="115"/>
                      <a:pt x="111" y="115"/>
                    </a:cubicBezTo>
                    <a:cubicBezTo>
                      <a:pt x="111" y="115"/>
                      <a:pt x="111" y="115"/>
                      <a:pt x="111" y="115"/>
                    </a:cubicBezTo>
                    <a:cubicBezTo>
                      <a:pt x="111" y="115"/>
                      <a:pt x="111" y="115"/>
                      <a:pt x="111" y="115"/>
                    </a:cubicBezTo>
                    <a:cubicBezTo>
                      <a:pt x="112" y="115"/>
                      <a:pt x="112" y="115"/>
                      <a:pt x="112" y="115"/>
                    </a:cubicBezTo>
                    <a:close/>
                    <a:moveTo>
                      <a:pt x="66" y="89"/>
                    </a:moveTo>
                    <a:cubicBezTo>
                      <a:pt x="66" y="89"/>
                      <a:pt x="66" y="89"/>
                      <a:pt x="66" y="89"/>
                    </a:cubicBezTo>
                    <a:cubicBezTo>
                      <a:pt x="67" y="89"/>
                      <a:pt x="67" y="89"/>
                      <a:pt x="67" y="89"/>
                    </a:cubicBezTo>
                    <a:cubicBezTo>
                      <a:pt x="67" y="89"/>
                      <a:pt x="67" y="89"/>
                      <a:pt x="67" y="89"/>
                    </a:cubicBezTo>
                    <a:cubicBezTo>
                      <a:pt x="67" y="89"/>
                      <a:pt x="67" y="89"/>
                      <a:pt x="67" y="89"/>
                    </a:cubicBezTo>
                    <a:lnTo>
                      <a:pt x="66" y="89"/>
                    </a:lnTo>
                    <a:close/>
                    <a:moveTo>
                      <a:pt x="100" y="108"/>
                    </a:moveTo>
                    <a:cubicBezTo>
                      <a:pt x="100" y="108"/>
                      <a:pt x="100" y="108"/>
                      <a:pt x="100" y="108"/>
                    </a:cubicBezTo>
                    <a:cubicBezTo>
                      <a:pt x="100" y="108"/>
                      <a:pt x="100" y="108"/>
                      <a:pt x="100" y="108"/>
                    </a:cubicBezTo>
                    <a:cubicBezTo>
                      <a:pt x="100" y="108"/>
                      <a:pt x="100" y="108"/>
                      <a:pt x="100" y="108"/>
                    </a:cubicBezTo>
                    <a:cubicBezTo>
                      <a:pt x="100" y="108"/>
                      <a:pt x="100" y="108"/>
                      <a:pt x="100" y="108"/>
                    </a:cubicBezTo>
                    <a:cubicBezTo>
                      <a:pt x="100" y="108"/>
                      <a:pt x="100" y="108"/>
                      <a:pt x="100" y="108"/>
                    </a:cubicBezTo>
                    <a:close/>
                    <a:moveTo>
                      <a:pt x="92" y="104"/>
                    </a:moveTo>
                    <a:cubicBezTo>
                      <a:pt x="92" y="104"/>
                      <a:pt x="92" y="104"/>
                      <a:pt x="92" y="104"/>
                    </a:cubicBezTo>
                    <a:cubicBezTo>
                      <a:pt x="92" y="104"/>
                      <a:pt x="92" y="104"/>
                      <a:pt x="92" y="104"/>
                    </a:cubicBezTo>
                    <a:cubicBezTo>
                      <a:pt x="92" y="104"/>
                      <a:pt x="92" y="104"/>
                      <a:pt x="92" y="104"/>
                    </a:cubicBezTo>
                    <a:close/>
                    <a:moveTo>
                      <a:pt x="51" y="80"/>
                    </a:moveTo>
                    <a:cubicBezTo>
                      <a:pt x="51" y="80"/>
                      <a:pt x="51" y="80"/>
                      <a:pt x="51" y="80"/>
                    </a:cubicBezTo>
                    <a:cubicBezTo>
                      <a:pt x="51" y="80"/>
                      <a:pt x="51" y="80"/>
                      <a:pt x="51" y="80"/>
                    </a:cubicBezTo>
                    <a:cubicBezTo>
                      <a:pt x="51" y="80"/>
                      <a:pt x="51" y="80"/>
                      <a:pt x="51" y="80"/>
                    </a:cubicBezTo>
                    <a:cubicBezTo>
                      <a:pt x="51" y="80"/>
                      <a:pt x="51" y="80"/>
                      <a:pt x="51" y="80"/>
                    </a:cubicBezTo>
                    <a:cubicBezTo>
                      <a:pt x="51" y="80"/>
                      <a:pt x="51" y="80"/>
                      <a:pt x="51" y="80"/>
                    </a:cubicBezTo>
                    <a:close/>
                    <a:moveTo>
                      <a:pt x="110" y="114"/>
                    </a:moveTo>
                    <a:cubicBezTo>
                      <a:pt x="110" y="114"/>
                      <a:pt x="110" y="114"/>
                      <a:pt x="110" y="114"/>
                    </a:cubicBezTo>
                    <a:cubicBezTo>
                      <a:pt x="110" y="114"/>
                      <a:pt x="110" y="114"/>
                      <a:pt x="110" y="114"/>
                    </a:cubicBezTo>
                    <a:cubicBezTo>
                      <a:pt x="110" y="114"/>
                      <a:pt x="110" y="114"/>
                      <a:pt x="110" y="114"/>
                    </a:cubicBezTo>
                    <a:cubicBezTo>
                      <a:pt x="110" y="114"/>
                      <a:pt x="110" y="114"/>
                      <a:pt x="110" y="114"/>
                    </a:cubicBezTo>
                    <a:cubicBezTo>
                      <a:pt x="110" y="114"/>
                      <a:pt x="110" y="114"/>
                      <a:pt x="110" y="114"/>
                    </a:cubicBezTo>
                    <a:close/>
                    <a:moveTo>
                      <a:pt x="101" y="108"/>
                    </a:moveTo>
                    <a:cubicBezTo>
                      <a:pt x="101" y="108"/>
                      <a:pt x="101" y="108"/>
                      <a:pt x="101" y="108"/>
                    </a:cubicBezTo>
                    <a:cubicBezTo>
                      <a:pt x="101" y="108"/>
                      <a:pt x="101" y="108"/>
                      <a:pt x="101" y="108"/>
                    </a:cubicBezTo>
                    <a:cubicBezTo>
                      <a:pt x="101" y="108"/>
                      <a:pt x="101" y="108"/>
                      <a:pt x="101" y="108"/>
                    </a:cubicBezTo>
                    <a:cubicBezTo>
                      <a:pt x="101" y="108"/>
                      <a:pt x="101" y="108"/>
                      <a:pt x="101" y="108"/>
                    </a:cubicBezTo>
                    <a:cubicBezTo>
                      <a:pt x="101" y="108"/>
                      <a:pt x="101" y="108"/>
                      <a:pt x="101" y="108"/>
                    </a:cubicBezTo>
                    <a:cubicBezTo>
                      <a:pt x="101" y="108"/>
                      <a:pt x="101" y="108"/>
                      <a:pt x="101" y="108"/>
                    </a:cubicBezTo>
                    <a:cubicBezTo>
                      <a:pt x="101" y="108"/>
                      <a:pt x="101" y="108"/>
                      <a:pt x="101" y="108"/>
                    </a:cubicBezTo>
                    <a:cubicBezTo>
                      <a:pt x="101" y="108"/>
                      <a:pt x="101" y="108"/>
                      <a:pt x="101" y="108"/>
                    </a:cubicBezTo>
                    <a:cubicBezTo>
                      <a:pt x="101" y="108"/>
                      <a:pt x="101" y="108"/>
                      <a:pt x="101" y="108"/>
                    </a:cubicBezTo>
                    <a:cubicBezTo>
                      <a:pt x="101" y="108"/>
                      <a:pt x="101" y="108"/>
                      <a:pt x="101" y="108"/>
                    </a:cubicBezTo>
                    <a:cubicBezTo>
                      <a:pt x="101" y="108"/>
                      <a:pt x="101" y="108"/>
                      <a:pt x="101" y="108"/>
                    </a:cubicBezTo>
                    <a:cubicBezTo>
                      <a:pt x="101" y="109"/>
                      <a:pt x="101" y="109"/>
                      <a:pt x="101" y="109"/>
                    </a:cubicBezTo>
                    <a:cubicBezTo>
                      <a:pt x="101" y="109"/>
                      <a:pt x="101" y="109"/>
                      <a:pt x="101" y="109"/>
                    </a:cubicBezTo>
                    <a:cubicBezTo>
                      <a:pt x="101" y="109"/>
                      <a:pt x="101" y="109"/>
                      <a:pt x="101" y="109"/>
                    </a:cubicBezTo>
                    <a:cubicBezTo>
                      <a:pt x="101" y="109"/>
                      <a:pt x="101" y="109"/>
                      <a:pt x="101" y="109"/>
                    </a:cubicBezTo>
                    <a:lnTo>
                      <a:pt x="101" y="108"/>
                    </a:lnTo>
                    <a:close/>
                    <a:moveTo>
                      <a:pt x="135" y="128"/>
                    </a:moveTo>
                    <a:cubicBezTo>
                      <a:pt x="135" y="128"/>
                      <a:pt x="135" y="128"/>
                      <a:pt x="135" y="128"/>
                    </a:cubicBezTo>
                    <a:cubicBezTo>
                      <a:pt x="135" y="128"/>
                      <a:pt x="135" y="128"/>
                      <a:pt x="135" y="128"/>
                    </a:cubicBezTo>
                    <a:cubicBezTo>
                      <a:pt x="135" y="128"/>
                      <a:pt x="135" y="128"/>
                      <a:pt x="135" y="128"/>
                    </a:cubicBezTo>
                    <a:close/>
                    <a:moveTo>
                      <a:pt x="67" y="89"/>
                    </a:moveTo>
                    <a:cubicBezTo>
                      <a:pt x="67" y="89"/>
                      <a:pt x="67" y="89"/>
                      <a:pt x="67" y="89"/>
                    </a:cubicBezTo>
                    <a:cubicBezTo>
                      <a:pt x="67" y="89"/>
                      <a:pt x="67" y="89"/>
                      <a:pt x="67" y="89"/>
                    </a:cubicBezTo>
                    <a:cubicBezTo>
                      <a:pt x="67" y="89"/>
                      <a:pt x="67" y="89"/>
                      <a:pt x="67" y="89"/>
                    </a:cubicBezTo>
                    <a:cubicBezTo>
                      <a:pt x="67" y="89"/>
                      <a:pt x="67" y="89"/>
                      <a:pt x="67" y="89"/>
                    </a:cubicBezTo>
                    <a:cubicBezTo>
                      <a:pt x="67" y="89"/>
                      <a:pt x="67" y="89"/>
                      <a:pt x="67" y="89"/>
                    </a:cubicBezTo>
                    <a:cubicBezTo>
                      <a:pt x="67" y="89"/>
                      <a:pt x="67" y="89"/>
                      <a:pt x="67" y="89"/>
                    </a:cubicBezTo>
                    <a:close/>
                    <a:moveTo>
                      <a:pt x="100" y="108"/>
                    </a:moveTo>
                    <a:cubicBezTo>
                      <a:pt x="100" y="108"/>
                      <a:pt x="100" y="108"/>
                      <a:pt x="100" y="108"/>
                    </a:cubicBezTo>
                    <a:cubicBezTo>
                      <a:pt x="100" y="108"/>
                      <a:pt x="100" y="108"/>
                      <a:pt x="100" y="108"/>
                    </a:cubicBezTo>
                    <a:cubicBezTo>
                      <a:pt x="100" y="108"/>
                      <a:pt x="100" y="108"/>
                      <a:pt x="100" y="108"/>
                    </a:cubicBezTo>
                    <a:cubicBezTo>
                      <a:pt x="100" y="108"/>
                      <a:pt x="100" y="108"/>
                      <a:pt x="100" y="108"/>
                    </a:cubicBezTo>
                    <a:cubicBezTo>
                      <a:pt x="100" y="108"/>
                      <a:pt x="100" y="108"/>
                      <a:pt x="100" y="108"/>
                    </a:cubicBezTo>
                    <a:cubicBezTo>
                      <a:pt x="100" y="108"/>
                      <a:pt x="100" y="108"/>
                      <a:pt x="100" y="108"/>
                    </a:cubicBezTo>
                    <a:close/>
                    <a:moveTo>
                      <a:pt x="110" y="113"/>
                    </a:moveTo>
                    <a:cubicBezTo>
                      <a:pt x="110" y="113"/>
                      <a:pt x="110" y="113"/>
                      <a:pt x="110" y="113"/>
                    </a:cubicBezTo>
                    <a:cubicBezTo>
                      <a:pt x="110" y="113"/>
                      <a:pt x="110" y="113"/>
                      <a:pt x="110" y="113"/>
                    </a:cubicBezTo>
                    <a:cubicBezTo>
                      <a:pt x="110" y="114"/>
                      <a:pt x="110" y="114"/>
                      <a:pt x="110" y="114"/>
                    </a:cubicBezTo>
                    <a:lnTo>
                      <a:pt x="110" y="113"/>
                    </a:lnTo>
                    <a:close/>
                    <a:moveTo>
                      <a:pt x="67" y="89"/>
                    </a:moveTo>
                    <a:cubicBezTo>
                      <a:pt x="67" y="89"/>
                      <a:pt x="67" y="89"/>
                      <a:pt x="67" y="89"/>
                    </a:cubicBezTo>
                    <a:cubicBezTo>
                      <a:pt x="67" y="89"/>
                      <a:pt x="67" y="89"/>
                      <a:pt x="67" y="89"/>
                    </a:cubicBezTo>
                    <a:cubicBezTo>
                      <a:pt x="67" y="89"/>
                      <a:pt x="67" y="89"/>
                      <a:pt x="67" y="89"/>
                    </a:cubicBezTo>
                    <a:cubicBezTo>
                      <a:pt x="67" y="89"/>
                      <a:pt x="67" y="89"/>
                      <a:pt x="67" y="89"/>
                    </a:cubicBezTo>
                    <a:cubicBezTo>
                      <a:pt x="67" y="89"/>
                      <a:pt x="67" y="89"/>
                      <a:pt x="67" y="89"/>
                    </a:cubicBezTo>
                    <a:cubicBezTo>
                      <a:pt x="67" y="89"/>
                      <a:pt x="67" y="89"/>
                      <a:pt x="67" y="89"/>
                    </a:cubicBezTo>
                    <a:cubicBezTo>
                      <a:pt x="67" y="89"/>
                      <a:pt x="67" y="89"/>
                      <a:pt x="67" y="89"/>
                    </a:cubicBezTo>
                    <a:close/>
                    <a:moveTo>
                      <a:pt x="0" y="51"/>
                    </a:moveTo>
                    <a:cubicBezTo>
                      <a:pt x="0" y="51"/>
                      <a:pt x="0" y="51"/>
                      <a:pt x="0" y="51"/>
                    </a:cubicBezTo>
                    <a:cubicBezTo>
                      <a:pt x="0" y="51"/>
                      <a:pt x="0" y="51"/>
                      <a:pt x="0" y="51"/>
                    </a:cubicBezTo>
                    <a:cubicBezTo>
                      <a:pt x="0" y="51"/>
                      <a:pt x="0" y="51"/>
                      <a:pt x="0" y="51"/>
                    </a:cubicBezTo>
                    <a:close/>
                    <a:moveTo>
                      <a:pt x="105" y="110"/>
                    </a:moveTo>
                    <a:cubicBezTo>
                      <a:pt x="105" y="110"/>
                      <a:pt x="105" y="110"/>
                      <a:pt x="105" y="110"/>
                    </a:cubicBezTo>
                    <a:cubicBezTo>
                      <a:pt x="105" y="111"/>
                      <a:pt x="105" y="111"/>
                      <a:pt x="105" y="111"/>
                    </a:cubicBezTo>
                    <a:cubicBezTo>
                      <a:pt x="105" y="111"/>
                      <a:pt x="105" y="111"/>
                      <a:pt x="105" y="111"/>
                    </a:cubicBezTo>
                    <a:lnTo>
                      <a:pt x="105" y="110"/>
                    </a:lnTo>
                    <a:close/>
                    <a:moveTo>
                      <a:pt x="134" y="126"/>
                    </a:moveTo>
                    <a:cubicBezTo>
                      <a:pt x="134" y="126"/>
                      <a:pt x="134" y="126"/>
                      <a:pt x="134" y="126"/>
                    </a:cubicBezTo>
                    <a:cubicBezTo>
                      <a:pt x="134" y="126"/>
                      <a:pt x="134" y="126"/>
                      <a:pt x="134" y="126"/>
                    </a:cubicBezTo>
                    <a:cubicBezTo>
                      <a:pt x="134" y="126"/>
                      <a:pt x="134" y="126"/>
                      <a:pt x="134" y="126"/>
                    </a:cubicBezTo>
                    <a:cubicBezTo>
                      <a:pt x="134" y="126"/>
                      <a:pt x="134" y="126"/>
                      <a:pt x="134" y="126"/>
                    </a:cubicBezTo>
                    <a:cubicBezTo>
                      <a:pt x="134" y="126"/>
                      <a:pt x="134" y="126"/>
                      <a:pt x="134" y="126"/>
                    </a:cubicBezTo>
                    <a:close/>
                    <a:moveTo>
                      <a:pt x="81" y="96"/>
                    </a:moveTo>
                    <a:cubicBezTo>
                      <a:pt x="81" y="96"/>
                      <a:pt x="81" y="96"/>
                      <a:pt x="81" y="96"/>
                    </a:cubicBezTo>
                    <a:cubicBezTo>
                      <a:pt x="82" y="96"/>
                      <a:pt x="82" y="96"/>
                      <a:pt x="82" y="96"/>
                    </a:cubicBezTo>
                    <a:cubicBezTo>
                      <a:pt x="81" y="96"/>
                      <a:pt x="81" y="96"/>
                      <a:pt x="81" y="96"/>
                    </a:cubicBezTo>
                    <a:cubicBezTo>
                      <a:pt x="81" y="96"/>
                      <a:pt x="81" y="96"/>
                      <a:pt x="81" y="96"/>
                    </a:cubicBezTo>
                    <a:cubicBezTo>
                      <a:pt x="81" y="96"/>
                      <a:pt x="81" y="96"/>
                      <a:pt x="81" y="96"/>
                    </a:cubicBezTo>
                    <a:cubicBezTo>
                      <a:pt x="81" y="96"/>
                      <a:pt x="81" y="96"/>
                      <a:pt x="81" y="96"/>
                    </a:cubicBezTo>
                    <a:close/>
                    <a:moveTo>
                      <a:pt x="105" y="109"/>
                    </a:moveTo>
                    <a:cubicBezTo>
                      <a:pt x="105" y="109"/>
                      <a:pt x="105" y="109"/>
                      <a:pt x="105" y="109"/>
                    </a:cubicBezTo>
                    <a:cubicBezTo>
                      <a:pt x="105" y="109"/>
                      <a:pt x="105" y="109"/>
                      <a:pt x="105" y="109"/>
                    </a:cubicBezTo>
                    <a:cubicBezTo>
                      <a:pt x="105" y="109"/>
                      <a:pt x="105" y="109"/>
                      <a:pt x="105" y="109"/>
                    </a:cubicBezTo>
                    <a:cubicBezTo>
                      <a:pt x="105" y="109"/>
                      <a:pt x="105" y="109"/>
                      <a:pt x="105" y="109"/>
                    </a:cubicBezTo>
                    <a:close/>
                    <a:moveTo>
                      <a:pt x="81" y="93"/>
                    </a:moveTo>
                    <a:cubicBezTo>
                      <a:pt x="81" y="93"/>
                      <a:pt x="81" y="93"/>
                      <a:pt x="81" y="93"/>
                    </a:cubicBezTo>
                    <a:cubicBezTo>
                      <a:pt x="81" y="93"/>
                      <a:pt x="81" y="93"/>
                      <a:pt x="81" y="93"/>
                    </a:cubicBezTo>
                    <a:cubicBezTo>
                      <a:pt x="81" y="93"/>
                      <a:pt x="81" y="93"/>
                      <a:pt x="81" y="93"/>
                    </a:cubicBezTo>
                    <a:cubicBezTo>
                      <a:pt x="81" y="93"/>
                      <a:pt x="81" y="93"/>
                      <a:pt x="81" y="93"/>
                    </a:cubicBezTo>
                    <a:cubicBezTo>
                      <a:pt x="81" y="93"/>
                      <a:pt x="81" y="93"/>
                      <a:pt x="81" y="93"/>
                    </a:cubicBezTo>
                    <a:cubicBezTo>
                      <a:pt x="81" y="93"/>
                      <a:pt x="81" y="93"/>
                      <a:pt x="81" y="93"/>
                    </a:cubicBezTo>
                    <a:cubicBezTo>
                      <a:pt x="82" y="94"/>
                      <a:pt x="82" y="94"/>
                      <a:pt x="82" y="94"/>
                    </a:cubicBezTo>
                    <a:cubicBezTo>
                      <a:pt x="81" y="94"/>
                      <a:pt x="81" y="94"/>
                      <a:pt x="81" y="94"/>
                    </a:cubicBezTo>
                    <a:cubicBezTo>
                      <a:pt x="82" y="94"/>
                      <a:pt x="82" y="94"/>
                      <a:pt x="82" y="94"/>
                    </a:cubicBezTo>
                    <a:cubicBezTo>
                      <a:pt x="82" y="94"/>
                      <a:pt x="82" y="94"/>
                      <a:pt x="82" y="94"/>
                    </a:cubicBezTo>
                    <a:cubicBezTo>
                      <a:pt x="81" y="94"/>
                      <a:pt x="81" y="94"/>
                      <a:pt x="81" y="94"/>
                    </a:cubicBezTo>
                    <a:cubicBezTo>
                      <a:pt x="81" y="94"/>
                      <a:pt x="81" y="94"/>
                      <a:pt x="81" y="94"/>
                    </a:cubicBezTo>
                    <a:cubicBezTo>
                      <a:pt x="81" y="94"/>
                      <a:pt x="81" y="94"/>
                      <a:pt x="81" y="94"/>
                    </a:cubicBezTo>
                    <a:cubicBezTo>
                      <a:pt x="82" y="94"/>
                      <a:pt x="82" y="94"/>
                      <a:pt x="82" y="94"/>
                    </a:cubicBezTo>
                    <a:cubicBezTo>
                      <a:pt x="82" y="94"/>
                      <a:pt x="82" y="94"/>
                      <a:pt x="82" y="94"/>
                    </a:cubicBezTo>
                    <a:cubicBezTo>
                      <a:pt x="82" y="94"/>
                      <a:pt x="82" y="94"/>
                      <a:pt x="82" y="94"/>
                    </a:cubicBezTo>
                    <a:cubicBezTo>
                      <a:pt x="82" y="94"/>
                      <a:pt x="82" y="94"/>
                      <a:pt x="82" y="94"/>
                    </a:cubicBezTo>
                    <a:cubicBezTo>
                      <a:pt x="82" y="94"/>
                      <a:pt x="82" y="94"/>
                      <a:pt x="82" y="94"/>
                    </a:cubicBezTo>
                    <a:cubicBezTo>
                      <a:pt x="82" y="94"/>
                      <a:pt x="82" y="94"/>
                      <a:pt x="82" y="94"/>
                    </a:cubicBezTo>
                    <a:cubicBezTo>
                      <a:pt x="82" y="94"/>
                      <a:pt x="82" y="94"/>
                      <a:pt x="82" y="94"/>
                    </a:cubicBezTo>
                    <a:cubicBezTo>
                      <a:pt x="82" y="94"/>
                      <a:pt x="82" y="94"/>
                      <a:pt x="82" y="94"/>
                    </a:cubicBezTo>
                    <a:cubicBezTo>
                      <a:pt x="82" y="94"/>
                      <a:pt x="82" y="94"/>
                      <a:pt x="82" y="94"/>
                    </a:cubicBezTo>
                    <a:cubicBezTo>
                      <a:pt x="82" y="94"/>
                      <a:pt x="82" y="94"/>
                      <a:pt x="82" y="94"/>
                    </a:cubicBezTo>
                    <a:cubicBezTo>
                      <a:pt x="82" y="95"/>
                      <a:pt x="82" y="95"/>
                      <a:pt x="82" y="95"/>
                    </a:cubicBezTo>
                    <a:cubicBezTo>
                      <a:pt x="82" y="94"/>
                      <a:pt x="82" y="94"/>
                      <a:pt x="82" y="94"/>
                    </a:cubicBezTo>
                    <a:cubicBezTo>
                      <a:pt x="82" y="95"/>
                      <a:pt x="82" y="95"/>
                      <a:pt x="82" y="95"/>
                    </a:cubicBezTo>
                    <a:cubicBezTo>
                      <a:pt x="82" y="94"/>
                      <a:pt x="82" y="94"/>
                      <a:pt x="82" y="94"/>
                    </a:cubicBezTo>
                    <a:cubicBezTo>
                      <a:pt x="82" y="94"/>
                      <a:pt x="82" y="94"/>
                      <a:pt x="82" y="94"/>
                    </a:cubicBezTo>
                    <a:cubicBezTo>
                      <a:pt x="82" y="95"/>
                      <a:pt x="82" y="95"/>
                      <a:pt x="82" y="95"/>
                    </a:cubicBezTo>
                    <a:cubicBezTo>
                      <a:pt x="82" y="95"/>
                      <a:pt x="82" y="95"/>
                      <a:pt x="82" y="95"/>
                    </a:cubicBezTo>
                    <a:cubicBezTo>
                      <a:pt x="82" y="95"/>
                      <a:pt x="82" y="95"/>
                      <a:pt x="82" y="95"/>
                    </a:cubicBezTo>
                    <a:cubicBezTo>
                      <a:pt x="82" y="95"/>
                      <a:pt x="82" y="95"/>
                      <a:pt x="82" y="95"/>
                    </a:cubicBezTo>
                    <a:cubicBezTo>
                      <a:pt x="82" y="95"/>
                      <a:pt x="82" y="95"/>
                      <a:pt x="82" y="95"/>
                    </a:cubicBezTo>
                    <a:cubicBezTo>
                      <a:pt x="82" y="95"/>
                      <a:pt x="82" y="95"/>
                      <a:pt x="82" y="95"/>
                    </a:cubicBezTo>
                    <a:cubicBezTo>
                      <a:pt x="82" y="95"/>
                      <a:pt x="82" y="95"/>
                      <a:pt x="82" y="95"/>
                    </a:cubicBezTo>
                    <a:cubicBezTo>
                      <a:pt x="82" y="95"/>
                      <a:pt x="82" y="95"/>
                      <a:pt x="82" y="95"/>
                    </a:cubicBezTo>
                    <a:cubicBezTo>
                      <a:pt x="82" y="95"/>
                      <a:pt x="82" y="95"/>
                      <a:pt x="82" y="95"/>
                    </a:cubicBezTo>
                    <a:cubicBezTo>
                      <a:pt x="82" y="95"/>
                      <a:pt x="82" y="95"/>
                      <a:pt x="82" y="95"/>
                    </a:cubicBezTo>
                    <a:cubicBezTo>
                      <a:pt x="82" y="95"/>
                      <a:pt x="82" y="95"/>
                      <a:pt x="82" y="95"/>
                    </a:cubicBezTo>
                    <a:cubicBezTo>
                      <a:pt x="82" y="95"/>
                      <a:pt x="82" y="95"/>
                      <a:pt x="82" y="95"/>
                    </a:cubicBezTo>
                    <a:cubicBezTo>
                      <a:pt x="82" y="95"/>
                      <a:pt x="82" y="95"/>
                      <a:pt x="82" y="95"/>
                    </a:cubicBezTo>
                    <a:cubicBezTo>
                      <a:pt x="82" y="95"/>
                      <a:pt x="82" y="95"/>
                      <a:pt x="82" y="95"/>
                    </a:cubicBezTo>
                    <a:cubicBezTo>
                      <a:pt x="83" y="95"/>
                      <a:pt x="83" y="95"/>
                      <a:pt x="83" y="95"/>
                    </a:cubicBezTo>
                    <a:cubicBezTo>
                      <a:pt x="82" y="95"/>
                      <a:pt x="82" y="95"/>
                      <a:pt x="82" y="95"/>
                    </a:cubicBezTo>
                    <a:cubicBezTo>
                      <a:pt x="82" y="95"/>
                      <a:pt x="82" y="95"/>
                      <a:pt x="82" y="95"/>
                    </a:cubicBezTo>
                    <a:cubicBezTo>
                      <a:pt x="82" y="95"/>
                      <a:pt x="82" y="95"/>
                      <a:pt x="82" y="95"/>
                    </a:cubicBezTo>
                    <a:cubicBezTo>
                      <a:pt x="82" y="95"/>
                      <a:pt x="82" y="95"/>
                      <a:pt x="82" y="95"/>
                    </a:cubicBezTo>
                    <a:cubicBezTo>
                      <a:pt x="82" y="95"/>
                      <a:pt x="82" y="95"/>
                      <a:pt x="82" y="95"/>
                    </a:cubicBezTo>
                    <a:cubicBezTo>
                      <a:pt x="82" y="95"/>
                      <a:pt x="82" y="95"/>
                      <a:pt x="82" y="95"/>
                    </a:cubicBezTo>
                    <a:cubicBezTo>
                      <a:pt x="82" y="95"/>
                      <a:pt x="82" y="95"/>
                      <a:pt x="82" y="95"/>
                    </a:cubicBezTo>
                    <a:cubicBezTo>
                      <a:pt x="82" y="95"/>
                      <a:pt x="82" y="95"/>
                      <a:pt x="82" y="95"/>
                    </a:cubicBezTo>
                    <a:cubicBezTo>
                      <a:pt x="82" y="95"/>
                      <a:pt x="82" y="95"/>
                      <a:pt x="82" y="95"/>
                    </a:cubicBezTo>
                    <a:cubicBezTo>
                      <a:pt x="82" y="95"/>
                      <a:pt x="82" y="95"/>
                      <a:pt x="82" y="95"/>
                    </a:cubicBezTo>
                    <a:cubicBezTo>
                      <a:pt x="82" y="95"/>
                      <a:pt x="82" y="95"/>
                      <a:pt x="82" y="95"/>
                    </a:cubicBezTo>
                    <a:cubicBezTo>
                      <a:pt x="82" y="95"/>
                      <a:pt x="82" y="95"/>
                      <a:pt x="82" y="95"/>
                    </a:cubicBezTo>
                    <a:cubicBezTo>
                      <a:pt x="82" y="95"/>
                      <a:pt x="82" y="95"/>
                      <a:pt x="82" y="95"/>
                    </a:cubicBezTo>
                    <a:cubicBezTo>
                      <a:pt x="82" y="95"/>
                      <a:pt x="82" y="95"/>
                      <a:pt x="82" y="95"/>
                    </a:cubicBezTo>
                    <a:cubicBezTo>
                      <a:pt x="82" y="95"/>
                      <a:pt x="82" y="95"/>
                      <a:pt x="82" y="95"/>
                    </a:cubicBezTo>
                    <a:cubicBezTo>
                      <a:pt x="82" y="95"/>
                      <a:pt x="82" y="95"/>
                      <a:pt x="82" y="95"/>
                    </a:cubicBezTo>
                    <a:cubicBezTo>
                      <a:pt x="82" y="95"/>
                      <a:pt x="82" y="95"/>
                      <a:pt x="82" y="95"/>
                    </a:cubicBezTo>
                    <a:cubicBezTo>
                      <a:pt x="82" y="95"/>
                      <a:pt x="82" y="95"/>
                      <a:pt x="82" y="95"/>
                    </a:cubicBezTo>
                    <a:cubicBezTo>
                      <a:pt x="82" y="96"/>
                      <a:pt x="82" y="96"/>
                      <a:pt x="82" y="96"/>
                    </a:cubicBezTo>
                    <a:cubicBezTo>
                      <a:pt x="82" y="95"/>
                      <a:pt x="82" y="95"/>
                      <a:pt x="82" y="95"/>
                    </a:cubicBezTo>
                    <a:cubicBezTo>
                      <a:pt x="82" y="96"/>
                      <a:pt x="82" y="96"/>
                      <a:pt x="82" y="96"/>
                    </a:cubicBezTo>
                    <a:cubicBezTo>
                      <a:pt x="82" y="96"/>
                      <a:pt x="82" y="96"/>
                      <a:pt x="82" y="96"/>
                    </a:cubicBezTo>
                    <a:cubicBezTo>
                      <a:pt x="82" y="96"/>
                      <a:pt x="82" y="96"/>
                      <a:pt x="82" y="96"/>
                    </a:cubicBezTo>
                    <a:cubicBezTo>
                      <a:pt x="82" y="96"/>
                      <a:pt x="82" y="96"/>
                      <a:pt x="82" y="96"/>
                    </a:cubicBezTo>
                    <a:cubicBezTo>
                      <a:pt x="82" y="96"/>
                      <a:pt x="82" y="96"/>
                      <a:pt x="82" y="96"/>
                    </a:cubicBezTo>
                    <a:cubicBezTo>
                      <a:pt x="82" y="96"/>
                      <a:pt x="82" y="96"/>
                      <a:pt x="82" y="96"/>
                    </a:cubicBezTo>
                    <a:cubicBezTo>
                      <a:pt x="82" y="96"/>
                      <a:pt x="82" y="96"/>
                      <a:pt x="82" y="96"/>
                    </a:cubicBezTo>
                    <a:cubicBezTo>
                      <a:pt x="82" y="96"/>
                      <a:pt x="82" y="96"/>
                      <a:pt x="82" y="96"/>
                    </a:cubicBezTo>
                    <a:cubicBezTo>
                      <a:pt x="82" y="96"/>
                      <a:pt x="82" y="96"/>
                      <a:pt x="82" y="96"/>
                    </a:cubicBezTo>
                    <a:cubicBezTo>
                      <a:pt x="82" y="96"/>
                      <a:pt x="82" y="96"/>
                      <a:pt x="82" y="96"/>
                    </a:cubicBezTo>
                    <a:cubicBezTo>
                      <a:pt x="82" y="96"/>
                      <a:pt x="82" y="96"/>
                      <a:pt x="82" y="96"/>
                    </a:cubicBezTo>
                    <a:cubicBezTo>
                      <a:pt x="82" y="96"/>
                      <a:pt x="82" y="96"/>
                      <a:pt x="82" y="96"/>
                    </a:cubicBezTo>
                    <a:cubicBezTo>
                      <a:pt x="82" y="96"/>
                      <a:pt x="82" y="96"/>
                      <a:pt x="82" y="96"/>
                    </a:cubicBezTo>
                    <a:cubicBezTo>
                      <a:pt x="82" y="96"/>
                      <a:pt x="82" y="96"/>
                      <a:pt x="82" y="96"/>
                    </a:cubicBezTo>
                    <a:cubicBezTo>
                      <a:pt x="82" y="96"/>
                      <a:pt x="82" y="96"/>
                      <a:pt x="82" y="96"/>
                    </a:cubicBezTo>
                    <a:cubicBezTo>
                      <a:pt x="82" y="96"/>
                      <a:pt x="82" y="96"/>
                      <a:pt x="82" y="96"/>
                    </a:cubicBezTo>
                    <a:cubicBezTo>
                      <a:pt x="82" y="96"/>
                      <a:pt x="82" y="96"/>
                      <a:pt x="82" y="96"/>
                    </a:cubicBezTo>
                    <a:cubicBezTo>
                      <a:pt x="82" y="96"/>
                      <a:pt x="82" y="96"/>
                      <a:pt x="82" y="96"/>
                    </a:cubicBezTo>
                    <a:cubicBezTo>
                      <a:pt x="82" y="96"/>
                      <a:pt x="82" y="96"/>
                      <a:pt x="82" y="96"/>
                    </a:cubicBezTo>
                    <a:cubicBezTo>
                      <a:pt x="82" y="96"/>
                      <a:pt x="82" y="96"/>
                      <a:pt x="82" y="96"/>
                    </a:cubicBezTo>
                    <a:cubicBezTo>
                      <a:pt x="82" y="96"/>
                      <a:pt x="82" y="96"/>
                      <a:pt x="82" y="96"/>
                    </a:cubicBezTo>
                    <a:cubicBezTo>
                      <a:pt x="82" y="96"/>
                      <a:pt x="82" y="96"/>
                      <a:pt x="82" y="96"/>
                    </a:cubicBezTo>
                    <a:cubicBezTo>
                      <a:pt x="82" y="96"/>
                      <a:pt x="82" y="96"/>
                      <a:pt x="82" y="96"/>
                    </a:cubicBezTo>
                    <a:cubicBezTo>
                      <a:pt x="82" y="96"/>
                      <a:pt x="82" y="96"/>
                      <a:pt x="82" y="96"/>
                    </a:cubicBezTo>
                    <a:cubicBezTo>
                      <a:pt x="81" y="95"/>
                      <a:pt x="81" y="95"/>
                      <a:pt x="81" y="95"/>
                    </a:cubicBezTo>
                    <a:cubicBezTo>
                      <a:pt x="81" y="96"/>
                      <a:pt x="81" y="96"/>
                      <a:pt x="81" y="96"/>
                    </a:cubicBezTo>
                    <a:cubicBezTo>
                      <a:pt x="82" y="96"/>
                      <a:pt x="82" y="96"/>
                      <a:pt x="82" y="96"/>
                    </a:cubicBezTo>
                    <a:cubicBezTo>
                      <a:pt x="81" y="96"/>
                      <a:pt x="81" y="96"/>
                      <a:pt x="81" y="96"/>
                    </a:cubicBezTo>
                    <a:cubicBezTo>
                      <a:pt x="81" y="96"/>
                      <a:pt x="81" y="96"/>
                      <a:pt x="81" y="96"/>
                    </a:cubicBezTo>
                    <a:cubicBezTo>
                      <a:pt x="81" y="96"/>
                      <a:pt x="81" y="96"/>
                      <a:pt x="81" y="96"/>
                    </a:cubicBezTo>
                    <a:cubicBezTo>
                      <a:pt x="81" y="96"/>
                      <a:pt x="81" y="96"/>
                      <a:pt x="81" y="96"/>
                    </a:cubicBezTo>
                    <a:cubicBezTo>
                      <a:pt x="81" y="96"/>
                      <a:pt x="81" y="96"/>
                      <a:pt x="81" y="96"/>
                    </a:cubicBezTo>
                    <a:cubicBezTo>
                      <a:pt x="81" y="96"/>
                      <a:pt x="81" y="96"/>
                      <a:pt x="81" y="96"/>
                    </a:cubicBezTo>
                    <a:cubicBezTo>
                      <a:pt x="81" y="95"/>
                      <a:pt x="81" y="95"/>
                      <a:pt x="81" y="95"/>
                    </a:cubicBezTo>
                    <a:cubicBezTo>
                      <a:pt x="81" y="95"/>
                      <a:pt x="81" y="95"/>
                      <a:pt x="81" y="95"/>
                    </a:cubicBezTo>
                    <a:cubicBezTo>
                      <a:pt x="81" y="95"/>
                      <a:pt x="81" y="95"/>
                      <a:pt x="81" y="95"/>
                    </a:cubicBezTo>
                    <a:cubicBezTo>
                      <a:pt x="81" y="95"/>
                      <a:pt x="81" y="95"/>
                      <a:pt x="81" y="95"/>
                    </a:cubicBezTo>
                    <a:cubicBezTo>
                      <a:pt x="81" y="95"/>
                      <a:pt x="81" y="95"/>
                      <a:pt x="81" y="95"/>
                    </a:cubicBezTo>
                    <a:cubicBezTo>
                      <a:pt x="81" y="95"/>
                      <a:pt x="81" y="95"/>
                      <a:pt x="81" y="95"/>
                    </a:cubicBezTo>
                    <a:cubicBezTo>
                      <a:pt x="81" y="95"/>
                      <a:pt x="81" y="95"/>
                      <a:pt x="81" y="95"/>
                    </a:cubicBezTo>
                    <a:cubicBezTo>
                      <a:pt x="81" y="95"/>
                      <a:pt x="81" y="95"/>
                      <a:pt x="81" y="95"/>
                    </a:cubicBezTo>
                    <a:cubicBezTo>
                      <a:pt x="81" y="95"/>
                      <a:pt x="81" y="95"/>
                      <a:pt x="81" y="95"/>
                    </a:cubicBezTo>
                    <a:cubicBezTo>
                      <a:pt x="81" y="95"/>
                      <a:pt x="81" y="95"/>
                      <a:pt x="81" y="95"/>
                    </a:cubicBezTo>
                    <a:cubicBezTo>
                      <a:pt x="81" y="95"/>
                      <a:pt x="81" y="95"/>
                      <a:pt x="81" y="95"/>
                    </a:cubicBezTo>
                    <a:cubicBezTo>
                      <a:pt x="81" y="95"/>
                      <a:pt x="81" y="95"/>
                      <a:pt x="81" y="95"/>
                    </a:cubicBezTo>
                    <a:cubicBezTo>
                      <a:pt x="81" y="95"/>
                      <a:pt x="81" y="95"/>
                      <a:pt x="81" y="95"/>
                    </a:cubicBezTo>
                    <a:cubicBezTo>
                      <a:pt x="81" y="95"/>
                      <a:pt x="81" y="95"/>
                      <a:pt x="81" y="95"/>
                    </a:cubicBezTo>
                    <a:cubicBezTo>
                      <a:pt x="81" y="95"/>
                      <a:pt x="81" y="95"/>
                      <a:pt x="81" y="95"/>
                    </a:cubicBezTo>
                    <a:cubicBezTo>
                      <a:pt x="81" y="95"/>
                      <a:pt x="81" y="95"/>
                      <a:pt x="81" y="95"/>
                    </a:cubicBezTo>
                    <a:cubicBezTo>
                      <a:pt x="81" y="95"/>
                      <a:pt x="81" y="95"/>
                      <a:pt x="81" y="95"/>
                    </a:cubicBezTo>
                    <a:cubicBezTo>
                      <a:pt x="81" y="95"/>
                      <a:pt x="81" y="95"/>
                      <a:pt x="81" y="95"/>
                    </a:cubicBezTo>
                    <a:cubicBezTo>
                      <a:pt x="81" y="95"/>
                      <a:pt x="81" y="95"/>
                      <a:pt x="81" y="95"/>
                    </a:cubicBezTo>
                    <a:cubicBezTo>
                      <a:pt x="80" y="95"/>
                      <a:pt x="80" y="95"/>
                      <a:pt x="80" y="95"/>
                    </a:cubicBezTo>
                    <a:cubicBezTo>
                      <a:pt x="80" y="95"/>
                      <a:pt x="80" y="95"/>
                      <a:pt x="80" y="95"/>
                    </a:cubicBezTo>
                    <a:cubicBezTo>
                      <a:pt x="80" y="95"/>
                      <a:pt x="80" y="95"/>
                      <a:pt x="80" y="95"/>
                    </a:cubicBezTo>
                    <a:cubicBezTo>
                      <a:pt x="80" y="95"/>
                      <a:pt x="80" y="95"/>
                      <a:pt x="80" y="95"/>
                    </a:cubicBezTo>
                    <a:cubicBezTo>
                      <a:pt x="80" y="95"/>
                      <a:pt x="80" y="95"/>
                      <a:pt x="80" y="95"/>
                    </a:cubicBezTo>
                    <a:cubicBezTo>
                      <a:pt x="80" y="95"/>
                      <a:pt x="80" y="95"/>
                      <a:pt x="80" y="95"/>
                    </a:cubicBezTo>
                    <a:cubicBezTo>
                      <a:pt x="80" y="95"/>
                      <a:pt x="80" y="95"/>
                      <a:pt x="80" y="95"/>
                    </a:cubicBezTo>
                    <a:cubicBezTo>
                      <a:pt x="80" y="95"/>
                      <a:pt x="80" y="95"/>
                      <a:pt x="80" y="95"/>
                    </a:cubicBezTo>
                    <a:cubicBezTo>
                      <a:pt x="80" y="95"/>
                      <a:pt x="80" y="95"/>
                      <a:pt x="80" y="95"/>
                    </a:cubicBezTo>
                    <a:cubicBezTo>
                      <a:pt x="80" y="95"/>
                      <a:pt x="80" y="95"/>
                      <a:pt x="80" y="95"/>
                    </a:cubicBezTo>
                    <a:cubicBezTo>
                      <a:pt x="80" y="95"/>
                      <a:pt x="80" y="95"/>
                      <a:pt x="80" y="95"/>
                    </a:cubicBezTo>
                    <a:cubicBezTo>
                      <a:pt x="80" y="95"/>
                      <a:pt x="80" y="95"/>
                      <a:pt x="80" y="95"/>
                    </a:cubicBezTo>
                    <a:cubicBezTo>
                      <a:pt x="80" y="95"/>
                      <a:pt x="80" y="95"/>
                      <a:pt x="80" y="95"/>
                    </a:cubicBezTo>
                    <a:cubicBezTo>
                      <a:pt x="80" y="95"/>
                      <a:pt x="80" y="95"/>
                      <a:pt x="80" y="95"/>
                    </a:cubicBezTo>
                    <a:cubicBezTo>
                      <a:pt x="80" y="95"/>
                      <a:pt x="80" y="95"/>
                      <a:pt x="80" y="95"/>
                    </a:cubicBezTo>
                    <a:cubicBezTo>
                      <a:pt x="80" y="95"/>
                      <a:pt x="80" y="95"/>
                      <a:pt x="80" y="95"/>
                    </a:cubicBezTo>
                    <a:cubicBezTo>
                      <a:pt x="79" y="95"/>
                      <a:pt x="79" y="95"/>
                      <a:pt x="79" y="95"/>
                    </a:cubicBezTo>
                    <a:cubicBezTo>
                      <a:pt x="79" y="94"/>
                      <a:pt x="79" y="94"/>
                      <a:pt x="79" y="94"/>
                    </a:cubicBezTo>
                    <a:cubicBezTo>
                      <a:pt x="79" y="95"/>
                      <a:pt x="79" y="95"/>
                      <a:pt x="79" y="95"/>
                    </a:cubicBezTo>
                    <a:cubicBezTo>
                      <a:pt x="79" y="95"/>
                      <a:pt x="79" y="95"/>
                      <a:pt x="79" y="95"/>
                    </a:cubicBezTo>
                    <a:cubicBezTo>
                      <a:pt x="79" y="94"/>
                      <a:pt x="79" y="94"/>
                      <a:pt x="79" y="94"/>
                    </a:cubicBezTo>
                    <a:cubicBezTo>
                      <a:pt x="79" y="94"/>
                      <a:pt x="79" y="94"/>
                      <a:pt x="79" y="94"/>
                    </a:cubicBezTo>
                    <a:cubicBezTo>
                      <a:pt x="79" y="94"/>
                      <a:pt x="79" y="94"/>
                      <a:pt x="79" y="94"/>
                    </a:cubicBezTo>
                    <a:cubicBezTo>
                      <a:pt x="79" y="94"/>
                      <a:pt x="79" y="94"/>
                      <a:pt x="79" y="94"/>
                    </a:cubicBezTo>
                    <a:cubicBezTo>
                      <a:pt x="79" y="94"/>
                      <a:pt x="79" y="94"/>
                      <a:pt x="79" y="94"/>
                    </a:cubicBezTo>
                    <a:cubicBezTo>
                      <a:pt x="79" y="94"/>
                      <a:pt x="79" y="94"/>
                      <a:pt x="79" y="94"/>
                    </a:cubicBezTo>
                    <a:cubicBezTo>
                      <a:pt x="79" y="94"/>
                      <a:pt x="79" y="94"/>
                      <a:pt x="79" y="94"/>
                    </a:cubicBezTo>
                    <a:cubicBezTo>
                      <a:pt x="78" y="94"/>
                      <a:pt x="78" y="94"/>
                      <a:pt x="78" y="94"/>
                    </a:cubicBezTo>
                    <a:cubicBezTo>
                      <a:pt x="78" y="94"/>
                      <a:pt x="78" y="94"/>
                      <a:pt x="78" y="94"/>
                    </a:cubicBezTo>
                    <a:cubicBezTo>
                      <a:pt x="79" y="94"/>
                      <a:pt x="79" y="94"/>
                      <a:pt x="79" y="94"/>
                    </a:cubicBezTo>
                    <a:cubicBezTo>
                      <a:pt x="79" y="94"/>
                      <a:pt x="79" y="94"/>
                      <a:pt x="79" y="94"/>
                    </a:cubicBezTo>
                    <a:cubicBezTo>
                      <a:pt x="79" y="94"/>
                      <a:pt x="79" y="94"/>
                      <a:pt x="79" y="94"/>
                    </a:cubicBezTo>
                    <a:cubicBezTo>
                      <a:pt x="79" y="94"/>
                      <a:pt x="79" y="94"/>
                      <a:pt x="79" y="94"/>
                    </a:cubicBezTo>
                    <a:cubicBezTo>
                      <a:pt x="79" y="94"/>
                      <a:pt x="79" y="94"/>
                      <a:pt x="79" y="94"/>
                    </a:cubicBezTo>
                    <a:cubicBezTo>
                      <a:pt x="79" y="94"/>
                      <a:pt x="79" y="94"/>
                      <a:pt x="79" y="94"/>
                    </a:cubicBezTo>
                    <a:cubicBezTo>
                      <a:pt x="79" y="94"/>
                      <a:pt x="79" y="94"/>
                      <a:pt x="79" y="94"/>
                    </a:cubicBezTo>
                    <a:cubicBezTo>
                      <a:pt x="79" y="94"/>
                      <a:pt x="79" y="94"/>
                      <a:pt x="79" y="94"/>
                    </a:cubicBezTo>
                    <a:cubicBezTo>
                      <a:pt x="79" y="94"/>
                      <a:pt x="79" y="94"/>
                      <a:pt x="79" y="94"/>
                    </a:cubicBezTo>
                    <a:cubicBezTo>
                      <a:pt x="79" y="94"/>
                      <a:pt x="79" y="94"/>
                      <a:pt x="79" y="94"/>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80" y="93"/>
                      <a:pt x="80" y="93"/>
                      <a:pt x="80" y="93"/>
                    </a:cubicBezTo>
                    <a:cubicBezTo>
                      <a:pt x="80" y="93"/>
                      <a:pt x="80" y="93"/>
                      <a:pt x="80" y="93"/>
                    </a:cubicBezTo>
                    <a:cubicBezTo>
                      <a:pt x="80" y="93"/>
                      <a:pt x="80" y="93"/>
                      <a:pt x="80" y="93"/>
                    </a:cubicBezTo>
                    <a:cubicBezTo>
                      <a:pt x="80" y="93"/>
                      <a:pt x="80" y="93"/>
                      <a:pt x="80" y="93"/>
                    </a:cubicBezTo>
                    <a:cubicBezTo>
                      <a:pt x="80" y="93"/>
                      <a:pt x="80" y="93"/>
                      <a:pt x="80" y="93"/>
                    </a:cubicBezTo>
                    <a:cubicBezTo>
                      <a:pt x="80" y="93"/>
                      <a:pt x="80" y="93"/>
                      <a:pt x="80" y="93"/>
                    </a:cubicBezTo>
                    <a:cubicBezTo>
                      <a:pt x="80" y="93"/>
                      <a:pt x="80" y="93"/>
                      <a:pt x="80" y="93"/>
                    </a:cubicBezTo>
                    <a:cubicBezTo>
                      <a:pt x="80" y="93"/>
                      <a:pt x="80" y="93"/>
                      <a:pt x="80" y="93"/>
                    </a:cubicBezTo>
                    <a:cubicBezTo>
                      <a:pt x="80" y="93"/>
                      <a:pt x="80" y="93"/>
                      <a:pt x="80" y="93"/>
                    </a:cubicBezTo>
                    <a:cubicBezTo>
                      <a:pt x="80" y="93"/>
                      <a:pt x="80" y="93"/>
                      <a:pt x="80" y="93"/>
                    </a:cubicBezTo>
                    <a:cubicBezTo>
                      <a:pt x="80" y="93"/>
                      <a:pt x="80" y="93"/>
                      <a:pt x="80" y="93"/>
                    </a:cubicBezTo>
                    <a:cubicBezTo>
                      <a:pt x="80" y="93"/>
                      <a:pt x="80" y="93"/>
                      <a:pt x="80" y="93"/>
                    </a:cubicBezTo>
                    <a:cubicBezTo>
                      <a:pt x="80" y="93"/>
                      <a:pt x="80" y="93"/>
                      <a:pt x="80" y="93"/>
                    </a:cubicBezTo>
                    <a:cubicBezTo>
                      <a:pt x="80" y="93"/>
                      <a:pt x="80" y="93"/>
                      <a:pt x="80" y="93"/>
                    </a:cubicBezTo>
                    <a:cubicBezTo>
                      <a:pt x="80" y="93"/>
                      <a:pt x="80" y="93"/>
                      <a:pt x="80" y="93"/>
                    </a:cubicBezTo>
                    <a:cubicBezTo>
                      <a:pt x="80" y="93"/>
                      <a:pt x="80" y="93"/>
                      <a:pt x="80" y="93"/>
                    </a:cubicBezTo>
                    <a:cubicBezTo>
                      <a:pt x="81" y="94"/>
                      <a:pt x="81" y="94"/>
                      <a:pt x="81" y="94"/>
                    </a:cubicBezTo>
                    <a:lnTo>
                      <a:pt x="81" y="93"/>
                    </a:lnTo>
                    <a:close/>
                    <a:moveTo>
                      <a:pt x="105" y="109"/>
                    </a:moveTo>
                    <a:cubicBezTo>
                      <a:pt x="105" y="109"/>
                      <a:pt x="105" y="109"/>
                      <a:pt x="105" y="109"/>
                    </a:cubicBezTo>
                    <a:cubicBezTo>
                      <a:pt x="105" y="109"/>
                      <a:pt x="105" y="109"/>
                      <a:pt x="105" y="109"/>
                    </a:cubicBezTo>
                    <a:cubicBezTo>
                      <a:pt x="105" y="109"/>
                      <a:pt x="105" y="109"/>
                      <a:pt x="105" y="109"/>
                    </a:cubicBezTo>
                    <a:cubicBezTo>
                      <a:pt x="105" y="109"/>
                      <a:pt x="105" y="109"/>
                      <a:pt x="105" y="109"/>
                    </a:cubicBezTo>
                    <a:cubicBezTo>
                      <a:pt x="105" y="109"/>
                      <a:pt x="105" y="109"/>
                      <a:pt x="105" y="109"/>
                    </a:cubicBezTo>
                    <a:cubicBezTo>
                      <a:pt x="105" y="109"/>
                      <a:pt x="105" y="109"/>
                      <a:pt x="105" y="109"/>
                    </a:cubicBezTo>
                    <a:cubicBezTo>
                      <a:pt x="105" y="109"/>
                      <a:pt x="105" y="109"/>
                      <a:pt x="105" y="109"/>
                    </a:cubicBezTo>
                    <a:close/>
                    <a:moveTo>
                      <a:pt x="68" y="88"/>
                    </a:moveTo>
                    <a:cubicBezTo>
                      <a:pt x="68" y="88"/>
                      <a:pt x="68" y="88"/>
                      <a:pt x="68" y="88"/>
                    </a:cubicBezTo>
                    <a:cubicBezTo>
                      <a:pt x="68" y="88"/>
                      <a:pt x="68" y="88"/>
                      <a:pt x="68" y="88"/>
                    </a:cubicBezTo>
                    <a:cubicBezTo>
                      <a:pt x="68" y="88"/>
                      <a:pt x="68" y="88"/>
                      <a:pt x="68" y="88"/>
                    </a:cubicBezTo>
                    <a:cubicBezTo>
                      <a:pt x="68" y="88"/>
                      <a:pt x="68" y="88"/>
                      <a:pt x="68" y="88"/>
                    </a:cubicBezTo>
                    <a:close/>
                    <a:moveTo>
                      <a:pt x="105" y="107"/>
                    </a:moveTo>
                    <a:cubicBezTo>
                      <a:pt x="105" y="107"/>
                      <a:pt x="105" y="107"/>
                      <a:pt x="105" y="107"/>
                    </a:cubicBezTo>
                    <a:cubicBezTo>
                      <a:pt x="105" y="107"/>
                      <a:pt x="105" y="107"/>
                      <a:pt x="105" y="107"/>
                    </a:cubicBezTo>
                    <a:cubicBezTo>
                      <a:pt x="105" y="107"/>
                      <a:pt x="105" y="107"/>
                      <a:pt x="105" y="107"/>
                    </a:cubicBezTo>
                    <a:cubicBezTo>
                      <a:pt x="105" y="107"/>
                      <a:pt x="105" y="107"/>
                      <a:pt x="105" y="107"/>
                    </a:cubicBezTo>
                    <a:cubicBezTo>
                      <a:pt x="105" y="107"/>
                      <a:pt x="105" y="107"/>
                      <a:pt x="105" y="107"/>
                    </a:cubicBezTo>
                    <a:cubicBezTo>
                      <a:pt x="105" y="107"/>
                      <a:pt x="105" y="107"/>
                      <a:pt x="105" y="107"/>
                    </a:cubicBezTo>
                    <a:cubicBezTo>
                      <a:pt x="105" y="107"/>
                      <a:pt x="105" y="107"/>
                      <a:pt x="105" y="107"/>
                    </a:cubicBezTo>
                    <a:cubicBezTo>
                      <a:pt x="105" y="107"/>
                      <a:pt x="105" y="107"/>
                      <a:pt x="105" y="107"/>
                    </a:cubicBezTo>
                    <a:cubicBezTo>
                      <a:pt x="105" y="107"/>
                      <a:pt x="105" y="107"/>
                      <a:pt x="105" y="107"/>
                    </a:cubicBezTo>
                    <a:cubicBezTo>
                      <a:pt x="105" y="107"/>
                      <a:pt x="105" y="107"/>
                      <a:pt x="105" y="107"/>
                    </a:cubicBezTo>
                    <a:cubicBezTo>
                      <a:pt x="105" y="107"/>
                      <a:pt x="105" y="107"/>
                      <a:pt x="105" y="107"/>
                    </a:cubicBezTo>
                    <a:cubicBezTo>
                      <a:pt x="105" y="107"/>
                      <a:pt x="105" y="107"/>
                      <a:pt x="105" y="107"/>
                    </a:cubicBezTo>
                    <a:cubicBezTo>
                      <a:pt x="105" y="108"/>
                      <a:pt x="105" y="108"/>
                      <a:pt x="105" y="108"/>
                    </a:cubicBezTo>
                    <a:cubicBezTo>
                      <a:pt x="105" y="108"/>
                      <a:pt x="105" y="108"/>
                      <a:pt x="105" y="108"/>
                    </a:cubicBezTo>
                    <a:cubicBezTo>
                      <a:pt x="105" y="108"/>
                      <a:pt x="105" y="108"/>
                      <a:pt x="105" y="108"/>
                    </a:cubicBezTo>
                    <a:cubicBezTo>
                      <a:pt x="105" y="108"/>
                      <a:pt x="105" y="108"/>
                      <a:pt x="105" y="108"/>
                    </a:cubicBezTo>
                    <a:cubicBezTo>
                      <a:pt x="105" y="108"/>
                      <a:pt x="105" y="108"/>
                      <a:pt x="105" y="108"/>
                    </a:cubicBezTo>
                    <a:cubicBezTo>
                      <a:pt x="105" y="108"/>
                      <a:pt x="105" y="108"/>
                      <a:pt x="105" y="108"/>
                    </a:cubicBezTo>
                    <a:cubicBezTo>
                      <a:pt x="105" y="108"/>
                      <a:pt x="105" y="108"/>
                      <a:pt x="105" y="108"/>
                    </a:cubicBezTo>
                    <a:cubicBezTo>
                      <a:pt x="105" y="108"/>
                      <a:pt x="105" y="108"/>
                      <a:pt x="105" y="108"/>
                    </a:cubicBezTo>
                    <a:cubicBezTo>
                      <a:pt x="105" y="108"/>
                      <a:pt x="105" y="108"/>
                      <a:pt x="105" y="108"/>
                    </a:cubicBezTo>
                    <a:cubicBezTo>
                      <a:pt x="105" y="108"/>
                      <a:pt x="105" y="108"/>
                      <a:pt x="105" y="108"/>
                    </a:cubicBezTo>
                    <a:cubicBezTo>
                      <a:pt x="105" y="108"/>
                      <a:pt x="105" y="108"/>
                      <a:pt x="105" y="108"/>
                    </a:cubicBezTo>
                    <a:cubicBezTo>
                      <a:pt x="105" y="109"/>
                      <a:pt x="105" y="109"/>
                      <a:pt x="105" y="109"/>
                    </a:cubicBezTo>
                    <a:cubicBezTo>
                      <a:pt x="106" y="109"/>
                      <a:pt x="106" y="109"/>
                      <a:pt x="106" y="109"/>
                    </a:cubicBezTo>
                    <a:cubicBezTo>
                      <a:pt x="106" y="109"/>
                      <a:pt x="106" y="109"/>
                      <a:pt x="106" y="109"/>
                    </a:cubicBezTo>
                    <a:cubicBezTo>
                      <a:pt x="106" y="109"/>
                      <a:pt x="106" y="109"/>
                      <a:pt x="106" y="109"/>
                    </a:cubicBezTo>
                    <a:cubicBezTo>
                      <a:pt x="105" y="109"/>
                      <a:pt x="105" y="109"/>
                      <a:pt x="105" y="109"/>
                    </a:cubicBezTo>
                    <a:cubicBezTo>
                      <a:pt x="105" y="109"/>
                      <a:pt x="105" y="109"/>
                      <a:pt x="105" y="109"/>
                    </a:cubicBezTo>
                    <a:cubicBezTo>
                      <a:pt x="105" y="109"/>
                      <a:pt x="105" y="109"/>
                      <a:pt x="105" y="109"/>
                    </a:cubicBezTo>
                    <a:cubicBezTo>
                      <a:pt x="105" y="109"/>
                      <a:pt x="105" y="109"/>
                      <a:pt x="105" y="109"/>
                    </a:cubicBezTo>
                    <a:cubicBezTo>
                      <a:pt x="105" y="109"/>
                      <a:pt x="105" y="109"/>
                      <a:pt x="105" y="109"/>
                    </a:cubicBezTo>
                    <a:cubicBezTo>
                      <a:pt x="105" y="109"/>
                      <a:pt x="105" y="109"/>
                      <a:pt x="105" y="109"/>
                    </a:cubicBezTo>
                    <a:cubicBezTo>
                      <a:pt x="105" y="109"/>
                      <a:pt x="105" y="109"/>
                      <a:pt x="105" y="109"/>
                    </a:cubicBezTo>
                    <a:cubicBezTo>
                      <a:pt x="106" y="109"/>
                      <a:pt x="106" y="109"/>
                      <a:pt x="106" y="109"/>
                    </a:cubicBezTo>
                    <a:cubicBezTo>
                      <a:pt x="106" y="109"/>
                      <a:pt x="106" y="109"/>
                      <a:pt x="106" y="109"/>
                    </a:cubicBezTo>
                    <a:cubicBezTo>
                      <a:pt x="106" y="109"/>
                      <a:pt x="106" y="109"/>
                      <a:pt x="106" y="109"/>
                    </a:cubicBezTo>
                    <a:cubicBezTo>
                      <a:pt x="106" y="109"/>
                      <a:pt x="106" y="109"/>
                      <a:pt x="106" y="109"/>
                    </a:cubicBezTo>
                    <a:cubicBezTo>
                      <a:pt x="106" y="108"/>
                      <a:pt x="106" y="108"/>
                      <a:pt x="106" y="108"/>
                    </a:cubicBezTo>
                    <a:cubicBezTo>
                      <a:pt x="106" y="108"/>
                      <a:pt x="106" y="108"/>
                      <a:pt x="106" y="108"/>
                    </a:cubicBezTo>
                    <a:cubicBezTo>
                      <a:pt x="106" y="108"/>
                      <a:pt x="106" y="108"/>
                      <a:pt x="106" y="108"/>
                    </a:cubicBezTo>
                    <a:cubicBezTo>
                      <a:pt x="107" y="108"/>
                      <a:pt x="107" y="108"/>
                      <a:pt x="107" y="108"/>
                    </a:cubicBezTo>
                    <a:cubicBezTo>
                      <a:pt x="107" y="108"/>
                      <a:pt x="107" y="108"/>
                      <a:pt x="107" y="108"/>
                    </a:cubicBezTo>
                    <a:cubicBezTo>
                      <a:pt x="107" y="108"/>
                      <a:pt x="107" y="108"/>
                      <a:pt x="107" y="108"/>
                    </a:cubicBezTo>
                    <a:cubicBezTo>
                      <a:pt x="107" y="108"/>
                      <a:pt x="107" y="108"/>
                      <a:pt x="107" y="108"/>
                    </a:cubicBezTo>
                    <a:cubicBezTo>
                      <a:pt x="106" y="108"/>
                      <a:pt x="106" y="108"/>
                      <a:pt x="106" y="108"/>
                    </a:cubicBezTo>
                    <a:cubicBezTo>
                      <a:pt x="106" y="108"/>
                      <a:pt x="106" y="108"/>
                      <a:pt x="106" y="108"/>
                    </a:cubicBezTo>
                    <a:cubicBezTo>
                      <a:pt x="106" y="108"/>
                      <a:pt x="106" y="108"/>
                      <a:pt x="106" y="108"/>
                    </a:cubicBezTo>
                    <a:cubicBezTo>
                      <a:pt x="106" y="108"/>
                      <a:pt x="106" y="108"/>
                      <a:pt x="106" y="108"/>
                    </a:cubicBezTo>
                    <a:cubicBezTo>
                      <a:pt x="106" y="108"/>
                      <a:pt x="106" y="108"/>
                      <a:pt x="106" y="108"/>
                    </a:cubicBezTo>
                    <a:cubicBezTo>
                      <a:pt x="106" y="107"/>
                      <a:pt x="106" y="107"/>
                      <a:pt x="106" y="107"/>
                    </a:cubicBezTo>
                    <a:cubicBezTo>
                      <a:pt x="106" y="107"/>
                      <a:pt x="106" y="107"/>
                      <a:pt x="106" y="107"/>
                    </a:cubicBezTo>
                    <a:cubicBezTo>
                      <a:pt x="106" y="107"/>
                      <a:pt x="106" y="107"/>
                      <a:pt x="106" y="107"/>
                    </a:cubicBezTo>
                    <a:cubicBezTo>
                      <a:pt x="106" y="107"/>
                      <a:pt x="106" y="107"/>
                      <a:pt x="106" y="107"/>
                    </a:cubicBezTo>
                    <a:cubicBezTo>
                      <a:pt x="106" y="107"/>
                      <a:pt x="106" y="107"/>
                      <a:pt x="106" y="107"/>
                    </a:cubicBezTo>
                    <a:cubicBezTo>
                      <a:pt x="106" y="108"/>
                      <a:pt x="106" y="108"/>
                      <a:pt x="106" y="108"/>
                    </a:cubicBezTo>
                    <a:cubicBezTo>
                      <a:pt x="105" y="108"/>
                      <a:pt x="105" y="108"/>
                      <a:pt x="105" y="108"/>
                    </a:cubicBezTo>
                    <a:cubicBezTo>
                      <a:pt x="105" y="108"/>
                      <a:pt x="105" y="108"/>
                      <a:pt x="105" y="108"/>
                    </a:cubicBezTo>
                    <a:cubicBezTo>
                      <a:pt x="105" y="108"/>
                      <a:pt x="105" y="108"/>
                      <a:pt x="105" y="108"/>
                    </a:cubicBezTo>
                    <a:cubicBezTo>
                      <a:pt x="105" y="108"/>
                      <a:pt x="105" y="108"/>
                      <a:pt x="105" y="108"/>
                    </a:cubicBezTo>
                    <a:cubicBezTo>
                      <a:pt x="105" y="108"/>
                      <a:pt x="105" y="108"/>
                      <a:pt x="105" y="108"/>
                    </a:cubicBezTo>
                    <a:cubicBezTo>
                      <a:pt x="105" y="107"/>
                      <a:pt x="105" y="107"/>
                      <a:pt x="105" y="107"/>
                    </a:cubicBezTo>
                    <a:cubicBezTo>
                      <a:pt x="105" y="107"/>
                      <a:pt x="105" y="107"/>
                      <a:pt x="105" y="107"/>
                    </a:cubicBezTo>
                    <a:cubicBezTo>
                      <a:pt x="105" y="107"/>
                      <a:pt x="105" y="107"/>
                      <a:pt x="105" y="107"/>
                    </a:cubicBezTo>
                    <a:cubicBezTo>
                      <a:pt x="105" y="107"/>
                      <a:pt x="105" y="107"/>
                      <a:pt x="105" y="107"/>
                    </a:cubicBezTo>
                    <a:cubicBezTo>
                      <a:pt x="105" y="107"/>
                      <a:pt x="105" y="107"/>
                      <a:pt x="105" y="107"/>
                    </a:cubicBezTo>
                    <a:cubicBezTo>
                      <a:pt x="105" y="107"/>
                      <a:pt x="105" y="107"/>
                      <a:pt x="105" y="107"/>
                    </a:cubicBezTo>
                    <a:close/>
                    <a:moveTo>
                      <a:pt x="64" y="85"/>
                    </a:moveTo>
                    <a:cubicBezTo>
                      <a:pt x="64" y="85"/>
                      <a:pt x="64" y="85"/>
                      <a:pt x="64" y="85"/>
                    </a:cubicBezTo>
                    <a:cubicBezTo>
                      <a:pt x="64" y="85"/>
                      <a:pt x="64" y="85"/>
                      <a:pt x="64" y="85"/>
                    </a:cubicBezTo>
                    <a:cubicBezTo>
                      <a:pt x="64" y="85"/>
                      <a:pt x="64" y="85"/>
                      <a:pt x="64" y="85"/>
                    </a:cubicBezTo>
                    <a:cubicBezTo>
                      <a:pt x="64" y="85"/>
                      <a:pt x="64" y="85"/>
                      <a:pt x="64" y="85"/>
                    </a:cubicBezTo>
                    <a:cubicBezTo>
                      <a:pt x="64" y="85"/>
                      <a:pt x="64" y="85"/>
                      <a:pt x="64" y="85"/>
                    </a:cubicBezTo>
                    <a:close/>
                    <a:moveTo>
                      <a:pt x="98" y="104"/>
                    </a:moveTo>
                    <a:cubicBezTo>
                      <a:pt x="98" y="104"/>
                      <a:pt x="98" y="104"/>
                      <a:pt x="98" y="104"/>
                    </a:cubicBezTo>
                    <a:cubicBezTo>
                      <a:pt x="98" y="104"/>
                      <a:pt x="98" y="104"/>
                      <a:pt x="98" y="104"/>
                    </a:cubicBezTo>
                    <a:cubicBezTo>
                      <a:pt x="98" y="104"/>
                      <a:pt x="98" y="104"/>
                      <a:pt x="98" y="104"/>
                    </a:cubicBezTo>
                    <a:cubicBezTo>
                      <a:pt x="98" y="104"/>
                      <a:pt x="98" y="104"/>
                      <a:pt x="98" y="104"/>
                    </a:cubicBezTo>
                    <a:close/>
                    <a:moveTo>
                      <a:pt x="138" y="125"/>
                    </a:moveTo>
                    <a:cubicBezTo>
                      <a:pt x="138" y="125"/>
                      <a:pt x="138" y="125"/>
                      <a:pt x="138" y="125"/>
                    </a:cubicBezTo>
                    <a:cubicBezTo>
                      <a:pt x="138" y="125"/>
                      <a:pt x="138" y="125"/>
                      <a:pt x="138" y="125"/>
                    </a:cubicBezTo>
                    <a:cubicBezTo>
                      <a:pt x="138" y="126"/>
                      <a:pt x="138" y="126"/>
                      <a:pt x="138" y="126"/>
                    </a:cubicBezTo>
                    <a:cubicBezTo>
                      <a:pt x="138" y="126"/>
                      <a:pt x="138" y="126"/>
                      <a:pt x="138" y="126"/>
                    </a:cubicBezTo>
                    <a:cubicBezTo>
                      <a:pt x="138" y="126"/>
                      <a:pt x="138" y="126"/>
                      <a:pt x="138" y="126"/>
                    </a:cubicBezTo>
                    <a:cubicBezTo>
                      <a:pt x="138" y="126"/>
                      <a:pt x="138" y="126"/>
                      <a:pt x="138" y="126"/>
                    </a:cubicBezTo>
                    <a:cubicBezTo>
                      <a:pt x="138" y="126"/>
                      <a:pt x="138" y="126"/>
                      <a:pt x="138" y="126"/>
                    </a:cubicBezTo>
                    <a:cubicBezTo>
                      <a:pt x="138" y="126"/>
                      <a:pt x="138" y="126"/>
                      <a:pt x="138" y="126"/>
                    </a:cubicBezTo>
                    <a:cubicBezTo>
                      <a:pt x="138" y="126"/>
                      <a:pt x="138" y="126"/>
                      <a:pt x="138" y="126"/>
                    </a:cubicBezTo>
                    <a:cubicBezTo>
                      <a:pt x="138" y="126"/>
                      <a:pt x="138" y="126"/>
                      <a:pt x="138" y="126"/>
                    </a:cubicBezTo>
                    <a:cubicBezTo>
                      <a:pt x="138" y="126"/>
                      <a:pt x="138" y="126"/>
                      <a:pt x="138" y="126"/>
                    </a:cubicBezTo>
                    <a:cubicBezTo>
                      <a:pt x="138" y="126"/>
                      <a:pt x="138" y="126"/>
                      <a:pt x="138" y="126"/>
                    </a:cubicBezTo>
                    <a:cubicBezTo>
                      <a:pt x="138" y="126"/>
                      <a:pt x="138" y="126"/>
                      <a:pt x="138" y="126"/>
                    </a:cubicBezTo>
                    <a:cubicBezTo>
                      <a:pt x="138" y="126"/>
                      <a:pt x="138" y="126"/>
                      <a:pt x="138" y="126"/>
                    </a:cubicBezTo>
                    <a:cubicBezTo>
                      <a:pt x="138" y="126"/>
                      <a:pt x="138" y="126"/>
                      <a:pt x="138" y="126"/>
                    </a:cubicBezTo>
                    <a:cubicBezTo>
                      <a:pt x="138" y="126"/>
                      <a:pt x="138" y="126"/>
                      <a:pt x="138" y="126"/>
                    </a:cubicBezTo>
                    <a:cubicBezTo>
                      <a:pt x="138" y="126"/>
                      <a:pt x="138" y="126"/>
                      <a:pt x="138" y="126"/>
                    </a:cubicBezTo>
                    <a:cubicBezTo>
                      <a:pt x="139" y="126"/>
                      <a:pt x="139" y="126"/>
                      <a:pt x="139" y="126"/>
                    </a:cubicBezTo>
                    <a:cubicBezTo>
                      <a:pt x="139" y="126"/>
                      <a:pt x="139" y="126"/>
                      <a:pt x="139" y="126"/>
                    </a:cubicBezTo>
                    <a:cubicBezTo>
                      <a:pt x="138" y="126"/>
                      <a:pt x="138" y="126"/>
                      <a:pt x="138" y="126"/>
                    </a:cubicBezTo>
                    <a:cubicBezTo>
                      <a:pt x="138" y="126"/>
                      <a:pt x="138" y="126"/>
                      <a:pt x="138" y="126"/>
                    </a:cubicBezTo>
                    <a:cubicBezTo>
                      <a:pt x="138" y="126"/>
                      <a:pt x="138" y="126"/>
                      <a:pt x="138" y="126"/>
                    </a:cubicBezTo>
                    <a:cubicBezTo>
                      <a:pt x="138" y="126"/>
                      <a:pt x="138" y="126"/>
                      <a:pt x="138" y="126"/>
                    </a:cubicBezTo>
                    <a:cubicBezTo>
                      <a:pt x="138" y="125"/>
                      <a:pt x="138" y="125"/>
                      <a:pt x="138" y="125"/>
                    </a:cubicBezTo>
                    <a:cubicBezTo>
                      <a:pt x="138" y="125"/>
                      <a:pt x="138" y="125"/>
                      <a:pt x="138" y="125"/>
                    </a:cubicBezTo>
                    <a:cubicBezTo>
                      <a:pt x="138" y="125"/>
                      <a:pt x="138" y="125"/>
                      <a:pt x="138" y="125"/>
                    </a:cubicBezTo>
                    <a:cubicBezTo>
                      <a:pt x="138" y="125"/>
                      <a:pt x="138" y="125"/>
                      <a:pt x="138" y="125"/>
                    </a:cubicBezTo>
                    <a:close/>
                    <a:moveTo>
                      <a:pt x="102" y="105"/>
                    </a:moveTo>
                    <a:cubicBezTo>
                      <a:pt x="102" y="105"/>
                      <a:pt x="102" y="105"/>
                      <a:pt x="102" y="105"/>
                    </a:cubicBezTo>
                    <a:cubicBezTo>
                      <a:pt x="102" y="105"/>
                      <a:pt x="102" y="105"/>
                      <a:pt x="102" y="105"/>
                    </a:cubicBezTo>
                    <a:cubicBezTo>
                      <a:pt x="102" y="105"/>
                      <a:pt x="102" y="105"/>
                      <a:pt x="102" y="105"/>
                    </a:cubicBezTo>
                    <a:cubicBezTo>
                      <a:pt x="102" y="105"/>
                      <a:pt x="102" y="105"/>
                      <a:pt x="102" y="105"/>
                    </a:cubicBezTo>
                    <a:close/>
                    <a:moveTo>
                      <a:pt x="71" y="88"/>
                    </a:move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lose/>
                    <a:moveTo>
                      <a:pt x="3" y="48"/>
                    </a:move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4" y="49"/>
                      <a:pt x="4" y="49"/>
                      <a:pt x="4" y="49"/>
                    </a:cubicBezTo>
                    <a:cubicBezTo>
                      <a:pt x="4" y="49"/>
                      <a:pt x="4" y="49"/>
                      <a:pt x="4" y="49"/>
                    </a:cubicBezTo>
                    <a:cubicBezTo>
                      <a:pt x="4" y="49"/>
                      <a:pt x="4" y="49"/>
                      <a:pt x="4" y="49"/>
                    </a:cubicBezTo>
                    <a:cubicBezTo>
                      <a:pt x="4" y="49"/>
                      <a:pt x="4" y="49"/>
                      <a:pt x="4" y="49"/>
                    </a:cubicBezTo>
                    <a:cubicBezTo>
                      <a:pt x="4" y="49"/>
                      <a:pt x="4" y="49"/>
                      <a:pt x="4" y="49"/>
                    </a:cubicBezTo>
                    <a:cubicBezTo>
                      <a:pt x="4" y="49"/>
                      <a:pt x="4" y="49"/>
                      <a:pt x="4" y="49"/>
                    </a:cubicBezTo>
                    <a:cubicBezTo>
                      <a:pt x="4" y="49"/>
                      <a:pt x="4" y="49"/>
                      <a:pt x="4" y="49"/>
                    </a:cubicBezTo>
                    <a:cubicBezTo>
                      <a:pt x="4" y="49"/>
                      <a:pt x="4" y="49"/>
                      <a:pt x="4" y="49"/>
                    </a:cubicBezTo>
                    <a:cubicBezTo>
                      <a:pt x="3" y="49"/>
                      <a:pt x="3" y="49"/>
                      <a:pt x="3" y="49"/>
                    </a:cubicBezTo>
                    <a:cubicBezTo>
                      <a:pt x="3" y="49"/>
                      <a:pt x="3" y="49"/>
                      <a:pt x="3" y="49"/>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lose/>
                    <a:moveTo>
                      <a:pt x="103" y="106"/>
                    </a:moveTo>
                    <a:cubicBezTo>
                      <a:pt x="103" y="106"/>
                      <a:pt x="103" y="106"/>
                      <a:pt x="103" y="106"/>
                    </a:cubicBezTo>
                    <a:cubicBezTo>
                      <a:pt x="103" y="106"/>
                      <a:pt x="103" y="106"/>
                      <a:pt x="103" y="106"/>
                    </a:cubicBezTo>
                    <a:cubicBezTo>
                      <a:pt x="103" y="106"/>
                      <a:pt x="103" y="106"/>
                      <a:pt x="103" y="106"/>
                    </a:cubicBezTo>
                    <a:cubicBezTo>
                      <a:pt x="103" y="106"/>
                      <a:pt x="103" y="106"/>
                      <a:pt x="103" y="106"/>
                    </a:cubicBezTo>
                    <a:cubicBezTo>
                      <a:pt x="103" y="106"/>
                      <a:pt x="103" y="106"/>
                      <a:pt x="103" y="106"/>
                    </a:cubicBezTo>
                    <a:cubicBezTo>
                      <a:pt x="103" y="106"/>
                      <a:pt x="103" y="106"/>
                      <a:pt x="103" y="106"/>
                    </a:cubicBezTo>
                    <a:cubicBezTo>
                      <a:pt x="103" y="106"/>
                      <a:pt x="103" y="106"/>
                      <a:pt x="103" y="106"/>
                    </a:cubicBezTo>
                    <a:cubicBezTo>
                      <a:pt x="103" y="106"/>
                      <a:pt x="103" y="106"/>
                      <a:pt x="103" y="106"/>
                    </a:cubicBezTo>
                    <a:close/>
                    <a:moveTo>
                      <a:pt x="98" y="103"/>
                    </a:moveTo>
                    <a:cubicBezTo>
                      <a:pt x="98" y="103"/>
                      <a:pt x="98" y="103"/>
                      <a:pt x="98" y="103"/>
                    </a:cubicBezTo>
                    <a:cubicBezTo>
                      <a:pt x="98" y="103"/>
                      <a:pt x="98" y="103"/>
                      <a:pt x="98" y="103"/>
                    </a:cubicBezTo>
                    <a:cubicBezTo>
                      <a:pt x="98" y="103"/>
                      <a:pt x="98" y="103"/>
                      <a:pt x="98" y="103"/>
                    </a:cubicBezTo>
                    <a:cubicBezTo>
                      <a:pt x="98" y="103"/>
                      <a:pt x="98" y="103"/>
                      <a:pt x="98" y="103"/>
                    </a:cubicBezTo>
                    <a:cubicBezTo>
                      <a:pt x="98" y="103"/>
                      <a:pt x="98" y="103"/>
                      <a:pt x="98" y="103"/>
                    </a:cubicBezTo>
                    <a:cubicBezTo>
                      <a:pt x="98" y="103"/>
                      <a:pt x="98" y="103"/>
                      <a:pt x="98" y="103"/>
                    </a:cubicBezTo>
                    <a:cubicBezTo>
                      <a:pt x="98" y="103"/>
                      <a:pt x="98" y="103"/>
                      <a:pt x="98" y="103"/>
                    </a:cubicBezTo>
                    <a:cubicBezTo>
                      <a:pt x="98" y="103"/>
                      <a:pt x="98" y="103"/>
                      <a:pt x="98" y="103"/>
                    </a:cubicBezTo>
                    <a:close/>
                    <a:moveTo>
                      <a:pt x="136" y="124"/>
                    </a:moveTo>
                    <a:cubicBezTo>
                      <a:pt x="136" y="124"/>
                      <a:pt x="136" y="124"/>
                      <a:pt x="136" y="124"/>
                    </a:cubicBezTo>
                    <a:cubicBezTo>
                      <a:pt x="136" y="124"/>
                      <a:pt x="136" y="124"/>
                      <a:pt x="136" y="124"/>
                    </a:cubicBezTo>
                    <a:cubicBezTo>
                      <a:pt x="136" y="124"/>
                      <a:pt x="136" y="124"/>
                      <a:pt x="136" y="124"/>
                    </a:cubicBezTo>
                    <a:cubicBezTo>
                      <a:pt x="136" y="124"/>
                      <a:pt x="136" y="124"/>
                      <a:pt x="136" y="124"/>
                    </a:cubicBezTo>
                    <a:cubicBezTo>
                      <a:pt x="136" y="124"/>
                      <a:pt x="136" y="124"/>
                      <a:pt x="136" y="124"/>
                    </a:cubicBezTo>
                    <a:cubicBezTo>
                      <a:pt x="136" y="124"/>
                      <a:pt x="136" y="124"/>
                      <a:pt x="136" y="124"/>
                    </a:cubicBezTo>
                    <a:cubicBezTo>
                      <a:pt x="136" y="124"/>
                      <a:pt x="136" y="124"/>
                      <a:pt x="136" y="124"/>
                    </a:cubicBezTo>
                    <a:close/>
                    <a:moveTo>
                      <a:pt x="106" y="107"/>
                    </a:moveTo>
                    <a:cubicBezTo>
                      <a:pt x="106" y="107"/>
                      <a:pt x="106" y="107"/>
                      <a:pt x="106" y="107"/>
                    </a:cubicBezTo>
                    <a:cubicBezTo>
                      <a:pt x="106" y="107"/>
                      <a:pt x="106" y="107"/>
                      <a:pt x="106" y="107"/>
                    </a:cubicBezTo>
                    <a:cubicBezTo>
                      <a:pt x="105" y="107"/>
                      <a:pt x="105" y="107"/>
                      <a:pt x="105" y="107"/>
                    </a:cubicBezTo>
                    <a:cubicBezTo>
                      <a:pt x="105" y="107"/>
                      <a:pt x="105" y="107"/>
                      <a:pt x="105" y="107"/>
                    </a:cubicBezTo>
                    <a:cubicBezTo>
                      <a:pt x="105" y="107"/>
                      <a:pt x="105" y="107"/>
                      <a:pt x="105" y="107"/>
                    </a:cubicBezTo>
                    <a:cubicBezTo>
                      <a:pt x="105" y="107"/>
                      <a:pt x="105" y="107"/>
                      <a:pt x="105" y="107"/>
                    </a:cubicBezTo>
                    <a:cubicBezTo>
                      <a:pt x="105" y="107"/>
                      <a:pt x="105" y="107"/>
                      <a:pt x="105" y="107"/>
                    </a:cubicBezTo>
                    <a:cubicBezTo>
                      <a:pt x="105" y="107"/>
                      <a:pt x="105" y="107"/>
                      <a:pt x="105" y="107"/>
                    </a:cubicBezTo>
                    <a:cubicBezTo>
                      <a:pt x="106" y="107"/>
                      <a:pt x="106" y="107"/>
                      <a:pt x="106" y="107"/>
                    </a:cubicBezTo>
                    <a:cubicBezTo>
                      <a:pt x="106" y="107"/>
                      <a:pt x="106" y="107"/>
                      <a:pt x="106" y="107"/>
                    </a:cubicBezTo>
                    <a:cubicBezTo>
                      <a:pt x="106" y="107"/>
                      <a:pt x="106" y="107"/>
                      <a:pt x="106" y="107"/>
                    </a:cubicBezTo>
                    <a:cubicBezTo>
                      <a:pt x="106" y="107"/>
                      <a:pt x="106" y="107"/>
                      <a:pt x="106" y="107"/>
                    </a:cubicBezTo>
                    <a:cubicBezTo>
                      <a:pt x="106" y="107"/>
                      <a:pt x="106" y="107"/>
                      <a:pt x="106" y="107"/>
                    </a:cubicBezTo>
                    <a:cubicBezTo>
                      <a:pt x="106" y="107"/>
                      <a:pt x="106" y="107"/>
                      <a:pt x="106" y="107"/>
                    </a:cubicBezTo>
                    <a:cubicBezTo>
                      <a:pt x="106" y="107"/>
                      <a:pt x="106" y="107"/>
                      <a:pt x="106" y="107"/>
                    </a:cubicBezTo>
                    <a:cubicBezTo>
                      <a:pt x="106" y="107"/>
                      <a:pt x="106" y="107"/>
                      <a:pt x="106" y="107"/>
                    </a:cubicBezTo>
                    <a:cubicBezTo>
                      <a:pt x="106" y="107"/>
                      <a:pt x="106" y="107"/>
                      <a:pt x="106" y="107"/>
                    </a:cubicBezTo>
                    <a:close/>
                    <a:moveTo>
                      <a:pt x="71" y="87"/>
                    </a:moveTo>
                    <a:cubicBezTo>
                      <a:pt x="71" y="87"/>
                      <a:pt x="71" y="87"/>
                      <a:pt x="71" y="87"/>
                    </a:cubicBezTo>
                    <a:cubicBezTo>
                      <a:pt x="71" y="87"/>
                      <a:pt x="71" y="87"/>
                      <a:pt x="71" y="87"/>
                    </a:cubicBezTo>
                    <a:cubicBezTo>
                      <a:pt x="71" y="87"/>
                      <a:pt x="71" y="87"/>
                      <a:pt x="71" y="87"/>
                    </a:cubicBezTo>
                    <a:cubicBezTo>
                      <a:pt x="71" y="87"/>
                      <a:pt x="71" y="87"/>
                      <a:pt x="71" y="87"/>
                    </a:cubicBezTo>
                    <a:cubicBezTo>
                      <a:pt x="71" y="87"/>
                      <a:pt x="71" y="87"/>
                      <a:pt x="71" y="87"/>
                    </a:cubicBezTo>
                    <a:cubicBezTo>
                      <a:pt x="71" y="87"/>
                      <a:pt x="71" y="87"/>
                      <a:pt x="71" y="87"/>
                    </a:cubicBezTo>
                    <a:close/>
                    <a:moveTo>
                      <a:pt x="103" y="106"/>
                    </a:moveTo>
                    <a:cubicBezTo>
                      <a:pt x="103" y="106"/>
                      <a:pt x="103" y="106"/>
                      <a:pt x="103" y="106"/>
                    </a:cubicBezTo>
                    <a:cubicBezTo>
                      <a:pt x="103" y="105"/>
                      <a:pt x="103" y="105"/>
                      <a:pt x="103" y="105"/>
                    </a:cubicBezTo>
                    <a:cubicBezTo>
                      <a:pt x="103" y="105"/>
                      <a:pt x="103" y="105"/>
                      <a:pt x="103" y="105"/>
                    </a:cubicBezTo>
                    <a:cubicBezTo>
                      <a:pt x="103" y="105"/>
                      <a:pt x="103" y="105"/>
                      <a:pt x="103" y="105"/>
                    </a:cubicBezTo>
                    <a:cubicBezTo>
                      <a:pt x="103" y="105"/>
                      <a:pt x="103" y="105"/>
                      <a:pt x="103" y="105"/>
                    </a:cubicBezTo>
                    <a:cubicBezTo>
                      <a:pt x="103" y="105"/>
                      <a:pt x="103" y="105"/>
                      <a:pt x="103" y="105"/>
                    </a:cubicBezTo>
                    <a:cubicBezTo>
                      <a:pt x="103" y="105"/>
                      <a:pt x="103" y="105"/>
                      <a:pt x="103" y="105"/>
                    </a:cubicBezTo>
                    <a:lnTo>
                      <a:pt x="103" y="106"/>
                    </a:lnTo>
                    <a:close/>
                    <a:moveTo>
                      <a:pt x="103" y="106"/>
                    </a:moveTo>
                    <a:cubicBezTo>
                      <a:pt x="103" y="106"/>
                      <a:pt x="103" y="106"/>
                      <a:pt x="103" y="106"/>
                    </a:cubicBezTo>
                    <a:cubicBezTo>
                      <a:pt x="104" y="106"/>
                      <a:pt x="104" y="106"/>
                      <a:pt x="104" y="106"/>
                    </a:cubicBezTo>
                    <a:cubicBezTo>
                      <a:pt x="104" y="106"/>
                      <a:pt x="104" y="106"/>
                      <a:pt x="104" y="106"/>
                    </a:cubicBezTo>
                    <a:cubicBezTo>
                      <a:pt x="103" y="106"/>
                      <a:pt x="103" y="106"/>
                      <a:pt x="103" y="106"/>
                    </a:cubicBezTo>
                    <a:cubicBezTo>
                      <a:pt x="103" y="106"/>
                      <a:pt x="103" y="106"/>
                      <a:pt x="103" y="106"/>
                    </a:cubicBezTo>
                    <a:close/>
                    <a:moveTo>
                      <a:pt x="102" y="105"/>
                    </a:moveTo>
                    <a:cubicBezTo>
                      <a:pt x="102" y="105"/>
                      <a:pt x="102" y="105"/>
                      <a:pt x="102" y="105"/>
                    </a:cubicBezTo>
                    <a:cubicBezTo>
                      <a:pt x="102" y="105"/>
                      <a:pt x="102" y="105"/>
                      <a:pt x="102" y="105"/>
                    </a:cubicBezTo>
                    <a:cubicBezTo>
                      <a:pt x="102" y="105"/>
                      <a:pt x="102" y="105"/>
                      <a:pt x="102" y="105"/>
                    </a:cubicBezTo>
                    <a:cubicBezTo>
                      <a:pt x="102" y="105"/>
                      <a:pt x="102" y="105"/>
                      <a:pt x="102" y="105"/>
                    </a:cubicBezTo>
                    <a:close/>
                    <a:moveTo>
                      <a:pt x="104" y="105"/>
                    </a:moveTo>
                    <a:cubicBezTo>
                      <a:pt x="104" y="105"/>
                      <a:pt x="104" y="105"/>
                      <a:pt x="104" y="105"/>
                    </a:cubicBezTo>
                    <a:cubicBezTo>
                      <a:pt x="104" y="105"/>
                      <a:pt x="104" y="105"/>
                      <a:pt x="104" y="105"/>
                    </a:cubicBezTo>
                    <a:cubicBezTo>
                      <a:pt x="104" y="106"/>
                      <a:pt x="104" y="106"/>
                      <a:pt x="104" y="106"/>
                    </a:cubicBezTo>
                    <a:cubicBezTo>
                      <a:pt x="104" y="106"/>
                      <a:pt x="104" y="106"/>
                      <a:pt x="104" y="106"/>
                    </a:cubicBezTo>
                    <a:cubicBezTo>
                      <a:pt x="105" y="106"/>
                      <a:pt x="105" y="106"/>
                      <a:pt x="105" y="106"/>
                    </a:cubicBezTo>
                    <a:cubicBezTo>
                      <a:pt x="105" y="105"/>
                      <a:pt x="105" y="105"/>
                      <a:pt x="105" y="105"/>
                    </a:cubicBezTo>
                    <a:cubicBezTo>
                      <a:pt x="105" y="105"/>
                      <a:pt x="105" y="105"/>
                      <a:pt x="105" y="105"/>
                    </a:cubicBezTo>
                    <a:lnTo>
                      <a:pt x="104" y="105"/>
                    </a:lnTo>
                    <a:close/>
                    <a:moveTo>
                      <a:pt x="101" y="104"/>
                    </a:moveTo>
                    <a:cubicBezTo>
                      <a:pt x="101" y="104"/>
                      <a:pt x="101" y="104"/>
                      <a:pt x="101" y="104"/>
                    </a:cubicBezTo>
                    <a:cubicBezTo>
                      <a:pt x="101" y="104"/>
                      <a:pt x="101" y="104"/>
                      <a:pt x="101" y="104"/>
                    </a:cubicBezTo>
                    <a:cubicBezTo>
                      <a:pt x="101" y="104"/>
                      <a:pt x="101" y="104"/>
                      <a:pt x="101" y="104"/>
                    </a:cubicBezTo>
                    <a:cubicBezTo>
                      <a:pt x="101" y="104"/>
                      <a:pt x="101" y="104"/>
                      <a:pt x="101" y="104"/>
                    </a:cubicBezTo>
                    <a:close/>
                    <a:moveTo>
                      <a:pt x="61" y="81"/>
                    </a:moveTo>
                    <a:cubicBezTo>
                      <a:pt x="61" y="81"/>
                      <a:pt x="61" y="81"/>
                      <a:pt x="61" y="81"/>
                    </a:cubicBezTo>
                    <a:cubicBezTo>
                      <a:pt x="62" y="81"/>
                      <a:pt x="62" y="81"/>
                      <a:pt x="62" y="81"/>
                    </a:cubicBezTo>
                    <a:cubicBezTo>
                      <a:pt x="61" y="81"/>
                      <a:pt x="61" y="81"/>
                      <a:pt x="61" y="81"/>
                    </a:cubicBezTo>
                    <a:cubicBezTo>
                      <a:pt x="61" y="81"/>
                      <a:pt x="61" y="81"/>
                      <a:pt x="61" y="81"/>
                    </a:cubicBezTo>
                    <a:cubicBezTo>
                      <a:pt x="61" y="81"/>
                      <a:pt x="61" y="81"/>
                      <a:pt x="61" y="81"/>
                    </a:cubicBezTo>
                    <a:close/>
                    <a:moveTo>
                      <a:pt x="99" y="102"/>
                    </a:moveTo>
                    <a:cubicBezTo>
                      <a:pt x="99" y="102"/>
                      <a:pt x="99" y="102"/>
                      <a:pt x="99" y="102"/>
                    </a:cubicBezTo>
                    <a:cubicBezTo>
                      <a:pt x="99" y="102"/>
                      <a:pt x="99" y="102"/>
                      <a:pt x="99" y="102"/>
                    </a:cubicBezTo>
                    <a:cubicBezTo>
                      <a:pt x="99" y="102"/>
                      <a:pt x="99" y="102"/>
                      <a:pt x="99" y="102"/>
                    </a:cubicBezTo>
                    <a:close/>
                    <a:moveTo>
                      <a:pt x="137" y="123"/>
                    </a:moveTo>
                    <a:cubicBezTo>
                      <a:pt x="137" y="123"/>
                      <a:pt x="137" y="123"/>
                      <a:pt x="137" y="123"/>
                    </a:cubicBezTo>
                    <a:cubicBezTo>
                      <a:pt x="137" y="123"/>
                      <a:pt x="137" y="123"/>
                      <a:pt x="137" y="123"/>
                    </a:cubicBezTo>
                    <a:cubicBezTo>
                      <a:pt x="137" y="123"/>
                      <a:pt x="137" y="123"/>
                      <a:pt x="137" y="123"/>
                    </a:cubicBezTo>
                    <a:cubicBezTo>
                      <a:pt x="137" y="123"/>
                      <a:pt x="137" y="123"/>
                      <a:pt x="137" y="123"/>
                    </a:cubicBezTo>
                    <a:cubicBezTo>
                      <a:pt x="137" y="123"/>
                      <a:pt x="137" y="123"/>
                      <a:pt x="137" y="123"/>
                    </a:cubicBezTo>
                    <a:cubicBezTo>
                      <a:pt x="137" y="123"/>
                      <a:pt x="137" y="123"/>
                      <a:pt x="137" y="123"/>
                    </a:cubicBezTo>
                    <a:cubicBezTo>
                      <a:pt x="137" y="123"/>
                      <a:pt x="137" y="123"/>
                      <a:pt x="137" y="123"/>
                    </a:cubicBezTo>
                    <a:close/>
                    <a:moveTo>
                      <a:pt x="130" y="119"/>
                    </a:moveTo>
                    <a:cubicBezTo>
                      <a:pt x="130" y="119"/>
                      <a:pt x="130" y="119"/>
                      <a:pt x="130" y="119"/>
                    </a:cubicBezTo>
                    <a:cubicBezTo>
                      <a:pt x="130" y="119"/>
                      <a:pt x="130" y="119"/>
                      <a:pt x="130" y="119"/>
                    </a:cubicBezTo>
                    <a:cubicBezTo>
                      <a:pt x="130" y="119"/>
                      <a:pt x="130" y="119"/>
                      <a:pt x="130" y="119"/>
                    </a:cubicBezTo>
                    <a:cubicBezTo>
                      <a:pt x="130" y="119"/>
                      <a:pt x="130" y="119"/>
                      <a:pt x="130" y="119"/>
                    </a:cubicBezTo>
                    <a:cubicBezTo>
                      <a:pt x="130" y="119"/>
                      <a:pt x="130" y="119"/>
                      <a:pt x="130" y="119"/>
                    </a:cubicBezTo>
                    <a:close/>
                    <a:moveTo>
                      <a:pt x="75" y="88"/>
                    </a:moveTo>
                    <a:cubicBezTo>
                      <a:pt x="75" y="88"/>
                      <a:pt x="75" y="88"/>
                      <a:pt x="75" y="88"/>
                    </a:cubicBezTo>
                    <a:cubicBezTo>
                      <a:pt x="75" y="88"/>
                      <a:pt x="75" y="88"/>
                      <a:pt x="75" y="88"/>
                    </a:cubicBezTo>
                    <a:cubicBezTo>
                      <a:pt x="75" y="88"/>
                      <a:pt x="75" y="88"/>
                      <a:pt x="75" y="88"/>
                    </a:cubicBezTo>
                    <a:close/>
                    <a:moveTo>
                      <a:pt x="101" y="102"/>
                    </a:moveTo>
                    <a:cubicBezTo>
                      <a:pt x="101" y="102"/>
                      <a:pt x="101" y="102"/>
                      <a:pt x="101" y="102"/>
                    </a:cubicBezTo>
                    <a:cubicBezTo>
                      <a:pt x="101" y="102"/>
                      <a:pt x="101" y="102"/>
                      <a:pt x="101" y="102"/>
                    </a:cubicBezTo>
                    <a:cubicBezTo>
                      <a:pt x="100" y="102"/>
                      <a:pt x="100" y="102"/>
                      <a:pt x="100" y="102"/>
                    </a:cubicBezTo>
                    <a:cubicBezTo>
                      <a:pt x="101" y="102"/>
                      <a:pt x="101" y="102"/>
                      <a:pt x="101" y="102"/>
                    </a:cubicBezTo>
                    <a:close/>
                    <a:moveTo>
                      <a:pt x="130" y="119"/>
                    </a:moveTo>
                    <a:cubicBezTo>
                      <a:pt x="130" y="119"/>
                      <a:pt x="130" y="119"/>
                      <a:pt x="130" y="119"/>
                    </a:cubicBezTo>
                    <a:cubicBezTo>
                      <a:pt x="130" y="119"/>
                      <a:pt x="130" y="119"/>
                      <a:pt x="130" y="119"/>
                    </a:cubicBezTo>
                    <a:cubicBezTo>
                      <a:pt x="130" y="119"/>
                      <a:pt x="130" y="119"/>
                      <a:pt x="130" y="119"/>
                    </a:cubicBezTo>
                    <a:cubicBezTo>
                      <a:pt x="130" y="119"/>
                      <a:pt x="130" y="119"/>
                      <a:pt x="130" y="119"/>
                    </a:cubicBezTo>
                    <a:close/>
                    <a:moveTo>
                      <a:pt x="138" y="123"/>
                    </a:moveTo>
                    <a:cubicBezTo>
                      <a:pt x="138" y="123"/>
                      <a:pt x="138" y="123"/>
                      <a:pt x="138" y="123"/>
                    </a:cubicBezTo>
                    <a:cubicBezTo>
                      <a:pt x="138" y="123"/>
                      <a:pt x="138" y="123"/>
                      <a:pt x="138" y="123"/>
                    </a:cubicBezTo>
                    <a:cubicBezTo>
                      <a:pt x="138" y="123"/>
                      <a:pt x="138" y="123"/>
                      <a:pt x="138" y="123"/>
                    </a:cubicBezTo>
                    <a:cubicBezTo>
                      <a:pt x="138" y="123"/>
                      <a:pt x="138" y="123"/>
                      <a:pt x="138" y="123"/>
                    </a:cubicBezTo>
                    <a:cubicBezTo>
                      <a:pt x="138" y="123"/>
                      <a:pt x="138" y="123"/>
                      <a:pt x="138" y="123"/>
                    </a:cubicBezTo>
                    <a:cubicBezTo>
                      <a:pt x="138" y="123"/>
                      <a:pt x="138" y="123"/>
                      <a:pt x="138" y="123"/>
                    </a:cubicBezTo>
                    <a:cubicBezTo>
                      <a:pt x="138" y="123"/>
                      <a:pt x="138" y="123"/>
                      <a:pt x="138" y="123"/>
                    </a:cubicBezTo>
                    <a:cubicBezTo>
                      <a:pt x="138" y="123"/>
                      <a:pt x="138" y="123"/>
                      <a:pt x="138" y="123"/>
                    </a:cubicBezTo>
                    <a:cubicBezTo>
                      <a:pt x="138" y="123"/>
                      <a:pt x="138" y="123"/>
                      <a:pt x="138" y="123"/>
                    </a:cubicBezTo>
                    <a:cubicBezTo>
                      <a:pt x="138" y="123"/>
                      <a:pt x="138" y="123"/>
                      <a:pt x="138" y="123"/>
                    </a:cubicBezTo>
                    <a:cubicBezTo>
                      <a:pt x="138" y="123"/>
                      <a:pt x="138" y="123"/>
                      <a:pt x="138" y="123"/>
                    </a:cubicBezTo>
                    <a:cubicBezTo>
                      <a:pt x="138" y="123"/>
                      <a:pt x="138" y="123"/>
                      <a:pt x="138" y="123"/>
                    </a:cubicBezTo>
                    <a:cubicBezTo>
                      <a:pt x="137" y="123"/>
                      <a:pt x="137" y="123"/>
                      <a:pt x="137" y="123"/>
                    </a:cubicBezTo>
                    <a:cubicBezTo>
                      <a:pt x="137" y="123"/>
                      <a:pt x="137" y="123"/>
                      <a:pt x="137" y="123"/>
                    </a:cubicBezTo>
                    <a:cubicBezTo>
                      <a:pt x="137" y="123"/>
                      <a:pt x="137" y="123"/>
                      <a:pt x="137" y="123"/>
                    </a:cubicBezTo>
                    <a:cubicBezTo>
                      <a:pt x="137" y="123"/>
                      <a:pt x="137" y="123"/>
                      <a:pt x="137" y="123"/>
                    </a:cubicBezTo>
                    <a:lnTo>
                      <a:pt x="138" y="123"/>
                    </a:lnTo>
                    <a:close/>
                    <a:moveTo>
                      <a:pt x="130" y="119"/>
                    </a:moveTo>
                    <a:cubicBezTo>
                      <a:pt x="130" y="119"/>
                      <a:pt x="130" y="119"/>
                      <a:pt x="130" y="119"/>
                    </a:cubicBezTo>
                    <a:cubicBezTo>
                      <a:pt x="131" y="119"/>
                      <a:pt x="131" y="119"/>
                      <a:pt x="131" y="119"/>
                    </a:cubicBezTo>
                    <a:cubicBezTo>
                      <a:pt x="131" y="119"/>
                      <a:pt x="131" y="119"/>
                      <a:pt x="131" y="119"/>
                    </a:cubicBezTo>
                    <a:cubicBezTo>
                      <a:pt x="130" y="119"/>
                      <a:pt x="130" y="119"/>
                      <a:pt x="130" y="119"/>
                    </a:cubicBezTo>
                    <a:cubicBezTo>
                      <a:pt x="130" y="119"/>
                      <a:pt x="130" y="119"/>
                      <a:pt x="130" y="119"/>
                    </a:cubicBezTo>
                    <a:cubicBezTo>
                      <a:pt x="130" y="119"/>
                      <a:pt x="130" y="119"/>
                      <a:pt x="130" y="119"/>
                    </a:cubicBezTo>
                    <a:close/>
                    <a:moveTo>
                      <a:pt x="76" y="88"/>
                    </a:moveTo>
                    <a:cubicBezTo>
                      <a:pt x="76" y="88"/>
                      <a:pt x="76" y="88"/>
                      <a:pt x="76" y="88"/>
                    </a:cubicBezTo>
                    <a:cubicBezTo>
                      <a:pt x="76" y="88"/>
                      <a:pt x="76" y="88"/>
                      <a:pt x="76" y="88"/>
                    </a:cubicBezTo>
                    <a:cubicBezTo>
                      <a:pt x="76" y="88"/>
                      <a:pt x="76" y="88"/>
                      <a:pt x="76" y="88"/>
                    </a:cubicBezTo>
                    <a:cubicBezTo>
                      <a:pt x="76" y="88"/>
                      <a:pt x="76" y="88"/>
                      <a:pt x="76" y="88"/>
                    </a:cubicBezTo>
                    <a:cubicBezTo>
                      <a:pt x="76" y="88"/>
                      <a:pt x="76" y="88"/>
                      <a:pt x="76" y="88"/>
                    </a:cubicBezTo>
                    <a:cubicBezTo>
                      <a:pt x="76" y="88"/>
                      <a:pt x="76" y="88"/>
                      <a:pt x="76" y="88"/>
                    </a:cubicBezTo>
                    <a:cubicBezTo>
                      <a:pt x="76" y="88"/>
                      <a:pt x="76" y="88"/>
                      <a:pt x="76" y="88"/>
                    </a:cubicBezTo>
                    <a:cubicBezTo>
                      <a:pt x="75" y="88"/>
                      <a:pt x="75" y="88"/>
                      <a:pt x="75" y="88"/>
                    </a:cubicBezTo>
                    <a:cubicBezTo>
                      <a:pt x="76" y="88"/>
                      <a:pt x="76" y="88"/>
                      <a:pt x="76" y="88"/>
                    </a:cubicBezTo>
                    <a:cubicBezTo>
                      <a:pt x="76" y="88"/>
                      <a:pt x="76" y="88"/>
                      <a:pt x="76" y="88"/>
                    </a:cubicBezTo>
                    <a:cubicBezTo>
                      <a:pt x="76" y="88"/>
                      <a:pt x="76" y="88"/>
                      <a:pt x="76" y="88"/>
                    </a:cubicBezTo>
                    <a:cubicBezTo>
                      <a:pt x="76" y="88"/>
                      <a:pt x="76" y="88"/>
                      <a:pt x="76" y="88"/>
                    </a:cubicBezTo>
                    <a:cubicBezTo>
                      <a:pt x="76" y="88"/>
                      <a:pt x="76" y="88"/>
                      <a:pt x="76" y="88"/>
                    </a:cubicBezTo>
                    <a:close/>
                    <a:moveTo>
                      <a:pt x="68" y="84"/>
                    </a:moveTo>
                    <a:cubicBezTo>
                      <a:pt x="68" y="84"/>
                      <a:pt x="68" y="84"/>
                      <a:pt x="68" y="84"/>
                    </a:cubicBezTo>
                    <a:cubicBezTo>
                      <a:pt x="68" y="84"/>
                      <a:pt x="68" y="84"/>
                      <a:pt x="68" y="84"/>
                    </a:cubicBezTo>
                    <a:cubicBezTo>
                      <a:pt x="68" y="84"/>
                      <a:pt x="68" y="84"/>
                      <a:pt x="68" y="84"/>
                    </a:cubicBezTo>
                    <a:close/>
                    <a:moveTo>
                      <a:pt x="68" y="83"/>
                    </a:moveTo>
                    <a:cubicBezTo>
                      <a:pt x="68" y="83"/>
                      <a:pt x="68" y="83"/>
                      <a:pt x="68" y="83"/>
                    </a:cubicBezTo>
                    <a:cubicBezTo>
                      <a:pt x="68" y="83"/>
                      <a:pt x="68" y="83"/>
                      <a:pt x="68" y="83"/>
                    </a:cubicBezTo>
                    <a:cubicBezTo>
                      <a:pt x="68" y="83"/>
                      <a:pt x="68" y="83"/>
                      <a:pt x="68" y="83"/>
                    </a:cubicBezTo>
                    <a:cubicBezTo>
                      <a:pt x="68" y="83"/>
                      <a:pt x="68" y="83"/>
                      <a:pt x="68" y="83"/>
                    </a:cubicBezTo>
                    <a:cubicBezTo>
                      <a:pt x="68" y="83"/>
                      <a:pt x="68" y="83"/>
                      <a:pt x="68" y="83"/>
                    </a:cubicBezTo>
                    <a:cubicBezTo>
                      <a:pt x="68" y="83"/>
                      <a:pt x="68" y="83"/>
                      <a:pt x="68" y="83"/>
                    </a:cubicBezTo>
                    <a:cubicBezTo>
                      <a:pt x="68" y="83"/>
                      <a:pt x="68" y="83"/>
                      <a:pt x="68" y="83"/>
                    </a:cubicBezTo>
                    <a:cubicBezTo>
                      <a:pt x="68" y="83"/>
                      <a:pt x="68" y="83"/>
                      <a:pt x="68" y="83"/>
                    </a:cubicBezTo>
                    <a:cubicBezTo>
                      <a:pt x="68" y="83"/>
                      <a:pt x="68" y="83"/>
                      <a:pt x="68" y="83"/>
                    </a:cubicBezTo>
                    <a:cubicBezTo>
                      <a:pt x="68" y="83"/>
                      <a:pt x="68" y="83"/>
                      <a:pt x="68" y="83"/>
                    </a:cubicBezTo>
                    <a:cubicBezTo>
                      <a:pt x="68" y="83"/>
                      <a:pt x="68" y="83"/>
                      <a:pt x="68" y="83"/>
                    </a:cubicBezTo>
                    <a:close/>
                    <a:moveTo>
                      <a:pt x="5" y="47"/>
                    </a:moveTo>
                    <a:cubicBezTo>
                      <a:pt x="5" y="47"/>
                      <a:pt x="5" y="47"/>
                      <a:pt x="5" y="47"/>
                    </a:cubicBezTo>
                    <a:cubicBezTo>
                      <a:pt x="5" y="48"/>
                      <a:pt x="5" y="48"/>
                      <a:pt x="5" y="48"/>
                    </a:cubicBezTo>
                    <a:cubicBezTo>
                      <a:pt x="5" y="48"/>
                      <a:pt x="5" y="48"/>
                      <a:pt x="5" y="48"/>
                    </a:cubicBezTo>
                    <a:cubicBezTo>
                      <a:pt x="5" y="47"/>
                      <a:pt x="5" y="47"/>
                      <a:pt x="5" y="47"/>
                    </a:cubicBezTo>
                    <a:cubicBezTo>
                      <a:pt x="5" y="47"/>
                      <a:pt x="5" y="47"/>
                      <a:pt x="5" y="47"/>
                    </a:cubicBezTo>
                    <a:cubicBezTo>
                      <a:pt x="5" y="47"/>
                      <a:pt x="5" y="47"/>
                      <a:pt x="5" y="47"/>
                    </a:cubicBezTo>
                    <a:close/>
                    <a:moveTo>
                      <a:pt x="3" y="46"/>
                    </a:moveTo>
                    <a:cubicBezTo>
                      <a:pt x="3" y="46"/>
                      <a:pt x="3" y="46"/>
                      <a:pt x="3" y="46"/>
                    </a:cubicBezTo>
                    <a:cubicBezTo>
                      <a:pt x="3" y="46"/>
                      <a:pt x="3" y="46"/>
                      <a:pt x="3" y="46"/>
                    </a:cubicBezTo>
                    <a:cubicBezTo>
                      <a:pt x="3" y="46"/>
                      <a:pt x="3" y="46"/>
                      <a:pt x="3" y="46"/>
                    </a:cubicBezTo>
                    <a:cubicBezTo>
                      <a:pt x="3" y="46"/>
                      <a:pt x="3" y="46"/>
                      <a:pt x="3" y="46"/>
                    </a:cubicBezTo>
                    <a:cubicBezTo>
                      <a:pt x="3" y="46"/>
                      <a:pt x="3" y="46"/>
                      <a:pt x="3" y="46"/>
                    </a:cubicBezTo>
                    <a:cubicBezTo>
                      <a:pt x="3" y="46"/>
                      <a:pt x="3" y="46"/>
                      <a:pt x="3" y="46"/>
                    </a:cubicBezTo>
                    <a:cubicBezTo>
                      <a:pt x="3" y="46"/>
                      <a:pt x="3" y="46"/>
                      <a:pt x="3" y="46"/>
                    </a:cubicBezTo>
                    <a:cubicBezTo>
                      <a:pt x="3" y="46"/>
                      <a:pt x="3" y="46"/>
                      <a:pt x="3" y="46"/>
                    </a:cubicBezTo>
                    <a:cubicBezTo>
                      <a:pt x="3" y="46"/>
                      <a:pt x="3" y="46"/>
                      <a:pt x="3" y="46"/>
                    </a:cubicBezTo>
                    <a:cubicBezTo>
                      <a:pt x="3" y="46"/>
                      <a:pt x="3" y="46"/>
                      <a:pt x="3" y="46"/>
                    </a:cubicBezTo>
                    <a:cubicBezTo>
                      <a:pt x="3" y="46"/>
                      <a:pt x="3" y="46"/>
                      <a:pt x="3" y="46"/>
                    </a:cubicBezTo>
                    <a:cubicBezTo>
                      <a:pt x="3" y="46"/>
                      <a:pt x="3" y="46"/>
                      <a:pt x="3" y="46"/>
                    </a:cubicBezTo>
                    <a:cubicBezTo>
                      <a:pt x="3" y="46"/>
                      <a:pt x="3" y="46"/>
                      <a:pt x="3" y="46"/>
                    </a:cubicBezTo>
                    <a:close/>
                    <a:moveTo>
                      <a:pt x="92" y="96"/>
                    </a:moveTo>
                    <a:cubicBezTo>
                      <a:pt x="92" y="96"/>
                      <a:pt x="92" y="96"/>
                      <a:pt x="92" y="96"/>
                    </a:cubicBezTo>
                    <a:cubicBezTo>
                      <a:pt x="92" y="96"/>
                      <a:pt x="92" y="96"/>
                      <a:pt x="92" y="96"/>
                    </a:cubicBezTo>
                    <a:cubicBezTo>
                      <a:pt x="92" y="96"/>
                      <a:pt x="92" y="96"/>
                      <a:pt x="92" y="96"/>
                    </a:cubicBezTo>
                    <a:cubicBezTo>
                      <a:pt x="92" y="97"/>
                      <a:pt x="92" y="97"/>
                      <a:pt x="92" y="97"/>
                    </a:cubicBezTo>
                    <a:cubicBezTo>
                      <a:pt x="92" y="97"/>
                      <a:pt x="92" y="97"/>
                      <a:pt x="92" y="97"/>
                    </a:cubicBezTo>
                    <a:cubicBezTo>
                      <a:pt x="92" y="97"/>
                      <a:pt x="92" y="97"/>
                      <a:pt x="92" y="97"/>
                    </a:cubicBezTo>
                    <a:cubicBezTo>
                      <a:pt x="92" y="96"/>
                      <a:pt x="92" y="96"/>
                      <a:pt x="92" y="96"/>
                    </a:cubicBezTo>
                    <a:close/>
                    <a:moveTo>
                      <a:pt x="73" y="86"/>
                    </a:moveTo>
                    <a:cubicBezTo>
                      <a:pt x="73" y="86"/>
                      <a:pt x="73" y="86"/>
                      <a:pt x="73" y="86"/>
                    </a:cubicBezTo>
                    <a:cubicBezTo>
                      <a:pt x="73" y="86"/>
                      <a:pt x="73" y="86"/>
                      <a:pt x="73" y="86"/>
                    </a:cubicBezTo>
                    <a:cubicBezTo>
                      <a:pt x="73" y="86"/>
                      <a:pt x="73" y="86"/>
                      <a:pt x="73" y="86"/>
                    </a:cubicBezTo>
                    <a:close/>
                    <a:moveTo>
                      <a:pt x="73" y="86"/>
                    </a:moveTo>
                    <a:cubicBezTo>
                      <a:pt x="73" y="86"/>
                      <a:pt x="73" y="86"/>
                      <a:pt x="73" y="86"/>
                    </a:cubicBezTo>
                    <a:cubicBezTo>
                      <a:pt x="73" y="86"/>
                      <a:pt x="73" y="86"/>
                      <a:pt x="73" y="86"/>
                    </a:cubicBezTo>
                    <a:cubicBezTo>
                      <a:pt x="73" y="86"/>
                      <a:pt x="73" y="86"/>
                      <a:pt x="73" y="86"/>
                    </a:cubicBezTo>
                    <a:cubicBezTo>
                      <a:pt x="73" y="86"/>
                      <a:pt x="73" y="86"/>
                      <a:pt x="73" y="86"/>
                    </a:cubicBezTo>
                    <a:cubicBezTo>
                      <a:pt x="73" y="86"/>
                      <a:pt x="73" y="86"/>
                      <a:pt x="73" y="86"/>
                    </a:cubicBezTo>
                    <a:cubicBezTo>
                      <a:pt x="73" y="86"/>
                      <a:pt x="73" y="86"/>
                      <a:pt x="73" y="86"/>
                    </a:cubicBezTo>
                    <a:cubicBezTo>
                      <a:pt x="73" y="86"/>
                      <a:pt x="73" y="86"/>
                      <a:pt x="73" y="86"/>
                    </a:cubicBezTo>
                    <a:close/>
                    <a:moveTo>
                      <a:pt x="73" y="86"/>
                    </a:moveTo>
                    <a:cubicBezTo>
                      <a:pt x="73" y="86"/>
                      <a:pt x="73" y="86"/>
                      <a:pt x="73" y="86"/>
                    </a:cubicBezTo>
                    <a:cubicBezTo>
                      <a:pt x="73" y="86"/>
                      <a:pt x="73" y="86"/>
                      <a:pt x="73" y="86"/>
                    </a:cubicBezTo>
                    <a:cubicBezTo>
                      <a:pt x="73" y="86"/>
                      <a:pt x="73" y="86"/>
                      <a:pt x="73" y="86"/>
                    </a:cubicBezTo>
                    <a:cubicBezTo>
                      <a:pt x="73" y="86"/>
                      <a:pt x="73" y="86"/>
                      <a:pt x="73" y="86"/>
                    </a:cubicBezTo>
                    <a:close/>
                    <a:moveTo>
                      <a:pt x="101" y="102"/>
                    </a:moveTo>
                    <a:cubicBezTo>
                      <a:pt x="101" y="102"/>
                      <a:pt x="101" y="102"/>
                      <a:pt x="101" y="102"/>
                    </a:cubicBezTo>
                    <a:cubicBezTo>
                      <a:pt x="101" y="102"/>
                      <a:pt x="101" y="102"/>
                      <a:pt x="101" y="102"/>
                    </a:cubicBezTo>
                    <a:cubicBezTo>
                      <a:pt x="101" y="102"/>
                      <a:pt x="101" y="102"/>
                      <a:pt x="101" y="102"/>
                    </a:cubicBezTo>
                    <a:close/>
                    <a:moveTo>
                      <a:pt x="73" y="86"/>
                    </a:moveTo>
                    <a:cubicBezTo>
                      <a:pt x="73" y="86"/>
                      <a:pt x="73" y="86"/>
                      <a:pt x="73" y="86"/>
                    </a:cubicBezTo>
                    <a:cubicBezTo>
                      <a:pt x="73" y="86"/>
                      <a:pt x="73" y="86"/>
                      <a:pt x="73" y="86"/>
                    </a:cubicBezTo>
                    <a:cubicBezTo>
                      <a:pt x="73" y="86"/>
                      <a:pt x="73" y="86"/>
                      <a:pt x="73" y="86"/>
                    </a:cubicBezTo>
                    <a:close/>
                    <a:moveTo>
                      <a:pt x="67" y="82"/>
                    </a:moveTo>
                    <a:cubicBezTo>
                      <a:pt x="67" y="82"/>
                      <a:pt x="67" y="82"/>
                      <a:pt x="67" y="82"/>
                    </a:cubicBezTo>
                    <a:cubicBezTo>
                      <a:pt x="67" y="82"/>
                      <a:pt x="67" y="82"/>
                      <a:pt x="67" y="82"/>
                    </a:cubicBezTo>
                    <a:cubicBezTo>
                      <a:pt x="67" y="82"/>
                      <a:pt x="67" y="82"/>
                      <a:pt x="67" y="82"/>
                    </a:cubicBezTo>
                    <a:cubicBezTo>
                      <a:pt x="67" y="82"/>
                      <a:pt x="67" y="82"/>
                      <a:pt x="67" y="82"/>
                    </a:cubicBezTo>
                    <a:cubicBezTo>
                      <a:pt x="67" y="82"/>
                      <a:pt x="67" y="82"/>
                      <a:pt x="67" y="82"/>
                    </a:cubicBezTo>
                    <a:cubicBezTo>
                      <a:pt x="67" y="82"/>
                      <a:pt x="67" y="82"/>
                      <a:pt x="67" y="82"/>
                    </a:cubicBezTo>
                    <a:cubicBezTo>
                      <a:pt x="67" y="82"/>
                      <a:pt x="67" y="82"/>
                      <a:pt x="67" y="82"/>
                    </a:cubicBezTo>
                    <a:cubicBezTo>
                      <a:pt x="67" y="82"/>
                      <a:pt x="67" y="82"/>
                      <a:pt x="67" y="82"/>
                    </a:cubicBezTo>
                    <a:cubicBezTo>
                      <a:pt x="67" y="82"/>
                      <a:pt x="67" y="82"/>
                      <a:pt x="67" y="82"/>
                    </a:cubicBezTo>
                    <a:cubicBezTo>
                      <a:pt x="67" y="82"/>
                      <a:pt x="67" y="82"/>
                      <a:pt x="67" y="82"/>
                    </a:cubicBezTo>
                    <a:cubicBezTo>
                      <a:pt x="67" y="82"/>
                      <a:pt x="67" y="82"/>
                      <a:pt x="67" y="82"/>
                    </a:cubicBezTo>
                    <a:close/>
                    <a:moveTo>
                      <a:pt x="14" y="52"/>
                    </a:moveTo>
                    <a:cubicBezTo>
                      <a:pt x="14" y="52"/>
                      <a:pt x="14" y="52"/>
                      <a:pt x="14" y="52"/>
                    </a:cubicBezTo>
                    <a:cubicBezTo>
                      <a:pt x="14" y="52"/>
                      <a:pt x="14" y="52"/>
                      <a:pt x="14" y="52"/>
                    </a:cubicBezTo>
                    <a:cubicBezTo>
                      <a:pt x="14" y="52"/>
                      <a:pt x="14" y="52"/>
                      <a:pt x="14" y="52"/>
                    </a:cubicBezTo>
                    <a:cubicBezTo>
                      <a:pt x="14" y="52"/>
                      <a:pt x="14" y="52"/>
                      <a:pt x="14" y="52"/>
                    </a:cubicBezTo>
                    <a:cubicBezTo>
                      <a:pt x="14" y="52"/>
                      <a:pt x="14" y="52"/>
                      <a:pt x="14" y="52"/>
                    </a:cubicBezTo>
                    <a:cubicBezTo>
                      <a:pt x="14" y="52"/>
                      <a:pt x="14" y="52"/>
                      <a:pt x="14" y="52"/>
                    </a:cubicBezTo>
                    <a:cubicBezTo>
                      <a:pt x="15" y="52"/>
                      <a:pt x="15" y="52"/>
                      <a:pt x="15" y="52"/>
                    </a:cubicBezTo>
                    <a:cubicBezTo>
                      <a:pt x="15" y="52"/>
                      <a:pt x="15" y="52"/>
                      <a:pt x="15" y="52"/>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4" y="52"/>
                      <a:pt x="14" y="52"/>
                      <a:pt x="14" y="52"/>
                    </a:cubicBezTo>
                    <a:cubicBezTo>
                      <a:pt x="14" y="52"/>
                      <a:pt x="14" y="52"/>
                      <a:pt x="14" y="52"/>
                    </a:cubicBezTo>
                    <a:cubicBezTo>
                      <a:pt x="14" y="52"/>
                      <a:pt x="14" y="52"/>
                      <a:pt x="14" y="52"/>
                    </a:cubicBezTo>
                    <a:close/>
                    <a:moveTo>
                      <a:pt x="133" y="119"/>
                    </a:moveTo>
                    <a:cubicBezTo>
                      <a:pt x="133" y="119"/>
                      <a:pt x="133" y="119"/>
                      <a:pt x="133" y="119"/>
                    </a:cubicBezTo>
                    <a:cubicBezTo>
                      <a:pt x="133" y="119"/>
                      <a:pt x="133" y="119"/>
                      <a:pt x="133" y="119"/>
                    </a:cubicBezTo>
                    <a:cubicBezTo>
                      <a:pt x="133" y="119"/>
                      <a:pt x="133" y="119"/>
                      <a:pt x="133" y="119"/>
                    </a:cubicBezTo>
                    <a:cubicBezTo>
                      <a:pt x="133" y="119"/>
                      <a:pt x="133" y="119"/>
                      <a:pt x="133" y="119"/>
                    </a:cubicBezTo>
                    <a:cubicBezTo>
                      <a:pt x="133" y="119"/>
                      <a:pt x="133" y="119"/>
                      <a:pt x="133" y="119"/>
                    </a:cubicBezTo>
                    <a:cubicBezTo>
                      <a:pt x="133" y="119"/>
                      <a:pt x="133" y="119"/>
                      <a:pt x="133" y="119"/>
                    </a:cubicBezTo>
                    <a:cubicBezTo>
                      <a:pt x="133" y="119"/>
                      <a:pt x="133" y="119"/>
                      <a:pt x="133" y="119"/>
                    </a:cubicBezTo>
                    <a:cubicBezTo>
                      <a:pt x="133" y="119"/>
                      <a:pt x="133" y="119"/>
                      <a:pt x="133" y="119"/>
                    </a:cubicBezTo>
                    <a:cubicBezTo>
                      <a:pt x="133" y="119"/>
                      <a:pt x="133" y="119"/>
                      <a:pt x="133" y="119"/>
                    </a:cubicBezTo>
                    <a:cubicBezTo>
                      <a:pt x="133" y="119"/>
                      <a:pt x="133" y="119"/>
                      <a:pt x="133" y="119"/>
                    </a:cubicBezTo>
                    <a:cubicBezTo>
                      <a:pt x="133" y="119"/>
                      <a:pt x="133" y="119"/>
                      <a:pt x="133" y="119"/>
                    </a:cubicBezTo>
                    <a:cubicBezTo>
                      <a:pt x="133" y="119"/>
                      <a:pt x="133" y="119"/>
                      <a:pt x="133" y="119"/>
                    </a:cubicBezTo>
                    <a:cubicBezTo>
                      <a:pt x="133" y="119"/>
                      <a:pt x="133" y="119"/>
                      <a:pt x="133" y="119"/>
                    </a:cubicBezTo>
                    <a:cubicBezTo>
                      <a:pt x="133" y="119"/>
                      <a:pt x="133" y="119"/>
                      <a:pt x="133" y="119"/>
                    </a:cubicBezTo>
                    <a:cubicBezTo>
                      <a:pt x="133" y="119"/>
                      <a:pt x="133" y="119"/>
                      <a:pt x="133" y="119"/>
                    </a:cubicBezTo>
                    <a:cubicBezTo>
                      <a:pt x="133" y="119"/>
                      <a:pt x="133" y="119"/>
                      <a:pt x="133" y="119"/>
                    </a:cubicBezTo>
                    <a:close/>
                    <a:moveTo>
                      <a:pt x="78" y="87"/>
                    </a:moveTo>
                    <a:cubicBezTo>
                      <a:pt x="78" y="87"/>
                      <a:pt x="78" y="87"/>
                      <a:pt x="78" y="87"/>
                    </a:cubicBezTo>
                    <a:cubicBezTo>
                      <a:pt x="78" y="87"/>
                      <a:pt x="78" y="87"/>
                      <a:pt x="78" y="87"/>
                    </a:cubicBezTo>
                    <a:cubicBezTo>
                      <a:pt x="78" y="87"/>
                      <a:pt x="78" y="87"/>
                      <a:pt x="78" y="87"/>
                    </a:cubicBezTo>
                    <a:cubicBezTo>
                      <a:pt x="78" y="87"/>
                      <a:pt x="78" y="87"/>
                      <a:pt x="78" y="87"/>
                    </a:cubicBezTo>
                    <a:cubicBezTo>
                      <a:pt x="78" y="87"/>
                      <a:pt x="78" y="87"/>
                      <a:pt x="78" y="87"/>
                    </a:cubicBezTo>
                    <a:cubicBezTo>
                      <a:pt x="79" y="87"/>
                      <a:pt x="79" y="87"/>
                      <a:pt x="79" y="87"/>
                    </a:cubicBezTo>
                    <a:cubicBezTo>
                      <a:pt x="79" y="86"/>
                      <a:pt x="79" y="86"/>
                      <a:pt x="79" y="86"/>
                    </a:cubicBezTo>
                    <a:cubicBezTo>
                      <a:pt x="79" y="86"/>
                      <a:pt x="79" y="86"/>
                      <a:pt x="79" y="86"/>
                    </a:cubicBezTo>
                    <a:cubicBezTo>
                      <a:pt x="78" y="86"/>
                      <a:pt x="78" y="86"/>
                      <a:pt x="78" y="86"/>
                    </a:cubicBezTo>
                    <a:cubicBezTo>
                      <a:pt x="79" y="86"/>
                      <a:pt x="79" y="86"/>
                      <a:pt x="79" y="86"/>
                    </a:cubicBezTo>
                    <a:cubicBezTo>
                      <a:pt x="79" y="86"/>
                      <a:pt x="79" y="86"/>
                      <a:pt x="79" y="86"/>
                    </a:cubicBezTo>
                    <a:cubicBezTo>
                      <a:pt x="79" y="86"/>
                      <a:pt x="79" y="86"/>
                      <a:pt x="79" y="86"/>
                    </a:cubicBezTo>
                    <a:cubicBezTo>
                      <a:pt x="79" y="86"/>
                      <a:pt x="79" y="86"/>
                      <a:pt x="79" y="86"/>
                    </a:cubicBezTo>
                    <a:cubicBezTo>
                      <a:pt x="79" y="86"/>
                      <a:pt x="79" y="86"/>
                      <a:pt x="79" y="86"/>
                    </a:cubicBezTo>
                    <a:cubicBezTo>
                      <a:pt x="79" y="86"/>
                      <a:pt x="79" y="86"/>
                      <a:pt x="79" y="86"/>
                    </a:cubicBezTo>
                    <a:cubicBezTo>
                      <a:pt x="79" y="86"/>
                      <a:pt x="79" y="86"/>
                      <a:pt x="79" y="86"/>
                    </a:cubicBezTo>
                    <a:cubicBezTo>
                      <a:pt x="79" y="86"/>
                      <a:pt x="79" y="86"/>
                      <a:pt x="79" y="86"/>
                    </a:cubicBezTo>
                    <a:cubicBezTo>
                      <a:pt x="79" y="86"/>
                      <a:pt x="79" y="86"/>
                      <a:pt x="79" y="86"/>
                    </a:cubicBezTo>
                    <a:cubicBezTo>
                      <a:pt x="79" y="86"/>
                      <a:pt x="79" y="86"/>
                      <a:pt x="79" y="86"/>
                    </a:cubicBezTo>
                    <a:cubicBezTo>
                      <a:pt x="79" y="86"/>
                      <a:pt x="79" y="86"/>
                      <a:pt x="79" y="86"/>
                    </a:cubicBezTo>
                    <a:cubicBezTo>
                      <a:pt x="79" y="86"/>
                      <a:pt x="79" y="86"/>
                      <a:pt x="79" y="86"/>
                    </a:cubicBezTo>
                    <a:cubicBezTo>
                      <a:pt x="79" y="86"/>
                      <a:pt x="79" y="86"/>
                      <a:pt x="79" y="86"/>
                    </a:cubicBezTo>
                    <a:cubicBezTo>
                      <a:pt x="79" y="86"/>
                      <a:pt x="79" y="86"/>
                      <a:pt x="79" y="86"/>
                    </a:cubicBezTo>
                    <a:cubicBezTo>
                      <a:pt x="79" y="86"/>
                      <a:pt x="79" y="86"/>
                      <a:pt x="79" y="86"/>
                    </a:cubicBezTo>
                    <a:cubicBezTo>
                      <a:pt x="79" y="86"/>
                      <a:pt x="79" y="86"/>
                      <a:pt x="79" y="86"/>
                    </a:cubicBezTo>
                    <a:cubicBezTo>
                      <a:pt x="79" y="86"/>
                      <a:pt x="79" y="86"/>
                      <a:pt x="79" y="86"/>
                    </a:cubicBezTo>
                    <a:cubicBezTo>
                      <a:pt x="79" y="86"/>
                      <a:pt x="79" y="86"/>
                      <a:pt x="79" y="86"/>
                    </a:cubicBezTo>
                    <a:cubicBezTo>
                      <a:pt x="79" y="86"/>
                      <a:pt x="79" y="86"/>
                      <a:pt x="79" y="86"/>
                    </a:cubicBezTo>
                    <a:cubicBezTo>
                      <a:pt x="79" y="85"/>
                      <a:pt x="79" y="85"/>
                      <a:pt x="79" y="85"/>
                    </a:cubicBezTo>
                    <a:cubicBezTo>
                      <a:pt x="79" y="85"/>
                      <a:pt x="79" y="85"/>
                      <a:pt x="79" y="85"/>
                    </a:cubicBezTo>
                    <a:cubicBezTo>
                      <a:pt x="79" y="85"/>
                      <a:pt x="79" y="85"/>
                      <a:pt x="79" y="85"/>
                    </a:cubicBezTo>
                    <a:cubicBezTo>
                      <a:pt x="79" y="85"/>
                      <a:pt x="79" y="85"/>
                      <a:pt x="79" y="85"/>
                    </a:cubicBezTo>
                    <a:cubicBezTo>
                      <a:pt x="79" y="85"/>
                      <a:pt x="79" y="85"/>
                      <a:pt x="79" y="85"/>
                    </a:cubicBezTo>
                    <a:cubicBezTo>
                      <a:pt x="79" y="85"/>
                      <a:pt x="79" y="85"/>
                      <a:pt x="79" y="85"/>
                    </a:cubicBezTo>
                    <a:cubicBezTo>
                      <a:pt x="79" y="85"/>
                      <a:pt x="79" y="85"/>
                      <a:pt x="79" y="85"/>
                    </a:cubicBezTo>
                    <a:cubicBezTo>
                      <a:pt x="79" y="85"/>
                      <a:pt x="79" y="85"/>
                      <a:pt x="79" y="85"/>
                    </a:cubicBezTo>
                    <a:cubicBezTo>
                      <a:pt x="79" y="85"/>
                      <a:pt x="79" y="85"/>
                      <a:pt x="79" y="85"/>
                    </a:cubicBezTo>
                    <a:cubicBezTo>
                      <a:pt x="78" y="85"/>
                      <a:pt x="78" y="85"/>
                      <a:pt x="78" y="85"/>
                    </a:cubicBezTo>
                    <a:cubicBezTo>
                      <a:pt x="78" y="85"/>
                      <a:pt x="78" y="85"/>
                      <a:pt x="78" y="85"/>
                    </a:cubicBezTo>
                    <a:cubicBezTo>
                      <a:pt x="78" y="85"/>
                      <a:pt x="78" y="85"/>
                      <a:pt x="78" y="85"/>
                    </a:cubicBezTo>
                    <a:cubicBezTo>
                      <a:pt x="78" y="85"/>
                      <a:pt x="78" y="85"/>
                      <a:pt x="78" y="85"/>
                    </a:cubicBezTo>
                    <a:cubicBezTo>
                      <a:pt x="78" y="85"/>
                      <a:pt x="78" y="85"/>
                      <a:pt x="78" y="85"/>
                    </a:cubicBezTo>
                    <a:cubicBezTo>
                      <a:pt x="79" y="85"/>
                      <a:pt x="79" y="85"/>
                      <a:pt x="79" y="85"/>
                    </a:cubicBezTo>
                    <a:cubicBezTo>
                      <a:pt x="78" y="85"/>
                      <a:pt x="78" y="85"/>
                      <a:pt x="78" y="85"/>
                    </a:cubicBezTo>
                    <a:cubicBezTo>
                      <a:pt x="78" y="85"/>
                      <a:pt x="78" y="85"/>
                      <a:pt x="78" y="85"/>
                    </a:cubicBezTo>
                    <a:cubicBezTo>
                      <a:pt x="78" y="85"/>
                      <a:pt x="78" y="85"/>
                      <a:pt x="78" y="85"/>
                    </a:cubicBezTo>
                    <a:cubicBezTo>
                      <a:pt x="78" y="85"/>
                      <a:pt x="78" y="85"/>
                      <a:pt x="78" y="85"/>
                    </a:cubicBezTo>
                    <a:cubicBezTo>
                      <a:pt x="78" y="85"/>
                      <a:pt x="78" y="85"/>
                      <a:pt x="78" y="85"/>
                    </a:cubicBezTo>
                    <a:cubicBezTo>
                      <a:pt x="78" y="84"/>
                      <a:pt x="78" y="84"/>
                      <a:pt x="78" y="84"/>
                    </a:cubicBezTo>
                    <a:cubicBezTo>
                      <a:pt x="78" y="84"/>
                      <a:pt x="78" y="84"/>
                      <a:pt x="78" y="84"/>
                    </a:cubicBezTo>
                    <a:cubicBezTo>
                      <a:pt x="78" y="84"/>
                      <a:pt x="78" y="84"/>
                      <a:pt x="78" y="84"/>
                    </a:cubicBezTo>
                    <a:cubicBezTo>
                      <a:pt x="78" y="84"/>
                      <a:pt x="78" y="84"/>
                      <a:pt x="78" y="84"/>
                    </a:cubicBezTo>
                    <a:cubicBezTo>
                      <a:pt x="79" y="84"/>
                      <a:pt x="79" y="84"/>
                      <a:pt x="79" y="84"/>
                    </a:cubicBezTo>
                    <a:cubicBezTo>
                      <a:pt x="79" y="84"/>
                      <a:pt x="79" y="84"/>
                      <a:pt x="79" y="84"/>
                    </a:cubicBezTo>
                    <a:cubicBezTo>
                      <a:pt x="79" y="84"/>
                      <a:pt x="79" y="84"/>
                      <a:pt x="79" y="84"/>
                    </a:cubicBezTo>
                    <a:cubicBezTo>
                      <a:pt x="79" y="84"/>
                      <a:pt x="79" y="84"/>
                      <a:pt x="79" y="84"/>
                    </a:cubicBezTo>
                    <a:cubicBezTo>
                      <a:pt x="79" y="84"/>
                      <a:pt x="79" y="84"/>
                      <a:pt x="79" y="84"/>
                    </a:cubicBezTo>
                    <a:cubicBezTo>
                      <a:pt x="79" y="84"/>
                      <a:pt x="79" y="84"/>
                      <a:pt x="79" y="84"/>
                    </a:cubicBezTo>
                    <a:cubicBezTo>
                      <a:pt x="79" y="84"/>
                      <a:pt x="79" y="84"/>
                      <a:pt x="79" y="84"/>
                    </a:cubicBezTo>
                    <a:cubicBezTo>
                      <a:pt x="79" y="84"/>
                      <a:pt x="79" y="84"/>
                      <a:pt x="79" y="84"/>
                    </a:cubicBezTo>
                    <a:cubicBezTo>
                      <a:pt x="79" y="85"/>
                      <a:pt x="79" y="85"/>
                      <a:pt x="79" y="85"/>
                    </a:cubicBezTo>
                    <a:cubicBezTo>
                      <a:pt x="79" y="85"/>
                      <a:pt x="79" y="85"/>
                      <a:pt x="79" y="85"/>
                    </a:cubicBezTo>
                    <a:cubicBezTo>
                      <a:pt x="79" y="85"/>
                      <a:pt x="79" y="85"/>
                      <a:pt x="79" y="85"/>
                    </a:cubicBezTo>
                    <a:cubicBezTo>
                      <a:pt x="79" y="84"/>
                      <a:pt x="79" y="84"/>
                      <a:pt x="79" y="84"/>
                    </a:cubicBezTo>
                    <a:cubicBezTo>
                      <a:pt x="79" y="84"/>
                      <a:pt x="79" y="84"/>
                      <a:pt x="79" y="84"/>
                    </a:cubicBezTo>
                    <a:cubicBezTo>
                      <a:pt x="80" y="84"/>
                      <a:pt x="80" y="84"/>
                      <a:pt x="80" y="84"/>
                    </a:cubicBezTo>
                    <a:cubicBezTo>
                      <a:pt x="80" y="84"/>
                      <a:pt x="80" y="84"/>
                      <a:pt x="80" y="84"/>
                    </a:cubicBezTo>
                    <a:cubicBezTo>
                      <a:pt x="80" y="84"/>
                      <a:pt x="80" y="84"/>
                      <a:pt x="80" y="84"/>
                    </a:cubicBezTo>
                    <a:cubicBezTo>
                      <a:pt x="79" y="84"/>
                      <a:pt x="79" y="84"/>
                      <a:pt x="79" y="84"/>
                    </a:cubicBezTo>
                    <a:cubicBezTo>
                      <a:pt x="79" y="84"/>
                      <a:pt x="79" y="84"/>
                      <a:pt x="79" y="84"/>
                    </a:cubicBezTo>
                    <a:cubicBezTo>
                      <a:pt x="80" y="84"/>
                      <a:pt x="80" y="84"/>
                      <a:pt x="80" y="84"/>
                    </a:cubicBezTo>
                    <a:cubicBezTo>
                      <a:pt x="80" y="84"/>
                      <a:pt x="80" y="84"/>
                      <a:pt x="80" y="84"/>
                    </a:cubicBezTo>
                    <a:cubicBezTo>
                      <a:pt x="80" y="84"/>
                      <a:pt x="80" y="84"/>
                      <a:pt x="80" y="84"/>
                    </a:cubicBezTo>
                    <a:cubicBezTo>
                      <a:pt x="80" y="84"/>
                      <a:pt x="80" y="84"/>
                      <a:pt x="80" y="84"/>
                    </a:cubicBezTo>
                    <a:cubicBezTo>
                      <a:pt x="80" y="84"/>
                      <a:pt x="80" y="84"/>
                      <a:pt x="80" y="84"/>
                    </a:cubicBezTo>
                    <a:cubicBezTo>
                      <a:pt x="80" y="84"/>
                      <a:pt x="80" y="84"/>
                      <a:pt x="80" y="84"/>
                    </a:cubicBezTo>
                    <a:cubicBezTo>
                      <a:pt x="80" y="84"/>
                      <a:pt x="80" y="84"/>
                      <a:pt x="80" y="84"/>
                    </a:cubicBezTo>
                    <a:cubicBezTo>
                      <a:pt x="80" y="84"/>
                      <a:pt x="80" y="84"/>
                      <a:pt x="80" y="84"/>
                    </a:cubicBezTo>
                    <a:cubicBezTo>
                      <a:pt x="80" y="84"/>
                      <a:pt x="80" y="84"/>
                      <a:pt x="80" y="84"/>
                    </a:cubicBezTo>
                    <a:cubicBezTo>
                      <a:pt x="80" y="84"/>
                      <a:pt x="80" y="84"/>
                      <a:pt x="80" y="84"/>
                    </a:cubicBezTo>
                    <a:cubicBezTo>
                      <a:pt x="80" y="84"/>
                      <a:pt x="80" y="84"/>
                      <a:pt x="80" y="84"/>
                    </a:cubicBezTo>
                    <a:cubicBezTo>
                      <a:pt x="80" y="83"/>
                      <a:pt x="80" y="83"/>
                      <a:pt x="80" y="83"/>
                    </a:cubicBezTo>
                    <a:cubicBezTo>
                      <a:pt x="79" y="83"/>
                      <a:pt x="79" y="83"/>
                      <a:pt x="79" y="83"/>
                    </a:cubicBezTo>
                    <a:cubicBezTo>
                      <a:pt x="79" y="83"/>
                      <a:pt x="79" y="83"/>
                      <a:pt x="79" y="83"/>
                    </a:cubicBezTo>
                    <a:cubicBezTo>
                      <a:pt x="79" y="83"/>
                      <a:pt x="79" y="83"/>
                      <a:pt x="79" y="83"/>
                    </a:cubicBezTo>
                    <a:cubicBezTo>
                      <a:pt x="79" y="83"/>
                      <a:pt x="79" y="83"/>
                      <a:pt x="79" y="83"/>
                    </a:cubicBezTo>
                    <a:cubicBezTo>
                      <a:pt x="79" y="83"/>
                      <a:pt x="79" y="83"/>
                      <a:pt x="79" y="83"/>
                    </a:cubicBezTo>
                    <a:cubicBezTo>
                      <a:pt x="79" y="83"/>
                      <a:pt x="79" y="83"/>
                      <a:pt x="79" y="83"/>
                    </a:cubicBezTo>
                    <a:cubicBezTo>
                      <a:pt x="79" y="83"/>
                      <a:pt x="79" y="83"/>
                      <a:pt x="79" y="83"/>
                    </a:cubicBezTo>
                    <a:cubicBezTo>
                      <a:pt x="79" y="83"/>
                      <a:pt x="79" y="83"/>
                      <a:pt x="79" y="83"/>
                    </a:cubicBezTo>
                    <a:cubicBezTo>
                      <a:pt x="79" y="83"/>
                      <a:pt x="79" y="83"/>
                      <a:pt x="79" y="83"/>
                    </a:cubicBezTo>
                    <a:cubicBezTo>
                      <a:pt x="79" y="83"/>
                      <a:pt x="79" y="83"/>
                      <a:pt x="79" y="83"/>
                    </a:cubicBezTo>
                    <a:cubicBezTo>
                      <a:pt x="80" y="83"/>
                      <a:pt x="80" y="83"/>
                      <a:pt x="80" y="83"/>
                    </a:cubicBezTo>
                    <a:cubicBezTo>
                      <a:pt x="80" y="83"/>
                      <a:pt x="80" y="83"/>
                      <a:pt x="80" y="83"/>
                    </a:cubicBezTo>
                    <a:cubicBezTo>
                      <a:pt x="80" y="83"/>
                      <a:pt x="80" y="83"/>
                      <a:pt x="80" y="83"/>
                    </a:cubicBezTo>
                    <a:cubicBezTo>
                      <a:pt x="80" y="83"/>
                      <a:pt x="80" y="83"/>
                      <a:pt x="80" y="83"/>
                    </a:cubicBezTo>
                    <a:cubicBezTo>
                      <a:pt x="80" y="83"/>
                      <a:pt x="80" y="83"/>
                      <a:pt x="80" y="83"/>
                    </a:cubicBezTo>
                    <a:cubicBezTo>
                      <a:pt x="80" y="83"/>
                      <a:pt x="80" y="83"/>
                      <a:pt x="80" y="83"/>
                    </a:cubicBezTo>
                    <a:cubicBezTo>
                      <a:pt x="80" y="83"/>
                      <a:pt x="80" y="83"/>
                      <a:pt x="80" y="83"/>
                    </a:cubicBezTo>
                    <a:cubicBezTo>
                      <a:pt x="80" y="83"/>
                      <a:pt x="80" y="83"/>
                      <a:pt x="80" y="83"/>
                    </a:cubicBezTo>
                    <a:cubicBezTo>
                      <a:pt x="80" y="83"/>
                      <a:pt x="80" y="83"/>
                      <a:pt x="80" y="83"/>
                    </a:cubicBezTo>
                    <a:cubicBezTo>
                      <a:pt x="80" y="83"/>
                      <a:pt x="80" y="83"/>
                      <a:pt x="80" y="83"/>
                    </a:cubicBezTo>
                    <a:cubicBezTo>
                      <a:pt x="81" y="83"/>
                      <a:pt x="81" y="83"/>
                      <a:pt x="81" y="83"/>
                    </a:cubicBezTo>
                    <a:cubicBezTo>
                      <a:pt x="81" y="83"/>
                      <a:pt x="81" y="83"/>
                      <a:pt x="81" y="83"/>
                    </a:cubicBezTo>
                    <a:cubicBezTo>
                      <a:pt x="81" y="83"/>
                      <a:pt x="81" y="83"/>
                      <a:pt x="81" y="83"/>
                    </a:cubicBezTo>
                    <a:cubicBezTo>
                      <a:pt x="81" y="83"/>
                      <a:pt x="81" y="83"/>
                      <a:pt x="81" y="83"/>
                    </a:cubicBezTo>
                    <a:cubicBezTo>
                      <a:pt x="80" y="83"/>
                      <a:pt x="80" y="83"/>
                      <a:pt x="80" y="83"/>
                    </a:cubicBezTo>
                    <a:cubicBezTo>
                      <a:pt x="80" y="83"/>
                      <a:pt x="80" y="83"/>
                      <a:pt x="80" y="83"/>
                    </a:cubicBezTo>
                    <a:cubicBezTo>
                      <a:pt x="80" y="83"/>
                      <a:pt x="80" y="83"/>
                      <a:pt x="80" y="83"/>
                    </a:cubicBezTo>
                    <a:cubicBezTo>
                      <a:pt x="80" y="83"/>
                      <a:pt x="80" y="83"/>
                      <a:pt x="80" y="83"/>
                    </a:cubicBezTo>
                    <a:cubicBezTo>
                      <a:pt x="80" y="83"/>
                      <a:pt x="80" y="83"/>
                      <a:pt x="80" y="83"/>
                    </a:cubicBezTo>
                    <a:cubicBezTo>
                      <a:pt x="80" y="83"/>
                      <a:pt x="80" y="83"/>
                      <a:pt x="80" y="83"/>
                    </a:cubicBezTo>
                    <a:cubicBezTo>
                      <a:pt x="80" y="83"/>
                      <a:pt x="80" y="83"/>
                      <a:pt x="80" y="83"/>
                    </a:cubicBezTo>
                    <a:cubicBezTo>
                      <a:pt x="80" y="83"/>
                      <a:pt x="80" y="83"/>
                      <a:pt x="80" y="83"/>
                    </a:cubicBezTo>
                    <a:cubicBezTo>
                      <a:pt x="79" y="83"/>
                      <a:pt x="79" y="83"/>
                      <a:pt x="79" y="83"/>
                    </a:cubicBezTo>
                    <a:cubicBezTo>
                      <a:pt x="79" y="83"/>
                      <a:pt x="79" y="83"/>
                      <a:pt x="79" y="83"/>
                    </a:cubicBezTo>
                    <a:cubicBezTo>
                      <a:pt x="79" y="83"/>
                      <a:pt x="79" y="83"/>
                      <a:pt x="79" y="83"/>
                    </a:cubicBezTo>
                    <a:cubicBezTo>
                      <a:pt x="79" y="83"/>
                      <a:pt x="79" y="83"/>
                      <a:pt x="79" y="83"/>
                    </a:cubicBezTo>
                    <a:cubicBezTo>
                      <a:pt x="79" y="82"/>
                      <a:pt x="79" y="82"/>
                      <a:pt x="79" y="82"/>
                    </a:cubicBezTo>
                    <a:cubicBezTo>
                      <a:pt x="79" y="82"/>
                      <a:pt x="79" y="82"/>
                      <a:pt x="79" y="82"/>
                    </a:cubicBezTo>
                    <a:cubicBezTo>
                      <a:pt x="79" y="82"/>
                      <a:pt x="79" y="82"/>
                      <a:pt x="79" y="82"/>
                    </a:cubicBezTo>
                    <a:cubicBezTo>
                      <a:pt x="79" y="82"/>
                      <a:pt x="79" y="82"/>
                      <a:pt x="79" y="82"/>
                    </a:cubicBezTo>
                    <a:cubicBezTo>
                      <a:pt x="79" y="82"/>
                      <a:pt x="79" y="82"/>
                      <a:pt x="79" y="82"/>
                    </a:cubicBezTo>
                    <a:cubicBezTo>
                      <a:pt x="79" y="82"/>
                      <a:pt x="79" y="82"/>
                      <a:pt x="79" y="82"/>
                    </a:cubicBezTo>
                    <a:cubicBezTo>
                      <a:pt x="79" y="82"/>
                      <a:pt x="79" y="82"/>
                      <a:pt x="79" y="82"/>
                    </a:cubicBezTo>
                    <a:cubicBezTo>
                      <a:pt x="79" y="82"/>
                      <a:pt x="79" y="82"/>
                      <a:pt x="79" y="82"/>
                    </a:cubicBezTo>
                    <a:cubicBezTo>
                      <a:pt x="78" y="82"/>
                      <a:pt x="78" y="82"/>
                      <a:pt x="78" y="82"/>
                    </a:cubicBezTo>
                    <a:cubicBezTo>
                      <a:pt x="78" y="82"/>
                      <a:pt x="78" y="82"/>
                      <a:pt x="78" y="82"/>
                    </a:cubicBezTo>
                    <a:cubicBezTo>
                      <a:pt x="78" y="82"/>
                      <a:pt x="78" y="82"/>
                      <a:pt x="78" y="82"/>
                    </a:cubicBezTo>
                    <a:cubicBezTo>
                      <a:pt x="78" y="82"/>
                      <a:pt x="78" y="82"/>
                      <a:pt x="78" y="82"/>
                    </a:cubicBezTo>
                    <a:cubicBezTo>
                      <a:pt x="78" y="82"/>
                      <a:pt x="78" y="82"/>
                      <a:pt x="78" y="82"/>
                    </a:cubicBezTo>
                    <a:cubicBezTo>
                      <a:pt x="78" y="82"/>
                      <a:pt x="78" y="82"/>
                      <a:pt x="78" y="82"/>
                    </a:cubicBezTo>
                    <a:cubicBezTo>
                      <a:pt x="78" y="82"/>
                      <a:pt x="78" y="82"/>
                      <a:pt x="78" y="82"/>
                    </a:cubicBezTo>
                    <a:cubicBezTo>
                      <a:pt x="78" y="82"/>
                      <a:pt x="78" y="82"/>
                      <a:pt x="78" y="82"/>
                    </a:cubicBezTo>
                    <a:cubicBezTo>
                      <a:pt x="78" y="82"/>
                      <a:pt x="78" y="82"/>
                      <a:pt x="78" y="82"/>
                    </a:cubicBezTo>
                    <a:cubicBezTo>
                      <a:pt x="78" y="82"/>
                      <a:pt x="78" y="82"/>
                      <a:pt x="78" y="82"/>
                    </a:cubicBezTo>
                    <a:cubicBezTo>
                      <a:pt x="78" y="82"/>
                      <a:pt x="78" y="82"/>
                      <a:pt x="78" y="82"/>
                    </a:cubicBezTo>
                    <a:cubicBezTo>
                      <a:pt x="78" y="82"/>
                      <a:pt x="78" y="82"/>
                      <a:pt x="78" y="82"/>
                    </a:cubicBezTo>
                    <a:cubicBezTo>
                      <a:pt x="78" y="82"/>
                      <a:pt x="78" y="82"/>
                      <a:pt x="78" y="82"/>
                    </a:cubicBezTo>
                    <a:cubicBezTo>
                      <a:pt x="78" y="82"/>
                      <a:pt x="78" y="82"/>
                      <a:pt x="78" y="82"/>
                    </a:cubicBezTo>
                    <a:cubicBezTo>
                      <a:pt x="78" y="82"/>
                      <a:pt x="78" y="82"/>
                      <a:pt x="78" y="82"/>
                    </a:cubicBezTo>
                    <a:cubicBezTo>
                      <a:pt x="78" y="82"/>
                      <a:pt x="78" y="82"/>
                      <a:pt x="78" y="82"/>
                    </a:cubicBezTo>
                    <a:cubicBezTo>
                      <a:pt x="77" y="82"/>
                      <a:pt x="77" y="82"/>
                      <a:pt x="77" y="82"/>
                    </a:cubicBezTo>
                    <a:cubicBezTo>
                      <a:pt x="77" y="82"/>
                      <a:pt x="77" y="82"/>
                      <a:pt x="77" y="82"/>
                    </a:cubicBezTo>
                    <a:cubicBezTo>
                      <a:pt x="77" y="83"/>
                      <a:pt x="77" y="83"/>
                      <a:pt x="77" y="83"/>
                    </a:cubicBezTo>
                    <a:cubicBezTo>
                      <a:pt x="77" y="83"/>
                      <a:pt x="77" y="83"/>
                      <a:pt x="77" y="83"/>
                    </a:cubicBezTo>
                    <a:cubicBezTo>
                      <a:pt x="77" y="83"/>
                      <a:pt x="77" y="83"/>
                      <a:pt x="77" y="83"/>
                    </a:cubicBezTo>
                    <a:cubicBezTo>
                      <a:pt x="77" y="83"/>
                      <a:pt x="77" y="83"/>
                      <a:pt x="77" y="83"/>
                    </a:cubicBezTo>
                    <a:cubicBezTo>
                      <a:pt x="77" y="83"/>
                      <a:pt x="77" y="83"/>
                      <a:pt x="77" y="83"/>
                    </a:cubicBezTo>
                    <a:cubicBezTo>
                      <a:pt x="77" y="83"/>
                      <a:pt x="77" y="83"/>
                      <a:pt x="77" y="83"/>
                    </a:cubicBezTo>
                    <a:cubicBezTo>
                      <a:pt x="78" y="83"/>
                      <a:pt x="78" y="83"/>
                      <a:pt x="78" y="83"/>
                    </a:cubicBezTo>
                    <a:cubicBezTo>
                      <a:pt x="77" y="83"/>
                      <a:pt x="77" y="83"/>
                      <a:pt x="77" y="83"/>
                    </a:cubicBezTo>
                    <a:cubicBezTo>
                      <a:pt x="77" y="83"/>
                      <a:pt x="77" y="83"/>
                      <a:pt x="77" y="83"/>
                    </a:cubicBezTo>
                    <a:cubicBezTo>
                      <a:pt x="77" y="84"/>
                      <a:pt x="77" y="84"/>
                      <a:pt x="77" y="84"/>
                    </a:cubicBezTo>
                    <a:cubicBezTo>
                      <a:pt x="78" y="84"/>
                      <a:pt x="78" y="84"/>
                      <a:pt x="78" y="84"/>
                    </a:cubicBezTo>
                    <a:cubicBezTo>
                      <a:pt x="77" y="84"/>
                      <a:pt x="77" y="84"/>
                      <a:pt x="77" y="84"/>
                    </a:cubicBezTo>
                    <a:cubicBezTo>
                      <a:pt x="77" y="84"/>
                      <a:pt x="77" y="84"/>
                      <a:pt x="77" y="84"/>
                    </a:cubicBezTo>
                    <a:cubicBezTo>
                      <a:pt x="77" y="84"/>
                      <a:pt x="77" y="84"/>
                      <a:pt x="77" y="84"/>
                    </a:cubicBezTo>
                    <a:cubicBezTo>
                      <a:pt x="77" y="84"/>
                      <a:pt x="77" y="84"/>
                      <a:pt x="77" y="84"/>
                    </a:cubicBezTo>
                    <a:cubicBezTo>
                      <a:pt x="77" y="84"/>
                      <a:pt x="77" y="84"/>
                      <a:pt x="77" y="84"/>
                    </a:cubicBezTo>
                    <a:cubicBezTo>
                      <a:pt x="77" y="84"/>
                      <a:pt x="77" y="84"/>
                      <a:pt x="77" y="84"/>
                    </a:cubicBezTo>
                    <a:cubicBezTo>
                      <a:pt x="77" y="84"/>
                      <a:pt x="77" y="84"/>
                      <a:pt x="77" y="84"/>
                    </a:cubicBezTo>
                    <a:cubicBezTo>
                      <a:pt x="77" y="84"/>
                      <a:pt x="77" y="84"/>
                      <a:pt x="77" y="84"/>
                    </a:cubicBezTo>
                    <a:cubicBezTo>
                      <a:pt x="77" y="84"/>
                      <a:pt x="77" y="84"/>
                      <a:pt x="77" y="84"/>
                    </a:cubicBezTo>
                    <a:cubicBezTo>
                      <a:pt x="77" y="84"/>
                      <a:pt x="77" y="84"/>
                      <a:pt x="77" y="84"/>
                    </a:cubicBezTo>
                    <a:cubicBezTo>
                      <a:pt x="77" y="84"/>
                      <a:pt x="77" y="84"/>
                      <a:pt x="77" y="84"/>
                    </a:cubicBezTo>
                    <a:cubicBezTo>
                      <a:pt x="77" y="84"/>
                      <a:pt x="77" y="84"/>
                      <a:pt x="77" y="84"/>
                    </a:cubicBezTo>
                    <a:cubicBezTo>
                      <a:pt x="78" y="84"/>
                      <a:pt x="78" y="84"/>
                      <a:pt x="78" y="84"/>
                    </a:cubicBezTo>
                    <a:cubicBezTo>
                      <a:pt x="78" y="85"/>
                      <a:pt x="78" y="85"/>
                      <a:pt x="78" y="85"/>
                    </a:cubicBezTo>
                    <a:cubicBezTo>
                      <a:pt x="78" y="85"/>
                      <a:pt x="78" y="85"/>
                      <a:pt x="78" y="85"/>
                    </a:cubicBezTo>
                    <a:cubicBezTo>
                      <a:pt x="78" y="85"/>
                      <a:pt x="78" y="85"/>
                      <a:pt x="78" y="85"/>
                    </a:cubicBezTo>
                    <a:cubicBezTo>
                      <a:pt x="78" y="85"/>
                      <a:pt x="78" y="85"/>
                      <a:pt x="78" y="85"/>
                    </a:cubicBezTo>
                    <a:cubicBezTo>
                      <a:pt x="78" y="85"/>
                      <a:pt x="78" y="85"/>
                      <a:pt x="78" y="85"/>
                    </a:cubicBezTo>
                    <a:cubicBezTo>
                      <a:pt x="78" y="85"/>
                      <a:pt x="78" y="85"/>
                      <a:pt x="78" y="85"/>
                    </a:cubicBezTo>
                    <a:cubicBezTo>
                      <a:pt x="78" y="85"/>
                      <a:pt x="78" y="85"/>
                      <a:pt x="78" y="85"/>
                    </a:cubicBezTo>
                    <a:cubicBezTo>
                      <a:pt x="78" y="86"/>
                      <a:pt x="78" y="86"/>
                      <a:pt x="78" y="86"/>
                    </a:cubicBezTo>
                    <a:cubicBezTo>
                      <a:pt x="78" y="86"/>
                      <a:pt x="78" y="86"/>
                      <a:pt x="78" y="86"/>
                    </a:cubicBezTo>
                    <a:cubicBezTo>
                      <a:pt x="78" y="86"/>
                      <a:pt x="78" y="86"/>
                      <a:pt x="78" y="86"/>
                    </a:cubicBezTo>
                    <a:cubicBezTo>
                      <a:pt x="78" y="86"/>
                      <a:pt x="78" y="86"/>
                      <a:pt x="78" y="86"/>
                    </a:cubicBezTo>
                    <a:cubicBezTo>
                      <a:pt x="78" y="86"/>
                      <a:pt x="78" y="86"/>
                      <a:pt x="78" y="86"/>
                    </a:cubicBezTo>
                    <a:cubicBezTo>
                      <a:pt x="78" y="86"/>
                      <a:pt x="78" y="86"/>
                      <a:pt x="78" y="86"/>
                    </a:cubicBezTo>
                    <a:cubicBezTo>
                      <a:pt x="78" y="86"/>
                      <a:pt x="78" y="86"/>
                      <a:pt x="78" y="86"/>
                    </a:cubicBezTo>
                    <a:cubicBezTo>
                      <a:pt x="78" y="86"/>
                      <a:pt x="78" y="86"/>
                      <a:pt x="78" y="86"/>
                    </a:cubicBezTo>
                    <a:cubicBezTo>
                      <a:pt x="78" y="86"/>
                      <a:pt x="78" y="86"/>
                      <a:pt x="78" y="86"/>
                    </a:cubicBezTo>
                    <a:cubicBezTo>
                      <a:pt x="78" y="86"/>
                      <a:pt x="78" y="86"/>
                      <a:pt x="78" y="86"/>
                    </a:cubicBezTo>
                    <a:cubicBezTo>
                      <a:pt x="77" y="86"/>
                      <a:pt x="77" y="86"/>
                      <a:pt x="77" y="86"/>
                    </a:cubicBezTo>
                    <a:cubicBezTo>
                      <a:pt x="77" y="86"/>
                      <a:pt x="77" y="86"/>
                      <a:pt x="77" y="86"/>
                    </a:cubicBezTo>
                    <a:cubicBezTo>
                      <a:pt x="77" y="86"/>
                      <a:pt x="77" y="86"/>
                      <a:pt x="77" y="86"/>
                    </a:cubicBezTo>
                    <a:cubicBezTo>
                      <a:pt x="77" y="86"/>
                      <a:pt x="77" y="86"/>
                      <a:pt x="77" y="86"/>
                    </a:cubicBezTo>
                    <a:cubicBezTo>
                      <a:pt x="77" y="86"/>
                      <a:pt x="77" y="86"/>
                      <a:pt x="77" y="86"/>
                    </a:cubicBezTo>
                    <a:cubicBezTo>
                      <a:pt x="77" y="86"/>
                      <a:pt x="77" y="86"/>
                      <a:pt x="77" y="86"/>
                    </a:cubicBezTo>
                    <a:cubicBezTo>
                      <a:pt x="77" y="86"/>
                      <a:pt x="77" y="86"/>
                      <a:pt x="77" y="86"/>
                    </a:cubicBezTo>
                    <a:cubicBezTo>
                      <a:pt x="77" y="86"/>
                      <a:pt x="77" y="86"/>
                      <a:pt x="77" y="86"/>
                    </a:cubicBezTo>
                    <a:cubicBezTo>
                      <a:pt x="77" y="86"/>
                      <a:pt x="77" y="86"/>
                      <a:pt x="77" y="86"/>
                    </a:cubicBezTo>
                    <a:cubicBezTo>
                      <a:pt x="77" y="86"/>
                      <a:pt x="77" y="86"/>
                      <a:pt x="77" y="86"/>
                    </a:cubicBezTo>
                    <a:cubicBezTo>
                      <a:pt x="77" y="87"/>
                      <a:pt x="77" y="87"/>
                      <a:pt x="77" y="87"/>
                    </a:cubicBezTo>
                    <a:cubicBezTo>
                      <a:pt x="77" y="86"/>
                      <a:pt x="77" y="86"/>
                      <a:pt x="77" y="86"/>
                    </a:cubicBezTo>
                    <a:cubicBezTo>
                      <a:pt x="77" y="87"/>
                      <a:pt x="77" y="87"/>
                      <a:pt x="77" y="87"/>
                    </a:cubicBezTo>
                    <a:cubicBezTo>
                      <a:pt x="77" y="87"/>
                      <a:pt x="77" y="87"/>
                      <a:pt x="77" y="87"/>
                    </a:cubicBezTo>
                    <a:cubicBezTo>
                      <a:pt x="77" y="87"/>
                      <a:pt x="77" y="87"/>
                      <a:pt x="77" y="87"/>
                    </a:cubicBezTo>
                    <a:cubicBezTo>
                      <a:pt x="78" y="87"/>
                      <a:pt x="78" y="87"/>
                      <a:pt x="78" y="87"/>
                    </a:cubicBezTo>
                    <a:cubicBezTo>
                      <a:pt x="78" y="87"/>
                      <a:pt x="78" y="87"/>
                      <a:pt x="78" y="87"/>
                    </a:cubicBezTo>
                    <a:cubicBezTo>
                      <a:pt x="78" y="87"/>
                      <a:pt x="78" y="87"/>
                      <a:pt x="78" y="87"/>
                    </a:cubicBezTo>
                    <a:cubicBezTo>
                      <a:pt x="77" y="87"/>
                      <a:pt x="77" y="87"/>
                      <a:pt x="77" y="87"/>
                    </a:cubicBezTo>
                    <a:cubicBezTo>
                      <a:pt x="77" y="87"/>
                      <a:pt x="77" y="87"/>
                      <a:pt x="77" y="87"/>
                    </a:cubicBezTo>
                    <a:cubicBezTo>
                      <a:pt x="77" y="87"/>
                      <a:pt x="77" y="87"/>
                      <a:pt x="77" y="87"/>
                    </a:cubicBezTo>
                    <a:cubicBezTo>
                      <a:pt x="77" y="87"/>
                      <a:pt x="77" y="87"/>
                      <a:pt x="77" y="87"/>
                    </a:cubicBezTo>
                    <a:cubicBezTo>
                      <a:pt x="77" y="87"/>
                      <a:pt x="77" y="87"/>
                      <a:pt x="77" y="87"/>
                    </a:cubicBezTo>
                    <a:cubicBezTo>
                      <a:pt x="77" y="87"/>
                      <a:pt x="77" y="87"/>
                      <a:pt x="77" y="87"/>
                    </a:cubicBezTo>
                    <a:cubicBezTo>
                      <a:pt x="77" y="87"/>
                      <a:pt x="77" y="87"/>
                      <a:pt x="77" y="87"/>
                    </a:cubicBezTo>
                    <a:cubicBezTo>
                      <a:pt x="77" y="87"/>
                      <a:pt x="77" y="87"/>
                      <a:pt x="77" y="87"/>
                    </a:cubicBezTo>
                    <a:cubicBezTo>
                      <a:pt x="77" y="87"/>
                      <a:pt x="77" y="87"/>
                      <a:pt x="77" y="87"/>
                    </a:cubicBezTo>
                    <a:cubicBezTo>
                      <a:pt x="77" y="87"/>
                      <a:pt x="77" y="87"/>
                      <a:pt x="77" y="87"/>
                    </a:cubicBezTo>
                    <a:cubicBezTo>
                      <a:pt x="77" y="87"/>
                      <a:pt x="77" y="87"/>
                      <a:pt x="77" y="87"/>
                    </a:cubicBezTo>
                    <a:cubicBezTo>
                      <a:pt x="77" y="87"/>
                      <a:pt x="77" y="87"/>
                      <a:pt x="77" y="87"/>
                    </a:cubicBezTo>
                    <a:cubicBezTo>
                      <a:pt x="77" y="87"/>
                      <a:pt x="77" y="87"/>
                      <a:pt x="77" y="87"/>
                    </a:cubicBezTo>
                    <a:cubicBezTo>
                      <a:pt x="78" y="87"/>
                      <a:pt x="78" y="87"/>
                      <a:pt x="78" y="87"/>
                    </a:cubicBezTo>
                    <a:cubicBezTo>
                      <a:pt x="78" y="87"/>
                      <a:pt x="78" y="87"/>
                      <a:pt x="78" y="87"/>
                    </a:cubicBezTo>
                    <a:cubicBezTo>
                      <a:pt x="77" y="87"/>
                      <a:pt x="77" y="87"/>
                      <a:pt x="77" y="87"/>
                    </a:cubicBezTo>
                    <a:cubicBezTo>
                      <a:pt x="78" y="88"/>
                      <a:pt x="78" y="88"/>
                      <a:pt x="78" y="88"/>
                    </a:cubicBezTo>
                    <a:cubicBezTo>
                      <a:pt x="78" y="87"/>
                      <a:pt x="78" y="87"/>
                      <a:pt x="78" y="87"/>
                    </a:cubicBezTo>
                    <a:cubicBezTo>
                      <a:pt x="78" y="87"/>
                      <a:pt x="78" y="87"/>
                      <a:pt x="78" y="87"/>
                    </a:cubicBezTo>
                    <a:cubicBezTo>
                      <a:pt x="78" y="87"/>
                      <a:pt x="78" y="87"/>
                      <a:pt x="78" y="87"/>
                    </a:cubicBezTo>
                    <a:cubicBezTo>
                      <a:pt x="78" y="87"/>
                      <a:pt x="78" y="87"/>
                      <a:pt x="78" y="87"/>
                    </a:cubicBezTo>
                    <a:cubicBezTo>
                      <a:pt x="78" y="87"/>
                      <a:pt x="78" y="87"/>
                      <a:pt x="78" y="87"/>
                    </a:cubicBezTo>
                    <a:cubicBezTo>
                      <a:pt x="78" y="87"/>
                      <a:pt x="78" y="87"/>
                      <a:pt x="78" y="87"/>
                    </a:cubicBezTo>
                    <a:cubicBezTo>
                      <a:pt x="78" y="87"/>
                      <a:pt x="78" y="87"/>
                      <a:pt x="78" y="87"/>
                    </a:cubicBezTo>
                    <a:cubicBezTo>
                      <a:pt x="78" y="87"/>
                      <a:pt x="78" y="87"/>
                      <a:pt x="78" y="87"/>
                    </a:cubicBezTo>
                    <a:cubicBezTo>
                      <a:pt x="78" y="87"/>
                      <a:pt x="78" y="87"/>
                      <a:pt x="78" y="87"/>
                    </a:cubicBezTo>
                    <a:cubicBezTo>
                      <a:pt x="78" y="87"/>
                      <a:pt x="78" y="87"/>
                      <a:pt x="78" y="87"/>
                    </a:cubicBezTo>
                    <a:cubicBezTo>
                      <a:pt x="78" y="87"/>
                      <a:pt x="78" y="87"/>
                      <a:pt x="78" y="87"/>
                    </a:cubicBezTo>
                    <a:close/>
                    <a:moveTo>
                      <a:pt x="79" y="87"/>
                    </a:moveTo>
                    <a:cubicBezTo>
                      <a:pt x="79" y="87"/>
                      <a:pt x="79" y="87"/>
                      <a:pt x="79" y="87"/>
                    </a:cubicBezTo>
                    <a:cubicBezTo>
                      <a:pt x="79" y="88"/>
                      <a:pt x="79" y="88"/>
                      <a:pt x="79" y="88"/>
                    </a:cubicBezTo>
                    <a:cubicBezTo>
                      <a:pt x="78" y="88"/>
                      <a:pt x="78" y="88"/>
                      <a:pt x="78" y="88"/>
                    </a:cubicBezTo>
                    <a:cubicBezTo>
                      <a:pt x="78" y="88"/>
                      <a:pt x="78" y="88"/>
                      <a:pt x="78" y="88"/>
                    </a:cubicBezTo>
                    <a:cubicBezTo>
                      <a:pt x="78" y="88"/>
                      <a:pt x="78" y="88"/>
                      <a:pt x="78" y="88"/>
                    </a:cubicBezTo>
                    <a:cubicBezTo>
                      <a:pt x="78" y="88"/>
                      <a:pt x="78" y="88"/>
                      <a:pt x="78" y="88"/>
                    </a:cubicBezTo>
                    <a:cubicBezTo>
                      <a:pt x="78" y="88"/>
                      <a:pt x="78" y="88"/>
                      <a:pt x="78" y="88"/>
                    </a:cubicBezTo>
                    <a:cubicBezTo>
                      <a:pt x="78" y="88"/>
                      <a:pt x="78" y="88"/>
                      <a:pt x="78" y="88"/>
                    </a:cubicBezTo>
                    <a:cubicBezTo>
                      <a:pt x="78" y="88"/>
                      <a:pt x="78" y="88"/>
                      <a:pt x="78" y="88"/>
                    </a:cubicBezTo>
                    <a:cubicBezTo>
                      <a:pt x="78" y="88"/>
                      <a:pt x="78" y="88"/>
                      <a:pt x="78" y="88"/>
                    </a:cubicBezTo>
                    <a:cubicBezTo>
                      <a:pt x="78" y="87"/>
                      <a:pt x="78" y="87"/>
                      <a:pt x="78" y="87"/>
                    </a:cubicBezTo>
                    <a:lnTo>
                      <a:pt x="79" y="87"/>
                    </a:lnTo>
                    <a:close/>
                    <a:moveTo>
                      <a:pt x="68" y="82"/>
                    </a:moveTo>
                    <a:cubicBezTo>
                      <a:pt x="68" y="82"/>
                      <a:pt x="68" y="82"/>
                      <a:pt x="68" y="82"/>
                    </a:cubicBezTo>
                    <a:cubicBezTo>
                      <a:pt x="67" y="82"/>
                      <a:pt x="67" y="82"/>
                      <a:pt x="67" y="82"/>
                    </a:cubicBezTo>
                    <a:cubicBezTo>
                      <a:pt x="67" y="82"/>
                      <a:pt x="67" y="82"/>
                      <a:pt x="67" y="82"/>
                    </a:cubicBezTo>
                    <a:cubicBezTo>
                      <a:pt x="67" y="82"/>
                      <a:pt x="67" y="82"/>
                      <a:pt x="67" y="82"/>
                    </a:cubicBezTo>
                    <a:cubicBezTo>
                      <a:pt x="67" y="82"/>
                      <a:pt x="67" y="82"/>
                      <a:pt x="67" y="82"/>
                    </a:cubicBezTo>
                    <a:cubicBezTo>
                      <a:pt x="67" y="81"/>
                      <a:pt x="67" y="81"/>
                      <a:pt x="67" y="81"/>
                    </a:cubicBezTo>
                    <a:cubicBezTo>
                      <a:pt x="67" y="81"/>
                      <a:pt x="67" y="81"/>
                      <a:pt x="67" y="81"/>
                    </a:cubicBezTo>
                    <a:cubicBezTo>
                      <a:pt x="68" y="81"/>
                      <a:pt x="68" y="81"/>
                      <a:pt x="68" y="81"/>
                    </a:cubicBezTo>
                    <a:cubicBezTo>
                      <a:pt x="68" y="81"/>
                      <a:pt x="68" y="81"/>
                      <a:pt x="68" y="81"/>
                    </a:cubicBezTo>
                    <a:cubicBezTo>
                      <a:pt x="68" y="81"/>
                      <a:pt x="68" y="81"/>
                      <a:pt x="68" y="81"/>
                    </a:cubicBezTo>
                    <a:cubicBezTo>
                      <a:pt x="68" y="82"/>
                      <a:pt x="68" y="82"/>
                      <a:pt x="68" y="82"/>
                    </a:cubicBezTo>
                    <a:cubicBezTo>
                      <a:pt x="68" y="82"/>
                      <a:pt x="68" y="82"/>
                      <a:pt x="68" y="82"/>
                    </a:cubicBezTo>
                    <a:cubicBezTo>
                      <a:pt x="68" y="82"/>
                      <a:pt x="68" y="82"/>
                      <a:pt x="68" y="82"/>
                    </a:cubicBezTo>
                    <a:close/>
                    <a:moveTo>
                      <a:pt x="133" y="119"/>
                    </a:moveTo>
                    <a:cubicBezTo>
                      <a:pt x="133" y="119"/>
                      <a:pt x="133" y="119"/>
                      <a:pt x="133" y="119"/>
                    </a:cubicBezTo>
                    <a:cubicBezTo>
                      <a:pt x="133" y="119"/>
                      <a:pt x="133" y="119"/>
                      <a:pt x="133" y="119"/>
                    </a:cubicBezTo>
                    <a:cubicBezTo>
                      <a:pt x="133" y="119"/>
                      <a:pt x="133" y="119"/>
                      <a:pt x="133" y="119"/>
                    </a:cubicBezTo>
                    <a:close/>
                    <a:moveTo>
                      <a:pt x="127" y="115"/>
                    </a:moveTo>
                    <a:cubicBezTo>
                      <a:pt x="127" y="115"/>
                      <a:pt x="127" y="115"/>
                      <a:pt x="127" y="115"/>
                    </a:cubicBez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6" y="114"/>
                      <a:pt x="126" y="114"/>
                      <a:pt x="126" y="114"/>
                    </a:cubicBezTo>
                    <a:cubicBezTo>
                      <a:pt x="126" y="114"/>
                      <a:pt x="126" y="114"/>
                      <a:pt x="126" y="114"/>
                    </a:cubicBezTo>
                    <a:cubicBezTo>
                      <a:pt x="126" y="115"/>
                      <a:pt x="126" y="115"/>
                      <a:pt x="126" y="115"/>
                    </a:cubicBezTo>
                    <a:cubicBezTo>
                      <a:pt x="126" y="115"/>
                      <a:pt x="126" y="115"/>
                      <a:pt x="126" y="115"/>
                    </a:cubicBezTo>
                    <a:cubicBezTo>
                      <a:pt x="126" y="115"/>
                      <a:pt x="126" y="115"/>
                      <a:pt x="126" y="115"/>
                    </a:cubicBezTo>
                    <a:cubicBezTo>
                      <a:pt x="126" y="115"/>
                      <a:pt x="126" y="115"/>
                      <a:pt x="126" y="115"/>
                    </a:cubicBezTo>
                    <a:cubicBezTo>
                      <a:pt x="126" y="115"/>
                      <a:pt x="126" y="115"/>
                      <a:pt x="126" y="115"/>
                    </a:cubicBezTo>
                    <a:cubicBezTo>
                      <a:pt x="126" y="115"/>
                      <a:pt x="126" y="115"/>
                      <a:pt x="126" y="115"/>
                    </a:cubicBezTo>
                    <a:cubicBezTo>
                      <a:pt x="126" y="115"/>
                      <a:pt x="126" y="115"/>
                      <a:pt x="126" y="115"/>
                    </a:cubicBezTo>
                    <a:cubicBezTo>
                      <a:pt x="127" y="115"/>
                      <a:pt x="127" y="115"/>
                      <a:pt x="127" y="115"/>
                    </a:cubicBezTo>
                    <a:close/>
                    <a:moveTo>
                      <a:pt x="127" y="115"/>
                    </a:moveTo>
                    <a:cubicBezTo>
                      <a:pt x="127" y="115"/>
                      <a:pt x="127" y="115"/>
                      <a:pt x="127" y="115"/>
                    </a:cubicBezTo>
                    <a:cubicBezTo>
                      <a:pt x="127" y="115"/>
                      <a:pt x="127" y="115"/>
                      <a:pt x="127" y="115"/>
                    </a:cubicBezTo>
                    <a:cubicBezTo>
                      <a:pt x="127" y="115"/>
                      <a:pt x="127" y="115"/>
                      <a:pt x="127" y="115"/>
                    </a:cubicBezTo>
                    <a:cubicBezTo>
                      <a:pt x="127" y="115"/>
                      <a:pt x="127" y="115"/>
                      <a:pt x="127" y="115"/>
                    </a:cubicBezTo>
                    <a:close/>
                    <a:moveTo>
                      <a:pt x="133" y="119"/>
                    </a:moveTo>
                    <a:cubicBezTo>
                      <a:pt x="133" y="119"/>
                      <a:pt x="133" y="119"/>
                      <a:pt x="133" y="119"/>
                    </a:cubicBezTo>
                    <a:cubicBezTo>
                      <a:pt x="133" y="119"/>
                      <a:pt x="133" y="119"/>
                      <a:pt x="133" y="119"/>
                    </a:cubicBezTo>
                    <a:cubicBezTo>
                      <a:pt x="133" y="118"/>
                      <a:pt x="133" y="118"/>
                      <a:pt x="133" y="118"/>
                    </a:cubicBezTo>
                    <a:cubicBezTo>
                      <a:pt x="133" y="118"/>
                      <a:pt x="133" y="118"/>
                      <a:pt x="133" y="118"/>
                    </a:cubicBezTo>
                    <a:cubicBezTo>
                      <a:pt x="133" y="118"/>
                      <a:pt x="133" y="118"/>
                      <a:pt x="133" y="118"/>
                    </a:cubicBezTo>
                    <a:cubicBezTo>
                      <a:pt x="133" y="118"/>
                      <a:pt x="133" y="118"/>
                      <a:pt x="133" y="118"/>
                    </a:cubicBezTo>
                    <a:cubicBezTo>
                      <a:pt x="133" y="119"/>
                      <a:pt x="133" y="119"/>
                      <a:pt x="133" y="119"/>
                    </a:cubicBezTo>
                    <a:cubicBezTo>
                      <a:pt x="133" y="119"/>
                      <a:pt x="133" y="119"/>
                      <a:pt x="133" y="119"/>
                    </a:cubicBezTo>
                    <a:cubicBezTo>
                      <a:pt x="133" y="119"/>
                      <a:pt x="133" y="119"/>
                      <a:pt x="133" y="119"/>
                    </a:cubicBezTo>
                    <a:cubicBezTo>
                      <a:pt x="134" y="119"/>
                      <a:pt x="134" y="119"/>
                      <a:pt x="134" y="119"/>
                    </a:cubicBezTo>
                    <a:cubicBezTo>
                      <a:pt x="134" y="119"/>
                      <a:pt x="134" y="119"/>
                      <a:pt x="134" y="119"/>
                    </a:cubicBezTo>
                    <a:cubicBezTo>
                      <a:pt x="133" y="118"/>
                      <a:pt x="133" y="118"/>
                      <a:pt x="133" y="118"/>
                    </a:cubicBezTo>
                    <a:cubicBezTo>
                      <a:pt x="133" y="118"/>
                      <a:pt x="133" y="118"/>
                      <a:pt x="133" y="118"/>
                    </a:cubicBezTo>
                    <a:cubicBezTo>
                      <a:pt x="134" y="119"/>
                      <a:pt x="134" y="119"/>
                      <a:pt x="134" y="119"/>
                    </a:cubicBezTo>
                    <a:cubicBezTo>
                      <a:pt x="134" y="118"/>
                      <a:pt x="134" y="118"/>
                      <a:pt x="134" y="118"/>
                    </a:cubicBezTo>
                    <a:cubicBezTo>
                      <a:pt x="134" y="118"/>
                      <a:pt x="134" y="118"/>
                      <a:pt x="134" y="118"/>
                    </a:cubicBezTo>
                    <a:cubicBezTo>
                      <a:pt x="134" y="118"/>
                      <a:pt x="134" y="118"/>
                      <a:pt x="134" y="118"/>
                    </a:cubicBezTo>
                    <a:cubicBezTo>
                      <a:pt x="134" y="119"/>
                      <a:pt x="134" y="119"/>
                      <a:pt x="134" y="119"/>
                    </a:cubicBezTo>
                    <a:cubicBezTo>
                      <a:pt x="134" y="119"/>
                      <a:pt x="134" y="119"/>
                      <a:pt x="134" y="119"/>
                    </a:cubicBezTo>
                    <a:cubicBezTo>
                      <a:pt x="134" y="119"/>
                      <a:pt x="134" y="119"/>
                      <a:pt x="134" y="119"/>
                    </a:cubicBezTo>
                    <a:cubicBezTo>
                      <a:pt x="134" y="119"/>
                      <a:pt x="134" y="119"/>
                      <a:pt x="134" y="119"/>
                    </a:cubicBezTo>
                    <a:cubicBezTo>
                      <a:pt x="134" y="119"/>
                      <a:pt x="134" y="119"/>
                      <a:pt x="134" y="119"/>
                    </a:cubicBezTo>
                    <a:cubicBezTo>
                      <a:pt x="134" y="119"/>
                      <a:pt x="134" y="119"/>
                      <a:pt x="134" y="119"/>
                    </a:cubicBezTo>
                    <a:cubicBezTo>
                      <a:pt x="134" y="119"/>
                      <a:pt x="134" y="119"/>
                      <a:pt x="134" y="119"/>
                    </a:cubicBezTo>
                    <a:cubicBezTo>
                      <a:pt x="134" y="119"/>
                      <a:pt x="134" y="119"/>
                      <a:pt x="134" y="119"/>
                    </a:cubicBezTo>
                    <a:cubicBezTo>
                      <a:pt x="134" y="119"/>
                      <a:pt x="134" y="119"/>
                      <a:pt x="134" y="119"/>
                    </a:cubicBezTo>
                    <a:cubicBezTo>
                      <a:pt x="134" y="119"/>
                      <a:pt x="134" y="119"/>
                      <a:pt x="134" y="119"/>
                    </a:cubicBezTo>
                    <a:cubicBezTo>
                      <a:pt x="134" y="119"/>
                      <a:pt x="134" y="119"/>
                      <a:pt x="134" y="119"/>
                    </a:cubicBezTo>
                    <a:cubicBezTo>
                      <a:pt x="134" y="119"/>
                      <a:pt x="134" y="119"/>
                      <a:pt x="134" y="119"/>
                    </a:cubicBezTo>
                    <a:cubicBezTo>
                      <a:pt x="134" y="119"/>
                      <a:pt x="134" y="119"/>
                      <a:pt x="134" y="119"/>
                    </a:cubicBezTo>
                    <a:cubicBezTo>
                      <a:pt x="134" y="119"/>
                      <a:pt x="134" y="119"/>
                      <a:pt x="134" y="119"/>
                    </a:cubicBezTo>
                    <a:cubicBezTo>
                      <a:pt x="134" y="119"/>
                      <a:pt x="134" y="119"/>
                      <a:pt x="134" y="119"/>
                    </a:cubicBezTo>
                    <a:cubicBezTo>
                      <a:pt x="134" y="119"/>
                      <a:pt x="134" y="119"/>
                      <a:pt x="134" y="119"/>
                    </a:cubicBezTo>
                    <a:cubicBezTo>
                      <a:pt x="134" y="119"/>
                      <a:pt x="134" y="119"/>
                      <a:pt x="134" y="119"/>
                    </a:cubicBezTo>
                    <a:cubicBezTo>
                      <a:pt x="134" y="119"/>
                      <a:pt x="134" y="119"/>
                      <a:pt x="134" y="119"/>
                    </a:cubicBezTo>
                    <a:cubicBezTo>
                      <a:pt x="134" y="119"/>
                      <a:pt x="134" y="119"/>
                      <a:pt x="134" y="119"/>
                    </a:cubicBezTo>
                    <a:cubicBezTo>
                      <a:pt x="134" y="119"/>
                      <a:pt x="134" y="119"/>
                      <a:pt x="134" y="119"/>
                    </a:cubicBezTo>
                    <a:cubicBezTo>
                      <a:pt x="134" y="119"/>
                      <a:pt x="134" y="119"/>
                      <a:pt x="134" y="119"/>
                    </a:cubicBezTo>
                    <a:cubicBezTo>
                      <a:pt x="133" y="119"/>
                      <a:pt x="133" y="119"/>
                      <a:pt x="133" y="119"/>
                    </a:cubicBezTo>
                    <a:cubicBezTo>
                      <a:pt x="133" y="119"/>
                      <a:pt x="133" y="119"/>
                      <a:pt x="133" y="119"/>
                    </a:cubicBezTo>
                    <a:cubicBezTo>
                      <a:pt x="133" y="119"/>
                      <a:pt x="133" y="119"/>
                      <a:pt x="133" y="119"/>
                    </a:cubicBezTo>
                    <a:cubicBezTo>
                      <a:pt x="133" y="119"/>
                      <a:pt x="133" y="119"/>
                      <a:pt x="133" y="119"/>
                    </a:cubicBezTo>
                    <a:cubicBezTo>
                      <a:pt x="133" y="119"/>
                      <a:pt x="133" y="119"/>
                      <a:pt x="133" y="119"/>
                    </a:cubicBezTo>
                    <a:close/>
                    <a:moveTo>
                      <a:pt x="126" y="115"/>
                    </a:moveTo>
                    <a:cubicBezTo>
                      <a:pt x="126" y="115"/>
                      <a:pt x="126" y="115"/>
                      <a:pt x="126" y="115"/>
                    </a:cubicBezTo>
                    <a:cubicBezTo>
                      <a:pt x="126" y="115"/>
                      <a:pt x="126" y="115"/>
                      <a:pt x="126" y="115"/>
                    </a:cubicBezTo>
                    <a:cubicBezTo>
                      <a:pt x="126" y="115"/>
                      <a:pt x="126" y="115"/>
                      <a:pt x="126" y="115"/>
                    </a:cubicBezTo>
                    <a:close/>
                    <a:moveTo>
                      <a:pt x="68" y="81"/>
                    </a:moveTo>
                    <a:cubicBezTo>
                      <a:pt x="68" y="81"/>
                      <a:pt x="68" y="81"/>
                      <a:pt x="68" y="81"/>
                    </a:cubicBezTo>
                    <a:cubicBezTo>
                      <a:pt x="68" y="81"/>
                      <a:pt x="68" y="81"/>
                      <a:pt x="68" y="81"/>
                    </a:cubicBezTo>
                    <a:cubicBezTo>
                      <a:pt x="68" y="81"/>
                      <a:pt x="68" y="81"/>
                      <a:pt x="68" y="81"/>
                    </a:cubicBezTo>
                    <a:cubicBezTo>
                      <a:pt x="68" y="81"/>
                      <a:pt x="68" y="81"/>
                      <a:pt x="68" y="81"/>
                    </a:cubicBezTo>
                    <a:close/>
                    <a:moveTo>
                      <a:pt x="69" y="82"/>
                    </a:moveTo>
                    <a:cubicBezTo>
                      <a:pt x="69" y="82"/>
                      <a:pt x="69" y="82"/>
                      <a:pt x="69" y="82"/>
                    </a:cubicBezTo>
                    <a:cubicBezTo>
                      <a:pt x="69" y="82"/>
                      <a:pt x="69" y="82"/>
                      <a:pt x="69" y="82"/>
                    </a:cubicBezTo>
                    <a:cubicBezTo>
                      <a:pt x="69" y="82"/>
                      <a:pt x="69" y="82"/>
                      <a:pt x="69" y="82"/>
                    </a:cubicBezTo>
                    <a:cubicBezTo>
                      <a:pt x="69" y="82"/>
                      <a:pt x="69" y="82"/>
                      <a:pt x="69" y="82"/>
                    </a:cubicBezTo>
                    <a:cubicBezTo>
                      <a:pt x="69" y="82"/>
                      <a:pt x="69" y="82"/>
                      <a:pt x="69" y="82"/>
                    </a:cubicBezTo>
                    <a:cubicBezTo>
                      <a:pt x="69" y="82"/>
                      <a:pt x="69" y="82"/>
                      <a:pt x="69" y="82"/>
                    </a:cubicBezTo>
                    <a:cubicBezTo>
                      <a:pt x="69" y="82"/>
                      <a:pt x="69" y="82"/>
                      <a:pt x="69" y="82"/>
                    </a:cubicBezTo>
                    <a:cubicBezTo>
                      <a:pt x="69" y="82"/>
                      <a:pt x="69" y="82"/>
                      <a:pt x="69" y="82"/>
                    </a:cubicBezTo>
                    <a:cubicBezTo>
                      <a:pt x="69" y="82"/>
                      <a:pt x="69" y="82"/>
                      <a:pt x="69" y="82"/>
                    </a:cubicBezTo>
                    <a:cubicBezTo>
                      <a:pt x="70" y="81"/>
                      <a:pt x="70" y="81"/>
                      <a:pt x="70" y="81"/>
                    </a:cubicBezTo>
                    <a:cubicBezTo>
                      <a:pt x="70" y="81"/>
                      <a:pt x="70" y="81"/>
                      <a:pt x="70" y="81"/>
                    </a:cubicBezTo>
                    <a:cubicBezTo>
                      <a:pt x="69" y="81"/>
                      <a:pt x="69" y="81"/>
                      <a:pt x="69" y="81"/>
                    </a:cubicBezTo>
                    <a:cubicBezTo>
                      <a:pt x="69" y="81"/>
                      <a:pt x="69" y="81"/>
                      <a:pt x="69" y="81"/>
                    </a:cubicBezTo>
                    <a:cubicBezTo>
                      <a:pt x="69" y="81"/>
                      <a:pt x="69" y="81"/>
                      <a:pt x="69" y="81"/>
                    </a:cubicBezTo>
                    <a:cubicBezTo>
                      <a:pt x="69" y="81"/>
                      <a:pt x="69" y="81"/>
                      <a:pt x="69" y="81"/>
                    </a:cubicBezTo>
                    <a:cubicBezTo>
                      <a:pt x="69" y="82"/>
                      <a:pt x="69" y="82"/>
                      <a:pt x="69" y="82"/>
                    </a:cubicBezTo>
                    <a:cubicBezTo>
                      <a:pt x="69" y="82"/>
                      <a:pt x="69" y="82"/>
                      <a:pt x="69" y="82"/>
                    </a:cubicBezTo>
                    <a:close/>
                    <a:moveTo>
                      <a:pt x="127" y="114"/>
                    </a:move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7" y="115"/>
                      <a:pt x="127" y="115"/>
                      <a:pt x="127" y="115"/>
                    </a:cubicBezTo>
                    <a:cubicBezTo>
                      <a:pt x="127" y="115"/>
                      <a:pt x="127" y="115"/>
                      <a:pt x="127" y="115"/>
                    </a:cubicBezTo>
                    <a:cubicBezTo>
                      <a:pt x="127" y="115"/>
                      <a:pt x="127" y="115"/>
                      <a:pt x="127" y="115"/>
                    </a:cubicBezTo>
                    <a:cubicBezTo>
                      <a:pt x="127" y="115"/>
                      <a:pt x="127" y="115"/>
                      <a:pt x="127" y="115"/>
                    </a:cubicBezTo>
                    <a:cubicBezTo>
                      <a:pt x="127" y="115"/>
                      <a:pt x="127" y="115"/>
                      <a:pt x="127" y="115"/>
                    </a:cubicBezTo>
                    <a:cubicBezTo>
                      <a:pt x="127" y="115"/>
                      <a:pt x="127" y="115"/>
                      <a:pt x="127" y="115"/>
                    </a:cubicBezTo>
                    <a:cubicBezTo>
                      <a:pt x="127" y="115"/>
                      <a:pt x="127" y="115"/>
                      <a:pt x="127" y="115"/>
                    </a:cubicBez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6" y="114"/>
                      <a:pt x="126" y="114"/>
                      <a:pt x="126" y="114"/>
                    </a:cubicBezTo>
                    <a:cubicBezTo>
                      <a:pt x="126" y="114"/>
                      <a:pt x="126" y="114"/>
                      <a:pt x="126" y="114"/>
                    </a:cubicBezTo>
                    <a:cubicBezTo>
                      <a:pt x="126" y="114"/>
                      <a:pt x="126" y="114"/>
                      <a:pt x="126" y="114"/>
                    </a:cubicBezTo>
                    <a:cubicBezTo>
                      <a:pt x="126" y="114"/>
                      <a:pt x="126" y="114"/>
                      <a:pt x="126" y="114"/>
                    </a:cubicBezTo>
                    <a:cubicBezTo>
                      <a:pt x="126" y="114"/>
                      <a:pt x="126" y="114"/>
                      <a:pt x="126" y="114"/>
                    </a:cubicBezTo>
                    <a:cubicBezTo>
                      <a:pt x="126" y="114"/>
                      <a:pt x="126" y="114"/>
                      <a:pt x="126" y="114"/>
                    </a:cubicBezTo>
                    <a:cubicBezTo>
                      <a:pt x="126" y="114"/>
                      <a:pt x="126" y="114"/>
                      <a:pt x="126" y="114"/>
                    </a:cubicBezTo>
                    <a:cubicBezTo>
                      <a:pt x="126" y="114"/>
                      <a:pt x="126" y="114"/>
                      <a:pt x="126" y="114"/>
                    </a:cubicBezTo>
                    <a:cubicBezTo>
                      <a:pt x="126" y="114"/>
                      <a:pt x="126" y="114"/>
                      <a:pt x="126" y="114"/>
                    </a:cubicBezTo>
                    <a:cubicBezTo>
                      <a:pt x="127" y="114"/>
                      <a:pt x="127" y="114"/>
                      <a:pt x="127" y="114"/>
                    </a:cubicBezTo>
                    <a:close/>
                    <a:moveTo>
                      <a:pt x="79" y="87"/>
                    </a:moveTo>
                    <a:cubicBezTo>
                      <a:pt x="79" y="88"/>
                      <a:pt x="79" y="88"/>
                      <a:pt x="79" y="88"/>
                    </a:cubicBezTo>
                    <a:cubicBezTo>
                      <a:pt x="79" y="87"/>
                      <a:pt x="79" y="87"/>
                      <a:pt x="79" y="87"/>
                    </a:cubicBezTo>
                    <a:cubicBezTo>
                      <a:pt x="79" y="87"/>
                      <a:pt x="79" y="87"/>
                      <a:pt x="79" y="87"/>
                    </a:cubicBezTo>
                    <a:cubicBezTo>
                      <a:pt x="79" y="87"/>
                      <a:pt x="79" y="87"/>
                      <a:pt x="79" y="87"/>
                    </a:cubicBezTo>
                    <a:close/>
                    <a:moveTo>
                      <a:pt x="79" y="87"/>
                    </a:moveTo>
                    <a:cubicBezTo>
                      <a:pt x="79" y="87"/>
                      <a:pt x="79" y="87"/>
                      <a:pt x="79" y="87"/>
                    </a:cubicBezTo>
                    <a:cubicBezTo>
                      <a:pt x="79" y="87"/>
                      <a:pt x="79" y="87"/>
                      <a:pt x="79" y="87"/>
                    </a:cubicBezTo>
                    <a:cubicBezTo>
                      <a:pt x="79" y="87"/>
                      <a:pt x="79" y="87"/>
                      <a:pt x="79" y="87"/>
                    </a:cubicBezTo>
                    <a:cubicBezTo>
                      <a:pt x="79" y="87"/>
                      <a:pt x="79" y="87"/>
                      <a:pt x="79" y="87"/>
                    </a:cubicBezTo>
                    <a:cubicBezTo>
                      <a:pt x="79" y="87"/>
                      <a:pt x="79" y="87"/>
                      <a:pt x="79" y="87"/>
                    </a:cubicBezTo>
                    <a:cubicBezTo>
                      <a:pt x="79" y="87"/>
                      <a:pt x="79" y="87"/>
                      <a:pt x="79" y="87"/>
                    </a:cubicBezTo>
                    <a:cubicBezTo>
                      <a:pt x="79" y="87"/>
                      <a:pt x="79" y="87"/>
                      <a:pt x="79" y="87"/>
                    </a:cubicBezTo>
                    <a:cubicBezTo>
                      <a:pt x="79" y="87"/>
                      <a:pt x="79" y="87"/>
                      <a:pt x="79" y="87"/>
                    </a:cubicBezTo>
                    <a:cubicBezTo>
                      <a:pt x="79" y="87"/>
                      <a:pt x="79" y="87"/>
                      <a:pt x="79" y="87"/>
                    </a:cubicBezTo>
                    <a:cubicBezTo>
                      <a:pt x="79" y="87"/>
                      <a:pt x="79" y="87"/>
                      <a:pt x="79" y="87"/>
                    </a:cubicBezTo>
                    <a:cubicBezTo>
                      <a:pt x="79" y="87"/>
                      <a:pt x="79" y="87"/>
                      <a:pt x="79" y="87"/>
                    </a:cubicBezTo>
                    <a:cubicBezTo>
                      <a:pt x="79" y="87"/>
                      <a:pt x="79" y="87"/>
                      <a:pt x="79" y="87"/>
                    </a:cubicBezTo>
                    <a:cubicBezTo>
                      <a:pt x="79" y="87"/>
                      <a:pt x="79" y="87"/>
                      <a:pt x="79" y="87"/>
                    </a:cubicBezTo>
                    <a:cubicBezTo>
                      <a:pt x="78" y="87"/>
                      <a:pt x="78" y="87"/>
                      <a:pt x="78" y="87"/>
                    </a:cubicBezTo>
                    <a:cubicBezTo>
                      <a:pt x="78" y="87"/>
                      <a:pt x="78" y="87"/>
                      <a:pt x="78" y="87"/>
                    </a:cubicBezTo>
                    <a:cubicBezTo>
                      <a:pt x="79" y="87"/>
                      <a:pt x="79" y="87"/>
                      <a:pt x="79" y="87"/>
                    </a:cubicBezTo>
                    <a:cubicBezTo>
                      <a:pt x="79" y="87"/>
                      <a:pt x="79" y="87"/>
                      <a:pt x="79" y="87"/>
                    </a:cubicBezTo>
                    <a:cubicBezTo>
                      <a:pt x="79" y="87"/>
                      <a:pt x="79" y="87"/>
                      <a:pt x="79" y="87"/>
                    </a:cubicBezTo>
                    <a:close/>
                    <a:moveTo>
                      <a:pt x="127" y="115"/>
                    </a:moveTo>
                    <a:cubicBezTo>
                      <a:pt x="127" y="115"/>
                      <a:pt x="127" y="115"/>
                      <a:pt x="127" y="115"/>
                    </a:cubicBezTo>
                    <a:cubicBezTo>
                      <a:pt x="127" y="115"/>
                      <a:pt x="127" y="115"/>
                      <a:pt x="127" y="115"/>
                    </a:cubicBezTo>
                    <a:cubicBezTo>
                      <a:pt x="127" y="115"/>
                      <a:pt x="127" y="115"/>
                      <a:pt x="127" y="115"/>
                    </a:cubicBezTo>
                    <a:cubicBezTo>
                      <a:pt x="127" y="115"/>
                      <a:pt x="127" y="115"/>
                      <a:pt x="127" y="115"/>
                    </a:cubicBezTo>
                    <a:cubicBezTo>
                      <a:pt x="127" y="115"/>
                      <a:pt x="127" y="115"/>
                      <a:pt x="127" y="115"/>
                    </a:cubicBezTo>
                    <a:close/>
                    <a:moveTo>
                      <a:pt x="134" y="118"/>
                    </a:moveTo>
                    <a:cubicBezTo>
                      <a:pt x="134" y="118"/>
                      <a:pt x="134" y="118"/>
                      <a:pt x="134" y="118"/>
                    </a:cubicBezTo>
                    <a:cubicBezTo>
                      <a:pt x="134" y="118"/>
                      <a:pt x="134" y="118"/>
                      <a:pt x="134" y="118"/>
                    </a:cubicBezTo>
                    <a:cubicBezTo>
                      <a:pt x="134" y="118"/>
                      <a:pt x="134" y="118"/>
                      <a:pt x="134" y="118"/>
                    </a:cubicBezTo>
                    <a:cubicBezTo>
                      <a:pt x="134" y="118"/>
                      <a:pt x="134" y="118"/>
                      <a:pt x="134" y="118"/>
                    </a:cubicBezTo>
                    <a:close/>
                    <a:moveTo>
                      <a:pt x="79" y="87"/>
                    </a:moveTo>
                    <a:cubicBezTo>
                      <a:pt x="79" y="87"/>
                      <a:pt x="79" y="87"/>
                      <a:pt x="79" y="87"/>
                    </a:cubicBezTo>
                    <a:cubicBezTo>
                      <a:pt x="79" y="87"/>
                      <a:pt x="79" y="87"/>
                      <a:pt x="79" y="87"/>
                    </a:cubicBezTo>
                    <a:cubicBezTo>
                      <a:pt x="79" y="87"/>
                      <a:pt x="79" y="87"/>
                      <a:pt x="79" y="87"/>
                    </a:cubicBezTo>
                    <a:cubicBezTo>
                      <a:pt x="79" y="87"/>
                      <a:pt x="79" y="87"/>
                      <a:pt x="79" y="87"/>
                    </a:cubicBezTo>
                    <a:cubicBezTo>
                      <a:pt x="79" y="87"/>
                      <a:pt x="79" y="87"/>
                      <a:pt x="79" y="87"/>
                    </a:cubicBezTo>
                    <a:close/>
                    <a:moveTo>
                      <a:pt x="126" y="114"/>
                    </a:moveTo>
                    <a:cubicBezTo>
                      <a:pt x="126" y="114"/>
                      <a:pt x="126" y="114"/>
                      <a:pt x="126" y="114"/>
                    </a:cubicBezTo>
                    <a:cubicBezTo>
                      <a:pt x="126" y="114"/>
                      <a:pt x="126" y="114"/>
                      <a:pt x="126" y="114"/>
                    </a:cubicBezTo>
                    <a:cubicBezTo>
                      <a:pt x="126" y="114"/>
                      <a:pt x="126" y="114"/>
                      <a:pt x="126" y="114"/>
                    </a:cubicBezTo>
                    <a:cubicBezTo>
                      <a:pt x="126" y="114"/>
                      <a:pt x="126" y="114"/>
                      <a:pt x="126" y="114"/>
                    </a:cubicBezTo>
                    <a:close/>
                    <a:moveTo>
                      <a:pt x="106" y="102"/>
                    </a:moveTo>
                    <a:cubicBezTo>
                      <a:pt x="106" y="102"/>
                      <a:pt x="106" y="102"/>
                      <a:pt x="106" y="102"/>
                    </a:cubicBezTo>
                    <a:cubicBezTo>
                      <a:pt x="106" y="103"/>
                      <a:pt x="106" y="103"/>
                      <a:pt x="106" y="103"/>
                    </a:cubicBezTo>
                    <a:cubicBezTo>
                      <a:pt x="106" y="102"/>
                      <a:pt x="106" y="102"/>
                      <a:pt x="106" y="102"/>
                    </a:cubicBezTo>
                    <a:cubicBezTo>
                      <a:pt x="106" y="102"/>
                      <a:pt x="106" y="102"/>
                      <a:pt x="106" y="102"/>
                    </a:cubicBezTo>
                    <a:cubicBezTo>
                      <a:pt x="106" y="102"/>
                      <a:pt x="106" y="102"/>
                      <a:pt x="106" y="102"/>
                    </a:cubicBezTo>
                    <a:close/>
                    <a:moveTo>
                      <a:pt x="106" y="102"/>
                    </a:moveTo>
                    <a:cubicBezTo>
                      <a:pt x="106" y="102"/>
                      <a:pt x="106" y="102"/>
                      <a:pt x="106" y="102"/>
                    </a:cubicBezTo>
                    <a:cubicBezTo>
                      <a:pt x="106" y="102"/>
                      <a:pt x="106" y="102"/>
                      <a:pt x="106" y="102"/>
                    </a:cubicBezTo>
                    <a:cubicBezTo>
                      <a:pt x="106" y="102"/>
                      <a:pt x="106" y="102"/>
                      <a:pt x="106" y="102"/>
                    </a:cubicBezTo>
                    <a:cubicBezTo>
                      <a:pt x="106" y="102"/>
                      <a:pt x="106" y="102"/>
                      <a:pt x="106" y="102"/>
                    </a:cubicBezTo>
                    <a:cubicBezTo>
                      <a:pt x="106" y="102"/>
                      <a:pt x="106" y="102"/>
                      <a:pt x="106" y="102"/>
                    </a:cubicBezTo>
                    <a:cubicBezTo>
                      <a:pt x="106" y="102"/>
                      <a:pt x="106" y="102"/>
                      <a:pt x="106" y="102"/>
                    </a:cubicBezTo>
                    <a:close/>
                    <a:moveTo>
                      <a:pt x="73" y="84"/>
                    </a:moveTo>
                    <a:cubicBezTo>
                      <a:pt x="73" y="84"/>
                      <a:pt x="73" y="84"/>
                      <a:pt x="73" y="84"/>
                    </a:cubicBezTo>
                    <a:cubicBezTo>
                      <a:pt x="73" y="83"/>
                      <a:pt x="73" y="83"/>
                      <a:pt x="73" y="83"/>
                    </a:cubicBezTo>
                    <a:cubicBezTo>
                      <a:pt x="73" y="83"/>
                      <a:pt x="73" y="83"/>
                      <a:pt x="73" y="83"/>
                    </a:cubicBezTo>
                    <a:cubicBezTo>
                      <a:pt x="73" y="83"/>
                      <a:pt x="73" y="83"/>
                      <a:pt x="73" y="83"/>
                    </a:cubicBezTo>
                    <a:cubicBezTo>
                      <a:pt x="73" y="83"/>
                      <a:pt x="73" y="83"/>
                      <a:pt x="73" y="83"/>
                    </a:cubicBezTo>
                    <a:cubicBezTo>
                      <a:pt x="73" y="84"/>
                      <a:pt x="73" y="84"/>
                      <a:pt x="73" y="84"/>
                    </a:cubicBezTo>
                    <a:cubicBezTo>
                      <a:pt x="73" y="84"/>
                      <a:pt x="73" y="84"/>
                      <a:pt x="73" y="84"/>
                    </a:cubicBezTo>
                    <a:close/>
                    <a:moveTo>
                      <a:pt x="126" y="113"/>
                    </a:moveTo>
                    <a:cubicBezTo>
                      <a:pt x="126" y="113"/>
                      <a:pt x="126" y="113"/>
                      <a:pt x="126" y="113"/>
                    </a:cubicBezTo>
                    <a:cubicBezTo>
                      <a:pt x="126" y="114"/>
                      <a:pt x="126" y="114"/>
                      <a:pt x="126" y="114"/>
                    </a:cubicBezTo>
                    <a:cubicBezTo>
                      <a:pt x="126" y="113"/>
                      <a:pt x="126" y="113"/>
                      <a:pt x="126" y="113"/>
                    </a:cubicBezTo>
                    <a:close/>
                    <a:moveTo>
                      <a:pt x="107" y="102"/>
                    </a:moveTo>
                    <a:cubicBezTo>
                      <a:pt x="106" y="102"/>
                      <a:pt x="106" y="102"/>
                      <a:pt x="106" y="102"/>
                    </a:cubicBezTo>
                    <a:lnTo>
                      <a:pt x="107" y="102"/>
                    </a:lnTo>
                    <a:close/>
                    <a:moveTo>
                      <a:pt x="126" y="114"/>
                    </a:moveTo>
                    <a:cubicBezTo>
                      <a:pt x="126" y="114"/>
                      <a:pt x="126" y="114"/>
                      <a:pt x="126" y="114"/>
                    </a:cubicBezTo>
                    <a:cubicBezTo>
                      <a:pt x="126" y="113"/>
                      <a:pt x="126" y="113"/>
                      <a:pt x="126" y="113"/>
                    </a:cubicBezTo>
                    <a:lnTo>
                      <a:pt x="126" y="114"/>
                    </a:lnTo>
                    <a:close/>
                    <a:moveTo>
                      <a:pt x="126" y="113"/>
                    </a:moveTo>
                    <a:cubicBezTo>
                      <a:pt x="126" y="113"/>
                      <a:pt x="126" y="113"/>
                      <a:pt x="126" y="113"/>
                    </a:cubicBezTo>
                    <a:cubicBezTo>
                      <a:pt x="126" y="113"/>
                      <a:pt x="126" y="113"/>
                      <a:pt x="126" y="113"/>
                    </a:cubicBezTo>
                    <a:cubicBezTo>
                      <a:pt x="126" y="113"/>
                      <a:pt x="126" y="113"/>
                      <a:pt x="126" y="113"/>
                    </a:cubicBezTo>
                    <a:cubicBezTo>
                      <a:pt x="126" y="113"/>
                      <a:pt x="126" y="113"/>
                      <a:pt x="126" y="113"/>
                    </a:cubicBezTo>
                    <a:cubicBezTo>
                      <a:pt x="126" y="113"/>
                      <a:pt x="126" y="113"/>
                      <a:pt x="126" y="113"/>
                    </a:cubicBezTo>
                    <a:cubicBezTo>
                      <a:pt x="126" y="113"/>
                      <a:pt x="126" y="113"/>
                      <a:pt x="126" y="113"/>
                    </a:cubicBezTo>
                    <a:cubicBezTo>
                      <a:pt x="126" y="113"/>
                      <a:pt x="126" y="113"/>
                      <a:pt x="126" y="113"/>
                    </a:cubicBezTo>
                    <a:cubicBezTo>
                      <a:pt x="126" y="113"/>
                      <a:pt x="126" y="113"/>
                      <a:pt x="126" y="113"/>
                    </a:cubicBezTo>
                    <a:cubicBezTo>
                      <a:pt x="126" y="113"/>
                      <a:pt x="126" y="113"/>
                      <a:pt x="126" y="113"/>
                    </a:cubicBezTo>
                    <a:cubicBezTo>
                      <a:pt x="126" y="113"/>
                      <a:pt x="126" y="113"/>
                      <a:pt x="126" y="113"/>
                    </a:cubicBezTo>
                    <a:cubicBezTo>
                      <a:pt x="126" y="113"/>
                      <a:pt x="126" y="113"/>
                      <a:pt x="126" y="113"/>
                    </a:cubicBezTo>
                    <a:cubicBezTo>
                      <a:pt x="126" y="114"/>
                      <a:pt x="126" y="114"/>
                      <a:pt x="126" y="114"/>
                    </a:cubicBezTo>
                    <a:cubicBezTo>
                      <a:pt x="127" y="114"/>
                      <a:pt x="127" y="114"/>
                      <a:pt x="127" y="114"/>
                    </a:cubicBezTo>
                    <a:cubicBezTo>
                      <a:pt x="127" y="114"/>
                      <a:pt x="127" y="114"/>
                      <a:pt x="127" y="114"/>
                    </a:cubicBezTo>
                    <a:cubicBezTo>
                      <a:pt x="127" y="113"/>
                      <a:pt x="127" y="113"/>
                      <a:pt x="127" y="113"/>
                    </a:cubicBezTo>
                    <a:cubicBezTo>
                      <a:pt x="127" y="113"/>
                      <a:pt x="127" y="113"/>
                      <a:pt x="127" y="113"/>
                    </a:cubicBezTo>
                    <a:cubicBezTo>
                      <a:pt x="126" y="113"/>
                      <a:pt x="126" y="113"/>
                      <a:pt x="126" y="113"/>
                    </a:cubicBezTo>
                    <a:cubicBezTo>
                      <a:pt x="127" y="113"/>
                      <a:pt x="127" y="113"/>
                      <a:pt x="127" y="113"/>
                    </a:cubicBezTo>
                    <a:cubicBezTo>
                      <a:pt x="127" y="113"/>
                      <a:pt x="127" y="113"/>
                      <a:pt x="127" y="113"/>
                    </a:cubicBezTo>
                    <a:cubicBezTo>
                      <a:pt x="127" y="113"/>
                      <a:pt x="127" y="113"/>
                      <a:pt x="127" y="113"/>
                    </a:cubicBezTo>
                    <a:cubicBezTo>
                      <a:pt x="126" y="113"/>
                      <a:pt x="126" y="113"/>
                      <a:pt x="126" y="113"/>
                    </a:cubicBezTo>
                    <a:cubicBezTo>
                      <a:pt x="126" y="113"/>
                      <a:pt x="126" y="113"/>
                      <a:pt x="126" y="113"/>
                    </a:cubicBezTo>
                    <a:cubicBezTo>
                      <a:pt x="126" y="113"/>
                      <a:pt x="126" y="113"/>
                      <a:pt x="126" y="113"/>
                    </a:cubicBezTo>
                    <a:cubicBezTo>
                      <a:pt x="126" y="113"/>
                      <a:pt x="126" y="113"/>
                      <a:pt x="126" y="113"/>
                    </a:cubicBezTo>
                    <a:cubicBezTo>
                      <a:pt x="126" y="113"/>
                      <a:pt x="126" y="113"/>
                      <a:pt x="126" y="113"/>
                    </a:cubicBezTo>
                    <a:cubicBezTo>
                      <a:pt x="126" y="113"/>
                      <a:pt x="126" y="113"/>
                      <a:pt x="126" y="113"/>
                    </a:cubicBezTo>
                    <a:cubicBezTo>
                      <a:pt x="126" y="113"/>
                      <a:pt x="126" y="113"/>
                      <a:pt x="126" y="113"/>
                    </a:cubicBezTo>
                    <a:cubicBezTo>
                      <a:pt x="126" y="112"/>
                      <a:pt x="126" y="112"/>
                      <a:pt x="126" y="112"/>
                    </a:cubicBezTo>
                    <a:cubicBezTo>
                      <a:pt x="126" y="112"/>
                      <a:pt x="126" y="112"/>
                      <a:pt x="126" y="112"/>
                    </a:cubicBezTo>
                    <a:cubicBezTo>
                      <a:pt x="126" y="113"/>
                      <a:pt x="126" y="113"/>
                      <a:pt x="126" y="113"/>
                    </a:cubicBezTo>
                    <a:close/>
                    <a:moveTo>
                      <a:pt x="79" y="87"/>
                    </a:moveTo>
                    <a:cubicBezTo>
                      <a:pt x="79" y="87"/>
                      <a:pt x="79" y="87"/>
                      <a:pt x="79" y="87"/>
                    </a:cubicBezTo>
                    <a:cubicBezTo>
                      <a:pt x="79" y="86"/>
                      <a:pt x="79" y="86"/>
                      <a:pt x="79" y="86"/>
                    </a:cubicBezTo>
                    <a:cubicBezTo>
                      <a:pt x="79" y="86"/>
                      <a:pt x="79" y="86"/>
                      <a:pt x="79" y="86"/>
                    </a:cubicBezTo>
                    <a:cubicBezTo>
                      <a:pt x="79" y="86"/>
                      <a:pt x="79" y="86"/>
                      <a:pt x="79" y="86"/>
                    </a:cubicBezTo>
                    <a:cubicBezTo>
                      <a:pt x="79" y="86"/>
                      <a:pt x="79" y="86"/>
                      <a:pt x="79" y="86"/>
                    </a:cubicBezTo>
                    <a:cubicBezTo>
                      <a:pt x="79" y="86"/>
                      <a:pt x="79" y="86"/>
                      <a:pt x="79" y="86"/>
                    </a:cubicBezTo>
                    <a:cubicBezTo>
                      <a:pt x="79" y="87"/>
                      <a:pt x="79" y="87"/>
                      <a:pt x="79" y="87"/>
                    </a:cubicBezTo>
                    <a:close/>
                    <a:moveTo>
                      <a:pt x="126" y="113"/>
                    </a:moveTo>
                    <a:cubicBezTo>
                      <a:pt x="126" y="113"/>
                      <a:pt x="126" y="113"/>
                      <a:pt x="126" y="113"/>
                    </a:cubicBezTo>
                    <a:cubicBezTo>
                      <a:pt x="126" y="113"/>
                      <a:pt x="126" y="113"/>
                      <a:pt x="126" y="113"/>
                    </a:cubicBezTo>
                    <a:cubicBezTo>
                      <a:pt x="126" y="113"/>
                      <a:pt x="126" y="113"/>
                      <a:pt x="126" y="113"/>
                    </a:cubicBezTo>
                    <a:cubicBezTo>
                      <a:pt x="126" y="113"/>
                      <a:pt x="126" y="113"/>
                      <a:pt x="126" y="113"/>
                    </a:cubicBezTo>
                    <a:cubicBezTo>
                      <a:pt x="126" y="113"/>
                      <a:pt x="126" y="113"/>
                      <a:pt x="126" y="113"/>
                    </a:cubicBezTo>
                    <a:cubicBezTo>
                      <a:pt x="126" y="113"/>
                      <a:pt x="126" y="113"/>
                      <a:pt x="126" y="113"/>
                    </a:cubicBezTo>
                    <a:cubicBezTo>
                      <a:pt x="126" y="113"/>
                      <a:pt x="126" y="113"/>
                      <a:pt x="126" y="113"/>
                    </a:cubicBezTo>
                    <a:cubicBezTo>
                      <a:pt x="126" y="113"/>
                      <a:pt x="126" y="113"/>
                      <a:pt x="126" y="113"/>
                    </a:cubicBezTo>
                    <a:close/>
                    <a:moveTo>
                      <a:pt x="127" y="114"/>
                    </a:moveTo>
                    <a:cubicBezTo>
                      <a:pt x="127" y="114"/>
                      <a:pt x="127" y="114"/>
                      <a:pt x="127" y="114"/>
                    </a:cubicBezTo>
                    <a:cubicBezTo>
                      <a:pt x="127" y="114"/>
                      <a:pt x="127" y="114"/>
                      <a:pt x="127" y="114"/>
                    </a:cubicBezTo>
                    <a:cubicBezTo>
                      <a:pt x="127" y="114"/>
                      <a:pt x="127" y="114"/>
                      <a:pt x="127" y="114"/>
                    </a:cubicBezTo>
                    <a:cubicBezTo>
                      <a:pt x="127" y="114"/>
                      <a:pt x="127" y="114"/>
                      <a:pt x="127" y="114"/>
                    </a:cubicBezTo>
                    <a:cubicBezTo>
                      <a:pt x="127" y="114"/>
                      <a:pt x="127" y="114"/>
                      <a:pt x="127" y="114"/>
                    </a:cubicBezTo>
                    <a:close/>
                    <a:moveTo>
                      <a:pt x="106" y="102"/>
                    </a:moveTo>
                    <a:cubicBezTo>
                      <a:pt x="107" y="102"/>
                      <a:pt x="107" y="102"/>
                      <a:pt x="107" y="102"/>
                    </a:cubicBezTo>
                    <a:lnTo>
                      <a:pt x="106" y="102"/>
                    </a:lnTo>
                    <a:close/>
                    <a:moveTo>
                      <a:pt x="79" y="86"/>
                    </a:moveTo>
                    <a:cubicBezTo>
                      <a:pt x="79" y="86"/>
                      <a:pt x="79" y="86"/>
                      <a:pt x="79" y="86"/>
                    </a:cubicBezTo>
                    <a:cubicBezTo>
                      <a:pt x="79" y="86"/>
                      <a:pt x="79" y="86"/>
                      <a:pt x="79" y="86"/>
                    </a:cubicBezTo>
                    <a:cubicBezTo>
                      <a:pt x="79" y="86"/>
                      <a:pt x="79" y="86"/>
                      <a:pt x="79" y="86"/>
                    </a:cubicBezTo>
                    <a:close/>
                    <a:moveTo>
                      <a:pt x="79" y="86"/>
                    </a:moveTo>
                    <a:cubicBezTo>
                      <a:pt x="79" y="86"/>
                      <a:pt x="79" y="86"/>
                      <a:pt x="79" y="86"/>
                    </a:cubicBezTo>
                    <a:cubicBezTo>
                      <a:pt x="79" y="86"/>
                      <a:pt x="79" y="86"/>
                      <a:pt x="79" y="86"/>
                    </a:cubicBezTo>
                    <a:cubicBezTo>
                      <a:pt x="79" y="86"/>
                      <a:pt x="79" y="86"/>
                      <a:pt x="79" y="86"/>
                    </a:cubicBezTo>
                    <a:cubicBezTo>
                      <a:pt x="79" y="86"/>
                      <a:pt x="79" y="86"/>
                      <a:pt x="79" y="86"/>
                    </a:cubicBezTo>
                    <a:cubicBezTo>
                      <a:pt x="79" y="86"/>
                      <a:pt x="79" y="86"/>
                      <a:pt x="79" y="86"/>
                    </a:cubicBezTo>
                    <a:cubicBezTo>
                      <a:pt x="79" y="86"/>
                      <a:pt x="79" y="86"/>
                      <a:pt x="79" y="86"/>
                    </a:cubicBezTo>
                    <a:cubicBezTo>
                      <a:pt x="79" y="86"/>
                      <a:pt x="79" y="86"/>
                      <a:pt x="79" y="86"/>
                    </a:cubicBezTo>
                    <a:close/>
                    <a:moveTo>
                      <a:pt x="2" y="43"/>
                    </a:moveTo>
                    <a:cubicBezTo>
                      <a:pt x="2" y="43"/>
                      <a:pt x="2" y="43"/>
                      <a:pt x="2" y="43"/>
                    </a:cubicBezTo>
                    <a:cubicBezTo>
                      <a:pt x="2" y="42"/>
                      <a:pt x="2" y="42"/>
                      <a:pt x="2" y="42"/>
                    </a:cubicBezTo>
                    <a:cubicBezTo>
                      <a:pt x="2" y="42"/>
                      <a:pt x="2" y="42"/>
                      <a:pt x="2" y="42"/>
                    </a:cubicBezTo>
                    <a:cubicBezTo>
                      <a:pt x="2" y="42"/>
                      <a:pt x="2" y="42"/>
                      <a:pt x="2" y="42"/>
                    </a:cubicBezTo>
                    <a:cubicBezTo>
                      <a:pt x="2" y="42"/>
                      <a:pt x="2" y="42"/>
                      <a:pt x="2" y="42"/>
                    </a:cubicBezTo>
                    <a:cubicBezTo>
                      <a:pt x="2" y="42"/>
                      <a:pt x="2" y="42"/>
                      <a:pt x="2" y="42"/>
                    </a:cubicBezTo>
                    <a:cubicBezTo>
                      <a:pt x="3" y="43"/>
                      <a:pt x="3" y="43"/>
                      <a:pt x="3" y="43"/>
                    </a:cubicBezTo>
                    <a:cubicBezTo>
                      <a:pt x="3" y="43"/>
                      <a:pt x="3" y="43"/>
                      <a:pt x="3" y="43"/>
                    </a:cubicBezTo>
                    <a:cubicBezTo>
                      <a:pt x="3" y="43"/>
                      <a:pt x="3" y="43"/>
                      <a:pt x="3" y="43"/>
                    </a:cubicBezTo>
                    <a:cubicBezTo>
                      <a:pt x="3" y="43"/>
                      <a:pt x="3" y="43"/>
                      <a:pt x="3" y="43"/>
                    </a:cubicBezTo>
                    <a:cubicBezTo>
                      <a:pt x="3" y="43"/>
                      <a:pt x="3" y="43"/>
                      <a:pt x="3" y="43"/>
                    </a:cubicBezTo>
                    <a:cubicBezTo>
                      <a:pt x="3" y="43"/>
                      <a:pt x="3" y="43"/>
                      <a:pt x="3" y="43"/>
                    </a:cubicBezTo>
                    <a:cubicBezTo>
                      <a:pt x="3" y="43"/>
                      <a:pt x="3" y="43"/>
                      <a:pt x="3" y="43"/>
                    </a:cubicBezTo>
                    <a:cubicBezTo>
                      <a:pt x="3" y="43"/>
                      <a:pt x="3" y="43"/>
                      <a:pt x="3" y="43"/>
                    </a:cubicBezTo>
                    <a:cubicBezTo>
                      <a:pt x="3" y="42"/>
                      <a:pt x="3" y="42"/>
                      <a:pt x="3" y="42"/>
                    </a:cubicBezTo>
                    <a:cubicBezTo>
                      <a:pt x="3" y="43"/>
                      <a:pt x="3" y="43"/>
                      <a:pt x="3" y="43"/>
                    </a:cubicBezTo>
                    <a:cubicBezTo>
                      <a:pt x="3" y="43"/>
                      <a:pt x="3" y="43"/>
                      <a:pt x="3" y="43"/>
                    </a:cubicBezTo>
                    <a:cubicBezTo>
                      <a:pt x="3" y="43"/>
                      <a:pt x="3" y="43"/>
                      <a:pt x="3" y="43"/>
                    </a:cubicBezTo>
                    <a:cubicBezTo>
                      <a:pt x="3" y="42"/>
                      <a:pt x="3" y="42"/>
                      <a:pt x="3" y="42"/>
                    </a:cubicBezTo>
                    <a:cubicBezTo>
                      <a:pt x="3" y="42"/>
                      <a:pt x="3" y="42"/>
                      <a:pt x="3" y="42"/>
                    </a:cubicBezTo>
                    <a:cubicBezTo>
                      <a:pt x="3" y="42"/>
                      <a:pt x="3" y="42"/>
                      <a:pt x="3" y="42"/>
                    </a:cubicBezTo>
                    <a:cubicBezTo>
                      <a:pt x="3" y="42"/>
                      <a:pt x="3" y="42"/>
                      <a:pt x="3" y="42"/>
                    </a:cubicBezTo>
                    <a:cubicBezTo>
                      <a:pt x="3" y="42"/>
                      <a:pt x="3" y="42"/>
                      <a:pt x="3" y="42"/>
                    </a:cubicBezTo>
                    <a:cubicBezTo>
                      <a:pt x="3" y="42"/>
                      <a:pt x="3" y="42"/>
                      <a:pt x="3" y="42"/>
                    </a:cubicBezTo>
                    <a:cubicBezTo>
                      <a:pt x="3" y="42"/>
                      <a:pt x="3" y="42"/>
                      <a:pt x="3" y="42"/>
                    </a:cubicBezTo>
                    <a:cubicBezTo>
                      <a:pt x="3" y="42"/>
                      <a:pt x="3" y="42"/>
                      <a:pt x="3" y="42"/>
                    </a:cubicBezTo>
                    <a:cubicBezTo>
                      <a:pt x="3" y="42"/>
                      <a:pt x="3" y="42"/>
                      <a:pt x="3" y="42"/>
                    </a:cubicBezTo>
                    <a:cubicBezTo>
                      <a:pt x="3" y="42"/>
                      <a:pt x="3" y="42"/>
                      <a:pt x="3" y="42"/>
                    </a:cubicBezTo>
                    <a:cubicBezTo>
                      <a:pt x="3" y="42"/>
                      <a:pt x="3" y="42"/>
                      <a:pt x="3" y="42"/>
                    </a:cubicBezTo>
                    <a:cubicBezTo>
                      <a:pt x="2" y="42"/>
                      <a:pt x="2" y="42"/>
                      <a:pt x="2" y="42"/>
                    </a:cubicBezTo>
                    <a:cubicBezTo>
                      <a:pt x="2" y="42"/>
                      <a:pt x="2" y="42"/>
                      <a:pt x="2" y="42"/>
                    </a:cubicBezTo>
                    <a:cubicBezTo>
                      <a:pt x="2" y="42"/>
                      <a:pt x="2" y="42"/>
                      <a:pt x="2" y="42"/>
                    </a:cubicBezTo>
                    <a:cubicBezTo>
                      <a:pt x="2" y="42"/>
                      <a:pt x="2" y="42"/>
                      <a:pt x="2" y="42"/>
                    </a:cubicBezTo>
                    <a:cubicBezTo>
                      <a:pt x="2" y="42"/>
                      <a:pt x="2" y="42"/>
                      <a:pt x="2" y="42"/>
                    </a:cubicBezTo>
                    <a:cubicBezTo>
                      <a:pt x="2" y="42"/>
                      <a:pt x="2" y="42"/>
                      <a:pt x="2" y="42"/>
                    </a:cubicBezTo>
                    <a:cubicBezTo>
                      <a:pt x="2" y="42"/>
                      <a:pt x="2" y="42"/>
                      <a:pt x="2" y="42"/>
                    </a:cubicBezTo>
                    <a:lnTo>
                      <a:pt x="2" y="43"/>
                    </a:lnTo>
                    <a:close/>
                    <a:moveTo>
                      <a:pt x="72" y="82"/>
                    </a:moveTo>
                    <a:cubicBezTo>
                      <a:pt x="72" y="82"/>
                      <a:pt x="72" y="82"/>
                      <a:pt x="72" y="82"/>
                    </a:cubicBezTo>
                    <a:cubicBezTo>
                      <a:pt x="72" y="82"/>
                      <a:pt x="72" y="82"/>
                      <a:pt x="72" y="82"/>
                    </a:cubicBezTo>
                    <a:cubicBezTo>
                      <a:pt x="72" y="82"/>
                      <a:pt x="72" y="82"/>
                      <a:pt x="72" y="82"/>
                    </a:cubicBezTo>
                    <a:cubicBezTo>
                      <a:pt x="73" y="82"/>
                      <a:pt x="73" y="82"/>
                      <a:pt x="73" y="82"/>
                    </a:cubicBezTo>
                    <a:cubicBezTo>
                      <a:pt x="73" y="82"/>
                      <a:pt x="73" y="82"/>
                      <a:pt x="73" y="82"/>
                    </a:cubicBezTo>
                    <a:cubicBezTo>
                      <a:pt x="73" y="82"/>
                      <a:pt x="73" y="82"/>
                      <a:pt x="73" y="82"/>
                    </a:cubicBezTo>
                    <a:cubicBezTo>
                      <a:pt x="73" y="82"/>
                      <a:pt x="73" y="82"/>
                      <a:pt x="73" y="82"/>
                    </a:cubicBezTo>
                    <a:cubicBezTo>
                      <a:pt x="73" y="82"/>
                      <a:pt x="73" y="82"/>
                      <a:pt x="73" y="82"/>
                    </a:cubicBezTo>
                    <a:cubicBezTo>
                      <a:pt x="73" y="82"/>
                      <a:pt x="73" y="82"/>
                      <a:pt x="73" y="82"/>
                    </a:cubicBezTo>
                    <a:cubicBezTo>
                      <a:pt x="73" y="82"/>
                      <a:pt x="73" y="82"/>
                      <a:pt x="73" y="82"/>
                    </a:cubicBezTo>
                    <a:cubicBezTo>
                      <a:pt x="73" y="82"/>
                      <a:pt x="73" y="82"/>
                      <a:pt x="73" y="82"/>
                    </a:cubicBezTo>
                    <a:cubicBezTo>
                      <a:pt x="73" y="82"/>
                      <a:pt x="73" y="82"/>
                      <a:pt x="73" y="82"/>
                    </a:cubicBezTo>
                    <a:cubicBezTo>
                      <a:pt x="73" y="82"/>
                      <a:pt x="73" y="82"/>
                      <a:pt x="73" y="82"/>
                    </a:cubicBezTo>
                    <a:cubicBezTo>
                      <a:pt x="73" y="82"/>
                      <a:pt x="73" y="82"/>
                      <a:pt x="73" y="82"/>
                    </a:cubicBezTo>
                    <a:cubicBezTo>
                      <a:pt x="73" y="82"/>
                      <a:pt x="73" y="82"/>
                      <a:pt x="73" y="82"/>
                    </a:cubicBezTo>
                    <a:cubicBezTo>
                      <a:pt x="73" y="82"/>
                      <a:pt x="73" y="82"/>
                      <a:pt x="73" y="82"/>
                    </a:cubicBezTo>
                    <a:cubicBezTo>
                      <a:pt x="72" y="82"/>
                      <a:pt x="72" y="82"/>
                      <a:pt x="72" y="82"/>
                    </a:cubicBezTo>
                    <a:cubicBezTo>
                      <a:pt x="72" y="82"/>
                      <a:pt x="72" y="82"/>
                      <a:pt x="72" y="82"/>
                    </a:cubicBezTo>
                    <a:cubicBezTo>
                      <a:pt x="72" y="82"/>
                      <a:pt x="72" y="82"/>
                      <a:pt x="72" y="82"/>
                    </a:cubicBezTo>
                    <a:cubicBezTo>
                      <a:pt x="72" y="82"/>
                      <a:pt x="72" y="82"/>
                      <a:pt x="72" y="82"/>
                    </a:cubicBezTo>
                    <a:cubicBezTo>
                      <a:pt x="72" y="82"/>
                      <a:pt x="72" y="82"/>
                      <a:pt x="72" y="82"/>
                    </a:cubicBezTo>
                    <a:cubicBezTo>
                      <a:pt x="72" y="82"/>
                      <a:pt x="72" y="82"/>
                      <a:pt x="72" y="82"/>
                    </a:cubicBezTo>
                    <a:cubicBezTo>
                      <a:pt x="72" y="82"/>
                      <a:pt x="72" y="82"/>
                      <a:pt x="72" y="82"/>
                    </a:cubicBezTo>
                    <a:cubicBezTo>
                      <a:pt x="72" y="82"/>
                      <a:pt x="72" y="82"/>
                      <a:pt x="72" y="82"/>
                    </a:cubicBezTo>
                    <a:cubicBezTo>
                      <a:pt x="72" y="82"/>
                      <a:pt x="72" y="82"/>
                      <a:pt x="72" y="82"/>
                    </a:cubicBezTo>
                    <a:cubicBezTo>
                      <a:pt x="72" y="82"/>
                      <a:pt x="72" y="82"/>
                      <a:pt x="72" y="82"/>
                    </a:cubicBezTo>
                    <a:cubicBezTo>
                      <a:pt x="72" y="82"/>
                      <a:pt x="72" y="82"/>
                      <a:pt x="72" y="82"/>
                    </a:cubicBezTo>
                    <a:cubicBezTo>
                      <a:pt x="72" y="82"/>
                      <a:pt x="72" y="82"/>
                      <a:pt x="72" y="82"/>
                    </a:cubicBezTo>
                    <a:close/>
                    <a:moveTo>
                      <a:pt x="16" y="50"/>
                    </a:moveTo>
                    <a:cubicBezTo>
                      <a:pt x="16" y="50"/>
                      <a:pt x="16" y="50"/>
                      <a:pt x="16" y="50"/>
                    </a:cubicBezTo>
                    <a:cubicBezTo>
                      <a:pt x="16" y="50"/>
                      <a:pt x="16" y="50"/>
                      <a:pt x="16" y="50"/>
                    </a:cubicBezTo>
                    <a:cubicBezTo>
                      <a:pt x="16" y="50"/>
                      <a:pt x="16" y="50"/>
                      <a:pt x="16" y="50"/>
                    </a:cubicBezTo>
                    <a:close/>
                    <a:moveTo>
                      <a:pt x="137" y="119"/>
                    </a:moveTo>
                    <a:cubicBezTo>
                      <a:pt x="137" y="119"/>
                      <a:pt x="137" y="119"/>
                      <a:pt x="137" y="119"/>
                    </a:cubicBezTo>
                    <a:cubicBezTo>
                      <a:pt x="137" y="119"/>
                      <a:pt x="137" y="119"/>
                      <a:pt x="137" y="119"/>
                    </a:cubicBezTo>
                    <a:cubicBezTo>
                      <a:pt x="137" y="119"/>
                      <a:pt x="137" y="119"/>
                      <a:pt x="137" y="119"/>
                    </a:cubicBezTo>
                    <a:cubicBezTo>
                      <a:pt x="137" y="119"/>
                      <a:pt x="137" y="119"/>
                      <a:pt x="137" y="119"/>
                    </a:cubicBezTo>
                    <a:close/>
                    <a:moveTo>
                      <a:pt x="79" y="86"/>
                    </a:moveTo>
                    <a:cubicBezTo>
                      <a:pt x="79" y="86"/>
                      <a:pt x="79" y="86"/>
                      <a:pt x="79" y="86"/>
                    </a:cubicBezTo>
                    <a:cubicBezTo>
                      <a:pt x="79" y="86"/>
                      <a:pt x="79" y="86"/>
                      <a:pt x="79" y="86"/>
                    </a:cubicBezTo>
                    <a:cubicBezTo>
                      <a:pt x="79" y="86"/>
                      <a:pt x="79" y="86"/>
                      <a:pt x="79" y="86"/>
                    </a:cubicBezTo>
                    <a:close/>
                    <a:moveTo>
                      <a:pt x="79" y="86"/>
                    </a:moveTo>
                    <a:cubicBezTo>
                      <a:pt x="79" y="86"/>
                      <a:pt x="79" y="86"/>
                      <a:pt x="79" y="86"/>
                    </a:cubicBezTo>
                    <a:cubicBezTo>
                      <a:pt x="79" y="86"/>
                      <a:pt x="79" y="86"/>
                      <a:pt x="79" y="86"/>
                    </a:cubicBezTo>
                    <a:cubicBezTo>
                      <a:pt x="79" y="86"/>
                      <a:pt x="79" y="86"/>
                      <a:pt x="79" y="86"/>
                    </a:cubicBezTo>
                    <a:cubicBezTo>
                      <a:pt x="79" y="86"/>
                      <a:pt x="79" y="86"/>
                      <a:pt x="79" y="86"/>
                    </a:cubicBezTo>
                    <a:close/>
                    <a:moveTo>
                      <a:pt x="69" y="80"/>
                    </a:moveTo>
                    <a:cubicBezTo>
                      <a:pt x="69" y="80"/>
                      <a:pt x="69" y="80"/>
                      <a:pt x="69" y="80"/>
                    </a:cubicBezTo>
                    <a:cubicBezTo>
                      <a:pt x="69" y="80"/>
                      <a:pt x="69" y="80"/>
                      <a:pt x="69" y="80"/>
                    </a:cubicBezTo>
                    <a:cubicBezTo>
                      <a:pt x="69" y="80"/>
                      <a:pt x="69" y="80"/>
                      <a:pt x="69" y="80"/>
                    </a:cubicBezTo>
                    <a:cubicBezTo>
                      <a:pt x="69" y="80"/>
                      <a:pt x="69" y="80"/>
                      <a:pt x="69" y="80"/>
                    </a:cubicBezTo>
                    <a:close/>
                    <a:moveTo>
                      <a:pt x="137" y="119"/>
                    </a:moveTo>
                    <a:cubicBezTo>
                      <a:pt x="137" y="119"/>
                      <a:pt x="137" y="119"/>
                      <a:pt x="137" y="119"/>
                    </a:cubicBezTo>
                    <a:cubicBezTo>
                      <a:pt x="137" y="119"/>
                      <a:pt x="137" y="119"/>
                      <a:pt x="137" y="119"/>
                    </a:cubicBezTo>
                    <a:cubicBezTo>
                      <a:pt x="137" y="119"/>
                      <a:pt x="137" y="119"/>
                      <a:pt x="137" y="119"/>
                    </a:cubicBezTo>
                    <a:cubicBezTo>
                      <a:pt x="137" y="119"/>
                      <a:pt x="137" y="119"/>
                      <a:pt x="137" y="119"/>
                    </a:cubicBezTo>
                    <a:cubicBezTo>
                      <a:pt x="137" y="119"/>
                      <a:pt x="137" y="119"/>
                      <a:pt x="137" y="119"/>
                    </a:cubicBezTo>
                    <a:close/>
                    <a:moveTo>
                      <a:pt x="127" y="113"/>
                    </a:moveTo>
                    <a:cubicBezTo>
                      <a:pt x="127" y="113"/>
                      <a:pt x="127" y="113"/>
                      <a:pt x="127" y="113"/>
                    </a:cubicBezTo>
                    <a:cubicBezTo>
                      <a:pt x="127" y="113"/>
                      <a:pt x="127" y="113"/>
                      <a:pt x="127" y="113"/>
                    </a:cubicBezTo>
                    <a:close/>
                    <a:moveTo>
                      <a:pt x="73" y="82"/>
                    </a:moveTo>
                    <a:cubicBezTo>
                      <a:pt x="73" y="82"/>
                      <a:pt x="73" y="82"/>
                      <a:pt x="73" y="82"/>
                    </a:cubicBezTo>
                    <a:cubicBezTo>
                      <a:pt x="73" y="82"/>
                      <a:pt x="73" y="82"/>
                      <a:pt x="73" y="82"/>
                    </a:cubicBezTo>
                    <a:cubicBezTo>
                      <a:pt x="73" y="82"/>
                      <a:pt x="73" y="82"/>
                      <a:pt x="73" y="82"/>
                    </a:cubicBezTo>
                    <a:cubicBezTo>
                      <a:pt x="73" y="82"/>
                      <a:pt x="73" y="82"/>
                      <a:pt x="73" y="82"/>
                    </a:cubicBezTo>
                    <a:cubicBezTo>
                      <a:pt x="73" y="82"/>
                      <a:pt x="73" y="82"/>
                      <a:pt x="73" y="82"/>
                    </a:cubicBezTo>
                    <a:cubicBezTo>
                      <a:pt x="73" y="82"/>
                      <a:pt x="73" y="82"/>
                      <a:pt x="73" y="82"/>
                    </a:cubicBezTo>
                    <a:cubicBezTo>
                      <a:pt x="73" y="82"/>
                      <a:pt x="73" y="82"/>
                      <a:pt x="73" y="82"/>
                    </a:cubicBezTo>
                    <a:close/>
                    <a:moveTo>
                      <a:pt x="82" y="85"/>
                    </a:moveTo>
                    <a:cubicBezTo>
                      <a:pt x="82" y="85"/>
                      <a:pt x="82" y="85"/>
                      <a:pt x="82" y="85"/>
                    </a:cubicBezTo>
                    <a:cubicBezTo>
                      <a:pt x="82" y="85"/>
                      <a:pt x="82" y="85"/>
                      <a:pt x="82" y="85"/>
                    </a:cubicBezTo>
                    <a:cubicBezTo>
                      <a:pt x="82" y="85"/>
                      <a:pt x="82" y="85"/>
                      <a:pt x="82" y="85"/>
                    </a:cubicBezTo>
                    <a:cubicBezTo>
                      <a:pt x="82" y="85"/>
                      <a:pt x="82" y="85"/>
                      <a:pt x="82" y="85"/>
                    </a:cubicBezTo>
                    <a:cubicBezTo>
                      <a:pt x="82" y="85"/>
                      <a:pt x="82" y="85"/>
                      <a:pt x="82" y="85"/>
                    </a:cubicBezTo>
                    <a:cubicBezTo>
                      <a:pt x="82" y="85"/>
                      <a:pt x="82" y="85"/>
                      <a:pt x="82" y="85"/>
                    </a:cubicBezTo>
                    <a:cubicBezTo>
                      <a:pt x="82" y="85"/>
                      <a:pt x="82" y="85"/>
                      <a:pt x="82" y="85"/>
                    </a:cubicBezTo>
                    <a:cubicBezTo>
                      <a:pt x="82" y="85"/>
                      <a:pt x="82" y="85"/>
                      <a:pt x="82" y="85"/>
                    </a:cubicBezTo>
                    <a:cubicBezTo>
                      <a:pt x="81" y="85"/>
                      <a:pt x="81" y="85"/>
                      <a:pt x="81" y="85"/>
                    </a:cubicBezTo>
                    <a:cubicBezTo>
                      <a:pt x="81" y="85"/>
                      <a:pt x="81" y="85"/>
                      <a:pt x="81" y="85"/>
                    </a:cubicBezTo>
                    <a:cubicBezTo>
                      <a:pt x="81" y="85"/>
                      <a:pt x="81" y="85"/>
                      <a:pt x="81" y="85"/>
                    </a:cubicBezTo>
                    <a:cubicBezTo>
                      <a:pt x="81" y="85"/>
                      <a:pt x="81" y="85"/>
                      <a:pt x="81" y="85"/>
                    </a:cubicBezTo>
                    <a:cubicBezTo>
                      <a:pt x="81" y="85"/>
                      <a:pt x="81" y="85"/>
                      <a:pt x="81" y="85"/>
                    </a:cubicBezTo>
                    <a:cubicBezTo>
                      <a:pt x="81" y="85"/>
                      <a:pt x="81" y="85"/>
                      <a:pt x="81" y="85"/>
                    </a:cubicBezTo>
                    <a:cubicBezTo>
                      <a:pt x="81" y="85"/>
                      <a:pt x="81" y="85"/>
                      <a:pt x="81" y="85"/>
                    </a:cubicBezTo>
                    <a:cubicBezTo>
                      <a:pt x="81" y="85"/>
                      <a:pt x="81" y="85"/>
                      <a:pt x="81" y="85"/>
                    </a:cubicBezTo>
                    <a:cubicBezTo>
                      <a:pt x="81" y="85"/>
                      <a:pt x="81" y="85"/>
                      <a:pt x="81" y="85"/>
                    </a:cubicBezTo>
                    <a:cubicBezTo>
                      <a:pt x="81" y="85"/>
                      <a:pt x="81" y="85"/>
                      <a:pt x="81" y="85"/>
                    </a:cubicBezTo>
                    <a:cubicBezTo>
                      <a:pt x="81" y="85"/>
                      <a:pt x="81" y="85"/>
                      <a:pt x="81" y="85"/>
                    </a:cubicBezTo>
                    <a:cubicBezTo>
                      <a:pt x="81" y="85"/>
                      <a:pt x="81" y="85"/>
                      <a:pt x="81" y="85"/>
                    </a:cubicBezTo>
                    <a:cubicBezTo>
                      <a:pt x="81" y="85"/>
                      <a:pt x="81" y="85"/>
                      <a:pt x="81" y="85"/>
                    </a:cubicBezTo>
                    <a:cubicBezTo>
                      <a:pt x="81" y="85"/>
                      <a:pt x="81" y="85"/>
                      <a:pt x="81" y="85"/>
                    </a:cubicBezTo>
                    <a:cubicBezTo>
                      <a:pt x="81" y="85"/>
                      <a:pt x="81" y="85"/>
                      <a:pt x="81" y="85"/>
                    </a:cubicBezTo>
                    <a:cubicBezTo>
                      <a:pt x="81" y="85"/>
                      <a:pt x="81" y="85"/>
                      <a:pt x="81" y="85"/>
                    </a:cubicBezTo>
                    <a:cubicBezTo>
                      <a:pt x="81" y="85"/>
                      <a:pt x="81" y="85"/>
                      <a:pt x="81" y="85"/>
                    </a:cubicBezTo>
                    <a:cubicBezTo>
                      <a:pt x="81" y="85"/>
                      <a:pt x="81" y="85"/>
                      <a:pt x="81" y="85"/>
                    </a:cubicBezTo>
                    <a:cubicBezTo>
                      <a:pt x="81" y="85"/>
                      <a:pt x="81" y="85"/>
                      <a:pt x="81" y="85"/>
                    </a:cubicBezTo>
                    <a:cubicBezTo>
                      <a:pt x="81" y="85"/>
                      <a:pt x="81" y="85"/>
                      <a:pt x="81" y="85"/>
                    </a:cubicBezTo>
                    <a:cubicBezTo>
                      <a:pt x="81" y="85"/>
                      <a:pt x="81" y="85"/>
                      <a:pt x="81" y="85"/>
                    </a:cubicBezTo>
                    <a:cubicBezTo>
                      <a:pt x="81" y="86"/>
                      <a:pt x="81" y="86"/>
                      <a:pt x="81" y="86"/>
                    </a:cubicBezTo>
                    <a:cubicBezTo>
                      <a:pt x="81" y="86"/>
                      <a:pt x="81" y="86"/>
                      <a:pt x="81" y="86"/>
                    </a:cubicBezTo>
                    <a:cubicBezTo>
                      <a:pt x="81" y="86"/>
                      <a:pt x="81" y="86"/>
                      <a:pt x="81" y="86"/>
                    </a:cubicBezTo>
                    <a:cubicBezTo>
                      <a:pt x="81" y="86"/>
                      <a:pt x="81" y="86"/>
                      <a:pt x="81" y="86"/>
                    </a:cubicBezTo>
                    <a:cubicBezTo>
                      <a:pt x="81" y="86"/>
                      <a:pt x="81" y="86"/>
                      <a:pt x="81" y="86"/>
                    </a:cubicBezTo>
                    <a:cubicBezTo>
                      <a:pt x="81" y="86"/>
                      <a:pt x="81" y="86"/>
                      <a:pt x="81" y="86"/>
                    </a:cubicBezTo>
                    <a:cubicBezTo>
                      <a:pt x="81" y="86"/>
                      <a:pt x="81" y="86"/>
                      <a:pt x="81" y="86"/>
                    </a:cubicBezTo>
                    <a:cubicBezTo>
                      <a:pt x="81" y="86"/>
                      <a:pt x="81" y="86"/>
                      <a:pt x="81" y="86"/>
                    </a:cubicBezTo>
                    <a:cubicBezTo>
                      <a:pt x="81" y="86"/>
                      <a:pt x="81" y="86"/>
                      <a:pt x="81" y="86"/>
                    </a:cubicBezTo>
                    <a:cubicBezTo>
                      <a:pt x="81" y="86"/>
                      <a:pt x="81" y="86"/>
                      <a:pt x="81" y="86"/>
                    </a:cubicBezTo>
                    <a:cubicBezTo>
                      <a:pt x="81" y="86"/>
                      <a:pt x="81" y="86"/>
                      <a:pt x="81" y="86"/>
                    </a:cubicBezTo>
                    <a:cubicBezTo>
                      <a:pt x="81" y="86"/>
                      <a:pt x="81" y="86"/>
                      <a:pt x="81" y="86"/>
                    </a:cubicBezTo>
                    <a:cubicBezTo>
                      <a:pt x="81" y="86"/>
                      <a:pt x="81" y="86"/>
                      <a:pt x="81" y="86"/>
                    </a:cubicBezTo>
                    <a:cubicBezTo>
                      <a:pt x="81" y="86"/>
                      <a:pt x="81" y="86"/>
                      <a:pt x="81" y="86"/>
                    </a:cubicBezTo>
                    <a:cubicBezTo>
                      <a:pt x="81" y="86"/>
                      <a:pt x="81" y="86"/>
                      <a:pt x="81" y="86"/>
                    </a:cubicBezTo>
                    <a:cubicBezTo>
                      <a:pt x="81" y="86"/>
                      <a:pt x="81" y="86"/>
                      <a:pt x="81" y="86"/>
                    </a:cubicBezTo>
                    <a:cubicBezTo>
                      <a:pt x="81" y="86"/>
                      <a:pt x="81" y="86"/>
                      <a:pt x="81" y="86"/>
                    </a:cubicBezTo>
                    <a:cubicBezTo>
                      <a:pt x="81" y="86"/>
                      <a:pt x="81" y="86"/>
                      <a:pt x="81" y="86"/>
                    </a:cubicBezTo>
                    <a:cubicBezTo>
                      <a:pt x="81" y="86"/>
                      <a:pt x="81" y="86"/>
                      <a:pt x="81" y="86"/>
                    </a:cubicBezTo>
                    <a:cubicBezTo>
                      <a:pt x="81" y="86"/>
                      <a:pt x="81" y="86"/>
                      <a:pt x="81" y="86"/>
                    </a:cubicBezTo>
                    <a:cubicBezTo>
                      <a:pt x="81" y="86"/>
                      <a:pt x="81" y="86"/>
                      <a:pt x="81" y="86"/>
                    </a:cubicBezTo>
                    <a:cubicBezTo>
                      <a:pt x="81" y="86"/>
                      <a:pt x="81" y="86"/>
                      <a:pt x="81" y="86"/>
                    </a:cubicBezTo>
                    <a:cubicBezTo>
                      <a:pt x="81" y="86"/>
                      <a:pt x="81" y="86"/>
                      <a:pt x="81" y="86"/>
                    </a:cubicBezTo>
                    <a:cubicBezTo>
                      <a:pt x="80" y="86"/>
                      <a:pt x="80" y="86"/>
                      <a:pt x="80" y="86"/>
                    </a:cubicBezTo>
                    <a:cubicBezTo>
                      <a:pt x="80" y="86"/>
                      <a:pt x="80" y="86"/>
                      <a:pt x="80" y="86"/>
                    </a:cubicBezTo>
                    <a:cubicBezTo>
                      <a:pt x="80" y="86"/>
                      <a:pt x="80" y="86"/>
                      <a:pt x="80" y="86"/>
                    </a:cubicBezTo>
                    <a:cubicBezTo>
                      <a:pt x="80" y="86"/>
                      <a:pt x="80" y="86"/>
                      <a:pt x="80" y="86"/>
                    </a:cubicBezTo>
                    <a:cubicBezTo>
                      <a:pt x="80" y="86"/>
                      <a:pt x="80" y="86"/>
                      <a:pt x="80" y="86"/>
                    </a:cubicBezTo>
                    <a:cubicBezTo>
                      <a:pt x="80" y="86"/>
                      <a:pt x="80" y="86"/>
                      <a:pt x="80" y="86"/>
                    </a:cubicBezTo>
                    <a:cubicBezTo>
                      <a:pt x="80" y="86"/>
                      <a:pt x="80" y="86"/>
                      <a:pt x="80" y="86"/>
                    </a:cubicBezTo>
                    <a:cubicBezTo>
                      <a:pt x="80" y="86"/>
                      <a:pt x="80" y="86"/>
                      <a:pt x="80" y="86"/>
                    </a:cubicBezTo>
                    <a:cubicBezTo>
                      <a:pt x="80" y="86"/>
                      <a:pt x="80" y="86"/>
                      <a:pt x="80" y="86"/>
                    </a:cubicBezTo>
                    <a:cubicBezTo>
                      <a:pt x="80" y="86"/>
                      <a:pt x="80" y="86"/>
                      <a:pt x="80" y="86"/>
                    </a:cubicBezTo>
                    <a:cubicBezTo>
                      <a:pt x="80" y="86"/>
                      <a:pt x="80" y="86"/>
                      <a:pt x="80" y="86"/>
                    </a:cubicBezTo>
                    <a:cubicBezTo>
                      <a:pt x="80" y="86"/>
                      <a:pt x="80" y="86"/>
                      <a:pt x="80" y="86"/>
                    </a:cubicBezTo>
                    <a:cubicBezTo>
                      <a:pt x="80" y="86"/>
                      <a:pt x="80" y="86"/>
                      <a:pt x="80" y="86"/>
                    </a:cubicBezTo>
                    <a:cubicBezTo>
                      <a:pt x="80" y="86"/>
                      <a:pt x="80" y="86"/>
                      <a:pt x="80" y="86"/>
                    </a:cubicBezTo>
                    <a:cubicBezTo>
                      <a:pt x="80" y="86"/>
                      <a:pt x="80" y="86"/>
                      <a:pt x="80" y="86"/>
                    </a:cubicBezTo>
                    <a:cubicBezTo>
                      <a:pt x="80" y="86"/>
                      <a:pt x="80" y="86"/>
                      <a:pt x="80" y="86"/>
                    </a:cubicBezTo>
                    <a:cubicBezTo>
                      <a:pt x="80" y="86"/>
                      <a:pt x="80" y="86"/>
                      <a:pt x="80" y="86"/>
                    </a:cubicBezTo>
                    <a:cubicBezTo>
                      <a:pt x="80" y="86"/>
                      <a:pt x="80" y="86"/>
                      <a:pt x="80" y="86"/>
                    </a:cubicBezTo>
                    <a:cubicBezTo>
                      <a:pt x="80" y="86"/>
                      <a:pt x="80" y="86"/>
                      <a:pt x="80" y="86"/>
                    </a:cubicBezTo>
                    <a:cubicBezTo>
                      <a:pt x="80" y="86"/>
                      <a:pt x="80" y="86"/>
                      <a:pt x="80" y="86"/>
                    </a:cubicBezTo>
                    <a:cubicBezTo>
                      <a:pt x="80" y="86"/>
                      <a:pt x="80" y="86"/>
                      <a:pt x="80" y="86"/>
                    </a:cubicBezTo>
                    <a:cubicBezTo>
                      <a:pt x="79" y="86"/>
                      <a:pt x="79" y="86"/>
                      <a:pt x="79" y="86"/>
                    </a:cubicBezTo>
                    <a:cubicBezTo>
                      <a:pt x="79" y="86"/>
                      <a:pt x="79" y="86"/>
                      <a:pt x="79" y="86"/>
                    </a:cubicBezTo>
                    <a:cubicBezTo>
                      <a:pt x="79" y="85"/>
                      <a:pt x="79" y="85"/>
                      <a:pt x="79" y="85"/>
                    </a:cubicBezTo>
                    <a:cubicBezTo>
                      <a:pt x="79" y="85"/>
                      <a:pt x="79" y="85"/>
                      <a:pt x="79" y="85"/>
                    </a:cubicBezTo>
                    <a:cubicBezTo>
                      <a:pt x="79" y="85"/>
                      <a:pt x="79" y="85"/>
                      <a:pt x="79" y="85"/>
                    </a:cubicBezTo>
                    <a:cubicBezTo>
                      <a:pt x="79" y="85"/>
                      <a:pt x="79" y="85"/>
                      <a:pt x="79" y="85"/>
                    </a:cubicBezTo>
                    <a:cubicBezTo>
                      <a:pt x="79" y="85"/>
                      <a:pt x="79" y="85"/>
                      <a:pt x="79" y="85"/>
                    </a:cubicBezTo>
                    <a:cubicBezTo>
                      <a:pt x="80" y="85"/>
                      <a:pt x="80" y="85"/>
                      <a:pt x="80" y="85"/>
                    </a:cubicBezTo>
                    <a:cubicBezTo>
                      <a:pt x="80" y="85"/>
                      <a:pt x="80" y="85"/>
                      <a:pt x="80" y="85"/>
                    </a:cubicBezTo>
                    <a:cubicBezTo>
                      <a:pt x="80" y="85"/>
                      <a:pt x="80" y="85"/>
                      <a:pt x="80" y="85"/>
                    </a:cubicBezTo>
                    <a:cubicBezTo>
                      <a:pt x="80" y="85"/>
                      <a:pt x="80" y="85"/>
                      <a:pt x="80" y="85"/>
                    </a:cubicBezTo>
                    <a:cubicBezTo>
                      <a:pt x="80" y="85"/>
                      <a:pt x="80" y="85"/>
                      <a:pt x="80" y="85"/>
                    </a:cubicBezTo>
                    <a:cubicBezTo>
                      <a:pt x="80" y="85"/>
                      <a:pt x="80" y="85"/>
                      <a:pt x="80" y="85"/>
                    </a:cubicBezTo>
                    <a:cubicBezTo>
                      <a:pt x="80" y="85"/>
                      <a:pt x="80" y="85"/>
                      <a:pt x="80" y="85"/>
                    </a:cubicBezTo>
                    <a:cubicBezTo>
                      <a:pt x="80" y="85"/>
                      <a:pt x="80" y="85"/>
                      <a:pt x="80" y="85"/>
                    </a:cubicBezTo>
                    <a:cubicBezTo>
                      <a:pt x="80" y="85"/>
                      <a:pt x="80" y="85"/>
                      <a:pt x="80" y="85"/>
                    </a:cubicBezTo>
                    <a:cubicBezTo>
                      <a:pt x="80" y="85"/>
                      <a:pt x="80" y="85"/>
                      <a:pt x="80" y="85"/>
                    </a:cubicBezTo>
                    <a:cubicBezTo>
                      <a:pt x="80" y="85"/>
                      <a:pt x="80" y="85"/>
                      <a:pt x="80" y="85"/>
                    </a:cubicBezTo>
                    <a:cubicBezTo>
                      <a:pt x="80" y="85"/>
                      <a:pt x="80" y="85"/>
                      <a:pt x="80" y="85"/>
                    </a:cubicBezTo>
                    <a:cubicBezTo>
                      <a:pt x="80" y="85"/>
                      <a:pt x="80" y="85"/>
                      <a:pt x="80" y="85"/>
                    </a:cubicBezTo>
                    <a:cubicBezTo>
                      <a:pt x="80" y="85"/>
                      <a:pt x="80" y="85"/>
                      <a:pt x="80" y="85"/>
                    </a:cubicBezTo>
                    <a:cubicBezTo>
                      <a:pt x="80" y="85"/>
                      <a:pt x="80" y="85"/>
                      <a:pt x="80" y="85"/>
                    </a:cubicBezTo>
                    <a:cubicBezTo>
                      <a:pt x="80" y="85"/>
                      <a:pt x="80" y="85"/>
                      <a:pt x="80" y="85"/>
                    </a:cubicBezTo>
                    <a:cubicBezTo>
                      <a:pt x="80" y="84"/>
                      <a:pt x="80" y="84"/>
                      <a:pt x="80" y="84"/>
                    </a:cubicBezTo>
                    <a:cubicBezTo>
                      <a:pt x="80" y="84"/>
                      <a:pt x="80" y="84"/>
                      <a:pt x="80" y="84"/>
                    </a:cubicBezTo>
                    <a:cubicBezTo>
                      <a:pt x="80" y="84"/>
                      <a:pt x="80" y="84"/>
                      <a:pt x="80" y="84"/>
                    </a:cubicBezTo>
                    <a:cubicBezTo>
                      <a:pt x="80" y="84"/>
                      <a:pt x="80" y="84"/>
                      <a:pt x="80" y="84"/>
                    </a:cubicBezTo>
                    <a:cubicBezTo>
                      <a:pt x="80" y="84"/>
                      <a:pt x="80" y="84"/>
                      <a:pt x="80" y="84"/>
                    </a:cubicBezTo>
                    <a:cubicBezTo>
                      <a:pt x="80" y="84"/>
                      <a:pt x="80" y="84"/>
                      <a:pt x="80" y="84"/>
                    </a:cubicBezTo>
                    <a:cubicBezTo>
                      <a:pt x="80" y="84"/>
                      <a:pt x="80" y="84"/>
                      <a:pt x="80" y="84"/>
                    </a:cubicBezTo>
                    <a:cubicBezTo>
                      <a:pt x="81" y="84"/>
                      <a:pt x="81" y="84"/>
                      <a:pt x="81" y="84"/>
                    </a:cubicBezTo>
                    <a:cubicBezTo>
                      <a:pt x="81" y="84"/>
                      <a:pt x="81" y="84"/>
                      <a:pt x="81" y="84"/>
                    </a:cubicBezTo>
                    <a:cubicBezTo>
                      <a:pt x="81" y="84"/>
                      <a:pt x="81" y="84"/>
                      <a:pt x="81" y="84"/>
                    </a:cubicBezTo>
                    <a:cubicBezTo>
                      <a:pt x="81" y="84"/>
                      <a:pt x="81" y="84"/>
                      <a:pt x="81" y="84"/>
                    </a:cubicBezTo>
                    <a:cubicBezTo>
                      <a:pt x="81" y="84"/>
                      <a:pt x="81" y="84"/>
                      <a:pt x="81" y="84"/>
                    </a:cubicBezTo>
                    <a:cubicBezTo>
                      <a:pt x="81" y="84"/>
                      <a:pt x="81" y="84"/>
                      <a:pt x="81" y="84"/>
                    </a:cubicBezTo>
                    <a:cubicBezTo>
                      <a:pt x="81" y="84"/>
                      <a:pt x="81" y="84"/>
                      <a:pt x="81" y="84"/>
                    </a:cubicBezTo>
                    <a:cubicBezTo>
                      <a:pt x="81" y="84"/>
                      <a:pt x="81" y="84"/>
                      <a:pt x="81" y="84"/>
                    </a:cubicBezTo>
                    <a:cubicBezTo>
                      <a:pt x="81" y="84"/>
                      <a:pt x="81" y="84"/>
                      <a:pt x="81" y="84"/>
                    </a:cubicBezTo>
                    <a:cubicBezTo>
                      <a:pt x="82" y="84"/>
                      <a:pt x="82" y="84"/>
                      <a:pt x="82" y="84"/>
                    </a:cubicBezTo>
                    <a:cubicBezTo>
                      <a:pt x="82" y="84"/>
                      <a:pt x="82" y="84"/>
                      <a:pt x="82" y="84"/>
                    </a:cubicBezTo>
                    <a:cubicBezTo>
                      <a:pt x="82" y="84"/>
                      <a:pt x="82" y="84"/>
                      <a:pt x="82" y="84"/>
                    </a:cubicBezTo>
                    <a:cubicBezTo>
                      <a:pt x="82" y="85"/>
                      <a:pt x="82" y="85"/>
                      <a:pt x="82" y="85"/>
                    </a:cubicBezTo>
                    <a:cubicBezTo>
                      <a:pt x="82" y="85"/>
                      <a:pt x="82" y="85"/>
                      <a:pt x="82" y="85"/>
                    </a:cubicBezTo>
                    <a:cubicBezTo>
                      <a:pt x="82" y="85"/>
                      <a:pt x="82" y="85"/>
                      <a:pt x="82" y="85"/>
                    </a:cubicBezTo>
                    <a:cubicBezTo>
                      <a:pt x="82" y="85"/>
                      <a:pt x="82" y="85"/>
                      <a:pt x="82" y="85"/>
                    </a:cubicBezTo>
                    <a:cubicBezTo>
                      <a:pt x="82" y="85"/>
                      <a:pt x="82" y="85"/>
                      <a:pt x="82" y="85"/>
                    </a:cubicBezTo>
                    <a:cubicBezTo>
                      <a:pt x="82" y="85"/>
                      <a:pt x="82" y="85"/>
                      <a:pt x="82" y="85"/>
                    </a:cubicBezTo>
                    <a:cubicBezTo>
                      <a:pt x="82" y="85"/>
                      <a:pt x="82" y="85"/>
                      <a:pt x="82" y="85"/>
                    </a:cubicBezTo>
                    <a:cubicBezTo>
                      <a:pt x="82" y="85"/>
                      <a:pt x="82" y="85"/>
                      <a:pt x="82" y="85"/>
                    </a:cubicBezTo>
                    <a:close/>
                    <a:moveTo>
                      <a:pt x="81" y="85"/>
                    </a:moveTo>
                    <a:cubicBezTo>
                      <a:pt x="81" y="85"/>
                      <a:pt x="81" y="85"/>
                      <a:pt x="81" y="85"/>
                    </a:cubicBezTo>
                    <a:cubicBezTo>
                      <a:pt x="81" y="85"/>
                      <a:pt x="81" y="85"/>
                      <a:pt x="81" y="85"/>
                    </a:cubicBezTo>
                    <a:cubicBezTo>
                      <a:pt x="81" y="85"/>
                      <a:pt x="81" y="85"/>
                      <a:pt x="81" y="85"/>
                    </a:cubicBezTo>
                    <a:cubicBezTo>
                      <a:pt x="81" y="85"/>
                      <a:pt x="81" y="85"/>
                      <a:pt x="81" y="85"/>
                    </a:cubicBezTo>
                    <a:cubicBezTo>
                      <a:pt x="81" y="85"/>
                      <a:pt x="81" y="85"/>
                      <a:pt x="81" y="85"/>
                    </a:cubicBezTo>
                    <a:close/>
                    <a:moveTo>
                      <a:pt x="71" y="81"/>
                    </a:moveTo>
                    <a:cubicBezTo>
                      <a:pt x="71" y="81"/>
                      <a:pt x="71" y="81"/>
                      <a:pt x="71" y="81"/>
                    </a:cubicBezTo>
                    <a:cubicBezTo>
                      <a:pt x="71" y="81"/>
                      <a:pt x="71" y="81"/>
                      <a:pt x="71" y="81"/>
                    </a:cubicBezTo>
                    <a:cubicBezTo>
                      <a:pt x="71" y="81"/>
                      <a:pt x="71" y="81"/>
                      <a:pt x="71" y="81"/>
                    </a:cubicBezTo>
                    <a:close/>
                    <a:moveTo>
                      <a:pt x="138" y="119"/>
                    </a:moveTo>
                    <a:cubicBezTo>
                      <a:pt x="138" y="119"/>
                      <a:pt x="138" y="119"/>
                      <a:pt x="138" y="119"/>
                    </a:cubicBezTo>
                    <a:cubicBezTo>
                      <a:pt x="139" y="120"/>
                      <a:pt x="139" y="120"/>
                      <a:pt x="139" y="120"/>
                    </a:cubicBezTo>
                    <a:cubicBezTo>
                      <a:pt x="139" y="120"/>
                      <a:pt x="139" y="120"/>
                      <a:pt x="139" y="120"/>
                    </a:cubicBezTo>
                    <a:cubicBezTo>
                      <a:pt x="139" y="119"/>
                      <a:pt x="139" y="119"/>
                      <a:pt x="139" y="119"/>
                    </a:cubicBezTo>
                    <a:cubicBezTo>
                      <a:pt x="139" y="119"/>
                      <a:pt x="139" y="119"/>
                      <a:pt x="139" y="119"/>
                    </a:cubicBezTo>
                    <a:cubicBezTo>
                      <a:pt x="139" y="119"/>
                      <a:pt x="139" y="119"/>
                      <a:pt x="139" y="119"/>
                    </a:cubicBezTo>
                    <a:cubicBezTo>
                      <a:pt x="139" y="119"/>
                      <a:pt x="139" y="119"/>
                      <a:pt x="139" y="119"/>
                    </a:cubicBezTo>
                    <a:cubicBezTo>
                      <a:pt x="139" y="119"/>
                      <a:pt x="139" y="119"/>
                      <a:pt x="139" y="119"/>
                    </a:cubicBezTo>
                    <a:cubicBezTo>
                      <a:pt x="138" y="119"/>
                      <a:pt x="138" y="119"/>
                      <a:pt x="138" y="119"/>
                    </a:cubicBezTo>
                    <a:cubicBezTo>
                      <a:pt x="138" y="119"/>
                      <a:pt x="138" y="119"/>
                      <a:pt x="138" y="119"/>
                    </a:cubicBezTo>
                    <a:close/>
                    <a:moveTo>
                      <a:pt x="138" y="119"/>
                    </a:moveTo>
                    <a:cubicBezTo>
                      <a:pt x="138" y="119"/>
                      <a:pt x="138" y="119"/>
                      <a:pt x="138" y="119"/>
                    </a:cubicBezTo>
                    <a:cubicBezTo>
                      <a:pt x="138" y="119"/>
                      <a:pt x="138" y="119"/>
                      <a:pt x="138" y="119"/>
                    </a:cubicBezTo>
                    <a:cubicBezTo>
                      <a:pt x="138" y="119"/>
                      <a:pt x="138" y="119"/>
                      <a:pt x="138" y="119"/>
                    </a:cubicBezTo>
                    <a:close/>
                    <a:moveTo>
                      <a:pt x="3" y="42"/>
                    </a:moveTo>
                    <a:cubicBezTo>
                      <a:pt x="3" y="42"/>
                      <a:pt x="3" y="42"/>
                      <a:pt x="3" y="42"/>
                    </a:cubicBezTo>
                    <a:cubicBezTo>
                      <a:pt x="2" y="42"/>
                      <a:pt x="2" y="42"/>
                      <a:pt x="2" y="42"/>
                    </a:cubicBezTo>
                    <a:cubicBezTo>
                      <a:pt x="2" y="42"/>
                      <a:pt x="2" y="42"/>
                      <a:pt x="2" y="42"/>
                    </a:cubicBezTo>
                    <a:cubicBezTo>
                      <a:pt x="2" y="42"/>
                      <a:pt x="2" y="42"/>
                      <a:pt x="2" y="42"/>
                    </a:cubicBezTo>
                    <a:cubicBezTo>
                      <a:pt x="2" y="42"/>
                      <a:pt x="2" y="42"/>
                      <a:pt x="2" y="42"/>
                    </a:cubicBezTo>
                    <a:cubicBezTo>
                      <a:pt x="3" y="42"/>
                      <a:pt x="3" y="42"/>
                      <a:pt x="3" y="42"/>
                    </a:cubicBezTo>
                    <a:cubicBezTo>
                      <a:pt x="3" y="42"/>
                      <a:pt x="3" y="42"/>
                      <a:pt x="3" y="42"/>
                    </a:cubicBezTo>
                    <a:close/>
                    <a:moveTo>
                      <a:pt x="73" y="82"/>
                    </a:moveTo>
                    <a:cubicBezTo>
                      <a:pt x="73" y="82"/>
                      <a:pt x="73" y="82"/>
                      <a:pt x="73" y="82"/>
                    </a:cubicBezTo>
                    <a:cubicBezTo>
                      <a:pt x="73" y="82"/>
                      <a:pt x="73" y="82"/>
                      <a:pt x="73" y="82"/>
                    </a:cubicBezTo>
                    <a:cubicBezTo>
                      <a:pt x="73" y="82"/>
                      <a:pt x="73" y="82"/>
                      <a:pt x="73" y="82"/>
                    </a:cubicBezTo>
                    <a:cubicBezTo>
                      <a:pt x="73" y="82"/>
                      <a:pt x="73" y="82"/>
                      <a:pt x="73" y="82"/>
                    </a:cubicBezTo>
                    <a:cubicBezTo>
                      <a:pt x="73" y="82"/>
                      <a:pt x="73" y="82"/>
                      <a:pt x="73" y="82"/>
                    </a:cubicBezTo>
                    <a:cubicBezTo>
                      <a:pt x="73" y="82"/>
                      <a:pt x="73" y="82"/>
                      <a:pt x="73" y="82"/>
                    </a:cubicBezTo>
                    <a:cubicBezTo>
                      <a:pt x="73" y="82"/>
                      <a:pt x="73" y="82"/>
                      <a:pt x="73" y="82"/>
                    </a:cubicBezTo>
                    <a:close/>
                    <a:moveTo>
                      <a:pt x="3" y="42"/>
                    </a:moveTo>
                    <a:cubicBezTo>
                      <a:pt x="3" y="42"/>
                      <a:pt x="3" y="42"/>
                      <a:pt x="3" y="42"/>
                    </a:cubicBezTo>
                    <a:cubicBezTo>
                      <a:pt x="3" y="42"/>
                      <a:pt x="3" y="42"/>
                      <a:pt x="3" y="42"/>
                    </a:cubicBezTo>
                    <a:cubicBezTo>
                      <a:pt x="3" y="42"/>
                      <a:pt x="3" y="42"/>
                      <a:pt x="3" y="42"/>
                    </a:cubicBezTo>
                    <a:cubicBezTo>
                      <a:pt x="3" y="42"/>
                      <a:pt x="3" y="42"/>
                      <a:pt x="3" y="42"/>
                    </a:cubicBezTo>
                    <a:cubicBezTo>
                      <a:pt x="3" y="42"/>
                      <a:pt x="3" y="42"/>
                      <a:pt x="3" y="42"/>
                    </a:cubicBezTo>
                    <a:cubicBezTo>
                      <a:pt x="3" y="42"/>
                      <a:pt x="3" y="42"/>
                      <a:pt x="3" y="42"/>
                    </a:cubicBezTo>
                    <a:close/>
                    <a:moveTo>
                      <a:pt x="73" y="82"/>
                    </a:moveTo>
                    <a:cubicBezTo>
                      <a:pt x="73" y="82"/>
                      <a:pt x="73" y="82"/>
                      <a:pt x="73" y="82"/>
                    </a:cubicBezTo>
                    <a:cubicBezTo>
                      <a:pt x="73" y="82"/>
                      <a:pt x="73" y="82"/>
                      <a:pt x="73" y="82"/>
                    </a:cubicBezTo>
                    <a:cubicBezTo>
                      <a:pt x="73" y="82"/>
                      <a:pt x="73" y="82"/>
                      <a:pt x="73" y="82"/>
                    </a:cubicBezTo>
                    <a:cubicBezTo>
                      <a:pt x="73" y="82"/>
                      <a:pt x="73" y="82"/>
                      <a:pt x="73" y="82"/>
                    </a:cubicBezTo>
                    <a:cubicBezTo>
                      <a:pt x="73" y="82"/>
                      <a:pt x="73" y="82"/>
                      <a:pt x="73" y="82"/>
                    </a:cubicBezTo>
                    <a:cubicBezTo>
                      <a:pt x="73" y="82"/>
                      <a:pt x="73" y="82"/>
                      <a:pt x="73" y="82"/>
                    </a:cubicBezTo>
                    <a:cubicBezTo>
                      <a:pt x="73" y="82"/>
                      <a:pt x="73" y="82"/>
                      <a:pt x="73" y="82"/>
                    </a:cubicBezTo>
                    <a:cubicBezTo>
                      <a:pt x="73" y="82"/>
                      <a:pt x="73" y="82"/>
                      <a:pt x="73" y="82"/>
                    </a:cubicBezTo>
                    <a:cubicBezTo>
                      <a:pt x="72" y="82"/>
                      <a:pt x="72" y="82"/>
                      <a:pt x="72" y="82"/>
                    </a:cubicBezTo>
                    <a:cubicBezTo>
                      <a:pt x="72" y="81"/>
                      <a:pt x="72" y="81"/>
                      <a:pt x="72" y="81"/>
                    </a:cubicBezTo>
                    <a:cubicBezTo>
                      <a:pt x="72" y="81"/>
                      <a:pt x="72" y="81"/>
                      <a:pt x="72" y="81"/>
                    </a:cubicBezTo>
                    <a:cubicBezTo>
                      <a:pt x="73" y="81"/>
                      <a:pt x="73" y="81"/>
                      <a:pt x="73" y="81"/>
                    </a:cubicBezTo>
                    <a:cubicBezTo>
                      <a:pt x="73" y="81"/>
                      <a:pt x="73" y="81"/>
                      <a:pt x="73" y="81"/>
                    </a:cubicBezTo>
                    <a:cubicBezTo>
                      <a:pt x="73" y="81"/>
                      <a:pt x="73" y="81"/>
                      <a:pt x="73" y="81"/>
                    </a:cubicBezTo>
                    <a:cubicBezTo>
                      <a:pt x="73" y="81"/>
                      <a:pt x="73" y="81"/>
                      <a:pt x="73" y="81"/>
                    </a:cubicBezTo>
                    <a:lnTo>
                      <a:pt x="73" y="82"/>
                    </a:lnTo>
                    <a:close/>
                    <a:moveTo>
                      <a:pt x="3" y="42"/>
                    </a:moveTo>
                    <a:cubicBezTo>
                      <a:pt x="3" y="42"/>
                      <a:pt x="3" y="42"/>
                      <a:pt x="3" y="42"/>
                    </a:cubicBezTo>
                    <a:cubicBezTo>
                      <a:pt x="2" y="42"/>
                      <a:pt x="2" y="42"/>
                      <a:pt x="2" y="42"/>
                    </a:cubicBezTo>
                    <a:cubicBezTo>
                      <a:pt x="3" y="42"/>
                      <a:pt x="3" y="42"/>
                      <a:pt x="3" y="42"/>
                    </a:cubicBezTo>
                    <a:cubicBezTo>
                      <a:pt x="2" y="42"/>
                      <a:pt x="2" y="42"/>
                      <a:pt x="2" y="42"/>
                    </a:cubicBezTo>
                    <a:cubicBezTo>
                      <a:pt x="2" y="42"/>
                      <a:pt x="2" y="42"/>
                      <a:pt x="2" y="42"/>
                    </a:cubicBezTo>
                    <a:cubicBezTo>
                      <a:pt x="2" y="42"/>
                      <a:pt x="2" y="42"/>
                      <a:pt x="2" y="42"/>
                    </a:cubicBezTo>
                    <a:lnTo>
                      <a:pt x="3" y="42"/>
                    </a:lnTo>
                    <a:close/>
                    <a:moveTo>
                      <a:pt x="26" y="55"/>
                    </a:moveTo>
                    <a:cubicBezTo>
                      <a:pt x="26" y="55"/>
                      <a:pt x="26" y="55"/>
                      <a:pt x="26" y="55"/>
                    </a:cubicBezTo>
                    <a:cubicBezTo>
                      <a:pt x="26" y="55"/>
                      <a:pt x="26" y="55"/>
                      <a:pt x="26" y="55"/>
                    </a:cubicBezTo>
                    <a:cubicBezTo>
                      <a:pt x="26" y="55"/>
                      <a:pt x="26" y="55"/>
                      <a:pt x="26" y="55"/>
                    </a:cubicBezTo>
                    <a:cubicBezTo>
                      <a:pt x="26" y="55"/>
                      <a:pt x="26" y="55"/>
                      <a:pt x="26" y="55"/>
                    </a:cubicBezTo>
                    <a:cubicBezTo>
                      <a:pt x="25" y="55"/>
                      <a:pt x="25" y="55"/>
                      <a:pt x="25" y="55"/>
                    </a:cubicBezTo>
                    <a:cubicBezTo>
                      <a:pt x="26" y="55"/>
                      <a:pt x="26" y="55"/>
                      <a:pt x="26" y="55"/>
                    </a:cubicBezTo>
                    <a:cubicBezTo>
                      <a:pt x="26" y="55"/>
                      <a:pt x="26" y="55"/>
                      <a:pt x="26" y="55"/>
                    </a:cubicBezTo>
                    <a:close/>
                    <a:moveTo>
                      <a:pt x="4" y="42"/>
                    </a:moveTo>
                    <a:cubicBezTo>
                      <a:pt x="4" y="42"/>
                      <a:pt x="4" y="42"/>
                      <a:pt x="4" y="42"/>
                    </a:cubicBezTo>
                    <a:cubicBezTo>
                      <a:pt x="4" y="43"/>
                      <a:pt x="4" y="43"/>
                      <a:pt x="4" y="43"/>
                    </a:cubicBezTo>
                    <a:cubicBezTo>
                      <a:pt x="4" y="42"/>
                      <a:pt x="4" y="42"/>
                      <a:pt x="4" y="42"/>
                    </a:cubicBezTo>
                    <a:cubicBezTo>
                      <a:pt x="4" y="42"/>
                      <a:pt x="4" y="42"/>
                      <a:pt x="4" y="42"/>
                    </a:cubicBezTo>
                    <a:cubicBezTo>
                      <a:pt x="4" y="42"/>
                      <a:pt x="4" y="42"/>
                      <a:pt x="4" y="42"/>
                    </a:cubicBezTo>
                    <a:cubicBezTo>
                      <a:pt x="4" y="42"/>
                      <a:pt x="4" y="42"/>
                      <a:pt x="4" y="42"/>
                    </a:cubicBezTo>
                    <a:cubicBezTo>
                      <a:pt x="4" y="42"/>
                      <a:pt x="4" y="42"/>
                      <a:pt x="4" y="42"/>
                    </a:cubicBezTo>
                    <a:cubicBezTo>
                      <a:pt x="4" y="42"/>
                      <a:pt x="4" y="42"/>
                      <a:pt x="4" y="42"/>
                    </a:cubicBezTo>
                    <a:cubicBezTo>
                      <a:pt x="4" y="42"/>
                      <a:pt x="4" y="42"/>
                      <a:pt x="4" y="42"/>
                    </a:cubicBezTo>
                    <a:cubicBezTo>
                      <a:pt x="4" y="42"/>
                      <a:pt x="4" y="42"/>
                      <a:pt x="4" y="42"/>
                    </a:cubicBezTo>
                    <a:cubicBezTo>
                      <a:pt x="4" y="42"/>
                      <a:pt x="4" y="42"/>
                      <a:pt x="4" y="42"/>
                    </a:cubicBezTo>
                    <a:cubicBezTo>
                      <a:pt x="4" y="42"/>
                      <a:pt x="4" y="42"/>
                      <a:pt x="4" y="42"/>
                    </a:cubicBezTo>
                    <a:close/>
                    <a:moveTo>
                      <a:pt x="127" y="112"/>
                    </a:moveTo>
                    <a:cubicBezTo>
                      <a:pt x="127" y="112"/>
                      <a:pt x="127" y="112"/>
                      <a:pt x="127" y="112"/>
                    </a:cubicBezTo>
                    <a:cubicBezTo>
                      <a:pt x="127" y="112"/>
                      <a:pt x="127" y="112"/>
                      <a:pt x="127" y="112"/>
                    </a:cubicBezTo>
                    <a:cubicBezTo>
                      <a:pt x="127" y="112"/>
                      <a:pt x="127" y="112"/>
                      <a:pt x="127" y="112"/>
                    </a:cubicBezTo>
                    <a:cubicBezTo>
                      <a:pt x="127" y="112"/>
                      <a:pt x="127" y="112"/>
                      <a:pt x="127" y="112"/>
                    </a:cubicBezTo>
                    <a:cubicBezTo>
                      <a:pt x="127" y="112"/>
                      <a:pt x="127" y="112"/>
                      <a:pt x="127" y="112"/>
                    </a:cubicBezTo>
                    <a:cubicBezTo>
                      <a:pt x="127" y="112"/>
                      <a:pt x="127" y="112"/>
                      <a:pt x="127" y="112"/>
                    </a:cubicBezTo>
                    <a:cubicBezTo>
                      <a:pt x="127" y="112"/>
                      <a:pt x="127" y="112"/>
                      <a:pt x="127" y="112"/>
                    </a:cubicBezTo>
                    <a:cubicBezTo>
                      <a:pt x="127" y="112"/>
                      <a:pt x="127" y="112"/>
                      <a:pt x="127" y="112"/>
                    </a:cubicBezTo>
                    <a:cubicBezTo>
                      <a:pt x="127" y="112"/>
                      <a:pt x="127" y="112"/>
                      <a:pt x="127" y="112"/>
                    </a:cubicBezTo>
                    <a:cubicBezTo>
                      <a:pt x="127" y="112"/>
                      <a:pt x="127" y="112"/>
                      <a:pt x="127" y="112"/>
                    </a:cubicBezTo>
                    <a:cubicBezTo>
                      <a:pt x="127" y="112"/>
                      <a:pt x="127" y="112"/>
                      <a:pt x="127" y="112"/>
                    </a:cubicBezTo>
                    <a:cubicBezTo>
                      <a:pt x="127" y="112"/>
                      <a:pt x="127" y="112"/>
                      <a:pt x="127" y="112"/>
                    </a:cubicBezTo>
                    <a:cubicBezTo>
                      <a:pt x="127" y="112"/>
                      <a:pt x="127" y="112"/>
                      <a:pt x="127" y="112"/>
                    </a:cubicBezTo>
                    <a:cubicBezTo>
                      <a:pt x="127" y="112"/>
                      <a:pt x="127" y="112"/>
                      <a:pt x="127" y="112"/>
                    </a:cubicBezTo>
                    <a:cubicBezTo>
                      <a:pt x="127" y="112"/>
                      <a:pt x="127" y="112"/>
                      <a:pt x="127" y="112"/>
                    </a:cubicBezTo>
                    <a:cubicBezTo>
                      <a:pt x="127" y="112"/>
                      <a:pt x="127" y="112"/>
                      <a:pt x="127" y="112"/>
                    </a:cubicBezTo>
                    <a:cubicBezTo>
                      <a:pt x="127" y="112"/>
                      <a:pt x="127" y="112"/>
                      <a:pt x="127" y="112"/>
                    </a:cubicBezTo>
                    <a:cubicBezTo>
                      <a:pt x="127" y="112"/>
                      <a:pt x="127" y="112"/>
                      <a:pt x="127" y="112"/>
                    </a:cubicBezTo>
                    <a:close/>
                    <a:moveTo>
                      <a:pt x="126" y="112"/>
                    </a:moveTo>
                    <a:cubicBezTo>
                      <a:pt x="126" y="112"/>
                      <a:pt x="126" y="112"/>
                      <a:pt x="126" y="112"/>
                    </a:cubicBezTo>
                    <a:cubicBezTo>
                      <a:pt x="126" y="112"/>
                      <a:pt x="126" y="112"/>
                      <a:pt x="126" y="112"/>
                    </a:cubicBezTo>
                    <a:cubicBezTo>
                      <a:pt x="126" y="112"/>
                      <a:pt x="126" y="112"/>
                      <a:pt x="126" y="112"/>
                    </a:cubicBezTo>
                    <a:cubicBezTo>
                      <a:pt x="126" y="112"/>
                      <a:pt x="126" y="112"/>
                      <a:pt x="126" y="112"/>
                    </a:cubicBezTo>
                    <a:cubicBezTo>
                      <a:pt x="126" y="112"/>
                      <a:pt x="126" y="112"/>
                      <a:pt x="126" y="112"/>
                    </a:cubicBezTo>
                    <a:cubicBezTo>
                      <a:pt x="126" y="112"/>
                      <a:pt x="126" y="112"/>
                      <a:pt x="126" y="112"/>
                    </a:cubicBezTo>
                    <a:cubicBezTo>
                      <a:pt x="126" y="112"/>
                      <a:pt x="126" y="112"/>
                      <a:pt x="126" y="112"/>
                    </a:cubicBezTo>
                    <a:close/>
                    <a:moveTo>
                      <a:pt x="140" y="119"/>
                    </a:moveTo>
                    <a:cubicBezTo>
                      <a:pt x="140" y="119"/>
                      <a:pt x="140" y="119"/>
                      <a:pt x="140" y="119"/>
                    </a:cubicBezTo>
                    <a:cubicBezTo>
                      <a:pt x="140" y="119"/>
                      <a:pt x="140" y="119"/>
                      <a:pt x="140" y="119"/>
                    </a:cubicBezTo>
                    <a:cubicBezTo>
                      <a:pt x="140" y="119"/>
                      <a:pt x="140" y="119"/>
                      <a:pt x="140" y="119"/>
                    </a:cubicBezTo>
                    <a:cubicBezTo>
                      <a:pt x="140" y="119"/>
                      <a:pt x="140" y="119"/>
                      <a:pt x="140" y="119"/>
                    </a:cubicBezTo>
                    <a:cubicBezTo>
                      <a:pt x="140" y="119"/>
                      <a:pt x="140" y="119"/>
                      <a:pt x="140" y="119"/>
                    </a:cubicBezTo>
                    <a:cubicBezTo>
                      <a:pt x="140" y="119"/>
                      <a:pt x="140" y="119"/>
                      <a:pt x="140" y="119"/>
                    </a:cubicBezTo>
                    <a:cubicBezTo>
                      <a:pt x="141" y="119"/>
                      <a:pt x="141" y="119"/>
                      <a:pt x="141" y="119"/>
                    </a:cubicBezTo>
                    <a:cubicBezTo>
                      <a:pt x="141" y="119"/>
                      <a:pt x="141" y="119"/>
                      <a:pt x="141" y="119"/>
                    </a:cubicBezTo>
                    <a:cubicBezTo>
                      <a:pt x="140" y="119"/>
                      <a:pt x="140" y="119"/>
                      <a:pt x="140" y="119"/>
                    </a:cubicBezTo>
                    <a:close/>
                    <a:moveTo>
                      <a:pt x="27" y="50"/>
                    </a:moveTo>
                    <a:cubicBezTo>
                      <a:pt x="27" y="50"/>
                      <a:pt x="27" y="50"/>
                      <a:pt x="27" y="50"/>
                    </a:cubicBezTo>
                    <a:cubicBezTo>
                      <a:pt x="27" y="49"/>
                      <a:pt x="27" y="49"/>
                      <a:pt x="27" y="49"/>
                    </a:cubicBezTo>
                    <a:cubicBezTo>
                      <a:pt x="27" y="49"/>
                      <a:pt x="27" y="49"/>
                      <a:pt x="27" y="49"/>
                    </a:cubicBezTo>
                    <a:cubicBezTo>
                      <a:pt x="27" y="49"/>
                      <a:pt x="27" y="49"/>
                      <a:pt x="27" y="49"/>
                    </a:cubicBezTo>
                    <a:cubicBezTo>
                      <a:pt x="27" y="49"/>
                      <a:pt x="27" y="49"/>
                      <a:pt x="27" y="49"/>
                    </a:cubicBezTo>
                    <a:cubicBezTo>
                      <a:pt x="27" y="49"/>
                      <a:pt x="27" y="49"/>
                      <a:pt x="27" y="49"/>
                    </a:cubicBezTo>
                    <a:cubicBezTo>
                      <a:pt x="27" y="49"/>
                      <a:pt x="27" y="49"/>
                      <a:pt x="27" y="49"/>
                    </a:cubicBezTo>
                    <a:cubicBezTo>
                      <a:pt x="27" y="49"/>
                      <a:pt x="27" y="49"/>
                      <a:pt x="27" y="49"/>
                    </a:cubicBezTo>
                    <a:cubicBezTo>
                      <a:pt x="27" y="49"/>
                      <a:pt x="27" y="49"/>
                      <a:pt x="27" y="49"/>
                    </a:cubicBezTo>
                    <a:cubicBezTo>
                      <a:pt x="27" y="49"/>
                      <a:pt x="27" y="49"/>
                      <a:pt x="27"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5" y="51"/>
                      <a:pt x="25" y="51"/>
                      <a:pt x="25" y="51"/>
                    </a:cubicBezTo>
                    <a:cubicBezTo>
                      <a:pt x="25" y="51"/>
                      <a:pt x="25" y="51"/>
                      <a:pt x="25" y="51"/>
                    </a:cubicBezTo>
                    <a:cubicBezTo>
                      <a:pt x="25" y="51"/>
                      <a:pt x="25" y="51"/>
                      <a:pt x="25" y="51"/>
                    </a:cubicBezTo>
                    <a:cubicBezTo>
                      <a:pt x="25" y="51"/>
                      <a:pt x="25" y="51"/>
                      <a:pt x="25" y="51"/>
                    </a:cubicBezTo>
                    <a:cubicBezTo>
                      <a:pt x="25" y="51"/>
                      <a:pt x="25" y="51"/>
                      <a:pt x="25" y="51"/>
                    </a:cubicBezTo>
                    <a:cubicBezTo>
                      <a:pt x="25" y="50"/>
                      <a:pt x="25" y="50"/>
                      <a:pt x="25" y="50"/>
                    </a:cubicBezTo>
                    <a:cubicBezTo>
                      <a:pt x="25" y="50"/>
                      <a:pt x="25" y="50"/>
                      <a:pt x="25" y="50"/>
                    </a:cubicBezTo>
                    <a:cubicBezTo>
                      <a:pt x="25" y="50"/>
                      <a:pt x="25" y="50"/>
                      <a:pt x="25" y="50"/>
                    </a:cubicBezTo>
                    <a:cubicBezTo>
                      <a:pt x="25" y="50"/>
                      <a:pt x="25" y="50"/>
                      <a:pt x="25" y="50"/>
                    </a:cubicBezTo>
                    <a:cubicBezTo>
                      <a:pt x="25" y="50"/>
                      <a:pt x="25" y="50"/>
                      <a:pt x="25" y="50"/>
                    </a:cubicBezTo>
                    <a:cubicBezTo>
                      <a:pt x="25" y="51"/>
                      <a:pt x="25" y="51"/>
                      <a:pt x="25" y="51"/>
                    </a:cubicBezTo>
                    <a:cubicBezTo>
                      <a:pt x="25" y="51"/>
                      <a:pt x="25" y="51"/>
                      <a:pt x="25" y="51"/>
                    </a:cubicBezTo>
                    <a:cubicBezTo>
                      <a:pt x="25" y="51"/>
                      <a:pt x="25" y="51"/>
                      <a:pt x="25" y="51"/>
                    </a:cubicBezTo>
                    <a:cubicBezTo>
                      <a:pt x="25" y="51"/>
                      <a:pt x="25" y="51"/>
                      <a:pt x="25" y="51"/>
                    </a:cubicBezTo>
                    <a:cubicBezTo>
                      <a:pt x="25" y="51"/>
                      <a:pt x="25" y="51"/>
                      <a:pt x="25" y="51"/>
                    </a:cubicBezTo>
                    <a:cubicBezTo>
                      <a:pt x="25" y="51"/>
                      <a:pt x="25" y="51"/>
                      <a:pt x="25" y="51"/>
                    </a:cubicBezTo>
                    <a:cubicBezTo>
                      <a:pt x="25" y="51"/>
                      <a:pt x="25" y="51"/>
                      <a:pt x="25" y="51"/>
                    </a:cubicBezTo>
                    <a:cubicBezTo>
                      <a:pt x="25" y="51"/>
                      <a:pt x="25" y="51"/>
                      <a:pt x="25" y="51"/>
                    </a:cubicBezTo>
                    <a:cubicBezTo>
                      <a:pt x="25" y="51"/>
                      <a:pt x="25" y="51"/>
                      <a:pt x="25" y="51"/>
                    </a:cubicBezTo>
                    <a:cubicBezTo>
                      <a:pt x="25" y="51"/>
                      <a:pt x="25" y="51"/>
                      <a:pt x="25" y="51"/>
                    </a:cubicBezTo>
                    <a:cubicBezTo>
                      <a:pt x="25" y="51"/>
                      <a:pt x="25" y="51"/>
                      <a:pt x="25" y="51"/>
                    </a:cubicBezTo>
                    <a:cubicBezTo>
                      <a:pt x="25" y="52"/>
                      <a:pt x="25" y="52"/>
                      <a:pt x="25" y="52"/>
                    </a:cubicBezTo>
                    <a:cubicBezTo>
                      <a:pt x="25" y="52"/>
                      <a:pt x="25" y="52"/>
                      <a:pt x="25"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5" y="53"/>
                      <a:pt x="25" y="53"/>
                      <a:pt x="25" y="53"/>
                    </a:cubicBezTo>
                    <a:cubicBezTo>
                      <a:pt x="25" y="53"/>
                      <a:pt x="25" y="53"/>
                      <a:pt x="25" y="53"/>
                    </a:cubicBezTo>
                    <a:cubicBezTo>
                      <a:pt x="25" y="53"/>
                      <a:pt x="25" y="53"/>
                      <a:pt x="25" y="53"/>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1"/>
                      <a:pt x="25" y="51"/>
                      <a:pt x="25" y="51"/>
                    </a:cubicBezTo>
                    <a:cubicBezTo>
                      <a:pt x="25" y="51"/>
                      <a:pt x="25" y="51"/>
                      <a:pt x="25"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lnTo>
                      <a:pt x="27" y="50"/>
                    </a:lnTo>
                    <a:close/>
                    <a:moveTo>
                      <a:pt x="141" y="120"/>
                    </a:moveTo>
                    <a:cubicBezTo>
                      <a:pt x="141" y="120"/>
                      <a:pt x="141" y="120"/>
                      <a:pt x="141" y="120"/>
                    </a:cubicBezTo>
                    <a:cubicBezTo>
                      <a:pt x="141" y="120"/>
                      <a:pt x="141" y="120"/>
                      <a:pt x="141" y="120"/>
                    </a:cubicBezTo>
                    <a:cubicBezTo>
                      <a:pt x="141" y="119"/>
                      <a:pt x="141" y="119"/>
                      <a:pt x="141" y="119"/>
                    </a:cubicBezTo>
                    <a:cubicBezTo>
                      <a:pt x="141" y="119"/>
                      <a:pt x="141" y="119"/>
                      <a:pt x="141" y="119"/>
                    </a:cubicBezTo>
                    <a:cubicBezTo>
                      <a:pt x="141" y="119"/>
                      <a:pt x="141" y="119"/>
                      <a:pt x="141" y="119"/>
                    </a:cubicBezTo>
                    <a:cubicBezTo>
                      <a:pt x="141" y="119"/>
                      <a:pt x="141" y="119"/>
                      <a:pt x="141" y="119"/>
                    </a:cubicBezTo>
                    <a:cubicBezTo>
                      <a:pt x="141" y="120"/>
                      <a:pt x="141" y="120"/>
                      <a:pt x="141" y="120"/>
                    </a:cubicBezTo>
                    <a:cubicBezTo>
                      <a:pt x="141" y="120"/>
                      <a:pt x="141" y="120"/>
                      <a:pt x="141" y="120"/>
                    </a:cubicBezTo>
                    <a:close/>
                    <a:moveTo>
                      <a:pt x="127" y="111"/>
                    </a:moveTo>
                    <a:cubicBezTo>
                      <a:pt x="127" y="111"/>
                      <a:pt x="127" y="111"/>
                      <a:pt x="127" y="111"/>
                    </a:cubicBezTo>
                    <a:cubicBezTo>
                      <a:pt x="127" y="111"/>
                      <a:pt x="127" y="111"/>
                      <a:pt x="127" y="111"/>
                    </a:cubicBezTo>
                    <a:cubicBezTo>
                      <a:pt x="127" y="111"/>
                      <a:pt x="127" y="111"/>
                      <a:pt x="127" y="111"/>
                    </a:cubicBezTo>
                    <a:cubicBezTo>
                      <a:pt x="127" y="111"/>
                      <a:pt x="127" y="111"/>
                      <a:pt x="127" y="111"/>
                    </a:cubicBezTo>
                    <a:cubicBezTo>
                      <a:pt x="127" y="111"/>
                      <a:pt x="127" y="111"/>
                      <a:pt x="127" y="111"/>
                    </a:cubicBezTo>
                    <a:cubicBezTo>
                      <a:pt x="127" y="111"/>
                      <a:pt x="127" y="111"/>
                      <a:pt x="127" y="111"/>
                    </a:cubicBezTo>
                    <a:cubicBezTo>
                      <a:pt x="127" y="111"/>
                      <a:pt x="127" y="111"/>
                      <a:pt x="127" y="111"/>
                    </a:cubicBezTo>
                    <a:cubicBezTo>
                      <a:pt x="127" y="111"/>
                      <a:pt x="127" y="111"/>
                      <a:pt x="127" y="111"/>
                    </a:cubicBezTo>
                    <a:cubicBezTo>
                      <a:pt x="127" y="111"/>
                      <a:pt x="127" y="111"/>
                      <a:pt x="127" y="111"/>
                    </a:cubicBezTo>
                    <a:cubicBezTo>
                      <a:pt x="127" y="112"/>
                      <a:pt x="127" y="112"/>
                      <a:pt x="127" y="112"/>
                    </a:cubicBezTo>
                    <a:cubicBezTo>
                      <a:pt x="127" y="112"/>
                      <a:pt x="127" y="112"/>
                      <a:pt x="127" y="112"/>
                    </a:cubicBezTo>
                    <a:cubicBezTo>
                      <a:pt x="127" y="112"/>
                      <a:pt x="127" y="112"/>
                      <a:pt x="127" y="112"/>
                    </a:cubicBezTo>
                    <a:cubicBezTo>
                      <a:pt x="127" y="112"/>
                      <a:pt x="127" y="112"/>
                      <a:pt x="127" y="112"/>
                    </a:cubicBezTo>
                    <a:cubicBezTo>
                      <a:pt x="127" y="112"/>
                      <a:pt x="127" y="112"/>
                      <a:pt x="127" y="112"/>
                    </a:cubicBezTo>
                    <a:cubicBezTo>
                      <a:pt x="127" y="112"/>
                      <a:pt x="127" y="112"/>
                      <a:pt x="127" y="112"/>
                    </a:cubicBezTo>
                    <a:cubicBezTo>
                      <a:pt x="127" y="112"/>
                      <a:pt x="127" y="112"/>
                      <a:pt x="127" y="112"/>
                    </a:cubicBezTo>
                    <a:cubicBezTo>
                      <a:pt x="127" y="112"/>
                      <a:pt x="127" y="112"/>
                      <a:pt x="127" y="112"/>
                    </a:cubicBezTo>
                    <a:cubicBezTo>
                      <a:pt x="127" y="111"/>
                      <a:pt x="127" y="111"/>
                      <a:pt x="127" y="111"/>
                    </a:cubicBezTo>
                    <a:cubicBezTo>
                      <a:pt x="127" y="111"/>
                      <a:pt x="127" y="111"/>
                      <a:pt x="127" y="111"/>
                    </a:cubicBezTo>
                    <a:close/>
                    <a:moveTo>
                      <a:pt x="126" y="111"/>
                    </a:moveTo>
                    <a:cubicBezTo>
                      <a:pt x="126" y="111"/>
                      <a:pt x="126" y="111"/>
                      <a:pt x="126" y="111"/>
                    </a:cubicBezTo>
                    <a:cubicBezTo>
                      <a:pt x="126" y="111"/>
                      <a:pt x="126" y="111"/>
                      <a:pt x="126" y="111"/>
                    </a:cubicBezTo>
                    <a:cubicBezTo>
                      <a:pt x="126" y="111"/>
                      <a:pt x="126" y="111"/>
                      <a:pt x="126" y="111"/>
                    </a:cubicBezTo>
                    <a:close/>
                    <a:moveTo>
                      <a:pt x="75" y="82"/>
                    </a:moveTo>
                    <a:cubicBezTo>
                      <a:pt x="75" y="82"/>
                      <a:pt x="75" y="82"/>
                      <a:pt x="75" y="82"/>
                    </a:cubicBezTo>
                    <a:cubicBezTo>
                      <a:pt x="75" y="82"/>
                      <a:pt x="75" y="82"/>
                      <a:pt x="75" y="82"/>
                    </a:cubicBezTo>
                    <a:cubicBezTo>
                      <a:pt x="75" y="82"/>
                      <a:pt x="75" y="82"/>
                      <a:pt x="75" y="82"/>
                    </a:cubicBezTo>
                    <a:cubicBezTo>
                      <a:pt x="75" y="82"/>
                      <a:pt x="75" y="82"/>
                      <a:pt x="75" y="82"/>
                    </a:cubicBezTo>
                    <a:cubicBezTo>
                      <a:pt x="75" y="82"/>
                      <a:pt x="75" y="82"/>
                      <a:pt x="75" y="82"/>
                    </a:cubicBezTo>
                    <a:cubicBezTo>
                      <a:pt x="75" y="82"/>
                      <a:pt x="75" y="82"/>
                      <a:pt x="75" y="82"/>
                    </a:cubicBezTo>
                    <a:close/>
                    <a:moveTo>
                      <a:pt x="5" y="42"/>
                    </a:moveTo>
                    <a:cubicBezTo>
                      <a:pt x="5" y="42"/>
                      <a:pt x="5" y="42"/>
                      <a:pt x="5" y="42"/>
                    </a:cubicBezTo>
                    <a:cubicBezTo>
                      <a:pt x="5" y="42"/>
                      <a:pt x="5" y="42"/>
                      <a:pt x="5" y="42"/>
                    </a:cubicBezTo>
                    <a:cubicBezTo>
                      <a:pt x="6" y="42"/>
                      <a:pt x="6" y="42"/>
                      <a:pt x="6" y="42"/>
                    </a:cubicBezTo>
                    <a:cubicBezTo>
                      <a:pt x="5" y="42"/>
                      <a:pt x="5" y="42"/>
                      <a:pt x="5" y="42"/>
                    </a:cubicBezTo>
                    <a:cubicBezTo>
                      <a:pt x="5" y="42"/>
                      <a:pt x="5" y="42"/>
                      <a:pt x="5" y="42"/>
                    </a:cubicBezTo>
                    <a:close/>
                    <a:moveTo>
                      <a:pt x="148" y="124"/>
                    </a:moveTo>
                    <a:cubicBezTo>
                      <a:pt x="148" y="124"/>
                      <a:pt x="148" y="124"/>
                      <a:pt x="148" y="124"/>
                    </a:cubicBezTo>
                    <a:cubicBezTo>
                      <a:pt x="148" y="124"/>
                      <a:pt x="148" y="124"/>
                      <a:pt x="148" y="124"/>
                    </a:cubicBezTo>
                    <a:close/>
                    <a:moveTo>
                      <a:pt x="108" y="101"/>
                    </a:moveTo>
                    <a:cubicBezTo>
                      <a:pt x="108" y="101"/>
                      <a:pt x="108" y="101"/>
                      <a:pt x="108" y="101"/>
                    </a:cubicBezTo>
                    <a:cubicBezTo>
                      <a:pt x="108" y="100"/>
                      <a:pt x="108" y="100"/>
                      <a:pt x="108" y="100"/>
                    </a:cubicBezTo>
                    <a:cubicBezTo>
                      <a:pt x="108" y="101"/>
                      <a:pt x="108" y="101"/>
                      <a:pt x="108" y="101"/>
                    </a:cubicBezTo>
                    <a:cubicBezTo>
                      <a:pt x="108" y="101"/>
                      <a:pt x="108" y="101"/>
                      <a:pt x="108" y="101"/>
                    </a:cubicBezTo>
                    <a:cubicBezTo>
                      <a:pt x="108" y="101"/>
                      <a:pt x="108" y="101"/>
                      <a:pt x="108" y="101"/>
                    </a:cubicBezTo>
                    <a:cubicBezTo>
                      <a:pt x="108" y="101"/>
                      <a:pt x="108" y="101"/>
                      <a:pt x="108" y="101"/>
                    </a:cubicBezTo>
                    <a:cubicBezTo>
                      <a:pt x="108" y="101"/>
                      <a:pt x="108" y="101"/>
                      <a:pt x="108" y="101"/>
                    </a:cubicBezTo>
                    <a:close/>
                    <a:moveTo>
                      <a:pt x="6" y="43"/>
                    </a:moveTo>
                    <a:cubicBezTo>
                      <a:pt x="6" y="43"/>
                      <a:pt x="6" y="43"/>
                      <a:pt x="6" y="43"/>
                    </a:cubicBezTo>
                    <a:cubicBezTo>
                      <a:pt x="6" y="43"/>
                      <a:pt x="6" y="43"/>
                      <a:pt x="6" y="43"/>
                    </a:cubicBezTo>
                    <a:cubicBezTo>
                      <a:pt x="6" y="43"/>
                      <a:pt x="6" y="43"/>
                      <a:pt x="6" y="43"/>
                    </a:cubicBezTo>
                    <a:cubicBezTo>
                      <a:pt x="6" y="43"/>
                      <a:pt x="6" y="43"/>
                      <a:pt x="6" y="43"/>
                    </a:cubicBezTo>
                    <a:cubicBezTo>
                      <a:pt x="6" y="42"/>
                      <a:pt x="6" y="42"/>
                      <a:pt x="6" y="42"/>
                    </a:cubicBezTo>
                    <a:cubicBezTo>
                      <a:pt x="6" y="42"/>
                      <a:pt x="6" y="42"/>
                      <a:pt x="6" y="42"/>
                    </a:cubicBezTo>
                    <a:cubicBezTo>
                      <a:pt x="6" y="42"/>
                      <a:pt x="6" y="42"/>
                      <a:pt x="6" y="42"/>
                    </a:cubicBezTo>
                    <a:cubicBezTo>
                      <a:pt x="6" y="42"/>
                      <a:pt x="6" y="42"/>
                      <a:pt x="6" y="42"/>
                    </a:cubicBezTo>
                    <a:cubicBezTo>
                      <a:pt x="6" y="42"/>
                      <a:pt x="6" y="42"/>
                      <a:pt x="6" y="42"/>
                    </a:cubicBezTo>
                    <a:cubicBezTo>
                      <a:pt x="6" y="42"/>
                      <a:pt x="6" y="42"/>
                      <a:pt x="6" y="42"/>
                    </a:cubicBezTo>
                    <a:cubicBezTo>
                      <a:pt x="6" y="42"/>
                      <a:pt x="6" y="42"/>
                      <a:pt x="6" y="42"/>
                    </a:cubicBezTo>
                    <a:cubicBezTo>
                      <a:pt x="6" y="43"/>
                      <a:pt x="6" y="43"/>
                      <a:pt x="6" y="43"/>
                    </a:cubicBezTo>
                    <a:close/>
                    <a:moveTo>
                      <a:pt x="142" y="120"/>
                    </a:moveTo>
                    <a:cubicBezTo>
                      <a:pt x="142" y="120"/>
                      <a:pt x="142" y="120"/>
                      <a:pt x="142" y="120"/>
                    </a:cubicBezTo>
                    <a:cubicBezTo>
                      <a:pt x="142" y="120"/>
                      <a:pt x="142" y="120"/>
                      <a:pt x="142" y="120"/>
                    </a:cubicBezTo>
                    <a:cubicBezTo>
                      <a:pt x="142" y="120"/>
                      <a:pt x="142" y="120"/>
                      <a:pt x="142" y="120"/>
                    </a:cubicBezTo>
                    <a:cubicBezTo>
                      <a:pt x="142" y="120"/>
                      <a:pt x="142" y="120"/>
                      <a:pt x="142" y="120"/>
                    </a:cubicBezTo>
                    <a:close/>
                    <a:moveTo>
                      <a:pt x="38" y="60"/>
                    </a:moveTo>
                    <a:cubicBezTo>
                      <a:pt x="38" y="60"/>
                      <a:pt x="38" y="60"/>
                      <a:pt x="38" y="60"/>
                    </a:cubicBezTo>
                    <a:cubicBezTo>
                      <a:pt x="38" y="60"/>
                      <a:pt x="38" y="60"/>
                      <a:pt x="38" y="60"/>
                    </a:cubicBezTo>
                    <a:cubicBezTo>
                      <a:pt x="37" y="60"/>
                      <a:pt x="37" y="60"/>
                      <a:pt x="37" y="60"/>
                    </a:cubicBezTo>
                    <a:cubicBezTo>
                      <a:pt x="37" y="60"/>
                      <a:pt x="37" y="60"/>
                      <a:pt x="37" y="60"/>
                    </a:cubicBezTo>
                    <a:cubicBezTo>
                      <a:pt x="38" y="60"/>
                      <a:pt x="38" y="60"/>
                      <a:pt x="38" y="60"/>
                    </a:cubicBezTo>
                    <a:close/>
                    <a:moveTo>
                      <a:pt x="142" y="120"/>
                    </a:moveTo>
                    <a:cubicBezTo>
                      <a:pt x="142" y="120"/>
                      <a:pt x="142" y="120"/>
                      <a:pt x="142" y="120"/>
                    </a:cubicBezTo>
                    <a:cubicBezTo>
                      <a:pt x="142" y="120"/>
                      <a:pt x="142" y="120"/>
                      <a:pt x="142" y="120"/>
                    </a:cubicBezTo>
                    <a:cubicBezTo>
                      <a:pt x="142" y="120"/>
                      <a:pt x="142" y="120"/>
                      <a:pt x="142" y="120"/>
                    </a:cubicBezTo>
                    <a:cubicBezTo>
                      <a:pt x="142" y="120"/>
                      <a:pt x="142" y="120"/>
                      <a:pt x="142" y="120"/>
                    </a:cubicBezTo>
                    <a:cubicBezTo>
                      <a:pt x="142" y="120"/>
                      <a:pt x="142" y="120"/>
                      <a:pt x="142" y="120"/>
                    </a:cubicBezTo>
                    <a:close/>
                    <a:moveTo>
                      <a:pt x="13" y="46"/>
                    </a:moveTo>
                    <a:cubicBezTo>
                      <a:pt x="13" y="46"/>
                      <a:pt x="13" y="46"/>
                      <a:pt x="13" y="46"/>
                    </a:cubicBezTo>
                    <a:cubicBezTo>
                      <a:pt x="13" y="47"/>
                      <a:pt x="13" y="47"/>
                      <a:pt x="13" y="47"/>
                    </a:cubicBezTo>
                    <a:cubicBezTo>
                      <a:pt x="14" y="47"/>
                      <a:pt x="14" y="47"/>
                      <a:pt x="14" y="47"/>
                    </a:cubicBezTo>
                    <a:cubicBezTo>
                      <a:pt x="14" y="47"/>
                      <a:pt x="14" y="47"/>
                      <a:pt x="14" y="47"/>
                    </a:cubicBezTo>
                    <a:cubicBezTo>
                      <a:pt x="14" y="47"/>
                      <a:pt x="14" y="47"/>
                      <a:pt x="14" y="47"/>
                    </a:cubicBezTo>
                    <a:cubicBezTo>
                      <a:pt x="14" y="47"/>
                      <a:pt x="14" y="47"/>
                      <a:pt x="14" y="47"/>
                    </a:cubicBezTo>
                    <a:cubicBezTo>
                      <a:pt x="14" y="47"/>
                      <a:pt x="14" y="47"/>
                      <a:pt x="14" y="47"/>
                    </a:cubicBezTo>
                    <a:lnTo>
                      <a:pt x="13" y="46"/>
                    </a:lnTo>
                    <a:close/>
                    <a:moveTo>
                      <a:pt x="143" y="120"/>
                    </a:moveTo>
                    <a:cubicBezTo>
                      <a:pt x="143" y="120"/>
                      <a:pt x="143" y="120"/>
                      <a:pt x="143" y="120"/>
                    </a:cubicBezTo>
                    <a:cubicBezTo>
                      <a:pt x="144" y="120"/>
                      <a:pt x="144" y="120"/>
                      <a:pt x="144" y="120"/>
                    </a:cubicBezTo>
                    <a:cubicBezTo>
                      <a:pt x="144" y="120"/>
                      <a:pt x="144" y="120"/>
                      <a:pt x="144" y="120"/>
                    </a:cubicBezTo>
                    <a:cubicBezTo>
                      <a:pt x="144" y="120"/>
                      <a:pt x="144" y="120"/>
                      <a:pt x="144" y="120"/>
                    </a:cubicBezTo>
                    <a:cubicBezTo>
                      <a:pt x="143" y="120"/>
                      <a:pt x="143" y="120"/>
                      <a:pt x="143" y="120"/>
                    </a:cubicBezTo>
                    <a:cubicBezTo>
                      <a:pt x="143" y="120"/>
                      <a:pt x="143" y="120"/>
                      <a:pt x="143" y="120"/>
                    </a:cubicBezTo>
                    <a:cubicBezTo>
                      <a:pt x="143" y="120"/>
                      <a:pt x="143" y="120"/>
                      <a:pt x="143" y="120"/>
                    </a:cubicBezTo>
                    <a:cubicBezTo>
                      <a:pt x="143" y="120"/>
                      <a:pt x="143" y="120"/>
                      <a:pt x="143" y="120"/>
                    </a:cubicBezTo>
                    <a:close/>
                    <a:moveTo>
                      <a:pt x="126" y="111"/>
                    </a:moveTo>
                    <a:cubicBezTo>
                      <a:pt x="126" y="111"/>
                      <a:pt x="126" y="111"/>
                      <a:pt x="126" y="111"/>
                    </a:cubicBezTo>
                    <a:cubicBezTo>
                      <a:pt x="126" y="111"/>
                      <a:pt x="126" y="111"/>
                      <a:pt x="126" y="111"/>
                    </a:cubicBezTo>
                    <a:cubicBezTo>
                      <a:pt x="126" y="111"/>
                      <a:pt x="126" y="111"/>
                      <a:pt x="126" y="111"/>
                    </a:cubicBezTo>
                    <a:cubicBezTo>
                      <a:pt x="126" y="111"/>
                      <a:pt x="126" y="111"/>
                      <a:pt x="126" y="111"/>
                    </a:cubicBezTo>
                    <a:cubicBezTo>
                      <a:pt x="126" y="111"/>
                      <a:pt x="126" y="111"/>
                      <a:pt x="126" y="111"/>
                    </a:cubicBezTo>
                    <a:cubicBezTo>
                      <a:pt x="126" y="111"/>
                      <a:pt x="126" y="111"/>
                      <a:pt x="126" y="111"/>
                    </a:cubicBezTo>
                    <a:cubicBezTo>
                      <a:pt x="126" y="111"/>
                      <a:pt x="126" y="111"/>
                      <a:pt x="126" y="111"/>
                    </a:cubicBezTo>
                    <a:close/>
                    <a:moveTo>
                      <a:pt x="146" y="122"/>
                    </a:moveTo>
                    <a:cubicBezTo>
                      <a:pt x="146" y="122"/>
                      <a:pt x="146" y="122"/>
                      <a:pt x="146" y="122"/>
                    </a:cubicBezTo>
                    <a:cubicBezTo>
                      <a:pt x="147" y="122"/>
                      <a:pt x="147" y="122"/>
                      <a:pt x="147" y="122"/>
                    </a:cubicBezTo>
                    <a:cubicBezTo>
                      <a:pt x="147" y="122"/>
                      <a:pt x="147" y="122"/>
                      <a:pt x="147" y="122"/>
                    </a:cubicBezTo>
                    <a:cubicBezTo>
                      <a:pt x="146" y="122"/>
                      <a:pt x="146" y="122"/>
                      <a:pt x="146" y="122"/>
                    </a:cubicBezTo>
                    <a:cubicBezTo>
                      <a:pt x="146" y="122"/>
                      <a:pt x="146" y="122"/>
                      <a:pt x="146" y="122"/>
                    </a:cubicBezTo>
                    <a:cubicBezTo>
                      <a:pt x="146" y="122"/>
                      <a:pt x="146" y="122"/>
                      <a:pt x="146" y="122"/>
                    </a:cubicBezTo>
                    <a:cubicBezTo>
                      <a:pt x="146" y="122"/>
                      <a:pt x="146" y="122"/>
                      <a:pt x="146" y="122"/>
                    </a:cubicBezTo>
                    <a:close/>
                    <a:moveTo>
                      <a:pt x="146" y="122"/>
                    </a:moveTo>
                    <a:cubicBezTo>
                      <a:pt x="146" y="122"/>
                      <a:pt x="146" y="122"/>
                      <a:pt x="146" y="122"/>
                    </a:cubicBezTo>
                    <a:cubicBezTo>
                      <a:pt x="146" y="122"/>
                      <a:pt x="146" y="122"/>
                      <a:pt x="146" y="122"/>
                    </a:cubicBezTo>
                    <a:cubicBezTo>
                      <a:pt x="146" y="122"/>
                      <a:pt x="146" y="122"/>
                      <a:pt x="146" y="122"/>
                    </a:cubicBezTo>
                    <a:cubicBezTo>
                      <a:pt x="146" y="121"/>
                      <a:pt x="146" y="121"/>
                      <a:pt x="146" y="121"/>
                    </a:cubicBezTo>
                    <a:cubicBezTo>
                      <a:pt x="146" y="121"/>
                      <a:pt x="146" y="121"/>
                      <a:pt x="146" y="121"/>
                    </a:cubicBezTo>
                    <a:cubicBezTo>
                      <a:pt x="146" y="121"/>
                      <a:pt x="146" y="121"/>
                      <a:pt x="146" y="121"/>
                    </a:cubicBezTo>
                    <a:lnTo>
                      <a:pt x="146" y="122"/>
                    </a:lnTo>
                    <a:close/>
                    <a:moveTo>
                      <a:pt x="143" y="120"/>
                    </a:moveTo>
                    <a:cubicBezTo>
                      <a:pt x="143" y="120"/>
                      <a:pt x="143" y="120"/>
                      <a:pt x="143" y="120"/>
                    </a:cubicBezTo>
                    <a:cubicBezTo>
                      <a:pt x="143" y="120"/>
                      <a:pt x="143" y="120"/>
                      <a:pt x="143" y="120"/>
                    </a:cubicBezTo>
                    <a:cubicBezTo>
                      <a:pt x="143" y="120"/>
                      <a:pt x="143" y="120"/>
                      <a:pt x="143" y="120"/>
                    </a:cubicBezTo>
                    <a:cubicBezTo>
                      <a:pt x="143" y="120"/>
                      <a:pt x="143" y="120"/>
                      <a:pt x="143" y="120"/>
                    </a:cubicBezTo>
                    <a:close/>
                    <a:moveTo>
                      <a:pt x="126" y="110"/>
                    </a:moveTo>
                    <a:cubicBezTo>
                      <a:pt x="126" y="110"/>
                      <a:pt x="126" y="110"/>
                      <a:pt x="126" y="110"/>
                    </a:cubicBezTo>
                    <a:cubicBezTo>
                      <a:pt x="126" y="110"/>
                      <a:pt x="126" y="110"/>
                      <a:pt x="126" y="110"/>
                    </a:cubicBezTo>
                    <a:cubicBezTo>
                      <a:pt x="126" y="110"/>
                      <a:pt x="126" y="110"/>
                      <a:pt x="126" y="110"/>
                    </a:cubicBezTo>
                    <a:cubicBezTo>
                      <a:pt x="126" y="110"/>
                      <a:pt x="126" y="110"/>
                      <a:pt x="126" y="110"/>
                    </a:cubicBezTo>
                    <a:close/>
                    <a:moveTo>
                      <a:pt x="145" y="121"/>
                    </a:moveTo>
                    <a:cubicBezTo>
                      <a:pt x="145" y="121"/>
                      <a:pt x="145" y="121"/>
                      <a:pt x="145" y="121"/>
                    </a:cubicBezTo>
                    <a:cubicBezTo>
                      <a:pt x="145" y="121"/>
                      <a:pt x="145" y="121"/>
                      <a:pt x="145" y="121"/>
                    </a:cubicBezTo>
                    <a:cubicBezTo>
                      <a:pt x="145" y="121"/>
                      <a:pt x="145" y="121"/>
                      <a:pt x="145" y="121"/>
                    </a:cubicBezTo>
                    <a:cubicBezTo>
                      <a:pt x="145" y="121"/>
                      <a:pt x="145" y="121"/>
                      <a:pt x="145" y="121"/>
                    </a:cubicBezTo>
                    <a:cubicBezTo>
                      <a:pt x="144" y="121"/>
                      <a:pt x="144" y="121"/>
                      <a:pt x="144" y="121"/>
                    </a:cubicBezTo>
                    <a:cubicBezTo>
                      <a:pt x="144" y="121"/>
                      <a:pt x="144" y="121"/>
                      <a:pt x="144" y="121"/>
                    </a:cubicBezTo>
                    <a:lnTo>
                      <a:pt x="145" y="121"/>
                    </a:lnTo>
                    <a:close/>
                    <a:moveTo>
                      <a:pt x="144" y="121"/>
                    </a:moveTo>
                    <a:cubicBezTo>
                      <a:pt x="144" y="121"/>
                      <a:pt x="144" y="121"/>
                      <a:pt x="144" y="121"/>
                    </a:cubicBezTo>
                    <a:cubicBezTo>
                      <a:pt x="144" y="121"/>
                      <a:pt x="144" y="121"/>
                      <a:pt x="144" y="121"/>
                    </a:cubicBezTo>
                    <a:cubicBezTo>
                      <a:pt x="144" y="120"/>
                      <a:pt x="144" y="120"/>
                      <a:pt x="144" y="120"/>
                    </a:cubicBezTo>
                    <a:cubicBezTo>
                      <a:pt x="144" y="121"/>
                      <a:pt x="144" y="121"/>
                      <a:pt x="144" y="121"/>
                    </a:cubicBezTo>
                    <a:close/>
                    <a:moveTo>
                      <a:pt x="143" y="120"/>
                    </a:moveTo>
                    <a:cubicBezTo>
                      <a:pt x="143" y="120"/>
                      <a:pt x="143" y="120"/>
                      <a:pt x="143" y="120"/>
                    </a:cubicBezTo>
                    <a:cubicBezTo>
                      <a:pt x="143" y="120"/>
                      <a:pt x="143" y="120"/>
                      <a:pt x="143" y="120"/>
                    </a:cubicBezTo>
                    <a:cubicBezTo>
                      <a:pt x="143" y="120"/>
                      <a:pt x="143" y="120"/>
                      <a:pt x="143" y="120"/>
                    </a:cubicBezTo>
                    <a:cubicBezTo>
                      <a:pt x="143" y="120"/>
                      <a:pt x="143" y="120"/>
                      <a:pt x="143" y="120"/>
                    </a:cubicBezTo>
                    <a:close/>
                    <a:moveTo>
                      <a:pt x="145" y="121"/>
                    </a:moveTo>
                    <a:cubicBezTo>
                      <a:pt x="145" y="121"/>
                      <a:pt x="145" y="121"/>
                      <a:pt x="145" y="121"/>
                    </a:cubicBezTo>
                    <a:cubicBezTo>
                      <a:pt x="145" y="121"/>
                      <a:pt x="145" y="121"/>
                      <a:pt x="145" y="121"/>
                    </a:cubicBezTo>
                    <a:cubicBezTo>
                      <a:pt x="145" y="121"/>
                      <a:pt x="145" y="121"/>
                      <a:pt x="145" y="121"/>
                    </a:cubicBezTo>
                    <a:cubicBezTo>
                      <a:pt x="145" y="121"/>
                      <a:pt x="145" y="121"/>
                      <a:pt x="145" y="121"/>
                    </a:cubicBezTo>
                    <a:cubicBezTo>
                      <a:pt x="145" y="121"/>
                      <a:pt x="145" y="121"/>
                      <a:pt x="145" y="121"/>
                    </a:cubicBezTo>
                    <a:cubicBezTo>
                      <a:pt x="145" y="121"/>
                      <a:pt x="145" y="121"/>
                      <a:pt x="145" y="121"/>
                    </a:cubicBezTo>
                    <a:close/>
                    <a:moveTo>
                      <a:pt x="7" y="43"/>
                    </a:moveTo>
                    <a:cubicBezTo>
                      <a:pt x="7" y="43"/>
                      <a:pt x="7" y="43"/>
                      <a:pt x="7" y="43"/>
                    </a:cubicBezTo>
                    <a:cubicBezTo>
                      <a:pt x="7" y="43"/>
                      <a:pt x="7" y="43"/>
                      <a:pt x="7" y="43"/>
                    </a:cubicBezTo>
                    <a:cubicBezTo>
                      <a:pt x="7" y="43"/>
                      <a:pt x="7" y="43"/>
                      <a:pt x="7" y="43"/>
                    </a:cubicBezTo>
                    <a:cubicBezTo>
                      <a:pt x="7" y="43"/>
                      <a:pt x="7" y="43"/>
                      <a:pt x="7" y="43"/>
                    </a:cubicBezTo>
                    <a:cubicBezTo>
                      <a:pt x="7" y="43"/>
                      <a:pt x="7" y="43"/>
                      <a:pt x="7" y="43"/>
                    </a:cubicBezTo>
                    <a:close/>
                    <a:moveTo>
                      <a:pt x="9" y="43"/>
                    </a:moveTo>
                    <a:cubicBezTo>
                      <a:pt x="9" y="43"/>
                      <a:pt x="9" y="43"/>
                      <a:pt x="9" y="43"/>
                    </a:cubicBezTo>
                    <a:cubicBezTo>
                      <a:pt x="9" y="43"/>
                      <a:pt x="9" y="43"/>
                      <a:pt x="9" y="43"/>
                    </a:cubicBezTo>
                    <a:cubicBezTo>
                      <a:pt x="9" y="43"/>
                      <a:pt x="9" y="43"/>
                      <a:pt x="9" y="43"/>
                    </a:cubicBezTo>
                    <a:cubicBezTo>
                      <a:pt x="8" y="43"/>
                      <a:pt x="8" y="43"/>
                      <a:pt x="8" y="43"/>
                    </a:cubicBezTo>
                    <a:cubicBezTo>
                      <a:pt x="8" y="43"/>
                      <a:pt x="8" y="43"/>
                      <a:pt x="8" y="43"/>
                    </a:cubicBezTo>
                    <a:cubicBezTo>
                      <a:pt x="9" y="43"/>
                      <a:pt x="9" y="43"/>
                      <a:pt x="9" y="43"/>
                    </a:cubicBezTo>
                    <a:close/>
                    <a:moveTo>
                      <a:pt x="146" y="121"/>
                    </a:moveTo>
                    <a:cubicBezTo>
                      <a:pt x="146" y="121"/>
                      <a:pt x="146" y="121"/>
                      <a:pt x="146" y="121"/>
                    </a:cubicBezTo>
                    <a:cubicBezTo>
                      <a:pt x="146" y="121"/>
                      <a:pt x="146" y="121"/>
                      <a:pt x="146" y="121"/>
                    </a:cubicBezTo>
                    <a:cubicBezTo>
                      <a:pt x="146" y="121"/>
                      <a:pt x="146" y="121"/>
                      <a:pt x="146" y="121"/>
                    </a:cubicBezTo>
                    <a:cubicBezTo>
                      <a:pt x="146" y="121"/>
                      <a:pt x="146" y="121"/>
                      <a:pt x="146" y="121"/>
                    </a:cubicBezTo>
                    <a:cubicBezTo>
                      <a:pt x="146" y="121"/>
                      <a:pt x="146" y="121"/>
                      <a:pt x="146" y="121"/>
                    </a:cubicBezTo>
                    <a:close/>
                    <a:moveTo>
                      <a:pt x="12" y="45"/>
                    </a:move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lose/>
                    <a:moveTo>
                      <a:pt x="99" y="95"/>
                    </a:moveTo>
                    <a:cubicBezTo>
                      <a:pt x="99" y="95"/>
                      <a:pt x="99" y="95"/>
                      <a:pt x="99" y="95"/>
                    </a:cubicBezTo>
                    <a:cubicBezTo>
                      <a:pt x="99" y="95"/>
                      <a:pt x="99" y="95"/>
                      <a:pt x="99" y="95"/>
                    </a:cubicBezTo>
                    <a:cubicBezTo>
                      <a:pt x="99" y="95"/>
                      <a:pt x="99" y="95"/>
                      <a:pt x="99" y="95"/>
                    </a:cubicBezTo>
                    <a:cubicBezTo>
                      <a:pt x="99" y="95"/>
                      <a:pt x="99" y="95"/>
                      <a:pt x="99" y="95"/>
                    </a:cubicBezTo>
                    <a:cubicBezTo>
                      <a:pt x="99" y="95"/>
                      <a:pt x="99" y="95"/>
                      <a:pt x="99" y="95"/>
                    </a:cubicBezTo>
                    <a:cubicBezTo>
                      <a:pt x="99" y="95"/>
                      <a:pt x="99" y="95"/>
                      <a:pt x="99" y="95"/>
                    </a:cubicBezTo>
                    <a:cubicBezTo>
                      <a:pt x="99" y="94"/>
                      <a:pt x="99" y="94"/>
                      <a:pt x="99" y="94"/>
                    </a:cubicBezTo>
                    <a:cubicBezTo>
                      <a:pt x="100" y="95"/>
                      <a:pt x="100" y="95"/>
                      <a:pt x="100" y="95"/>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101" y="94"/>
                      <a:pt x="101" y="94"/>
                      <a:pt x="101" y="94"/>
                    </a:cubicBezTo>
                    <a:cubicBezTo>
                      <a:pt x="101" y="94"/>
                      <a:pt x="101" y="94"/>
                      <a:pt x="101" y="94"/>
                    </a:cubicBezTo>
                    <a:cubicBezTo>
                      <a:pt x="101" y="94"/>
                      <a:pt x="101" y="94"/>
                      <a:pt x="101" y="94"/>
                    </a:cubicBezTo>
                    <a:cubicBezTo>
                      <a:pt x="101" y="94"/>
                      <a:pt x="101" y="94"/>
                      <a:pt x="101" y="94"/>
                    </a:cubicBezTo>
                    <a:cubicBezTo>
                      <a:pt x="101" y="94"/>
                      <a:pt x="101" y="94"/>
                      <a:pt x="101" y="94"/>
                    </a:cubicBezTo>
                    <a:cubicBezTo>
                      <a:pt x="101" y="94"/>
                      <a:pt x="101" y="94"/>
                      <a:pt x="101" y="94"/>
                    </a:cubicBezTo>
                    <a:cubicBezTo>
                      <a:pt x="101" y="94"/>
                      <a:pt x="101" y="94"/>
                      <a:pt x="101" y="94"/>
                    </a:cubicBezTo>
                    <a:cubicBezTo>
                      <a:pt x="101" y="94"/>
                      <a:pt x="101" y="94"/>
                      <a:pt x="101" y="94"/>
                    </a:cubicBezTo>
                    <a:cubicBezTo>
                      <a:pt x="101" y="94"/>
                      <a:pt x="101" y="94"/>
                      <a:pt x="101" y="94"/>
                    </a:cubicBezTo>
                    <a:cubicBezTo>
                      <a:pt x="101" y="94"/>
                      <a:pt x="101" y="94"/>
                      <a:pt x="101" y="94"/>
                    </a:cubicBezTo>
                    <a:cubicBezTo>
                      <a:pt x="101" y="93"/>
                      <a:pt x="101" y="93"/>
                      <a:pt x="101" y="93"/>
                    </a:cubicBezTo>
                    <a:cubicBezTo>
                      <a:pt x="101" y="93"/>
                      <a:pt x="101" y="93"/>
                      <a:pt x="101" y="93"/>
                    </a:cubicBezTo>
                    <a:cubicBezTo>
                      <a:pt x="101" y="93"/>
                      <a:pt x="101" y="93"/>
                      <a:pt x="101" y="93"/>
                    </a:cubicBezTo>
                    <a:cubicBezTo>
                      <a:pt x="101" y="93"/>
                      <a:pt x="101" y="93"/>
                      <a:pt x="101" y="93"/>
                    </a:cubicBezTo>
                    <a:cubicBezTo>
                      <a:pt x="101" y="94"/>
                      <a:pt x="101" y="94"/>
                      <a:pt x="101" y="94"/>
                    </a:cubicBezTo>
                    <a:cubicBezTo>
                      <a:pt x="101" y="93"/>
                      <a:pt x="101" y="93"/>
                      <a:pt x="101" y="93"/>
                    </a:cubicBezTo>
                    <a:cubicBezTo>
                      <a:pt x="101" y="93"/>
                      <a:pt x="101" y="93"/>
                      <a:pt x="101" y="93"/>
                    </a:cubicBezTo>
                    <a:cubicBezTo>
                      <a:pt x="101" y="93"/>
                      <a:pt x="101" y="93"/>
                      <a:pt x="101" y="93"/>
                    </a:cubicBezTo>
                    <a:cubicBezTo>
                      <a:pt x="101" y="93"/>
                      <a:pt x="101" y="93"/>
                      <a:pt x="101" y="93"/>
                    </a:cubicBezTo>
                    <a:cubicBezTo>
                      <a:pt x="101" y="93"/>
                      <a:pt x="101" y="93"/>
                      <a:pt x="101" y="93"/>
                    </a:cubicBezTo>
                    <a:cubicBezTo>
                      <a:pt x="101" y="93"/>
                      <a:pt x="101" y="93"/>
                      <a:pt x="101" y="93"/>
                    </a:cubicBezTo>
                    <a:cubicBezTo>
                      <a:pt x="101" y="93"/>
                      <a:pt x="101" y="93"/>
                      <a:pt x="101" y="93"/>
                    </a:cubicBezTo>
                    <a:cubicBezTo>
                      <a:pt x="101" y="93"/>
                      <a:pt x="101" y="93"/>
                      <a:pt x="101" y="93"/>
                    </a:cubicBezTo>
                    <a:cubicBezTo>
                      <a:pt x="101" y="93"/>
                      <a:pt x="101" y="93"/>
                      <a:pt x="101" y="93"/>
                    </a:cubicBezTo>
                    <a:cubicBezTo>
                      <a:pt x="101" y="93"/>
                      <a:pt x="101" y="93"/>
                      <a:pt x="101" y="93"/>
                    </a:cubicBezTo>
                    <a:cubicBezTo>
                      <a:pt x="101" y="93"/>
                      <a:pt x="101" y="93"/>
                      <a:pt x="101" y="93"/>
                    </a:cubicBezTo>
                    <a:cubicBezTo>
                      <a:pt x="101" y="93"/>
                      <a:pt x="101" y="93"/>
                      <a:pt x="101" y="93"/>
                    </a:cubicBezTo>
                    <a:cubicBezTo>
                      <a:pt x="101" y="93"/>
                      <a:pt x="101" y="93"/>
                      <a:pt x="101" y="93"/>
                    </a:cubicBezTo>
                    <a:cubicBezTo>
                      <a:pt x="101" y="93"/>
                      <a:pt x="101" y="93"/>
                      <a:pt x="101" y="93"/>
                    </a:cubicBezTo>
                    <a:cubicBezTo>
                      <a:pt x="101" y="93"/>
                      <a:pt x="101" y="93"/>
                      <a:pt x="101" y="93"/>
                    </a:cubicBezTo>
                    <a:cubicBezTo>
                      <a:pt x="100" y="93"/>
                      <a:pt x="100" y="93"/>
                      <a:pt x="100" y="93"/>
                    </a:cubicBezTo>
                    <a:cubicBezTo>
                      <a:pt x="100" y="93"/>
                      <a:pt x="100" y="93"/>
                      <a:pt x="100" y="93"/>
                    </a:cubicBezTo>
                    <a:cubicBezTo>
                      <a:pt x="100" y="93"/>
                      <a:pt x="100" y="93"/>
                      <a:pt x="100" y="93"/>
                    </a:cubicBezTo>
                    <a:cubicBezTo>
                      <a:pt x="100" y="93"/>
                      <a:pt x="100" y="93"/>
                      <a:pt x="100" y="93"/>
                    </a:cubicBezTo>
                    <a:cubicBezTo>
                      <a:pt x="100" y="93"/>
                      <a:pt x="100" y="93"/>
                      <a:pt x="100" y="93"/>
                    </a:cubicBezTo>
                    <a:cubicBezTo>
                      <a:pt x="100" y="93"/>
                      <a:pt x="100" y="93"/>
                      <a:pt x="100" y="93"/>
                    </a:cubicBezTo>
                    <a:cubicBezTo>
                      <a:pt x="100" y="93"/>
                      <a:pt x="100" y="93"/>
                      <a:pt x="100" y="93"/>
                    </a:cubicBezTo>
                    <a:cubicBezTo>
                      <a:pt x="100" y="93"/>
                      <a:pt x="100" y="93"/>
                      <a:pt x="100" y="93"/>
                    </a:cubicBezTo>
                    <a:cubicBezTo>
                      <a:pt x="100" y="93"/>
                      <a:pt x="100" y="93"/>
                      <a:pt x="100" y="93"/>
                    </a:cubicBezTo>
                    <a:cubicBezTo>
                      <a:pt x="100" y="93"/>
                      <a:pt x="100" y="93"/>
                      <a:pt x="100" y="93"/>
                    </a:cubicBezTo>
                    <a:cubicBezTo>
                      <a:pt x="100" y="93"/>
                      <a:pt x="100" y="93"/>
                      <a:pt x="100" y="93"/>
                    </a:cubicBezTo>
                    <a:cubicBezTo>
                      <a:pt x="100" y="93"/>
                      <a:pt x="100" y="93"/>
                      <a:pt x="100" y="93"/>
                    </a:cubicBezTo>
                    <a:cubicBezTo>
                      <a:pt x="100" y="92"/>
                      <a:pt x="100" y="92"/>
                      <a:pt x="100" y="92"/>
                    </a:cubicBezTo>
                    <a:cubicBezTo>
                      <a:pt x="100" y="92"/>
                      <a:pt x="100" y="92"/>
                      <a:pt x="100" y="92"/>
                    </a:cubicBezTo>
                    <a:cubicBezTo>
                      <a:pt x="100" y="92"/>
                      <a:pt x="100" y="92"/>
                      <a:pt x="100" y="92"/>
                    </a:cubicBezTo>
                    <a:cubicBezTo>
                      <a:pt x="100" y="92"/>
                      <a:pt x="100" y="92"/>
                      <a:pt x="100" y="92"/>
                    </a:cubicBezTo>
                    <a:cubicBezTo>
                      <a:pt x="100" y="92"/>
                      <a:pt x="100" y="92"/>
                      <a:pt x="100" y="92"/>
                    </a:cubicBezTo>
                    <a:cubicBezTo>
                      <a:pt x="100" y="92"/>
                      <a:pt x="100" y="92"/>
                      <a:pt x="100" y="92"/>
                    </a:cubicBezTo>
                    <a:cubicBezTo>
                      <a:pt x="100" y="92"/>
                      <a:pt x="100" y="92"/>
                      <a:pt x="100" y="92"/>
                    </a:cubicBezTo>
                    <a:cubicBezTo>
                      <a:pt x="100" y="92"/>
                      <a:pt x="100" y="92"/>
                      <a:pt x="100" y="92"/>
                    </a:cubicBezTo>
                    <a:cubicBezTo>
                      <a:pt x="99" y="92"/>
                      <a:pt x="99" y="92"/>
                      <a:pt x="99" y="92"/>
                    </a:cubicBezTo>
                    <a:cubicBezTo>
                      <a:pt x="99" y="92"/>
                      <a:pt x="99" y="92"/>
                      <a:pt x="99" y="92"/>
                    </a:cubicBezTo>
                    <a:cubicBezTo>
                      <a:pt x="99" y="92"/>
                      <a:pt x="99" y="92"/>
                      <a:pt x="99" y="92"/>
                    </a:cubicBezTo>
                    <a:cubicBezTo>
                      <a:pt x="99" y="92"/>
                      <a:pt x="99" y="92"/>
                      <a:pt x="99" y="92"/>
                    </a:cubicBezTo>
                    <a:cubicBezTo>
                      <a:pt x="100" y="92"/>
                      <a:pt x="100" y="92"/>
                      <a:pt x="100" y="92"/>
                    </a:cubicBezTo>
                    <a:cubicBezTo>
                      <a:pt x="100" y="92"/>
                      <a:pt x="100" y="92"/>
                      <a:pt x="100" y="92"/>
                    </a:cubicBezTo>
                    <a:cubicBezTo>
                      <a:pt x="100" y="92"/>
                      <a:pt x="100" y="92"/>
                      <a:pt x="100" y="92"/>
                    </a:cubicBezTo>
                    <a:cubicBezTo>
                      <a:pt x="100" y="92"/>
                      <a:pt x="100" y="92"/>
                      <a:pt x="100"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99" y="91"/>
                      <a:pt x="99" y="91"/>
                    </a:cubicBezTo>
                    <a:cubicBezTo>
                      <a:pt x="99" y="92"/>
                      <a:pt x="99" y="92"/>
                      <a:pt x="99" y="92"/>
                    </a:cubicBezTo>
                    <a:cubicBezTo>
                      <a:pt x="99" y="92"/>
                      <a:pt x="99" y="92"/>
                      <a:pt x="99" y="92"/>
                    </a:cubicBezTo>
                    <a:cubicBezTo>
                      <a:pt x="99" y="92"/>
                      <a:pt x="99" y="92"/>
                      <a:pt x="99" y="92"/>
                    </a:cubicBezTo>
                    <a:cubicBezTo>
                      <a:pt x="99" y="92"/>
                      <a:pt x="99" y="92"/>
                      <a:pt x="99" y="92"/>
                    </a:cubicBezTo>
                    <a:cubicBezTo>
                      <a:pt x="98" y="92"/>
                      <a:pt x="98" y="92"/>
                      <a:pt x="98"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8" y="92"/>
                      <a:pt x="98" y="92"/>
                      <a:pt x="98" y="92"/>
                    </a:cubicBezTo>
                    <a:cubicBezTo>
                      <a:pt x="98" y="92"/>
                      <a:pt x="98" y="92"/>
                      <a:pt x="98"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8" y="92"/>
                      <a:pt x="98" y="92"/>
                      <a:pt x="98" y="92"/>
                    </a:cubicBezTo>
                    <a:cubicBezTo>
                      <a:pt x="98" y="92"/>
                      <a:pt x="98" y="92"/>
                      <a:pt x="98"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9" y="93"/>
                      <a:pt x="99" y="93"/>
                      <a:pt x="99" y="93"/>
                    </a:cubicBezTo>
                    <a:cubicBezTo>
                      <a:pt x="99" y="93"/>
                      <a:pt x="99" y="93"/>
                      <a:pt x="99" y="93"/>
                    </a:cubicBezTo>
                    <a:cubicBezTo>
                      <a:pt x="99" y="93"/>
                      <a:pt x="99" y="93"/>
                      <a:pt x="99" y="93"/>
                    </a:cubicBezTo>
                    <a:cubicBezTo>
                      <a:pt x="99" y="93"/>
                      <a:pt x="99" y="93"/>
                      <a:pt x="99" y="93"/>
                    </a:cubicBezTo>
                    <a:cubicBezTo>
                      <a:pt x="99" y="93"/>
                      <a:pt x="99" y="93"/>
                      <a:pt x="99" y="93"/>
                    </a:cubicBezTo>
                    <a:cubicBezTo>
                      <a:pt x="99" y="93"/>
                      <a:pt x="99" y="93"/>
                      <a:pt x="99" y="93"/>
                    </a:cubicBezTo>
                    <a:cubicBezTo>
                      <a:pt x="99" y="93"/>
                      <a:pt x="99" y="93"/>
                      <a:pt x="99" y="93"/>
                    </a:cubicBezTo>
                    <a:cubicBezTo>
                      <a:pt x="99" y="93"/>
                      <a:pt x="99" y="93"/>
                      <a:pt x="99" y="93"/>
                    </a:cubicBezTo>
                    <a:cubicBezTo>
                      <a:pt x="99" y="93"/>
                      <a:pt x="99" y="93"/>
                      <a:pt x="99" y="93"/>
                    </a:cubicBezTo>
                    <a:cubicBezTo>
                      <a:pt x="99" y="93"/>
                      <a:pt x="99" y="93"/>
                      <a:pt x="99" y="93"/>
                    </a:cubicBezTo>
                    <a:cubicBezTo>
                      <a:pt x="99" y="93"/>
                      <a:pt x="99" y="93"/>
                      <a:pt x="99" y="93"/>
                    </a:cubicBezTo>
                    <a:cubicBezTo>
                      <a:pt x="99" y="93"/>
                      <a:pt x="99" y="93"/>
                      <a:pt x="99" y="93"/>
                    </a:cubicBezTo>
                    <a:cubicBezTo>
                      <a:pt x="99" y="93"/>
                      <a:pt x="99" y="93"/>
                      <a:pt x="99" y="93"/>
                    </a:cubicBezTo>
                    <a:cubicBezTo>
                      <a:pt x="99" y="93"/>
                      <a:pt x="99" y="93"/>
                      <a:pt x="99" y="93"/>
                    </a:cubicBezTo>
                    <a:cubicBezTo>
                      <a:pt x="99" y="93"/>
                      <a:pt x="99" y="93"/>
                      <a:pt x="99" y="93"/>
                    </a:cubicBezTo>
                    <a:cubicBezTo>
                      <a:pt x="99" y="93"/>
                      <a:pt x="99" y="93"/>
                      <a:pt x="99" y="93"/>
                    </a:cubicBezTo>
                    <a:cubicBezTo>
                      <a:pt x="99" y="93"/>
                      <a:pt x="99" y="93"/>
                      <a:pt x="99" y="93"/>
                    </a:cubicBezTo>
                    <a:cubicBezTo>
                      <a:pt x="99" y="93"/>
                      <a:pt x="99" y="93"/>
                      <a:pt x="99" y="93"/>
                    </a:cubicBezTo>
                    <a:cubicBezTo>
                      <a:pt x="99" y="93"/>
                      <a:pt x="99" y="93"/>
                      <a:pt x="99" y="93"/>
                    </a:cubicBezTo>
                    <a:cubicBezTo>
                      <a:pt x="99" y="93"/>
                      <a:pt x="99" y="93"/>
                      <a:pt x="99" y="93"/>
                    </a:cubicBezTo>
                    <a:cubicBezTo>
                      <a:pt x="99" y="93"/>
                      <a:pt x="99" y="93"/>
                      <a:pt x="99" y="93"/>
                    </a:cubicBezTo>
                    <a:cubicBezTo>
                      <a:pt x="99" y="93"/>
                      <a:pt x="99" y="93"/>
                      <a:pt x="99" y="93"/>
                    </a:cubicBezTo>
                    <a:cubicBezTo>
                      <a:pt x="99" y="93"/>
                      <a:pt x="99" y="93"/>
                      <a:pt x="99" y="93"/>
                    </a:cubicBezTo>
                    <a:cubicBezTo>
                      <a:pt x="99" y="93"/>
                      <a:pt x="99" y="93"/>
                      <a:pt x="99" y="93"/>
                    </a:cubicBezTo>
                    <a:cubicBezTo>
                      <a:pt x="99" y="93"/>
                      <a:pt x="99" y="93"/>
                      <a:pt x="99" y="93"/>
                    </a:cubicBezTo>
                    <a:cubicBezTo>
                      <a:pt x="99" y="93"/>
                      <a:pt x="99" y="93"/>
                      <a:pt x="99" y="93"/>
                    </a:cubicBezTo>
                    <a:cubicBezTo>
                      <a:pt x="99" y="93"/>
                      <a:pt x="99" y="93"/>
                      <a:pt x="99" y="93"/>
                    </a:cubicBezTo>
                    <a:cubicBezTo>
                      <a:pt x="100" y="93"/>
                      <a:pt x="100" y="93"/>
                      <a:pt x="100" y="93"/>
                    </a:cubicBezTo>
                    <a:cubicBezTo>
                      <a:pt x="99" y="94"/>
                      <a:pt x="99" y="94"/>
                      <a:pt x="99" y="94"/>
                    </a:cubicBezTo>
                    <a:cubicBezTo>
                      <a:pt x="99" y="94"/>
                      <a:pt x="99" y="94"/>
                      <a:pt x="99" y="94"/>
                    </a:cubicBezTo>
                    <a:cubicBezTo>
                      <a:pt x="99" y="94"/>
                      <a:pt x="99" y="94"/>
                      <a:pt x="99" y="94"/>
                    </a:cubicBezTo>
                    <a:cubicBezTo>
                      <a:pt x="99" y="94"/>
                      <a:pt x="99" y="94"/>
                      <a:pt x="99" y="94"/>
                    </a:cubicBezTo>
                    <a:cubicBezTo>
                      <a:pt x="99" y="94"/>
                      <a:pt x="99" y="94"/>
                      <a:pt x="99" y="94"/>
                    </a:cubicBezTo>
                    <a:cubicBezTo>
                      <a:pt x="99" y="94"/>
                      <a:pt x="99" y="94"/>
                      <a:pt x="99" y="94"/>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99" y="94"/>
                      <a:pt x="99" y="94"/>
                      <a:pt x="99" y="94"/>
                    </a:cubicBezTo>
                    <a:cubicBezTo>
                      <a:pt x="99" y="94"/>
                      <a:pt x="99" y="94"/>
                      <a:pt x="99" y="94"/>
                    </a:cubicBezTo>
                    <a:cubicBezTo>
                      <a:pt x="99" y="94"/>
                      <a:pt x="99" y="94"/>
                      <a:pt x="99" y="94"/>
                    </a:cubicBezTo>
                    <a:cubicBezTo>
                      <a:pt x="99" y="94"/>
                      <a:pt x="99" y="94"/>
                      <a:pt x="99" y="94"/>
                    </a:cubicBezTo>
                    <a:cubicBezTo>
                      <a:pt x="99" y="94"/>
                      <a:pt x="99" y="94"/>
                      <a:pt x="99" y="94"/>
                    </a:cubicBezTo>
                    <a:cubicBezTo>
                      <a:pt x="99" y="94"/>
                      <a:pt x="99" y="94"/>
                      <a:pt x="99" y="94"/>
                    </a:cubicBezTo>
                    <a:cubicBezTo>
                      <a:pt x="99" y="94"/>
                      <a:pt x="99" y="94"/>
                      <a:pt x="99" y="94"/>
                    </a:cubicBezTo>
                    <a:cubicBezTo>
                      <a:pt x="99" y="94"/>
                      <a:pt x="99" y="94"/>
                      <a:pt x="99" y="94"/>
                    </a:cubicBezTo>
                    <a:cubicBezTo>
                      <a:pt x="99" y="94"/>
                      <a:pt x="99" y="94"/>
                      <a:pt x="99" y="94"/>
                    </a:cubicBezTo>
                    <a:lnTo>
                      <a:pt x="99" y="95"/>
                    </a:lnTo>
                    <a:close/>
                    <a:moveTo>
                      <a:pt x="10" y="44"/>
                    </a:moveTo>
                    <a:cubicBezTo>
                      <a:pt x="10" y="44"/>
                      <a:pt x="10" y="44"/>
                      <a:pt x="10" y="44"/>
                    </a:cubicBezTo>
                    <a:cubicBezTo>
                      <a:pt x="10" y="44"/>
                      <a:pt x="10" y="44"/>
                      <a:pt x="10" y="44"/>
                    </a:cubicBezTo>
                    <a:cubicBezTo>
                      <a:pt x="10" y="44"/>
                      <a:pt x="10" y="44"/>
                      <a:pt x="10" y="44"/>
                    </a:cubicBezTo>
                    <a:cubicBezTo>
                      <a:pt x="10" y="44"/>
                      <a:pt x="10" y="44"/>
                      <a:pt x="10" y="44"/>
                    </a:cubicBezTo>
                    <a:cubicBezTo>
                      <a:pt x="10" y="44"/>
                      <a:pt x="10" y="44"/>
                      <a:pt x="10" y="44"/>
                    </a:cubicBezTo>
                    <a:close/>
                    <a:moveTo>
                      <a:pt x="10" y="44"/>
                    </a:moveTo>
                    <a:cubicBezTo>
                      <a:pt x="10" y="44"/>
                      <a:pt x="10" y="44"/>
                      <a:pt x="10" y="44"/>
                    </a:cubicBezTo>
                    <a:cubicBezTo>
                      <a:pt x="10" y="44"/>
                      <a:pt x="10" y="44"/>
                      <a:pt x="10" y="44"/>
                    </a:cubicBezTo>
                    <a:cubicBezTo>
                      <a:pt x="10" y="44"/>
                      <a:pt x="10" y="44"/>
                      <a:pt x="10" y="44"/>
                    </a:cubicBezTo>
                    <a:cubicBezTo>
                      <a:pt x="10" y="44"/>
                      <a:pt x="10" y="44"/>
                      <a:pt x="10" y="44"/>
                    </a:cubicBezTo>
                    <a:cubicBezTo>
                      <a:pt x="10" y="44"/>
                      <a:pt x="10" y="44"/>
                      <a:pt x="10" y="44"/>
                    </a:cubicBezTo>
                    <a:cubicBezTo>
                      <a:pt x="10" y="44"/>
                      <a:pt x="10" y="44"/>
                      <a:pt x="10" y="44"/>
                    </a:cubicBezTo>
                    <a:cubicBezTo>
                      <a:pt x="10" y="44"/>
                      <a:pt x="10" y="44"/>
                      <a:pt x="10" y="44"/>
                    </a:cubicBezTo>
                    <a:close/>
                    <a:moveTo>
                      <a:pt x="77" y="82"/>
                    </a:moveTo>
                    <a:cubicBezTo>
                      <a:pt x="77" y="82"/>
                      <a:pt x="77" y="82"/>
                      <a:pt x="77" y="82"/>
                    </a:cubicBezTo>
                    <a:cubicBezTo>
                      <a:pt x="77" y="82"/>
                      <a:pt x="77" y="82"/>
                      <a:pt x="77" y="82"/>
                    </a:cubicBezTo>
                    <a:cubicBezTo>
                      <a:pt x="77" y="82"/>
                      <a:pt x="77" y="82"/>
                      <a:pt x="77" y="82"/>
                    </a:cubicBezTo>
                    <a:cubicBezTo>
                      <a:pt x="77" y="82"/>
                      <a:pt x="77" y="82"/>
                      <a:pt x="77" y="82"/>
                    </a:cubicBezTo>
                    <a:cubicBezTo>
                      <a:pt x="77" y="82"/>
                      <a:pt x="77" y="82"/>
                      <a:pt x="77" y="82"/>
                    </a:cubicBezTo>
                    <a:close/>
                    <a:moveTo>
                      <a:pt x="11" y="44"/>
                    </a:moveTo>
                    <a:cubicBezTo>
                      <a:pt x="11" y="44"/>
                      <a:pt x="11" y="44"/>
                      <a:pt x="11" y="44"/>
                    </a:cubicBezTo>
                    <a:cubicBezTo>
                      <a:pt x="11" y="44"/>
                      <a:pt x="11" y="44"/>
                      <a:pt x="11" y="44"/>
                    </a:cubicBezTo>
                    <a:cubicBezTo>
                      <a:pt x="11" y="44"/>
                      <a:pt x="11" y="44"/>
                      <a:pt x="11" y="44"/>
                    </a:cubicBezTo>
                    <a:cubicBezTo>
                      <a:pt x="11" y="44"/>
                      <a:pt x="11" y="44"/>
                      <a:pt x="11" y="44"/>
                    </a:cubicBezTo>
                    <a:cubicBezTo>
                      <a:pt x="11" y="44"/>
                      <a:pt x="11" y="44"/>
                      <a:pt x="11" y="44"/>
                    </a:cubicBezTo>
                    <a:cubicBezTo>
                      <a:pt x="11" y="44"/>
                      <a:pt x="11" y="44"/>
                      <a:pt x="11" y="44"/>
                    </a:cubicBezTo>
                    <a:close/>
                    <a:moveTo>
                      <a:pt x="99" y="94"/>
                    </a:moveTo>
                    <a:cubicBezTo>
                      <a:pt x="99" y="94"/>
                      <a:pt x="99" y="94"/>
                      <a:pt x="99" y="94"/>
                    </a:cubicBezTo>
                    <a:cubicBezTo>
                      <a:pt x="99" y="94"/>
                      <a:pt x="99" y="94"/>
                      <a:pt x="99" y="94"/>
                    </a:cubicBezTo>
                    <a:cubicBezTo>
                      <a:pt x="99" y="94"/>
                      <a:pt x="99" y="94"/>
                      <a:pt x="99" y="94"/>
                    </a:cubicBezTo>
                    <a:close/>
                    <a:moveTo>
                      <a:pt x="126" y="110"/>
                    </a:moveTo>
                    <a:cubicBezTo>
                      <a:pt x="126" y="110"/>
                      <a:pt x="126" y="110"/>
                      <a:pt x="126" y="110"/>
                    </a:cubicBezTo>
                    <a:cubicBezTo>
                      <a:pt x="126" y="110"/>
                      <a:pt x="126" y="110"/>
                      <a:pt x="126" y="110"/>
                    </a:cubicBezTo>
                    <a:cubicBezTo>
                      <a:pt x="127" y="109"/>
                      <a:pt x="127" y="109"/>
                      <a:pt x="127" y="109"/>
                    </a:cubicBezTo>
                    <a:cubicBezTo>
                      <a:pt x="127" y="109"/>
                      <a:pt x="127" y="109"/>
                      <a:pt x="127" y="109"/>
                    </a:cubicBezTo>
                    <a:cubicBezTo>
                      <a:pt x="127" y="109"/>
                      <a:pt x="127" y="109"/>
                      <a:pt x="127" y="109"/>
                    </a:cubicBezTo>
                    <a:cubicBezTo>
                      <a:pt x="127" y="109"/>
                      <a:pt x="127" y="109"/>
                      <a:pt x="127" y="109"/>
                    </a:cubicBezTo>
                    <a:cubicBezTo>
                      <a:pt x="127" y="109"/>
                      <a:pt x="127" y="109"/>
                      <a:pt x="127" y="109"/>
                    </a:cubicBezTo>
                    <a:cubicBezTo>
                      <a:pt x="126" y="109"/>
                      <a:pt x="126" y="109"/>
                      <a:pt x="126" y="109"/>
                    </a:cubicBezTo>
                    <a:cubicBezTo>
                      <a:pt x="126" y="109"/>
                      <a:pt x="126" y="109"/>
                      <a:pt x="126" y="109"/>
                    </a:cubicBezTo>
                    <a:cubicBezTo>
                      <a:pt x="126" y="109"/>
                      <a:pt x="126" y="109"/>
                      <a:pt x="126" y="109"/>
                    </a:cubicBezTo>
                    <a:cubicBezTo>
                      <a:pt x="126" y="109"/>
                      <a:pt x="126" y="109"/>
                      <a:pt x="126" y="109"/>
                    </a:cubicBezTo>
                    <a:cubicBezTo>
                      <a:pt x="126" y="109"/>
                      <a:pt x="126" y="109"/>
                      <a:pt x="126" y="109"/>
                    </a:cubicBezTo>
                    <a:cubicBezTo>
                      <a:pt x="126" y="109"/>
                      <a:pt x="126" y="109"/>
                      <a:pt x="126" y="109"/>
                    </a:cubicBezTo>
                    <a:cubicBezTo>
                      <a:pt x="126" y="109"/>
                      <a:pt x="126" y="109"/>
                      <a:pt x="126" y="109"/>
                    </a:cubicBezTo>
                    <a:cubicBezTo>
                      <a:pt x="126" y="109"/>
                      <a:pt x="126" y="109"/>
                      <a:pt x="126" y="109"/>
                    </a:cubicBezTo>
                    <a:cubicBezTo>
                      <a:pt x="126" y="109"/>
                      <a:pt x="126" y="109"/>
                      <a:pt x="126" y="109"/>
                    </a:cubicBezTo>
                    <a:cubicBezTo>
                      <a:pt x="126" y="109"/>
                      <a:pt x="126" y="109"/>
                      <a:pt x="126" y="109"/>
                    </a:cubicBezTo>
                    <a:cubicBezTo>
                      <a:pt x="126" y="109"/>
                      <a:pt x="126" y="109"/>
                      <a:pt x="126" y="109"/>
                    </a:cubicBezTo>
                    <a:cubicBezTo>
                      <a:pt x="126" y="109"/>
                      <a:pt x="126" y="109"/>
                      <a:pt x="126" y="109"/>
                    </a:cubicBezTo>
                    <a:cubicBezTo>
                      <a:pt x="126" y="109"/>
                      <a:pt x="126" y="109"/>
                      <a:pt x="126" y="109"/>
                    </a:cubicBezTo>
                    <a:cubicBezTo>
                      <a:pt x="126" y="108"/>
                      <a:pt x="126" y="108"/>
                      <a:pt x="126" y="108"/>
                    </a:cubicBezTo>
                    <a:cubicBezTo>
                      <a:pt x="126" y="108"/>
                      <a:pt x="126" y="108"/>
                      <a:pt x="126" y="108"/>
                    </a:cubicBezTo>
                    <a:cubicBezTo>
                      <a:pt x="126" y="108"/>
                      <a:pt x="126" y="108"/>
                      <a:pt x="126" y="108"/>
                    </a:cubicBezTo>
                    <a:cubicBezTo>
                      <a:pt x="126" y="108"/>
                      <a:pt x="126" y="108"/>
                      <a:pt x="126" y="108"/>
                    </a:cubicBezTo>
                    <a:cubicBezTo>
                      <a:pt x="126" y="108"/>
                      <a:pt x="126" y="108"/>
                      <a:pt x="126" y="108"/>
                    </a:cubicBezTo>
                    <a:cubicBezTo>
                      <a:pt x="126" y="108"/>
                      <a:pt x="126" y="108"/>
                      <a:pt x="126" y="108"/>
                    </a:cubicBezTo>
                    <a:cubicBezTo>
                      <a:pt x="126" y="108"/>
                      <a:pt x="126" y="108"/>
                      <a:pt x="126" y="108"/>
                    </a:cubicBezTo>
                    <a:cubicBezTo>
                      <a:pt x="126" y="108"/>
                      <a:pt x="126" y="108"/>
                      <a:pt x="126" y="108"/>
                    </a:cubicBezTo>
                    <a:cubicBezTo>
                      <a:pt x="126" y="108"/>
                      <a:pt x="126" y="108"/>
                      <a:pt x="126" y="108"/>
                    </a:cubicBezTo>
                    <a:cubicBezTo>
                      <a:pt x="126" y="108"/>
                      <a:pt x="126" y="108"/>
                      <a:pt x="126" y="108"/>
                    </a:cubicBezTo>
                    <a:cubicBezTo>
                      <a:pt x="126" y="108"/>
                      <a:pt x="126" y="108"/>
                      <a:pt x="126" y="108"/>
                    </a:cubicBezTo>
                    <a:cubicBezTo>
                      <a:pt x="126" y="108"/>
                      <a:pt x="126" y="108"/>
                      <a:pt x="126" y="108"/>
                    </a:cubicBezTo>
                    <a:cubicBezTo>
                      <a:pt x="126" y="108"/>
                      <a:pt x="126" y="108"/>
                      <a:pt x="126" y="108"/>
                    </a:cubicBezTo>
                    <a:cubicBezTo>
                      <a:pt x="126" y="108"/>
                      <a:pt x="126" y="108"/>
                      <a:pt x="126" y="108"/>
                    </a:cubicBezTo>
                    <a:cubicBezTo>
                      <a:pt x="126" y="108"/>
                      <a:pt x="126" y="108"/>
                      <a:pt x="126" y="108"/>
                    </a:cubicBezTo>
                    <a:cubicBezTo>
                      <a:pt x="125" y="107"/>
                      <a:pt x="125" y="107"/>
                      <a:pt x="125" y="107"/>
                    </a:cubicBezTo>
                    <a:cubicBezTo>
                      <a:pt x="125" y="107"/>
                      <a:pt x="125" y="107"/>
                      <a:pt x="125" y="107"/>
                    </a:cubicBezTo>
                    <a:cubicBezTo>
                      <a:pt x="125" y="107"/>
                      <a:pt x="125" y="107"/>
                      <a:pt x="125" y="107"/>
                    </a:cubicBezTo>
                    <a:cubicBezTo>
                      <a:pt x="125" y="107"/>
                      <a:pt x="125" y="107"/>
                      <a:pt x="125" y="107"/>
                    </a:cubicBezTo>
                    <a:cubicBezTo>
                      <a:pt x="125" y="107"/>
                      <a:pt x="125" y="107"/>
                      <a:pt x="125" y="107"/>
                    </a:cubicBezTo>
                    <a:cubicBezTo>
                      <a:pt x="125" y="107"/>
                      <a:pt x="125" y="107"/>
                      <a:pt x="125" y="107"/>
                    </a:cubicBezTo>
                    <a:cubicBezTo>
                      <a:pt x="125" y="107"/>
                      <a:pt x="125" y="107"/>
                      <a:pt x="125" y="107"/>
                    </a:cubicBezTo>
                    <a:cubicBezTo>
                      <a:pt x="125" y="107"/>
                      <a:pt x="125" y="107"/>
                      <a:pt x="125" y="107"/>
                    </a:cubicBezTo>
                    <a:cubicBezTo>
                      <a:pt x="125" y="108"/>
                      <a:pt x="125" y="108"/>
                      <a:pt x="125" y="108"/>
                    </a:cubicBezTo>
                    <a:cubicBezTo>
                      <a:pt x="125" y="108"/>
                      <a:pt x="125" y="108"/>
                      <a:pt x="125" y="108"/>
                    </a:cubicBezTo>
                    <a:cubicBezTo>
                      <a:pt x="125" y="108"/>
                      <a:pt x="125" y="108"/>
                      <a:pt x="125" y="108"/>
                    </a:cubicBezTo>
                    <a:cubicBezTo>
                      <a:pt x="125" y="108"/>
                      <a:pt x="125" y="108"/>
                      <a:pt x="125" y="108"/>
                    </a:cubicBezTo>
                    <a:cubicBezTo>
                      <a:pt x="125" y="108"/>
                      <a:pt x="125" y="108"/>
                      <a:pt x="125" y="108"/>
                    </a:cubicBezTo>
                    <a:cubicBezTo>
                      <a:pt x="126" y="108"/>
                      <a:pt x="126" y="108"/>
                      <a:pt x="126" y="108"/>
                    </a:cubicBezTo>
                    <a:cubicBezTo>
                      <a:pt x="125" y="108"/>
                      <a:pt x="125" y="108"/>
                      <a:pt x="125" y="108"/>
                    </a:cubicBezTo>
                    <a:cubicBezTo>
                      <a:pt x="126" y="109"/>
                      <a:pt x="126" y="109"/>
                      <a:pt x="126" y="109"/>
                    </a:cubicBezTo>
                    <a:cubicBezTo>
                      <a:pt x="126" y="109"/>
                      <a:pt x="126" y="109"/>
                      <a:pt x="126" y="109"/>
                    </a:cubicBezTo>
                    <a:cubicBezTo>
                      <a:pt x="126" y="109"/>
                      <a:pt x="126" y="109"/>
                      <a:pt x="126" y="109"/>
                    </a:cubicBezTo>
                    <a:cubicBezTo>
                      <a:pt x="126" y="109"/>
                      <a:pt x="126" y="109"/>
                      <a:pt x="126" y="109"/>
                    </a:cubicBezTo>
                    <a:cubicBezTo>
                      <a:pt x="126" y="109"/>
                      <a:pt x="126" y="109"/>
                      <a:pt x="126" y="109"/>
                    </a:cubicBezTo>
                    <a:cubicBezTo>
                      <a:pt x="126" y="109"/>
                      <a:pt x="126" y="109"/>
                      <a:pt x="126" y="109"/>
                    </a:cubicBezTo>
                    <a:cubicBezTo>
                      <a:pt x="126" y="109"/>
                      <a:pt x="126" y="109"/>
                      <a:pt x="126" y="109"/>
                    </a:cubicBezTo>
                    <a:cubicBezTo>
                      <a:pt x="126" y="109"/>
                      <a:pt x="126" y="109"/>
                      <a:pt x="126" y="109"/>
                    </a:cubicBezTo>
                    <a:cubicBezTo>
                      <a:pt x="126" y="110"/>
                      <a:pt x="126" y="110"/>
                      <a:pt x="126" y="110"/>
                    </a:cubicBezTo>
                    <a:close/>
                    <a:moveTo>
                      <a:pt x="79" y="82"/>
                    </a:moveTo>
                    <a:cubicBezTo>
                      <a:pt x="79" y="82"/>
                      <a:pt x="79" y="82"/>
                      <a:pt x="79" y="82"/>
                    </a:cubicBezTo>
                    <a:cubicBezTo>
                      <a:pt x="79" y="82"/>
                      <a:pt x="79" y="82"/>
                      <a:pt x="79" y="82"/>
                    </a:cubicBezTo>
                    <a:cubicBezTo>
                      <a:pt x="79" y="82"/>
                      <a:pt x="79" y="82"/>
                      <a:pt x="79" y="82"/>
                    </a:cubicBezTo>
                    <a:cubicBezTo>
                      <a:pt x="79" y="82"/>
                      <a:pt x="79" y="82"/>
                      <a:pt x="79" y="82"/>
                    </a:cubicBezTo>
                    <a:cubicBezTo>
                      <a:pt x="79" y="82"/>
                      <a:pt x="79" y="82"/>
                      <a:pt x="79" y="82"/>
                    </a:cubicBezTo>
                    <a:close/>
                    <a:moveTo>
                      <a:pt x="126" y="109"/>
                    </a:moveTo>
                    <a:cubicBezTo>
                      <a:pt x="126" y="109"/>
                      <a:pt x="126" y="109"/>
                      <a:pt x="126" y="109"/>
                    </a:cubicBezTo>
                    <a:cubicBezTo>
                      <a:pt x="126" y="109"/>
                      <a:pt x="126" y="109"/>
                      <a:pt x="126" y="109"/>
                    </a:cubicBezTo>
                    <a:cubicBezTo>
                      <a:pt x="126" y="109"/>
                      <a:pt x="126" y="109"/>
                      <a:pt x="126" y="109"/>
                    </a:cubicBezTo>
                    <a:cubicBezTo>
                      <a:pt x="126" y="109"/>
                      <a:pt x="126" y="109"/>
                      <a:pt x="126" y="109"/>
                    </a:cubicBezTo>
                    <a:cubicBezTo>
                      <a:pt x="126" y="109"/>
                      <a:pt x="126" y="109"/>
                      <a:pt x="126" y="109"/>
                    </a:cubicBezTo>
                    <a:cubicBezTo>
                      <a:pt x="125" y="109"/>
                      <a:pt x="125" y="109"/>
                      <a:pt x="125" y="109"/>
                    </a:cubicBezTo>
                    <a:lnTo>
                      <a:pt x="126" y="109"/>
                    </a:lnTo>
                    <a:close/>
                    <a:moveTo>
                      <a:pt x="20" y="49"/>
                    </a:moveTo>
                    <a:cubicBezTo>
                      <a:pt x="20" y="49"/>
                      <a:pt x="20" y="49"/>
                      <a:pt x="20" y="49"/>
                    </a:cubicBezTo>
                    <a:cubicBezTo>
                      <a:pt x="20" y="49"/>
                      <a:pt x="20" y="49"/>
                      <a:pt x="20" y="49"/>
                    </a:cubicBezTo>
                    <a:cubicBezTo>
                      <a:pt x="20" y="49"/>
                      <a:pt x="20" y="49"/>
                      <a:pt x="20" y="49"/>
                    </a:cubicBezTo>
                    <a:cubicBezTo>
                      <a:pt x="20" y="49"/>
                      <a:pt x="20" y="49"/>
                      <a:pt x="20" y="49"/>
                    </a:cubicBezTo>
                    <a:cubicBezTo>
                      <a:pt x="20" y="49"/>
                      <a:pt x="20" y="49"/>
                      <a:pt x="20" y="49"/>
                    </a:cubicBezTo>
                    <a:close/>
                    <a:moveTo>
                      <a:pt x="125" y="108"/>
                    </a:moveTo>
                    <a:cubicBezTo>
                      <a:pt x="125" y="108"/>
                      <a:pt x="125" y="108"/>
                      <a:pt x="125" y="108"/>
                    </a:cubicBezTo>
                    <a:cubicBezTo>
                      <a:pt x="125" y="108"/>
                      <a:pt x="125" y="108"/>
                      <a:pt x="125" y="108"/>
                    </a:cubicBezTo>
                    <a:cubicBezTo>
                      <a:pt x="125" y="108"/>
                      <a:pt x="125" y="108"/>
                      <a:pt x="125" y="108"/>
                    </a:cubicBezTo>
                    <a:close/>
                    <a:moveTo>
                      <a:pt x="102" y="94"/>
                    </a:moveTo>
                    <a:cubicBezTo>
                      <a:pt x="102" y="94"/>
                      <a:pt x="102" y="94"/>
                      <a:pt x="102" y="94"/>
                    </a:cubicBezTo>
                    <a:cubicBezTo>
                      <a:pt x="102" y="94"/>
                      <a:pt x="102" y="94"/>
                      <a:pt x="102" y="94"/>
                    </a:cubicBezTo>
                    <a:cubicBezTo>
                      <a:pt x="102" y="95"/>
                      <a:pt x="102" y="95"/>
                      <a:pt x="102" y="95"/>
                    </a:cubicBezTo>
                    <a:cubicBezTo>
                      <a:pt x="102" y="95"/>
                      <a:pt x="102" y="95"/>
                      <a:pt x="102" y="95"/>
                    </a:cubicBezTo>
                    <a:cubicBezTo>
                      <a:pt x="102" y="95"/>
                      <a:pt x="102" y="95"/>
                      <a:pt x="102" y="95"/>
                    </a:cubicBezTo>
                    <a:cubicBezTo>
                      <a:pt x="102" y="95"/>
                      <a:pt x="102" y="95"/>
                      <a:pt x="102" y="95"/>
                    </a:cubicBezTo>
                    <a:cubicBezTo>
                      <a:pt x="102" y="95"/>
                      <a:pt x="102" y="95"/>
                      <a:pt x="102" y="95"/>
                    </a:cubicBezTo>
                    <a:cubicBezTo>
                      <a:pt x="102" y="95"/>
                      <a:pt x="102" y="95"/>
                      <a:pt x="102" y="95"/>
                    </a:cubicBezTo>
                    <a:cubicBezTo>
                      <a:pt x="102" y="95"/>
                      <a:pt x="102" y="95"/>
                      <a:pt x="102" y="95"/>
                    </a:cubicBezTo>
                    <a:cubicBezTo>
                      <a:pt x="103" y="96"/>
                      <a:pt x="103" y="96"/>
                      <a:pt x="103" y="96"/>
                    </a:cubicBezTo>
                    <a:cubicBezTo>
                      <a:pt x="103" y="95"/>
                      <a:pt x="103" y="95"/>
                      <a:pt x="103" y="95"/>
                    </a:cubicBezTo>
                    <a:cubicBezTo>
                      <a:pt x="103" y="95"/>
                      <a:pt x="103" y="95"/>
                      <a:pt x="103" y="95"/>
                    </a:cubicBezTo>
                    <a:cubicBezTo>
                      <a:pt x="103" y="95"/>
                      <a:pt x="103" y="95"/>
                      <a:pt x="103" y="95"/>
                    </a:cubicBezTo>
                    <a:cubicBezTo>
                      <a:pt x="103" y="95"/>
                      <a:pt x="103" y="95"/>
                      <a:pt x="103" y="95"/>
                    </a:cubicBezTo>
                    <a:cubicBezTo>
                      <a:pt x="103" y="95"/>
                      <a:pt x="103" y="95"/>
                      <a:pt x="103" y="95"/>
                    </a:cubicBezTo>
                    <a:cubicBezTo>
                      <a:pt x="102" y="95"/>
                      <a:pt x="102" y="95"/>
                      <a:pt x="102" y="95"/>
                    </a:cubicBezTo>
                    <a:cubicBezTo>
                      <a:pt x="102" y="95"/>
                      <a:pt x="102" y="95"/>
                      <a:pt x="102" y="95"/>
                    </a:cubicBezTo>
                    <a:cubicBezTo>
                      <a:pt x="102" y="95"/>
                      <a:pt x="102" y="95"/>
                      <a:pt x="102" y="95"/>
                    </a:cubicBezTo>
                    <a:cubicBezTo>
                      <a:pt x="102" y="94"/>
                      <a:pt x="102" y="94"/>
                      <a:pt x="102" y="94"/>
                    </a:cubicBezTo>
                    <a:cubicBezTo>
                      <a:pt x="102" y="94"/>
                      <a:pt x="102" y="94"/>
                      <a:pt x="102" y="94"/>
                    </a:cubicBezTo>
                    <a:close/>
                    <a:moveTo>
                      <a:pt x="21" y="48"/>
                    </a:moveTo>
                    <a:cubicBezTo>
                      <a:pt x="21" y="48"/>
                      <a:pt x="21" y="48"/>
                      <a:pt x="21" y="48"/>
                    </a:cubicBezTo>
                    <a:cubicBezTo>
                      <a:pt x="21" y="48"/>
                      <a:pt x="21" y="48"/>
                      <a:pt x="21" y="48"/>
                    </a:cubicBezTo>
                    <a:cubicBezTo>
                      <a:pt x="21" y="48"/>
                      <a:pt x="21" y="48"/>
                      <a:pt x="21" y="48"/>
                    </a:cubicBezTo>
                    <a:cubicBezTo>
                      <a:pt x="21" y="48"/>
                      <a:pt x="21" y="48"/>
                      <a:pt x="21" y="48"/>
                    </a:cubicBezTo>
                    <a:cubicBezTo>
                      <a:pt x="21" y="48"/>
                      <a:pt x="21" y="48"/>
                      <a:pt x="21" y="48"/>
                    </a:cubicBezTo>
                    <a:close/>
                    <a:moveTo>
                      <a:pt x="112" y="100"/>
                    </a:moveTo>
                    <a:cubicBezTo>
                      <a:pt x="112" y="100"/>
                      <a:pt x="112" y="100"/>
                      <a:pt x="112" y="100"/>
                    </a:cubicBezTo>
                    <a:cubicBezTo>
                      <a:pt x="112" y="100"/>
                      <a:pt x="112" y="100"/>
                      <a:pt x="112" y="100"/>
                    </a:cubicBezTo>
                    <a:close/>
                    <a:moveTo>
                      <a:pt x="21" y="48"/>
                    </a:moveTo>
                    <a:cubicBezTo>
                      <a:pt x="21" y="48"/>
                      <a:pt x="21" y="48"/>
                      <a:pt x="21" y="48"/>
                    </a:cubicBezTo>
                    <a:cubicBezTo>
                      <a:pt x="21" y="48"/>
                      <a:pt x="21" y="48"/>
                      <a:pt x="21" y="48"/>
                    </a:cubicBezTo>
                    <a:cubicBezTo>
                      <a:pt x="21" y="48"/>
                      <a:pt x="21" y="48"/>
                      <a:pt x="21" y="48"/>
                    </a:cubicBezTo>
                    <a:close/>
                    <a:moveTo>
                      <a:pt x="113" y="100"/>
                    </a:moveTo>
                    <a:cubicBezTo>
                      <a:pt x="112" y="100"/>
                      <a:pt x="112" y="100"/>
                      <a:pt x="112" y="100"/>
                    </a:cubicBezTo>
                    <a:cubicBezTo>
                      <a:pt x="112" y="100"/>
                      <a:pt x="112" y="100"/>
                      <a:pt x="112" y="100"/>
                    </a:cubicBezTo>
                    <a:cubicBezTo>
                      <a:pt x="113" y="100"/>
                      <a:pt x="113" y="100"/>
                      <a:pt x="113" y="100"/>
                    </a:cubicBezTo>
                    <a:close/>
                    <a:moveTo>
                      <a:pt x="102" y="94"/>
                    </a:moveTo>
                    <a:cubicBezTo>
                      <a:pt x="102" y="94"/>
                      <a:pt x="102" y="94"/>
                      <a:pt x="102" y="94"/>
                    </a:cubicBezTo>
                    <a:cubicBezTo>
                      <a:pt x="102" y="94"/>
                      <a:pt x="102" y="94"/>
                      <a:pt x="102" y="94"/>
                    </a:cubicBezTo>
                    <a:cubicBezTo>
                      <a:pt x="102" y="94"/>
                      <a:pt x="102" y="94"/>
                      <a:pt x="102" y="94"/>
                    </a:cubicBezTo>
                    <a:cubicBezTo>
                      <a:pt x="102" y="94"/>
                      <a:pt x="102" y="94"/>
                      <a:pt x="102" y="94"/>
                    </a:cubicBezTo>
                    <a:close/>
                    <a:moveTo>
                      <a:pt x="100" y="92"/>
                    </a:moveTo>
                    <a:cubicBezTo>
                      <a:pt x="100" y="92"/>
                      <a:pt x="100" y="92"/>
                      <a:pt x="100" y="92"/>
                    </a:cubicBezTo>
                    <a:cubicBezTo>
                      <a:pt x="100" y="92"/>
                      <a:pt x="100" y="92"/>
                      <a:pt x="100" y="92"/>
                    </a:cubicBezTo>
                    <a:cubicBezTo>
                      <a:pt x="100" y="92"/>
                      <a:pt x="100" y="92"/>
                      <a:pt x="100" y="92"/>
                    </a:cubicBezTo>
                    <a:cubicBezTo>
                      <a:pt x="100" y="92"/>
                      <a:pt x="100" y="92"/>
                      <a:pt x="100" y="92"/>
                    </a:cubicBezTo>
                    <a:cubicBezTo>
                      <a:pt x="100" y="92"/>
                      <a:pt x="100" y="92"/>
                      <a:pt x="100" y="92"/>
                    </a:cubicBezTo>
                    <a:close/>
                    <a:moveTo>
                      <a:pt x="102" y="93"/>
                    </a:moveTo>
                    <a:cubicBezTo>
                      <a:pt x="102" y="93"/>
                      <a:pt x="102" y="93"/>
                      <a:pt x="102" y="93"/>
                    </a:cubicBezTo>
                    <a:cubicBezTo>
                      <a:pt x="102" y="93"/>
                      <a:pt x="102" y="93"/>
                      <a:pt x="102" y="93"/>
                    </a:cubicBezTo>
                    <a:cubicBezTo>
                      <a:pt x="102" y="93"/>
                      <a:pt x="102" y="93"/>
                      <a:pt x="102" y="93"/>
                    </a:cubicBezTo>
                    <a:cubicBezTo>
                      <a:pt x="102" y="93"/>
                      <a:pt x="102" y="93"/>
                      <a:pt x="102" y="93"/>
                    </a:cubicBezTo>
                    <a:cubicBezTo>
                      <a:pt x="102" y="93"/>
                      <a:pt x="102" y="93"/>
                      <a:pt x="102" y="93"/>
                    </a:cubicBezTo>
                    <a:cubicBezTo>
                      <a:pt x="102" y="93"/>
                      <a:pt x="102" y="93"/>
                      <a:pt x="102" y="93"/>
                    </a:cubicBezTo>
                    <a:cubicBezTo>
                      <a:pt x="102" y="93"/>
                      <a:pt x="102" y="93"/>
                      <a:pt x="102" y="93"/>
                    </a:cubicBezTo>
                    <a:cubicBezTo>
                      <a:pt x="102" y="93"/>
                      <a:pt x="102" y="93"/>
                      <a:pt x="102" y="93"/>
                    </a:cubicBezTo>
                    <a:cubicBezTo>
                      <a:pt x="102" y="93"/>
                      <a:pt x="102" y="93"/>
                      <a:pt x="102" y="93"/>
                    </a:cubicBezTo>
                    <a:cubicBezTo>
                      <a:pt x="102" y="93"/>
                      <a:pt x="102" y="93"/>
                      <a:pt x="102" y="93"/>
                    </a:cubicBezTo>
                    <a:cubicBezTo>
                      <a:pt x="102" y="93"/>
                      <a:pt x="102" y="93"/>
                      <a:pt x="102" y="93"/>
                    </a:cubicBezTo>
                    <a:cubicBezTo>
                      <a:pt x="102" y="93"/>
                      <a:pt x="102" y="93"/>
                      <a:pt x="102" y="93"/>
                    </a:cubicBezTo>
                    <a:cubicBezTo>
                      <a:pt x="102" y="93"/>
                      <a:pt x="102" y="93"/>
                      <a:pt x="102" y="93"/>
                    </a:cubicBezTo>
                    <a:cubicBezTo>
                      <a:pt x="102" y="93"/>
                      <a:pt x="102" y="93"/>
                      <a:pt x="102" y="93"/>
                    </a:cubicBezTo>
                    <a:cubicBezTo>
                      <a:pt x="102" y="93"/>
                      <a:pt x="102" y="93"/>
                      <a:pt x="102" y="93"/>
                    </a:cubicBezTo>
                    <a:cubicBezTo>
                      <a:pt x="102" y="93"/>
                      <a:pt x="102" y="93"/>
                      <a:pt x="102" y="93"/>
                    </a:cubicBezTo>
                    <a:cubicBezTo>
                      <a:pt x="102" y="93"/>
                      <a:pt x="102" y="93"/>
                      <a:pt x="102" y="93"/>
                    </a:cubicBezTo>
                    <a:cubicBezTo>
                      <a:pt x="102" y="93"/>
                      <a:pt x="102" y="93"/>
                      <a:pt x="102"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2"/>
                      <a:pt x="103" y="92"/>
                      <a:pt x="103" y="92"/>
                    </a:cubicBezTo>
                    <a:cubicBezTo>
                      <a:pt x="103" y="92"/>
                      <a:pt x="103" y="92"/>
                      <a:pt x="103" y="92"/>
                    </a:cubicBezTo>
                    <a:cubicBezTo>
                      <a:pt x="103" y="92"/>
                      <a:pt x="103" y="92"/>
                      <a:pt x="103" y="92"/>
                    </a:cubicBezTo>
                    <a:cubicBezTo>
                      <a:pt x="103" y="92"/>
                      <a:pt x="103" y="92"/>
                      <a:pt x="103" y="92"/>
                    </a:cubicBezTo>
                    <a:cubicBezTo>
                      <a:pt x="103" y="92"/>
                      <a:pt x="103" y="92"/>
                      <a:pt x="103" y="92"/>
                    </a:cubicBezTo>
                    <a:cubicBezTo>
                      <a:pt x="103" y="92"/>
                      <a:pt x="103" y="92"/>
                      <a:pt x="103" y="92"/>
                    </a:cubicBezTo>
                    <a:cubicBezTo>
                      <a:pt x="103" y="92"/>
                      <a:pt x="103" y="92"/>
                      <a:pt x="103" y="92"/>
                    </a:cubicBezTo>
                    <a:lnTo>
                      <a:pt x="102" y="93"/>
                    </a:lnTo>
                    <a:close/>
                    <a:moveTo>
                      <a:pt x="103" y="93"/>
                    </a:move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4" y="93"/>
                      <a:pt x="104" y="93"/>
                      <a:pt x="104" y="93"/>
                    </a:cubicBezTo>
                    <a:cubicBezTo>
                      <a:pt x="103" y="93"/>
                      <a:pt x="103" y="93"/>
                      <a:pt x="103" y="93"/>
                    </a:cubicBezTo>
                    <a:cubicBezTo>
                      <a:pt x="104" y="94"/>
                      <a:pt x="104" y="94"/>
                      <a:pt x="104" y="94"/>
                    </a:cubicBezTo>
                    <a:cubicBezTo>
                      <a:pt x="103" y="94"/>
                      <a:pt x="103" y="94"/>
                      <a:pt x="103" y="94"/>
                    </a:cubicBezTo>
                    <a:cubicBezTo>
                      <a:pt x="104" y="94"/>
                      <a:pt x="104" y="94"/>
                      <a:pt x="104" y="94"/>
                    </a:cubicBezTo>
                    <a:cubicBezTo>
                      <a:pt x="104" y="94"/>
                      <a:pt x="104" y="94"/>
                      <a:pt x="104" y="94"/>
                    </a:cubicBezTo>
                    <a:cubicBezTo>
                      <a:pt x="104" y="94"/>
                      <a:pt x="104" y="94"/>
                      <a:pt x="104" y="94"/>
                    </a:cubicBezTo>
                    <a:cubicBezTo>
                      <a:pt x="104" y="94"/>
                      <a:pt x="104" y="94"/>
                      <a:pt x="104" y="94"/>
                    </a:cubicBezTo>
                    <a:cubicBezTo>
                      <a:pt x="104" y="94"/>
                      <a:pt x="104" y="94"/>
                      <a:pt x="104" y="94"/>
                    </a:cubicBezTo>
                    <a:cubicBezTo>
                      <a:pt x="104" y="94"/>
                      <a:pt x="104" y="94"/>
                      <a:pt x="104" y="94"/>
                    </a:cubicBezTo>
                    <a:cubicBezTo>
                      <a:pt x="104" y="93"/>
                      <a:pt x="104" y="93"/>
                      <a:pt x="104"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lose/>
                    <a:moveTo>
                      <a:pt x="23" y="48"/>
                    </a:moveTo>
                    <a:cubicBezTo>
                      <a:pt x="23" y="48"/>
                      <a:pt x="23" y="48"/>
                      <a:pt x="23" y="48"/>
                    </a:cubicBezTo>
                    <a:cubicBezTo>
                      <a:pt x="23" y="48"/>
                      <a:pt x="23" y="48"/>
                      <a:pt x="23" y="48"/>
                    </a:cubicBezTo>
                    <a:cubicBezTo>
                      <a:pt x="23" y="48"/>
                      <a:pt x="23" y="48"/>
                      <a:pt x="23" y="48"/>
                    </a:cubicBezTo>
                    <a:cubicBezTo>
                      <a:pt x="23" y="48"/>
                      <a:pt x="23" y="48"/>
                      <a:pt x="23" y="48"/>
                    </a:cubicBezTo>
                    <a:cubicBezTo>
                      <a:pt x="23" y="48"/>
                      <a:pt x="23" y="48"/>
                      <a:pt x="23" y="48"/>
                    </a:cubicBezTo>
                    <a:cubicBezTo>
                      <a:pt x="23" y="48"/>
                      <a:pt x="23" y="48"/>
                      <a:pt x="23" y="48"/>
                    </a:cubicBezTo>
                    <a:close/>
                    <a:moveTo>
                      <a:pt x="23" y="48"/>
                    </a:moveTo>
                    <a:cubicBezTo>
                      <a:pt x="23" y="48"/>
                      <a:pt x="23" y="48"/>
                      <a:pt x="23" y="48"/>
                    </a:cubicBezTo>
                    <a:cubicBezTo>
                      <a:pt x="23" y="48"/>
                      <a:pt x="23" y="48"/>
                      <a:pt x="23" y="48"/>
                    </a:cubicBezTo>
                    <a:cubicBezTo>
                      <a:pt x="23" y="48"/>
                      <a:pt x="23" y="48"/>
                      <a:pt x="23" y="48"/>
                    </a:cubicBezTo>
                    <a:close/>
                    <a:moveTo>
                      <a:pt x="102" y="92"/>
                    </a:moveTo>
                    <a:cubicBezTo>
                      <a:pt x="102" y="92"/>
                      <a:pt x="102" y="92"/>
                      <a:pt x="102" y="92"/>
                    </a:cubicBezTo>
                    <a:cubicBezTo>
                      <a:pt x="102" y="92"/>
                      <a:pt x="102" y="92"/>
                      <a:pt x="102" y="92"/>
                    </a:cubicBezTo>
                    <a:cubicBezTo>
                      <a:pt x="102" y="92"/>
                      <a:pt x="102" y="92"/>
                      <a:pt x="102" y="92"/>
                    </a:cubicBezTo>
                    <a:cubicBezTo>
                      <a:pt x="103" y="92"/>
                      <a:pt x="103" y="92"/>
                      <a:pt x="103" y="92"/>
                    </a:cubicBezTo>
                    <a:cubicBezTo>
                      <a:pt x="103" y="92"/>
                      <a:pt x="103" y="92"/>
                      <a:pt x="103" y="92"/>
                    </a:cubicBezTo>
                    <a:cubicBezTo>
                      <a:pt x="103" y="92"/>
                      <a:pt x="103" y="92"/>
                      <a:pt x="103" y="92"/>
                    </a:cubicBezTo>
                    <a:cubicBezTo>
                      <a:pt x="102" y="92"/>
                      <a:pt x="102" y="92"/>
                      <a:pt x="102" y="92"/>
                    </a:cubicBezTo>
                    <a:cubicBezTo>
                      <a:pt x="102" y="92"/>
                      <a:pt x="102" y="92"/>
                      <a:pt x="102" y="92"/>
                    </a:cubicBezTo>
                    <a:cubicBezTo>
                      <a:pt x="102" y="92"/>
                      <a:pt x="102" y="92"/>
                      <a:pt x="102" y="92"/>
                    </a:cubicBezTo>
                    <a:cubicBezTo>
                      <a:pt x="102" y="92"/>
                      <a:pt x="102" y="92"/>
                      <a:pt x="102" y="92"/>
                    </a:cubicBezTo>
                    <a:cubicBezTo>
                      <a:pt x="102" y="93"/>
                      <a:pt x="102" y="93"/>
                      <a:pt x="102" y="93"/>
                    </a:cubicBezTo>
                    <a:cubicBezTo>
                      <a:pt x="102" y="92"/>
                      <a:pt x="102" y="92"/>
                      <a:pt x="102" y="92"/>
                    </a:cubicBezTo>
                    <a:cubicBezTo>
                      <a:pt x="102" y="93"/>
                      <a:pt x="102" y="93"/>
                      <a:pt x="102" y="93"/>
                    </a:cubicBezTo>
                    <a:cubicBezTo>
                      <a:pt x="102" y="92"/>
                      <a:pt x="102" y="92"/>
                      <a:pt x="102" y="92"/>
                    </a:cubicBezTo>
                    <a:cubicBezTo>
                      <a:pt x="102" y="92"/>
                      <a:pt x="102" y="92"/>
                      <a:pt x="102" y="92"/>
                    </a:cubicBezTo>
                    <a:cubicBezTo>
                      <a:pt x="102" y="92"/>
                      <a:pt x="102" y="92"/>
                      <a:pt x="102" y="92"/>
                    </a:cubicBezTo>
                    <a:cubicBezTo>
                      <a:pt x="102" y="92"/>
                      <a:pt x="102" y="92"/>
                      <a:pt x="102" y="92"/>
                    </a:cubicBezTo>
                    <a:cubicBezTo>
                      <a:pt x="102" y="92"/>
                      <a:pt x="102" y="92"/>
                      <a:pt x="102" y="92"/>
                    </a:cubicBezTo>
                    <a:cubicBezTo>
                      <a:pt x="102" y="92"/>
                      <a:pt x="102" y="92"/>
                      <a:pt x="102" y="92"/>
                    </a:cubicBezTo>
                    <a:cubicBezTo>
                      <a:pt x="102" y="92"/>
                      <a:pt x="102" y="92"/>
                      <a:pt x="102" y="92"/>
                    </a:cubicBezTo>
                    <a:close/>
                    <a:moveTo>
                      <a:pt x="111" y="97"/>
                    </a:moveTo>
                    <a:cubicBezTo>
                      <a:pt x="111" y="97"/>
                      <a:pt x="111" y="97"/>
                      <a:pt x="111" y="97"/>
                    </a:cubicBezTo>
                    <a:cubicBezTo>
                      <a:pt x="111" y="97"/>
                      <a:pt x="111" y="97"/>
                      <a:pt x="111" y="97"/>
                    </a:cubicBezTo>
                    <a:close/>
                    <a:moveTo>
                      <a:pt x="57" y="67"/>
                    </a:moveTo>
                    <a:cubicBezTo>
                      <a:pt x="57" y="67"/>
                      <a:pt x="57" y="67"/>
                      <a:pt x="57" y="67"/>
                    </a:cubicBezTo>
                    <a:cubicBezTo>
                      <a:pt x="57" y="67"/>
                      <a:pt x="57" y="67"/>
                      <a:pt x="57" y="67"/>
                    </a:cubicBezTo>
                    <a:cubicBezTo>
                      <a:pt x="57" y="67"/>
                      <a:pt x="57" y="67"/>
                      <a:pt x="57" y="67"/>
                    </a:cubicBezTo>
                    <a:cubicBezTo>
                      <a:pt x="57" y="67"/>
                      <a:pt x="57" y="67"/>
                      <a:pt x="57" y="67"/>
                    </a:cubicBezTo>
                    <a:close/>
                    <a:moveTo>
                      <a:pt x="24" y="48"/>
                    </a:moveTo>
                    <a:cubicBezTo>
                      <a:pt x="24" y="48"/>
                      <a:pt x="24" y="48"/>
                      <a:pt x="24" y="48"/>
                    </a:cubicBezTo>
                    <a:cubicBezTo>
                      <a:pt x="24" y="47"/>
                      <a:pt x="24" y="47"/>
                      <a:pt x="24" y="47"/>
                    </a:cubicBezTo>
                    <a:cubicBezTo>
                      <a:pt x="24" y="47"/>
                      <a:pt x="24" y="47"/>
                      <a:pt x="24" y="47"/>
                    </a:cubicBezTo>
                    <a:cubicBezTo>
                      <a:pt x="24" y="47"/>
                      <a:pt x="24" y="47"/>
                      <a:pt x="24" y="47"/>
                    </a:cubicBezTo>
                    <a:cubicBezTo>
                      <a:pt x="24" y="47"/>
                      <a:pt x="24" y="47"/>
                      <a:pt x="24" y="47"/>
                    </a:cubicBezTo>
                    <a:cubicBezTo>
                      <a:pt x="24" y="47"/>
                      <a:pt x="24" y="47"/>
                      <a:pt x="24" y="47"/>
                    </a:cubicBezTo>
                    <a:cubicBezTo>
                      <a:pt x="24" y="48"/>
                      <a:pt x="24" y="48"/>
                      <a:pt x="24" y="48"/>
                    </a:cubicBezTo>
                    <a:cubicBezTo>
                      <a:pt x="24" y="48"/>
                      <a:pt x="24" y="48"/>
                      <a:pt x="24" y="48"/>
                    </a:cubicBezTo>
                    <a:cubicBezTo>
                      <a:pt x="23" y="48"/>
                      <a:pt x="23" y="48"/>
                      <a:pt x="23" y="48"/>
                    </a:cubicBezTo>
                    <a:cubicBezTo>
                      <a:pt x="24" y="48"/>
                      <a:pt x="24" y="48"/>
                      <a:pt x="24" y="48"/>
                    </a:cubicBezTo>
                    <a:cubicBezTo>
                      <a:pt x="24" y="48"/>
                      <a:pt x="24" y="48"/>
                      <a:pt x="24" y="48"/>
                    </a:cubicBezTo>
                    <a:cubicBezTo>
                      <a:pt x="24" y="48"/>
                      <a:pt x="24" y="48"/>
                      <a:pt x="24" y="48"/>
                    </a:cubicBezTo>
                    <a:cubicBezTo>
                      <a:pt x="24" y="48"/>
                      <a:pt x="24" y="48"/>
                      <a:pt x="24" y="48"/>
                    </a:cubicBezTo>
                    <a:cubicBezTo>
                      <a:pt x="24" y="47"/>
                      <a:pt x="24" y="47"/>
                      <a:pt x="24" y="47"/>
                    </a:cubicBezTo>
                    <a:lnTo>
                      <a:pt x="24" y="48"/>
                    </a:lnTo>
                    <a:close/>
                    <a:moveTo>
                      <a:pt x="111" y="97"/>
                    </a:moveTo>
                    <a:cubicBezTo>
                      <a:pt x="111" y="97"/>
                      <a:pt x="111" y="97"/>
                      <a:pt x="111" y="97"/>
                    </a:cubicBezTo>
                    <a:cubicBezTo>
                      <a:pt x="111" y="97"/>
                      <a:pt x="111" y="97"/>
                      <a:pt x="111" y="97"/>
                    </a:cubicBezTo>
                    <a:cubicBezTo>
                      <a:pt x="111" y="97"/>
                      <a:pt x="111" y="97"/>
                      <a:pt x="111" y="97"/>
                    </a:cubicBezTo>
                    <a:close/>
                    <a:moveTo>
                      <a:pt x="112" y="98"/>
                    </a:moveTo>
                    <a:cubicBezTo>
                      <a:pt x="112" y="98"/>
                      <a:pt x="112" y="98"/>
                      <a:pt x="112" y="98"/>
                    </a:cubicBezTo>
                    <a:cubicBezTo>
                      <a:pt x="112" y="98"/>
                      <a:pt x="112" y="98"/>
                      <a:pt x="112" y="98"/>
                    </a:cubicBezTo>
                    <a:cubicBezTo>
                      <a:pt x="112" y="98"/>
                      <a:pt x="112" y="98"/>
                      <a:pt x="112" y="98"/>
                    </a:cubicBezTo>
                    <a:cubicBezTo>
                      <a:pt x="112" y="98"/>
                      <a:pt x="112" y="98"/>
                      <a:pt x="112" y="98"/>
                    </a:cubicBezTo>
                    <a:close/>
                    <a:moveTo>
                      <a:pt x="29" y="48"/>
                    </a:moveTo>
                    <a:cubicBezTo>
                      <a:pt x="28" y="48"/>
                      <a:pt x="28" y="48"/>
                      <a:pt x="28" y="48"/>
                    </a:cubicBezTo>
                    <a:cubicBezTo>
                      <a:pt x="28" y="48"/>
                      <a:pt x="28" y="48"/>
                      <a:pt x="28" y="48"/>
                    </a:cubicBezTo>
                    <a:cubicBezTo>
                      <a:pt x="28" y="48"/>
                      <a:pt x="28" y="48"/>
                      <a:pt x="28" y="48"/>
                    </a:cubicBezTo>
                    <a:cubicBezTo>
                      <a:pt x="28" y="48"/>
                      <a:pt x="28" y="48"/>
                      <a:pt x="28" y="48"/>
                    </a:cubicBezTo>
                    <a:cubicBezTo>
                      <a:pt x="28" y="48"/>
                      <a:pt x="28" y="48"/>
                      <a:pt x="28" y="48"/>
                    </a:cubicBezTo>
                    <a:cubicBezTo>
                      <a:pt x="28" y="48"/>
                      <a:pt x="28" y="48"/>
                      <a:pt x="28" y="48"/>
                    </a:cubicBezTo>
                    <a:cubicBezTo>
                      <a:pt x="28" y="48"/>
                      <a:pt x="28" y="48"/>
                      <a:pt x="28" y="48"/>
                    </a:cubicBezTo>
                    <a:cubicBezTo>
                      <a:pt x="28" y="48"/>
                      <a:pt x="28" y="48"/>
                      <a:pt x="28"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9"/>
                      <a:pt x="27" y="49"/>
                      <a:pt x="27" y="49"/>
                    </a:cubicBezTo>
                    <a:cubicBezTo>
                      <a:pt x="27" y="49"/>
                      <a:pt x="27" y="49"/>
                      <a:pt x="27" y="49"/>
                    </a:cubicBezTo>
                    <a:cubicBezTo>
                      <a:pt x="27" y="49"/>
                      <a:pt x="27" y="49"/>
                      <a:pt x="27" y="49"/>
                    </a:cubicBezTo>
                    <a:cubicBezTo>
                      <a:pt x="27" y="49"/>
                      <a:pt x="27" y="49"/>
                      <a:pt x="27" y="49"/>
                    </a:cubicBezTo>
                    <a:cubicBezTo>
                      <a:pt x="27" y="49"/>
                      <a:pt x="27" y="49"/>
                      <a:pt x="27" y="49"/>
                    </a:cubicBezTo>
                    <a:cubicBezTo>
                      <a:pt x="27" y="49"/>
                      <a:pt x="27" y="49"/>
                      <a:pt x="27" y="49"/>
                    </a:cubicBezTo>
                    <a:cubicBezTo>
                      <a:pt x="27" y="49"/>
                      <a:pt x="27" y="49"/>
                      <a:pt x="27" y="49"/>
                    </a:cubicBezTo>
                    <a:cubicBezTo>
                      <a:pt x="27" y="49"/>
                      <a:pt x="27" y="49"/>
                      <a:pt x="27" y="49"/>
                    </a:cubicBezTo>
                    <a:cubicBezTo>
                      <a:pt x="27" y="49"/>
                      <a:pt x="27" y="49"/>
                      <a:pt x="27" y="49"/>
                    </a:cubicBezTo>
                    <a:cubicBezTo>
                      <a:pt x="27" y="49"/>
                      <a:pt x="27" y="49"/>
                      <a:pt x="27" y="49"/>
                    </a:cubicBezTo>
                    <a:cubicBezTo>
                      <a:pt x="27" y="49"/>
                      <a:pt x="27" y="49"/>
                      <a:pt x="27" y="49"/>
                    </a:cubicBezTo>
                    <a:cubicBezTo>
                      <a:pt x="27" y="49"/>
                      <a:pt x="27" y="49"/>
                      <a:pt x="27" y="49"/>
                    </a:cubicBezTo>
                    <a:cubicBezTo>
                      <a:pt x="27" y="48"/>
                      <a:pt x="27" y="48"/>
                      <a:pt x="27" y="48"/>
                    </a:cubicBezTo>
                    <a:cubicBezTo>
                      <a:pt x="27" y="48"/>
                      <a:pt x="27" y="48"/>
                      <a:pt x="27" y="48"/>
                    </a:cubicBezTo>
                    <a:cubicBezTo>
                      <a:pt x="27" y="48"/>
                      <a:pt x="27" y="48"/>
                      <a:pt x="27" y="48"/>
                    </a:cubicBezTo>
                    <a:cubicBezTo>
                      <a:pt x="26" y="48"/>
                      <a:pt x="26" y="48"/>
                      <a:pt x="26" y="48"/>
                    </a:cubicBezTo>
                    <a:cubicBezTo>
                      <a:pt x="26" y="48"/>
                      <a:pt x="26" y="48"/>
                      <a:pt x="26" y="48"/>
                    </a:cubicBezTo>
                    <a:cubicBezTo>
                      <a:pt x="26" y="48"/>
                      <a:pt x="26" y="48"/>
                      <a:pt x="26" y="48"/>
                    </a:cubicBezTo>
                    <a:cubicBezTo>
                      <a:pt x="26" y="48"/>
                      <a:pt x="26" y="48"/>
                      <a:pt x="26" y="48"/>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8" y="47"/>
                      <a:pt x="28" y="47"/>
                      <a:pt x="28" y="47"/>
                    </a:cubicBezTo>
                    <a:cubicBezTo>
                      <a:pt x="28" y="47"/>
                      <a:pt x="28" y="47"/>
                      <a:pt x="28" y="47"/>
                    </a:cubicBezTo>
                    <a:cubicBezTo>
                      <a:pt x="28" y="48"/>
                      <a:pt x="28" y="48"/>
                      <a:pt x="28" y="48"/>
                    </a:cubicBezTo>
                    <a:cubicBezTo>
                      <a:pt x="28" y="48"/>
                      <a:pt x="28" y="48"/>
                      <a:pt x="28" y="48"/>
                    </a:cubicBezTo>
                    <a:cubicBezTo>
                      <a:pt x="28" y="48"/>
                      <a:pt x="28" y="48"/>
                      <a:pt x="28" y="48"/>
                    </a:cubicBezTo>
                    <a:cubicBezTo>
                      <a:pt x="28" y="48"/>
                      <a:pt x="28" y="48"/>
                      <a:pt x="28" y="48"/>
                    </a:cubicBezTo>
                    <a:cubicBezTo>
                      <a:pt x="28" y="48"/>
                      <a:pt x="28" y="48"/>
                      <a:pt x="28" y="48"/>
                    </a:cubicBezTo>
                    <a:cubicBezTo>
                      <a:pt x="28" y="48"/>
                      <a:pt x="28" y="48"/>
                      <a:pt x="28" y="48"/>
                    </a:cubicBezTo>
                    <a:cubicBezTo>
                      <a:pt x="28" y="48"/>
                      <a:pt x="28" y="48"/>
                      <a:pt x="28" y="48"/>
                    </a:cubicBezTo>
                    <a:cubicBezTo>
                      <a:pt x="28" y="48"/>
                      <a:pt x="28" y="48"/>
                      <a:pt x="28" y="48"/>
                    </a:cubicBezTo>
                    <a:cubicBezTo>
                      <a:pt x="28" y="48"/>
                      <a:pt x="28" y="48"/>
                      <a:pt x="28" y="48"/>
                    </a:cubicBezTo>
                    <a:cubicBezTo>
                      <a:pt x="28" y="48"/>
                      <a:pt x="28" y="48"/>
                      <a:pt x="28" y="48"/>
                    </a:cubicBezTo>
                    <a:cubicBezTo>
                      <a:pt x="28" y="47"/>
                      <a:pt x="28" y="47"/>
                      <a:pt x="28" y="47"/>
                    </a:cubicBezTo>
                    <a:cubicBezTo>
                      <a:pt x="28" y="47"/>
                      <a:pt x="28" y="47"/>
                      <a:pt x="28" y="47"/>
                    </a:cubicBezTo>
                    <a:cubicBezTo>
                      <a:pt x="28" y="47"/>
                      <a:pt x="28" y="47"/>
                      <a:pt x="28" y="47"/>
                    </a:cubicBezTo>
                    <a:cubicBezTo>
                      <a:pt x="28" y="47"/>
                      <a:pt x="28" y="47"/>
                      <a:pt x="28" y="47"/>
                    </a:cubicBezTo>
                    <a:cubicBezTo>
                      <a:pt x="28" y="47"/>
                      <a:pt x="28" y="47"/>
                      <a:pt x="28" y="47"/>
                    </a:cubicBezTo>
                    <a:cubicBezTo>
                      <a:pt x="29" y="47"/>
                      <a:pt x="29" y="47"/>
                      <a:pt x="29" y="47"/>
                    </a:cubicBezTo>
                    <a:cubicBezTo>
                      <a:pt x="29" y="47"/>
                      <a:pt x="29" y="47"/>
                      <a:pt x="29" y="47"/>
                    </a:cubicBezTo>
                    <a:cubicBezTo>
                      <a:pt x="29" y="47"/>
                      <a:pt x="29" y="47"/>
                      <a:pt x="29" y="47"/>
                    </a:cubicBezTo>
                    <a:cubicBezTo>
                      <a:pt x="29" y="48"/>
                      <a:pt x="29" y="48"/>
                      <a:pt x="29" y="48"/>
                    </a:cubicBezTo>
                    <a:cubicBezTo>
                      <a:pt x="29" y="48"/>
                      <a:pt x="29" y="48"/>
                      <a:pt x="29" y="48"/>
                    </a:cubicBezTo>
                    <a:close/>
                    <a:moveTo>
                      <a:pt x="24" y="48"/>
                    </a:moveTo>
                    <a:cubicBezTo>
                      <a:pt x="24" y="48"/>
                      <a:pt x="24" y="48"/>
                      <a:pt x="24" y="48"/>
                    </a:cubicBezTo>
                    <a:cubicBezTo>
                      <a:pt x="25" y="47"/>
                      <a:pt x="25" y="47"/>
                      <a:pt x="25" y="47"/>
                    </a:cubicBezTo>
                    <a:cubicBezTo>
                      <a:pt x="25" y="47"/>
                      <a:pt x="25" y="47"/>
                      <a:pt x="25" y="47"/>
                    </a:cubicBezTo>
                    <a:cubicBezTo>
                      <a:pt x="25" y="48"/>
                      <a:pt x="25" y="48"/>
                      <a:pt x="25" y="48"/>
                    </a:cubicBezTo>
                    <a:cubicBezTo>
                      <a:pt x="25" y="48"/>
                      <a:pt x="25" y="48"/>
                      <a:pt x="25" y="48"/>
                    </a:cubicBezTo>
                    <a:cubicBezTo>
                      <a:pt x="25" y="47"/>
                      <a:pt x="25" y="47"/>
                      <a:pt x="25" y="47"/>
                    </a:cubicBezTo>
                    <a:cubicBezTo>
                      <a:pt x="25" y="48"/>
                      <a:pt x="25" y="48"/>
                      <a:pt x="25" y="48"/>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4" y="47"/>
                      <a:pt x="24" y="47"/>
                      <a:pt x="24" y="47"/>
                    </a:cubicBezTo>
                    <a:cubicBezTo>
                      <a:pt x="24" y="47"/>
                      <a:pt x="24" y="47"/>
                      <a:pt x="24" y="47"/>
                    </a:cubicBezTo>
                    <a:cubicBezTo>
                      <a:pt x="24" y="48"/>
                      <a:pt x="24" y="48"/>
                      <a:pt x="24" y="48"/>
                    </a:cubicBezTo>
                    <a:cubicBezTo>
                      <a:pt x="24" y="48"/>
                      <a:pt x="24" y="48"/>
                      <a:pt x="24" y="48"/>
                    </a:cubicBezTo>
                    <a:cubicBezTo>
                      <a:pt x="24" y="48"/>
                      <a:pt x="24" y="48"/>
                      <a:pt x="24" y="48"/>
                    </a:cubicBezTo>
                    <a:close/>
                    <a:moveTo>
                      <a:pt x="111" y="97"/>
                    </a:moveTo>
                    <a:cubicBezTo>
                      <a:pt x="111" y="97"/>
                      <a:pt x="111" y="97"/>
                      <a:pt x="111" y="97"/>
                    </a:cubicBezTo>
                    <a:cubicBezTo>
                      <a:pt x="111" y="97"/>
                      <a:pt x="111" y="97"/>
                      <a:pt x="111" y="97"/>
                    </a:cubicBezTo>
                    <a:cubicBezTo>
                      <a:pt x="111" y="96"/>
                      <a:pt x="111" y="96"/>
                      <a:pt x="111" y="96"/>
                    </a:cubicBezTo>
                    <a:lnTo>
                      <a:pt x="111" y="97"/>
                    </a:lnTo>
                    <a:close/>
                    <a:moveTo>
                      <a:pt x="103" y="92"/>
                    </a:moveTo>
                    <a:cubicBezTo>
                      <a:pt x="103" y="92"/>
                      <a:pt x="103" y="92"/>
                      <a:pt x="103" y="92"/>
                    </a:cubicBezTo>
                    <a:cubicBezTo>
                      <a:pt x="103" y="92"/>
                      <a:pt x="103" y="92"/>
                      <a:pt x="103" y="92"/>
                    </a:cubicBezTo>
                    <a:cubicBezTo>
                      <a:pt x="103" y="92"/>
                      <a:pt x="103" y="92"/>
                      <a:pt x="103" y="92"/>
                    </a:cubicBezTo>
                    <a:cubicBezTo>
                      <a:pt x="103" y="92"/>
                      <a:pt x="103" y="92"/>
                      <a:pt x="103" y="92"/>
                    </a:cubicBezTo>
                    <a:close/>
                    <a:moveTo>
                      <a:pt x="26" y="47"/>
                    </a:moveTo>
                    <a:cubicBezTo>
                      <a:pt x="26" y="47"/>
                      <a:pt x="26" y="47"/>
                      <a:pt x="26" y="47"/>
                    </a:cubicBezTo>
                    <a:cubicBezTo>
                      <a:pt x="26" y="47"/>
                      <a:pt x="26" y="47"/>
                      <a:pt x="26" y="47"/>
                    </a:cubicBezTo>
                    <a:cubicBezTo>
                      <a:pt x="25" y="47"/>
                      <a:pt x="25" y="47"/>
                      <a:pt x="25" y="47"/>
                    </a:cubicBezTo>
                    <a:cubicBezTo>
                      <a:pt x="26" y="47"/>
                      <a:pt x="26" y="47"/>
                      <a:pt x="26" y="47"/>
                    </a:cubicBezTo>
                    <a:close/>
                    <a:moveTo>
                      <a:pt x="26" y="47"/>
                    </a:move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6" y="47"/>
                      <a:pt x="26" y="47"/>
                      <a:pt x="26" y="47"/>
                    </a:cubicBezTo>
                    <a:close/>
                    <a:moveTo>
                      <a:pt x="78" y="75"/>
                    </a:moveTo>
                    <a:cubicBezTo>
                      <a:pt x="78" y="75"/>
                      <a:pt x="78" y="75"/>
                      <a:pt x="78" y="75"/>
                    </a:cubicBezTo>
                    <a:cubicBezTo>
                      <a:pt x="78" y="75"/>
                      <a:pt x="78" y="75"/>
                      <a:pt x="78" y="75"/>
                    </a:cubicBezTo>
                    <a:cubicBezTo>
                      <a:pt x="78" y="75"/>
                      <a:pt x="78" y="75"/>
                      <a:pt x="78" y="75"/>
                    </a:cubicBezTo>
                    <a:cubicBezTo>
                      <a:pt x="77" y="76"/>
                      <a:pt x="77" y="76"/>
                      <a:pt x="77" y="76"/>
                    </a:cubicBezTo>
                    <a:cubicBezTo>
                      <a:pt x="77" y="76"/>
                      <a:pt x="77" y="76"/>
                      <a:pt x="77" y="76"/>
                    </a:cubicBezTo>
                    <a:cubicBezTo>
                      <a:pt x="77" y="76"/>
                      <a:pt x="77" y="76"/>
                      <a:pt x="77" y="76"/>
                    </a:cubicBezTo>
                    <a:cubicBezTo>
                      <a:pt x="77" y="76"/>
                      <a:pt x="77" y="76"/>
                      <a:pt x="77" y="76"/>
                    </a:cubicBezTo>
                    <a:cubicBezTo>
                      <a:pt x="77" y="76"/>
                      <a:pt x="77" y="76"/>
                      <a:pt x="77" y="76"/>
                    </a:cubicBezTo>
                    <a:cubicBezTo>
                      <a:pt x="77" y="76"/>
                      <a:pt x="77" y="76"/>
                      <a:pt x="77" y="76"/>
                    </a:cubicBezTo>
                    <a:cubicBezTo>
                      <a:pt x="78" y="76"/>
                      <a:pt x="78" y="76"/>
                      <a:pt x="78" y="76"/>
                    </a:cubicBezTo>
                    <a:cubicBezTo>
                      <a:pt x="78" y="76"/>
                      <a:pt x="78" y="76"/>
                      <a:pt x="78" y="76"/>
                    </a:cubicBezTo>
                    <a:cubicBezTo>
                      <a:pt x="78" y="76"/>
                      <a:pt x="78" y="76"/>
                      <a:pt x="78" y="76"/>
                    </a:cubicBezTo>
                    <a:cubicBezTo>
                      <a:pt x="78" y="76"/>
                      <a:pt x="78" y="76"/>
                      <a:pt x="78" y="76"/>
                    </a:cubicBezTo>
                    <a:cubicBezTo>
                      <a:pt x="78" y="76"/>
                      <a:pt x="78" y="76"/>
                      <a:pt x="78" y="76"/>
                    </a:cubicBezTo>
                    <a:lnTo>
                      <a:pt x="78" y="75"/>
                    </a:lnTo>
                    <a:close/>
                    <a:moveTo>
                      <a:pt x="107" y="92"/>
                    </a:moveTo>
                    <a:cubicBezTo>
                      <a:pt x="107" y="92"/>
                      <a:pt x="107" y="92"/>
                      <a:pt x="107" y="92"/>
                    </a:cubicBezTo>
                    <a:cubicBezTo>
                      <a:pt x="107" y="92"/>
                      <a:pt x="107" y="92"/>
                      <a:pt x="107" y="92"/>
                    </a:cubicBezTo>
                    <a:cubicBezTo>
                      <a:pt x="107" y="92"/>
                      <a:pt x="107" y="92"/>
                      <a:pt x="107" y="92"/>
                    </a:cubicBezTo>
                    <a:cubicBezTo>
                      <a:pt x="107" y="92"/>
                      <a:pt x="107" y="92"/>
                      <a:pt x="107" y="92"/>
                    </a:cubicBezTo>
                    <a:close/>
                    <a:moveTo>
                      <a:pt x="28" y="47"/>
                    </a:moveTo>
                    <a:cubicBezTo>
                      <a:pt x="28" y="47"/>
                      <a:pt x="28" y="47"/>
                      <a:pt x="28" y="47"/>
                    </a:cubicBezTo>
                    <a:cubicBezTo>
                      <a:pt x="28" y="47"/>
                      <a:pt x="28" y="47"/>
                      <a:pt x="28" y="47"/>
                    </a:cubicBezTo>
                    <a:close/>
                    <a:moveTo>
                      <a:pt x="109" y="93"/>
                    </a:moveTo>
                    <a:cubicBezTo>
                      <a:pt x="109" y="93"/>
                      <a:pt x="109" y="93"/>
                      <a:pt x="109" y="93"/>
                    </a:cubicBezTo>
                    <a:cubicBezTo>
                      <a:pt x="109" y="93"/>
                      <a:pt x="109" y="93"/>
                      <a:pt x="109" y="93"/>
                    </a:cubicBezTo>
                    <a:cubicBezTo>
                      <a:pt x="109" y="93"/>
                      <a:pt x="109" y="93"/>
                      <a:pt x="109" y="93"/>
                    </a:cubicBezTo>
                    <a:cubicBezTo>
                      <a:pt x="109" y="93"/>
                      <a:pt x="109" y="93"/>
                      <a:pt x="109" y="93"/>
                    </a:cubicBezTo>
                    <a:cubicBezTo>
                      <a:pt x="109" y="93"/>
                      <a:pt x="109" y="93"/>
                      <a:pt x="109" y="93"/>
                    </a:cubicBezTo>
                    <a:cubicBezTo>
                      <a:pt x="109" y="93"/>
                      <a:pt x="109" y="93"/>
                      <a:pt x="109" y="93"/>
                    </a:cubicBezTo>
                    <a:cubicBezTo>
                      <a:pt x="109" y="93"/>
                      <a:pt x="109" y="93"/>
                      <a:pt x="109" y="93"/>
                    </a:cubicBezTo>
                    <a:cubicBezTo>
                      <a:pt x="109" y="93"/>
                      <a:pt x="109" y="93"/>
                      <a:pt x="109" y="93"/>
                    </a:cubicBezTo>
                    <a:cubicBezTo>
                      <a:pt x="109" y="93"/>
                      <a:pt x="109" y="93"/>
                      <a:pt x="109" y="93"/>
                    </a:cubicBezTo>
                    <a:cubicBezTo>
                      <a:pt x="109" y="92"/>
                      <a:pt x="109" y="92"/>
                      <a:pt x="109" y="92"/>
                    </a:cubicBezTo>
                    <a:cubicBezTo>
                      <a:pt x="109" y="92"/>
                      <a:pt x="109" y="92"/>
                      <a:pt x="109" y="92"/>
                    </a:cubicBezTo>
                    <a:cubicBezTo>
                      <a:pt x="108" y="92"/>
                      <a:pt x="108" y="92"/>
                      <a:pt x="108" y="92"/>
                    </a:cubicBezTo>
                    <a:cubicBezTo>
                      <a:pt x="108" y="92"/>
                      <a:pt x="108" y="92"/>
                      <a:pt x="108" y="92"/>
                    </a:cubicBezTo>
                    <a:cubicBezTo>
                      <a:pt x="108" y="92"/>
                      <a:pt x="108" y="92"/>
                      <a:pt x="108" y="92"/>
                    </a:cubicBezTo>
                    <a:cubicBezTo>
                      <a:pt x="108" y="92"/>
                      <a:pt x="108" y="92"/>
                      <a:pt x="108" y="92"/>
                    </a:cubicBezTo>
                    <a:cubicBezTo>
                      <a:pt x="108" y="92"/>
                      <a:pt x="108" y="92"/>
                      <a:pt x="108" y="92"/>
                    </a:cubicBezTo>
                    <a:cubicBezTo>
                      <a:pt x="108" y="92"/>
                      <a:pt x="108" y="92"/>
                      <a:pt x="108" y="92"/>
                    </a:cubicBezTo>
                    <a:cubicBezTo>
                      <a:pt x="108" y="93"/>
                      <a:pt x="108" y="93"/>
                      <a:pt x="108" y="93"/>
                    </a:cubicBezTo>
                    <a:lnTo>
                      <a:pt x="109" y="93"/>
                    </a:lnTo>
                    <a:close/>
                    <a:moveTo>
                      <a:pt x="33" y="46"/>
                    </a:moveTo>
                    <a:cubicBezTo>
                      <a:pt x="33" y="46"/>
                      <a:pt x="33" y="46"/>
                      <a:pt x="33" y="46"/>
                    </a:cubicBezTo>
                    <a:cubicBezTo>
                      <a:pt x="34" y="46"/>
                      <a:pt x="34" y="46"/>
                      <a:pt x="34" y="46"/>
                    </a:cubicBezTo>
                    <a:cubicBezTo>
                      <a:pt x="34" y="46"/>
                      <a:pt x="34" y="46"/>
                      <a:pt x="34" y="46"/>
                    </a:cubicBezTo>
                    <a:cubicBezTo>
                      <a:pt x="34" y="46"/>
                      <a:pt x="34" y="46"/>
                      <a:pt x="34" y="46"/>
                    </a:cubicBezTo>
                    <a:cubicBezTo>
                      <a:pt x="34" y="46"/>
                      <a:pt x="34" y="46"/>
                      <a:pt x="34" y="46"/>
                    </a:cubicBezTo>
                    <a:cubicBezTo>
                      <a:pt x="34" y="46"/>
                      <a:pt x="34" y="46"/>
                      <a:pt x="34" y="46"/>
                    </a:cubicBezTo>
                    <a:cubicBezTo>
                      <a:pt x="34" y="46"/>
                      <a:pt x="34" y="46"/>
                      <a:pt x="34" y="46"/>
                    </a:cubicBezTo>
                    <a:cubicBezTo>
                      <a:pt x="34" y="46"/>
                      <a:pt x="34" y="46"/>
                      <a:pt x="34" y="46"/>
                    </a:cubicBezTo>
                    <a:cubicBezTo>
                      <a:pt x="34" y="46"/>
                      <a:pt x="34" y="46"/>
                      <a:pt x="34" y="46"/>
                    </a:cubicBezTo>
                    <a:cubicBezTo>
                      <a:pt x="34" y="45"/>
                      <a:pt x="34" y="45"/>
                      <a:pt x="34" y="45"/>
                    </a:cubicBezTo>
                    <a:cubicBezTo>
                      <a:pt x="34" y="45"/>
                      <a:pt x="34" y="45"/>
                      <a:pt x="34" y="45"/>
                    </a:cubicBezTo>
                    <a:cubicBezTo>
                      <a:pt x="34" y="45"/>
                      <a:pt x="34" y="45"/>
                      <a:pt x="34" y="45"/>
                    </a:cubicBezTo>
                    <a:cubicBezTo>
                      <a:pt x="33" y="45"/>
                      <a:pt x="33" y="45"/>
                      <a:pt x="33" y="45"/>
                    </a:cubicBezTo>
                    <a:cubicBezTo>
                      <a:pt x="33" y="45"/>
                      <a:pt x="33" y="45"/>
                      <a:pt x="33" y="45"/>
                    </a:cubicBezTo>
                    <a:cubicBezTo>
                      <a:pt x="33" y="45"/>
                      <a:pt x="33" y="45"/>
                      <a:pt x="33" y="45"/>
                    </a:cubicBezTo>
                    <a:cubicBezTo>
                      <a:pt x="33" y="45"/>
                      <a:pt x="33" y="45"/>
                      <a:pt x="33" y="45"/>
                    </a:cubicBezTo>
                    <a:cubicBezTo>
                      <a:pt x="33" y="45"/>
                      <a:pt x="33" y="45"/>
                      <a:pt x="33" y="45"/>
                    </a:cubicBezTo>
                    <a:cubicBezTo>
                      <a:pt x="33" y="45"/>
                      <a:pt x="33" y="45"/>
                      <a:pt x="33" y="45"/>
                    </a:cubicBezTo>
                    <a:cubicBezTo>
                      <a:pt x="33" y="45"/>
                      <a:pt x="33" y="45"/>
                      <a:pt x="33" y="45"/>
                    </a:cubicBezTo>
                    <a:cubicBezTo>
                      <a:pt x="33" y="45"/>
                      <a:pt x="33" y="45"/>
                      <a:pt x="33" y="45"/>
                    </a:cubicBezTo>
                    <a:cubicBezTo>
                      <a:pt x="33" y="45"/>
                      <a:pt x="33" y="45"/>
                      <a:pt x="33" y="45"/>
                    </a:cubicBezTo>
                    <a:cubicBezTo>
                      <a:pt x="33" y="45"/>
                      <a:pt x="33" y="45"/>
                      <a:pt x="33" y="45"/>
                    </a:cubicBezTo>
                    <a:cubicBezTo>
                      <a:pt x="33" y="45"/>
                      <a:pt x="33" y="45"/>
                      <a:pt x="33" y="45"/>
                    </a:cubicBezTo>
                    <a:cubicBezTo>
                      <a:pt x="33" y="45"/>
                      <a:pt x="33" y="45"/>
                      <a:pt x="33" y="45"/>
                    </a:cubicBezTo>
                    <a:cubicBezTo>
                      <a:pt x="33" y="45"/>
                      <a:pt x="33" y="45"/>
                      <a:pt x="33" y="45"/>
                    </a:cubicBezTo>
                    <a:cubicBezTo>
                      <a:pt x="33" y="45"/>
                      <a:pt x="33" y="45"/>
                      <a:pt x="33" y="45"/>
                    </a:cubicBezTo>
                    <a:cubicBezTo>
                      <a:pt x="33" y="45"/>
                      <a:pt x="33" y="45"/>
                      <a:pt x="33" y="45"/>
                    </a:cubicBezTo>
                    <a:cubicBezTo>
                      <a:pt x="33" y="45"/>
                      <a:pt x="33" y="45"/>
                      <a:pt x="33" y="45"/>
                    </a:cubicBezTo>
                    <a:cubicBezTo>
                      <a:pt x="33" y="45"/>
                      <a:pt x="33" y="45"/>
                      <a:pt x="33" y="45"/>
                    </a:cubicBezTo>
                    <a:cubicBezTo>
                      <a:pt x="33" y="45"/>
                      <a:pt x="33" y="45"/>
                      <a:pt x="33" y="45"/>
                    </a:cubicBezTo>
                    <a:cubicBezTo>
                      <a:pt x="33" y="45"/>
                      <a:pt x="33" y="45"/>
                      <a:pt x="33" y="45"/>
                    </a:cubicBezTo>
                    <a:cubicBezTo>
                      <a:pt x="33" y="45"/>
                      <a:pt x="33" y="45"/>
                      <a:pt x="33" y="45"/>
                    </a:cubicBezTo>
                    <a:cubicBezTo>
                      <a:pt x="33" y="45"/>
                      <a:pt x="33" y="45"/>
                      <a:pt x="33" y="45"/>
                    </a:cubicBezTo>
                    <a:cubicBezTo>
                      <a:pt x="33" y="45"/>
                      <a:pt x="33" y="45"/>
                      <a:pt x="33" y="45"/>
                    </a:cubicBezTo>
                    <a:cubicBezTo>
                      <a:pt x="33" y="44"/>
                      <a:pt x="33" y="44"/>
                      <a:pt x="33" y="44"/>
                    </a:cubicBezTo>
                    <a:cubicBezTo>
                      <a:pt x="33" y="44"/>
                      <a:pt x="33" y="44"/>
                      <a:pt x="33" y="44"/>
                    </a:cubicBezTo>
                    <a:cubicBezTo>
                      <a:pt x="32" y="44"/>
                      <a:pt x="32" y="44"/>
                      <a:pt x="32" y="44"/>
                    </a:cubicBezTo>
                    <a:cubicBezTo>
                      <a:pt x="32" y="45"/>
                      <a:pt x="32" y="45"/>
                      <a:pt x="32" y="45"/>
                    </a:cubicBezTo>
                    <a:cubicBezTo>
                      <a:pt x="32" y="44"/>
                      <a:pt x="32" y="44"/>
                      <a:pt x="32" y="44"/>
                    </a:cubicBezTo>
                    <a:cubicBezTo>
                      <a:pt x="32" y="45"/>
                      <a:pt x="32" y="45"/>
                      <a:pt x="32" y="45"/>
                    </a:cubicBezTo>
                    <a:cubicBezTo>
                      <a:pt x="32" y="45"/>
                      <a:pt x="32" y="45"/>
                      <a:pt x="32" y="45"/>
                    </a:cubicBezTo>
                    <a:cubicBezTo>
                      <a:pt x="32" y="45"/>
                      <a:pt x="32" y="45"/>
                      <a:pt x="32" y="45"/>
                    </a:cubicBezTo>
                    <a:cubicBezTo>
                      <a:pt x="32" y="45"/>
                      <a:pt x="32" y="45"/>
                      <a:pt x="32" y="45"/>
                    </a:cubicBezTo>
                    <a:cubicBezTo>
                      <a:pt x="32" y="45"/>
                      <a:pt x="32" y="45"/>
                      <a:pt x="32" y="45"/>
                    </a:cubicBezTo>
                    <a:cubicBezTo>
                      <a:pt x="32" y="45"/>
                      <a:pt x="32" y="45"/>
                      <a:pt x="32" y="45"/>
                    </a:cubicBezTo>
                    <a:cubicBezTo>
                      <a:pt x="32" y="45"/>
                      <a:pt x="32" y="45"/>
                      <a:pt x="32" y="45"/>
                    </a:cubicBezTo>
                    <a:cubicBezTo>
                      <a:pt x="32" y="45"/>
                      <a:pt x="32" y="45"/>
                      <a:pt x="32" y="45"/>
                    </a:cubicBezTo>
                    <a:cubicBezTo>
                      <a:pt x="32" y="45"/>
                      <a:pt x="32" y="45"/>
                      <a:pt x="32" y="45"/>
                    </a:cubicBezTo>
                    <a:cubicBezTo>
                      <a:pt x="32" y="44"/>
                      <a:pt x="32" y="44"/>
                      <a:pt x="32"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1" y="44"/>
                      <a:pt x="31" y="44"/>
                    </a:cubicBezTo>
                    <a:cubicBezTo>
                      <a:pt x="31" y="44"/>
                      <a:pt x="31" y="44"/>
                      <a:pt x="31" y="44"/>
                    </a:cubicBezTo>
                    <a:cubicBezTo>
                      <a:pt x="31" y="44"/>
                      <a:pt x="31" y="44"/>
                      <a:pt x="31" y="44"/>
                    </a:cubicBezTo>
                    <a:cubicBezTo>
                      <a:pt x="31" y="44"/>
                      <a:pt x="31" y="44"/>
                      <a:pt x="31" y="44"/>
                    </a:cubicBezTo>
                    <a:cubicBezTo>
                      <a:pt x="31" y="44"/>
                      <a:pt x="31" y="44"/>
                      <a:pt x="31" y="44"/>
                    </a:cubicBezTo>
                    <a:cubicBezTo>
                      <a:pt x="31" y="44"/>
                      <a:pt x="31" y="44"/>
                      <a:pt x="31" y="44"/>
                    </a:cubicBezTo>
                    <a:cubicBezTo>
                      <a:pt x="31" y="44"/>
                      <a:pt x="31" y="44"/>
                      <a:pt x="31" y="44"/>
                    </a:cubicBezTo>
                    <a:cubicBezTo>
                      <a:pt x="31" y="44"/>
                      <a:pt x="31" y="44"/>
                      <a:pt x="31" y="44"/>
                    </a:cubicBezTo>
                    <a:cubicBezTo>
                      <a:pt x="31" y="44"/>
                      <a:pt x="31" y="44"/>
                      <a:pt x="31" y="44"/>
                    </a:cubicBezTo>
                    <a:cubicBezTo>
                      <a:pt x="31" y="44"/>
                      <a:pt x="31" y="44"/>
                      <a:pt x="31" y="44"/>
                    </a:cubicBezTo>
                    <a:cubicBezTo>
                      <a:pt x="31" y="44"/>
                      <a:pt x="31" y="44"/>
                      <a:pt x="31" y="44"/>
                    </a:cubicBezTo>
                    <a:cubicBezTo>
                      <a:pt x="31" y="45"/>
                      <a:pt x="31" y="45"/>
                      <a:pt x="31" y="45"/>
                    </a:cubicBezTo>
                    <a:cubicBezTo>
                      <a:pt x="30" y="45"/>
                      <a:pt x="30" y="45"/>
                      <a:pt x="30" y="45"/>
                    </a:cubicBezTo>
                    <a:cubicBezTo>
                      <a:pt x="30" y="44"/>
                      <a:pt x="30" y="44"/>
                      <a:pt x="30" y="44"/>
                    </a:cubicBezTo>
                    <a:cubicBezTo>
                      <a:pt x="30" y="44"/>
                      <a:pt x="30" y="44"/>
                      <a:pt x="30" y="44"/>
                    </a:cubicBezTo>
                    <a:cubicBezTo>
                      <a:pt x="31" y="44"/>
                      <a:pt x="31" y="44"/>
                      <a:pt x="31" y="44"/>
                    </a:cubicBezTo>
                    <a:cubicBezTo>
                      <a:pt x="31" y="44"/>
                      <a:pt x="31" y="44"/>
                      <a:pt x="31" y="44"/>
                    </a:cubicBezTo>
                    <a:cubicBezTo>
                      <a:pt x="31" y="44"/>
                      <a:pt x="31" y="44"/>
                      <a:pt x="31" y="44"/>
                    </a:cubicBezTo>
                    <a:cubicBezTo>
                      <a:pt x="30" y="44"/>
                      <a:pt x="30" y="44"/>
                      <a:pt x="30" y="44"/>
                    </a:cubicBezTo>
                    <a:cubicBezTo>
                      <a:pt x="30" y="44"/>
                      <a:pt x="30" y="44"/>
                      <a:pt x="30" y="44"/>
                    </a:cubicBezTo>
                    <a:cubicBezTo>
                      <a:pt x="30" y="45"/>
                      <a:pt x="30" y="45"/>
                      <a:pt x="30" y="45"/>
                    </a:cubicBezTo>
                    <a:cubicBezTo>
                      <a:pt x="30" y="45"/>
                      <a:pt x="30" y="45"/>
                      <a:pt x="30" y="45"/>
                    </a:cubicBezTo>
                    <a:cubicBezTo>
                      <a:pt x="30" y="45"/>
                      <a:pt x="30" y="45"/>
                      <a:pt x="30" y="45"/>
                    </a:cubicBezTo>
                    <a:cubicBezTo>
                      <a:pt x="30" y="45"/>
                      <a:pt x="30" y="45"/>
                      <a:pt x="30" y="45"/>
                    </a:cubicBezTo>
                    <a:cubicBezTo>
                      <a:pt x="30" y="45"/>
                      <a:pt x="30" y="45"/>
                      <a:pt x="30" y="45"/>
                    </a:cubicBezTo>
                    <a:cubicBezTo>
                      <a:pt x="30" y="45"/>
                      <a:pt x="30" y="45"/>
                      <a:pt x="30" y="45"/>
                    </a:cubicBezTo>
                    <a:cubicBezTo>
                      <a:pt x="30" y="45"/>
                      <a:pt x="30" y="45"/>
                      <a:pt x="30" y="45"/>
                    </a:cubicBezTo>
                    <a:cubicBezTo>
                      <a:pt x="30" y="45"/>
                      <a:pt x="30" y="45"/>
                      <a:pt x="30" y="45"/>
                    </a:cubicBezTo>
                    <a:cubicBezTo>
                      <a:pt x="30" y="45"/>
                      <a:pt x="30" y="45"/>
                      <a:pt x="30" y="45"/>
                    </a:cubicBezTo>
                    <a:cubicBezTo>
                      <a:pt x="30" y="45"/>
                      <a:pt x="30" y="45"/>
                      <a:pt x="30" y="45"/>
                    </a:cubicBezTo>
                    <a:cubicBezTo>
                      <a:pt x="30" y="45"/>
                      <a:pt x="30" y="45"/>
                      <a:pt x="30" y="45"/>
                    </a:cubicBezTo>
                    <a:cubicBezTo>
                      <a:pt x="30" y="45"/>
                      <a:pt x="30" y="45"/>
                      <a:pt x="30" y="45"/>
                    </a:cubicBezTo>
                    <a:cubicBezTo>
                      <a:pt x="30" y="45"/>
                      <a:pt x="30" y="45"/>
                      <a:pt x="30" y="45"/>
                    </a:cubicBezTo>
                    <a:cubicBezTo>
                      <a:pt x="30" y="45"/>
                      <a:pt x="30" y="45"/>
                      <a:pt x="30" y="45"/>
                    </a:cubicBezTo>
                    <a:cubicBezTo>
                      <a:pt x="30" y="45"/>
                      <a:pt x="30" y="45"/>
                      <a:pt x="30" y="45"/>
                    </a:cubicBezTo>
                    <a:cubicBezTo>
                      <a:pt x="30" y="45"/>
                      <a:pt x="30" y="45"/>
                      <a:pt x="30" y="45"/>
                    </a:cubicBezTo>
                    <a:cubicBezTo>
                      <a:pt x="30" y="45"/>
                      <a:pt x="30" y="45"/>
                      <a:pt x="30" y="45"/>
                    </a:cubicBezTo>
                    <a:cubicBezTo>
                      <a:pt x="30" y="45"/>
                      <a:pt x="30" y="45"/>
                      <a:pt x="30" y="45"/>
                    </a:cubicBezTo>
                    <a:cubicBezTo>
                      <a:pt x="29" y="46"/>
                      <a:pt x="29" y="46"/>
                      <a:pt x="29" y="46"/>
                    </a:cubicBezTo>
                    <a:cubicBezTo>
                      <a:pt x="29" y="46"/>
                      <a:pt x="29" y="46"/>
                      <a:pt x="29" y="46"/>
                    </a:cubicBezTo>
                    <a:cubicBezTo>
                      <a:pt x="29" y="46"/>
                      <a:pt x="29" y="46"/>
                      <a:pt x="29" y="46"/>
                    </a:cubicBezTo>
                    <a:cubicBezTo>
                      <a:pt x="29" y="46"/>
                      <a:pt x="29" y="46"/>
                      <a:pt x="29" y="46"/>
                    </a:cubicBezTo>
                    <a:cubicBezTo>
                      <a:pt x="29" y="46"/>
                      <a:pt x="29" y="46"/>
                      <a:pt x="29" y="46"/>
                    </a:cubicBezTo>
                    <a:cubicBezTo>
                      <a:pt x="29" y="46"/>
                      <a:pt x="29" y="46"/>
                      <a:pt x="29" y="46"/>
                    </a:cubicBezTo>
                    <a:cubicBezTo>
                      <a:pt x="29" y="46"/>
                      <a:pt x="29" y="46"/>
                      <a:pt x="29" y="46"/>
                    </a:cubicBezTo>
                    <a:cubicBezTo>
                      <a:pt x="28" y="46"/>
                      <a:pt x="28" y="46"/>
                      <a:pt x="28" y="46"/>
                    </a:cubicBezTo>
                    <a:cubicBezTo>
                      <a:pt x="29" y="46"/>
                      <a:pt x="29" y="46"/>
                      <a:pt x="29" y="46"/>
                    </a:cubicBezTo>
                    <a:cubicBezTo>
                      <a:pt x="28" y="47"/>
                      <a:pt x="28" y="47"/>
                      <a:pt x="28" y="47"/>
                    </a:cubicBezTo>
                    <a:cubicBezTo>
                      <a:pt x="29" y="47"/>
                      <a:pt x="29" y="47"/>
                      <a:pt x="29" y="47"/>
                    </a:cubicBezTo>
                    <a:cubicBezTo>
                      <a:pt x="28" y="47"/>
                      <a:pt x="28" y="47"/>
                      <a:pt x="28" y="47"/>
                    </a:cubicBezTo>
                    <a:cubicBezTo>
                      <a:pt x="29" y="47"/>
                      <a:pt x="29" y="47"/>
                      <a:pt x="29" y="47"/>
                    </a:cubicBezTo>
                    <a:cubicBezTo>
                      <a:pt x="28" y="47"/>
                      <a:pt x="28" y="47"/>
                      <a:pt x="28" y="47"/>
                    </a:cubicBezTo>
                    <a:cubicBezTo>
                      <a:pt x="28" y="47"/>
                      <a:pt x="28" y="47"/>
                      <a:pt x="28" y="47"/>
                    </a:cubicBezTo>
                    <a:cubicBezTo>
                      <a:pt x="29" y="47"/>
                      <a:pt x="29" y="47"/>
                      <a:pt x="29" y="47"/>
                    </a:cubicBezTo>
                    <a:cubicBezTo>
                      <a:pt x="29" y="47"/>
                      <a:pt x="29" y="47"/>
                      <a:pt x="29" y="47"/>
                    </a:cubicBezTo>
                    <a:cubicBezTo>
                      <a:pt x="29" y="47"/>
                      <a:pt x="29" y="47"/>
                      <a:pt x="29" y="47"/>
                    </a:cubicBezTo>
                    <a:cubicBezTo>
                      <a:pt x="29" y="47"/>
                      <a:pt x="29" y="47"/>
                      <a:pt x="29" y="47"/>
                    </a:cubicBezTo>
                    <a:cubicBezTo>
                      <a:pt x="29" y="47"/>
                      <a:pt x="29" y="47"/>
                      <a:pt x="29" y="47"/>
                    </a:cubicBezTo>
                    <a:cubicBezTo>
                      <a:pt x="29" y="47"/>
                      <a:pt x="29" y="47"/>
                      <a:pt x="29" y="47"/>
                    </a:cubicBezTo>
                    <a:cubicBezTo>
                      <a:pt x="29" y="47"/>
                      <a:pt x="29" y="47"/>
                      <a:pt x="29" y="47"/>
                    </a:cubicBezTo>
                    <a:cubicBezTo>
                      <a:pt x="29" y="47"/>
                      <a:pt x="29" y="47"/>
                      <a:pt x="29" y="47"/>
                    </a:cubicBezTo>
                    <a:cubicBezTo>
                      <a:pt x="29" y="47"/>
                      <a:pt x="29" y="47"/>
                      <a:pt x="29" y="47"/>
                    </a:cubicBezTo>
                    <a:cubicBezTo>
                      <a:pt x="29" y="47"/>
                      <a:pt x="29" y="47"/>
                      <a:pt x="29" y="47"/>
                    </a:cubicBezTo>
                    <a:cubicBezTo>
                      <a:pt x="29" y="47"/>
                      <a:pt x="29" y="47"/>
                      <a:pt x="29" y="47"/>
                    </a:cubicBezTo>
                    <a:cubicBezTo>
                      <a:pt x="29" y="47"/>
                      <a:pt x="29" y="47"/>
                      <a:pt x="29" y="47"/>
                    </a:cubicBezTo>
                    <a:cubicBezTo>
                      <a:pt x="29" y="47"/>
                      <a:pt x="29" y="47"/>
                      <a:pt x="29" y="47"/>
                    </a:cubicBezTo>
                    <a:cubicBezTo>
                      <a:pt x="29" y="47"/>
                      <a:pt x="29" y="47"/>
                      <a:pt x="29" y="47"/>
                    </a:cubicBezTo>
                    <a:cubicBezTo>
                      <a:pt x="29" y="47"/>
                      <a:pt x="29" y="47"/>
                      <a:pt x="29" y="47"/>
                    </a:cubicBezTo>
                    <a:cubicBezTo>
                      <a:pt x="29" y="47"/>
                      <a:pt x="29" y="47"/>
                      <a:pt x="29" y="47"/>
                    </a:cubicBezTo>
                    <a:cubicBezTo>
                      <a:pt x="29" y="46"/>
                      <a:pt x="29" y="46"/>
                      <a:pt x="29" y="46"/>
                    </a:cubicBezTo>
                    <a:cubicBezTo>
                      <a:pt x="30" y="46"/>
                      <a:pt x="30" y="46"/>
                      <a:pt x="30" y="46"/>
                    </a:cubicBezTo>
                    <a:cubicBezTo>
                      <a:pt x="30" y="46"/>
                      <a:pt x="30" y="46"/>
                      <a:pt x="30" y="46"/>
                    </a:cubicBezTo>
                    <a:cubicBezTo>
                      <a:pt x="30" y="46"/>
                      <a:pt x="30" y="46"/>
                      <a:pt x="30" y="46"/>
                    </a:cubicBezTo>
                    <a:cubicBezTo>
                      <a:pt x="30" y="46"/>
                      <a:pt x="30" y="46"/>
                      <a:pt x="30" y="46"/>
                    </a:cubicBezTo>
                    <a:cubicBezTo>
                      <a:pt x="30" y="46"/>
                      <a:pt x="30" y="46"/>
                      <a:pt x="30" y="46"/>
                    </a:cubicBezTo>
                    <a:cubicBezTo>
                      <a:pt x="30" y="46"/>
                      <a:pt x="30" y="46"/>
                      <a:pt x="30" y="46"/>
                    </a:cubicBezTo>
                    <a:cubicBezTo>
                      <a:pt x="30" y="46"/>
                      <a:pt x="30" y="46"/>
                      <a:pt x="30" y="46"/>
                    </a:cubicBezTo>
                    <a:cubicBezTo>
                      <a:pt x="30" y="46"/>
                      <a:pt x="30" y="46"/>
                      <a:pt x="30" y="46"/>
                    </a:cubicBezTo>
                    <a:cubicBezTo>
                      <a:pt x="30" y="46"/>
                      <a:pt x="30" y="46"/>
                      <a:pt x="30" y="46"/>
                    </a:cubicBezTo>
                    <a:cubicBezTo>
                      <a:pt x="30" y="46"/>
                      <a:pt x="30" y="46"/>
                      <a:pt x="30" y="46"/>
                    </a:cubicBezTo>
                    <a:cubicBezTo>
                      <a:pt x="30" y="46"/>
                      <a:pt x="30" y="46"/>
                      <a:pt x="30" y="46"/>
                    </a:cubicBezTo>
                    <a:cubicBezTo>
                      <a:pt x="30" y="46"/>
                      <a:pt x="30" y="46"/>
                      <a:pt x="30" y="46"/>
                    </a:cubicBezTo>
                    <a:cubicBezTo>
                      <a:pt x="31" y="46"/>
                      <a:pt x="31" y="46"/>
                      <a:pt x="31" y="46"/>
                    </a:cubicBezTo>
                    <a:cubicBezTo>
                      <a:pt x="31" y="46"/>
                      <a:pt x="31" y="46"/>
                      <a:pt x="31" y="46"/>
                    </a:cubicBezTo>
                    <a:cubicBezTo>
                      <a:pt x="31" y="46"/>
                      <a:pt x="31" y="46"/>
                      <a:pt x="31" y="46"/>
                    </a:cubicBezTo>
                    <a:cubicBezTo>
                      <a:pt x="31" y="46"/>
                      <a:pt x="31" y="46"/>
                      <a:pt x="31" y="46"/>
                    </a:cubicBezTo>
                    <a:cubicBezTo>
                      <a:pt x="31" y="46"/>
                      <a:pt x="31" y="46"/>
                      <a:pt x="31" y="46"/>
                    </a:cubicBezTo>
                    <a:cubicBezTo>
                      <a:pt x="31" y="46"/>
                      <a:pt x="31" y="46"/>
                      <a:pt x="31" y="46"/>
                    </a:cubicBezTo>
                    <a:cubicBezTo>
                      <a:pt x="31" y="46"/>
                      <a:pt x="31" y="46"/>
                      <a:pt x="31" y="46"/>
                    </a:cubicBezTo>
                    <a:cubicBezTo>
                      <a:pt x="31" y="46"/>
                      <a:pt x="31" y="46"/>
                      <a:pt x="31" y="46"/>
                    </a:cubicBezTo>
                    <a:cubicBezTo>
                      <a:pt x="31" y="46"/>
                      <a:pt x="31" y="46"/>
                      <a:pt x="31" y="46"/>
                    </a:cubicBezTo>
                    <a:cubicBezTo>
                      <a:pt x="31" y="46"/>
                      <a:pt x="31" y="46"/>
                      <a:pt x="31" y="46"/>
                    </a:cubicBezTo>
                    <a:cubicBezTo>
                      <a:pt x="31" y="46"/>
                      <a:pt x="31" y="46"/>
                      <a:pt x="31" y="46"/>
                    </a:cubicBezTo>
                    <a:cubicBezTo>
                      <a:pt x="31" y="46"/>
                      <a:pt x="31" y="46"/>
                      <a:pt x="31" y="46"/>
                    </a:cubicBezTo>
                    <a:cubicBezTo>
                      <a:pt x="31" y="46"/>
                      <a:pt x="31" y="46"/>
                      <a:pt x="31" y="46"/>
                    </a:cubicBezTo>
                    <a:cubicBezTo>
                      <a:pt x="31" y="46"/>
                      <a:pt x="31" y="46"/>
                      <a:pt x="31" y="46"/>
                    </a:cubicBezTo>
                    <a:cubicBezTo>
                      <a:pt x="31" y="46"/>
                      <a:pt x="31" y="46"/>
                      <a:pt x="31" y="46"/>
                    </a:cubicBezTo>
                    <a:cubicBezTo>
                      <a:pt x="31" y="46"/>
                      <a:pt x="31" y="46"/>
                      <a:pt x="31" y="46"/>
                    </a:cubicBezTo>
                    <a:cubicBezTo>
                      <a:pt x="31" y="46"/>
                      <a:pt x="31" y="46"/>
                      <a:pt x="31" y="46"/>
                    </a:cubicBezTo>
                    <a:cubicBezTo>
                      <a:pt x="31" y="46"/>
                      <a:pt x="31" y="46"/>
                      <a:pt x="31" y="46"/>
                    </a:cubicBezTo>
                    <a:cubicBezTo>
                      <a:pt x="31" y="46"/>
                      <a:pt x="31" y="46"/>
                      <a:pt x="31" y="46"/>
                    </a:cubicBezTo>
                    <a:cubicBezTo>
                      <a:pt x="31" y="46"/>
                      <a:pt x="31" y="46"/>
                      <a:pt x="31" y="46"/>
                    </a:cubicBezTo>
                    <a:cubicBezTo>
                      <a:pt x="31" y="46"/>
                      <a:pt x="31" y="46"/>
                      <a:pt x="31" y="46"/>
                    </a:cubicBezTo>
                    <a:cubicBezTo>
                      <a:pt x="31" y="46"/>
                      <a:pt x="31" y="46"/>
                      <a:pt x="31" y="46"/>
                    </a:cubicBezTo>
                    <a:cubicBezTo>
                      <a:pt x="32" y="46"/>
                      <a:pt x="32" y="46"/>
                      <a:pt x="32" y="46"/>
                    </a:cubicBezTo>
                    <a:cubicBezTo>
                      <a:pt x="32" y="46"/>
                      <a:pt x="32" y="46"/>
                      <a:pt x="32" y="46"/>
                    </a:cubicBezTo>
                    <a:cubicBezTo>
                      <a:pt x="32" y="46"/>
                      <a:pt x="32" y="46"/>
                      <a:pt x="32" y="46"/>
                    </a:cubicBezTo>
                    <a:cubicBezTo>
                      <a:pt x="32" y="46"/>
                      <a:pt x="32" y="46"/>
                      <a:pt x="32" y="46"/>
                    </a:cubicBezTo>
                    <a:cubicBezTo>
                      <a:pt x="32" y="46"/>
                      <a:pt x="32" y="46"/>
                      <a:pt x="32" y="46"/>
                    </a:cubicBezTo>
                    <a:cubicBezTo>
                      <a:pt x="32" y="46"/>
                      <a:pt x="32" y="46"/>
                      <a:pt x="32" y="46"/>
                    </a:cubicBezTo>
                    <a:cubicBezTo>
                      <a:pt x="32" y="45"/>
                      <a:pt x="32" y="45"/>
                      <a:pt x="32" y="45"/>
                    </a:cubicBezTo>
                    <a:cubicBezTo>
                      <a:pt x="32" y="45"/>
                      <a:pt x="32" y="45"/>
                      <a:pt x="32" y="45"/>
                    </a:cubicBezTo>
                    <a:cubicBezTo>
                      <a:pt x="32" y="45"/>
                      <a:pt x="32" y="45"/>
                      <a:pt x="32" y="45"/>
                    </a:cubicBezTo>
                    <a:cubicBezTo>
                      <a:pt x="32" y="45"/>
                      <a:pt x="32" y="45"/>
                      <a:pt x="32" y="45"/>
                    </a:cubicBezTo>
                    <a:cubicBezTo>
                      <a:pt x="32" y="45"/>
                      <a:pt x="32" y="45"/>
                      <a:pt x="32" y="45"/>
                    </a:cubicBezTo>
                    <a:cubicBezTo>
                      <a:pt x="32" y="45"/>
                      <a:pt x="32" y="45"/>
                      <a:pt x="32" y="45"/>
                    </a:cubicBezTo>
                    <a:cubicBezTo>
                      <a:pt x="32" y="46"/>
                      <a:pt x="32" y="46"/>
                      <a:pt x="32" y="46"/>
                    </a:cubicBezTo>
                    <a:cubicBezTo>
                      <a:pt x="33" y="46"/>
                      <a:pt x="33" y="46"/>
                      <a:pt x="33" y="46"/>
                    </a:cubicBezTo>
                    <a:cubicBezTo>
                      <a:pt x="33" y="46"/>
                      <a:pt x="33" y="46"/>
                      <a:pt x="33" y="46"/>
                    </a:cubicBezTo>
                    <a:cubicBezTo>
                      <a:pt x="33" y="46"/>
                      <a:pt x="33" y="46"/>
                      <a:pt x="33" y="46"/>
                    </a:cubicBezTo>
                    <a:cubicBezTo>
                      <a:pt x="33" y="46"/>
                      <a:pt x="33" y="46"/>
                      <a:pt x="33" y="46"/>
                    </a:cubicBezTo>
                    <a:cubicBezTo>
                      <a:pt x="33" y="46"/>
                      <a:pt x="33" y="46"/>
                      <a:pt x="33" y="46"/>
                    </a:cubicBezTo>
                    <a:cubicBezTo>
                      <a:pt x="33" y="46"/>
                      <a:pt x="33" y="46"/>
                      <a:pt x="33" y="46"/>
                    </a:cubicBezTo>
                    <a:close/>
                    <a:moveTo>
                      <a:pt x="33" y="46"/>
                    </a:moveTo>
                    <a:cubicBezTo>
                      <a:pt x="33" y="46"/>
                      <a:pt x="33" y="46"/>
                      <a:pt x="33" y="46"/>
                    </a:cubicBezTo>
                    <a:cubicBezTo>
                      <a:pt x="33" y="46"/>
                      <a:pt x="33" y="46"/>
                      <a:pt x="33" y="46"/>
                    </a:cubicBezTo>
                    <a:cubicBezTo>
                      <a:pt x="33" y="46"/>
                      <a:pt x="33" y="46"/>
                      <a:pt x="33" y="46"/>
                    </a:cubicBezTo>
                    <a:cubicBezTo>
                      <a:pt x="33" y="45"/>
                      <a:pt x="33" y="45"/>
                      <a:pt x="33" y="45"/>
                    </a:cubicBezTo>
                    <a:cubicBezTo>
                      <a:pt x="33" y="46"/>
                      <a:pt x="33" y="46"/>
                      <a:pt x="33" y="46"/>
                    </a:cubicBezTo>
                    <a:cubicBezTo>
                      <a:pt x="33" y="46"/>
                      <a:pt x="33" y="46"/>
                      <a:pt x="33" y="46"/>
                    </a:cubicBezTo>
                    <a:cubicBezTo>
                      <a:pt x="33" y="46"/>
                      <a:pt x="33" y="46"/>
                      <a:pt x="33" y="46"/>
                    </a:cubicBezTo>
                    <a:cubicBezTo>
                      <a:pt x="33" y="46"/>
                      <a:pt x="33" y="46"/>
                      <a:pt x="33" y="46"/>
                    </a:cubicBezTo>
                    <a:cubicBezTo>
                      <a:pt x="33" y="46"/>
                      <a:pt x="33" y="46"/>
                      <a:pt x="33" y="46"/>
                    </a:cubicBezTo>
                    <a:cubicBezTo>
                      <a:pt x="33" y="46"/>
                      <a:pt x="33" y="46"/>
                      <a:pt x="33" y="46"/>
                    </a:cubicBezTo>
                    <a:close/>
                    <a:moveTo>
                      <a:pt x="78" y="75"/>
                    </a:moveTo>
                    <a:cubicBezTo>
                      <a:pt x="78" y="75"/>
                      <a:pt x="78" y="75"/>
                      <a:pt x="78" y="75"/>
                    </a:cubicBezTo>
                    <a:cubicBezTo>
                      <a:pt x="78" y="75"/>
                      <a:pt x="78" y="75"/>
                      <a:pt x="78" y="75"/>
                    </a:cubicBezTo>
                    <a:cubicBezTo>
                      <a:pt x="78" y="75"/>
                      <a:pt x="78" y="75"/>
                      <a:pt x="78" y="75"/>
                    </a:cubicBezTo>
                    <a:cubicBezTo>
                      <a:pt x="78" y="75"/>
                      <a:pt x="78" y="75"/>
                      <a:pt x="78" y="75"/>
                    </a:cubicBezTo>
                    <a:cubicBezTo>
                      <a:pt x="78" y="75"/>
                      <a:pt x="78" y="75"/>
                      <a:pt x="78" y="75"/>
                    </a:cubicBezTo>
                    <a:cubicBezTo>
                      <a:pt x="78" y="75"/>
                      <a:pt x="78" y="75"/>
                      <a:pt x="78" y="75"/>
                    </a:cubicBezTo>
                    <a:cubicBezTo>
                      <a:pt x="78" y="75"/>
                      <a:pt x="78" y="75"/>
                      <a:pt x="78" y="75"/>
                    </a:cubicBezTo>
                    <a:cubicBezTo>
                      <a:pt x="78" y="75"/>
                      <a:pt x="78" y="75"/>
                      <a:pt x="78" y="75"/>
                    </a:cubicBezTo>
                    <a:cubicBezTo>
                      <a:pt x="78" y="75"/>
                      <a:pt x="78" y="75"/>
                      <a:pt x="78" y="75"/>
                    </a:cubicBezTo>
                    <a:cubicBezTo>
                      <a:pt x="78" y="75"/>
                      <a:pt x="78" y="75"/>
                      <a:pt x="78" y="75"/>
                    </a:cubicBezTo>
                    <a:cubicBezTo>
                      <a:pt x="78" y="75"/>
                      <a:pt x="78" y="75"/>
                      <a:pt x="78" y="75"/>
                    </a:cubicBezTo>
                    <a:cubicBezTo>
                      <a:pt x="78" y="75"/>
                      <a:pt x="78" y="75"/>
                      <a:pt x="78" y="75"/>
                    </a:cubicBezTo>
                    <a:cubicBezTo>
                      <a:pt x="78" y="74"/>
                      <a:pt x="78" y="74"/>
                      <a:pt x="78" y="74"/>
                    </a:cubicBezTo>
                    <a:cubicBezTo>
                      <a:pt x="78" y="74"/>
                      <a:pt x="78" y="74"/>
                      <a:pt x="78" y="74"/>
                    </a:cubicBezTo>
                    <a:cubicBezTo>
                      <a:pt x="78" y="74"/>
                      <a:pt x="78" y="74"/>
                      <a:pt x="78" y="74"/>
                    </a:cubicBezTo>
                    <a:cubicBezTo>
                      <a:pt x="78" y="74"/>
                      <a:pt x="78" y="74"/>
                      <a:pt x="78" y="74"/>
                    </a:cubicBezTo>
                    <a:cubicBezTo>
                      <a:pt x="79" y="74"/>
                      <a:pt x="79" y="74"/>
                      <a:pt x="79" y="74"/>
                    </a:cubicBezTo>
                    <a:cubicBezTo>
                      <a:pt x="78" y="74"/>
                      <a:pt x="78" y="74"/>
                      <a:pt x="78" y="74"/>
                    </a:cubicBezTo>
                    <a:cubicBezTo>
                      <a:pt x="79" y="74"/>
                      <a:pt x="79" y="74"/>
                      <a:pt x="79" y="74"/>
                    </a:cubicBezTo>
                    <a:cubicBezTo>
                      <a:pt x="79" y="74"/>
                      <a:pt x="79" y="74"/>
                      <a:pt x="79" y="74"/>
                    </a:cubicBezTo>
                    <a:cubicBezTo>
                      <a:pt x="79" y="74"/>
                      <a:pt x="79" y="74"/>
                      <a:pt x="79" y="74"/>
                    </a:cubicBezTo>
                    <a:cubicBezTo>
                      <a:pt x="79" y="74"/>
                      <a:pt x="79" y="74"/>
                      <a:pt x="79" y="74"/>
                    </a:cubicBezTo>
                    <a:cubicBezTo>
                      <a:pt x="79" y="74"/>
                      <a:pt x="79" y="74"/>
                      <a:pt x="79" y="74"/>
                    </a:cubicBezTo>
                    <a:cubicBezTo>
                      <a:pt x="78" y="75"/>
                      <a:pt x="78" y="75"/>
                      <a:pt x="78" y="75"/>
                    </a:cubicBezTo>
                    <a:cubicBezTo>
                      <a:pt x="78" y="75"/>
                      <a:pt x="78" y="75"/>
                      <a:pt x="78" y="75"/>
                    </a:cubicBezTo>
                    <a:cubicBezTo>
                      <a:pt x="78" y="75"/>
                      <a:pt x="78" y="75"/>
                      <a:pt x="78" y="75"/>
                    </a:cubicBezTo>
                    <a:close/>
                    <a:moveTo>
                      <a:pt x="81" y="75"/>
                    </a:moveTo>
                    <a:cubicBezTo>
                      <a:pt x="81" y="75"/>
                      <a:pt x="81" y="75"/>
                      <a:pt x="81" y="75"/>
                    </a:cubicBezTo>
                    <a:cubicBezTo>
                      <a:pt x="81" y="75"/>
                      <a:pt x="81" y="75"/>
                      <a:pt x="81" y="75"/>
                    </a:cubicBezTo>
                    <a:cubicBezTo>
                      <a:pt x="80" y="75"/>
                      <a:pt x="80" y="75"/>
                      <a:pt x="80" y="75"/>
                    </a:cubicBezTo>
                    <a:cubicBezTo>
                      <a:pt x="80" y="76"/>
                      <a:pt x="80" y="76"/>
                      <a:pt x="80" y="76"/>
                    </a:cubicBezTo>
                    <a:cubicBezTo>
                      <a:pt x="80" y="76"/>
                      <a:pt x="80" y="76"/>
                      <a:pt x="80" y="76"/>
                    </a:cubicBezTo>
                    <a:cubicBezTo>
                      <a:pt x="80" y="76"/>
                      <a:pt x="80" y="76"/>
                      <a:pt x="80" y="76"/>
                    </a:cubicBezTo>
                    <a:cubicBezTo>
                      <a:pt x="80" y="76"/>
                      <a:pt x="80" y="76"/>
                      <a:pt x="80" y="76"/>
                    </a:cubicBezTo>
                    <a:cubicBezTo>
                      <a:pt x="80" y="76"/>
                      <a:pt x="80" y="76"/>
                      <a:pt x="80" y="76"/>
                    </a:cubicBezTo>
                    <a:cubicBezTo>
                      <a:pt x="80" y="76"/>
                      <a:pt x="80" y="76"/>
                      <a:pt x="80" y="76"/>
                    </a:cubicBezTo>
                    <a:cubicBezTo>
                      <a:pt x="80" y="76"/>
                      <a:pt x="80" y="76"/>
                      <a:pt x="80" y="76"/>
                    </a:cubicBezTo>
                    <a:cubicBezTo>
                      <a:pt x="80" y="76"/>
                      <a:pt x="80" y="76"/>
                      <a:pt x="80" y="76"/>
                    </a:cubicBezTo>
                    <a:cubicBezTo>
                      <a:pt x="80" y="76"/>
                      <a:pt x="80" y="76"/>
                      <a:pt x="80" y="76"/>
                    </a:cubicBezTo>
                    <a:cubicBezTo>
                      <a:pt x="81" y="76"/>
                      <a:pt x="81" y="76"/>
                      <a:pt x="81" y="76"/>
                    </a:cubicBezTo>
                    <a:lnTo>
                      <a:pt x="81" y="75"/>
                    </a:lnTo>
                    <a:close/>
                    <a:moveTo>
                      <a:pt x="80" y="75"/>
                    </a:moveTo>
                    <a:cubicBezTo>
                      <a:pt x="80" y="75"/>
                      <a:pt x="80" y="75"/>
                      <a:pt x="80" y="75"/>
                    </a:cubicBezTo>
                    <a:cubicBezTo>
                      <a:pt x="80" y="75"/>
                      <a:pt x="80" y="75"/>
                      <a:pt x="80" y="75"/>
                    </a:cubicBezTo>
                    <a:cubicBezTo>
                      <a:pt x="80" y="75"/>
                      <a:pt x="80" y="75"/>
                      <a:pt x="80" y="75"/>
                    </a:cubicBezTo>
                    <a:close/>
                    <a:moveTo>
                      <a:pt x="74" y="72"/>
                    </a:move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lose/>
                    <a:moveTo>
                      <a:pt x="62" y="65"/>
                    </a:moveTo>
                    <a:cubicBezTo>
                      <a:pt x="62" y="65"/>
                      <a:pt x="62" y="65"/>
                      <a:pt x="62" y="65"/>
                    </a:cubicBezTo>
                    <a:cubicBezTo>
                      <a:pt x="62" y="65"/>
                      <a:pt x="62" y="65"/>
                      <a:pt x="62" y="65"/>
                    </a:cubicBezTo>
                    <a:cubicBezTo>
                      <a:pt x="62" y="65"/>
                      <a:pt x="62" y="65"/>
                      <a:pt x="62" y="65"/>
                    </a:cubicBezTo>
                    <a:cubicBezTo>
                      <a:pt x="62" y="65"/>
                      <a:pt x="62" y="65"/>
                      <a:pt x="62" y="65"/>
                    </a:cubicBezTo>
                    <a:cubicBezTo>
                      <a:pt x="62" y="65"/>
                      <a:pt x="62" y="65"/>
                      <a:pt x="62" y="65"/>
                    </a:cubicBezTo>
                    <a:close/>
                    <a:moveTo>
                      <a:pt x="81" y="76"/>
                    </a:moveTo>
                    <a:cubicBezTo>
                      <a:pt x="81" y="76"/>
                      <a:pt x="81" y="76"/>
                      <a:pt x="81" y="76"/>
                    </a:cubicBezTo>
                    <a:cubicBezTo>
                      <a:pt x="81" y="76"/>
                      <a:pt x="81" y="76"/>
                      <a:pt x="81" y="76"/>
                    </a:cubicBezTo>
                    <a:cubicBezTo>
                      <a:pt x="81" y="76"/>
                      <a:pt x="81" y="76"/>
                      <a:pt x="81" y="76"/>
                    </a:cubicBezTo>
                    <a:cubicBezTo>
                      <a:pt x="81" y="76"/>
                      <a:pt x="81" y="76"/>
                      <a:pt x="81" y="76"/>
                    </a:cubicBezTo>
                    <a:cubicBezTo>
                      <a:pt x="81" y="76"/>
                      <a:pt x="81" y="76"/>
                      <a:pt x="81" y="76"/>
                    </a:cubicBezTo>
                    <a:cubicBezTo>
                      <a:pt x="81" y="76"/>
                      <a:pt x="81" y="76"/>
                      <a:pt x="81" y="76"/>
                    </a:cubicBezTo>
                    <a:close/>
                    <a:moveTo>
                      <a:pt x="72" y="70"/>
                    </a:moveTo>
                    <a:cubicBezTo>
                      <a:pt x="72" y="70"/>
                      <a:pt x="72" y="70"/>
                      <a:pt x="72" y="70"/>
                    </a:cubicBezTo>
                    <a:cubicBezTo>
                      <a:pt x="72" y="70"/>
                      <a:pt x="72" y="70"/>
                      <a:pt x="72" y="70"/>
                    </a:cubicBezTo>
                    <a:cubicBezTo>
                      <a:pt x="72" y="70"/>
                      <a:pt x="72" y="70"/>
                      <a:pt x="72" y="70"/>
                    </a:cubicBezTo>
                    <a:cubicBezTo>
                      <a:pt x="72" y="70"/>
                      <a:pt x="72" y="70"/>
                      <a:pt x="72" y="70"/>
                    </a:cubicBezTo>
                    <a:cubicBezTo>
                      <a:pt x="72" y="70"/>
                      <a:pt x="72" y="70"/>
                      <a:pt x="72" y="70"/>
                    </a:cubicBezTo>
                    <a:cubicBezTo>
                      <a:pt x="72" y="70"/>
                      <a:pt x="72" y="70"/>
                      <a:pt x="72" y="70"/>
                    </a:cubicBezTo>
                    <a:cubicBezTo>
                      <a:pt x="72" y="70"/>
                      <a:pt x="72" y="70"/>
                      <a:pt x="72" y="70"/>
                    </a:cubicBezTo>
                    <a:cubicBezTo>
                      <a:pt x="72" y="70"/>
                      <a:pt x="72" y="70"/>
                      <a:pt x="72" y="70"/>
                    </a:cubicBezTo>
                    <a:cubicBezTo>
                      <a:pt x="72" y="70"/>
                      <a:pt x="72" y="70"/>
                      <a:pt x="72" y="70"/>
                    </a:cubicBezTo>
                    <a:close/>
                    <a:moveTo>
                      <a:pt x="72" y="70"/>
                    </a:moveTo>
                    <a:cubicBezTo>
                      <a:pt x="72" y="70"/>
                      <a:pt x="72" y="70"/>
                      <a:pt x="72" y="70"/>
                    </a:cubicBezTo>
                    <a:cubicBezTo>
                      <a:pt x="72" y="70"/>
                      <a:pt x="72" y="70"/>
                      <a:pt x="72" y="70"/>
                    </a:cubicBezTo>
                    <a:cubicBezTo>
                      <a:pt x="72" y="70"/>
                      <a:pt x="72" y="70"/>
                      <a:pt x="72" y="70"/>
                    </a:cubicBezTo>
                    <a:cubicBezTo>
                      <a:pt x="72" y="70"/>
                      <a:pt x="72" y="70"/>
                      <a:pt x="72" y="70"/>
                    </a:cubicBezTo>
                    <a:cubicBezTo>
                      <a:pt x="72" y="70"/>
                      <a:pt x="72" y="70"/>
                      <a:pt x="72" y="70"/>
                    </a:cubicBezTo>
                    <a:close/>
                    <a:moveTo>
                      <a:pt x="74" y="71"/>
                    </a:moveTo>
                    <a:cubicBezTo>
                      <a:pt x="74" y="71"/>
                      <a:pt x="74" y="71"/>
                      <a:pt x="74" y="71"/>
                    </a:cubicBezTo>
                    <a:cubicBezTo>
                      <a:pt x="74" y="71"/>
                      <a:pt x="74" y="71"/>
                      <a:pt x="74" y="71"/>
                    </a:cubicBezTo>
                    <a:cubicBezTo>
                      <a:pt x="74" y="71"/>
                      <a:pt x="74" y="71"/>
                      <a:pt x="74" y="71"/>
                    </a:cubicBezTo>
                    <a:cubicBezTo>
                      <a:pt x="74" y="71"/>
                      <a:pt x="74" y="71"/>
                      <a:pt x="74" y="71"/>
                    </a:cubicBezTo>
                    <a:cubicBezTo>
                      <a:pt x="74" y="71"/>
                      <a:pt x="74" y="71"/>
                      <a:pt x="74" y="71"/>
                    </a:cubicBezTo>
                    <a:cubicBezTo>
                      <a:pt x="74" y="71"/>
                      <a:pt x="74" y="71"/>
                      <a:pt x="74" y="71"/>
                    </a:cubicBezTo>
                    <a:cubicBezTo>
                      <a:pt x="74" y="71"/>
                      <a:pt x="74" y="71"/>
                      <a:pt x="74" y="71"/>
                    </a:cubicBezTo>
                    <a:close/>
                    <a:moveTo>
                      <a:pt x="77" y="73"/>
                    </a:moveTo>
                    <a:cubicBezTo>
                      <a:pt x="77" y="73"/>
                      <a:pt x="77" y="73"/>
                      <a:pt x="77" y="73"/>
                    </a:cubicBezTo>
                    <a:cubicBezTo>
                      <a:pt x="77" y="73"/>
                      <a:pt x="77" y="73"/>
                      <a:pt x="77" y="73"/>
                    </a:cubicBezTo>
                    <a:cubicBezTo>
                      <a:pt x="78" y="73"/>
                      <a:pt x="78" y="73"/>
                      <a:pt x="78" y="73"/>
                    </a:cubicBezTo>
                    <a:cubicBezTo>
                      <a:pt x="78" y="73"/>
                      <a:pt x="78" y="73"/>
                      <a:pt x="78" y="73"/>
                    </a:cubicBezTo>
                    <a:cubicBezTo>
                      <a:pt x="77" y="72"/>
                      <a:pt x="77" y="72"/>
                      <a:pt x="77" y="72"/>
                    </a:cubicBezTo>
                    <a:cubicBezTo>
                      <a:pt x="77" y="72"/>
                      <a:pt x="77" y="72"/>
                      <a:pt x="77" y="72"/>
                    </a:cubicBezTo>
                    <a:cubicBezTo>
                      <a:pt x="77" y="72"/>
                      <a:pt x="77" y="72"/>
                      <a:pt x="77" y="72"/>
                    </a:cubicBezTo>
                    <a:cubicBezTo>
                      <a:pt x="77" y="72"/>
                      <a:pt x="77" y="72"/>
                      <a:pt x="77" y="72"/>
                    </a:cubicBezTo>
                    <a:cubicBezTo>
                      <a:pt x="77" y="72"/>
                      <a:pt x="77" y="72"/>
                      <a:pt x="77" y="72"/>
                    </a:cubicBezTo>
                    <a:cubicBezTo>
                      <a:pt x="77" y="72"/>
                      <a:pt x="77" y="72"/>
                      <a:pt x="77" y="72"/>
                    </a:cubicBezTo>
                    <a:cubicBezTo>
                      <a:pt x="77" y="72"/>
                      <a:pt x="77" y="72"/>
                      <a:pt x="77" y="72"/>
                    </a:cubicBezTo>
                    <a:cubicBezTo>
                      <a:pt x="77" y="72"/>
                      <a:pt x="77" y="72"/>
                      <a:pt x="77" y="72"/>
                    </a:cubicBezTo>
                    <a:cubicBezTo>
                      <a:pt x="77" y="72"/>
                      <a:pt x="77" y="72"/>
                      <a:pt x="77" y="72"/>
                    </a:cubicBezTo>
                    <a:cubicBezTo>
                      <a:pt x="77" y="72"/>
                      <a:pt x="77" y="72"/>
                      <a:pt x="77" y="72"/>
                    </a:cubicBezTo>
                    <a:cubicBezTo>
                      <a:pt x="77" y="72"/>
                      <a:pt x="77" y="72"/>
                      <a:pt x="77" y="72"/>
                    </a:cubicBezTo>
                    <a:cubicBezTo>
                      <a:pt x="77" y="72"/>
                      <a:pt x="77" y="72"/>
                      <a:pt x="77" y="72"/>
                    </a:cubicBezTo>
                    <a:cubicBezTo>
                      <a:pt x="77" y="72"/>
                      <a:pt x="77" y="72"/>
                      <a:pt x="77" y="72"/>
                    </a:cubicBezTo>
                    <a:cubicBezTo>
                      <a:pt x="77" y="72"/>
                      <a:pt x="77" y="72"/>
                      <a:pt x="77" y="72"/>
                    </a:cubicBezTo>
                    <a:cubicBezTo>
                      <a:pt x="77" y="72"/>
                      <a:pt x="77" y="72"/>
                      <a:pt x="77" y="72"/>
                    </a:cubicBezTo>
                    <a:cubicBezTo>
                      <a:pt x="77" y="72"/>
                      <a:pt x="77" y="72"/>
                      <a:pt x="77" y="72"/>
                    </a:cubicBezTo>
                    <a:cubicBezTo>
                      <a:pt x="77" y="72"/>
                      <a:pt x="77" y="72"/>
                      <a:pt x="77" y="72"/>
                    </a:cubicBezTo>
                    <a:cubicBezTo>
                      <a:pt x="77" y="72"/>
                      <a:pt x="77" y="72"/>
                      <a:pt x="77" y="72"/>
                    </a:cubicBezTo>
                    <a:cubicBezTo>
                      <a:pt x="77" y="72"/>
                      <a:pt x="77" y="72"/>
                      <a:pt x="77" y="72"/>
                    </a:cubicBezTo>
                    <a:cubicBezTo>
                      <a:pt x="76" y="72"/>
                      <a:pt x="76" y="72"/>
                      <a:pt x="76" y="72"/>
                    </a:cubicBezTo>
                    <a:cubicBezTo>
                      <a:pt x="77" y="72"/>
                      <a:pt x="77" y="72"/>
                      <a:pt x="77" y="72"/>
                    </a:cubicBezTo>
                    <a:cubicBezTo>
                      <a:pt x="77" y="72"/>
                      <a:pt x="77" y="72"/>
                      <a:pt x="77" y="72"/>
                    </a:cubicBezTo>
                    <a:cubicBezTo>
                      <a:pt x="77" y="73"/>
                      <a:pt x="77" y="73"/>
                      <a:pt x="77" y="73"/>
                    </a:cubicBezTo>
                    <a:cubicBezTo>
                      <a:pt x="77" y="73"/>
                      <a:pt x="77" y="73"/>
                      <a:pt x="77" y="73"/>
                    </a:cubicBezTo>
                    <a:cubicBezTo>
                      <a:pt x="77" y="73"/>
                      <a:pt x="77" y="73"/>
                      <a:pt x="77" y="73"/>
                    </a:cubicBezTo>
                    <a:cubicBezTo>
                      <a:pt x="77" y="73"/>
                      <a:pt x="77" y="73"/>
                      <a:pt x="77" y="73"/>
                    </a:cubicBezTo>
                    <a:close/>
                    <a:moveTo>
                      <a:pt x="111" y="92"/>
                    </a:moveTo>
                    <a:cubicBezTo>
                      <a:pt x="111" y="92"/>
                      <a:pt x="111" y="92"/>
                      <a:pt x="111" y="92"/>
                    </a:cubicBezTo>
                    <a:cubicBezTo>
                      <a:pt x="111" y="92"/>
                      <a:pt x="111" y="92"/>
                      <a:pt x="111" y="92"/>
                    </a:cubicBezTo>
                    <a:cubicBezTo>
                      <a:pt x="111" y="91"/>
                      <a:pt x="111" y="91"/>
                      <a:pt x="111" y="91"/>
                    </a:cubicBezTo>
                    <a:cubicBezTo>
                      <a:pt x="111" y="91"/>
                      <a:pt x="111" y="91"/>
                      <a:pt x="111" y="91"/>
                    </a:cubicBezTo>
                    <a:lnTo>
                      <a:pt x="111" y="92"/>
                    </a:lnTo>
                    <a:close/>
                    <a:moveTo>
                      <a:pt x="72" y="70"/>
                    </a:moveTo>
                    <a:cubicBezTo>
                      <a:pt x="72" y="70"/>
                      <a:pt x="72" y="70"/>
                      <a:pt x="72" y="70"/>
                    </a:cubicBezTo>
                    <a:cubicBezTo>
                      <a:pt x="72" y="70"/>
                      <a:pt x="72" y="70"/>
                      <a:pt x="72" y="70"/>
                    </a:cubicBezTo>
                    <a:cubicBezTo>
                      <a:pt x="72" y="70"/>
                      <a:pt x="72" y="70"/>
                      <a:pt x="72" y="70"/>
                    </a:cubicBezTo>
                    <a:cubicBezTo>
                      <a:pt x="72" y="70"/>
                      <a:pt x="72" y="70"/>
                      <a:pt x="72" y="70"/>
                    </a:cubicBezTo>
                    <a:close/>
                    <a:moveTo>
                      <a:pt x="35" y="48"/>
                    </a:moveTo>
                    <a:cubicBezTo>
                      <a:pt x="35" y="48"/>
                      <a:pt x="35" y="48"/>
                      <a:pt x="35" y="48"/>
                    </a:cubicBezTo>
                    <a:cubicBezTo>
                      <a:pt x="35" y="48"/>
                      <a:pt x="35" y="48"/>
                      <a:pt x="35" y="48"/>
                    </a:cubicBezTo>
                    <a:cubicBezTo>
                      <a:pt x="35" y="48"/>
                      <a:pt x="35" y="48"/>
                      <a:pt x="35" y="48"/>
                    </a:cubicBezTo>
                    <a:cubicBezTo>
                      <a:pt x="35" y="48"/>
                      <a:pt x="35" y="48"/>
                      <a:pt x="35" y="48"/>
                    </a:cubicBezTo>
                    <a:cubicBezTo>
                      <a:pt x="35" y="48"/>
                      <a:pt x="35" y="48"/>
                      <a:pt x="35" y="48"/>
                    </a:cubicBezTo>
                    <a:cubicBezTo>
                      <a:pt x="35" y="48"/>
                      <a:pt x="35" y="48"/>
                      <a:pt x="35" y="48"/>
                    </a:cubicBezTo>
                    <a:close/>
                    <a:moveTo>
                      <a:pt x="73" y="69"/>
                    </a:moveTo>
                    <a:cubicBezTo>
                      <a:pt x="73" y="69"/>
                      <a:pt x="73" y="69"/>
                      <a:pt x="73" y="69"/>
                    </a:cubicBezTo>
                    <a:cubicBezTo>
                      <a:pt x="72" y="69"/>
                      <a:pt x="72" y="69"/>
                      <a:pt x="72" y="69"/>
                    </a:cubicBezTo>
                    <a:cubicBezTo>
                      <a:pt x="72" y="69"/>
                      <a:pt x="72" y="69"/>
                      <a:pt x="72" y="69"/>
                    </a:cubicBezTo>
                    <a:cubicBezTo>
                      <a:pt x="73" y="69"/>
                      <a:pt x="73" y="69"/>
                      <a:pt x="73" y="69"/>
                    </a:cubicBezTo>
                    <a:close/>
                    <a:moveTo>
                      <a:pt x="72" y="69"/>
                    </a:moveTo>
                    <a:cubicBezTo>
                      <a:pt x="72" y="69"/>
                      <a:pt x="72" y="69"/>
                      <a:pt x="72" y="69"/>
                    </a:cubicBezTo>
                    <a:cubicBezTo>
                      <a:pt x="72" y="69"/>
                      <a:pt x="72" y="69"/>
                      <a:pt x="72" y="69"/>
                    </a:cubicBezTo>
                    <a:close/>
                    <a:moveTo>
                      <a:pt x="73" y="69"/>
                    </a:moveTo>
                    <a:cubicBezTo>
                      <a:pt x="73" y="69"/>
                      <a:pt x="73" y="69"/>
                      <a:pt x="73" y="69"/>
                    </a:cubicBezTo>
                    <a:cubicBezTo>
                      <a:pt x="73" y="69"/>
                      <a:pt x="73" y="69"/>
                      <a:pt x="73" y="69"/>
                    </a:cubicBezTo>
                    <a:cubicBezTo>
                      <a:pt x="73" y="69"/>
                      <a:pt x="73" y="69"/>
                      <a:pt x="73" y="69"/>
                    </a:cubicBezTo>
                    <a:close/>
                    <a:moveTo>
                      <a:pt x="74" y="70"/>
                    </a:moveTo>
                    <a:cubicBezTo>
                      <a:pt x="74" y="70"/>
                      <a:pt x="74" y="70"/>
                      <a:pt x="74" y="70"/>
                    </a:cubicBezTo>
                    <a:cubicBezTo>
                      <a:pt x="74" y="70"/>
                      <a:pt x="74" y="70"/>
                      <a:pt x="74" y="70"/>
                    </a:cubicBezTo>
                    <a:cubicBezTo>
                      <a:pt x="74" y="70"/>
                      <a:pt x="74" y="70"/>
                      <a:pt x="74" y="70"/>
                    </a:cubicBezTo>
                    <a:cubicBezTo>
                      <a:pt x="74" y="70"/>
                      <a:pt x="74" y="70"/>
                      <a:pt x="74" y="70"/>
                    </a:cubicBezTo>
                    <a:cubicBezTo>
                      <a:pt x="74" y="70"/>
                      <a:pt x="74" y="70"/>
                      <a:pt x="74" y="70"/>
                    </a:cubicBezTo>
                    <a:cubicBezTo>
                      <a:pt x="74" y="70"/>
                      <a:pt x="74" y="70"/>
                      <a:pt x="74" y="70"/>
                    </a:cubicBezTo>
                    <a:close/>
                    <a:moveTo>
                      <a:pt x="71" y="67"/>
                    </a:moveTo>
                    <a:cubicBezTo>
                      <a:pt x="71" y="67"/>
                      <a:pt x="71" y="67"/>
                      <a:pt x="71" y="67"/>
                    </a:cubicBezTo>
                    <a:cubicBezTo>
                      <a:pt x="71" y="67"/>
                      <a:pt x="71" y="67"/>
                      <a:pt x="71" y="67"/>
                    </a:cubicBezTo>
                    <a:cubicBezTo>
                      <a:pt x="71" y="67"/>
                      <a:pt x="71" y="67"/>
                      <a:pt x="71" y="67"/>
                    </a:cubicBezTo>
                    <a:cubicBezTo>
                      <a:pt x="70" y="67"/>
                      <a:pt x="70" y="67"/>
                      <a:pt x="70" y="67"/>
                    </a:cubicBezTo>
                    <a:cubicBezTo>
                      <a:pt x="70" y="67"/>
                      <a:pt x="70" y="67"/>
                      <a:pt x="70" y="67"/>
                    </a:cubicBezTo>
                    <a:cubicBezTo>
                      <a:pt x="70" y="67"/>
                      <a:pt x="70" y="67"/>
                      <a:pt x="70" y="67"/>
                    </a:cubicBezTo>
                    <a:cubicBezTo>
                      <a:pt x="70" y="67"/>
                      <a:pt x="70" y="67"/>
                      <a:pt x="70" y="67"/>
                    </a:cubicBezTo>
                    <a:cubicBezTo>
                      <a:pt x="70" y="67"/>
                      <a:pt x="70" y="67"/>
                      <a:pt x="70" y="67"/>
                    </a:cubicBezTo>
                    <a:cubicBezTo>
                      <a:pt x="70" y="67"/>
                      <a:pt x="70" y="67"/>
                      <a:pt x="70" y="67"/>
                    </a:cubicBezTo>
                    <a:cubicBezTo>
                      <a:pt x="70" y="67"/>
                      <a:pt x="70" y="67"/>
                      <a:pt x="70" y="67"/>
                    </a:cubicBezTo>
                    <a:cubicBezTo>
                      <a:pt x="70" y="67"/>
                      <a:pt x="70" y="67"/>
                      <a:pt x="70" y="67"/>
                    </a:cubicBezTo>
                    <a:cubicBezTo>
                      <a:pt x="70" y="67"/>
                      <a:pt x="70" y="67"/>
                      <a:pt x="70" y="67"/>
                    </a:cubicBezTo>
                    <a:cubicBezTo>
                      <a:pt x="70" y="67"/>
                      <a:pt x="70" y="67"/>
                      <a:pt x="70" y="67"/>
                    </a:cubicBezTo>
                    <a:cubicBezTo>
                      <a:pt x="70" y="67"/>
                      <a:pt x="70" y="67"/>
                      <a:pt x="70" y="67"/>
                    </a:cubicBezTo>
                    <a:cubicBezTo>
                      <a:pt x="70" y="67"/>
                      <a:pt x="70" y="67"/>
                      <a:pt x="70" y="67"/>
                    </a:cubicBezTo>
                    <a:cubicBezTo>
                      <a:pt x="70" y="67"/>
                      <a:pt x="70" y="67"/>
                      <a:pt x="70" y="67"/>
                    </a:cubicBezTo>
                    <a:cubicBezTo>
                      <a:pt x="70" y="67"/>
                      <a:pt x="70" y="67"/>
                      <a:pt x="70" y="67"/>
                    </a:cubicBezTo>
                    <a:cubicBezTo>
                      <a:pt x="70" y="67"/>
                      <a:pt x="70" y="67"/>
                      <a:pt x="70" y="67"/>
                    </a:cubicBezTo>
                    <a:cubicBezTo>
                      <a:pt x="70" y="67"/>
                      <a:pt x="70" y="67"/>
                      <a:pt x="70" y="67"/>
                    </a:cubicBezTo>
                    <a:cubicBezTo>
                      <a:pt x="70" y="67"/>
                      <a:pt x="70" y="67"/>
                      <a:pt x="70" y="67"/>
                    </a:cubicBezTo>
                    <a:cubicBezTo>
                      <a:pt x="70" y="67"/>
                      <a:pt x="70" y="67"/>
                      <a:pt x="70" y="67"/>
                    </a:cubicBezTo>
                    <a:cubicBezTo>
                      <a:pt x="71" y="67"/>
                      <a:pt x="71" y="67"/>
                      <a:pt x="71" y="67"/>
                    </a:cubicBezTo>
                    <a:cubicBezTo>
                      <a:pt x="71" y="67"/>
                      <a:pt x="71" y="67"/>
                      <a:pt x="71" y="67"/>
                    </a:cubicBezTo>
                    <a:close/>
                    <a:moveTo>
                      <a:pt x="74" y="69"/>
                    </a:move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8"/>
                      <a:pt x="74" y="68"/>
                      <a:pt x="74" y="68"/>
                    </a:cubicBezTo>
                    <a:cubicBezTo>
                      <a:pt x="74" y="69"/>
                      <a:pt x="74" y="69"/>
                      <a:pt x="74" y="69"/>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9"/>
                      <a:pt x="73" y="69"/>
                      <a:pt x="73"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lose/>
                    <a:moveTo>
                      <a:pt x="73" y="68"/>
                    </a:moveTo>
                    <a:cubicBezTo>
                      <a:pt x="73" y="68"/>
                      <a:pt x="73" y="68"/>
                      <a:pt x="73" y="68"/>
                    </a:cubicBezTo>
                    <a:cubicBezTo>
                      <a:pt x="73" y="68"/>
                      <a:pt x="73" y="68"/>
                      <a:pt x="73" y="68"/>
                    </a:cubicBezTo>
                    <a:cubicBezTo>
                      <a:pt x="73" y="68"/>
                      <a:pt x="73" y="68"/>
                      <a:pt x="73" y="68"/>
                    </a:cubicBezTo>
                    <a:close/>
                    <a:moveTo>
                      <a:pt x="33" y="46"/>
                    </a:moveTo>
                    <a:cubicBezTo>
                      <a:pt x="33" y="46"/>
                      <a:pt x="33" y="46"/>
                      <a:pt x="33" y="46"/>
                    </a:cubicBezTo>
                    <a:cubicBezTo>
                      <a:pt x="33" y="46"/>
                      <a:pt x="33" y="46"/>
                      <a:pt x="33" y="46"/>
                    </a:cubicBezTo>
                    <a:cubicBezTo>
                      <a:pt x="33" y="46"/>
                      <a:pt x="33" y="46"/>
                      <a:pt x="33" y="46"/>
                    </a:cubicBezTo>
                    <a:cubicBezTo>
                      <a:pt x="33" y="46"/>
                      <a:pt x="33" y="46"/>
                      <a:pt x="33" y="46"/>
                    </a:cubicBezTo>
                    <a:cubicBezTo>
                      <a:pt x="33" y="46"/>
                      <a:pt x="33" y="46"/>
                      <a:pt x="33" y="46"/>
                    </a:cubicBezTo>
                    <a:cubicBezTo>
                      <a:pt x="33" y="46"/>
                      <a:pt x="33" y="46"/>
                      <a:pt x="33" y="46"/>
                    </a:cubicBezTo>
                    <a:cubicBezTo>
                      <a:pt x="33" y="46"/>
                      <a:pt x="33" y="46"/>
                      <a:pt x="33" y="46"/>
                    </a:cubicBezTo>
                    <a:close/>
                    <a:moveTo>
                      <a:pt x="112" y="90"/>
                    </a:moveTo>
                    <a:cubicBezTo>
                      <a:pt x="112" y="90"/>
                      <a:pt x="112" y="90"/>
                      <a:pt x="112" y="90"/>
                    </a:cubicBezTo>
                    <a:cubicBezTo>
                      <a:pt x="112" y="90"/>
                      <a:pt x="112" y="90"/>
                      <a:pt x="112" y="90"/>
                    </a:cubicBezTo>
                    <a:cubicBezTo>
                      <a:pt x="112" y="90"/>
                      <a:pt x="112" y="90"/>
                      <a:pt x="112" y="90"/>
                    </a:cubicBezTo>
                    <a:cubicBezTo>
                      <a:pt x="112" y="90"/>
                      <a:pt x="112" y="90"/>
                      <a:pt x="112" y="90"/>
                    </a:cubicBezTo>
                    <a:cubicBezTo>
                      <a:pt x="112" y="90"/>
                      <a:pt x="112" y="90"/>
                      <a:pt x="112" y="90"/>
                    </a:cubicBezTo>
                    <a:close/>
                    <a:moveTo>
                      <a:pt x="33" y="45"/>
                    </a:moveTo>
                    <a:cubicBezTo>
                      <a:pt x="33" y="45"/>
                      <a:pt x="33" y="45"/>
                      <a:pt x="33" y="45"/>
                    </a:cubicBezTo>
                    <a:cubicBezTo>
                      <a:pt x="33" y="45"/>
                      <a:pt x="33" y="45"/>
                      <a:pt x="33" y="45"/>
                    </a:cubicBezTo>
                    <a:cubicBezTo>
                      <a:pt x="33" y="45"/>
                      <a:pt x="33" y="45"/>
                      <a:pt x="33" y="45"/>
                    </a:cubicBezTo>
                    <a:cubicBezTo>
                      <a:pt x="33" y="45"/>
                      <a:pt x="33" y="45"/>
                      <a:pt x="33" y="45"/>
                    </a:cubicBezTo>
                    <a:cubicBezTo>
                      <a:pt x="33" y="45"/>
                      <a:pt x="33" y="45"/>
                      <a:pt x="33" y="45"/>
                    </a:cubicBezTo>
                    <a:cubicBezTo>
                      <a:pt x="33" y="45"/>
                      <a:pt x="33" y="45"/>
                      <a:pt x="33" y="45"/>
                    </a:cubicBezTo>
                    <a:cubicBezTo>
                      <a:pt x="33" y="45"/>
                      <a:pt x="33" y="45"/>
                      <a:pt x="33" y="45"/>
                    </a:cubicBezTo>
                    <a:cubicBezTo>
                      <a:pt x="33" y="45"/>
                      <a:pt x="33" y="45"/>
                      <a:pt x="33" y="45"/>
                    </a:cubicBezTo>
                    <a:cubicBezTo>
                      <a:pt x="33" y="45"/>
                      <a:pt x="33" y="45"/>
                      <a:pt x="33" y="45"/>
                    </a:cubicBezTo>
                    <a:cubicBezTo>
                      <a:pt x="33" y="45"/>
                      <a:pt x="33" y="45"/>
                      <a:pt x="33" y="45"/>
                    </a:cubicBezTo>
                    <a:cubicBezTo>
                      <a:pt x="34" y="45"/>
                      <a:pt x="34" y="45"/>
                      <a:pt x="34" y="45"/>
                    </a:cubicBezTo>
                    <a:cubicBezTo>
                      <a:pt x="34" y="45"/>
                      <a:pt x="34" y="45"/>
                      <a:pt x="34" y="45"/>
                    </a:cubicBezTo>
                    <a:cubicBezTo>
                      <a:pt x="34" y="45"/>
                      <a:pt x="34" y="45"/>
                      <a:pt x="34" y="45"/>
                    </a:cubicBezTo>
                    <a:cubicBezTo>
                      <a:pt x="34" y="45"/>
                      <a:pt x="34" y="45"/>
                      <a:pt x="34" y="45"/>
                    </a:cubicBezTo>
                    <a:cubicBezTo>
                      <a:pt x="34" y="45"/>
                      <a:pt x="34" y="45"/>
                      <a:pt x="34" y="45"/>
                    </a:cubicBezTo>
                    <a:cubicBezTo>
                      <a:pt x="34" y="45"/>
                      <a:pt x="34" y="45"/>
                      <a:pt x="34" y="45"/>
                    </a:cubicBezTo>
                    <a:cubicBezTo>
                      <a:pt x="34" y="45"/>
                      <a:pt x="34" y="45"/>
                      <a:pt x="34" y="45"/>
                    </a:cubicBezTo>
                    <a:cubicBezTo>
                      <a:pt x="34" y="45"/>
                      <a:pt x="34" y="45"/>
                      <a:pt x="34" y="45"/>
                    </a:cubicBezTo>
                    <a:cubicBezTo>
                      <a:pt x="34" y="45"/>
                      <a:pt x="34" y="45"/>
                      <a:pt x="34" y="45"/>
                    </a:cubicBezTo>
                    <a:cubicBezTo>
                      <a:pt x="34" y="45"/>
                      <a:pt x="34" y="45"/>
                      <a:pt x="34" y="45"/>
                    </a:cubicBezTo>
                    <a:cubicBezTo>
                      <a:pt x="33" y="45"/>
                      <a:pt x="33" y="45"/>
                      <a:pt x="33" y="45"/>
                    </a:cubicBezTo>
                    <a:cubicBezTo>
                      <a:pt x="33" y="45"/>
                      <a:pt x="33" y="45"/>
                      <a:pt x="33" y="45"/>
                    </a:cubicBezTo>
                    <a:cubicBezTo>
                      <a:pt x="33" y="45"/>
                      <a:pt x="33" y="45"/>
                      <a:pt x="33" y="45"/>
                    </a:cubicBezTo>
                    <a:cubicBezTo>
                      <a:pt x="33" y="45"/>
                      <a:pt x="33" y="45"/>
                      <a:pt x="33" y="45"/>
                    </a:cubicBezTo>
                    <a:cubicBezTo>
                      <a:pt x="33" y="45"/>
                      <a:pt x="33" y="45"/>
                      <a:pt x="33" y="45"/>
                    </a:cubicBezTo>
                    <a:cubicBezTo>
                      <a:pt x="33" y="45"/>
                      <a:pt x="33" y="45"/>
                      <a:pt x="33" y="45"/>
                    </a:cubicBezTo>
                    <a:close/>
                    <a:moveTo>
                      <a:pt x="33" y="45"/>
                    </a:moveTo>
                    <a:cubicBezTo>
                      <a:pt x="33" y="45"/>
                      <a:pt x="33" y="45"/>
                      <a:pt x="33" y="45"/>
                    </a:cubicBezTo>
                    <a:cubicBezTo>
                      <a:pt x="33" y="45"/>
                      <a:pt x="33" y="45"/>
                      <a:pt x="33" y="45"/>
                    </a:cubicBezTo>
                    <a:cubicBezTo>
                      <a:pt x="33" y="45"/>
                      <a:pt x="33" y="45"/>
                      <a:pt x="33" y="45"/>
                    </a:cubicBezTo>
                    <a:cubicBezTo>
                      <a:pt x="33" y="45"/>
                      <a:pt x="33" y="45"/>
                      <a:pt x="33" y="45"/>
                    </a:cubicBezTo>
                    <a:close/>
                    <a:moveTo>
                      <a:pt x="35" y="46"/>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4" y="46"/>
                      <a:pt x="34" y="46"/>
                      <a:pt x="34" y="46"/>
                    </a:cubicBezTo>
                    <a:cubicBezTo>
                      <a:pt x="34" y="46"/>
                      <a:pt x="34" y="46"/>
                      <a:pt x="34" y="46"/>
                    </a:cubicBezTo>
                    <a:cubicBezTo>
                      <a:pt x="34" y="46"/>
                      <a:pt x="34" y="46"/>
                      <a:pt x="34" y="46"/>
                    </a:cubicBezTo>
                    <a:cubicBezTo>
                      <a:pt x="34" y="46"/>
                      <a:pt x="34" y="46"/>
                      <a:pt x="34" y="46"/>
                    </a:cubicBezTo>
                    <a:cubicBezTo>
                      <a:pt x="34" y="45"/>
                      <a:pt x="34" y="45"/>
                      <a:pt x="34" y="45"/>
                    </a:cubicBezTo>
                    <a:cubicBezTo>
                      <a:pt x="34" y="45"/>
                      <a:pt x="34" y="45"/>
                      <a:pt x="34" y="45"/>
                    </a:cubicBezTo>
                    <a:cubicBezTo>
                      <a:pt x="34" y="45"/>
                      <a:pt x="34" y="45"/>
                      <a:pt x="34" y="45"/>
                    </a:cubicBezTo>
                    <a:cubicBezTo>
                      <a:pt x="34" y="45"/>
                      <a:pt x="34" y="45"/>
                      <a:pt x="34" y="45"/>
                    </a:cubicBezTo>
                    <a:cubicBezTo>
                      <a:pt x="34" y="45"/>
                      <a:pt x="34" y="45"/>
                      <a:pt x="34" y="45"/>
                    </a:cubicBezTo>
                    <a:cubicBezTo>
                      <a:pt x="34" y="45"/>
                      <a:pt x="34" y="45"/>
                      <a:pt x="34" y="45"/>
                    </a:cubicBezTo>
                    <a:cubicBezTo>
                      <a:pt x="34" y="45"/>
                      <a:pt x="34" y="45"/>
                      <a:pt x="34" y="45"/>
                    </a:cubicBezTo>
                    <a:cubicBezTo>
                      <a:pt x="34" y="45"/>
                      <a:pt x="34" y="45"/>
                      <a:pt x="34" y="45"/>
                    </a:cubicBezTo>
                    <a:cubicBezTo>
                      <a:pt x="34" y="45"/>
                      <a:pt x="34" y="45"/>
                      <a:pt x="34" y="45"/>
                    </a:cubicBezTo>
                    <a:cubicBezTo>
                      <a:pt x="34" y="45"/>
                      <a:pt x="34" y="45"/>
                      <a:pt x="34" y="45"/>
                    </a:cubicBezTo>
                    <a:cubicBezTo>
                      <a:pt x="35" y="45"/>
                      <a:pt x="35" y="45"/>
                      <a:pt x="35" y="45"/>
                    </a:cubicBezTo>
                    <a:cubicBezTo>
                      <a:pt x="35" y="45"/>
                      <a:pt x="35" y="45"/>
                      <a:pt x="35" y="45"/>
                    </a:cubicBezTo>
                    <a:cubicBezTo>
                      <a:pt x="35" y="45"/>
                      <a:pt x="35" y="45"/>
                      <a:pt x="35" y="45"/>
                    </a:cubicBezTo>
                    <a:cubicBezTo>
                      <a:pt x="35" y="45"/>
                      <a:pt x="35" y="45"/>
                      <a:pt x="35" y="45"/>
                    </a:cubicBezTo>
                    <a:cubicBezTo>
                      <a:pt x="35" y="45"/>
                      <a:pt x="35" y="45"/>
                      <a:pt x="35" y="45"/>
                    </a:cubicBezTo>
                    <a:cubicBezTo>
                      <a:pt x="35" y="45"/>
                      <a:pt x="35" y="45"/>
                      <a:pt x="35" y="45"/>
                    </a:cubicBezTo>
                    <a:cubicBezTo>
                      <a:pt x="35"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5" y="45"/>
                      <a:pt x="35" y="45"/>
                      <a:pt x="35" y="45"/>
                    </a:cubicBezTo>
                    <a:cubicBezTo>
                      <a:pt x="35" y="45"/>
                      <a:pt x="35" y="45"/>
                      <a:pt x="35" y="45"/>
                    </a:cubicBezTo>
                    <a:cubicBezTo>
                      <a:pt x="35" y="45"/>
                      <a:pt x="35" y="45"/>
                      <a:pt x="35" y="45"/>
                    </a:cubicBezTo>
                    <a:cubicBezTo>
                      <a:pt x="35" y="45"/>
                      <a:pt x="35" y="45"/>
                      <a:pt x="35" y="45"/>
                    </a:cubicBezTo>
                    <a:cubicBezTo>
                      <a:pt x="35" y="45"/>
                      <a:pt x="35" y="45"/>
                      <a:pt x="35" y="45"/>
                    </a:cubicBezTo>
                    <a:cubicBezTo>
                      <a:pt x="35" y="45"/>
                      <a:pt x="35" y="45"/>
                      <a:pt x="35" y="45"/>
                    </a:cubicBezTo>
                    <a:cubicBezTo>
                      <a:pt x="35" y="45"/>
                      <a:pt x="35" y="45"/>
                      <a:pt x="35" y="45"/>
                    </a:cubicBezTo>
                    <a:cubicBezTo>
                      <a:pt x="35" y="45"/>
                      <a:pt x="35" y="45"/>
                      <a:pt x="35" y="45"/>
                    </a:cubicBezTo>
                    <a:cubicBezTo>
                      <a:pt x="35" y="45"/>
                      <a:pt x="35" y="45"/>
                      <a:pt x="35" y="45"/>
                    </a:cubicBezTo>
                    <a:cubicBezTo>
                      <a:pt x="35" y="45"/>
                      <a:pt x="35" y="45"/>
                      <a:pt x="35" y="45"/>
                    </a:cubicBezTo>
                    <a:cubicBezTo>
                      <a:pt x="35" y="45"/>
                      <a:pt x="35" y="45"/>
                      <a:pt x="35" y="45"/>
                    </a:cubicBezTo>
                    <a:cubicBezTo>
                      <a:pt x="35" y="45"/>
                      <a:pt x="35" y="45"/>
                      <a:pt x="35" y="45"/>
                    </a:cubicBezTo>
                    <a:cubicBezTo>
                      <a:pt x="35" y="45"/>
                      <a:pt x="35" y="45"/>
                      <a:pt x="35" y="45"/>
                    </a:cubicBezTo>
                    <a:cubicBezTo>
                      <a:pt x="35" y="45"/>
                      <a:pt x="35" y="45"/>
                      <a:pt x="35" y="45"/>
                    </a:cubicBezTo>
                    <a:cubicBezTo>
                      <a:pt x="35" y="45"/>
                      <a:pt x="35" y="45"/>
                      <a:pt x="35" y="45"/>
                    </a:cubicBezTo>
                    <a:cubicBezTo>
                      <a:pt x="35" y="45"/>
                      <a:pt x="35" y="45"/>
                      <a:pt x="35" y="45"/>
                    </a:cubicBezTo>
                    <a:cubicBezTo>
                      <a:pt x="35" y="45"/>
                      <a:pt x="35" y="45"/>
                      <a:pt x="35" y="45"/>
                    </a:cubicBezTo>
                    <a:cubicBezTo>
                      <a:pt x="35" y="45"/>
                      <a:pt x="35" y="45"/>
                      <a:pt x="35" y="45"/>
                    </a:cubicBezTo>
                    <a:cubicBezTo>
                      <a:pt x="35" y="45"/>
                      <a:pt x="35" y="45"/>
                      <a:pt x="35" y="45"/>
                    </a:cubicBezTo>
                    <a:cubicBezTo>
                      <a:pt x="35" y="45"/>
                      <a:pt x="35" y="45"/>
                      <a:pt x="35" y="45"/>
                    </a:cubicBezTo>
                    <a:cubicBezTo>
                      <a:pt x="35" y="45"/>
                      <a:pt x="35" y="45"/>
                      <a:pt x="35" y="45"/>
                    </a:cubicBezTo>
                    <a:cubicBezTo>
                      <a:pt x="35" y="45"/>
                      <a:pt x="35" y="45"/>
                      <a:pt x="35" y="45"/>
                    </a:cubicBezTo>
                    <a:cubicBezTo>
                      <a:pt x="35" y="45"/>
                      <a:pt x="35" y="45"/>
                      <a:pt x="35" y="45"/>
                    </a:cubicBezTo>
                    <a:cubicBezTo>
                      <a:pt x="35" y="45"/>
                      <a:pt x="35" y="45"/>
                      <a:pt x="35" y="45"/>
                    </a:cubicBezTo>
                    <a:cubicBezTo>
                      <a:pt x="35" y="46"/>
                      <a:pt x="35" y="46"/>
                      <a:pt x="35" y="46"/>
                    </a:cubicBezTo>
                    <a:cubicBezTo>
                      <a:pt x="35" y="46"/>
                      <a:pt x="35" y="46"/>
                      <a:pt x="35" y="46"/>
                    </a:cubicBezTo>
                    <a:cubicBezTo>
                      <a:pt x="35" y="46"/>
                      <a:pt x="35" y="46"/>
                      <a:pt x="35" y="46"/>
                    </a:cubicBezTo>
                    <a:cubicBezTo>
                      <a:pt x="35" y="46"/>
                      <a:pt x="35" y="46"/>
                      <a:pt x="35" y="46"/>
                    </a:cubicBezTo>
                    <a:close/>
                    <a:moveTo>
                      <a:pt x="36" y="46"/>
                    </a:moveTo>
                    <a:cubicBezTo>
                      <a:pt x="36" y="46"/>
                      <a:pt x="36" y="46"/>
                      <a:pt x="36" y="46"/>
                    </a:cubicBezTo>
                    <a:cubicBezTo>
                      <a:pt x="36" y="46"/>
                      <a:pt x="36" y="46"/>
                      <a:pt x="36" y="46"/>
                    </a:cubicBezTo>
                    <a:cubicBezTo>
                      <a:pt x="36" y="46"/>
                      <a:pt x="36" y="46"/>
                      <a:pt x="36" y="46"/>
                    </a:cubicBezTo>
                    <a:cubicBezTo>
                      <a:pt x="36" y="46"/>
                      <a:pt x="36" y="46"/>
                      <a:pt x="36" y="46"/>
                    </a:cubicBezTo>
                    <a:close/>
                    <a:moveTo>
                      <a:pt x="38" y="46"/>
                    </a:moveTo>
                    <a:cubicBezTo>
                      <a:pt x="38" y="46"/>
                      <a:pt x="38" y="46"/>
                      <a:pt x="38" y="46"/>
                    </a:cubicBezTo>
                    <a:cubicBezTo>
                      <a:pt x="38" y="46"/>
                      <a:pt x="38" y="46"/>
                      <a:pt x="38" y="46"/>
                    </a:cubicBezTo>
                    <a:cubicBezTo>
                      <a:pt x="38" y="46"/>
                      <a:pt x="38" y="46"/>
                      <a:pt x="38" y="46"/>
                    </a:cubicBezTo>
                    <a:cubicBezTo>
                      <a:pt x="38" y="46"/>
                      <a:pt x="38" y="46"/>
                      <a:pt x="38" y="46"/>
                    </a:cubicBezTo>
                    <a:cubicBezTo>
                      <a:pt x="38" y="46"/>
                      <a:pt x="38" y="46"/>
                      <a:pt x="38" y="46"/>
                    </a:cubicBezTo>
                    <a:close/>
                    <a:moveTo>
                      <a:pt x="35" y="44"/>
                    </a:moveTo>
                    <a:cubicBezTo>
                      <a:pt x="35" y="44"/>
                      <a:pt x="35" y="44"/>
                      <a:pt x="35" y="44"/>
                    </a:cubicBezTo>
                    <a:cubicBezTo>
                      <a:pt x="35" y="44"/>
                      <a:pt x="35" y="44"/>
                      <a:pt x="35" y="44"/>
                    </a:cubicBezTo>
                    <a:cubicBezTo>
                      <a:pt x="35" y="44"/>
                      <a:pt x="35" y="44"/>
                      <a:pt x="35" y="44"/>
                    </a:cubicBezTo>
                    <a:cubicBezTo>
                      <a:pt x="35" y="44"/>
                      <a:pt x="35" y="44"/>
                      <a:pt x="35" y="44"/>
                    </a:cubicBezTo>
                    <a:close/>
                    <a:moveTo>
                      <a:pt x="35" y="44"/>
                    </a:moveTo>
                    <a:cubicBezTo>
                      <a:pt x="35" y="44"/>
                      <a:pt x="35" y="44"/>
                      <a:pt x="35" y="44"/>
                    </a:cubicBezTo>
                    <a:cubicBezTo>
                      <a:pt x="35" y="44"/>
                      <a:pt x="35" y="44"/>
                      <a:pt x="35" y="44"/>
                    </a:cubicBezTo>
                    <a:cubicBezTo>
                      <a:pt x="35" y="44"/>
                      <a:pt x="35" y="44"/>
                      <a:pt x="35" y="44"/>
                    </a:cubicBezTo>
                    <a:close/>
                    <a:moveTo>
                      <a:pt x="118" y="91"/>
                    </a:moveTo>
                    <a:cubicBezTo>
                      <a:pt x="118" y="91"/>
                      <a:pt x="118" y="91"/>
                      <a:pt x="118" y="91"/>
                    </a:cubicBezTo>
                    <a:cubicBezTo>
                      <a:pt x="118" y="91"/>
                      <a:pt x="118" y="91"/>
                      <a:pt x="118" y="91"/>
                    </a:cubicBezTo>
                    <a:cubicBezTo>
                      <a:pt x="118" y="91"/>
                      <a:pt x="118" y="91"/>
                      <a:pt x="118" y="91"/>
                    </a:cubicBezTo>
                    <a:cubicBezTo>
                      <a:pt x="118" y="91"/>
                      <a:pt x="118" y="91"/>
                      <a:pt x="118" y="91"/>
                    </a:cubicBezTo>
                    <a:cubicBezTo>
                      <a:pt x="118" y="91"/>
                      <a:pt x="118" y="91"/>
                      <a:pt x="118" y="91"/>
                    </a:cubicBezTo>
                    <a:cubicBezTo>
                      <a:pt x="118" y="91"/>
                      <a:pt x="118" y="91"/>
                      <a:pt x="118" y="91"/>
                    </a:cubicBezTo>
                    <a:close/>
                    <a:moveTo>
                      <a:pt x="90" y="74"/>
                    </a:moveTo>
                    <a:cubicBezTo>
                      <a:pt x="90" y="74"/>
                      <a:pt x="90" y="74"/>
                      <a:pt x="90" y="74"/>
                    </a:cubicBezTo>
                    <a:cubicBezTo>
                      <a:pt x="90" y="74"/>
                      <a:pt x="90" y="74"/>
                      <a:pt x="90" y="74"/>
                    </a:cubicBezTo>
                    <a:cubicBezTo>
                      <a:pt x="90" y="74"/>
                      <a:pt x="90" y="74"/>
                      <a:pt x="90" y="74"/>
                    </a:cubicBezTo>
                    <a:cubicBezTo>
                      <a:pt x="90" y="74"/>
                      <a:pt x="90" y="74"/>
                      <a:pt x="90" y="74"/>
                    </a:cubicBezTo>
                    <a:close/>
                    <a:moveTo>
                      <a:pt x="91" y="75"/>
                    </a:moveTo>
                    <a:cubicBezTo>
                      <a:pt x="91" y="75"/>
                      <a:pt x="91" y="75"/>
                      <a:pt x="91" y="75"/>
                    </a:cubicBezTo>
                    <a:cubicBezTo>
                      <a:pt x="91" y="75"/>
                      <a:pt x="91" y="75"/>
                      <a:pt x="91" y="75"/>
                    </a:cubicBezTo>
                    <a:cubicBezTo>
                      <a:pt x="91" y="75"/>
                      <a:pt x="91" y="75"/>
                      <a:pt x="91" y="75"/>
                    </a:cubicBezTo>
                    <a:close/>
                    <a:moveTo>
                      <a:pt x="90" y="74"/>
                    </a:moveTo>
                    <a:cubicBezTo>
                      <a:pt x="90" y="74"/>
                      <a:pt x="90" y="74"/>
                      <a:pt x="90" y="74"/>
                    </a:cubicBezTo>
                    <a:cubicBezTo>
                      <a:pt x="90" y="74"/>
                      <a:pt x="90" y="74"/>
                      <a:pt x="90" y="74"/>
                    </a:cubicBezTo>
                    <a:cubicBezTo>
                      <a:pt x="90" y="74"/>
                      <a:pt x="90" y="74"/>
                      <a:pt x="90" y="74"/>
                    </a:cubicBezTo>
                    <a:cubicBezTo>
                      <a:pt x="90" y="74"/>
                      <a:pt x="90" y="74"/>
                      <a:pt x="90" y="74"/>
                    </a:cubicBezTo>
                    <a:cubicBezTo>
                      <a:pt x="90" y="74"/>
                      <a:pt x="90" y="74"/>
                      <a:pt x="90" y="74"/>
                    </a:cubicBezTo>
                    <a:cubicBezTo>
                      <a:pt x="90" y="74"/>
                      <a:pt x="90" y="74"/>
                      <a:pt x="90" y="74"/>
                    </a:cubicBezTo>
                    <a:cubicBezTo>
                      <a:pt x="90" y="74"/>
                      <a:pt x="90" y="74"/>
                      <a:pt x="90" y="74"/>
                    </a:cubicBezTo>
                    <a:cubicBezTo>
                      <a:pt x="90" y="74"/>
                      <a:pt x="90" y="74"/>
                      <a:pt x="90" y="74"/>
                    </a:cubicBezTo>
                    <a:close/>
                    <a:moveTo>
                      <a:pt x="91" y="74"/>
                    </a:moveTo>
                    <a:cubicBezTo>
                      <a:pt x="91" y="74"/>
                      <a:pt x="91" y="74"/>
                      <a:pt x="91" y="74"/>
                    </a:cubicBezTo>
                    <a:cubicBezTo>
                      <a:pt x="91" y="74"/>
                      <a:pt x="91" y="74"/>
                      <a:pt x="91" y="74"/>
                    </a:cubicBezTo>
                    <a:cubicBezTo>
                      <a:pt x="91" y="74"/>
                      <a:pt x="91" y="74"/>
                      <a:pt x="91" y="74"/>
                    </a:cubicBezTo>
                    <a:cubicBezTo>
                      <a:pt x="91" y="74"/>
                      <a:pt x="91" y="74"/>
                      <a:pt x="91" y="74"/>
                    </a:cubicBezTo>
                    <a:cubicBezTo>
                      <a:pt x="91" y="74"/>
                      <a:pt x="91" y="74"/>
                      <a:pt x="91" y="74"/>
                    </a:cubicBezTo>
                    <a:cubicBezTo>
                      <a:pt x="91" y="74"/>
                      <a:pt x="91" y="74"/>
                      <a:pt x="91" y="74"/>
                    </a:cubicBezTo>
                    <a:cubicBezTo>
                      <a:pt x="91" y="74"/>
                      <a:pt x="91" y="74"/>
                      <a:pt x="91" y="74"/>
                    </a:cubicBezTo>
                    <a:cubicBezTo>
                      <a:pt x="91" y="74"/>
                      <a:pt x="91" y="74"/>
                      <a:pt x="91" y="74"/>
                    </a:cubicBezTo>
                    <a:cubicBezTo>
                      <a:pt x="91" y="74"/>
                      <a:pt x="91" y="74"/>
                      <a:pt x="91" y="74"/>
                    </a:cubicBezTo>
                    <a:cubicBezTo>
                      <a:pt x="91" y="74"/>
                      <a:pt x="91" y="74"/>
                      <a:pt x="91" y="74"/>
                    </a:cubicBezTo>
                    <a:close/>
                    <a:moveTo>
                      <a:pt x="36" y="43"/>
                    </a:moveTo>
                    <a:cubicBezTo>
                      <a:pt x="36" y="43"/>
                      <a:pt x="36" y="43"/>
                      <a:pt x="36" y="43"/>
                    </a:cubicBezTo>
                    <a:cubicBezTo>
                      <a:pt x="36" y="43"/>
                      <a:pt x="36" y="43"/>
                      <a:pt x="36" y="43"/>
                    </a:cubicBezTo>
                    <a:cubicBezTo>
                      <a:pt x="36" y="43"/>
                      <a:pt x="36" y="43"/>
                      <a:pt x="36" y="43"/>
                    </a:cubicBezTo>
                    <a:close/>
                    <a:moveTo>
                      <a:pt x="91" y="74"/>
                    </a:moveTo>
                    <a:cubicBezTo>
                      <a:pt x="91" y="74"/>
                      <a:pt x="91" y="74"/>
                      <a:pt x="91" y="74"/>
                    </a:cubicBezTo>
                    <a:cubicBezTo>
                      <a:pt x="91" y="74"/>
                      <a:pt x="91" y="74"/>
                      <a:pt x="91" y="74"/>
                    </a:cubicBezTo>
                    <a:cubicBezTo>
                      <a:pt x="91" y="74"/>
                      <a:pt x="91" y="74"/>
                      <a:pt x="91" y="74"/>
                    </a:cubicBezTo>
                    <a:cubicBezTo>
                      <a:pt x="91" y="74"/>
                      <a:pt x="91" y="74"/>
                      <a:pt x="91" y="74"/>
                    </a:cubicBezTo>
                    <a:cubicBezTo>
                      <a:pt x="91" y="74"/>
                      <a:pt x="91" y="74"/>
                      <a:pt x="91" y="74"/>
                    </a:cubicBezTo>
                    <a:cubicBezTo>
                      <a:pt x="91" y="74"/>
                      <a:pt x="91" y="74"/>
                      <a:pt x="91" y="74"/>
                    </a:cubicBezTo>
                    <a:cubicBezTo>
                      <a:pt x="91" y="74"/>
                      <a:pt x="91" y="74"/>
                      <a:pt x="91" y="74"/>
                    </a:cubicBezTo>
                    <a:cubicBezTo>
                      <a:pt x="91" y="74"/>
                      <a:pt x="91" y="74"/>
                      <a:pt x="91" y="74"/>
                    </a:cubicBezTo>
                    <a:close/>
                    <a:moveTo>
                      <a:pt x="38" y="43"/>
                    </a:moveTo>
                    <a:cubicBezTo>
                      <a:pt x="38" y="43"/>
                      <a:pt x="38" y="43"/>
                      <a:pt x="38" y="43"/>
                    </a:cubicBezTo>
                    <a:cubicBezTo>
                      <a:pt x="38" y="43"/>
                      <a:pt x="38" y="43"/>
                      <a:pt x="38" y="43"/>
                    </a:cubicBezTo>
                    <a:cubicBezTo>
                      <a:pt x="38" y="43"/>
                      <a:pt x="38" y="43"/>
                      <a:pt x="38" y="43"/>
                    </a:cubicBezTo>
                    <a:cubicBezTo>
                      <a:pt x="38" y="43"/>
                      <a:pt x="38" y="43"/>
                      <a:pt x="38" y="43"/>
                    </a:cubicBezTo>
                    <a:cubicBezTo>
                      <a:pt x="38" y="43"/>
                      <a:pt x="38" y="43"/>
                      <a:pt x="38" y="43"/>
                    </a:cubicBezTo>
                    <a:cubicBezTo>
                      <a:pt x="38" y="43"/>
                      <a:pt x="38" y="43"/>
                      <a:pt x="38" y="43"/>
                    </a:cubicBezTo>
                    <a:close/>
                    <a:moveTo>
                      <a:pt x="37" y="43"/>
                    </a:moveTo>
                    <a:cubicBezTo>
                      <a:pt x="37" y="43"/>
                      <a:pt x="37" y="43"/>
                      <a:pt x="37" y="43"/>
                    </a:cubicBezTo>
                    <a:cubicBezTo>
                      <a:pt x="37" y="43"/>
                      <a:pt x="37" y="43"/>
                      <a:pt x="37" y="43"/>
                    </a:cubicBezTo>
                    <a:cubicBezTo>
                      <a:pt x="37" y="43"/>
                      <a:pt x="37" y="43"/>
                      <a:pt x="37" y="43"/>
                    </a:cubicBezTo>
                    <a:cubicBezTo>
                      <a:pt x="37" y="43"/>
                      <a:pt x="37" y="43"/>
                      <a:pt x="37" y="43"/>
                    </a:cubicBezTo>
                    <a:cubicBezTo>
                      <a:pt x="37" y="43"/>
                      <a:pt x="37" y="43"/>
                      <a:pt x="37" y="43"/>
                    </a:cubicBezTo>
                    <a:cubicBezTo>
                      <a:pt x="37" y="43"/>
                      <a:pt x="37" y="43"/>
                      <a:pt x="37" y="43"/>
                    </a:cubicBezTo>
                    <a:close/>
                    <a:moveTo>
                      <a:pt x="41" y="43"/>
                    </a:moveTo>
                    <a:cubicBezTo>
                      <a:pt x="41" y="43"/>
                      <a:pt x="41" y="43"/>
                      <a:pt x="41" y="43"/>
                    </a:cubicBezTo>
                    <a:cubicBezTo>
                      <a:pt x="41" y="43"/>
                      <a:pt x="41" y="43"/>
                      <a:pt x="41" y="43"/>
                    </a:cubicBezTo>
                    <a:cubicBezTo>
                      <a:pt x="41" y="43"/>
                      <a:pt x="41" y="43"/>
                      <a:pt x="41" y="43"/>
                    </a:cubicBezTo>
                    <a:cubicBezTo>
                      <a:pt x="41" y="43"/>
                      <a:pt x="41" y="43"/>
                      <a:pt x="41" y="43"/>
                    </a:cubicBezTo>
                    <a:cubicBezTo>
                      <a:pt x="41" y="43"/>
                      <a:pt x="41" y="43"/>
                      <a:pt x="41" y="43"/>
                    </a:cubicBezTo>
                    <a:cubicBezTo>
                      <a:pt x="41" y="42"/>
                      <a:pt x="41" y="42"/>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1" y="43"/>
                      <a:pt x="41" y="43"/>
                      <a:pt x="41" y="43"/>
                    </a:cubicBezTo>
                    <a:cubicBezTo>
                      <a:pt x="41" y="43"/>
                      <a:pt x="41" y="43"/>
                      <a:pt x="41" y="43"/>
                    </a:cubicBezTo>
                    <a:cubicBezTo>
                      <a:pt x="41" y="43"/>
                      <a:pt x="41" y="43"/>
                      <a:pt x="41" y="43"/>
                    </a:cubicBezTo>
                    <a:cubicBezTo>
                      <a:pt x="41" y="43"/>
                      <a:pt x="41" y="43"/>
                      <a:pt x="41" y="43"/>
                    </a:cubicBezTo>
                    <a:cubicBezTo>
                      <a:pt x="41" y="43"/>
                      <a:pt x="41" y="43"/>
                      <a:pt x="41" y="43"/>
                    </a:cubicBezTo>
                    <a:cubicBezTo>
                      <a:pt x="40" y="43"/>
                      <a:pt x="40" y="43"/>
                      <a:pt x="40" y="43"/>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40" y="43"/>
                      <a:pt x="40" y="43"/>
                      <a:pt x="40" y="43"/>
                    </a:cubicBezTo>
                    <a:cubicBezTo>
                      <a:pt x="40" y="44"/>
                      <a:pt x="40" y="44"/>
                      <a:pt x="40" y="44"/>
                    </a:cubicBezTo>
                    <a:cubicBezTo>
                      <a:pt x="40" y="43"/>
                      <a:pt x="40" y="43"/>
                      <a:pt x="40" y="43"/>
                    </a:cubicBezTo>
                    <a:cubicBezTo>
                      <a:pt x="41" y="43"/>
                      <a:pt x="41" y="43"/>
                      <a:pt x="41" y="43"/>
                    </a:cubicBezTo>
                    <a:cubicBezTo>
                      <a:pt x="41" y="43"/>
                      <a:pt x="41" y="43"/>
                      <a:pt x="41" y="43"/>
                    </a:cubicBezTo>
                    <a:cubicBezTo>
                      <a:pt x="41" y="43"/>
                      <a:pt x="41" y="43"/>
                      <a:pt x="41" y="43"/>
                    </a:cubicBezTo>
                    <a:cubicBezTo>
                      <a:pt x="41" y="43"/>
                      <a:pt x="41" y="43"/>
                      <a:pt x="41" y="43"/>
                    </a:cubicBezTo>
                    <a:cubicBezTo>
                      <a:pt x="41" y="43"/>
                      <a:pt x="41" y="43"/>
                      <a:pt x="41" y="43"/>
                    </a:cubicBezTo>
                    <a:cubicBezTo>
                      <a:pt x="41" y="43"/>
                      <a:pt x="41" y="43"/>
                      <a:pt x="41" y="43"/>
                    </a:cubicBezTo>
                    <a:close/>
                    <a:moveTo>
                      <a:pt x="115" y="86"/>
                    </a:moveTo>
                    <a:cubicBezTo>
                      <a:pt x="115" y="86"/>
                      <a:pt x="115" y="86"/>
                      <a:pt x="115" y="86"/>
                    </a:cubicBezTo>
                    <a:cubicBezTo>
                      <a:pt x="115" y="86"/>
                      <a:pt x="115" y="86"/>
                      <a:pt x="115" y="86"/>
                    </a:cubicBezTo>
                    <a:cubicBezTo>
                      <a:pt x="115" y="86"/>
                      <a:pt x="115" y="86"/>
                      <a:pt x="115" y="86"/>
                    </a:cubicBezTo>
                    <a:cubicBezTo>
                      <a:pt x="115" y="86"/>
                      <a:pt x="115" y="86"/>
                      <a:pt x="115" y="86"/>
                    </a:cubicBezTo>
                    <a:cubicBezTo>
                      <a:pt x="115" y="86"/>
                      <a:pt x="115" y="86"/>
                      <a:pt x="115" y="86"/>
                    </a:cubicBezTo>
                    <a:cubicBezTo>
                      <a:pt x="115" y="86"/>
                      <a:pt x="115" y="86"/>
                      <a:pt x="115" y="86"/>
                    </a:cubicBezTo>
                    <a:close/>
                    <a:moveTo>
                      <a:pt x="116" y="83"/>
                    </a:moveTo>
                    <a:cubicBezTo>
                      <a:pt x="116" y="83"/>
                      <a:pt x="116" y="83"/>
                      <a:pt x="116" y="83"/>
                    </a:cubicBezTo>
                    <a:cubicBezTo>
                      <a:pt x="116" y="84"/>
                      <a:pt x="116" y="84"/>
                      <a:pt x="116" y="84"/>
                    </a:cubicBezTo>
                    <a:cubicBezTo>
                      <a:pt x="116" y="84"/>
                      <a:pt x="116" y="84"/>
                      <a:pt x="116" y="84"/>
                    </a:cubicBezTo>
                    <a:cubicBezTo>
                      <a:pt x="116" y="84"/>
                      <a:pt x="116" y="84"/>
                      <a:pt x="116" y="84"/>
                    </a:cubicBezTo>
                    <a:cubicBezTo>
                      <a:pt x="116" y="84"/>
                      <a:pt x="116" y="84"/>
                      <a:pt x="116" y="84"/>
                    </a:cubicBezTo>
                    <a:cubicBezTo>
                      <a:pt x="116" y="84"/>
                      <a:pt x="116" y="84"/>
                      <a:pt x="116" y="84"/>
                    </a:cubicBezTo>
                    <a:cubicBezTo>
                      <a:pt x="116" y="84"/>
                      <a:pt x="116" y="84"/>
                      <a:pt x="116" y="84"/>
                    </a:cubicBezTo>
                    <a:cubicBezTo>
                      <a:pt x="116" y="84"/>
                      <a:pt x="116" y="84"/>
                      <a:pt x="116" y="84"/>
                    </a:cubicBezTo>
                    <a:cubicBezTo>
                      <a:pt x="116" y="85"/>
                      <a:pt x="116" y="85"/>
                      <a:pt x="116" y="85"/>
                    </a:cubicBezTo>
                    <a:cubicBezTo>
                      <a:pt x="116" y="85"/>
                      <a:pt x="116" y="85"/>
                      <a:pt x="116" y="85"/>
                    </a:cubicBezTo>
                    <a:cubicBezTo>
                      <a:pt x="116" y="85"/>
                      <a:pt x="116" y="85"/>
                      <a:pt x="116" y="85"/>
                    </a:cubicBezTo>
                    <a:cubicBezTo>
                      <a:pt x="116" y="85"/>
                      <a:pt x="116" y="85"/>
                      <a:pt x="116" y="85"/>
                    </a:cubicBezTo>
                    <a:cubicBezTo>
                      <a:pt x="116" y="85"/>
                      <a:pt x="116" y="85"/>
                      <a:pt x="116" y="85"/>
                    </a:cubicBezTo>
                    <a:cubicBezTo>
                      <a:pt x="116" y="85"/>
                      <a:pt x="116" y="85"/>
                      <a:pt x="116" y="85"/>
                    </a:cubicBezTo>
                    <a:cubicBezTo>
                      <a:pt x="117" y="85"/>
                      <a:pt x="117" y="85"/>
                      <a:pt x="117" y="85"/>
                    </a:cubicBezTo>
                    <a:cubicBezTo>
                      <a:pt x="116" y="85"/>
                      <a:pt x="116" y="85"/>
                      <a:pt x="116" y="85"/>
                    </a:cubicBezTo>
                    <a:cubicBezTo>
                      <a:pt x="117" y="85"/>
                      <a:pt x="117" y="85"/>
                      <a:pt x="117" y="85"/>
                    </a:cubicBezTo>
                    <a:cubicBezTo>
                      <a:pt x="117" y="85"/>
                      <a:pt x="117" y="85"/>
                      <a:pt x="117" y="85"/>
                    </a:cubicBezTo>
                    <a:cubicBezTo>
                      <a:pt x="117" y="85"/>
                      <a:pt x="117" y="85"/>
                      <a:pt x="117" y="85"/>
                    </a:cubicBezTo>
                    <a:cubicBezTo>
                      <a:pt x="117" y="86"/>
                      <a:pt x="117" y="86"/>
                      <a:pt x="117" y="86"/>
                    </a:cubicBezTo>
                    <a:cubicBezTo>
                      <a:pt x="117" y="86"/>
                      <a:pt x="117" y="86"/>
                      <a:pt x="117" y="86"/>
                    </a:cubicBezTo>
                    <a:cubicBezTo>
                      <a:pt x="117" y="86"/>
                      <a:pt x="117" y="86"/>
                      <a:pt x="117" y="86"/>
                    </a:cubicBezTo>
                    <a:cubicBezTo>
                      <a:pt x="117" y="86"/>
                      <a:pt x="117" y="86"/>
                      <a:pt x="117" y="86"/>
                    </a:cubicBezTo>
                    <a:cubicBezTo>
                      <a:pt x="117" y="86"/>
                      <a:pt x="117" y="86"/>
                      <a:pt x="117" y="86"/>
                    </a:cubicBezTo>
                    <a:cubicBezTo>
                      <a:pt x="117" y="86"/>
                      <a:pt x="117" y="86"/>
                      <a:pt x="117" y="86"/>
                    </a:cubicBezTo>
                    <a:cubicBezTo>
                      <a:pt x="117" y="86"/>
                      <a:pt x="117" y="86"/>
                      <a:pt x="117" y="86"/>
                    </a:cubicBezTo>
                    <a:cubicBezTo>
                      <a:pt x="117" y="86"/>
                      <a:pt x="117" y="86"/>
                      <a:pt x="117" y="86"/>
                    </a:cubicBezTo>
                    <a:cubicBezTo>
                      <a:pt x="117" y="86"/>
                      <a:pt x="117" y="86"/>
                      <a:pt x="117" y="86"/>
                    </a:cubicBezTo>
                    <a:cubicBezTo>
                      <a:pt x="118" y="86"/>
                      <a:pt x="118" y="86"/>
                      <a:pt x="118" y="86"/>
                    </a:cubicBezTo>
                    <a:cubicBezTo>
                      <a:pt x="118" y="86"/>
                      <a:pt x="118" y="86"/>
                      <a:pt x="118" y="86"/>
                    </a:cubicBezTo>
                    <a:cubicBezTo>
                      <a:pt x="118" y="86"/>
                      <a:pt x="118" y="86"/>
                      <a:pt x="118" y="86"/>
                    </a:cubicBezTo>
                    <a:cubicBezTo>
                      <a:pt x="118" y="86"/>
                      <a:pt x="118" y="86"/>
                      <a:pt x="118" y="86"/>
                    </a:cubicBezTo>
                    <a:cubicBezTo>
                      <a:pt x="118" y="86"/>
                      <a:pt x="118" y="86"/>
                      <a:pt x="118" y="86"/>
                    </a:cubicBezTo>
                    <a:cubicBezTo>
                      <a:pt x="118" y="86"/>
                      <a:pt x="118" y="86"/>
                      <a:pt x="118" y="86"/>
                    </a:cubicBezTo>
                    <a:cubicBezTo>
                      <a:pt x="118" y="86"/>
                      <a:pt x="118" y="86"/>
                      <a:pt x="118" y="86"/>
                    </a:cubicBezTo>
                    <a:cubicBezTo>
                      <a:pt x="118" y="86"/>
                      <a:pt x="118" y="86"/>
                      <a:pt x="118" y="86"/>
                    </a:cubicBezTo>
                    <a:cubicBezTo>
                      <a:pt x="118" y="86"/>
                      <a:pt x="118" y="86"/>
                      <a:pt x="118" y="86"/>
                    </a:cubicBezTo>
                    <a:cubicBezTo>
                      <a:pt x="118" y="86"/>
                      <a:pt x="118" y="86"/>
                      <a:pt x="118" y="86"/>
                    </a:cubicBezTo>
                    <a:cubicBezTo>
                      <a:pt x="117" y="86"/>
                      <a:pt x="117" y="86"/>
                      <a:pt x="117" y="86"/>
                    </a:cubicBezTo>
                    <a:cubicBezTo>
                      <a:pt x="117" y="86"/>
                      <a:pt x="117" y="86"/>
                      <a:pt x="117" y="86"/>
                    </a:cubicBezTo>
                    <a:cubicBezTo>
                      <a:pt x="117" y="86"/>
                      <a:pt x="117" y="86"/>
                      <a:pt x="117" y="86"/>
                    </a:cubicBezTo>
                    <a:cubicBezTo>
                      <a:pt x="117" y="86"/>
                      <a:pt x="117" y="86"/>
                      <a:pt x="117" y="86"/>
                    </a:cubicBezTo>
                    <a:cubicBezTo>
                      <a:pt x="117" y="86"/>
                      <a:pt x="117" y="86"/>
                      <a:pt x="117" y="86"/>
                    </a:cubicBezTo>
                    <a:cubicBezTo>
                      <a:pt x="117" y="86"/>
                      <a:pt x="117" y="86"/>
                      <a:pt x="117" y="86"/>
                    </a:cubicBezTo>
                    <a:cubicBezTo>
                      <a:pt x="117" y="86"/>
                      <a:pt x="117" y="86"/>
                      <a:pt x="117" y="86"/>
                    </a:cubicBezTo>
                    <a:cubicBezTo>
                      <a:pt x="117" y="86"/>
                      <a:pt x="117" y="86"/>
                      <a:pt x="117" y="86"/>
                    </a:cubicBezTo>
                    <a:cubicBezTo>
                      <a:pt x="117" y="86"/>
                      <a:pt x="117" y="86"/>
                      <a:pt x="117" y="86"/>
                    </a:cubicBezTo>
                    <a:cubicBezTo>
                      <a:pt x="117" y="86"/>
                      <a:pt x="117" y="86"/>
                      <a:pt x="117" y="86"/>
                    </a:cubicBezTo>
                    <a:cubicBezTo>
                      <a:pt x="117" y="86"/>
                      <a:pt x="117" y="86"/>
                      <a:pt x="117" y="86"/>
                    </a:cubicBezTo>
                    <a:cubicBezTo>
                      <a:pt x="117" y="86"/>
                      <a:pt x="117" y="86"/>
                      <a:pt x="117" y="86"/>
                    </a:cubicBezTo>
                    <a:cubicBezTo>
                      <a:pt x="117" y="86"/>
                      <a:pt x="117" y="86"/>
                      <a:pt x="117" y="86"/>
                    </a:cubicBezTo>
                    <a:cubicBezTo>
                      <a:pt x="117" y="86"/>
                      <a:pt x="117" y="86"/>
                      <a:pt x="117" y="86"/>
                    </a:cubicBezTo>
                    <a:cubicBezTo>
                      <a:pt x="116" y="86"/>
                      <a:pt x="116" y="86"/>
                      <a:pt x="116" y="86"/>
                    </a:cubicBezTo>
                    <a:cubicBezTo>
                      <a:pt x="116" y="86"/>
                      <a:pt x="116" y="86"/>
                      <a:pt x="116" y="86"/>
                    </a:cubicBezTo>
                    <a:cubicBezTo>
                      <a:pt x="116" y="86"/>
                      <a:pt x="116" y="86"/>
                      <a:pt x="116" y="86"/>
                    </a:cubicBezTo>
                    <a:cubicBezTo>
                      <a:pt x="116" y="86"/>
                      <a:pt x="116" y="86"/>
                      <a:pt x="116" y="86"/>
                    </a:cubicBezTo>
                    <a:cubicBezTo>
                      <a:pt x="116" y="85"/>
                      <a:pt x="116" y="85"/>
                      <a:pt x="116" y="85"/>
                    </a:cubicBezTo>
                    <a:cubicBezTo>
                      <a:pt x="116" y="85"/>
                      <a:pt x="116" y="85"/>
                      <a:pt x="116" y="85"/>
                    </a:cubicBezTo>
                    <a:cubicBezTo>
                      <a:pt x="116" y="85"/>
                      <a:pt x="116" y="85"/>
                      <a:pt x="116" y="85"/>
                    </a:cubicBezTo>
                    <a:cubicBezTo>
                      <a:pt x="116" y="85"/>
                      <a:pt x="116" y="85"/>
                      <a:pt x="116" y="85"/>
                    </a:cubicBezTo>
                    <a:cubicBezTo>
                      <a:pt x="116" y="85"/>
                      <a:pt x="116" y="85"/>
                      <a:pt x="116" y="85"/>
                    </a:cubicBezTo>
                    <a:cubicBezTo>
                      <a:pt x="116" y="85"/>
                      <a:pt x="116" y="85"/>
                      <a:pt x="116" y="85"/>
                    </a:cubicBezTo>
                    <a:cubicBezTo>
                      <a:pt x="116" y="85"/>
                      <a:pt x="116" y="85"/>
                      <a:pt x="116" y="85"/>
                    </a:cubicBezTo>
                    <a:cubicBezTo>
                      <a:pt x="116" y="85"/>
                      <a:pt x="116" y="85"/>
                      <a:pt x="116" y="85"/>
                    </a:cubicBezTo>
                    <a:cubicBezTo>
                      <a:pt x="116" y="85"/>
                      <a:pt x="116" y="85"/>
                      <a:pt x="116" y="85"/>
                    </a:cubicBezTo>
                    <a:cubicBezTo>
                      <a:pt x="116" y="85"/>
                      <a:pt x="116" y="85"/>
                      <a:pt x="116" y="85"/>
                    </a:cubicBezTo>
                    <a:cubicBezTo>
                      <a:pt x="116" y="85"/>
                      <a:pt x="116" y="85"/>
                      <a:pt x="116" y="85"/>
                    </a:cubicBezTo>
                    <a:cubicBezTo>
                      <a:pt x="116" y="85"/>
                      <a:pt x="116" y="85"/>
                      <a:pt x="116" y="85"/>
                    </a:cubicBezTo>
                    <a:cubicBezTo>
                      <a:pt x="116" y="85"/>
                      <a:pt x="116" y="85"/>
                      <a:pt x="116" y="85"/>
                    </a:cubicBezTo>
                    <a:cubicBezTo>
                      <a:pt x="115" y="85"/>
                      <a:pt x="115" y="85"/>
                      <a:pt x="115" y="85"/>
                    </a:cubicBezTo>
                    <a:cubicBezTo>
                      <a:pt x="115" y="84"/>
                      <a:pt x="115" y="84"/>
                      <a:pt x="115" y="84"/>
                    </a:cubicBezTo>
                    <a:cubicBezTo>
                      <a:pt x="115" y="84"/>
                      <a:pt x="115" y="84"/>
                      <a:pt x="115" y="84"/>
                    </a:cubicBezTo>
                    <a:cubicBezTo>
                      <a:pt x="115" y="84"/>
                      <a:pt x="115" y="84"/>
                      <a:pt x="115" y="84"/>
                    </a:cubicBezTo>
                    <a:cubicBezTo>
                      <a:pt x="115" y="84"/>
                      <a:pt x="115" y="84"/>
                      <a:pt x="115" y="84"/>
                    </a:cubicBezTo>
                    <a:cubicBezTo>
                      <a:pt x="115" y="84"/>
                      <a:pt x="115" y="84"/>
                      <a:pt x="115" y="84"/>
                    </a:cubicBezTo>
                    <a:cubicBezTo>
                      <a:pt x="115" y="84"/>
                      <a:pt x="115" y="84"/>
                      <a:pt x="115" y="84"/>
                    </a:cubicBezTo>
                    <a:cubicBezTo>
                      <a:pt x="115" y="84"/>
                      <a:pt x="115" y="84"/>
                      <a:pt x="115" y="84"/>
                    </a:cubicBezTo>
                    <a:cubicBezTo>
                      <a:pt x="115" y="84"/>
                      <a:pt x="115" y="84"/>
                      <a:pt x="115" y="84"/>
                    </a:cubicBezTo>
                    <a:cubicBezTo>
                      <a:pt x="115" y="84"/>
                      <a:pt x="115" y="84"/>
                      <a:pt x="115" y="84"/>
                    </a:cubicBezTo>
                    <a:cubicBezTo>
                      <a:pt x="115" y="84"/>
                      <a:pt x="115" y="84"/>
                      <a:pt x="115" y="84"/>
                    </a:cubicBezTo>
                    <a:cubicBezTo>
                      <a:pt x="115" y="83"/>
                      <a:pt x="115" y="83"/>
                      <a:pt x="115" y="83"/>
                    </a:cubicBezTo>
                    <a:cubicBezTo>
                      <a:pt x="115" y="83"/>
                      <a:pt x="115" y="83"/>
                      <a:pt x="115" y="83"/>
                    </a:cubicBezTo>
                    <a:cubicBezTo>
                      <a:pt x="115" y="83"/>
                      <a:pt x="115" y="83"/>
                      <a:pt x="115" y="83"/>
                    </a:cubicBezTo>
                    <a:cubicBezTo>
                      <a:pt x="115" y="83"/>
                      <a:pt x="115" y="83"/>
                      <a:pt x="115" y="83"/>
                    </a:cubicBezTo>
                    <a:cubicBezTo>
                      <a:pt x="115" y="83"/>
                      <a:pt x="115" y="83"/>
                      <a:pt x="115" y="83"/>
                    </a:cubicBezTo>
                    <a:cubicBezTo>
                      <a:pt x="115" y="83"/>
                      <a:pt x="115" y="83"/>
                      <a:pt x="115" y="83"/>
                    </a:cubicBezTo>
                    <a:cubicBezTo>
                      <a:pt x="115" y="83"/>
                      <a:pt x="115" y="83"/>
                      <a:pt x="115" y="83"/>
                    </a:cubicBezTo>
                    <a:cubicBezTo>
                      <a:pt x="115" y="83"/>
                      <a:pt x="115" y="83"/>
                      <a:pt x="115" y="83"/>
                    </a:cubicBezTo>
                    <a:lnTo>
                      <a:pt x="116" y="83"/>
                    </a:lnTo>
                    <a:close/>
                    <a:moveTo>
                      <a:pt x="118" y="86"/>
                    </a:moveTo>
                    <a:cubicBezTo>
                      <a:pt x="118" y="86"/>
                      <a:pt x="118" y="86"/>
                      <a:pt x="118" y="86"/>
                    </a:cubicBezTo>
                    <a:cubicBezTo>
                      <a:pt x="117" y="86"/>
                      <a:pt x="117" y="86"/>
                      <a:pt x="117" y="86"/>
                    </a:cubicBezTo>
                    <a:cubicBezTo>
                      <a:pt x="117" y="86"/>
                      <a:pt x="117" y="86"/>
                      <a:pt x="117" y="86"/>
                    </a:cubicBezTo>
                    <a:cubicBezTo>
                      <a:pt x="117" y="86"/>
                      <a:pt x="117" y="86"/>
                      <a:pt x="117" y="86"/>
                    </a:cubicBezTo>
                    <a:cubicBezTo>
                      <a:pt x="118" y="86"/>
                      <a:pt x="118" y="86"/>
                      <a:pt x="118" y="86"/>
                    </a:cubicBezTo>
                    <a:cubicBezTo>
                      <a:pt x="117" y="86"/>
                      <a:pt x="117" y="86"/>
                      <a:pt x="117" y="86"/>
                    </a:cubicBezTo>
                    <a:lnTo>
                      <a:pt x="118" y="86"/>
                    </a:lnTo>
                    <a:close/>
                    <a:moveTo>
                      <a:pt x="114" y="83"/>
                    </a:moveTo>
                    <a:cubicBezTo>
                      <a:pt x="114" y="83"/>
                      <a:pt x="114" y="83"/>
                      <a:pt x="114" y="83"/>
                    </a:cubicBezTo>
                    <a:cubicBezTo>
                      <a:pt x="114" y="83"/>
                      <a:pt x="114" y="83"/>
                      <a:pt x="114" y="83"/>
                    </a:cubicBezTo>
                    <a:cubicBezTo>
                      <a:pt x="114" y="83"/>
                      <a:pt x="114" y="83"/>
                      <a:pt x="114" y="83"/>
                    </a:cubicBezTo>
                    <a:close/>
                    <a:moveTo>
                      <a:pt x="113" y="81"/>
                    </a:moveTo>
                    <a:cubicBezTo>
                      <a:pt x="113" y="81"/>
                      <a:pt x="113" y="81"/>
                      <a:pt x="113" y="81"/>
                    </a:cubicBezTo>
                    <a:cubicBezTo>
                      <a:pt x="113" y="81"/>
                      <a:pt x="113" y="81"/>
                      <a:pt x="113" y="81"/>
                    </a:cubicBezTo>
                    <a:cubicBezTo>
                      <a:pt x="113" y="82"/>
                      <a:pt x="113" y="82"/>
                      <a:pt x="113" y="82"/>
                    </a:cubicBezTo>
                    <a:cubicBezTo>
                      <a:pt x="113" y="82"/>
                      <a:pt x="113" y="82"/>
                      <a:pt x="113" y="82"/>
                    </a:cubicBezTo>
                    <a:cubicBezTo>
                      <a:pt x="113" y="82"/>
                      <a:pt x="113" y="82"/>
                      <a:pt x="113" y="82"/>
                    </a:cubicBezTo>
                    <a:cubicBezTo>
                      <a:pt x="113" y="82"/>
                      <a:pt x="113" y="82"/>
                      <a:pt x="113" y="82"/>
                    </a:cubicBezTo>
                    <a:cubicBezTo>
                      <a:pt x="113" y="82"/>
                      <a:pt x="113" y="82"/>
                      <a:pt x="113" y="82"/>
                    </a:cubicBezTo>
                    <a:cubicBezTo>
                      <a:pt x="113" y="82"/>
                      <a:pt x="113" y="82"/>
                      <a:pt x="113" y="82"/>
                    </a:cubicBezTo>
                    <a:cubicBezTo>
                      <a:pt x="113" y="82"/>
                      <a:pt x="113" y="82"/>
                      <a:pt x="113" y="82"/>
                    </a:cubicBezTo>
                    <a:cubicBezTo>
                      <a:pt x="113" y="82"/>
                      <a:pt x="113" y="82"/>
                      <a:pt x="113" y="82"/>
                    </a:cubicBezTo>
                    <a:cubicBezTo>
                      <a:pt x="113" y="82"/>
                      <a:pt x="113" y="82"/>
                      <a:pt x="113" y="82"/>
                    </a:cubicBezTo>
                    <a:cubicBezTo>
                      <a:pt x="114" y="82"/>
                      <a:pt x="114" y="82"/>
                      <a:pt x="114" y="82"/>
                    </a:cubicBezTo>
                    <a:cubicBezTo>
                      <a:pt x="114" y="82"/>
                      <a:pt x="114" y="82"/>
                      <a:pt x="114" y="82"/>
                    </a:cubicBezTo>
                    <a:cubicBezTo>
                      <a:pt x="114" y="82"/>
                      <a:pt x="114" y="82"/>
                      <a:pt x="114" y="82"/>
                    </a:cubicBezTo>
                    <a:cubicBezTo>
                      <a:pt x="114" y="82"/>
                      <a:pt x="114" y="82"/>
                      <a:pt x="114" y="82"/>
                    </a:cubicBezTo>
                    <a:cubicBezTo>
                      <a:pt x="114" y="82"/>
                      <a:pt x="114" y="82"/>
                      <a:pt x="114" y="82"/>
                    </a:cubicBezTo>
                    <a:cubicBezTo>
                      <a:pt x="114" y="82"/>
                      <a:pt x="114" y="82"/>
                      <a:pt x="114" y="82"/>
                    </a:cubicBezTo>
                    <a:cubicBezTo>
                      <a:pt x="114" y="82"/>
                      <a:pt x="114" y="82"/>
                      <a:pt x="114" y="82"/>
                    </a:cubicBezTo>
                    <a:cubicBezTo>
                      <a:pt x="114" y="82"/>
                      <a:pt x="114" y="82"/>
                      <a:pt x="114" y="82"/>
                    </a:cubicBezTo>
                    <a:cubicBezTo>
                      <a:pt x="114" y="83"/>
                      <a:pt x="114" y="83"/>
                      <a:pt x="114" y="83"/>
                    </a:cubicBezTo>
                    <a:cubicBezTo>
                      <a:pt x="114" y="83"/>
                      <a:pt x="114" y="83"/>
                      <a:pt x="114" y="83"/>
                    </a:cubicBezTo>
                    <a:cubicBezTo>
                      <a:pt x="114" y="82"/>
                      <a:pt x="114" y="82"/>
                      <a:pt x="114" y="82"/>
                    </a:cubicBezTo>
                    <a:cubicBezTo>
                      <a:pt x="114" y="82"/>
                      <a:pt x="114" y="82"/>
                      <a:pt x="114" y="82"/>
                    </a:cubicBezTo>
                    <a:cubicBezTo>
                      <a:pt x="114" y="82"/>
                      <a:pt x="114" y="82"/>
                      <a:pt x="114" y="82"/>
                    </a:cubicBezTo>
                    <a:cubicBezTo>
                      <a:pt x="114" y="82"/>
                      <a:pt x="114" y="82"/>
                      <a:pt x="114" y="82"/>
                    </a:cubicBezTo>
                    <a:cubicBezTo>
                      <a:pt x="114" y="82"/>
                      <a:pt x="114" y="82"/>
                      <a:pt x="114" y="82"/>
                    </a:cubicBezTo>
                    <a:cubicBezTo>
                      <a:pt x="114" y="82"/>
                      <a:pt x="114" y="82"/>
                      <a:pt x="114" y="82"/>
                    </a:cubicBezTo>
                    <a:cubicBezTo>
                      <a:pt x="114" y="82"/>
                      <a:pt x="114" y="82"/>
                      <a:pt x="114" y="82"/>
                    </a:cubicBezTo>
                    <a:cubicBezTo>
                      <a:pt x="114" y="82"/>
                      <a:pt x="114" y="82"/>
                      <a:pt x="114" y="82"/>
                    </a:cubicBezTo>
                    <a:cubicBezTo>
                      <a:pt x="114" y="82"/>
                      <a:pt x="114" y="82"/>
                      <a:pt x="114" y="82"/>
                    </a:cubicBezTo>
                    <a:cubicBezTo>
                      <a:pt x="115" y="82"/>
                      <a:pt x="115" y="82"/>
                      <a:pt x="115" y="82"/>
                    </a:cubicBezTo>
                    <a:cubicBezTo>
                      <a:pt x="115" y="82"/>
                      <a:pt x="115" y="82"/>
                      <a:pt x="115" y="82"/>
                    </a:cubicBezTo>
                    <a:cubicBezTo>
                      <a:pt x="115" y="82"/>
                      <a:pt x="115" y="82"/>
                      <a:pt x="115" y="82"/>
                    </a:cubicBezTo>
                    <a:cubicBezTo>
                      <a:pt x="115" y="82"/>
                      <a:pt x="115" y="82"/>
                      <a:pt x="115" y="82"/>
                    </a:cubicBezTo>
                    <a:cubicBezTo>
                      <a:pt x="115" y="82"/>
                      <a:pt x="115" y="82"/>
                      <a:pt x="115" y="82"/>
                    </a:cubicBezTo>
                    <a:cubicBezTo>
                      <a:pt x="115" y="82"/>
                      <a:pt x="115" y="82"/>
                      <a:pt x="115" y="82"/>
                    </a:cubicBezTo>
                    <a:cubicBezTo>
                      <a:pt x="115" y="82"/>
                      <a:pt x="115" y="82"/>
                      <a:pt x="115" y="82"/>
                    </a:cubicBezTo>
                    <a:cubicBezTo>
                      <a:pt x="115" y="82"/>
                      <a:pt x="115" y="82"/>
                      <a:pt x="115" y="82"/>
                    </a:cubicBezTo>
                    <a:cubicBezTo>
                      <a:pt x="115" y="82"/>
                      <a:pt x="115" y="82"/>
                      <a:pt x="115" y="82"/>
                    </a:cubicBezTo>
                    <a:cubicBezTo>
                      <a:pt x="115" y="82"/>
                      <a:pt x="115" y="82"/>
                      <a:pt x="115" y="82"/>
                    </a:cubicBezTo>
                    <a:cubicBezTo>
                      <a:pt x="115" y="82"/>
                      <a:pt x="115" y="82"/>
                      <a:pt x="115" y="82"/>
                    </a:cubicBezTo>
                    <a:cubicBezTo>
                      <a:pt x="115" y="82"/>
                      <a:pt x="115" y="82"/>
                      <a:pt x="115" y="82"/>
                    </a:cubicBezTo>
                    <a:cubicBezTo>
                      <a:pt x="115" y="82"/>
                      <a:pt x="115" y="82"/>
                      <a:pt x="115" y="82"/>
                    </a:cubicBezTo>
                    <a:cubicBezTo>
                      <a:pt x="115" y="82"/>
                      <a:pt x="115" y="82"/>
                      <a:pt x="115" y="82"/>
                    </a:cubicBezTo>
                    <a:cubicBezTo>
                      <a:pt x="115" y="82"/>
                      <a:pt x="115" y="82"/>
                      <a:pt x="115" y="82"/>
                    </a:cubicBezTo>
                    <a:cubicBezTo>
                      <a:pt x="115" y="82"/>
                      <a:pt x="115" y="82"/>
                      <a:pt x="115" y="82"/>
                    </a:cubicBezTo>
                    <a:cubicBezTo>
                      <a:pt x="115" y="82"/>
                      <a:pt x="115" y="82"/>
                      <a:pt x="115" y="82"/>
                    </a:cubicBezTo>
                    <a:cubicBezTo>
                      <a:pt x="114" y="82"/>
                      <a:pt x="114" y="82"/>
                      <a:pt x="114" y="82"/>
                    </a:cubicBezTo>
                    <a:cubicBezTo>
                      <a:pt x="114" y="82"/>
                      <a:pt x="114" y="82"/>
                      <a:pt x="114" y="82"/>
                    </a:cubicBezTo>
                    <a:cubicBezTo>
                      <a:pt x="114" y="82"/>
                      <a:pt x="114" y="82"/>
                      <a:pt x="114" y="82"/>
                    </a:cubicBezTo>
                    <a:cubicBezTo>
                      <a:pt x="114" y="81"/>
                      <a:pt x="114" y="81"/>
                      <a:pt x="114" y="81"/>
                    </a:cubicBezTo>
                    <a:cubicBezTo>
                      <a:pt x="114" y="81"/>
                      <a:pt x="114" y="81"/>
                      <a:pt x="114" y="81"/>
                    </a:cubicBezTo>
                    <a:cubicBezTo>
                      <a:pt x="114" y="81"/>
                      <a:pt x="114" y="81"/>
                      <a:pt x="114" y="81"/>
                    </a:cubicBezTo>
                    <a:cubicBezTo>
                      <a:pt x="114" y="81"/>
                      <a:pt x="114" y="81"/>
                      <a:pt x="114" y="81"/>
                    </a:cubicBezTo>
                    <a:cubicBezTo>
                      <a:pt x="114" y="82"/>
                      <a:pt x="114" y="82"/>
                      <a:pt x="114" y="82"/>
                    </a:cubicBezTo>
                    <a:cubicBezTo>
                      <a:pt x="114" y="81"/>
                      <a:pt x="114" y="81"/>
                      <a:pt x="114" y="81"/>
                    </a:cubicBezTo>
                    <a:cubicBezTo>
                      <a:pt x="114" y="82"/>
                      <a:pt x="114" y="82"/>
                      <a:pt x="114" y="82"/>
                    </a:cubicBezTo>
                    <a:cubicBezTo>
                      <a:pt x="114" y="82"/>
                      <a:pt x="114" y="82"/>
                      <a:pt x="114" y="82"/>
                    </a:cubicBezTo>
                    <a:cubicBezTo>
                      <a:pt x="114" y="82"/>
                      <a:pt x="114" y="82"/>
                      <a:pt x="114" y="82"/>
                    </a:cubicBezTo>
                    <a:cubicBezTo>
                      <a:pt x="114" y="81"/>
                      <a:pt x="114" y="81"/>
                      <a:pt x="114" y="81"/>
                    </a:cubicBezTo>
                    <a:cubicBezTo>
                      <a:pt x="113" y="81"/>
                      <a:pt x="113" y="81"/>
                      <a:pt x="113" y="81"/>
                    </a:cubicBezTo>
                    <a:cubicBezTo>
                      <a:pt x="113" y="81"/>
                      <a:pt x="113" y="81"/>
                      <a:pt x="113" y="81"/>
                    </a:cubicBezTo>
                    <a:cubicBezTo>
                      <a:pt x="113" y="81"/>
                      <a:pt x="113" y="81"/>
                      <a:pt x="113" y="81"/>
                    </a:cubicBezTo>
                    <a:cubicBezTo>
                      <a:pt x="113" y="81"/>
                      <a:pt x="113" y="81"/>
                      <a:pt x="113" y="81"/>
                    </a:cubicBezTo>
                    <a:cubicBezTo>
                      <a:pt x="113" y="81"/>
                      <a:pt x="113" y="81"/>
                      <a:pt x="113" y="81"/>
                    </a:cubicBezTo>
                    <a:cubicBezTo>
                      <a:pt x="113" y="81"/>
                      <a:pt x="113" y="81"/>
                      <a:pt x="113" y="81"/>
                    </a:cubicBezTo>
                    <a:close/>
                    <a:moveTo>
                      <a:pt x="47" y="43"/>
                    </a:moveTo>
                    <a:cubicBezTo>
                      <a:pt x="47" y="43"/>
                      <a:pt x="47" y="43"/>
                      <a:pt x="47" y="43"/>
                    </a:cubicBezTo>
                    <a:cubicBezTo>
                      <a:pt x="47" y="43"/>
                      <a:pt x="47" y="43"/>
                      <a:pt x="47" y="43"/>
                    </a:cubicBezTo>
                    <a:cubicBezTo>
                      <a:pt x="47" y="43"/>
                      <a:pt x="47" y="43"/>
                      <a:pt x="47" y="43"/>
                    </a:cubicBezTo>
                    <a:cubicBezTo>
                      <a:pt x="47" y="43"/>
                      <a:pt x="47" y="43"/>
                      <a:pt x="47"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4"/>
                      <a:pt x="46" y="44"/>
                      <a:pt x="46" y="44"/>
                    </a:cubicBezTo>
                    <a:cubicBezTo>
                      <a:pt x="46" y="43"/>
                      <a:pt x="46" y="43"/>
                      <a:pt x="46" y="43"/>
                    </a:cubicBezTo>
                    <a:cubicBezTo>
                      <a:pt x="46" y="43"/>
                      <a:pt x="46" y="43"/>
                      <a:pt x="46" y="43"/>
                    </a:cubicBezTo>
                    <a:cubicBezTo>
                      <a:pt x="47" y="43"/>
                      <a:pt x="47" y="43"/>
                      <a:pt x="47" y="43"/>
                    </a:cubicBezTo>
                    <a:cubicBezTo>
                      <a:pt x="47" y="43"/>
                      <a:pt x="47" y="43"/>
                      <a:pt x="47" y="43"/>
                    </a:cubicBezTo>
                    <a:cubicBezTo>
                      <a:pt x="47" y="43"/>
                      <a:pt x="47" y="43"/>
                      <a:pt x="47" y="43"/>
                    </a:cubicBezTo>
                    <a:cubicBezTo>
                      <a:pt x="47" y="43"/>
                      <a:pt x="47" y="43"/>
                      <a:pt x="47" y="43"/>
                    </a:cubicBezTo>
                    <a:cubicBezTo>
                      <a:pt x="47" y="43"/>
                      <a:pt x="47" y="43"/>
                      <a:pt x="47" y="43"/>
                    </a:cubicBezTo>
                    <a:cubicBezTo>
                      <a:pt x="47" y="43"/>
                      <a:pt x="47" y="43"/>
                      <a:pt x="47" y="43"/>
                    </a:cubicBezTo>
                    <a:close/>
                    <a:moveTo>
                      <a:pt x="116" y="83"/>
                    </a:moveTo>
                    <a:cubicBezTo>
                      <a:pt x="116" y="83"/>
                      <a:pt x="116" y="83"/>
                      <a:pt x="116" y="83"/>
                    </a:cubicBezTo>
                    <a:cubicBezTo>
                      <a:pt x="116" y="83"/>
                      <a:pt x="116" y="83"/>
                      <a:pt x="116" y="83"/>
                    </a:cubicBezTo>
                    <a:cubicBezTo>
                      <a:pt x="116" y="83"/>
                      <a:pt x="116" y="83"/>
                      <a:pt x="116" y="83"/>
                    </a:cubicBezTo>
                    <a:cubicBezTo>
                      <a:pt x="116" y="83"/>
                      <a:pt x="116" y="83"/>
                      <a:pt x="116" y="83"/>
                    </a:cubicBezTo>
                    <a:cubicBezTo>
                      <a:pt x="116" y="83"/>
                      <a:pt x="116" y="83"/>
                      <a:pt x="116" y="83"/>
                    </a:cubicBezTo>
                    <a:cubicBezTo>
                      <a:pt x="116" y="83"/>
                      <a:pt x="116" y="83"/>
                      <a:pt x="116" y="83"/>
                    </a:cubicBezTo>
                    <a:cubicBezTo>
                      <a:pt x="116" y="83"/>
                      <a:pt x="116" y="83"/>
                      <a:pt x="116" y="83"/>
                    </a:cubicBezTo>
                    <a:cubicBezTo>
                      <a:pt x="116" y="83"/>
                      <a:pt x="116" y="83"/>
                      <a:pt x="116" y="83"/>
                    </a:cubicBezTo>
                    <a:cubicBezTo>
                      <a:pt x="116" y="83"/>
                      <a:pt x="116" y="83"/>
                      <a:pt x="116" y="83"/>
                    </a:cubicBezTo>
                    <a:cubicBezTo>
                      <a:pt x="117" y="83"/>
                      <a:pt x="117" y="83"/>
                      <a:pt x="117" y="83"/>
                    </a:cubicBezTo>
                    <a:cubicBezTo>
                      <a:pt x="117" y="83"/>
                      <a:pt x="117" y="83"/>
                      <a:pt x="117" y="83"/>
                    </a:cubicBezTo>
                    <a:cubicBezTo>
                      <a:pt x="117" y="83"/>
                      <a:pt x="117" y="83"/>
                      <a:pt x="117" y="83"/>
                    </a:cubicBezTo>
                    <a:cubicBezTo>
                      <a:pt x="117" y="83"/>
                      <a:pt x="117" y="83"/>
                      <a:pt x="117" y="83"/>
                    </a:cubicBezTo>
                    <a:cubicBezTo>
                      <a:pt x="117" y="83"/>
                      <a:pt x="117" y="83"/>
                      <a:pt x="117" y="83"/>
                    </a:cubicBezTo>
                    <a:cubicBezTo>
                      <a:pt x="117" y="83"/>
                      <a:pt x="117" y="83"/>
                      <a:pt x="117" y="83"/>
                    </a:cubicBezTo>
                    <a:cubicBezTo>
                      <a:pt x="117" y="83"/>
                      <a:pt x="117" y="83"/>
                      <a:pt x="117" y="83"/>
                    </a:cubicBezTo>
                    <a:cubicBezTo>
                      <a:pt x="117" y="83"/>
                      <a:pt x="117" y="83"/>
                      <a:pt x="117" y="83"/>
                    </a:cubicBezTo>
                    <a:cubicBezTo>
                      <a:pt x="117" y="83"/>
                      <a:pt x="117" y="83"/>
                      <a:pt x="117" y="83"/>
                    </a:cubicBezTo>
                    <a:cubicBezTo>
                      <a:pt x="116" y="83"/>
                      <a:pt x="116" y="83"/>
                      <a:pt x="116" y="83"/>
                    </a:cubicBezTo>
                    <a:cubicBezTo>
                      <a:pt x="116" y="83"/>
                      <a:pt x="116" y="83"/>
                      <a:pt x="116" y="83"/>
                    </a:cubicBezTo>
                    <a:close/>
                    <a:moveTo>
                      <a:pt x="112" y="80"/>
                    </a:moveTo>
                    <a:cubicBezTo>
                      <a:pt x="112" y="80"/>
                      <a:pt x="112" y="80"/>
                      <a:pt x="112" y="80"/>
                    </a:cubicBezTo>
                    <a:cubicBezTo>
                      <a:pt x="112" y="80"/>
                      <a:pt x="112" y="80"/>
                      <a:pt x="112" y="80"/>
                    </a:cubicBezTo>
                    <a:cubicBezTo>
                      <a:pt x="112" y="81"/>
                      <a:pt x="112" y="81"/>
                      <a:pt x="112" y="81"/>
                    </a:cubicBezTo>
                    <a:cubicBezTo>
                      <a:pt x="112" y="81"/>
                      <a:pt x="112" y="81"/>
                      <a:pt x="112" y="81"/>
                    </a:cubicBezTo>
                    <a:cubicBezTo>
                      <a:pt x="112" y="81"/>
                      <a:pt x="112" y="81"/>
                      <a:pt x="112" y="81"/>
                    </a:cubicBezTo>
                    <a:cubicBezTo>
                      <a:pt x="112" y="81"/>
                      <a:pt x="112" y="81"/>
                      <a:pt x="112" y="81"/>
                    </a:cubicBezTo>
                    <a:cubicBezTo>
                      <a:pt x="112" y="81"/>
                      <a:pt x="112" y="81"/>
                      <a:pt x="112" y="81"/>
                    </a:cubicBezTo>
                    <a:cubicBezTo>
                      <a:pt x="112" y="81"/>
                      <a:pt x="112" y="81"/>
                      <a:pt x="112" y="81"/>
                    </a:cubicBezTo>
                    <a:cubicBezTo>
                      <a:pt x="112" y="80"/>
                      <a:pt x="112" y="80"/>
                      <a:pt x="112" y="80"/>
                    </a:cubicBezTo>
                    <a:cubicBezTo>
                      <a:pt x="112" y="80"/>
                      <a:pt x="112" y="80"/>
                      <a:pt x="112" y="80"/>
                    </a:cubicBezTo>
                    <a:close/>
                    <a:moveTo>
                      <a:pt x="43" y="40"/>
                    </a:moveTo>
                    <a:cubicBezTo>
                      <a:pt x="43" y="40"/>
                      <a:pt x="43" y="40"/>
                      <a:pt x="43" y="40"/>
                    </a:cubicBezTo>
                    <a:cubicBezTo>
                      <a:pt x="43" y="40"/>
                      <a:pt x="43" y="40"/>
                      <a:pt x="43" y="40"/>
                    </a:cubicBezTo>
                    <a:cubicBezTo>
                      <a:pt x="43" y="40"/>
                      <a:pt x="43" y="40"/>
                      <a:pt x="43" y="40"/>
                    </a:cubicBezTo>
                    <a:cubicBezTo>
                      <a:pt x="43" y="40"/>
                      <a:pt x="43" y="40"/>
                      <a:pt x="43" y="40"/>
                    </a:cubicBezTo>
                    <a:cubicBezTo>
                      <a:pt x="43" y="40"/>
                      <a:pt x="43" y="40"/>
                      <a:pt x="43" y="40"/>
                    </a:cubicBezTo>
                    <a:cubicBezTo>
                      <a:pt x="43" y="40"/>
                      <a:pt x="43" y="40"/>
                      <a:pt x="43" y="40"/>
                    </a:cubicBezTo>
                    <a:cubicBezTo>
                      <a:pt x="43" y="40"/>
                      <a:pt x="43" y="40"/>
                      <a:pt x="43" y="40"/>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8"/>
                      <a:pt x="43" y="38"/>
                      <a:pt x="43" y="38"/>
                    </a:cubicBezTo>
                    <a:cubicBezTo>
                      <a:pt x="43" y="38"/>
                      <a:pt x="43" y="38"/>
                      <a:pt x="43" y="38"/>
                    </a:cubicBezTo>
                    <a:cubicBezTo>
                      <a:pt x="43" y="38"/>
                      <a:pt x="43" y="38"/>
                      <a:pt x="43" y="38"/>
                    </a:cubicBezTo>
                    <a:cubicBezTo>
                      <a:pt x="43" y="38"/>
                      <a:pt x="43" y="38"/>
                      <a:pt x="43" y="38"/>
                    </a:cubicBezTo>
                    <a:cubicBezTo>
                      <a:pt x="43" y="38"/>
                      <a:pt x="43" y="38"/>
                      <a:pt x="43" y="38"/>
                    </a:cubicBezTo>
                    <a:cubicBezTo>
                      <a:pt x="43" y="38"/>
                      <a:pt x="43" y="38"/>
                      <a:pt x="43" y="38"/>
                    </a:cubicBezTo>
                    <a:cubicBezTo>
                      <a:pt x="43" y="38"/>
                      <a:pt x="43" y="38"/>
                      <a:pt x="43" y="38"/>
                    </a:cubicBezTo>
                    <a:cubicBezTo>
                      <a:pt x="43" y="38"/>
                      <a:pt x="43" y="38"/>
                      <a:pt x="43" y="38"/>
                    </a:cubicBezTo>
                    <a:cubicBezTo>
                      <a:pt x="43" y="38"/>
                      <a:pt x="43" y="38"/>
                      <a:pt x="43" y="38"/>
                    </a:cubicBezTo>
                    <a:cubicBezTo>
                      <a:pt x="43" y="38"/>
                      <a:pt x="43" y="38"/>
                      <a:pt x="43" y="38"/>
                    </a:cubicBezTo>
                    <a:cubicBezTo>
                      <a:pt x="43" y="38"/>
                      <a:pt x="43" y="38"/>
                      <a:pt x="43" y="38"/>
                    </a:cubicBezTo>
                    <a:cubicBezTo>
                      <a:pt x="43" y="38"/>
                      <a:pt x="43" y="38"/>
                      <a:pt x="43" y="38"/>
                    </a:cubicBezTo>
                    <a:cubicBezTo>
                      <a:pt x="43" y="38"/>
                      <a:pt x="43" y="38"/>
                      <a:pt x="43" y="38"/>
                    </a:cubicBezTo>
                    <a:cubicBezTo>
                      <a:pt x="43" y="38"/>
                      <a:pt x="43" y="38"/>
                      <a:pt x="43" y="38"/>
                    </a:cubicBezTo>
                    <a:cubicBezTo>
                      <a:pt x="43" y="38"/>
                      <a:pt x="43" y="38"/>
                      <a:pt x="43" y="38"/>
                    </a:cubicBezTo>
                    <a:cubicBezTo>
                      <a:pt x="43" y="38"/>
                      <a:pt x="43" y="38"/>
                      <a:pt x="43" y="38"/>
                    </a:cubicBezTo>
                    <a:cubicBezTo>
                      <a:pt x="43" y="37"/>
                      <a:pt x="43" y="37"/>
                      <a:pt x="43" y="37"/>
                    </a:cubicBezTo>
                    <a:cubicBezTo>
                      <a:pt x="43" y="38"/>
                      <a:pt x="43" y="38"/>
                      <a:pt x="43" y="38"/>
                    </a:cubicBezTo>
                    <a:cubicBezTo>
                      <a:pt x="42" y="38"/>
                      <a:pt x="42" y="38"/>
                      <a:pt x="42" y="38"/>
                    </a:cubicBezTo>
                    <a:cubicBezTo>
                      <a:pt x="42" y="38"/>
                      <a:pt x="42" y="38"/>
                      <a:pt x="42" y="38"/>
                    </a:cubicBezTo>
                    <a:cubicBezTo>
                      <a:pt x="42" y="38"/>
                      <a:pt x="42" y="38"/>
                      <a:pt x="42" y="38"/>
                    </a:cubicBezTo>
                    <a:cubicBezTo>
                      <a:pt x="42" y="38"/>
                      <a:pt x="42" y="38"/>
                      <a:pt x="42" y="38"/>
                    </a:cubicBezTo>
                    <a:cubicBezTo>
                      <a:pt x="43" y="38"/>
                      <a:pt x="43" y="38"/>
                      <a:pt x="43" y="38"/>
                    </a:cubicBezTo>
                    <a:cubicBezTo>
                      <a:pt x="43" y="38"/>
                      <a:pt x="43" y="38"/>
                      <a:pt x="43" y="38"/>
                    </a:cubicBezTo>
                    <a:cubicBezTo>
                      <a:pt x="43" y="38"/>
                      <a:pt x="43" y="38"/>
                      <a:pt x="43" y="38"/>
                    </a:cubicBezTo>
                    <a:cubicBezTo>
                      <a:pt x="43" y="38"/>
                      <a:pt x="43" y="38"/>
                      <a:pt x="43" y="38"/>
                    </a:cubicBezTo>
                    <a:cubicBezTo>
                      <a:pt x="43" y="38"/>
                      <a:pt x="43" y="38"/>
                      <a:pt x="43" y="38"/>
                    </a:cubicBezTo>
                    <a:cubicBezTo>
                      <a:pt x="43" y="38"/>
                      <a:pt x="43" y="38"/>
                      <a:pt x="43" y="38"/>
                    </a:cubicBezTo>
                    <a:cubicBezTo>
                      <a:pt x="43" y="38"/>
                      <a:pt x="43" y="38"/>
                      <a:pt x="43" y="38"/>
                    </a:cubicBezTo>
                    <a:cubicBezTo>
                      <a:pt x="43" y="38"/>
                      <a:pt x="43" y="38"/>
                      <a:pt x="43" y="38"/>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2" y="40"/>
                      <a:pt x="42" y="40"/>
                      <a:pt x="42" y="40"/>
                    </a:cubicBezTo>
                    <a:cubicBezTo>
                      <a:pt x="42" y="40"/>
                      <a:pt x="42" y="40"/>
                      <a:pt x="42" y="40"/>
                    </a:cubicBezTo>
                    <a:cubicBezTo>
                      <a:pt x="42" y="40"/>
                      <a:pt x="42" y="40"/>
                      <a:pt x="42" y="40"/>
                    </a:cubicBezTo>
                    <a:cubicBezTo>
                      <a:pt x="42" y="40"/>
                      <a:pt x="42" y="40"/>
                      <a:pt x="42" y="40"/>
                    </a:cubicBezTo>
                    <a:cubicBezTo>
                      <a:pt x="42" y="40"/>
                      <a:pt x="42" y="40"/>
                      <a:pt x="42" y="40"/>
                    </a:cubicBezTo>
                    <a:cubicBezTo>
                      <a:pt x="42" y="40"/>
                      <a:pt x="42" y="40"/>
                      <a:pt x="42" y="40"/>
                    </a:cubicBezTo>
                    <a:cubicBezTo>
                      <a:pt x="42" y="40"/>
                      <a:pt x="42" y="40"/>
                      <a:pt x="42" y="40"/>
                    </a:cubicBezTo>
                    <a:cubicBezTo>
                      <a:pt x="42" y="40"/>
                      <a:pt x="42" y="40"/>
                      <a:pt x="42" y="40"/>
                    </a:cubicBezTo>
                    <a:cubicBezTo>
                      <a:pt x="42" y="40"/>
                      <a:pt x="42" y="40"/>
                      <a:pt x="42" y="40"/>
                    </a:cubicBezTo>
                    <a:cubicBezTo>
                      <a:pt x="42" y="40"/>
                      <a:pt x="42" y="40"/>
                      <a:pt x="42" y="40"/>
                    </a:cubicBezTo>
                    <a:cubicBezTo>
                      <a:pt x="42" y="40"/>
                      <a:pt x="42" y="40"/>
                      <a:pt x="42" y="40"/>
                    </a:cubicBezTo>
                    <a:cubicBezTo>
                      <a:pt x="42" y="40"/>
                      <a:pt x="42" y="40"/>
                      <a:pt x="42" y="40"/>
                    </a:cubicBezTo>
                    <a:cubicBezTo>
                      <a:pt x="42" y="40"/>
                      <a:pt x="42" y="40"/>
                      <a:pt x="42" y="40"/>
                    </a:cubicBezTo>
                    <a:cubicBezTo>
                      <a:pt x="42" y="40"/>
                      <a:pt x="42" y="40"/>
                      <a:pt x="42" y="40"/>
                    </a:cubicBezTo>
                    <a:cubicBezTo>
                      <a:pt x="42" y="40"/>
                      <a:pt x="42" y="40"/>
                      <a:pt x="42" y="40"/>
                    </a:cubicBezTo>
                    <a:cubicBezTo>
                      <a:pt x="42" y="40"/>
                      <a:pt x="42" y="40"/>
                      <a:pt x="42" y="40"/>
                    </a:cubicBezTo>
                    <a:cubicBezTo>
                      <a:pt x="42" y="40"/>
                      <a:pt x="42" y="40"/>
                      <a:pt x="42" y="40"/>
                    </a:cubicBezTo>
                    <a:cubicBezTo>
                      <a:pt x="42" y="41"/>
                      <a:pt x="42" y="41"/>
                      <a:pt x="42" y="41"/>
                    </a:cubicBezTo>
                    <a:cubicBezTo>
                      <a:pt x="42" y="41"/>
                      <a:pt x="42" y="41"/>
                      <a:pt x="42" y="41"/>
                    </a:cubicBezTo>
                    <a:cubicBezTo>
                      <a:pt x="42" y="40"/>
                      <a:pt x="42" y="40"/>
                      <a:pt x="42" y="40"/>
                    </a:cubicBezTo>
                    <a:cubicBezTo>
                      <a:pt x="42" y="40"/>
                      <a:pt x="42" y="40"/>
                      <a:pt x="42" y="40"/>
                    </a:cubicBezTo>
                    <a:cubicBezTo>
                      <a:pt x="42" y="41"/>
                      <a:pt x="42" y="41"/>
                      <a:pt x="42" y="41"/>
                    </a:cubicBezTo>
                    <a:cubicBezTo>
                      <a:pt x="42" y="41"/>
                      <a:pt x="42" y="41"/>
                      <a:pt x="42" y="41"/>
                    </a:cubicBezTo>
                    <a:cubicBezTo>
                      <a:pt x="42" y="41"/>
                      <a:pt x="42" y="41"/>
                      <a:pt x="42" y="41"/>
                    </a:cubicBezTo>
                    <a:cubicBezTo>
                      <a:pt x="42" y="41"/>
                      <a:pt x="42" y="41"/>
                      <a:pt x="42" y="41"/>
                    </a:cubicBezTo>
                    <a:cubicBezTo>
                      <a:pt x="42" y="41"/>
                      <a:pt x="42" y="41"/>
                      <a:pt x="42" y="41"/>
                    </a:cubicBezTo>
                    <a:cubicBezTo>
                      <a:pt x="42" y="41"/>
                      <a:pt x="42" y="41"/>
                      <a:pt x="42" y="41"/>
                    </a:cubicBezTo>
                    <a:cubicBezTo>
                      <a:pt x="42" y="41"/>
                      <a:pt x="42" y="41"/>
                      <a:pt x="42" y="41"/>
                    </a:cubicBezTo>
                    <a:cubicBezTo>
                      <a:pt x="43" y="41"/>
                      <a:pt x="43" y="41"/>
                      <a:pt x="43" y="41"/>
                    </a:cubicBezTo>
                    <a:cubicBezTo>
                      <a:pt x="43" y="41"/>
                      <a:pt x="43" y="41"/>
                      <a:pt x="43" y="41"/>
                    </a:cubicBezTo>
                    <a:cubicBezTo>
                      <a:pt x="43" y="40"/>
                      <a:pt x="43" y="40"/>
                      <a:pt x="43" y="40"/>
                    </a:cubicBezTo>
                    <a:cubicBezTo>
                      <a:pt x="43" y="40"/>
                      <a:pt x="43" y="40"/>
                      <a:pt x="43" y="40"/>
                    </a:cubicBezTo>
                    <a:cubicBezTo>
                      <a:pt x="43" y="40"/>
                      <a:pt x="43" y="40"/>
                      <a:pt x="43" y="40"/>
                    </a:cubicBezTo>
                    <a:cubicBezTo>
                      <a:pt x="43" y="40"/>
                      <a:pt x="43" y="40"/>
                      <a:pt x="43" y="40"/>
                    </a:cubicBezTo>
                    <a:cubicBezTo>
                      <a:pt x="43" y="40"/>
                      <a:pt x="43" y="40"/>
                      <a:pt x="43" y="40"/>
                    </a:cubicBezTo>
                    <a:cubicBezTo>
                      <a:pt x="43" y="40"/>
                      <a:pt x="43" y="40"/>
                      <a:pt x="43" y="40"/>
                    </a:cubicBezTo>
                    <a:cubicBezTo>
                      <a:pt x="43" y="40"/>
                      <a:pt x="43" y="40"/>
                      <a:pt x="43" y="40"/>
                    </a:cubicBezTo>
                    <a:cubicBezTo>
                      <a:pt x="43" y="40"/>
                      <a:pt x="43" y="40"/>
                      <a:pt x="43" y="40"/>
                    </a:cubicBezTo>
                    <a:close/>
                    <a:moveTo>
                      <a:pt x="111" y="79"/>
                    </a:moveTo>
                    <a:cubicBezTo>
                      <a:pt x="111" y="79"/>
                      <a:pt x="111" y="79"/>
                      <a:pt x="111" y="79"/>
                    </a:cubicBezTo>
                    <a:cubicBezTo>
                      <a:pt x="111" y="79"/>
                      <a:pt x="111" y="79"/>
                      <a:pt x="111" y="79"/>
                    </a:cubicBezTo>
                    <a:cubicBezTo>
                      <a:pt x="111" y="79"/>
                      <a:pt x="111" y="79"/>
                      <a:pt x="111" y="79"/>
                    </a:cubicBezTo>
                    <a:cubicBezTo>
                      <a:pt x="111" y="79"/>
                      <a:pt x="111" y="79"/>
                      <a:pt x="111" y="79"/>
                    </a:cubicBezTo>
                    <a:cubicBezTo>
                      <a:pt x="111" y="79"/>
                      <a:pt x="111" y="79"/>
                      <a:pt x="111" y="79"/>
                    </a:cubicBezTo>
                    <a:cubicBezTo>
                      <a:pt x="111" y="78"/>
                      <a:pt x="111" y="78"/>
                      <a:pt x="111" y="78"/>
                    </a:cubicBezTo>
                    <a:lnTo>
                      <a:pt x="111" y="79"/>
                    </a:lnTo>
                    <a:close/>
                    <a:moveTo>
                      <a:pt x="111" y="78"/>
                    </a:moveTo>
                    <a:cubicBezTo>
                      <a:pt x="111" y="78"/>
                      <a:pt x="111" y="78"/>
                      <a:pt x="111" y="78"/>
                    </a:cubicBezTo>
                    <a:cubicBezTo>
                      <a:pt x="111" y="78"/>
                      <a:pt x="111" y="78"/>
                      <a:pt x="111" y="78"/>
                    </a:cubicBezTo>
                    <a:cubicBezTo>
                      <a:pt x="111" y="78"/>
                      <a:pt x="111" y="78"/>
                      <a:pt x="111" y="78"/>
                    </a:cubicBezTo>
                    <a:cubicBezTo>
                      <a:pt x="111" y="78"/>
                      <a:pt x="111" y="78"/>
                      <a:pt x="111" y="78"/>
                    </a:cubicBezTo>
                    <a:cubicBezTo>
                      <a:pt x="111" y="78"/>
                      <a:pt x="111" y="78"/>
                      <a:pt x="111" y="78"/>
                    </a:cubicBezTo>
                    <a:close/>
                    <a:moveTo>
                      <a:pt x="111" y="78"/>
                    </a:moveTo>
                    <a:cubicBezTo>
                      <a:pt x="111" y="78"/>
                      <a:pt x="111" y="78"/>
                      <a:pt x="111" y="78"/>
                    </a:cubicBezTo>
                    <a:cubicBezTo>
                      <a:pt x="111" y="78"/>
                      <a:pt x="111" y="78"/>
                      <a:pt x="111" y="78"/>
                    </a:cubicBezTo>
                    <a:cubicBezTo>
                      <a:pt x="111" y="78"/>
                      <a:pt x="111" y="78"/>
                      <a:pt x="111" y="78"/>
                    </a:cubicBezTo>
                    <a:close/>
                    <a:moveTo>
                      <a:pt x="42" y="38"/>
                    </a:moveTo>
                    <a:cubicBezTo>
                      <a:pt x="42" y="38"/>
                      <a:pt x="42" y="38"/>
                      <a:pt x="42" y="38"/>
                    </a:cubicBezTo>
                    <a:cubicBezTo>
                      <a:pt x="42" y="38"/>
                      <a:pt x="42" y="38"/>
                      <a:pt x="42" y="38"/>
                    </a:cubicBezTo>
                    <a:cubicBezTo>
                      <a:pt x="42" y="38"/>
                      <a:pt x="42" y="38"/>
                      <a:pt x="42" y="38"/>
                    </a:cubicBezTo>
                    <a:cubicBezTo>
                      <a:pt x="42" y="38"/>
                      <a:pt x="42" y="38"/>
                      <a:pt x="42" y="38"/>
                    </a:cubicBezTo>
                    <a:close/>
                    <a:moveTo>
                      <a:pt x="54" y="44"/>
                    </a:moveTo>
                    <a:cubicBezTo>
                      <a:pt x="54" y="44"/>
                      <a:pt x="54" y="44"/>
                      <a:pt x="54" y="44"/>
                    </a:cubicBezTo>
                    <a:cubicBezTo>
                      <a:pt x="54" y="44"/>
                      <a:pt x="54" y="44"/>
                      <a:pt x="54" y="44"/>
                    </a:cubicBezTo>
                    <a:cubicBezTo>
                      <a:pt x="54" y="44"/>
                      <a:pt x="54" y="44"/>
                      <a:pt x="54" y="44"/>
                    </a:cubicBezTo>
                    <a:cubicBezTo>
                      <a:pt x="54" y="44"/>
                      <a:pt x="54" y="44"/>
                      <a:pt x="54" y="44"/>
                    </a:cubicBezTo>
                    <a:close/>
                    <a:moveTo>
                      <a:pt x="44" y="38"/>
                    </a:moveTo>
                    <a:cubicBezTo>
                      <a:pt x="44" y="38"/>
                      <a:pt x="44" y="38"/>
                      <a:pt x="44" y="38"/>
                    </a:cubicBezTo>
                    <a:cubicBezTo>
                      <a:pt x="44" y="38"/>
                      <a:pt x="44" y="38"/>
                      <a:pt x="44" y="38"/>
                    </a:cubicBezTo>
                    <a:cubicBezTo>
                      <a:pt x="44" y="38"/>
                      <a:pt x="44" y="38"/>
                      <a:pt x="44" y="38"/>
                    </a:cubicBezTo>
                    <a:cubicBezTo>
                      <a:pt x="44" y="38"/>
                      <a:pt x="44" y="38"/>
                      <a:pt x="44" y="38"/>
                    </a:cubicBezTo>
                    <a:cubicBezTo>
                      <a:pt x="44" y="38"/>
                      <a:pt x="44" y="38"/>
                      <a:pt x="44" y="38"/>
                    </a:cubicBezTo>
                    <a:cubicBezTo>
                      <a:pt x="44" y="38"/>
                      <a:pt x="44" y="38"/>
                      <a:pt x="44" y="38"/>
                    </a:cubicBezTo>
                    <a:cubicBezTo>
                      <a:pt x="44" y="38"/>
                      <a:pt x="44" y="38"/>
                      <a:pt x="44" y="38"/>
                    </a:cubicBezTo>
                    <a:cubicBezTo>
                      <a:pt x="44" y="38"/>
                      <a:pt x="44" y="38"/>
                      <a:pt x="44" y="38"/>
                    </a:cubicBezTo>
                    <a:cubicBezTo>
                      <a:pt x="44" y="38"/>
                      <a:pt x="44" y="38"/>
                      <a:pt x="44" y="38"/>
                    </a:cubicBezTo>
                    <a:cubicBezTo>
                      <a:pt x="44" y="38"/>
                      <a:pt x="44" y="38"/>
                      <a:pt x="44" y="38"/>
                    </a:cubicBezTo>
                    <a:cubicBezTo>
                      <a:pt x="44" y="38"/>
                      <a:pt x="44" y="38"/>
                      <a:pt x="44" y="38"/>
                    </a:cubicBezTo>
                    <a:cubicBezTo>
                      <a:pt x="44" y="38"/>
                      <a:pt x="44" y="38"/>
                      <a:pt x="44" y="38"/>
                    </a:cubicBezTo>
                    <a:cubicBezTo>
                      <a:pt x="44" y="39"/>
                      <a:pt x="44" y="39"/>
                      <a:pt x="44" y="39"/>
                    </a:cubicBezTo>
                    <a:cubicBezTo>
                      <a:pt x="44" y="39"/>
                      <a:pt x="44" y="39"/>
                      <a:pt x="44" y="39"/>
                    </a:cubicBezTo>
                    <a:cubicBezTo>
                      <a:pt x="43" y="38"/>
                      <a:pt x="43" y="38"/>
                      <a:pt x="43" y="38"/>
                    </a:cubicBezTo>
                    <a:lnTo>
                      <a:pt x="44" y="38"/>
                    </a:lnTo>
                    <a:close/>
                    <a:moveTo>
                      <a:pt x="111" y="77"/>
                    </a:moveTo>
                    <a:cubicBezTo>
                      <a:pt x="111" y="77"/>
                      <a:pt x="111" y="77"/>
                      <a:pt x="111" y="77"/>
                    </a:cubicBezTo>
                    <a:cubicBezTo>
                      <a:pt x="111" y="77"/>
                      <a:pt x="111" y="77"/>
                      <a:pt x="111" y="77"/>
                    </a:cubicBezTo>
                    <a:cubicBezTo>
                      <a:pt x="111" y="77"/>
                      <a:pt x="111" y="77"/>
                      <a:pt x="111" y="77"/>
                    </a:cubicBezTo>
                    <a:cubicBezTo>
                      <a:pt x="111" y="77"/>
                      <a:pt x="111" y="77"/>
                      <a:pt x="111" y="77"/>
                    </a:cubicBezTo>
                    <a:close/>
                    <a:moveTo>
                      <a:pt x="54" y="44"/>
                    </a:moveTo>
                    <a:cubicBezTo>
                      <a:pt x="54" y="44"/>
                      <a:pt x="54" y="44"/>
                      <a:pt x="54" y="44"/>
                    </a:cubicBezTo>
                    <a:cubicBezTo>
                      <a:pt x="54" y="44"/>
                      <a:pt x="54" y="44"/>
                      <a:pt x="54" y="44"/>
                    </a:cubicBezTo>
                    <a:cubicBezTo>
                      <a:pt x="54" y="44"/>
                      <a:pt x="54" y="44"/>
                      <a:pt x="54" y="44"/>
                    </a:cubicBezTo>
                    <a:close/>
                    <a:moveTo>
                      <a:pt x="42" y="37"/>
                    </a:moveTo>
                    <a:cubicBezTo>
                      <a:pt x="42" y="37"/>
                      <a:pt x="42" y="37"/>
                      <a:pt x="42" y="37"/>
                    </a:cubicBezTo>
                    <a:cubicBezTo>
                      <a:pt x="42" y="37"/>
                      <a:pt x="42" y="37"/>
                      <a:pt x="42" y="37"/>
                    </a:cubicBezTo>
                    <a:cubicBezTo>
                      <a:pt x="42" y="37"/>
                      <a:pt x="42" y="37"/>
                      <a:pt x="42" y="37"/>
                    </a:cubicBezTo>
                    <a:cubicBezTo>
                      <a:pt x="43" y="37"/>
                      <a:pt x="43" y="37"/>
                      <a:pt x="43" y="37"/>
                    </a:cubicBezTo>
                    <a:cubicBezTo>
                      <a:pt x="43" y="37"/>
                      <a:pt x="43" y="37"/>
                      <a:pt x="43" y="37"/>
                    </a:cubicBezTo>
                    <a:cubicBezTo>
                      <a:pt x="43" y="37"/>
                      <a:pt x="43" y="37"/>
                      <a:pt x="43" y="37"/>
                    </a:cubicBezTo>
                    <a:cubicBezTo>
                      <a:pt x="43" y="37"/>
                      <a:pt x="43" y="37"/>
                      <a:pt x="43" y="37"/>
                    </a:cubicBezTo>
                    <a:cubicBezTo>
                      <a:pt x="42" y="37"/>
                      <a:pt x="42" y="37"/>
                      <a:pt x="42" y="37"/>
                    </a:cubicBezTo>
                    <a:cubicBezTo>
                      <a:pt x="43" y="37"/>
                      <a:pt x="43" y="37"/>
                      <a:pt x="43" y="37"/>
                    </a:cubicBezTo>
                    <a:cubicBezTo>
                      <a:pt x="42" y="37"/>
                      <a:pt x="42" y="37"/>
                      <a:pt x="42" y="37"/>
                    </a:cubicBezTo>
                    <a:cubicBezTo>
                      <a:pt x="43" y="37"/>
                      <a:pt x="43" y="37"/>
                      <a:pt x="43" y="37"/>
                    </a:cubicBezTo>
                    <a:cubicBezTo>
                      <a:pt x="42" y="37"/>
                      <a:pt x="42" y="37"/>
                      <a:pt x="42" y="37"/>
                    </a:cubicBezTo>
                    <a:cubicBezTo>
                      <a:pt x="42" y="37"/>
                      <a:pt x="42" y="37"/>
                      <a:pt x="42" y="37"/>
                    </a:cubicBezTo>
                    <a:cubicBezTo>
                      <a:pt x="42" y="37"/>
                      <a:pt x="42" y="37"/>
                      <a:pt x="42" y="37"/>
                    </a:cubicBezTo>
                    <a:cubicBezTo>
                      <a:pt x="42" y="37"/>
                      <a:pt x="42" y="37"/>
                      <a:pt x="42" y="37"/>
                    </a:cubicBezTo>
                    <a:cubicBezTo>
                      <a:pt x="42" y="37"/>
                      <a:pt x="42" y="37"/>
                      <a:pt x="42" y="37"/>
                    </a:cubicBezTo>
                    <a:cubicBezTo>
                      <a:pt x="42" y="36"/>
                      <a:pt x="42" y="36"/>
                      <a:pt x="42" y="36"/>
                    </a:cubicBezTo>
                    <a:cubicBezTo>
                      <a:pt x="42" y="36"/>
                      <a:pt x="42" y="36"/>
                      <a:pt x="42" y="36"/>
                    </a:cubicBezTo>
                    <a:cubicBezTo>
                      <a:pt x="42" y="37"/>
                      <a:pt x="42" y="37"/>
                      <a:pt x="42" y="37"/>
                    </a:cubicBezTo>
                    <a:cubicBezTo>
                      <a:pt x="42" y="37"/>
                      <a:pt x="42" y="37"/>
                      <a:pt x="42" y="37"/>
                    </a:cubicBezTo>
                    <a:cubicBezTo>
                      <a:pt x="42" y="37"/>
                      <a:pt x="42" y="37"/>
                      <a:pt x="42" y="37"/>
                    </a:cubicBezTo>
                    <a:cubicBezTo>
                      <a:pt x="42" y="37"/>
                      <a:pt x="42" y="37"/>
                      <a:pt x="42" y="37"/>
                    </a:cubicBezTo>
                    <a:cubicBezTo>
                      <a:pt x="42" y="37"/>
                      <a:pt x="42" y="37"/>
                      <a:pt x="42" y="37"/>
                    </a:cubicBezTo>
                    <a:cubicBezTo>
                      <a:pt x="42" y="37"/>
                      <a:pt x="42" y="37"/>
                      <a:pt x="42" y="37"/>
                    </a:cubicBezTo>
                    <a:cubicBezTo>
                      <a:pt x="42" y="37"/>
                      <a:pt x="42" y="37"/>
                      <a:pt x="42" y="37"/>
                    </a:cubicBezTo>
                    <a:cubicBezTo>
                      <a:pt x="42" y="37"/>
                      <a:pt x="42" y="37"/>
                      <a:pt x="42" y="37"/>
                    </a:cubicBezTo>
                    <a:close/>
                    <a:moveTo>
                      <a:pt x="43" y="38"/>
                    </a:moveTo>
                    <a:cubicBezTo>
                      <a:pt x="43" y="38"/>
                      <a:pt x="43" y="38"/>
                      <a:pt x="43" y="38"/>
                    </a:cubicBezTo>
                    <a:cubicBezTo>
                      <a:pt x="43" y="38"/>
                      <a:pt x="43" y="38"/>
                      <a:pt x="43" y="38"/>
                    </a:cubicBezTo>
                    <a:close/>
                    <a:moveTo>
                      <a:pt x="69" y="52"/>
                    </a:moveTo>
                    <a:cubicBezTo>
                      <a:pt x="69" y="52"/>
                      <a:pt x="69" y="52"/>
                      <a:pt x="69" y="52"/>
                    </a:cubicBezTo>
                    <a:cubicBezTo>
                      <a:pt x="69" y="52"/>
                      <a:pt x="69" y="52"/>
                      <a:pt x="69" y="52"/>
                    </a:cubicBezTo>
                    <a:cubicBezTo>
                      <a:pt x="69" y="52"/>
                      <a:pt x="69" y="52"/>
                      <a:pt x="69" y="52"/>
                    </a:cubicBezTo>
                    <a:cubicBezTo>
                      <a:pt x="69" y="52"/>
                      <a:pt x="69" y="52"/>
                      <a:pt x="69" y="52"/>
                    </a:cubicBezTo>
                    <a:cubicBezTo>
                      <a:pt x="69" y="52"/>
                      <a:pt x="69" y="52"/>
                      <a:pt x="69" y="52"/>
                    </a:cubicBezTo>
                    <a:cubicBezTo>
                      <a:pt x="69" y="52"/>
                      <a:pt x="69" y="52"/>
                      <a:pt x="69" y="52"/>
                    </a:cubicBezTo>
                    <a:cubicBezTo>
                      <a:pt x="69" y="52"/>
                      <a:pt x="69" y="52"/>
                      <a:pt x="69" y="52"/>
                    </a:cubicBezTo>
                    <a:cubicBezTo>
                      <a:pt x="69" y="52"/>
                      <a:pt x="69" y="52"/>
                      <a:pt x="69" y="52"/>
                    </a:cubicBezTo>
                    <a:cubicBezTo>
                      <a:pt x="69" y="52"/>
                      <a:pt x="69" y="52"/>
                      <a:pt x="69" y="52"/>
                    </a:cubicBezTo>
                    <a:cubicBezTo>
                      <a:pt x="69" y="52"/>
                      <a:pt x="69" y="52"/>
                      <a:pt x="69" y="52"/>
                    </a:cubicBezTo>
                    <a:cubicBezTo>
                      <a:pt x="69" y="52"/>
                      <a:pt x="69" y="52"/>
                      <a:pt x="69" y="52"/>
                    </a:cubicBezTo>
                    <a:cubicBezTo>
                      <a:pt x="69" y="52"/>
                      <a:pt x="69" y="52"/>
                      <a:pt x="69" y="52"/>
                    </a:cubicBezTo>
                    <a:cubicBezTo>
                      <a:pt x="69" y="52"/>
                      <a:pt x="69" y="52"/>
                      <a:pt x="69" y="52"/>
                    </a:cubicBezTo>
                    <a:close/>
                    <a:moveTo>
                      <a:pt x="54" y="44"/>
                    </a:moveTo>
                    <a:cubicBezTo>
                      <a:pt x="54" y="44"/>
                      <a:pt x="54" y="44"/>
                      <a:pt x="54" y="44"/>
                    </a:cubicBezTo>
                    <a:cubicBezTo>
                      <a:pt x="54" y="44"/>
                      <a:pt x="54" y="44"/>
                      <a:pt x="54" y="44"/>
                    </a:cubicBezTo>
                    <a:cubicBezTo>
                      <a:pt x="54" y="44"/>
                      <a:pt x="54" y="44"/>
                      <a:pt x="54" y="44"/>
                    </a:cubicBezTo>
                    <a:cubicBezTo>
                      <a:pt x="54" y="44"/>
                      <a:pt x="54" y="44"/>
                      <a:pt x="54" y="44"/>
                    </a:cubicBezTo>
                    <a:cubicBezTo>
                      <a:pt x="54" y="44"/>
                      <a:pt x="54" y="44"/>
                      <a:pt x="54" y="44"/>
                    </a:cubicBezTo>
                    <a:close/>
                    <a:moveTo>
                      <a:pt x="44" y="38"/>
                    </a:moveTo>
                    <a:cubicBezTo>
                      <a:pt x="44" y="38"/>
                      <a:pt x="44" y="38"/>
                      <a:pt x="44" y="38"/>
                    </a:cubicBezTo>
                    <a:cubicBezTo>
                      <a:pt x="44" y="38"/>
                      <a:pt x="44" y="38"/>
                      <a:pt x="44" y="38"/>
                    </a:cubicBezTo>
                    <a:cubicBezTo>
                      <a:pt x="44" y="38"/>
                      <a:pt x="44" y="38"/>
                      <a:pt x="44" y="38"/>
                    </a:cubicBezTo>
                    <a:cubicBezTo>
                      <a:pt x="44" y="38"/>
                      <a:pt x="44" y="38"/>
                      <a:pt x="44" y="38"/>
                    </a:cubicBezTo>
                    <a:cubicBezTo>
                      <a:pt x="44" y="38"/>
                      <a:pt x="44" y="38"/>
                      <a:pt x="44" y="38"/>
                    </a:cubicBezTo>
                    <a:cubicBezTo>
                      <a:pt x="44" y="38"/>
                      <a:pt x="44" y="38"/>
                      <a:pt x="44" y="38"/>
                    </a:cubicBezTo>
                    <a:close/>
                    <a:moveTo>
                      <a:pt x="43" y="37"/>
                    </a:moveTo>
                    <a:cubicBezTo>
                      <a:pt x="43" y="37"/>
                      <a:pt x="43" y="37"/>
                      <a:pt x="43" y="37"/>
                    </a:cubicBezTo>
                    <a:cubicBezTo>
                      <a:pt x="43" y="37"/>
                      <a:pt x="43" y="37"/>
                      <a:pt x="43" y="37"/>
                    </a:cubicBezTo>
                    <a:cubicBezTo>
                      <a:pt x="43" y="37"/>
                      <a:pt x="43" y="37"/>
                      <a:pt x="43" y="37"/>
                    </a:cubicBezTo>
                    <a:cubicBezTo>
                      <a:pt x="43" y="37"/>
                      <a:pt x="43" y="37"/>
                      <a:pt x="43" y="37"/>
                    </a:cubicBezTo>
                    <a:close/>
                    <a:moveTo>
                      <a:pt x="54" y="44"/>
                    </a:moveTo>
                    <a:cubicBezTo>
                      <a:pt x="54" y="44"/>
                      <a:pt x="54" y="44"/>
                      <a:pt x="54" y="44"/>
                    </a:cubicBezTo>
                    <a:cubicBezTo>
                      <a:pt x="54" y="44"/>
                      <a:pt x="54" y="44"/>
                      <a:pt x="54" y="44"/>
                    </a:cubicBezTo>
                    <a:cubicBezTo>
                      <a:pt x="54" y="43"/>
                      <a:pt x="54" y="43"/>
                      <a:pt x="54" y="43"/>
                    </a:cubicBezTo>
                    <a:cubicBezTo>
                      <a:pt x="54" y="44"/>
                      <a:pt x="54" y="44"/>
                      <a:pt x="54" y="44"/>
                    </a:cubicBezTo>
                    <a:cubicBezTo>
                      <a:pt x="54" y="44"/>
                      <a:pt x="54" y="44"/>
                      <a:pt x="54" y="44"/>
                    </a:cubicBezTo>
                    <a:close/>
                    <a:moveTo>
                      <a:pt x="44" y="37"/>
                    </a:moveTo>
                    <a:cubicBezTo>
                      <a:pt x="44" y="37"/>
                      <a:pt x="44" y="37"/>
                      <a:pt x="44" y="37"/>
                    </a:cubicBezTo>
                    <a:cubicBezTo>
                      <a:pt x="44" y="37"/>
                      <a:pt x="44" y="37"/>
                      <a:pt x="44" y="37"/>
                    </a:cubicBezTo>
                    <a:cubicBezTo>
                      <a:pt x="43" y="37"/>
                      <a:pt x="43" y="37"/>
                      <a:pt x="43" y="37"/>
                    </a:cubicBezTo>
                    <a:cubicBezTo>
                      <a:pt x="44" y="37"/>
                      <a:pt x="44" y="37"/>
                      <a:pt x="44" y="37"/>
                    </a:cubicBezTo>
                    <a:cubicBezTo>
                      <a:pt x="44" y="37"/>
                      <a:pt x="44" y="37"/>
                      <a:pt x="44" y="37"/>
                    </a:cubicBezTo>
                    <a:cubicBezTo>
                      <a:pt x="44" y="37"/>
                      <a:pt x="44" y="37"/>
                      <a:pt x="44" y="37"/>
                    </a:cubicBezTo>
                    <a:close/>
                    <a:moveTo>
                      <a:pt x="42" y="37"/>
                    </a:moveTo>
                    <a:cubicBezTo>
                      <a:pt x="42" y="36"/>
                      <a:pt x="42" y="36"/>
                      <a:pt x="42"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7"/>
                      <a:pt x="43" y="37"/>
                      <a:pt x="43" y="37"/>
                    </a:cubicBezTo>
                    <a:cubicBezTo>
                      <a:pt x="43" y="37"/>
                      <a:pt x="43" y="37"/>
                      <a:pt x="43" y="37"/>
                    </a:cubicBezTo>
                    <a:cubicBezTo>
                      <a:pt x="43" y="37"/>
                      <a:pt x="43" y="37"/>
                      <a:pt x="43" y="37"/>
                    </a:cubicBezTo>
                    <a:lnTo>
                      <a:pt x="42" y="37"/>
                    </a:lnTo>
                    <a:close/>
                    <a:moveTo>
                      <a:pt x="45" y="37"/>
                    </a:moveTo>
                    <a:cubicBezTo>
                      <a:pt x="45" y="37"/>
                      <a:pt x="45" y="37"/>
                      <a:pt x="45" y="37"/>
                    </a:cubicBezTo>
                    <a:cubicBezTo>
                      <a:pt x="45" y="37"/>
                      <a:pt x="45" y="37"/>
                      <a:pt x="45" y="37"/>
                    </a:cubicBezTo>
                    <a:cubicBezTo>
                      <a:pt x="46" y="37"/>
                      <a:pt x="46" y="37"/>
                      <a:pt x="46" y="37"/>
                    </a:cubicBezTo>
                    <a:cubicBezTo>
                      <a:pt x="46" y="37"/>
                      <a:pt x="46" y="37"/>
                      <a:pt x="46" y="37"/>
                    </a:cubicBezTo>
                    <a:cubicBezTo>
                      <a:pt x="46" y="37"/>
                      <a:pt x="46" y="37"/>
                      <a:pt x="46" y="37"/>
                    </a:cubicBezTo>
                    <a:cubicBezTo>
                      <a:pt x="46" y="37"/>
                      <a:pt x="46" y="37"/>
                      <a:pt x="46" y="37"/>
                    </a:cubicBezTo>
                    <a:cubicBezTo>
                      <a:pt x="46" y="37"/>
                      <a:pt x="46" y="37"/>
                      <a:pt x="46" y="37"/>
                    </a:cubicBezTo>
                    <a:cubicBezTo>
                      <a:pt x="46" y="37"/>
                      <a:pt x="46" y="37"/>
                      <a:pt x="46" y="37"/>
                    </a:cubicBezTo>
                    <a:cubicBezTo>
                      <a:pt x="46" y="37"/>
                      <a:pt x="46" y="37"/>
                      <a:pt x="46" y="37"/>
                    </a:cubicBezTo>
                    <a:cubicBezTo>
                      <a:pt x="46" y="37"/>
                      <a:pt x="46" y="37"/>
                      <a:pt x="46" y="37"/>
                    </a:cubicBezTo>
                    <a:cubicBezTo>
                      <a:pt x="46" y="37"/>
                      <a:pt x="46" y="37"/>
                      <a:pt x="46" y="37"/>
                    </a:cubicBezTo>
                    <a:cubicBezTo>
                      <a:pt x="46" y="37"/>
                      <a:pt x="46" y="37"/>
                      <a:pt x="46" y="37"/>
                    </a:cubicBezTo>
                    <a:cubicBezTo>
                      <a:pt x="46" y="37"/>
                      <a:pt x="46" y="37"/>
                      <a:pt x="46" y="37"/>
                    </a:cubicBezTo>
                    <a:cubicBezTo>
                      <a:pt x="46" y="37"/>
                      <a:pt x="46" y="37"/>
                      <a:pt x="46" y="37"/>
                    </a:cubicBezTo>
                    <a:cubicBezTo>
                      <a:pt x="46" y="37"/>
                      <a:pt x="46" y="37"/>
                      <a:pt x="46" y="37"/>
                    </a:cubicBezTo>
                    <a:cubicBezTo>
                      <a:pt x="46" y="37"/>
                      <a:pt x="46" y="37"/>
                      <a:pt x="46" y="37"/>
                    </a:cubicBezTo>
                    <a:cubicBezTo>
                      <a:pt x="46" y="37"/>
                      <a:pt x="46" y="37"/>
                      <a:pt x="46" y="37"/>
                    </a:cubicBezTo>
                    <a:cubicBezTo>
                      <a:pt x="46" y="37"/>
                      <a:pt x="46" y="37"/>
                      <a:pt x="46"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7"/>
                      <a:pt x="45" y="37"/>
                      <a:pt x="45" y="37"/>
                    </a:cubicBezTo>
                    <a:cubicBezTo>
                      <a:pt x="45" y="37"/>
                      <a:pt x="45" y="37"/>
                      <a:pt x="45" y="37"/>
                    </a:cubicBezTo>
                    <a:close/>
                    <a:moveTo>
                      <a:pt x="113" y="77"/>
                    </a:moveTo>
                    <a:cubicBezTo>
                      <a:pt x="113" y="77"/>
                      <a:pt x="113" y="77"/>
                      <a:pt x="113" y="77"/>
                    </a:cubicBezTo>
                    <a:cubicBezTo>
                      <a:pt x="113" y="77"/>
                      <a:pt x="113" y="77"/>
                      <a:pt x="113" y="77"/>
                    </a:cubicBezTo>
                    <a:cubicBezTo>
                      <a:pt x="113" y="77"/>
                      <a:pt x="113" y="77"/>
                      <a:pt x="113" y="77"/>
                    </a:cubicBezTo>
                    <a:cubicBezTo>
                      <a:pt x="113" y="77"/>
                      <a:pt x="113" y="77"/>
                      <a:pt x="113" y="77"/>
                    </a:cubicBezTo>
                    <a:cubicBezTo>
                      <a:pt x="113" y="77"/>
                      <a:pt x="113" y="77"/>
                      <a:pt x="113" y="77"/>
                    </a:cubicBezTo>
                    <a:close/>
                    <a:moveTo>
                      <a:pt x="43" y="36"/>
                    </a:moveTo>
                    <a:cubicBezTo>
                      <a:pt x="43" y="36"/>
                      <a:pt x="43" y="36"/>
                      <a:pt x="43" y="36"/>
                    </a:cubicBezTo>
                    <a:cubicBezTo>
                      <a:pt x="43" y="36"/>
                      <a:pt x="43" y="36"/>
                      <a:pt x="43" y="36"/>
                    </a:cubicBezTo>
                    <a:cubicBezTo>
                      <a:pt x="43" y="36"/>
                      <a:pt x="43" y="36"/>
                      <a:pt x="43" y="36"/>
                    </a:cubicBezTo>
                    <a:cubicBezTo>
                      <a:pt x="44" y="36"/>
                      <a:pt x="44" y="36"/>
                      <a:pt x="44" y="36"/>
                    </a:cubicBezTo>
                    <a:cubicBezTo>
                      <a:pt x="44" y="36"/>
                      <a:pt x="44" y="36"/>
                      <a:pt x="44" y="36"/>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lnTo>
                      <a:pt x="43" y="36"/>
                    </a:lnTo>
                    <a:close/>
                    <a:moveTo>
                      <a:pt x="112" y="76"/>
                    </a:moveTo>
                    <a:cubicBezTo>
                      <a:pt x="112" y="76"/>
                      <a:pt x="112" y="76"/>
                      <a:pt x="112" y="76"/>
                    </a:cubicBezTo>
                    <a:cubicBezTo>
                      <a:pt x="112" y="76"/>
                      <a:pt x="112" y="76"/>
                      <a:pt x="112" y="76"/>
                    </a:cubicBezTo>
                    <a:cubicBezTo>
                      <a:pt x="112" y="76"/>
                      <a:pt x="112" y="76"/>
                      <a:pt x="112" y="76"/>
                    </a:cubicBezTo>
                    <a:cubicBezTo>
                      <a:pt x="112" y="76"/>
                      <a:pt x="112" y="76"/>
                      <a:pt x="112" y="76"/>
                    </a:cubicBezTo>
                    <a:cubicBezTo>
                      <a:pt x="113" y="76"/>
                      <a:pt x="113" y="76"/>
                      <a:pt x="113" y="76"/>
                    </a:cubicBezTo>
                    <a:cubicBezTo>
                      <a:pt x="112" y="76"/>
                      <a:pt x="112" y="76"/>
                      <a:pt x="112" y="76"/>
                    </a:cubicBezTo>
                    <a:cubicBezTo>
                      <a:pt x="112" y="76"/>
                      <a:pt x="112" y="76"/>
                      <a:pt x="112" y="76"/>
                    </a:cubicBezTo>
                    <a:cubicBezTo>
                      <a:pt x="112" y="76"/>
                      <a:pt x="112" y="76"/>
                      <a:pt x="112" y="76"/>
                    </a:cubicBezTo>
                    <a:close/>
                    <a:moveTo>
                      <a:pt x="44" y="37"/>
                    </a:move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6"/>
                      <a:pt x="44" y="36"/>
                      <a:pt x="44" y="36"/>
                    </a:cubicBezTo>
                    <a:cubicBezTo>
                      <a:pt x="44" y="36"/>
                      <a:pt x="44" y="36"/>
                      <a:pt x="44" y="36"/>
                    </a:cubicBezTo>
                    <a:cubicBezTo>
                      <a:pt x="44" y="36"/>
                      <a:pt x="44" y="36"/>
                      <a:pt x="44" y="36"/>
                    </a:cubicBezTo>
                    <a:cubicBezTo>
                      <a:pt x="44" y="36"/>
                      <a:pt x="44" y="36"/>
                      <a:pt x="44" y="36"/>
                    </a:cubicBezTo>
                    <a:cubicBezTo>
                      <a:pt x="44" y="36"/>
                      <a:pt x="44" y="36"/>
                      <a:pt x="44" y="36"/>
                    </a:cubicBezTo>
                    <a:cubicBezTo>
                      <a:pt x="44" y="36"/>
                      <a:pt x="44" y="36"/>
                      <a:pt x="44" y="36"/>
                    </a:cubicBezTo>
                    <a:cubicBezTo>
                      <a:pt x="44" y="36"/>
                      <a:pt x="44" y="36"/>
                      <a:pt x="44" y="36"/>
                    </a:cubicBezTo>
                    <a:cubicBezTo>
                      <a:pt x="44" y="36"/>
                      <a:pt x="44" y="36"/>
                      <a:pt x="44" y="36"/>
                    </a:cubicBezTo>
                    <a:cubicBezTo>
                      <a:pt x="44" y="36"/>
                      <a:pt x="44" y="36"/>
                      <a:pt x="44" y="36"/>
                    </a:cubicBezTo>
                    <a:cubicBezTo>
                      <a:pt x="44" y="36"/>
                      <a:pt x="44" y="36"/>
                      <a:pt x="44" y="36"/>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lnTo>
                      <a:pt x="44" y="37"/>
                    </a:lnTo>
                    <a:close/>
                    <a:moveTo>
                      <a:pt x="55" y="43"/>
                    </a:moveTo>
                    <a:cubicBezTo>
                      <a:pt x="55" y="43"/>
                      <a:pt x="55" y="43"/>
                      <a:pt x="55" y="43"/>
                    </a:cubicBezTo>
                    <a:cubicBezTo>
                      <a:pt x="55" y="43"/>
                      <a:pt x="55" y="43"/>
                      <a:pt x="55" y="43"/>
                    </a:cubicBezTo>
                    <a:cubicBezTo>
                      <a:pt x="55" y="43"/>
                      <a:pt x="55" y="43"/>
                      <a:pt x="55" y="43"/>
                    </a:cubicBezTo>
                    <a:cubicBezTo>
                      <a:pt x="55" y="43"/>
                      <a:pt x="55" y="43"/>
                      <a:pt x="55" y="43"/>
                    </a:cubicBezTo>
                    <a:cubicBezTo>
                      <a:pt x="55" y="43"/>
                      <a:pt x="55" y="43"/>
                      <a:pt x="55" y="43"/>
                    </a:cubicBezTo>
                    <a:close/>
                    <a:moveTo>
                      <a:pt x="44" y="37"/>
                    </a:moveTo>
                    <a:cubicBezTo>
                      <a:pt x="44" y="37"/>
                      <a:pt x="44" y="37"/>
                      <a:pt x="44" y="37"/>
                    </a:cubicBezTo>
                    <a:cubicBezTo>
                      <a:pt x="44" y="37"/>
                      <a:pt x="44" y="37"/>
                      <a:pt x="44" y="37"/>
                    </a:cubicBezTo>
                    <a:cubicBezTo>
                      <a:pt x="44" y="37"/>
                      <a:pt x="44" y="37"/>
                      <a:pt x="44" y="37"/>
                    </a:cubicBezTo>
                    <a:cubicBezTo>
                      <a:pt x="44" y="37"/>
                      <a:pt x="44" y="37"/>
                      <a:pt x="44" y="37"/>
                    </a:cubicBezTo>
                    <a:close/>
                    <a:moveTo>
                      <a:pt x="43" y="36"/>
                    </a:move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lose/>
                    <a:moveTo>
                      <a:pt x="60" y="44"/>
                    </a:moveTo>
                    <a:cubicBezTo>
                      <a:pt x="60" y="44"/>
                      <a:pt x="60" y="44"/>
                      <a:pt x="60" y="44"/>
                    </a:cubicBezTo>
                    <a:cubicBezTo>
                      <a:pt x="60" y="44"/>
                      <a:pt x="60" y="44"/>
                      <a:pt x="60" y="44"/>
                    </a:cubicBezTo>
                    <a:cubicBezTo>
                      <a:pt x="60" y="45"/>
                      <a:pt x="60" y="45"/>
                      <a:pt x="60" y="45"/>
                    </a:cubicBezTo>
                    <a:cubicBezTo>
                      <a:pt x="60" y="45"/>
                      <a:pt x="60" y="45"/>
                      <a:pt x="60" y="45"/>
                    </a:cubicBezTo>
                    <a:cubicBezTo>
                      <a:pt x="60" y="45"/>
                      <a:pt x="60" y="45"/>
                      <a:pt x="60" y="45"/>
                    </a:cubicBezTo>
                    <a:cubicBezTo>
                      <a:pt x="60" y="45"/>
                      <a:pt x="60" y="45"/>
                      <a:pt x="60" y="45"/>
                    </a:cubicBezTo>
                    <a:cubicBezTo>
                      <a:pt x="60" y="45"/>
                      <a:pt x="60" y="45"/>
                      <a:pt x="60" y="45"/>
                    </a:cubicBezTo>
                    <a:cubicBezTo>
                      <a:pt x="60" y="45"/>
                      <a:pt x="60" y="45"/>
                      <a:pt x="60" y="45"/>
                    </a:cubicBezTo>
                    <a:cubicBezTo>
                      <a:pt x="60" y="45"/>
                      <a:pt x="60" y="45"/>
                      <a:pt x="60" y="45"/>
                    </a:cubicBezTo>
                    <a:cubicBezTo>
                      <a:pt x="60" y="45"/>
                      <a:pt x="60" y="45"/>
                      <a:pt x="60" y="45"/>
                    </a:cubicBezTo>
                    <a:cubicBezTo>
                      <a:pt x="60" y="45"/>
                      <a:pt x="60" y="45"/>
                      <a:pt x="60" y="45"/>
                    </a:cubicBezTo>
                    <a:cubicBezTo>
                      <a:pt x="60" y="45"/>
                      <a:pt x="60" y="45"/>
                      <a:pt x="60" y="45"/>
                    </a:cubicBezTo>
                    <a:cubicBezTo>
                      <a:pt x="60" y="45"/>
                      <a:pt x="60" y="45"/>
                      <a:pt x="60" y="45"/>
                    </a:cubicBezTo>
                    <a:cubicBezTo>
                      <a:pt x="60" y="45"/>
                      <a:pt x="60" y="45"/>
                      <a:pt x="60" y="45"/>
                    </a:cubicBezTo>
                    <a:cubicBezTo>
                      <a:pt x="60" y="45"/>
                      <a:pt x="60" y="45"/>
                      <a:pt x="60" y="45"/>
                    </a:cubicBezTo>
                    <a:cubicBezTo>
                      <a:pt x="60" y="45"/>
                      <a:pt x="60" y="45"/>
                      <a:pt x="60" y="45"/>
                    </a:cubicBezTo>
                    <a:cubicBezTo>
                      <a:pt x="60" y="45"/>
                      <a:pt x="60" y="45"/>
                      <a:pt x="60" y="45"/>
                    </a:cubicBezTo>
                    <a:cubicBezTo>
                      <a:pt x="60" y="45"/>
                      <a:pt x="60" y="45"/>
                      <a:pt x="60" y="45"/>
                    </a:cubicBezTo>
                    <a:cubicBezTo>
                      <a:pt x="60" y="45"/>
                      <a:pt x="60" y="45"/>
                      <a:pt x="60" y="45"/>
                    </a:cubicBezTo>
                    <a:cubicBezTo>
                      <a:pt x="60" y="45"/>
                      <a:pt x="60" y="45"/>
                      <a:pt x="60" y="45"/>
                    </a:cubicBezTo>
                    <a:cubicBezTo>
                      <a:pt x="60" y="45"/>
                      <a:pt x="60" y="45"/>
                      <a:pt x="60" y="45"/>
                    </a:cubicBezTo>
                    <a:cubicBezTo>
                      <a:pt x="60" y="45"/>
                      <a:pt x="60" y="45"/>
                      <a:pt x="60" y="45"/>
                    </a:cubicBezTo>
                    <a:cubicBezTo>
                      <a:pt x="60" y="45"/>
                      <a:pt x="60" y="45"/>
                      <a:pt x="60" y="45"/>
                    </a:cubicBezTo>
                    <a:cubicBezTo>
                      <a:pt x="60" y="45"/>
                      <a:pt x="60" y="45"/>
                      <a:pt x="60" y="45"/>
                    </a:cubicBezTo>
                    <a:cubicBezTo>
                      <a:pt x="60" y="45"/>
                      <a:pt x="60" y="45"/>
                      <a:pt x="60" y="45"/>
                    </a:cubicBezTo>
                    <a:cubicBezTo>
                      <a:pt x="60" y="45"/>
                      <a:pt x="60" y="45"/>
                      <a:pt x="60" y="45"/>
                    </a:cubicBezTo>
                    <a:cubicBezTo>
                      <a:pt x="61" y="45"/>
                      <a:pt x="61" y="45"/>
                      <a:pt x="61" y="45"/>
                    </a:cubicBezTo>
                    <a:cubicBezTo>
                      <a:pt x="61" y="45"/>
                      <a:pt x="61" y="45"/>
                      <a:pt x="61" y="45"/>
                    </a:cubicBezTo>
                    <a:cubicBezTo>
                      <a:pt x="61" y="45"/>
                      <a:pt x="61" y="45"/>
                      <a:pt x="61" y="45"/>
                    </a:cubicBezTo>
                    <a:cubicBezTo>
                      <a:pt x="61" y="44"/>
                      <a:pt x="61" y="44"/>
                      <a:pt x="61" y="44"/>
                    </a:cubicBezTo>
                    <a:cubicBezTo>
                      <a:pt x="61" y="44"/>
                      <a:pt x="61" y="44"/>
                      <a:pt x="61" y="44"/>
                    </a:cubicBezTo>
                    <a:cubicBezTo>
                      <a:pt x="61" y="44"/>
                      <a:pt x="61" y="44"/>
                      <a:pt x="61" y="44"/>
                    </a:cubicBezTo>
                    <a:cubicBezTo>
                      <a:pt x="61" y="44"/>
                      <a:pt x="61" y="44"/>
                      <a:pt x="61" y="44"/>
                    </a:cubicBezTo>
                    <a:cubicBezTo>
                      <a:pt x="61" y="44"/>
                      <a:pt x="61" y="44"/>
                      <a:pt x="61" y="44"/>
                    </a:cubicBezTo>
                    <a:cubicBezTo>
                      <a:pt x="60" y="44"/>
                      <a:pt x="60" y="44"/>
                      <a:pt x="60" y="44"/>
                    </a:cubicBezTo>
                    <a:cubicBezTo>
                      <a:pt x="60" y="44"/>
                      <a:pt x="60" y="44"/>
                      <a:pt x="60" y="44"/>
                    </a:cubicBezTo>
                    <a:cubicBezTo>
                      <a:pt x="60" y="44"/>
                      <a:pt x="60" y="44"/>
                      <a:pt x="60" y="44"/>
                    </a:cubicBezTo>
                    <a:cubicBezTo>
                      <a:pt x="60" y="44"/>
                      <a:pt x="60" y="44"/>
                      <a:pt x="60" y="44"/>
                    </a:cubicBezTo>
                    <a:cubicBezTo>
                      <a:pt x="60" y="44"/>
                      <a:pt x="60" y="44"/>
                      <a:pt x="60" y="44"/>
                    </a:cubicBezTo>
                    <a:cubicBezTo>
                      <a:pt x="60" y="44"/>
                      <a:pt x="60" y="44"/>
                      <a:pt x="60" y="44"/>
                    </a:cubicBezTo>
                    <a:cubicBezTo>
                      <a:pt x="60" y="44"/>
                      <a:pt x="60" y="44"/>
                      <a:pt x="60" y="44"/>
                    </a:cubicBezTo>
                    <a:cubicBezTo>
                      <a:pt x="60" y="44"/>
                      <a:pt x="60" y="44"/>
                      <a:pt x="60" y="44"/>
                    </a:cubicBezTo>
                    <a:cubicBezTo>
                      <a:pt x="60" y="44"/>
                      <a:pt x="60" y="44"/>
                      <a:pt x="60" y="44"/>
                    </a:cubicBezTo>
                    <a:close/>
                    <a:moveTo>
                      <a:pt x="43" y="36"/>
                    </a:moveTo>
                    <a:cubicBezTo>
                      <a:pt x="43" y="36"/>
                      <a:pt x="43" y="36"/>
                      <a:pt x="43" y="36"/>
                    </a:cubicBezTo>
                    <a:cubicBezTo>
                      <a:pt x="43" y="36"/>
                      <a:pt x="43" y="36"/>
                      <a:pt x="43" y="36"/>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4" y="34"/>
                      <a:pt x="44" y="34"/>
                      <a:pt x="44" y="34"/>
                    </a:cubicBezTo>
                    <a:cubicBezTo>
                      <a:pt x="44" y="34"/>
                      <a:pt x="44" y="34"/>
                      <a:pt x="44" y="34"/>
                    </a:cubicBezTo>
                    <a:cubicBezTo>
                      <a:pt x="44" y="34"/>
                      <a:pt x="44" y="34"/>
                      <a:pt x="44" y="34"/>
                    </a:cubicBezTo>
                    <a:cubicBezTo>
                      <a:pt x="44" y="34"/>
                      <a:pt x="44" y="34"/>
                      <a:pt x="44" y="34"/>
                    </a:cubicBezTo>
                    <a:cubicBezTo>
                      <a:pt x="43" y="34"/>
                      <a:pt x="43" y="34"/>
                      <a:pt x="43"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5" y="36"/>
                      <a:pt x="45" y="36"/>
                      <a:pt x="45" y="36"/>
                    </a:cubicBezTo>
                    <a:cubicBezTo>
                      <a:pt x="45" y="35"/>
                      <a:pt x="45" y="35"/>
                      <a:pt x="45" y="35"/>
                    </a:cubicBezTo>
                    <a:cubicBezTo>
                      <a:pt x="45" y="35"/>
                      <a:pt x="45" y="35"/>
                      <a:pt x="45" y="35"/>
                    </a:cubicBezTo>
                    <a:cubicBezTo>
                      <a:pt x="45" y="36"/>
                      <a:pt x="45" y="36"/>
                      <a:pt x="45" y="36"/>
                    </a:cubicBezTo>
                    <a:cubicBezTo>
                      <a:pt x="45" y="36"/>
                      <a:pt x="45" y="36"/>
                      <a:pt x="45" y="36"/>
                    </a:cubicBezTo>
                    <a:cubicBezTo>
                      <a:pt x="45" y="36"/>
                      <a:pt x="45" y="36"/>
                      <a:pt x="45" y="36"/>
                    </a:cubicBezTo>
                    <a:cubicBezTo>
                      <a:pt x="45" y="36"/>
                      <a:pt x="45" y="36"/>
                      <a:pt x="45" y="36"/>
                    </a:cubicBezTo>
                    <a:cubicBezTo>
                      <a:pt x="44" y="36"/>
                      <a:pt x="44" y="36"/>
                      <a:pt x="44" y="36"/>
                    </a:cubicBezTo>
                    <a:cubicBezTo>
                      <a:pt x="44" y="36"/>
                      <a:pt x="44" y="36"/>
                      <a:pt x="44" y="36"/>
                    </a:cubicBezTo>
                    <a:cubicBezTo>
                      <a:pt x="44" y="36"/>
                      <a:pt x="44" y="36"/>
                      <a:pt x="44" y="36"/>
                    </a:cubicBezTo>
                    <a:cubicBezTo>
                      <a:pt x="44" y="36"/>
                      <a:pt x="44" y="36"/>
                      <a:pt x="44" y="36"/>
                    </a:cubicBezTo>
                    <a:cubicBezTo>
                      <a:pt x="44" y="36"/>
                      <a:pt x="44" y="36"/>
                      <a:pt x="44" y="36"/>
                    </a:cubicBezTo>
                    <a:cubicBezTo>
                      <a:pt x="44" y="36"/>
                      <a:pt x="44" y="36"/>
                      <a:pt x="44" y="36"/>
                    </a:cubicBezTo>
                    <a:cubicBezTo>
                      <a:pt x="44" y="36"/>
                      <a:pt x="44" y="36"/>
                      <a:pt x="44" y="36"/>
                    </a:cubicBezTo>
                    <a:cubicBezTo>
                      <a:pt x="44" y="36"/>
                      <a:pt x="44" y="36"/>
                      <a:pt x="44" y="36"/>
                    </a:cubicBezTo>
                    <a:cubicBezTo>
                      <a:pt x="44" y="36"/>
                      <a:pt x="44" y="36"/>
                      <a:pt x="44" y="36"/>
                    </a:cubicBezTo>
                    <a:cubicBezTo>
                      <a:pt x="44" y="35"/>
                      <a:pt x="44" y="35"/>
                      <a:pt x="44" y="35"/>
                    </a:cubicBezTo>
                    <a:cubicBezTo>
                      <a:pt x="44" y="36"/>
                      <a:pt x="44" y="36"/>
                      <a:pt x="44" y="36"/>
                    </a:cubicBezTo>
                    <a:cubicBezTo>
                      <a:pt x="44" y="36"/>
                      <a:pt x="44" y="36"/>
                      <a:pt x="44" y="36"/>
                    </a:cubicBezTo>
                    <a:cubicBezTo>
                      <a:pt x="44" y="36"/>
                      <a:pt x="44" y="36"/>
                      <a:pt x="44" y="36"/>
                    </a:cubicBezTo>
                    <a:cubicBezTo>
                      <a:pt x="43" y="35"/>
                      <a:pt x="43" y="35"/>
                      <a:pt x="43" y="35"/>
                    </a:cubicBezTo>
                    <a:cubicBezTo>
                      <a:pt x="43" y="36"/>
                      <a:pt x="43" y="36"/>
                      <a:pt x="43" y="36"/>
                    </a:cubicBezTo>
                    <a:cubicBezTo>
                      <a:pt x="43" y="36"/>
                      <a:pt x="43" y="36"/>
                      <a:pt x="43" y="36"/>
                    </a:cubicBezTo>
                    <a:cubicBezTo>
                      <a:pt x="43" y="36"/>
                      <a:pt x="43" y="36"/>
                      <a:pt x="43" y="36"/>
                    </a:cubicBezTo>
                    <a:cubicBezTo>
                      <a:pt x="43" y="35"/>
                      <a:pt x="43" y="35"/>
                      <a:pt x="43" y="35"/>
                    </a:cubicBezTo>
                    <a:cubicBezTo>
                      <a:pt x="43" y="35"/>
                      <a:pt x="43" y="35"/>
                      <a:pt x="43" y="35"/>
                    </a:cubicBezTo>
                    <a:cubicBezTo>
                      <a:pt x="43" y="36"/>
                      <a:pt x="43" y="36"/>
                      <a:pt x="43" y="36"/>
                    </a:cubicBezTo>
                    <a:cubicBezTo>
                      <a:pt x="43" y="36"/>
                      <a:pt x="43" y="36"/>
                      <a:pt x="43" y="36"/>
                    </a:cubicBezTo>
                    <a:cubicBezTo>
                      <a:pt x="43" y="36"/>
                      <a:pt x="43" y="36"/>
                      <a:pt x="43" y="36"/>
                    </a:cubicBezTo>
                    <a:cubicBezTo>
                      <a:pt x="43" y="36"/>
                      <a:pt x="43" y="36"/>
                      <a:pt x="43" y="36"/>
                    </a:cubicBezTo>
                    <a:close/>
                    <a:moveTo>
                      <a:pt x="113" y="75"/>
                    </a:moveTo>
                    <a:cubicBezTo>
                      <a:pt x="113" y="75"/>
                      <a:pt x="113" y="75"/>
                      <a:pt x="113" y="75"/>
                    </a:cubicBezTo>
                    <a:cubicBezTo>
                      <a:pt x="113" y="75"/>
                      <a:pt x="113" y="75"/>
                      <a:pt x="113" y="75"/>
                    </a:cubicBezTo>
                    <a:cubicBezTo>
                      <a:pt x="113" y="75"/>
                      <a:pt x="113" y="75"/>
                      <a:pt x="113" y="75"/>
                    </a:cubicBezTo>
                    <a:cubicBezTo>
                      <a:pt x="113" y="75"/>
                      <a:pt x="113" y="75"/>
                      <a:pt x="113" y="75"/>
                    </a:cubicBezTo>
                    <a:close/>
                    <a:moveTo>
                      <a:pt x="121" y="79"/>
                    </a:moveTo>
                    <a:cubicBezTo>
                      <a:pt x="121" y="79"/>
                      <a:pt x="121" y="79"/>
                      <a:pt x="121" y="79"/>
                    </a:cubicBezTo>
                    <a:cubicBezTo>
                      <a:pt x="121" y="79"/>
                      <a:pt x="121" y="79"/>
                      <a:pt x="121" y="79"/>
                    </a:cubicBezTo>
                    <a:close/>
                    <a:moveTo>
                      <a:pt x="120" y="79"/>
                    </a:moveTo>
                    <a:cubicBezTo>
                      <a:pt x="120" y="79"/>
                      <a:pt x="120" y="79"/>
                      <a:pt x="120" y="79"/>
                    </a:cubicBezTo>
                    <a:cubicBezTo>
                      <a:pt x="120" y="79"/>
                      <a:pt x="120" y="79"/>
                      <a:pt x="120" y="79"/>
                    </a:cubicBezTo>
                    <a:cubicBezTo>
                      <a:pt x="120" y="79"/>
                      <a:pt x="120" y="79"/>
                      <a:pt x="120" y="79"/>
                    </a:cubicBezTo>
                    <a:cubicBezTo>
                      <a:pt x="120" y="79"/>
                      <a:pt x="120" y="79"/>
                      <a:pt x="120" y="79"/>
                    </a:cubicBezTo>
                    <a:close/>
                    <a:moveTo>
                      <a:pt x="120" y="79"/>
                    </a:moveTo>
                    <a:cubicBezTo>
                      <a:pt x="120" y="79"/>
                      <a:pt x="120" y="79"/>
                      <a:pt x="120" y="79"/>
                    </a:cubicBezTo>
                    <a:cubicBezTo>
                      <a:pt x="120" y="79"/>
                      <a:pt x="120" y="79"/>
                      <a:pt x="120" y="79"/>
                    </a:cubicBezTo>
                    <a:cubicBezTo>
                      <a:pt x="120" y="79"/>
                      <a:pt x="120" y="79"/>
                      <a:pt x="120" y="79"/>
                    </a:cubicBezTo>
                    <a:close/>
                    <a:moveTo>
                      <a:pt x="95" y="64"/>
                    </a:moveTo>
                    <a:cubicBezTo>
                      <a:pt x="95" y="64"/>
                      <a:pt x="95" y="64"/>
                      <a:pt x="95" y="64"/>
                    </a:cubicBezTo>
                    <a:cubicBezTo>
                      <a:pt x="95" y="64"/>
                      <a:pt x="95" y="64"/>
                      <a:pt x="95" y="64"/>
                    </a:cubicBezTo>
                    <a:cubicBezTo>
                      <a:pt x="95" y="64"/>
                      <a:pt x="95" y="64"/>
                      <a:pt x="95" y="64"/>
                    </a:cubicBezTo>
                    <a:cubicBezTo>
                      <a:pt x="95" y="64"/>
                      <a:pt x="95" y="64"/>
                      <a:pt x="95" y="64"/>
                    </a:cubicBezTo>
                    <a:cubicBezTo>
                      <a:pt x="95" y="64"/>
                      <a:pt x="95" y="64"/>
                      <a:pt x="95" y="64"/>
                    </a:cubicBezTo>
                    <a:cubicBezTo>
                      <a:pt x="95" y="64"/>
                      <a:pt x="95" y="64"/>
                      <a:pt x="95" y="64"/>
                    </a:cubicBezTo>
                    <a:cubicBezTo>
                      <a:pt x="95" y="64"/>
                      <a:pt x="95" y="64"/>
                      <a:pt x="95" y="64"/>
                    </a:cubicBezTo>
                    <a:close/>
                    <a:moveTo>
                      <a:pt x="55" y="41"/>
                    </a:moveTo>
                    <a:cubicBezTo>
                      <a:pt x="55" y="41"/>
                      <a:pt x="55" y="41"/>
                      <a:pt x="55" y="41"/>
                    </a:cubicBezTo>
                    <a:cubicBezTo>
                      <a:pt x="55" y="41"/>
                      <a:pt x="55" y="41"/>
                      <a:pt x="55" y="41"/>
                    </a:cubicBezTo>
                    <a:cubicBezTo>
                      <a:pt x="55" y="41"/>
                      <a:pt x="55" y="41"/>
                      <a:pt x="55" y="41"/>
                    </a:cubicBezTo>
                    <a:cubicBezTo>
                      <a:pt x="55" y="41"/>
                      <a:pt x="55" y="41"/>
                      <a:pt x="55" y="41"/>
                    </a:cubicBezTo>
                    <a:close/>
                    <a:moveTo>
                      <a:pt x="51" y="35"/>
                    </a:moveTo>
                    <a:cubicBezTo>
                      <a:pt x="51" y="35"/>
                      <a:pt x="51" y="35"/>
                      <a:pt x="51" y="35"/>
                    </a:cubicBezTo>
                    <a:cubicBezTo>
                      <a:pt x="51" y="35"/>
                      <a:pt x="51" y="35"/>
                      <a:pt x="51" y="35"/>
                    </a:cubicBezTo>
                    <a:cubicBezTo>
                      <a:pt x="51" y="35"/>
                      <a:pt x="51" y="35"/>
                      <a:pt x="51" y="35"/>
                    </a:cubicBezTo>
                    <a:cubicBezTo>
                      <a:pt x="51" y="35"/>
                      <a:pt x="51" y="35"/>
                      <a:pt x="51" y="35"/>
                    </a:cubicBezTo>
                    <a:cubicBezTo>
                      <a:pt x="51" y="35"/>
                      <a:pt x="51" y="35"/>
                      <a:pt x="51" y="35"/>
                    </a:cubicBezTo>
                    <a:cubicBezTo>
                      <a:pt x="51" y="35"/>
                      <a:pt x="51" y="35"/>
                      <a:pt x="51" y="35"/>
                    </a:cubicBezTo>
                    <a:cubicBezTo>
                      <a:pt x="51" y="35"/>
                      <a:pt x="51" y="35"/>
                      <a:pt x="51" y="35"/>
                    </a:cubicBezTo>
                    <a:cubicBezTo>
                      <a:pt x="51" y="35"/>
                      <a:pt x="51" y="35"/>
                      <a:pt x="51" y="35"/>
                    </a:cubicBezTo>
                    <a:cubicBezTo>
                      <a:pt x="52" y="35"/>
                      <a:pt x="52" y="35"/>
                      <a:pt x="52" y="35"/>
                    </a:cubicBezTo>
                    <a:cubicBezTo>
                      <a:pt x="51" y="34"/>
                      <a:pt x="51" y="34"/>
                      <a:pt x="51" y="34"/>
                    </a:cubicBezTo>
                    <a:cubicBezTo>
                      <a:pt x="52" y="34"/>
                      <a:pt x="52" y="34"/>
                      <a:pt x="52" y="34"/>
                    </a:cubicBezTo>
                    <a:cubicBezTo>
                      <a:pt x="51" y="34"/>
                      <a:pt x="51" y="34"/>
                      <a:pt x="51" y="34"/>
                    </a:cubicBezTo>
                    <a:cubicBezTo>
                      <a:pt x="51" y="34"/>
                      <a:pt x="51" y="34"/>
                      <a:pt x="51" y="34"/>
                    </a:cubicBezTo>
                    <a:cubicBezTo>
                      <a:pt x="51" y="34"/>
                      <a:pt x="51" y="34"/>
                      <a:pt x="51" y="34"/>
                    </a:cubicBezTo>
                    <a:cubicBezTo>
                      <a:pt x="51" y="34"/>
                      <a:pt x="51" y="34"/>
                      <a:pt x="51" y="34"/>
                    </a:cubicBezTo>
                    <a:cubicBezTo>
                      <a:pt x="51" y="34"/>
                      <a:pt x="51" y="34"/>
                      <a:pt x="51" y="34"/>
                    </a:cubicBezTo>
                    <a:cubicBezTo>
                      <a:pt x="52" y="33"/>
                      <a:pt x="52" y="33"/>
                      <a:pt x="52" y="33"/>
                    </a:cubicBezTo>
                    <a:cubicBezTo>
                      <a:pt x="51" y="33"/>
                      <a:pt x="51" y="33"/>
                      <a:pt x="51" y="33"/>
                    </a:cubicBezTo>
                    <a:cubicBezTo>
                      <a:pt x="51" y="33"/>
                      <a:pt x="51" y="33"/>
                      <a:pt x="51" y="33"/>
                    </a:cubicBezTo>
                    <a:cubicBezTo>
                      <a:pt x="51" y="33"/>
                      <a:pt x="51" y="33"/>
                      <a:pt x="51" y="33"/>
                    </a:cubicBezTo>
                    <a:cubicBezTo>
                      <a:pt x="51" y="33"/>
                      <a:pt x="51" y="33"/>
                      <a:pt x="51" y="33"/>
                    </a:cubicBezTo>
                    <a:cubicBezTo>
                      <a:pt x="51" y="33"/>
                      <a:pt x="51" y="33"/>
                      <a:pt x="51" y="33"/>
                    </a:cubicBezTo>
                    <a:cubicBezTo>
                      <a:pt x="51" y="33"/>
                      <a:pt x="51" y="33"/>
                      <a:pt x="51" y="33"/>
                    </a:cubicBezTo>
                    <a:cubicBezTo>
                      <a:pt x="51" y="33"/>
                      <a:pt x="51" y="33"/>
                      <a:pt x="51" y="33"/>
                    </a:cubicBezTo>
                    <a:cubicBezTo>
                      <a:pt x="51" y="33"/>
                      <a:pt x="51" y="33"/>
                      <a:pt x="51" y="33"/>
                    </a:cubicBezTo>
                    <a:cubicBezTo>
                      <a:pt x="51" y="33"/>
                      <a:pt x="51" y="33"/>
                      <a:pt x="51" y="33"/>
                    </a:cubicBezTo>
                    <a:cubicBezTo>
                      <a:pt x="50" y="32"/>
                      <a:pt x="50" y="32"/>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3"/>
                      <a:pt x="49" y="33"/>
                      <a:pt x="49"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7" y="33"/>
                      <a:pt x="47" y="33"/>
                      <a:pt x="47" y="33"/>
                    </a:cubicBezTo>
                    <a:cubicBezTo>
                      <a:pt x="47" y="33"/>
                      <a:pt x="47" y="33"/>
                      <a:pt x="47" y="33"/>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7" y="34"/>
                      <a:pt x="47" y="34"/>
                      <a:pt x="47" y="34"/>
                    </a:cubicBezTo>
                    <a:cubicBezTo>
                      <a:pt x="48" y="34"/>
                      <a:pt x="48" y="34"/>
                      <a:pt x="48" y="34"/>
                    </a:cubicBezTo>
                    <a:cubicBezTo>
                      <a:pt x="47" y="34"/>
                      <a:pt x="47" y="34"/>
                      <a:pt x="47" y="34"/>
                    </a:cubicBezTo>
                    <a:cubicBezTo>
                      <a:pt x="47" y="34"/>
                      <a:pt x="47" y="34"/>
                      <a:pt x="47" y="34"/>
                    </a:cubicBezTo>
                    <a:cubicBezTo>
                      <a:pt x="47" y="34"/>
                      <a:pt x="47" y="34"/>
                      <a:pt x="47" y="34"/>
                    </a:cubicBezTo>
                    <a:cubicBezTo>
                      <a:pt x="47" y="34"/>
                      <a:pt x="47" y="34"/>
                      <a:pt x="47" y="34"/>
                    </a:cubicBezTo>
                    <a:cubicBezTo>
                      <a:pt x="47" y="35"/>
                      <a:pt x="47" y="35"/>
                      <a:pt x="47" y="35"/>
                    </a:cubicBezTo>
                    <a:cubicBezTo>
                      <a:pt x="47" y="35"/>
                      <a:pt x="47" y="35"/>
                      <a:pt x="47" y="35"/>
                    </a:cubicBezTo>
                    <a:cubicBezTo>
                      <a:pt x="47" y="35"/>
                      <a:pt x="47" y="35"/>
                      <a:pt x="47" y="35"/>
                    </a:cubicBezTo>
                    <a:cubicBezTo>
                      <a:pt x="47" y="35"/>
                      <a:pt x="47" y="35"/>
                      <a:pt x="47" y="35"/>
                    </a:cubicBezTo>
                    <a:cubicBezTo>
                      <a:pt x="47" y="35"/>
                      <a:pt x="47" y="35"/>
                      <a:pt x="47" y="35"/>
                    </a:cubicBezTo>
                    <a:cubicBezTo>
                      <a:pt x="47" y="35"/>
                      <a:pt x="47" y="35"/>
                      <a:pt x="47" y="35"/>
                    </a:cubicBezTo>
                    <a:cubicBezTo>
                      <a:pt x="47" y="35"/>
                      <a:pt x="47" y="35"/>
                      <a:pt x="47" y="35"/>
                    </a:cubicBezTo>
                    <a:cubicBezTo>
                      <a:pt x="47" y="35"/>
                      <a:pt x="47" y="35"/>
                      <a:pt x="47" y="35"/>
                    </a:cubicBezTo>
                    <a:cubicBezTo>
                      <a:pt x="47" y="35"/>
                      <a:pt x="47" y="35"/>
                      <a:pt x="47" y="35"/>
                    </a:cubicBezTo>
                    <a:cubicBezTo>
                      <a:pt x="47" y="35"/>
                      <a:pt x="47" y="35"/>
                      <a:pt x="47" y="35"/>
                    </a:cubicBezTo>
                    <a:cubicBezTo>
                      <a:pt x="47" y="35"/>
                      <a:pt x="47" y="35"/>
                      <a:pt x="47" y="35"/>
                    </a:cubicBezTo>
                    <a:cubicBezTo>
                      <a:pt x="47" y="35"/>
                      <a:pt x="47" y="35"/>
                      <a:pt x="47" y="35"/>
                    </a:cubicBezTo>
                    <a:cubicBezTo>
                      <a:pt x="47" y="35"/>
                      <a:pt x="47" y="35"/>
                      <a:pt x="47" y="35"/>
                    </a:cubicBezTo>
                    <a:cubicBezTo>
                      <a:pt x="47" y="35"/>
                      <a:pt x="47" y="35"/>
                      <a:pt x="47" y="35"/>
                    </a:cubicBezTo>
                    <a:cubicBezTo>
                      <a:pt x="47" y="35"/>
                      <a:pt x="47" y="35"/>
                      <a:pt x="47" y="35"/>
                    </a:cubicBezTo>
                    <a:cubicBezTo>
                      <a:pt x="47" y="35"/>
                      <a:pt x="47" y="35"/>
                      <a:pt x="47" y="35"/>
                    </a:cubicBezTo>
                    <a:cubicBezTo>
                      <a:pt x="47" y="35"/>
                      <a:pt x="47" y="35"/>
                      <a:pt x="47" y="35"/>
                    </a:cubicBezTo>
                    <a:cubicBezTo>
                      <a:pt x="47" y="35"/>
                      <a:pt x="47" y="35"/>
                      <a:pt x="47" y="35"/>
                    </a:cubicBezTo>
                    <a:cubicBezTo>
                      <a:pt x="47" y="35"/>
                      <a:pt x="47" y="35"/>
                      <a:pt x="47"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6"/>
                      <a:pt x="46" y="36"/>
                      <a:pt x="46" y="36"/>
                    </a:cubicBezTo>
                    <a:cubicBezTo>
                      <a:pt x="46" y="36"/>
                      <a:pt x="46" y="36"/>
                      <a:pt x="46" y="36"/>
                    </a:cubicBezTo>
                    <a:cubicBezTo>
                      <a:pt x="46" y="36"/>
                      <a:pt x="46" y="36"/>
                      <a:pt x="46" y="36"/>
                    </a:cubicBezTo>
                    <a:cubicBezTo>
                      <a:pt x="46" y="36"/>
                      <a:pt x="46" y="36"/>
                      <a:pt x="46" y="36"/>
                    </a:cubicBezTo>
                    <a:cubicBezTo>
                      <a:pt x="47" y="36"/>
                      <a:pt x="47" y="36"/>
                      <a:pt x="47" y="36"/>
                    </a:cubicBezTo>
                    <a:cubicBezTo>
                      <a:pt x="46" y="36"/>
                      <a:pt x="46" y="36"/>
                      <a:pt x="46" y="36"/>
                    </a:cubicBezTo>
                    <a:cubicBezTo>
                      <a:pt x="46" y="36"/>
                      <a:pt x="46" y="36"/>
                      <a:pt x="46" y="36"/>
                    </a:cubicBezTo>
                    <a:cubicBezTo>
                      <a:pt x="46" y="36"/>
                      <a:pt x="46" y="36"/>
                      <a:pt x="46" y="36"/>
                    </a:cubicBezTo>
                    <a:cubicBezTo>
                      <a:pt x="46" y="36"/>
                      <a:pt x="46" y="36"/>
                      <a:pt x="46" y="36"/>
                    </a:cubicBezTo>
                    <a:cubicBezTo>
                      <a:pt x="46" y="36"/>
                      <a:pt x="46" y="36"/>
                      <a:pt x="46"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8" y="36"/>
                      <a:pt x="48" y="36"/>
                      <a:pt x="48" y="36"/>
                    </a:cubicBezTo>
                    <a:cubicBezTo>
                      <a:pt x="47" y="36"/>
                      <a:pt x="47" y="36"/>
                      <a:pt x="47" y="36"/>
                    </a:cubicBezTo>
                    <a:cubicBezTo>
                      <a:pt x="48" y="36"/>
                      <a:pt x="48" y="36"/>
                      <a:pt x="48" y="36"/>
                    </a:cubicBezTo>
                    <a:cubicBezTo>
                      <a:pt x="48" y="36"/>
                      <a:pt x="48" y="36"/>
                      <a:pt x="48" y="36"/>
                    </a:cubicBezTo>
                    <a:cubicBezTo>
                      <a:pt x="48" y="36"/>
                      <a:pt x="48" y="36"/>
                      <a:pt x="48" y="36"/>
                    </a:cubicBezTo>
                    <a:cubicBezTo>
                      <a:pt x="48" y="36"/>
                      <a:pt x="48" y="36"/>
                      <a:pt x="48" y="36"/>
                    </a:cubicBezTo>
                    <a:cubicBezTo>
                      <a:pt x="48" y="36"/>
                      <a:pt x="48" y="36"/>
                      <a:pt x="48" y="36"/>
                    </a:cubicBezTo>
                    <a:cubicBezTo>
                      <a:pt x="48" y="36"/>
                      <a:pt x="48" y="36"/>
                      <a:pt x="48" y="36"/>
                    </a:cubicBezTo>
                    <a:cubicBezTo>
                      <a:pt x="48" y="36"/>
                      <a:pt x="48" y="36"/>
                      <a:pt x="48" y="36"/>
                    </a:cubicBezTo>
                    <a:cubicBezTo>
                      <a:pt x="48" y="36"/>
                      <a:pt x="48" y="36"/>
                      <a:pt x="48" y="36"/>
                    </a:cubicBezTo>
                    <a:cubicBezTo>
                      <a:pt x="48" y="36"/>
                      <a:pt x="48" y="36"/>
                      <a:pt x="48" y="36"/>
                    </a:cubicBezTo>
                    <a:cubicBezTo>
                      <a:pt x="48" y="36"/>
                      <a:pt x="48" y="36"/>
                      <a:pt x="48" y="36"/>
                    </a:cubicBezTo>
                    <a:cubicBezTo>
                      <a:pt x="48" y="36"/>
                      <a:pt x="48" y="36"/>
                      <a:pt x="48" y="36"/>
                    </a:cubicBezTo>
                    <a:cubicBezTo>
                      <a:pt x="48" y="36"/>
                      <a:pt x="48" y="36"/>
                      <a:pt x="48"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5"/>
                      <a:pt x="49" y="35"/>
                      <a:pt x="49" y="35"/>
                    </a:cubicBezTo>
                    <a:cubicBezTo>
                      <a:pt x="49" y="35"/>
                      <a:pt x="49" y="35"/>
                      <a:pt x="49" y="35"/>
                    </a:cubicBezTo>
                    <a:cubicBezTo>
                      <a:pt x="49" y="36"/>
                      <a:pt x="49" y="36"/>
                      <a:pt x="49" y="36"/>
                    </a:cubicBezTo>
                    <a:cubicBezTo>
                      <a:pt x="49" y="36"/>
                      <a:pt x="49" y="36"/>
                      <a:pt x="49" y="36"/>
                    </a:cubicBezTo>
                    <a:cubicBezTo>
                      <a:pt x="49" y="36"/>
                      <a:pt x="49" y="36"/>
                      <a:pt x="49" y="36"/>
                    </a:cubicBezTo>
                    <a:cubicBezTo>
                      <a:pt x="49" y="36"/>
                      <a:pt x="49" y="36"/>
                      <a:pt x="49" y="36"/>
                    </a:cubicBezTo>
                    <a:cubicBezTo>
                      <a:pt x="50" y="36"/>
                      <a:pt x="50" y="36"/>
                      <a:pt x="50" y="36"/>
                    </a:cubicBezTo>
                    <a:cubicBezTo>
                      <a:pt x="50" y="36"/>
                      <a:pt x="50" y="36"/>
                      <a:pt x="50" y="36"/>
                    </a:cubicBezTo>
                    <a:cubicBezTo>
                      <a:pt x="50" y="36"/>
                      <a:pt x="50" y="36"/>
                      <a:pt x="50" y="36"/>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6"/>
                      <a:pt x="50" y="36"/>
                      <a:pt x="50" y="36"/>
                    </a:cubicBezTo>
                    <a:cubicBezTo>
                      <a:pt x="50" y="36"/>
                      <a:pt x="50" y="36"/>
                      <a:pt x="50"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5"/>
                      <a:pt x="51" y="35"/>
                      <a:pt x="51" y="35"/>
                    </a:cubicBezTo>
                    <a:close/>
                    <a:moveTo>
                      <a:pt x="50" y="35"/>
                    </a:moveTo>
                    <a:cubicBezTo>
                      <a:pt x="50" y="35"/>
                      <a:pt x="50" y="35"/>
                      <a:pt x="50" y="35"/>
                    </a:cubicBezTo>
                    <a:cubicBezTo>
                      <a:pt x="50" y="35"/>
                      <a:pt x="50" y="35"/>
                      <a:pt x="50" y="35"/>
                    </a:cubicBezTo>
                    <a:close/>
                    <a:moveTo>
                      <a:pt x="45" y="35"/>
                    </a:moveTo>
                    <a:cubicBezTo>
                      <a:pt x="45" y="35"/>
                      <a:pt x="45" y="35"/>
                      <a:pt x="45" y="35"/>
                    </a:cubicBezTo>
                    <a:cubicBezTo>
                      <a:pt x="45" y="35"/>
                      <a:pt x="45" y="35"/>
                      <a:pt x="45" y="35"/>
                    </a:cubicBezTo>
                    <a:cubicBezTo>
                      <a:pt x="45" y="35"/>
                      <a:pt x="45" y="35"/>
                      <a:pt x="45" y="35"/>
                    </a:cubicBezTo>
                    <a:close/>
                    <a:moveTo>
                      <a:pt x="54" y="34"/>
                    </a:moveTo>
                    <a:cubicBezTo>
                      <a:pt x="54" y="34"/>
                      <a:pt x="54" y="34"/>
                      <a:pt x="54" y="34"/>
                    </a:cubicBezTo>
                    <a:cubicBezTo>
                      <a:pt x="54" y="34"/>
                      <a:pt x="54" y="34"/>
                      <a:pt x="54" y="34"/>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4" y="34"/>
                      <a:pt x="54" y="34"/>
                      <a:pt x="54" y="34"/>
                    </a:cubicBezTo>
                    <a:cubicBezTo>
                      <a:pt x="54" y="34"/>
                      <a:pt x="54" y="34"/>
                      <a:pt x="54" y="34"/>
                    </a:cubicBezTo>
                    <a:cubicBezTo>
                      <a:pt x="54" y="34"/>
                      <a:pt x="54" y="34"/>
                      <a:pt x="54" y="34"/>
                    </a:cubicBezTo>
                    <a:cubicBezTo>
                      <a:pt x="54" y="34"/>
                      <a:pt x="54" y="34"/>
                      <a:pt x="54" y="34"/>
                    </a:cubicBezTo>
                    <a:cubicBezTo>
                      <a:pt x="54" y="34"/>
                      <a:pt x="54" y="34"/>
                      <a:pt x="54"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3" y="35"/>
                      <a:pt x="53" y="35"/>
                      <a:pt x="53" y="35"/>
                    </a:cubicBezTo>
                    <a:cubicBezTo>
                      <a:pt x="53" y="35"/>
                      <a:pt x="53" y="35"/>
                      <a:pt x="53" y="35"/>
                    </a:cubicBezTo>
                    <a:cubicBezTo>
                      <a:pt x="53" y="35"/>
                      <a:pt x="53" y="35"/>
                      <a:pt x="53" y="35"/>
                    </a:cubicBezTo>
                    <a:cubicBezTo>
                      <a:pt x="53" y="35"/>
                      <a:pt x="53" y="35"/>
                      <a:pt x="53" y="35"/>
                    </a:cubicBezTo>
                    <a:cubicBezTo>
                      <a:pt x="53" y="36"/>
                      <a:pt x="53" y="36"/>
                      <a:pt x="53" y="36"/>
                    </a:cubicBezTo>
                    <a:cubicBezTo>
                      <a:pt x="53" y="36"/>
                      <a:pt x="53" y="36"/>
                      <a:pt x="53" y="36"/>
                    </a:cubicBezTo>
                    <a:cubicBezTo>
                      <a:pt x="54" y="36"/>
                      <a:pt x="54" y="36"/>
                      <a:pt x="54" y="36"/>
                    </a:cubicBezTo>
                    <a:cubicBezTo>
                      <a:pt x="54" y="36"/>
                      <a:pt x="54" y="36"/>
                      <a:pt x="54" y="36"/>
                    </a:cubicBezTo>
                    <a:cubicBezTo>
                      <a:pt x="54" y="36"/>
                      <a:pt x="54" y="36"/>
                      <a:pt x="54" y="36"/>
                    </a:cubicBezTo>
                    <a:cubicBezTo>
                      <a:pt x="54" y="36"/>
                      <a:pt x="54" y="36"/>
                      <a:pt x="54" y="36"/>
                    </a:cubicBezTo>
                    <a:cubicBezTo>
                      <a:pt x="54" y="36"/>
                      <a:pt x="54" y="36"/>
                      <a:pt x="54"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7"/>
                      <a:pt x="53" y="37"/>
                      <a:pt x="53" y="37"/>
                    </a:cubicBezTo>
                    <a:cubicBezTo>
                      <a:pt x="53" y="37"/>
                      <a:pt x="53" y="37"/>
                      <a:pt x="53" y="37"/>
                    </a:cubicBezTo>
                    <a:cubicBezTo>
                      <a:pt x="53" y="37"/>
                      <a:pt x="53" y="37"/>
                      <a:pt x="53" y="37"/>
                    </a:cubicBezTo>
                    <a:cubicBezTo>
                      <a:pt x="53" y="37"/>
                      <a:pt x="53" y="37"/>
                      <a:pt x="53" y="37"/>
                    </a:cubicBezTo>
                    <a:cubicBezTo>
                      <a:pt x="53" y="37"/>
                      <a:pt x="53" y="37"/>
                      <a:pt x="53" y="37"/>
                    </a:cubicBezTo>
                    <a:cubicBezTo>
                      <a:pt x="53" y="37"/>
                      <a:pt x="53" y="37"/>
                      <a:pt x="53" y="37"/>
                    </a:cubicBezTo>
                    <a:cubicBezTo>
                      <a:pt x="53" y="37"/>
                      <a:pt x="53" y="37"/>
                      <a:pt x="53" y="37"/>
                    </a:cubicBezTo>
                    <a:cubicBezTo>
                      <a:pt x="53" y="37"/>
                      <a:pt x="53" y="37"/>
                      <a:pt x="53" y="37"/>
                    </a:cubicBezTo>
                    <a:cubicBezTo>
                      <a:pt x="54" y="37"/>
                      <a:pt x="54" y="37"/>
                      <a:pt x="54" y="37"/>
                    </a:cubicBezTo>
                    <a:cubicBezTo>
                      <a:pt x="54" y="37"/>
                      <a:pt x="54" y="37"/>
                      <a:pt x="54" y="37"/>
                    </a:cubicBezTo>
                    <a:cubicBezTo>
                      <a:pt x="54" y="37"/>
                      <a:pt x="54" y="37"/>
                      <a:pt x="54" y="37"/>
                    </a:cubicBezTo>
                    <a:cubicBezTo>
                      <a:pt x="54" y="37"/>
                      <a:pt x="54" y="37"/>
                      <a:pt x="54" y="37"/>
                    </a:cubicBezTo>
                    <a:cubicBezTo>
                      <a:pt x="54" y="38"/>
                      <a:pt x="54" y="38"/>
                      <a:pt x="54" y="38"/>
                    </a:cubicBezTo>
                    <a:cubicBezTo>
                      <a:pt x="54" y="38"/>
                      <a:pt x="54" y="38"/>
                      <a:pt x="54" y="38"/>
                    </a:cubicBezTo>
                    <a:cubicBezTo>
                      <a:pt x="54" y="38"/>
                      <a:pt x="54" y="38"/>
                      <a:pt x="54" y="38"/>
                    </a:cubicBezTo>
                    <a:cubicBezTo>
                      <a:pt x="54" y="38"/>
                      <a:pt x="54" y="38"/>
                      <a:pt x="54" y="38"/>
                    </a:cubicBezTo>
                    <a:cubicBezTo>
                      <a:pt x="54" y="38"/>
                      <a:pt x="54" y="38"/>
                      <a:pt x="54" y="38"/>
                    </a:cubicBezTo>
                    <a:cubicBezTo>
                      <a:pt x="54" y="38"/>
                      <a:pt x="54" y="38"/>
                      <a:pt x="54" y="38"/>
                    </a:cubicBezTo>
                    <a:cubicBezTo>
                      <a:pt x="54" y="38"/>
                      <a:pt x="54" y="38"/>
                      <a:pt x="54" y="38"/>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0"/>
                      <a:pt x="54" y="40"/>
                    </a:cubicBezTo>
                    <a:cubicBezTo>
                      <a:pt x="54" y="40"/>
                      <a:pt x="54" y="40"/>
                      <a:pt x="54" y="40"/>
                    </a:cubicBezTo>
                    <a:cubicBezTo>
                      <a:pt x="54" y="40"/>
                      <a:pt x="54" y="40"/>
                      <a:pt x="54" y="40"/>
                    </a:cubicBezTo>
                    <a:cubicBezTo>
                      <a:pt x="55" y="40"/>
                      <a:pt x="55" y="40"/>
                      <a:pt x="55" y="40"/>
                    </a:cubicBezTo>
                    <a:cubicBezTo>
                      <a:pt x="55" y="40"/>
                      <a:pt x="55" y="40"/>
                      <a:pt x="55" y="40"/>
                    </a:cubicBezTo>
                    <a:cubicBezTo>
                      <a:pt x="55" y="40"/>
                      <a:pt x="55" y="40"/>
                      <a:pt x="55" y="40"/>
                    </a:cubicBezTo>
                    <a:cubicBezTo>
                      <a:pt x="55" y="40"/>
                      <a:pt x="55" y="40"/>
                      <a:pt x="55" y="40"/>
                    </a:cubicBezTo>
                    <a:cubicBezTo>
                      <a:pt x="55" y="40"/>
                      <a:pt x="55" y="40"/>
                      <a:pt x="55" y="40"/>
                    </a:cubicBezTo>
                    <a:cubicBezTo>
                      <a:pt x="55" y="40"/>
                      <a:pt x="55" y="40"/>
                      <a:pt x="55" y="40"/>
                    </a:cubicBezTo>
                    <a:cubicBezTo>
                      <a:pt x="55" y="41"/>
                      <a:pt x="55" y="41"/>
                      <a:pt x="55" y="41"/>
                    </a:cubicBezTo>
                    <a:cubicBezTo>
                      <a:pt x="55" y="40"/>
                      <a:pt x="55" y="40"/>
                      <a:pt x="55" y="40"/>
                    </a:cubicBezTo>
                    <a:cubicBezTo>
                      <a:pt x="55" y="40"/>
                      <a:pt x="55" y="40"/>
                      <a:pt x="55" y="40"/>
                    </a:cubicBezTo>
                    <a:cubicBezTo>
                      <a:pt x="55" y="40"/>
                      <a:pt x="55" y="40"/>
                      <a:pt x="55" y="40"/>
                    </a:cubicBezTo>
                    <a:cubicBezTo>
                      <a:pt x="55" y="40"/>
                      <a:pt x="55" y="40"/>
                      <a:pt x="55" y="40"/>
                    </a:cubicBezTo>
                    <a:cubicBezTo>
                      <a:pt x="55" y="40"/>
                      <a:pt x="55" y="40"/>
                      <a:pt x="55" y="40"/>
                    </a:cubicBezTo>
                    <a:cubicBezTo>
                      <a:pt x="55" y="40"/>
                      <a:pt x="55" y="40"/>
                      <a:pt x="55" y="40"/>
                    </a:cubicBezTo>
                    <a:cubicBezTo>
                      <a:pt x="55" y="40"/>
                      <a:pt x="55" y="40"/>
                      <a:pt x="55" y="40"/>
                    </a:cubicBezTo>
                    <a:cubicBezTo>
                      <a:pt x="55" y="40"/>
                      <a:pt x="55" y="40"/>
                      <a:pt x="55" y="40"/>
                    </a:cubicBezTo>
                    <a:cubicBezTo>
                      <a:pt x="55" y="40"/>
                      <a:pt x="55" y="40"/>
                      <a:pt x="55" y="40"/>
                    </a:cubicBezTo>
                    <a:cubicBezTo>
                      <a:pt x="55" y="40"/>
                      <a:pt x="55" y="40"/>
                      <a:pt x="55" y="40"/>
                    </a:cubicBezTo>
                    <a:cubicBezTo>
                      <a:pt x="55" y="40"/>
                      <a:pt x="55" y="40"/>
                      <a:pt x="55" y="40"/>
                    </a:cubicBezTo>
                    <a:cubicBezTo>
                      <a:pt x="55" y="40"/>
                      <a:pt x="55" y="40"/>
                      <a:pt x="55" y="40"/>
                    </a:cubicBezTo>
                    <a:cubicBezTo>
                      <a:pt x="55" y="40"/>
                      <a:pt x="55" y="40"/>
                      <a:pt x="55" y="40"/>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8"/>
                      <a:pt x="55" y="38"/>
                      <a:pt x="55" y="38"/>
                    </a:cubicBezTo>
                    <a:cubicBezTo>
                      <a:pt x="55" y="38"/>
                      <a:pt x="55" y="38"/>
                      <a:pt x="55" y="38"/>
                    </a:cubicBezTo>
                    <a:cubicBezTo>
                      <a:pt x="55" y="38"/>
                      <a:pt x="55" y="38"/>
                      <a:pt x="55" y="38"/>
                    </a:cubicBezTo>
                    <a:cubicBezTo>
                      <a:pt x="55" y="38"/>
                      <a:pt x="55" y="38"/>
                      <a:pt x="55" y="38"/>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6"/>
                      <a:pt x="55" y="36"/>
                    </a:cubicBezTo>
                    <a:cubicBezTo>
                      <a:pt x="55" y="36"/>
                      <a:pt x="55" y="36"/>
                      <a:pt x="55" y="36"/>
                    </a:cubicBezTo>
                    <a:cubicBezTo>
                      <a:pt x="55" y="36"/>
                      <a:pt x="55" y="36"/>
                      <a:pt x="55" y="36"/>
                    </a:cubicBezTo>
                    <a:cubicBezTo>
                      <a:pt x="55" y="36"/>
                      <a:pt x="55" y="36"/>
                      <a:pt x="55" y="36"/>
                    </a:cubicBezTo>
                    <a:cubicBezTo>
                      <a:pt x="55" y="36"/>
                      <a:pt x="55" y="36"/>
                      <a:pt x="55" y="36"/>
                    </a:cubicBezTo>
                    <a:cubicBezTo>
                      <a:pt x="55" y="36"/>
                      <a:pt x="55" y="36"/>
                      <a:pt x="55" y="36"/>
                    </a:cubicBezTo>
                    <a:cubicBezTo>
                      <a:pt x="55" y="36"/>
                      <a:pt x="55" y="36"/>
                      <a:pt x="55" y="36"/>
                    </a:cubicBezTo>
                    <a:cubicBezTo>
                      <a:pt x="55" y="36"/>
                      <a:pt x="55" y="36"/>
                      <a:pt x="55" y="36"/>
                    </a:cubicBezTo>
                    <a:cubicBezTo>
                      <a:pt x="55" y="36"/>
                      <a:pt x="55" y="36"/>
                      <a:pt x="55" y="36"/>
                    </a:cubicBezTo>
                    <a:cubicBezTo>
                      <a:pt x="55" y="36"/>
                      <a:pt x="55" y="36"/>
                      <a:pt x="55" y="36"/>
                    </a:cubicBezTo>
                    <a:cubicBezTo>
                      <a:pt x="55" y="36"/>
                      <a:pt x="55" y="36"/>
                      <a:pt x="55" y="36"/>
                    </a:cubicBezTo>
                    <a:cubicBezTo>
                      <a:pt x="55" y="36"/>
                      <a:pt x="55" y="36"/>
                      <a:pt x="55" y="36"/>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4" y="33"/>
                      <a:pt x="54" y="33"/>
                      <a:pt x="54" y="33"/>
                    </a:cubicBezTo>
                    <a:lnTo>
                      <a:pt x="54" y="34"/>
                    </a:lnTo>
                    <a:close/>
                    <a:moveTo>
                      <a:pt x="51" y="37"/>
                    </a:moveTo>
                    <a:cubicBezTo>
                      <a:pt x="51" y="37"/>
                      <a:pt x="51" y="37"/>
                      <a:pt x="51" y="37"/>
                    </a:cubicBezTo>
                    <a:cubicBezTo>
                      <a:pt x="51" y="37"/>
                      <a:pt x="51" y="37"/>
                      <a:pt x="51" y="37"/>
                    </a:cubicBezTo>
                    <a:cubicBezTo>
                      <a:pt x="51" y="37"/>
                      <a:pt x="51" y="37"/>
                      <a:pt x="51" y="37"/>
                    </a:cubicBezTo>
                    <a:cubicBezTo>
                      <a:pt x="51" y="37"/>
                      <a:pt x="51" y="37"/>
                      <a:pt x="51" y="37"/>
                    </a:cubicBezTo>
                    <a:cubicBezTo>
                      <a:pt x="51" y="37"/>
                      <a:pt x="51" y="37"/>
                      <a:pt x="51" y="37"/>
                    </a:cubicBezTo>
                    <a:cubicBezTo>
                      <a:pt x="51" y="37"/>
                      <a:pt x="51" y="37"/>
                      <a:pt x="51" y="37"/>
                    </a:cubicBezTo>
                    <a:close/>
                    <a:moveTo>
                      <a:pt x="88" y="58"/>
                    </a:moveTo>
                    <a:cubicBezTo>
                      <a:pt x="88" y="58"/>
                      <a:pt x="88" y="58"/>
                      <a:pt x="88" y="58"/>
                    </a:cubicBezTo>
                    <a:cubicBezTo>
                      <a:pt x="88" y="58"/>
                      <a:pt x="88" y="58"/>
                      <a:pt x="88" y="58"/>
                    </a:cubicBezTo>
                    <a:cubicBezTo>
                      <a:pt x="88" y="58"/>
                      <a:pt x="88" y="58"/>
                      <a:pt x="88" y="58"/>
                    </a:cubicBezTo>
                    <a:cubicBezTo>
                      <a:pt x="88" y="58"/>
                      <a:pt x="88" y="58"/>
                      <a:pt x="88" y="58"/>
                    </a:cubicBezTo>
                    <a:cubicBezTo>
                      <a:pt x="88" y="58"/>
                      <a:pt x="88" y="58"/>
                      <a:pt x="88" y="58"/>
                    </a:cubicBezTo>
                    <a:cubicBezTo>
                      <a:pt x="88" y="58"/>
                      <a:pt x="88" y="58"/>
                      <a:pt x="88" y="58"/>
                    </a:cubicBezTo>
                    <a:close/>
                    <a:moveTo>
                      <a:pt x="55" y="39"/>
                    </a:moveTo>
                    <a:cubicBezTo>
                      <a:pt x="55" y="39"/>
                      <a:pt x="55" y="39"/>
                      <a:pt x="55" y="39"/>
                    </a:cubicBezTo>
                    <a:cubicBezTo>
                      <a:pt x="56" y="39"/>
                      <a:pt x="56" y="39"/>
                      <a:pt x="56" y="39"/>
                    </a:cubicBezTo>
                    <a:cubicBezTo>
                      <a:pt x="55" y="39"/>
                      <a:pt x="55" y="39"/>
                      <a:pt x="55" y="39"/>
                    </a:cubicBezTo>
                    <a:close/>
                    <a:moveTo>
                      <a:pt x="44" y="32"/>
                    </a:move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3" y="32"/>
                      <a:pt x="43" y="32"/>
                      <a:pt x="43" y="32"/>
                    </a:cubicBezTo>
                    <a:cubicBezTo>
                      <a:pt x="43" y="32"/>
                      <a:pt x="43" y="32"/>
                      <a:pt x="43" y="32"/>
                    </a:cubicBezTo>
                    <a:cubicBezTo>
                      <a:pt x="43" y="32"/>
                      <a:pt x="43" y="32"/>
                      <a:pt x="43" y="32"/>
                    </a:cubicBezTo>
                    <a:cubicBezTo>
                      <a:pt x="43" y="32"/>
                      <a:pt x="43" y="32"/>
                      <a:pt x="43" y="32"/>
                    </a:cubicBezTo>
                    <a:lnTo>
                      <a:pt x="44" y="32"/>
                    </a:lnTo>
                    <a:close/>
                    <a:moveTo>
                      <a:pt x="110" y="70"/>
                    </a:moveTo>
                    <a:cubicBezTo>
                      <a:pt x="110" y="70"/>
                      <a:pt x="110" y="70"/>
                      <a:pt x="110" y="70"/>
                    </a:cubicBezTo>
                    <a:cubicBezTo>
                      <a:pt x="110" y="70"/>
                      <a:pt x="110" y="70"/>
                      <a:pt x="110" y="70"/>
                    </a:cubicBezTo>
                    <a:cubicBezTo>
                      <a:pt x="110" y="70"/>
                      <a:pt x="110" y="70"/>
                      <a:pt x="110" y="70"/>
                    </a:cubicBezTo>
                    <a:close/>
                    <a:moveTo>
                      <a:pt x="44" y="32"/>
                    </a:moveTo>
                    <a:cubicBezTo>
                      <a:pt x="44" y="32"/>
                      <a:pt x="44" y="32"/>
                      <a:pt x="44" y="32"/>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5" y="31"/>
                      <a:pt x="45" y="31"/>
                      <a:pt x="45" y="31"/>
                    </a:cubicBezTo>
                    <a:cubicBezTo>
                      <a:pt x="45" y="31"/>
                      <a:pt x="45" y="31"/>
                      <a:pt x="45" y="31"/>
                    </a:cubicBezTo>
                    <a:cubicBezTo>
                      <a:pt x="45" y="31"/>
                      <a:pt x="45" y="31"/>
                      <a:pt x="45" y="31"/>
                    </a:cubicBezTo>
                    <a:cubicBezTo>
                      <a:pt x="45" y="31"/>
                      <a:pt x="45" y="31"/>
                      <a:pt x="45"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2"/>
                      <a:pt x="44" y="32"/>
                      <a:pt x="44" y="32"/>
                    </a:cubicBezTo>
                    <a:cubicBezTo>
                      <a:pt x="44" y="31"/>
                      <a:pt x="44" y="31"/>
                      <a:pt x="44" y="31"/>
                    </a:cubicBezTo>
                    <a:cubicBezTo>
                      <a:pt x="44" y="31"/>
                      <a:pt x="44" y="31"/>
                      <a:pt x="44" y="31"/>
                    </a:cubicBezTo>
                    <a:cubicBezTo>
                      <a:pt x="44" y="31"/>
                      <a:pt x="44" y="31"/>
                      <a:pt x="44" y="31"/>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lose/>
                    <a:moveTo>
                      <a:pt x="54" y="37"/>
                    </a:moveTo>
                    <a:cubicBezTo>
                      <a:pt x="54" y="37"/>
                      <a:pt x="54" y="37"/>
                      <a:pt x="54" y="37"/>
                    </a:cubicBezTo>
                    <a:cubicBezTo>
                      <a:pt x="54" y="37"/>
                      <a:pt x="54" y="37"/>
                      <a:pt x="54" y="37"/>
                    </a:cubicBezTo>
                    <a:cubicBezTo>
                      <a:pt x="54" y="37"/>
                      <a:pt x="54" y="37"/>
                      <a:pt x="54" y="37"/>
                    </a:cubicBezTo>
                    <a:cubicBezTo>
                      <a:pt x="54" y="37"/>
                      <a:pt x="54" y="37"/>
                      <a:pt x="54" y="37"/>
                    </a:cubicBezTo>
                    <a:cubicBezTo>
                      <a:pt x="54" y="37"/>
                      <a:pt x="54" y="37"/>
                      <a:pt x="54" y="37"/>
                    </a:cubicBezTo>
                    <a:cubicBezTo>
                      <a:pt x="53" y="37"/>
                      <a:pt x="53" y="37"/>
                      <a:pt x="53" y="37"/>
                    </a:cubicBezTo>
                    <a:lnTo>
                      <a:pt x="54" y="37"/>
                    </a:lnTo>
                    <a:close/>
                    <a:moveTo>
                      <a:pt x="53" y="37"/>
                    </a:moveTo>
                    <a:cubicBezTo>
                      <a:pt x="53" y="37"/>
                      <a:pt x="53" y="37"/>
                      <a:pt x="53" y="37"/>
                    </a:cubicBezTo>
                    <a:cubicBezTo>
                      <a:pt x="53" y="37"/>
                      <a:pt x="53" y="37"/>
                      <a:pt x="53" y="37"/>
                    </a:cubicBezTo>
                    <a:cubicBezTo>
                      <a:pt x="53" y="37"/>
                      <a:pt x="53" y="37"/>
                      <a:pt x="53" y="37"/>
                    </a:cubicBezTo>
                    <a:cubicBezTo>
                      <a:pt x="53" y="37"/>
                      <a:pt x="53" y="37"/>
                      <a:pt x="53" y="37"/>
                    </a:cubicBezTo>
                    <a:close/>
                    <a:moveTo>
                      <a:pt x="55" y="38"/>
                    </a:moveTo>
                    <a:cubicBezTo>
                      <a:pt x="55" y="38"/>
                      <a:pt x="55" y="38"/>
                      <a:pt x="55" y="38"/>
                    </a:cubicBezTo>
                    <a:cubicBezTo>
                      <a:pt x="55" y="38"/>
                      <a:pt x="55" y="38"/>
                      <a:pt x="55" y="38"/>
                    </a:cubicBezTo>
                    <a:cubicBezTo>
                      <a:pt x="55" y="38"/>
                      <a:pt x="55" y="38"/>
                      <a:pt x="55" y="38"/>
                    </a:cubicBezTo>
                    <a:cubicBezTo>
                      <a:pt x="55" y="38"/>
                      <a:pt x="55" y="38"/>
                      <a:pt x="55" y="38"/>
                    </a:cubicBezTo>
                    <a:cubicBezTo>
                      <a:pt x="55" y="38"/>
                      <a:pt x="55" y="38"/>
                      <a:pt x="55" y="38"/>
                    </a:cubicBezTo>
                    <a:cubicBezTo>
                      <a:pt x="55" y="38"/>
                      <a:pt x="55" y="38"/>
                      <a:pt x="55" y="38"/>
                    </a:cubicBezTo>
                    <a:cubicBezTo>
                      <a:pt x="55" y="38"/>
                      <a:pt x="55" y="38"/>
                      <a:pt x="55" y="38"/>
                    </a:cubicBezTo>
                    <a:cubicBezTo>
                      <a:pt x="55" y="38"/>
                      <a:pt x="55" y="38"/>
                      <a:pt x="55" y="38"/>
                    </a:cubicBezTo>
                    <a:cubicBezTo>
                      <a:pt x="55" y="38"/>
                      <a:pt x="55" y="38"/>
                      <a:pt x="55" y="38"/>
                    </a:cubicBezTo>
                    <a:cubicBezTo>
                      <a:pt x="55" y="38"/>
                      <a:pt x="55" y="38"/>
                      <a:pt x="55" y="38"/>
                    </a:cubicBezTo>
                    <a:cubicBezTo>
                      <a:pt x="55" y="38"/>
                      <a:pt x="55" y="38"/>
                      <a:pt x="55" y="38"/>
                    </a:cubicBezTo>
                    <a:cubicBezTo>
                      <a:pt x="55" y="38"/>
                      <a:pt x="55" y="38"/>
                      <a:pt x="55" y="38"/>
                    </a:cubicBezTo>
                    <a:cubicBezTo>
                      <a:pt x="55" y="38"/>
                      <a:pt x="55" y="38"/>
                      <a:pt x="55" y="38"/>
                    </a:cubicBezTo>
                    <a:close/>
                    <a:moveTo>
                      <a:pt x="48" y="32"/>
                    </a:moveTo>
                    <a:cubicBezTo>
                      <a:pt x="48" y="32"/>
                      <a:pt x="48" y="32"/>
                      <a:pt x="48" y="32"/>
                    </a:cubicBezTo>
                    <a:cubicBezTo>
                      <a:pt x="48" y="32"/>
                      <a:pt x="48" y="32"/>
                      <a:pt x="48" y="32"/>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6" y="33"/>
                      <a:pt x="46" y="33"/>
                      <a:pt x="46" y="33"/>
                    </a:cubicBezTo>
                    <a:cubicBezTo>
                      <a:pt x="46" y="33"/>
                      <a:pt x="46" y="33"/>
                      <a:pt x="46" y="33"/>
                    </a:cubicBezTo>
                    <a:cubicBezTo>
                      <a:pt x="46" y="33"/>
                      <a:pt x="46" y="33"/>
                      <a:pt x="46" y="33"/>
                    </a:cubicBezTo>
                    <a:cubicBezTo>
                      <a:pt x="46" y="33"/>
                      <a:pt x="46" y="33"/>
                      <a:pt x="46" y="33"/>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7" y="32"/>
                      <a:pt x="47" y="32"/>
                      <a:pt x="47" y="32"/>
                    </a:cubicBezTo>
                    <a:cubicBezTo>
                      <a:pt x="47" y="32"/>
                      <a:pt x="47" y="32"/>
                      <a:pt x="47" y="32"/>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6" y="32"/>
                      <a:pt x="46" y="32"/>
                      <a:pt x="46" y="32"/>
                    </a:cubicBezTo>
                    <a:cubicBezTo>
                      <a:pt x="46" y="31"/>
                      <a:pt x="46" y="31"/>
                      <a:pt x="46"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1"/>
                      <a:pt x="48" y="31"/>
                      <a:pt x="48" y="31"/>
                    </a:cubicBezTo>
                    <a:cubicBezTo>
                      <a:pt x="48" y="31"/>
                      <a:pt x="48" y="31"/>
                      <a:pt x="48" y="31"/>
                    </a:cubicBezTo>
                    <a:cubicBezTo>
                      <a:pt x="48" y="31"/>
                      <a:pt x="48" y="31"/>
                      <a:pt x="48" y="31"/>
                    </a:cubicBezTo>
                    <a:cubicBezTo>
                      <a:pt x="48" y="31"/>
                      <a:pt x="48" y="31"/>
                      <a:pt x="48" y="31"/>
                    </a:cubicBezTo>
                    <a:cubicBezTo>
                      <a:pt x="48" y="31"/>
                      <a:pt x="48" y="31"/>
                      <a:pt x="48" y="31"/>
                    </a:cubicBezTo>
                    <a:cubicBezTo>
                      <a:pt x="48" y="31"/>
                      <a:pt x="48" y="31"/>
                      <a:pt x="48" y="31"/>
                    </a:cubicBezTo>
                    <a:cubicBezTo>
                      <a:pt x="48" y="31"/>
                      <a:pt x="48" y="31"/>
                      <a:pt x="48" y="31"/>
                    </a:cubicBezTo>
                    <a:cubicBezTo>
                      <a:pt x="48" y="31"/>
                      <a:pt x="48" y="31"/>
                      <a:pt x="48" y="31"/>
                    </a:cubicBezTo>
                    <a:cubicBezTo>
                      <a:pt x="48" y="31"/>
                      <a:pt x="48" y="31"/>
                      <a:pt x="48" y="31"/>
                    </a:cubicBezTo>
                    <a:cubicBezTo>
                      <a:pt x="48" y="31"/>
                      <a:pt x="48" y="31"/>
                      <a:pt x="48" y="31"/>
                    </a:cubicBezTo>
                    <a:cubicBezTo>
                      <a:pt x="48" y="31"/>
                      <a:pt x="48" y="31"/>
                      <a:pt x="48" y="31"/>
                    </a:cubicBezTo>
                    <a:cubicBezTo>
                      <a:pt x="48" y="30"/>
                      <a:pt x="48" y="30"/>
                      <a:pt x="48" y="30"/>
                    </a:cubicBezTo>
                    <a:cubicBezTo>
                      <a:pt x="49" y="30"/>
                      <a:pt x="49" y="30"/>
                      <a:pt x="49" y="30"/>
                    </a:cubicBezTo>
                    <a:cubicBezTo>
                      <a:pt x="48" y="30"/>
                      <a:pt x="48" y="30"/>
                      <a:pt x="48" y="30"/>
                    </a:cubicBezTo>
                    <a:cubicBezTo>
                      <a:pt x="49" y="30"/>
                      <a:pt x="49" y="30"/>
                      <a:pt x="49" y="30"/>
                    </a:cubicBezTo>
                    <a:cubicBezTo>
                      <a:pt x="49" y="30"/>
                      <a:pt x="49" y="30"/>
                      <a:pt x="49" y="30"/>
                    </a:cubicBezTo>
                    <a:cubicBezTo>
                      <a:pt x="49" y="30"/>
                      <a:pt x="49" y="30"/>
                      <a:pt x="49" y="30"/>
                    </a:cubicBezTo>
                    <a:cubicBezTo>
                      <a:pt x="49" y="30"/>
                      <a:pt x="49" y="30"/>
                      <a:pt x="49" y="30"/>
                    </a:cubicBezTo>
                    <a:cubicBezTo>
                      <a:pt x="49" y="31"/>
                      <a:pt x="49" y="31"/>
                      <a:pt x="49" y="31"/>
                    </a:cubicBezTo>
                    <a:cubicBezTo>
                      <a:pt x="49" y="31"/>
                      <a:pt x="49" y="31"/>
                      <a:pt x="49" y="31"/>
                    </a:cubicBezTo>
                    <a:cubicBezTo>
                      <a:pt x="49" y="31"/>
                      <a:pt x="49" y="31"/>
                      <a:pt x="49" y="31"/>
                    </a:cubicBezTo>
                    <a:cubicBezTo>
                      <a:pt x="49" y="31"/>
                      <a:pt x="49" y="31"/>
                      <a:pt x="49" y="31"/>
                    </a:cubicBezTo>
                    <a:cubicBezTo>
                      <a:pt x="49" y="31"/>
                      <a:pt x="49" y="31"/>
                      <a:pt x="49" y="31"/>
                    </a:cubicBezTo>
                    <a:cubicBezTo>
                      <a:pt x="49" y="31"/>
                      <a:pt x="49" y="31"/>
                      <a:pt x="49" y="31"/>
                    </a:cubicBezTo>
                    <a:cubicBezTo>
                      <a:pt x="49" y="31"/>
                      <a:pt x="49" y="31"/>
                      <a:pt x="49" y="31"/>
                    </a:cubicBezTo>
                    <a:cubicBezTo>
                      <a:pt x="48" y="31"/>
                      <a:pt x="48" y="31"/>
                      <a:pt x="48" y="31"/>
                    </a:cubicBezTo>
                    <a:cubicBezTo>
                      <a:pt x="49" y="31"/>
                      <a:pt x="49" y="31"/>
                      <a:pt x="49" y="31"/>
                    </a:cubicBezTo>
                    <a:cubicBezTo>
                      <a:pt x="49" y="32"/>
                      <a:pt x="49" y="32"/>
                      <a:pt x="49"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lose/>
                    <a:moveTo>
                      <a:pt x="53" y="37"/>
                    </a:moveTo>
                    <a:cubicBezTo>
                      <a:pt x="53" y="37"/>
                      <a:pt x="53" y="37"/>
                      <a:pt x="53" y="37"/>
                    </a:cubicBezTo>
                    <a:cubicBezTo>
                      <a:pt x="54" y="37"/>
                      <a:pt x="54" y="37"/>
                      <a:pt x="54" y="37"/>
                    </a:cubicBezTo>
                    <a:cubicBezTo>
                      <a:pt x="54" y="37"/>
                      <a:pt x="54" y="37"/>
                      <a:pt x="54" y="37"/>
                    </a:cubicBezTo>
                    <a:cubicBezTo>
                      <a:pt x="54" y="37"/>
                      <a:pt x="54" y="37"/>
                      <a:pt x="54" y="37"/>
                    </a:cubicBezTo>
                    <a:cubicBezTo>
                      <a:pt x="53" y="37"/>
                      <a:pt x="53" y="37"/>
                      <a:pt x="53" y="37"/>
                    </a:cubicBezTo>
                    <a:close/>
                    <a:moveTo>
                      <a:pt x="53" y="37"/>
                    </a:moveTo>
                    <a:cubicBezTo>
                      <a:pt x="53" y="37"/>
                      <a:pt x="53" y="37"/>
                      <a:pt x="53" y="37"/>
                    </a:cubicBezTo>
                    <a:cubicBezTo>
                      <a:pt x="53" y="37"/>
                      <a:pt x="53" y="37"/>
                      <a:pt x="53" y="37"/>
                    </a:cubicBezTo>
                    <a:cubicBezTo>
                      <a:pt x="53" y="36"/>
                      <a:pt x="53" y="36"/>
                      <a:pt x="53" y="36"/>
                    </a:cubicBezTo>
                    <a:cubicBezTo>
                      <a:pt x="53" y="37"/>
                      <a:pt x="53" y="37"/>
                      <a:pt x="53" y="37"/>
                    </a:cubicBezTo>
                    <a:close/>
                    <a:moveTo>
                      <a:pt x="111" y="69"/>
                    </a:moveTo>
                    <a:cubicBezTo>
                      <a:pt x="111" y="69"/>
                      <a:pt x="111" y="69"/>
                      <a:pt x="111" y="69"/>
                    </a:cubicBezTo>
                    <a:cubicBezTo>
                      <a:pt x="111" y="69"/>
                      <a:pt x="111" y="69"/>
                      <a:pt x="111" y="69"/>
                    </a:cubicBezTo>
                    <a:cubicBezTo>
                      <a:pt x="111" y="69"/>
                      <a:pt x="111" y="69"/>
                      <a:pt x="111" y="69"/>
                    </a:cubicBezTo>
                    <a:cubicBezTo>
                      <a:pt x="111" y="69"/>
                      <a:pt x="111" y="69"/>
                      <a:pt x="111" y="69"/>
                    </a:cubicBezTo>
                    <a:cubicBezTo>
                      <a:pt x="111" y="69"/>
                      <a:pt x="111" y="69"/>
                      <a:pt x="111" y="69"/>
                    </a:cubicBezTo>
                    <a:cubicBezTo>
                      <a:pt x="111" y="69"/>
                      <a:pt x="111" y="69"/>
                      <a:pt x="111" y="69"/>
                    </a:cubicBezTo>
                    <a:cubicBezTo>
                      <a:pt x="111" y="69"/>
                      <a:pt x="111" y="69"/>
                      <a:pt x="111" y="69"/>
                    </a:cubicBezTo>
                    <a:cubicBezTo>
                      <a:pt x="111" y="69"/>
                      <a:pt x="111" y="69"/>
                      <a:pt x="111" y="69"/>
                    </a:cubicBezTo>
                    <a:cubicBezTo>
                      <a:pt x="111" y="69"/>
                      <a:pt x="111" y="69"/>
                      <a:pt x="111" y="69"/>
                    </a:cubicBezTo>
                    <a:cubicBezTo>
                      <a:pt x="111" y="69"/>
                      <a:pt x="111" y="69"/>
                      <a:pt x="111" y="69"/>
                    </a:cubicBezTo>
                    <a:cubicBezTo>
                      <a:pt x="112" y="68"/>
                      <a:pt x="112" y="68"/>
                      <a:pt x="112" y="68"/>
                    </a:cubicBezTo>
                    <a:cubicBezTo>
                      <a:pt x="112" y="68"/>
                      <a:pt x="112" y="68"/>
                      <a:pt x="112" y="68"/>
                    </a:cubicBezTo>
                    <a:cubicBezTo>
                      <a:pt x="112" y="68"/>
                      <a:pt x="112" y="68"/>
                      <a:pt x="112" y="68"/>
                    </a:cubicBezTo>
                    <a:cubicBezTo>
                      <a:pt x="111" y="68"/>
                      <a:pt x="111" y="68"/>
                      <a:pt x="111" y="68"/>
                    </a:cubicBezTo>
                    <a:cubicBezTo>
                      <a:pt x="111" y="68"/>
                      <a:pt x="111" y="68"/>
                      <a:pt x="111" y="68"/>
                    </a:cubicBezTo>
                    <a:cubicBezTo>
                      <a:pt x="111" y="68"/>
                      <a:pt x="111" y="68"/>
                      <a:pt x="111" y="68"/>
                    </a:cubicBezTo>
                    <a:cubicBezTo>
                      <a:pt x="111" y="68"/>
                      <a:pt x="111" y="68"/>
                      <a:pt x="111" y="68"/>
                    </a:cubicBezTo>
                    <a:cubicBezTo>
                      <a:pt x="111" y="68"/>
                      <a:pt x="111" y="68"/>
                      <a:pt x="111" y="68"/>
                    </a:cubicBezTo>
                    <a:cubicBezTo>
                      <a:pt x="111" y="68"/>
                      <a:pt x="111" y="68"/>
                      <a:pt x="111" y="68"/>
                    </a:cubicBezTo>
                    <a:cubicBezTo>
                      <a:pt x="111" y="68"/>
                      <a:pt x="111" y="68"/>
                      <a:pt x="111" y="68"/>
                    </a:cubicBezTo>
                    <a:cubicBezTo>
                      <a:pt x="111" y="68"/>
                      <a:pt x="111" y="68"/>
                      <a:pt x="111" y="68"/>
                    </a:cubicBezTo>
                    <a:cubicBezTo>
                      <a:pt x="110" y="68"/>
                      <a:pt x="110" y="68"/>
                      <a:pt x="110" y="68"/>
                    </a:cubicBezTo>
                    <a:cubicBezTo>
                      <a:pt x="110" y="69"/>
                      <a:pt x="110" y="69"/>
                      <a:pt x="110" y="69"/>
                    </a:cubicBezTo>
                    <a:cubicBezTo>
                      <a:pt x="110" y="69"/>
                      <a:pt x="110" y="69"/>
                      <a:pt x="110" y="69"/>
                    </a:cubicBezTo>
                    <a:cubicBezTo>
                      <a:pt x="110" y="69"/>
                      <a:pt x="110" y="69"/>
                      <a:pt x="110" y="69"/>
                    </a:cubicBezTo>
                    <a:cubicBezTo>
                      <a:pt x="111" y="69"/>
                      <a:pt x="111" y="69"/>
                      <a:pt x="111" y="69"/>
                    </a:cubicBezTo>
                    <a:cubicBezTo>
                      <a:pt x="111" y="69"/>
                      <a:pt x="111" y="69"/>
                      <a:pt x="111" y="69"/>
                    </a:cubicBezTo>
                    <a:close/>
                    <a:moveTo>
                      <a:pt x="43" y="30"/>
                    </a:moveTo>
                    <a:cubicBezTo>
                      <a:pt x="43" y="30"/>
                      <a:pt x="43" y="30"/>
                      <a:pt x="43" y="30"/>
                    </a:cubicBezTo>
                    <a:cubicBezTo>
                      <a:pt x="43" y="30"/>
                      <a:pt x="43" y="30"/>
                      <a:pt x="43" y="30"/>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4" y="30"/>
                      <a:pt x="44" y="30"/>
                      <a:pt x="44" y="30"/>
                    </a:cubicBezTo>
                    <a:cubicBezTo>
                      <a:pt x="44" y="30"/>
                      <a:pt x="44" y="30"/>
                      <a:pt x="44" y="30"/>
                    </a:cubicBezTo>
                    <a:cubicBezTo>
                      <a:pt x="44" y="30"/>
                      <a:pt x="44" y="30"/>
                      <a:pt x="44" y="30"/>
                    </a:cubicBezTo>
                    <a:cubicBezTo>
                      <a:pt x="44" y="30"/>
                      <a:pt x="44" y="30"/>
                      <a:pt x="44" y="30"/>
                    </a:cubicBezTo>
                    <a:cubicBezTo>
                      <a:pt x="44" y="30"/>
                      <a:pt x="44" y="30"/>
                      <a:pt x="44" y="30"/>
                    </a:cubicBezTo>
                    <a:lnTo>
                      <a:pt x="43" y="30"/>
                    </a:lnTo>
                    <a:close/>
                    <a:moveTo>
                      <a:pt x="112" y="69"/>
                    </a:moveTo>
                    <a:cubicBezTo>
                      <a:pt x="112" y="69"/>
                      <a:pt x="112" y="69"/>
                      <a:pt x="112" y="69"/>
                    </a:cubicBezTo>
                    <a:cubicBezTo>
                      <a:pt x="112" y="69"/>
                      <a:pt x="112" y="69"/>
                      <a:pt x="112" y="69"/>
                    </a:cubicBezTo>
                    <a:cubicBezTo>
                      <a:pt x="112" y="69"/>
                      <a:pt x="112" y="69"/>
                      <a:pt x="112" y="69"/>
                    </a:cubicBezTo>
                    <a:cubicBezTo>
                      <a:pt x="112" y="69"/>
                      <a:pt x="112" y="69"/>
                      <a:pt x="112" y="69"/>
                    </a:cubicBezTo>
                    <a:close/>
                    <a:moveTo>
                      <a:pt x="53" y="36"/>
                    </a:move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lose/>
                    <a:moveTo>
                      <a:pt x="45" y="31"/>
                    </a:move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lose/>
                    <a:moveTo>
                      <a:pt x="112" y="69"/>
                    </a:moveTo>
                    <a:cubicBezTo>
                      <a:pt x="112" y="69"/>
                      <a:pt x="112" y="69"/>
                      <a:pt x="112" y="69"/>
                    </a:cubicBezTo>
                    <a:cubicBezTo>
                      <a:pt x="112" y="69"/>
                      <a:pt x="112" y="69"/>
                      <a:pt x="112" y="69"/>
                    </a:cubicBezTo>
                    <a:close/>
                    <a:moveTo>
                      <a:pt x="39" y="25"/>
                    </a:move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6"/>
                      <a:pt x="39" y="26"/>
                      <a:pt x="39" y="26"/>
                    </a:cubicBezTo>
                    <a:cubicBezTo>
                      <a:pt x="39" y="26"/>
                      <a:pt x="39" y="26"/>
                      <a:pt x="39" y="26"/>
                    </a:cubicBezTo>
                    <a:cubicBezTo>
                      <a:pt x="39" y="26"/>
                      <a:pt x="39" y="26"/>
                      <a:pt x="39" y="26"/>
                    </a:cubicBezTo>
                    <a:cubicBezTo>
                      <a:pt x="39" y="26"/>
                      <a:pt x="39" y="26"/>
                      <a:pt x="39"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1" y="27"/>
                      <a:pt x="41" y="27"/>
                      <a:pt x="41" y="27"/>
                    </a:cubicBezTo>
                    <a:cubicBezTo>
                      <a:pt x="41" y="27"/>
                      <a:pt x="41" y="27"/>
                      <a:pt x="41" y="27"/>
                    </a:cubicBezTo>
                    <a:cubicBezTo>
                      <a:pt x="41" y="27"/>
                      <a:pt x="41" y="27"/>
                      <a:pt x="41" y="27"/>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9"/>
                      <a:pt x="43" y="29"/>
                      <a:pt x="43"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2" y="29"/>
                      <a:pt x="42" y="29"/>
                      <a:pt x="42" y="29"/>
                    </a:cubicBezTo>
                    <a:cubicBezTo>
                      <a:pt x="43" y="30"/>
                      <a:pt x="43" y="30"/>
                      <a:pt x="43" y="30"/>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4" y="30"/>
                      <a:pt x="44" y="30"/>
                      <a:pt x="44" y="30"/>
                    </a:cubicBezTo>
                    <a:cubicBezTo>
                      <a:pt x="43"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4" y="29"/>
                      <a:pt x="44" y="29"/>
                      <a:pt x="44" y="29"/>
                    </a:cubicBezTo>
                    <a:cubicBezTo>
                      <a:pt x="44" y="29"/>
                      <a:pt x="44" y="29"/>
                      <a:pt x="44" y="29"/>
                    </a:cubicBezTo>
                    <a:cubicBezTo>
                      <a:pt x="44" y="29"/>
                      <a:pt x="44" y="29"/>
                      <a:pt x="44" y="29"/>
                    </a:cubicBezTo>
                    <a:cubicBezTo>
                      <a:pt x="44" y="29"/>
                      <a:pt x="44" y="29"/>
                      <a:pt x="44" y="29"/>
                    </a:cubicBezTo>
                    <a:cubicBezTo>
                      <a:pt x="43" y="29"/>
                      <a:pt x="43" y="29"/>
                      <a:pt x="43" y="29"/>
                    </a:cubicBezTo>
                    <a:cubicBezTo>
                      <a:pt x="44" y="29"/>
                      <a:pt x="44" y="29"/>
                      <a:pt x="44" y="29"/>
                    </a:cubicBezTo>
                    <a:cubicBezTo>
                      <a:pt x="43" y="29"/>
                      <a:pt x="43" y="29"/>
                      <a:pt x="43" y="29"/>
                    </a:cubicBezTo>
                    <a:cubicBezTo>
                      <a:pt x="43" y="28"/>
                      <a:pt x="43" y="28"/>
                      <a:pt x="43" y="28"/>
                    </a:cubicBezTo>
                    <a:cubicBezTo>
                      <a:pt x="43" y="28"/>
                      <a:pt x="43" y="28"/>
                      <a:pt x="43" y="28"/>
                    </a:cubicBezTo>
                    <a:cubicBezTo>
                      <a:pt x="44" y="28"/>
                      <a:pt x="44" y="28"/>
                      <a:pt x="44" y="28"/>
                    </a:cubicBezTo>
                    <a:cubicBezTo>
                      <a:pt x="43" y="28"/>
                      <a:pt x="43" y="28"/>
                      <a:pt x="43" y="28"/>
                    </a:cubicBezTo>
                    <a:cubicBezTo>
                      <a:pt x="44" y="28"/>
                      <a:pt x="44" y="28"/>
                      <a:pt x="44"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7"/>
                      <a:pt x="43" y="27"/>
                      <a:pt x="43" y="27"/>
                    </a:cubicBezTo>
                    <a:cubicBezTo>
                      <a:pt x="43" y="27"/>
                      <a:pt x="43" y="27"/>
                      <a:pt x="43" y="27"/>
                    </a:cubicBezTo>
                    <a:cubicBezTo>
                      <a:pt x="43" y="27"/>
                      <a:pt x="43" y="27"/>
                      <a:pt x="43" y="27"/>
                    </a:cubicBezTo>
                    <a:cubicBezTo>
                      <a:pt x="42" y="27"/>
                      <a:pt x="42" y="27"/>
                      <a:pt x="42" y="27"/>
                    </a:cubicBezTo>
                    <a:cubicBezTo>
                      <a:pt x="43" y="27"/>
                      <a:pt x="43" y="27"/>
                      <a:pt x="43"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2"/>
                      <a:pt x="40" y="22"/>
                      <a:pt x="40" y="22"/>
                    </a:cubicBezTo>
                    <a:cubicBezTo>
                      <a:pt x="40" y="22"/>
                      <a:pt x="40" y="22"/>
                      <a:pt x="40" y="22"/>
                    </a:cubicBezTo>
                    <a:cubicBezTo>
                      <a:pt x="39" y="22"/>
                      <a:pt x="39" y="22"/>
                      <a:pt x="39" y="22"/>
                    </a:cubicBezTo>
                    <a:cubicBezTo>
                      <a:pt x="40" y="22"/>
                      <a:pt x="40" y="22"/>
                      <a:pt x="40" y="22"/>
                    </a:cubicBezTo>
                    <a:cubicBezTo>
                      <a:pt x="39" y="22"/>
                      <a:pt x="39" y="22"/>
                      <a:pt x="39" y="22"/>
                    </a:cubicBezTo>
                    <a:cubicBezTo>
                      <a:pt x="39" y="22"/>
                      <a:pt x="39" y="22"/>
                      <a:pt x="39" y="22"/>
                    </a:cubicBezTo>
                    <a:cubicBezTo>
                      <a:pt x="39" y="22"/>
                      <a:pt x="39" y="22"/>
                      <a:pt x="39" y="22"/>
                    </a:cubicBezTo>
                    <a:cubicBezTo>
                      <a:pt x="39" y="22"/>
                      <a:pt x="39" y="22"/>
                      <a:pt x="39" y="22"/>
                    </a:cubicBezTo>
                    <a:cubicBezTo>
                      <a:pt x="39" y="22"/>
                      <a:pt x="39" y="22"/>
                      <a:pt x="39" y="22"/>
                    </a:cubicBezTo>
                    <a:cubicBezTo>
                      <a:pt x="39" y="22"/>
                      <a:pt x="39" y="22"/>
                      <a:pt x="39" y="22"/>
                    </a:cubicBezTo>
                    <a:cubicBezTo>
                      <a:pt x="39" y="22"/>
                      <a:pt x="39" y="22"/>
                      <a:pt x="39" y="22"/>
                    </a:cubicBezTo>
                    <a:cubicBezTo>
                      <a:pt x="39" y="22"/>
                      <a:pt x="39" y="22"/>
                      <a:pt x="39" y="22"/>
                    </a:cubicBezTo>
                    <a:cubicBezTo>
                      <a:pt x="39" y="22"/>
                      <a:pt x="39" y="22"/>
                      <a:pt x="39" y="22"/>
                    </a:cubicBezTo>
                    <a:cubicBezTo>
                      <a:pt x="39" y="22"/>
                      <a:pt x="39" y="22"/>
                      <a:pt x="39" y="22"/>
                    </a:cubicBezTo>
                    <a:cubicBezTo>
                      <a:pt x="39" y="21"/>
                      <a:pt x="39" y="21"/>
                      <a:pt x="39" y="21"/>
                    </a:cubicBezTo>
                    <a:cubicBezTo>
                      <a:pt x="39" y="21"/>
                      <a:pt x="39" y="21"/>
                      <a:pt x="39" y="21"/>
                    </a:cubicBezTo>
                    <a:cubicBezTo>
                      <a:pt x="39" y="21"/>
                      <a:pt x="39" y="21"/>
                      <a:pt x="39" y="21"/>
                    </a:cubicBezTo>
                    <a:cubicBezTo>
                      <a:pt x="39" y="22"/>
                      <a:pt x="39" y="22"/>
                      <a:pt x="39" y="22"/>
                    </a:cubicBezTo>
                    <a:cubicBezTo>
                      <a:pt x="39" y="22"/>
                      <a:pt x="39" y="22"/>
                      <a:pt x="39" y="22"/>
                    </a:cubicBezTo>
                    <a:cubicBezTo>
                      <a:pt x="39" y="22"/>
                      <a:pt x="39" y="22"/>
                      <a:pt x="39" y="22"/>
                    </a:cubicBezTo>
                    <a:cubicBezTo>
                      <a:pt x="39" y="22"/>
                      <a:pt x="39" y="22"/>
                      <a:pt x="39" y="22"/>
                    </a:cubicBezTo>
                    <a:cubicBezTo>
                      <a:pt x="39" y="22"/>
                      <a:pt x="39" y="22"/>
                      <a:pt x="39" y="22"/>
                    </a:cubicBezTo>
                    <a:cubicBezTo>
                      <a:pt x="39" y="22"/>
                      <a:pt x="39" y="22"/>
                      <a:pt x="39" y="22"/>
                    </a:cubicBezTo>
                    <a:cubicBezTo>
                      <a:pt x="39" y="22"/>
                      <a:pt x="39" y="22"/>
                      <a:pt x="39" y="22"/>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5"/>
                      <a:pt x="39" y="25"/>
                      <a:pt x="39" y="25"/>
                    </a:cubicBezTo>
                    <a:cubicBezTo>
                      <a:pt x="39" y="25"/>
                      <a:pt x="39" y="25"/>
                      <a:pt x="39" y="25"/>
                    </a:cubicBezTo>
                    <a:close/>
                    <a:moveTo>
                      <a:pt x="112" y="69"/>
                    </a:moveTo>
                    <a:cubicBezTo>
                      <a:pt x="112" y="69"/>
                      <a:pt x="112" y="69"/>
                      <a:pt x="112" y="69"/>
                    </a:cubicBezTo>
                    <a:cubicBezTo>
                      <a:pt x="112" y="69"/>
                      <a:pt x="112" y="69"/>
                      <a:pt x="112" y="69"/>
                    </a:cubicBezTo>
                    <a:cubicBezTo>
                      <a:pt x="112" y="69"/>
                      <a:pt x="112" y="69"/>
                      <a:pt x="112" y="69"/>
                    </a:cubicBezTo>
                    <a:cubicBezTo>
                      <a:pt x="112" y="69"/>
                      <a:pt x="112" y="69"/>
                      <a:pt x="112" y="69"/>
                    </a:cubicBezTo>
                    <a:close/>
                    <a:moveTo>
                      <a:pt x="44" y="30"/>
                    </a:moveTo>
                    <a:cubicBezTo>
                      <a:pt x="44" y="30"/>
                      <a:pt x="44" y="30"/>
                      <a:pt x="44" y="30"/>
                    </a:cubicBezTo>
                    <a:cubicBezTo>
                      <a:pt x="44" y="30"/>
                      <a:pt x="44" y="30"/>
                      <a:pt x="44" y="30"/>
                    </a:cubicBezTo>
                    <a:cubicBezTo>
                      <a:pt x="44" y="30"/>
                      <a:pt x="44" y="30"/>
                      <a:pt x="44" y="30"/>
                    </a:cubicBezTo>
                    <a:cubicBezTo>
                      <a:pt x="44" y="30"/>
                      <a:pt x="44" y="30"/>
                      <a:pt x="44" y="30"/>
                    </a:cubicBezTo>
                    <a:close/>
                    <a:moveTo>
                      <a:pt x="55" y="37"/>
                    </a:moveTo>
                    <a:cubicBezTo>
                      <a:pt x="55" y="37"/>
                      <a:pt x="55" y="37"/>
                      <a:pt x="55" y="37"/>
                    </a:cubicBezTo>
                    <a:cubicBezTo>
                      <a:pt x="55" y="37"/>
                      <a:pt x="55" y="37"/>
                      <a:pt x="55" y="37"/>
                    </a:cubicBezTo>
                    <a:cubicBezTo>
                      <a:pt x="55" y="36"/>
                      <a:pt x="55" y="36"/>
                      <a:pt x="55" y="36"/>
                    </a:cubicBezTo>
                    <a:cubicBezTo>
                      <a:pt x="56" y="36"/>
                      <a:pt x="56" y="36"/>
                      <a:pt x="56" y="36"/>
                    </a:cubicBezTo>
                    <a:cubicBezTo>
                      <a:pt x="56" y="36"/>
                      <a:pt x="56" y="36"/>
                      <a:pt x="56" y="36"/>
                    </a:cubicBezTo>
                    <a:lnTo>
                      <a:pt x="55" y="37"/>
                    </a:lnTo>
                    <a:close/>
                    <a:moveTo>
                      <a:pt x="44" y="30"/>
                    </a:moveTo>
                    <a:cubicBezTo>
                      <a:pt x="44" y="30"/>
                      <a:pt x="44" y="30"/>
                      <a:pt x="44" y="30"/>
                    </a:cubicBezTo>
                    <a:cubicBezTo>
                      <a:pt x="44" y="30"/>
                      <a:pt x="44" y="30"/>
                      <a:pt x="44" y="30"/>
                    </a:cubicBezTo>
                    <a:cubicBezTo>
                      <a:pt x="44" y="30"/>
                      <a:pt x="44" y="30"/>
                      <a:pt x="44" y="30"/>
                    </a:cubicBezTo>
                    <a:cubicBezTo>
                      <a:pt x="44" y="30"/>
                      <a:pt x="44" y="30"/>
                      <a:pt x="44" y="30"/>
                    </a:cubicBezTo>
                    <a:cubicBezTo>
                      <a:pt x="44" y="30"/>
                      <a:pt x="44" y="30"/>
                      <a:pt x="44" y="30"/>
                    </a:cubicBezTo>
                    <a:close/>
                    <a:moveTo>
                      <a:pt x="44" y="30"/>
                    </a:moveTo>
                    <a:cubicBezTo>
                      <a:pt x="44" y="30"/>
                      <a:pt x="44" y="30"/>
                      <a:pt x="44" y="30"/>
                    </a:cubicBezTo>
                    <a:cubicBezTo>
                      <a:pt x="44" y="30"/>
                      <a:pt x="44" y="30"/>
                      <a:pt x="44" y="30"/>
                    </a:cubicBezTo>
                    <a:cubicBezTo>
                      <a:pt x="44" y="30"/>
                      <a:pt x="44" y="30"/>
                      <a:pt x="44" y="30"/>
                    </a:cubicBezTo>
                    <a:cubicBezTo>
                      <a:pt x="44" y="30"/>
                      <a:pt x="44" y="30"/>
                      <a:pt x="44" y="30"/>
                    </a:cubicBezTo>
                    <a:cubicBezTo>
                      <a:pt x="44" y="30"/>
                      <a:pt x="44" y="30"/>
                      <a:pt x="44" y="30"/>
                    </a:cubicBezTo>
                    <a:cubicBezTo>
                      <a:pt x="44" y="30"/>
                      <a:pt x="44" y="30"/>
                      <a:pt x="44" y="30"/>
                    </a:cubicBezTo>
                    <a:cubicBezTo>
                      <a:pt x="44" y="30"/>
                      <a:pt x="44" y="30"/>
                      <a:pt x="44" y="30"/>
                    </a:cubicBezTo>
                    <a:close/>
                    <a:moveTo>
                      <a:pt x="45" y="30"/>
                    </a:moveTo>
                    <a:cubicBezTo>
                      <a:pt x="45" y="30"/>
                      <a:pt x="45" y="30"/>
                      <a:pt x="45" y="30"/>
                    </a:cubicBezTo>
                    <a:cubicBezTo>
                      <a:pt x="45" y="30"/>
                      <a:pt x="45" y="30"/>
                      <a:pt x="45" y="30"/>
                    </a:cubicBezTo>
                    <a:cubicBezTo>
                      <a:pt x="45" y="30"/>
                      <a:pt x="45" y="30"/>
                      <a:pt x="45" y="30"/>
                    </a:cubicBezTo>
                    <a:cubicBezTo>
                      <a:pt x="45" y="30"/>
                      <a:pt x="45" y="30"/>
                      <a:pt x="45" y="30"/>
                    </a:cubicBezTo>
                    <a:cubicBezTo>
                      <a:pt x="45" y="30"/>
                      <a:pt x="45" y="30"/>
                      <a:pt x="45" y="30"/>
                    </a:cubicBezTo>
                    <a:close/>
                    <a:moveTo>
                      <a:pt x="47" y="31"/>
                    </a:moveTo>
                    <a:cubicBezTo>
                      <a:pt x="47" y="31"/>
                      <a:pt x="47" y="31"/>
                      <a:pt x="47" y="31"/>
                    </a:cubicBezTo>
                    <a:cubicBezTo>
                      <a:pt x="47" y="31"/>
                      <a:pt x="47" y="31"/>
                      <a:pt x="47" y="31"/>
                    </a:cubicBezTo>
                    <a:cubicBezTo>
                      <a:pt x="46" y="31"/>
                      <a:pt x="46" y="31"/>
                      <a:pt x="46" y="31"/>
                    </a:cubicBezTo>
                    <a:cubicBezTo>
                      <a:pt x="46" y="31"/>
                      <a:pt x="46" y="31"/>
                      <a:pt x="46"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lose/>
                    <a:moveTo>
                      <a:pt x="53" y="35"/>
                    </a:move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lose/>
                    <a:moveTo>
                      <a:pt x="44" y="30"/>
                    </a:moveTo>
                    <a:cubicBezTo>
                      <a:pt x="44" y="30"/>
                      <a:pt x="44" y="30"/>
                      <a:pt x="44" y="30"/>
                    </a:cubicBezTo>
                    <a:cubicBezTo>
                      <a:pt x="44" y="30"/>
                      <a:pt x="44" y="30"/>
                      <a:pt x="44" y="30"/>
                    </a:cubicBezTo>
                    <a:cubicBezTo>
                      <a:pt x="44" y="30"/>
                      <a:pt x="44" y="30"/>
                      <a:pt x="44" y="30"/>
                    </a:cubicBezTo>
                    <a:cubicBezTo>
                      <a:pt x="44" y="30"/>
                      <a:pt x="44" y="30"/>
                      <a:pt x="44" y="30"/>
                    </a:cubicBezTo>
                    <a:cubicBezTo>
                      <a:pt x="44" y="30"/>
                      <a:pt x="44" y="30"/>
                      <a:pt x="44" y="30"/>
                    </a:cubicBezTo>
                    <a:close/>
                    <a:moveTo>
                      <a:pt x="45" y="31"/>
                    </a:moveTo>
                    <a:cubicBezTo>
                      <a:pt x="45" y="31"/>
                      <a:pt x="45" y="31"/>
                      <a:pt x="45" y="31"/>
                    </a:cubicBezTo>
                    <a:cubicBezTo>
                      <a:pt x="46" y="31"/>
                      <a:pt x="46" y="31"/>
                      <a:pt x="46" y="31"/>
                    </a:cubicBezTo>
                    <a:cubicBezTo>
                      <a:pt x="46" y="31"/>
                      <a:pt x="46" y="31"/>
                      <a:pt x="46" y="31"/>
                    </a:cubicBezTo>
                    <a:cubicBezTo>
                      <a:pt x="46" y="31"/>
                      <a:pt x="46" y="31"/>
                      <a:pt x="46" y="31"/>
                    </a:cubicBezTo>
                    <a:cubicBezTo>
                      <a:pt x="46" y="31"/>
                      <a:pt x="46" y="31"/>
                      <a:pt x="46" y="31"/>
                    </a:cubicBezTo>
                    <a:lnTo>
                      <a:pt x="45" y="31"/>
                    </a:lnTo>
                    <a:close/>
                    <a:moveTo>
                      <a:pt x="46" y="31"/>
                    </a:moveTo>
                    <a:cubicBezTo>
                      <a:pt x="46" y="31"/>
                      <a:pt x="46" y="31"/>
                      <a:pt x="46" y="31"/>
                    </a:cubicBezTo>
                    <a:cubicBezTo>
                      <a:pt x="46" y="31"/>
                      <a:pt x="46" y="31"/>
                      <a:pt x="46" y="31"/>
                    </a:cubicBezTo>
                    <a:cubicBezTo>
                      <a:pt x="46" y="31"/>
                      <a:pt x="46" y="31"/>
                      <a:pt x="46" y="31"/>
                    </a:cubicBezTo>
                    <a:cubicBezTo>
                      <a:pt x="46" y="31"/>
                      <a:pt x="46" y="31"/>
                      <a:pt x="46" y="31"/>
                    </a:cubicBezTo>
                    <a:cubicBezTo>
                      <a:pt x="46" y="31"/>
                      <a:pt x="46" y="31"/>
                      <a:pt x="46" y="31"/>
                    </a:cubicBezTo>
                    <a:close/>
                    <a:moveTo>
                      <a:pt x="80" y="50"/>
                    </a:moveTo>
                    <a:cubicBezTo>
                      <a:pt x="80" y="50"/>
                      <a:pt x="80" y="50"/>
                      <a:pt x="80" y="50"/>
                    </a:cubicBezTo>
                    <a:cubicBezTo>
                      <a:pt x="80" y="50"/>
                      <a:pt x="80" y="50"/>
                      <a:pt x="80" y="50"/>
                    </a:cubicBezTo>
                    <a:cubicBezTo>
                      <a:pt x="80" y="50"/>
                      <a:pt x="80" y="50"/>
                      <a:pt x="80" y="50"/>
                    </a:cubicBezTo>
                    <a:cubicBezTo>
                      <a:pt x="80" y="50"/>
                      <a:pt x="80" y="50"/>
                      <a:pt x="80" y="50"/>
                    </a:cubicBezTo>
                    <a:cubicBezTo>
                      <a:pt x="80" y="50"/>
                      <a:pt x="80" y="50"/>
                      <a:pt x="80" y="50"/>
                    </a:cubicBezTo>
                    <a:close/>
                    <a:moveTo>
                      <a:pt x="38" y="26"/>
                    </a:moveTo>
                    <a:cubicBezTo>
                      <a:pt x="38" y="26"/>
                      <a:pt x="38" y="26"/>
                      <a:pt x="38" y="26"/>
                    </a:cubicBezTo>
                    <a:cubicBezTo>
                      <a:pt x="38" y="26"/>
                      <a:pt x="38" y="26"/>
                      <a:pt x="38" y="26"/>
                    </a:cubicBezTo>
                    <a:cubicBezTo>
                      <a:pt x="38" y="26"/>
                      <a:pt x="38" y="26"/>
                      <a:pt x="38" y="26"/>
                    </a:cubicBezTo>
                    <a:cubicBezTo>
                      <a:pt x="38" y="26"/>
                      <a:pt x="38" y="26"/>
                      <a:pt x="38" y="26"/>
                    </a:cubicBezTo>
                    <a:close/>
                    <a:moveTo>
                      <a:pt x="55" y="36"/>
                    </a:moveTo>
                    <a:cubicBezTo>
                      <a:pt x="55" y="36"/>
                      <a:pt x="55" y="36"/>
                      <a:pt x="55" y="36"/>
                    </a:cubicBezTo>
                    <a:cubicBezTo>
                      <a:pt x="55" y="36"/>
                      <a:pt x="55" y="36"/>
                      <a:pt x="55" y="36"/>
                    </a:cubicBezTo>
                    <a:cubicBezTo>
                      <a:pt x="55" y="36"/>
                      <a:pt x="55" y="36"/>
                      <a:pt x="55" y="36"/>
                    </a:cubicBezTo>
                    <a:cubicBezTo>
                      <a:pt x="55" y="36"/>
                      <a:pt x="55" y="36"/>
                      <a:pt x="55" y="36"/>
                    </a:cubicBezTo>
                    <a:cubicBezTo>
                      <a:pt x="55" y="36"/>
                      <a:pt x="55" y="36"/>
                      <a:pt x="55" y="36"/>
                    </a:cubicBezTo>
                    <a:close/>
                    <a:moveTo>
                      <a:pt x="53" y="34"/>
                    </a:moveTo>
                    <a:cubicBezTo>
                      <a:pt x="53" y="34"/>
                      <a:pt x="53" y="34"/>
                      <a:pt x="53" y="34"/>
                    </a:cubicBezTo>
                    <a:cubicBezTo>
                      <a:pt x="53" y="34"/>
                      <a:pt x="53" y="34"/>
                      <a:pt x="53" y="34"/>
                    </a:cubicBezTo>
                    <a:cubicBezTo>
                      <a:pt x="52" y="34"/>
                      <a:pt x="52" y="34"/>
                      <a:pt x="52" y="34"/>
                    </a:cubicBezTo>
                    <a:cubicBezTo>
                      <a:pt x="52" y="34"/>
                      <a:pt x="52" y="34"/>
                      <a:pt x="52" y="34"/>
                    </a:cubicBezTo>
                    <a:cubicBezTo>
                      <a:pt x="52" y="34"/>
                      <a:pt x="52" y="34"/>
                      <a:pt x="52"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lose/>
                    <a:moveTo>
                      <a:pt x="37" y="25"/>
                    </a:move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lose/>
                    <a:moveTo>
                      <a:pt x="45" y="29"/>
                    </a:moveTo>
                    <a:cubicBezTo>
                      <a:pt x="45" y="29"/>
                      <a:pt x="45" y="29"/>
                      <a:pt x="45" y="29"/>
                    </a:cubicBezTo>
                    <a:cubicBezTo>
                      <a:pt x="45" y="29"/>
                      <a:pt x="45" y="29"/>
                      <a:pt x="45" y="29"/>
                    </a:cubicBezTo>
                    <a:cubicBezTo>
                      <a:pt x="45" y="29"/>
                      <a:pt x="45" y="29"/>
                      <a:pt x="45" y="29"/>
                    </a:cubicBezTo>
                    <a:cubicBezTo>
                      <a:pt x="44" y="29"/>
                      <a:pt x="44" y="29"/>
                      <a:pt x="44" y="29"/>
                    </a:cubicBezTo>
                    <a:cubicBezTo>
                      <a:pt x="44" y="29"/>
                      <a:pt x="44" y="29"/>
                      <a:pt x="44" y="29"/>
                    </a:cubicBezTo>
                    <a:cubicBezTo>
                      <a:pt x="44" y="29"/>
                      <a:pt x="44" y="29"/>
                      <a:pt x="44" y="29"/>
                    </a:cubicBezTo>
                    <a:cubicBezTo>
                      <a:pt x="44" y="29"/>
                      <a:pt x="44" y="29"/>
                      <a:pt x="44" y="29"/>
                    </a:cubicBezTo>
                    <a:cubicBezTo>
                      <a:pt x="44" y="29"/>
                      <a:pt x="44" y="29"/>
                      <a:pt x="44" y="29"/>
                    </a:cubicBezTo>
                    <a:cubicBezTo>
                      <a:pt x="45" y="29"/>
                      <a:pt x="45" y="29"/>
                      <a:pt x="45" y="29"/>
                    </a:cubicBezTo>
                    <a:cubicBezTo>
                      <a:pt x="45" y="29"/>
                      <a:pt x="45" y="29"/>
                      <a:pt x="45" y="29"/>
                    </a:cubicBezTo>
                    <a:cubicBezTo>
                      <a:pt x="45" y="29"/>
                      <a:pt x="45" y="29"/>
                      <a:pt x="45" y="29"/>
                    </a:cubicBezTo>
                    <a:cubicBezTo>
                      <a:pt x="45" y="29"/>
                      <a:pt x="45" y="29"/>
                      <a:pt x="45" y="29"/>
                    </a:cubicBezTo>
                    <a:cubicBezTo>
                      <a:pt x="45" y="29"/>
                      <a:pt x="45" y="29"/>
                      <a:pt x="45" y="29"/>
                    </a:cubicBezTo>
                    <a:cubicBezTo>
                      <a:pt x="45" y="29"/>
                      <a:pt x="45" y="29"/>
                      <a:pt x="45" y="29"/>
                    </a:cubicBezTo>
                    <a:cubicBezTo>
                      <a:pt x="45" y="29"/>
                      <a:pt x="45" y="29"/>
                      <a:pt x="45" y="29"/>
                    </a:cubicBezTo>
                    <a:cubicBezTo>
                      <a:pt x="45" y="29"/>
                      <a:pt x="45" y="29"/>
                      <a:pt x="45" y="29"/>
                    </a:cubicBezTo>
                    <a:cubicBezTo>
                      <a:pt x="45" y="29"/>
                      <a:pt x="45" y="29"/>
                      <a:pt x="45" y="29"/>
                    </a:cubicBezTo>
                    <a:cubicBezTo>
                      <a:pt x="45" y="29"/>
                      <a:pt x="45" y="29"/>
                      <a:pt x="45" y="29"/>
                    </a:cubicBezTo>
                    <a:cubicBezTo>
                      <a:pt x="45" y="29"/>
                      <a:pt x="45" y="29"/>
                      <a:pt x="45" y="29"/>
                    </a:cubicBezTo>
                    <a:cubicBezTo>
                      <a:pt x="45" y="30"/>
                      <a:pt x="45" y="30"/>
                      <a:pt x="45" y="30"/>
                    </a:cubicBezTo>
                    <a:cubicBezTo>
                      <a:pt x="45" y="30"/>
                      <a:pt x="45" y="30"/>
                      <a:pt x="45" y="30"/>
                    </a:cubicBezTo>
                    <a:cubicBezTo>
                      <a:pt x="45" y="30"/>
                      <a:pt x="45" y="30"/>
                      <a:pt x="45" y="30"/>
                    </a:cubicBezTo>
                    <a:cubicBezTo>
                      <a:pt x="45" y="30"/>
                      <a:pt x="45" y="30"/>
                      <a:pt x="45" y="30"/>
                    </a:cubicBezTo>
                    <a:cubicBezTo>
                      <a:pt x="45" y="29"/>
                      <a:pt x="45" y="29"/>
                      <a:pt x="45" y="29"/>
                    </a:cubicBezTo>
                    <a:close/>
                    <a:moveTo>
                      <a:pt x="46" y="30"/>
                    </a:moveTo>
                    <a:cubicBezTo>
                      <a:pt x="46" y="30"/>
                      <a:pt x="46" y="30"/>
                      <a:pt x="46" y="30"/>
                    </a:cubicBezTo>
                    <a:cubicBezTo>
                      <a:pt x="46" y="30"/>
                      <a:pt x="46" y="30"/>
                      <a:pt x="46" y="30"/>
                    </a:cubicBezTo>
                    <a:cubicBezTo>
                      <a:pt x="46" y="30"/>
                      <a:pt x="46" y="30"/>
                      <a:pt x="46" y="30"/>
                    </a:cubicBezTo>
                    <a:cubicBezTo>
                      <a:pt x="46" y="30"/>
                      <a:pt x="46" y="30"/>
                      <a:pt x="46" y="30"/>
                    </a:cubicBezTo>
                    <a:cubicBezTo>
                      <a:pt x="46" y="30"/>
                      <a:pt x="46" y="30"/>
                      <a:pt x="46" y="30"/>
                    </a:cubicBezTo>
                    <a:cubicBezTo>
                      <a:pt x="46" y="30"/>
                      <a:pt x="46" y="30"/>
                      <a:pt x="46" y="30"/>
                    </a:cubicBezTo>
                    <a:cubicBezTo>
                      <a:pt x="45" y="30"/>
                      <a:pt x="45" y="30"/>
                      <a:pt x="45" y="30"/>
                    </a:cubicBezTo>
                    <a:cubicBezTo>
                      <a:pt x="46" y="30"/>
                      <a:pt x="46" y="30"/>
                      <a:pt x="46" y="30"/>
                    </a:cubicBezTo>
                    <a:cubicBezTo>
                      <a:pt x="45" y="30"/>
                      <a:pt x="45" y="30"/>
                      <a:pt x="45" y="30"/>
                    </a:cubicBezTo>
                    <a:lnTo>
                      <a:pt x="46" y="30"/>
                    </a:lnTo>
                    <a:close/>
                    <a:moveTo>
                      <a:pt x="37" y="25"/>
                    </a:moveTo>
                    <a:cubicBezTo>
                      <a:pt x="37" y="25"/>
                      <a:pt x="37" y="25"/>
                      <a:pt x="37" y="25"/>
                    </a:cubicBezTo>
                    <a:cubicBezTo>
                      <a:pt x="36" y="24"/>
                      <a:pt x="36" y="24"/>
                      <a:pt x="36" y="24"/>
                    </a:cubicBezTo>
                    <a:cubicBezTo>
                      <a:pt x="36" y="24"/>
                      <a:pt x="36" y="24"/>
                      <a:pt x="36" y="24"/>
                    </a:cubicBezTo>
                    <a:cubicBezTo>
                      <a:pt x="36" y="24"/>
                      <a:pt x="36" y="24"/>
                      <a:pt x="36" y="24"/>
                    </a:cubicBezTo>
                    <a:cubicBezTo>
                      <a:pt x="36" y="24"/>
                      <a:pt x="36" y="24"/>
                      <a:pt x="36" y="24"/>
                    </a:cubicBezTo>
                    <a:cubicBezTo>
                      <a:pt x="37" y="25"/>
                      <a:pt x="37" y="25"/>
                      <a:pt x="37" y="25"/>
                    </a:cubicBezTo>
                    <a:close/>
                    <a:moveTo>
                      <a:pt x="36" y="24"/>
                    </a:moveTo>
                    <a:cubicBezTo>
                      <a:pt x="36" y="24"/>
                      <a:pt x="36" y="24"/>
                      <a:pt x="36" y="24"/>
                    </a:cubicBezTo>
                    <a:cubicBezTo>
                      <a:pt x="36" y="24"/>
                      <a:pt x="36" y="24"/>
                      <a:pt x="36" y="24"/>
                    </a:cubicBezTo>
                    <a:cubicBezTo>
                      <a:pt x="36" y="24"/>
                      <a:pt x="36" y="24"/>
                      <a:pt x="36" y="24"/>
                    </a:cubicBezTo>
                    <a:cubicBezTo>
                      <a:pt x="36" y="24"/>
                      <a:pt x="36" y="24"/>
                      <a:pt x="36" y="24"/>
                    </a:cubicBezTo>
                    <a:cubicBezTo>
                      <a:pt x="36" y="24"/>
                      <a:pt x="36" y="24"/>
                      <a:pt x="36" y="24"/>
                    </a:cubicBezTo>
                    <a:cubicBezTo>
                      <a:pt x="36" y="24"/>
                      <a:pt x="36" y="24"/>
                      <a:pt x="36" y="24"/>
                    </a:cubicBezTo>
                    <a:close/>
                    <a:moveTo>
                      <a:pt x="38" y="24"/>
                    </a:moveTo>
                    <a:cubicBezTo>
                      <a:pt x="38" y="24"/>
                      <a:pt x="38" y="24"/>
                      <a:pt x="38" y="24"/>
                    </a:cubicBezTo>
                    <a:cubicBezTo>
                      <a:pt x="38" y="24"/>
                      <a:pt x="38" y="24"/>
                      <a:pt x="38" y="24"/>
                    </a:cubicBezTo>
                    <a:cubicBezTo>
                      <a:pt x="38" y="24"/>
                      <a:pt x="38" y="24"/>
                      <a:pt x="38"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6" y="24"/>
                      <a:pt x="36" y="24"/>
                      <a:pt x="36" y="24"/>
                    </a:cubicBezTo>
                    <a:cubicBezTo>
                      <a:pt x="37" y="24"/>
                      <a:pt x="37" y="24"/>
                      <a:pt x="37" y="24"/>
                    </a:cubicBezTo>
                    <a:cubicBezTo>
                      <a:pt x="36" y="24"/>
                      <a:pt x="36" y="24"/>
                      <a:pt x="36" y="24"/>
                    </a:cubicBezTo>
                    <a:cubicBezTo>
                      <a:pt x="37" y="24"/>
                      <a:pt x="37" y="24"/>
                      <a:pt x="37" y="24"/>
                    </a:cubicBezTo>
                    <a:cubicBezTo>
                      <a:pt x="36" y="24"/>
                      <a:pt x="36" y="24"/>
                      <a:pt x="36" y="24"/>
                    </a:cubicBezTo>
                    <a:cubicBezTo>
                      <a:pt x="37" y="24"/>
                      <a:pt x="37" y="24"/>
                      <a:pt x="37" y="24"/>
                    </a:cubicBezTo>
                    <a:cubicBezTo>
                      <a:pt x="37" y="24"/>
                      <a:pt x="37" y="24"/>
                      <a:pt x="37" y="24"/>
                    </a:cubicBezTo>
                    <a:cubicBezTo>
                      <a:pt x="37" y="24"/>
                      <a:pt x="37" y="24"/>
                      <a:pt x="37" y="24"/>
                    </a:cubicBezTo>
                    <a:cubicBezTo>
                      <a:pt x="37" y="24"/>
                      <a:pt x="37" y="24"/>
                      <a:pt x="37" y="24"/>
                    </a:cubicBezTo>
                    <a:cubicBezTo>
                      <a:pt x="37" y="23"/>
                      <a:pt x="37" y="23"/>
                      <a:pt x="37" y="23"/>
                    </a:cubicBezTo>
                    <a:cubicBezTo>
                      <a:pt x="37" y="23"/>
                      <a:pt x="37" y="23"/>
                      <a:pt x="37" y="23"/>
                    </a:cubicBezTo>
                    <a:cubicBezTo>
                      <a:pt x="37" y="23"/>
                      <a:pt x="37" y="23"/>
                      <a:pt x="37" y="23"/>
                    </a:cubicBezTo>
                    <a:cubicBezTo>
                      <a:pt x="37" y="24"/>
                      <a:pt x="37" y="24"/>
                      <a:pt x="37" y="24"/>
                    </a:cubicBezTo>
                    <a:cubicBezTo>
                      <a:pt x="37" y="23"/>
                      <a:pt x="37" y="23"/>
                      <a:pt x="37" y="23"/>
                    </a:cubicBezTo>
                    <a:cubicBezTo>
                      <a:pt x="37" y="23"/>
                      <a:pt x="37" y="23"/>
                      <a:pt x="37" y="23"/>
                    </a:cubicBezTo>
                    <a:cubicBezTo>
                      <a:pt x="37" y="23"/>
                      <a:pt x="37" y="23"/>
                      <a:pt x="37" y="23"/>
                    </a:cubicBezTo>
                    <a:cubicBezTo>
                      <a:pt x="38" y="23"/>
                      <a:pt x="38" y="23"/>
                      <a:pt x="38" y="23"/>
                    </a:cubicBezTo>
                    <a:cubicBezTo>
                      <a:pt x="38" y="23"/>
                      <a:pt x="38" y="23"/>
                      <a:pt x="38" y="23"/>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lose/>
                    <a:moveTo>
                      <a:pt x="47" y="30"/>
                    </a:moveTo>
                    <a:cubicBezTo>
                      <a:pt x="47" y="30"/>
                      <a:pt x="47" y="30"/>
                      <a:pt x="47" y="30"/>
                    </a:cubicBezTo>
                    <a:cubicBezTo>
                      <a:pt x="47" y="30"/>
                      <a:pt x="47" y="30"/>
                      <a:pt x="47" y="30"/>
                    </a:cubicBezTo>
                    <a:cubicBezTo>
                      <a:pt x="48" y="30"/>
                      <a:pt x="48" y="30"/>
                      <a:pt x="48" y="30"/>
                    </a:cubicBezTo>
                    <a:cubicBezTo>
                      <a:pt x="47" y="30"/>
                      <a:pt x="47" y="30"/>
                      <a:pt x="47"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lose/>
                    <a:moveTo>
                      <a:pt x="36" y="22"/>
                    </a:moveTo>
                    <a:cubicBezTo>
                      <a:pt x="36" y="22"/>
                      <a:pt x="36" y="22"/>
                      <a:pt x="36" y="22"/>
                    </a:cubicBezTo>
                    <a:cubicBezTo>
                      <a:pt x="36" y="22"/>
                      <a:pt x="36" y="22"/>
                      <a:pt x="36" y="22"/>
                    </a:cubicBezTo>
                    <a:cubicBezTo>
                      <a:pt x="36" y="23"/>
                      <a:pt x="36" y="23"/>
                      <a:pt x="36" y="23"/>
                    </a:cubicBezTo>
                    <a:cubicBezTo>
                      <a:pt x="36" y="23"/>
                      <a:pt x="36" y="23"/>
                      <a:pt x="36" y="23"/>
                    </a:cubicBezTo>
                    <a:cubicBezTo>
                      <a:pt x="36" y="23"/>
                      <a:pt x="36" y="23"/>
                      <a:pt x="36" y="23"/>
                    </a:cubicBezTo>
                    <a:cubicBezTo>
                      <a:pt x="36" y="23"/>
                      <a:pt x="36" y="23"/>
                      <a:pt x="36" y="23"/>
                    </a:cubicBezTo>
                    <a:cubicBezTo>
                      <a:pt x="36" y="23"/>
                      <a:pt x="36" y="23"/>
                      <a:pt x="36" y="23"/>
                    </a:cubicBezTo>
                    <a:cubicBezTo>
                      <a:pt x="36" y="23"/>
                      <a:pt x="36" y="23"/>
                      <a:pt x="36" y="23"/>
                    </a:cubicBezTo>
                    <a:cubicBezTo>
                      <a:pt x="36" y="23"/>
                      <a:pt x="36" y="23"/>
                      <a:pt x="36" y="23"/>
                    </a:cubicBezTo>
                    <a:cubicBezTo>
                      <a:pt x="36" y="23"/>
                      <a:pt x="36" y="23"/>
                      <a:pt x="36" y="23"/>
                    </a:cubicBezTo>
                    <a:cubicBezTo>
                      <a:pt x="36" y="23"/>
                      <a:pt x="36" y="23"/>
                      <a:pt x="36" y="23"/>
                    </a:cubicBezTo>
                    <a:cubicBezTo>
                      <a:pt x="36" y="23"/>
                      <a:pt x="36" y="23"/>
                      <a:pt x="36" y="23"/>
                    </a:cubicBezTo>
                    <a:cubicBezTo>
                      <a:pt x="36" y="23"/>
                      <a:pt x="36" y="23"/>
                      <a:pt x="36" y="23"/>
                    </a:cubicBezTo>
                    <a:cubicBezTo>
                      <a:pt x="36" y="23"/>
                      <a:pt x="36" y="23"/>
                      <a:pt x="36" y="23"/>
                    </a:cubicBezTo>
                    <a:cubicBezTo>
                      <a:pt x="36" y="22"/>
                      <a:pt x="36" y="22"/>
                      <a:pt x="36" y="22"/>
                    </a:cubicBezTo>
                    <a:cubicBezTo>
                      <a:pt x="36" y="22"/>
                      <a:pt x="36" y="22"/>
                      <a:pt x="36" y="22"/>
                    </a:cubicBezTo>
                    <a:cubicBezTo>
                      <a:pt x="36" y="22"/>
                      <a:pt x="36" y="22"/>
                      <a:pt x="36" y="22"/>
                    </a:cubicBezTo>
                    <a:cubicBezTo>
                      <a:pt x="36" y="22"/>
                      <a:pt x="36" y="22"/>
                      <a:pt x="36" y="22"/>
                    </a:cubicBezTo>
                    <a:cubicBezTo>
                      <a:pt x="36" y="22"/>
                      <a:pt x="36" y="22"/>
                      <a:pt x="36" y="22"/>
                    </a:cubicBezTo>
                    <a:cubicBezTo>
                      <a:pt x="36" y="22"/>
                      <a:pt x="36" y="22"/>
                      <a:pt x="36" y="22"/>
                    </a:cubicBezTo>
                    <a:cubicBezTo>
                      <a:pt x="36" y="22"/>
                      <a:pt x="36" y="22"/>
                      <a:pt x="36" y="22"/>
                    </a:cubicBezTo>
                    <a:cubicBezTo>
                      <a:pt x="36" y="22"/>
                      <a:pt x="36" y="22"/>
                      <a:pt x="36" y="22"/>
                    </a:cubicBezTo>
                    <a:cubicBezTo>
                      <a:pt x="36" y="22"/>
                      <a:pt x="36" y="22"/>
                      <a:pt x="36" y="22"/>
                    </a:cubicBezTo>
                    <a:cubicBezTo>
                      <a:pt x="36" y="22"/>
                      <a:pt x="36" y="22"/>
                      <a:pt x="36" y="22"/>
                    </a:cubicBezTo>
                    <a:cubicBezTo>
                      <a:pt x="36" y="22"/>
                      <a:pt x="36" y="22"/>
                      <a:pt x="36" y="22"/>
                    </a:cubicBezTo>
                    <a:close/>
                    <a:moveTo>
                      <a:pt x="39" y="25"/>
                    </a:moveTo>
                    <a:cubicBezTo>
                      <a:pt x="39" y="25"/>
                      <a:pt x="39" y="25"/>
                      <a:pt x="39" y="25"/>
                    </a:cubicBezTo>
                    <a:cubicBezTo>
                      <a:pt x="39" y="25"/>
                      <a:pt x="39" y="25"/>
                      <a:pt x="39" y="25"/>
                    </a:cubicBezTo>
                    <a:cubicBezTo>
                      <a:pt x="39" y="25"/>
                      <a:pt x="39" y="25"/>
                      <a:pt x="39" y="25"/>
                    </a:cubicBezTo>
                    <a:cubicBezTo>
                      <a:pt x="39" y="25"/>
                      <a:pt x="39" y="25"/>
                      <a:pt x="39" y="25"/>
                    </a:cubicBezTo>
                    <a:close/>
                    <a:moveTo>
                      <a:pt x="52" y="31"/>
                    </a:moveTo>
                    <a:cubicBezTo>
                      <a:pt x="52" y="31"/>
                      <a:pt x="52" y="31"/>
                      <a:pt x="52" y="31"/>
                    </a:cubicBezTo>
                    <a:cubicBezTo>
                      <a:pt x="52" y="31"/>
                      <a:pt x="52" y="31"/>
                      <a:pt x="52" y="31"/>
                    </a:cubicBezTo>
                    <a:cubicBezTo>
                      <a:pt x="52" y="31"/>
                      <a:pt x="52" y="31"/>
                      <a:pt x="52" y="31"/>
                    </a:cubicBezTo>
                    <a:cubicBezTo>
                      <a:pt x="52" y="31"/>
                      <a:pt x="52" y="31"/>
                      <a:pt x="52" y="31"/>
                    </a:cubicBezTo>
                    <a:cubicBezTo>
                      <a:pt x="52" y="31"/>
                      <a:pt x="52" y="31"/>
                      <a:pt x="52" y="31"/>
                    </a:cubicBezTo>
                    <a:cubicBezTo>
                      <a:pt x="52" y="31"/>
                      <a:pt x="52" y="31"/>
                      <a:pt x="52" y="31"/>
                    </a:cubicBezTo>
                    <a:cubicBezTo>
                      <a:pt x="52" y="31"/>
                      <a:pt x="52" y="31"/>
                      <a:pt x="52" y="31"/>
                    </a:cubicBezTo>
                    <a:cubicBezTo>
                      <a:pt x="52" y="31"/>
                      <a:pt x="52" y="31"/>
                      <a:pt x="52" y="31"/>
                    </a:cubicBezTo>
                    <a:cubicBezTo>
                      <a:pt x="53" y="31"/>
                      <a:pt x="53" y="31"/>
                      <a:pt x="53" y="31"/>
                    </a:cubicBezTo>
                    <a:cubicBezTo>
                      <a:pt x="53" y="31"/>
                      <a:pt x="53" y="31"/>
                      <a:pt x="53" y="31"/>
                    </a:cubicBezTo>
                    <a:cubicBezTo>
                      <a:pt x="53" y="31"/>
                      <a:pt x="53" y="31"/>
                      <a:pt x="53" y="31"/>
                    </a:cubicBezTo>
                    <a:cubicBezTo>
                      <a:pt x="53" y="31"/>
                      <a:pt x="53" y="31"/>
                      <a:pt x="53" y="31"/>
                    </a:cubicBezTo>
                    <a:cubicBezTo>
                      <a:pt x="53" y="31"/>
                      <a:pt x="53" y="31"/>
                      <a:pt x="53" y="31"/>
                    </a:cubicBezTo>
                    <a:cubicBezTo>
                      <a:pt x="53" y="31"/>
                      <a:pt x="53" y="31"/>
                      <a:pt x="53" y="31"/>
                    </a:cubicBezTo>
                    <a:cubicBezTo>
                      <a:pt x="53" y="31"/>
                      <a:pt x="53" y="31"/>
                      <a:pt x="53" y="31"/>
                    </a:cubicBezTo>
                    <a:cubicBezTo>
                      <a:pt x="53" y="31"/>
                      <a:pt x="53" y="31"/>
                      <a:pt x="53" y="31"/>
                    </a:cubicBezTo>
                    <a:cubicBezTo>
                      <a:pt x="53" y="31"/>
                      <a:pt x="53" y="31"/>
                      <a:pt x="53" y="31"/>
                    </a:cubicBezTo>
                    <a:cubicBezTo>
                      <a:pt x="53" y="31"/>
                      <a:pt x="53" y="31"/>
                      <a:pt x="53" y="31"/>
                    </a:cubicBezTo>
                    <a:cubicBezTo>
                      <a:pt x="53" y="32"/>
                      <a:pt x="53" y="32"/>
                      <a:pt x="53" y="32"/>
                    </a:cubicBezTo>
                    <a:cubicBezTo>
                      <a:pt x="53" y="32"/>
                      <a:pt x="53" y="32"/>
                      <a:pt x="53" y="32"/>
                    </a:cubicBezTo>
                    <a:cubicBezTo>
                      <a:pt x="53" y="32"/>
                      <a:pt x="53" y="32"/>
                      <a:pt x="53" y="32"/>
                    </a:cubicBezTo>
                    <a:cubicBezTo>
                      <a:pt x="53" y="32"/>
                      <a:pt x="53" y="32"/>
                      <a:pt x="53" y="32"/>
                    </a:cubicBezTo>
                    <a:cubicBezTo>
                      <a:pt x="53" y="32"/>
                      <a:pt x="53" y="32"/>
                      <a:pt x="53" y="32"/>
                    </a:cubicBezTo>
                    <a:cubicBezTo>
                      <a:pt x="53" y="32"/>
                      <a:pt x="53" y="32"/>
                      <a:pt x="53" y="32"/>
                    </a:cubicBezTo>
                    <a:cubicBezTo>
                      <a:pt x="54" y="32"/>
                      <a:pt x="54" y="32"/>
                      <a:pt x="54" y="32"/>
                    </a:cubicBezTo>
                    <a:cubicBezTo>
                      <a:pt x="54" y="32"/>
                      <a:pt x="54" y="32"/>
                      <a:pt x="54" y="32"/>
                    </a:cubicBezTo>
                    <a:cubicBezTo>
                      <a:pt x="54" y="32"/>
                      <a:pt x="54" y="32"/>
                      <a:pt x="54" y="32"/>
                    </a:cubicBezTo>
                    <a:cubicBezTo>
                      <a:pt x="54" y="32"/>
                      <a:pt x="54" y="32"/>
                      <a:pt x="54" y="32"/>
                    </a:cubicBezTo>
                    <a:cubicBezTo>
                      <a:pt x="54" y="32"/>
                      <a:pt x="54" y="32"/>
                      <a:pt x="54" y="32"/>
                    </a:cubicBezTo>
                    <a:cubicBezTo>
                      <a:pt x="54" y="32"/>
                      <a:pt x="54" y="32"/>
                      <a:pt x="54" y="32"/>
                    </a:cubicBezTo>
                    <a:cubicBezTo>
                      <a:pt x="54" y="32"/>
                      <a:pt x="54" y="32"/>
                      <a:pt x="54" y="32"/>
                    </a:cubicBezTo>
                    <a:cubicBezTo>
                      <a:pt x="54" y="32"/>
                      <a:pt x="54" y="32"/>
                      <a:pt x="54" y="32"/>
                    </a:cubicBezTo>
                    <a:cubicBezTo>
                      <a:pt x="54" y="32"/>
                      <a:pt x="54" y="32"/>
                      <a:pt x="54" y="32"/>
                    </a:cubicBezTo>
                    <a:cubicBezTo>
                      <a:pt x="54" y="32"/>
                      <a:pt x="54" y="32"/>
                      <a:pt x="54" y="32"/>
                    </a:cubicBezTo>
                    <a:cubicBezTo>
                      <a:pt x="54" y="32"/>
                      <a:pt x="54" y="32"/>
                      <a:pt x="54" y="32"/>
                    </a:cubicBezTo>
                    <a:cubicBezTo>
                      <a:pt x="54" y="32"/>
                      <a:pt x="54" y="32"/>
                      <a:pt x="54" y="32"/>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3" y="33"/>
                      <a:pt x="53" y="33"/>
                      <a:pt x="53" y="33"/>
                    </a:cubicBezTo>
                    <a:cubicBezTo>
                      <a:pt x="53" y="33"/>
                      <a:pt x="53" y="33"/>
                      <a:pt x="53" y="33"/>
                    </a:cubicBezTo>
                    <a:cubicBezTo>
                      <a:pt x="53" y="33"/>
                      <a:pt x="53" y="33"/>
                      <a:pt x="53" y="33"/>
                    </a:cubicBezTo>
                    <a:cubicBezTo>
                      <a:pt x="53" y="33"/>
                      <a:pt x="53" y="33"/>
                      <a:pt x="53" y="33"/>
                    </a:cubicBezTo>
                    <a:cubicBezTo>
                      <a:pt x="53" y="33"/>
                      <a:pt x="53" y="33"/>
                      <a:pt x="53" y="33"/>
                    </a:cubicBezTo>
                    <a:cubicBezTo>
                      <a:pt x="53" y="32"/>
                      <a:pt x="53" y="32"/>
                      <a:pt x="53" y="32"/>
                    </a:cubicBezTo>
                    <a:cubicBezTo>
                      <a:pt x="53" y="32"/>
                      <a:pt x="53" y="32"/>
                      <a:pt x="53" y="32"/>
                    </a:cubicBezTo>
                    <a:cubicBezTo>
                      <a:pt x="53" y="32"/>
                      <a:pt x="53" y="32"/>
                      <a:pt x="53" y="32"/>
                    </a:cubicBezTo>
                    <a:cubicBezTo>
                      <a:pt x="53" y="32"/>
                      <a:pt x="53" y="32"/>
                      <a:pt x="53" y="32"/>
                    </a:cubicBezTo>
                    <a:cubicBezTo>
                      <a:pt x="53" y="32"/>
                      <a:pt x="53" y="32"/>
                      <a:pt x="53" y="32"/>
                    </a:cubicBezTo>
                    <a:cubicBezTo>
                      <a:pt x="52" y="32"/>
                      <a:pt x="52" y="32"/>
                      <a:pt x="52" y="32"/>
                    </a:cubicBezTo>
                    <a:cubicBezTo>
                      <a:pt x="52" y="32"/>
                      <a:pt x="52" y="32"/>
                      <a:pt x="52" y="32"/>
                    </a:cubicBezTo>
                    <a:cubicBezTo>
                      <a:pt x="52" y="32"/>
                      <a:pt x="52" y="32"/>
                      <a:pt x="52" y="32"/>
                    </a:cubicBezTo>
                    <a:cubicBezTo>
                      <a:pt x="52" y="32"/>
                      <a:pt x="52" y="32"/>
                      <a:pt x="52" y="32"/>
                    </a:cubicBezTo>
                    <a:cubicBezTo>
                      <a:pt x="52" y="32"/>
                      <a:pt x="52" y="32"/>
                      <a:pt x="52" y="32"/>
                    </a:cubicBezTo>
                    <a:cubicBezTo>
                      <a:pt x="52" y="32"/>
                      <a:pt x="52" y="32"/>
                      <a:pt x="52" y="32"/>
                    </a:cubicBezTo>
                    <a:cubicBezTo>
                      <a:pt x="52" y="31"/>
                      <a:pt x="52" y="31"/>
                      <a:pt x="52" y="31"/>
                    </a:cubicBezTo>
                    <a:cubicBezTo>
                      <a:pt x="52" y="31"/>
                      <a:pt x="52" y="31"/>
                      <a:pt x="52" y="31"/>
                    </a:cubicBezTo>
                    <a:cubicBezTo>
                      <a:pt x="52" y="31"/>
                      <a:pt x="52" y="31"/>
                      <a:pt x="52" y="31"/>
                    </a:cubicBezTo>
                    <a:cubicBezTo>
                      <a:pt x="52" y="31"/>
                      <a:pt x="52" y="31"/>
                      <a:pt x="52" y="31"/>
                    </a:cubicBezTo>
                    <a:cubicBezTo>
                      <a:pt x="52" y="31"/>
                      <a:pt x="52" y="31"/>
                      <a:pt x="52" y="31"/>
                    </a:cubicBezTo>
                    <a:cubicBezTo>
                      <a:pt x="52" y="31"/>
                      <a:pt x="52" y="31"/>
                      <a:pt x="52" y="31"/>
                    </a:cubicBezTo>
                    <a:cubicBezTo>
                      <a:pt x="52" y="31"/>
                      <a:pt x="52" y="31"/>
                      <a:pt x="52" y="31"/>
                    </a:cubicBezTo>
                    <a:cubicBezTo>
                      <a:pt x="51" y="31"/>
                      <a:pt x="51" y="31"/>
                      <a:pt x="51" y="31"/>
                    </a:cubicBezTo>
                    <a:cubicBezTo>
                      <a:pt x="52" y="31"/>
                      <a:pt x="52" y="31"/>
                      <a:pt x="52" y="31"/>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51" y="30"/>
                      <a:pt x="51" y="30"/>
                      <a:pt x="51" y="30"/>
                    </a:cubicBezTo>
                    <a:cubicBezTo>
                      <a:pt x="51" y="30"/>
                      <a:pt x="51" y="30"/>
                      <a:pt x="51" y="30"/>
                    </a:cubicBezTo>
                    <a:cubicBezTo>
                      <a:pt x="51" y="30"/>
                      <a:pt x="51" y="30"/>
                      <a:pt x="51" y="30"/>
                    </a:cubicBezTo>
                    <a:cubicBezTo>
                      <a:pt x="51" y="30"/>
                      <a:pt x="51" y="30"/>
                      <a:pt x="51" y="30"/>
                    </a:cubicBezTo>
                    <a:cubicBezTo>
                      <a:pt x="51" y="30"/>
                      <a:pt x="51" y="30"/>
                      <a:pt x="51" y="30"/>
                    </a:cubicBezTo>
                    <a:cubicBezTo>
                      <a:pt x="51" y="30"/>
                      <a:pt x="51" y="30"/>
                      <a:pt x="51" y="30"/>
                    </a:cubicBezTo>
                    <a:cubicBezTo>
                      <a:pt x="51" y="30"/>
                      <a:pt x="51" y="30"/>
                      <a:pt x="51" y="30"/>
                    </a:cubicBezTo>
                    <a:cubicBezTo>
                      <a:pt x="51" y="30"/>
                      <a:pt x="51" y="30"/>
                      <a:pt x="51" y="30"/>
                    </a:cubicBezTo>
                    <a:cubicBezTo>
                      <a:pt x="52" y="30"/>
                      <a:pt x="52" y="30"/>
                      <a:pt x="52" y="30"/>
                    </a:cubicBezTo>
                    <a:cubicBezTo>
                      <a:pt x="52" y="30"/>
                      <a:pt x="52" y="30"/>
                      <a:pt x="52" y="30"/>
                    </a:cubicBezTo>
                    <a:cubicBezTo>
                      <a:pt x="52" y="30"/>
                      <a:pt x="52" y="30"/>
                      <a:pt x="52" y="30"/>
                    </a:cubicBezTo>
                    <a:cubicBezTo>
                      <a:pt x="52" y="30"/>
                      <a:pt x="52" y="30"/>
                      <a:pt x="52" y="30"/>
                    </a:cubicBezTo>
                    <a:cubicBezTo>
                      <a:pt x="52" y="30"/>
                      <a:pt x="52" y="30"/>
                      <a:pt x="52" y="30"/>
                    </a:cubicBezTo>
                    <a:cubicBezTo>
                      <a:pt x="52" y="30"/>
                      <a:pt x="52" y="30"/>
                      <a:pt x="52" y="30"/>
                    </a:cubicBezTo>
                    <a:lnTo>
                      <a:pt x="52" y="31"/>
                    </a:lnTo>
                    <a:close/>
                    <a:moveTo>
                      <a:pt x="48" y="30"/>
                    </a:moveTo>
                    <a:cubicBezTo>
                      <a:pt x="48" y="30"/>
                      <a:pt x="48" y="30"/>
                      <a:pt x="48" y="30"/>
                    </a:cubicBezTo>
                    <a:cubicBezTo>
                      <a:pt x="48" y="30"/>
                      <a:pt x="48" y="30"/>
                      <a:pt x="48" y="30"/>
                    </a:cubicBezTo>
                    <a:cubicBezTo>
                      <a:pt x="48" y="30"/>
                      <a:pt x="48" y="30"/>
                      <a:pt x="48" y="30"/>
                    </a:cubicBezTo>
                    <a:close/>
                    <a:moveTo>
                      <a:pt x="38" y="24"/>
                    </a:moveTo>
                    <a:cubicBezTo>
                      <a:pt x="38" y="24"/>
                      <a:pt x="38" y="24"/>
                      <a:pt x="38" y="24"/>
                    </a:cubicBezTo>
                    <a:cubicBezTo>
                      <a:pt x="38" y="24"/>
                      <a:pt x="38" y="24"/>
                      <a:pt x="38" y="24"/>
                    </a:cubicBezTo>
                    <a:cubicBezTo>
                      <a:pt x="38" y="24"/>
                      <a:pt x="38" y="24"/>
                      <a:pt x="38" y="24"/>
                    </a:cubicBezTo>
                    <a:cubicBezTo>
                      <a:pt x="39" y="24"/>
                      <a:pt x="39" y="24"/>
                      <a:pt x="39" y="24"/>
                    </a:cubicBezTo>
                    <a:lnTo>
                      <a:pt x="38" y="24"/>
                    </a:lnTo>
                    <a:close/>
                    <a:moveTo>
                      <a:pt x="43" y="27"/>
                    </a:moveTo>
                    <a:cubicBezTo>
                      <a:pt x="43" y="27"/>
                      <a:pt x="43" y="27"/>
                      <a:pt x="43" y="27"/>
                    </a:cubicBezTo>
                    <a:cubicBezTo>
                      <a:pt x="44" y="27"/>
                      <a:pt x="44" y="27"/>
                      <a:pt x="44" y="27"/>
                    </a:cubicBezTo>
                    <a:cubicBezTo>
                      <a:pt x="44" y="27"/>
                      <a:pt x="44" y="27"/>
                      <a:pt x="44" y="27"/>
                    </a:cubicBezTo>
                    <a:cubicBezTo>
                      <a:pt x="43" y="27"/>
                      <a:pt x="43" y="27"/>
                      <a:pt x="43" y="27"/>
                    </a:cubicBezTo>
                    <a:cubicBezTo>
                      <a:pt x="43" y="27"/>
                      <a:pt x="43" y="27"/>
                      <a:pt x="43"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3" y="27"/>
                      <a:pt x="43" y="27"/>
                      <a:pt x="43" y="27"/>
                    </a:cubicBezTo>
                    <a:cubicBezTo>
                      <a:pt x="43" y="27"/>
                      <a:pt x="43" y="27"/>
                      <a:pt x="43" y="27"/>
                    </a:cubicBezTo>
                    <a:cubicBezTo>
                      <a:pt x="43" y="27"/>
                      <a:pt x="43" y="27"/>
                      <a:pt x="43" y="27"/>
                    </a:cubicBezTo>
                    <a:close/>
                    <a:moveTo>
                      <a:pt x="79" y="47"/>
                    </a:moveTo>
                    <a:cubicBezTo>
                      <a:pt x="79" y="47"/>
                      <a:pt x="79" y="47"/>
                      <a:pt x="79" y="47"/>
                    </a:cubicBezTo>
                    <a:cubicBezTo>
                      <a:pt x="79" y="47"/>
                      <a:pt x="79" y="47"/>
                      <a:pt x="79" y="47"/>
                    </a:cubicBezTo>
                    <a:cubicBezTo>
                      <a:pt x="79" y="47"/>
                      <a:pt x="79" y="47"/>
                      <a:pt x="79" y="47"/>
                    </a:cubicBezTo>
                    <a:cubicBezTo>
                      <a:pt x="79" y="47"/>
                      <a:pt x="79" y="47"/>
                      <a:pt x="79" y="47"/>
                    </a:cubicBezTo>
                    <a:cubicBezTo>
                      <a:pt x="79" y="47"/>
                      <a:pt x="79" y="47"/>
                      <a:pt x="79" y="47"/>
                    </a:cubicBezTo>
                    <a:cubicBezTo>
                      <a:pt x="79" y="47"/>
                      <a:pt x="79" y="47"/>
                      <a:pt x="79" y="47"/>
                    </a:cubicBezTo>
                    <a:cubicBezTo>
                      <a:pt x="79" y="47"/>
                      <a:pt x="79" y="47"/>
                      <a:pt x="79" y="47"/>
                    </a:cubicBezTo>
                    <a:cubicBezTo>
                      <a:pt x="79" y="47"/>
                      <a:pt x="79" y="47"/>
                      <a:pt x="79" y="47"/>
                    </a:cubicBezTo>
                    <a:cubicBezTo>
                      <a:pt x="79" y="47"/>
                      <a:pt x="79" y="47"/>
                      <a:pt x="79" y="47"/>
                    </a:cubicBezTo>
                    <a:cubicBezTo>
                      <a:pt x="79" y="47"/>
                      <a:pt x="79" y="47"/>
                      <a:pt x="79" y="47"/>
                    </a:cubicBezTo>
                    <a:close/>
                    <a:moveTo>
                      <a:pt x="51" y="31"/>
                    </a:moveTo>
                    <a:cubicBezTo>
                      <a:pt x="51" y="31"/>
                      <a:pt x="51" y="31"/>
                      <a:pt x="51" y="31"/>
                    </a:cubicBezTo>
                    <a:cubicBezTo>
                      <a:pt x="52" y="31"/>
                      <a:pt x="52" y="31"/>
                      <a:pt x="52" y="31"/>
                    </a:cubicBezTo>
                    <a:cubicBezTo>
                      <a:pt x="52" y="31"/>
                      <a:pt x="52" y="31"/>
                      <a:pt x="52" y="31"/>
                    </a:cubicBezTo>
                    <a:cubicBezTo>
                      <a:pt x="52" y="31"/>
                      <a:pt x="52" y="31"/>
                      <a:pt x="52" y="31"/>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lose/>
                    <a:moveTo>
                      <a:pt x="35" y="22"/>
                    </a:moveTo>
                    <a:cubicBezTo>
                      <a:pt x="35" y="22"/>
                      <a:pt x="35" y="22"/>
                      <a:pt x="35" y="22"/>
                    </a:cubicBezTo>
                    <a:cubicBezTo>
                      <a:pt x="36" y="22"/>
                      <a:pt x="36" y="22"/>
                      <a:pt x="36" y="22"/>
                    </a:cubicBezTo>
                    <a:cubicBezTo>
                      <a:pt x="36" y="22"/>
                      <a:pt x="36" y="22"/>
                      <a:pt x="36" y="22"/>
                    </a:cubicBezTo>
                    <a:cubicBezTo>
                      <a:pt x="36" y="21"/>
                      <a:pt x="36" y="21"/>
                      <a:pt x="36" y="21"/>
                    </a:cubicBezTo>
                    <a:cubicBezTo>
                      <a:pt x="35" y="21"/>
                      <a:pt x="35" y="21"/>
                      <a:pt x="35" y="21"/>
                    </a:cubicBezTo>
                    <a:lnTo>
                      <a:pt x="35" y="22"/>
                    </a:lnTo>
                    <a:close/>
                    <a:moveTo>
                      <a:pt x="42" y="26"/>
                    </a:moveTo>
                    <a:cubicBezTo>
                      <a:pt x="42" y="26"/>
                      <a:pt x="42" y="26"/>
                      <a:pt x="42" y="26"/>
                    </a:cubicBezTo>
                    <a:cubicBezTo>
                      <a:pt x="42" y="25"/>
                      <a:pt x="42" y="25"/>
                      <a:pt x="42" y="25"/>
                    </a:cubicBezTo>
                    <a:cubicBezTo>
                      <a:pt x="42" y="26"/>
                      <a:pt x="42" y="26"/>
                      <a:pt x="42" y="26"/>
                    </a:cubicBezTo>
                    <a:cubicBezTo>
                      <a:pt x="42" y="26"/>
                      <a:pt x="42" y="26"/>
                      <a:pt x="42" y="26"/>
                    </a:cubicBezTo>
                    <a:cubicBezTo>
                      <a:pt x="42" y="26"/>
                      <a:pt x="42" y="26"/>
                      <a:pt x="42" y="26"/>
                    </a:cubicBezTo>
                    <a:close/>
                    <a:moveTo>
                      <a:pt x="45" y="27"/>
                    </a:move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lose/>
                    <a:moveTo>
                      <a:pt x="35" y="20"/>
                    </a:moveTo>
                    <a:cubicBezTo>
                      <a:pt x="35" y="20"/>
                      <a:pt x="35" y="20"/>
                      <a:pt x="35" y="20"/>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0"/>
                      <a:pt x="35" y="20"/>
                      <a:pt x="35" y="20"/>
                    </a:cubicBezTo>
                    <a:close/>
                    <a:moveTo>
                      <a:pt x="51" y="30"/>
                    </a:moveTo>
                    <a:cubicBezTo>
                      <a:pt x="51" y="30"/>
                      <a:pt x="51" y="30"/>
                      <a:pt x="51" y="30"/>
                    </a:cubicBezTo>
                    <a:cubicBezTo>
                      <a:pt x="51" y="30"/>
                      <a:pt x="51" y="30"/>
                      <a:pt x="51" y="30"/>
                    </a:cubicBezTo>
                    <a:cubicBezTo>
                      <a:pt x="51" y="30"/>
                      <a:pt x="51" y="30"/>
                      <a:pt x="51" y="30"/>
                    </a:cubicBezTo>
                    <a:cubicBezTo>
                      <a:pt x="51" y="30"/>
                      <a:pt x="51" y="30"/>
                      <a:pt x="51" y="30"/>
                    </a:cubicBezTo>
                    <a:cubicBezTo>
                      <a:pt x="51" y="30"/>
                      <a:pt x="51" y="30"/>
                      <a:pt x="51" y="30"/>
                    </a:cubicBezTo>
                    <a:cubicBezTo>
                      <a:pt x="51" y="30"/>
                      <a:pt x="51" y="30"/>
                      <a:pt x="51" y="30"/>
                    </a:cubicBezTo>
                    <a:cubicBezTo>
                      <a:pt x="51" y="30"/>
                      <a:pt x="51" y="30"/>
                      <a:pt x="51" y="30"/>
                    </a:cubicBezTo>
                    <a:cubicBezTo>
                      <a:pt x="51" y="30"/>
                      <a:pt x="51" y="30"/>
                      <a:pt x="51" y="30"/>
                    </a:cubicBezTo>
                    <a:cubicBezTo>
                      <a:pt x="51" y="30"/>
                      <a:pt x="51" y="30"/>
                      <a:pt x="51" y="30"/>
                    </a:cubicBezTo>
                    <a:cubicBezTo>
                      <a:pt x="51" y="30"/>
                      <a:pt x="51" y="30"/>
                      <a:pt x="51" y="30"/>
                    </a:cubicBezTo>
                    <a:close/>
                    <a:moveTo>
                      <a:pt x="47" y="28"/>
                    </a:move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lose/>
                    <a:moveTo>
                      <a:pt x="35" y="21"/>
                    </a:moveTo>
                    <a:cubicBezTo>
                      <a:pt x="35" y="21"/>
                      <a:pt x="35" y="21"/>
                      <a:pt x="35" y="21"/>
                    </a:cubicBezTo>
                    <a:cubicBezTo>
                      <a:pt x="36" y="21"/>
                      <a:pt x="36" y="21"/>
                      <a:pt x="36" y="21"/>
                    </a:cubicBezTo>
                    <a:cubicBezTo>
                      <a:pt x="36" y="21"/>
                      <a:pt x="36" y="21"/>
                      <a:pt x="36" y="21"/>
                    </a:cubicBezTo>
                    <a:cubicBezTo>
                      <a:pt x="36" y="21"/>
                      <a:pt x="36" y="21"/>
                      <a:pt x="36" y="21"/>
                    </a:cubicBezTo>
                    <a:cubicBezTo>
                      <a:pt x="35" y="21"/>
                      <a:pt x="35" y="21"/>
                      <a:pt x="35" y="21"/>
                    </a:cubicBezTo>
                    <a:close/>
                    <a:moveTo>
                      <a:pt x="51" y="29"/>
                    </a:moveTo>
                    <a:cubicBezTo>
                      <a:pt x="51" y="29"/>
                      <a:pt x="51" y="29"/>
                      <a:pt x="51" y="29"/>
                    </a:cubicBezTo>
                    <a:cubicBezTo>
                      <a:pt x="51" y="30"/>
                      <a:pt x="51" y="30"/>
                      <a:pt x="51" y="30"/>
                    </a:cubicBezTo>
                    <a:cubicBezTo>
                      <a:pt x="51" y="30"/>
                      <a:pt x="51" y="30"/>
                      <a:pt x="51" y="30"/>
                    </a:cubicBezTo>
                    <a:cubicBezTo>
                      <a:pt x="51" y="30"/>
                      <a:pt x="51" y="30"/>
                      <a:pt x="51" y="30"/>
                    </a:cubicBezTo>
                    <a:cubicBezTo>
                      <a:pt x="51" y="30"/>
                      <a:pt x="51" y="30"/>
                      <a:pt x="51" y="30"/>
                    </a:cubicBezTo>
                    <a:cubicBezTo>
                      <a:pt x="51" y="30"/>
                      <a:pt x="51" y="30"/>
                      <a:pt x="51" y="30"/>
                    </a:cubicBezTo>
                    <a:cubicBezTo>
                      <a:pt x="51" y="30"/>
                      <a:pt x="51" y="30"/>
                      <a:pt x="51" y="30"/>
                    </a:cubicBezTo>
                    <a:cubicBezTo>
                      <a:pt x="51" y="30"/>
                      <a:pt x="51" y="30"/>
                      <a:pt x="51" y="30"/>
                    </a:cubicBezTo>
                    <a:lnTo>
                      <a:pt x="51" y="29"/>
                    </a:lnTo>
                    <a:close/>
                    <a:moveTo>
                      <a:pt x="51" y="29"/>
                    </a:moveTo>
                    <a:cubicBezTo>
                      <a:pt x="51" y="29"/>
                      <a:pt x="51" y="29"/>
                      <a:pt x="51" y="29"/>
                    </a:cubicBezTo>
                    <a:cubicBezTo>
                      <a:pt x="51" y="29"/>
                      <a:pt x="51" y="29"/>
                      <a:pt x="51" y="29"/>
                    </a:cubicBezTo>
                    <a:cubicBezTo>
                      <a:pt x="51" y="29"/>
                      <a:pt x="51" y="29"/>
                      <a:pt x="51" y="29"/>
                    </a:cubicBezTo>
                    <a:cubicBezTo>
                      <a:pt x="51" y="29"/>
                      <a:pt x="51" y="29"/>
                      <a:pt x="51" y="29"/>
                    </a:cubicBezTo>
                    <a:cubicBezTo>
                      <a:pt x="51" y="29"/>
                      <a:pt x="51" y="29"/>
                      <a:pt x="51" y="29"/>
                    </a:cubicBezTo>
                    <a:cubicBezTo>
                      <a:pt x="51" y="29"/>
                      <a:pt x="51" y="29"/>
                      <a:pt x="51" y="29"/>
                    </a:cubicBezTo>
                    <a:cubicBezTo>
                      <a:pt x="51" y="29"/>
                      <a:pt x="51" y="29"/>
                      <a:pt x="51" y="29"/>
                    </a:cubicBezTo>
                    <a:cubicBezTo>
                      <a:pt x="51" y="29"/>
                      <a:pt x="51" y="29"/>
                      <a:pt x="51" y="29"/>
                    </a:cubicBezTo>
                    <a:cubicBezTo>
                      <a:pt x="50" y="29"/>
                      <a:pt x="50" y="29"/>
                      <a:pt x="50" y="29"/>
                    </a:cubicBezTo>
                    <a:cubicBezTo>
                      <a:pt x="50" y="29"/>
                      <a:pt x="50" y="29"/>
                      <a:pt x="50" y="29"/>
                    </a:cubicBezTo>
                    <a:cubicBezTo>
                      <a:pt x="50" y="29"/>
                      <a:pt x="50" y="29"/>
                      <a:pt x="50" y="29"/>
                    </a:cubicBezTo>
                    <a:cubicBezTo>
                      <a:pt x="50" y="29"/>
                      <a:pt x="50" y="29"/>
                      <a:pt x="50" y="29"/>
                    </a:cubicBezTo>
                    <a:cubicBezTo>
                      <a:pt x="50" y="29"/>
                      <a:pt x="50" y="29"/>
                      <a:pt x="50" y="29"/>
                    </a:cubicBezTo>
                    <a:cubicBezTo>
                      <a:pt x="50" y="29"/>
                      <a:pt x="50" y="29"/>
                      <a:pt x="50" y="29"/>
                    </a:cubicBezTo>
                    <a:cubicBezTo>
                      <a:pt x="50" y="29"/>
                      <a:pt x="50" y="29"/>
                      <a:pt x="50" y="29"/>
                    </a:cubicBezTo>
                    <a:cubicBezTo>
                      <a:pt x="50" y="29"/>
                      <a:pt x="50" y="29"/>
                      <a:pt x="50" y="29"/>
                    </a:cubicBezTo>
                    <a:cubicBezTo>
                      <a:pt x="50" y="29"/>
                      <a:pt x="50" y="29"/>
                      <a:pt x="50" y="29"/>
                    </a:cubicBezTo>
                    <a:cubicBezTo>
                      <a:pt x="50" y="29"/>
                      <a:pt x="50" y="29"/>
                      <a:pt x="50" y="29"/>
                    </a:cubicBezTo>
                    <a:cubicBezTo>
                      <a:pt x="50" y="29"/>
                      <a:pt x="50" y="29"/>
                      <a:pt x="50" y="29"/>
                    </a:cubicBezTo>
                    <a:cubicBezTo>
                      <a:pt x="50" y="29"/>
                      <a:pt x="50" y="29"/>
                      <a:pt x="50" y="29"/>
                    </a:cubicBezTo>
                    <a:cubicBezTo>
                      <a:pt x="50" y="29"/>
                      <a:pt x="50" y="29"/>
                      <a:pt x="50" y="29"/>
                    </a:cubicBezTo>
                    <a:cubicBezTo>
                      <a:pt x="50" y="29"/>
                      <a:pt x="50" y="29"/>
                      <a:pt x="50" y="29"/>
                    </a:cubicBezTo>
                    <a:cubicBezTo>
                      <a:pt x="51" y="29"/>
                      <a:pt x="51" y="29"/>
                      <a:pt x="51" y="29"/>
                    </a:cubicBezTo>
                    <a:cubicBezTo>
                      <a:pt x="51" y="29"/>
                      <a:pt x="51" y="29"/>
                      <a:pt x="51" y="29"/>
                    </a:cubicBezTo>
                    <a:cubicBezTo>
                      <a:pt x="51" y="29"/>
                      <a:pt x="51" y="29"/>
                      <a:pt x="51" y="29"/>
                    </a:cubicBezTo>
                    <a:close/>
                    <a:moveTo>
                      <a:pt x="46" y="27"/>
                    </a:moveTo>
                    <a:cubicBezTo>
                      <a:pt x="46" y="27"/>
                      <a:pt x="46" y="27"/>
                      <a:pt x="46" y="27"/>
                    </a:cubicBezTo>
                    <a:cubicBezTo>
                      <a:pt x="46" y="27"/>
                      <a:pt x="46" y="27"/>
                      <a:pt x="46" y="27"/>
                    </a:cubicBezTo>
                    <a:cubicBezTo>
                      <a:pt x="47" y="27"/>
                      <a:pt x="47" y="27"/>
                      <a:pt x="47" y="27"/>
                    </a:cubicBezTo>
                    <a:cubicBezTo>
                      <a:pt x="47" y="27"/>
                      <a:pt x="47" y="27"/>
                      <a:pt x="47" y="27"/>
                    </a:cubicBezTo>
                    <a:lnTo>
                      <a:pt x="46" y="27"/>
                    </a:lnTo>
                    <a:close/>
                    <a:moveTo>
                      <a:pt x="49" y="28"/>
                    </a:move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8" y="28"/>
                      <a:pt x="48" y="28"/>
                      <a:pt x="48" y="28"/>
                    </a:cubicBezTo>
                    <a:cubicBezTo>
                      <a:pt x="48" y="28"/>
                      <a:pt x="48" y="28"/>
                      <a:pt x="48" y="28"/>
                    </a:cubicBezTo>
                    <a:cubicBezTo>
                      <a:pt x="49" y="28"/>
                      <a:pt x="49" y="28"/>
                      <a:pt x="49" y="28"/>
                    </a:cubicBezTo>
                    <a:cubicBezTo>
                      <a:pt x="49" y="28"/>
                      <a:pt x="49" y="28"/>
                      <a:pt x="49" y="28"/>
                    </a:cubicBezTo>
                    <a:cubicBezTo>
                      <a:pt x="49" y="29"/>
                      <a:pt x="49" y="29"/>
                      <a:pt x="49" y="29"/>
                    </a:cubicBezTo>
                    <a:cubicBezTo>
                      <a:pt x="49" y="29"/>
                      <a:pt x="49" y="29"/>
                      <a:pt x="49" y="29"/>
                    </a:cubicBezTo>
                    <a:cubicBezTo>
                      <a:pt x="49" y="29"/>
                      <a:pt x="49" y="29"/>
                      <a:pt x="49" y="29"/>
                    </a:cubicBezTo>
                    <a:cubicBezTo>
                      <a:pt x="49" y="29"/>
                      <a:pt x="49" y="29"/>
                      <a:pt x="49" y="29"/>
                    </a:cubicBezTo>
                    <a:cubicBezTo>
                      <a:pt x="49" y="29"/>
                      <a:pt x="49" y="29"/>
                      <a:pt x="49" y="29"/>
                    </a:cubicBezTo>
                    <a:cubicBezTo>
                      <a:pt x="49" y="29"/>
                      <a:pt x="49" y="29"/>
                      <a:pt x="49" y="29"/>
                    </a:cubicBezTo>
                    <a:cubicBezTo>
                      <a:pt x="50" y="29"/>
                      <a:pt x="50" y="29"/>
                      <a:pt x="50" y="29"/>
                    </a:cubicBezTo>
                    <a:cubicBezTo>
                      <a:pt x="50" y="29"/>
                      <a:pt x="50" y="29"/>
                      <a:pt x="50" y="29"/>
                    </a:cubicBezTo>
                    <a:cubicBezTo>
                      <a:pt x="49" y="29"/>
                      <a:pt x="49" y="29"/>
                      <a:pt x="49" y="29"/>
                    </a:cubicBezTo>
                    <a:cubicBezTo>
                      <a:pt x="49" y="28"/>
                      <a:pt x="49" y="28"/>
                      <a:pt x="49" y="28"/>
                    </a:cubicBezTo>
                    <a:cubicBezTo>
                      <a:pt x="49" y="28"/>
                      <a:pt x="49" y="28"/>
                      <a:pt x="49" y="28"/>
                    </a:cubicBezTo>
                    <a:close/>
                    <a:moveTo>
                      <a:pt x="48" y="28"/>
                    </a:moveTo>
                    <a:cubicBezTo>
                      <a:pt x="48" y="28"/>
                      <a:pt x="48" y="28"/>
                      <a:pt x="48" y="28"/>
                    </a:cubicBezTo>
                    <a:cubicBezTo>
                      <a:pt x="48" y="28"/>
                      <a:pt x="48" y="28"/>
                      <a:pt x="48" y="28"/>
                    </a:cubicBezTo>
                    <a:cubicBezTo>
                      <a:pt x="48" y="28"/>
                      <a:pt x="48" y="28"/>
                      <a:pt x="48" y="28"/>
                    </a:cubicBezTo>
                    <a:cubicBezTo>
                      <a:pt x="48" y="28"/>
                      <a:pt x="48" y="28"/>
                      <a:pt x="48" y="28"/>
                    </a:cubicBezTo>
                    <a:close/>
                    <a:moveTo>
                      <a:pt x="48" y="28"/>
                    </a:moveTo>
                    <a:cubicBezTo>
                      <a:pt x="48" y="28"/>
                      <a:pt x="48" y="28"/>
                      <a:pt x="48" y="28"/>
                    </a:cubicBezTo>
                    <a:cubicBezTo>
                      <a:pt x="48" y="28"/>
                      <a:pt x="48" y="28"/>
                      <a:pt x="48" y="28"/>
                    </a:cubicBezTo>
                    <a:cubicBezTo>
                      <a:pt x="48" y="28"/>
                      <a:pt x="48" y="28"/>
                      <a:pt x="48" y="28"/>
                    </a:cubicBezTo>
                    <a:cubicBezTo>
                      <a:pt x="48" y="28"/>
                      <a:pt x="48" y="28"/>
                      <a:pt x="48" y="28"/>
                    </a:cubicBezTo>
                    <a:close/>
                    <a:moveTo>
                      <a:pt x="48" y="28"/>
                    </a:move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8"/>
                    </a:cubicBezTo>
                    <a:close/>
                    <a:moveTo>
                      <a:pt x="49" y="27"/>
                    </a:move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8" y="27"/>
                      <a:pt x="48" y="27"/>
                      <a:pt x="48" y="27"/>
                    </a:cubicBezTo>
                    <a:cubicBezTo>
                      <a:pt x="48" y="27"/>
                      <a:pt x="48" y="27"/>
                      <a:pt x="48" y="27"/>
                    </a:cubicBezTo>
                    <a:cubicBezTo>
                      <a:pt x="48" y="27"/>
                      <a:pt x="48" y="27"/>
                      <a:pt x="48" y="27"/>
                    </a:cubicBezTo>
                    <a:cubicBezTo>
                      <a:pt x="48" y="28"/>
                      <a:pt x="48" y="28"/>
                      <a:pt x="48" y="28"/>
                    </a:cubicBezTo>
                    <a:cubicBezTo>
                      <a:pt x="48" y="27"/>
                      <a:pt x="48" y="27"/>
                      <a:pt x="48" y="27"/>
                    </a:cubicBezTo>
                    <a:cubicBezTo>
                      <a:pt x="48" y="28"/>
                      <a:pt x="48" y="28"/>
                      <a:pt x="48" y="28"/>
                    </a:cubicBezTo>
                    <a:cubicBezTo>
                      <a:pt x="48" y="28"/>
                      <a:pt x="48" y="28"/>
                      <a:pt x="48" y="28"/>
                    </a:cubicBezTo>
                    <a:cubicBezTo>
                      <a:pt x="48" y="28"/>
                      <a:pt x="48" y="28"/>
                      <a:pt x="48" y="28"/>
                    </a:cubicBezTo>
                    <a:cubicBezTo>
                      <a:pt x="47" y="27"/>
                      <a:pt x="47" y="27"/>
                      <a:pt x="47" y="27"/>
                    </a:cubicBezTo>
                    <a:cubicBezTo>
                      <a:pt x="47" y="27"/>
                      <a:pt x="47" y="27"/>
                      <a:pt x="47" y="27"/>
                    </a:cubicBezTo>
                    <a:cubicBezTo>
                      <a:pt x="47" y="27"/>
                      <a:pt x="47" y="27"/>
                      <a:pt x="47" y="27"/>
                    </a:cubicBezTo>
                    <a:cubicBezTo>
                      <a:pt x="47" y="27"/>
                      <a:pt x="47" y="27"/>
                      <a:pt x="47" y="27"/>
                    </a:cubicBezTo>
                    <a:cubicBezTo>
                      <a:pt x="47" y="27"/>
                      <a:pt x="47" y="27"/>
                      <a:pt x="47" y="27"/>
                    </a:cubicBezTo>
                    <a:cubicBezTo>
                      <a:pt x="47" y="27"/>
                      <a:pt x="47" y="27"/>
                      <a:pt x="47" y="27"/>
                    </a:cubicBezTo>
                    <a:cubicBezTo>
                      <a:pt x="47" y="27"/>
                      <a:pt x="47" y="27"/>
                      <a:pt x="47" y="27"/>
                    </a:cubicBezTo>
                    <a:cubicBezTo>
                      <a:pt x="47" y="27"/>
                      <a:pt x="47" y="27"/>
                      <a:pt x="47" y="27"/>
                    </a:cubicBezTo>
                    <a:cubicBezTo>
                      <a:pt x="47" y="27"/>
                      <a:pt x="47" y="27"/>
                      <a:pt x="47" y="27"/>
                    </a:cubicBezTo>
                    <a:cubicBezTo>
                      <a:pt x="47" y="27"/>
                      <a:pt x="47" y="27"/>
                      <a:pt x="47" y="27"/>
                    </a:cubicBezTo>
                    <a:cubicBezTo>
                      <a:pt x="47" y="27"/>
                      <a:pt x="47" y="27"/>
                      <a:pt x="47" y="27"/>
                    </a:cubicBezTo>
                    <a:cubicBezTo>
                      <a:pt x="48" y="27"/>
                      <a:pt x="48" y="27"/>
                      <a:pt x="48" y="27"/>
                    </a:cubicBezTo>
                    <a:cubicBezTo>
                      <a:pt x="48" y="27"/>
                      <a:pt x="48" y="27"/>
                      <a:pt x="48" y="27"/>
                    </a:cubicBezTo>
                    <a:cubicBezTo>
                      <a:pt x="48" y="27"/>
                      <a:pt x="48" y="27"/>
                      <a:pt x="48" y="27"/>
                    </a:cubicBezTo>
                    <a:cubicBezTo>
                      <a:pt x="48" y="27"/>
                      <a:pt x="48" y="27"/>
                      <a:pt x="48" y="27"/>
                    </a:cubicBezTo>
                    <a:cubicBezTo>
                      <a:pt x="48" y="27"/>
                      <a:pt x="48" y="27"/>
                      <a:pt x="48" y="27"/>
                    </a:cubicBezTo>
                    <a:cubicBezTo>
                      <a:pt x="48" y="27"/>
                      <a:pt x="48" y="27"/>
                      <a:pt x="48" y="27"/>
                    </a:cubicBezTo>
                    <a:cubicBezTo>
                      <a:pt x="48" y="27"/>
                      <a:pt x="48" y="27"/>
                      <a:pt x="48" y="27"/>
                    </a:cubicBezTo>
                    <a:cubicBezTo>
                      <a:pt x="48" y="27"/>
                      <a:pt x="48" y="27"/>
                      <a:pt x="48" y="27"/>
                    </a:cubicBezTo>
                    <a:cubicBezTo>
                      <a:pt x="48" y="27"/>
                      <a:pt x="48" y="27"/>
                      <a:pt x="48"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lose/>
                    <a:moveTo>
                      <a:pt x="34" y="20"/>
                    </a:move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5" y="20"/>
                      <a:pt x="35" y="20"/>
                      <a:pt x="35" y="20"/>
                    </a:cubicBezTo>
                    <a:cubicBezTo>
                      <a:pt x="34" y="20"/>
                      <a:pt x="34" y="20"/>
                      <a:pt x="34"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4" y="20"/>
                      <a:pt x="34" y="20"/>
                      <a:pt x="34" y="20"/>
                    </a:cubicBezTo>
                    <a:close/>
                    <a:moveTo>
                      <a:pt x="39" y="22"/>
                    </a:moveTo>
                    <a:cubicBezTo>
                      <a:pt x="39" y="22"/>
                      <a:pt x="39" y="22"/>
                      <a:pt x="39" y="22"/>
                    </a:cubicBezTo>
                    <a:cubicBezTo>
                      <a:pt x="38" y="22"/>
                      <a:pt x="38" y="22"/>
                      <a:pt x="38" y="22"/>
                    </a:cubicBezTo>
                    <a:cubicBezTo>
                      <a:pt x="38" y="22"/>
                      <a:pt x="38" y="22"/>
                      <a:pt x="38" y="22"/>
                    </a:cubicBezTo>
                    <a:cubicBezTo>
                      <a:pt x="38" y="22"/>
                      <a:pt x="38" y="22"/>
                      <a:pt x="38" y="22"/>
                    </a:cubicBezTo>
                    <a:lnTo>
                      <a:pt x="39" y="22"/>
                    </a:lnTo>
                    <a:close/>
                    <a:moveTo>
                      <a:pt x="35" y="20"/>
                    </a:move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lose/>
                    <a:moveTo>
                      <a:pt x="50" y="28"/>
                    </a:moveTo>
                    <a:cubicBezTo>
                      <a:pt x="50" y="28"/>
                      <a:pt x="50" y="28"/>
                      <a:pt x="50" y="28"/>
                    </a:cubicBezTo>
                    <a:cubicBezTo>
                      <a:pt x="50" y="28"/>
                      <a:pt x="50" y="28"/>
                      <a:pt x="50" y="28"/>
                    </a:cubicBezTo>
                    <a:cubicBezTo>
                      <a:pt x="50" y="28"/>
                      <a:pt x="50" y="28"/>
                      <a:pt x="50" y="28"/>
                    </a:cubicBezTo>
                    <a:cubicBezTo>
                      <a:pt x="50" y="28"/>
                      <a:pt x="50" y="28"/>
                      <a:pt x="50" y="28"/>
                    </a:cubicBezTo>
                    <a:cubicBezTo>
                      <a:pt x="50" y="28"/>
                      <a:pt x="50" y="28"/>
                      <a:pt x="50" y="28"/>
                    </a:cubicBezTo>
                    <a:cubicBezTo>
                      <a:pt x="50" y="28"/>
                      <a:pt x="50" y="28"/>
                      <a:pt x="50" y="28"/>
                    </a:cubicBezTo>
                    <a:cubicBezTo>
                      <a:pt x="50" y="28"/>
                      <a:pt x="50" y="28"/>
                      <a:pt x="50" y="28"/>
                    </a:cubicBezTo>
                    <a:cubicBezTo>
                      <a:pt x="50" y="28"/>
                      <a:pt x="50" y="28"/>
                      <a:pt x="50" y="28"/>
                    </a:cubicBezTo>
                    <a:cubicBezTo>
                      <a:pt x="50" y="28"/>
                      <a:pt x="50" y="28"/>
                      <a:pt x="50" y="28"/>
                    </a:cubicBezTo>
                    <a:close/>
                    <a:moveTo>
                      <a:pt x="38" y="22"/>
                    </a:moveTo>
                    <a:cubicBezTo>
                      <a:pt x="38" y="22"/>
                      <a:pt x="38" y="22"/>
                      <a:pt x="38" y="22"/>
                    </a:cubicBezTo>
                    <a:cubicBezTo>
                      <a:pt x="38" y="22"/>
                      <a:pt x="38" y="22"/>
                      <a:pt x="38" y="22"/>
                    </a:cubicBezTo>
                    <a:cubicBezTo>
                      <a:pt x="38" y="22"/>
                      <a:pt x="38" y="22"/>
                      <a:pt x="38" y="22"/>
                    </a:cubicBezTo>
                    <a:cubicBezTo>
                      <a:pt x="38" y="22"/>
                      <a:pt x="38" y="22"/>
                      <a:pt x="38" y="22"/>
                    </a:cubicBezTo>
                    <a:cubicBezTo>
                      <a:pt x="38" y="22"/>
                      <a:pt x="38" y="22"/>
                      <a:pt x="38" y="22"/>
                    </a:cubicBezTo>
                    <a:cubicBezTo>
                      <a:pt x="38" y="22"/>
                      <a:pt x="38" y="22"/>
                      <a:pt x="38" y="22"/>
                    </a:cubicBezTo>
                    <a:cubicBezTo>
                      <a:pt x="38" y="22"/>
                      <a:pt x="38" y="22"/>
                      <a:pt x="38" y="22"/>
                    </a:cubicBezTo>
                    <a:cubicBezTo>
                      <a:pt x="38" y="22"/>
                      <a:pt x="38" y="22"/>
                      <a:pt x="38" y="22"/>
                    </a:cubicBezTo>
                    <a:close/>
                    <a:moveTo>
                      <a:pt x="35" y="19"/>
                    </a:move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4" y="19"/>
                      <a:pt x="34" y="19"/>
                      <a:pt x="34" y="19"/>
                    </a:cubicBezTo>
                    <a:cubicBezTo>
                      <a:pt x="34" y="19"/>
                      <a:pt x="34" y="19"/>
                      <a:pt x="34" y="19"/>
                    </a:cubicBezTo>
                    <a:lnTo>
                      <a:pt x="35" y="19"/>
                    </a:lnTo>
                    <a:close/>
                    <a:moveTo>
                      <a:pt x="42" y="13"/>
                    </a:moveTo>
                    <a:cubicBezTo>
                      <a:pt x="42" y="13"/>
                      <a:pt x="42" y="13"/>
                      <a:pt x="42" y="13"/>
                    </a:cubicBezTo>
                    <a:cubicBezTo>
                      <a:pt x="42" y="13"/>
                      <a:pt x="42" y="13"/>
                      <a:pt x="42" y="13"/>
                    </a:cubicBezTo>
                    <a:cubicBezTo>
                      <a:pt x="42" y="13"/>
                      <a:pt x="42" y="13"/>
                      <a:pt x="42" y="13"/>
                    </a:cubicBezTo>
                    <a:cubicBezTo>
                      <a:pt x="42" y="13"/>
                      <a:pt x="42" y="13"/>
                      <a:pt x="42" y="13"/>
                    </a:cubicBezTo>
                    <a:cubicBezTo>
                      <a:pt x="43" y="13"/>
                      <a:pt x="43" y="13"/>
                      <a:pt x="43" y="13"/>
                    </a:cubicBezTo>
                    <a:cubicBezTo>
                      <a:pt x="43" y="13"/>
                      <a:pt x="43" y="13"/>
                      <a:pt x="43" y="13"/>
                    </a:cubicBezTo>
                    <a:cubicBezTo>
                      <a:pt x="43" y="12"/>
                      <a:pt x="43" y="12"/>
                      <a:pt x="43" y="12"/>
                    </a:cubicBezTo>
                    <a:cubicBezTo>
                      <a:pt x="43" y="12"/>
                      <a:pt x="43" y="12"/>
                      <a:pt x="43" y="12"/>
                    </a:cubicBezTo>
                    <a:cubicBezTo>
                      <a:pt x="43" y="12"/>
                      <a:pt x="43" y="12"/>
                      <a:pt x="43" y="12"/>
                    </a:cubicBezTo>
                    <a:cubicBezTo>
                      <a:pt x="43" y="12"/>
                      <a:pt x="43" y="12"/>
                      <a:pt x="43" y="12"/>
                    </a:cubicBezTo>
                    <a:cubicBezTo>
                      <a:pt x="43" y="12"/>
                      <a:pt x="43" y="12"/>
                      <a:pt x="43" y="12"/>
                    </a:cubicBezTo>
                    <a:cubicBezTo>
                      <a:pt x="43" y="12"/>
                      <a:pt x="43" y="12"/>
                      <a:pt x="43" y="12"/>
                    </a:cubicBezTo>
                    <a:cubicBezTo>
                      <a:pt x="43" y="12"/>
                      <a:pt x="43" y="12"/>
                      <a:pt x="43" y="12"/>
                    </a:cubicBezTo>
                    <a:cubicBezTo>
                      <a:pt x="43" y="12"/>
                      <a:pt x="43" y="12"/>
                      <a:pt x="43" y="12"/>
                    </a:cubicBezTo>
                    <a:cubicBezTo>
                      <a:pt x="43" y="12"/>
                      <a:pt x="43" y="12"/>
                      <a:pt x="43" y="12"/>
                    </a:cubicBezTo>
                    <a:cubicBezTo>
                      <a:pt x="43" y="12"/>
                      <a:pt x="43" y="12"/>
                      <a:pt x="43" y="12"/>
                    </a:cubicBezTo>
                    <a:cubicBezTo>
                      <a:pt x="43" y="12"/>
                      <a:pt x="43" y="12"/>
                      <a:pt x="43" y="12"/>
                    </a:cubicBezTo>
                    <a:cubicBezTo>
                      <a:pt x="43" y="11"/>
                      <a:pt x="43" y="11"/>
                      <a:pt x="43"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6" y="10"/>
                      <a:pt x="46" y="10"/>
                      <a:pt x="46" y="10"/>
                    </a:cubicBezTo>
                    <a:cubicBezTo>
                      <a:pt x="46" y="10"/>
                      <a:pt x="46" y="10"/>
                      <a:pt x="46" y="10"/>
                    </a:cubicBezTo>
                    <a:cubicBezTo>
                      <a:pt x="46" y="10"/>
                      <a:pt x="46" y="10"/>
                      <a:pt x="46" y="10"/>
                    </a:cubicBezTo>
                    <a:cubicBezTo>
                      <a:pt x="46" y="10"/>
                      <a:pt x="46" y="10"/>
                      <a:pt x="46" y="10"/>
                    </a:cubicBezTo>
                    <a:cubicBezTo>
                      <a:pt x="46" y="10"/>
                      <a:pt x="46" y="10"/>
                      <a:pt x="46" y="10"/>
                    </a:cubicBezTo>
                    <a:cubicBezTo>
                      <a:pt x="46" y="10"/>
                      <a:pt x="46" y="10"/>
                      <a:pt x="46" y="10"/>
                    </a:cubicBezTo>
                    <a:cubicBezTo>
                      <a:pt x="46" y="10"/>
                      <a:pt x="46" y="10"/>
                      <a:pt x="46" y="10"/>
                    </a:cubicBezTo>
                    <a:cubicBezTo>
                      <a:pt x="46" y="10"/>
                      <a:pt x="46" y="10"/>
                      <a:pt x="46" y="10"/>
                    </a:cubicBezTo>
                    <a:cubicBezTo>
                      <a:pt x="46" y="10"/>
                      <a:pt x="46" y="10"/>
                      <a:pt x="46" y="10"/>
                    </a:cubicBezTo>
                    <a:cubicBezTo>
                      <a:pt x="46" y="9"/>
                      <a:pt x="46" y="9"/>
                      <a:pt x="46" y="9"/>
                    </a:cubicBezTo>
                    <a:cubicBezTo>
                      <a:pt x="46" y="9"/>
                      <a:pt x="46" y="9"/>
                      <a:pt x="46" y="9"/>
                    </a:cubicBezTo>
                    <a:cubicBezTo>
                      <a:pt x="46" y="9"/>
                      <a:pt x="46" y="9"/>
                      <a:pt x="46" y="9"/>
                    </a:cubicBezTo>
                    <a:cubicBezTo>
                      <a:pt x="46" y="9"/>
                      <a:pt x="46" y="9"/>
                      <a:pt x="46" y="9"/>
                    </a:cubicBezTo>
                    <a:cubicBezTo>
                      <a:pt x="46" y="9"/>
                      <a:pt x="46" y="9"/>
                      <a:pt x="46" y="9"/>
                    </a:cubicBezTo>
                    <a:cubicBezTo>
                      <a:pt x="46" y="9"/>
                      <a:pt x="46" y="9"/>
                      <a:pt x="46" y="9"/>
                    </a:cubicBezTo>
                    <a:cubicBezTo>
                      <a:pt x="46" y="9"/>
                      <a:pt x="46" y="9"/>
                      <a:pt x="46" y="9"/>
                    </a:cubicBezTo>
                    <a:cubicBezTo>
                      <a:pt x="46" y="9"/>
                      <a:pt x="46" y="9"/>
                      <a:pt x="46" y="9"/>
                    </a:cubicBezTo>
                    <a:cubicBezTo>
                      <a:pt x="47" y="9"/>
                      <a:pt x="47" y="9"/>
                      <a:pt x="47" y="9"/>
                    </a:cubicBezTo>
                    <a:cubicBezTo>
                      <a:pt x="47" y="9"/>
                      <a:pt x="47" y="9"/>
                      <a:pt x="47" y="9"/>
                    </a:cubicBezTo>
                    <a:cubicBezTo>
                      <a:pt x="47" y="10"/>
                      <a:pt x="47" y="10"/>
                      <a:pt x="47" y="10"/>
                    </a:cubicBezTo>
                    <a:cubicBezTo>
                      <a:pt x="47" y="10"/>
                      <a:pt x="47" y="10"/>
                      <a:pt x="47" y="10"/>
                    </a:cubicBezTo>
                    <a:cubicBezTo>
                      <a:pt x="47" y="9"/>
                      <a:pt x="47" y="9"/>
                      <a:pt x="47" y="9"/>
                    </a:cubicBezTo>
                    <a:cubicBezTo>
                      <a:pt x="47" y="10"/>
                      <a:pt x="47" y="10"/>
                      <a:pt x="47" y="10"/>
                    </a:cubicBezTo>
                    <a:cubicBezTo>
                      <a:pt x="47" y="9"/>
                      <a:pt x="47" y="9"/>
                      <a:pt x="47" y="9"/>
                    </a:cubicBezTo>
                    <a:cubicBezTo>
                      <a:pt x="47" y="9"/>
                      <a:pt x="47" y="9"/>
                      <a:pt x="47" y="9"/>
                    </a:cubicBezTo>
                    <a:cubicBezTo>
                      <a:pt x="47" y="9"/>
                      <a:pt x="47" y="9"/>
                      <a:pt x="47" y="9"/>
                    </a:cubicBezTo>
                    <a:cubicBezTo>
                      <a:pt x="47" y="9"/>
                      <a:pt x="47" y="9"/>
                      <a:pt x="47" y="9"/>
                    </a:cubicBezTo>
                    <a:cubicBezTo>
                      <a:pt x="48" y="9"/>
                      <a:pt x="48" y="9"/>
                      <a:pt x="48" y="9"/>
                    </a:cubicBezTo>
                    <a:cubicBezTo>
                      <a:pt x="48" y="9"/>
                      <a:pt x="48" y="9"/>
                      <a:pt x="48" y="9"/>
                    </a:cubicBezTo>
                    <a:cubicBezTo>
                      <a:pt x="48" y="9"/>
                      <a:pt x="48" y="9"/>
                      <a:pt x="48" y="9"/>
                    </a:cubicBezTo>
                    <a:cubicBezTo>
                      <a:pt x="48" y="9"/>
                      <a:pt x="48" y="9"/>
                      <a:pt x="48" y="9"/>
                    </a:cubicBezTo>
                    <a:cubicBezTo>
                      <a:pt x="48" y="9"/>
                      <a:pt x="48" y="9"/>
                      <a:pt x="48" y="9"/>
                    </a:cubicBezTo>
                    <a:cubicBezTo>
                      <a:pt x="48" y="9"/>
                      <a:pt x="48" y="9"/>
                      <a:pt x="48" y="9"/>
                    </a:cubicBezTo>
                    <a:cubicBezTo>
                      <a:pt x="48" y="9"/>
                      <a:pt x="48" y="9"/>
                      <a:pt x="48" y="9"/>
                    </a:cubicBezTo>
                    <a:cubicBezTo>
                      <a:pt x="48" y="10"/>
                      <a:pt x="48" y="10"/>
                      <a:pt x="48" y="10"/>
                    </a:cubicBezTo>
                    <a:cubicBezTo>
                      <a:pt x="48" y="10"/>
                      <a:pt x="48" y="10"/>
                      <a:pt x="48" y="10"/>
                    </a:cubicBezTo>
                    <a:cubicBezTo>
                      <a:pt x="48" y="10"/>
                      <a:pt x="48" y="10"/>
                      <a:pt x="48" y="10"/>
                    </a:cubicBezTo>
                    <a:cubicBezTo>
                      <a:pt x="48" y="10"/>
                      <a:pt x="48" y="10"/>
                      <a:pt x="48" y="10"/>
                    </a:cubicBezTo>
                    <a:cubicBezTo>
                      <a:pt x="48" y="10"/>
                      <a:pt x="48" y="10"/>
                      <a:pt x="48" y="10"/>
                    </a:cubicBezTo>
                    <a:cubicBezTo>
                      <a:pt x="48" y="10"/>
                      <a:pt x="48" y="10"/>
                      <a:pt x="48" y="10"/>
                    </a:cubicBezTo>
                    <a:cubicBezTo>
                      <a:pt x="48" y="10"/>
                      <a:pt x="48" y="10"/>
                      <a:pt x="48" y="10"/>
                    </a:cubicBezTo>
                    <a:cubicBezTo>
                      <a:pt x="48" y="10"/>
                      <a:pt x="48" y="10"/>
                      <a:pt x="48" y="10"/>
                    </a:cubicBezTo>
                    <a:cubicBezTo>
                      <a:pt x="48" y="10"/>
                      <a:pt x="48" y="10"/>
                      <a:pt x="48" y="10"/>
                    </a:cubicBezTo>
                    <a:cubicBezTo>
                      <a:pt x="48" y="10"/>
                      <a:pt x="48" y="10"/>
                      <a:pt x="48" y="10"/>
                    </a:cubicBezTo>
                    <a:cubicBezTo>
                      <a:pt x="48" y="10"/>
                      <a:pt x="48" y="10"/>
                      <a:pt x="48" y="10"/>
                    </a:cubicBezTo>
                    <a:cubicBezTo>
                      <a:pt x="48" y="10"/>
                      <a:pt x="48" y="10"/>
                      <a:pt x="48" y="10"/>
                    </a:cubicBezTo>
                    <a:cubicBezTo>
                      <a:pt x="48" y="10"/>
                      <a:pt x="48" y="10"/>
                      <a:pt x="48" y="10"/>
                    </a:cubicBezTo>
                    <a:cubicBezTo>
                      <a:pt x="48" y="10"/>
                      <a:pt x="48" y="10"/>
                      <a:pt x="48" y="10"/>
                    </a:cubicBezTo>
                    <a:cubicBezTo>
                      <a:pt x="48" y="10"/>
                      <a:pt x="48" y="10"/>
                      <a:pt x="48" y="10"/>
                    </a:cubicBezTo>
                    <a:cubicBezTo>
                      <a:pt x="49" y="10"/>
                      <a:pt x="49" y="10"/>
                      <a:pt x="49" y="10"/>
                    </a:cubicBezTo>
                    <a:cubicBezTo>
                      <a:pt x="49" y="10"/>
                      <a:pt x="49" y="10"/>
                      <a:pt x="49" y="10"/>
                    </a:cubicBezTo>
                    <a:cubicBezTo>
                      <a:pt x="49" y="10"/>
                      <a:pt x="49" y="10"/>
                      <a:pt x="49" y="10"/>
                    </a:cubicBezTo>
                    <a:cubicBezTo>
                      <a:pt x="49" y="10"/>
                      <a:pt x="49" y="10"/>
                      <a:pt x="49" y="10"/>
                    </a:cubicBezTo>
                    <a:cubicBezTo>
                      <a:pt x="49" y="10"/>
                      <a:pt x="49" y="10"/>
                      <a:pt x="49" y="10"/>
                    </a:cubicBezTo>
                    <a:cubicBezTo>
                      <a:pt x="49" y="10"/>
                      <a:pt x="49" y="10"/>
                      <a:pt x="49" y="10"/>
                    </a:cubicBezTo>
                    <a:cubicBezTo>
                      <a:pt x="49" y="10"/>
                      <a:pt x="49" y="10"/>
                      <a:pt x="49" y="10"/>
                    </a:cubicBezTo>
                    <a:cubicBezTo>
                      <a:pt x="49" y="10"/>
                      <a:pt x="49" y="10"/>
                      <a:pt x="49" y="10"/>
                    </a:cubicBezTo>
                    <a:cubicBezTo>
                      <a:pt x="49" y="10"/>
                      <a:pt x="49" y="10"/>
                      <a:pt x="49" y="10"/>
                    </a:cubicBezTo>
                    <a:cubicBezTo>
                      <a:pt x="49" y="10"/>
                      <a:pt x="49" y="10"/>
                      <a:pt x="49" y="10"/>
                    </a:cubicBezTo>
                    <a:cubicBezTo>
                      <a:pt x="49" y="10"/>
                      <a:pt x="49" y="10"/>
                      <a:pt x="49" y="10"/>
                    </a:cubicBezTo>
                    <a:cubicBezTo>
                      <a:pt x="49" y="10"/>
                      <a:pt x="49" y="10"/>
                      <a:pt x="49" y="10"/>
                    </a:cubicBezTo>
                    <a:cubicBezTo>
                      <a:pt x="49" y="10"/>
                      <a:pt x="49" y="10"/>
                      <a:pt x="49" y="10"/>
                    </a:cubicBezTo>
                    <a:cubicBezTo>
                      <a:pt x="49" y="11"/>
                      <a:pt x="49" y="11"/>
                      <a:pt x="49" y="11"/>
                    </a:cubicBezTo>
                    <a:cubicBezTo>
                      <a:pt x="49" y="11"/>
                      <a:pt x="49" y="11"/>
                      <a:pt x="49" y="11"/>
                    </a:cubicBezTo>
                    <a:cubicBezTo>
                      <a:pt x="49" y="11"/>
                      <a:pt x="49" y="11"/>
                      <a:pt x="49" y="11"/>
                    </a:cubicBezTo>
                    <a:cubicBezTo>
                      <a:pt x="50" y="11"/>
                      <a:pt x="50" y="11"/>
                      <a:pt x="50" y="11"/>
                    </a:cubicBezTo>
                    <a:cubicBezTo>
                      <a:pt x="50" y="11"/>
                      <a:pt x="50" y="11"/>
                      <a:pt x="50" y="11"/>
                    </a:cubicBezTo>
                    <a:cubicBezTo>
                      <a:pt x="50" y="11"/>
                      <a:pt x="50" y="11"/>
                      <a:pt x="50" y="11"/>
                    </a:cubicBezTo>
                    <a:cubicBezTo>
                      <a:pt x="50" y="11"/>
                      <a:pt x="50" y="11"/>
                      <a:pt x="50" y="11"/>
                    </a:cubicBezTo>
                    <a:cubicBezTo>
                      <a:pt x="50" y="11"/>
                      <a:pt x="50" y="11"/>
                      <a:pt x="50" y="11"/>
                    </a:cubicBezTo>
                    <a:cubicBezTo>
                      <a:pt x="50" y="11"/>
                      <a:pt x="50" y="11"/>
                      <a:pt x="50" y="11"/>
                    </a:cubicBezTo>
                    <a:cubicBezTo>
                      <a:pt x="50" y="11"/>
                      <a:pt x="50" y="11"/>
                      <a:pt x="50" y="11"/>
                    </a:cubicBezTo>
                    <a:cubicBezTo>
                      <a:pt x="50" y="11"/>
                      <a:pt x="50" y="11"/>
                      <a:pt x="50" y="11"/>
                    </a:cubicBezTo>
                    <a:cubicBezTo>
                      <a:pt x="50" y="12"/>
                      <a:pt x="50" y="12"/>
                      <a:pt x="50" y="12"/>
                    </a:cubicBezTo>
                    <a:cubicBezTo>
                      <a:pt x="50" y="12"/>
                      <a:pt x="50" y="12"/>
                      <a:pt x="50" y="12"/>
                    </a:cubicBezTo>
                    <a:cubicBezTo>
                      <a:pt x="50" y="12"/>
                      <a:pt x="50" y="12"/>
                      <a:pt x="50" y="12"/>
                    </a:cubicBezTo>
                    <a:cubicBezTo>
                      <a:pt x="50" y="12"/>
                      <a:pt x="50" y="12"/>
                      <a:pt x="50" y="12"/>
                    </a:cubicBezTo>
                    <a:cubicBezTo>
                      <a:pt x="50" y="12"/>
                      <a:pt x="50" y="12"/>
                      <a:pt x="50" y="12"/>
                    </a:cubicBezTo>
                    <a:cubicBezTo>
                      <a:pt x="50" y="12"/>
                      <a:pt x="50" y="12"/>
                      <a:pt x="50" y="12"/>
                    </a:cubicBezTo>
                    <a:cubicBezTo>
                      <a:pt x="50" y="12"/>
                      <a:pt x="50" y="12"/>
                      <a:pt x="50" y="12"/>
                    </a:cubicBezTo>
                    <a:cubicBezTo>
                      <a:pt x="50" y="12"/>
                      <a:pt x="50" y="12"/>
                      <a:pt x="50" y="12"/>
                    </a:cubicBezTo>
                    <a:cubicBezTo>
                      <a:pt x="50" y="12"/>
                      <a:pt x="50" y="12"/>
                      <a:pt x="50" y="12"/>
                    </a:cubicBezTo>
                    <a:cubicBezTo>
                      <a:pt x="50" y="12"/>
                      <a:pt x="50" y="12"/>
                      <a:pt x="50" y="12"/>
                    </a:cubicBezTo>
                    <a:cubicBezTo>
                      <a:pt x="50" y="12"/>
                      <a:pt x="50" y="12"/>
                      <a:pt x="50" y="12"/>
                    </a:cubicBezTo>
                    <a:cubicBezTo>
                      <a:pt x="50" y="12"/>
                      <a:pt x="50" y="12"/>
                      <a:pt x="50" y="12"/>
                    </a:cubicBezTo>
                    <a:cubicBezTo>
                      <a:pt x="50" y="12"/>
                      <a:pt x="50" y="12"/>
                      <a:pt x="50" y="12"/>
                    </a:cubicBezTo>
                    <a:cubicBezTo>
                      <a:pt x="49" y="13"/>
                      <a:pt x="49" y="13"/>
                      <a:pt x="49"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49" y="14"/>
                      <a:pt x="49" y="14"/>
                      <a:pt x="49" y="14"/>
                    </a:cubicBezTo>
                    <a:cubicBezTo>
                      <a:pt x="49" y="14"/>
                      <a:pt x="49" y="14"/>
                      <a:pt x="49"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1" y="14"/>
                      <a:pt x="51" y="14"/>
                      <a:pt x="51" y="14"/>
                    </a:cubicBezTo>
                    <a:cubicBezTo>
                      <a:pt x="51" y="14"/>
                      <a:pt x="51" y="14"/>
                      <a:pt x="51" y="14"/>
                    </a:cubicBezTo>
                    <a:cubicBezTo>
                      <a:pt x="51" y="14"/>
                      <a:pt x="51" y="14"/>
                      <a:pt x="51" y="14"/>
                    </a:cubicBezTo>
                    <a:cubicBezTo>
                      <a:pt x="51" y="14"/>
                      <a:pt x="51" y="14"/>
                      <a:pt x="51" y="14"/>
                    </a:cubicBezTo>
                    <a:cubicBezTo>
                      <a:pt x="51" y="14"/>
                      <a:pt x="51" y="14"/>
                      <a:pt x="51" y="14"/>
                    </a:cubicBezTo>
                    <a:cubicBezTo>
                      <a:pt x="51" y="14"/>
                      <a:pt x="51" y="14"/>
                      <a:pt x="51" y="14"/>
                    </a:cubicBezTo>
                    <a:cubicBezTo>
                      <a:pt x="51" y="14"/>
                      <a:pt x="51" y="14"/>
                      <a:pt x="51" y="14"/>
                    </a:cubicBezTo>
                    <a:cubicBezTo>
                      <a:pt x="50" y="15"/>
                      <a:pt x="50" y="15"/>
                      <a:pt x="50" y="15"/>
                    </a:cubicBezTo>
                    <a:cubicBezTo>
                      <a:pt x="51" y="15"/>
                      <a:pt x="51" y="15"/>
                      <a:pt x="51" y="15"/>
                    </a:cubicBezTo>
                    <a:cubicBezTo>
                      <a:pt x="51" y="15"/>
                      <a:pt x="51" y="15"/>
                      <a:pt x="51" y="15"/>
                    </a:cubicBezTo>
                    <a:cubicBezTo>
                      <a:pt x="50" y="15"/>
                      <a:pt x="50" y="15"/>
                      <a:pt x="50" y="15"/>
                    </a:cubicBezTo>
                    <a:cubicBezTo>
                      <a:pt x="51" y="15"/>
                      <a:pt x="51" y="15"/>
                      <a:pt x="51" y="15"/>
                    </a:cubicBezTo>
                    <a:cubicBezTo>
                      <a:pt x="51" y="15"/>
                      <a:pt x="51" y="15"/>
                      <a:pt x="51" y="15"/>
                    </a:cubicBezTo>
                    <a:cubicBezTo>
                      <a:pt x="51" y="15"/>
                      <a:pt x="51" y="15"/>
                      <a:pt x="51" y="15"/>
                    </a:cubicBezTo>
                    <a:cubicBezTo>
                      <a:pt x="51" y="15"/>
                      <a:pt x="51" y="15"/>
                      <a:pt x="51" y="15"/>
                    </a:cubicBezTo>
                    <a:cubicBezTo>
                      <a:pt x="51" y="15"/>
                      <a:pt x="51" y="15"/>
                      <a:pt x="51" y="15"/>
                    </a:cubicBezTo>
                    <a:cubicBezTo>
                      <a:pt x="51" y="15"/>
                      <a:pt x="51" y="15"/>
                      <a:pt x="51" y="15"/>
                    </a:cubicBezTo>
                    <a:cubicBezTo>
                      <a:pt x="51" y="16"/>
                      <a:pt x="51" y="16"/>
                      <a:pt x="51" y="16"/>
                    </a:cubicBezTo>
                    <a:cubicBezTo>
                      <a:pt x="51" y="16"/>
                      <a:pt x="51" y="16"/>
                      <a:pt x="51" y="16"/>
                    </a:cubicBezTo>
                    <a:cubicBezTo>
                      <a:pt x="51" y="16"/>
                      <a:pt x="51" y="16"/>
                      <a:pt x="51" y="16"/>
                    </a:cubicBezTo>
                    <a:cubicBezTo>
                      <a:pt x="51" y="16"/>
                      <a:pt x="51" y="16"/>
                      <a:pt x="51" y="16"/>
                    </a:cubicBezTo>
                    <a:cubicBezTo>
                      <a:pt x="51" y="16"/>
                      <a:pt x="51" y="16"/>
                      <a:pt x="51" y="16"/>
                    </a:cubicBezTo>
                    <a:cubicBezTo>
                      <a:pt x="51" y="16"/>
                      <a:pt x="51" y="16"/>
                      <a:pt x="51" y="16"/>
                    </a:cubicBezTo>
                    <a:cubicBezTo>
                      <a:pt x="51" y="16"/>
                      <a:pt x="51" y="16"/>
                      <a:pt x="51" y="16"/>
                    </a:cubicBezTo>
                    <a:cubicBezTo>
                      <a:pt x="51" y="16"/>
                      <a:pt x="51" y="16"/>
                      <a:pt x="51" y="16"/>
                    </a:cubicBezTo>
                    <a:cubicBezTo>
                      <a:pt x="51" y="16"/>
                      <a:pt x="51" y="16"/>
                      <a:pt x="51"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6"/>
                      <a:pt x="52" y="16"/>
                      <a:pt x="52" y="16"/>
                    </a:cubicBezTo>
                    <a:cubicBezTo>
                      <a:pt x="53" y="17"/>
                      <a:pt x="53" y="17"/>
                      <a:pt x="53" y="17"/>
                    </a:cubicBezTo>
                    <a:cubicBezTo>
                      <a:pt x="53" y="17"/>
                      <a:pt x="53" y="17"/>
                      <a:pt x="53" y="17"/>
                    </a:cubicBezTo>
                    <a:cubicBezTo>
                      <a:pt x="53" y="17"/>
                      <a:pt x="53" y="17"/>
                      <a:pt x="53" y="17"/>
                    </a:cubicBezTo>
                    <a:cubicBezTo>
                      <a:pt x="53" y="17"/>
                      <a:pt x="53" y="17"/>
                      <a:pt x="53" y="17"/>
                    </a:cubicBezTo>
                    <a:cubicBezTo>
                      <a:pt x="53" y="17"/>
                      <a:pt x="53" y="17"/>
                      <a:pt x="53" y="17"/>
                    </a:cubicBezTo>
                    <a:cubicBezTo>
                      <a:pt x="53" y="17"/>
                      <a:pt x="53" y="17"/>
                      <a:pt x="53" y="17"/>
                    </a:cubicBezTo>
                    <a:cubicBezTo>
                      <a:pt x="53" y="17"/>
                      <a:pt x="53" y="17"/>
                      <a:pt x="53" y="17"/>
                    </a:cubicBezTo>
                    <a:cubicBezTo>
                      <a:pt x="53" y="17"/>
                      <a:pt x="53" y="17"/>
                      <a:pt x="53"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5" y="17"/>
                      <a:pt x="55" y="17"/>
                      <a:pt x="55" y="17"/>
                    </a:cubicBezTo>
                    <a:cubicBezTo>
                      <a:pt x="55" y="17"/>
                      <a:pt x="55" y="17"/>
                      <a:pt x="55" y="17"/>
                    </a:cubicBezTo>
                    <a:cubicBezTo>
                      <a:pt x="55" y="17"/>
                      <a:pt x="55" y="17"/>
                      <a:pt x="55" y="17"/>
                    </a:cubicBezTo>
                    <a:cubicBezTo>
                      <a:pt x="55" y="17"/>
                      <a:pt x="55" y="17"/>
                      <a:pt x="55" y="17"/>
                    </a:cubicBezTo>
                    <a:cubicBezTo>
                      <a:pt x="55" y="17"/>
                      <a:pt x="55" y="17"/>
                      <a:pt x="55" y="17"/>
                    </a:cubicBezTo>
                    <a:cubicBezTo>
                      <a:pt x="55" y="17"/>
                      <a:pt x="55" y="17"/>
                      <a:pt x="55" y="17"/>
                    </a:cubicBezTo>
                    <a:cubicBezTo>
                      <a:pt x="55" y="17"/>
                      <a:pt x="55" y="17"/>
                      <a:pt x="55" y="17"/>
                    </a:cubicBezTo>
                    <a:cubicBezTo>
                      <a:pt x="55" y="17"/>
                      <a:pt x="55" y="17"/>
                      <a:pt x="55" y="17"/>
                    </a:cubicBezTo>
                    <a:cubicBezTo>
                      <a:pt x="55" y="17"/>
                      <a:pt x="55" y="17"/>
                      <a:pt x="55" y="17"/>
                    </a:cubicBezTo>
                    <a:cubicBezTo>
                      <a:pt x="55" y="17"/>
                      <a:pt x="55" y="17"/>
                      <a:pt x="55" y="17"/>
                    </a:cubicBezTo>
                    <a:cubicBezTo>
                      <a:pt x="55" y="17"/>
                      <a:pt x="55" y="17"/>
                      <a:pt x="55" y="17"/>
                    </a:cubicBezTo>
                    <a:cubicBezTo>
                      <a:pt x="55" y="17"/>
                      <a:pt x="55" y="17"/>
                      <a:pt x="55" y="17"/>
                    </a:cubicBezTo>
                    <a:cubicBezTo>
                      <a:pt x="56" y="17"/>
                      <a:pt x="56" y="17"/>
                      <a:pt x="56" y="17"/>
                    </a:cubicBezTo>
                    <a:cubicBezTo>
                      <a:pt x="56" y="17"/>
                      <a:pt x="56" y="17"/>
                      <a:pt x="56" y="17"/>
                    </a:cubicBezTo>
                    <a:cubicBezTo>
                      <a:pt x="56" y="17"/>
                      <a:pt x="56" y="17"/>
                      <a:pt x="56" y="17"/>
                    </a:cubicBezTo>
                    <a:cubicBezTo>
                      <a:pt x="56" y="17"/>
                      <a:pt x="56" y="17"/>
                      <a:pt x="56" y="17"/>
                    </a:cubicBezTo>
                    <a:cubicBezTo>
                      <a:pt x="56" y="17"/>
                      <a:pt x="56" y="17"/>
                      <a:pt x="56" y="17"/>
                    </a:cubicBezTo>
                    <a:cubicBezTo>
                      <a:pt x="56" y="17"/>
                      <a:pt x="56" y="17"/>
                      <a:pt x="56" y="17"/>
                    </a:cubicBezTo>
                    <a:cubicBezTo>
                      <a:pt x="56" y="17"/>
                      <a:pt x="56" y="17"/>
                      <a:pt x="56" y="17"/>
                    </a:cubicBezTo>
                    <a:cubicBezTo>
                      <a:pt x="56" y="17"/>
                      <a:pt x="56" y="17"/>
                      <a:pt x="56" y="17"/>
                    </a:cubicBezTo>
                    <a:cubicBezTo>
                      <a:pt x="56" y="17"/>
                      <a:pt x="56" y="17"/>
                      <a:pt x="56" y="17"/>
                    </a:cubicBezTo>
                    <a:cubicBezTo>
                      <a:pt x="56" y="17"/>
                      <a:pt x="56" y="17"/>
                      <a:pt x="56" y="17"/>
                    </a:cubicBezTo>
                    <a:cubicBezTo>
                      <a:pt x="56" y="17"/>
                      <a:pt x="56" y="17"/>
                      <a:pt x="56" y="17"/>
                    </a:cubicBezTo>
                    <a:cubicBezTo>
                      <a:pt x="57" y="17"/>
                      <a:pt x="57" y="17"/>
                      <a:pt x="57" y="17"/>
                    </a:cubicBezTo>
                    <a:cubicBezTo>
                      <a:pt x="57" y="17"/>
                      <a:pt x="57" y="17"/>
                      <a:pt x="57" y="17"/>
                    </a:cubicBezTo>
                    <a:cubicBezTo>
                      <a:pt x="57" y="17"/>
                      <a:pt x="57" y="17"/>
                      <a:pt x="57" y="17"/>
                    </a:cubicBezTo>
                    <a:cubicBezTo>
                      <a:pt x="57" y="17"/>
                      <a:pt x="57" y="17"/>
                      <a:pt x="57" y="17"/>
                    </a:cubicBezTo>
                    <a:cubicBezTo>
                      <a:pt x="57" y="17"/>
                      <a:pt x="57" y="17"/>
                      <a:pt x="57" y="17"/>
                    </a:cubicBezTo>
                    <a:cubicBezTo>
                      <a:pt x="57" y="17"/>
                      <a:pt x="57" y="17"/>
                      <a:pt x="57" y="17"/>
                    </a:cubicBezTo>
                    <a:cubicBezTo>
                      <a:pt x="57" y="17"/>
                      <a:pt x="57" y="17"/>
                      <a:pt x="57" y="17"/>
                    </a:cubicBezTo>
                    <a:cubicBezTo>
                      <a:pt x="57" y="17"/>
                      <a:pt x="57" y="17"/>
                      <a:pt x="57" y="17"/>
                    </a:cubicBezTo>
                    <a:cubicBezTo>
                      <a:pt x="57" y="17"/>
                      <a:pt x="57" y="17"/>
                      <a:pt x="57" y="17"/>
                    </a:cubicBezTo>
                    <a:cubicBezTo>
                      <a:pt x="57" y="17"/>
                      <a:pt x="57" y="17"/>
                      <a:pt x="57" y="17"/>
                    </a:cubicBezTo>
                    <a:cubicBezTo>
                      <a:pt x="57" y="17"/>
                      <a:pt x="57" y="17"/>
                      <a:pt x="57" y="17"/>
                    </a:cubicBezTo>
                    <a:cubicBezTo>
                      <a:pt x="57" y="17"/>
                      <a:pt x="57" y="17"/>
                      <a:pt x="57" y="17"/>
                    </a:cubicBezTo>
                    <a:cubicBezTo>
                      <a:pt x="57" y="17"/>
                      <a:pt x="57" y="17"/>
                      <a:pt x="57" y="17"/>
                    </a:cubicBezTo>
                    <a:cubicBezTo>
                      <a:pt x="57" y="18"/>
                      <a:pt x="57" y="18"/>
                      <a:pt x="57" y="18"/>
                    </a:cubicBezTo>
                    <a:cubicBezTo>
                      <a:pt x="58" y="18"/>
                      <a:pt x="58" y="18"/>
                      <a:pt x="58" y="18"/>
                    </a:cubicBezTo>
                    <a:cubicBezTo>
                      <a:pt x="58" y="18"/>
                      <a:pt x="58" y="18"/>
                      <a:pt x="58" y="18"/>
                    </a:cubicBezTo>
                    <a:cubicBezTo>
                      <a:pt x="58" y="18"/>
                      <a:pt x="58" y="18"/>
                      <a:pt x="58" y="18"/>
                    </a:cubicBezTo>
                    <a:cubicBezTo>
                      <a:pt x="58" y="18"/>
                      <a:pt x="58" y="18"/>
                      <a:pt x="58" y="18"/>
                    </a:cubicBezTo>
                    <a:cubicBezTo>
                      <a:pt x="58" y="18"/>
                      <a:pt x="58" y="18"/>
                      <a:pt x="58" y="18"/>
                    </a:cubicBezTo>
                    <a:cubicBezTo>
                      <a:pt x="58" y="18"/>
                      <a:pt x="58" y="18"/>
                      <a:pt x="58" y="18"/>
                    </a:cubicBezTo>
                    <a:cubicBezTo>
                      <a:pt x="58" y="18"/>
                      <a:pt x="58" y="18"/>
                      <a:pt x="58" y="18"/>
                    </a:cubicBezTo>
                    <a:cubicBezTo>
                      <a:pt x="58" y="18"/>
                      <a:pt x="58" y="18"/>
                      <a:pt x="58" y="18"/>
                    </a:cubicBezTo>
                    <a:cubicBezTo>
                      <a:pt x="58" y="18"/>
                      <a:pt x="58" y="18"/>
                      <a:pt x="58" y="18"/>
                    </a:cubicBezTo>
                    <a:cubicBezTo>
                      <a:pt x="58" y="18"/>
                      <a:pt x="58" y="18"/>
                      <a:pt x="58" y="18"/>
                    </a:cubicBezTo>
                    <a:cubicBezTo>
                      <a:pt x="58" y="18"/>
                      <a:pt x="58" y="18"/>
                      <a:pt x="58" y="18"/>
                    </a:cubicBezTo>
                    <a:cubicBezTo>
                      <a:pt x="58" y="19"/>
                      <a:pt x="58" y="19"/>
                      <a:pt x="58" y="19"/>
                    </a:cubicBezTo>
                    <a:cubicBezTo>
                      <a:pt x="58" y="19"/>
                      <a:pt x="58" y="19"/>
                      <a:pt x="58" y="19"/>
                    </a:cubicBezTo>
                    <a:cubicBezTo>
                      <a:pt x="58" y="19"/>
                      <a:pt x="58" y="19"/>
                      <a:pt x="58" y="19"/>
                    </a:cubicBezTo>
                    <a:cubicBezTo>
                      <a:pt x="58" y="18"/>
                      <a:pt x="58" y="18"/>
                      <a:pt x="58" y="18"/>
                    </a:cubicBezTo>
                    <a:cubicBezTo>
                      <a:pt x="58" y="18"/>
                      <a:pt x="58" y="18"/>
                      <a:pt x="58" y="18"/>
                    </a:cubicBezTo>
                    <a:cubicBezTo>
                      <a:pt x="58" y="19"/>
                      <a:pt x="58" y="19"/>
                      <a:pt x="58" y="19"/>
                    </a:cubicBezTo>
                    <a:cubicBezTo>
                      <a:pt x="58" y="19"/>
                      <a:pt x="58" y="19"/>
                      <a:pt x="58" y="19"/>
                    </a:cubicBezTo>
                    <a:cubicBezTo>
                      <a:pt x="57" y="19"/>
                      <a:pt x="57" y="19"/>
                      <a:pt x="57" y="19"/>
                    </a:cubicBezTo>
                    <a:cubicBezTo>
                      <a:pt x="57" y="19"/>
                      <a:pt x="57" y="19"/>
                      <a:pt x="57" y="19"/>
                    </a:cubicBezTo>
                    <a:cubicBezTo>
                      <a:pt x="57" y="19"/>
                      <a:pt x="57" y="19"/>
                      <a:pt x="57" y="19"/>
                    </a:cubicBezTo>
                    <a:cubicBezTo>
                      <a:pt x="57" y="19"/>
                      <a:pt x="57" y="19"/>
                      <a:pt x="57" y="19"/>
                    </a:cubicBezTo>
                    <a:cubicBezTo>
                      <a:pt x="57" y="19"/>
                      <a:pt x="57" y="19"/>
                      <a:pt x="57" y="19"/>
                    </a:cubicBezTo>
                    <a:cubicBezTo>
                      <a:pt x="57" y="19"/>
                      <a:pt x="57" y="19"/>
                      <a:pt x="57" y="19"/>
                    </a:cubicBezTo>
                    <a:cubicBezTo>
                      <a:pt x="57" y="19"/>
                      <a:pt x="57" y="19"/>
                      <a:pt x="57" y="19"/>
                    </a:cubicBezTo>
                    <a:cubicBezTo>
                      <a:pt x="57" y="19"/>
                      <a:pt x="57" y="19"/>
                      <a:pt x="57"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7" y="21"/>
                      <a:pt x="57" y="21"/>
                      <a:pt x="57" y="21"/>
                    </a:cubicBezTo>
                    <a:cubicBezTo>
                      <a:pt x="57" y="21"/>
                      <a:pt x="57" y="21"/>
                      <a:pt x="57" y="21"/>
                    </a:cubicBezTo>
                    <a:cubicBezTo>
                      <a:pt x="57" y="21"/>
                      <a:pt x="57" y="21"/>
                      <a:pt x="57" y="21"/>
                    </a:cubicBezTo>
                    <a:cubicBezTo>
                      <a:pt x="57" y="21"/>
                      <a:pt x="57" y="21"/>
                      <a:pt x="57" y="21"/>
                    </a:cubicBezTo>
                    <a:cubicBezTo>
                      <a:pt x="57" y="21"/>
                      <a:pt x="57" y="21"/>
                      <a:pt x="57" y="21"/>
                    </a:cubicBezTo>
                    <a:cubicBezTo>
                      <a:pt x="57" y="21"/>
                      <a:pt x="57" y="21"/>
                      <a:pt x="57" y="21"/>
                    </a:cubicBezTo>
                    <a:cubicBezTo>
                      <a:pt x="57" y="21"/>
                      <a:pt x="57" y="21"/>
                      <a:pt x="57" y="21"/>
                    </a:cubicBezTo>
                    <a:cubicBezTo>
                      <a:pt x="57" y="21"/>
                      <a:pt x="57" y="21"/>
                      <a:pt x="57" y="21"/>
                    </a:cubicBezTo>
                    <a:cubicBezTo>
                      <a:pt x="57" y="21"/>
                      <a:pt x="57" y="21"/>
                      <a:pt x="57" y="21"/>
                    </a:cubicBezTo>
                    <a:cubicBezTo>
                      <a:pt x="57" y="21"/>
                      <a:pt x="57" y="21"/>
                      <a:pt x="57" y="21"/>
                    </a:cubicBezTo>
                    <a:cubicBezTo>
                      <a:pt x="57" y="21"/>
                      <a:pt x="57" y="21"/>
                      <a:pt x="57" y="21"/>
                    </a:cubicBezTo>
                    <a:cubicBezTo>
                      <a:pt x="57" y="22"/>
                      <a:pt x="57" y="22"/>
                      <a:pt x="57" y="22"/>
                    </a:cubicBezTo>
                    <a:cubicBezTo>
                      <a:pt x="57" y="22"/>
                      <a:pt x="57" y="22"/>
                      <a:pt x="57" y="22"/>
                    </a:cubicBezTo>
                    <a:cubicBezTo>
                      <a:pt x="57" y="22"/>
                      <a:pt x="57" y="22"/>
                      <a:pt x="57" y="22"/>
                    </a:cubicBezTo>
                    <a:cubicBezTo>
                      <a:pt x="57" y="22"/>
                      <a:pt x="57" y="22"/>
                      <a:pt x="57" y="22"/>
                    </a:cubicBezTo>
                    <a:cubicBezTo>
                      <a:pt x="57" y="22"/>
                      <a:pt x="57" y="22"/>
                      <a:pt x="57" y="22"/>
                    </a:cubicBezTo>
                    <a:cubicBezTo>
                      <a:pt x="57" y="22"/>
                      <a:pt x="57" y="22"/>
                      <a:pt x="57" y="22"/>
                    </a:cubicBezTo>
                    <a:cubicBezTo>
                      <a:pt x="57" y="22"/>
                      <a:pt x="57" y="22"/>
                      <a:pt x="57" y="22"/>
                    </a:cubicBezTo>
                    <a:cubicBezTo>
                      <a:pt x="57" y="23"/>
                      <a:pt x="57" y="23"/>
                      <a:pt x="57" y="23"/>
                    </a:cubicBezTo>
                    <a:cubicBezTo>
                      <a:pt x="57" y="23"/>
                      <a:pt x="57" y="23"/>
                      <a:pt x="57" y="23"/>
                    </a:cubicBezTo>
                    <a:cubicBezTo>
                      <a:pt x="57" y="23"/>
                      <a:pt x="57" y="23"/>
                      <a:pt x="57" y="23"/>
                    </a:cubicBezTo>
                    <a:cubicBezTo>
                      <a:pt x="57" y="22"/>
                      <a:pt x="57" y="22"/>
                      <a:pt x="57" y="22"/>
                    </a:cubicBezTo>
                    <a:cubicBezTo>
                      <a:pt x="57" y="22"/>
                      <a:pt x="57" y="22"/>
                      <a:pt x="57" y="22"/>
                    </a:cubicBezTo>
                    <a:cubicBezTo>
                      <a:pt x="57" y="22"/>
                      <a:pt x="57" y="22"/>
                      <a:pt x="57" y="22"/>
                    </a:cubicBezTo>
                    <a:cubicBezTo>
                      <a:pt x="56" y="22"/>
                      <a:pt x="56" y="22"/>
                      <a:pt x="56" y="22"/>
                    </a:cubicBezTo>
                    <a:cubicBezTo>
                      <a:pt x="56" y="22"/>
                      <a:pt x="56" y="22"/>
                      <a:pt x="56" y="22"/>
                    </a:cubicBezTo>
                    <a:cubicBezTo>
                      <a:pt x="57" y="22"/>
                      <a:pt x="57" y="22"/>
                      <a:pt x="57" y="22"/>
                    </a:cubicBezTo>
                    <a:cubicBezTo>
                      <a:pt x="56" y="22"/>
                      <a:pt x="56" y="22"/>
                      <a:pt x="56" y="22"/>
                    </a:cubicBezTo>
                    <a:cubicBezTo>
                      <a:pt x="56" y="22"/>
                      <a:pt x="56" y="22"/>
                      <a:pt x="56" y="22"/>
                    </a:cubicBezTo>
                    <a:cubicBezTo>
                      <a:pt x="56" y="23"/>
                      <a:pt x="56" y="23"/>
                      <a:pt x="56" y="23"/>
                    </a:cubicBezTo>
                    <a:cubicBezTo>
                      <a:pt x="56" y="22"/>
                      <a:pt x="56" y="22"/>
                      <a:pt x="56" y="22"/>
                    </a:cubicBezTo>
                    <a:cubicBezTo>
                      <a:pt x="56" y="22"/>
                      <a:pt x="56" y="22"/>
                      <a:pt x="56" y="22"/>
                    </a:cubicBezTo>
                    <a:cubicBezTo>
                      <a:pt x="56" y="22"/>
                      <a:pt x="56" y="22"/>
                      <a:pt x="56" y="22"/>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4"/>
                      <a:pt x="56" y="24"/>
                      <a:pt x="56" y="24"/>
                    </a:cubicBezTo>
                    <a:cubicBezTo>
                      <a:pt x="56" y="24"/>
                      <a:pt x="56" y="24"/>
                      <a:pt x="56" y="24"/>
                    </a:cubicBezTo>
                    <a:cubicBezTo>
                      <a:pt x="56" y="24"/>
                      <a:pt x="56" y="24"/>
                      <a:pt x="56" y="24"/>
                    </a:cubicBezTo>
                    <a:cubicBezTo>
                      <a:pt x="56" y="24"/>
                      <a:pt x="56" y="24"/>
                      <a:pt x="56" y="24"/>
                    </a:cubicBezTo>
                    <a:cubicBezTo>
                      <a:pt x="55" y="24"/>
                      <a:pt x="55" y="24"/>
                      <a:pt x="55" y="24"/>
                    </a:cubicBezTo>
                    <a:cubicBezTo>
                      <a:pt x="55" y="24"/>
                      <a:pt x="55" y="24"/>
                      <a:pt x="55" y="24"/>
                    </a:cubicBezTo>
                    <a:cubicBezTo>
                      <a:pt x="55" y="24"/>
                      <a:pt x="55" y="24"/>
                      <a:pt x="55" y="24"/>
                    </a:cubicBezTo>
                    <a:cubicBezTo>
                      <a:pt x="55" y="24"/>
                      <a:pt x="55" y="24"/>
                      <a:pt x="55" y="24"/>
                    </a:cubicBezTo>
                    <a:cubicBezTo>
                      <a:pt x="55" y="24"/>
                      <a:pt x="55" y="24"/>
                      <a:pt x="55" y="24"/>
                    </a:cubicBezTo>
                    <a:cubicBezTo>
                      <a:pt x="55" y="24"/>
                      <a:pt x="55" y="24"/>
                      <a:pt x="55" y="24"/>
                    </a:cubicBezTo>
                    <a:cubicBezTo>
                      <a:pt x="55" y="24"/>
                      <a:pt x="55" y="24"/>
                      <a:pt x="55" y="24"/>
                    </a:cubicBezTo>
                    <a:cubicBezTo>
                      <a:pt x="55" y="24"/>
                      <a:pt x="55" y="24"/>
                      <a:pt x="55" y="24"/>
                    </a:cubicBezTo>
                    <a:cubicBezTo>
                      <a:pt x="55" y="24"/>
                      <a:pt x="55" y="24"/>
                      <a:pt x="55" y="24"/>
                    </a:cubicBezTo>
                    <a:cubicBezTo>
                      <a:pt x="55" y="24"/>
                      <a:pt x="55" y="24"/>
                      <a:pt x="55" y="24"/>
                    </a:cubicBezTo>
                    <a:cubicBezTo>
                      <a:pt x="55" y="24"/>
                      <a:pt x="55" y="24"/>
                      <a:pt x="55" y="24"/>
                    </a:cubicBezTo>
                    <a:cubicBezTo>
                      <a:pt x="55" y="24"/>
                      <a:pt x="55" y="24"/>
                      <a:pt x="55" y="24"/>
                    </a:cubicBezTo>
                    <a:cubicBezTo>
                      <a:pt x="55" y="24"/>
                      <a:pt x="55" y="24"/>
                      <a:pt x="55" y="24"/>
                    </a:cubicBezTo>
                    <a:cubicBezTo>
                      <a:pt x="55" y="24"/>
                      <a:pt x="55" y="24"/>
                      <a:pt x="55" y="24"/>
                    </a:cubicBezTo>
                    <a:cubicBezTo>
                      <a:pt x="55" y="24"/>
                      <a:pt x="55" y="24"/>
                      <a:pt x="55" y="24"/>
                    </a:cubicBezTo>
                    <a:cubicBezTo>
                      <a:pt x="55" y="24"/>
                      <a:pt x="55" y="24"/>
                      <a:pt x="55" y="24"/>
                    </a:cubicBezTo>
                    <a:cubicBezTo>
                      <a:pt x="55" y="24"/>
                      <a:pt x="55" y="24"/>
                      <a:pt x="55" y="24"/>
                    </a:cubicBezTo>
                    <a:cubicBezTo>
                      <a:pt x="55" y="24"/>
                      <a:pt x="55" y="24"/>
                      <a:pt x="55" y="24"/>
                    </a:cubicBezTo>
                    <a:cubicBezTo>
                      <a:pt x="55" y="24"/>
                      <a:pt x="55" y="24"/>
                      <a:pt x="55" y="24"/>
                    </a:cubicBezTo>
                    <a:cubicBezTo>
                      <a:pt x="55" y="24"/>
                      <a:pt x="55" y="24"/>
                      <a:pt x="55" y="24"/>
                    </a:cubicBezTo>
                    <a:cubicBezTo>
                      <a:pt x="55" y="24"/>
                      <a:pt x="55" y="24"/>
                      <a:pt x="55" y="24"/>
                    </a:cubicBezTo>
                    <a:cubicBezTo>
                      <a:pt x="55" y="24"/>
                      <a:pt x="55" y="24"/>
                      <a:pt x="55" y="24"/>
                    </a:cubicBezTo>
                    <a:cubicBezTo>
                      <a:pt x="55" y="24"/>
                      <a:pt x="55" y="24"/>
                      <a:pt x="55" y="24"/>
                    </a:cubicBezTo>
                    <a:cubicBezTo>
                      <a:pt x="55" y="24"/>
                      <a:pt x="55" y="24"/>
                      <a:pt x="55" y="24"/>
                    </a:cubicBezTo>
                    <a:cubicBezTo>
                      <a:pt x="54" y="24"/>
                      <a:pt x="54" y="24"/>
                      <a:pt x="54" y="24"/>
                    </a:cubicBezTo>
                    <a:cubicBezTo>
                      <a:pt x="54" y="24"/>
                      <a:pt x="54" y="24"/>
                      <a:pt x="54" y="24"/>
                    </a:cubicBezTo>
                    <a:cubicBezTo>
                      <a:pt x="54" y="24"/>
                      <a:pt x="54" y="24"/>
                      <a:pt x="54" y="24"/>
                    </a:cubicBezTo>
                    <a:cubicBezTo>
                      <a:pt x="54" y="24"/>
                      <a:pt x="54" y="24"/>
                      <a:pt x="54" y="24"/>
                    </a:cubicBezTo>
                    <a:cubicBezTo>
                      <a:pt x="54" y="24"/>
                      <a:pt x="54" y="24"/>
                      <a:pt x="54" y="24"/>
                    </a:cubicBezTo>
                    <a:cubicBezTo>
                      <a:pt x="54" y="24"/>
                      <a:pt x="54" y="24"/>
                      <a:pt x="54" y="24"/>
                    </a:cubicBezTo>
                    <a:cubicBezTo>
                      <a:pt x="53" y="24"/>
                      <a:pt x="53" y="24"/>
                      <a:pt x="53" y="24"/>
                    </a:cubicBezTo>
                    <a:cubicBezTo>
                      <a:pt x="53" y="24"/>
                      <a:pt x="53" y="24"/>
                      <a:pt x="53" y="24"/>
                    </a:cubicBezTo>
                    <a:cubicBezTo>
                      <a:pt x="53" y="24"/>
                      <a:pt x="53" y="24"/>
                      <a:pt x="53" y="24"/>
                    </a:cubicBezTo>
                    <a:cubicBezTo>
                      <a:pt x="53" y="24"/>
                      <a:pt x="53" y="24"/>
                      <a:pt x="53" y="24"/>
                    </a:cubicBezTo>
                    <a:cubicBezTo>
                      <a:pt x="53" y="24"/>
                      <a:pt x="53" y="24"/>
                      <a:pt x="53" y="24"/>
                    </a:cubicBezTo>
                    <a:cubicBezTo>
                      <a:pt x="53" y="24"/>
                      <a:pt x="53" y="24"/>
                      <a:pt x="53" y="24"/>
                    </a:cubicBezTo>
                    <a:cubicBezTo>
                      <a:pt x="53" y="24"/>
                      <a:pt x="53" y="24"/>
                      <a:pt x="53" y="24"/>
                    </a:cubicBezTo>
                    <a:cubicBezTo>
                      <a:pt x="53" y="24"/>
                      <a:pt x="53" y="24"/>
                      <a:pt x="53" y="24"/>
                    </a:cubicBezTo>
                    <a:cubicBezTo>
                      <a:pt x="53" y="24"/>
                      <a:pt x="53" y="24"/>
                      <a:pt x="53" y="24"/>
                    </a:cubicBezTo>
                    <a:cubicBezTo>
                      <a:pt x="52" y="24"/>
                      <a:pt x="52" y="24"/>
                      <a:pt x="52" y="24"/>
                    </a:cubicBezTo>
                    <a:cubicBezTo>
                      <a:pt x="52" y="24"/>
                      <a:pt x="52" y="24"/>
                      <a:pt x="52" y="24"/>
                    </a:cubicBezTo>
                    <a:cubicBezTo>
                      <a:pt x="52" y="24"/>
                      <a:pt x="52" y="24"/>
                      <a:pt x="52" y="24"/>
                    </a:cubicBezTo>
                    <a:cubicBezTo>
                      <a:pt x="52" y="24"/>
                      <a:pt x="52" y="24"/>
                      <a:pt x="52" y="24"/>
                    </a:cubicBezTo>
                    <a:cubicBezTo>
                      <a:pt x="52" y="24"/>
                      <a:pt x="52" y="24"/>
                      <a:pt x="52" y="24"/>
                    </a:cubicBezTo>
                    <a:cubicBezTo>
                      <a:pt x="52" y="24"/>
                      <a:pt x="52" y="24"/>
                      <a:pt x="52" y="24"/>
                    </a:cubicBezTo>
                    <a:cubicBezTo>
                      <a:pt x="52" y="24"/>
                      <a:pt x="52" y="24"/>
                      <a:pt x="52" y="24"/>
                    </a:cubicBezTo>
                    <a:cubicBezTo>
                      <a:pt x="52" y="24"/>
                      <a:pt x="52" y="24"/>
                      <a:pt x="52" y="24"/>
                    </a:cubicBezTo>
                    <a:cubicBezTo>
                      <a:pt x="52" y="24"/>
                      <a:pt x="52" y="24"/>
                      <a:pt x="52" y="24"/>
                    </a:cubicBezTo>
                    <a:cubicBezTo>
                      <a:pt x="52" y="24"/>
                      <a:pt x="52" y="24"/>
                      <a:pt x="52" y="24"/>
                    </a:cubicBezTo>
                    <a:cubicBezTo>
                      <a:pt x="52" y="24"/>
                      <a:pt x="52" y="24"/>
                      <a:pt x="52" y="24"/>
                    </a:cubicBezTo>
                    <a:cubicBezTo>
                      <a:pt x="52" y="24"/>
                      <a:pt x="52" y="24"/>
                      <a:pt x="52" y="24"/>
                    </a:cubicBezTo>
                    <a:cubicBezTo>
                      <a:pt x="52" y="24"/>
                      <a:pt x="52" y="24"/>
                      <a:pt x="52" y="24"/>
                    </a:cubicBezTo>
                    <a:cubicBezTo>
                      <a:pt x="51" y="24"/>
                      <a:pt x="51" y="24"/>
                      <a:pt x="51" y="24"/>
                    </a:cubicBezTo>
                    <a:cubicBezTo>
                      <a:pt x="51" y="24"/>
                      <a:pt x="51" y="24"/>
                      <a:pt x="51" y="24"/>
                    </a:cubicBezTo>
                    <a:cubicBezTo>
                      <a:pt x="51" y="24"/>
                      <a:pt x="51" y="24"/>
                      <a:pt x="51" y="24"/>
                    </a:cubicBezTo>
                    <a:cubicBezTo>
                      <a:pt x="51" y="24"/>
                      <a:pt x="51" y="24"/>
                      <a:pt x="51" y="24"/>
                    </a:cubicBezTo>
                    <a:cubicBezTo>
                      <a:pt x="51" y="24"/>
                      <a:pt x="51" y="24"/>
                      <a:pt x="51" y="24"/>
                    </a:cubicBezTo>
                    <a:cubicBezTo>
                      <a:pt x="51" y="24"/>
                      <a:pt x="51" y="24"/>
                      <a:pt x="51" y="24"/>
                    </a:cubicBezTo>
                    <a:cubicBezTo>
                      <a:pt x="51" y="24"/>
                      <a:pt x="51" y="24"/>
                      <a:pt x="51" y="24"/>
                    </a:cubicBezTo>
                    <a:cubicBezTo>
                      <a:pt x="51" y="24"/>
                      <a:pt x="51" y="24"/>
                      <a:pt x="51" y="24"/>
                    </a:cubicBezTo>
                    <a:cubicBezTo>
                      <a:pt x="51" y="25"/>
                      <a:pt x="51" y="25"/>
                      <a:pt x="51" y="25"/>
                    </a:cubicBezTo>
                    <a:cubicBezTo>
                      <a:pt x="51" y="24"/>
                      <a:pt x="51" y="24"/>
                      <a:pt x="51" y="24"/>
                    </a:cubicBezTo>
                    <a:cubicBezTo>
                      <a:pt x="51" y="25"/>
                      <a:pt x="51" y="25"/>
                      <a:pt x="51" y="25"/>
                    </a:cubicBezTo>
                    <a:cubicBezTo>
                      <a:pt x="51" y="25"/>
                      <a:pt x="51" y="25"/>
                      <a:pt x="51" y="25"/>
                    </a:cubicBezTo>
                    <a:cubicBezTo>
                      <a:pt x="51" y="25"/>
                      <a:pt x="51" y="25"/>
                      <a:pt x="51" y="25"/>
                    </a:cubicBezTo>
                    <a:cubicBezTo>
                      <a:pt x="51" y="25"/>
                      <a:pt x="51" y="25"/>
                      <a:pt x="51" y="25"/>
                    </a:cubicBezTo>
                    <a:cubicBezTo>
                      <a:pt x="51" y="25"/>
                      <a:pt x="51" y="25"/>
                      <a:pt x="51" y="25"/>
                    </a:cubicBezTo>
                    <a:cubicBezTo>
                      <a:pt x="50" y="25"/>
                      <a:pt x="50" y="25"/>
                      <a:pt x="50" y="25"/>
                    </a:cubicBezTo>
                    <a:cubicBezTo>
                      <a:pt x="50" y="25"/>
                      <a:pt x="50" y="25"/>
                      <a:pt x="50" y="25"/>
                    </a:cubicBezTo>
                    <a:cubicBezTo>
                      <a:pt x="50" y="24"/>
                      <a:pt x="50" y="24"/>
                      <a:pt x="50" y="24"/>
                    </a:cubicBezTo>
                    <a:cubicBezTo>
                      <a:pt x="50" y="24"/>
                      <a:pt x="50" y="24"/>
                      <a:pt x="50" y="24"/>
                    </a:cubicBezTo>
                    <a:cubicBezTo>
                      <a:pt x="50" y="24"/>
                      <a:pt x="50" y="24"/>
                      <a:pt x="50" y="24"/>
                    </a:cubicBezTo>
                    <a:cubicBezTo>
                      <a:pt x="50" y="24"/>
                      <a:pt x="50" y="24"/>
                      <a:pt x="50" y="24"/>
                    </a:cubicBezTo>
                    <a:cubicBezTo>
                      <a:pt x="50" y="24"/>
                      <a:pt x="50" y="24"/>
                      <a:pt x="50" y="24"/>
                    </a:cubicBezTo>
                    <a:cubicBezTo>
                      <a:pt x="50" y="24"/>
                      <a:pt x="50" y="24"/>
                      <a:pt x="50" y="24"/>
                    </a:cubicBezTo>
                    <a:cubicBezTo>
                      <a:pt x="50" y="24"/>
                      <a:pt x="50" y="24"/>
                      <a:pt x="50" y="24"/>
                    </a:cubicBezTo>
                    <a:cubicBezTo>
                      <a:pt x="50" y="24"/>
                      <a:pt x="50" y="24"/>
                      <a:pt x="50" y="24"/>
                    </a:cubicBezTo>
                    <a:cubicBezTo>
                      <a:pt x="50" y="24"/>
                      <a:pt x="50" y="24"/>
                      <a:pt x="50" y="24"/>
                    </a:cubicBezTo>
                    <a:cubicBezTo>
                      <a:pt x="50" y="24"/>
                      <a:pt x="50" y="24"/>
                      <a:pt x="50" y="24"/>
                    </a:cubicBezTo>
                    <a:cubicBezTo>
                      <a:pt x="50" y="24"/>
                      <a:pt x="50" y="24"/>
                      <a:pt x="50" y="24"/>
                    </a:cubicBezTo>
                    <a:cubicBezTo>
                      <a:pt x="50" y="25"/>
                      <a:pt x="50" y="25"/>
                      <a:pt x="50" y="25"/>
                    </a:cubicBezTo>
                    <a:cubicBezTo>
                      <a:pt x="50" y="25"/>
                      <a:pt x="50" y="25"/>
                      <a:pt x="50" y="25"/>
                    </a:cubicBezTo>
                    <a:cubicBezTo>
                      <a:pt x="50" y="25"/>
                      <a:pt x="50" y="25"/>
                      <a:pt x="50" y="25"/>
                    </a:cubicBezTo>
                    <a:cubicBezTo>
                      <a:pt x="50" y="25"/>
                      <a:pt x="50" y="25"/>
                      <a:pt x="50" y="25"/>
                    </a:cubicBezTo>
                    <a:cubicBezTo>
                      <a:pt x="50" y="24"/>
                      <a:pt x="50" y="24"/>
                      <a:pt x="50" y="24"/>
                    </a:cubicBezTo>
                    <a:cubicBezTo>
                      <a:pt x="50" y="24"/>
                      <a:pt x="50" y="24"/>
                      <a:pt x="50" y="24"/>
                    </a:cubicBezTo>
                    <a:cubicBezTo>
                      <a:pt x="50" y="25"/>
                      <a:pt x="50" y="25"/>
                      <a:pt x="50" y="25"/>
                    </a:cubicBezTo>
                    <a:cubicBezTo>
                      <a:pt x="50" y="24"/>
                      <a:pt x="50" y="24"/>
                      <a:pt x="50" y="24"/>
                    </a:cubicBezTo>
                    <a:cubicBezTo>
                      <a:pt x="50" y="25"/>
                      <a:pt x="50" y="25"/>
                      <a:pt x="50" y="25"/>
                    </a:cubicBezTo>
                    <a:cubicBezTo>
                      <a:pt x="49" y="25"/>
                      <a:pt x="49" y="25"/>
                      <a:pt x="49" y="25"/>
                    </a:cubicBezTo>
                    <a:cubicBezTo>
                      <a:pt x="49" y="25"/>
                      <a:pt x="49" y="25"/>
                      <a:pt x="49" y="25"/>
                    </a:cubicBezTo>
                    <a:cubicBezTo>
                      <a:pt x="49" y="25"/>
                      <a:pt x="49" y="25"/>
                      <a:pt x="49" y="25"/>
                    </a:cubicBezTo>
                    <a:cubicBezTo>
                      <a:pt x="49" y="25"/>
                      <a:pt x="49" y="25"/>
                      <a:pt x="49" y="25"/>
                    </a:cubicBezTo>
                    <a:cubicBezTo>
                      <a:pt x="49" y="25"/>
                      <a:pt x="49" y="25"/>
                      <a:pt x="49" y="25"/>
                    </a:cubicBezTo>
                    <a:cubicBezTo>
                      <a:pt x="49" y="25"/>
                      <a:pt x="49" y="25"/>
                      <a:pt x="49" y="25"/>
                    </a:cubicBezTo>
                    <a:cubicBezTo>
                      <a:pt x="49" y="25"/>
                      <a:pt x="49" y="25"/>
                      <a:pt x="49" y="25"/>
                    </a:cubicBezTo>
                    <a:cubicBezTo>
                      <a:pt x="49" y="25"/>
                      <a:pt x="49" y="25"/>
                      <a:pt x="49" y="25"/>
                    </a:cubicBezTo>
                    <a:cubicBezTo>
                      <a:pt x="49" y="25"/>
                      <a:pt x="49" y="25"/>
                      <a:pt x="49" y="25"/>
                    </a:cubicBezTo>
                    <a:cubicBezTo>
                      <a:pt x="49" y="25"/>
                      <a:pt x="49" y="25"/>
                      <a:pt x="49" y="25"/>
                    </a:cubicBezTo>
                    <a:cubicBezTo>
                      <a:pt x="49" y="25"/>
                      <a:pt x="49" y="25"/>
                      <a:pt x="49" y="25"/>
                    </a:cubicBezTo>
                    <a:cubicBezTo>
                      <a:pt x="49" y="25"/>
                      <a:pt x="49" y="25"/>
                      <a:pt x="49" y="25"/>
                    </a:cubicBezTo>
                    <a:cubicBezTo>
                      <a:pt x="49" y="25"/>
                      <a:pt x="49" y="25"/>
                      <a:pt x="49" y="25"/>
                    </a:cubicBezTo>
                    <a:cubicBezTo>
                      <a:pt x="49" y="25"/>
                      <a:pt x="49" y="25"/>
                      <a:pt x="49" y="25"/>
                    </a:cubicBezTo>
                    <a:cubicBezTo>
                      <a:pt x="49" y="25"/>
                      <a:pt x="49" y="25"/>
                      <a:pt x="49" y="25"/>
                    </a:cubicBezTo>
                    <a:cubicBezTo>
                      <a:pt x="49" y="25"/>
                      <a:pt x="49" y="25"/>
                      <a:pt x="49" y="25"/>
                    </a:cubicBezTo>
                    <a:cubicBezTo>
                      <a:pt x="49" y="25"/>
                      <a:pt x="49" y="25"/>
                      <a:pt x="49" y="25"/>
                    </a:cubicBezTo>
                    <a:cubicBezTo>
                      <a:pt x="49" y="25"/>
                      <a:pt x="49" y="25"/>
                      <a:pt x="49" y="25"/>
                    </a:cubicBezTo>
                    <a:cubicBezTo>
                      <a:pt x="49" y="25"/>
                      <a:pt x="49" y="25"/>
                      <a:pt x="49" y="25"/>
                    </a:cubicBezTo>
                    <a:cubicBezTo>
                      <a:pt x="49" y="25"/>
                      <a:pt x="49" y="25"/>
                      <a:pt x="49" y="25"/>
                    </a:cubicBezTo>
                    <a:cubicBezTo>
                      <a:pt x="49" y="25"/>
                      <a:pt x="49" y="25"/>
                      <a:pt x="49" y="25"/>
                    </a:cubicBezTo>
                    <a:cubicBezTo>
                      <a:pt x="49" y="25"/>
                      <a:pt x="49" y="25"/>
                      <a:pt x="49" y="25"/>
                    </a:cubicBezTo>
                    <a:cubicBezTo>
                      <a:pt x="49" y="25"/>
                      <a:pt x="49" y="25"/>
                      <a:pt x="49" y="25"/>
                    </a:cubicBezTo>
                    <a:cubicBezTo>
                      <a:pt x="49" y="25"/>
                      <a:pt x="49" y="25"/>
                      <a:pt x="49" y="25"/>
                    </a:cubicBezTo>
                    <a:cubicBezTo>
                      <a:pt x="48" y="25"/>
                      <a:pt x="48" y="25"/>
                      <a:pt x="48" y="25"/>
                    </a:cubicBezTo>
                    <a:cubicBezTo>
                      <a:pt x="48" y="25"/>
                      <a:pt x="48" y="25"/>
                      <a:pt x="48" y="25"/>
                    </a:cubicBezTo>
                    <a:cubicBezTo>
                      <a:pt x="48" y="25"/>
                      <a:pt x="48" y="25"/>
                      <a:pt x="48" y="25"/>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4"/>
                      <a:pt x="47" y="24"/>
                      <a:pt x="47" y="24"/>
                    </a:cubicBezTo>
                    <a:cubicBezTo>
                      <a:pt x="47" y="24"/>
                      <a:pt x="47" y="24"/>
                      <a:pt x="47" y="24"/>
                    </a:cubicBezTo>
                    <a:cubicBezTo>
                      <a:pt x="47" y="24"/>
                      <a:pt x="47" y="24"/>
                      <a:pt x="47" y="24"/>
                    </a:cubicBezTo>
                    <a:cubicBezTo>
                      <a:pt x="47" y="24"/>
                      <a:pt x="47" y="24"/>
                      <a:pt x="47" y="24"/>
                    </a:cubicBezTo>
                    <a:cubicBezTo>
                      <a:pt x="47" y="24"/>
                      <a:pt x="47" y="24"/>
                      <a:pt x="47" y="24"/>
                    </a:cubicBezTo>
                    <a:cubicBezTo>
                      <a:pt x="47" y="24"/>
                      <a:pt x="47" y="24"/>
                      <a:pt x="47" y="24"/>
                    </a:cubicBezTo>
                    <a:cubicBezTo>
                      <a:pt x="47" y="24"/>
                      <a:pt x="47" y="24"/>
                      <a:pt x="47" y="24"/>
                    </a:cubicBezTo>
                    <a:cubicBezTo>
                      <a:pt x="47" y="24"/>
                      <a:pt x="47" y="24"/>
                      <a:pt x="47"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46" y="25"/>
                      <a:pt x="46" y="25"/>
                      <a:pt x="46" y="25"/>
                    </a:cubicBezTo>
                    <a:cubicBezTo>
                      <a:pt x="46" y="25"/>
                      <a:pt x="46" y="25"/>
                      <a:pt x="46" y="25"/>
                    </a:cubicBezTo>
                    <a:cubicBezTo>
                      <a:pt x="46" y="25"/>
                      <a:pt x="46" y="25"/>
                      <a:pt x="46" y="25"/>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5"/>
                      <a:pt x="46" y="25"/>
                      <a:pt x="46" y="25"/>
                    </a:cubicBezTo>
                    <a:cubicBezTo>
                      <a:pt x="46" y="25"/>
                      <a:pt x="46" y="25"/>
                      <a:pt x="46" y="25"/>
                    </a:cubicBezTo>
                    <a:cubicBezTo>
                      <a:pt x="46" y="25"/>
                      <a:pt x="46" y="25"/>
                      <a:pt x="46" y="25"/>
                    </a:cubicBezTo>
                    <a:cubicBezTo>
                      <a:pt x="46" y="25"/>
                      <a:pt x="46" y="25"/>
                      <a:pt x="46" y="25"/>
                    </a:cubicBezTo>
                    <a:cubicBezTo>
                      <a:pt x="46" y="25"/>
                      <a:pt x="46" y="25"/>
                      <a:pt x="46" y="25"/>
                    </a:cubicBezTo>
                    <a:cubicBezTo>
                      <a:pt x="46" y="25"/>
                      <a:pt x="46" y="25"/>
                      <a:pt x="46" y="25"/>
                    </a:cubicBezTo>
                    <a:cubicBezTo>
                      <a:pt x="46" y="25"/>
                      <a:pt x="46" y="25"/>
                      <a:pt x="46" y="25"/>
                    </a:cubicBezTo>
                    <a:cubicBezTo>
                      <a:pt x="46" y="25"/>
                      <a:pt x="46" y="25"/>
                      <a:pt x="46" y="25"/>
                    </a:cubicBezTo>
                    <a:cubicBezTo>
                      <a:pt x="46" y="25"/>
                      <a:pt x="46" y="25"/>
                      <a:pt x="46" y="25"/>
                    </a:cubicBezTo>
                    <a:cubicBezTo>
                      <a:pt x="46" y="25"/>
                      <a:pt x="46" y="25"/>
                      <a:pt x="46" y="25"/>
                    </a:cubicBezTo>
                    <a:cubicBezTo>
                      <a:pt x="46" y="25"/>
                      <a:pt x="46" y="25"/>
                      <a:pt x="46" y="25"/>
                    </a:cubicBezTo>
                    <a:cubicBezTo>
                      <a:pt x="45" y="25"/>
                      <a:pt x="45" y="25"/>
                      <a:pt x="45" y="25"/>
                    </a:cubicBezTo>
                    <a:cubicBezTo>
                      <a:pt x="45" y="25"/>
                      <a:pt x="45" y="25"/>
                      <a:pt x="45" y="25"/>
                    </a:cubicBezTo>
                    <a:cubicBezTo>
                      <a:pt x="45" y="25"/>
                      <a:pt x="45" y="25"/>
                      <a:pt x="45" y="25"/>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2"/>
                      <a:pt x="45" y="22"/>
                      <a:pt x="45" y="22"/>
                    </a:cubicBezTo>
                    <a:cubicBezTo>
                      <a:pt x="45" y="22"/>
                      <a:pt x="45" y="22"/>
                      <a:pt x="45" y="22"/>
                    </a:cubicBezTo>
                    <a:cubicBezTo>
                      <a:pt x="45" y="22"/>
                      <a:pt x="45" y="22"/>
                      <a:pt x="45" y="22"/>
                    </a:cubicBezTo>
                    <a:cubicBezTo>
                      <a:pt x="45" y="22"/>
                      <a:pt x="45" y="22"/>
                      <a:pt x="45" y="22"/>
                    </a:cubicBezTo>
                    <a:cubicBezTo>
                      <a:pt x="45" y="22"/>
                      <a:pt x="45" y="22"/>
                      <a:pt x="45" y="22"/>
                    </a:cubicBezTo>
                    <a:cubicBezTo>
                      <a:pt x="45" y="22"/>
                      <a:pt x="45" y="22"/>
                      <a:pt x="45" y="22"/>
                    </a:cubicBezTo>
                    <a:cubicBezTo>
                      <a:pt x="45" y="22"/>
                      <a:pt x="45" y="22"/>
                      <a:pt x="45" y="22"/>
                    </a:cubicBezTo>
                    <a:cubicBezTo>
                      <a:pt x="45" y="22"/>
                      <a:pt x="45" y="22"/>
                      <a:pt x="45" y="22"/>
                    </a:cubicBezTo>
                    <a:cubicBezTo>
                      <a:pt x="45" y="22"/>
                      <a:pt x="45" y="22"/>
                      <a:pt x="45" y="22"/>
                    </a:cubicBezTo>
                    <a:cubicBezTo>
                      <a:pt x="45" y="22"/>
                      <a:pt x="45" y="22"/>
                      <a:pt x="45" y="22"/>
                    </a:cubicBezTo>
                    <a:cubicBezTo>
                      <a:pt x="45" y="22"/>
                      <a:pt x="45" y="22"/>
                      <a:pt x="45" y="22"/>
                    </a:cubicBezTo>
                    <a:cubicBezTo>
                      <a:pt x="45" y="22"/>
                      <a:pt x="45" y="22"/>
                      <a:pt x="45" y="22"/>
                    </a:cubicBezTo>
                    <a:cubicBezTo>
                      <a:pt x="45" y="22"/>
                      <a:pt x="45" y="22"/>
                      <a:pt x="45" y="22"/>
                    </a:cubicBezTo>
                    <a:cubicBezTo>
                      <a:pt x="45" y="21"/>
                      <a:pt x="45" y="21"/>
                      <a:pt x="45" y="21"/>
                    </a:cubicBezTo>
                    <a:cubicBezTo>
                      <a:pt x="45" y="21"/>
                      <a:pt x="45" y="21"/>
                      <a:pt x="45" y="21"/>
                    </a:cubicBezTo>
                    <a:cubicBezTo>
                      <a:pt x="45" y="21"/>
                      <a:pt x="45" y="21"/>
                      <a:pt x="45" y="21"/>
                    </a:cubicBezTo>
                    <a:cubicBezTo>
                      <a:pt x="45" y="21"/>
                      <a:pt x="45" y="21"/>
                      <a:pt x="45" y="21"/>
                    </a:cubicBezTo>
                    <a:cubicBezTo>
                      <a:pt x="45" y="21"/>
                      <a:pt x="45" y="21"/>
                      <a:pt x="45" y="21"/>
                    </a:cubicBezTo>
                    <a:cubicBezTo>
                      <a:pt x="45" y="21"/>
                      <a:pt x="45" y="21"/>
                      <a:pt x="45" y="21"/>
                    </a:cubicBezTo>
                    <a:cubicBezTo>
                      <a:pt x="45" y="21"/>
                      <a:pt x="45" y="21"/>
                      <a:pt x="45" y="21"/>
                    </a:cubicBezTo>
                    <a:cubicBezTo>
                      <a:pt x="45" y="21"/>
                      <a:pt x="45" y="21"/>
                      <a:pt x="45" y="21"/>
                    </a:cubicBezTo>
                    <a:cubicBezTo>
                      <a:pt x="44" y="20"/>
                      <a:pt x="44" y="20"/>
                      <a:pt x="44" y="20"/>
                    </a:cubicBezTo>
                    <a:cubicBezTo>
                      <a:pt x="44" y="21"/>
                      <a:pt x="44" y="21"/>
                      <a:pt x="44" y="21"/>
                    </a:cubicBezTo>
                    <a:cubicBezTo>
                      <a:pt x="44" y="21"/>
                      <a:pt x="44" y="21"/>
                      <a:pt x="44" y="21"/>
                    </a:cubicBezTo>
                    <a:cubicBezTo>
                      <a:pt x="44" y="21"/>
                      <a:pt x="44" y="21"/>
                      <a:pt x="44" y="21"/>
                    </a:cubicBezTo>
                    <a:cubicBezTo>
                      <a:pt x="44" y="21"/>
                      <a:pt x="44" y="21"/>
                      <a:pt x="44" y="21"/>
                    </a:cubicBezTo>
                    <a:cubicBezTo>
                      <a:pt x="44" y="21"/>
                      <a:pt x="44" y="21"/>
                      <a:pt x="44" y="21"/>
                    </a:cubicBezTo>
                    <a:cubicBezTo>
                      <a:pt x="44" y="21"/>
                      <a:pt x="44" y="21"/>
                      <a:pt x="44" y="21"/>
                    </a:cubicBezTo>
                    <a:cubicBezTo>
                      <a:pt x="44" y="21"/>
                      <a:pt x="44" y="21"/>
                      <a:pt x="44" y="21"/>
                    </a:cubicBezTo>
                    <a:cubicBezTo>
                      <a:pt x="44" y="21"/>
                      <a:pt x="44" y="21"/>
                      <a:pt x="44" y="21"/>
                    </a:cubicBezTo>
                    <a:cubicBezTo>
                      <a:pt x="43" y="21"/>
                      <a:pt x="43" y="21"/>
                      <a:pt x="43" y="21"/>
                    </a:cubicBezTo>
                    <a:cubicBezTo>
                      <a:pt x="43" y="21"/>
                      <a:pt x="43" y="21"/>
                      <a:pt x="43" y="21"/>
                    </a:cubicBezTo>
                    <a:cubicBezTo>
                      <a:pt x="43" y="21"/>
                      <a:pt x="43" y="21"/>
                      <a:pt x="43" y="21"/>
                    </a:cubicBezTo>
                    <a:cubicBezTo>
                      <a:pt x="43" y="21"/>
                      <a:pt x="43" y="21"/>
                      <a:pt x="43" y="21"/>
                    </a:cubicBezTo>
                    <a:cubicBezTo>
                      <a:pt x="43" y="21"/>
                      <a:pt x="43" y="21"/>
                      <a:pt x="43" y="21"/>
                    </a:cubicBezTo>
                    <a:cubicBezTo>
                      <a:pt x="43" y="21"/>
                      <a:pt x="43" y="21"/>
                      <a:pt x="43" y="21"/>
                    </a:cubicBezTo>
                    <a:cubicBezTo>
                      <a:pt x="43" y="21"/>
                      <a:pt x="43" y="21"/>
                      <a:pt x="43" y="21"/>
                    </a:cubicBezTo>
                    <a:cubicBezTo>
                      <a:pt x="43" y="21"/>
                      <a:pt x="43" y="21"/>
                      <a:pt x="43" y="21"/>
                    </a:cubicBezTo>
                    <a:cubicBezTo>
                      <a:pt x="43" y="21"/>
                      <a:pt x="43" y="21"/>
                      <a:pt x="43" y="21"/>
                    </a:cubicBezTo>
                    <a:cubicBezTo>
                      <a:pt x="43" y="21"/>
                      <a:pt x="43" y="21"/>
                      <a:pt x="43" y="21"/>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2" y="22"/>
                      <a:pt x="42" y="22"/>
                      <a:pt x="42" y="22"/>
                    </a:cubicBezTo>
                    <a:cubicBezTo>
                      <a:pt x="42" y="22"/>
                      <a:pt x="42" y="22"/>
                      <a:pt x="42" y="22"/>
                    </a:cubicBezTo>
                    <a:cubicBezTo>
                      <a:pt x="42" y="22"/>
                      <a:pt x="42" y="22"/>
                      <a:pt x="42" y="22"/>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0"/>
                      <a:pt x="42" y="20"/>
                      <a:pt x="42" y="20"/>
                    </a:cubicBezTo>
                    <a:cubicBezTo>
                      <a:pt x="42" y="21"/>
                      <a:pt x="42" y="21"/>
                      <a:pt x="42" y="21"/>
                    </a:cubicBezTo>
                    <a:cubicBezTo>
                      <a:pt x="42" y="20"/>
                      <a:pt x="42" y="20"/>
                      <a:pt x="42" y="20"/>
                    </a:cubicBezTo>
                    <a:cubicBezTo>
                      <a:pt x="42" y="20"/>
                      <a:pt x="42" y="20"/>
                      <a:pt x="42" y="20"/>
                    </a:cubicBezTo>
                    <a:cubicBezTo>
                      <a:pt x="42" y="20"/>
                      <a:pt x="42" y="20"/>
                      <a:pt x="42" y="20"/>
                    </a:cubicBezTo>
                    <a:cubicBezTo>
                      <a:pt x="42" y="20"/>
                      <a:pt x="42" y="20"/>
                      <a:pt x="42" y="20"/>
                    </a:cubicBezTo>
                    <a:cubicBezTo>
                      <a:pt x="42" y="20"/>
                      <a:pt x="42" y="20"/>
                      <a:pt x="42" y="20"/>
                    </a:cubicBezTo>
                    <a:cubicBezTo>
                      <a:pt x="42" y="20"/>
                      <a:pt x="42" y="20"/>
                      <a:pt x="42" y="20"/>
                    </a:cubicBezTo>
                    <a:cubicBezTo>
                      <a:pt x="42" y="20"/>
                      <a:pt x="42" y="20"/>
                      <a:pt x="42" y="20"/>
                    </a:cubicBezTo>
                    <a:cubicBezTo>
                      <a:pt x="42" y="20"/>
                      <a:pt x="42" y="20"/>
                      <a:pt x="42" y="20"/>
                    </a:cubicBezTo>
                    <a:cubicBezTo>
                      <a:pt x="42" y="20"/>
                      <a:pt x="42" y="20"/>
                      <a:pt x="42" y="20"/>
                    </a:cubicBezTo>
                    <a:cubicBezTo>
                      <a:pt x="42" y="20"/>
                      <a:pt x="42" y="20"/>
                      <a:pt x="42" y="20"/>
                    </a:cubicBezTo>
                    <a:cubicBezTo>
                      <a:pt x="42" y="20"/>
                      <a:pt x="42" y="20"/>
                      <a:pt x="42" y="20"/>
                    </a:cubicBezTo>
                    <a:cubicBezTo>
                      <a:pt x="42" y="20"/>
                      <a:pt x="42" y="20"/>
                      <a:pt x="42" y="20"/>
                    </a:cubicBezTo>
                    <a:cubicBezTo>
                      <a:pt x="42" y="19"/>
                      <a:pt x="42" y="19"/>
                      <a:pt x="42" y="19"/>
                    </a:cubicBezTo>
                    <a:cubicBezTo>
                      <a:pt x="42" y="19"/>
                      <a:pt x="42" y="19"/>
                      <a:pt x="42" y="19"/>
                    </a:cubicBezTo>
                    <a:cubicBezTo>
                      <a:pt x="42" y="19"/>
                      <a:pt x="42" y="19"/>
                      <a:pt x="42" y="19"/>
                    </a:cubicBezTo>
                    <a:cubicBezTo>
                      <a:pt x="42" y="19"/>
                      <a:pt x="42" y="19"/>
                      <a:pt x="42" y="19"/>
                    </a:cubicBezTo>
                    <a:cubicBezTo>
                      <a:pt x="42" y="19"/>
                      <a:pt x="42" y="19"/>
                      <a:pt x="42" y="19"/>
                    </a:cubicBezTo>
                    <a:cubicBezTo>
                      <a:pt x="42" y="19"/>
                      <a:pt x="42" y="19"/>
                      <a:pt x="42" y="19"/>
                    </a:cubicBezTo>
                    <a:cubicBezTo>
                      <a:pt x="42" y="19"/>
                      <a:pt x="42" y="19"/>
                      <a:pt x="42" y="19"/>
                    </a:cubicBezTo>
                    <a:cubicBezTo>
                      <a:pt x="42" y="19"/>
                      <a:pt x="42" y="19"/>
                      <a:pt x="42" y="19"/>
                    </a:cubicBezTo>
                    <a:cubicBezTo>
                      <a:pt x="42" y="19"/>
                      <a:pt x="42" y="19"/>
                      <a:pt x="42" y="19"/>
                    </a:cubicBezTo>
                    <a:cubicBezTo>
                      <a:pt x="42" y="19"/>
                      <a:pt x="42" y="19"/>
                      <a:pt x="42" y="19"/>
                    </a:cubicBezTo>
                    <a:cubicBezTo>
                      <a:pt x="42" y="19"/>
                      <a:pt x="42" y="19"/>
                      <a:pt x="42" y="19"/>
                    </a:cubicBezTo>
                    <a:cubicBezTo>
                      <a:pt x="42" y="18"/>
                      <a:pt x="42" y="18"/>
                      <a:pt x="42" y="18"/>
                    </a:cubicBezTo>
                    <a:cubicBezTo>
                      <a:pt x="42" y="18"/>
                      <a:pt x="42" y="18"/>
                      <a:pt x="42" y="18"/>
                    </a:cubicBezTo>
                    <a:cubicBezTo>
                      <a:pt x="42" y="18"/>
                      <a:pt x="42" y="18"/>
                      <a:pt x="42" y="18"/>
                    </a:cubicBezTo>
                    <a:cubicBezTo>
                      <a:pt x="42" y="18"/>
                      <a:pt x="42" y="18"/>
                      <a:pt x="42" y="18"/>
                    </a:cubicBezTo>
                    <a:cubicBezTo>
                      <a:pt x="42" y="18"/>
                      <a:pt x="42" y="18"/>
                      <a:pt x="42" y="18"/>
                    </a:cubicBezTo>
                    <a:cubicBezTo>
                      <a:pt x="42" y="18"/>
                      <a:pt x="42" y="18"/>
                      <a:pt x="42" y="18"/>
                    </a:cubicBezTo>
                    <a:cubicBezTo>
                      <a:pt x="42" y="18"/>
                      <a:pt x="42" y="18"/>
                      <a:pt x="42" y="18"/>
                    </a:cubicBezTo>
                    <a:cubicBezTo>
                      <a:pt x="42" y="18"/>
                      <a:pt x="42" y="18"/>
                      <a:pt x="42" y="18"/>
                    </a:cubicBezTo>
                    <a:cubicBezTo>
                      <a:pt x="42" y="18"/>
                      <a:pt x="42" y="18"/>
                      <a:pt x="42" y="18"/>
                    </a:cubicBezTo>
                    <a:cubicBezTo>
                      <a:pt x="42" y="18"/>
                      <a:pt x="42" y="18"/>
                      <a:pt x="42" y="18"/>
                    </a:cubicBezTo>
                    <a:cubicBezTo>
                      <a:pt x="42" y="18"/>
                      <a:pt x="42" y="18"/>
                      <a:pt x="42" y="18"/>
                    </a:cubicBezTo>
                    <a:cubicBezTo>
                      <a:pt x="42" y="17"/>
                      <a:pt x="42" y="17"/>
                      <a:pt x="42" y="17"/>
                    </a:cubicBezTo>
                    <a:cubicBezTo>
                      <a:pt x="42" y="17"/>
                      <a:pt x="42" y="17"/>
                      <a:pt x="42" y="17"/>
                    </a:cubicBezTo>
                    <a:cubicBezTo>
                      <a:pt x="42" y="17"/>
                      <a:pt x="42" y="17"/>
                      <a:pt x="42" y="17"/>
                    </a:cubicBezTo>
                    <a:cubicBezTo>
                      <a:pt x="42" y="17"/>
                      <a:pt x="42" y="17"/>
                      <a:pt x="42" y="17"/>
                    </a:cubicBezTo>
                    <a:cubicBezTo>
                      <a:pt x="42" y="17"/>
                      <a:pt x="42" y="17"/>
                      <a:pt x="42" y="17"/>
                    </a:cubicBezTo>
                    <a:cubicBezTo>
                      <a:pt x="42" y="17"/>
                      <a:pt x="42" y="17"/>
                      <a:pt x="42" y="17"/>
                    </a:cubicBezTo>
                    <a:cubicBezTo>
                      <a:pt x="42" y="17"/>
                      <a:pt x="42" y="17"/>
                      <a:pt x="42" y="17"/>
                    </a:cubicBezTo>
                    <a:cubicBezTo>
                      <a:pt x="42" y="17"/>
                      <a:pt x="42" y="17"/>
                      <a:pt x="42" y="17"/>
                    </a:cubicBezTo>
                    <a:cubicBezTo>
                      <a:pt x="42" y="17"/>
                      <a:pt x="42" y="17"/>
                      <a:pt x="42" y="17"/>
                    </a:cubicBezTo>
                    <a:cubicBezTo>
                      <a:pt x="42" y="17"/>
                      <a:pt x="42" y="17"/>
                      <a:pt x="42" y="17"/>
                    </a:cubicBezTo>
                    <a:cubicBezTo>
                      <a:pt x="42" y="17"/>
                      <a:pt x="42" y="17"/>
                      <a:pt x="42" y="17"/>
                    </a:cubicBezTo>
                    <a:cubicBezTo>
                      <a:pt x="42" y="17"/>
                      <a:pt x="42" y="17"/>
                      <a:pt x="42" y="17"/>
                    </a:cubicBezTo>
                    <a:cubicBezTo>
                      <a:pt x="42" y="17"/>
                      <a:pt x="42" y="17"/>
                      <a:pt x="42" y="17"/>
                    </a:cubicBezTo>
                    <a:cubicBezTo>
                      <a:pt x="42" y="16"/>
                      <a:pt x="42" y="16"/>
                      <a:pt x="42" y="16"/>
                    </a:cubicBezTo>
                    <a:cubicBezTo>
                      <a:pt x="42" y="16"/>
                      <a:pt x="42" y="16"/>
                      <a:pt x="42" y="16"/>
                    </a:cubicBezTo>
                    <a:cubicBezTo>
                      <a:pt x="42" y="16"/>
                      <a:pt x="42" y="16"/>
                      <a:pt x="42" y="16"/>
                    </a:cubicBezTo>
                    <a:cubicBezTo>
                      <a:pt x="42" y="16"/>
                      <a:pt x="42" y="16"/>
                      <a:pt x="42" y="16"/>
                    </a:cubicBezTo>
                    <a:cubicBezTo>
                      <a:pt x="42" y="16"/>
                      <a:pt x="42" y="16"/>
                      <a:pt x="42" y="16"/>
                    </a:cubicBezTo>
                    <a:cubicBezTo>
                      <a:pt x="42" y="16"/>
                      <a:pt x="42" y="16"/>
                      <a:pt x="42" y="16"/>
                    </a:cubicBezTo>
                    <a:cubicBezTo>
                      <a:pt x="42" y="16"/>
                      <a:pt x="42" y="16"/>
                      <a:pt x="42" y="16"/>
                    </a:cubicBezTo>
                    <a:cubicBezTo>
                      <a:pt x="42" y="16"/>
                      <a:pt x="42" y="16"/>
                      <a:pt x="42" y="16"/>
                    </a:cubicBezTo>
                    <a:cubicBezTo>
                      <a:pt x="42" y="16"/>
                      <a:pt x="42" y="16"/>
                      <a:pt x="42" y="16"/>
                    </a:cubicBezTo>
                    <a:cubicBezTo>
                      <a:pt x="42" y="16"/>
                      <a:pt x="42" y="16"/>
                      <a:pt x="42" y="16"/>
                    </a:cubicBezTo>
                    <a:cubicBezTo>
                      <a:pt x="42" y="15"/>
                      <a:pt x="42" y="15"/>
                      <a:pt x="42" y="15"/>
                    </a:cubicBezTo>
                    <a:cubicBezTo>
                      <a:pt x="42" y="15"/>
                      <a:pt x="42" y="15"/>
                      <a:pt x="42" y="15"/>
                    </a:cubicBezTo>
                    <a:cubicBezTo>
                      <a:pt x="42" y="15"/>
                      <a:pt x="42" y="15"/>
                      <a:pt x="42" y="15"/>
                    </a:cubicBezTo>
                    <a:cubicBezTo>
                      <a:pt x="42" y="15"/>
                      <a:pt x="42" y="15"/>
                      <a:pt x="42" y="15"/>
                    </a:cubicBezTo>
                    <a:cubicBezTo>
                      <a:pt x="42" y="15"/>
                      <a:pt x="42" y="15"/>
                      <a:pt x="42" y="15"/>
                    </a:cubicBezTo>
                    <a:cubicBezTo>
                      <a:pt x="42" y="15"/>
                      <a:pt x="42" y="15"/>
                      <a:pt x="42" y="15"/>
                    </a:cubicBezTo>
                    <a:cubicBezTo>
                      <a:pt x="42" y="15"/>
                      <a:pt x="42" y="15"/>
                      <a:pt x="42" y="15"/>
                    </a:cubicBezTo>
                    <a:cubicBezTo>
                      <a:pt x="42" y="15"/>
                      <a:pt x="42" y="15"/>
                      <a:pt x="42" y="15"/>
                    </a:cubicBezTo>
                    <a:cubicBezTo>
                      <a:pt x="42" y="15"/>
                      <a:pt x="42" y="15"/>
                      <a:pt x="42" y="15"/>
                    </a:cubicBezTo>
                    <a:cubicBezTo>
                      <a:pt x="42" y="15"/>
                      <a:pt x="42" y="15"/>
                      <a:pt x="42" y="15"/>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3"/>
                      <a:pt x="42" y="13"/>
                      <a:pt x="42" y="13"/>
                    </a:cubicBezTo>
                    <a:cubicBezTo>
                      <a:pt x="42" y="14"/>
                      <a:pt x="42" y="14"/>
                      <a:pt x="42" y="14"/>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lose/>
                    <a:moveTo>
                      <a:pt x="50" y="15"/>
                    </a:moveTo>
                    <a:cubicBezTo>
                      <a:pt x="50" y="15"/>
                      <a:pt x="50" y="15"/>
                      <a:pt x="50" y="15"/>
                    </a:cubicBezTo>
                    <a:cubicBezTo>
                      <a:pt x="50" y="15"/>
                      <a:pt x="50" y="15"/>
                      <a:pt x="50" y="15"/>
                    </a:cubicBezTo>
                    <a:cubicBezTo>
                      <a:pt x="50" y="15"/>
                      <a:pt x="50" y="15"/>
                      <a:pt x="50" y="15"/>
                    </a:cubicBezTo>
                    <a:cubicBezTo>
                      <a:pt x="50" y="15"/>
                      <a:pt x="50" y="15"/>
                      <a:pt x="50" y="15"/>
                    </a:cubicBezTo>
                    <a:close/>
                    <a:moveTo>
                      <a:pt x="50" y="15"/>
                    </a:moveTo>
                    <a:cubicBezTo>
                      <a:pt x="50" y="15"/>
                      <a:pt x="50" y="15"/>
                      <a:pt x="50" y="15"/>
                    </a:cubicBezTo>
                    <a:cubicBezTo>
                      <a:pt x="50" y="15"/>
                      <a:pt x="50" y="15"/>
                      <a:pt x="50" y="15"/>
                    </a:cubicBezTo>
                    <a:cubicBezTo>
                      <a:pt x="50" y="15"/>
                      <a:pt x="50" y="15"/>
                      <a:pt x="50" y="15"/>
                    </a:cubicBezTo>
                    <a:cubicBezTo>
                      <a:pt x="50" y="15"/>
                      <a:pt x="50" y="15"/>
                      <a:pt x="50" y="15"/>
                    </a:cubicBezTo>
                    <a:cubicBezTo>
                      <a:pt x="50" y="15"/>
                      <a:pt x="50" y="15"/>
                      <a:pt x="50" y="15"/>
                    </a:cubicBezTo>
                    <a:cubicBezTo>
                      <a:pt x="50" y="15"/>
                      <a:pt x="50" y="15"/>
                      <a:pt x="50" y="15"/>
                    </a:cubicBezTo>
                    <a:cubicBezTo>
                      <a:pt x="50" y="15"/>
                      <a:pt x="50" y="15"/>
                      <a:pt x="50" y="15"/>
                    </a:cubicBezTo>
                    <a:close/>
                    <a:moveTo>
                      <a:pt x="49" y="15"/>
                    </a:moveTo>
                    <a:cubicBezTo>
                      <a:pt x="49" y="15"/>
                      <a:pt x="49" y="15"/>
                      <a:pt x="49" y="15"/>
                    </a:cubicBezTo>
                    <a:cubicBezTo>
                      <a:pt x="49" y="15"/>
                      <a:pt x="49" y="15"/>
                      <a:pt x="49" y="15"/>
                    </a:cubicBezTo>
                    <a:cubicBezTo>
                      <a:pt x="49" y="15"/>
                      <a:pt x="49" y="15"/>
                      <a:pt x="49" y="15"/>
                    </a:cubicBezTo>
                    <a:cubicBezTo>
                      <a:pt x="49" y="15"/>
                      <a:pt x="49" y="15"/>
                      <a:pt x="49" y="15"/>
                    </a:cubicBezTo>
                    <a:cubicBezTo>
                      <a:pt x="49" y="15"/>
                      <a:pt x="49" y="15"/>
                      <a:pt x="49" y="15"/>
                    </a:cubicBezTo>
                    <a:cubicBezTo>
                      <a:pt x="49" y="15"/>
                      <a:pt x="49" y="15"/>
                      <a:pt x="49" y="15"/>
                    </a:cubicBezTo>
                    <a:close/>
                    <a:moveTo>
                      <a:pt x="46" y="25"/>
                    </a:moveTo>
                    <a:cubicBezTo>
                      <a:pt x="46" y="25"/>
                      <a:pt x="46" y="25"/>
                      <a:pt x="46" y="25"/>
                    </a:cubicBezTo>
                    <a:cubicBezTo>
                      <a:pt x="46" y="25"/>
                      <a:pt x="46" y="25"/>
                      <a:pt x="46" y="25"/>
                    </a:cubicBezTo>
                    <a:cubicBezTo>
                      <a:pt x="46" y="25"/>
                      <a:pt x="46" y="25"/>
                      <a:pt x="46" y="25"/>
                    </a:cubicBezTo>
                    <a:cubicBezTo>
                      <a:pt x="46" y="25"/>
                      <a:pt x="46" y="25"/>
                      <a:pt x="46" y="25"/>
                    </a:cubicBezTo>
                    <a:cubicBezTo>
                      <a:pt x="46" y="25"/>
                      <a:pt x="46" y="25"/>
                      <a:pt x="46" y="25"/>
                    </a:cubicBezTo>
                    <a:cubicBezTo>
                      <a:pt x="46" y="25"/>
                      <a:pt x="46" y="25"/>
                      <a:pt x="46" y="25"/>
                    </a:cubicBezTo>
                    <a:cubicBezTo>
                      <a:pt x="46" y="25"/>
                      <a:pt x="46" y="25"/>
                      <a:pt x="46" y="25"/>
                    </a:cubicBezTo>
                    <a:cubicBezTo>
                      <a:pt x="46" y="25"/>
                      <a:pt x="46" y="25"/>
                      <a:pt x="46" y="25"/>
                    </a:cubicBezTo>
                    <a:close/>
                    <a:moveTo>
                      <a:pt x="47" y="25"/>
                    </a:moveTo>
                    <a:cubicBezTo>
                      <a:pt x="47" y="25"/>
                      <a:pt x="47" y="25"/>
                      <a:pt x="47" y="25"/>
                    </a:cubicBezTo>
                    <a:cubicBezTo>
                      <a:pt x="47" y="25"/>
                      <a:pt x="47" y="25"/>
                      <a:pt x="47" y="25"/>
                    </a:cubicBezTo>
                    <a:cubicBezTo>
                      <a:pt x="47" y="25"/>
                      <a:pt x="47" y="25"/>
                      <a:pt x="47" y="25"/>
                    </a:cubicBezTo>
                    <a:cubicBezTo>
                      <a:pt x="46" y="25"/>
                      <a:pt x="46" y="25"/>
                      <a:pt x="46" y="25"/>
                    </a:cubicBezTo>
                    <a:cubicBezTo>
                      <a:pt x="46" y="25"/>
                      <a:pt x="46" y="25"/>
                      <a:pt x="46" y="25"/>
                    </a:cubicBezTo>
                    <a:cubicBezTo>
                      <a:pt x="47" y="25"/>
                      <a:pt x="47" y="25"/>
                      <a:pt x="47" y="25"/>
                    </a:cubicBezTo>
                    <a:close/>
                    <a:moveTo>
                      <a:pt x="46" y="25"/>
                    </a:moveTo>
                    <a:cubicBezTo>
                      <a:pt x="46" y="25"/>
                      <a:pt x="46" y="25"/>
                      <a:pt x="46" y="25"/>
                    </a:cubicBezTo>
                    <a:cubicBezTo>
                      <a:pt x="46" y="25"/>
                      <a:pt x="46" y="25"/>
                      <a:pt x="46" y="25"/>
                    </a:cubicBezTo>
                    <a:cubicBezTo>
                      <a:pt x="46" y="25"/>
                      <a:pt x="46" y="25"/>
                      <a:pt x="46" y="25"/>
                    </a:cubicBezTo>
                    <a:cubicBezTo>
                      <a:pt x="46" y="25"/>
                      <a:pt x="46" y="25"/>
                      <a:pt x="46" y="25"/>
                    </a:cubicBezTo>
                    <a:close/>
                    <a:moveTo>
                      <a:pt x="77" y="41"/>
                    </a:moveTo>
                    <a:cubicBezTo>
                      <a:pt x="77" y="41"/>
                      <a:pt x="77" y="41"/>
                      <a:pt x="77" y="41"/>
                    </a:cubicBezTo>
                    <a:cubicBezTo>
                      <a:pt x="77" y="41"/>
                      <a:pt x="77" y="41"/>
                      <a:pt x="77" y="41"/>
                    </a:cubicBezTo>
                    <a:cubicBezTo>
                      <a:pt x="77" y="41"/>
                      <a:pt x="77" y="41"/>
                      <a:pt x="77" y="41"/>
                    </a:cubicBezTo>
                    <a:cubicBezTo>
                      <a:pt x="77" y="41"/>
                      <a:pt x="77" y="41"/>
                      <a:pt x="77" y="41"/>
                    </a:cubicBezTo>
                    <a:cubicBezTo>
                      <a:pt x="77" y="41"/>
                      <a:pt x="77" y="41"/>
                      <a:pt x="77" y="41"/>
                    </a:cubicBezTo>
                    <a:cubicBezTo>
                      <a:pt x="77" y="41"/>
                      <a:pt x="77" y="41"/>
                      <a:pt x="77" y="41"/>
                    </a:cubicBezTo>
                    <a:cubicBezTo>
                      <a:pt x="77" y="41"/>
                      <a:pt x="77" y="41"/>
                      <a:pt x="77" y="41"/>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8" y="42"/>
                      <a:pt x="78" y="42"/>
                      <a:pt x="78" y="42"/>
                    </a:cubicBezTo>
                    <a:cubicBezTo>
                      <a:pt x="78" y="42"/>
                      <a:pt x="78" y="42"/>
                      <a:pt x="78" y="42"/>
                    </a:cubicBezTo>
                    <a:cubicBezTo>
                      <a:pt x="78" y="42"/>
                      <a:pt x="78" y="42"/>
                      <a:pt x="78" y="42"/>
                    </a:cubicBezTo>
                    <a:cubicBezTo>
                      <a:pt x="78" y="42"/>
                      <a:pt x="78" y="42"/>
                      <a:pt x="78" y="42"/>
                    </a:cubicBezTo>
                    <a:cubicBezTo>
                      <a:pt x="78" y="42"/>
                      <a:pt x="78" y="42"/>
                      <a:pt x="78" y="42"/>
                    </a:cubicBezTo>
                    <a:cubicBezTo>
                      <a:pt x="78" y="42"/>
                      <a:pt x="78" y="42"/>
                      <a:pt x="78" y="42"/>
                    </a:cubicBezTo>
                    <a:cubicBezTo>
                      <a:pt x="78" y="42"/>
                      <a:pt x="78" y="42"/>
                      <a:pt x="78" y="42"/>
                    </a:cubicBezTo>
                    <a:cubicBezTo>
                      <a:pt x="78" y="42"/>
                      <a:pt x="78" y="42"/>
                      <a:pt x="78" y="42"/>
                    </a:cubicBezTo>
                    <a:cubicBezTo>
                      <a:pt x="78" y="42"/>
                      <a:pt x="78" y="42"/>
                      <a:pt x="78" y="42"/>
                    </a:cubicBezTo>
                    <a:cubicBezTo>
                      <a:pt x="78" y="42"/>
                      <a:pt x="78" y="42"/>
                      <a:pt x="78" y="42"/>
                    </a:cubicBezTo>
                    <a:cubicBezTo>
                      <a:pt x="78" y="42"/>
                      <a:pt x="78" y="42"/>
                      <a:pt x="78" y="42"/>
                    </a:cubicBezTo>
                    <a:cubicBezTo>
                      <a:pt x="78" y="42"/>
                      <a:pt x="78" y="42"/>
                      <a:pt x="78" y="42"/>
                    </a:cubicBezTo>
                    <a:cubicBezTo>
                      <a:pt x="78" y="42"/>
                      <a:pt x="78" y="42"/>
                      <a:pt x="78" y="42"/>
                    </a:cubicBezTo>
                    <a:cubicBezTo>
                      <a:pt x="78" y="42"/>
                      <a:pt x="78" y="42"/>
                      <a:pt x="78" y="42"/>
                    </a:cubicBezTo>
                    <a:cubicBezTo>
                      <a:pt x="78" y="41"/>
                      <a:pt x="78" y="41"/>
                      <a:pt x="78" y="41"/>
                    </a:cubicBezTo>
                    <a:cubicBezTo>
                      <a:pt x="78" y="41"/>
                      <a:pt x="78" y="41"/>
                      <a:pt x="78" y="41"/>
                    </a:cubicBezTo>
                    <a:cubicBezTo>
                      <a:pt x="78" y="41"/>
                      <a:pt x="78" y="41"/>
                      <a:pt x="78" y="41"/>
                    </a:cubicBezTo>
                    <a:cubicBezTo>
                      <a:pt x="78" y="41"/>
                      <a:pt x="78" y="41"/>
                      <a:pt x="78" y="41"/>
                    </a:cubicBezTo>
                    <a:cubicBezTo>
                      <a:pt x="78" y="41"/>
                      <a:pt x="78" y="41"/>
                      <a:pt x="78" y="41"/>
                    </a:cubicBezTo>
                    <a:cubicBezTo>
                      <a:pt x="78" y="41"/>
                      <a:pt x="78" y="41"/>
                      <a:pt x="78" y="41"/>
                    </a:cubicBezTo>
                    <a:cubicBezTo>
                      <a:pt x="78" y="42"/>
                      <a:pt x="78" y="42"/>
                      <a:pt x="78" y="42"/>
                    </a:cubicBezTo>
                    <a:cubicBezTo>
                      <a:pt x="78" y="41"/>
                      <a:pt x="78" y="41"/>
                      <a:pt x="78" y="41"/>
                    </a:cubicBezTo>
                    <a:cubicBezTo>
                      <a:pt x="79" y="41"/>
                      <a:pt x="79" y="41"/>
                      <a:pt x="79" y="41"/>
                    </a:cubicBezTo>
                    <a:cubicBezTo>
                      <a:pt x="79" y="41"/>
                      <a:pt x="79" y="41"/>
                      <a:pt x="79" y="41"/>
                    </a:cubicBezTo>
                    <a:cubicBezTo>
                      <a:pt x="79" y="41"/>
                      <a:pt x="79" y="41"/>
                      <a:pt x="79" y="41"/>
                    </a:cubicBezTo>
                    <a:cubicBezTo>
                      <a:pt x="79" y="41"/>
                      <a:pt x="79" y="41"/>
                      <a:pt x="79" y="41"/>
                    </a:cubicBezTo>
                    <a:cubicBezTo>
                      <a:pt x="79" y="41"/>
                      <a:pt x="79" y="41"/>
                      <a:pt x="79" y="41"/>
                    </a:cubicBezTo>
                    <a:cubicBezTo>
                      <a:pt x="80" y="41"/>
                      <a:pt x="80" y="41"/>
                      <a:pt x="80" y="41"/>
                    </a:cubicBezTo>
                    <a:cubicBezTo>
                      <a:pt x="80" y="41"/>
                      <a:pt x="80" y="41"/>
                      <a:pt x="80" y="41"/>
                    </a:cubicBezTo>
                    <a:cubicBezTo>
                      <a:pt x="80" y="41"/>
                      <a:pt x="80" y="41"/>
                      <a:pt x="80" y="41"/>
                    </a:cubicBezTo>
                    <a:cubicBezTo>
                      <a:pt x="80" y="41"/>
                      <a:pt x="80" y="41"/>
                      <a:pt x="80" y="41"/>
                    </a:cubicBezTo>
                    <a:cubicBezTo>
                      <a:pt x="80" y="41"/>
                      <a:pt x="80" y="41"/>
                      <a:pt x="80" y="41"/>
                    </a:cubicBezTo>
                    <a:cubicBezTo>
                      <a:pt x="80" y="41"/>
                      <a:pt x="80" y="41"/>
                      <a:pt x="80" y="41"/>
                    </a:cubicBezTo>
                    <a:cubicBezTo>
                      <a:pt x="80" y="41"/>
                      <a:pt x="80" y="41"/>
                      <a:pt x="80" y="41"/>
                    </a:cubicBezTo>
                    <a:cubicBezTo>
                      <a:pt x="80" y="41"/>
                      <a:pt x="80" y="41"/>
                      <a:pt x="80" y="41"/>
                    </a:cubicBezTo>
                    <a:cubicBezTo>
                      <a:pt x="80" y="41"/>
                      <a:pt x="80" y="41"/>
                      <a:pt x="80" y="41"/>
                    </a:cubicBezTo>
                    <a:cubicBezTo>
                      <a:pt x="80" y="41"/>
                      <a:pt x="80" y="41"/>
                      <a:pt x="80" y="41"/>
                    </a:cubicBezTo>
                    <a:cubicBezTo>
                      <a:pt x="80" y="41"/>
                      <a:pt x="80" y="41"/>
                      <a:pt x="80" y="41"/>
                    </a:cubicBezTo>
                    <a:cubicBezTo>
                      <a:pt x="80" y="41"/>
                      <a:pt x="80" y="41"/>
                      <a:pt x="80" y="41"/>
                    </a:cubicBezTo>
                    <a:cubicBezTo>
                      <a:pt x="80" y="41"/>
                      <a:pt x="80" y="41"/>
                      <a:pt x="80" y="41"/>
                    </a:cubicBezTo>
                    <a:cubicBezTo>
                      <a:pt x="81" y="40"/>
                      <a:pt x="81" y="40"/>
                      <a:pt x="81" y="40"/>
                    </a:cubicBezTo>
                    <a:cubicBezTo>
                      <a:pt x="81" y="40"/>
                      <a:pt x="81" y="40"/>
                      <a:pt x="81" y="40"/>
                    </a:cubicBezTo>
                    <a:cubicBezTo>
                      <a:pt x="81" y="40"/>
                      <a:pt x="81" y="40"/>
                      <a:pt x="81" y="40"/>
                    </a:cubicBezTo>
                    <a:cubicBezTo>
                      <a:pt x="81" y="40"/>
                      <a:pt x="81" y="40"/>
                      <a:pt x="81" y="40"/>
                    </a:cubicBezTo>
                    <a:cubicBezTo>
                      <a:pt x="81" y="40"/>
                      <a:pt x="81" y="40"/>
                      <a:pt x="81" y="40"/>
                    </a:cubicBezTo>
                    <a:cubicBezTo>
                      <a:pt x="81" y="40"/>
                      <a:pt x="81" y="40"/>
                      <a:pt x="81" y="40"/>
                    </a:cubicBezTo>
                    <a:cubicBezTo>
                      <a:pt x="81" y="40"/>
                      <a:pt x="81" y="40"/>
                      <a:pt x="81" y="40"/>
                    </a:cubicBezTo>
                    <a:cubicBezTo>
                      <a:pt x="81" y="40"/>
                      <a:pt x="81" y="40"/>
                      <a:pt x="81" y="40"/>
                    </a:cubicBezTo>
                    <a:cubicBezTo>
                      <a:pt x="81" y="40"/>
                      <a:pt x="81" y="40"/>
                      <a:pt x="81" y="40"/>
                    </a:cubicBezTo>
                    <a:cubicBezTo>
                      <a:pt x="81" y="40"/>
                      <a:pt x="81" y="40"/>
                      <a:pt x="81" y="40"/>
                    </a:cubicBezTo>
                    <a:cubicBezTo>
                      <a:pt x="81" y="40"/>
                      <a:pt x="81" y="40"/>
                      <a:pt x="81" y="40"/>
                    </a:cubicBezTo>
                    <a:cubicBezTo>
                      <a:pt x="82" y="40"/>
                      <a:pt x="82" y="40"/>
                      <a:pt x="82" y="40"/>
                    </a:cubicBezTo>
                    <a:cubicBezTo>
                      <a:pt x="82" y="40"/>
                      <a:pt x="82" y="40"/>
                      <a:pt x="82" y="40"/>
                    </a:cubicBezTo>
                    <a:cubicBezTo>
                      <a:pt x="82" y="39"/>
                      <a:pt x="82" y="39"/>
                      <a:pt x="82" y="39"/>
                    </a:cubicBezTo>
                    <a:cubicBezTo>
                      <a:pt x="82" y="39"/>
                      <a:pt x="82" y="39"/>
                      <a:pt x="82" y="39"/>
                    </a:cubicBezTo>
                    <a:cubicBezTo>
                      <a:pt x="82" y="39"/>
                      <a:pt x="82" y="39"/>
                      <a:pt x="82" y="39"/>
                    </a:cubicBezTo>
                    <a:cubicBezTo>
                      <a:pt x="82" y="39"/>
                      <a:pt x="82" y="39"/>
                      <a:pt x="82" y="39"/>
                    </a:cubicBezTo>
                    <a:cubicBezTo>
                      <a:pt x="82" y="39"/>
                      <a:pt x="82" y="39"/>
                      <a:pt x="82" y="39"/>
                    </a:cubicBezTo>
                    <a:cubicBezTo>
                      <a:pt x="82" y="39"/>
                      <a:pt x="82" y="39"/>
                      <a:pt x="82" y="39"/>
                    </a:cubicBezTo>
                    <a:cubicBezTo>
                      <a:pt x="82" y="39"/>
                      <a:pt x="82" y="39"/>
                      <a:pt x="82" y="39"/>
                    </a:cubicBezTo>
                    <a:cubicBezTo>
                      <a:pt x="82" y="39"/>
                      <a:pt x="82" y="39"/>
                      <a:pt x="82" y="39"/>
                    </a:cubicBezTo>
                    <a:cubicBezTo>
                      <a:pt x="82" y="39"/>
                      <a:pt x="82" y="39"/>
                      <a:pt x="82" y="39"/>
                    </a:cubicBezTo>
                    <a:cubicBezTo>
                      <a:pt x="82" y="39"/>
                      <a:pt x="82" y="39"/>
                      <a:pt x="82" y="39"/>
                    </a:cubicBezTo>
                    <a:cubicBezTo>
                      <a:pt x="82" y="39"/>
                      <a:pt x="82" y="39"/>
                      <a:pt x="82" y="39"/>
                    </a:cubicBezTo>
                    <a:cubicBezTo>
                      <a:pt x="82" y="39"/>
                      <a:pt x="82" y="39"/>
                      <a:pt x="82" y="39"/>
                    </a:cubicBezTo>
                    <a:cubicBezTo>
                      <a:pt x="82" y="39"/>
                      <a:pt x="82" y="39"/>
                      <a:pt x="82" y="39"/>
                    </a:cubicBezTo>
                    <a:cubicBezTo>
                      <a:pt x="82" y="39"/>
                      <a:pt x="82" y="39"/>
                      <a:pt x="82" y="39"/>
                    </a:cubicBezTo>
                    <a:cubicBezTo>
                      <a:pt x="82" y="38"/>
                      <a:pt x="82" y="38"/>
                      <a:pt x="82" y="38"/>
                    </a:cubicBezTo>
                    <a:cubicBezTo>
                      <a:pt x="82" y="38"/>
                      <a:pt x="82" y="38"/>
                      <a:pt x="82" y="38"/>
                    </a:cubicBezTo>
                    <a:cubicBezTo>
                      <a:pt x="82" y="38"/>
                      <a:pt x="82" y="38"/>
                      <a:pt x="82" y="38"/>
                    </a:cubicBezTo>
                    <a:cubicBezTo>
                      <a:pt x="82" y="38"/>
                      <a:pt x="82" y="38"/>
                      <a:pt x="82" y="38"/>
                    </a:cubicBezTo>
                    <a:cubicBezTo>
                      <a:pt x="82" y="38"/>
                      <a:pt x="82" y="38"/>
                      <a:pt x="82" y="38"/>
                    </a:cubicBezTo>
                    <a:cubicBezTo>
                      <a:pt x="82" y="38"/>
                      <a:pt x="82" y="38"/>
                      <a:pt x="82" y="38"/>
                    </a:cubicBezTo>
                    <a:cubicBezTo>
                      <a:pt x="82" y="38"/>
                      <a:pt x="82" y="38"/>
                      <a:pt x="82" y="38"/>
                    </a:cubicBezTo>
                    <a:cubicBezTo>
                      <a:pt x="82" y="38"/>
                      <a:pt x="82" y="38"/>
                      <a:pt x="82" y="38"/>
                    </a:cubicBezTo>
                    <a:cubicBezTo>
                      <a:pt x="82" y="38"/>
                      <a:pt x="82" y="38"/>
                      <a:pt x="82" y="38"/>
                    </a:cubicBezTo>
                    <a:cubicBezTo>
                      <a:pt x="82" y="38"/>
                      <a:pt x="82" y="38"/>
                      <a:pt x="82" y="38"/>
                    </a:cubicBezTo>
                    <a:cubicBezTo>
                      <a:pt x="82" y="38"/>
                      <a:pt x="82" y="38"/>
                      <a:pt x="82" y="38"/>
                    </a:cubicBezTo>
                    <a:cubicBezTo>
                      <a:pt x="82" y="38"/>
                      <a:pt x="82" y="38"/>
                      <a:pt x="82" y="38"/>
                    </a:cubicBezTo>
                    <a:cubicBezTo>
                      <a:pt x="82" y="38"/>
                      <a:pt x="82" y="38"/>
                      <a:pt x="82" y="38"/>
                    </a:cubicBezTo>
                    <a:cubicBezTo>
                      <a:pt x="82" y="38"/>
                      <a:pt x="82" y="38"/>
                      <a:pt x="82" y="38"/>
                    </a:cubicBezTo>
                    <a:cubicBezTo>
                      <a:pt x="82" y="38"/>
                      <a:pt x="82" y="38"/>
                      <a:pt x="82" y="38"/>
                    </a:cubicBezTo>
                    <a:cubicBezTo>
                      <a:pt x="82" y="37"/>
                      <a:pt x="82" y="37"/>
                      <a:pt x="82" y="37"/>
                    </a:cubicBezTo>
                    <a:cubicBezTo>
                      <a:pt x="82" y="37"/>
                      <a:pt x="82" y="37"/>
                      <a:pt x="82" y="37"/>
                    </a:cubicBezTo>
                    <a:cubicBezTo>
                      <a:pt x="82" y="37"/>
                      <a:pt x="82" y="37"/>
                      <a:pt x="82" y="37"/>
                    </a:cubicBezTo>
                    <a:cubicBezTo>
                      <a:pt x="82" y="37"/>
                      <a:pt x="82" y="37"/>
                      <a:pt x="82" y="37"/>
                    </a:cubicBezTo>
                    <a:cubicBezTo>
                      <a:pt x="82" y="37"/>
                      <a:pt x="82" y="37"/>
                      <a:pt x="82" y="37"/>
                    </a:cubicBezTo>
                    <a:cubicBezTo>
                      <a:pt x="82" y="37"/>
                      <a:pt x="82" y="37"/>
                      <a:pt x="82" y="37"/>
                    </a:cubicBezTo>
                    <a:cubicBezTo>
                      <a:pt x="81" y="37"/>
                      <a:pt x="81" y="37"/>
                      <a:pt x="81" y="37"/>
                    </a:cubicBezTo>
                    <a:cubicBezTo>
                      <a:pt x="81" y="37"/>
                      <a:pt x="81" y="37"/>
                      <a:pt x="81" y="37"/>
                    </a:cubicBezTo>
                    <a:cubicBezTo>
                      <a:pt x="81" y="37"/>
                      <a:pt x="81" y="37"/>
                      <a:pt x="81" y="37"/>
                    </a:cubicBezTo>
                    <a:cubicBezTo>
                      <a:pt x="81" y="37"/>
                      <a:pt x="81" y="37"/>
                      <a:pt x="81" y="37"/>
                    </a:cubicBezTo>
                    <a:cubicBezTo>
                      <a:pt x="81" y="37"/>
                      <a:pt x="81" y="37"/>
                      <a:pt x="81" y="37"/>
                    </a:cubicBezTo>
                    <a:cubicBezTo>
                      <a:pt x="81" y="37"/>
                      <a:pt x="81" y="37"/>
                      <a:pt x="81" y="37"/>
                    </a:cubicBezTo>
                    <a:cubicBezTo>
                      <a:pt x="81" y="37"/>
                      <a:pt x="81" y="37"/>
                      <a:pt x="81" y="37"/>
                    </a:cubicBezTo>
                    <a:cubicBezTo>
                      <a:pt x="81" y="37"/>
                      <a:pt x="81" y="37"/>
                      <a:pt x="81" y="37"/>
                    </a:cubicBezTo>
                    <a:cubicBezTo>
                      <a:pt x="81" y="37"/>
                      <a:pt x="81" y="37"/>
                      <a:pt x="81" y="37"/>
                    </a:cubicBezTo>
                    <a:cubicBezTo>
                      <a:pt x="81" y="37"/>
                      <a:pt x="81" y="37"/>
                      <a:pt x="81" y="37"/>
                    </a:cubicBezTo>
                    <a:cubicBezTo>
                      <a:pt x="81" y="37"/>
                      <a:pt x="81" y="37"/>
                      <a:pt x="81" y="37"/>
                    </a:cubicBezTo>
                    <a:cubicBezTo>
                      <a:pt x="81" y="37"/>
                      <a:pt x="81" y="37"/>
                      <a:pt x="81" y="37"/>
                    </a:cubicBezTo>
                    <a:cubicBezTo>
                      <a:pt x="81" y="37"/>
                      <a:pt x="81" y="37"/>
                      <a:pt x="81" y="37"/>
                    </a:cubicBezTo>
                    <a:cubicBezTo>
                      <a:pt x="81" y="37"/>
                      <a:pt x="81" y="37"/>
                      <a:pt x="81" y="37"/>
                    </a:cubicBezTo>
                    <a:cubicBezTo>
                      <a:pt x="80" y="38"/>
                      <a:pt x="80" y="38"/>
                      <a:pt x="80" y="38"/>
                    </a:cubicBezTo>
                    <a:cubicBezTo>
                      <a:pt x="80" y="38"/>
                      <a:pt x="80" y="38"/>
                      <a:pt x="80" y="38"/>
                    </a:cubicBezTo>
                    <a:cubicBezTo>
                      <a:pt x="80" y="38"/>
                      <a:pt x="80" y="38"/>
                      <a:pt x="80" y="38"/>
                    </a:cubicBezTo>
                    <a:cubicBezTo>
                      <a:pt x="80" y="38"/>
                      <a:pt x="80" y="38"/>
                      <a:pt x="80" y="38"/>
                    </a:cubicBezTo>
                    <a:cubicBezTo>
                      <a:pt x="80" y="38"/>
                      <a:pt x="80" y="38"/>
                      <a:pt x="80" y="38"/>
                    </a:cubicBezTo>
                    <a:cubicBezTo>
                      <a:pt x="80" y="38"/>
                      <a:pt x="80" y="38"/>
                      <a:pt x="80" y="38"/>
                    </a:cubicBezTo>
                    <a:cubicBezTo>
                      <a:pt x="80" y="38"/>
                      <a:pt x="80" y="38"/>
                      <a:pt x="80" y="38"/>
                    </a:cubicBezTo>
                    <a:cubicBezTo>
                      <a:pt x="80" y="38"/>
                      <a:pt x="80" y="38"/>
                      <a:pt x="80" y="38"/>
                    </a:cubicBezTo>
                    <a:cubicBezTo>
                      <a:pt x="80" y="38"/>
                      <a:pt x="80" y="38"/>
                      <a:pt x="80" y="38"/>
                    </a:cubicBezTo>
                    <a:cubicBezTo>
                      <a:pt x="80" y="38"/>
                      <a:pt x="80" y="38"/>
                      <a:pt x="80" y="38"/>
                    </a:cubicBezTo>
                    <a:cubicBezTo>
                      <a:pt x="80" y="38"/>
                      <a:pt x="80" y="38"/>
                      <a:pt x="80" y="38"/>
                    </a:cubicBezTo>
                    <a:cubicBezTo>
                      <a:pt x="80" y="38"/>
                      <a:pt x="80" y="38"/>
                      <a:pt x="80" y="38"/>
                    </a:cubicBezTo>
                    <a:cubicBezTo>
                      <a:pt x="80" y="38"/>
                      <a:pt x="80" y="38"/>
                      <a:pt x="80" y="38"/>
                    </a:cubicBezTo>
                    <a:cubicBezTo>
                      <a:pt x="80" y="38"/>
                      <a:pt x="80" y="38"/>
                      <a:pt x="80" y="38"/>
                    </a:cubicBezTo>
                    <a:cubicBezTo>
                      <a:pt x="80" y="38"/>
                      <a:pt x="80" y="38"/>
                      <a:pt x="80" y="38"/>
                    </a:cubicBezTo>
                    <a:cubicBezTo>
                      <a:pt x="80" y="38"/>
                      <a:pt x="80" y="38"/>
                      <a:pt x="80" y="38"/>
                    </a:cubicBezTo>
                    <a:cubicBezTo>
                      <a:pt x="80" y="38"/>
                      <a:pt x="80" y="38"/>
                      <a:pt x="80" y="38"/>
                    </a:cubicBezTo>
                    <a:cubicBezTo>
                      <a:pt x="80" y="38"/>
                      <a:pt x="80" y="38"/>
                      <a:pt x="80" y="38"/>
                    </a:cubicBezTo>
                    <a:cubicBezTo>
                      <a:pt x="79" y="39"/>
                      <a:pt x="79" y="39"/>
                      <a:pt x="79" y="39"/>
                    </a:cubicBezTo>
                    <a:cubicBezTo>
                      <a:pt x="79" y="39"/>
                      <a:pt x="79" y="39"/>
                      <a:pt x="79" y="39"/>
                    </a:cubicBezTo>
                    <a:cubicBezTo>
                      <a:pt x="79" y="39"/>
                      <a:pt x="79" y="39"/>
                      <a:pt x="79" y="39"/>
                    </a:cubicBezTo>
                    <a:cubicBezTo>
                      <a:pt x="79" y="39"/>
                      <a:pt x="79" y="39"/>
                      <a:pt x="79" y="39"/>
                    </a:cubicBezTo>
                    <a:cubicBezTo>
                      <a:pt x="79" y="39"/>
                      <a:pt x="79" y="39"/>
                      <a:pt x="79" y="39"/>
                    </a:cubicBezTo>
                    <a:cubicBezTo>
                      <a:pt x="79" y="39"/>
                      <a:pt x="79" y="39"/>
                      <a:pt x="79" y="39"/>
                    </a:cubicBezTo>
                    <a:cubicBezTo>
                      <a:pt x="79" y="39"/>
                      <a:pt x="79" y="39"/>
                      <a:pt x="79" y="39"/>
                    </a:cubicBezTo>
                    <a:cubicBezTo>
                      <a:pt x="79" y="39"/>
                      <a:pt x="79" y="39"/>
                      <a:pt x="79" y="39"/>
                    </a:cubicBezTo>
                    <a:cubicBezTo>
                      <a:pt x="79" y="39"/>
                      <a:pt x="79" y="39"/>
                      <a:pt x="79" y="39"/>
                    </a:cubicBezTo>
                    <a:cubicBezTo>
                      <a:pt x="79" y="39"/>
                      <a:pt x="79" y="39"/>
                      <a:pt x="79" y="39"/>
                    </a:cubicBezTo>
                    <a:cubicBezTo>
                      <a:pt x="79" y="39"/>
                      <a:pt x="79" y="39"/>
                      <a:pt x="79" y="39"/>
                    </a:cubicBezTo>
                    <a:cubicBezTo>
                      <a:pt x="79" y="39"/>
                      <a:pt x="79" y="39"/>
                      <a:pt x="79" y="39"/>
                    </a:cubicBezTo>
                    <a:cubicBezTo>
                      <a:pt x="79" y="39"/>
                      <a:pt x="79" y="39"/>
                      <a:pt x="79" y="39"/>
                    </a:cubicBezTo>
                    <a:cubicBezTo>
                      <a:pt x="79" y="39"/>
                      <a:pt x="79" y="39"/>
                      <a:pt x="79" y="39"/>
                    </a:cubicBezTo>
                    <a:cubicBezTo>
                      <a:pt x="78" y="40"/>
                      <a:pt x="78" y="40"/>
                      <a:pt x="78" y="40"/>
                    </a:cubicBezTo>
                    <a:cubicBezTo>
                      <a:pt x="78" y="40"/>
                      <a:pt x="78" y="40"/>
                      <a:pt x="78" y="40"/>
                    </a:cubicBezTo>
                    <a:cubicBezTo>
                      <a:pt x="78" y="40"/>
                      <a:pt x="78" y="40"/>
                      <a:pt x="78" y="40"/>
                    </a:cubicBezTo>
                    <a:cubicBezTo>
                      <a:pt x="78" y="40"/>
                      <a:pt x="78" y="40"/>
                      <a:pt x="78" y="40"/>
                    </a:cubicBezTo>
                    <a:cubicBezTo>
                      <a:pt x="78" y="40"/>
                      <a:pt x="78" y="40"/>
                      <a:pt x="78" y="40"/>
                    </a:cubicBezTo>
                    <a:cubicBezTo>
                      <a:pt x="78" y="40"/>
                      <a:pt x="78" y="40"/>
                      <a:pt x="78" y="40"/>
                    </a:cubicBezTo>
                    <a:cubicBezTo>
                      <a:pt x="78" y="40"/>
                      <a:pt x="78" y="40"/>
                      <a:pt x="78" y="40"/>
                    </a:cubicBezTo>
                    <a:cubicBezTo>
                      <a:pt x="78" y="40"/>
                      <a:pt x="78" y="40"/>
                      <a:pt x="78" y="40"/>
                    </a:cubicBezTo>
                    <a:cubicBezTo>
                      <a:pt x="78" y="40"/>
                      <a:pt x="78" y="40"/>
                      <a:pt x="78" y="40"/>
                    </a:cubicBezTo>
                    <a:cubicBezTo>
                      <a:pt x="78" y="40"/>
                      <a:pt x="78" y="40"/>
                      <a:pt x="78" y="40"/>
                    </a:cubicBezTo>
                    <a:cubicBezTo>
                      <a:pt x="78" y="40"/>
                      <a:pt x="78" y="40"/>
                      <a:pt x="78" y="40"/>
                    </a:cubicBezTo>
                    <a:cubicBezTo>
                      <a:pt x="78" y="40"/>
                      <a:pt x="78" y="40"/>
                      <a:pt x="78" y="40"/>
                    </a:cubicBezTo>
                    <a:cubicBezTo>
                      <a:pt x="78" y="40"/>
                      <a:pt x="78" y="40"/>
                      <a:pt x="78" y="40"/>
                    </a:cubicBezTo>
                    <a:cubicBezTo>
                      <a:pt x="78" y="40"/>
                      <a:pt x="78" y="40"/>
                      <a:pt x="78" y="40"/>
                    </a:cubicBezTo>
                    <a:cubicBezTo>
                      <a:pt x="78" y="40"/>
                      <a:pt x="78" y="40"/>
                      <a:pt x="78" y="40"/>
                    </a:cubicBezTo>
                    <a:cubicBezTo>
                      <a:pt x="78" y="41"/>
                      <a:pt x="78" y="41"/>
                      <a:pt x="78" y="41"/>
                    </a:cubicBezTo>
                    <a:cubicBezTo>
                      <a:pt x="78" y="41"/>
                      <a:pt x="78" y="41"/>
                      <a:pt x="78" y="41"/>
                    </a:cubicBezTo>
                    <a:cubicBezTo>
                      <a:pt x="78" y="41"/>
                      <a:pt x="78" y="41"/>
                      <a:pt x="78" y="41"/>
                    </a:cubicBezTo>
                    <a:cubicBezTo>
                      <a:pt x="78" y="41"/>
                      <a:pt x="78" y="41"/>
                      <a:pt x="78" y="41"/>
                    </a:cubicBezTo>
                    <a:cubicBezTo>
                      <a:pt x="78" y="41"/>
                      <a:pt x="78" y="41"/>
                      <a:pt x="78" y="41"/>
                    </a:cubicBezTo>
                    <a:cubicBezTo>
                      <a:pt x="78" y="41"/>
                      <a:pt x="78" y="41"/>
                      <a:pt x="78" y="41"/>
                    </a:cubicBezTo>
                    <a:cubicBezTo>
                      <a:pt x="78" y="40"/>
                      <a:pt x="78" y="40"/>
                      <a:pt x="78" y="40"/>
                    </a:cubicBezTo>
                    <a:cubicBezTo>
                      <a:pt x="78" y="40"/>
                      <a:pt x="78" y="40"/>
                      <a:pt x="78" y="40"/>
                    </a:cubicBezTo>
                    <a:cubicBezTo>
                      <a:pt x="77" y="41"/>
                      <a:pt x="77" y="41"/>
                      <a:pt x="77" y="41"/>
                    </a:cubicBezTo>
                    <a:close/>
                    <a:moveTo>
                      <a:pt x="45" y="23"/>
                    </a:move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lose/>
                    <a:moveTo>
                      <a:pt x="33" y="15"/>
                    </a:moveTo>
                    <a:cubicBezTo>
                      <a:pt x="33" y="15"/>
                      <a:pt x="33" y="15"/>
                      <a:pt x="33" y="15"/>
                    </a:cubicBezTo>
                    <a:cubicBezTo>
                      <a:pt x="34" y="15"/>
                      <a:pt x="34" y="15"/>
                      <a:pt x="34" y="15"/>
                    </a:cubicBezTo>
                    <a:cubicBezTo>
                      <a:pt x="33" y="15"/>
                      <a:pt x="33" y="15"/>
                      <a:pt x="33" y="15"/>
                    </a:cubicBezTo>
                    <a:cubicBezTo>
                      <a:pt x="33" y="15"/>
                      <a:pt x="33" y="15"/>
                      <a:pt x="33" y="15"/>
                    </a:cubicBezTo>
                    <a:cubicBezTo>
                      <a:pt x="34" y="15"/>
                      <a:pt x="34" y="15"/>
                      <a:pt x="34" y="15"/>
                    </a:cubicBezTo>
                    <a:cubicBezTo>
                      <a:pt x="34" y="15"/>
                      <a:pt x="34" y="15"/>
                      <a:pt x="34" y="15"/>
                    </a:cubicBezTo>
                    <a:cubicBezTo>
                      <a:pt x="34" y="15"/>
                      <a:pt x="34" y="15"/>
                      <a:pt x="34" y="15"/>
                    </a:cubicBezTo>
                    <a:cubicBezTo>
                      <a:pt x="34" y="15"/>
                      <a:pt x="34" y="15"/>
                      <a:pt x="34" y="15"/>
                    </a:cubicBezTo>
                    <a:cubicBezTo>
                      <a:pt x="34" y="15"/>
                      <a:pt x="34" y="15"/>
                      <a:pt x="34"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3" y="15"/>
                    </a:cubicBezTo>
                    <a:close/>
                    <a:moveTo>
                      <a:pt x="44" y="21"/>
                    </a:moveTo>
                    <a:cubicBezTo>
                      <a:pt x="44" y="21"/>
                      <a:pt x="44" y="21"/>
                      <a:pt x="44" y="21"/>
                    </a:cubicBezTo>
                    <a:cubicBezTo>
                      <a:pt x="44" y="21"/>
                      <a:pt x="44" y="21"/>
                      <a:pt x="44" y="21"/>
                    </a:cubicBezTo>
                    <a:cubicBezTo>
                      <a:pt x="44" y="21"/>
                      <a:pt x="44" y="21"/>
                      <a:pt x="44" y="21"/>
                    </a:cubicBezTo>
                    <a:cubicBezTo>
                      <a:pt x="44" y="21"/>
                      <a:pt x="44" y="21"/>
                      <a:pt x="44" y="21"/>
                    </a:cubicBezTo>
                    <a:cubicBezTo>
                      <a:pt x="44" y="21"/>
                      <a:pt x="44" y="21"/>
                      <a:pt x="44" y="21"/>
                    </a:cubicBezTo>
                    <a:cubicBezTo>
                      <a:pt x="44" y="21"/>
                      <a:pt x="44" y="21"/>
                      <a:pt x="44" y="21"/>
                    </a:cubicBezTo>
                    <a:cubicBezTo>
                      <a:pt x="44" y="21"/>
                      <a:pt x="44" y="21"/>
                      <a:pt x="44" y="21"/>
                    </a:cubicBezTo>
                    <a:cubicBezTo>
                      <a:pt x="44" y="21"/>
                      <a:pt x="44" y="21"/>
                      <a:pt x="44" y="21"/>
                    </a:cubicBezTo>
                    <a:close/>
                    <a:moveTo>
                      <a:pt x="30" y="12"/>
                    </a:moveTo>
                    <a:cubicBezTo>
                      <a:pt x="30" y="12"/>
                      <a:pt x="30" y="12"/>
                      <a:pt x="30" y="12"/>
                    </a:cubicBezTo>
                    <a:cubicBezTo>
                      <a:pt x="29" y="12"/>
                      <a:pt x="29" y="12"/>
                      <a:pt x="29" y="12"/>
                    </a:cubicBezTo>
                    <a:cubicBezTo>
                      <a:pt x="29" y="12"/>
                      <a:pt x="29" y="12"/>
                      <a:pt x="29" y="12"/>
                    </a:cubicBezTo>
                    <a:cubicBezTo>
                      <a:pt x="29" y="12"/>
                      <a:pt x="29" y="12"/>
                      <a:pt x="29" y="12"/>
                    </a:cubicBezTo>
                    <a:cubicBezTo>
                      <a:pt x="30" y="13"/>
                      <a:pt x="30" y="13"/>
                      <a:pt x="30" y="13"/>
                    </a:cubicBezTo>
                    <a:lnTo>
                      <a:pt x="30" y="12"/>
                    </a:lnTo>
                    <a:close/>
                    <a:moveTo>
                      <a:pt x="78" y="40"/>
                    </a:moveTo>
                    <a:cubicBezTo>
                      <a:pt x="78" y="40"/>
                      <a:pt x="78" y="40"/>
                      <a:pt x="78" y="40"/>
                    </a:cubicBezTo>
                    <a:cubicBezTo>
                      <a:pt x="78" y="40"/>
                      <a:pt x="78" y="40"/>
                      <a:pt x="78" y="40"/>
                    </a:cubicBezTo>
                    <a:cubicBezTo>
                      <a:pt x="78" y="40"/>
                      <a:pt x="78" y="40"/>
                      <a:pt x="78" y="40"/>
                    </a:cubicBezTo>
                    <a:cubicBezTo>
                      <a:pt x="78" y="40"/>
                      <a:pt x="78" y="40"/>
                      <a:pt x="78" y="40"/>
                    </a:cubicBezTo>
                    <a:cubicBezTo>
                      <a:pt x="78" y="40"/>
                      <a:pt x="78" y="40"/>
                      <a:pt x="78" y="40"/>
                    </a:cubicBezTo>
                    <a:close/>
                    <a:moveTo>
                      <a:pt x="34" y="15"/>
                    </a:moveTo>
                    <a:cubicBezTo>
                      <a:pt x="34" y="15"/>
                      <a:pt x="34" y="15"/>
                      <a:pt x="34" y="15"/>
                    </a:cubicBezTo>
                    <a:cubicBezTo>
                      <a:pt x="34" y="15"/>
                      <a:pt x="34" y="15"/>
                      <a:pt x="34" y="15"/>
                    </a:cubicBezTo>
                    <a:cubicBezTo>
                      <a:pt x="34" y="14"/>
                      <a:pt x="34" y="14"/>
                      <a:pt x="34" y="14"/>
                    </a:cubicBezTo>
                    <a:cubicBezTo>
                      <a:pt x="34" y="14"/>
                      <a:pt x="34" y="14"/>
                      <a:pt x="34" y="14"/>
                    </a:cubicBezTo>
                    <a:cubicBezTo>
                      <a:pt x="34" y="14"/>
                      <a:pt x="34" y="14"/>
                      <a:pt x="34" y="14"/>
                    </a:cubicBezTo>
                    <a:cubicBezTo>
                      <a:pt x="34" y="14"/>
                      <a:pt x="34" y="14"/>
                      <a:pt x="34" y="14"/>
                    </a:cubicBezTo>
                    <a:cubicBezTo>
                      <a:pt x="34" y="15"/>
                      <a:pt x="34" y="15"/>
                      <a:pt x="34" y="15"/>
                    </a:cubicBezTo>
                    <a:cubicBezTo>
                      <a:pt x="34" y="15"/>
                      <a:pt x="34" y="15"/>
                      <a:pt x="34" y="15"/>
                    </a:cubicBezTo>
                    <a:close/>
                    <a:moveTo>
                      <a:pt x="30" y="12"/>
                    </a:moveTo>
                    <a:cubicBezTo>
                      <a:pt x="30" y="12"/>
                      <a:pt x="30" y="12"/>
                      <a:pt x="30" y="12"/>
                    </a:cubicBezTo>
                    <a:cubicBezTo>
                      <a:pt x="30" y="12"/>
                      <a:pt x="30" y="12"/>
                      <a:pt x="30" y="12"/>
                    </a:cubicBezTo>
                    <a:cubicBezTo>
                      <a:pt x="30" y="12"/>
                      <a:pt x="30" y="12"/>
                      <a:pt x="30" y="12"/>
                    </a:cubicBezTo>
                    <a:cubicBezTo>
                      <a:pt x="30" y="12"/>
                      <a:pt x="30" y="12"/>
                      <a:pt x="30" y="12"/>
                    </a:cubicBezTo>
                    <a:cubicBezTo>
                      <a:pt x="30" y="12"/>
                      <a:pt x="30" y="12"/>
                      <a:pt x="30" y="12"/>
                    </a:cubicBezTo>
                    <a:cubicBezTo>
                      <a:pt x="30" y="12"/>
                      <a:pt x="30" y="12"/>
                      <a:pt x="30" y="12"/>
                    </a:cubicBezTo>
                    <a:cubicBezTo>
                      <a:pt x="30" y="12"/>
                      <a:pt x="30" y="12"/>
                      <a:pt x="30" y="12"/>
                    </a:cubicBezTo>
                    <a:cubicBezTo>
                      <a:pt x="30" y="12"/>
                      <a:pt x="30" y="12"/>
                      <a:pt x="30" y="12"/>
                    </a:cubicBezTo>
                    <a:cubicBezTo>
                      <a:pt x="30" y="12"/>
                      <a:pt x="30" y="12"/>
                      <a:pt x="30" y="12"/>
                    </a:cubicBezTo>
                    <a:close/>
                    <a:moveTo>
                      <a:pt x="76" y="37"/>
                    </a:moveTo>
                    <a:cubicBezTo>
                      <a:pt x="76" y="37"/>
                      <a:pt x="76" y="37"/>
                      <a:pt x="76" y="37"/>
                    </a:cubicBezTo>
                    <a:cubicBezTo>
                      <a:pt x="76" y="37"/>
                      <a:pt x="76" y="37"/>
                      <a:pt x="76" y="37"/>
                    </a:cubicBezTo>
                    <a:cubicBezTo>
                      <a:pt x="76" y="37"/>
                      <a:pt x="76" y="37"/>
                      <a:pt x="76" y="37"/>
                    </a:cubicBezTo>
                    <a:cubicBezTo>
                      <a:pt x="76" y="37"/>
                      <a:pt x="76" y="37"/>
                      <a:pt x="76" y="37"/>
                    </a:cubicBezTo>
                    <a:cubicBezTo>
                      <a:pt x="76" y="37"/>
                      <a:pt x="76" y="37"/>
                      <a:pt x="76" y="37"/>
                    </a:cubicBezTo>
                    <a:cubicBezTo>
                      <a:pt x="76" y="37"/>
                      <a:pt x="76" y="37"/>
                      <a:pt x="76" y="37"/>
                    </a:cubicBezTo>
                    <a:cubicBezTo>
                      <a:pt x="76" y="37"/>
                      <a:pt x="76" y="37"/>
                      <a:pt x="76" y="37"/>
                    </a:cubicBezTo>
                    <a:close/>
                    <a:moveTo>
                      <a:pt x="36" y="13"/>
                    </a:moveTo>
                    <a:cubicBezTo>
                      <a:pt x="36" y="13"/>
                      <a:pt x="36" y="13"/>
                      <a:pt x="36" y="13"/>
                    </a:cubicBezTo>
                    <a:cubicBezTo>
                      <a:pt x="36" y="13"/>
                      <a:pt x="36" y="13"/>
                      <a:pt x="36" y="13"/>
                    </a:cubicBezTo>
                    <a:cubicBezTo>
                      <a:pt x="36" y="13"/>
                      <a:pt x="36" y="13"/>
                      <a:pt x="36" y="13"/>
                    </a:cubicBezTo>
                    <a:cubicBezTo>
                      <a:pt x="36" y="13"/>
                      <a:pt x="36" y="13"/>
                      <a:pt x="36" y="13"/>
                    </a:cubicBezTo>
                    <a:cubicBezTo>
                      <a:pt x="35" y="13"/>
                      <a:pt x="35" y="13"/>
                      <a:pt x="35" y="13"/>
                    </a:cubicBezTo>
                    <a:cubicBezTo>
                      <a:pt x="35" y="12"/>
                      <a:pt x="35" y="12"/>
                      <a:pt x="35" y="12"/>
                    </a:cubicBezTo>
                    <a:cubicBezTo>
                      <a:pt x="35" y="13"/>
                      <a:pt x="35" y="13"/>
                      <a:pt x="35" y="13"/>
                    </a:cubicBezTo>
                    <a:cubicBezTo>
                      <a:pt x="35" y="13"/>
                      <a:pt x="35" y="13"/>
                      <a:pt x="35" y="13"/>
                    </a:cubicBezTo>
                    <a:cubicBezTo>
                      <a:pt x="35" y="13"/>
                      <a:pt x="35" y="13"/>
                      <a:pt x="35"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lose/>
                    <a:moveTo>
                      <a:pt x="77" y="37"/>
                    </a:moveTo>
                    <a:cubicBezTo>
                      <a:pt x="77" y="37"/>
                      <a:pt x="77" y="37"/>
                      <a:pt x="77" y="37"/>
                    </a:cubicBezTo>
                    <a:cubicBezTo>
                      <a:pt x="77" y="37"/>
                      <a:pt x="77" y="37"/>
                      <a:pt x="77" y="37"/>
                    </a:cubicBezTo>
                    <a:cubicBezTo>
                      <a:pt x="77" y="37"/>
                      <a:pt x="77" y="37"/>
                      <a:pt x="77" y="37"/>
                    </a:cubicBezTo>
                    <a:cubicBezTo>
                      <a:pt x="77" y="37"/>
                      <a:pt x="77" y="37"/>
                      <a:pt x="77" y="37"/>
                    </a:cubicBezTo>
                    <a:cubicBezTo>
                      <a:pt x="77" y="37"/>
                      <a:pt x="77" y="37"/>
                      <a:pt x="77" y="37"/>
                    </a:cubicBezTo>
                    <a:close/>
                    <a:moveTo>
                      <a:pt x="35" y="13"/>
                    </a:moveTo>
                    <a:cubicBezTo>
                      <a:pt x="35" y="13"/>
                      <a:pt x="35" y="13"/>
                      <a:pt x="35" y="13"/>
                    </a:cubicBezTo>
                    <a:cubicBezTo>
                      <a:pt x="35" y="13"/>
                      <a:pt x="35" y="13"/>
                      <a:pt x="35" y="13"/>
                    </a:cubicBezTo>
                    <a:cubicBezTo>
                      <a:pt x="35" y="13"/>
                      <a:pt x="35" y="13"/>
                      <a:pt x="35" y="13"/>
                    </a:cubicBezTo>
                    <a:cubicBezTo>
                      <a:pt x="35" y="13"/>
                      <a:pt x="35" y="13"/>
                      <a:pt x="35" y="13"/>
                    </a:cubicBezTo>
                    <a:cubicBezTo>
                      <a:pt x="35" y="13"/>
                      <a:pt x="35" y="13"/>
                      <a:pt x="35" y="13"/>
                    </a:cubicBezTo>
                    <a:cubicBezTo>
                      <a:pt x="35" y="13"/>
                      <a:pt x="35" y="13"/>
                      <a:pt x="35" y="13"/>
                    </a:cubicBezTo>
                    <a:cubicBezTo>
                      <a:pt x="35" y="13"/>
                      <a:pt x="35" y="13"/>
                      <a:pt x="35" y="13"/>
                    </a:cubicBezTo>
                    <a:cubicBezTo>
                      <a:pt x="35" y="13"/>
                      <a:pt x="35" y="13"/>
                      <a:pt x="35" y="13"/>
                    </a:cubicBezTo>
                    <a:close/>
                    <a:moveTo>
                      <a:pt x="35" y="13"/>
                    </a:moveTo>
                    <a:cubicBezTo>
                      <a:pt x="35" y="13"/>
                      <a:pt x="35" y="13"/>
                      <a:pt x="35" y="13"/>
                    </a:cubicBezTo>
                    <a:cubicBezTo>
                      <a:pt x="35" y="13"/>
                      <a:pt x="35" y="13"/>
                      <a:pt x="35" y="13"/>
                    </a:cubicBezTo>
                    <a:cubicBezTo>
                      <a:pt x="35" y="13"/>
                      <a:pt x="35" y="13"/>
                      <a:pt x="35" y="13"/>
                    </a:cubicBezTo>
                    <a:close/>
                    <a:moveTo>
                      <a:pt x="56" y="23"/>
                    </a:moveTo>
                    <a:cubicBezTo>
                      <a:pt x="56" y="23"/>
                      <a:pt x="56" y="23"/>
                      <a:pt x="56" y="23"/>
                    </a:cubicBezTo>
                    <a:cubicBezTo>
                      <a:pt x="56" y="23"/>
                      <a:pt x="56" y="23"/>
                      <a:pt x="56" y="23"/>
                    </a:cubicBezTo>
                    <a:cubicBezTo>
                      <a:pt x="56" y="23"/>
                      <a:pt x="56" y="23"/>
                      <a:pt x="56" y="23"/>
                    </a:cubicBezTo>
                    <a:close/>
                    <a:moveTo>
                      <a:pt x="120" y="55"/>
                    </a:moveTo>
                    <a:cubicBezTo>
                      <a:pt x="120" y="55"/>
                      <a:pt x="120" y="55"/>
                      <a:pt x="120" y="55"/>
                    </a:cubicBezTo>
                    <a:cubicBezTo>
                      <a:pt x="120" y="55"/>
                      <a:pt x="120" y="55"/>
                      <a:pt x="120" y="55"/>
                    </a:cubicBezTo>
                    <a:close/>
                    <a:moveTo>
                      <a:pt x="120" y="55"/>
                    </a:moveTo>
                    <a:cubicBezTo>
                      <a:pt x="120" y="55"/>
                      <a:pt x="120" y="55"/>
                      <a:pt x="120" y="55"/>
                    </a:cubicBezTo>
                    <a:cubicBezTo>
                      <a:pt x="120" y="55"/>
                      <a:pt x="120" y="55"/>
                      <a:pt x="120" y="55"/>
                    </a:cubicBezTo>
                    <a:cubicBezTo>
                      <a:pt x="120" y="55"/>
                      <a:pt x="120" y="55"/>
                      <a:pt x="120" y="55"/>
                    </a:cubicBezTo>
                    <a:cubicBezTo>
                      <a:pt x="120" y="55"/>
                      <a:pt x="120" y="55"/>
                      <a:pt x="120" y="55"/>
                    </a:cubicBezTo>
                    <a:close/>
                    <a:moveTo>
                      <a:pt x="120" y="55"/>
                    </a:moveTo>
                    <a:cubicBezTo>
                      <a:pt x="120" y="55"/>
                      <a:pt x="120" y="55"/>
                      <a:pt x="120" y="55"/>
                    </a:cubicBezTo>
                    <a:cubicBezTo>
                      <a:pt x="120" y="55"/>
                      <a:pt x="120" y="55"/>
                      <a:pt x="120" y="55"/>
                    </a:cubicBezTo>
                    <a:cubicBezTo>
                      <a:pt x="120" y="55"/>
                      <a:pt x="120" y="55"/>
                      <a:pt x="120" y="55"/>
                    </a:cubicBezTo>
                    <a:cubicBezTo>
                      <a:pt x="120" y="55"/>
                      <a:pt x="120" y="55"/>
                      <a:pt x="120" y="55"/>
                    </a:cubicBezTo>
                    <a:cubicBezTo>
                      <a:pt x="120" y="55"/>
                      <a:pt x="120" y="55"/>
                      <a:pt x="120" y="55"/>
                    </a:cubicBezTo>
                    <a:close/>
                    <a:moveTo>
                      <a:pt x="35" y="3"/>
                    </a:moveTo>
                    <a:cubicBezTo>
                      <a:pt x="35" y="3"/>
                      <a:pt x="35" y="3"/>
                      <a:pt x="35"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7" y="4"/>
                      <a:pt x="37" y="4"/>
                      <a:pt x="37" y="4"/>
                    </a:cubicBezTo>
                    <a:cubicBezTo>
                      <a:pt x="37" y="4"/>
                      <a:pt x="37" y="4"/>
                      <a:pt x="37" y="4"/>
                    </a:cubicBezTo>
                    <a:cubicBezTo>
                      <a:pt x="37" y="4"/>
                      <a:pt x="37" y="4"/>
                      <a:pt x="37"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5"/>
                      <a:pt x="36" y="5"/>
                      <a:pt x="36" y="5"/>
                    </a:cubicBezTo>
                    <a:cubicBezTo>
                      <a:pt x="36" y="5"/>
                      <a:pt x="36" y="5"/>
                      <a:pt x="36" y="5"/>
                    </a:cubicBezTo>
                    <a:cubicBezTo>
                      <a:pt x="36" y="5"/>
                      <a:pt x="36" y="5"/>
                      <a:pt x="36" y="5"/>
                    </a:cubicBezTo>
                    <a:cubicBezTo>
                      <a:pt x="36" y="5"/>
                      <a:pt x="36" y="5"/>
                      <a:pt x="36" y="5"/>
                    </a:cubicBezTo>
                    <a:cubicBezTo>
                      <a:pt x="36" y="5"/>
                      <a:pt x="36" y="5"/>
                      <a:pt x="36" y="5"/>
                    </a:cubicBezTo>
                    <a:cubicBezTo>
                      <a:pt x="36" y="5"/>
                      <a:pt x="36" y="5"/>
                      <a:pt x="36" y="5"/>
                    </a:cubicBezTo>
                    <a:cubicBezTo>
                      <a:pt x="36" y="5"/>
                      <a:pt x="36" y="5"/>
                      <a:pt x="36" y="5"/>
                    </a:cubicBezTo>
                    <a:cubicBezTo>
                      <a:pt x="36" y="5"/>
                      <a:pt x="36" y="5"/>
                      <a:pt x="36" y="5"/>
                    </a:cubicBezTo>
                    <a:cubicBezTo>
                      <a:pt x="36" y="5"/>
                      <a:pt x="36" y="5"/>
                      <a:pt x="36" y="5"/>
                    </a:cubicBezTo>
                    <a:cubicBezTo>
                      <a:pt x="36" y="5"/>
                      <a:pt x="36" y="5"/>
                      <a:pt x="36" y="5"/>
                    </a:cubicBezTo>
                    <a:cubicBezTo>
                      <a:pt x="37" y="5"/>
                      <a:pt x="37" y="5"/>
                      <a:pt x="37" y="5"/>
                    </a:cubicBezTo>
                    <a:cubicBezTo>
                      <a:pt x="37" y="5"/>
                      <a:pt x="37" y="5"/>
                      <a:pt x="37" y="5"/>
                    </a:cubicBezTo>
                    <a:cubicBezTo>
                      <a:pt x="37" y="5"/>
                      <a:pt x="37" y="5"/>
                      <a:pt x="37" y="5"/>
                    </a:cubicBezTo>
                    <a:cubicBezTo>
                      <a:pt x="37" y="5"/>
                      <a:pt x="37" y="5"/>
                      <a:pt x="37" y="5"/>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5"/>
                      <a:pt x="37" y="5"/>
                      <a:pt x="37" y="5"/>
                    </a:cubicBezTo>
                    <a:cubicBezTo>
                      <a:pt x="37" y="5"/>
                      <a:pt x="37" y="5"/>
                      <a:pt x="37" y="5"/>
                    </a:cubicBezTo>
                    <a:cubicBezTo>
                      <a:pt x="37" y="5"/>
                      <a:pt x="37" y="5"/>
                      <a:pt x="37" y="5"/>
                    </a:cubicBezTo>
                    <a:cubicBezTo>
                      <a:pt x="37" y="5"/>
                      <a:pt x="37" y="5"/>
                      <a:pt x="37" y="5"/>
                    </a:cubicBezTo>
                    <a:cubicBezTo>
                      <a:pt x="37" y="5"/>
                      <a:pt x="37" y="5"/>
                      <a:pt x="37" y="5"/>
                    </a:cubicBezTo>
                    <a:cubicBezTo>
                      <a:pt x="37" y="5"/>
                      <a:pt x="37" y="5"/>
                      <a:pt x="37" y="5"/>
                    </a:cubicBezTo>
                    <a:cubicBezTo>
                      <a:pt x="37" y="5"/>
                      <a:pt x="37" y="5"/>
                      <a:pt x="37" y="5"/>
                    </a:cubicBezTo>
                    <a:cubicBezTo>
                      <a:pt x="37" y="5"/>
                      <a:pt x="37" y="5"/>
                      <a:pt x="37" y="5"/>
                    </a:cubicBezTo>
                    <a:cubicBezTo>
                      <a:pt x="37" y="5"/>
                      <a:pt x="37" y="5"/>
                      <a:pt x="37" y="5"/>
                    </a:cubicBezTo>
                    <a:cubicBezTo>
                      <a:pt x="37" y="5"/>
                      <a:pt x="37" y="5"/>
                      <a:pt x="37" y="5"/>
                    </a:cubicBezTo>
                    <a:cubicBezTo>
                      <a:pt x="37" y="5"/>
                      <a:pt x="37" y="5"/>
                      <a:pt x="37" y="5"/>
                    </a:cubicBezTo>
                    <a:cubicBezTo>
                      <a:pt x="37" y="5"/>
                      <a:pt x="37" y="5"/>
                      <a:pt x="37" y="5"/>
                    </a:cubicBezTo>
                    <a:cubicBezTo>
                      <a:pt x="37" y="5"/>
                      <a:pt x="37" y="5"/>
                      <a:pt x="37" y="5"/>
                    </a:cubicBezTo>
                    <a:cubicBezTo>
                      <a:pt x="37" y="5"/>
                      <a:pt x="37" y="5"/>
                      <a:pt x="37" y="5"/>
                    </a:cubicBezTo>
                    <a:cubicBezTo>
                      <a:pt x="37" y="4"/>
                      <a:pt x="37" y="4"/>
                      <a:pt x="37" y="4"/>
                    </a:cubicBezTo>
                    <a:cubicBezTo>
                      <a:pt x="37" y="4"/>
                      <a:pt x="37" y="4"/>
                      <a:pt x="37" y="4"/>
                    </a:cubicBezTo>
                    <a:cubicBezTo>
                      <a:pt x="37" y="4"/>
                      <a:pt x="37" y="4"/>
                      <a:pt x="37" y="4"/>
                    </a:cubicBezTo>
                    <a:cubicBezTo>
                      <a:pt x="37" y="4"/>
                      <a:pt x="37" y="4"/>
                      <a:pt x="37" y="4"/>
                    </a:cubicBezTo>
                    <a:cubicBezTo>
                      <a:pt x="37" y="4"/>
                      <a:pt x="37" y="4"/>
                      <a:pt x="37" y="4"/>
                    </a:cubicBezTo>
                    <a:cubicBezTo>
                      <a:pt x="37" y="4"/>
                      <a:pt x="37" y="4"/>
                      <a:pt x="37" y="4"/>
                    </a:cubicBez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8" y="3"/>
                      <a:pt x="38" y="3"/>
                      <a:pt x="38" y="3"/>
                    </a:cubicBezTo>
                    <a:cubicBezTo>
                      <a:pt x="38" y="3"/>
                      <a:pt x="38" y="3"/>
                      <a:pt x="38" y="3"/>
                    </a:cubicBezTo>
                    <a:cubicBezTo>
                      <a:pt x="37" y="3"/>
                      <a:pt x="37" y="3"/>
                      <a:pt x="37" y="3"/>
                    </a:cubicBezTo>
                    <a:cubicBezTo>
                      <a:pt x="37" y="3"/>
                      <a:pt x="37" y="3"/>
                      <a:pt x="37" y="3"/>
                    </a:cubicBezTo>
                    <a:cubicBezTo>
                      <a:pt x="37" y="3"/>
                      <a:pt x="37" y="3"/>
                      <a:pt x="37" y="3"/>
                    </a:cubicBezTo>
                    <a:cubicBezTo>
                      <a:pt x="38" y="2"/>
                      <a:pt x="38" y="2"/>
                      <a:pt x="38" y="2"/>
                    </a:cubicBezTo>
                    <a:cubicBezTo>
                      <a:pt x="38" y="2"/>
                      <a:pt x="38" y="2"/>
                      <a:pt x="38" y="2"/>
                    </a:cubicBezTo>
                    <a:cubicBezTo>
                      <a:pt x="38" y="2"/>
                      <a:pt x="38" y="2"/>
                      <a:pt x="38" y="2"/>
                    </a:cubicBezTo>
                    <a:cubicBezTo>
                      <a:pt x="38" y="2"/>
                      <a:pt x="38" y="2"/>
                      <a:pt x="38" y="2"/>
                    </a:cubicBezTo>
                    <a:cubicBezTo>
                      <a:pt x="38" y="2"/>
                      <a:pt x="38" y="2"/>
                      <a:pt x="38" y="2"/>
                    </a:cubicBezTo>
                    <a:cubicBezTo>
                      <a:pt x="38" y="2"/>
                      <a:pt x="38" y="2"/>
                      <a:pt x="38" y="2"/>
                    </a:cubicBezTo>
                    <a:cubicBezTo>
                      <a:pt x="38" y="2"/>
                      <a:pt x="38" y="2"/>
                      <a:pt x="38" y="2"/>
                    </a:cubicBezTo>
                    <a:cubicBezTo>
                      <a:pt x="38" y="2"/>
                      <a:pt x="38" y="2"/>
                      <a:pt x="38" y="2"/>
                    </a:cubicBezTo>
                    <a:cubicBezTo>
                      <a:pt x="38" y="2"/>
                      <a:pt x="38" y="2"/>
                      <a:pt x="38"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3"/>
                      <a:pt x="36" y="3"/>
                      <a:pt x="36" y="3"/>
                    </a:cubicBezTo>
                    <a:cubicBezTo>
                      <a:pt x="36" y="3"/>
                      <a:pt x="36" y="3"/>
                      <a:pt x="36" y="3"/>
                    </a:cubicBezTo>
                    <a:cubicBezTo>
                      <a:pt x="35" y="3"/>
                      <a:pt x="35" y="3"/>
                      <a:pt x="35" y="3"/>
                    </a:cubicBezTo>
                    <a:cubicBezTo>
                      <a:pt x="35" y="3"/>
                      <a:pt x="35" y="3"/>
                      <a:pt x="35" y="3"/>
                    </a:cubicBezTo>
                    <a:cubicBezTo>
                      <a:pt x="35" y="3"/>
                      <a:pt x="35" y="3"/>
                      <a:pt x="35" y="3"/>
                    </a:cubicBezTo>
                    <a:close/>
                    <a:moveTo>
                      <a:pt x="50" y="13"/>
                    </a:move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lose/>
                    <a:moveTo>
                      <a:pt x="36" y="4"/>
                    </a:move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lose/>
                    <a:moveTo>
                      <a:pt x="49" y="9"/>
                    </a:moveTo>
                    <a:cubicBezTo>
                      <a:pt x="49" y="9"/>
                      <a:pt x="49" y="9"/>
                      <a:pt x="49" y="9"/>
                    </a:cubicBezTo>
                    <a:cubicBezTo>
                      <a:pt x="49" y="9"/>
                      <a:pt x="49" y="9"/>
                      <a:pt x="49" y="9"/>
                    </a:cubicBezTo>
                    <a:cubicBezTo>
                      <a:pt x="49" y="9"/>
                      <a:pt x="49" y="9"/>
                      <a:pt x="49" y="9"/>
                    </a:cubicBezTo>
                    <a:cubicBezTo>
                      <a:pt x="49" y="9"/>
                      <a:pt x="49" y="9"/>
                      <a:pt x="49" y="9"/>
                    </a:cubicBezTo>
                    <a:close/>
                    <a:moveTo>
                      <a:pt x="48" y="9"/>
                    </a:moveTo>
                    <a:cubicBezTo>
                      <a:pt x="48" y="9"/>
                      <a:pt x="48" y="9"/>
                      <a:pt x="48" y="9"/>
                    </a:cubicBezTo>
                    <a:cubicBezTo>
                      <a:pt x="48" y="9"/>
                      <a:pt x="48" y="9"/>
                      <a:pt x="48" y="9"/>
                    </a:cubicBezTo>
                    <a:cubicBezTo>
                      <a:pt x="48" y="9"/>
                      <a:pt x="48" y="9"/>
                      <a:pt x="48" y="9"/>
                    </a:cubicBezTo>
                    <a:cubicBezTo>
                      <a:pt x="48" y="8"/>
                      <a:pt x="48" y="8"/>
                      <a:pt x="48" y="8"/>
                    </a:cubicBezTo>
                    <a:cubicBezTo>
                      <a:pt x="48" y="8"/>
                      <a:pt x="48" y="8"/>
                      <a:pt x="48" y="8"/>
                    </a:cubicBezTo>
                    <a:cubicBezTo>
                      <a:pt x="48" y="8"/>
                      <a:pt x="48" y="8"/>
                      <a:pt x="48" y="8"/>
                    </a:cubicBezTo>
                    <a:cubicBezTo>
                      <a:pt x="48" y="8"/>
                      <a:pt x="48" y="8"/>
                      <a:pt x="48" y="8"/>
                    </a:cubicBezTo>
                    <a:cubicBezTo>
                      <a:pt x="48" y="8"/>
                      <a:pt x="48" y="8"/>
                      <a:pt x="48" y="8"/>
                    </a:cubicBezTo>
                    <a:cubicBezTo>
                      <a:pt x="48" y="8"/>
                      <a:pt x="48" y="8"/>
                      <a:pt x="48" y="8"/>
                    </a:cubicBezTo>
                    <a:cubicBezTo>
                      <a:pt x="47" y="8"/>
                      <a:pt x="47" y="8"/>
                      <a:pt x="47" y="8"/>
                    </a:cubicBezTo>
                    <a:lnTo>
                      <a:pt x="48" y="9"/>
                    </a:lnTo>
                    <a:close/>
                    <a:moveTo>
                      <a:pt x="48" y="8"/>
                    </a:moveTo>
                    <a:cubicBezTo>
                      <a:pt x="48" y="8"/>
                      <a:pt x="48" y="8"/>
                      <a:pt x="48" y="8"/>
                    </a:cubicBezTo>
                    <a:cubicBezTo>
                      <a:pt x="48" y="8"/>
                      <a:pt x="48" y="8"/>
                      <a:pt x="48" y="8"/>
                    </a:cubicBezTo>
                    <a:cubicBezTo>
                      <a:pt x="48" y="8"/>
                      <a:pt x="48" y="8"/>
                      <a:pt x="48" y="8"/>
                    </a:cubicBezTo>
                    <a:cubicBezTo>
                      <a:pt x="48" y="8"/>
                      <a:pt x="48" y="8"/>
                      <a:pt x="48" y="8"/>
                    </a:cubicBezTo>
                    <a:cubicBezTo>
                      <a:pt x="48" y="8"/>
                      <a:pt x="48" y="8"/>
                      <a:pt x="48" y="8"/>
                    </a:cubicBezTo>
                    <a:cubicBezTo>
                      <a:pt x="48" y="8"/>
                      <a:pt x="48" y="8"/>
                      <a:pt x="48" y="8"/>
                    </a:cubicBezTo>
                    <a:cubicBezTo>
                      <a:pt x="48" y="8"/>
                      <a:pt x="48" y="8"/>
                      <a:pt x="48" y="8"/>
                    </a:cubicBezTo>
                    <a:cubicBezTo>
                      <a:pt x="49" y="8"/>
                      <a:pt x="49" y="8"/>
                      <a:pt x="49" y="8"/>
                    </a:cubicBezTo>
                    <a:cubicBezTo>
                      <a:pt x="49" y="8"/>
                      <a:pt x="49" y="8"/>
                      <a:pt x="49" y="8"/>
                    </a:cubicBezTo>
                    <a:cubicBezTo>
                      <a:pt x="49" y="8"/>
                      <a:pt x="49" y="8"/>
                      <a:pt x="49" y="8"/>
                    </a:cubicBezTo>
                    <a:cubicBezTo>
                      <a:pt x="49" y="8"/>
                      <a:pt x="49" y="8"/>
                      <a:pt x="49" y="8"/>
                    </a:cubicBezTo>
                    <a:cubicBezTo>
                      <a:pt x="49" y="9"/>
                      <a:pt x="49" y="9"/>
                      <a:pt x="49" y="9"/>
                    </a:cubicBezTo>
                    <a:cubicBezTo>
                      <a:pt x="49" y="9"/>
                      <a:pt x="49" y="9"/>
                      <a:pt x="49" y="9"/>
                    </a:cubicBezTo>
                    <a:cubicBezTo>
                      <a:pt x="49" y="9"/>
                      <a:pt x="49" y="9"/>
                      <a:pt x="49" y="9"/>
                    </a:cubicBezTo>
                    <a:cubicBezTo>
                      <a:pt x="49" y="9"/>
                      <a:pt x="49" y="9"/>
                      <a:pt x="49" y="9"/>
                    </a:cubicBezTo>
                    <a:cubicBezTo>
                      <a:pt x="49" y="9"/>
                      <a:pt x="49" y="9"/>
                      <a:pt x="49" y="9"/>
                    </a:cubicBezTo>
                    <a:cubicBezTo>
                      <a:pt x="49" y="9"/>
                      <a:pt x="49" y="9"/>
                      <a:pt x="49" y="9"/>
                    </a:cubicBezTo>
                    <a:cubicBezTo>
                      <a:pt x="49" y="9"/>
                      <a:pt x="49" y="9"/>
                      <a:pt x="49" y="9"/>
                    </a:cubicBezTo>
                    <a:cubicBezTo>
                      <a:pt x="49" y="8"/>
                      <a:pt x="49" y="8"/>
                      <a:pt x="49" y="8"/>
                    </a:cubicBezTo>
                    <a:cubicBezTo>
                      <a:pt x="49" y="8"/>
                      <a:pt x="49" y="8"/>
                      <a:pt x="49" y="8"/>
                    </a:cubicBezTo>
                    <a:cubicBezTo>
                      <a:pt x="49" y="8"/>
                      <a:pt x="49" y="8"/>
                      <a:pt x="49" y="8"/>
                    </a:cubicBezTo>
                    <a:cubicBezTo>
                      <a:pt x="49" y="8"/>
                      <a:pt x="49" y="8"/>
                      <a:pt x="49" y="8"/>
                    </a:cubicBezTo>
                    <a:cubicBezTo>
                      <a:pt x="49" y="8"/>
                      <a:pt x="49" y="8"/>
                      <a:pt x="49" y="8"/>
                    </a:cubicBezTo>
                    <a:cubicBezTo>
                      <a:pt x="49" y="8"/>
                      <a:pt x="49" y="8"/>
                      <a:pt x="49" y="8"/>
                    </a:cubicBezTo>
                    <a:cubicBezTo>
                      <a:pt x="49" y="8"/>
                      <a:pt x="49" y="8"/>
                      <a:pt x="49" y="8"/>
                    </a:cubicBezTo>
                    <a:cubicBezTo>
                      <a:pt x="49" y="8"/>
                      <a:pt x="49" y="8"/>
                      <a:pt x="49" y="8"/>
                    </a:cubicBezTo>
                    <a:cubicBezTo>
                      <a:pt x="49" y="8"/>
                      <a:pt x="49" y="8"/>
                      <a:pt x="49" y="8"/>
                    </a:cubicBezTo>
                    <a:cubicBezTo>
                      <a:pt x="49" y="8"/>
                      <a:pt x="49" y="8"/>
                      <a:pt x="49" y="8"/>
                    </a:cubicBezTo>
                    <a:cubicBezTo>
                      <a:pt x="49" y="8"/>
                      <a:pt x="49" y="8"/>
                      <a:pt x="49" y="8"/>
                    </a:cubicBezTo>
                    <a:cubicBezTo>
                      <a:pt x="49" y="7"/>
                      <a:pt x="49" y="7"/>
                      <a:pt x="49" y="7"/>
                    </a:cubicBezTo>
                    <a:cubicBezTo>
                      <a:pt x="49" y="7"/>
                      <a:pt x="49" y="7"/>
                      <a:pt x="49" y="7"/>
                    </a:cubicBezTo>
                    <a:cubicBezTo>
                      <a:pt x="49" y="7"/>
                      <a:pt x="49" y="7"/>
                      <a:pt x="49" y="7"/>
                    </a:cubicBezTo>
                    <a:cubicBezTo>
                      <a:pt x="49" y="7"/>
                      <a:pt x="49" y="7"/>
                      <a:pt x="49" y="7"/>
                    </a:cubicBezTo>
                    <a:cubicBezTo>
                      <a:pt x="49" y="7"/>
                      <a:pt x="49" y="7"/>
                      <a:pt x="49" y="7"/>
                    </a:cubicBezTo>
                    <a:cubicBezTo>
                      <a:pt x="49" y="7"/>
                      <a:pt x="49" y="7"/>
                      <a:pt x="49" y="7"/>
                    </a:cubicBezTo>
                    <a:cubicBezTo>
                      <a:pt x="49" y="7"/>
                      <a:pt x="49" y="7"/>
                      <a:pt x="49" y="7"/>
                    </a:cubicBezTo>
                    <a:cubicBezTo>
                      <a:pt x="49" y="7"/>
                      <a:pt x="49" y="7"/>
                      <a:pt x="49" y="7"/>
                    </a:cubicBezTo>
                    <a:cubicBezTo>
                      <a:pt x="49" y="7"/>
                      <a:pt x="49" y="7"/>
                      <a:pt x="49" y="7"/>
                    </a:cubicBezTo>
                    <a:cubicBezTo>
                      <a:pt x="49" y="7"/>
                      <a:pt x="49" y="7"/>
                      <a:pt x="49" y="7"/>
                    </a:cubicBezTo>
                    <a:cubicBezTo>
                      <a:pt x="49" y="7"/>
                      <a:pt x="49" y="7"/>
                      <a:pt x="49" y="7"/>
                    </a:cubicBezTo>
                    <a:cubicBezTo>
                      <a:pt x="49" y="7"/>
                      <a:pt x="49" y="7"/>
                      <a:pt x="49" y="7"/>
                    </a:cubicBezTo>
                    <a:cubicBezTo>
                      <a:pt x="49" y="7"/>
                      <a:pt x="49" y="7"/>
                      <a:pt x="49" y="7"/>
                    </a:cubicBezTo>
                    <a:cubicBezTo>
                      <a:pt x="49" y="7"/>
                      <a:pt x="49" y="7"/>
                      <a:pt x="49" y="7"/>
                    </a:cubicBezTo>
                    <a:cubicBezTo>
                      <a:pt x="49" y="7"/>
                      <a:pt x="49" y="7"/>
                      <a:pt x="49" y="7"/>
                    </a:cubicBezTo>
                    <a:cubicBezTo>
                      <a:pt x="49" y="7"/>
                      <a:pt x="49" y="7"/>
                      <a:pt x="49" y="7"/>
                    </a:cubicBezTo>
                    <a:cubicBezTo>
                      <a:pt x="49" y="7"/>
                      <a:pt x="49" y="7"/>
                      <a:pt x="49" y="7"/>
                    </a:cubicBezTo>
                    <a:cubicBezTo>
                      <a:pt x="49" y="7"/>
                      <a:pt x="49" y="7"/>
                      <a:pt x="49" y="7"/>
                    </a:cubicBezTo>
                    <a:cubicBezTo>
                      <a:pt x="49" y="7"/>
                      <a:pt x="49" y="7"/>
                      <a:pt x="49" y="7"/>
                    </a:cubicBezTo>
                    <a:cubicBezTo>
                      <a:pt x="49" y="7"/>
                      <a:pt x="49" y="7"/>
                      <a:pt x="49" y="7"/>
                    </a:cubicBezTo>
                    <a:cubicBezTo>
                      <a:pt x="49" y="7"/>
                      <a:pt x="49" y="7"/>
                      <a:pt x="49" y="7"/>
                    </a:cubicBezTo>
                    <a:cubicBezTo>
                      <a:pt x="49" y="7"/>
                      <a:pt x="49" y="7"/>
                      <a:pt x="49" y="7"/>
                    </a:cubicBezTo>
                    <a:cubicBezTo>
                      <a:pt x="49" y="7"/>
                      <a:pt x="49" y="7"/>
                      <a:pt x="49" y="7"/>
                    </a:cubicBezTo>
                    <a:cubicBezTo>
                      <a:pt x="49" y="7"/>
                      <a:pt x="49" y="7"/>
                      <a:pt x="49" y="7"/>
                    </a:cubicBezTo>
                    <a:cubicBezTo>
                      <a:pt x="49" y="7"/>
                      <a:pt x="49" y="7"/>
                      <a:pt x="49" y="7"/>
                    </a:cubicBezTo>
                    <a:cubicBezTo>
                      <a:pt x="48" y="7"/>
                      <a:pt x="48" y="7"/>
                      <a:pt x="48" y="7"/>
                    </a:cubicBezTo>
                    <a:cubicBezTo>
                      <a:pt x="48" y="7"/>
                      <a:pt x="48" y="7"/>
                      <a:pt x="48" y="7"/>
                    </a:cubicBezTo>
                    <a:cubicBezTo>
                      <a:pt x="48" y="7"/>
                      <a:pt x="48" y="7"/>
                      <a:pt x="48" y="7"/>
                    </a:cubicBezTo>
                    <a:cubicBezTo>
                      <a:pt x="48" y="7"/>
                      <a:pt x="48" y="7"/>
                      <a:pt x="48" y="7"/>
                    </a:cubicBezTo>
                    <a:cubicBezTo>
                      <a:pt x="48" y="7"/>
                      <a:pt x="48" y="7"/>
                      <a:pt x="48" y="7"/>
                    </a:cubicBezTo>
                    <a:cubicBezTo>
                      <a:pt x="48" y="7"/>
                      <a:pt x="48" y="7"/>
                      <a:pt x="48" y="7"/>
                    </a:cubicBezTo>
                    <a:cubicBezTo>
                      <a:pt x="48" y="7"/>
                      <a:pt x="48" y="7"/>
                      <a:pt x="48" y="7"/>
                    </a:cubicBezTo>
                    <a:cubicBezTo>
                      <a:pt x="48" y="7"/>
                      <a:pt x="48" y="7"/>
                      <a:pt x="48" y="7"/>
                    </a:cubicBezTo>
                    <a:cubicBezTo>
                      <a:pt x="48" y="7"/>
                      <a:pt x="48" y="7"/>
                      <a:pt x="48" y="7"/>
                    </a:cubicBezTo>
                    <a:cubicBezTo>
                      <a:pt x="48" y="8"/>
                      <a:pt x="48" y="8"/>
                      <a:pt x="48" y="8"/>
                    </a:cubicBezTo>
                    <a:close/>
                    <a:moveTo>
                      <a:pt x="38" y="2"/>
                    </a:moveTo>
                    <a:cubicBezTo>
                      <a:pt x="38" y="2"/>
                      <a:pt x="38" y="2"/>
                      <a:pt x="38" y="2"/>
                    </a:cubicBezTo>
                    <a:cubicBezTo>
                      <a:pt x="38" y="2"/>
                      <a:pt x="38" y="2"/>
                      <a:pt x="38" y="2"/>
                    </a:cubicBezTo>
                    <a:cubicBezTo>
                      <a:pt x="38" y="2"/>
                      <a:pt x="38" y="2"/>
                      <a:pt x="38" y="2"/>
                    </a:cubicBezTo>
                    <a:cubicBezTo>
                      <a:pt x="38" y="2"/>
                      <a:pt x="38" y="2"/>
                      <a:pt x="38" y="2"/>
                    </a:cubicBezTo>
                    <a:cubicBezTo>
                      <a:pt x="38" y="2"/>
                      <a:pt x="38" y="2"/>
                      <a:pt x="38" y="2"/>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9" y="3"/>
                      <a:pt x="39" y="3"/>
                      <a:pt x="39" y="3"/>
                    </a:cubicBezTo>
                    <a:cubicBezTo>
                      <a:pt x="39" y="2"/>
                      <a:pt x="39" y="2"/>
                      <a:pt x="39" y="2"/>
                    </a:cubicBezTo>
                    <a:cubicBezTo>
                      <a:pt x="39" y="2"/>
                      <a:pt x="39" y="2"/>
                      <a:pt x="39" y="2"/>
                    </a:cubicBezTo>
                    <a:cubicBezTo>
                      <a:pt x="39" y="2"/>
                      <a:pt x="39" y="2"/>
                      <a:pt x="39" y="2"/>
                    </a:cubicBezTo>
                    <a:cubicBezTo>
                      <a:pt x="40" y="2"/>
                      <a:pt x="40" y="2"/>
                      <a:pt x="40" y="2"/>
                    </a:cubicBezTo>
                    <a:cubicBezTo>
                      <a:pt x="40" y="2"/>
                      <a:pt x="40" y="2"/>
                      <a:pt x="40" y="2"/>
                    </a:cubicBezTo>
                    <a:cubicBezTo>
                      <a:pt x="40" y="2"/>
                      <a:pt x="40" y="2"/>
                      <a:pt x="40" y="2"/>
                    </a:cubicBezTo>
                    <a:cubicBezTo>
                      <a:pt x="40" y="2"/>
                      <a:pt x="40" y="2"/>
                      <a:pt x="40" y="2"/>
                    </a:cubicBezTo>
                    <a:cubicBezTo>
                      <a:pt x="40" y="2"/>
                      <a:pt x="40" y="2"/>
                      <a:pt x="40" y="2"/>
                    </a:cubicBezTo>
                    <a:cubicBezTo>
                      <a:pt x="40" y="2"/>
                      <a:pt x="40" y="2"/>
                      <a:pt x="40" y="2"/>
                    </a:cubicBezTo>
                    <a:cubicBezTo>
                      <a:pt x="40" y="2"/>
                      <a:pt x="40" y="2"/>
                      <a:pt x="40" y="2"/>
                    </a:cubicBezTo>
                    <a:cubicBezTo>
                      <a:pt x="40" y="2"/>
                      <a:pt x="40" y="2"/>
                      <a:pt x="40" y="2"/>
                    </a:cubicBezTo>
                    <a:cubicBezTo>
                      <a:pt x="40" y="2"/>
                      <a:pt x="40" y="2"/>
                      <a:pt x="40" y="2"/>
                    </a:cubicBezTo>
                    <a:cubicBezTo>
                      <a:pt x="40" y="2"/>
                      <a:pt x="40" y="2"/>
                      <a:pt x="40" y="2"/>
                    </a:cubicBezTo>
                    <a:cubicBezTo>
                      <a:pt x="41" y="2"/>
                      <a:pt x="41" y="2"/>
                      <a:pt x="41" y="2"/>
                    </a:cubicBezTo>
                    <a:cubicBezTo>
                      <a:pt x="41" y="2"/>
                      <a:pt x="41" y="2"/>
                      <a:pt x="41" y="2"/>
                    </a:cubicBezTo>
                    <a:cubicBezTo>
                      <a:pt x="41" y="2"/>
                      <a:pt x="41" y="2"/>
                      <a:pt x="41" y="2"/>
                    </a:cubicBezTo>
                    <a:cubicBezTo>
                      <a:pt x="41" y="2"/>
                      <a:pt x="41" y="2"/>
                      <a:pt x="41" y="2"/>
                    </a:cubicBezTo>
                    <a:cubicBezTo>
                      <a:pt x="41" y="2"/>
                      <a:pt x="41" y="2"/>
                      <a:pt x="41" y="2"/>
                    </a:cubicBezTo>
                    <a:cubicBezTo>
                      <a:pt x="41" y="2"/>
                      <a:pt x="41" y="2"/>
                      <a:pt x="41" y="2"/>
                    </a:cubicBezTo>
                    <a:cubicBezTo>
                      <a:pt x="41" y="2"/>
                      <a:pt x="41" y="2"/>
                      <a:pt x="41" y="2"/>
                    </a:cubicBezTo>
                    <a:cubicBezTo>
                      <a:pt x="41" y="2"/>
                      <a:pt x="41" y="2"/>
                      <a:pt x="41" y="2"/>
                    </a:cubicBezTo>
                    <a:cubicBezTo>
                      <a:pt x="41" y="2"/>
                      <a:pt x="41" y="2"/>
                      <a:pt x="41" y="2"/>
                    </a:cubicBezTo>
                    <a:cubicBezTo>
                      <a:pt x="41" y="2"/>
                      <a:pt x="41" y="2"/>
                      <a:pt x="41" y="2"/>
                    </a:cubicBezTo>
                    <a:cubicBezTo>
                      <a:pt x="42" y="2"/>
                      <a:pt x="42" y="2"/>
                      <a:pt x="42" y="2"/>
                    </a:cubicBezTo>
                    <a:cubicBezTo>
                      <a:pt x="42" y="2"/>
                      <a:pt x="42" y="2"/>
                      <a:pt x="42" y="2"/>
                    </a:cubicBezTo>
                    <a:cubicBezTo>
                      <a:pt x="42" y="2"/>
                      <a:pt x="42" y="2"/>
                      <a:pt x="42" y="2"/>
                    </a:cubicBezTo>
                    <a:cubicBezTo>
                      <a:pt x="42" y="2"/>
                      <a:pt x="42" y="2"/>
                      <a:pt x="42" y="2"/>
                    </a:cubicBezTo>
                    <a:cubicBezTo>
                      <a:pt x="42" y="2"/>
                      <a:pt x="42" y="2"/>
                      <a:pt x="42" y="2"/>
                    </a:cubicBezTo>
                    <a:cubicBezTo>
                      <a:pt x="42" y="2"/>
                      <a:pt x="42" y="2"/>
                      <a:pt x="42" y="2"/>
                    </a:cubicBezTo>
                    <a:cubicBezTo>
                      <a:pt x="42" y="2"/>
                      <a:pt x="42" y="2"/>
                      <a:pt x="42" y="2"/>
                    </a:cubicBezTo>
                    <a:cubicBezTo>
                      <a:pt x="42" y="1"/>
                      <a:pt x="42" y="1"/>
                      <a:pt x="42" y="1"/>
                    </a:cubicBezTo>
                    <a:cubicBezTo>
                      <a:pt x="42" y="1"/>
                      <a:pt x="42" y="1"/>
                      <a:pt x="42" y="1"/>
                    </a:cubicBezTo>
                    <a:cubicBezTo>
                      <a:pt x="42" y="1"/>
                      <a:pt x="42" y="1"/>
                      <a:pt x="42" y="1"/>
                    </a:cubicBezTo>
                    <a:cubicBezTo>
                      <a:pt x="42" y="1"/>
                      <a:pt x="42" y="1"/>
                      <a:pt x="42" y="1"/>
                    </a:cubicBezTo>
                    <a:cubicBezTo>
                      <a:pt x="42" y="1"/>
                      <a:pt x="42" y="1"/>
                      <a:pt x="42" y="1"/>
                    </a:cubicBezTo>
                    <a:cubicBezTo>
                      <a:pt x="42" y="1"/>
                      <a:pt x="42" y="1"/>
                      <a:pt x="42" y="1"/>
                    </a:cubicBezTo>
                    <a:cubicBezTo>
                      <a:pt x="42" y="1"/>
                      <a:pt x="42" y="1"/>
                      <a:pt x="42" y="1"/>
                    </a:cubicBezTo>
                    <a:cubicBezTo>
                      <a:pt x="42" y="1"/>
                      <a:pt x="42" y="1"/>
                      <a:pt x="42" y="1"/>
                    </a:cubicBezTo>
                    <a:cubicBezTo>
                      <a:pt x="42" y="1"/>
                      <a:pt x="42" y="1"/>
                      <a:pt x="42" y="1"/>
                    </a:cubicBezTo>
                    <a:cubicBezTo>
                      <a:pt x="42" y="1"/>
                      <a:pt x="42" y="1"/>
                      <a:pt x="42" y="1"/>
                    </a:cubicBezTo>
                    <a:cubicBezTo>
                      <a:pt x="42" y="1"/>
                      <a:pt x="42" y="1"/>
                      <a:pt x="42" y="1"/>
                    </a:cubicBezTo>
                    <a:cubicBezTo>
                      <a:pt x="42" y="1"/>
                      <a:pt x="42" y="1"/>
                      <a:pt x="42" y="1"/>
                    </a:cubicBezTo>
                    <a:cubicBezTo>
                      <a:pt x="42" y="1"/>
                      <a:pt x="42" y="1"/>
                      <a:pt x="42" y="1"/>
                    </a:cubicBezTo>
                    <a:cubicBezTo>
                      <a:pt x="42" y="1"/>
                      <a:pt x="42" y="1"/>
                      <a:pt x="42" y="1"/>
                    </a:cubicBezTo>
                    <a:cubicBezTo>
                      <a:pt x="42" y="1"/>
                      <a:pt x="42" y="1"/>
                      <a:pt x="42" y="1"/>
                    </a:cubicBezTo>
                    <a:cubicBezTo>
                      <a:pt x="42" y="1"/>
                      <a:pt x="42" y="1"/>
                      <a:pt x="42" y="1"/>
                    </a:cubicBezTo>
                    <a:cubicBezTo>
                      <a:pt x="41" y="0"/>
                      <a:pt x="41" y="0"/>
                      <a:pt x="41" y="0"/>
                    </a:cubicBezTo>
                    <a:cubicBezTo>
                      <a:pt x="41" y="0"/>
                      <a:pt x="41" y="0"/>
                      <a:pt x="41" y="0"/>
                    </a:cubicBezTo>
                    <a:cubicBezTo>
                      <a:pt x="41" y="0"/>
                      <a:pt x="41" y="0"/>
                      <a:pt x="41" y="0"/>
                    </a:cubicBezTo>
                    <a:cubicBezTo>
                      <a:pt x="41" y="1"/>
                      <a:pt x="41" y="1"/>
                      <a:pt x="41" y="1"/>
                    </a:cubicBezTo>
                    <a:cubicBezTo>
                      <a:pt x="41" y="1"/>
                      <a:pt x="41" y="1"/>
                      <a:pt x="41" y="1"/>
                    </a:cubicBezTo>
                    <a:cubicBezTo>
                      <a:pt x="41" y="1"/>
                      <a:pt x="41" y="1"/>
                      <a:pt x="41" y="1"/>
                    </a:cubicBezTo>
                    <a:cubicBezTo>
                      <a:pt x="41" y="1"/>
                      <a:pt x="41" y="1"/>
                      <a:pt x="41" y="1"/>
                    </a:cubicBezTo>
                    <a:cubicBezTo>
                      <a:pt x="41" y="1"/>
                      <a:pt x="41" y="1"/>
                      <a:pt x="41" y="1"/>
                    </a:cubicBezTo>
                    <a:cubicBezTo>
                      <a:pt x="41" y="1"/>
                      <a:pt x="41" y="1"/>
                      <a:pt x="41" y="1"/>
                    </a:cubicBezTo>
                    <a:cubicBezTo>
                      <a:pt x="41" y="1"/>
                      <a:pt x="41" y="1"/>
                      <a:pt x="41" y="1"/>
                    </a:cubicBezTo>
                    <a:cubicBezTo>
                      <a:pt x="40" y="1"/>
                      <a:pt x="40" y="1"/>
                      <a:pt x="40" y="1"/>
                    </a:cubicBezTo>
                    <a:cubicBezTo>
                      <a:pt x="40" y="1"/>
                      <a:pt x="40" y="1"/>
                      <a:pt x="40" y="1"/>
                    </a:cubicBezTo>
                    <a:cubicBezTo>
                      <a:pt x="40" y="1"/>
                      <a:pt x="40" y="1"/>
                      <a:pt x="40" y="1"/>
                    </a:cubicBezTo>
                    <a:cubicBezTo>
                      <a:pt x="40" y="1"/>
                      <a:pt x="40" y="1"/>
                      <a:pt x="40" y="1"/>
                    </a:cubicBezTo>
                    <a:cubicBezTo>
                      <a:pt x="40" y="1"/>
                      <a:pt x="40" y="1"/>
                      <a:pt x="40" y="1"/>
                    </a:cubicBezTo>
                    <a:cubicBezTo>
                      <a:pt x="40" y="1"/>
                      <a:pt x="40" y="1"/>
                      <a:pt x="40" y="1"/>
                    </a:cubicBezTo>
                    <a:cubicBezTo>
                      <a:pt x="40" y="1"/>
                      <a:pt x="40" y="1"/>
                      <a:pt x="40" y="1"/>
                    </a:cubicBezTo>
                    <a:cubicBezTo>
                      <a:pt x="40" y="1"/>
                      <a:pt x="40" y="1"/>
                      <a:pt x="40" y="1"/>
                    </a:cubicBezTo>
                    <a:cubicBezTo>
                      <a:pt x="40" y="1"/>
                      <a:pt x="40" y="1"/>
                      <a:pt x="40" y="1"/>
                    </a:cubicBezTo>
                    <a:cubicBezTo>
                      <a:pt x="40" y="1"/>
                      <a:pt x="40" y="1"/>
                      <a:pt x="40" y="1"/>
                    </a:cubicBezTo>
                    <a:cubicBezTo>
                      <a:pt x="40" y="1"/>
                      <a:pt x="40" y="1"/>
                      <a:pt x="40" y="1"/>
                    </a:cubicBezTo>
                    <a:cubicBezTo>
                      <a:pt x="40" y="1"/>
                      <a:pt x="40" y="1"/>
                      <a:pt x="40" y="1"/>
                    </a:cubicBezTo>
                    <a:cubicBezTo>
                      <a:pt x="39" y="1"/>
                      <a:pt x="39" y="1"/>
                      <a:pt x="39" y="1"/>
                    </a:cubicBezTo>
                    <a:cubicBezTo>
                      <a:pt x="39" y="1"/>
                      <a:pt x="39" y="1"/>
                      <a:pt x="39" y="1"/>
                    </a:cubicBezTo>
                    <a:cubicBezTo>
                      <a:pt x="39" y="1"/>
                      <a:pt x="39" y="1"/>
                      <a:pt x="39" y="1"/>
                    </a:cubicBezTo>
                    <a:cubicBezTo>
                      <a:pt x="39" y="1"/>
                      <a:pt x="39" y="1"/>
                      <a:pt x="39" y="1"/>
                    </a:cubicBezTo>
                    <a:cubicBezTo>
                      <a:pt x="39" y="1"/>
                      <a:pt x="39" y="1"/>
                      <a:pt x="39" y="1"/>
                    </a:cubicBezTo>
                    <a:cubicBezTo>
                      <a:pt x="39" y="1"/>
                      <a:pt x="39" y="1"/>
                      <a:pt x="39" y="1"/>
                    </a:cubicBezTo>
                    <a:cubicBezTo>
                      <a:pt x="39" y="1"/>
                      <a:pt x="39" y="1"/>
                      <a:pt x="39" y="1"/>
                    </a:cubicBezTo>
                    <a:cubicBezTo>
                      <a:pt x="39" y="1"/>
                      <a:pt x="39" y="1"/>
                      <a:pt x="39" y="1"/>
                    </a:cubicBezTo>
                    <a:cubicBezTo>
                      <a:pt x="39" y="1"/>
                      <a:pt x="39" y="1"/>
                      <a:pt x="39" y="1"/>
                    </a:cubicBezTo>
                    <a:cubicBezTo>
                      <a:pt x="39" y="1"/>
                      <a:pt x="39" y="1"/>
                      <a:pt x="39" y="1"/>
                    </a:cubicBezTo>
                    <a:cubicBezTo>
                      <a:pt x="39" y="1"/>
                      <a:pt x="39" y="1"/>
                      <a:pt x="39" y="1"/>
                    </a:cubicBezTo>
                    <a:cubicBezTo>
                      <a:pt x="39" y="1"/>
                      <a:pt x="39" y="1"/>
                      <a:pt x="39" y="1"/>
                    </a:cubicBezTo>
                    <a:cubicBezTo>
                      <a:pt x="39" y="1"/>
                      <a:pt x="39" y="1"/>
                      <a:pt x="39" y="1"/>
                    </a:cubicBezTo>
                    <a:cubicBezTo>
                      <a:pt x="39" y="2"/>
                      <a:pt x="39" y="2"/>
                      <a:pt x="39" y="2"/>
                    </a:cubicBezTo>
                    <a:cubicBezTo>
                      <a:pt x="38" y="2"/>
                      <a:pt x="38" y="2"/>
                      <a:pt x="38" y="2"/>
                    </a:cubicBezTo>
                    <a:cubicBezTo>
                      <a:pt x="38" y="2"/>
                      <a:pt x="38" y="2"/>
                      <a:pt x="38" y="2"/>
                    </a:cubicBezTo>
                    <a:cubicBezTo>
                      <a:pt x="38" y="2"/>
                      <a:pt x="38" y="2"/>
                      <a:pt x="38" y="2"/>
                    </a:cubicBezTo>
                    <a:cubicBezTo>
                      <a:pt x="38" y="2"/>
                      <a:pt x="38" y="2"/>
                      <a:pt x="38" y="2"/>
                    </a:cubicBezTo>
                    <a:cubicBezTo>
                      <a:pt x="38" y="2"/>
                      <a:pt x="38" y="2"/>
                      <a:pt x="38" y="2"/>
                    </a:cubicBezTo>
                    <a:cubicBezTo>
                      <a:pt x="38" y="2"/>
                      <a:pt x="38" y="2"/>
                      <a:pt x="38" y="2"/>
                    </a:cubicBezTo>
                    <a:cubicBezTo>
                      <a:pt x="38" y="2"/>
                      <a:pt x="38" y="2"/>
                      <a:pt x="38" y="2"/>
                    </a:cubicBezTo>
                    <a:close/>
                    <a:moveTo>
                      <a:pt x="38" y="2"/>
                    </a:moveTo>
                    <a:cubicBezTo>
                      <a:pt x="38" y="2"/>
                      <a:pt x="38" y="2"/>
                      <a:pt x="38" y="2"/>
                    </a:cubicBezTo>
                    <a:cubicBezTo>
                      <a:pt x="38" y="2"/>
                      <a:pt x="38" y="2"/>
                      <a:pt x="38" y="2"/>
                    </a:cubicBezTo>
                    <a:cubicBezTo>
                      <a:pt x="38" y="2"/>
                      <a:pt x="38" y="2"/>
                      <a:pt x="38" y="2"/>
                    </a:cubicBezTo>
                    <a:close/>
                    <a:moveTo>
                      <a:pt x="131" y="54"/>
                    </a:moveTo>
                    <a:cubicBezTo>
                      <a:pt x="131" y="54"/>
                      <a:pt x="131" y="54"/>
                      <a:pt x="131" y="54"/>
                    </a:cubicBezTo>
                    <a:cubicBezTo>
                      <a:pt x="131" y="54"/>
                      <a:pt x="131" y="54"/>
                      <a:pt x="131" y="54"/>
                    </a:cubicBezTo>
                    <a:cubicBezTo>
                      <a:pt x="131" y="54"/>
                      <a:pt x="131" y="54"/>
                      <a:pt x="131" y="54"/>
                    </a:cubicBezTo>
                    <a:cubicBezTo>
                      <a:pt x="132" y="54"/>
                      <a:pt x="132" y="54"/>
                      <a:pt x="132" y="54"/>
                    </a:cubicBezTo>
                    <a:cubicBezTo>
                      <a:pt x="131" y="54"/>
                      <a:pt x="131" y="54"/>
                      <a:pt x="131" y="54"/>
                    </a:cubicBezTo>
                    <a:cubicBezTo>
                      <a:pt x="131" y="54"/>
                      <a:pt x="131" y="54"/>
                      <a:pt x="131" y="54"/>
                    </a:cubicBezTo>
                    <a:cubicBezTo>
                      <a:pt x="131" y="54"/>
                      <a:pt x="131" y="54"/>
                      <a:pt x="131" y="54"/>
                    </a:cubicBezTo>
                    <a:cubicBezTo>
                      <a:pt x="131" y="54"/>
                      <a:pt x="131" y="54"/>
                      <a:pt x="131" y="54"/>
                    </a:cubicBezTo>
                    <a:cubicBezTo>
                      <a:pt x="131" y="54"/>
                      <a:pt x="131" y="54"/>
                      <a:pt x="131" y="54"/>
                    </a:cubicBezTo>
                    <a:cubicBezTo>
                      <a:pt x="131" y="54"/>
                      <a:pt x="131" y="54"/>
                      <a:pt x="131" y="54"/>
                    </a:cubicBezTo>
                    <a:cubicBezTo>
                      <a:pt x="131" y="54"/>
                      <a:pt x="131" y="54"/>
                      <a:pt x="131" y="54"/>
                    </a:cubicBezTo>
                    <a:cubicBezTo>
                      <a:pt x="131" y="54"/>
                      <a:pt x="131" y="54"/>
                      <a:pt x="131" y="54"/>
                    </a:cubicBezTo>
                    <a:cubicBezTo>
                      <a:pt x="131" y="54"/>
                      <a:pt x="131" y="54"/>
                      <a:pt x="131" y="54"/>
                    </a:cubicBezTo>
                    <a:cubicBezTo>
                      <a:pt x="131" y="54"/>
                      <a:pt x="131" y="54"/>
                      <a:pt x="131" y="54"/>
                    </a:cubicBezTo>
                    <a:cubicBezTo>
                      <a:pt x="131" y="54"/>
                      <a:pt x="131" y="54"/>
                      <a:pt x="131" y="54"/>
                    </a:cubicBezTo>
                    <a:cubicBezTo>
                      <a:pt x="131" y="54"/>
                      <a:pt x="131" y="54"/>
                      <a:pt x="131" y="54"/>
                    </a:cubicBezTo>
                    <a:cubicBezTo>
                      <a:pt x="131" y="55"/>
                      <a:pt x="131" y="55"/>
                      <a:pt x="131" y="55"/>
                    </a:cubicBezTo>
                    <a:cubicBezTo>
                      <a:pt x="131" y="55"/>
                      <a:pt x="131" y="55"/>
                      <a:pt x="131" y="55"/>
                    </a:cubicBezTo>
                    <a:cubicBezTo>
                      <a:pt x="131" y="55"/>
                      <a:pt x="131" y="55"/>
                      <a:pt x="131" y="55"/>
                    </a:cubicBezTo>
                    <a:cubicBezTo>
                      <a:pt x="131" y="55"/>
                      <a:pt x="131" y="55"/>
                      <a:pt x="131" y="55"/>
                    </a:cubicBezTo>
                    <a:cubicBezTo>
                      <a:pt x="131" y="55"/>
                      <a:pt x="131" y="55"/>
                      <a:pt x="131" y="55"/>
                    </a:cubicBezTo>
                    <a:cubicBezTo>
                      <a:pt x="131" y="55"/>
                      <a:pt x="131" y="55"/>
                      <a:pt x="131" y="55"/>
                    </a:cubicBezTo>
                    <a:cubicBezTo>
                      <a:pt x="131" y="55"/>
                      <a:pt x="131" y="55"/>
                      <a:pt x="131" y="55"/>
                    </a:cubicBezTo>
                    <a:cubicBezTo>
                      <a:pt x="131" y="54"/>
                      <a:pt x="131" y="54"/>
                      <a:pt x="131" y="54"/>
                    </a:cubicBezTo>
                    <a:cubicBezTo>
                      <a:pt x="131" y="54"/>
                      <a:pt x="131" y="54"/>
                      <a:pt x="131" y="54"/>
                    </a:cubicBezTo>
                    <a:close/>
                    <a:moveTo>
                      <a:pt x="132" y="54"/>
                    </a:moveTo>
                    <a:cubicBezTo>
                      <a:pt x="132" y="54"/>
                      <a:pt x="132" y="54"/>
                      <a:pt x="132" y="54"/>
                    </a:cubicBezTo>
                    <a:cubicBezTo>
                      <a:pt x="132" y="54"/>
                      <a:pt x="132" y="54"/>
                      <a:pt x="132" y="54"/>
                    </a:cubicBezTo>
                    <a:cubicBezTo>
                      <a:pt x="132" y="54"/>
                      <a:pt x="132" y="54"/>
                      <a:pt x="132" y="54"/>
                    </a:cubicBezTo>
                    <a:cubicBezTo>
                      <a:pt x="132" y="54"/>
                      <a:pt x="132" y="54"/>
                      <a:pt x="132" y="54"/>
                    </a:cubicBezTo>
                    <a:cubicBezTo>
                      <a:pt x="132" y="54"/>
                      <a:pt x="132" y="54"/>
                      <a:pt x="132" y="54"/>
                    </a:cubicBezTo>
                    <a:cubicBezTo>
                      <a:pt x="132" y="54"/>
                      <a:pt x="132" y="54"/>
                      <a:pt x="132" y="54"/>
                    </a:cubicBezTo>
                    <a:close/>
                    <a:moveTo>
                      <a:pt x="132" y="53"/>
                    </a:moveTo>
                    <a:cubicBezTo>
                      <a:pt x="132" y="53"/>
                      <a:pt x="132" y="53"/>
                      <a:pt x="132" y="53"/>
                    </a:cubicBezTo>
                    <a:cubicBezTo>
                      <a:pt x="132" y="53"/>
                      <a:pt x="132" y="53"/>
                      <a:pt x="132" y="53"/>
                    </a:cubicBezTo>
                    <a:cubicBezTo>
                      <a:pt x="132" y="53"/>
                      <a:pt x="132" y="53"/>
                      <a:pt x="132" y="53"/>
                    </a:cubicBezTo>
                    <a:cubicBezTo>
                      <a:pt x="132" y="53"/>
                      <a:pt x="132" y="53"/>
                      <a:pt x="132" y="53"/>
                    </a:cubicBezTo>
                    <a:cubicBezTo>
                      <a:pt x="132" y="53"/>
                      <a:pt x="132" y="53"/>
                      <a:pt x="132" y="53"/>
                    </a:cubicBezTo>
                    <a:cubicBezTo>
                      <a:pt x="132" y="53"/>
                      <a:pt x="132" y="53"/>
                      <a:pt x="132" y="53"/>
                    </a:cubicBezTo>
                    <a:cubicBezTo>
                      <a:pt x="132" y="53"/>
                      <a:pt x="132" y="53"/>
                      <a:pt x="132" y="53"/>
                    </a:cubicBezTo>
                    <a:close/>
                    <a:moveTo>
                      <a:pt x="132" y="53"/>
                    </a:moveTo>
                    <a:cubicBezTo>
                      <a:pt x="132" y="53"/>
                      <a:pt x="132" y="53"/>
                      <a:pt x="132" y="53"/>
                    </a:cubicBezTo>
                    <a:cubicBezTo>
                      <a:pt x="132" y="53"/>
                      <a:pt x="132" y="53"/>
                      <a:pt x="132" y="53"/>
                    </a:cubicBezTo>
                    <a:cubicBezTo>
                      <a:pt x="132" y="53"/>
                      <a:pt x="132" y="53"/>
                      <a:pt x="132" y="53"/>
                    </a:cubicBezTo>
                    <a:cubicBezTo>
                      <a:pt x="132" y="53"/>
                      <a:pt x="132" y="53"/>
                      <a:pt x="132" y="53"/>
                    </a:cubicBezTo>
                    <a:cubicBezTo>
                      <a:pt x="132" y="53"/>
                      <a:pt x="132" y="53"/>
                      <a:pt x="132" y="53"/>
                    </a:cubicBezTo>
                    <a:close/>
                    <a:moveTo>
                      <a:pt x="132" y="53"/>
                    </a:moveTo>
                    <a:cubicBezTo>
                      <a:pt x="132" y="53"/>
                      <a:pt x="132" y="53"/>
                      <a:pt x="132" y="53"/>
                    </a:cubicBezTo>
                    <a:cubicBezTo>
                      <a:pt x="132" y="53"/>
                      <a:pt x="132" y="53"/>
                      <a:pt x="132" y="53"/>
                    </a:cubicBezTo>
                    <a:cubicBezTo>
                      <a:pt x="132" y="53"/>
                      <a:pt x="132" y="53"/>
                      <a:pt x="132" y="53"/>
                    </a:cubicBezTo>
                    <a:cubicBezTo>
                      <a:pt x="133" y="53"/>
                      <a:pt x="133" y="53"/>
                      <a:pt x="133" y="53"/>
                    </a:cubicBezTo>
                    <a:cubicBezTo>
                      <a:pt x="132" y="53"/>
                      <a:pt x="132" y="53"/>
                      <a:pt x="132" y="53"/>
                    </a:cubicBezTo>
                    <a:cubicBezTo>
                      <a:pt x="133" y="53"/>
                      <a:pt x="133" y="53"/>
                      <a:pt x="133" y="53"/>
                    </a:cubicBezTo>
                    <a:cubicBezTo>
                      <a:pt x="132" y="53"/>
                      <a:pt x="132" y="53"/>
                      <a:pt x="132" y="53"/>
                    </a:cubicBezTo>
                    <a:cubicBezTo>
                      <a:pt x="132" y="53"/>
                      <a:pt x="132" y="53"/>
                      <a:pt x="132" y="53"/>
                    </a:cubicBezTo>
                    <a:cubicBezTo>
                      <a:pt x="132" y="53"/>
                      <a:pt x="132" y="53"/>
                      <a:pt x="132" y="53"/>
                    </a:cubicBezTo>
                    <a:cubicBezTo>
                      <a:pt x="132" y="53"/>
                      <a:pt x="132" y="53"/>
                      <a:pt x="132" y="53"/>
                    </a:cubicBezTo>
                    <a:cubicBezTo>
                      <a:pt x="132" y="53"/>
                      <a:pt x="132" y="53"/>
                      <a:pt x="132" y="53"/>
                    </a:cubicBezTo>
                    <a:cubicBezTo>
                      <a:pt x="132" y="53"/>
                      <a:pt x="132" y="53"/>
                      <a:pt x="132" y="53"/>
                    </a:cubicBezTo>
                    <a:cubicBezTo>
                      <a:pt x="132" y="53"/>
                      <a:pt x="132" y="53"/>
                      <a:pt x="132" y="53"/>
                    </a:cubicBezTo>
                    <a:cubicBezTo>
                      <a:pt x="132" y="53"/>
                      <a:pt x="132" y="53"/>
                      <a:pt x="132" y="53"/>
                    </a:cubicBezTo>
                    <a:cubicBezTo>
                      <a:pt x="132" y="53"/>
                      <a:pt x="132" y="53"/>
                      <a:pt x="132" y="53"/>
                    </a:cubicBezTo>
                    <a:cubicBezTo>
                      <a:pt x="132" y="53"/>
                      <a:pt x="132" y="53"/>
                      <a:pt x="132" y="53"/>
                    </a:cubicBezTo>
                    <a:cubicBezTo>
                      <a:pt x="132" y="53"/>
                      <a:pt x="132" y="53"/>
                      <a:pt x="132" y="53"/>
                    </a:cubicBezTo>
                    <a:cubicBezTo>
                      <a:pt x="132" y="53"/>
                      <a:pt x="132" y="53"/>
                      <a:pt x="132" y="53"/>
                    </a:cubicBezTo>
                    <a:cubicBezTo>
                      <a:pt x="132" y="53"/>
                      <a:pt x="132" y="53"/>
                      <a:pt x="132" y="53"/>
                    </a:cubicBezTo>
                    <a:cubicBezTo>
                      <a:pt x="132" y="53"/>
                      <a:pt x="132" y="53"/>
                      <a:pt x="132" y="53"/>
                    </a:cubicBezTo>
                    <a:cubicBezTo>
                      <a:pt x="132" y="53"/>
                      <a:pt x="132" y="53"/>
                      <a:pt x="132" y="53"/>
                    </a:cubicBezTo>
                    <a:cubicBezTo>
                      <a:pt x="132" y="53"/>
                      <a:pt x="132" y="53"/>
                      <a:pt x="132" y="53"/>
                    </a:cubicBezTo>
                    <a:close/>
                    <a:moveTo>
                      <a:pt x="132" y="53"/>
                    </a:moveTo>
                    <a:cubicBezTo>
                      <a:pt x="132" y="53"/>
                      <a:pt x="132" y="53"/>
                      <a:pt x="132" y="53"/>
                    </a:cubicBezTo>
                    <a:cubicBezTo>
                      <a:pt x="132" y="53"/>
                      <a:pt x="132" y="53"/>
                      <a:pt x="132" y="53"/>
                    </a:cubicBezTo>
                    <a:cubicBezTo>
                      <a:pt x="132" y="53"/>
                      <a:pt x="132" y="53"/>
                      <a:pt x="132" y="53"/>
                    </a:cubicBezTo>
                    <a:close/>
                    <a:moveTo>
                      <a:pt x="42" y="1"/>
                    </a:moveTo>
                    <a:cubicBezTo>
                      <a:pt x="42" y="1"/>
                      <a:pt x="42" y="1"/>
                      <a:pt x="42" y="1"/>
                    </a:cubicBezTo>
                    <a:cubicBezTo>
                      <a:pt x="42" y="0"/>
                      <a:pt x="42" y="0"/>
                      <a:pt x="42" y="0"/>
                    </a:cubicBezTo>
                    <a:cubicBezTo>
                      <a:pt x="42" y="0"/>
                      <a:pt x="42" y="0"/>
                      <a:pt x="42" y="0"/>
                    </a:cubicBezTo>
                    <a:cubicBezTo>
                      <a:pt x="42" y="0"/>
                      <a:pt x="42" y="0"/>
                      <a:pt x="42" y="0"/>
                    </a:cubicBezTo>
                    <a:cubicBezTo>
                      <a:pt x="42" y="0"/>
                      <a:pt x="42" y="0"/>
                      <a:pt x="42" y="0"/>
                    </a:cubicBezTo>
                    <a:cubicBezTo>
                      <a:pt x="42" y="1"/>
                      <a:pt x="42" y="1"/>
                      <a:pt x="42" y="1"/>
                    </a:cubicBezTo>
                    <a:cubicBezTo>
                      <a:pt x="42" y="1"/>
                      <a:pt x="42" y="1"/>
                      <a:pt x="42" y="1"/>
                    </a:cubicBezTo>
                    <a:close/>
                    <a:moveTo>
                      <a:pt x="134" y="52"/>
                    </a:moveTo>
                    <a:cubicBezTo>
                      <a:pt x="134" y="52"/>
                      <a:pt x="134" y="52"/>
                      <a:pt x="134" y="52"/>
                    </a:cubicBezTo>
                    <a:cubicBezTo>
                      <a:pt x="134" y="52"/>
                      <a:pt x="134" y="52"/>
                      <a:pt x="134" y="52"/>
                    </a:cubicBezTo>
                    <a:cubicBezTo>
                      <a:pt x="134" y="52"/>
                      <a:pt x="134" y="52"/>
                      <a:pt x="134" y="52"/>
                    </a:cubicBezTo>
                    <a:cubicBezTo>
                      <a:pt x="134" y="52"/>
                      <a:pt x="134" y="52"/>
                      <a:pt x="134" y="52"/>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3" y="51"/>
                      <a:pt x="133" y="51"/>
                      <a:pt x="133" y="51"/>
                    </a:cubicBezTo>
                    <a:cubicBezTo>
                      <a:pt x="133" y="51"/>
                      <a:pt x="133" y="51"/>
                      <a:pt x="133" y="51"/>
                    </a:cubicBezTo>
                    <a:cubicBezTo>
                      <a:pt x="134" y="51"/>
                      <a:pt x="134" y="51"/>
                      <a:pt x="134" y="51"/>
                    </a:cubicBezTo>
                    <a:cubicBezTo>
                      <a:pt x="133" y="51"/>
                      <a:pt x="133" y="51"/>
                      <a:pt x="133" y="51"/>
                    </a:cubicBezTo>
                    <a:cubicBezTo>
                      <a:pt x="133" y="51"/>
                      <a:pt x="133" y="51"/>
                      <a:pt x="133" y="51"/>
                    </a:cubicBezTo>
                    <a:cubicBezTo>
                      <a:pt x="133" y="51"/>
                      <a:pt x="133" y="51"/>
                      <a:pt x="133" y="51"/>
                    </a:cubicBezTo>
                    <a:cubicBezTo>
                      <a:pt x="133" y="52"/>
                      <a:pt x="133" y="52"/>
                      <a:pt x="133" y="52"/>
                    </a:cubicBezTo>
                    <a:cubicBezTo>
                      <a:pt x="133" y="52"/>
                      <a:pt x="133" y="52"/>
                      <a:pt x="133" y="52"/>
                    </a:cubicBezTo>
                    <a:cubicBezTo>
                      <a:pt x="133" y="52"/>
                      <a:pt x="133" y="52"/>
                      <a:pt x="133" y="52"/>
                    </a:cubicBezTo>
                    <a:cubicBezTo>
                      <a:pt x="133" y="52"/>
                      <a:pt x="133" y="52"/>
                      <a:pt x="133" y="52"/>
                    </a:cubicBezTo>
                    <a:cubicBezTo>
                      <a:pt x="133" y="52"/>
                      <a:pt x="133" y="52"/>
                      <a:pt x="133" y="52"/>
                    </a:cubicBezTo>
                    <a:cubicBezTo>
                      <a:pt x="134" y="52"/>
                      <a:pt x="134" y="52"/>
                      <a:pt x="134" y="52"/>
                    </a:cubicBezTo>
                    <a:cubicBezTo>
                      <a:pt x="134" y="52"/>
                      <a:pt x="134" y="52"/>
                      <a:pt x="134" y="52"/>
                    </a:cubicBezTo>
                    <a:cubicBezTo>
                      <a:pt x="134" y="52"/>
                      <a:pt x="134" y="52"/>
                      <a:pt x="134" y="52"/>
                    </a:cubicBezTo>
                    <a:close/>
                    <a:moveTo>
                      <a:pt x="134" y="51"/>
                    </a:move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lose/>
                    <a:moveTo>
                      <a:pt x="134" y="50"/>
                    </a:moveTo>
                    <a:cubicBezTo>
                      <a:pt x="134" y="50"/>
                      <a:pt x="134" y="50"/>
                      <a:pt x="134" y="50"/>
                    </a:cubicBezTo>
                    <a:cubicBezTo>
                      <a:pt x="134" y="50"/>
                      <a:pt x="134" y="50"/>
                      <a:pt x="134" y="50"/>
                    </a:cubicBezTo>
                    <a:cubicBezTo>
                      <a:pt x="134" y="50"/>
                      <a:pt x="134" y="50"/>
                      <a:pt x="134" y="50"/>
                    </a:cubicBezTo>
                    <a:close/>
                    <a:moveTo>
                      <a:pt x="134" y="50"/>
                    </a:moveTo>
                    <a:cubicBezTo>
                      <a:pt x="134" y="50"/>
                      <a:pt x="134" y="50"/>
                      <a:pt x="134" y="50"/>
                    </a:cubicBezTo>
                    <a:cubicBezTo>
                      <a:pt x="134" y="50"/>
                      <a:pt x="134" y="50"/>
                      <a:pt x="134" y="50"/>
                    </a:cubicBezTo>
                    <a:cubicBezTo>
                      <a:pt x="134" y="51"/>
                      <a:pt x="134" y="51"/>
                      <a:pt x="134" y="51"/>
                    </a:cubicBezTo>
                    <a:cubicBezTo>
                      <a:pt x="134" y="51"/>
                      <a:pt x="134" y="51"/>
                      <a:pt x="134" y="51"/>
                    </a:cubicBezTo>
                    <a:cubicBezTo>
                      <a:pt x="134" y="50"/>
                      <a:pt x="134" y="50"/>
                      <a:pt x="134" y="50"/>
                    </a:cubicBezTo>
                    <a:cubicBezTo>
                      <a:pt x="134" y="50"/>
                      <a:pt x="134" y="50"/>
                      <a:pt x="134" y="50"/>
                    </a:cubicBezTo>
                    <a:close/>
                    <a:moveTo>
                      <a:pt x="134" y="50"/>
                    </a:moveTo>
                    <a:cubicBezTo>
                      <a:pt x="134" y="50"/>
                      <a:pt x="134" y="50"/>
                      <a:pt x="134" y="50"/>
                    </a:cubicBezTo>
                    <a:cubicBezTo>
                      <a:pt x="134" y="50"/>
                      <a:pt x="134" y="50"/>
                      <a:pt x="134" y="50"/>
                    </a:cubicBezTo>
                    <a:cubicBezTo>
                      <a:pt x="134" y="50"/>
                      <a:pt x="134" y="50"/>
                      <a:pt x="134" y="50"/>
                    </a:cubicBezTo>
                    <a:cubicBezTo>
                      <a:pt x="134" y="50"/>
                      <a:pt x="134" y="50"/>
                      <a:pt x="134" y="50"/>
                    </a:cubicBezTo>
                    <a:cubicBezTo>
                      <a:pt x="134" y="50"/>
                      <a:pt x="134" y="50"/>
                      <a:pt x="134" y="50"/>
                    </a:cubicBezTo>
                    <a:cubicBezTo>
                      <a:pt x="134" y="50"/>
                      <a:pt x="134" y="50"/>
                      <a:pt x="134" y="50"/>
                    </a:cubicBezTo>
                    <a:cubicBezTo>
                      <a:pt x="134" y="50"/>
                      <a:pt x="134" y="50"/>
                      <a:pt x="134" y="50"/>
                    </a:cubicBezTo>
                    <a:cubicBezTo>
                      <a:pt x="134" y="50"/>
                      <a:pt x="134" y="50"/>
                      <a:pt x="134" y="50"/>
                    </a:cubicBezTo>
                    <a:cubicBezTo>
                      <a:pt x="134" y="50"/>
                      <a:pt x="134" y="50"/>
                      <a:pt x="134" y="50"/>
                    </a:cubicBezTo>
                    <a:cubicBezTo>
                      <a:pt x="134" y="50"/>
                      <a:pt x="134" y="50"/>
                      <a:pt x="134" y="50"/>
                    </a:cubicBezTo>
                    <a:cubicBezTo>
                      <a:pt x="134" y="50"/>
                      <a:pt x="134" y="50"/>
                      <a:pt x="134" y="50"/>
                    </a:cubicBezTo>
                    <a:cubicBezTo>
                      <a:pt x="134" y="50"/>
                      <a:pt x="134" y="50"/>
                      <a:pt x="134" y="50"/>
                    </a:cubicBezTo>
                    <a:cubicBezTo>
                      <a:pt x="134" y="50"/>
                      <a:pt x="134" y="50"/>
                      <a:pt x="134" y="50"/>
                    </a:cubicBezTo>
                    <a:cubicBezTo>
                      <a:pt x="134" y="50"/>
                      <a:pt x="134" y="50"/>
                      <a:pt x="134" y="50"/>
                    </a:cubicBezTo>
                    <a:cubicBezTo>
                      <a:pt x="134" y="50"/>
                      <a:pt x="134" y="50"/>
                      <a:pt x="134" y="50"/>
                    </a:cubicBezTo>
                    <a:cubicBezTo>
                      <a:pt x="134" y="50"/>
                      <a:pt x="134" y="50"/>
                      <a:pt x="134" y="50"/>
                    </a:cubicBezTo>
                    <a:cubicBezTo>
                      <a:pt x="134" y="50"/>
                      <a:pt x="134" y="50"/>
                      <a:pt x="134" y="50"/>
                    </a:cubicBezTo>
                    <a:cubicBezTo>
                      <a:pt x="134" y="50"/>
                      <a:pt x="134" y="50"/>
                      <a:pt x="134" y="50"/>
                    </a:cubicBezTo>
                    <a:cubicBezTo>
                      <a:pt x="134" y="50"/>
                      <a:pt x="134" y="50"/>
                      <a:pt x="134" y="50"/>
                    </a:cubicBezTo>
                    <a:cubicBezTo>
                      <a:pt x="134" y="50"/>
                      <a:pt x="134" y="50"/>
                      <a:pt x="134" y="50"/>
                    </a:cubicBezTo>
                    <a:cubicBezTo>
                      <a:pt x="134" y="50"/>
                      <a:pt x="134" y="50"/>
                      <a:pt x="134" y="50"/>
                    </a:cubicBezTo>
                    <a:close/>
                    <a:moveTo>
                      <a:pt x="129" y="47"/>
                    </a:moveTo>
                    <a:cubicBezTo>
                      <a:pt x="129" y="47"/>
                      <a:pt x="129" y="47"/>
                      <a:pt x="129" y="47"/>
                    </a:cubicBezTo>
                    <a:cubicBezTo>
                      <a:pt x="129" y="47"/>
                      <a:pt x="129" y="47"/>
                      <a:pt x="129" y="47"/>
                    </a:cubicBezTo>
                    <a:cubicBezTo>
                      <a:pt x="129" y="47"/>
                      <a:pt x="129" y="47"/>
                      <a:pt x="129" y="47"/>
                    </a:cubicBezTo>
                    <a:cubicBezTo>
                      <a:pt x="129" y="47"/>
                      <a:pt x="129" y="47"/>
                      <a:pt x="129" y="47"/>
                    </a:cubicBezTo>
                    <a:cubicBezTo>
                      <a:pt x="129" y="47"/>
                      <a:pt x="129" y="47"/>
                      <a:pt x="129" y="47"/>
                    </a:cubicBezTo>
                    <a:cubicBezTo>
                      <a:pt x="129" y="47"/>
                      <a:pt x="129" y="47"/>
                      <a:pt x="129" y="47"/>
                    </a:cubicBezTo>
                    <a:cubicBezTo>
                      <a:pt x="129" y="47"/>
                      <a:pt x="129" y="47"/>
                      <a:pt x="129" y="47"/>
                    </a:cubicBezTo>
                    <a:cubicBezTo>
                      <a:pt x="129" y="47"/>
                      <a:pt x="129" y="47"/>
                      <a:pt x="129" y="47"/>
                    </a:cubicBezTo>
                    <a:cubicBezTo>
                      <a:pt x="129" y="47"/>
                      <a:pt x="129" y="47"/>
                      <a:pt x="129" y="47"/>
                    </a:cubicBezTo>
                    <a:cubicBezTo>
                      <a:pt x="129" y="47"/>
                      <a:pt x="129" y="47"/>
                      <a:pt x="129" y="47"/>
                    </a:cubicBezTo>
                    <a:cubicBezTo>
                      <a:pt x="129" y="47"/>
                      <a:pt x="129" y="47"/>
                      <a:pt x="129" y="47"/>
                    </a:cubicBezTo>
                    <a:cubicBezTo>
                      <a:pt x="129" y="47"/>
                      <a:pt x="129" y="47"/>
                      <a:pt x="129" y="47"/>
                    </a:cubicBezTo>
                    <a:cubicBezTo>
                      <a:pt x="129" y="47"/>
                      <a:pt x="129" y="47"/>
                      <a:pt x="129" y="47"/>
                    </a:cubicBezTo>
                    <a:cubicBezTo>
                      <a:pt x="129" y="47"/>
                      <a:pt x="129" y="47"/>
                      <a:pt x="129" y="47"/>
                    </a:cubicBezTo>
                    <a:cubicBezTo>
                      <a:pt x="129" y="47"/>
                      <a:pt x="129" y="47"/>
                      <a:pt x="129" y="47"/>
                    </a:cubicBezTo>
                    <a:cubicBezTo>
                      <a:pt x="129" y="47"/>
                      <a:pt x="129" y="47"/>
                      <a:pt x="129" y="47"/>
                    </a:cubicBezTo>
                    <a:cubicBezTo>
                      <a:pt x="129" y="47"/>
                      <a:pt x="129" y="47"/>
                      <a:pt x="129" y="47"/>
                    </a:cubicBezTo>
                    <a:cubicBezTo>
                      <a:pt x="129" y="47"/>
                      <a:pt x="129" y="47"/>
                      <a:pt x="129" y="47"/>
                    </a:cubicBezTo>
                    <a:cubicBezTo>
                      <a:pt x="129" y="47"/>
                      <a:pt x="129" y="47"/>
                      <a:pt x="129" y="47"/>
                    </a:cubicBezTo>
                    <a:cubicBezTo>
                      <a:pt x="129" y="47"/>
                      <a:pt x="129" y="47"/>
                      <a:pt x="129" y="47"/>
                    </a:cubicBezTo>
                    <a:close/>
                    <a:moveTo>
                      <a:pt x="128" y="46"/>
                    </a:moveTo>
                    <a:cubicBezTo>
                      <a:pt x="128" y="46"/>
                      <a:pt x="128" y="46"/>
                      <a:pt x="128" y="46"/>
                    </a:cubicBezTo>
                    <a:cubicBezTo>
                      <a:pt x="128" y="46"/>
                      <a:pt x="128" y="46"/>
                      <a:pt x="128" y="46"/>
                    </a:cubicBezTo>
                    <a:cubicBezTo>
                      <a:pt x="128" y="46"/>
                      <a:pt x="128" y="46"/>
                      <a:pt x="128" y="46"/>
                    </a:cubicBezTo>
                    <a:cubicBezTo>
                      <a:pt x="128" y="46"/>
                      <a:pt x="128" y="46"/>
                      <a:pt x="128" y="46"/>
                    </a:cubicBezTo>
                    <a:cubicBezTo>
                      <a:pt x="128" y="46"/>
                      <a:pt x="128" y="46"/>
                      <a:pt x="128" y="46"/>
                    </a:cubicBezTo>
                    <a:cubicBezTo>
                      <a:pt x="128" y="46"/>
                      <a:pt x="128" y="46"/>
                      <a:pt x="128" y="46"/>
                    </a:cubicBezTo>
                    <a:cubicBezTo>
                      <a:pt x="128" y="46"/>
                      <a:pt x="128" y="46"/>
                      <a:pt x="128" y="46"/>
                    </a:cubicBezTo>
                    <a:cubicBezTo>
                      <a:pt x="128" y="46"/>
                      <a:pt x="128" y="46"/>
                      <a:pt x="128" y="46"/>
                    </a:cubicBezTo>
                    <a:cubicBezTo>
                      <a:pt x="128" y="46"/>
                      <a:pt x="128" y="46"/>
                      <a:pt x="128" y="46"/>
                    </a:cubicBezTo>
                    <a:cubicBezTo>
                      <a:pt x="129" y="46"/>
                      <a:pt x="129" y="46"/>
                      <a:pt x="129" y="46"/>
                    </a:cubicBezTo>
                    <a:cubicBezTo>
                      <a:pt x="129" y="46"/>
                      <a:pt x="129" y="46"/>
                      <a:pt x="129" y="46"/>
                    </a:cubicBezTo>
                    <a:cubicBezTo>
                      <a:pt x="129" y="46"/>
                      <a:pt x="129" y="46"/>
                      <a:pt x="129" y="46"/>
                    </a:cubicBezTo>
                    <a:cubicBezTo>
                      <a:pt x="129" y="46"/>
                      <a:pt x="129" y="46"/>
                      <a:pt x="129" y="46"/>
                    </a:cubicBezTo>
                    <a:cubicBezTo>
                      <a:pt x="129" y="46"/>
                      <a:pt x="129" y="46"/>
                      <a:pt x="129" y="46"/>
                    </a:cubicBezTo>
                    <a:cubicBezTo>
                      <a:pt x="129" y="46"/>
                      <a:pt x="129" y="46"/>
                      <a:pt x="129" y="46"/>
                    </a:cubicBezTo>
                    <a:cubicBezTo>
                      <a:pt x="129" y="46"/>
                      <a:pt x="129" y="46"/>
                      <a:pt x="129" y="46"/>
                    </a:cubicBezTo>
                    <a:cubicBezTo>
                      <a:pt x="129" y="46"/>
                      <a:pt x="129" y="46"/>
                      <a:pt x="129" y="46"/>
                    </a:cubicBezTo>
                    <a:cubicBezTo>
                      <a:pt x="129" y="47"/>
                      <a:pt x="129" y="47"/>
                      <a:pt x="129" y="47"/>
                    </a:cubicBezTo>
                    <a:cubicBezTo>
                      <a:pt x="129" y="47"/>
                      <a:pt x="129" y="47"/>
                      <a:pt x="129" y="47"/>
                    </a:cubicBezTo>
                    <a:cubicBezTo>
                      <a:pt x="129" y="47"/>
                      <a:pt x="129" y="47"/>
                      <a:pt x="129" y="47"/>
                    </a:cubicBezTo>
                    <a:cubicBezTo>
                      <a:pt x="128" y="47"/>
                      <a:pt x="128" y="47"/>
                      <a:pt x="128" y="47"/>
                    </a:cubicBezTo>
                    <a:cubicBezTo>
                      <a:pt x="128" y="47"/>
                      <a:pt x="128" y="47"/>
                      <a:pt x="128" y="47"/>
                    </a:cubicBezTo>
                    <a:cubicBezTo>
                      <a:pt x="128" y="47"/>
                      <a:pt x="128" y="47"/>
                      <a:pt x="128" y="47"/>
                    </a:cubicBezTo>
                    <a:cubicBezTo>
                      <a:pt x="128" y="47"/>
                      <a:pt x="128" y="47"/>
                      <a:pt x="128" y="47"/>
                    </a:cubicBezTo>
                    <a:cubicBezTo>
                      <a:pt x="128" y="46"/>
                      <a:pt x="128" y="46"/>
                      <a:pt x="128" y="46"/>
                    </a:cubicBezTo>
                    <a:cubicBezTo>
                      <a:pt x="128" y="46"/>
                      <a:pt x="128" y="46"/>
                      <a:pt x="128" y="46"/>
                    </a:cubicBezTo>
                    <a:close/>
                    <a:moveTo>
                      <a:pt x="134" y="49"/>
                    </a:moveTo>
                    <a:cubicBezTo>
                      <a:pt x="134" y="49"/>
                      <a:pt x="134" y="49"/>
                      <a:pt x="134" y="49"/>
                    </a:cubicBezTo>
                    <a:cubicBezTo>
                      <a:pt x="134" y="49"/>
                      <a:pt x="134" y="49"/>
                      <a:pt x="134" y="49"/>
                    </a:cubicBezTo>
                    <a:cubicBezTo>
                      <a:pt x="135" y="49"/>
                      <a:pt x="135" y="49"/>
                      <a:pt x="135" y="49"/>
                    </a:cubicBezTo>
                    <a:cubicBezTo>
                      <a:pt x="135" y="49"/>
                      <a:pt x="135" y="49"/>
                      <a:pt x="135" y="49"/>
                    </a:cubicBezTo>
                    <a:cubicBezTo>
                      <a:pt x="135" y="49"/>
                      <a:pt x="135" y="49"/>
                      <a:pt x="135" y="49"/>
                    </a:cubicBezTo>
                    <a:cubicBezTo>
                      <a:pt x="135" y="49"/>
                      <a:pt x="135" y="49"/>
                      <a:pt x="135" y="49"/>
                    </a:cubicBezTo>
                    <a:cubicBezTo>
                      <a:pt x="134" y="49"/>
                      <a:pt x="134" y="49"/>
                      <a:pt x="134" y="49"/>
                    </a:cubicBezTo>
                    <a:cubicBezTo>
                      <a:pt x="134" y="49"/>
                      <a:pt x="134" y="49"/>
                      <a:pt x="134" y="49"/>
                    </a:cubicBezTo>
                    <a:cubicBezTo>
                      <a:pt x="134" y="49"/>
                      <a:pt x="134" y="49"/>
                      <a:pt x="134" y="49"/>
                    </a:cubicBezTo>
                    <a:cubicBezTo>
                      <a:pt x="134" y="49"/>
                      <a:pt x="134" y="49"/>
                      <a:pt x="134" y="49"/>
                    </a:cubicBezTo>
                    <a:cubicBezTo>
                      <a:pt x="134" y="49"/>
                      <a:pt x="134" y="49"/>
                      <a:pt x="134" y="49"/>
                    </a:cubicBezTo>
                    <a:cubicBezTo>
                      <a:pt x="134" y="49"/>
                      <a:pt x="134" y="49"/>
                      <a:pt x="134" y="49"/>
                    </a:cubicBezTo>
                    <a:cubicBezTo>
                      <a:pt x="134" y="49"/>
                      <a:pt x="134" y="49"/>
                      <a:pt x="134" y="49"/>
                    </a:cubicBezTo>
                    <a:cubicBezTo>
                      <a:pt x="134" y="49"/>
                      <a:pt x="134" y="49"/>
                      <a:pt x="134" y="49"/>
                    </a:cubicBezTo>
                    <a:cubicBezTo>
                      <a:pt x="134" y="49"/>
                      <a:pt x="134" y="49"/>
                      <a:pt x="134" y="49"/>
                    </a:cubicBezTo>
                    <a:cubicBezTo>
                      <a:pt x="134" y="49"/>
                      <a:pt x="134" y="49"/>
                      <a:pt x="134" y="49"/>
                    </a:cubicBezTo>
                    <a:cubicBezTo>
                      <a:pt x="134" y="50"/>
                      <a:pt x="134" y="50"/>
                      <a:pt x="134" y="50"/>
                    </a:cubicBezTo>
                    <a:cubicBezTo>
                      <a:pt x="134" y="50"/>
                      <a:pt x="134" y="50"/>
                      <a:pt x="134" y="50"/>
                    </a:cubicBezTo>
                    <a:cubicBezTo>
                      <a:pt x="134" y="50"/>
                      <a:pt x="134" y="50"/>
                      <a:pt x="134" y="50"/>
                    </a:cubicBezTo>
                    <a:cubicBezTo>
                      <a:pt x="135" y="50"/>
                      <a:pt x="135" y="50"/>
                      <a:pt x="135" y="50"/>
                    </a:cubicBezTo>
                    <a:cubicBezTo>
                      <a:pt x="135" y="50"/>
                      <a:pt x="135" y="50"/>
                      <a:pt x="135" y="50"/>
                    </a:cubicBezTo>
                    <a:cubicBezTo>
                      <a:pt x="135" y="49"/>
                      <a:pt x="135" y="49"/>
                      <a:pt x="135" y="49"/>
                    </a:cubicBezTo>
                    <a:cubicBezTo>
                      <a:pt x="135" y="49"/>
                      <a:pt x="135" y="49"/>
                      <a:pt x="135" y="49"/>
                    </a:cubicBezTo>
                    <a:cubicBezTo>
                      <a:pt x="135" y="49"/>
                      <a:pt x="135" y="49"/>
                      <a:pt x="135" y="49"/>
                    </a:cubicBezTo>
                    <a:cubicBezTo>
                      <a:pt x="134" y="49"/>
                      <a:pt x="134" y="49"/>
                      <a:pt x="134" y="49"/>
                    </a:cubicBezTo>
                    <a:close/>
                    <a:moveTo>
                      <a:pt x="132" y="46"/>
                    </a:moveTo>
                    <a:cubicBezTo>
                      <a:pt x="132" y="46"/>
                      <a:pt x="132" y="46"/>
                      <a:pt x="132" y="46"/>
                    </a:cubicBezTo>
                    <a:cubicBezTo>
                      <a:pt x="132" y="46"/>
                      <a:pt x="132" y="46"/>
                      <a:pt x="132" y="46"/>
                    </a:cubicBezTo>
                    <a:cubicBezTo>
                      <a:pt x="132" y="47"/>
                      <a:pt x="132" y="47"/>
                      <a:pt x="132" y="47"/>
                    </a:cubicBezTo>
                    <a:cubicBezTo>
                      <a:pt x="132" y="47"/>
                      <a:pt x="132" y="47"/>
                      <a:pt x="132" y="47"/>
                    </a:cubicBezTo>
                    <a:cubicBezTo>
                      <a:pt x="132" y="47"/>
                      <a:pt x="132" y="47"/>
                      <a:pt x="132" y="47"/>
                    </a:cubicBezTo>
                    <a:cubicBezTo>
                      <a:pt x="132" y="47"/>
                      <a:pt x="132" y="47"/>
                      <a:pt x="132" y="47"/>
                    </a:cubicBezTo>
                    <a:cubicBezTo>
                      <a:pt x="132" y="47"/>
                      <a:pt x="132" y="47"/>
                      <a:pt x="132" y="47"/>
                    </a:cubicBezTo>
                    <a:cubicBezTo>
                      <a:pt x="132" y="47"/>
                      <a:pt x="132" y="47"/>
                      <a:pt x="132" y="47"/>
                    </a:cubicBezTo>
                    <a:cubicBezTo>
                      <a:pt x="132" y="47"/>
                      <a:pt x="132" y="47"/>
                      <a:pt x="132" y="47"/>
                    </a:cubicBezTo>
                    <a:cubicBezTo>
                      <a:pt x="132" y="47"/>
                      <a:pt x="132" y="47"/>
                      <a:pt x="132" y="47"/>
                    </a:cubicBezTo>
                    <a:cubicBezTo>
                      <a:pt x="132" y="47"/>
                      <a:pt x="132" y="47"/>
                      <a:pt x="132" y="47"/>
                    </a:cubicBezTo>
                    <a:cubicBezTo>
                      <a:pt x="132" y="47"/>
                      <a:pt x="132" y="47"/>
                      <a:pt x="132" y="47"/>
                    </a:cubicBezTo>
                    <a:cubicBezTo>
                      <a:pt x="132" y="47"/>
                      <a:pt x="132" y="47"/>
                      <a:pt x="132" y="47"/>
                    </a:cubicBezTo>
                    <a:cubicBezTo>
                      <a:pt x="133" y="48"/>
                      <a:pt x="133" y="48"/>
                      <a:pt x="133" y="48"/>
                    </a:cubicBezTo>
                    <a:cubicBezTo>
                      <a:pt x="132" y="48"/>
                      <a:pt x="132" y="48"/>
                      <a:pt x="132" y="48"/>
                    </a:cubicBezTo>
                    <a:cubicBezTo>
                      <a:pt x="132" y="48"/>
                      <a:pt x="132" y="48"/>
                      <a:pt x="132" y="48"/>
                    </a:cubicBezTo>
                    <a:cubicBezTo>
                      <a:pt x="133" y="48"/>
                      <a:pt x="133" y="48"/>
                      <a:pt x="133" y="48"/>
                    </a:cubicBezTo>
                    <a:cubicBezTo>
                      <a:pt x="132" y="48"/>
                      <a:pt x="132" y="48"/>
                      <a:pt x="132" y="48"/>
                    </a:cubicBezTo>
                    <a:cubicBezTo>
                      <a:pt x="132" y="48"/>
                      <a:pt x="132" y="48"/>
                      <a:pt x="132" y="48"/>
                    </a:cubicBezTo>
                    <a:cubicBezTo>
                      <a:pt x="132" y="48"/>
                      <a:pt x="132" y="48"/>
                      <a:pt x="132" y="48"/>
                    </a:cubicBezTo>
                    <a:cubicBezTo>
                      <a:pt x="132" y="48"/>
                      <a:pt x="132" y="48"/>
                      <a:pt x="132" y="48"/>
                    </a:cubicBezTo>
                    <a:cubicBezTo>
                      <a:pt x="132" y="48"/>
                      <a:pt x="132" y="48"/>
                      <a:pt x="132" y="48"/>
                    </a:cubicBezTo>
                    <a:cubicBezTo>
                      <a:pt x="133" y="48"/>
                      <a:pt x="133" y="48"/>
                      <a:pt x="133" y="48"/>
                    </a:cubicBezTo>
                    <a:cubicBezTo>
                      <a:pt x="133" y="48"/>
                      <a:pt x="133" y="48"/>
                      <a:pt x="133" y="48"/>
                    </a:cubicBezTo>
                    <a:cubicBezTo>
                      <a:pt x="133" y="48"/>
                      <a:pt x="133" y="48"/>
                      <a:pt x="133" y="48"/>
                    </a:cubicBezTo>
                    <a:cubicBezTo>
                      <a:pt x="133" y="48"/>
                      <a:pt x="133" y="48"/>
                      <a:pt x="133" y="48"/>
                    </a:cubicBezTo>
                    <a:cubicBezTo>
                      <a:pt x="133" y="48"/>
                      <a:pt x="133" y="48"/>
                      <a:pt x="133" y="48"/>
                    </a:cubicBezTo>
                    <a:cubicBezTo>
                      <a:pt x="133" y="48"/>
                      <a:pt x="133" y="48"/>
                      <a:pt x="133" y="48"/>
                    </a:cubicBezTo>
                    <a:cubicBezTo>
                      <a:pt x="133" y="48"/>
                      <a:pt x="133" y="48"/>
                      <a:pt x="133" y="48"/>
                    </a:cubicBezTo>
                    <a:cubicBezTo>
                      <a:pt x="133" y="48"/>
                      <a:pt x="133" y="48"/>
                      <a:pt x="133" y="48"/>
                    </a:cubicBezTo>
                    <a:cubicBezTo>
                      <a:pt x="133" y="48"/>
                      <a:pt x="133" y="48"/>
                      <a:pt x="133" y="48"/>
                    </a:cubicBezTo>
                    <a:cubicBezTo>
                      <a:pt x="133" y="48"/>
                      <a:pt x="133" y="48"/>
                      <a:pt x="133" y="48"/>
                    </a:cubicBezTo>
                    <a:cubicBezTo>
                      <a:pt x="133" y="48"/>
                      <a:pt x="133" y="48"/>
                      <a:pt x="133" y="48"/>
                    </a:cubicBezTo>
                    <a:cubicBezTo>
                      <a:pt x="133" y="48"/>
                      <a:pt x="133" y="48"/>
                      <a:pt x="133" y="48"/>
                    </a:cubicBezTo>
                    <a:cubicBezTo>
                      <a:pt x="133" y="48"/>
                      <a:pt x="133" y="48"/>
                      <a:pt x="133" y="48"/>
                    </a:cubicBezTo>
                    <a:cubicBezTo>
                      <a:pt x="133" y="48"/>
                      <a:pt x="133" y="48"/>
                      <a:pt x="133" y="48"/>
                    </a:cubicBezTo>
                    <a:cubicBezTo>
                      <a:pt x="133" y="48"/>
                      <a:pt x="133" y="48"/>
                      <a:pt x="133" y="48"/>
                    </a:cubicBezTo>
                    <a:cubicBezTo>
                      <a:pt x="133" y="48"/>
                      <a:pt x="133" y="48"/>
                      <a:pt x="133" y="48"/>
                    </a:cubicBezTo>
                    <a:cubicBezTo>
                      <a:pt x="133" y="48"/>
                      <a:pt x="133" y="48"/>
                      <a:pt x="133" y="48"/>
                    </a:cubicBezTo>
                    <a:cubicBezTo>
                      <a:pt x="133" y="48"/>
                      <a:pt x="133" y="48"/>
                      <a:pt x="133" y="48"/>
                    </a:cubicBezTo>
                    <a:cubicBezTo>
                      <a:pt x="133" y="48"/>
                      <a:pt x="133" y="48"/>
                      <a:pt x="133" y="48"/>
                    </a:cubicBezTo>
                    <a:cubicBezTo>
                      <a:pt x="133" y="48"/>
                      <a:pt x="133" y="48"/>
                      <a:pt x="133" y="48"/>
                    </a:cubicBezTo>
                    <a:cubicBezTo>
                      <a:pt x="133" y="48"/>
                      <a:pt x="133" y="48"/>
                      <a:pt x="133" y="48"/>
                    </a:cubicBezTo>
                    <a:cubicBezTo>
                      <a:pt x="133" y="48"/>
                      <a:pt x="133" y="48"/>
                      <a:pt x="133" y="48"/>
                    </a:cubicBezTo>
                    <a:cubicBezTo>
                      <a:pt x="133" y="48"/>
                      <a:pt x="133" y="48"/>
                      <a:pt x="133" y="48"/>
                    </a:cubicBezTo>
                    <a:cubicBezTo>
                      <a:pt x="133" y="48"/>
                      <a:pt x="133" y="48"/>
                      <a:pt x="133" y="48"/>
                    </a:cubicBezTo>
                    <a:cubicBezTo>
                      <a:pt x="133" y="48"/>
                      <a:pt x="133" y="48"/>
                      <a:pt x="133" y="48"/>
                    </a:cubicBezTo>
                    <a:cubicBezTo>
                      <a:pt x="133" y="48"/>
                      <a:pt x="133" y="48"/>
                      <a:pt x="133" y="48"/>
                    </a:cubicBezTo>
                    <a:cubicBezTo>
                      <a:pt x="133" y="47"/>
                      <a:pt x="133" y="47"/>
                      <a:pt x="133" y="47"/>
                    </a:cubicBezTo>
                    <a:cubicBezTo>
                      <a:pt x="133" y="47"/>
                      <a:pt x="133" y="47"/>
                      <a:pt x="133" y="47"/>
                    </a:cubicBezTo>
                    <a:cubicBezTo>
                      <a:pt x="134" y="48"/>
                      <a:pt x="134" y="48"/>
                      <a:pt x="134" y="48"/>
                    </a:cubicBezTo>
                    <a:cubicBezTo>
                      <a:pt x="134" y="47"/>
                      <a:pt x="134" y="47"/>
                      <a:pt x="134" y="47"/>
                    </a:cubicBezTo>
                    <a:cubicBezTo>
                      <a:pt x="134" y="47"/>
                      <a:pt x="134" y="47"/>
                      <a:pt x="134" y="47"/>
                    </a:cubicBezTo>
                    <a:cubicBezTo>
                      <a:pt x="134" y="47"/>
                      <a:pt x="134" y="47"/>
                      <a:pt x="134" y="47"/>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7"/>
                      <a:pt x="134" y="47"/>
                      <a:pt x="134" y="47"/>
                    </a:cubicBezTo>
                    <a:cubicBezTo>
                      <a:pt x="134" y="47"/>
                      <a:pt x="134" y="47"/>
                      <a:pt x="134" y="47"/>
                    </a:cubicBezTo>
                    <a:cubicBezTo>
                      <a:pt x="134" y="47"/>
                      <a:pt x="134" y="47"/>
                      <a:pt x="134" y="47"/>
                    </a:cubicBezTo>
                    <a:cubicBezTo>
                      <a:pt x="134" y="47"/>
                      <a:pt x="134" y="47"/>
                      <a:pt x="134" y="47"/>
                    </a:cubicBezTo>
                    <a:cubicBezTo>
                      <a:pt x="134" y="47"/>
                      <a:pt x="134" y="47"/>
                      <a:pt x="134" y="47"/>
                    </a:cubicBezTo>
                    <a:cubicBezTo>
                      <a:pt x="134" y="47"/>
                      <a:pt x="134" y="47"/>
                      <a:pt x="134" y="47"/>
                    </a:cubicBezTo>
                    <a:cubicBezTo>
                      <a:pt x="134" y="47"/>
                      <a:pt x="134" y="47"/>
                      <a:pt x="134" y="47"/>
                    </a:cubicBezTo>
                    <a:cubicBezTo>
                      <a:pt x="134" y="47"/>
                      <a:pt x="134" y="47"/>
                      <a:pt x="134" y="47"/>
                    </a:cubicBezTo>
                    <a:cubicBezTo>
                      <a:pt x="134" y="47"/>
                      <a:pt x="134" y="47"/>
                      <a:pt x="134" y="47"/>
                    </a:cubicBezTo>
                    <a:cubicBezTo>
                      <a:pt x="134" y="47"/>
                      <a:pt x="134" y="47"/>
                      <a:pt x="134" y="47"/>
                    </a:cubicBezTo>
                    <a:cubicBezTo>
                      <a:pt x="134" y="47"/>
                      <a:pt x="134" y="47"/>
                      <a:pt x="134" y="47"/>
                    </a:cubicBezTo>
                    <a:cubicBezTo>
                      <a:pt x="134" y="47"/>
                      <a:pt x="134" y="47"/>
                      <a:pt x="134" y="47"/>
                    </a:cubicBezTo>
                    <a:cubicBezTo>
                      <a:pt x="134" y="47"/>
                      <a:pt x="134" y="47"/>
                      <a:pt x="134" y="47"/>
                    </a:cubicBezTo>
                    <a:cubicBezTo>
                      <a:pt x="133" y="47"/>
                      <a:pt x="133" y="47"/>
                      <a:pt x="133" y="47"/>
                    </a:cubicBezTo>
                    <a:cubicBezTo>
                      <a:pt x="133" y="47"/>
                      <a:pt x="133" y="47"/>
                      <a:pt x="133" y="47"/>
                    </a:cubicBezTo>
                    <a:cubicBezTo>
                      <a:pt x="133" y="47"/>
                      <a:pt x="133" y="47"/>
                      <a:pt x="133" y="47"/>
                    </a:cubicBezTo>
                    <a:cubicBezTo>
                      <a:pt x="133" y="47"/>
                      <a:pt x="133" y="47"/>
                      <a:pt x="133" y="47"/>
                    </a:cubicBezTo>
                    <a:cubicBezTo>
                      <a:pt x="133" y="47"/>
                      <a:pt x="133" y="47"/>
                      <a:pt x="133" y="47"/>
                    </a:cubicBezTo>
                    <a:cubicBezTo>
                      <a:pt x="133" y="47"/>
                      <a:pt x="133" y="47"/>
                      <a:pt x="133" y="47"/>
                    </a:cubicBezTo>
                    <a:cubicBezTo>
                      <a:pt x="133" y="47"/>
                      <a:pt x="133" y="47"/>
                      <a:pt x="133" y="47"/>
                    </a:cubicBezTo>
                    <a:cubicBezTo>
                      <a:pt x="133" y="47"/>
                      <a:pt x="133" y="47"/>
                      <a:pt x="133" y="47"/>
                    </a:cubicBezTo>
                    <a:cubicBezTo>
                      <a:pt x="133" y="47"/>
                      <a:pt x="133" y="47"/>
                      <a:pt x="133" y="47"/>
                    </a:cubicBezTo>
                    <a:cubicBezTo>
                      <a:pt x="133" y="47"/>
                      <a:pt x="133" y="47"/>
                      <a:pt x="133" y="47"/>
                    </a:cubicBezTo>
                    <a:cubicBezTo>
                      <a:pt x="133" y="47"/>
                      <a:pt x="133" y="47"/>
                      <a:pt x="133" y="47"/>
                    </a:cubicBezTo>
                    <a:cubicBezTo>
                      <a:pt x="133" y="46"/>
                      <a:pt x="133" y="46"/>
                      <a:pt x="133" y="46"/>
                    </a:cubicBezTo>
                    <a:cubicBezTo>
                      <a:pt x="133" y="47"/>
                      <a:pt x="133" y="47"/>
                      <a:pt x="133" y="47"/>
                    </a:cubicBezTo>
                    <a:cubicBezTo>
                      <a:pt x="132" y="47"/>
                      <a:pt x="132" y="47"/>
                      <a:pt x="132" y="47"/>
                    </a:cubicBezTo>
                    <a:cubicBezTo>
                      <a:pt x="132" y="46"/>
                      <a:pt x="132" y="46"/>
                      <a:pt x="132" y="46"/>
                    </a:cubicBezTo>
                    <a:cubicBezTo>
                      <a:pt x="132" y="46"/>
                      <a:pt x="132" y="46"/>
                      <a:pt x="132" y="46"/>
                    </a:cubicBezTo>
                    <a:cubicBezTo>
                      <a:pt x="132" y="46"/>
                      <a:pt x="132" y="46"/>
                      <a:pt x="132" y="46"/>
                    </a:cubicBezTo>
                    <a:cubicBezTo>
                      <a:pt x="132" y="46"/>
                      <a:pt x="132" y="46"/>
                      <a:pt x="132" y="46"/>
                    </a:cubicBezTo>
                    <a:cubicBezTo>
                      <a:pt x="132" y="46"/>
                      <a:pt x="132" y="46"/>
                      <a:pt x="132" y="46"/>
                    </a:cubicBezTo>
                    <a:cubicBezTo>
                      <a:pt x="132" y="46"/>
                      <a:pt x="132" y="46"/>
                      <a:pt x="132" y="46"/>
                    </a:cubicBezTo>
                    <a:close/>
                    <a:moveTo>
                      <a:pt x="133" y="47"/>
                    </a:moveTo>
                    <a:cubicBezTo>
                      <a:pt x="133" y="47"/>
                      <a:pt x="133" y="47"/>
                      <a:pt x="133" y="47"/>
                    </a:cubicBezTo>
                    <a:cubicBezTo>
                      <a:pt x="133" y="47"/>
                      <a:pt x="133" y="47"/>
                      <a:pt x="133" y="47"/>
                    </a:cubicBezTo>
                    <a:cubicBezTo>
                      <a:pt x="133" y="47"/>
                      <a:pt x="133" y="47"/>
                      <a:pt x="133" y="47"/>
                    </a:cubicBezTo>
                    <a:cubicBezTo>
                      <a:pt x="133" y="47"/>
                      <a:pt x="133" y="47"/>
                      <a:pt x="133" y="47"/>
                    </a:cubicBezTo>
                    <a:cubicBezTo>
                      <a:pt x="133" y="47"/>
                      <a:pt x="133" y="47"/>
                      <a:pt x="133" y="47"/>
                    </a:cubicBezTo>
                    <a:cubicBezTo>
                      <a:pt x="133" y="47"/>
                      <a:pt x="133" y="47"/>
                      <a:pt x="133" y="47"/>
                    </a:cubicBezTo>
                    <a:cubicBezTo>
                      <a:pt x="133" y="47"/>
                      <a:pt x="133" y="47"/>
                      <a:pt x="133" y="47"/>
                    </a:cubicBezTo>
                    <a:cubicBezTo>
                      <a:pt x="133" y="47"/>
                      <a:pt x="133" y="47"/>
                      <a:pt x="133" y="47"/>
                    </a:cubicBezTo>
                    <a:close/>
                    <a:moveTo>
                      <a:pt x="134" y="48"/>
                    </a:move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9"/>
                      <a:pt x="134" y="49"/>
                      <a:pt x="134" y="49"/>
                    </a:cubicBezTo>
                    <a:cubicBezTo>
                      <a:pt x="134" y="49"/>
                      <a:pt x="134" y="49"/>
                      <a:pt x="134" y="49"/>
                    </a:cubicBezTo>
                    <a:cubicBezTo>
                      <a:pt x="134" y="49"/>
                      <a:pt x="134" y="49"/>
                      <a:pt x="134" y="49"/>
                    </a:cubicBezTo>
                    <a:cubicBezTo>
                      <a:pt x="134" y="49"/>
                      <a:pt x="134" y="49"/>
                      <a:pt x="134" y="49"/>
                    </a:cubicBezTo>
                    <a:cubicBezTo>
                      <a:pt x="135" y="49"/>
                      <a:pt x="135" y="49"/>
                      <a:pt x="135" y="49"/>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ubicBezTo>
                      <a:pt x="134" y="48"/>
                      <a:pt x="134" y="48"/>
                      <a:pt x="134" y="48"/>
                    </a:cubicBezTo>
                    <a:close/>
                    <a:moveTo>
                      <a:pt x="131" y="46"/>
                    </a:moveTo>
                    <a:cubicBezTo>
                      <a:pt x="131" y="46"/>
                      <a:pt x="131" y="46"/>
                      <a:pt x="131" y="46"/>
                    </a:cubicBezTo>
                    <a:cubicBezTo>
                      <a:pt x="131" y="46"/>
                      <a:pt x="131" y="46"/>
                      <a:pt x="131" y="46"/>
                    </a:cubicBezTo>
                    <a:cubicBezTo>
                      <a:pt x="131" y="46"/>
                      <a:pt x="131" y="46"/>
                      <a:pt x="131" y="46"/>
                    </a:cubicBezTo>
                    <a:cubicBezTo>
                      <a:pt x="131" y="46"/>
                      <a:pt x="131" y="46"/>
                      <a:pt x="131" y="46"/>
                    </a:cubicBezTo>
                    <a:cubicBezTo>
                      <a:pt x="131" y="46"/>
                      <a:pt x="131" y="46"/>
                      <a:pt x="131" y="46"/>
                    </a:cubicBezTo>
                    <a:cubicBezTo>
                      <a:pt x="131" y="46"/>
                      <a:pt x="131" y="46"/>
                      <a:pt x="131" y="46"/>
                    </a:cubicBezTo>
                    <a:cubicBezTo>
                      <a:pt x="131" y="46"/>
                      <a:pt x="131" y="46"/>
                      <a:pt x="131" y="46"/>
                    </a:cubicBezTo>
                    <a:cubicBezTo>
                      <a:pt x="131" y="46"/>
                      <a:pt x="131" y="46"/>
                      <a:pt x="131" y="46"/>
                    </a:cubicBezTo>
                    <a:cubicBezTo>
                      <a:pt x="131" y="46"/>
                      <a:pt x="131" y="46"/>
                      <a:pt x="131" y="46"/>
                    </a:cubicBezTo>
                    <a:close/>
                    <a:moveTo>
                      <a:pt x="134" y="47"/>
                    </a:moveTo>
                    <a:cubicBezTo>
                      <a:pt x="134" y="47"/>
                      <a:pt x="134" y="47"/>
                      <a:pt x="134" y="47"/>
                    </a:cubicBezTo>
                    <a:cubicBezTo>
                      <a:pt x="134" y="48"/>
                      <a:pt x="134" y="48"/>
                      <a:pt x="134" y="48"/>
                    </a:cubicBezTo>
                    <a:cubicBezTo>
                      <a:pt x="134" y="47"/>
                      <a:pt x="134" y="47"/>
                      <a:pt x="134" y="47"/>
                    </a:cubicBezTo>
                    <a:cubicBezTo>
                      <a:pt x="134" y="47"/>
                      <a:pt x="134" y="47"/>
                      <a:pt x="134" y="47"/>
                    </a:cubicBezTo>
                    <a:cubicBezTo>
                      <a:pt x="134" y="48"/>
                      <a:pt x="134" y="48"/>
                      <a:pt x="134" y="48"/>
                    </a:cubicBezTo>
                    <a:lnTo>
                      <a:pt x="134" y="47"/>
                    </a:lnTo>
                    <a:close/>
                    <a:moveTo>
                      <a:pt x="134" y="47"/>
                    </a:moveTo>
                    <a:cubicBezTo>
                      <a:pt x="134" y="47"/>
                      <a:pt x="134" y="47"/>
                      <a:pt x="134" y="47"/>
                    </a:cubicBezTo>
                    <a:cubicBezTo>
                      <a:pt x="134" y="47"/>
                      <a:pt x="134" y="47"/>
                      <a:pt x="134" y="47"/>
                    </a:cubicBezTo>
                    <a:cubicBezTo>
                      <a:pt x="134" y="47"/>
                      <a:pt x="134" y="47"/>
                      <a:pt x="134" y="47"/>
                    </a:cubicBezTo>
                    <a:cubicBezTo>
                      <a:pt x="134" y="47"/>
                      <a:pt x="134" y="47"/>
                      <a:pt x="134" y="47"/>
                    </a:cubicBezTo>
                    <a:cubicBezTo>
                      <a:pt x="134" y="47"/>
                      <a:pt x="134" y="47"/>
                      <a:pt x="134" y="47"/>
                    </a:cubicBezTo>
                    <a:cubicBezTo>
                      <a:pt x="134" y="47"/>
                      <a:pt x="134" y="47"/>
                      <a:pt x="134" y="47"/>
                    </a:cubicBezTo>
                    <a:cubicBezTo>
                      <a:pt x="134" y="47"/>
                      <a:pt x="134" y="47"/>
                      <a:pt x="134" y="47"/>
                    </a:cubicBezTo>
                    <a:close/>
                    <a:moveTo>
                      <a:pt x="133" y="47"/>
                    </a:moveTo>
                    <a:cubicBezTo>
                      <a:pt x="133" y="47"/>
                      <a:pt x="133" y="47"/>
                      <a:pt x="133" y="47"/>
                    </a:cubicBezTo>
                    <a:cubicBezTo>
                      <a:pt x="133" y="47"/>
                      <a:pt x="133" y="47"/>
                      <a:pt x="133" y="47"/>
                    </a:cubicBezTo>
                    <a:cubicBezTo>
                      <a:pt x="133" y="47"/>
                      <a:pt x="133" y="47"/>
                      <a:pt x="133" y="47"/>
                    </a:cubicBezTo>
                    <a:cubicBezTo>
                      <a:pt x="134" y="47"/>
                      <a:pt x="134" y="47"/>
                      <a:pt x="134" y="47"/>
                    </a:cubicBezTo>
                    <a:cubicBezTo>
                      <a:pt x="134" y="47"/>
                      <a:pt x="134" y="47"/>
                      <a:pt x="134" y="47"/>
                    </a:cubicBezTo>
                    <a:cubicBezTo>
                      <a:pt x="134" y="47"/>
                      <a:pt x="134" y="47"/>
                      <a:pt x="134" y="47"/>
                    </a:cubicBezTo>
                    <a:cubicBezTo>
                      <a:pt x="134" y="47"/>
                      <a:pt x="134" y="47"/>
                      <a:pt x="134" y="47"/>
                    </a:cubicBezTo>
                    <a:cubicBezTo>
                      <a:pt x="134" y="47"/>
                      <a:pt x="134" y="47"/>
                      <a:pt x="134" y="47"/>
                    </a:cubicBezTo>
                    <a:cubicBezTo>
                      <a:pt x="134" y="47"/>
                      <a:pt x="134" y="47"/>
                      <a:pt x="134" y="47"/>
                    </a:cubicBezTo>
                    <a:cubicBezTo>
                      <a:pt x="134" y="47"/>
                      <a:pt x="134" y="47"/>
                      <a:pt x="134" y="47"/>
                    </a:cubicBezTo>
                    <a:cubicBezTo>
                      <a:pt x="134" y="47"/>
                      <a:pt x="134" y="47"/>
                      <a:pt x="134" y="47"/>
                    </a:cubicBezTo>
                    <a:cubicBezTo>
                      <a:pt x="133" y="47"/>
                      <a:pt x="133" y="47"/>
                      <a:pt x="133" y="47"/>
                    </a:cubicBezTo>
                    <a:cubicBezTo>
                      <a:pt x="133" y="47"/>
                      <a:pt x="133" y="47"/>
                      <a:pt x="133" y="47"/>
                    </a:cubicBezTo>
                    <a:cubicBezTo>
                      <a:pt x="133" y="47"/>
                      <a:pt x="133" y="47"/>
                      <a:pt x="133" y="47"/>
                    </a:cubicBezTo>
                    <a:cubicBezTo>
                      <a:pt x="133" y="47"/>
                      <a:pt x="133" y="47"/>
                      <a:pt x="133" y="47"/>
                    </a:cubicBezTo>
                    <a:cubicBezTo>
                      <a:pt x="133" y="47"/>
                      <a:pt x="133" y="47"/>
                      <a:pt x="133" y="47"/>
                    </a:cubicBezTo>
                    <a:close/>
                    <a:moveTo>
                      <a:pt x="133" y="47"/>
                    </a:moveTo>
                    <a:cubicBezTo>
                      <a:pt x="133" y="47"/>
                      <a:pt x="133" y="47"/>
                      <a:pt x="133" y="47"/>
                    </a:cubicBezTo>
                    <a:cubicBezTo>
                      <a:pt x="133" y="46"/>
                      <a:pt x="133" y="46"/>
                      <a:pt x="133" y="46"/>
                    </a:cubicBezTo>
                    <a:cubicBezTo>
                      <a:pt x="133" y="46"/>
                      <a:pt x="133" y="46"/>
                      <a:pt x="133" y="46"/>
                    </a:cubicBezTo>
                    <a:lnTo>
                      <a:pt x="133" y="47"/>
                    </a:lnTo>
                    <a:close/>
                    <a:moveTo>
                      <a:pt x="133" y="46"/>
                    </a:moveTo>
                    <a:cubicBezTo>
                      <a:pt x="133" y="46"/>
                      <a:pt x="133" y="46"/>
                      <a:pt x="133" y="46"/>
                    </a:cubicBezTo>
                    <a:cubicBezTo>
                      <a:pt x="133" y="46"/>
                      <a:pt x="133" y="46"/>
                      <a:pt x="133" y="46"/>
                    </a:cubicBezTo>
                    <a:cubicBezTo>
                      <a:pt x="133" y="46"/>
                      <a:pt x="133" y="46"/>
                      <a:pt x="133" y="46"/>
                    </a:cubicBezTo>
                    <a:cubicBezTo>
                      <a:pt x="133" y="46"/>
                      <a:pt x="133" y="46"/>
                      <a:pt x="133" y="46"/>
                    </a:cubicBezTo>
                    <a:close/>
                    <a:moveTo>
                      <a:pt x="133" y="46"/>
                    </a:moveTo>
                    <a:cubicBezTo>
                      <a:pt x="133" y="46"/>
                      <a:pt x="133" y="46"/>
                      <a:pt x="133" y="46"/>
                    </a:cubicBezTo>
                    <a:cubicBezTo>
                      <a:pt x="133" y="46"/>
                      <a:pt x="133" y="46"/>
                      <a:pt x="133" y="46"/>
                    </a:cubicBezTo>
                    <a:cubicBezTo>
                      <a:pt x="133" y="46"/>
                      <a:pt x="133" y="46"/>
                      <a:pt x="133" y="46"/>
                    </a:cubicBezTo>
                    <a:close/>
                  </a:path>
                </a:pathLst>
              </a:custGeom>
              <a:solidFill>
                <a:srgbClr val="F380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0" name="ïsliḍè"/>
              <p:cNvSpPr/>
              <p:nvPr/>
            </p:nvSpPr>
            <p:spPr bwMode="auto">
              <a:xfrm>
                <a:off x="4357" y="1769"/>
                <a:ext cx="81" cy="82"/>
              </a:xfrm>
              <a:custGeom>
                <a:avLst/>
                <a:gdLst>
                  <a:gd name="T0" fmla="*/ 3 w 52"/>
                  <a:gd name="T1" fmla="*/ 32 h 52"/>
                  <a:gd name="T2" fmla="*/ 32 w 52"/>
                  <a:gd name="T3" fmla="*/ 48 h 52"/>
                  <a:gd name="T4" fmla="*/ 49 w 52"/>
                  <a:gd name="T5" fmla="*/ 19 h 52"/>
                  <a:gd name="T6" fmla="*/ 20 w 52"/>
                  <a:gd name="T7" fmla="*/ 3 h 52"/>
                  <a:gd name="T8" fmla="*/ 3 w 52"/>
                  <a:gd name="T9" fmla="*/ 32 h 52"/>
                </a:gdLst>
                <a:ahLst/>
                <a:cxnLst>
                  <a:cxn ang="0">
                    <a:pos x="T0" y="T1"/>
                  </a:cxn>
                  <a:cxn ang="0">
                    <a:pos x="T2" y="T3"/>
                  </a:cxn>
                  <a:cxn ang="0">
                    <a:pos x="T4" y="T5"/>
                  </a:cxn>
                  <a:cxn ang="0">
                    <a:pos x="T6" y="T7"/>
                  </a:cxn>
                  <a:cxn ang="0">
                    <a:pos x="T8" y="T9"/>
                  </a:cxn>
                </a:cxnLst>
                <a:rect l="0" t="0" r="r" b="b"/>
                <a:pathLst>
                  <a:path w="52" h="52">
                    <a:moveTo>
                      <a:pt x="3" y="32"/>
                    </a:moveTo>
                    <a:cubicBezTo>
                      <a:pt x="7" y="44"/>
                      <a:pt x="20" y="52"/>
                      <a:pt x="32" y="48"/>
                    </a:cubicBezTo>
                    <a:cubicBezTo>
                      <a:pt x="45" y="44"/>
                      <a:pt x="52" y="31"/>
                      <a:pt x="49" y="19"/>
                    </a:cubicBezTo>
                    <a:cubicBezTo>
                      <a:pt x="45" y="7"/>
                      <a:pt x="32" y="0"/>
                      <a:pt x="20" y="3"/>
                    </a:cubicBezTo>
                    <a:cubicBezTo>
                      <a:pt x="7" y="7"/>
                      <a:pt x="0" y="20"/>
                      <a:pt x="3" y="32"/>
                    </a:cubicBezTo>
                    <a:close/>
                  </a:path>
                </a:pathLst>
              </a:custGeom>
              <a:solidFill>
                <a:srgbClr val="F380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1" name="ïsľïḑê"/>
              <p:cNvSpPr/>
              <p:nvPr/>
            </p:nvSpPr>
            <p:spPr bwMode="auto">
              <a:xfrm>
                <a:off x="4398" y="1777"/>
                <a:ext cx="40" cy="67"/>
              </a:xfrm>
              <a:custGeom>
                <a:avLst/>
                <a:gdLst>
                  <a:gd name="T0" fmla="*/ 0 w 26"/>
                  <a:gd name="T1" fmla="*/ 20 h 43"/>
                  <a:gd name="T2" fmla="*/ 11 w 26"/>
                  <a:gd name="T3" fmla="*/ 0 h 43"/>
                  <a:gd name="T4" fmla="*/ 23 w 26"/>
                  <a:gd name="T5" fmla="*/ 14 h 43"/>
                  <a:gd name="T6" fmla="*/ 6 w 26"/>
                  <a:gd name="T7" fmla="*/ 43 h 43"/>
                  <a:gd name="T8" fmla="*/ 0 w 26"/>
                  <a:gd name="T9" fmla="*/ 20 h 43"/>
                </a:gdLst>
                <a:ahLst/>
                <a:cxnLst>
                  <a:cxn ang="0">
                    <a:pos x="T0" y="T1"/>
                  </a:cxn>
                  <a:cxn ang="0">
                    <a:pos x="T2" y="T3"/>
                  </a:cxn>
                  <a:cxn ang="0">
                    <a:pos x="T4" y="T5"/>
                  </a:cxn>
                  <a:cxn ang="0">
                    <a:pos x="T6" y="T7"/>
                  </a:cxn>
                  <a:cxn ang="0">
                    <a:pos x="T8" y="T9"/>
                  </a:cxn>
                </a:cxnLst>
                <a:rect l="0" t="0" r="r" b="b"/>
                <a:pathLst>
                  <a:path w="26" h="43">
                    <a:moveTo>
                      <a:pt x="0" y="20"/>
                    </a:moveTo>
                    <a:cubicBezTo>
                      <a:pt x="11" y="0"/>
                      <a:pt x="11" y="0"/>
                      <a:pt x="11" y="0"/>
                    </a:cubicBezTo>
                    <a:cubicBezTo>
                      <a:pt x="16" y="3"/>
                      <a:pt x="21" y="8"/>
                      <a:pt x="23" y="14"/>
                    </a:cubicBezTo>
                    <a:cubicBezTo>
                      <a:pt x="26" y="26"/>
                      <a:pt x="19" y="39"/>
                      <a:pt x="6" y="43"/>
                    </a:cubicBezTo>
                    <a:lnTo>
                      <a:pt x="0" y="20"/>
                    </a:lnTo>
                    <a:close/>
                  </a:path>
                </a:pathLst>
              </a:custGeom>
              <a:solidFill>
                <a:srgbClr val="39C1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2" name="ís1îdè"/>
              <p:cNvSpPr/>
              <p:nvPr/>
            </p:nvSpPr>
            <p:spPr bwMode="auto">
              <a:xfrm>
                <a:off x="4359" y="1788"/>
                <a:ext cx="48" cy="63"/>
              </a:xfrm>
              <a:custGeom>
                <a:avLst/>
                <a:gdLst>
                  <a:gd name="T0" fmla="*/ 6 w 31"/>
                  <a:gd name="T1" fmla="*/ 0 h 40"/>
                  <a:gd name="T2" fmla="*/ 25 w 31"/>
                  <a:gd name="T3" fmla="*/ 13 h 40"/>
                  <a:gd name="T4" fmla="*/ 31 w 31"/>
                  <a:gd name="T5" fmla="*/ 36 h 40"/>
                  <a:gd name="T6" fmla="*/ 31 w 31"/>
                  <a:gd name="T7" fmla="*/ 36 h 40"/>
                  <a:gd name="T8" fmla="*/ 2 w 31"/>
                  <a:gd name="T9" fmla="*/ 20 h 40"/>
                  <a:gd name="T10" fmla="*/ 6 w 31"/>
                  <a:gd name="T11" fmla="*/ 0 h 40"/>
                </a:gdLst>
                <a:ahLst/>
                <a:cxnLst>
                  <a:cxn ang="0">
                    <a:pos x="T0" y="T1"/>
                  </a:cxn>
                  <a:cxn ang="0">
                    <a:pos x="T2" y="T3"/>
                  </a:cxn>
                  <a:cxn ang="0">
                    <a:pos x="T4" y="T5"/>
                  </a:cxn>
                  <a:cxn ang="0">
                    <a:pos x="T6" y="T7"/>
                  </a:cxn>
                  <a:cxn ang="0">
                    <a:pos x="T8" y="T9"/>
                  </a:cxn>
                  <a:cxn ang="0">
                    <a:pos x="T10" y="T11"/>
                  </a:cxn>
                </a:cxnLst>
                <a:rect l="0" t="0" r="r" b="b"/>
                <a:pathLst>
                  <a:path w="31" h="40">
                    <a:moveTo>
                      <a:pt x="6" y="0"/>
                    </a:moveTo>
                    <a:cubicBezTo>
                      <a:pt x="25" y="13"/>
                      <a:pt x="25" y="13"/>
                      <a:pt x="25" y="13"/>
                    </a:cubicBezTo>
                    <a:cubicBezTo>
                      <a:pt x="31" y="36"/>
                      <a:pt x="31" y="36"/>
                      <a:pt x="31" y="36"/>
                    </a:cubicBezTo>
                    <a:cubicBezTo>
                      <a:pt x="31" y="36"/>
                      <a:pt x="31" y="36"/>
                      <a:pt x="31" y="36"/>
                    </a:cubicBezTo>
                    <a:cubicBezTo>
                      <a:pt x="19" y="40"/>
                      <a:pt x="6" y="32"/>
                      <a:pt x="2" y="20"/>
                    </a:cubicBezTo>
                    <a:cubicBezTo>
                      <a:pt x="0" y="13"/>
                      <a:pt x="2" y="6"/>
                      <a:pt x="6" y="0"/>
                    </a:cubicBezTo>
                    <a:close/>
                  </a:path>
                </a:pathLst>
              </a:custGeom>
              <a:solidFill>
                <a:srgbClr val="FFC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3" name="îṡļíḋe"/>
              <p:cNvSpPr/>
              <p:nvPr/>
            </p:nvSpPr>
            <p:spPr bwMode="auto">
              <a:xfrm>
                <a:off x="4279" y="1758"/>
                <a:ext cx="69" cy="44"/>
              </a:xfrm>
              <a:custGeom>
                <a:avLst/>
                <a:gdLst>
                  <a:gd name="T0" fmla="*/ 66 w 69"/>
                  <a:gd name="T1" fmla="*/ 44 h 44"/>
                  <a:gd name="T2" fmla="*/ 0 w 69"/>
                  <a:gd name="T3" fmla="*/ 7 h 44"/>
                  <a:gd name="T4" fmla="*/ 5 w 69"/>
                  <a:gd name="T5" fmla="*/ 0 h 44"/>
                  <a:gd name="T6" fmla="*/ 69 w 69"/>
                  <a:gd name="T7" fmla="*/ 38 h 44"/>
                  <a:gd name="T8" fmla="*/ 66 w 69"/>
                  <a:gd name="T9" fmla="*/ 44 h 44"/>
                </a:gdLst>
                <a:ahLst/>
                <a:cxnLst>
                  <a:cxn ang="0">
                    <a:pos x="T0" y="T1"/>
                  </a:cxn>
                  <a:cxn ang="0">
                    <a:pos x="T2" y="T3"/>
                  </a:cxn>
                  <a:cxn ang="0">
                    <a:pos x="T4" y="T5"/>
                  </a:cxn>
                  <a:cxn ang="0">
                    <a:pos x="T6" y="T7"/>
                  </a:cxn>
                  <a:cxn ang="0">
                    <a:pos x="T8" y="T9"/>
                  </a:cxn>
                </a:cxnLst>
                <a:rect l="0" t="0" r="r" b="b"/>
                <a:pathLst>
                  <a:path w="69" h="44">
                    <a:moveTo>
                      <a:pt x="66" y="44"/>
                    </a:moveTo>
                    <a:lnTo>
                      <a:pt x="0" y="7"/>
                    </a:lnTo>
                    <a:lnTo>
                      <a:pt x="5" y="0"/>
                    </a:lnTo>
                    <a:lnTo>
                      <a:pt x="69" y="38"/>
                    </a:lnTo>
                    <a:lnTo>
                      <a:pt x="66" y="44"/>
                    </a:lnTo>
                    <a:close/>
                  </a:path>
                </a:pathLst>
              </a:custGeom>
              <a:solidFill>
                <a:srgbClr val="FFC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4" name="iŝ1ïḑe"/>
              <p:cNvSpPr/>
              <p:nvPr/>
            </p:nvSpPr>
            <p:spPr bwMode="auto">
              <a:xfrm>
                <a:off x="4310" y="1757"/>
                <a:ext cx="46" cy="30"/>
              </a:xfrm>
              <a:custGeom>
                <a:avLst/>
                <a:gdLst>
                  <a:gd name="T0" fmla="*/ 42 w 46"/>
                  <a:gd name="T1" fmla="*/ 30 h 30"/>
                  <a:gd name="T2" fmla="*/ 0 w 46"/>
                  <a:gd name="T3" fmla="*/ 6 h 30"/>
                  <a:gd name="T4" fmla="*/ 3 w 46"/>
                  <a:gd name="T5" fmla="*/ 0 h 30"/>
                  <a:gd name="T6" fmla="*/ 46 w 46"/>
                  <a:gd name="T7" fmla="*/ 23 h 30"/>
                  <a:gd name="T8" fmla="*/ 42 w 46"/>
                  <a:gd name="T9" fmla="*/ 30 h 30"/>
                </a:gdLst>
                <a:ahLst/>
                <a:cxnLst>
                  <a:cxn ang="0">
                    <a:pos x="T0" y="T1"/>
                  </a:cxn>
                  <a:cxn ang="0">
                    <a:pos x="T2" y="T3"/>
                  </a:cxn>
                  <a:cxn ang="0">
                    <a:pos x="T4" y="T5"/>
                  </a:cxn>
                  <a:cxn ang="0">
                    <a:pos x="T6" y="T7"/>
                  </a:cxn>
                  <a:cxn ang="0">
                    <a:pos x="T8" y="T9"/>
                  </a:cxn>
                </a:cxnLst>
                <a:rect l="0" t="0" r="r" b="b"/>
                <a:pathLst>
                  <a:path w="46" h="30">
                    <a:moveTo>
                      <a:pt x="42" y="30"/>
                    </a:moveTo>
                    <a:lnTo>
                      <a:pt x="0" y="6"/>
                    </a:lnTo>
                    <a:lnTo>
                      <a:pt x="3" y="0"/>
                    </a:lnTo>
                    <a:lnTo>
                      <a:pt x="46" y="23"/>
                    </a:lnTo>
                    <a:lnTo>
                      <a:pt x="42" y="30"/>
                    </a:lnTo>
                    <a:close/>
                  </a:path>
                </a:pathLst>
              </a:custGeom>
              <a:solidFill>
                <a:srgbClr val="F380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5" name="ïṣ1îdé"/>
              <p:cNvSpPr/>
              <p:nvPr/>
            </p:nvSpPr>
            <p:spPr bwMode="auto">
              <a:xfrm>
                <a:off x="4274" y="1718"/>
                <a:ext cx="91" cy="55"/>
              </a:xfrm>
              <a:custGeom>
                <a:avLst/>
                <a:gdLst>
                  <a:gd name="T0" fmla="*/ 86 w 91"/>
                  <a:gd name="T1" fmla="*/ 55 h 55"/>
                  <a:gd name="T2" fmla="*/ 0 w 91"/>
                  <a:gd name="T3" fmla="*/ 6 h 55"/>
                  <a:gd name="T4" fmla="*/ 5 w 91"/>
                  <a:gd name="T5" fmla="*/ 0 h 55"/>
                  <a:gd name="T6" fmla="*/ 91 w 91"/>
                  <a:gd name="T7" fmla="*/ 48 h 55"/>
                  <a:gd name="T8" fmla="*/ 86 w 91"/>
                  <a:gd name="T9" fmla="*/ 55 h 55"/>
                </a:gdLst>
                <a:ahLst/>
                <a:cxnLst>
                  <a:cxn ang="0">
                    <a:pos x="T0" y="T1"/>
                  </a:cxn>
                  <a:cxn ang="0">
                    <a:pos x="T2" y="T3"/>
                  </a:cxn>
                  <a:cxn ang="0">
                    <a:pos x="T4" y="T5"/>
                  </a:cxn>
                  <a:cxn ang="0">
                    <a:pos x="T6" y="T7"/>
                  </a:cxn>
                  <a:cxn ang="0">
                    <a:pos x="T8" y="T9"/>
                  </a:cxn>
                </a:cxnLst>
                <a:rect l="0" t="0" r="r" b="b"/>
                <a:pathLst>
                  <a:path w="91" h="55">
                    <a:moveTo>
                      <a:pt x="86" y="55"/>
                    </a:moveTo>
                    <a:lnTo>
                      <a:pt x="0" y="6"/>
                    </a:lnTo>
                    <a:lnTo>
                      <a:pt x="5" y="0"/>
                    </a:lnTo>
                    <a:lnTo>
                      <a:pt x="91" y="48"/>
                    </a:lnTo>
                    <a:lnTo>
                      <a:pt x="86" y="55"/>
                    </a:lnTo>
                    <a:close/>
                  </a:path>
                </a:pathLst>
              </a:custGeom>
              <a:solidFill>
                <a:srgbClr val="39C1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6" name="îṣḻiḑé"/>
              <p:cNvSpPr/>
              <p:nvPr/>
            </p:nvSpPr>
            <p:spPr bwMode="auto">
              <a:xfrm>
                <a:off x="4243" y="1693"/>
                <a:ext cx="30" cy="45"/>
              </a:xfrm>
              <a:custGeom>
                <a:avLst/>
                <a:gdLst>
                  <a:gd name="T0" fmla="*/ 6 w 30"/>
                  <a:gd name="T1" fmla="*/ 45 h 45"/>
                  <a:gd name="T2" fmla="*/ 0 w 30"/>
                  <a:gd name="T3" fmla="*/ 42 h 45"/>
                  <a:gd name="T4" fmla="*/ 23 w 30"/>
                  <a:gd name="T5" fmla="*/ 0 h 45"/>
                  <a:gd name="T6" fmla="*/ 30 w 30"/>
                  <a:gd name="T7" fmla="*/ 4 h 45"/>
                  <a:gd name="T8" fmla="*/ 6 w 30"/>
                  <a:gd name="T9" fmla="*/ 45 h 45"/>
                </a:gdLst>
                <a:ahLst/>
                <a:cxnLst>
                  <a:cxn ang="0">
                    <a:pos x="T0" y="T1"/>
                  </a:cxn>
                  <a:cxn ang="0">
                    <a:pos x="T2" y="T3"/>
                  </a:cxn>
                  <a:cxn ang="0">
                    <a:pos x="T4" y="T5"/>
                  </a:cxn>
                  <a:cxn ang="0">
                    <a:pos x="T6" y="T7"/>
                  </a:cxn>
                  <a:cxn ang="0">
                    <a:pos x="T8" y="T9"/>
                  </a:cxn>
                </a:cxnLst>
                <a:rect l="0" t="0" r="r" b="b"/>
                <a:pathLst>
                  <a:path w="30" h="45">
                    <a:moveTo>
                      <a:pt x="6" y="45"/>
                    </a:moveTo>
                    <a:lnTo>
                      <a:pt x="0" y="42"/>
                    </a:lnTo>
                    <a:lnTo>
                      <a:pt x="23" y="0"/>
                    </a:lnTo>
                    <a:lnTo>
                      <a:pt x="30" y="4"/>
                    </a:lnTo>
                    <a:lnTo>
                      <a:pt x="6" y="45"/>
                    </a:lnTo>
                    <a:close/>
                  </a:path>
                </a:pathLst>
              </a:custGeom>
              <a:solidFill>
                <a:srgbClr val="FFC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7" name="îşḷiḍè"/>
              <p:cNvSpPr/>
              <p:nvPr/>
            </p:nvSpPr>
            <p:spPr bwMode="auto">
              <a:xfrm>
                <a:off x="4240" y="1686"/>
                <a:ext cx="22" cy="32"/>
              </a:xfrm>
              <a:custGeom>
                <a:avLst/>
                <a:gdLst>
                  <a:gd name="T0" fmla="*/ 6 w 22"/>
                  <a:gd name="T1" fmla="*/ 32 h 32"/>
                  <a:gd name="T2" fmla="*/ 0 w 22"/>
                  <a:gd name="T3" fmla="*/ 29 h 32"/>
                  <a:gd name="T4" fmla="*/ 15 w 22"/>
                  <a:gd name="T5" fmla="*/ 0 h 32"/>
                  <a:gd name="T6" fmla="*/ 22 w 22"/>
                  <a:gd name="T7" fmla="*/ 5 h 32"/>
                  <a:gd name="T8" fmla="*/ 6 w 22"/>
                  <a:gd name="T9" fmla="*/ 32 h 32"/>
                </a:gdLst>
                <a:ahLst/>
                <a:cxnLst>
                  <a:cxn ang="0">
                    <a:pos x="T0" y="T1"/>
                  </a:cxn>
                  <a:cxn ang="0">
                    <a:pos x="T2" y="T3"/>
                  </a:cxn>
                  <a:cxn ang="0">
                    <a:pos x="T4" y="T5"/>
                  </a:cxn>
                  <a:cxn ang="0">
                    <a:pos x="T6" y="T7"/>
                  </a:cxn>
                  <a:cxn ang="0">
                    <a:pos x="T8" y="T9"/>
                  </a:cxn>
                </a:cxnLst>
                <a:rect l="0" t="0" r="r" b="b"/>
                <a:pathLst>
                  <a:path w="22" h="32">
                    <a:moveTo>
                      <a:pt x="6" y="32"/>
                    </a:moveTo>
                    <a:lnTo>
                      <a:pt x="0" y="29"/>
                    </a:lnTo>
                    <a:lnTo>
                      <a:pt x="15" y="0"/>
                    </a:lnTo>
                    <a:lnTo>
                      <a:pt x="22" y="5"/>
                    </a:lnTo>
                    <a:lnTo>
                      <a:pt x="6" y="32"/>
                    </a:lnTo>
                    <a:close/>
                  </a:path>
                </a:pathLst>
              </a:custGeom>
              <a:solidFill>
                <a:srgbClr val="F380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8" name="ïṥļíḋé"/>
              <p:cNvSpPr/>
              <p:nvPr/>
            </p:nvSpPr>
            <p:spPr bwMode="auto">
              <a:xfrm>
                <a:off x="4219" y="1682"/>
                <a:ext cx="32" cy="48"/>
              </a:xfrm>
              <a:custGeom>
                <a:avLst/>
                <a:gdLst>
                  <a:gd name="T0" fmla="*/ 7 w 32"/>
                  <a:gd name="T1" fmla="*/ 48 h 48"/>
                  <a:gd name="T2" fmla="*/ 0 w 32"/>
                  <a:gd name="T3" fmla="*/ 44 h 48"/>
                  <a:gd name="T4" fmla="*/ 25 w 32"/>
                  <a:gd name="T5" fmla="*/ 0 h 48"/>
                  <a:gd name="T6" fmla="*/ 32 w 32"/>
                  <a:gd name="T7" fmla="*/ 3 h 48"/>
                  <a:gd name="T8" fmla="*/ 7 w 32"/>
                  <a:gd name="T9" fmla="*/ 48 h 48"/>
                </a:gdLst>
                <a:ahLst/>
                <a:cxnLst>
                  <a:cxn ang="0">
                    <a:pos x="T0" y="T1"/>
                  </a:cxn>
                  <a:cxn ang="0">
                    <a:pos x="T2" y="T3"/>
                  </a:cxn>
                  <a:cxn ang="0">
                    <a:pos x="T4" y="T5"/>
                  </a:cxn>
                  <a:cxn ang="0">
                    <a:pos x="T6" y="T7"/>
                  </a:cxn>
                  <a:cxn ang="0">
                    <a:pos x="T8" y="T9"/>
                  </a:cxn>
                </a:cxnLst>
                <a:rect l="0" t="0" r="r" b="b"/>
                <a:pathLst>
                  <a:path w="32" h="48">
                    <a:moveTo>
                      <a:pt x="7" y="48"/>
                    </a:moveTo>
                    <a:lnTo>
                      <a:pt x="0" y="44"/>
                    </a:lnTo>
                    <a:lnTo>
                      <a:pt x="25" y="0"/>
                    </a:lnTo>
                    <a:lnTo>
                      <a:pt x="32" y="3"/>
                    </a:lnTo>
                    <a:lnTo>
                      <a:pt x="7" y="48"/>
                    </a:lnTo>
                    <a:close/>
                  </a:path>
                </a:pathLst>
              </a:custGeom>
              <a:solidFill>
                <a:srgbClr val="39C1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9" name="îṡḻiḋé"/>
              <p:cNvSpPr/>
              <p:nvPr/>
            </p:nvSpPr>
            <p:spPr bwMode="auto">
              <a:xfrm>
                <a:off x="4223" y="1675"/>
                <a:ext cx="18" cy="22"/>
              </a:xfrm>
              <a:custGeom>
                <a:avLst/>
                <a:gdLst>
                  <a:gd name="T0" fmla="*/ 6 w 18"/>
                  <a:gd name="T1" fmla="*/ 22 h 22"/>
                  <a:gd name="T2" fmla="*/ 0 w 18"/>
                  <a:gd name="T3" fmla="*/ 19 h 22"/>
                  <a:gd name="T4" fmla="*/ 12 w 18"/>
                  <a:gd name="T5" fmla="*/ 0 h 22"/>
                  <a:gd name="T6" fmla="*/ 18 w 18"/>
                  <a:gd name="T7" fmla="*/ 4 h 22"/>
                  <a:gd name="T8" fmla="*/ 6 w 18"/>
                  <a:gd name="T9" fmla="*/ 22 h 22"/>
                </a:gdLst>
                <a:ahLst/>
                <a:cxnLst>
                  <a:cxn ang="0">
                    <a:pos x="T0" y="T1"/>
                  </a:cxn>
                  <a:cxn ang="0">
                    <a:pos x="T2" y="T3"/>
                  </a:cxn>
                  <a:cxn ang="0">
                    <a:pos x="T4" y="T5"/>
                  </a:cxn>
                  <a:cxn ang="0">
                    <a:pos x="T6" y="T7"/>
                  </a:cxn>
                  <a:cxn ang="0">
                    <a:pos x="T8" y="T9"/>
                  </a:cxn>
                </a:cxnLst>
                <a:rect l="0" t="0" r="r" b="b"/>
                <a:pathLst>
                  <a:path w="18" h="22">
                    <a:moveTo>
                      <a:pt x="6" y="22"/>
                    </a:moveTo>
                    <a:lnTo>
                      <a:pt x="0" y="19"/>
                    </a:lnTo>
                    <a:lnTo>
                      <a:pt x="12" y="0"/>
                    </a:lnTo>
                    <a:lnTo>
                      <a:pt x="18" y="4"/>
                    </a:lnTo>
                    <a:lnTo>
                      <a:pt x="6" y="22"/>
                    </a:lnTo>
                    <a:close/>
                  </a:path>
                </a:pathLst>
              </a:custGeom>
              <a:solidFill>
                <a:srgbClr val="FFC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0" name="işľídê"/>
              <p:cNvSpPr/>
              <p:nvPr/>
            </p:nvSpPr>
            <p:spPr bwMode="auto">
              <a:xfrm>
                <a:off x="4213" y="1669"/>
                <a:ext cx="17" cy="21"/>
              </a:xfrm>
              <a:custGeom>
                <a:avLst/>
                <a:gdLst>
                  <a:gd name="T0" fmla="*/ 6 w 17"/>
                  <a:gd name="T1" fmla="*/ 21 h 21"/>
                  <a:gd name="T2" fmla="*/ 0 w 17"/>
                  <a:gd name="T3" fmla="*/ 17 h 21"/>
                  <a:gd name="T4" fmla="*/ 11 w 17"/>
                  <a:gd name="T5" fmla="*/ 0 h 21"/>
                  <a:gd name="T6" fmla="*/ 17 w 17"/>
                  <a:gd name="T7" fmla="*/ 3 h 21"/>
                  <a:gd name="T8" fmla="*/ 6 w 17"/>
                  <a:gd name="T9" fmla="*/ 21 h 21"/>
                </a:gdLst>
                <a:ahLst/>
                <a:cxnLst>
                  <a:cxn ang="0">
                    <a:pos x="T0" y="T1"/>
                  </a:cxn>
                  <a:cxn ang="0">
                    <a:pos x="T2" y="T3"/>
                  </a:cxn>
                  <a:cxn ang="0">
                    <a:pos x="T4" y="T5"/>
                  </a:cxn>
                  <a:cxn ang="0">
                    <a:pos x="T6" y="T7"/>
                  </a:cxn>
                  <a:cxn ang="0">
                    <a:pos x="T8" y="T9"/>
                  </a:cxn>
                </a:cxnLst>
                <a:rect l="0" t="0" r="r" b="b"/>
                <a:pathLst>
                  <a:path w="17" h="21">
                    <a:moveTo>
                      <a:pt x="6" y="21"/>
                    </a:moveTo>
                    <a:lnTo>
                      <a:pt x="0" y="17"/>
                    </a:lnTo>
                    <a:lnTo>
                      <a:pt x="11" y="0"/>
                    </a:lnTo>
                    <a:lnTo>
                      <a:pt x="17" y="3"/>
                    </a:lnTo>
                    <a:lnTo>
                      <a:pt x="6" y="21"/>
                    </a:lnTo>
                    <a:close/>
                  </a:path>
                </a:pathLst>
              </a:custGeom>
              <a:solidFill>
                <a:srgbClr val="F380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1" name="ïṧ1ídè"/>
              <p:cNvSpPr/>
              <p:nvPr/>
            </p:nvSpPr>
            <p:spPr bwMode="auto">
              <a:xfrm>
                <a:off x="4198" y="1663"/>
                <a:ext cx="21" cy="30"/>
              </a:xfrm>
              <a:custGeom>
                <a:avLst/>
                <a:gdLst>
                  <a:gd name="T0" fmla="*/ 6 w 21"/>
                  <a:gd name="T1" fmla="*/ 30 h 30"/>
                  <a:gd name="T2" fmla="*/ 0 w 21"/>
                  <a:gd name="T3" fmla="*/ 27 h 30"/>
                  <a:gd name="T4" fmla="*/ 15 w 21"/>
                  <a:gd name="T5" fmla="*/ 0 h 30"/>
                  <a:gd name="T6" fmla="*/ 21 w 21"/>
                  <a:gd name="T7" fmla="*/ 3 h 30"/>
                  <a:gd name="T8" fmla="*/ 6 w 21"/>
                  <a:gd name="T9" fmla="*/ 30 h 30"/>
                </a:gdLst>
                <a:ahLst/>
                <a:cxnLst>
                  <a:cxn ang="0">
                    <a:pos x="T0" y="T1"/>
                  </a:cxn>
                  <a:cxn ang="0">
                    <a:pos x="T2" y="T3"/>
                  </a:cxn>
                  <a:cxn ang="0">
                    <a:pos x="T4" y="T5"/>
                  </a:cxn>
                  <a:cxn ang="0">
                    <a:pos x="T6" y="T7"/>
                  </a:cxn>
                  <a:cxn ang="0">
                    <a:pos x="T8" y="T9"/>
                  </a:cxn>
                </a:cxnLst>
                <a:rect l="0" t="0" r="r" b="b"/>
                <a:pathLst>
                  <a:path w="21" h="30">
                    <a:moveTo>
                      <a:pt x="6" y="30"/>
                    </a:moveTo>
                    <a:lnTo>
                      <a:pt x="0" y="27"/>
                    </a:lnTo>
                    <a:lnTo>
                      <a:pt x="15" y="0"/>
                    </a:lnTo>
                    <a:lnTo>
                      <a:pt x="21" y="3"/>
                    </a:lnTo>
                    <a:lnTo>
                      <a:pt x="6" y="30"/>
                    </a:lnTo>
                    <a:close/>
                  </a:path>
                </a:pathLst>
              </a:custGeom>
              <a:solidFill>
                <a:srgbClr val="39C1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2" name="îṥḷïďe"/>
              <p:cNvSpPr/>
              <p:nvPr/>
            </p:nvSpPr>
            <p:spPr bwMode="auto">
              <a:xfrm>
                <a:off x="4174" y="1657"/>
                <a:ext cx="35" cy="53"/>
              </a:xfrm>
              <a:custGeom>
                <a:avLst/>
                <a:gdLst>
                  <a:gd name="T0" fmla="*/ 6 w 35"/>
                  <a:gd name="T1" fmla="*/ 53 h 53"/>
                  <a:gd name="T2" fmla="*/ 0 w 35"/>
                  <a:gd name="T3" fmla="*/ 48 h 53"/>
                  <a:gd name="T4" fmla="*/ 28 w 35"/>
                  <a:gd name="T5" fmla="*/ 0 h 53"/>
                  <a:gd name="T6" fmla="*/ 35 w 35"/>
                  <a:gd name="T7" fmla="*/ 3 h 53"/>
                  <a:gd name="T8" fmla="*/ 6 w 35"/>
                  <a:gd name="T9" fmla="*/ 53 h 53"/>
                </a:gdLst>
                <a:ahLst/>
                <a:cxnLst>
                  <a:cxn ang="0">
                    <a:pos x="T0" y="T1"/>
                  </a:cxn>
                  <a:cxn ang="0">
                    <a:pos x="T2" y="T3"/>
                  </a:cxn>
                  <a:cxn ang="0">
                    <a:pos x="T4" y="T5"/>
                  </a:cxn>
                  <a:cxn ang="0">
                    <a:pos x="T6" y="T7"/>
                  </a:cxn>
                  <a:cxn ang="0">
                    <a:pos x="T8" y="T9"/>
                  </a:cxn>
                </a:cxnLst>
                <a:rect l="0" t="0" r="r" b="b"/>
                <a:pathLst>
                  <a:path w="35" h="53">
                    <a:moveTo>
                      <a:pt x="6" y="53"/>
                    </a:moveTo>
                    <a:lnTo>
                      <a:pt x="0" y="48"/>
                    </a:lnTo>
                    <a:lnTo>
                      <a:pt x="28" y="0"/>
                    </a:lnTo>
                    <a:lnTo>
                      <a:pt x="35" y="3"/>
                    </a:lnTo>
                    <a:lnTo>
                      <a:pt x="6" y="53"/>
                    </a:lnTo>
                    <a:close/>
                  </a:path>
                </a:pathLst>
              </a:custGeom>
              <a:solidFill>
                <a:srgbClr val="FFC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3" name="iṧlîde"/>
              <p:cNvSpPr/>
              <p:nvPr/>
            </p:nvSpPr>
            <p:spPr bwMode="auto">
              <a:xfrm>
                <a:off x="4174" y="1650"/>
                <a:ext cx="25" cy="36"/>
              </a:xfrm>
              <a:custGeom>
                <a:avLst/>
                <a:gdLst>
                  <a:gd name="T0" fmla="*/ 6 w 25"/>
                  <a:gd name="T1" fmla="*/ 36 h 36"/>
                  <a:gd name="T2" fmla="*/ 0 w 25"/>
                  <a:gd name="T3" fmla="*/ 33 h 36"/>
                  <a:gd name="T4" fmla="*/ 19 w 25"/>
                  <a:gd name="T5" fmla="*/ 0 h 36"/>
                  <a:gd name="T6" fmla="*/ 25 w 25"/>
                  <a:gd name="T7" fmla="*/ 5 h 36"/>
                  <a:gd name="T8" fmla="*/ 6 w 25"/>
                  <a:gd name="T9" fmla="*/ 36 h 36"/>
                </a:gdLst>
                <a:ahLst/>
                <a:cxnLst>
                  <a:cxn ang="0">
                    <a:pos x="T0" y="T1"/>
                  </a:cxn>
                  <a:cxn ang="0">
                    <a:pos x="T2" y="T3"/>
                  </a:cxn>
                  <a:cxn ang="0">
                    <a:pos x="T4" y="T5"/>
                  </a:cxn>
                  <a:cxn ang="0">
                    <a:pos x="T6" y="T7"/>
                  </a:cxn>
                  <a:cxn ang="0">
                    <a:pos x="T8" y="T9"/>
                  </a:cxn>
                </a:cxnLst>
                <a:rect l="0" t="0" r="r" b="b"/>
                <a:pathLst>
                  <a:path w="25" h="36">
                    <a:moveTo>
                      <a:pt x="6" y="36"/>
                    </a:moveTo>
                    <a:lnTo>
                      <a:pt x="0" y="33"/>
                    </a:lnTo>
                    <a:lnTo>
                      <a:pt x="19" y="0"/>
                    </a:lnTo>
                    <a:lnTo>
                      <a:pt x="25" y="5"/>
                    </a:lnTo>
                    <a:lnTo>
                      <a:pt x="6" y="36"/>
                    </a:lnTo>
                    <a:close/>
                  </a:path>
                </a:pathLst>
              </a:custGeom>
              <a:solidFill>
                <a:srgbClr val="F380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4" name="îṥlíďé"/>
              <p:cNvSpPr/>
              <p:nvPr/>
            </p:nvSpPr>
            <p:spPr bwMode="auto">
              <a:xfrm>
                <a:off x="4149" y="1644"/>
                <a:ext cx="39" cy="61"/>
              </a:xfrm>
              <a:custGeom>
                <a:avLst/>
                <a:gdLst>
                  <a:gd name="T0" fmla="*/ 6 w 39"/>
                  <a:gd name="T1" fmla="*/ 61 h 61"/>
                  <a:gd name="T2" fmla="*/ 0 w 39"/>
                  <a:gd name="T3" fmla="*/ 58 h 61"/>
                  <a:gd name="T4" fmla="*/ 33 w 39"/>
                  <a:gd name="T5" fmla="*/ 0 h 61"/>
                  <a:gd name="T6" fmla="*/ 39 w 39"/>
                  <a:gd name="T7" fmla="*/ 5 h 61"/>
                  <a:gd name="T8" fmla="*/ 6 w 39"/>
                  <a:gd name="T9" fmla="*/ 61 h 61"/>
                </a:gdLst>
                <a:ahLst/>
                <a:cxnLst>
                  <a:cxn ang="0">
                    <a:pos x="T0" y="T1"/>
                  </a:cxn>
                  <a:cxn ang="0">
                    <a:pos x="T2" y="T3"/>
                  </a:cxn>
                  <a:cxn ang="0">
                    <a:pos x="T4" y="T5"/>
                  </a:cxn>
                  <a:cxn ang="0">
                    <a:pos x="T6" y="T7"/>
                  </a:cxn>
                  <a:cxn ang="0">
                    <a:pos x="T8" y="T9"/>
                  </a:cxn>
                </a:cxnLst>
                <a:rect l="0" t="0" r="r" b="b"/>
                <a:pathLst>
                  <a:path w="39" h="61">
                    <a:moveTo>
                      <a:pt x="6" y="61"/>
                    </a:moveTo>
                    <a:lnTo>
                      <a:pt x="0" y="58"/>
                    </a:lnTo>
                    <a:lnTo>
                      <a:pt x="33" y="0"/>
                    </a:lnTo>
                    <a:lnTo>
                      <a:pt x="39" y="5"/>
                    </a:lnTo>
                    <a:lnTo>
                      <a:pt x="6" y="61"/>
                    </a:lnTo>
                    <a:close/>
                  </a:path>
                </a:pathLst>
              </a:custGeom>
              <a:solidFill>
                <a:srgbClr val="39C1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5" name="îśľiďé"/>
              <p:cNvSpPr/>
              <p:nvPr/>
            </p:nvSpPr>
            <p:spPr bwMode="auto">
              <a:xfrm>
                <a:off x="4424" y="1358"/>
                <a:ext cx="337" cy="385"/>
              </a:xfrm>
              <a:custGeom>
                <a:avLst/>
                <a:gdLst>
                  <a:gd name="T0" fmla="*/ 17 w 215"/>
                  <a:gd name="T1" fmla="*/ 246 h 246"/>
                  <a:gd name="T2" fmla="*/ 193 w 215"/>
                  <a:gd name="T3" fmla="*/ 124 h 246"/>
                  <a:gd name="T4" fmla="*/ 215 w 215"/>
                  <a:gd name="T5" fmla="*/ 27 h 246"/>
                  <a:gd name="T6" fmla="*/ 144 w 215"/>
                  <a:gd name="T7" fmla="*/ 0 h 246"/>
                  <a:gd name="T8" fmla="*/ 138 w 215"/>
                  <a:gd name="T9" fmla="*/ 102 h 246"/>
                  <a:gd name="T10" fmla="*/ 0 w 215"/>
                  <a:gd name="T11" fmla="*/ 202 h 246"/>
                  <a:gd name="T12" fmla="*/ 17 w 215"/>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215" h="246">
                    <a:moveTo>
                      <a:pt x="17" y="246"/>
                    </a:moveTo>
                    <a:cubicBezTo>
                      <a:pt x="52" y="228"/>
                      <a:pt x="186" y="158"/>
                      <a:pt x="193" y="124"/>
                    </a:cubicBezTo>
                    <a:cubicBezTo>
                      <a:pt x="215" y="27"/>
                      <a:pt x="215" y="27"/>
                      <a:pt x="215" y="27"/>
                    </a:cubicBezTo>
                    <a:cubicBezTo>
                      <a:pt x="144" y="0"/>
                      <a:pt x="144" y="0"/>
                      <a:pt x="144" y="0"/>
                    </a:cubicBezTo>
                    <a:cubicBezTo>
                      <a:pt x="143" y="3"/>
                      <a:pt x="141" y="72"/>
                      <a:pt x="138" y="102"/>
                    </a:cubicBezTo>
                    <a:cubicBezTo>
                      <a:pt x="0" y="202"/>
                      <a:pt x="0" y="202"/>
                      <a:pt x="0" y="202"/>
                    </a:cubicBezTo>
                    <a:lnTo>
                      <a:pt x="17" y="246"/>
                    </a:lnTo>
                    <a:close/>
                  </a:path>
                </a:pathLst>
              </a:custGeom>
              <a:solidFill>
                <a:srgbClr val="FBCE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6" name="isḻïḍé"/>
              <p:cNvSpPr/>
              <p:nvPr/>
            </p:nvSpPr>
            <p:spPr bwMode="auto">
              <a:xfrm>
                <a:off x="4296" y="1654"/>
                <a:ext cx="116" cy="57"/>
              </a:xfrm>
              <a:custGeom>
                <a:avLst/>
                <a:gdLst>
                  <a:gd name="T0" fmla="*/ 0 w 74"/>
                  <a:gd name="T1" fmla="*/ 24 h 37"/>
                  <a:gd name="T2" fmla="*/ 69 w 74"/>
                  <a:gd name="T3" fmla="*/ 13 h 37"/>
                  <a:gd name="T4" fmla="*/ 22 w 74"/>
                  <a:gd name="T5" fmla="*/ 33 h 37"/>
                  <a:gd name="T6" fmla="*/ 0 w 74"/>
                  <a:gd name="T7" fmla="*/ 24 h 37"/>
                </a:gdLst>
                <a:ahLst/>
                <a:cxnLst>
                  <a:cxn ang="0">
                    <a:pos x="T0" y="T1"/>
                  </a:cxn>
                  <a:cxn ang="0">
                    <a:pos x="T2" y="T3"/>
                  </a:cxn>
                  <a:cxn ang="0">
                    <a:pos x="T4" y="T5"/>
                  </a:cxn>
                  <a:cxn ang="0">
                    <a:pos x="T6" y="T7"/>
                  </a:cxn>
                </a:cxnLst>
                <a:rect l="0" t="0" r="r" b="b"/>
                <a:pathLst>
                  <a:path w="74" h="37">
                    <a:moveTo>
                      <a:pt x="0" y="24"/>
                    </a:moveTo>
                    <a:cubicBezTo>
                      <a:pt x="7" y="21"/>
                      <a:pt x="64" y="0"/>
                      <a:pt x="69" y="13"/>
                    </a:cubicBezTo>
                    <a:cubicBezTo>
                      <a:pt x="74" y="26"/>
                      <a:pt x="28" y="32"/>
                      <a:pt x="22" y="33"/>
                    </a:cubicBezTo>
                    <a:cubicBezTo>
                      <a:pt x="5" y="37"/>
                      <a:pt x="0" y="30"/>
                      <a:pt x="0" y="24"/>
                    </a:cubicBezTo>
                    <a:close/>
                  </a:path>
                </a:pathLst>
              </a:custGeom>
              <a:solidFill>
                <a:srgbClr val="E9C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7" name="íṥľiďé"/>
              <p:cNvSpPr/>
              <p:nvPr/>
            </p:nvSpPr>
            <p:spPr bwMode="auto">
              <a:xfrm>
                <a:off x="4226" y="1666"/>
                <a:ext cx="248" cy="142"/>
              </a:xfrm>
              <a:custGeom>
                <a:avLst/>
                <a:gdLst>
                  <a:gd name="T0" fmla="*/ 20 w 159"/>
                  <a:gd name="T1" fmla="*/ 67 h 91"/>
                  <a:gd name="T2" fmla="*/ 52 w 159"/>
                  <a:gd name="T3" fmla="*/ 51 h 91"/>
                  <a:gd name="T4" fmla="*/ 66 w 159"/>
                  <a:gd name="T5" fmla="*/ 43 h 91"/>
                  <a:gd name="T6" fmla="*/ 66 w 159"/>
                  <a:gd name="T7" fmla="*/ 44 h 91"/>
                  <a:gd name="T8" fmla="*/ 61 w 159"/>
                  <a:gd name="T9" fmla="*/ 46 h 91"/>
                  <a:gd name="T10" fmla="*/ 69 w 159"/>
                  <a:gd name="T11" fmla="*/ 61 h 91"/>
                  <a:gd name="T12" fmla="*/ 78 w 159"/>
                  <a:gd name="T13" fmla="*/ 56 h 91"/>
                  <a:gd name="T14" fmla="*/ 78 w 159"/>
                  <a:gd name="T15" fmla="*/ 56 h 91"/>
                  <a:gd name="T16" fmla="*/ 73 w 159"/>
                  <a:gd name="T17" fmla="*/ 59 h 91"/>
                  <a:gd name="T18" fmla="*/ 81 w 159"/>
                  <a:gd name="T19" fmla="*/ 73 h 91"/>
                  <a:gd name="T20" fmla="*/ 89 w 159"/>
                  <a:gd name="T21" fmla="*/ 68 h 91"/>
                  <a:gd name="T22" fmla="*/ 90 w 159"/>
                  <a:gd name="T23" fmla="*/ 69 h 91"/>
                  <a:gd name="T24" fmla="*/ 86 w 159"/>
                  <a:gd name="T25" fmla="*/ 71 h 91"/>
                  <a:gd name="T26" fmla="*/ 94 w 159"/>
                  <a:gd name="T27" fmla="*/ 85 h 91"/>
                  <a:gd name="T28" fmla="*/ 101 w 159"/>
                  <a:gd name="T29" fmla="*/ 81 h 91"/>
                  <a:gd name="T30" fmla="*/ 151 w 159"/>
                  <a:gd name="T31" fmla="*/ 43 h 91"/>
                  <a:gd name="T32" fmla="*/ 124 w 159"/>
                  <a:gd name="T33" fmla="*/ 3 h 91"/>
                  <a:gd name="T34" fmla="*/ 102 w 159"/>
                  <a:gd name="T35" fmla="*/ 3 h 91"/>
                  <a:gd name="T36" fmla="*/ 13 w 159"/>
                  <a:gd name="T37" fmla="*/ 55 h 91"/>
                  <a:gd name="T38" fmla="*/ 20 w 159"/>
                  <a:gd name="T39" fmla="*/ 6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91">
                    <a:moveTo>
                      <a:pt x="20" y="67"/>
                    </a:moveTo>
                    <a:cubicBezTo>
                      <a:pt x="52" y="51"/>
                      <a:pt x="52" y="51"/>
                      <a:pt x="52" y="51"/>
                    </a:cubicBezTo>
                    <a:cubicBezTo>
                      <a:pt x="66" y="43"/>
                      <a:pt x="66" y="43"/>
                      <a:pt x="66" y="43"/>
                    </a:cubicBezTo>
                    <a:cubicBezTo>
                      <a:pt x="66" y="44"/>
                      <a:pt x="66" y="44"/>
                      <a:pt x="66" y="44"/>
                    </a:cubicBezTo>
                    <a:cubicBezTo>
                      <a:pt x="61" y="46"/>
                      <a:pt x="61" y="46"/>
                      <a:pt x="61" y="46"/>
                    </a:cubicBezTo>
                    <a:cubicBezTo>
                      <a:pt x="48" y="53"/>
                      <a:pt x="58" y="66"/>
                      <a:pt x="69" y="61"/>
                    </a:cubicBezTo>
                    <a:cubicBezTo>
                      <a:pt x="78" y="56"/>
                      <a:pt x="78" y="56"/>
                      <a:pt x="78" y="56"/>
                    </a:cubicBezTo>
                    <a:cubicBezTo>
                      <a:pt x="78" y="56"/>
                      <a:pt x="78" y="56"/>
                      <a:pt x="78" y="56"/>
                    </a:cubicBezTo>
                    <a:cubicBezTo>
                      <a:pt x="73" y="59"/>
                      <a:pt x="73" y="59"/>
                      <a:pt x="73" y="59"/>
                    </a:cubicBezTo>
                    <a:cubicBezTo>
                      <a:pt x="60" y="66"/>
                      <a:pt x="70" y="79"/>
                      <a:pt x="81" y="73"/>
                    </a:cubicBezTo>
                    <a:cubicBezTo>
                      <a:pt x="89" y="68"/>
                      <a:pt x="89" y="68"/>
                      <a:pt x="89" y="68"/>
                    </a:cubicBezTo>
                    <a:cubicBezTo>
                      <a:pt x="90" y="69"/>
                      <a:pt x="90" y="69"/>
                      <a:pt x="90" y="69"/>
                    </a:cubicBezTo>
                    <a:cubicBezTo>
                      <a:pt x="86" y="71"/>
                      <a:pt x="86" y="71"/>
                      <a:pt x="86" y="71"/>
                    </a:cubicBezTo>
                    <a:cubicBezTo>
                      <a:pt x="73" y="78"/>
                      <a:pt x="83" y="91"/>
                      <a:pt x="94" y="85"/>
                    </a:cubicBezTo>
                    <a:cubicBezTo>
                      <a:pt x="101" y="81"/>
                      <a:pt x="101" y="81"/>
                      <a:pt x="101" y="81"/>
                    </a:cubicBezTo>
                    <a:cubicBezTo>
                      <a:pt x="120" y="72"/>
                      <a:pt x="142" y="59"/>
                      <a:pt x="151" y="43"/>
                    </a:cubicBezTo>
                    <a:cubicBezTo>
                      <a:pt x="159" y="22"/>
                      <a:pt x="136" y="3"/>
                      <a:pt x="124" y="3"/>
                    </a:cubicBezTo>
                    <a:cubicBezTo>
                      <a:pt x="114" y="2"/>
                      <a:pt x="107" y="0"/>
                      <a:pt x="102" y="3"/>
                    </a:cubicBezTo>
                    <a:cubicBezTo>
                      <a:pt x="13" y="55"/>
                      <a:pt x="13" y="55"/>
                      <a:pt x="13" y="55"/>
                    </a:cubicBezTo>
                    <a:cubicBezTo>
                      <a:pt x="0" y="62"/>
                      <a:pt x="10" y="73"/>
                      <a:pt x="20" y="67"/>
                    </a:cubicBezTo>
                    <a:close/>
                  </a:path>
                </a:pathLst>
              </a:custGeom>
              <a:solidFill>
                <a:srgbClr val="FBCE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8" name="ïŝľîdè"/>
              <p:cNvSpPr/>
              <p:nvPr/>
            </p:nvSpPr>
            <p:spPr bwMode="auto">
              <a:xfrm>
                <a:off x="3922" y="902"/>
                <a:ext cx="860" cy="536"/>
              </a:xfrm>
              <a:custGeom>
                <a:avLst/>
                <a:gdLst>
                  <a:gd name="T0" fmla="*/ 64 w 550"/>
                  <a:gd name="T1" fmla="*/ 220 h 342"/>
                  <a:gd name="T2" fmla="*/ 123 w 550"/>
                  <a:gd name="T3" fmla="*/ 160 h 342"/>
                  <a:gd name="T4" fmla="*/ 135 w 550"/>
                  <a:gd name="T5" fmla="*/ 159 h 342"/>
                  <a:gd name="T6" fmla="*/ 440 w 550"/>
                  <a:gd name="T7" fmla="*/ 250 h 342"/>
                  <a:gd name="T8" fmla="*/ 457 w 550"/>
                  <a:gd name="T9" fmla="*/ 323 h 342"/>
                  <a:gd name="T10" fmla="*/ 538 w 550"/>
                  <a:gd name="T11" fmla="*/ 325 h 342"/>
                  <a:gd name="T12" fmla="*/ 459 w 550"/>
                  <a:gd name="T13" fmla="*/ 95 h 342"/>
                  <a:gd name="T14" fmla="*/ 325 w 550"/>
                  <a:gd name="T15" fmla="*/ 46 h 342"/>
                  <a:gd name="T16" fmla="*/ 308 w 550"/>
                  <a:gd name="T17" fmla="*/ 41 h 342"/>
                  <a:gd name="T18" fmla="*/ 307 w 550"/>
                  <a:gd name="T19" fmla="*/ 42 h 342"/>
                  <a:gd name="T20" fmla="*/ 128 w 550"/>
                  <a:gd name="T21" fmla="*/ 24 h 342"/>
                  <a:gd name="T22" fmla="*/ 7 w 550"/>
                  <a:gd name="T23" fmla="*/ 174 h 342"/>
                  <a:gd name="T24" fmla="*/ 64 w 550"/>
                  <a:gd name="T25" fmla="*/ 22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0" h="342">
                    <a:moveTo>
                      <a:pt x="64" y="220"/>
                    </a:moveTo>
                    <a:cubicBezTo>
                      <a:pt x="64" y="220"/>
                      <a:pt x="88" y="190"/>
                      <a:pt x="123" y="160"/>
                    </a:cubicBezTo>
                    <a:cubicBezTo>
                      <a:pt x="127" y="160"/>
                      <a:pt x="132" y="159"/>
                      <a:pt x="135" y="159"/>
                    </a:cubicBezTo>
                    <a:cubicBezTo>
                      <a:pt x="186" y="306"/>
                      <a:pt x="434" y="281"/>
                      <a:pt x="440" y="250"/>
                    </a:cubicBezTo>
                    <a:cubicBezTo>
                      <a:pt x="459" y="285"/>
                      <a:pt x="454" y="298"/>
                      <a:pt x="457" y="323"/>
                    </a:cubicBezTo>
                    <a:cubicBezTo>
                      <a:pt x="462" y="342"/>
                      <a:pt x="537" y="329"/>
                      <a:pt x="538" y="325"/>
                    </a:cubicBezTo>
                    <a:cubicBezTo>
                      <a:pt x="550" y="209"/>
                      <a:pt x="534" y="136"/>
                      <a:pt x="459" y="95"/>
                    </a:cubicBezTo>
                    <a:cubicBezTo>
                      <a:pt x="430" y="72"/>
                      <a:pt x="381" y="53"/>
                      <a:pt x="325" y="46"/>
                    </a:cubicBezTo>
                    <a:cubicBezTo>
                      <a:pt x="319" y="44"/>
                      <a:pt x="313" y="43"/>
                      <a:pt x="308" y="41"/>
                    </a:cubicBezTo>
                    <a:cubicBezTo>
                      <a:pt x="307" y="42"/>
                      <a:pt x="307" y="42"/>
                      <a:pt x="307" y="42"/>
                    </a:cubicBezTo>
                    <a:cubicBezTo>
                      <a:pt x="276" y="34"/>
                      <a:pt x="146" y="0"/>
                      <a:pt x="128" y="24"/>
                    </a:cubicBezTo>
                    <a:cubicBezTo>
                      <a:pt x="74" y="53"/>
                      <a:pt x="13" y="166"/>
                      <a:pt x="7" y="174"/>
                    </a:cubicBezTo>
                    <a:cubicBezTo>
                      <a:pt x="0" y="184"/>
                      <a:pt x="9" y="199"/>
                      <a:pt x="64" y="220"/>
                    </a:cubicBezTo>
                    <a:close/>
                  </a:path>
                </a:pathLst>
              </a:custGeom>
              <a:solidFill>
                <a:srgbClr val="F482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9" name="íṥḻíḓè"/>
              <p:cNvSpPr/>
              <p:nvPr/>
            </p:nvSpPr>
            <p:spPr bwMode="auto">
              <a:xfrm>
                <a:off x="4072" y="835"/>
                <a:ext cx="748" cy="329"/>
              </a:xfrm>
              <a:custGeom>
                <a:avLst/>
                <a:gdLst>
                  <a:gd name="T0" fmla="*/ 466 w 478"/>
                  <a:gd name="T1" fmla="*/ 193 h 210"/>
                  <a:gd name="T2" fmla="*/ 437 w 478"/>
                  <a:gd name="T3" fmla="*/ 206 h 210"/>
                  <a:gd name="T4" fmla="*/ 242 w 478"/>
                  <a:gd name="T5" fmla="*/ 93 h 210"/>
                  <a:gd name="T6" fmla="*/ 19 w 478"/>
                  <a:gd name="T7" fmla="*/ 71 h 210"/>
                  <a:gd name="T8" fmla="*/ 4 w 478"/>
                  <a:gd name="T9" fmla="*/ 44 h 210"/>
                  <a:gd name="T10" fmla="*/ 261 w 478"/>
                  <a:gd name="T11" fmla="*/ 33 h 210"/>
                  <a:gd name="T12" fmla="*/ 466 w 478"/>
                  <a:gd name="T13" fmla="*/ 193 h 210"/>
                </a:gdLst>
                <a:ahLst/>
                <a:cxnLst>
                  <a:cxn ang="0">
                    <a:pos x="T0" y="T1"/>
                  </a:cxn>
                  <a:cxn ang="0">
                    <a:pos x="T2" y="T3"/>
                  </a:cxn>
                  <a:cxn ang="0">
                    <a:pos x="T4" y="T5"/>
                  </a:cxn>
                  <a:cxn ang="0">
                    <a:pos x="T6" y="T7"/>
                  </a:cxn>
                  <a:cxn ang="0">
                    <a:pos x="T8" y="T9"/>
                  </a:cxn>
                  <a:cxn ang="0">
                    <a:pos x="T10" y="T11"/>
                  </a:cxn>
                  <a:cxn ang="0">
                    <a:pos x="T12" y="T13"/>
                  </a:cxn>
                </a:cxnLst>
                <a:rect l="0" t="0" r="r" b="b"/>
                <a:pathLst>
                  <a:path w="478" h="210">
                    <a:moveTo>
                      <a:pt x="466" y="193"/>
                    </a:moveTo>
                    <a:cubicBezTo>
                      <a:pt x="462" y="204"/>
                      <a:pt x="449" y="210"/>
                      <a:pt x="437" y="206"/>
                    </a:cubicBezTo>
                    <a:cubicBezTo>
                      <a:pt x="437" y="206"/>
                      <a:pt x="369" y="134"/>
                      <a:pt x="242" y="93"/>
                    </a:cubicBezTo>
                    <a:cubicBezTo>
                      <a:pt x="115" y="52"/>
                      <a:pt x="19" y="71"/>
                      <a:pt x="19" y="71"/>
                    </a:cubicBezTo>
                    <a:cubicBezTo>
                      <a:pt x="7" y="67"/>
                      <a:pt x="0" y="55"/>
                      <a:pt x="4" y="44"/>
                    </a:cubicBezTo>
                    <a:cubicBezTo>
                      <a:pt x="18" y="0"/>
                      <a:pt x="176" y="5"/>
                      <a:pt x="261" y="33"/>
                    </a:cubicBezTo>
                    <a:cubicBezTo>
                      <a:pt x="347" y="61"/>
                      <a:pt x="478" y="155"/>
                      <a:pt x="466" y="193"/>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0" name="îṡḷíḓê"/>
              <p:cNvSpPr/>
              <p:nvPr/>
            </p:nvSpPr>
            <p:spPr bwMode="auto">
              <a:xfrm>
                <a:off x="4263" y="974"/>
                <a:ext cx="286" cy="291"/>
              </a:xfrm>
              <a:custGeom>
                <a:avLst/>
                <a:gdLst>
                  <a:gd name="T0" fmla="*/ 49 w 183"/>
                  <a:gd name="T1" fmla="*/ 155 h 186"/>
                  <a:gd name="T2" fmla="*/ 49 w 183"/>
                  <a:gd name="T3" fmla="*/ 155 h 186"/>
                  <a:gd name="T4" fmla="*/ 64 w 183"/>
                  <a:gd name="T5" fmla="*/ 184 h 186"/>
                  <a:gd name="T6" fmla="*/ 91 w 183"/>
                  <a:gd name="T7" fmla="*/ 167 h 186"/>
                  <a:gd name="T8" fmla="*/ 91 w 183"/>
                  <a:gd name="T9" fmla="*/ 166 h 186"/>
                  <a:gd name="T10" fmla="*/ 171 w 183"/>
                  <a:gd name="T11" fmla="*/ 109 h 186"/>
                  <a:gd name="T12" fmla="*/ 112 w 183"/>
                  <a:gd name="T13" fmla="*/ 12 h 186"/>
                  <a:gd name="T14" fmla="*/ 10 w 183"/>
                  <a:gd name="T15" fmla="*/ 65 h 186"/>
                  <a:gd name="T16" fmla="*/ 49 w 183"/>
                  <a:gd name="T17" fmla="*/ 15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86">
                    <a:moveTo>
                      <a:pt x="49" y="155"/>
                    </a:moveTo>
                    <a:cubicBezTo>
                      <a:pt x="49" y="155"/>
                      <a:pt x="49" y="155"/>
                      <a:pt x="49" y="155"/>
                    </a:cubicBezTo>
                    <a:cubicBezTo>
                      <a:pt x="46" y="164"/>
                      <a:pt x="58" y="183"/>
                      <a:pt x="64" y="184"/>
                    </a:cubicBezTo>
                    <a:cubicBezTo>
                      <a:pt x="70" y="186"/>
                      <a:pt x="89" y="176"/>
                      <a:pt x="91" y="167"/>
                    </a:cubicBezTo>
                    <a:cubicBezTo>
                      <a:pt x="91" y="167"/>
                      <a:pt x="91" y="166"/>
                      <a:pt x="91" y="166"/>
                    </a:cubicBezTo>
                    <a:cubicBezTo>
                      <a:pt x="138" y="171"/>
                      <a:pt x="161" y="145"/>
                      <a:pt x="171" y="109"/>
                    </a:cubicBezTo>
                    <a:cubicBezTo>
                      <a:pt x="183" y="67"/>
                      <a:pt x="156" y="24"/>
                      <a:pt x="112" y="12"/>
                    </a:cubicBezTo>
                    <a:cubicBezTo>
                      <a:pt x="67" y="0"/>
                      <a:pt x="22" y="24"/>
                      <a:pt x="10" y="65"/>
                    </a:cubicBezTo>
                    <a:cubicBezTo>
                      <a:pt x="0" y="101"/>
                      <a:pt x="5" y="135"/>
                      <a:pt x="49" y="155"/>
                    </a:cubicBezTo>
                    <a:close/>
                  </a:path>
                </a:pathLst>
              </a:custGeom>
              <a:solidFill>
                <a:srgbClr val="DBAA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1" name="ïśļíďê"/>
              <p:cNvSpPr/>
              <p:nvPr/>
            </p:nvSpPr>
            <p:spPr bwMode="auto">
              <a:xfrm>
                <a:off x="4564" y="1059"/>
                <a:ext cx="40" cy="70"/>
              </a:xfrm>
              <a:custGeom>
                <a:avLst/>
                <a:gdLst>
                  <a:gd name="T0" fmla="*/ 3 w 26"/>
                  <a:gd name="T1" fmla="*/ 3 h 45"/>
                  <a:gd name="T2" fmla="*/ 24 w 26"/>
                  <a:gd name="T3" fmla="*/ 8 h 45"/>
                  <a:gd name="T4" fmla="*/ 9 w 26"/>
                  <a:gd name="T5" fmla="*/ 41 h 45"/>
                  <a:gd name="T6" fmla="*/ 1 w 26"/>
                  <a:gd name="T7" fmla="*/ 35 h 45"/>
                  <a:gd name="T8" fmla="*/ 3 w 26"/>
                  <a:gd name="T9" fmla="*/ 3 h 45"/>
                </a:gdLst>
                <a:ahLst/>
                <a:cxnLst>
                  <a:cxn ang="0">
                    <a:pos x="T0" y="T1"/>
                  </a:cxn>
                  <a:cxn ang="0">
                    <a:pos x="T2" y="T3"/>
                  </a:cxn>
                  <a:cxn ang="0">
                    <a:pos x="T4" y="T5"/>
                  </a:cxn>
                  <a:cxn ang="0">
                    <a:pos x="T6" y="T7"/>
                  </a:cxn>
                  <a:cxn ang="0">
                    <a:pos x="T8" y="T9"/>
                  </a:cxn>
                </a:cxnLst>
                <a:rect l="0" t="0" r="r" b="b"/>
                <a:pathLst>
                  <a:path w="26" h="45">
                    <a:moveTo>
                      <a:pt x="3" y="3"/>
                    </a:moveTo>
                    <a:cubicBezTo>
                      <a:pt x="14" y="0"/>
                      <a:pt x="22" y="3"/>
                      <a:pt x="24" y="8"/>
                    </a:cubicBezTo>
                    <a:cubicBezTo>
                      <a:pt x="26" y="13"/>
                      <a:pt x="15" y="37"/>
                      <a:pt x="9" y="41"/>
                    </a:cubicBezTo>
                    <a:cubicBezTo>
                      <a:pt x="3" y="44"/>
                      <a:pt x="0" y="45"/>
                      <a:pt x="1" y="35"/>
                    </a:cubicBezTo>
                    <a:cubicBezTo>
                      <a:pt x="2" y="26"/>
                      <a:pt x="3" y="3"/>
                      <a:pt x="3" y="3"/>
                    </a:cubicBezTo>
                    <a:close/>
                  </a:path>
                </a:pathLst>
              </a:custGeom>
              <a:solidFill>
                <a:srgbClr val="DBAA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2" name="íśľîḋè"/>
              <p:cNvSpPr/>
              <p:nvPr/>
            </p:nvSpPr>
            <p:spPr bwMode="auto">
              <a:xfrm>
                <a:off x="4248" y="973"/>
                <a:ext cx="31" cy="81"/>
              </a:xfrm>
              <a:custGeom>
                <a:avLst/>
                <a:gdLst>
                  <a:gd name="T0" fmla="*/ 20 w 20"/>
                  <a:gd name="T1" fmla="*/ 10 h 52"/>
                  <a:gd name="T2" fmla="*/ 7 w 20"/>
                  <a:gd name="T3" fmla="*/ 3 h 52"/>
                  <a:gd name="T4" fmla="*/ 2 w 20"/>
                  <a:gd name="T5" fmla="*/ 33 h 52"/>
                  <a:gd name="T6" fmla="*/ 10 w 20"/>
                  <a:gd name="T7" fmla="*/ 47 h 52"/>
                  <a:gd name="T8" fmla="*/ 20 w 20"/>
                  <a:gd name="T9" fmla="*/ 10 h 52"/>
                </a:gdLst>
                <a:ahLst/>
                <a:cxnLst>
                  <a:cxn ang="0">
                    <a:pos x="T0" y="T1"/>
                  </a:cxn>
                  <a:cxn ang="0">
                    <a:pos x="T2" y="T3"/>
                  </a:cxn>
                  <a:cxn ang="0">
                    <a:pos x="T4" y="T5"/>
                  </a:cxn>
                  <a:cxn ang="0">
                    <a:pos x="T6" y="T7"/>
                  </a:cxn>
                  <a:cxn ang="0">
                    <a:pos x="T8" y="T9"/>
                  </a:cxn>
                </a:cxnLst>
                <a:rect l="0" t="0" r="r" b="b"/>
                <a:pathLst>
                  <a:path w="20" h="52">
                    <a:moveTo>
                      <a:pt x="20" y="10"/>
                    </a:moveTo>
                    <a:cubicBezTo>
                      <a:pt x="19" y="7"/>
                      <a:pt x="10" y="0"/>
                      <a:pt x="7" y="3"/>
                    </a:cubicBezTo>
                    <a:cubicBezTo>
                      <a:pt x="4" y="7"/>
                      <a:pt x="0" y="22"/>
                      <a:pt x="2" y="33"/>
                    </a:cubicBezTo>
                    <a:cubicBezTo>
                      <a:pt x="4" y="45"/>
                      <a:pt x="6" y="52"/>
                      <a:pt x="10" y="47"/>
                    </a:cubicBezTo>
                    <a:cubicBezTo>
                      <a:pt x="14" y="42"/>
                      <a:pt x="20" y="10"/>
                      <a:pt x="20" y="10"/>
                    </a:cubicBezTo>
                    <a:close/>
                  </a:path>
                </a:pathLst>
              </a:custGeom>
              <a:solidFill>
                <a:srgbClr val="DBAA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3" name="îṩḷîḑe"/>
              <p:cNvSpPr/>
              <p:nvPr/>
            </p:nvSpPr>
            <p:spPr bwMode="auto">
              <a:xfrm>
                <a:off x="3910" y="1159"/>
                <a:ext cx="130" cy="91"/>
              </a:xfrm>
              <a:custGeom>
                <a:avLst/>
                <a:gdLst>
                  <a:gd name="T0" fmla="*/ 21 w 83"/>
                  <a:gd name="T1" fmla="*/ 0 h 58"/>
                  <a:gd name="T2" fmla="*/ 13 w 83"/>
                  <a:gd name="T3" fmla="*/ 13 h 58"/>
                  <a:gd name="T4" fmla="*/ 73 w 83"/>
                  <a:gd name="T5" fmla="*/ 58 h 58"/>
                  <a:gd name="T6" fmla="*/ 83 w 83"/>
                  <a:gd name="T7" fmla="*/ 43 h 58"/>
                  <a:gd name="T8" fmla="*/ 25 w 83"/>
                  <a:gd name="T9" fmla="*/ 3 h 58"/>
                  <a:gd name="T10" fmla="*/ 21 w 83"/>
                  <a:gd name="T11" fmla="*/ 0 h 58"/>
                </a:gdLst>
                <a:ahLst/>
                <a:cxnLst>
                  <a:cxn ang="0">
                    <a:pos x="T0" y="T1"/>
                  </a:cxn>
                  <a:cxn ang="0">
                    <a:pos x="T2" y="T3"/>
                  </a:cxn>
                  <a:cxn ang="0">
                    <a:pos x="T4" y="T5"/>
                  </a:cxn>
                  <a:cxn ang="0">
                    <a:pos x="T6" y="T7"/>
                  </a:cxn>
                  <a:cxn ang="0">
                    <a:pos x="T8" y="T9"/>
                  </a:cxn>
                  <a:cxn ang="0">
                    <a:pos x="T10" y="T11"/>
                  </a:cxn>
                </a:cxnLst>
                <a:rect l="0" t="0" r="r" b="b"/>
                <a:pathLst>
                  <a:path w="83" h="58">
                    <a:moveTo>
                      <a:pt x="21" y="0"/>
                    </a:moveTo>
                    <a:cubicBezTo>
                      <a:pt x="18" y="5"/>
                      <a:pt x="14" y="11"/>
                      <a:pt x="13" y="13"/>
                    </a:cubicBezTo>
                    <a:cubicBezTo>
                      <a:pt x="0" y="31"/>
                      <a:pt x="64" y="54"/>
                      <a:pt x="73" y="58"/>
                    </a:cubicBezTo>
                    <a:cubicBezTo>
                      <a:pt x="73" y="58"/>
                      <a:pt x="79" y="51"/>
                      <a:pt x="83" y="43"/>
                    </a:cubicBezTo>
                    <a:cubicBezTo>
                      <a:pt x="63" y="28"/>
                      <a:pt x="47" y="23"/>
                      <a:pt x="25" y="3"/>
                    </a:cubicBezTo>
                    <a:cubicBezTo>
                      <a:pt x="24" y="2"/>
                      <a:pt x="22" y="1"/>
                      <a:pt x="21" y="0"/>
                    </a:cubicBez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77" name="íṩlïde"/>
            <p:cNvGrpSpPr/>
            <p:nvPr/>
          </p:nvGrpSpPr>
          <p:grpSpPr bwMode="auto">
            <a:xfrm>
              <a:off x="3873502" y="1330328"/>
              <a:ext cx="4922839" cy="3706818"/>
              <a:chOff x="2288" y="838"/>
              <a:chExt cx="3101" cy="2335"/>
            </a:xfrm>
          </p:grpSpPr>
          <p:sp>
            <p:nvSpPr>
              <p:cNvPr id="97" name="iSliḓè"/>
              <p:cNvSpPr/>
              <p:nvPr/>
            </p:nvSpPr>
            <p:spPr bwMode="auto">
              <a:xfrm>
                <a:off x="4634" y="1383"/>
                <a:ext cx="134" cy="48"/>
              </a:xfrm>
              <a:custGeom>
                <a:avLst/>
                <a:gdLst>
                  <a:gd name="T0" fmla="*/ 84 w 86"/>
                  <a:gd name="T1" fmla="*/ 0 h 31"/>
                  <a:gd name="T2" fmla="*/ 1 w 86"/>
                  <a:gd name="T3" fmla="*/ 2 h 31"/>
                  <a:gd name="T4" fmla="*/ 0 w 86"/>
                  <a:gd name="T5" fmla="*/ 16 h 31"/>
                  <a:gd name="T6" fmla="*/ 6 w 86"/>
                  <a:gd name="T7" fmla="*/ 22 h 31"/>
                  <a:gd name="T8" fmla="*/ 82 w 86"/>
                  <a:gd name="T9" fmla="*/ 20 h 31"/>
                  <a:gd name="T10" fmla="*/ 85 w 86"/>
                  <a:gd name="T11" fmla="*/ 18 h 31"/>
                  <a:gd name="T12" fmla="*/ 84 w 8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86" h="31">
                    <a:moveTo>
                      <a:pt x="84" y="0"/>
                    </a:moveTo>
                    <a:cubicBezTo>
                      <a:pt x="44" y="6"/>
                      <a:pt x="40" y="7"/>
                      <a:pt x="1" y="2"/>
                    </a:cubicBezTo>
                    <a:cubicBezTo>
                      <a:pt x="1" y="5"/>
                      <a:pt x="0" y="12"/>
                      <a:pt x="0" y="16"/>
                    </a:cubicBezTo>
                    <a:cubicBezTo>
                      <a:pt x="1" y="18"/>
                      <a:pt x="3" y="20"/>
                      <a:pt x="6" y="22"/>
                    </a:cubicBezTo>
                    <a:cubicBezTo>
                      <a:pt x="22" y="31"/>
                      <a:pt x="68" y="24"/>
                      <a:pt x="82" y="20"/>
                    </a:cubicBezTo>
                    <a:cubicBezTo>
                      <a:pt x="84" y="19"/>
                      <a:pt x="85" y="18"/>
                      <a:pt x="85" y="18"/>
                    </a:cubicBezTo>
                    <a:cubicBezTo>
                      <a:pt x="86" y="13"/>
                      <a:pt x="86" y="6"/>
                      <a:pt x="84" y="0"/>
                    </a:cubicBez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îṣľíḍê"/>
              <p:cNvSpPr/>
              <p:nvPr/>
            </p:nvSpPr>
            <p:spPr bwMode="auto">
              <a:xfrm>
                <a:off x="2754" y="1643"/>
                <a:ext cx="110" cy="62"/>
              </a:xfrm>
              <a:custGeom>
                <a:avLst/>
                <a:gdLst>
                  <a:gd name="T0" fmla="*/ 70 w 70"/>
                  <a:gd name="T1" fmla="*/ 19 h 40"/>
                  <a:gd name="T2" fmla="*/ 31 w 70"/>
                  <a:gd name="T3" fmla="*/ 4 h 40"/>
                  <a:gd name="T4" fmla="*/ 2 w 70"/>
                  <a:gd name="T5" fmla="*/ 5 h 40"/>
                  <a:gd name="T6" fmla="*/ 19 w 70"/>
                  <a:gd name="T7" fmla="*/ 20 h 40"/>
                  <a:gd name="T8" fmla="*/ 70 w 70"/>
                  <a:gd name="T9" fmla="*/ 19 h 40"/>
                </a:gdLst>
                <a:ahLst/>
                <a:cxnLst>
                  <a:cxn ang="0">
                    <a:pos x="T0" y="T1"/>
                  </a:cxn>
                  <a:cxn ang="0">
                    <a:pos x="T2" y="T3"/>
                  </a:cxn>
                  <a:cxn ang="0">
                    <a:pos x="T4" y="T5"/>
                  </a:cxn>
                  <a:cxn ang="0">
                    <a:pos x="T6" y="T7"/>
                  </a:cxn>
                  <a:cxn ang="0">
                    <a:pos x="T8" y="T9"/>
                  </a:cxn>
                </a:cxnLst>
                <a:rect l="0" t="0" r="r" b="b"/>
                <a:pathLst>
                  <a:path w="70" h="40">
                    <a:moveTo>
                      <a:pt x="70" y="19"/>
                    </a:moveTo>
                    <a:cubicBezTo>
                      <a:pt x="31" y="4"/>
                      <a:pt x="31" y="4"/>
                      <a:pt x="31" y="4"/>
                    </a:cubicBezTo>
                    <a:cubicBezTo>
                      <a:pt x="26" y="2"/>
                      <a:pt x="5" y="0"/>
                      <a:pt x="2" y="5"/>
                    </a:cubicBezTo>
                    <a:cubicBezTo>
                      <a:pt x="0" y="9"/>
                      <a:pt x="14" y="18"/>
                      <a:pt x="19" y="20"/>
                    </a:cubicBezTo>
                    <a:cubicBezTo>
                      <a:pt x="36" y="25"/>
                      <a:pt x="63" y="40"/>
                      <a:pt x="70" y="19"/>
                    </a:cubicBezTo>
                    <a:close/>
                  </a:path>
                </a:pathLst>
              </a:custGeom>
              <a:solidFill>
                <a:srgbClr val="EDBF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ïşḻîdé"/>
              <p:cNvSpPr/>
              <p:nvPr/>
            </p:nvSpPr>
            <p:spPr bwMode="auto">
              <a:xfrm>
                <a:off x="2701" y="1630"/>
                <a:ext cx="208" cy="210"/>
              </a:xfrm>
              <a:custGeom>
                <a:avLst/>
                <a:gdLst>
                  <a:gd name="T0" fmla="*/ 114 w 133"/>
                  <a:gd name="T1" fmla="*/ 99 h 134"/>
                  <a:gd name="T2" fmla="*/ 77 w 133"/>
                  <a:gd name="T3" fmla="*/ 68 h 134"/>
                  <a:gd name="T4" fmla="*/ 77 w 133"/>
                  <a:gd name="T5" fmla="*/ 69 h 134"/>
                  <a:gd name="T6" fmla="*/ 112 w 133"/>
                  <a:gd name="T7" fmla="*/ 111 h 134"/>
                  <a:gd name="T8" fmla="*/ 102 w 133"/>
                  <a:gd name="T9" fmla="*/ 120 h 134"/>
                  <a:gd name="T10" fmla="*/ 64 w 133"/>
                  <a:gd name="T11" fmla="*/ 79 h 134"/>
                  <a:gd name="T12" fmla="*/ 63 w 133"/>
                  <a:gd name="T13" fmla="*/ 79 h 134"/>
                  <a:gd name="T14" fmla="*/ 92 w 133"/>
                  <a:gd name="T15" fmla="*/ 121 h 134"/>
                  <a:gd name="T16" fmla="*/ 91 w 133"/>
                  <a:gd name="T17" fmla="*/ 132 h 134"/>
                  <a:gd name="T18" fmla="*/ 82 w 133"/>
                  <a:gd name="T19" fmla="*/ 128 h 134"/>
                  <a:gd name="T20" fmla="*/ 51 w 133"/>
                  <a:gd name="T21" fmla="*/ 89 h 134"/>
                  <a:gd name="T22" fmla="*/ 50 w 133"/>
                  <a:gd name="T23" fmla="*/ 90 h 134"/>
                  <a:gd name="T24" fmla="*/ 66 w 133"/>
                  <a:gd name="T25" fmla="*/ 119 h 134"/>
                  <a:gd name="T26" fmla="*/ 66 w 133"/>
                  <a:gd name="T27" fmla="*/ 129 h 134"/>
                  <a:gd name="T28" fmla="*/ 58 w 133"/>
                  <a:gd name="T29" fmla="*/ 124 h 134"/>
                  <a:gd name="T30" fmla="*/ 40 w 133"/>
                  <a:gd name="T31" fmla="*/ 97 h 134"/>
                  <a:gd name="T32" fmla="*/ 4 w 133"/>
                  <a:gd name="T33" fmla="*/ 42 h 134"/>
                  <a:gd name="T34" fmla="*/ 35 w 133"/>
                  <a:gd name="T35" fmla="*/ 4 h 134"/>
                  <a:gd name="T36" fmla="*/ 61 w 133"/>
                  <a:gd name="T37" fmla="*/ 22 h 134"/>
                  <a:gd name="T38" fmla="*/ 89 w 133"/>
                  <a:gd name="T39" fmla="*/ 56 h 134"/>
                  <a:gd name="T40" fmla="*/ 123 w 133"/>
                  <a:gd name="T41" fmla="*/ 89 h 134"/>
                  <a:gd name="T42" fmla="*/ 114 w 133"/>
                  <a:gd name="T43" fmla="*/ 9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3" h="134">
                    <a:moveTo>
                      <a:pt x="114" y="99"/>
                    </a:moveTo>
                    <a:cubicBezTo>
                      <a:pt x="77" y="68"/>
                      <a:pt x="77" y="68"/>
                      <a:pt x="77" y="68"/>
                    </a:cubicBezTo>
                    <a:cubicBezTo>
                      <a:pt x="77" y="69"/>
                      <a:pt x="77" y="69"/>
                      <a:pt x="77" y="69"/>
                    </a:cubicBezTo>
                    <a:cubicBezTo>
                      <a:pt x="112" y="111"/>
                      <a:pt x="112" y="111"/>
                      <a:pt x="112" y="111"/>
                    </a:cubicBezTo>
                    <a:cubicBezTo>
                      <a:pt x="119" y="120"/>
                      <a:pt x="110" y="129"/>
                      <a:pt x="102" y="120"/>
                    </a:cubicBezTo>
                    <a:cubicBezTo>
                      <a:pt x="64" y="79"/>
                      <a:pt x="64" y="79"/>
                      <a:pt x="64" y="79"/>
                    </a:cubicBezTo>
                    <a:cubicBezTo>
                      <a:pt x="63" y="79"/>
                      <a:pt x="63" y="79"/>
                      <a:pt x="63" y="79"/>
                    </a:cubicBezTo>
                    <a:cubicBezTo>
                      <a:pt x="92" y="121"/>
                      <a:pt x="92" y="121"/>
                      <a:pt x="92" y="121"/>
                    </a:cubicBezTo>
                    <a:cubicBezTo>
                      <a:pt x="96" y="126"/>
                      <a:pt x="95" y="129"/>
                      <a:pt x="91" y="132"/>
                    </a:cubicBezTo>
                    <a:cubicBezTo>
                      <a:pt x="87" y="134"/>
                      <a:pt x="85" y="131"/>
                      <a:pt x="82" y="128"/>
                    </a:cubicBezTo>
                    <a:cubicBezTo>
                      <a:pt x="51" y="89"/>
                      <a:pt x="51" y="89"/>
                      <a:pt x="51" y="89"/>
                    </a:cubicBezTo>
                    <a:cubicBezTo>
                      <a:pt x="50" y="90"/>
                      <a:pt x="50" y="90"/>
                      <a:pt x="50" y="90"/>
                    </a:cubicBezTo>
                    <a:cubicBezTo>
                      <a:pt x="66" y="119"/>
                      <a:pt x="66" y="119"/>
                      <a:pt x="66" y="119"/>
                    </a:cubicBezTo>
                    <a:cubicBezTo>
                      <a:pt x="67" y="124"/>
                      <a:pt x="71" y="126"/>
                      <a:pt x="66" y="129"/>
                    </a:cubicBezTo>
                    <a:cubicBezTo>
                      <a:pt x="61" y="132"/>
                      <a:pt x="60" y="128"/>
                      <a:pt x="58" y="124"/>
                    </a:cubicBezTo>
                    <a:cubicBezTo>
                      <a:pt x="40" y="97"/>
                      <a:pt x="40" y="97"/>
                      <a:pt x="40" y="97"/>
                    </a:cubicBezTo>
                    <a:cubicBezTo>
                      <a:pt x="26" y="86"/>
                      <a:pt x="10" y="59"/>
                      <a:pt x="4" y="42"/>
                    </a:cubicBezTo>
                    <a:cubicBezTo>
                      <a:pt x="0" y="18"/>
                      <a:pt x="23" y="0"/>
                      <a:pt x="35" y="4"/>
                    </a:cubicBezTo>
                    <a:cubicBezTo>
                      <a:pt x="44" y="6"/>
                      <a:pt x="57" y="17"/>
                      <a:pt x="61" y="22"/>
                    </a:cubicBezTo>
                    <a:cubicBezTo>
                      <a:pt x="89" y="56"/>
                      <a:pt x="89" y="56"/>
                      <a:pt x="89" y="56"/>
                    </a:cubicBezTo>
                    <a:cubicBezTo>
                      <a:pt x="123" y="89"/>
                      <a:pt x="123" y="89"/>
                      <a:pt x="123" y="89"/>
                    </a:cubicBezTo>
                    <a:cubicBezTo>
                      <a:pt x="133" y="100"/>
                      <a:pt x="123" y="108"/>
                      <a:pt x="114" y="99"/>
                    </a:cubicBezTo>
                    <a:close/>
                  </a:path>
                </a:pathLst>
              </a:custGeom>
              <a:solidFill>
                <a:srgbClr val="FBCE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iṥḷîḍé"/>
              <p:cNvSpPr/>
              <p:nvPr/>
            </p:nvSpPr>
            <p:spPr bwMode="auto">
              <a:xfrm>
                <a:off x="4474" y="1156"/>
                <a:ext cx="69" cy="116"/>
              </a:xfrm>
              <a:custGeom>
                <a:avLst/>
                <a:gdLst>
                  <a:gd name="T0" fmla="*/ 5 w 69"/>
                  <a:gd name="T1" fmla="*/ 116 h 116"/>
                  <a:gd name="T2" fmla="*/ 69 w 69"/>
                  <a:gd name="T3" fmla="*/ 11 h 116"/>
                  <a:gd name="T4" fmla="*/ 66 w 69"/>
                  <a:gd name="T5" fmla="*/ 0 h 116"/>
                  <a:gd name="T6" fmla="*/ 16 w 69"/>
                  <a:gd name="T7" fmla="*/ 86 h 116"/>
                  <a:gd name="T8" fmla="*/ 0 w 69"/>
                  <a:gd name="T9" fmla="*/ 114 h 116"/>
                  <a:gd name="T10" fmla="*/ 5 w 69"/>
                  <a:gd name="T11" fmla="*/ 116 h 116"/>
                </a:gdLst>
                <a:ahLst/>
                <a:cxnLst>
                  <a:cxn ang="0">
                    <a:pos x="T0" y="T1"/>
                  </a:cxn>
                  <a:cxn ang="0">
                    <a:pos x="T2" y="T3"/>
                  </a:cxn>
                  <a:cxn ang="0">
                    <a:pos x="T4" y="T5"/>
                  </a:cxn>
                  <a:cxn ang="0">
                    <a:pos x="T6" y="T7"/>
                  </a:cxn>
                  <a:cxn ang="0">
                    <a:pos x="T8" y="T9"/>
                  </a:cxn>
                  <a:cxn ang="0">
                    <a:pos x="T10" y="T11"/>
                  </a:cxn>
                </a:cxnLst>
                <a:rect l="0" t="0" r="r" b="b"/>
                <a:pathLst>
                  <a:path w="69" h="116">
                    <a:moveTo>
                      <a:pt x="5" y="116"/>
                    </a:moveTo>
                    <a:lnTo>
                      <a:pt x="69" y="11"/>
                    </a:lnTo>
                    <a:lnTo>
                      <a:pt x="66" y="0"/>
                    </a:lnTo>
                    <a:lnTo>
                      <a:pt x="16" y="86"/>
                    </a:lnTo>
                    <a:lnTo>
                      <a:pt x="0" y="114"/>
                    </a:lnTo>
                    <a:lnTo>
                      <a:pt x="5" y="116"/>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ïŝlîḓe"/>
              <p:cNvSpPr/>
              <p:nvPr/>
            </p:nvSpPr>
            <p:spPr bwMode="auto">
              <a:xfrm>
                <a:off x="4259" y="1073"/>
                <a:ext cx="18" cy="131"/>
              </a:xfrm>
              <a:custGeom>
                <a:avLst/>
                <a:gdLst>
                  <a:gd name="T0" fmla="*/ 0 w 18"/>
                  <a:gd name="T1" fmla="*/ 128 h 131"/>
                  <a:gd name="T2" fmla="*/ 9 w 18"/>
                  <a:gd name="T3" fmla="*/ 6 h 131"/>
                  <a:gd name="T4" fmla="*/ 18 w 18"/>
                  <a:gd name="T5" fmla="*/ 0 h 131"/>
                  <a:gd name="T6" fmla="*/ 9 w 18"/>
                  <a:gd name="T7" fmla="*/ 99 h 131"/>
                  <a:gd name="T8" fmla="*/ 7 w 18"/>
                  <a:gd name="T9" fmla="*/ 131 h 131"/>
                  <a:gd name="T10" fmla="*/ 0 w 18"/>
                  <a:gd name="T11" fmla="*/ 128 h 131"/>
                </a:gdLst>
                <a:ahLst/>
                <a:cxnLst>
                  <a:cxn ang="0">
                    <a:pos x="T0" y="T1"/>
                  </a:cxn>
                  <a:cxn ang="0">
                    <a:pos x="T2" y="T3"/>
                  </a:cxn>
                  <a:cxn ang="0">
                    <a:pos x="T4" y="T5"/>
                  </a:cxn>
                  <a:cxn ang="0">
                    <a:pos x="T6" y="T7"/>
                  </a:cxn>
                  <a:cxn ang="0">
                    <a:pos x="T8" y="T9"/>
                  </a:cxn>
                  <a:cxn ang="0">
                    <a:pos x="T10" y="T11"/>
                  </a:cxn>
                </a:cxnLst>
                <a:rect l="0" t="0" r="r" b="b"/>
                <a:pathLst>
                  <a:path w="18" h="131">
                    <a:moveTo>
                      <a:pt x="0" y="128"/>
                    </a:moveTo>
                    <a:lnTo>
                      <a:pt x="9" y="6"/>
                    </a:lnTo>
                    <a:lnTo>
                      <a:pt x="18" y="0"/>
                    </a:lnTo>
                    <a:lnTo>
                      <a:pt x="9" y="99"/>
                    </a:lnTo>
                    <a:lnTo>
                      <a:pt x="7" y="131"/>
                    </a:lnTo>
                    <a:lnTo>
                      <a:pt x="0" y="128"/>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ïşḷîḋé"/>
              <p:cNvSpPr/>
              <p:nvPr/>
            </p:nvSpPr>
            <p:spPr bwMode="auto">
              <a:xfrm>
                <a:off x="4377" y="1236"/>
                <a:ext cx="29" cy="18"/>
              </a:xfrm>
              <a:custGeom>
                <a:avLst/>
                <a:gdLst>
                  <a:gd name="T0" fmla="*/ 8 w 18"/>
                  <a:gd name="T1" fmla="*/ 1 h 12"/>
                  <a:gd name="T2" fmla="*/ 18 w 18"/>
                  <a:gd name="T3" fmla="*/ 4 h 12"/>
                  <a:gd name="T4" fmla="*/ 10 w 18"/>
                  <a:gd name="T5" fmla="*/ 10 h 12"/>
                  <a:gd name="T6" fmla="*/ 1 w 18"/>
                  <a:gd name="T7" fmla="*/ 8 h 12"/>
                  <a:gd name="T8" fmla="*/ 8 w 18"/>
                  <a:gd name="T9" fmla="*/ 1 h 12"/>
                </a:gdLst>
                <a:ahLst/>
                <a:cxnLst>
                  <a:cxn ang="0">
                    <a:pos x="T0" y="T1"/>
                  </a:cxn>
                  <a:cxn ang="0">
                    <a:pos x="T2" y="T3"/>
                  </a:cxn>
                  <a:cxn ang="0">
                    <a:pos x="T4" y="T5"/>
                  </a:cxn>
                  <a:cxn ang="0">
                    <a:pos x="T6" y="T7"/>
                  </a:cxn>
                  <a:cxn ang="0">
                    <a:pos x="T8" y="T9"/>
                  </a:cxn>
                </a:cxnLst>
                <a:rect l="0" t="0" r="r" b="b"/>
                <a:pathLst>
                  <a:path w="18" h="12">
                    <a:moveTo>
                      <a:pt x="8" y="1"/>
                    </a:moveTo>
                    <a:cubicBezTo>
                      <a:pt x="13" y="0"/>
                      <a:pt x="17" y="1"/>
                      <a:pt x="18" y="4"/>
                    </a:cubicBezTo>
                    <a:cubicBezTo>
                      <a:pt x="18" y="6"/>
                      <a:pt x="15" y="9"/>
                      <a:pt x="10" y="10"/>
                    </a:cubicBezTo>
                    <a:cubicBezTo>
                      <a:pt x="6" y="12"/>
                      <a:pt x="1" y="10"/>
                      <a:pt x="1" y="8"/>
                    </a:cubicBezTo>
                    <a:cubicBezTo>
                      <a:pt x="0" y="5"/>
                      <a:pt x="4" y="3"/>
                      <a:pt x="8" y="1"/>
                    </a:cubicBez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îšľíḓè"/>
              <p:cNvSpPr/>
              <p:nvPr/>
            </p:nvSpPr>
            <p:spPr bwMode="auto">
              <a:xfrm>
                <a:off x="4332" y="1217"/>
                <a:ext cx="24" cy="25"/>
              </a:xfrm>
              <a:custGeom>
                <a:avLst/>
                <a:gdLst>
                  <a:gd name="T0" fmla="*/ 11 w 15"/>
                  <a:gd name="T1" fmla="*/ 5 h 16"/>
                  <a:gd name="T2" fmla="*/ 2 w 15"/>
                  <a:gd name="T3" fmla="*/ 1 h 16"/>
                  <a:gd name="T4" fmla="*/ 4 w 15"/>
                  <a:gd name="T5" fmla="*/ 11 h 16"/>
                  <a:gd name="T6" fmla="*/ 13 w 15"/>
                  <a:gd name="T7" fmla="*/ 15 h 16"/>
                  <a:gd name="T8" fmla="*/ 11 w 15"/>
                  <a:gd name="T9" fmla="*/ 5 h 16"/>
                </a:gdLst>
                <a:ahLst/>
                <a:cxnLst>
                  <a:cxn ang="0">
                    <a:pos x="T0" y="T1"/>
                  </a:cxn>
                  <a:cxn ang="0">
                    <a:pos x="T2" y="T3"/>
                  </a:cxn>
                  <a:cxn ang="0">
                    <a:pos x="T4" y="T5"/>
                  </a:cxn>
                  <a:cxn ang="0">
                    <a:pos x="T6" y="T7"/>
                  </a:cxn>
                  <a:cxn ang="0">
                    <a:pos x="T8" y="T9"/>
                  </a:cxn>
                </a:cxnLst>
                <a:rect l="0" t="0" r="r" b="b"/>
                <a:pathLst>
                  <a:path w="15" h="16">
                    <a:moveTo>
                      <a:pt x="11" y="5"/>
                    </a:moveTo>
                    <a:cubicBezTo>
                      <a:pt x="8" y="1"/>
                      <a:pt x="4" y="0"/>
                      <a:pt x="2" y="1"/>
                    </a:cubicBezTo>
                    <a:cubicBezTo>
                      <a:pt x="0" y="3"/>
                      <a:pt x="1" y="7"/>
                      <a:pt x="4" y="11"/>
                    </a:cubicBezTo>
                    <a:cubicBezTo>
                      <a:pt x="7" y="15"/>
                      <a:pt x="11" y="16"/>
                      <a:pt x="13" y="15"/>
                    </a:cubicBezTo>
                    <a:cubicBezTo>
                      <a:pt x="15" y="13"/>
                      <a:pt x="14" y="9"/>
                      <a:pt x="11" y="5"/>
                    </a:cubicBez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íṧḻíďè"/>
              <p:cNvSpPr/>
              <p:nvPr/>
            </p:nvSpPr>
            <p:spPr bwMode="auto">
              <a:xfrm>
                <a:off x="4259" y="1200"/>
                <a:ext cx="220" cy="73"/>
              </a:xfrm>
              <a:custGeom>
                <a:avLst/>
                <a:gdLst>
                  <a:gd name="T0" fmla="*/ 0 w 141"/>
                  <a:gd name="T1" fmla="*/ 1 h 47"/>
                  <a:gd name="T2" fmla="*/ 2 w 141"/>
                  <a:gd name="T3" fmla="*/ 0 h 47"/>
                  <a:gd name="T4" fmla="*/ 70 w 141"/>
                  <a:gd name="T5" fmla="*/ 25 h 47"/>
                  <a:gd name="T6" fmla="*/ 140 w 141"/>
                  <a:gd name="T7" fmla="*/ 44 h 47"/>
                  <a:gd name="T8" fmla="*/ 141 w 141"/>
                  <a:gd name="T9" fmla="*/ 46 h 47"/>
                  <a:gd name="T10" fmla="*/ 139 w 141"/>
                  <a:gd name="T11" fmla="*/ 47 h 47"/>
                  <a:gd name="T12" fmla="*/ 69 w 141"/>
                  <a:gd name="T13" fmla="*/ 30 h 47"/>
                  <a:gd name="T14" fmla="*/ 1 w 141"/>
                  <a:gd name="T15" fmla="*/ 3 h 47"/>
                  <a:gd name="T16" fmla="*/ 0 w 14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47">
                    <a:moveTo>
                      <a:pt x="0" y="1"/>
                    </a:moveTo>
                    <a:cubicBezTo>
                      <a:pt x="0" y="0"/>
                      <a:pt x="1" y="0"/>
                      <a:pt x="2" y="0"/>
                    </a:cubicBezTo>
                    <a:cubicBezTo>
                      <a:pt x="2" y="0"/>
                      <a:pt x="38" y="15"/>
                      <a:pt x="70" y="25"/>
                    </a:cubicBezTo>
                    <a:cubicBezTo>
                      <a:pt x="102" y="35"/>
                      <a:pt x="140" y="44"/>
                      <a:pt x="140" y="44"/>
                    </a:cubicBezTo>
                    <a:cubicBezTo>
                      <a:pt x="141" y="44"/>
                      <a:pt x="141" y="45"/>
                      <a:pt x="141" y="46"/>
                    </a:cubicBezTo>
                    <a:cubicBezTo>
                      <a:pt x="141" y="46"/>
                      <a:pt x="140" y="47"/>
                      <a:pt x="139" y="47"/>
                    </a:cubicBezTo>
                    <a:cubicBezTo>
                      <a:pt x="139" y="47"/>
                      <a:pt x="111" y="44"/>
                      <a:pt x="69" y="30"/>
                    </a:cubicBezTo>
                    <a:cubicBezTo>
                      <a:pt x="26" y="17"/>
                      <a:pt x="1" y="3"/>
                      <a:pt x="1" y="3"/>
                    </a:cubicBezTo>
                    <a:cubicBezTo>
                      <a:pt x="0" y="3"/>
                      <a:pt x="0" y="2"/>
                      <a:pt x="0" y="1"/>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îsľiḑe"/>
              <p:cNvSpPr/>
              <p:nvPr/>
            </p:nvSpPr>
            <p:spPr bwMode="auto">
              <a:xfrm>
                <a:off x="4235" y="838"/>
                <a:ext cx="382" cy="410"/>
              </a:xfrm>
              <a:custGeom>
                <a:avLst/>
                <a:gdLst>
                  <a:gd name="T0" fmla="*/ 15 w 244"/>
                  <a:gd name="T1" fmla="*/ 166 h 262"/>
                  <a:gd name="T2" fmla="*/ 145 w 244"/>
                  <a:gd name="T3" fmla="*/ 28 h 262"/>
                  <a:gd name="T4" fmla="*/ 226 w 244"/>
                  <a:gd name="T5" fmla="*/ 153 h 262"/>
                  <a:gd name="T6" fmla="*/ 177 w 244"/>
                  <a:gd name="T7" fmla="*/ 241 h 262"/>
                  <a:gd name="T8" fmla="*/ 143 w 244"/>
                  <a:gd name="T9" fmla="*/ 257 h 262"/>
                  <a:gd name="T10" fmla="*/ 101 w 244"/>
                  <a:gd name="T11" fmla="*/ 253 h 262"/>
                  <a:gd name="T12" fmla="*/ 106 w 244"/>
                  <a:gd name="T13" fmla="*/ 261 h 262"/>
                  <a:gd name="T14" fmla="*/ 42 w 244"/>
                  <a:gd name="T15" fmla="*/ 224 h 262"/>
                  <a:gd name="T16" fmla="*/ 42 w 244"/>
                  <a:gd name="T17" fmla="*/ 224 h 262"/>
                  <a:gd name="T18" fmla="*/ 42 w 244"/>
                  <a:gd name="T19" fmla="*/ 224 h 262"/>
                  <a:gd name="T20" fmla="*/ 42 w 244"/>
                  <a:gd name="T21" fmla="*/ 237 h 262"/>
                  <a:gd name="T22" fmla="*/ 25 w 244"/>
                  <a:gd name="T23" fmla="*/ 218 h 262"/>
                  <a:gd name="T24" fmla="*/ 15 w 244"/>
                  <a:gd name="T25" fmla="*/ 16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262">
                    <a:moveTo>
                      <a:pt x="15" y="166"/>
                    </a:moveTo>
                    <a:cubicBezTo>
                      <a:pt x="0" y="112"/>
                      <a:pt x="44" y="0"/>
                      <a:pt x="145" y="28"/>
                    </a:cubicBezTo>
                    <a:cubicBezTo>
                      <a:pt x="244" y="54"/>
                      <a:pt x="239" y="110"/>
                      <a:pt x="226" y="153"/>
                    </a:cubicBezTo>
                    <a:cubicBezTo>
                      <a:pt x="219" y="177"/>
                      <a:pt x="201" y="228"/>
                      <a:pt x="177" y="241"/>
                    </a:cubicBezTo>
                    <a:cubicBezTo>
                      <a:pt x="175" y="248"/>
                      <a:pt x="150" y="256"/>
                      <a:pt x="143" y="257"/>
                    </a:cubicBezTo>
                    <a:cubicBezTo>
                      <a:pt x="116" y="260"/>
                      <a:pt x="101" y="253"/>
                      <a:pt x="101" y="253"/>
                    </a:cubicBezTo>
                    <a:cubicBezTo>
                      <a:pt x="101" y="253"/>
                      <a:pt x="105" y="261"/>
                      <a:pt x="106" y="261"/>
                    </a:cubicBezTo>
                    <a:cubicBezTo>
                      <a:pt x="107" y="262"/>
                      <a:pt x="61" y="246"/>
                      <a:pt x="42" y="224"/>
                    </a:cubicBezTo>
                    <a:cubicBezTo>
                      <a:pt x="42" y="224"/>
                      <a:pt x="42" y="224"/>
                      <a:pt x="42" y="224"/>
                    </a:cubicBezTo>
                    <a:cubicBezTo>
                      <a:pt x="42" y="224"/>
                      <a:pt x="42" y="224"/>
                      <a:pt x="42" y="224"/>
                    </a:cubicBezTo>
                    <a:cubicBezTo>
                      <a:pt x="41" y="224"/>
                      <a:pt x="42" y="235"/>
                      <a:pt x="42" y="237"/>
                    </a:cubicBezTo>
                    <a:cubicBezTo>
                      <a:pt x="43" y="239"/>
                      <a:pt x="32" y="230"/>
                      <a:pt x="25" y="218"/>
                    </a:cubicBezTo>
                    <a:cubicBezTo>
                      <a:pt x="17" y="207"/>
                      <a:pt x="14" y="193"/>
                      <a:pt x="15" y="166"/>
                    </a:cubicBezTo>
                    <a:close/>
                  </a:path>
                </a:pathLst>
              </a:custGeom>
              <a:solidFill>
                <a:srgbClr val="A156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íṣļîḋe"/>
              <p:cNvSpPr/>
              <p:nvPr/>
            </p:nvSpPr>
            <p:spPr bwMode="auto">
              <a:xfrm>
                <a:off x="3336" y="2705"/>
                <a:ext cx="42" cy="47"/>
              </a:xfrm>
              <a:custGeom>
                <a:avLst/>
                <a:gdLst>
                  <a:gd name="T0" fmla="*/ 15 w 27"/>
                  <a:gd name="T1" fmla="*/ 1 h 30"/>
                  <a:gd name="T2" fmla="*/ 25 w 27"/>
                  <a:gd name="T3" fmla="*/ 7 h 30"/>
                  <a:gd name="T4" fmla="*/ 26 w 27"/>
                  <a:gd name="T5" fmla="*/ 12 h 30"/>
                  <a:gd name="T6" fmla="*/ 17 w 27"/>
                  <a:gd name="T7" fmla="*/ 27 h 30"/>
                  <a:gd name="T8" fmla="*/ 12 w 27"/>
                  <a:gd name="T9" fmla="*/ 28 h 30"/>
                  <a:gd name="T10" fmla="*/ 3 w 27"/>
                  <a:gd name="T11" fmla="*/ 23 h 30"/>
                  <a:gd name="T12" fmla="*/ 1 w 27"/>
                  <a:gd name="T13" fmla="*/ 18 h 30"/>
                  <a:gd name="T14" fmla="*/ 10 w 27"/>
                  <a:gd name="T15" fmla="*/ 3 h 30"/>
                  <a:gd name="T16" fmla="*/ 15 w 27"/>
                  <a:gd name="T1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0">
                    <a:moveTo>
                      <a:pt x="15" y="1"/>
                    </a:moveTo>
                    <a:cubicBezTo>
                      <a:pt x="25" y="7"/>
                      <a:pt x="25" y="7"/>
                      <a:pt x="25" y="7"/>
                    </a:cubicBezTo>
                    <a:cubicBezTo>
                      <a:pt x="27" y="8"/>
                      <a:pt x="27" y="10"/>
                      <a:pt x="26" y="12"/>
                    </a:cubicBezTo>
                    <a:cubicBezTo>
                      <a:pt x="17" y="27"/>
                      <a:pt x="17" y="27"/>
                      <a:pt x="17" y="27"/>
                    </a:cubicBezTo>
                    <a:cubicBezTo>
                      <a:pt x="16" y="29"/>
                      <a:pt x="14" y="30"/>
                      <a:pt x="12" y="28"/>
                    </a:cubicBezTo>
                    <a:cubicBezTo>
                      <a:pt x="3" y="23"/>
                      <a:pt x="3" y="23"/>
                      <a:pt x="3" y="23"/>
                    </a:cubicBezTo>
                    <a:cubicBezTo>
                      <a:pt x="1" y="22"/>
                      <a:pt x="0" y="19"/>
                      <a:pt x="1" y="18"/>
                    </a:cubicBezTo>
                    <a:cubicBezTo>
                      <a:pt x="10" y="3"/>
                      <a:pt x="10" y="3"/>
                      <a:pt x="10" y="3"/>
                    </a:cubicBezTo>
                    <a:cubicBezTo>
                      <a:pt x="11" y="1"/>
                      <a:pt x="13" y="0"/>
                      <a:pt x="15" y="1"/>
                    </a:cubicBezTo>
                    <a:close/>
                  </a:path>
                </a:pathLst>
              </a:custGeom>
              <a:solidFill>
                <a:srgbClr val="90C7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iSḻiḓè"/>
              <p:cNvSpPr/>
              <p:nvPr/>
            </p:nvSpPr>
            <p:spPr bwMode="auto">
              <a:xfrm>
                <a:off x="3315" y="2741"/>
                <a:ext cx="43" cy="46"/>
              </a:xfrm>
              <a:custGeom>
                <a:avLst/>
                <a:gdLst>
                  <a:gd name="T0" fmla="*/ 15 w 27"/>
                  <a:gd name="T1" fmla="*/ 1 h 29"/>
                  <a:gd name="T2" fmla="*/ 25 w 27"/>
                  <a:gd name="T3" fmla="*/ 7 h 29"/>
                  <a:gd name="T4" fmla="*/ 26 w 27"/>
                  <a:gd name="T5" fmla="*/ 12 h 29"/>
                  <a:gd name="T6" fmla="*/ 17 w 27"/>
                  <a:gd name="T7" fmla="*/ 27 h 29"/>
                  <a:gd name="T8" fmla="*/ 12 w 27"/>
                  <a:gd name="T9" fmla="*/ 28 h 29"/>
                  <a:gd name="T10" fmla="*/ 2 w 27"/>
                  <a:gd name="T11" fmla="*/ 22 h 29"/>
                  <a:gd name="T12" fmla="*/ 1 w 27"/>
                  <a:gd name="T13" fmla="*/ 17 h 29"/>
                  <a:gd name="T14" fmla="*/ 10 w 27"/>
                  <a:gd name="T15" fmla="*/ 2 h 29"/>
                  <a:gd name="T16" fmla="*/ 15 w 27"/>
                  <a:gd name="T17"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9">
                    <a:moveTo>
                      <a:pt x="15" y="1"/>
                    </a:moveTo>
                    <a:cubicBezTo>
                      <a:pt x="25" y="7"/>
                      <a:pt x="25" y="7"/>
                      <a:pt x="25" y="7"/>
                    </a:cubicBezTo>
                    <a:cubicBezTo>
                      <a:pt x="26" y="8"/>
                      <a:pt x="27" y="10"/>
                      <a:pt x="26" y="12"/>
                    </a:cubicBezTo>
                    <a:cubicBezTo>
                      <a:pt x="17" y="27"/>
                      <a:pt x="17" y="27"/>
                      <a:pt x="17" y="27"/>
                    </a:cubicBezTo>
                    <a:cubicBezTo>
                      <a:pt x="16" y="28"/>
                      <a:pt x="14" y="29"/>
                      <a:pt x="12" y="28"/>
                    </a:cubicBezTo>
                    <a:cubicBezTo>
                      <a:pt x="2" y="22"/>
                      <a:pt x="2" y="22"/>
                      <a:pt x="2" y="22"/>
                    </a:cubicBezTo>
                    <a:cubicBezTo>
                      <a:pt x="1" y="21"/>
                      <a:pt x="0" y="19"/>
                      <a:pt x="1" y="17"/>
                    </a:cubicBezTo>
                    <a:cubicBezTo>
                      <a:pt x="10" y="2"/>
                      <a:pt x="10" y="2"/>
                      <a:pt x="10" y="2"/>
                    </a:cubicBezTo>
                    <a:cubicBezTo>
                      <a:pt x="11" y="1"/>
                      <a:pt x="13" y="0"/>
                      <a:pt x="15" y="1"/>
                    </a:cubicBezTo>
                    <a:close/>
                  </a:path>
                </a:pathLst>
              </a:custGeom>
              <a:solidFill>
                <a:srgbClr val="F8ED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iśḷide"/>
              <p:cNvSpPr/>
              <p:nvPr/>
            </p:nvSpPr>
            <p:spPr bwMode="auto">
              <a:xfrm>
                <a:off x="3295" y="2776"/>
                <a:ext cx="42" cy="47"/>
              </a:xfrm>
              <a:custGeom>
                <a:avLst/>
                <a:gdLst>
                  <a:gd name="T0" fmla="*/ 15 w 27"/>
                  <a:gd name="T1" fmla="*/ 2 h 30"/>
                  <a:gd name="T2" fmla="*/ 24 w 27"/>
                  <a:gd name="T3" fmla="*/ 7 h 30"/>
                  <a:gd name="T4" fmla="*/ 26 w 27"/>
                  <a:gd name="T5" fmla="*/ 12 h 30"/>
                  <a:gd name="T6" fmla="*/ 17 w 27"/>
                  <a:gd name="T7" fmla="*/ 27 h 30"/>
                  <a:gd name="T8" fmla="*/ 12 w 27"/>
                  <a:gd name="T9" fmla="*/ 29 h 30"/>
                  <a:gd name="T10" fmla="*/ 2 w 27"/>
                  <a:gd name="T11" fmla="*/ 23 h 30"/>
                  <a:gd name="T12" fmla="*/ 1 w 27"/>
                  <a:gd name="T13" fmla="*/ 18 h 30"/>
                  <a:gd name="T14" fmla="*/ 10 w 27"/>
                  <a:gd name="T15" fmla="*/ 3 h 30"/>
                  <a:gd name="T16" fmla="*/ 15 w 27"/>
                  <a:gd name="T1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0">
                    <a:moveTo>
                      <a:pt x="15" y="2"/>
                    </a:moveTo>
                    <a:cubicBezTo>
                      <a:pt x="24" y="7"/>
                      <a:pt x="24" y="7"/>
                      <a:pt x="24" y="7"/>
                    </a:cubicBezTo>
                    <a:cubicBezTo>
                      <a:pt x="26" y="8"/>
                      <a:pt x="27" y="11"/>
                      <a:pt x="26" y="12"/>
                    </a:cubicBezTo>
                    <a:cubicBezTo>
                      <a:pt x="17" y="27"/>
                      <a:pt x="17" y="27"/>
                      <a:pt x="17" y="27"/>
                    </a:cubicBezTo>
                    <a:cubicBezTo>
                      <a:pt x="16" y="29"/>
                      <a:pt x="14" y="30"/>
                      <a:pt x="12" y="29"/>
                    </a:cubicBezTo>
                    <a:cubicBezTo>
                      <a:pt x="2" y="23"/>
                      <a:pt x="2" y="23"/>
                      <a:pt x="2" y="23"/>
                    </a:cubicBezTo>
                    <a:cubicBezTo>
                      <a:pt x="0" y="22"/>
                      <a:pt x="0" y="20"/>
                      <a:pt x="1" y="18"/>
                    </a:cubicBezTo>
                    <a:cubicBezTo>
                      <a:pt x="10" y="3"/>
                      <a:pt x="10" y="3"/>
                      <a:pt x="10" y="3"/>
                    </a:cubicBezTo>
                    <a:cubicBezTo>
                      <a:pt x="11" y="1"/>
                      <a:pt x="13" y="0"/>
                      <a:pt x="15" y="2"/>
                    </a:cubicBezTo>
                    <a:close/>
                  </a:path>
                </a:pathLst>
              </a:custGeom>
              <a:solidFill>
                <a:srgbClr val="F280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iŝḻíḋé"/>
              <p:cNvSpPr/>
              <p:nvPr/>
            </p:nvSpPr>
            <p:spPr bwMode="auto">
              <a:xfrm>
                <a:off x="3275" y="2812"/>
                <a:ext cx="40" cy="45"/>
              </a:xfrm>
              <a:custGeom>
                <a:avLst/>
                <a:gdLst>
                  <a:gd name="T0" fmla="*/ 14 w 26"/>
                  <a:gd name="T1" fmla="*/ 1 h 29"/>
                  <a:gd name="T2" fmla="*/ 24 w 26"/>
                  <a:gd name="T3" fmla="*/ 7 h 29"/>
                  <a:gd name="T4" fmla="*/ 25 w 26"/>
                  <a:gd name="T5" fmla="*/ 12 h 29"/>
                  <a:gd name="T6" fmla="*/ 17 w 26"/>
                  <a:gd name="T7" fmla="*/ 27 h 29"/>
                  <a:gd name="T8" fmla="*/ 12 w 26"/>
                  <a:gd name="T9" fmla="*/ 28 h 29"/>
                  <a:gd name="T10" fmla="*/ 2 w 26"/>
                  <a:gd name="T11" fmla="*/ 22 h 29"/>
                  <a:gd name="T12" fmla="*/ 1 w 26"/>
                  <a:gd name="T13" fmla="*/ 17 h 29"/>
                  <a:gd name="T14" fmla="*/ 9 w 26"/>
                  <a:gd name="T15" fmla="*/ 2 h 29"/>
                  <a:gd name="T16" fmla="*/ 14 w 26"/>
                  <a:gd name="T17"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9">
                    <a:moveTo>
                      <a:pt x="14" y="1"/>
                    </a:moveTo>
                    <a:cubicBezTo>
                      <a:pt x="24" y="7"/>
                      <a:pt x="24" y="7"/>
                      <a:pt x="24" y="7"/>
                    </a:cubicBezTo>
                    <a:cubicBezTo>
                      <a:pt x="26" y="8"/>
                      <a:pt x="26" y="10"/>
                      <a:pt x="25" y="12"/>
                    </a:cubicBezTo>
                    <a:cubicBezTo>
                      <a:pt x="17" y="27"/>
                      <a:pt x="17" y="27"/>
                      <a:pt x="17" y="27"/>
                    </a:cubicBezTo>
                    <a:cubicBezTo>
                      <a:pt x="16" y="29"/>
                      <a:pt x="13" y="29"/>
                      <a:pt x="12" y="28"/>
                    </a:cubicBezTo>
                    <a:cubicBezTo>
                      <a:pt x="2" y="22"/>
                      <a:pt x="2" y="22"/>
                      <a:pt x="2" y="22"/>
                    </a:cubicBezTo>
                    <a:cubicBezTo>
                      <a:pt x="0" y="21"/>
                      <a:pt x="0" y="19"/>
                      <a:pt x="1" y="17"/>
                    </a:cubicBezTo>
                    <a:cubicBezTo>
                      <a:pt x="9" y="2"/>
                      <a:pt x="9" y="2"/>
                      <a:pt x="9" y="2"/>
                    </a:cubicBezTo>
                    <a:cubicBezTo>
                      <a:pt x="10" y="1"/>
                      <a:pt x="13" y="0"/>
                      <a:pt x="14" y="1"/>
                    </a:cubicBezTo>
                    <a:close/>
                  </a:path>
                </a:pathLst>
              </a:custGeom>
              <a:solidFill>
                <a:srgbClr val="1BA5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ïṥḻidé"/>
              <p:cNvSpPr/>
              <p:nvPr/>
            </p:nvSpPr>
            <p:spPr bwMode="auto">
              <a:xfrm>
                <a:off x="2986" y="2574"/>
                <a:ext cx="384" cy="408"/>
              </a:xfrm>
              <a:custGeom>
                <a:avLst/>
                <a:gdLst>
                  <a:gd name="T0" fmla="*/ 162 w 384"/>
                  <a:gd name="T1" fmla="*/ 0 h 408"/>
                  <a:gd name="T2" fmla="*/ 384 w 384"/>
                  <a:gd name="T3" fmla="*/ 130 h 408"/>
                  <a:gd name="T4" fmla="*/ 220 w 384"/>
                  <a:gd name="T5" fmla="*/ 408 h 408"/>
                  <a:gd name="T6" fmla="*/ 0 w 384"/>
                  <a:gd name="T7" fmla="*/ 278 h 408"/>
                  <a:gd name="T8" fmla="*/ 162 w 384"/>
                  <a:gd name="T9" fmla="*/ 0 h 408"/>
                </a:gdLst>
                <a:ahLst/>
                <a:cxnLst>
                  <a:cxn ang="0">
                    <a:pos x="T0" y="T1"/>
                  </a:cxn>
                  <a:cxn ang="0">
                    <a:pos x="T2" y="T3"/>
                  </a:cxn>
                  <a:cxn ang="0">
                    <a:pos x="T4" y="T5"/>
                  </a:cxn>
                  <a:cxn ang="0">
                    <a:pos x="T6" y="T7"/>
                  </a:cxn>
                  <a:cxn ang="0">
                    <a:pos x="T8" y="T9"/>
                  </a:cxn>
                </a:cxnLst>
                <a:rect l="0" t="0" r="r" b="b"/>
                <a:pathLst>
                  <a:path w="384" h="408">
                    <a:moveTo>
                      <a:pt x="162" y="0"/>
                    </a:moveTo>
                    <a:lnTo>
                      <a:pt x="384" y="130"/>
                    </a:lnTo>
                    <a:lnTo>
                      <a:pt x="220" y="408"/>
                    </a:lnTo>
                    <a:lnTo>
                      <a:pt x="0" y="278"/>
                    </a:lnTo>
                    <a:lnTo>
                      <a:pt x="162" y="0"/>
                    </a:lnTo>
                    <a:close/>
                  </a:path>
                </a:pathLst>
              </a:custGeom>
              <a:solidFill>
                <a:srgbClr val="C587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ïŝľïdé"/>
              <p:cNvSpPr/>
              <p:nvPr/>
            </p:nvSpPr>
            <p:spPr bwMode="auto">
              <a:xfrm>
                <a:off x="3201" y="2701"/>
                <a:ext cx="169" cy="281"/>
              </a:xfrm>
              <a:custGeom>
                <a:avLst/>
                <a:gdLst>
                  <a:gd name="T0" fmla="*/ 165 w 169"/>
                  <a:gd name="T1" fmla="*/ 0 h 281"/>
                  <a:gd name="T2" fmla="*/ 169 w 169"/>
                  <a:gd name="T3" fmla="*/ 3 h 281"/>
                  <a:gd name="T4" fmla="*/ 5 w 169"/>
                  <a:gd name="T5" fmla="*/ 281 h 281"/>
                  <a:gd name="T6" fmla="*/ 0 w 169"/>
                  <a:gd name="T7" fmla="*/ 278 h 281"/>
                  <a:gd name="T8" fmla="*/ 165 w 169"/>
                  <a:gd name="T9" fmla="*/ 0 h 281"/>
                </a:gdLst>
                <a:ahLst/>
                <a:cxnLst>
                  <a:cxn ang="0">
                    <a:pos x="T0" y="T1"/>
                  </a:cxn>
                  <a:cxn ang="0">
                    <a:pos x="T2" y="T3"/>
                  </a:cxn>
                  <a:cxn ang="0">
                    <a:pos x="T4" y="T5"/>
                  </a:cxn>
                  <a:cxn ang="0">
                    <a:pos x="T6" y="T7"/>
                  </a:cxn>
                  <a:cxn ang="0">
                    <a:pos x="T8" y="T9"/>
                  </a:cxn>
                </a:cxnLst>
                <a:rect l="0" t="0" r="r" b="b"/>
                <a:pathLst>
                  <a:path w="169" h="281">
                    <a:moveTo>
                      <a:pt x="165" y="0"/>
                    </a:moveTo>
                    <a:lnTo>
                      <a:pt x="169" y="3"/>
                    </a:lnTo>
                    <a:lnTo>
                      <a:pt x="5" y="281"/>
                    </a:lnTo>
                    <a:lnTo>
                      <a:pt x="0" y="278"/>
                    </a:lnTo>
                    <a:lnTo>
                      <a:pt x="165" y="0"/>
                    </a:lnTo>
                    <a:close/>
                  </a:path>
                </a:pathLst>
              </a:custGeom>
              <a:solidFill>
                <a:srgbClr val="9766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işḷíḋé"/>
              <p:cNvSpPr/>
              <p:nvPr/>
            </p:nvSpPr>
            <p:spPr bwMode="auto">
              <a:xfrm>
                <a:off x="2986" y="2574"/>
                <a:ext cx="187" cy="292"/>
              </a:xfrm>
              <a:custGeom>
                <a:avLst/>
                <a:gdLst>
                  <a:gd name="T0" fmla="*/ 162 w 187"/>
                  <a:gd name="T1" fmla="*/ 0 h 292"/>
                  <a:gd name="T2" fmla="*/ 187 w 187"/>
                  <a:gd name="T3" fmla="*/ 14 h 292"/>
                  <a:gd name="T4" fmla="*/ 25 w 187"/>
                  <a:gd name="T5" fmla="*/ 292 h 292"/>
                  <a:gd name="T6" fmla="*/ 0 w 187"/>
                  <a:gd name="T7" fmla="*/ 278 h 292"/>
                  <a:gd name="T8" fmla="*/ 162 w 187"/>
                  <a:gd name="T9" fmla="*/ 0 h 292"/>
                </a:gdLst>
                <a:ahLst/>
                <a:cxnLst>
                  <a:cxn ang="0">
                    <a:pos x="T0" y="T1"/>
                  </a:cxn>
                  <a:cxn ang="0">
                    <a:pos x="T2" y="T3"/>
                  </a:cxn>
                  <a:cxn ang="0">
                    <a:pos x="T4" y="T5"/>
                  </a:cxn>
                  <a:cxn ang="0">
                    <a:pos x="T6" y="T7"/>
                  </a:cxn>
                  <a:cxn ang="0">
                    <a:pos x="T8" y="T9"/>
                  </a:cxn>
                </a:cxnLst>
                <a:rect l="0" t="0" r="r" b="b"/>
                <a:pathLst>
                  <a:path w="187" h="292">
                    <a:moveTo>
                      <a:pt x="162" y="0"/>
                    </a:moveTo>
                    <a:lnTo>
                      <a:pt x="187" y="14"/>
                    </a:lnTo>
                    <a:lnTo>
                      <a:pt x="25" y="292"/>
                    </a:lnTo>
                    <a:lnTo>
                      <a:pt x="0" y="278"/>
                    </a:lnTo>
                    <a:lnTo>
                      <a:pt x="162" y="0"/>
                    </a:lnTo>
                    <a:close/>
                  </a:path>
                </a:pathLst>
              </a:custGeom>
              <a:solidFill>
                <a:srgbClr val="BC78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í$1îḋé"/>
              <p:cNvSpPr/>
              <p:nvPr/>
            </p:nvSpPr>
            <p:spPr bwMode="auto">
              <a:xfrm>
                <a:off x="3147" y="2589"/>
                <a:ext cx="9" cy="11"/>
              </a:xfrm>
              <a:custGeom>
                <a:avLst/>
                <a:gdLst>
                  <a:gd name="T0" fmla="*/ 4 w 6"/>
                  <a:gd name="T1" fmla="*/ 1 h 7"/>
                  <a:gd name="T2" fmla="*/ 5 w 6"/>
                  <a:gd name="T3" fmla="*/ 5 h 7"/>
                  <a:gd name="T4" fmla="*/ 1 w 6"/>
                  <a:gd name="T5" fmla="*/ 6 h 7"/>
                  <a:gd name="T6" fmla="*/ 0 w 6"/>
                  <a:gd name="T7" fmla="*/ 2 h 7"/>
                  <a:gd name="T8" fmla="*/ 4 w 6"/>
                  <a:gd name="T9" fmla="*/ 1 h 7"/>
                </a:gdLst>
                <a:ahLst/>
                <a:cxnLst>
                  <a:cxn ang="0">
                    <a:pos x="T0" y="T1"/>
                  </a:cxn>
                  <a:cxn ang="0">
                    <a:pos x="T2" y="T3"/>
                  </a:cxn>
                  <a:cxn ang="0">
                    <a:pos x="T4" y="T5"/>
                  </a:cxn>
                  <a:cxn ang="0">
                    <a:pos x="T6" y="T7"/>
                  </a:cxn>
                  <a:cxn ang="0">
                    <a:pos x="T8" y="T9"/>
                  </a:cxn>
                </a:cxnLst>
                <a:rect l="0" t="0" r="r" b="b"/>
                <a:pathLst>
                  <a:path w="6" h="7">
                    <a:moveTo>
                      <a:pt x="4" y="1"/>
                    </a:moveTo>
                    <a:cubicBezTo>
                      <a:pt x="6" y="2"/>
                      <a:pt x="6" y="3"/>
                      <a:pt x="5" y="5"/>
                    </a:cubicBezTo>
                    <a:cubicBezTo>
                      <a:pt x="5" y="6"/>
                      <a:pt x="3" y="7"/>
                      <a:pt x="1" y="6"/>
                    </a:cubicBezTo>
                    <a:cubicBezTo>
                      <a:pt x="0" y="5"/>
                      <a:pt x="0" y="3"/>
                      <a:pt x="0" y="2"/>
                    </a:cubicBezTo>
                    <a:cubicBezTo>
                      <a:pt x="1" y="0"/>
                      <a:pt x="3" y="0"/>
                      <a:pt x="4" y="1"/>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íṡ1iďê"/>
              <p:cNvSpPr/>
              <p:nvPr/>
            </p:nvSpPr>
            <p:spPr bwMode="auto">
              <a:xfrm>
                <a:off x="3147" y="2591"/>
                <a:ext cx="9" cy="9"/>
              </a:xfrm>
              <a:custGeom>
                <a:avLst/>
                <a:gdLst>
                  <a:gd name="T0" fmla="*/ 6 w 6"/>
                  <a:gd name="T1" fmla="*/ 2 h 6"/>
                  <a:gd name="T2" fmla="*/ 5 w 6"/>
                  <a:gd name="T3" fmla="*/ 4 h 6"/>
                  <a:gd name="T4" fmla="*/ 1 w 6"/>
                  <a:gd name="T5" fmla="*/ 5 h 6"/>
                  <a:gd name="T6" fmla="*/ 0 w 6"/>
                  <a:gd name="T7" fmla="*/ 3 h 6"/>
                  <a:gd name="T8" fmla="*/ 1 w 6"/>
                  <a:gd name="T9" fmla="*/ 2 h 6"/>
                  <a:gd name="T10" fmla="*/ 5 w 6"/>
                  <a:gd name="T11" fmla="*/ 1 h 6"/>
                  <a:gd name="T12" fmla="*/ 6 w 6"/>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2"/>
                    </a:moveTo>
                    <a:cubicBezTo>
                      <a:pt x="6" y="3"/>
                      <a:pt x="6" y="3"/>
                      <a:pt x="5" y="4"/>
                    </a:cubicBezTo>
                    <a:cubicBezTo>
                      <a:pt x="5" y="5"/>
                      <a:pt x="3" y="6"/>
                      <a:pt x="1" y="5"/>
                    </a:cubicBezTo>
                    <a:cubicBezTo>
                      <a:pt x="1" y="5"/>
                      <a:pt x="0" y="4"/>
                      <a:pt x="0" y="3"/>
                    </a:cubicBezTo>
                    <a:cubicBezTo>
                      <a:pt x="0" y="3"/>
                      <a:pt x="0" y="2"/>
                      <a:pt x="1" y="2"/>
                    </a:cubicBezTo>
                    <a:cubicBezTo>
                      <a:pt x="1" y="0"/>
                      <a:pt x="3" y="0"/>
                      <a:pt x="5" y="1"/>
                    </a:cubicBezTo>
                    <a:cubicBezTo>
                      <a:pt x="5" y="1"/>
                      <a:pt x="6" y="2"/>
                      <a:pt x="6" y="2"/>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işľïḓé"/>
              <p:cNvSpPr/>
              <p:nvPr/>
            </p:nvSpPr>
            <p:spPr bwMode="auto">
              <a:xfrm>
                <a:off x="3134" y="2583"/>
                <a:ext cx="19" cy="14"/>
              </a:xfrm>
              <a:custGeom>
                <a:avLst/>
                <a:gdLst>
                  <a:gd name="T0" fmla="*/ 3 w 12"/>
                  <a:gd name="T1" fmla="*/ 1 h 9"/>
                  <a:gd name="T2" fmla="*/ 11 w 12"/>
                  <a:gd name="T3" fmla="*/ 6 h 9"/>
                  <a:gd name="T4" fmla="*/ 12 w 12"/>
                  <a:gd name="T5" fmla="*/ 8 h 9"/>
                  <a:gd name="T6" fmla="*/ 12 w 12"/>
                  <a:gd name="T7" fmla="*/ 8 h 9"/>
                  <a:gd name="T8" fmla="*/ 10 w 12"/>
                  <a:gd name="T9" fmla="*/ 9 h 9"/>
                  <a:gd name="T10" fmla="*/ 1 w 12"/>
                  <a:gd name="T11" fmla="*/ 3 h 9"/>
                  <a:gd name="T12" fmla="*/ 0 w 12"/>
                  <a:gd name="T13" fmla="*/ 1 h 9"/>
                  <a:gd name="T14" fmla="*/ 3 w 12"/>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1"/>
                    </a:moveTo>
                    <a:cubicBezTo>
                      <a:pt x="11" y="6"/>
                      <a:pt x="11" y="6"/>
                      <a:pt x="11" y="6"/>
                    </a:cubicBezTo>
                    <a:cubicBezTo>
                      <a:pt x="12" y="6"/>
                      <a:pt x="12" y="7"/>
                      <a:pt x="12" y="8"/>
                    </a:cubicBezTo>
                    <a:cubicBezTo>
                      <a:pt x="12" y="8"/>
                      <a:pt x="12" y="8"/>
                      <a:pt x="12" y="8"/>
                    </a:cubicBezTo>
                    <a:cubicBezTo>
                      <a:pt x="12" y="9"/>
                      <a:pt x="11" y="9"/>
                      <a:pt x="10" y="9"/>
                    </a:cubicBezTo>
                    <a:cubicBezTo>
                      <a:pt x="1" y="3"/>
                      <a:pt x="1" y="3"/>
                      <a:pt x="1" y="3"/>
                    </a:cubicBezTo>
                    <a:cubicBezTo>
                      <a:pt x="0" y="3"/>
                      <a:pt x="0" y="2"/>
                      <a:pt x="0" y="1"/>
                    </a:cubicBezTo>
                    <a:cubicBezTo>
                      <a:pt x="1" y="1"/>
                      <a:pt x="2" y="0"/>
                      <a:pt x="3" y="1"/>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íş1íḋe"/>
              <p:cNvSpPr/>
              <p:nvPr/>
            </p:nvSpPr>
            <p:spPr bwMode="auto">
              <a:xfrm>
                <a:off x="3134" y="2585"/>
                <a:ext cx="19" cy="12"/>
              </a:xfrm>
              <a:custGeom>
                <a:avLst/>
                <a:gdLst>
                  <a:gd name="T0" fmla="*/ 8 w 12"/>
                  <a:gd name="T1" fmla="*/ 5 h 8"/>
                  <a:gd name="T2" fmla="*/ 4 w 12"/>
                  <a:gd name="T3" fmla="*/ 2 h 8"/>
                  <a:gd name="T4" fmla="*/ 0 w 12"/>
                  <a:gd name="T5" fmla="*/ 0 h 8"/>
                  <a:gd name="T6" fmla="*/ 1 w 12"/>
                  <a:gd name="T7" fmla="*/ 2 h 8"/>
                  <a:gd name="T8" fmla="*/ 3 w 12"/>
                  <a:gd name="T9" fmla="*/ 4 h 8"/>
                  <a:gd name="T10" fmla="*/ 8 w 12"/>
                  <a:gd name="T11" fmla="*/ 6 h 8"/>
                  <a:gd name="T12" fmla="*/ 10 w 12"/>
                  <a:gd name="T13" fmla="*/ 8 h 8"/>
                  <a:gd name="T14" fmla="*/ 12 w 12"/>
                  <a:gd name="T15" fmla="*/ 7 h 8"/>
                  <a:gd name="T16" fmla="*/ 8 w 12"/>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
                    <a:moveTo>
                      <a:pt x="8" y="5"/>
                    </a:moveTo>
                    <a:cubicBezTo>
                      <a:pt x="4" y="2"/>
                      <a:pt x="4" y="2"/>
                      <a:pt x="4" y="2"/>
                    </a:cubicBezTo>
                    <a:cubicBezTo>
                      <a:pt x="0" y="0"/>
                      <a:pt x="0" y="0"/>
                      <a:pt x="0" y="0"/>
                    </a:cubicBezTo>
                    <a:cubicBezTo>
                      <a:pt x="0" y="1"/>
                      <a:pt x="0" y="2"/>
                      <a:pt x="1" y="2"/>
                    </a:cubicBezTo>
                    <a:cubicBezTo>
                      <a:pt x="3" y="4"/>
                      <a:pt x="3" y="4"/>
                      <a:pt x="3" y="4"/>
                    </a:cubicBezTo>
                    <a:cubicBezTo>
                      <a:pt x="8" y="6"/>
                      <a:pt x="8" y="6"/>
                      <a:pt x="8" y="6"/>
                    </a:cubicBezTo>
                    <a:cubicBezTo>
                      <a:pt x="10" y="8"/>
                      <a:pt x="10" y="8"/>
                      <a:pt x="10" y="8"/>
                    </a:cubicBezTo>
                    <a:cubicBezTo>
                      <a:pt x="11" y="8"/>
                      <a:pt x="12" y="8"/>
                      <a:pt x="12" y="7"/>
                    </a:cubicBezTo>
                    <a:lnTo>
                      <a:pt x="8" y="5"/>
                    </a:lnTo>
                    <a:close/>
                  </a:path>
                </a:pathLst>
              </a:custGeom>
              <a:solidFill>
                <a:srgbClr val="BBCB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ïṡ1íde"/>
              <p:cNvSpPr/>
              <p:nvPr/>
            </p:nvSpPr>
            <p:spPr bwMode="auto">
              <a:xfrm>
                <a:off x="3134" y="2610"/>
                <a:ext cx="9" cy="11"/>
              </a:xfrm>
              <a:custGeom>
                <a:avLst/>
                <a:gdLst>
                  <a:gd name="T0" fmla="*/ 5 w 6"/>
                  <a:gd name="T1" fmla="*/ 1 h 7"/>
                  <a:gd name="T2" fmla="*/ 6 w 6"/>
                  <a:gd name="T3" fmla="*/ 5 h 7"/>
                  <a:gd name="T4" fmla="*/ 2 w 6"/>
                  <a:gd name="T5" fmla="*/ 6 h 7"/>
                  <a:gd name="T6" fmla="*/ 1 w 6"/>
                  <a:gd name="T7" fmla="*/ 2 h 7"/>
                  <a:gd name="T8" fmla="*/ 5 w 6"/>
                  <a:gd name="T9" fmla="*/ 1 h 7"/>
                </a:gdLst>
                <a:ahLst/>
                <a:cxnLst>
                  <a:cxn ang="0">
                    <a:pos x="T0" y="T1"/>
                  </a:cxn>
                  <a:cxn ang="0">
                    <a:pos x="T2" y="T3"/>
                  </a:cxn>
                  <a:cxn ang="0">
                    <a:pos x="T4" y="T5"/>
                  </a:cxn>
                  <a:cxn ang="0">
                    <a:pos x="T6" y="T7"/>
                  </a:cxn>
                  <a:cxn ang="0">
                    <a:pos x="T8" y="T9"/>
                  </a:cxn>
                </a:cxnLst>
                <a:rect l="0" t="0" r="r" b="b"/>
                <a:pathLst>
                  <a:path w="6" h="7">
                    <a:moveTo>
                      <a:pt x="5" y="1"/>
                    </a:moveTo>
                    <a:cubicBezTo>
                      <a:pt x="6" y="2"/>
                      <a:pt x="6" y="4"/>
                      <a:pt x="6" y="5"/>
                    </a:cubicBezTo>
                    <a:cubicBezTo>
                      <a:pt x="5" y="7"/>
                      <a:pt x="3" y="7"/>
                      <a:pt x="2" y="6"/>
                    </a:cubicBezTo>
                    <a:cubicBezTo>
                      <a:pt x="0" y="5"/>
                      <a:pt x="0" y="4"/>
                      <a:pt x="1" y="2"/>
                    </a:cubicBezTo>
                    <a:cubicBezTo>
                      <a:pt x="1" y="1"/>
                      <a:pt x="3" y="0"/>
                      <a:pt x="5" y="1"/>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îṧľidê"/>
              <p:cNvSpPr/>
              <p:nvPr/>
            </p:nvSpPr>
            <p:spPr bwMode="auto">
              <a:xfrm>
                <a:off x="3134" y="2611"/>
                <a:ext cx="9" cy="10"/>
              </a:xfrm>
              <a:custGeom>
                <a:avLst/>
                <a:gdLst>
                  <a:gd name="T0" fmla="*/ 6 w 6"/>
                  <a:gd name="T1" fmla="*/ 3 h 6"/>
                  <a:gd name="T2" fmla="*/ 6 w 6"/>
                  <a:gd name="T3" fmla="*/ 4 h 6"/>
                  <a:gd name="T4" fmla="*/ 2 w 6"/>
                  <a:gd name="T5" fmla="*/ 5 h 6"/>
                  <a:gd name="T6" fmla="*/ 0 w 6"/>
                  <a:gd name="T7" fmla="*/ 4 h 6"/>
                  <a:gd name="T8" fmla="*/ 1 w 6"/>
                  <a:gd name="T9" fmla="*/ 2 h 6"/>
                  <a:gd name="T10" fmla="*/ 5 w 6"/>
                  <a:gd name="T11" fmla="*/ 1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6" y="3"/>
                      <a:pt x="6" y="4"/>
                      <a:pt x="6" y="4"/>
                    </a:cubicBezTo>
                    <a:cubicBezTo>
                      <a:pt x="5" y="6"/>
                      <a:pt x="3" y="6"/>
                      <a:pt x="2" y="5"/>
                    </a:cubicBezTo>
                    <a:cubicBezTo>
                      <a:pt x="1" y="5"/>
                      <a:pt x="1" y="4"/>
                      <a:pt x="0" y="4"/>
                    </a:cubicBezTo>
                    <a:cubicBezTo>
                      <a:pt x="0" y="3"/>
                      <a:pt x="0" y="3"/>
                      <a:pt x="1" y="2"/>
                    </a:cubicBezTo>
                    <a:cubicBezTo>
                      <a:pt x="2" y="1"/>
                      <a:pt x="3" y="0"/>
                      <a:pt x="5" y="1"/>
                    </a:cubicBezTo>
                    <a:cubicBezTo>
                      <a:pt x="5" y="1"/>
                      <a:pt x="6" y="2"/>
                      <a:pt x="6" y="3"/>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î$líḑé"/>
              <p:cNvSpPr/>
              <p:nvPr/>
            </p:nvSpPr>
            <p:spPr bwMode="auto">
              <a:xfrm>
                <a:off x="3122" y="2605"/>
                <a:ext cx="20" cy="13"/>
              </a:xfrm>
              <a:custGeom>
                <a:avLst/>
                <a:gdLst>
                  <a:gd name="T0" fmla="*/ 3 w 13"/>
                  <a:gd name="T1" fmla="*/ 0 h 8"/>
                  <a:gd name="T2" fmla="*/ 12 w 13"/>
                  <a:gd name="T3" fmla="*/ 5 h 8"/>
                  <a:gd name="T4" fmla="*/ 12 w 13"/>
                  <a:gd name="T5" fmla="*/ 7 h 8"/>
                  <a:gd name="T6" fmla="*/ 12 w 13"/>
                  <a:gd name="T7" fmla="*/ 7 h 8"/>
                  <a:gd name="T8" fmla="*/ 10 w 13"/>
                  <a:gd name="T9" fmla="*/ 8 h 8"/>
                  <a:gd name="T10" fmla="*/ 1 w 13"/>
                  <a:gd name="T11" fmla="*/ 3 h 8"/>
                  <a:gd name="T12" fmla="*/ 1 w 13"/>
                  <a:gd name="T13" fmla="*/ 1 h 8"/>
                  <a:gd name="T14" fmla="*/ 3 w 13"/>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8">
                    <a:moveTo>
                      <a:pt x="3" y="0"/>
                    </a:moveTo>
                    <a:cubicBezTo>
                      <a:pt x="12" y="5"/>
                      <a:pt x="12" y="5"/>
                      <a:pt x="12" y="5"/>
                    </a:cubicBezTo>
                    <a:cubicBezTo>
                      <a:pt x="12" y="6"/>
                      <a:pt x="13" y="7"/>
                      <a:pt x="12" y="7"/>
                    </a:cubicBezTo>
                    <a:cubicBezTo>
                      <a:pt x="12" y="7"/>
                      <a:pt x="12" y="7"/>
                      <a:pt x="12" y="7"/>
                    </a:cubicBezTo>
                    <a:cubicBezTo>
                      <a:pt x="12" y="8"/>
                      <a:pt x="11" y="8"/>
                      <a:pt x="10" y="8"/>
                    </a:cubicBezTo>
                    <a:cubicBezTo>
                      <a:pt x="1" y="3"/>
                      <a:pt x="1" y="3"/>
                      <a:pt x="1" y="3"/>
                    </a:cubicBezTo>
                    <a:cubicBezTo>
                      <a:pt x="0" y="2"/>
                      <a:pt x="0" y="1"/>
                      <a:pt x="1" y="1"/>
                    </a:cubicBezTo>
                    <a:cubicBezTo>
                      <a:pt x="1" y="0"/>
                      <a:pt x="2" y="0"/>
                      <a:pt x="3"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îŝḷîḓe"/>
              <p:cNvSpPr/>
              <p:nvPr/>
            </p:nvSpPr>
            <p:spPr bwMode="auto">
              <a:xfrm>
                <a:off x="3122" y="2607"/>
                <a:ext cx="18" cy="11"/>
              </a:xfrm>
              <a:custGeom>
                <a:avLst/>
                <a:gdLst>
                  <a:gd name="T0" fmla="*/ 9 w 12"/>
                  <a:gd name="T1" fmla="*/ 4 h 7"/>
                  <a:gd name="T2" fmla="*/ 4 w 12"/>
                  <a:gd name="T3" fmla="*/ 2 h 7"/>
                  <a:gd name="T4" fmla="*/ 1 w 12"/>
                  <a:gd name="T5" fmla="*/ 0 h 7"/>
                  <a:gd name="T6" fmla="*/ 1 w 12"/>
                  <a:gd name="T7" fmla="*/ 2 h 7"/>
                  <a:gd name="T8" fmla="*/ 3 w 12"/>
                  <a:gd name="T9" fmla="*/ 3 h 7"/>
                  <a:gd name="T10" fmla="*/ 8 w 12"/>
                  <a:gd name="T11" fmla="*/ 6 h 7"/>
                  <a:gd name="T12" fmla="*/ 10 w 12"/>
                  <a:gd name="T13" fmla="*/ 7 h 7"/>
                  <a:gd name="T14" fmla="*/ 12 w 12"/>
                  <a:gd name="T15" fmla="*/ 6 h 7"/>
                  <a:gd name="T16" fmla="*/ 9 w 12"/>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7">
                    <a:moveTo>
                      <a:pt x="9" y="4"/>
                    </a:moveTo>
                    <a:cubicBezTo>
                      <a:pt x="4" y="2"/>
                      <a:pt x="4" y="2"/>
                      <a:pt x="4" y="2"/>
                    </a:cubicBezTo>
                    <a:cubicBezTo>
                      <a:pt x="1" y="0"/>
                      <a:pt x="1" y="0"/>
                      <a:pt x="1" y="0"/>
                    </a:cubicBezTo>
                    <a:cubicBezTo>
                      <a:pt x="0" y="0"/>
                      <a:pt x="0" y="1"/>
                      <a:pt x="1" y="2"/>
                    </a:cubicBezTo>
                    <a:cubicBezTo>
                      <a:pt x="3" y="3"/>
                      <a:pt x="3" y="3"/>
                      <a:pt x="3" y="3"/>
                    </a:cubicBezTo>
                    <a:cubicBezTo>
                      <a:pt x="8" y="6"/>
                      <a:pt x="8" y="6"/>
                      <a:pt x="8" y="6"/>
                    </a:cubicBezTo>
                    <a:cubicBezTo>
                      <a:pt x="10" y="7"/>
                      <a:pt x="10" y="7"/>
                      <a:pt x="10" y="7"/>
                    </a:cubicBezTo>
                    <a:cubicBezTo>
                      <a:pt x="11" y="7"/>
                      <a:pt x="12" y="7"/>
                      <a:pt x="12" y="6"/>
                    </a:cubicBezTo>
                    <a:lnTo>
                      <a:pt x="9" y="4"/>
                    </a:lnTo>
                    <a:close/>
                  </a:path>
                </a:pathLst>
              </a:custGeom>
              <a:solidFill>
                <a:srgbClr val="BBCB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i$lidè"/>
              <p:cNvSpPr/>
              <p:nvPr/>
            </p:nvSpPr>
            <p:spPr bwMode="auto">
              <a:xfrm>
                <a:off x="3122" y="2632"/>
                <a:ext cx="11" cy="9"/>
              </a:xfrm>
              <a:custGeom>
                <a:avLst/>
                <a:gdLst>
                  <a:gd name="T0" fmla="*/ 5 w 7"/>
                  <a:gd name="T1" fmla="*/ 0 h 6"/>
                  <a:gd name="T2" fmla="*/ 6 w 7"/>
                  <a:gd name="T3" fmla="*/ 4 h 6"/>
                  <a:gd name="T4" fmla="*/ 2 w 7"/>
                  <a:gd name="T5" fmla="*/ 6 h 6"/>
                  <a:gd name="T6" fmla="*/ 1 w 7"/>
                  <a:gd name="T7" fmla="*/ 2 h 6"/>
                  <a:gd name="T8" fmla="*/ 5 w 7"/>
                  <a:gd name="T9" fmla="*/ 0 h 6"/>
                </a:gdLst>
                <a:ahLst/>
                <a:cxnLst>
                  <a:cxn ang="0">
                    <a:pos x="T0" y="T1"/>
                  </a:cxn>
                  <a:cxn ang="0">
                    <a:pos x="T2" y="T3"/>
                  </a:cxn>
                  <a:cxn ang="0">
                    <a:pos x="T4" y="T5"/>
                  </a:cxn>
                  <a:cxn ang="0">
                    <a:pos x="T6" y="T7"/>
                  </a:cxn>
                  <a:cxn ang="0">
                    <a:pos x="T8" y="T9"/>
                  </a:cxn>
                </a:cxnLst>
                <a:rect l="0" t="0" r="r" b="b"/>
                <a:pathLst>
                  <a:path w="7" h="6">
                    <a:moveTo>
                      <a:pt x="5" y="0"/>
                    </a:moveTo>
                    <a:cubicBezTo>
                      <a:pt x="6" y="1"/>
                      <a:pt x="7" y="3"/>
                      <a:pt x="6" y="4"/>
                    </a:cubicBezTo>
                    <a:cubicBezTo>
                      <a:pt x="5" y="6"/>
                      <a:pt x="3" y="6"/>
                      <a:pt x="2" y="6"/>
                    </a:cubicBezTo>
                    <a:cubicBezTo>
                      <a:pt x="0" y="5"/>
                      <a:pt x="0" y="3"/>
                      <a:pt x="1" y="2"/>
                    </a:cubicBezTo>
                    <a:cubicBezTo>
                      <a:pt x="2" y="0"/>
                      <a:pt x="3" y="0"/>
                      <a:pt x="5" y="0"/>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îsḻiḓê"/>
              <p:cNvSpPr/>
              <p:nvPr/>
            </p:nvSpPr>
            <p:spPr bwMode="auto">
              <a:xfrm>
                <a:off x="3123" y="2633"/>
                <a:ext cx="8" cy="8"/>
              </a:xfrm>
              <a:custGeom>
                <a:avLst/>
                <a:gdLst>
                  <a:gd name="T0" fmla="*/ 5 w 5"/>
                  <a:gd name="T1" fmla="*/ 2 h 5"/>
                  <a:gd name="T2" fmla="*/ 5 w 5"/>
                  <a:gd name="T3" fmla="*/ 3 h 5"/>
                  <a:gd name="T4" fmla="*/ 1 w 5"/>
                  <a:gd name="T5" fmla="*/ 5 h 5"/>
                  <a:gd name="T6" fmla="*/ 0 w 5"/>
                  <a:gd name="T7" fmla="*/ 3 h 5"/>
                  <a:gd name="T8" fmla="*/ 0 w 5"/>
                  <a:gd name="T9" fmla="*/ 1 h 5"/>
                  <a:gd name="T10" fmla="*/ 4 w 5"/>
                  <a:gd name="T11" fmla="*/ 0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5" y="3"/>
                      <a:pt x="5" y="3"/>
                    </a:cubicBezTo>
                    <a:cubicBezTo>
                      <a:pt x="4" y="5"/>
                      <a:pt x="2" y="5"/>
                      <a:pt x="1" y="5"/>
                    </a:cubicBezTo>
                    <a:cubicBezTo>
                      <a:pt x="0" y="4"/>
                      <a:pt x="0" y="4"/>
                      <a:pt x="0" y="3"/>
                    </a:cubicBezTo>
                    <a:cubicBezTo>
                      <a:pt x="0" y="2"/>
                      <a:pt x="0" y="2"/>
                      <a:pt x="0" y="1"/>
                    </a:cubicBezTo>
                    <a:cubicBezTo>
                      <a:pt x="1" y="0"/>
                      <a:pt x="3" y="0"/>
                      <a:pt x="4" y="0"/>
                    </a:cubicBezTo>
                    <a:cubicBezTo>
                      <a:pt x="5" y="1"/>
                      <a:pt x="5" y="1"/>
                      <a:pt x="5" y="2"/>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í$liḑe"/>
              <p:cNvSpPr/>
              <p:nvPr/>
            </p:nvSpPr>
            <p:spPr bwMode="auto">
              <a:xfrm>
                <a:off x="3109" y="2625"/>
                <a:ext cx="20" cy="15"/>
              </a:xfrm>
              <a:custGeom>
                <a:avLst/>
                <a:gdLst>
                  <a:gd name="T0" fmla="*/ 3 w 13"/>
                  <a:gd name="T1" fmla="*/ 0 h 9"/>
                  <a:gd name="T2" fmla="*/ 12 w 13"/>
                  <a:gd name="T3" fmla="*/ 5 h 9"/>
                  <a:gd name="T4" fmla="*/ 12 w 13"/>
                  <a:gd name="T5" fmla="*/ 8 h 9"/>
                  <a:gd name="T6" fmla="*/ 12 w 13"/>
                  <a:gd name="T7" fmla="*/ 8 h 9"/>
                  <a:gd name="T8" fmla="*/ 10 w 13"/>
                  <a:gd name="T9" fmla="*/ 8 h 9"/>
                  <a:gd name="T10" fmla="*/ 1 w 13"/>
                  <a:gd name="T11" fmla="*/ 3 h 9"/>
                  <a:gd name="T12" fmla="*/ 1 w 13"/>
                  <a:gd name="T13" fmla="*/ 1 h 9"/>
                  <a:gd name="T14" fmla="*/ 1 w 13"/>
                  <a:gd name="T15" fmla="*/ 1 h 9"/>
                  <a:gd name="T16" fmla="*/ 3 w 13"/>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3" y="0"/>
                    </a:moveTo>
                    <a:cubicBezTo>
                      <a:pt x="12" y="5"/>
                      <a:pt x="12" y="5"/>
                      <a:pt x="12" y="5"/>
                    </a:cubicBezTo>
                    <a:cubicBezTo>
                      <a:pt x="13" y="6"/>
                      <a:pt x="13" y="7"/>
                      <a:pt x="12" y="8"/>
                    </a:cubicBezTo>
                    <a:cubicBezTo>
                      <a:pt x="12" y="8"/>
                      <a:pt x="12" y="8"/>
                      <a:pt x="12" y="8"/>
                    </a:cubicBezTo>
                    <a:cubicBezTo>
                      <a:pt x="12" y="8"/>
                      <a:pt x="11" y="9"/>
                      <a:pt x="10" y="8"/>
                    </a:cubicBezTo>
                    <a:cubicBezTo>
                      <a:pt x="1" y="3"/>
                      <a:pt x="1" y="3"/>
                      <a:pt x="1" y="3"/>
                    </a:cubicBezTo>
                    <a:cubicBezTo>
                      <a:pt x="1" y="3"/>
                      <a:pt x="0" y="2"/>
                      <a:pt x="1" y="1"/>
                    </a:cubicBezTo>
                    <a:cubicBezTo>
                      <a:pt x="1" y="1"/>
                      <a:pt x="1" y="1"/>
                      <a:pt x="1" y="1"/>
                    </a:cubicBezTo>
                    <a:cubicBezTo>
                      <a:pt x="1" y="0"/>
                      <a:pt x="2" y="0"/>
                      <a:pt x="3"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íşḻíḍé"/>
              <p:cNvSpPr/>
              <p:nvPr/>
            </p:nvSpPr>
            <p:spPr bwMode="auto">
              <a:xfrm>
                <a:off x="3109" y="2627"/>
                <a:ext cx="19" cy="13"/>
              </a:xfrm>
              <a:custGeom>
                <a:avLst/>
                <a:gdLst>
                  <a:gd name="T0" fmla="*/ 9 w 12"/>
                  <a:gd name="T1" fmla="*/ 5 h 8"/>
                  <a:gd name="T2" fmla="*/ 4 w 12"/>
                  <a:gd name="T3" fmla="*/ 2 h 8"/>
                  <a:gd name="T4" fmla="*/ 1 w 12"/>
                  <a:gd name="T5" fmla="*/ 0 h 8"/>
                  <a:gd name="T6" fmla="*/ 1 w 12"/>
                  <a:gd name="T7" fmla="*/ 2 h 8"/>
                  <a:gd name="T8" fmla="*/ 4 w 12"/>
                  <a:gd name="T9" fmla="*/ 3 h 8"/>
                  <a:gd name="T10" fmla="*/ 8 w 12"/>
                  <a:gd name="T11" fmla="*/ 6 h 8"/>
                  <a:gd name="T12" fmla="*/ 10 w 12"/>
                  <a:gd name="T13" fmla="*/ 7 h 8"/>
                  <a:gd name="T14" fmla="*/ 12 w 12"/>
                  <a:gd name="T15" fmla="*/ 7 h 8"/>
                  <a:gd name="T16" fmla="*/ 9 w 12"/>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
                    <a:moveTo>
                      <a:pt x="9" y="5"/>
                    </a:moveTo>
                    <a:cubicBezTo>
                      <a:pt x="4" y="2"/>
                      <a:pt x="4" y="2"/>
                      <a:pt x="4" y="2"/>
                    </a:cubicBezTo>
                    <a:cubicBezTo>
                      <a:pt x="1" y="0"/>
                      <a:pt x="1" y="0"/>
                      <a:pt x="1" y="0"/>
                    </a:cubicBezTo>
                    <a:cubicBezTo>
                      <a:pt x="0" y="1"/>
                      <a:pt x="1" y="2"/>
                      <a:pt x="1" y="2"/>
                    </a:cubicBezTo>
                    <a:cubicBezTo>
                      <a:pt x="4" y="3"/>
                      <a:pt x="4" y="3"/>
                      <a:pt x="4" y="3"/>
                    </a:cubicBezTo>
                    <a:cubicBezTo>
                      <a:pt x="8" y="6"/>
                      <a:pt x="8" y="6"/>
                      <a:pt x="8" y="6"/>
                    </a:cubicBezTo>
                    <a:cubicBezTo>
                      <a:pt x="10" y="7"/>
                      <a:pt x="10" y="7"/>
                      <a:pt x="10" y="7"/>
                    </a:cubicBezTo>
                    <a:cubicBezTo>
                      <a:pt x="11" y="8"/>
                      <a:pt x="12" y="7"/>
                      <a:pt x="12" y="7"/>
                    </a:cubicBezTo>
                    <a:lnTo>
                      <a:pt x="9" y="5"/>
                    </a:lnTo>
                    <a:close/>
                  </a:path>
                </a:pathLst>
              </a:custGeom>
              <a:solidFill>
                <a:srgbClr val="BBCB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íSľíḓé"/>
              <p:cNvSpPr/>
              <p:nvPr/>
            </p:nvSpPr>
            <p:spPr bwMode="auto">
              <a:xfrm>
                <a:off x="3109" y="2652"/>
                <a:ext cx="11" cy="11"/>
              </a:xfrm>
              <a:custGeom>
                <a:avLst/>
                <a:gdLst>
                  <a:gd name="T0" fmla="*/ 5 w 7"/>
                  <a:gd name="T1" fmla="*/ 1 h 7"/>
                  <a:gd name="T2" fmla="*/ 6 w 7"/>
                  <a:gd name="T3" fmla="*/ 5 h 7"/>
                  <a:gd name="T4" fmla="*/ 2 w 7"/>
                  <a:gd name="T5" fmla="*/ 6 h 7"/>
                  <a:gd name="T6" fmla="*/ 1 w 7"/>
                  <a:gd name="T7" fmla="*/ 2 h 7"/>
                  <a:gd name="T8" fmla="*/ 5 w 7"/>
                  <a:gd name="T9" fmla="*/ 1 h 7"/>
                </a:gdLst>
                <a:ahLst/>
                <a:cxnLst>
                  <a:cxn ang="0">
                    <a:pos x="T0" y="T1"/>
                  </a:cxn>
                  <a:cxn ang="0">
                    <a:pos x="T2" y="T3"/>
                  </a:cxn>
                  <a:cxn ang="0">
                    <a:pos x="T4" y="T5"/>
                  </a:cxn>
                  <a:cxn ang="0">
                    <a:pos x="T6" y="T7"/>
                  </a:cxn>
                  <a:cxn ang="0">
                    <a:pos x="T8" y="T9"/>
                  </a:cxn>
                </a:cxnLst>
                <a:rect l="0" t="0" r="r" b="b"/>
                <a:pathLst>
                  <a:path w="7" h="7">
                    <a:moveTo>
                      <a:pt x="5" y="1"/>
                    </a:moveTo>
                    <a:cubicBezTo>
                      <a:pt x="6" y="2"/>
                      <a:pt x="7" y="3"/>
                      <a:pt x="6" y="5"/>
                    </a:cubicBezTo>
                    <a:cubicBezTo>
                      <a:pt x="5" y="6"/>
                      <a:pt x="3" y="7"/>
                      <a:pt x="2" y="6"/>
                    </a:cubicBezTo>
                    <a:cubicBezTo>
                      <a:pt x="1" y="5"/>
                      <a:pt x="0" y="3"/>
                      <a:pt x="1" y="2"/>
                    </a:cubicBezTo>
                    <a:cubicBezTo>
                      <a:pt x="2" y="0"/>
                      <a:pt x="4" y="0"/>
                      <a:pt x="5" y="1"/>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ísḷïḋê"/>
              <p:cNvSpPr/>
              <p:nvPr/>
            </p:nvSpPr>
            <p:spPr bwMode="auto">
              <a:xfrm>
                <a:off x="3111" y="2654"/>
                <a:ext cx="7" cy="9"/>
              </a:xfrm>
              <a:custGeom>
                <a:avLst/>
                <a:gdLst>
                  <a:gd name="T0" fmla="*/ 5 w 5"/>
                  <a:gd name="T1" fmla="*/ 2 h 6"/>
                  <a:gd name="T2" fmla="*/ 5 w 5"/>
                  <a:gd name="T3" fmla="*/ 4 h 6"/>
                  <a:gd name="T4" fmla="*/ 1 w 5"/>
                  <a:gd name="T5" fmla="*/ 5 h 6"/>
                  <a:gd name="T6" fmla="*/ 0 w 5"/>
                  <a:gd name="T7" fmla="*/ 3 h 6"/>
                  <a:gd name="T8" fmla="*/ 0 w 5"/>
                  <a:gd name="T9" fmla="*/ 2 h 6"/>
                  <a:gd name="T10" fmla="*/ 4 w 5"/>
                  <a:gd name="T11" fmla="*/ 1 h 6"/>
                  <a:gd name="T12" fmla="*/ 5 w 5"/>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5" y="2"/>
                    </a:moveTo>
                    <a:cubicBezTo>
                      <a:pt x="5" y="3"/>
                      <a:pt x="5" y="3"/>
                      <a:pt x="5" y="4"/>
                    </a:cubicBezTo>
                    <a:cubicBezTo>
                      <a:pt x="4" y="5"/>
                      <a:pt x="2" y="6"/>
                      <a:pt x="1" y="5"/>
                    </a:cubicBezTo>
                    <a:cubicBezTo>
                      <a:pt x="0" y="4"/>
                      <a:pt x="0" y="4"/>
                      <a:pt x="0" y="3"/>
                    </a:cubicBezTo>
                    <a:cubicBezTo>
                      <a:pt x="0" y="3"/>
                      <a:pt x="0" y="2"/>
                      <a:pt x="0" y="2"/>
                    </a:cubicBezTo>
                    <a:cubicBezTo>
                      <a:pt x="1" y="0"/>
                      <a:pt x="3" y="0"/>
                      <a:pt x="4" y="1"/>
                    </a:cubicBezTo>
                    <a:cubicBezTo>
                      <a:pt x="5" y="1"/>
                      <a:pt x="5" y="2"/>
                      <a:pt x="5" y="2"/>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ïṩḷiḑê"/>
              <p:cNvSpPr/>
              <p:nvPr/>
            </p:nvSpPr>
            <p:spPr bwMode="auto">
              <a:xfrm>
                <a:off x="3098" y="2646"/>
                <a:ext cx="19" cy="14"/>
              </a:xfrm>
              <a:custGeom>
                <a:avLst/>
                <a:gdLst>
                  <a:gd name="T0" fmla="*/ 2 w 12"/>
                  <a:gd name="T1" fmla="*/ 1 h 9"/>
                  <a:gd name="T2" fmla="*/ 11 w 12"/>
                  <a:gd name="T3" fmla="*/ 6 h 9"/>
                  <a:gd name="T4" fmla="*/ 12 w 12"/>
                  <a:gd name="T5" fmla="*/ 8 h 9"/>
                  <a:gd name="T6" fmla="*/ 12 w 12"/>
                  <a:gd name="T7" fmla="*/ 8 h 9"/>
                  <a:gd name="T8" fmla="*/ 9 w 12"/>
                  <a:gd name="T9" fmla="*/ 8 h 9"/>
                  <a:gd name="T10" fmla="*/ 1 w 12"/>
                  <a:gd name="T11" fmla="*/ 3 h 9"/>
                  <a:gd name="T12" fmla="*/ 0 w 12"/>
                  <a:gd name="T13" fmla="*/ 1 h 9"/>
                  <a:gd name="T14" fmla="*/ 2 w 12"/>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2" y="1"/>
                    </a:moveTo>
                    <a:cubicBezTo>
                      <a:pt x="11" y="6"/>
                      <a:pt x="11" y="6"/>
                      <a:pt x="11" y="6"/>
                    </a:cubicBezTo>
                    <a:cubicBezTo>
                      <a:pt x="12" y="6"/>
                      <a:pt x="12" y="7"/>
                      <a:pt x="12" y="8"/>
                    </a:cubicBezTo>
                    <a:cubicBezTo>
                      <a:pt x="12" y="8"/>
                      <a:pt x="12" y="8"/>
                      <a:pt x="12" y="8"/>
                    </a:cubicBezTo>
                    <a:cubicBezTo>
                      <a:pt x="11" y="9"/>
                      <a:pt x="10" y="9"/>
                      <a:pt x="9" y="8"/>
                    </a:cubicBezTo>
                    <a:cubicBezTo>
                      <a:pt x="1" y="3"/>
                      <a:pt x="1" y="3"/>
                      <a:pt x="1" y="3"/>
                    </a:cubicBezTo>
                    <a:cubicBezTo>
                      <a:pt x="0" y="3"/>
                      <a:pt x="0" y="2"/>
                      <a:pt x="0" y="1"/>
                    </a:cubicBezTo>
                    <a:cubicBezTo>
                      <a:pt x="0" y="0"/>
                      <a:pt x="1" y="0"/>
                      <a:pt x="2" y="1"/>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iṩľíḓè"/>
              <p:cNvSpPr/>
              <p:nvPr/>
            </p:nvSpPr>
            <p:spPr bwMode="auto">
              <a:xfrm>
                <a:off x="3098" y="2647"/>
                <a:ext cx="19" cy="13"/>
              </a:xfrm>
              <a:custGeom>
                <a:avLst/>
                <a:gdLst>
                  <a:gd name="T0" fmla="*/ 8 w 12"/>
                  <a:gd name="T1" fmla="*/ 5 h 8"/>
                  <a:gd name="T2" fmla="*/ 4 w 12"/>
                  <a:gd name="T3" fmla="*/ 2 h 8"/>
                  <a:gd name="T4" fmla="*/ 0 w 12"/>
                  <a:gd name="T5" fmla="*/ 0 h 8"/>
                  <a:gd name="T6" fmla="*/ 1 w 12"/>
                  <a:gd name="T7" fmla="*/ 2 h 8"/>
                  <a:gd name="T8" fmla="*/ 3 w 12"/>
                  <a:gd name="T9" fmla="*/ 4 h 8"/>
                  <a:gd name="T10" fmla="*/ 8 w 12"/>
                  <a:gd name="T11" fmla="*/ 6 h 8"/>
                  <a:gd name="T12" fmla="*/ 9 w 12"/>
                  <a:gd name="T13" fmla="*/ 7 h 8"/>
                  <a:gd name="T14" fmla="*/ 12 w 12"/>
                  <a:gd name="T15" fmla="*/ 7 h 8"/>
                  <a:gd name="T16" fmla="*/ 8 w 12"/>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
                    <a:moveTo>
                      <a:pt x="8" y="5"/>
                    </a:moveTo>
                    <a:cubicBezTo>
                      <a:pt x="4" y="2"/>
                      <a:pt x="4" y="2"/>
                      <a:pt x="4" y="2"/>
                    </a:cubicBezTo>
                    <a:cubicBezTo>
                      <a:pt x="0" y="0"/>
                      <a:pt x="0" y="0"/>
                      <a:pt x="0" y="0"/>
                    </a:cubicBezTo>
                    <a:cubicBezTo>
                      <a:pt x="0" y="1"/>
                      <a:pt x="0" y="2"/>
                      <a:pt x="1" y="2"/>
                    </a:cubicBezTo>
                    <a:cubicBezTo>
                      <a:pt x="3" y="4"/>
                      <a:pt x="3" y="4"/>
                      <a:pt x="3" y="4"/>
                    </a:cubicBezTo>
                    <a:cubicBezTo>
                      <a:pt x="8" y="6"/>
                      <a:pt x="8" y="6"/>
                      <a:pt x="8" y="6"/>
                    </a:cubicBezTo>
                    <a:cubicBezTo>
                      <a:pt x="9" y="7"/>
                      <a:pt x="9" y="7"/>
                      <a:pt x="9" y="7"/>
                    </a:cubicBezTo>
                    <a:cubicBezTo>
                      <a:pt x="10" y="8"/>
                      <a:pt x="11" y="8"/>
                      <a:pt x="12" y="7"/>
                    </a:cubicBezTo>
                    <a:lnTo>
                      <a:pt x="8" y="5"/>
                    </a:lnTo>
                    <a:close/>
                  </a:path>
                </a:pathLst>
              </a:custGeom>
              <a:solidFill>
                <a:srgbClr val="BBCB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íṩ1íḍé"/>
              <p:cNvSpPr/>
              <p:nvPr/>
            </p:nvSpPr>
            <p:spPr bwMode="auto">
              <a:xfrm>
                <a:off x="3097" y="2672"/>
                <a:ext cx="10" cy="11"/>
              </a:xfrm>
              <a:custGeom>
                <a:avLst/>
                <a:gdLst>
                  <a:gd name="T0" fmla="*/ 5 w 7"/>
                  <a:gd name="T1" fmla="*/ 1 h 7"/>
                  <a:gd name="T2" fmla="*/ 6 w 7"/>
                  <a:gd name="T3" fmla="*/ 5 h 7"/>
                  <a:gd name="T4" fmla="*/ 2 w 7"/>
                  <a:gd name="T5" fmla="*/ 6 h 7"/>
                  <a:gd name="T6" fmla="*/ 1 w 7"/>
                  <a:gd name="T7" fmla="*/ 2 h 7"/>
                  <a:gd name="T8" fmla="*/ 5 w 7"/>
                  <a:gd name="T9" fmla="*/ 1 h 7"/>
                </a:gdLst>
                <a:ahLst/>
                <a:cxnLst>
                  <a:cxn ang="0">
                    <a:pos x="T0" y="T1"/>
                  </a:cxn>
                  <a:cxn ang="0">
                    <a:pos x="T2" y="T3"/>
                  </a:cxn>
                  <a:cxn ang="0">
                    <a:pos x="T4" y="T5"/>
                  </a:cxn>
                  <a:cxn ang="0">
                    <a:pos x="T6" y="T7"/>
                  </a:cxn>
                  <a:cxn ang="0">
                    <a:pos x="T8" y="T9"/>
                  </a:cxn>
                </a:cxnLst>
                <a:rect l="0" t="0" r="r" b="b"/>
                <a:pathLst>
                  <a:path w="7" h="7">
                    <a:moveTo>
                      <a:pt x="5" y="1"/>
                    </a:moveTo>
                    <a:cubicBezTo>
                      <a:pt x="6" y="2"/>
                      <a:pt x="7" y="4"/>
                      <a:pt x="6" y="5"/>
                    </a:cubicBezTo>
                    <a:cubicBezTo>
                      <a:pt x="5" y="6"/>
                      <a:pt x="4" y="7"/>
                      <a:pt x="2" y="6"/>
                    </a:cubicBezTo>
                    <a:cubicBezTo>
                      <a:pt x="1" y="5"/>
                      <a:pt x="0" y="4"/>
                      <a:pt x="1" y="2"/>
                    </a:cubicBezTo>
                    <a:cubicBezTo>
                      <a:pt x="2" y="1"/>
                      <a:pt x="4" y="0"/>
                      <a:pt x="5" y="1"/>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íṣḷîḑe"/>
              <p:cNvSpPr/>
              <p:nvPr/>
            </p:nvSpPr>
            <p:spPr bwMode="auto">
              <a:xfrm>
                <a:off x="3098" y="2674"/>
                <a:ext cx="9" cy="9"/>
              </a:xfrm>
              <a:custGeom>
                <a:avLst/>
                <a:gdLst>
                  <a:gd name="T0" fmla="*/ 6 w 6"/>
                  <a:gd name="T1" fmla="*/ 3 h 6"/>
                  <a:gd name="T2" fmla="*/ 5 w 6"/>
                  <a:gd name="T3" fmla="*/ 4 h 6"/>
                  <a:gd name="T4" fmla="*/ 1 w 6"/>
                  <a:gd name="T5" fmla="*/ 5 h 6"/>
                  <a:gd name="T6" fmla="*/ 0 w 6"/>
                  <a:gd name="T7" fmla="*/ 4 h 6"/>
                  <a:gd name="T8" fmla="*/ 0 w 6"/>
                  <a:gd name="T9" fmla="*/ 2 h 6"/>
                  <a:gd name="T10" fmla="*/ 4 w 6"/>
                  <a:gd name="T11" fmla="*/ 1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6" y="3"/>
                      <a:pt x="5" y="4"/>
                      <a:pt x="5" y="4"/>
                    </a:cubicBezTo>
                    <a:cubicBezTo>
                      <a:pt x="4" y="5"/>
                      <a:pt x="3" y="6"/>
                      <a:pt x="1" y="5"/>
                    </a:cubicBezTo>
                    <a:cubicBezTo>
                      <a:pt x="1" y="5"/>
                      <a:pt x="0" y="4"/>
                      <a:pt x="0" y="4"/>
                    </a:cubicBezTo>
                    <a:cubicBezTo>
                      <a:pt x="0" y="3"/>
                      <a:pt x="0" y="3"/>
                      <a:pt x="0" y="2"/>
                    </a:cubicBezTo>
                    <a:cubicBezTo>
                      <a:pt x="1" y="1"/>
                      <a:pt x="3" y="0"/>
                      <a:pt x="4" y="1"/>
                    </a:cubicBezTo>
                    <a:cubicBezTo>
                      <a:pt x="5" y="1"/>
                      <a:pt x="5" y="2"/>
                      <a:pt x="6" y="3"/>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iśľíḓé"/>
              <p:cNvSpPr/>
              <p:nvPr/>
            </p:nvSpPr>
            <p:spPr bwMode="auto">
              <a:xfrm>
                <a:off x="3086" y="2668"/>
                <a:ext cx="18" cy="12"/>
              </a:xfrm>
              <a:custGeom>
                <a:avLst/>
                <a:gdLst>
                  <a:gd name="T0" fmla="*/ 2 w 12"/>
                  <a:gd name="T1" fmla="*/ 0 h 8"/>
                  <a:gd name="T2" fmla="*/ 11 w 12"/>
                  <a:gd name="T3" fmla="*/ 5 h 8"/>
                  <a:gd name="T4" fmla="*/ 12 w 12"/>
                  <a:gd name="T5" fmla="*/ 7 h 8"/>
                  <a:gd name="T6" fmla="*/ 10 w 12"/>
                  <a:gd name="T7" fmla="*/ 8 h 8"/>
                  <a:gd name="T8" fmla="*/ 1 w 12"/>
                  <a:gd name="T9" fmla="*/ 3 h 8"/>
                  <a:gd name="T10" fmla="*/ 0 w 12"/>
                  <a:gd name="T11" fmla="*/ 1 h 8"/>
                  <a:gd name="T12" fmla="*/ 0 w 12"/>
                  <a:gd name="T13" fmla="*/ 1 h 8"/>
                  <a:gd name="T14" fmla="*/ 2 w 12"/>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8">
                    <a:moveTo>
                      <a:pt x="2" y="0"/>
                    </a:moveTo>
                    <a:cubicBezTo>
                      <a:pt x="11" y="5"/>
                      <a:pt x="11" y="5"/>
                      <a:pt x="11" y="5"/>
                    </a:cubicBezTo>
                    <a:cubicBezTo>
                      <a:pt x="12" y="6"/>
                      <a:pt x="12" y="7"/>
                      <a:pt x="12" y="7"/>
                    </a:cubicBezTo>
                    <a:cubicBezTo>
                      <a:pt x="11" y="8"/>
                      <a:pt x="10" y="8"/>
                      <a:pt x="10" y="8"/>
                    </a:cubicBezTo>
                    <a:cubicBezTo>
                      <a:pt x="1" y="3"/>
                      <a:pt x="1" y="3"/>
                      <a:pt x="1" y="3"/>
                    </a:cubicBezTo>
                    <a:cubicBezTo>
                      <a:pt x="0" y="2"/>
                      <a:pt x="0" y="1"/>
                      <a:pt x="0" y="1"/>
                    </a:cubicBezTo>
                    <a:cubicBezTo>
                      <a:pt x="0" y="1"/>
                      <a:pt x="0" y="1"/>
                      <a:pt x="0" y="1"/>
                    </a:cubicBezTo>
                    <a:cubicBezTo>
                      <a:pt x="1" y="0"/>
                      <a:pt x="2" y="0"/>
                      <a:pt x="2"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iṥḻíḋe"/>
              <p:cNvSpPr/>
              <p:nvPr/>
            </p:nvSpPr>
            <p:spPr bwMode="auto">
              <a:xfrm>
                <a:off x="3086" y="2669"/>
                <a:ext cx="18" cy="11"/>
              </a:xfrm>
              <a:custGeom>
                <a:avLst/>
                <a:gdLst>
                  <a:gd name="T0" fmla="*/ 8 w 12"/>
                  <a:gd name="T1" fmla="*/ 4 h 7"/>
                  <a:gd name="T2" fmla="*/ 4 w 12"/>
                  <a:gd name="T3" fmla="*/ 2 h 7"/>
                  <a:gd name="T4" fmla="*/ 0 w 12"/>
                  <a:gd name="T5" fmla="*/ 0 h 7"/>
                  <a:gd name="T6" fmla="*/ 1 w 12"/>
                  <a:gd name="T7" fmla="*/ 2 h 7"/>
                  <a:gd name="T8" fmla="*/ 3 w 12"/>
                  <a:gd name="T9" fmla="*/ 3 h 7"/>
                  <a:gd name="T10" fmla="*/ 8 w 12"/>
                  <a:gd name="T11" fmla="*/ 6 h 7"/>
                  <a:gd name="T12" fmla="*/ 10 w 12"/>
                  <a:gd name="T13" fmla="*/ 7 h 7"/>
                  <a:gd name="T14" fmla="*/ 12 w 12"/>
                  <a:gd name="T15" fmla="*/ 6 h 7"/>
                  <a:gd name="T16" fmla="*/ 8 w 12"/>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7">
                    <a:moveTo>
                      <a:pt x="8" y="4"/>
                    </a:moveTo>
                    <a:cubicBezTo>
                      <a:pt x="4" y="2"/>
                      <a:pt x="4" y="2"/>
                      <a:pt x="4" y="2"/>
                    </a:cubicBezTo>
                    <a:cubicBezTo>
                      <a:pt x="0" y="0"/>
                      <a:pt x="0" y="0"/>
                      <a:pt x="0" y="0"/>
                    </a:cubicBezTo>
                    <a:cubicBezTo>
                      <a:pt x="0" y="0"/>
                      <a:pt x="0" y="1"/>
                      <a:pt x="1" y="2"/>
                    </a:cubicBezTo>
                    <a:cubicBezTo>
                      <a:pt x="3" y="3"/>
                      <a:pt x="3" y="3"/>
                      <a:pt x="3" y="3"/>
                    </a:cubicBezTo>
                    <a:cubicBezTo>
                      <a:pt x="8" y="6"/>
                      <a:pt x="8" y="6"/>
                      <a:pt x="8" y="6"/>
                    </a:cubicBezTo>
                    <a:cubicBezTo>
                      <a:pt x="10" y="7"/>
                      <a:pt x="10" y="7"/>
                      <a:pt x="10" y="7"/>
                    </a:cubicBezTo>
                    <a:cubicBezTo>
                      <a:pt x="10" y="7"/>
                      <a:pt x="11" y="7"/>
                      <a:pt x="12" y="6"/>
                    </a:cubicBezTo>
                    <a:lnTo>
                      <a:pt x="8" y="4"/>
                    </a:lnTo>
                    <a:close/>
                  </a:path>
                </a:pathLst>
              </a:custGeom>
              <a:solidFill>
                <a:srgbClr val="BBCB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î$ľïḍê"/>
              <p:cNvSpPr/>
              <p:nvPr/>
            </p:nvSpPr>
            <p:spPr bwMode="auto">
              <a:xfrm>
                <a:off x="3084" y="2694"/>
                <a:ext cx="11" cy="10"/>
              </a:xfrm>
              <a:custGeom>
                <a:avLst/>
                <a:gdLst>
                  <a:gd name="T0" fmla="*/ 5 w 7"/>
                  <a:gd name="T1" fmla="*/ 0 h 6"/>
                  <a:gd name="T2" fmla="*/ 6 w 7"/>
                  <a:gd name="T3" fmla="*/ 4 h 6"/>
                  <a:gd name="T4" fmla="*/ 2 w 7"/>
                  <a:gd name="T5" fmla="*/ 5 h 6"/>
                  <a:gd name="T6" fmla="*/ 1 w 7"/>
                  <a:gd name="T7" fmla="*/ 1 h 6"/>
                  <a:gd name="T8" fmla="*/ 5 w 7"/>
                  <a:gd name="T9" fmla="*/ 0 h 6"/>
                </a:gdLst>
                <a:ahLst/>
                <a:cxnLst>
                  <a:cxn ang="0">
                    <a:pos x="T0" y="T1"/>
                  </a:cxn>
                  <a:cxn ang="0">
                    <a:pos x="T2" y="T3"/>
                  </a:cxn>
                  <a:cxn ang="0">
                    <a:pos x="T4" y="T5"/>
                  </a:cxn>
                  <a:cxn ang="0">
                    <a:pos x="T6" y="T7"/>
                  </a:cxn>
                  <a:cxn ang="0">
                    <a:pos x="T8" y="T9"/>
                  </a:cxn>
                </a:cxnLst>
                <a:rect l="0" t="0" r="r" b="b"/>
                <a:pathLst>
                  <a:path w="7" h="6">
                    <a:moveTo>
                      <a:pt x="5" y="0"/>
                    </a:moveTo>
                    <a:cubicBezTo>
                      <a:pt x="7" y="1"/>
                      <a:pt x="7" y="3"/>
                      <a:pt x="6" y="4"/>
                    </a:cubicBezTo>
                    <a:cubicBezTo>
                      <a:pt x="6" y="6"/>
                      <a:pt x="4" y="6"/>
                      <a:pt x="2" y="5"/>
                    </a:cubicBezTo>
                    <a:cubicBezTo>
                      <a:pt x="1" y="5"/>
                      <a:pt x="0" y="3"/>
                      <a:pt x="1" y="1"/>
                    </a:cubicBezTo>
                    <a:cubicBezTo>
                      <a:pt x="2" y="0"/>
                      <a:pt x="4" y="0"/>
                      <a:pt x="5" y="0"/>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iSlïďè"/>
              <p:cNvSpPr/>
              <p:nvPr/>
            </p:nvSpPr>
            <p:spPr bwMode="auto">
              <a:xfrm>
                <a:off x="3086" y="2696"/>
                <a:ext cx="9" cy="8"/>
              </a:xfrm>
              <a:custGeom>
                <a:avLst/>
                <a:gdLst>
                  <a:gd name="T0" fmla="*/ 6 w 6"/>
                  <a:gd name="T1" fmla="*/ 2 h 5"/>
                  <a:gd name="T2" fmla="*/ 5 w 6"/>
                  <a:gd name="T3" fmla="*/ 3 h 5"/>
                  <a:gd name="T4" fmla="*/ 1 w 6"/>
                  <a:gd name="T5" fmla="*/ 4 h 5"/>
                  <a:gd name="T6" fmla="*/ 0 w 6"/>
                  <a:gd name="T7" fmla="*/ 3 h 5"/>
                  <a:gd name="T8" fmla="*/ 0 w 6"/>
                  <a:gd name="T9" fmla="*/ 1 h 5"/>
                  <a:gd name="T10" fmla="*/ 4 w 6"/>
                  <a:gd name="T11" fmla="*/ 0 h 5"/>
                  <a:gd name="T12" fmla="*/ 6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6" y="2"/>
                    </a:moveTo>
                    <a:cubicBezTo>
                      <a:pt x="6" y="2"/>
                      <a:pt x="6" y="3"/>
                      <a:pt x="5" y="3"/>
                    </a:cubicBezTo>
                    <a:cubicBezTo>
                      <a:pt x="5" y="5"/>
                      <a:pt x="3" y="5"/>
                      <a:pt x="1" y="4"/>
                    </a:cubicBezTo>
                    <a:cubicBezTo>
                      <a:pt x="1" y="4"/>
                      <a:pt x="0" y="4"/>
                      <a:pt x="0" y="3"/>
                    </a:cubicBezTo>
                    <a:cubicBezTo>
                      <a:pt x="0" y="2"/>
                      <a:pt x="0" y="2"/>
                      <a:pt x="0" y="1"/>
                    </a:cubicBezTo>
                    <a:cubicBezTo>
                      <a:pt x="1" y="0"/>
                      <a:pt x="3" y="0"/>
                      <a:pt x="4" y="0"/>
                    </a:cubicBezTo>
                    <a:cubicBezTo>
                      <a:pt x="5" y="1"/>
                      <a:pt x="6" y="1"/>
                      <a:pt x="6" y="2"/>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 name="íšḷïḑé"/>
              <p:cNvSpPr/>
              <p:nvPr/>
            </p:nvSpPr>
            <p:spPr bwMode="auto">
              <a:xfrm>
                <a:off x="3073" y="2688"/>
                <a:ext cx="19" cy="14"/>
              </a:xfrm>
              <a:custGeom>
                <a:avLst/>
                <a:gdLst>
                  <a:gd name="T0" fmla="*/ 3 w 12"/>
                  <a:gd name="T1" fmla="*/ 0 h 9"/>
                  <a:gd name="T2" fmla="*/ 11 w 12"/>
                  <a:gd name="T3" fmla="*/ 5 h 9"/>
                  <a:gd name="T4" fmla="*/ 12 w 12"/>
                  <a:gd name="T5" fmla="*/ 8 h 9"/>
                  <a:gd name="T6" fmla="*/ 10 w 12"/>
                  <a:gd name="T7" fmla="*/ 8 h 9"/>
                  <a:gd name="T8" fmla="*/ 1 w 12"/>
                  <a:gd name="T9" fmla="*/ 3 h 9"/>
                  <a:gd name="T10" fmla="*/ 0 w 12"/>
                  <a:gd name="T11" fmla="*/ 1 h 9"/>
                  <a:gd name="T12" fmla="*/ 3 w 1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3" y="0"/>
                    </a:moveTo>
                    <a:cubicBezTo>
                      <a:pt x="11" y="5"/>
                      <a:pt x="11" y="5"/>
                      <a:pt x="11" y="5"/>
                    </a:cubicBezTo>
                    <a:cubicBezTo>
                      <a:pt x="12" y="6"/>
                      <a:pt x="12" y="7"/>
                      <a:pt x="12" y="8"/>
                    </a:cubicBezTo>
                    <a:cubicBezTo>
                      <a:pt x="11" y="8"/>
                      <a:pt x="10" y="9"/>
                      <a:pt x="10" y="8"/>
                    </a:cubicBezTo>
                    <a:cubicBezTo>
                      <a:pt x="1" y="3"/>
                      <a:pt x="1" y="3"/>
                      <a:pt x="1" y="3"/>
                    </a:cubicBezTo>
                    <a:cubicBezTo>
                      <a:pt x="0" y="3"/>
                      <a:pt x="0" y="2"/>
                      <a:pt x="0" y="1"/>
                    </a:cubicBezTo>
                    <a:cubicBezTo>
                      <a:pt x="1" y="0"/>
                      <a:pt x="2" y="0"/>
                      <a:pt x="3"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 name="i$ḻîde"/>
              <p:cNvSpPr/>
              <p:nvPr/>
            </p:nvSpPr>
            <p:spPr bwMode="auto">
              <a:xfrm>
                <a:off x="3073" y="2690"/>
                <a:ext cx="19" cy="12"/>
              </a:xfrm>
              <a:custGeom>
                <a:avLst/>
                <a:gdLst>
                  <a:gd name="T0" fmla="*/ 8 w 12"/>
                  <a:gd name="T1" fmla="*/ 4 h 8"/>
                  <a:gd name="T2" fmla="*/ 4 w 12"/>
                  <a:gd name="T3" fmla="*/ 2 h 8"/>
                  <a:gd name="T4" fmla="*/ 0 w 12"/>
                  <a:gd name="T5" fmla="*/ 0 h 8"/>
                  <a:gd name="T6" fmla="*/ 1 w 12"/>
                  <a:gd name="T7" fmla="*/ 2 h 8"/>
                  <a:gd name="T8" fmla="*/ 3 w 12"/>
                  <a:gd name="T9" fmla="*/ 3 h 8"/>
                  <a:gd name="T10" fmla="*/ 8 w 12"/>
                  <a:gd name="T11" fmla="*/ 6 h 8"/>
                  <a:gd name="T12" fmla="*/ 10 w 12"/>
                  <a:gd name="T13" fmla="*/ 7 h 8"/>
                  <a:gd name="T14" fmla="*/ 12 w 12"/>
                  <a:gd name="T15" fmla="*/ 7 h 8"/>
                  <a:gd name="T16" fmla="*/ 8 w 12"/>
                  <a:gd name="T1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
                    <a:moveTo>
                      <a:pt x="8" y="4"/>
                    </a:moveTo>
                    <a:cubicBezTo>
                      <a:pt x="4" y="2"/>
                      <a:pt x="4" y="2"/>
                      <a:pt x="4" y="2"/>
                    </a:cubicBezTo>
                    <a:cubicBezTo>
                      <a:pt x="0" y="0"/>
                      <a:pt x="0" y="0"/>
                      <a:pt x="0" y="0"/>
                    </a:cubicBezTo>
                    <a:cubicBezTo>
                      <a:pt x="0" y="1"/>
                      <a:pt x="0" y="2"/>
                      <a:pt x="1" y="2"/>
                    </a:cubicBezTo>
                    <a:cubicBezTo>
                      <a:pt x="3" y="3"/>
                      <a:pt x="3" y="3"/>
                      <a:pt x="3" y="3"/>
                    </a:cubicBezTo>
                    <a:cubicBezTo>
                      <a:pt x="8" y="6"/>
                      <a:pt x="8" y="6"/>
                      <a:pt x="8" y="6"/>
                    </a:cubicBezTo>
                    <a:cubicBezTo>
                      <a:pt x="10" y="7"/>
                      <a:pt x="10" y="7"/>
                      <a:pt x="10" y="7"/>
                    </a:cubicBezTo>
                    <a:cubicBezTo>
                      <a:pt x="10" y="8"/>
                      <a:pt x="11" y="7"/>
                      <a:pt x="12" y="7"/>
                    </a:cubicBezTo>
                    <a:lnTo>
                      <a:pt x="8" y="4"/>
                    </a:lnTo>
                    <a:close/>
                  </a:path>
                </a:pathLst>
              </a:custGeom>
              <a:solidFill>
                <a:srgbClr val="BBCB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 name="îṧḷïde"/>
              <p:cNvSpPr/>
              <p:nvPr/>
            </p:nvSpPr>
            <p:spPr bwMode="auto">
              <a:xfrm>
                <a:off x="3073" y="2715"/>
                <a:ext cx="9" cy="11"/>
              </a:xfrm>
              <a:custGeom>
                <a:avLst/>
                <a:gdLst>
                  <a:gd name="T0" fmla="*/ 4 w 6"/>
                  <a:gd name="T1" fmla="*/ 1 h 7"/>
                  <a:gd name="T2" fmla="*/ 6 w 6"/>
                  <a:gd name="T3" fmla="*/ 5 h 7"/>
                  <a:gd name="T4" fmla="*/ 2 w 6"/>
                  <a:gd name="T5" fmla="*/ 6 h 7"/>
                  <a:gd name="T6" fmla="*/ 0 w 6"/>
                  <a:gd name="T7" fmla="*/ 2 h 7"/>
                  <a:gd name="T8" fmla="*/ 4 w 6"/>
                  <a:gd name="T9" fmla="*/ 1 h 7"/>
                </a:gdLst>
                <a:ahLst/>
                <a:cxnLst>
                  <a:cxn ang="0">
                    <a:pos x="T0" y="T1"/>
                  </a:cxn>
                  <a:cxn ang="0">
                    <a:pos x="T2" y="T3"/>
                  </a:cxn>
                  <a:cxn ang="0">
                    <a:pos x="T4" y="T5"/>
                  </a:cxn>
                  <a:cxn ang="0">
                    <a:pos x="T6" y="T7"/>
                  </a:cxn>
                  <a:cxn ang="0">
                    <a:pos x="T8" y="T9"/>
                  </a:cxn>
                </a:cxnLst>
                <a:rect l="0" t="0" r="r" b="b"/>
                <a:pathLst>
                  <a:path w="6" h="7">
                    <a:moveTo>
                      <a:pt x="4" y="1"/>
                    </a:moveTo>
                    <a:cubicBezTo>
                      <a:pt x="6" y="2"/>
                      <a:pt x="6" y="3"/>
                      <a:pt x="6" y="5"/>
                    </a:cubicBezTo>
                    <a:cubicBezTo>
                      <a:pt x="5" y="6"/>
                      <a:pt x="3" y="7"/>
                      <a:pt x="2" y="6"/>
                    </a:cubicBezTo>
                    <a:cubicBezTo>
                      <a:pt x="0" y="5"/>
                      <a:pt x="0" y="3"/>
                      <a:pt x="0" y="2"/>
                    </a:cubicBezTo>
                    <a:cubicBezTo>
                      <a:pt x="1" y="0"/>
                      <a:pt x="3" y="0"/>
                      <a:pt x="4" y="1"/>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 name="ísliďe"/>
              <p:cNvSpPr/>
              <p:nvPr/>
            </p:nvSpPr>
            <p:spPr bwMode="auto">
              <a:xfrm>
                <a:off x="3073" y="2716"/>
                <a:ext cx="9" cy="10"/>
              </a:xfrm>
              <a:custGeom>
                <a:avLst/>
                <a:gdLst>
                  <a:gd name="T0" fmla="*/ 6 w 6"/>
                  <a:gd name="T1" fmla="*/ 2 h 6"/>
                  <a:gd name="T2" fmla="*/ 6 w 6"/>
                  <a:gd name="T3" fmla="*/ 4 h 6"/>
                  <a:gd name="T4" fmla="*/ 2 w 6"/>
                  <a:gd name="T5" fmla="*/ 5 h 6"/>
                  <a:gd name="T6" fmla="*/ 0 w 6"/>
                  <a:gd name="T7" fmla="*/ 3 h 6"/>
                  <a:gd name="T8" fmla="*/ 1 w 6"/>
                  <a:gd name="T9" fmla="*/ 2 h 6"/>
                  <a:gd name="T10" fmla="*/ 5 w 6"/>
                  <a:gd name="T11" fmla="*/ 1 h 6"/>
                  <a:gd name="T12" fmla="*/ 6 w 6"/>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2"/>
                    </a:moveTo>
                    <a:cubicBezTo>
                      <a:pt x="6" y="3"/>
                      <a:pt x="6" y="3"/>
                      <a:pt x="6" y="4"/>
                    </a:cubicBezTo>
                    <a:cubicBezTo>
                      <a:pt x="5" y="5"/>
                      <a:pt x="3" y="6"/>
                      <a:pt x="2" y="5"/>
                    </a:cubicBezTo>
                    <a:cubicBezTo>
                      <a:pt x="1" y="4"/>
                      <a:pt x="0" y="4"/>
                      <a:pt x="0" y="3"/>
                    </a:cubicBezTo>
                    <a:cubicBezTo>
                      <a:pt x="0" y="3"/>
                      <a:pt x="0" y="2"/>
                      <a:pt x="1" y="2"/>
                    </a:cubicBezTo>
                    <a:cubicBezTo>
                      <a:pt x="1" y="0"/>
                      <a:pt x="3" y="0"/>
                      <a:pt x="5" y="1"/>
                    </a:cubicBezTo>
                    <a:cubicBezTo>
                      <a:pt x="5" y="1"/>
                      <a:pt x="6" y="2"/>
                      <a:pt x="6" y="2"/>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 name="íṡlïḍé"/>
              <p:cNvSpPr/>
              <p:nvPr/>
            </p:nvSpPr>
            <p:spPr bwMode="auto">
              <a:xfrm>
                <a:off x="3061" y="2708"/>
                <a:ext cx="20" cy="14"/>
              </a:xfrm>
              <a:custGeom>
                <a:avLst/>
                <a:gdLst>
                  <a:gd name="T0" fmla="*/ 3 w 13"/>
                  <a:gd name="T1" fmla="*/ 1 h 9"/>
                  <a:gd name="T2" fmla="*/ 12 w 13"/>
                  <a:gd name="T3" fmla="*/ 6 h 9"/>
                  <a:gd name="T4" fmla="*/ 12 w 13"/>
                  <a:gd name="T5" fmla="*/ 8 h 9"/>
                  <a:gd name="T6" fmla="*/ 10 w 13"/>
                  <a:gd name="T7" fmla="*/ 8 h 9"/>
                  <a:gd name="T8" fmla="*/ 1 w 13"/>
                  <a:gd name="T9" fmla="*/ 3 h 9"/>
                  <a:gd name="T10" fmla="*/ 1 w 13"/>
                  <a:gd name="T11" fmla="*/ 1 h 9"/>
                  <a:gd name="T12" fmla="*/ 1 w 13"/>
                  <a:gd name="T13" fmla="*/ 1 h 9"/>
                  <a:gd name="T14" fmla="*/ 3 w 13"/>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3" y="1"/>
                    </a:moveTo>
                    <a:cubicBezTo>
                      <a:pt x="12" y="6"/>
                      <a:pt x="12" y="6"/>
                      <a:pt x="12" y="6"/>
                    </a:cubicBezTo>
                    <a:cubicBezTo>
                      <a:pt x="12" y="6"/>
                      <a:pt x="13" y="7"/>
                      <a:pt x="12" y="8"/>
                    </a:cubicBezTo>
                    <a:cubicBezTo>
                      <a:pt x="12" y="9"/>
                      <a:pt x="11" y="9"/>
                      <a:pt x="10" y="8"/>
                    </a:cubicBezTo>
                    <a:cubicBezTo>
                      <a:pt x="1" y="3"/>
                      <a:pt x="1" y="3"/>
                      <a:pt x="1" y="3"/>
                    </a:cubicBezTo>
                    <a:cubicBezTo>
                      <a:pt x="0" y="3"/>
                      <a:pt x="0" y="2"/>
                      <a:pt x="1" y="1"/>
                    </a:cubicBezTo>
                    <a:cubicBezTo>
                      <a:pt x="1" y="1"/>
                      <a:pt x="1" y="1"/>
                      <a:pt x="1" y="1"/>
                    </a:cubicBezTo>
                    <a:cubicBezTo>
                      <a:pt x="1" y="0"/>
                      <a:pt x="2" y="0"/>
                      <a:pt x="3" y="1"/>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 name="ïsľiďê"/>
              <p:cNvSpPr/>
              <p:nvPr/>
            </p:nvSpPr>
            <p:spPr bwMode="auto">
              <a:xfrm>
                <a:off x="3061" y="2710"/>
                <a:ext cx="18" cy="12"/>
              </a:xfrm>
              <a:custGeom>
                <a:avLst/>
                <a:gdLst>
                  <a:gd name="T0" fmla="*/ 8 w 12"/>
                  <a:gd name="T1" fmla="*/ 5 h 8"/>
                  <a:gd name="T2" fmla="*/ 4 w 12"/>
                  <a:gd name="T3" fmla="*/ 2 h 8"/>
                  <a:gd name="T4" fmla="*/ 1 w 12"/>
                  <a:gd name="T5" fmla="*/ 0 h 8"/>
                  <a:gd name="T6" fmla="*/ 1 w 12"/>
                  <a:gd name="T7" fmla="*/ 2 h 8"/>
                  <a:gd name="T8" fmla="*/ 3 w 12"/>
                  <a:gd name="T9" fmla="*/ 4 h 8"/>
                  <a:gd name="T10" fmla="*/ 8 w 12"/>
                  <a:gd name="T11" fmla="*/ 6 h 8"/>
                  <a:gd name="T12" fmla="*/ 10 w 12"/>
                  <a:gd name="T13" fmla="*/ 7 h 8"/>
                  <a:gd name="T14" fmla="*/ 12 w 12"/>
                  <a:gd name="T15" fmla="*/ 7 h 8"/>
                  <a:gd name="T16" fmla="*/ 8 w 12"/>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
                    <a:moveTo>
                      <a:pt x="8" y="5"/>
                    </a:moveTo>
                    <a:cubicBezTo>
                      <a:pt x="4" y="2"/>
                      <a:pt x="4" y="2"/>
                      <a:pt x="4" y="2"/>
                    </a:cubicBezTo>
                    <a:cubicBezTo>
                      <a:pt x="1" y="0"/>
                      <a:pt x="1" y="0"/>
                      <a:pt x="1" y="0"/>
                    </a:cubicBezTo>
                    <a:cubicBezTo>
                      <a:pt x="0" y="1"/>
                      <a:pt x="0" y="2"/>
                      <a:pt x="1" y="2"/>
                    </a:cubicBezTo>
                    <a:cubicBezTo>
                      <a:pt x="3" y="4"/>
                      <a:pt x="3" y="4"/>
                      <a:pt x="3" y="4"/>
                    </a:cubicBezTo>
                    <a:cubicBezTo>
                      <a:pt x="8" y="6"/>
                      <a:pt x="8" y="6"/>
                      <a:pt x="8" y="6"/>
                    </a:cubicBezTo>
                    <a:cubicBezTo>
                      <a:pt x="10" y="7"/>
                      <a:pt x="10" y="7"/>
                      <a:pt x="10" y="7"/>
                    </a:cubicBezTo>
                    <a:cubicBezTo>
                      <a:pt x="11" y="8"/>
                      <a:pt x="12" y="8"/>
                      <a:pt x="12" y="7"/>
                    </a:cubicBezTo>
                    <a:lnTo>
                      <a:pt x="8" y="5"/>
                    </a:lnTo>
                    <a:close/>
                  </a:path>
                </a:pathLst>
              </a:custGeom>
              <a:solidFill>
                <a:srgbClr val="BBCB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 name="ïśḻídê"/>
              <p:cNvSpPr/>
              <p:nvPr/>
            </p:nvSpPr>
            <p:spPr bwMode="auto">
              <a:xfrm>
                <a:off x="3061" y="2735"/>
                <a:ext cx="11" cy="11"/>
              </a:xfrm>
              <a:custGeom>
                <a:avLst/>
                <a:gdLst>
                  <a:gd name="T0" fmla="*/ 5 w 7"/>
                  <a:gd name="T1" fmla="*/ 1 h 7"/>
                  <a:gd name="T2" fmla="*/ 6 w 7"/>
                  <a:gd name="T3" fmla="*/ 5 h 7"/>
                  <a:gd name="T4" fmla="*/ 2 w 7"/>
                  <a:gd name="T5" fmla="*/ 6 h 7"/>
                  <a:gd name="T6" fmla="*/ 1 w 7"/>
                  <a:gd name="T7" fmla="*/ 2 h 7"/>
                  <a:gd name="T8" fmla="*/ 5 w 7"/>
                  <a:gd name="T9" fmla="*/ 1 h 7"/>
                </a:gdLst>
                <a:ahLst/>
                <a:cxnLst>
                  <a:cxn ang="0">
                    <a:pos x="T0" y="T1"/>
                  </a:cxn>
                  <a:cxn ang="0">
                    <a:pos x="T2" y="T3"/>
                  </a:cxn>
                  <a:cxn ang="0">
                    <a:pos x="T4" y="T5"/>
                  </a:cxn>
                  <a:cxn ang="0">
                    <a:pos x="T6" y="T7"/>
                  </a:cxn>
                  <a:cxn ang="0">
                    <a:pos x="T8" y="T9"/>
                  </a:cxn>
                </a:cxnLst>
                <a:rect l="0" t="0" r="r" b="b"/>
                <a:pathLst>
                  <a:path w="7" h="7">
                    <a:moveTo>
                      <a:pt x="5" y="1"/>
                    </a:moveTo>
                    <a:cubicBezTo>
                      <a:pt x="6" y="2"/>
                      <a:pt x="7" y="4"/>
                      <a:pt x="6" y="5"/>
                    </a:cubicBezTo>
                    <a:cubicBezTo>
                      <a:pt x="5" y="6"/>
                      <a:pt x="3" y="7"/>
                      <a:pt x="2" y="6"/>
                    </a:cubicBezTo>
                    <a:cubicBezTo>
                      <a:pt x="0" y="5"/>
                      <a:pt x="0" y="3"/>
                      <a:pt x="1" y="2"/>
                    </a:cubicBezTo>
                    <a:cubicBezTo>
                      <a:pt x="1" y="1"/>
                      <a:pt x="3" y="0"/>
                      <a:pt x="5" y="1"/>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 name="işliḍé"/>
              <p:cNvSpPr/>
              <p:nvPr/>
            </p:nvSpPr>
            <p:spPr bwMode="auto">
              <a:xfrm>
                <a:off x="3061" y="2737"/>
                <a:ext cx="9" cy="9"/>
              </a:xfrm>
              <a:custGeom>
                <a:avLst/>
                <a:gdLst>
                  <a:gd name="T0" fmla="*/ 6 w 6"/>
                  <a:gd name="T1" fmla="*/ 3 h 6"/>
                  <a:gd name="T2" fmla="*/ 6 w 6"/>
                  <a:gd name="T3" fmla="*/ 4 h 6"/>
                  <a:gd name="T4" fmla="*/ 2 w 6"/>
                  <a:gd name="T5" fmla="*/ 5 h 6"/>
                  <a:gd name="T6" fmla="*/ 0 w 6"/>
                  <a:gd name="T7" fmla="*/ 4 h 6"/>
                  <a:gd name="T8" fmla="*/ 1 w 6"/>
                  <a:gd name="T9" fmla="*/ 2 h 6"/>
                  <a:gd name="T10" fmla="*/ 5 w 6"/>
                  <a:gd name="T11" fmla="*/ 1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6" y="3"/>
                      <a:pt x="6" y="4"/>
                      <a:pt x="6" y="4"/>
                    </a:cubicBezTo>
                    <a:cubicBezTo>
                      <a:pt x="5" y="5"/>
                      <a:pt x="3" y="6"/>
                      <a:pt x="2" y="5"/>
                    </a:cubicBezTo>
                    <a:cubicBezTo>
                      <a:pt x="1" y="5"/>
                      <a:pt x="1" y="4"/>
                      <a:pt x="0" y="4"/>
                    </a:cubicBezTo>
                    <a:cubicBezTo>
                      <a:pt x="0" y="3"/>
                      <a:pt x="1" y="3"/>
                      <a:pt x="1" y="2"/>
                    </a:cubicBezTo>
                    <a:cubicBezTo>
                      <a:pt x="2" y="1"/>
                      <a:pt x="3" y="0"/>
                      <a:pt x="5" y="1"/>
                    </a:cubicBezTo>
                    <a:cubicBezTo>
                      <a:pt x="5" y="1"/>
                      <a:pt x="6" y="2"/>
                      <a:pt x="6" y="3"/>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 name="iṡḻiḍê"/>
              <p:cNvSpPr/>
              <p:nvPr/>
            </p:nvSpPr>
            <p:spPr bwMode="auto">
              <a:xfrm>
                <a:off x="3048" y="2729"/>
                <a:ext cx="20" cy="14"/>
              </a:xfrm>
              <a:custGeom>
                <a:avLst/>
                <a:gdLst>
                  <a:gd name="T0" fmla="*/ 3 w 13"/>
                  <a:gd name="T1" fmla="*/ 1 h 9"/>
                  <a:gd name="T2" fmla="*/ 12 w 13"/>
                  <a:gd name="T3" fmla="*/ 6 h 9"/>
                  <a:gd name="T4" fmla="*/ 12 w 13"/>
                  <a:gd name="T5" fmla="*/ 8 h 9"/>
                  <a:gd name="T6" fmla="*/ 10 w 13"/>
                  <a:gd name="T7" fmla="*/ 9 h 9"/>
                  <a:gd name="T8" fmla="*/ 1 w 13"/>
                  <a:gd name="T9" fmla="*/ 4 h 9"/>
                  <a:gd name="T10" fmla="*/ 1 w 13"/>
                  <a:gd name="T11" fmla="*/ 1 h 9"/>
                  <a:gd name="T12" fmla="*/ 1 w 13"/>
                  <a:gd name="T13" fmla="*/ 1 h 9"/>
                  <a:gd name="T14" fmla="*/ 3 w 13"/>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3" y="1"/>
                    </a:moveTo>
                    <a:cubicBezTo>
                      <a:pt x="12" y="6"/>
                      <a:pt x="12" y="6"/>
                      <a:pt x="12" y="6"/>
                    </a:cubicBezTo>
                    <a:cubicBezTo>
                      <a:pt x="12" y="7"/>
                      <a:pt x="13" y="7"/>
                      <a:pt x="12" y="8"/>
                    </a:cubicBezTo>
                    <a:cubicBezTo>
                      <a:pt x="12" y="9"/>
                      <a:pt x="11" y="9"/>
                      <a:pt x="10" y="9"/>
                    </a:cubicBezTo>
                    <a:cubicBezTo>
                      <a:pt x="1" y="4"/>
                      <a:pt x="1" y="4"/>
                      <a:pt x="1" y="4"/>
                    </a:cubicBezTo>
                    <a:cubicBezTo>
                      <a:pt x="1" y="3"/>
                      <a:pt x="0" y="2"/>
                      <a:pt x="1" y="1"/>
                    </a:cubicBezTo>
                    <a:cubicBezTo>
                      <a:pt x="1" y="1"/>
                      <a:pt x="1" y="1"/>
                      <a:pt x="1" y="1"/>
                    </a:cubicBezTo>
                    <a:cubicBezTo>
                      <a:pt x="1" y="1"/>
                      <a:pt x="2" y="0"/>
                      <a:pt x="3" y="1"/>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4" name="ïśḻîḑe"/>
              <p:cNvSpPr/>
              <p:nvPr/>
            </p:nvSpPr>
            <p:spPr bwMode="auto">
              <a:xfrm>
                <a:off x="3048" y="2730"/>
                <a:ext cx="19" cy="13"/>
              </a:xfrm>
              <a:custGeom>
                <a:avLst/>
                <a:gdLst>
                  <a:gd name="T0" fmla="*/ 9 w 12"/>
                  <a:gd name="T1" fmla="*/ 5 h 8"/>
                  <a:gd name="T2" fmla="*/ 4 w 12"/>
                  <a:gd name="T3" fmla="*/ 3 h 8"/>
                  <a:gd name="T4" fmla="*/ 1 w 12"/>
                  <a:gd name="T5" fmla="*/ 0 h 8"/>
                  <a:gd name="T6" fmla="*/ 1 w 12"/>
                  <a:gd name="T7" fmla="*/ 3 h 8"/>
                  <a:gd name="T8" fmla="*/ 3 w 12"/>
                  <a:gd name="T9" fmla="*/ 4 h 8"/>
                  <a:gd name="T10" fmla="*/ 8 w 12"/>
                  <a:gd name="T11" fmla="*/ 7 h 8"/>
                  <a:gd name="T12" fmla="*/ 10 w 12"/>
                  <a:gd name="T13" fmla="*/ 8 h 8"/>
                  <a:gd name="T14" fmla="*/ 12 w 12"/>
                  <a:gd name="T15" fmla="*/ 7 h 8"/>
                  <a:gd name="T16" fmla="*/ 9 w 12"/>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
                    <a:moveTo>
                      <a:pt x="9" y="5"/>
                    </a:moveTo>
                    <a:cubicBezTo>
                      <a:pt x="4" y="3"/>
                      <a:pt x="4" y="3"/>
                      <a:pt x="4" y="3"/>
                    </a:cubicBezTo>
                    <a:cubicBezTo>
                      <a:pt x="1" y="0"/>
                      <a:pt x="1" y="0"/>
                      <a:pt x="1" y="0"/>
                    </a:cubicBezTo>
                    <a:cubicBezTo>
                      <a:pt x="0" y="1"/>
                      <a:pt x="1" y="2"/>
                      <a:pt x="1" y="3"/>
                    </a:cubicBezTo>
                    <a:cubicBezTo>
                      <a:pt x="3" y="4"/>
                      <a:pt x="3" y="4"/>
                      <a:pt x="3" y="4"/>
                    </a:cubicBezTo>
                    <a:cubicBezTo>
                      <a:pt x="8" y="7"/>
                      <a:pt x="8" y="7"/>
                      <a:pt x="8" y="7"/>
                    </a:cubicBezTo>
                    <a:cubicBezTo>
                      <a:pt x="10" y="8"/>
                      <a:pt x="10" y="8"/>
                      <a:pt x="10" y="8"/>
                    </a:cubicBezTo>
                    <a:cubicBezTo>
                      <a:pt x="11" y="8"/>
                      <a:pt x="12" y="8"/>
                      <a:pt x="12" y="7"/>
                    </a:cubicBezTo>
                    <a:lnTo>
                      <a:pt x="9" y="5"/>
                    </a:lnTo>
                    <a:close/>
                  </a:path>
                </a:pathLst>
              </a:custGeom>
              <a:solidFill>
                <a:srgbClr val="BBCB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5" name="í$ḷíḓê"/>
              <p:cNvSpPr/>
              <p:nvPr/>
            </p:nvSpPr>
            <p:spPr bwMode="auto">
              <a:xfrm>
                <a:off x="3048" y="2757"/>
                <a:ext cx="11" cy="9"/>
              </a:xfrm>
              <a:custGeom>
                <a:avLst/>
                <a:gdLst>
                  <a:gd name="T0" fmla="*/ 5 w 7"/>
                  <a:gd name="T1" fmla="*/ 0 h 6"/>
                  <a:gd name="T2" fmla="*/ 6 w 7"/>
                  <a:gd name="T3" fmla="*/ 4 h 6"/>
                  <a:gd name="T4" fmla="*/ 2 w 7"/>
                  <a:gd name="T5" fmla="*/ 5 h 6"/>
                  <a:gd name="T6" fmla="*/ 1 w 7"/>
                  <a:gd name="T7" fmla="*/ 1 h 6"/>
                  <a:gd name="T8" fmla="*/ 5 w 7"/>
                  <a:gd name="T9" fmla="*/ 0 h 6"/>
                </a:gdLst>
                <a:ahLst/>
                <a:cxnLst>
                  <a:cxn ang="0">
                    <a:pos x="T0" y="T1"/>
                  </a:cxn>
                  <a:cxn ang="0">
                    <a:pos x="T2" y="T3"/>
                  </a:cxn>
                  <a:cxn ang="0">
                    <a:pos x="T4" y="T5"/>
                  </a:cxn>
                  <a:cxn ang="0">
                    <a:pos x="T6" y="T7"/>
                  </a:cxn>
                  <a:cxn ang="0">
                    <a:pos x="T8" y="T9"/>
                  </a:cxn>
                </a:cxnLst>
                <a:rect l="0" t="0" r="r" b="b"/>
                <a:pathLst>
                  <a:path w="7" h="6">
                    <a:moveTo>
                      <a:pt x="5" y="0"/>
                    </a:moveTo>
                    <a:cubicBezTo>
                      <a:pt x="6" y="1"/>
                      <a:pt x="7" y="3"/>
                      <a:pt x="6" y="4"/>
                    </a:cubicBezTo>
                    <a:cubicBezTo>
                      <a:pt x="5" y="6"/>
                      <a:pt x="3" y="6"/>
                      <a:pt x="2" y="5"/>
                    </a:cubicBezTo>
                    <a:cubicBezTo>
                      <a:pt x="1" y="5"/>
                      <a:pt x="0" y="3"/>
                      <a:pt x="1" y="1"/>
                    </a:cubicBezTo>
                    <a:cubicBezTo>
                      <a:pt x="2" y="0"/>
                      <a:pt x="3" y="0"/>
                      <a:pt x="5" y="0"/>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6" name="ïṡḻïďê"/>
              <p:cNvSpPr/>
              <p:nvPr/>
            </p:nvSpPr>
            <p:spPr bwMode="auto">
              <a:xfrm>
                <a:off x="3050" y="2758"/>
                <a:ext cx="7" cy="8"/>
              </a:xfrm>
              <a:custGeom>
                <a:avLst/>
                <a:gdLst>
                  <a:gd name="T0" fmla="*/ 5 w 5"/>
                  <a:gd name="T1" fmla="*/ 2 h 5"/>
                  <a:gd name="T2" fmla="*/ 5 w 5"/>
                  <a:gd name="T3" fmla="*/ 3 h 5"/>
                  <a:gd name="T4" fmla="*/ 1 w 5"/>
                  <a:gd name="T5" fmla="*/ 4 h 5"/>
                  <a:gd name="T6" fmla="*/ 0 w 5"/>
                  <a:gd name="T7" fmla="*/ 3 h 5"/>
                  <a:gd name="T8" fmla="*/ 0 w 5"/>
                  <a:gd name="T9" fmla="*/ 1 h 5"/>
                  <a:gd name="T10" fmla="*/ 4 w 5"/>
                  <a:gd name="T11" fmla="*/ 0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5" y="3"/>
                      <a:pt x="5" y="3"/>
                    </a:cubicBezTo>
                    <a:cubicBezTo>
                      <a:pt x="4" y="5"/>
                      <a:pt x="2" y="5"/>
                      <a:pt x="1" y="4"/>
                    </a:cubicBezTo>
                    <a:cubicBezTo>
                      <a:pt x="0" y="4"/>
                      <a:pt x="0" y="3"/>
                      <a:pt x="0" y="3"/>
                    </a:cubicBezTo>
                    <a:cubicBezTo>
                      <a:pt x="0" y="2"/>
                      <a:pt x="0" y="2"/>
                      <a:pt x="0" y="1"/>
                    </a:cubicBezTo>
                    <a:cubicBezTo>
                      <a:pt x="1" y="0"/>
                      <a:pt x="3" y="0"/>
                      <a:pt x="4" y="0"/>
                    </a:cubicBezTo>
                    <a:cubicBezTo>
                      <a:pt x="5" y="1"/>
                      <a:pt x="5" y="1"/>
                      <a:pt x="5" y="2"/>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7" name="is1íďe"/>
              <p:cNvSpPr/>
              <p:nvPr/>
            </p:nvSpPr>
            <p:spPr bwMode="auto">
              <a:xfrm>
                <a:off x="3037" y="2751"/>
                <a:ext cx="19" cy="12"/>
              </a:xfrm>
              <a:custGeom>
                <a:avLst/>
                <a:gdLst>
                  <a:gd name="T0" fmla="*/ 2 w 12"/>
                  <a:gd name="T1" fmla="*/ 0 h 8"/>
                  <a:gd name="T2" fmla="*/ 11 w 12"/>
                  <a:gd name="T3" fmla="*/ 5 h 8"/>
                  <a:gd name="T4" fmla="*/ 11 w 12"/>
                  <a:gd name="T5" fmla="*/ 8 h 8"/>
                  <a:gd name="T6" fmla="*/ 9 w 12"/>
                  <a:gd name="T7" fmla="*/ 8 h 8"/>
                  <a:gd name="T8" fmla="*/ 1 w 12"/>
                  <a:gd name="T9" fmla="*/ 3 h 8"/>
                  <a:gd name="T10" fmla="*/ 0 w 12"/>
                  <a:gd name="T11" fmla="*/ 1 h 8"/>
                  <a:gd name="T12" fmla="*/ 2 w 1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2" y="0"/>
                    </a:moveTo>
                    <a:cubicBezTo>
                      <a:pt x="11" y="5"/>
                      <a:pt x="11" y="5"/>
                      <a:pt x="11" y="5"/>
                    </a:cubicBezTo>
                    <a:cubicBezTo>
                      <a:pt x="12" y="6"/>
                      <a:pt x="12" y="7"/>
                      <a:pt x="11" y="8"/>
                    </a:cubicBezTo>
                    <a:cubicBezTo>
                      <a:pt x="11" y="8"/>
                      <a:pt x="10" y="8"/>
                      <a:pt x="9" y="8"/>
                    </a:cubicBezTo>
                    <a:cubicBezTo>
                      <a:pt x="1" y="3"/>
                      <a:pt x="1" y="3"/>
                      <a:pt x="1" y="3"/>
                    </a:cubicBezTo>
                    <a:cubicBezTo>
                      <a:pt x="0" y="2"/>
                      <a:pt x="0" y="2"/>
                      <a:pt x="0" y="1"/>
                    </a:cubicBezTo>
                    <a:cubicBezTo>
                      <a:pt x="0" y="0"/>
                      <a:pt x="1" y="0"/>
                      <a:pt x="2"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8" name="iSḻîḑe"/>
              <p:cNvSpPr/>
              <p:nvPr/>
            </p:nvSpPr>
            <p:spPr bwMode="auto">
              <a:xfrm>
                <a:off x="3037" y="2752"/>
                <a:ext cx="17" cy="11"/>
              </a:xfrm>
              <a:custGeom>
                <a:avLst/>
                <a:gdLst>
                  <a:gd name="T0" fmla="*/ 8 w 11"/>
                  <a:gd name="T1" fmla="*/ 4 h 7"/>
                  <a:gd name="T2" fmla="*/ 3 w 11"/>
                  <a:gd name="T3" fmla="*/ 2 h 7"/>
                  <a:gd name="T4" fmla="*/ 0 w 11"/>
                  <a:gd name="T5" fmla="*/ 0 h 7"/>
                  <a:gd name="T6" fmla="*/ 1 w 11"/>
                  <a:gd name="T7" fmla="*/ 2 h 7"/>
                  <a:gd name="T8" fmla="*/ 3 w 11"/>
                  <a:gd name="T9" fmla="*/ 3 h 7"/>
                  <a:gd name="T10" fmla="*/ 7 w 11"/>
                  <a:gd name="T11" fmla="*/ 6 h 7"/>
                  <a:gd name="T12" fmla="*/ 9 w 11"/>
                  <a:gd name="T13" fmla="*/ 7 h 7"/>
                  <a:gd name="T14" fmla="*/ 11 w 11"/>
                  <a:gd name="T15" fmla="*/ 7 h 7"/>
                  <a:gd name="T16" fmla="*/ 8 w 11"/>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8" y="4"/>
                    </a:moveTo>
                    <a:cubicBezTo>
                      <a:pt x="3" y="2"/>
                      <a:pt x="3" y="2"/>
                      <a:pt x="3" y="2"/>
                    </a:cubicBezTo>
                    <a:cubicBezTo>
                      <a:pt x="0" y="0"/>
                      <a:pt x="0" y="0"/>
                      <a:pt x="0" y="0"/>
                    </a:cubicBezTo>
                    <a:cubicBezTo>
                      <a:pt x="0" y="1"/>
                      <a:pt x="0" y="1"/>
                      <a:pt x="1" y="2"/>
                    </a:cubicBezTo>
                    <a:cubicBezTo>
                      <a:pt x="3" y="3"/>
                      <a:pt x="3" y="3"/>
                      <a:pt x="3" y="3"/>
                    </a:cubicBezTo>
                    <a:cubicBezTo>
                      <a:pt x="7" y="6"/>
                      <a:pt x="7" y="6"/>
                      <a:pt x="7" y="6"/>
                    </a:cubicBezTo>
                    <a:cubicBezTo>
                      <a:pt x="9" y="7"/>
                      <a:pt x="9" y="7"/>
                      <a:pt x="9" y="7"/>
                    </a:cubicBezTo>
                    <a:cubicBezTo>
                      <a:pt x="10" y="7"/>
                      <a:pt x="11" y="7"/>
                      <a:pt x="11" y="7"/>
                    </a:cubicBezTo>
                    <a:lnTo>
                      <a:pt x="8" y="4"/>
                    </a:lnTo>
                    <a:close/>
                  </a:path>
                </a:pathLst>
              </a:custGeom>
              <a:solidFill>
                <a:srgbClr val="BBCB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9" name="îšḷîḋé"/>
              <p:cNvSpPr/>
              <p:nvPr/>
            </p:nvSpPr>
            <p:spPr bwMode="auto">
              <a:xfrm>
                <a:off x="3036" y="2777"/>
                <a:ext cx="10" cy="11"/>
              </a:xfrm>
              <a:custGeom>
                <a:avLst/>
                <a:gdLst>
                  <a:gd name="T0" fmla="*/ 5 w 7"/>
                  <a:gd name="T1" fmla="*/ 1 h 7"/>
                  <a:gd name="T2" fmla="*/ 6 w 7"/>
                  <a:gd name="T3" fmla="*/ 5 h 7"/>
                  <a:gd name="T4" fmla="*/ 2 w 7"/>
                  <a:gd name="T5" fmla="*/ 6 h 7"/>
                  <a:gd name="T6" fmla="*/ 1 w 7"/>
                  <a:gd name="T7" fmla="*/ 2 h 7"/>
                  <a:gd name="T8" fmla="*/ 5 w 7"/>
                  <a:gd name="T9" fmla="*/ 1 h 7"/>
                </a:gdLst>
                <a:ahLst/>
                <a:cxnLst>
                  <a:cxn ang="0">
                    <a:pos x="T0" y="T1"/>
                  </a:cxn>
                  <a:cxn ang="0">
                    <a:pos x="T2" y="T3"/>
                  </a:cxn>
                  <a:cxn ang="0">
                    <a:pos x="T4" y="T5"/>
                  </a:cxn>
                  <a:cxn ang="0">
                    <a:pos x="T6" y="T7"/>
                  </a:cxn>
                  <a:cxn ang="0">
                    <a:pos x="T8" y="T9"/>
                  </a:cxn>
                </a:cxnLst>
                <a:rect l="0" t="0" r="r" b="b"/>
                <a:pathLst>
                  <a:path w="7" h="7">
                    <a:moveTo>
                      <a:pt x="5" y="1"/>
                    </a:moveTo>
                    <a:cubicBezTo>
                      <a:pt x="6" y="1"/>
                      <a:pt x="7" y="3"/>
                      <a:pt x="6" y="5"/>
                    </a:cubicBezTo>
                    <a:cubicBezTo>
                      <a:pt x="5" y="6"/>
                      <a:pt x="3" y="7"/>
                      <a:pt x="2" y="6"/>
                    </a:cubicBezTo>
                    <a:cubicBezTo>
                      <a:pt x="1" y="5"/>
                      <a:pt x="0" y="3"/>
                      <a:pt x="1" y="2"/>
                    </a:cubicBezTo>
                    <a:cubicBezTo>
                      <a:pt x="2" y="0"/>
                      <a:pt x="4" y="0"/>
                      <a:pt x="5" y="1"/>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0" name="iṡḷîďê"/>
              <p:cNvSpPr/>
              <p:nvPr/>
            </p:nvSpPr>
            <p:spPr bwMode="auto">
              <a:xfrm>
                <a:off x="3037" y="2779"/>
                <a:ext cx="8" cy="9"/>
              </a:xfrm>
              <a:custGeom>
                <a:avLst/>
                <a:gdLst>
                  <a:gd name="T0" fmla="*/ 5 w 5"/>
                  <a:gd name="T1" fmla="*/ 2 h 6"/>
                  <a:gd name="T2" fmla="*/ 5 w 5"/>
                  <a:gd name="T3" fmla="*/ 4 h 6"/>
                  <a:gd name="T4" fmla="*/ 1 w 5"/>
                  <a:gd name="T5" fmla="*/ 5 h 6"/>
                  <a:gd name="T6" fmla="*/ 0 w 5"/>
                  <a:gd name="T7" fmla="*/ 3 h 6"/>
                  <a:gd name="T8" fmla="*/ 0 w 5"/>
                  <a:gd name="T9" fmla="*/ 2 h 6"/>
                  <a:gd name="T10" fmla="*/ 4 w 5"/>
                  <a:gd name="T11" fmla="*/ 1 h 6"/>
                  <a:gd name="T12" fmla="*/ 5 w 5"/>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5" y="2"/>
                    </a:moveTo>
                    <a:cubicBezTo>
                      <a:pt x="5" y="3"/>
                      <a:pt x="5" y="3"/>
                      <a:pt x="5" y="4"/>
                    </a:cubicBezTo>
                    <a:cubicBezTo>
                      <a:pt x="4" y="5"/>
                      <a:pt x="2" y="6"/>
                      <a:pt x="1" y="5"/>
                    </a:cubicBezTo>
                    <a:cubicBezTo>
                      <a:pt x="0" y="4"/>
                      <a:pt x="0" y="4"/>
                      <a:pt x="0" y="3"/>
                    </a:cubicBezTo>
                    <a:cubicBezTo>
                      <a:pt x="0" y="3"/>
                      <a:pt x="0" y="2"/>
                      <a:pt x="0" y="2"/>
                    </a:cubicBezTo>
                    <a:cubicBezTo>
                      <a:pt x="1" y="0"/>
                      <a:pt x="3" y="0"/>
                      <a:pt x="4" y="1"/>
                    </a:cubicBezTo>
                    <a:cubicBezTo>
                      <a:pt x="5" y="1"/>
                      <a:pt x="5" y="2"/>
                      <a:pt x="5" y="2"/>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išliḍe"/>
              <p:cNvSpPr/>
              <p:nvPr/>
            </p:nvSpPr>
            <p:spPr bwMode="auto">
              <a:xfrm>
                <a:off x="3025" y="2771"/>
                <a:ext cx="18" cy="14"/>
              </a:xfrm>
              <a:custGeom>
                <a:avLst/>
                <a:gdLst>
                  <a:gd name="T0" fmla="*/ 2 w 12"/>
                  <a:gd name="T1" fmla="*/ 1 h 9"/>
                  <a:gd name="T2" fmla="*/ 11 w 12"/>
                  <a:gd name="T3" fmla="*/ 6 h 9"/>
                  <a:gd name="T4" fmla="*/ 12 w 12"/>
                  <a:gd name="T5" fmla="*/ 8 h 9"/>
                  <a:gd name="T6" fmla="*/ 10 w 12"/>
                  <a:gd name="T7" fmla="*/ 8 h 9"/>
                  <a:gd name="T8" fmla="*/ 1 w 12"/>
                  <a:gd name="T9" fmla="*/ 3 h 9"/>
                  <a:gd name="T10" fmla="*/ 0 w 12"/>
                  <a:gd name="T11" fmla="*/ 1 h 9"/>
                  <a:gd name="T12" fmla="*/ 2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2" y="1"/>
                    </a:moveTo>
                    <a:cubicBezTo>
                      <a:pt x="11" y="6"/>
                      <a:pt x="11" y="6"/>
                      <a:pt x="11" y="6"/>
                    </a:cubicBezTo>
                    <a:cubicBezTo>
                      <a:pt x="12" y="6"/>
                      <a:pt x="12" y="7"/>
                      <a:pt x="12" y="8"/>
                    </a:cubicBezTo>
                    <a:cubicBezTo>
                      <a:pt x="11" y="9"/>
                      <a:pt x="10" y="9"/>
                      <a:pt x="10" y="8"/>
                    </a:cubicBezTo>
                    <a:cubicBezTo>
                      <a:pt x="1" y="3"/>
                      <a:pt x="1" y="3"/>
                      <a:pt x="1" y="3"/>
                    </a:cubicBezTo>
                    <a:cubicBezTo>
                      <a:pt x="0" y="3"/>
                      <a:pt x="0" y="2"/>
                      <a:pt x="0" y="1"/>
                    </a:cubicBezTo>
                    <a:cubicBezTo>
                      <a:pt x="1" y="0"/>
                      <a:pt x="2" y="0"/>
                      <a:pt x="2" y="1"/>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2" name="ïṩľiḓè"/>
              <p:cNvSpPr/>
              <p:nvPr/>
            </p:nvSpPr>
            <p:spPr bwMode="auto">
              <a:xfrm>
                <a:off x="3025" y="2773"/>
                <a:ext cx="18" cy="12"/>
              </a:xfrm>
              <a:custGeom>
                <a:avLst/>
                <a:gdLst>
                  <a:gd name="T0" fmla="*/ 8 w 12"/>
                  <a:gd name="T1" fmla="*/ 5 h 8"/>
                  <a:gd name="T2" fmla="*/ 4 w 12"/>
                  <a:gd name="T3" fmla="*/ 2 h 8"/>
                  <a:gd name="T4" fmla="*/ 0 w 12"/>
                  <a:gd name="T5" fmla="*/ 0 h 8"/>
                  <a:gd name="T6" fmla="*/ 1 w 12"/>
                  <a:gd name="T7" fmla="*/ 2 h 8"/>
                  <a:gd name="T8" fmla="*/ 3 w 12"/>
                  <a:gd name="T9" fmla="*/ 3 h 8"/>
                  <a:gd name="T10" fmla="*/ 8 w 12"/>
                  <a:gd name="T11" fmla="*/ 6 h 8"/>
                  <a:gd name="T12" fmla="*/ 10 w 12"/>
                  <a:gd name="T13" fmla="*/ 7 h 8"/>
                  <a:gd name="T14" fmla="*/ 12 w 12"/>
                  <a:gd name="T15" fmla="*/ 7 h 8"/>
                  <a:gd name="T16" fmla="*/ 8 w 12"/>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
                    <a:moveTo>
                      <a:pt x="8" y="5"/>
                    </a:moveTo>
                    <a:cubicBezTo>
                      <a:pt x="4" y="2"/>
                      <a:pt x="4" y="2"/>
                      <a:pt x="4" y="2"/>
                    </a:cubicBezTo>
                    <a:cubicBezTo>
                      <a:pt x="0" y="0"/>
                      <a:pt x="0" y="0"/>
                      <a:pt x="0" y="0"/>
                    </a:cubicBezTo>
                    <a:cubicBezTo>
                      <a:pt x="0" y="1"/>
                      <a:pt x="0" y="2"/>
                      <a:pt x="1" y="2"/>
                    </a:cubicBezTo>
                    <a:cubicBezTo>
                      <a:pt x="3" y="3"/>
                      <a:pt x="3" y="3"/>
                      <a:pt x="3" y="3"/>
                    </a:cubicBezTo>
                    <a:cubicBezTo>
                      <a:pt x="8" y="6"/>
                      <a:pt x="8" y="6"/>
                      <a:pt x="8" y="6"/>
                    </a:cubicBezTo>
                    <a:cubicBezTo>
                      <a:pt x="10" y="7"/>
                      <a:pt x="10" y="7"/>
                      <a:pt x="10" y="7"/>
                    </a:cubicBezTo>
                    <a:cubicBezTo>
                      <a:pt x="10" y="8"/>
                      <a:pt x="11" y="8"/>
                      <a:pt x="12" y="7"/>
                    </a:cubicBezTo>
                    <a:lnTo>
                      <a:pt x="8" y="5"/>
                    </a:lnTo>
                    <a:close/>
                  </a:path>
                </a:pathLst>
              </a:custGeom>
              <a:solidFill>
                <a:srgbClr val="BBCB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3" name="ïṣľïḑé"/>
              <p:cNvSpPr/>
              <p:nvPr/>
            </p:nvSpPr>
            <p:spPr bwMode="auto">
              <a:xfrm>
                <a:off x="3023" y="2798"/>
                <a:ext cx="11" cy="11"/>
              </a:xfrm>
              <a:custGeom>
                <a:avLst/>
                <a:gdLst>
                  <a:gd name="T0" fmla="*/ 5 w 7"/>
                  <a:gd name="T1" fmla="*/ 1 h 7"/>
                  <a:gd name="T2" fmla="*/ 6 w 7"/>
                  <a:gd name="T3" fmla="*/ 5 h 7"/>
                  <a:gd name="T4" fmla="*/ 2 w 7"/>
                  <a:gd name="T5" fmla="*/ 6 h 7"/>
                  <a:gd name="T6" fmla="*/ 1 w 7"/>
                  <a:gd name="T7" fmla="*/ 2 h 7"/>
                  <a:gd name="T8" fmla="*/ 5 w 7"/>
                  <a:gd name="T9" fmla="*/ 1 h 7"/>
                </a:gdLst>
                <a:ahLst/>
                <a:cxnLst>
                  <a:cxn ang="0">
                    <a:pos x="T0" y="T1"/>
                  </a:cxn>
                  <a:cxn ang="0">
                    <a:pos x="T2" y="T3"/>
                  </a:cxn>
                  <a:cxn ang="0">
                    <a:pos x="T4" y="T5"/>
                  </a:cxn>
                  <a:cxn ang="0">
                    <a:pos x="T6" y="T7"/>
                  </a:cxn>
                  <a:cxn ang="0">
                    <a:pos x="T8" y="T9"/>
                  </a:cxn>
                </a:cxnLst>
                <a:rect l="0" t="0" r="r" b="b"/>
                <a:pathLst>
                  <a:path w="7" h="7">
                    <a:moveTo>
                      <a:pt x="5" y="1"/>
                    </a:moveTo>
                    <a:cubicBezTo>
                      <a:pt x="7" y="2"/>
                      <a:pt x="7" y="4"/>
                      <a:pt x="6" y="5"/>
                    </a:cubicBezTo>
                    <a:cubicBezTo>
                      <a:pt x="5" y="6"/>
                      <a:pt x="4" y="7"/>
                      <a:pt x="2" y="6"/>
                    </a:cubicBezTo>
                    <a:cubicBezTo>
                      <a:pt x="1" y="5"/>
                      <a:pt x="0" y="3"/>
                      <a:pt x="1" y="2"/>
                    </a:cubicBezTo>
                    <a:cubicBezTo>
                      <a:pt x="2" y="1"/>
                      <a:pt x="4" y="0"/>
                      <a:pt x="5" y="1"/>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4" name="íšļîḓê"/>
              <p:cNvSpPr/>
              <p:nvPr/>
            </p:nvSpPr>
            <p:spPr bwMode="auto">
              <a:xfrm>
                <a:off x="3025" y="2799"/>
                <a:ext cx="9" cy="10"/>
              </a:xfrm>
              <a:custGeom>
                <a:avLst/>
                <a:gdLst>
                  <a:gd name="T0" fmla="*/ 6 w 6"/>
                  <a:gd name="T1" fmla="*/ 2 h 6"/>
                  <a:gd name="T2" fmla="*/ 5 w 6"/>
                  <a:gd name="T3" fmla="*/ 4 h 6"/>
                  <a:gd name="T4" fmla="*/ 1 w 6"/>
                  <a:gd name="T5" fmla="*/ 5 h 6"/>
                  <a:gd name="T6" fmla="*/ 0 w 6"/>
                  <a:gd name="T7" fmla="*/ 3 h 6"/>
                  <a:gd name="T8" fmla="*/ 0 w 6"/>
                  <a:gd name="T9" fmla="*/ 2 h 6"/>
                  <a:gd name="T10" fmla="*/ 4 w 6"/>
                  <a:gd name="T11" fmla="*/ 1 h 6"/>
                  <a:gd name="T12" fmla="*/ 6 w 6"/>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2"/>
                    </a:moveTo>
                    <a:cubicBezTo>
                      <a:pt x="6" y="3"/>
                      <a:pt x="6" y="4"/>
                      <a:pt x="5" y="4"/>
                    </a:cubicBezTo>
                    <a:cubicBezTo>
                      <a:pt x="4" y="5"/>
                      <a:pt x="3" y="6"/>
                      <a:pt x="1" y="5"/>
                    </a:cubicBezTo>
                    <a:cubicBezTo>
                      <a:pt x="1" y="5"/>
                      <a:pt x="0" y="4"/>
                      <a:pt x="0" y="3"/>
                    </a:cubicBezTo>
                    <a:cubicBezTo>
                      <a:pt x="0" y="3"/>
                      <a:pt x="0" y="2"/>
                      <a:pt x="0" y="2"/>
                    </a:cubicBezTo>
                    <a:cubicBezTo>
                      <a:pt x="1" y="1"/>
                      <a:pt x="3" y="0"/>
                      <a:pt x="4" y="1"/>
                    </a:cubicBezTo>
                    <a:cubicBezTo>
                      <a:pt x="5" y="1"/>
                      <a:pt x="5" y="2"/>
                      <a:pt x="6" y="2"/>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5" name="islíḓè"/>
              <p:cNvSpPr/>
              <p:nvPr/>
            </p:nvSpPr>
            <p:spPr bwMode="auto">
              <a:xfrm>
                <a:off x="3012" y="2791"/>
                <a:ext cx="19" cy="14"/>
              </a:xfrm>
              <a:custGeom>
                <a:avLst/>
                <a:gdLst>
                  <a:gd name="T0" fmla="*/ 2 w 12"/>
                  <a:gd name="T1" fmla="*/ 1 h 9"/>
                  <a:gd name="T2" fmla="*/ 11 w 12"/>
                  <a:gd name="T3" fmla="*/ 6 h 9"/>
                  <a:gd name="T4" fmla="*/ 12 w 12"/>
                  <a:gd name="T5" fmla="*/ 8 h 9"/>
                  <a:gd name="T6" fmla="*/ 10 w 12"/>
                  <a:gd name="T7" fmla="*/ 9 h 9"/>
                  <a:gd name="T8" fmla="*/ 1 w 12"/>
                  <a:gd name="T9" fmla="*/ 4 h 9"/>
                  <a:gd name="T10" fmla="*/ 0 w 12"/>
                  <a:gd name="T11" fmla="*/ 1 h 9"/>
                  <a:gd name="T12" fmla="*/ 2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2" y="1"/>
                    </a:moveTo>
                    <a:cubicBezTo>
                      <a:pt x="11" y="6"/>
                      <a:pt x="11" y="6"/>
                      <a:pt x="11" y="6"/>
                    </a:cubicBezTo>
                    <a:cubicBezTo>
                      <a:pt x="12" y="6"/>
                      <a:pt x="12" y="7"/>
                      <a:pt x="12" y="8"/>
                    </a:cubicBezTo>
                    <a:cubicBezTo>
                      <a:pt x="11" y="9"/>
                      <a:pt x="10" y="9"/>
                      <a:pt x="10" y="9"/>
                    </a:cubicBezTo>
                    <a:cubicBezTo>
                      <a:pt x="1" y="4"/>
                      <a:pt x="1" y="4"/>
                      <a:pt x="1" y="4"/>
                    </a:cubicBezTo>
                    <a:cubicBezTo>
                      <a:pt x="0" y="3"/>
                      <a:pt x="0" y="2"/>
                      <a:pt x="0" y="1"/>
                    </a:cubicBezTo>
                    <a:cubicBezTo>
                      <a:pt x="1" y="1"/>
                      <a:pt x="2" y="0"/>
                      <a:pt x="2" y="1"/>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6" name="iṥliḋê"/>
              <p:cNvSpPr/>
              <p:nvPr/>
            </p:nvSpPr>
            <p:spPr bwMode="auto">
              <a:xfrm>
                <a:off x="3012" y="2793"/>
                <a:ext cx="19" cy="12"/>
              </a:xfrm>
              <a:custGeom>
                <a:avLst/>
                <a:gdLst>
                  <a:gd name="T0" fmla="*/ 8 w 12"/>
                  <a:gd name="T1" fmla="*/ 5 h 8"/>
                  <a:gd name="T2" fmla="*/ 4 w 12"/>
                  <a:gd name="T3" fmla="*/ 2 h 8"/>
                  <a:gd name="T4" fmla="*/ 0 w 12"/>
                  <a:gd name="T5" fmla="*/ 0 h 8"/>
                  <a:gd name="T6" fmla="*/ 1 w 12"/>
                  <a:gd name="T7" fmla="*/ 3 h 8"/>
                  <a:gd name="T8" fmla="*/ 3 w 12"/>
                  <a:gd name="T9" fmla="*/ 4 h 8"/>
                  <a:gd name="T10" fmla="*/ 8 w 12"/>
                  <a:gd name="T11" fmla="*/ 7 h 8"/>
                  <a:gd name="T12" fmla="*/ 10 w 12"/>
                  <a:gd name="T13" fmla="*/ 8 h 8"/>
                  <a:gd name="T14" fmla="*/ 12 w 12"/>
                  <a:gd name="T15" fmla="*/ 7 h 8"/>
                  <a:gd name="T16" fmla="*/ 8 w 12"/>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
                    <a:moveTo>
                      <a:pt x="8" y="5"/>
                    </a:moveTo>
                    <a:cubicBezTo>
                      <a:pt x="4" y="2"/>
                      <a:pt x="4" y="2"/>
                      <a:pt x="4" y="2"/>
                    </a:cubicBezTo>
                    <a:cubicBezTo>
                      <a:pt x="0" y="0"/>
                      <a:pt x="0" y="0"/>
                      <a:pt x="0" y="0"/>
                    </a:cubicBezTo>
                    <a:cubicBezTo>
                      <a:pt x="0" y="1"/>
                      <a:pt x="0" y="2"/>
                      <a:pt x="1" y="3"/>
                    </a:cubicBezTo>
                    <a:cubicBezTo>
                      <a:pt x="3" y="4"/>
                      <a:pt x="3" y="4"/>
                      <a:pt x="3" y="4"/>
                    </a:cubicBezTo>
                    <a:cubicBezTo>
                      <a:pt x="8" y="7"/>
                      <a:pt x="8" y="7"/>
                      <a:pt x="8" y="7"/>
                    </a:cubicBezTo>
                    <a:cubicBezTo>
                      <a:pt x="10" y="8"/>
                      <a:pt x="10" y="8"/>
                      <a:pt x="10" y="8"/>
                    </a:cubicBezTo>
                    <a:cubicBezTo>
                      <a:pt x="10" y="8"/>
                      <a:pt x="11" y="8"/>
                      <a:pt x="12" y="7"/>
                    </a:cubicBezTo>
                    <a:lnTo>
                      <a:pt x="8" y="5"/>
                    </a:lnTo>
                    <a:close/>
                  </a:path>
                </a:pathLst>
              </a:custGeom>
              <a:solidFill>
                <a:srgbClr val="BBCB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7" name="ïṧļïḓe"/>
              <p:cNvSpPr/>
              <p:nvPr/>
            </p:nvSpPr>
            <p:spPr bwMode="auto">
              <a:xfrm>
                <a:off x="3012" y="2818"/>
                <a:ext cx="9" cy="11"/>
              </a:xfrm>
              <a:custGeom>
                <a:avLst/>
                <a:gdLst>
                  <a:gd name="T0" fmla="*/ 4 w 6"/>
                  <a:gd name="T1" fmla="*/ 1 h 7"/>
                  <a:gd name="T2" fmla="*/ 5 w 6"/>
                  <a:gd name="T3" fmla="*/ 5 h 7"/>
                  <a:gd name="T4" fmla="*/ 1 w 6"/>
                  <a:gd name="T5" fmla="*/ 6 h 7"/>
                  <a:gd name="T6" fmla="*/ 0 w 6"/>
                  <a:gd name="T7" fmla="*/ 2 h 7"/>
                  <a:gd name="T8" fmla="*/ 4 w 6"/>
                  <a:gd name="T9" fmla="*/ 1 h 7"/>
                </a:gdLst>
                <a:ahLst/>
                <a:cxnLst>
                  <a:cxn ang="0">
                    <a:pos x="T0" y="T1"/>
                  </a:cxn>
                  <a:cxn ang="0">
                    <a:pos x="T2" y="T3"/>
                  </a:cxn>
                  <a:cxn ang="0">
                    <a:pos x="T4" y="T5"/>
                  </a:cxn>
                  <a:cxn ang="0">
                    <a:pos x="T6" y="T7"/>
                  </a:cxn>
                  <a:cxn ang="0">
                    <a:pos x="T8" y="T9"/>
                  </a:cxn>
                </a:cxnLst>
                <a:rect l="0" t="0" r="r" b="b"/>
                <a:pathLst>
                  <a:path w="6" h="7">
                    <a:moveTo>
                      <a:pt x="4" y="1"/>
                    </a:moveTo>
                    <a:cubicBezTo>
                      <a:pt x="6" y="2"/>
                      <a:pt x="6" y="4"/>
                      <a:pt x="5" y="5"/>
                    </a:cubicBezTo>
                    <a:cubicBezTo>
                      <a:pt x="5" y="7"/>
                      <a:pt x="3" y="7"/>
                      <a:pt x="1" y="6"/>
                    </a:cubicBezTo>
                    <a:cubicBezTo>
                      <a:pt x="0" y="6"/>
                      <a:pt x="0" y="4"/>
                      <a:pt x="0" y="2"/>
                    </a:cubicBezTo>
                    <a:cubicBezTo>
                      <a:pt x="1" y="1"/>
                      <a:pt x="3" y="0"/>
                      <a:pt x="4" y="1"/>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8" name="îṥ1íďé"/>
              <p:cNvSpPr/>
              <p:nvPr/>
            </p:nvSpPr>
            <p:spPr bwMode="auto">
              <a:xfrm>
                <a:off x="3012" y="2819"/>
                <a:ext cx="9" cy="10"/>
              </a:xfrm>
              <a:custGeom>
                <a:avLst/>
                <a:gdLst>
                  <a:gd name="T0" fmla="*/ 6 w 6"/>
                  <a:gd name="T1" fmla="*/ 3 h 6"/>
                  <a:gd name="T2" fmla="*/ 5 w 6"/>
                  <a:gd name="T3" fmla="*/ 4 h 6"/>
                  <a:gd name="T4" fmla="*/ 1 w 6"/>
                  <a:gd name="T5" fmla="*/ 5 h 6"/>
                  <a:gd name="T6" fmla="*/ 0 w 6"/>
                  <a:gd name="T7" fmla="*/ 4 h 6"/>
                  <a:gd name="T8" fmla="*/ 1 w 6"/>
                  <a:gd name="T9" fmla="*/ 2 h 6"/>
                  <a:gd name="T10" fmla="*/ 5 w 6"/>
                  <a:gd name="T11" fmla="*/ 1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6" y="3"/>
                      <a:pt x="6" y="4"/>
                      <a:pt x="5" y="4"/>
                    </a:cubicBezTo>
                    <a:cubicBezTo>
                      <a:pt x="5" y="6"/>
                      <a:pt x="3" y="6"/>
                      <a:pt x="1" y="5"/>
                    </a:cubicBezTo>
                    <a:cubicBezTo>
                      <a:pt x="1" y="5"/>
                      <a:pt x="0" y="4"/>
                      <a:pt x="0" y="4"/>
                    </a:cubicBezTo>
                    <a:cubicBezTo>
                      <a:pt x="0" y="3"/>
                      <a:pt x="0" y="3"/>
                      <a:pt x="1" y="2"/>
                    </a:cubicBezTo>
                    <a:cubicBezTo>
                      <a:pt x="1" y="1"/>
                      <a:pt x="3" y="0"/>
                      <a:pt x="5" y="1"/>
                    </a:cubicBezTo>
                    <a:cubicBezTo>
                      <a:pt x="5" y="2"/>
                      <a:pt x="6" y="2"/>
                      <a:pt x="6" y="3"/>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9" name="isḻiḍe"/>
              <p:cNvSpPr/>
              <p:nvPr/>
            </p:nvSpPr>
            <p:spPr bwMode="auto">
              <a:xfrm>
                <a:off x="3000" y="2813"/>
                <a:ext cx="18" cy="13"/>
              </a:xfrm>
              <a:custGeom>
                <a:avLst/>
                <a:gdLst>
                  <a:gd name="T0" fmla="*/ 3 w 12"/>
                  <a:gd name="T1" fmla="*/ 0 h 8"/>
                  <a:gd name="T2" fmla="*/ 11 w 12"/>
                  <a:gd name="T3" fmla="*/ 5 h 8"/>
                  <a:gd name="T4" fmla="*/ 12 w 12"/>
                  <a:gd name="T5" fmla="*/ 7 h 8"/>
                  <a:gd name="T6" fmla="*/ 10 w 12"/>
                  <a:gd name="T7" fmla="*/ 8 h 8"/>
                  <a:gd name="T8" fmla="*/ 1 w 12"/>
                  <a:gd name="T9" fmla="*/ 3 h 8"/>
                  <a:gd name="T10" fmla="*/ 1 w 12"/>
                  <a:gd name="T11" fmla="*/ 1 h 8"/>
                  <a:gd name="T12" fmla="*/ 3 w 1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3" y="0"/>
                    </a:moveTo>
                    <a:cubicBezTo>
                      <a:pt x="11" y="5"/>
                      <a:pt x="11" y="5"/>
                      <a:pt x="11" y="5"/>
                    </a:cubicBezTo>
                    <a:cubicBezTo>
                      <a:pt x="12" y="6"/>
                      <a:pt x="12" y="7"/>
                      <a:pt x="12" y="7"/>
                    </a:cubicBezTo>
                    <a:cubicBezTo>
                      <a:pt x="12" y="8"/>
                      <a:pt x="11" y="8"/>
                      <a:pt x="10" y="8"/>
                    </a:cubicBezTo>
                    <a:cubicBezTo>
                      <a:pt x="1" y="3"/>
                      <a:pt x="1" y="3"/>
                      <a:pt x="1" y="3"/>
                    </a:cubicBezTo>
                    <a:cubicBezTo>
                      <a:pt x="0" y="2"/>
                      <a:pt x="0" y="1"/>
                      <a:pt x="1" y="1"/>
                    </a:cubicBezTo>
                    <a:cubicBezTo>
                      <a:pt x="1" y="0"/>
                      <a:pt x="2" y="0"/>
                      <a:pt x="3"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0" name="íṩlídè"/>
              <p:cNvSpPr/>
              <p:nvPr/>
            </p:nvSpPr>
            <p:spPr bwMode="auto">
              <a:xfrm>
                <a:off x="3000" y="2815"/>
                <a:ext cx="18" cy="11"/>
              </a:xfrm>
              <a:custGeom>
                <a:avLst/>
                <a:gdLst>
                  <a:gd name="T0" fmla="*/ 8 w 12"/>
                  <a:gd name="T1" fmla="*/ 4 h 7"/>
                  <a:gd name="T2" fmla="*/ 4 w 12"/>
                  <a:gd name="T3" fmla="*/ 2 h 7"/>
                  <a:gd name="T4" fmla="*/ 1 w 12"/>
                  <a:gd name="T5" fmla="*/ 0 h 7"/>
                  <a:gd name="T6" fmla="*/ 1 w 12"/>
                  <a:gd name="T7" fmla="*/ 2 h 7"/>
                  <a:gd name="T8" fmla="*/ 3 w 12"/>
                  <a:gd name="T9" fmla="*/ 3 h 7"/>
                  <a:gd name="T10" fmla="*/ 8 w 12"/>
                  <a:gd name="T11" fmla="*/ 6 h 7"/>
                  <a:gd name="T12" fmla="*/ 10 w 12"/>
                  <a:gd name="T13" fmla="*/ 7 h 7"/>
                  <a:gd name="T14" fmla="*/ 12 w 12"/>
                  <a:gd name="T15" fmla="*/ 6 h 7"/>
                  <a:gd name="T16" fmla="*/ 8 w 12"/>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7">
                    <a:moveTo>
                      <a:pt x="8" y="4"/>
                    </a:moveTo>
                    <a:cubicBezTo>
                      <a:pt x="4" y="2"/>
                      <a:pt x="4" y="2"/>
                      <a:pt x="4" y="2"/>
                    </a:cubicBezTo>
                    <a:cubicBezTo>
                      <a:pt x="1" y="0"/>
                      <a:pt x="1" y="0"/>
                      <a:pt x="1" y="0"/>
                    </a:cubicBezTo>
                    <a:cubicBezTo>
                      <a:pt x="0" y="0"/>
                      <a:pt x="0" y="1"/>
                      <a:pt x="1" y="2"/>
                    </a:cubicBezTo>
                    <a:cubicBezTo>
                      <a:pt x="3" y="3"/>
                      <a:pt x="3" y="3"/>
                      <a:pt x="3" y="3"/>
                    </a:cubicBezTo>
                    <a:cubicBezTo>
                      <a:pt x="8" y="6"/>
                      <a:pt x="8" y="6"/>
                      <a:pt x="8" y="6"/>
                    </a:cubicBezTo>
                    <a:cubicBezTo>
                      <a:pt x="10" y="7"/>
                      <a:pt x="10" y="7"/>
                      <a:pt x="10" y="7"/>
                    </a:cubicBezTo>
                    <a:cubicBezTo>
                      <a:pt x="11" y="7"/>
                      <a:pt x="12" y="7"/>
                      <a:pt x="12" y="6"/>
                    </a:cubicBezTo>
                    <a:lnTo>
                      <a:pt x="8" y="4"/>
                    </a:lnTo>
                    <a:close/>
                  </a:path>
                </a:pathLst>
              </a:custGeom>
              <a:solidFill>
                <a:srgbClr val="BBCB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1" name="ïṥḷïďè"/>
              <p:cNvSpPr/>
              <p:nvPr/>
            </p:nvSpPr>
            <p:spPr bwMode="auto">
              <a:xfrm>
                <a:off x="3000" y="2840"/>
                <a:ext cx="9" cy="9"/>
              </a:xfrm>
              <a:custGeom>
                <a:avLst/>
                <a:gdLst>
                  <a:gd name="T0" fmla="*/ 5 w 6"/>
                  <a:gd name="T1" fmla="*/ 1 h 6"/>
                  <a:gd name="T2" fmla="*/ 6 w 6"/>
                  <a:gd name="T3" fmla="*/ 5 h 6"/>
                  <a:gd name="T4" fmla="*/ 2 w 6"/>
                  <a:gd name="T5" fmla="*/ 6 h 6"/>
                  <a:gd name="T6" fmla="*/ 1 w 6"/>
                  <a:gd name="T7" fmla="*/ 2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1"/>
                      <a:pt x="6" y="3"/>
                      <a:pt x="6" y="5"/>
                    </a:cubicBezTo>
                    <a:cubicBezTo>
                      <a:pt x="5" y="6"/>
                      <a:pt x="3" y="6"/>
                      <a:pt x="2" y="6"/>
                    </a:cubicBezTo>
                    <a:cubicBezTo>
                      <a:pt x="0" y="5"/>
                      <a:pt x="0" y="3"/>
                      <a:pt x="1" y="2"/>
                    </a:cubicBezTo>
                    <a:cubicBezTo>
                      <a:pt x="1" y="0"/>
                      <a:pt x="3" y="0"/>
                      <a:pt x="5" y="1"/>
                    </a:cubicBezTo>
                    <a:close/>
                  </a:path>
                </a:pathLst>
              </a:custGeom>
              <a:solidFill>
                <a:srgbClr val="213A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2" name="iṣľídê"/>
              <p:cNvSpPr/>
              <p:nvPr/>
            </p:nvSpPr>
            <p:spPr bwMode="auto">
              <a:xfrm>
                <a:off x="3000" y="2841"/>
                <a:ext cx="9" cy="8"/>
              </a:xfrm>
              <a:custGeom>
                <a:avLst/>
                <a:gdLst>
                  <a:gd name="T0" fmla="*/ 6 w 6"/>
                  <a:gd name="T1" fmla="*/ 2 h 5"/>
                  <a:gd name="T2" fmla="*/ 6 w 6"/>
                  <a:gd name="T3" fmla="*/ 4 h 5"/>
                  <a:gd name="T4" fmla="*/ 2 w 6"/>
                  <a:gd name="T5" fmla="*/ 5 h 5"/>
                  <a:gd name="T6" fmla="*/ 0 w 6"/>
                  <a:gd name="T7" fmla="*/ 3 h 5"/>
                  <a:gd name="T8" fmla="*/ 1 w 6"/>
                  <a:gd name="T9" fmla="*/ 2 h 5"/>
                  <a:gd name="T10" fmla="*/ 5 w 6"/>
                  <a:gd name="T11" fmla="*/ 1 h 5"/>
                  <a:gd name="T12" fmla="*/ 6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6" y="2"/>
                    </a:moveTo>
                    <a:cubicBezTo>
                      <a:pt x="6" y="3"/>
                      <a:pt x="6" y="3"/>
                      <a:pt x="6" y="4"/>
                    </a:cubicBezTo>
                    <a:cubicBezTo>
                      <a:pt x="5" y="5"/>
                      <a:pt x="3" y="5"/>
                      <a:pt x="2" y="5"/>
                    </a:cubicBezTo>
                    <a:cubicBezTo>
                      <a:pt x="1" y="4"/>
                      <a:pt x="1" y="4"/>
                      <a:pt x="0" y="3"/>
                    </a:cubicBezTo>
                    <a:cubicBezTo>
                      <a:pt x="0" y="3"/>
                      <a:pt x="1" y="2"/>
                      <a:pt x="1" y="2"/>
                    </a:cubicBezTo>
                    <a:cubicBezTo>
                      <a:pt x="2" y="0"/>
                      <a:pt x="3" y="0"/>
                      <a:pt x="5" y="1"/>
                    </a:cubicBezTo>
                    <a:cubicBezTo>
                      <a:pt x="5" y="1"/>
                      <a:pt x="6" y="1"/>
                      <a:pt x="6" y="2"/>
                    </a:cubicBezTo>
                    <a:close/>
                  </a:path>
                </a:pathLst>
              </a:custGeom>
              <a:solidFill>
                <a:srgbClr val="000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3" name="ïṡ1íde"/>
              <p:cNvSpPr/>
              <p:nvPr/>
            </p:nvSpPr>
            <p:spPr bwMode="auto">
              <a:xfrm>
                <a:off x="2987" y="2834"/>
                <a:ext cx="20" cy="14"/>
              </a:xfrm>
              <a:custGeom>
                <a:avLst/>
                <a:gdLst>
                  <a:gd name="T0" fmla="*/ 3 w 13"/>
                  <a:gd name="T1" fmla="*/ 0 h 9"/>
                  <a:gd name="T2" fmla="*/ 12 w 13"/>
                  <a:gd name="T3" fmla="*/ 6 h 9"/>
                  <a:gd name="T4" fmla="*/ 12 w 13"/>
                  <a:gd name="T5" fmla="*/ 8 h 9"/>
                  <a:gd name="T6" fmla="*/ 12 w 13"/>
                  <a:gd name="T7" fmla="*/ 8 h 9"/>
                  <a:gd name="T8" fmla="*/ 10 w 13"/>
                  <a:gd name="T9" fmla="*/ 8 h 9"/>
                  <a:gd name="T10" fmla="*/ 1 w 13"/>
                  <a:gd name="T11" fmla="*/ 3 h 9"/>
                  <a:gd name="T12" fmla="*/ 1 w 13"/>
                  <a:gd name="T13" fmla="*/ 1 h 9"/>
                  <a:gd name="T14" fmla="*/ 3 w 13"/>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3" y="0"/>
                    </a:moveTo>
                    <a:cubicBezTo>
                      <a:pt x="12" y="6"/>
                      <a:pt x="12" y="6"/>
                      <a:pt x="12" y="6"/>
                    </a:cubicBezTo>
                    <a:cubicBezTo>
                      <a:pt x="12" y="6"/>
                      <a:pt x="13" y="7"/>
                      <a:pt x="12" y="8"/>
                    </a:cubicBezTo>
                    <a:cubicBezTo>
                      <a:pt x="12" y="8"/>
                      <a:pt x="12" y="8"/>
                      <a:pt x="12" y="8"/>
                    </a:cubicBezTo>
                    <a:cubicBezTo>
                      <a:pt x="12" y="8"/>
                      <a:pt x="11" y="9"/>
                      <a:pt x="10" y="8"/>
                    </a:cubicBezTo>
                    <a:cubicBezTo>
                      <a:pt x="1" y="3"/>
                      <a:pt x="1" y="3"/>
                      <a:pt x="1" y="3"/>
                    </a:cubicBezTo>
                    <a:cubicBezTo>
                      <a:pt x="1" y="3"/>
                      <a:pt x="0" y="2"/>
                      <a:pt x="1" y="1"/>
                    </a:cubicBezTo>
                    <a:cubicBezTo>
                      <a:pt x="1" y="0"/>
                      <a:pt x="2" y="0"/>
                      <a:pt x="3"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4" name="ïṧlîdé"/>
              <p:cNvSpPr/>
              <p:nvPr/>
            </p:nvSpPr>
            <p:spPr bwMode="auto">
              <a:xfrm>
                <a:off x="2987" y="2835"/>
                <a:ext cx="19" cy="13"/>
              </a:xfrm>
              <a:custGeom>
                <a:avLst/>
                <a:gdLst>
                  <a:gd name="T0" fmla="*/ 9 w 12"/>
                  <a:gd name="T1" fmla="*/ 5 h 8"/>
                  <a:gd name="T2" fmla="*/ 4 w 12"/>
                  <a:gd name="T3" fmla="*/ 2 h 8"/>
                  <a:gd name="T4" fmla="*/ 1 w 12"/>
                  <a:gd name="T5" fmla="*/ 0 h 8"/>
                  <a:gd name="T6" fmla="*/ 1 w 12"/>
                  <a:gd name="T7" fmla="*/ 2 h 8"/>
                  <a:gd name="T8" fmla="*/ 3 w 12"/>
                  <a:gd name="T9" fmla="*/ 3 h 8"/>
                  <a:gd name="T10" fmla="*/ 8 w 12"/>
                  <a:gd name="T11" fmla="*/ 6 h 8"/>
                  <a:gd name="T12" fmla="*/ 10 w 12"/>
                  <a:gd name="T13" fmla="*/ 7 h 8"/>
                  <a:gd name="T14" fmla="*/ 12 w 12"/>
                  <a:gd name="T15" fmla="*/ 7 h 8"/>
                  <a:gd name="T16" fmla="*/ 9 w 12"/>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
                    <a:moveTo>
                      <a:pt x="9" y="5"/>
                    </a:moveTo>
                    <a:cubicBezTo>
                      <a:pt x="4" y="2"/>
                      <a:pt x="4" y="2"/>
                      <a:pt x="4" y="2"/>
                    </a:cubicBezTo>
                    <a:cubicBezTo>
                      <a:pt x="1" y="0"/>
                      <a:pt x="1" y="0"/>
                      <a:pt x="1" y="0"/>
                    </a:cubicBezTo>
                    <a:cubicBezTo>
                      <a:pt x="0" y="1"/>
                      <a:pt x="1" y="2"/>
                      <a:pt x="1" y="2"/>
                    </a:cubicBezTo>
                    <a:cubicBezTo>
                      <a:pt x="3" y="3"/>
                      <a:pt x="3" y="3"/>
                      <a:pt x="3" y="3"/>
                    </a:cubicBezTo>
                    <a:cubicBezTo>
                      <a:pt x="8" y="6"/>
                      <a:pt x="8" y="6"/>
                      <a:pt x="8" y="6"/>
                    </a:cubicBezTo>
                    <a:cubicBezTo>
                      <a:pt x="10" y="7"/>
                      <a:pt x="10" y="7"/>
                      <a:pt x="10" y="7"/>
                    </a:cubicBezTo>
                    <a:cubicBezTo>
                      <a:pt x="11" y="8"/>
                      <a:pt x="12" y="7"/>
                      <a:pt x="12" y="7"/>
                    </a:cubicBezTo>
                    <a:lnTo>
                      <a:pt x="9" y="5"/>
                    </a:lnTo>
                    <a:close/>
                  </a:path>
                </a:pathLst>
              </a:custGeom>
              <a:solidFill>
                <a:srgbClr val="BBCB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5" name="îS1iḓê"/>
              <p:cNvSpPr/>
              <p:nvPr/>
            </p:nvSpPr>
            <p:spPr bwMode="auto">
              <a:xfrm>
                <a:off x="3181" y="2674"/>
                <a:ext cx="114" cy="70"/>
              </a:xfrm>
              <a:custGeom>
                <a:avLst/>
                <a:gdLst>
                  <a:gd name="T0" fmla="*/ 5 w 114"/>
                  <a:gd name="T1" fmla="*/ 0 h 70"/>
                  <a:gd name="T2" fmla="*/ 114 w 114"/>
                  <a:gd name="T3" fmla="*/ 64 h 70"/>
                  <a:gd name="T4" fmla="*/ 109 w 114"/>
                  <a:gd name="T5" fmla="*/ 70 h 70"/>
                  <a:gd name="T6" fmla="*/ 0 w 114"/>
                  <a:gd name="T7" fmla="*/ 6 h 70"/>
                  <a:gd name="T8" fmla="*/ 5 w 114"/>
                  <a:gd name="T9" fmla="*/ 0 h 70"/>
                </a:gdLst>
                <a:ahLst/>
                <a:cxnLst>
                  <a:cxn ang="0">
                    <a:pos x="T0" y="T1"/>
                  </a:cxn>
                  <a:cxn ang="0">
                    <a:pos x="T2" y="T3"/>
                  </a:cxn>
                  <a:cxn ang="0">
                    <a:pos x="T4" y="T5"/>
                  </a:cxn>
                  <a:cxn ang="0">
                    <a:pos x="T6" y="T7"/>
                  </a:cxn>
                  <a:cxn ang="0">
                    <a:pos x="T8" y="T9"/>
                  </a:cxn>
                </a:cxnLst>
                <a:rect l="0" t="0" r="r" b="b"/>
                <a:pathLst>
                  <a:path w="114" h="70">
                    <a:moveTo>
                      <a:pt x="5" y="0"/>
                    </a:moveTo>
                    <a:lnTo>
                      <a:pt x="114" y="64"/>
                    </a:lnTo>
                    <a:lnTo>
                      <a:pt x="109" y="70"/>
                    </a:lnTo>
                    <a:lnTo>
                      <a:pt x="0" y="6"/>
                    </a:lnTo>
                    <a:lnTo>
                      <a:pt x="5" y="0"/>
                    </a:lnTo>
                    <a:close/>
                  </a:path>
                </a:pathLst>
              </a:custGeom>
              <a:solidFill>
                <a:srgbClr val="7458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6" name="ïṥḷide"/>
              <p:cNvSpPr/>
              <p:nvPr/>
            </p:nvSpPr>
            <p:spPr bwMode="auto">
              <a:xfrm>
                <a:off x="3173" y="2688"/>
                <a:ext cx="113" cy="70"/>
              </a:xfrm>
              <a:custGeom>
                <a:avLst/>
                <a:gdLst>
                  <a:gd name="T0" fmla="*/ 3 w 113"/>
                  <a:gd name="T1" fmla="*/ 0 h 70"/>
                  <a:gd name="T2" fmla="*/ 113 w 113"/>
                  <a:gd name="T3" fmla="*/ 64 h 70"/>
                  <a:gd name="T4" fmla="*/ 110 w 113"/>
                  <a:gd name="T5" fmla="*/ 70 h 70"/>
                  <a:gd name="T6" fmla="*/ 0 w 113"/>
                  <a:gd name="T7" fmla="*/ 6 h 70"/>
                  <a:gd name="T8" fmla="*/ 3 w 113"/>
                  <a:gd name="T9" fmla="*/ 0 h 70"/>
                </a:gdLst>
                <a:ahLst/>
                <a:cxnLst>
                  <a:cxn ang="0">
                    <a:pos x="T0" y="T1"/>
                  </a:cxn>
                  <a:cxn ang="0">
                    <a:pos x="T2" y="T3"/>
                  </a:cxn>
                  <a:cxn ang="0">
                    <a:pos x="T4" y="T5"/>
                  </a:cxn>
                  <a:cxn ang="0">
                    <a:pos x="T6" y="T7"/>
                  </a:cxn>
                  <a:cxn ang="0">
                    <a:pos x="T8" y="T9"/>
                  </a:cxn>
                </a:cxnLst>
                <a:rect l="0" t="0" r="r" b="b"/>
                <a:pathLst>
                  <a:path w="113" h="70">
                    <a:moveTo>
                      <a:pt x="3" y="0"/>
                    </a:moveTo>
                    <a:lnTo>
                      <a:pt x="113" y="64"/>
                    </a:lnTo>
                    <a:lnTo>
                      <a:pt x="110" y="70"/>
                    </a:lnTo>
                    <a:lnTo>
                      <a:pt x="0" y="6"/>
                    </a:lnTo>
                    <a:lnTo>
                      <a:pt x="3" y="0"/>
                    </a:lnTo>
                    <a:close/>
                  </a:path>
                </a:pathLst>
              </a:custGeom>
              <a:solidFill>
                <a:srgbClr val="7458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7" name="íṣļïḍè"/>
              <p:cNvSpPr/>
              <p:nvPr/>
            </p:nvSpPr>
            <p:spPr bwMode="auto">
              <a:xfrm>
                <a:off x="3165" y="2702"/>
                <a:ext cx="113" cy="71"/>
              </a:xfrm>
              <a:custGeom>
                <a:avLst/>
                <a:gdLst>
                  <a:gd name="T0" fmla="*/ 3 w 113"/>
                  <a:gd name="T1" fmla="*/ 0 h 71"/>
                  <a:gd name="T2" fmla="*/ 113 w 113"/>
                  <a:gd name="T3" fmla="*/ 64 h 71"/>
                  <a:gd name="T4" fmla="*/ 108 w 113"/>
                  <a:gd name="T5" fmla="*/ 71 h 71"/>
                  <a:gd name="T6" fmla="*/ 0 w 113"/>
                  <a:gd name="T7" fmla="*/ 6 h 71"/>
                  <a:gd name="T8" fmla="*/ 3 w 113"/>
                  <a:gd name="T9" fmla="*/ 0 h 71"/>
                </a:gdLst>
                <a:ahLst/>
                <a:cxnLst>
                  <a:cxn ang="0">
                    <a:pos x="T0" y="T1"/>
                  </a:cxn>
                  <a:cxn ang="0">
                    <a:pos x="T2" y="T3"/>
                  </a:cxn>
                  <a:cxn ang="0">
                    <a:pos x="T4" y="T5"/>
                  </a:cxn>
                  <a:cxn ang="0">
                    <a:pos x="T6" y="T7"/>
                  </a:cxn>
                  <a:cxn ang="0">
                    <a:pos x="T8" y="T9"/>
                  </a:cxn>
                </a:cxnLst>
                <a:rect l="0" t="0" r="r" b="b"/>
                <a:pathLst>
                  <a:path w="113" h="71">
                    <a:moveTo>
                      <a:pt x="3" y="0"/>
                    </a:moveTo>
                    <a:lnTo>
                      <a:pt x="113" y="64"/>
                    </a:lnTo>
                    <a:lnTo>
                      <a:pt x="108" y="71"/>
                    </a:lnTo>
                    <a:lnTo>
                      <a:pt x="0" y="6"/>
                    </a:lnTo>
                    <a:lnTo>
                      <a:pt x="3" y="0"/>
                    </a:lnTo>
                    <a:close/>
                  </a:path>
                </a:pathLst>
              </a:custGeom>
              <a:solidFill>
                <a:srgbClr val="7458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8" name="iŝ1iḋe"/>
              <p:cNvSpPr/>
              <p:nvPr/>
            </p:nvSpPr>
            <p:spPr bwMode="auto">
              <a:xfrm>
                <a:off x="3911" y="2783"/>
                <a:ext cx="171" cy="205"/>
              </a:xfrm>
              <a:custGeom>
                <a:avLst/>
                <a:gdLst>
                  <a:gd name="T0" fmla="*/ 83 w 109"/>
                  <a:gd name="T1" fmla="*/ 1 h 131"/>
                  <a:gd name="T2" fmla="*/ 4 w 109"/>
                  <a:gd name="T3" fmla="*/ 16 h 131"/>
                  <a:gd name="T4" fmla="*/ 0 w 109"/>
                  <a:gd name="T5" fmla="*/ 21 h 131"/>
                  <a:gd name="T6" fmla="*/ 20 w 109"/>
                  <a:gd name="T7" fmla="*/ 126 h 131"/>
                  <a:gd name="T8" fmla="*/ 26 w 109"/>
                  <a:gd name="T9" fmla="*/ 130 h 131"/>
                  <a:gd name="T10" fmla="*/ 104 w 109"/>
                  <a:gd name="T11" fmla="*/ 116 h 131"/>
                  <a:gd name="T12" fmla="*/ 108 w 109"/>
                  <a:gd name="T13" fmla="*/ 110 h 131"/>
                  <a:gd name="T14" fmla="*/ 89 w 109"/>
                  <a:gd name="T15" fmla="*/ 5 h 131"/>
                  <a:gd name="T16" fmla="*/ 83 w 109"/>
                  <a:gd name="T17" fmla="*/ 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31">
                    <a:moveTo>
                      <a:pt x="83" y="1"/>
                    </a:moveTo>
                    <a:cubicBezTo>
                      <a:pt x="4" y="16"/>
                      <a:pt x="4" y="16"/>
                      <a:pt x="4" y="16"/>
                    </a:cubicBezTo>
                    <a:cubicBezTo>
                      <a:pt x="2" y="16"/>
                      <a:pt x="0" y="19"/>
                      <a:pt x="0" y="21"/>
                    </a:cubicBezTo>
                    <a:cubicBezTo>
                      <a:pt x="20" y="126"/>
                      <a:pt x="20" y="126"/>
                      <a:pt x="20" y="126"/>
                    </a:cubicBezTo>
                    <a:cubicBezTo>
                      <a:pt x="21" y="129"/>
                      <a:pt x="23" y="131"/>
                      <a:pt x="26" y="130"/>
                    </a:cubicBezTo>
                    <a:cubicBezTo>
                      <a:pt x="104" y="116"/>
                      <a:pt x="104" y="116"/>
                      <a:pt x="104" y="116"/>
                    </a:cubicBezTo>
                    <a:cubicBezTo>
                      <a:pt x="107" y="115"/>
                      <a:pt x="109" y="112"/>
                      <a:pt x="108" y="110"/>
                    </a:cubicBezTo>
                    <a:cubicBezTo>
                      <a:pt x="89" y="5"/>
                      <a:pt x="89" y="5"/>
                      <a:pt x="89" y="5"/>
                    </a:cubicBezTo>
                    <a:cubicBezTo>
                      <a:pt x="88" y="2"/>
                      <a:pt x="86" y="0"/>
                      <a:pt x="83" y="1"/>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9" name="ïšľiḍe"/>
              <p:cNvSpPr/>
              <p:nvPr/>
            </p:nvSpPr>
            <p:spPr bwMode="auto">
              <a:xfrm>
                <a:off x="3924" y="2840"/>
                <a:ext cx="153" cy="144"/>
              </a:xfrm>
              <a:custGeom>
                <a:avLst/>
                <a:gdLst>
                  <a:gd name="T0" fmla="*/ 0 w 98"/>
                  <a:gd name="T1" fmla="*/ 16 h 92"/>
                  <a:gd name="T2" fmla="*/ 14 w 98"/>
                  <a:gd name="T3" fmla="*/ 88 h 92"/>
                  <a:gd name="T4" fmla="*/ 19 w 98"/>
                  <a:gd name="T5" fmla="*/ 92 h 92"/>
                  <a:gd name="T6" fmla="*/ 94 w 98"/>
                  <a:gd name="T7" fmla="*/ 78 h 92"/>
                  <a:gd name="T8" fmla="*/ 98 w 98"/>
                  <a:gd name="T9" fmla="*/ 72 h 92"/>
                  <a:gd name="T10" fmla="*/ 84 w 98"/>
                  <a:gd name="T11" fmla="*/ 0 h 92"/>
                  <a:gd name="T12" fmla="*/ 0 w 98"/>
                  <a:gd name="T13" fmla="*/ 16 h 92"/>
                </a:gdLst>
                <a:ahLst/>
                <a:cxnLst>
                  <a:cxn ang="0">
                    <a:pos x="T0" y="T1"/>
                  </a:cxn>
                  <a:cxn ang="0">
                    <a:pos x="T2" y="T3"/>
                  </a:cxn>
                  <a:cxn ang="0">
                    <a:pos x="T4" y="T5"/>
                  </a:cxn>
                  <a:cxn ang="0">
                    <a:pos x="T6" y="T7"/>
                  </a:cxn>
                  <a:cxn ang="0">
                    <a:pos x="T8" y="T9"/>
                  </a:cxn>
                  <a:cxn ang="0">
                    <a:pos x="T10" y="T11"/>
                  </a:cxn>
                  <a:cxn ang="0">
                    <a:pos x="T12" y="T13"/>
                  </a:cxn>
                </a:cxnLst>
                <a:rect l="0" t="0" r="r" b="b"/>
                <a:pathLst>
                  <a:path w="98" h="92">
                    <a:moveTo>
                      <a:pt x="0" y="16"/>
                    </a:moveTo>
                    <a:cubicBezTo>
                      <a:pt x="14" y="88"/>
                      <a:pt x="14" y="88"/>
                      <a:pt x="14" y="88"/>
                    </a:cubicBezTo>
                    <a:cubicBezTo>
                      <a:pt x="14" y="90"/>
                      <a:pt x="17" y="92"/>
                      <a:pt x="19" y="92"/>
                    </a:cubicBezTo>
                    <a:cubicBezTo>
                      <a:pt x="94" y="78"/>
                      <a:pt x="94" y="78"/>
                      <a:pt x="94" y="78"/>
                    </a:cubicBezTo>
                    <a:cubicBezTo>
                      <a:pt x="97" y="77"/>
                      <a:pt x="98" y="75"/>
                      <a:pt x="98" y="72"/>
                    </a:cubicBezTo>
                    <a:cubicBezTo>
                      <a:pt x="84" y="0"/>
                      <a:pt x="84" y="0"/>
                      <a:pt x="84" y="0"/>
                    </a:cubicBezTo>
                    <a:lnTo>
                      <a:pt x="0" y="16"/>
                    </a:ln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0" name="i$ľiḍê"/>
              <p:cNvSpPr/>
              <p:nvPr/>
            </p:nvSpPr>
            <p:spPr bwMode="auto">
              <a:xfrm>
                <a:off x="3914" y="2788"/>
                <a:ext cx="143" cy="85"/>
              </a:xfrm>
              <a:custGeom>
                <a:avLst/>
                <a:gdLst>
                  <a:gd name="T0" fmla="*/ 85 w 91"/>
                  <a:gd name="T1" fmla="*/ 5 h 54"/>
                  <a:gd name="T2" fmla="*/ 79 w 91"/>
                  <a:gd name="T3" fmla="*/ 0 h 54"/>
                  <a:gd name="T4" fmla="*/ 5 w 91"/>
                  <a:gd name="T5" fmla="*/ 14 h 54"/>
                  <a:gd name="T6" fmla="*/ 1 w 91"/>
                  <a:gd name="T7" fmla="*/ 21 h 54"/>
                  <a:gd name="T8" fmla="*/ 7 w 91"/>
                  <a:gd name="T9" fmla="*/ 54 h 54"/>
                  <a:gd name="T10" fmla="*/ 91 w 91"/>
                  <a:gd name="T11" fmla="*/ 38 h 54"/>
                  <a:gd name="T12" fmla="*/ 85 w 91"/>
                  <a:gd name="T13" fmla="*/ 5 h 54"/>
                </a:gdLst>
                <a:ahLst/>
                <a:cxnLst>
                  <a:cxn ang="0">
                    <a:pos x="T0" y="T1"/>
                  </a:cxn>
                  <a:cxn ang="0">
                    <a:pos x="T2" y="T3"/>
                  </a:cxn>
                  <a:cxn ang="0">
                    <a:pos x="T4" y="T5"/>
                  </a:cxn>
                  <a:cxn ang="0">
                    <a:pos x="T6" y="T7"/>
                  </a:cxn>
                  <a:cxn ang="0">
                    <a:pos x="T8" y="T9"/>
                  </a:cxn>
                  <a:cxn ang="0">
                    <a:pos x="T10" y="T11"/>
                  </a:cxn>
                  <a:cxn ang="0">
                    <a:pos x="T12" y="T13"/>
                  </a:cxn>
                </a:cxnLst>
                <a:rect l="0" t="0" r="r" b="b"/>
                <a:pathLst>
                  <a:path w="91" h="54">
                    <a:moveTo>
                      <a:pt x="85" y="5"/>
                    </a:moveTo>
                    <a:cubicBezTo>
                      <a:pt x="85" y="2"/>
                      <a:pt x="82" y="0"/>
                      <a:pt x="79" y="0"/>
                    </a:cubicBezTo>
                    <a:cubicBezTo>
                      <a:pt x="5" y="14"/>
                      <a:pt x="5" y="14"/>
                      <a:pt x="5" y="14"/>
                    </a:cubicBezTo>
                    <a:cubicBezTo>
                      <a:pt x="2" y="15"/>
                      <a:pt x="0" y="18"/>
                      <a:pt x="1" y="21"/>
                    </a:cubicBezTo>
                    <a:cubicBezTo>
                      <a:pt x="7" y="54"/>
                      <a:pt x="7" y="54"/>
                      <a:pt x="7" y="54"/>
                    </a:cubicBezTo>
                    <a:cubicBezTo>
                      <a:pt x="91" y="38"/>
                      <a:pt x="91" y="38"/>
                      <a:pt x="91" y="38"/>
                    </a:cubicBezTo>
                    <a:lnTo>
                      <a:pt x="85" y="5"/>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1" name="išḻîḑè"/>
              <p:cNvSpPr/>
              <p:nvPr/>
            </p:nvSpPr>
            <p:spPr bwMode="auto">
              <a:xfrm>
                <a:off x="3936" y="2805"/>
                <a:ext cx="100" cy="46"/>
              </a:xfrm>
              <a:custGeom>
                <a:avLst/>
                <a:gdLst>
                  <a:gd name="T0" fmla="*/ 57 w 64"/>
                  <a:gd name="T1" fmla="*/ 20 h 29"/>
                  <a:gd name="T2" fmla="*/ 10 w 64"/>
                  <a:gd name="T3" fmla="*/ 28 h 29"/>
                  <a:gd name="T4" fmla="*/ 1 w 64"/>
                  <a:gd name="T5" fmla="*/ 23 h 29"/>
                  <a:gd name="T6" fmla="*/ 1 w 64"/>
                  <a:gd name="T7" fmla="*/ 19 h 29"/>
                  <a:gd name="T8" fmla="*/ 6 w 64"/>
                  <a:gd name="T9" fmla="*/ 10 h 29"/>
                  <a:gd name="T10" fmla="*/ 54 w 64"/>
                  <a:gd name="T11" fmla="*/ 1 h 29"/>
                  <a:gd name="T12" fmla="*/ 62 w 64"/>
                  <a:gd name="T13" fmla="*/ 7 h 29"/>
                  <a:gd name="T14" fmla="*/ 63 w 64"/>
                  <a:gd name="T15" fmla="*/ 11 h 29"/>
                  <a:gd name="T16" fmla="*/ 57 w 64"/>
                  <a:gd name="T17"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9">
                    <a:moveTo>
                      <a:pt x="57" y="20"/>
                    </a:moveTo>
                    <a:cubicBezTo>
                      <a:pt x="10" y="28"/>
                      <a:pt x="10" y="28"/>
                      <a:pt x="10" y="28"/>
                    </a:cubicBezTo>
                    <a:cubicBezTo>
                      <a:pt x="6" y="29"/>
                      <a:pt x="2" y="27"/>
                      <a:pt x="1" y="23"/>
                    </a:cubicBezTo>
                    <a:cubicBezTo>
                      <a:pt x="1" y="19"/>
                      <a:pt x="1" y="19"/>
                      <a:pt x="1" y="19"/>
                    </a:cubicBezTo>
                    <a:cubicBezTo>
                      <a:pt x="0" y="15"/>
                      <a:pt x="2" y="11"/>
                      <a:pt x="6" y="10"/>
                    </a:cubicBezTo>
                    <a:cubicBezTo>
                      <a:pt x="54" y="1"/>
                      <a:pt x="54" y="1"/>
                      <a:pt x="54" y="1"/>
                    </a:cubicBezTo>
                    <a:cubicBezTo>
                      <a:pt x="58" y="0"/>
                      <a:pt x="62" y="3"/>
                      <a:pt x="62" y="7"/>
                    </a:cubicBezTo>
                    <a:cubicBezTo>
                      <a:pt x="63" y="11"/>
                      <a:pt x="63" y="11"/>
                      <a:pt x="63" y="11"/>
                    </a:cubicBezTo>
                    <a:cubicBezTo>
                      <a:pt x="64" y="15"/>
                      <a:pt x="61" y="19"/>
                      <a:pt x="57" y="20"/>
                    </a:cubicBezTo>
                    <a:close/>
                  </a:path>
                </a:pathLst>
              </a:custGeom>
              <a:solidFill>
                <a:srgbClr val="1922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2" name="iŝlïdè"/>
              <p:cNvSpPr/>
              <p:nvPr/>
            </p:nvSpPr>
            <p:spPr bwMode="auto">
              <a:xfrm>
                <a:off x="3938" y="2809"/>
                <a:ext cx="97" cy="42"/>
              </a:xfrm>
              <a:custGeom>
                <a:avLst/>
                <a:gdLst>
                  <a:gd name="T0" fmla="*/ 56 w 62"/>
                  <a:gd name="T1" fmla="*/ 18 h 27"/>
                  <a:gd name="T2" fmla="*/ 10 w 62"/>
                  <a:gd name="T3" fmla="*/ 26 h 27"/>
                  <a:gd name="T4" fmla="*/ 1 w 62"/>
                  <a:gd name="T5" fmla="*/ 21 h 27"/>
                  <a:gd name="T6" fmla="*/ 1 w 62"/>
                  <a:gd name="T7" fmla="*/ 17 h 27"/>
                  <a:gd name="T8" fmla="*/ 6 w 62"/>
                  <a:gd name="T9" fmla="*/ 9 h 27"/>
                  <a:gd name="T10" fmla="*/ 52 w 62"/>
                  <a:gd name="T11" fmla="*/ 0 h 27"/>
                  <a:gd name="T12" fmla="*/ 60 w 62"/>
                  <a:gd name="T13" fmla="*/ 6 h 27"/>
                  <a:gd name="T14" fmla="*/ 61 w 62"/>
                  <a:gd name="T15" fmla="*/ 10 h 27"/>
                  <a:gd name="T16" fmla="*/ 56 w 62"/>
                  <a:gd name="T1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7">
                    <a:moveTo>
                      <a:pt x="56" y="18"/>
                    </a:moveTo>
                    <a:cubicBezTo>
                      <a:pt x="10" y="26"/>
                      <a:pt x="10" y="26"/>
                      <a:pt x="10" y="26"/>
                    </a:cubicBezTo>
                    <a:cubicBezTo>
                      <a:pt x="6" y="27"/>
                      <a:pt x="2" y="25"/>
                      <a:pt x="1" y="21"/>
                    </a:cubicBezTo>
                    <a:cubicBezTo>
                      <a:pt x="1" y="17"/>
                      <a:pt x="1" y="17"/>
                      <a:pt x="1" y="17"/>
                    </a:cubicBezTo>
                    <a:cubicBezTo>
                      <a:pt x="0" y="13"/>
                      <a:pt x="3" y="10"/>
                      <a:pt x="6" y="9"/>
                    </a:cubicBezTo>
                    <a:cubicBezTo>
                      <a:pt x="52" y="0"/>
                      <a:pt x="52" y="0"/>
                      <a:pt x="52" y="0"/>
                    </a:cubicBezTo>
                    <a:cubicBezTo>
                      <a:pt x="56" y="0"/>
                      <a:pt x="60" y="2"/>
                      <a:pt x="60" y="6"/>
                    </a:cubicBezTo>
                    <a:cubicBezTo>
                      <a:pt x="61" y="10"/>
                      <a:pt x="61" y="10"/>
                      <a:pt x="61" y="10"/>
                    </a:cubicBezTo>
                    <a:cubicBezTo>
                      <a:pt x="62" y="13"/>
                      <a:pt x="59" y="17"/>
                      <a:pt x="56" y="18"/>
                    </a:cubicBezTo>
                    <a:close/>
                  </a:path>
                </a:pathLst>
              </a:custGeom>
              <a:solidFill>
                <a:srgbClr val="464C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3" name="íSľïḍè"/>
              <p:cNvSpPr/>
              <p:nvPr/>
            </p:nvSpPr>
            <p:spPr bwMode="auto">
              <a:xfrm>
                <a:off x="3933" y="2873"/>
                <a:ext cx="22" cy="20"/>
              </a:xfrm>
              <a:custGeom>
                <a:avLst/>
                <a:gdLst>
                  <a:gd name="T0" fmla="*/ 10 w 14"/>
                  <a:gd name="T1" fmla="*/ 0 h 13"/>
                  <a:gd name="T2" fmla="*/ 3 w 14"/>
                  <a:gd name="T3" fmla="*/ 2 h 13"/>
                  <a:gd name="T4" fmla="*/ 1 w 14"/>
                  <a:gd name="T5" fmla="*/ 5 h 13"/>
                  <a:gd name="T6" fmla="*/ 2 w 14"/>
                  <a:gd name="T7" fmla="*/ 11 h 13"/>
                  <a:gd name="T8" fmla="*/ 5 w 14"/>
                  <a:gd name="T9" fmla="*/ 13 h 13"/>
                  <a:gd name="T10" fmla="*/ 12 w 14"/>
                  <a:gd name="T11" fmla="*/ 12 h 13"/>
                  <a:gd name="T12" fmla="*/ 14 w 14"/>
                  <a:gd name="T13" fmla="*/ 8 h 13"/>
                  <a:gd name="T14" fmla="*/ 13 w 14"/>
                  <a:gd name="T15" fmla="*/ 3 h 13"/>
                  <a:gd name="T16" fmla="*/ 10 w 1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0" y="0"/>
                    </a:moveTo>
                    <a:cubicBezTo>
                      <a:pt x="3" y="2"/>
                      <a:pt x="3" y="2"/>
                      <a:pt x="3" y="2"/>
                    </a:cubicBezTo>
                    <a:cubicBezTo>
                      <a:pt x="2" y="2"/>
                      <a:pt x="0" y="4"/>
                      <a:pt x="1" y="5"/>
                    </a:cubicBezTo>
                    <a:cubicBezTo>
                      <a:pt x="2" y="11"/>
                      <a:pt x="2" y="11"/>
                      <a:pt x="2" y="11"/>
                    </a:cubicBezTo>
                    <a:cubicBezTo>
                      <a:pt x="2" y="12"/>
                      <a:pt x="4" y="13"/>
                      <a:pt x="5" y="13"/>
                    </a:cubicBezTo>
                    <a:cubicBezTo>
                      <a:pt x="12" y="12"/>
                      <a:pt x="12" y="12"/>
                      <a:pt x="12" y="12"/>
                    </a:cubicBezTo>
                    <a:cubicBezTo>
                      <a:pt x="13" y="11"/>
                      <a:pt x="14" y="10"/>
                      <a:pt x="14" y="8"/>
                    </a:cubicBezTo>
                    <a:cubicBezTo>
                      <a:pt x="13" y="3"/>
                      <a:pt x="13" y="3"/>
                      <a:pt x="13" y="3"/>
                    </a:cubicBezTo>
                    <a:cubicBezTo>
                      <a:pt x="13" y="1"/>
                      <a:pt x="11" y="0"/>
                      <a:pt x="10" y="0"/>
                    </a:cubicBezTo>
                    <a:close/>
                  </a:path>
                </a:pathLst>
              </a:custGeom>
              <a:solidFill>
                <a:srgbClr val="EB47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4" name="îṥḷiḋê"/>
              <p:cNvSpPr/>
              <p:nvPr/>
            </p:nvSpPr>
            <p:spPr bwMode="auto">
              <a:xfrm>
                <a:off x="3958" y="2868"/>
                <a:ext cx="22" cy="20"/>
              </a:xfrm>
              <a:custGeom>
                <a:avLst/>
                <a:gdLst>
                  <a:gd name="T0" fmla="*/ 9 w 14"/>
                  <a:gd name="T1" fmla="*/ 0 h 13"/>
                  <a:gd name="T2" fmla="*/ 3 w 14"/>
                  <a:gd name="T3" fmla="*/ 2 h 13"/>
                  <a:gd name="T4" fmla="*/ 1 w 14"/>
                  <a:gd name="T5" fmla="*/ 5 h 13"/>
                  <a:gd name="T6" fmla="*/ 2 w 14"/>
                  <a:gd name="T7" fmla="*/ 11 h 13"/>
                  <a:gd name="T8" fmla="*/ 5 w 14"/>
                  <a:gd name="T9" fmla="*/ 13 h 13"/>
                  <a:gd name="T10" fmla="*/ 12 w 14"/>
                  <a:gd name="T11" fmla="*/ 12 h 13"/>
                  <a:gd name="T12" fmla="*/ 14 w 14"/>
                  <a:gd name="T13" fmla="*/ 8 h 13"/>
                  <a:gd name="T14" fmla="*/ 13 w 14"/>
                  <a:gd name="T15" fmla="*/ 3 h 13"/>
                  <a:gd name="T16" fmla="*/ 9 w 1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9" y="0"/>
                    </a:moveTo>
                    <a:cubicBezTo>
                      <a:pt x="3" y="2"/>
                      <a:pt x="3" y="2"/>
                      <a:pt x="3" y="2"/>
                    </a:cubicBezTo>
                    <a:cubicBezTo>
                      <a:pt x="1" y="2"/>
                      <a:pt x="0" y="4"/>
                      <a:pt x="1" y="5"/>
                    </a:cubicBezTo>
                    <a:cubicBezTo>
                      <a:pt x="2" y="11"/>
                      <a:pt x="2" y="11"/>
                      <a:pt x="2" y="11"/>
                    </a:cubicBezTo>
                    <a:cubicBezTo>
                      <a:pt x="2" y="12"/>
                      <a:pt x="3" y="13"/>
                      <a:pt x="5" y="13"/>
                    </a:cubicBezTo>
                    <a:cubicBezTo>
                      <a:pt x="12" y="12"/>
                      <a:pt x="12" y="12"/>
                      <a:pt x="12" y="12"/>
                    </a:cubicBezTo>
                    <a:cubicBezTo>
                      <a:pt x="13" y="11"/>
                      <a:pt x="14" y="10"/>
                      <a:pt x="14" y="8"/>
                    </a:cubicBezTo>
                    <a:cubicBezTo>
                      <a:pt x="13" y="3"/>
                      <a:pt x="13" y="3"/>
                      <a:pt x="13" y="3"/>
                    </a:cubicBezTo>
                    <a:cubicBezTo>
                      <a:pt x="13" y="1"/>
                      <a:pt x="11"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5" name="íŝ1îdê"/>
              <p:cNvSpPr/>
              <p:nvPr/>
            </p:nvSpPr>
            <p:spPr bwMode="auto">
              <a:xfrm>
                <a:off x="3983" y="2863"/>
                <a:ext cx="22" cy="21"/>
              </a:xfrm>
              <a:custGeom>
                <a:avLst/>
                <a:gdLst>
                  <a:gd name="T0" fmla="*/ 9 w 14"/>
                  <a:gd name="T1" fmla="*/ 1 h 13"/>
                  <a:gd name="T2" fmla="*/ 3 w 14"/>
                  <a:gd name="T3" fmla="*/ 2 h 13"/>
                  <a:gd name="T4" fmla="*/ 0 w 14"/>
                  <a:gd name="T5" fmla="*/ 5 h 13"/>
                  <a:gd name="T6" fmla="*/ 1 w 14"/>
                  <a:gd name="T7" fmla="*/ 11 h 13"/>
                  <a:gd name="T8" fmla="*/ 5 w 14"/>
                  <a:gd name="T9" fmla="*/ 13 h 13"/>
                  <a:gd name="T10" fmla="*/ 11 w 14"/>
                  <a:gd name="T11" fmla="*/ 12 h 13"/>
                  <a:gd name="T12" fmla="*/ 14 w 14"/>
                  <a:gd name="T13" fmla="*/ 8 h 13"/>
                  <a:gd name="T14" fmla="*/ 13 w 14"/>
                  <a:gd name="T15" fmla="*/ 3 h 13"/>
                  <a:gd name="T16" fmla="*/ 9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9" y="1"/>
                    </a:moveTo>
                    <a:cubicBezTo>
                      <a:pt x="3" y="2"/>
                      <a:pt x="3" y="2"/>
                      <a:pt x="3" y="2"/>
                    </a:cubicBezTo>
                    <a:cubicBezTo>
                      <a:pt x="1" y="2"/>
                      <a:pt x="0" y="4"/>
                      <a:pt x="0" y="5"/>
                    </a:cubicBezTo>
                    <a:cubicBezTo>
                      <a:pt x="1" y="11"/>
                      <a:pt x="1" y="11"/>
                      <a:pt x="1" y="11"/>
                    </a:cubicBezTo>
                    <a:cubicBezTo>
                      <a:pt x="2" y="12"/>
                      <a:pt x="3" y="13"/>
                      <a:pt x="5" y="13"/>
                    </a:cubicBezTo>
                    <a:cubicBezTo>
                      <a:pt x="11" y="12"/>
                      <a:pt x="11" y="12"/>
                      <a:pt x="11" y="12"/>
                    </a:cubicBezTo>
                    <a:cubicBezTo>
                      <a:pt x="13" y="12"/>
                      <a:pt x="14" y="10"/>
                      <a:pt x="14" y="8"/>
                    </a:cubicBezTo>
                    <a:cubicBezTo>
                      <a:pt x="13" y="3"/>
                      <a:pt x="13" y="3"/>
                      <a:pt x="13" y="3"/>
                    </a:cubicBezTo>
                    <a:cubicBezTo>
                      <a:pt x="12" y="1"/>
                      <a:pt x="11" y="0"/>
                      <a:pt x="9"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6" name="ïślîḑè"/>
              <p:cNvSpPr/>
              <p:nvPr/>
            </p:nvSpPr>
            <p:spPr bwMode="auto">
              <a:xfrm>
                <a:off x="4008" y="2859"/>
                <a:ext cx="22" cy="20"/>
              </a:xfrm>
              <a:custGeom>
                <a:avLst/>
                <a:gdLst>
                  <a:gd name="T0" fmla="*/ 9 w 14"/>
                  <a:gd name="T1" fmla="*/ 1 h 13"/>
                  <a:gd name="T2" fmla="*/ 3 w 14"/>
                  <a:gd name="T3" fmla="*/ 2 h 13"/>
                  <a:gd name="T4" fmla="*/ 0 w 14"/>
                  <a:gd name="T5" fmla="*/ 5 h 13"/>
                  <a:gd name="T6" fmla="*/ 1 w 14"/>
                  <a:gd name="T7" fmla="*/ 11 h 13"/>
                  <a:gd name="T8" fmla="*/ 5 w 14"/>
                  <a:gd name="T9" fmla="*/ 13 h 13"/>
                  <a:gd name="T10" fmla="*/ 11 w 14"/>
                  <a:gd name="T11" fmla="*/ 12 h 13"/>
                  <a:gd name="T12" fmla="*/ 14 w 14"/>
                  <a:gd name="T13" fmla="*/ 8 h 13"/>
                  <a:gd name="T14" fmla="*/ 13 w 14"/>
                  <a:gd name="T15" fmla="*/ 3 h 13"/>
                  <a:gd name="T16" fmla="*/ 9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9" y="1"/>
                    </a:moveTo>
                    <a:cubicBezTo>
                      <a:pt x="3" y="2"/>
                      <a:pt x="3" y="2"/>
                      <a:pt x="3" y="2"/>
                    </a:cubicBezTo>
                    <a:cubicBezTo>
                      <a:pt x="1" y="2"/>
                      <a:pt x="0" y="4"/>
                      <a:pt x="0" y="5"/>
                    </a:cubicBezTo>
                    <a:cubicBezTo>
                      <a:pt x="1" y="11"/>
                      <a:pt x="1" y="11"/>
                      <a:pt x="1" y="11"/>
                    </a:cubicBezTo>
                    <a:cubicBezTo>
                      <a:pt x="2" y="12"/>
                      <a:pt x="3" y="13"/>
                      <a:pt x="5" y="13"/>
                    </a:cubicBezTo>
                    <a:cubicBezTo>
                      <a:pt x="11" y="12"/>
                      <a:pt x="11" y="12"/>
                      <a:pt x="11" y="12"/>
                    </a:cubicBezTo>
                    <a:cubicBezTo>
                      <a:pt x="13" y="12"/>
                      <a:pt x="14" y="10"/>
                      <a:pt x="14" y="8"/>
                    </a:cubicBezTo>
                    <a:cubicBezTo>
                      <a:pt x="13" y="3"/>
                      <a:pt x="13" y="3"/>
                      <a:pt x="13" y="3"/>
                    </a:cubicBezTo>
                    <a:cubicBezTo>
                      <a:pt x="12" y="1"/>
                      <a:pt x="11" y="0"/>
                      <a:pt x="9"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7" name="íṣ1îdè"/>
              <p:cNvSpPr/>
              <p:nvPr/>
            </p:nvSpPr>
            <p:spPr bwMode="auto">
              <a:xfrm>
                <a:off x="4033" y="2854"/>
                <a:ext cx="22" cy="20"/>
              </a:xfrm>
              <a:custGeom>
                <a:avLst/>
                <a:gdLst>
                  <a:gd name="T0" fmla="*/ 9 w 14"/>
                  <a:gd name="T1" fmla="*/ 1 h 13"/>
                  <a:gd name="T2" fmla="*/ 2 w 14"/>
                  <a:gd name="T3" fmla="*/ 2 h 13"/>
                  <a:gd name="T4" fmla="*/ 0 w 14"/>
                  <a:gd name="T5" fmla="*/ 5 h 13"/>
                  <a:gd name="T6" fmla="*/ 1 w 14"/>
                  <a:gd name="T7" fmla="*/ 11 h 13"/>
                  <a:gd name="T8" fmla="*/ 5 w 14"/>
                  <a:gd name="T9" fmla="*/ 13 h 13"/>
                  <a:gd name="T10" fmla="*/ 11 w 14"/>
                  <a:gd name="T11" fmla="*/ 12 h 13"/>
                  <a:gd name="T12" fmla="*/ 13 w 14"/>
                  <a:gd name="T13" fmla="*/ 8 h 13"/>
                  <a:gd name="T14" fmla="*/ 12 w 14"/>
                  <a:gd name="T15" fmla="*/ 3 h 13"/>
                  <a:gd name="T16" fmla="*/ 9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9" y="1"/>
                    </a:moveTo>
                    <a:cubicBezTo>
                      <a:pt x="2" y="2"/>
                      <a:pt x="2" y="2"/>
                      <a:pt x="2" y="2"/>
                    </a:cubicBezTo>
                    <a:cubicBezTo>
                      <a:pt x="1" y="2"/>
                      <a:pt x="0" y="4"/>
                      <a:pt x="0" y="5"/>
                    </a:cubicBezTo>
                    <a:cubicBezTo>
                      <a:pt x="1" y="11"/>
                      <a:pt x="1" y="11"/>
                      <a:pt x="1" y="11"/>
                    </a:cubicBezTo>
                    <a:cubicBezTo>
                      <a:pt x="1" y="12"/>
                      <a:pt x="3" y="13"/>
                      <a:pt x="5" y="13"/>
                    </a:cubicBezTo>
                    <a:cubicBezTo>
                      <a:pt x="11" y="12"/>
                      <a:pt x="11" y="12"/>
                      <a:pt x="11" y="12"/>
                    </a:cubicBezTo>
                    <a:cubicBezTo>
                      <a:pt x="13" y="12"/>
                      <a:pt x="14" y="10"/>
                      <a:pt x="13" y="8"/>
                    </a:cubicBezTo>
                    <a:cubicBezTo>
                      <a:pt x="12" y="3"/>
                      <a:pt x="12" y="3"/>
                      <a:pt x="12" y="3"/>
                    </a:cubicBezTo>
                    <a:cubicBezTo>
                      <a:pt x="12" y="1"/>
                      <a:pt x="10" y="0"/>
                      <a:pt x="9"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8" name="îşḷiḑè"/>
              <p:cNvSpPr/>
              <p:nvPr/>
            </p:nvSpPr>
            <p:spPr bwMode="auto">
              <a:xfrm>
                <a:off x="3938" y="2893"/>
                <a:ext cx="22" cy="22"/>
              </a:xfrm>
              <a:custGeom>
                <a:avLst/>
                <a:gdLst>
                  <a:gd name="T0" fmla="*/ 9 w 14"/>
                  <a:gd name="T1" fmla="*/ 1 h 14"/>
                  <a:gd name="T2" fmla="*/ 3 w 14"/>
                  <a:gd name="T3" fmla="*/ 2 h 14"/>
                  <a:gd name="T4" fmla="*/ 0 w 14"/>
                  <a:gd name="T5" fmla="*/ 5 h 14"/>
                  <a:gd name="T6" fmla="*/ 1 w 14"/>
                  <a:gd name="T7" fmla="*/ 11 h 14"/>
                  <a:gd name="T8" fmla="*/ 5 w 14"/>
                  <a:gd name="T9" fmla="*/ 13 h 14"/>
                  <a:gd name="T10" fmla="*/ 11 w 14"/>
                  <a:gd name="T11" fmla="*/ 12 h 14"/>
                  <a:gd name="T12" fmla="*/ 14 w 14"/>
                  <a:gd name="T13" fmla="*/ 9 h 14"/>
                  <a:gd name="T14" fmla="*/ 13 w 14"/>
                  <a:gd name="T15" fmla="*/ 3 h 14"/>
                  <a:gd name="T16" fmla="*/ 9 w 14"/>
                  <a:gd name="T1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9" y="1"/>
                    </a:moveTo>
                    <a:cubicBezTo>
                      <a:pt x="3" y="2"/>
                      <a:pt x="3" y="2"/>
                      <a:pt x="3" y="2"/>
                    </a:cubicBezTo>
                    <a:cubicBezTo>
                      <a:pt x="1" y="2"/>
                      <a:pt x="0" y="4"/>
                      <a:pt x="0" y="5"/>
                    </a:cubicBezTo>
                    <a:cubicBezTo>
                      <a:pt x="1" y="11"/>
                      <a:pt x="1" y="11"/>
                      <a:pt x="1" y="11"/>
                    </a:cubicBezTo>
                    <a:cubicBezTo>
                      <a:pt x="2" y="12"/>
                      <a:pt x="3" y="14"/>
                      <a:pt x="5" y="13"/>
                    </a:cubicBezTo>
                    <a:cubicBezTo>
                      <a:pt x="11" y="12"/>
                      <a:pt x="11" y="12"/>
                      <a:pt x="11" y="12"/>
                    </a:cubicBezTo>
                    <a:cubicBezTo>
                      <a:pt x="13" y="12"/>
                      <a:pt x="14" y="10"/>
                      <a:pt x="14" y="9"/>
                    </a:cubicBezTo>
                    <a:cubicBezTo>
                      <a:pt x="13" y="3"/>
                      <a:pt x="13" y="3"/>
                      <a:pt x="13" y="3"/>
                    </a:cubicBezTo>
                    <a:cubicBezTo>
                      <a:pt x="12" y="1"/>
                      <a:pt x="11" y="0"/>
                      <a:pt x="9" y="1"/>
                    </a:cubicBezTo>
                    <a:close/>
                  </a:path>
                </a:pathLst>
              </a:custGeom>
              <a:solidFill>
                <a:srgbClr val="6471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9" name="ï$ḷiḑê"/>
              <p:cNvSpPr/>
              <p:nvPr/>
            </p:nvSpPr>
            <p:spPr bwMode="auto">
              <a:xfrm>
                <a:off x="3963" y="2888"/>
                <a:ext cx="22" cy="22"/>
              </a:xfrm>
              <a:custGeom>
                <a:avLst/>
                <a:gdLst>
                  <a:gd name="T0" fmla="*/ 9 w 14"/>
                  <a:gd name="T1" fmla="*/ 1 h 14"/>
                  <a:gd name="T2" fmla="*/ 2 w 14"/>
                  <a:gd name="T3" fmla="*/ 2 h 14"/>
                  <a:gd name="T4" fmla="*/ 0 w 14"/>
                  <a:gd name="T5" fmla="*/ 5 h 14"/>
                  <a:gd name="T6" fmla="*/ 1 w 14"/>
                  <a:gd name="T7" fmla="*/ 11 h 14"/>
                  <a:gd name="T8" fmla="*/ 5 w 14"/>
                  <a:gd name="T9" fmla="*/ 13 h 14"/>
                  <a:gd name="T10" fmla="*/ 11 w 14"/>
                  <a:gd name="T11" fmla="*/ 12 h 14"/>
                  <a:gd name="T12" fmla="*/ 13 w 14"/>
                  <a:gd name="T13" fmla="*/ 9 h 14"/>
                  <a:gd name="T14" fmla="*/ 12 w 14"/>
                  <a:gd name="T15" fmla="*/ 3 h 14"/>
                  <a:gd name="T16" fmla="*/ 9 w 14"/>
                  <a:gd name="T1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9" y="1"/>
                    </a:moveTo>
                    <a:cubicBezTo>
                      <a:pt x="2" y="2"/>
                      <a:pt x="2" y="2"/>
                      <a:pt x="2" y="2"/>
                    </a:cubicBezTo>
                    <a:cubicBezTo>
                      <a:pt x="1" y="2"/>
                      <a:pt x="0" y="4"/>
                      <a:pt x="0" y="5"/>
                    </a:cubicBezTo>
                    <a:cubicBezTo>
                      <a:pt x="1" y="11"/>
                      <a:pt x="1" y="11"/>
                      <a:pt x="1" y="11"/>
                    </a:cubicBezTo>
                    <a:cubicBezTo>
                      <a:pt x="1" y="12"/>
                      <a:pt x="3" y="14"/>
                      <a:pt x="5" y="13"/>
                    </a:cubicBezTo>
                    <a:cubicBezTo>
                      <a:pt x="11" y="12"/>
                      <a:pt x="11" y="12"/>
                      <a:pt x="11" y="12"/>
                    </a:cubicBezTo>
                    <a:cubicBezTo>
                      <a:pt x="13" y="12"/>
                      <a:pt x="14" y="10"/>
                      <a:pt x="13" y="9"/>
                    </a:cubicBezTo>
                    <a:cubicBezTo>
                      <a:pt x="12" y="3"/>
                      <a:pt x="12" y="3"/>
                      <a:pt x="12" y="3"/>
                    </a:cubicBezTo>
                    <a:cubicBezTo>
                      <a:pt x="12" y="1"/>
                      <a:pt x="11" y="0"/>
                      <a:pt x="9" y="1"/>
                    </a:cubicBezTo>
                    <a:close/>
                  </a:path>
                </a:pathLst>
              </a:custGeom>
              <a:solidFill>
                <a:srgbClr val="6471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0" name="i$ļïḋê"/>
              <p:cNvSpPr/>
              <p:nvPr/>
            </p:nvSpPr>
            <p:spPr bwMode="auto">
              <a:xfrm>
                <a:off x="3988" y="2884"/>
                <a:ext cx="22" cy="22"/>
              </a:xfrm>
              <a:custGeom>
                <a:avLst/>
                <a:gdLst>
                  <a:gd name="T0" fmla="*/ 9 w 14"/>
                  <a:gd name="T1" fmla="*/ 1 h 14"/>
                  <a:gd name="T2" fmla="*/ 2 w 14"/>
                  <a:gd name="T3" fmla="*/ 2 h 14"/>
                  <a:gd name="T4" fmla="*/ 0 w 14"/>
                  <a:gd name="T5" fmla="*/ 5 h 14"/>
                  <a:gd name="T6" fmla="*/ 1 w 14"/>
                  <a:gd name="T7" fmla="*/ 11 h 14"/>
                  <a:gd name="T8" fmla="*/ 4 w 14"/>
                  <a:gd name="T9" fmla="*/ 13 h 14"/>
                  <a:gd name="T10" fmla="*/ 11 w 14"/>
                  <a:gd name="T11" fmla="*/ 12 h 14"/>
                  <a:gd name="T12" fmla="*/ 13 w 14"/>
                  <a:gd name="T13" fmla="*/ 9 h 14"/>
                  <a:gd name="T14" fmla="*/ 12 w 14"/>
                  <a:gd name="T15" fmla="*/ 3 h 14"/>
                  <a:gd name="T16" fmla="*/ 9 w 14"/>
                  <a:gd name="T1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9" y="1"/>
                    </a:moveTo>
                    <a:cubicBezTo>
                      <a:pt x="2" y="2"/>
                      <a:pt x="2" y="2"/>
                      <a:pt x="2" y="2"/>
                    </a:cubicBezTo>
                    <a:cubicBezTo>
                      <a:pt x="1" y="2"/>
                      <a:pt x="0" y="4"/>
                      <a:pt x="0" y="5"/>
                    </a:cubicBezTo>
                    <a:cubicBezTo>
                      <a:pt x="1" y="11"/>
                      <a:pt x="1" y="11"/>
                      <a:pt x="1" y="11"/>
                    </a:cubicBezTo>
                    <a:cubicBezTo>
                      <a:pt x="1" y="13"/>
                      <a:pt x="3" y="14"/>
                      <a:pt x="4" y="13"/>
                    </a:cubicBezTo>
                    <a:cubicBezTo>
                      <a:pt x="11" y="12"/>
                      <a:pt x="11" y="12"/>
                      <a:pt x="11" y="12"/>
                    </a:cubicBezTo>
                    <a:cubicBezTo>
                      <a:pt x="12" y="12"/>
                      <a:pt x="14" y="10"/>
                      <a:pt x="13" y="9"/>
                    </a:cubicBezTo>
                    <a:cubicBezTo>
                      <a:pt x="12" y="3"/>
                      <a:pt x="12" y="3"/>
                      <a:pt x="12" y="3"/>
                    </a:cubicBezTo>
                    <a:cubicBezTo>
                      <a:pt x="12" y="2"/>
                      <a:pt x="10" y="0"/>
                      <a:pt x="9" y="1"/>
                    </a:cubicBezTo>
                    <a:close/>
                  </a:path>
                </a:pathLst>
              </a:custGeom>
              <a:solidFill>
                <a:srgbClr val="6471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1" name="íṩḷíḋé"/>
              <p:cNvSpPr/>
              <p:nvPr/>
            </p:nvSpPr>
            <p:spPr bwMode="auto">
              <a:xfrm>
                <a:off x="4011" y="2879"/>
                <a:ext cx="22" cy="22"/>
              </a:xfrm>
              <a:custGeom>
                <a:avLst/>
                <a:gdLst>
                  <a:gd name="T0" fmla="*/ 10 w 14"/>
                  <a:gd name="T1" fmla="*/ 1 h 14"/>
                  <a:gd name="T2" fmla="*/ 3 w 14"/>
                  <a:gd name="T3" fmla="*/ 2 h 14"/>
                  <a:gd name="T4" fmla="*/ 1 w 14"/>
                  <a:gd name="T5" fmla="*/ 5 h 14"/>
                  <a:gd name="T6" fmla="*/ 2 w 14"/>
                  <a:gd name="T7" fmla="*/ 11 h 14"/>
                  <a:gd name="T8" fmla="*/ 5 w 14"/>
                  <a:gd name="T9" fmla="*/ 13 h 14"/>
                  <a:gd name="T10" fmla="*/ 12 w 14"/>
                  <a:gd name="T11" fmla="*/ 12 h 14"/>
                  <a:gd name="T12" fmla="*/ 14 w 14"/>
                  <a:gd name="T13" fmla="*/ 9 h 14"/>
                  <a:gd name="T14" fmla="*/ 13 w 14"/>
                  <a:gd name="T15" fmla="*/ 3 h 14"/>
                  <a:gd name="T16" fmla="*/ 10 w 14"/>
                  <a:gd name="T1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10" y="1"/>
                    </a:moveTo>
                    <a:cubicBezTo>
                      <a:pt x="3" y="2"/>
                      <a:pt x="3" y="2"/>
                      <a:pt x="3" y="2"/>
                    </a:cubicBezTo>
                    <a:cubicBezTo>
                      <a:pt x="1" y="2"/>
                      <a:pt x="0" y="4"/>
                      <a:pt x="1" y="5"/>
                    </a:cubicBezTo>
                    <a:cubicBezTo>
                      <a:pt x="2" y="11"/>
                      <a:pt x="2" y="11"/>
                      <a:pt x="2" y="11"/>
                    </a:cubicBezTo>
                    <a:cubicBezTo>
                      <a:pt x="2" y="13"/>
                      <a:pt x="4" y="14"/>
                      <a:pt x="5" y="13"/>
                    </a:cubicBezTo>
                    <a:cubicBezTo>
                      <a:pt x="12" y="12"/>
                      <a:pt x="12" y="12"/>
                      <a:pt x="12" y="12"/>
                    </a:cubicBezTo>
                    <a:cubicBezTo>
                      <a:pt x="13" y="12"/>
                      <a:pt x="14" y="10"/>
                      <a:pt x="14" y="9"/>
                    </a:cubicBezTo>
                    <a:cubicBezTo>
                      <a:pt x="13" y="3"/>
                      <a:pt x="13" y="3"/>
                      <a:pt x="13" y="3"/>
                    </a:cubicBezTo>
                    <a:cubicBezTo>
                      <a:pt x="13" y="2"/>
                      <a:pt x="11" y="0"/>
                      <a:pt x="1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2" name="iṧľïḑê"/>
              <p:cNvSpPr/>
              <p:nvPr/>
            </p:nvSpPr>
            <p:spPr bwMode="auto">
              <a:xfrm>
                <a:off x="4036" y="2876"/>
                <a:ext cx="22" cy="20"/>
              </a:xfrm>
              <a:custGeom>
                <a:avLst/>
                <a:gdLst>
                  <a:gd name="T0" fmla="*/ 9 w 14"/>
                  <a:gd name="T1" fmla="*/ 0 h 13"/>
                  <a:gd name="T2" fmla="*/ 3 w 14"/>
                  <a:gd name="T3" fmla="*/ 1 h 13"/>
                  <a:gd name="T4" fmla="*/ 1 w 14"/>
                  <a:gd name="T5" fmla="*/ 4 h 13"/>
                  <a:gd name="T6" fmla="*/ 2 w 14"/>
                  <a:gd name="T7" fmla="*/ 10 h 13"/>
                  <a:gd name="T8" fmla="*/ 5 w 14"/>
                  <a:gd name="T9" fmla="*/ 12 h 13"/>
                  <a:gd name="T10" fmla="*/ 12 w 14"/>
                  <a:gd name="T11" fmla="*/ 11 h 13"/>
                  <a:gd name="T12" fmla="*/ 14 w 14"/>
                  <a:gd name="T13" fmla="*/ 8 h 13"/>
                  <a:gd name="T14" fmla="*/ 13 w 14"/>
                  <a:gd name="T15" fmla="*/ 2 h 13"/>
                  <a:gd name="T16" fmla="*/ 9 w 1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9" y="0"/>
                    </a:moveTo>
                    <a:cubicBezTo>
                      <a:pt x="3" y="1"/>
                      <a:pt x="3" y="1"/>
                      <a:pt x="3" y="1"/>
                    </a:cubicBezTo>
                    <a:cubicBezTo>
                      <a:pt x="1" y="1"/>
                      <a:pt x="0" y="3"/>
                      <a:pt x="1" y="4"/>
                    </a:cubicBezTo>
                    <a:cubicBezTo>
                      <a:pt x="2" y="10"/>
                      <a:pt x="2" y="10"/>
                      <a:pt x="2" y="10"/>
                    </a:cubicBezTo>
                    <a:cubicBezTo>
                      <a:pt x="2" y="12"/>
                      <a:pt x="3" y="13"/>
                      <a:pt x="5" y="12"/>
                    </a:cubicBezTo>
                    <a:cubicBezTo>
                      <a:pt x="12" y="11"/>
                      <a:pt x="12" y="11"/>
                      <a:pt x="12" y="11"/>
                    </a:cubicBezTo>
                    <a:cubicBezTo>
                      <a:pt x="13" y="11"/>
                      <a:pt x="14" y="9"/>
                      <a:pt x="14" y="8"/>
                    </a:cubicBezTo>
                    <a:cubicBezTo>
                      <a:pt x="13" y="2"/>
                      <a:pt x="13" y="2"/>
                      <a:pt x="13" y="2"/>
                    </a:cubicBezTo>
                    <a:cubicBezTo>
                      <a:pt x="13" y="1"/>
                      <a:pt x="11"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3" name="íSľíḋè"/>
              <p:cNvSpPr/>
              <p:nvPr/>
            </p:nvSpPr>
            <p:spPr bwMode="auto">
              <a:xfrm>
                <a:off x="3941" y="2915"/>
                <a:ext cx="22" cy="20"/>
              </a:xfrm>
              <a:custGeom>
                <a:avLst/>
                <a:gdLst>
                  <a:gd name="T0" fmla="*/ 10 w 14"/>
                  <a:gd name="T1" fmla="*/ 0 h 13"/>
                  <a:gd name="T2" fmla="*/ 3 w 14"/>
                  <a:gd name="T3" fmla="*/ 1 h 13"/>
                  <a:gd name="T4" fmla="*/ 1 w 14"/>
                  <a:gd name="T5" fmla="*/ 5 h 13"/>
                  <a:gd name="T6" fmla="*/ 2 w 14"/>
                  <a:gd name="T7" fmla="*/ 10 h 13"/>
                  <a:gd name="T8" fmla="*/ 5 w 14"/>
                  <a:gd name="T9" fmla="*/ 12 h 13"/>
                  <a:gd name="T10" fmla="*/ 12 w 14"/>
                  <a:gd name="T11" fmla="*/ 11 h 13"/>
                  <a:gd name="T12" fmla="*/ 14 w 14"/>
                  <a:gd name="T13" fmla="*/ 8 h 13"/>
                  <a:gd name="T14" fmla="*/ 13 w 14"/>
                  <a:gd name="T15" fmla="*/ 2 h 13"/>
                  <a:gd name="T16" fmla="*/ 10 w 1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0" y="0"/>
                    </a:moveTo>
                    <a:cubicBezTo>
                      <a:pt x="3" y="1"/>
                      <a:pt x="3" y="1"/>
                      <a:pt x="3" y="1"/>
                    </a:cubicBezTo>
                    <a:cubicBezTo>
                      <a:pt x="1" y="1"/>
                      <a:pt x="0" y="3"/>
                      <a:pt x="1" y="5"/>
                    </a:cubicBezTo>
                    <a:cubicBezTo>
                      <a:pt x="2" y="10"/>
                      <a:pt x="2" y="10"/>
                      <a:pt x="2" y="10"/>
                    </a:cubicBezTo>
                    <a:cubicBezTo>
                      <a:pt x="2" y="12"/>
                      <a:pt x="4" y="13"/>
                      <a:pt x="5" y="12"/>
                    </a:cubicBezTo>
                    <a:cubicBezTo>
                      <a:pt x="12" y="11"/>
                      <a:pt x="12" y="11"/>
                      <a:pt x="12" y="11"/>
                    </a:cubicBezTo>
                    <a:cubicBezTo>
                      <a:pt x="13" y="11"/>
                      <a:pt x="14" y="9"/>
                      <a:pt x="14" y="8"/>
                    </a:cubicBezTo>
                    <a:cubicBezTo>
                      <a:pt x="13" y="2"/>
                      <a:pt x="13" y="2"/>
                      <a:pt x="13" y="2"/>
                    </a:cubicBezTo>
                    <a:cubicBezTo>
                      <a:pt x="13" y="1"/>
                      <a:pt x="11" y="0"/>
                      <a:pt x="10" y="0"/>
                    </a:cubicBezTo>
                    <a:close/>
                  </a:path>
                </a:pathLst>
              </a:custGeom>
              <a:solidFill>
                <a:srgbClr val="6471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4" name="iś1îḓê"/>
              <p:cNvSpPr/>
              <p:nvPr/>
            </p:nvSpPr>
            <p:spPr bwMode="auto">
              <a:xfrm>
                <a:off x="3966" y="2910"/>
                <a:ext cx="22" cy="21"/>
              </a:xfrm>
              <a:custGeom>
                <a:avLst/>
                <a:gdLst>
                  <a:gd name="T0" fmla="*/ 9 w 14"/>
                  <a:gd name="T1" fmla="*/ 0 h 13"/>
                  <a:gd name="T2" fmla="*/ 3 w 14"/>
                  <a:gd name="T3" fmla="*/ 1 h 13"/>
                  <a:gd name="T4" fmla="*/ 1 w 14"/>
                  <a:gd name="T5" fmla="*/ 5 h 13"/>
                  <a:gd name="T6" fmla="*/ 2 w 14"/>
                  <a:gd name="T7" fmla="*/ 10 h 13"/>
                  <a:gd name="T8" fmla="*/ 5 w 14"/>
                  <a:gd name="T9" fmla="*/ 12 h 13"/>
                  <a:gd name="T10" fmla="*/ 12 w 14"/>
                  <a:gd name="T11" fmla="*/ 11 h 13"/>
                  <a:gd name="T12" fmla="*/ 14 w 14"/>
                  <a:gd name="T13" fmla="*/ 8 h 13"/>
                  <a:gd name="T14" fmla="*/ 13 w 14"/>
                  <a:gd name="T15" fmla="*/ 2 h 13"/>
                  <a:gd name="T16" fmla="*/ 9 w 1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9" y="0"/>
                    </a:moveTo>
                    <a:cubicBezTo>
                      <a:pt x="3" y="1"/>
                      <a:pt x="3" y="1"/>
                      <a:pt x="3" y="1"/>
                    </a:cubicBezTo>
                    <a:cubicBezTo>
                      <a:pt x="1" y="1"/>
                      <a:pt x="0" y="3"/>
                      <a:pt x="1" y="5"/>
                    </a:cubicBezTo>
                    <a:cubicBezTo>
                      <a:pt x="2" y="10"/>
                      <a:pt x="2" y="10"/>
                      <a:pt x="2" y="10"/>
                    </a:cubicBezTo>
                    <a:cubicBezTo>
                      <a:pt x="2" y="12"/>
                      <a:pt x="3" y="13"/>
                      <a:pt x="5" y="12"/>
                    </a:cubicBezTo>
                    <a:cubicBezTo>
                      <a:pt x="12" y="11"/>
                      <a:pt x="12" y="11"/>
                      <a:pt x="12" y="11"/>
                    </a:cubicBezTo>
                    <a:cubicBezTo>
                      <a:pt x="13" y="11"/>
                      <a:pt x="14" y="9"/>
                      <a:pt x="14" y="8"/>
                    </a:cubicBezTo>
                    <a:cubicBezTo>
                      <a:pt x="13" y="2"/>
                      <a:pt x="13" y="2"/>
                      <a:pt x="13" y="2"/>
                    </a:cubicBezTo>
                    <a:cubicBezTo>
                      <a:pt x="13" y="1"/>
                      <a:pt x="11" y="0"/>
                      <a:pt x="9" y="0"/>
                    </a:cubicBezTo>
                    <a:close/>
                  </a:path>
                </a:pathLst>
              </a:custGeom>
              <a:solidFill>
                <a:srgbClr val="6471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5" name="iŝḷíḑè"/>
              <p:cNvSpPr/>
              <p:nvPr/>
            </p:nvSpPr>
            <p:spPr bwMode="auto">
              <a:xfrm>
                <a:off x="3991" y="2906"/>
                <a:ext cx="22" cy="20"/>
              </a:xfrm>
              <a:custGeom>
                <a:avLst/>
                <a:gdLst>
                  <a:gd name="T0" fmla="*/ 9 w 14"/>
                  <a:gd name="T1" fmla="*/ 0 h 13"/>
                  <a:gd name="T2" fmla="*/ 3 w 14"/>
                  <a:gd name="T3" fmla="*/ 1 h 13"/>
                  <a:gd name="T4" fmla="*/ 0 w 14"/>
                  <a:gd name="T5" fmla="*/ 5 h 13"/>
                  <a:gd name="T6" fmla="*/ 1 w 14"/>
                  <a:gd name="T7" fmla="*/ 10 h 13"/>
                  <a:gd name="T8" fmla="*/ 5 w 14"/>
                  <a:gd name="T9" fmla="*/ 13 h 13"/>
                  <a:gd name="T10" fmla="*/ 11 w 14"/>
                  <a:gd name="T11" fmla="*/ 11 h 13"/>
                  <a:gd name="T12" fmla="*/ 14 w 14"/>
                  <a:gd name="T13" fmla="*/ 8 h 13"/>
                  <a:gd name="T14" fmla="*/ 13 w 14"/>
                  <a:gd name="T15" fmla="*/ 2 h 13"/>
                  <a:gd name="T16" fmla="*/ 9 w 1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9" y="0"/>
                    </a:moveTo>
                    <a:cubicBezTo>
                      <a:pt x="3" y="1"/>
                      <a:pt x="3" y="1"/>
                      <a:pt x="3" y="1"/>
                    </a:cubicBezTo>
                    <a:cubicBezTo>
                      <a:pt x="1" y="2"/>
                      <a:pt x="0" y="3"/>
                      <a:pt x="0" y="5"/>
                    </a:cubicBezTo>
                    <a:cubicBezTo>
                      <a:pt x="1" y="10"/>
                      <a:pt x="1" y="10"/>
                      <a:pt x="1" y="10"/>
                    </a:cubicBezTo>
                    <a:cubicBezTo>
                      <a:pt x="2" y="12"/>
                      <a:pt x="3" y="13"/>
                      <a:pt x="5" y="13"/>
                    </a:cubicBezTo>
                    <a:cubicBezTo>
                      <a:pt x="11" y="11"/>
                      <a:pt x="11" y="11"/>
                      <a:pt x="11" y="11"/>
                    </a:cubicBezTo>
                    <a:cubicBezTo>
                      <a:pt x="13" y="11"/>
                      <a:pt x="14" y="9"/>
                      <a:pt x="14" y="8"/>
                    </a:cubicBezTo>
                    <a:cubicBezTo>
                      <a:pt x="13" y="2"/>
                      <a:pt x="13" y="2"/>
                      <a:pt x="13" y="2"/>
                    </a:cubicBezTo>
                    <a:cubicBezTo>
                      <a:pt x="12" y="1"/>
                      <a:pt x="11" y="0"/>
                      <a:pt x="9" y="0"/>
                    </a:cubicBezTo>
                    <a:close/>
                  </a:path>
                </a:pathLst>
              </a:custGeom>
              <a:solidFill>
                <a:srgbClr val="6471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6" name="ïṥľiḋé"/>
              <p:cNvSpPr/>
              <p:nvPr/>
            </p:nvSpPr>
            <p:spPr bwMode="auto">
              <a:xfrm>
                <a:off x="4016" y="2901"/>
                <a:ext cx="22" cy="20"/>
              </a:xfrm>
              <a:custGeom>
                <a:avLst/>
                <a:gdLst>
                  <a:gd name="T0" fmla="*/ 9 w 14"/>
                  <a:gd name="T1" fmla="*/ 0 h 13"/>
                  <a:gd name="T2" fmla="*/ 3 w 14"/>
                  <a:gd name="T3" fmla="*/ 1 h 13"/>
                  <a:gd name="T4" fmla="*/ 0 w 14"/>
                  <a:gd name="T5" fmla="*/ 5 h 13"/>
                  <a:gd name="T6" fmla="*/ 1 w 14"/>
                  <a:gd name="T7" fmla="*/ 10 h 13"/>
                  <a:gd name="T8" fmla="*/ 5 w 14"/>
                  <a:gd name="T9" fmla="*/ 13 h 13"/>
                  <a:gd name="T10" fmla="*/ 11 w 14"/>
                  <a:gd name="T11" fmla="*/ 11 h 13"/>
                  <a:gd name="T12" fmla="*/ 14 w 14"/>
                  <a:gd name="T13" fmla="*/ 8 h 13"/>
                  <a:gd name="T14" fmla="*/ 12 w 14"/>
                  <a:gd name="T15" fmla="*/ 2 h 13"/>
                  <a:gd name="T16" fmla="*/ 9 w 1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9" y="0"/>
                    </a:moveTo>
                    <a:cubicBezTo>
                      <a:pt x="3" y="1"/>
                      <a:pt x="3" y="1"/>
                      <a:pt x="3" y="1"/>
                    </a:cubicBezTo>
                    <a:cubicBezTo>
                      <a:pt x="1" y="2"/>
                      <a:pt x="0" y="3"/>
                      <a:pt x="0" y="5"/>
                    </a:cubicBezTo>
                    <a:cubicBezTo>
                      <a:pt x="1" y="10"/>
                      <a:pt x="1" y="10"/>
                      <a:pt x="1" y="10"/>
                    </a:cubicBezTo>
                    <a:cubicBezTo>
                      <a:pt x="2" y="12"/>
                      <a:pt x="3" y="13"/>
                      <a:pt x="5" y="13"/>
                    </a:cubicBezTo>
                    <a:cubicBezTo>
                      <a:pt x="11" y="11"/>
                      <a:pt x="11" y="11"/>
                      <a:pt x="11" y="11"/>
                    </a:cubicBezTo>
                    <a:cubicBezTo>
                      <a:pt x="13" y="11"/>
                      <a:pt x="14" y="9"/>
                      <a:pt x="14" y="8"/>
                    </a:cubicBezTo>
                    <a:cubicBezTo>
                      <a:pt x="12" y="2"/>
                      <a:pt x="12" y="2"/>
                      <a:pt x="12" y="2"/>
                    </a:cubicBezTo>
                    <a:cubicBezTo>
                      <a:pt x="12" y="1"/>
                      <a:pt x="11"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7" name="ïśḷiďê"/>
              <p:cNvSpPr/>
              <p:nvPr/>
            </p:nvSpPr>
            <p:spPr bwMode="auto">
              <a:xfrm>
                <a:off x="4041" y="2896"/>
                <a:ext cx="22" cy="21"/>
              </a:xfrm>
              <a:custGeom>
                <a:avLst/>
                <a:gdLst>
                  <a:gd name="T0" fmla="*/ 9 w 14"/>
                  <a:gd name="T1" fmla="*/ 0 h 13"/>
                  <a:gd name="T2" fmla="*/ 2 w 14"/>
                  <a:gd name="T3" fmla="*/ 1 h 13"/>
                  <a:gd name="T4" fmla="*/ 0 w 14"/>
                  <a:gd name="T5" fmla="*/ 5 h 13"/>
                  <a:gd name="T6" fmla="*/ 1 w 14"/>
                  <a:gd name="T7" fmla="*/ 10 h 13"/>
                  <a:gd name="T8" fmla="*/ 5 w 14"/>
                  <a:gd name="T9" fmla="*/ 13 h 13"/>
                  <a:gd name="T10" fmla="*/ 11 w 14"/>
                  <a:gd name="T11" fmla="*/ 11 h 13"/>
                  <a:gd name="T12" fmla="*/ 13 w 14"/>
                  <a:gd name="T13" fmla="*/ 8 h 13"/>
                  <a:gd name="T14" fmla="*/ 12 w 14"/>
                  <a:gd name="T15" fmla="*/ 2 h 13"/>
                  <a:gd name="T16" fmla="*/ 9 w 1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9" y="0"/>
                    </a:moveTo>
                    <a:cubicBezTo>
                      <a:pt x="2" y="1"/>
                      <a:pt x="2" y="1"/>
                      <a:pt x="2" y="1"/>
                    </a:cubicBezTo>
                    <a:cubicBezTo>
                      <a:pt x="1" y="2"/>
                      <a:pt x="0" y="3"/>
                      <a:pt x="0" y="5"/>
                    </a:cubicBezTo>
                    <a:cubicBezTo>
                      <a:pt x="1" y="10"/>
                      <a:pt x="1" y="10"/>
                      <a:pt x="1" y="10"/>
                    </a:cubicBezTo>
                    <a:cubicBezTo>
                      <a:pt x="1" y="12"/>
                      <a:pt x="3" y="13"/>
                      <a:pt x="5" y="13"/>
                    </a:cubicBezTo>
                    <a:cubicBezTo>
                      <a:pt x="11" y="11"/>
                      <a:pt x="11" y="11"/>
                      <a:pt x="11" y="11"/>
                    </a:cubicBezTo>
                    <a:cubicBezTo>
                      <a:pt x="13" y="11"/>
                      <a:pt x="14" y="10"/>
                      <a:pt x="13" y="8"/>
                    </a:cubicBezTo>
                    <a:cubicBezTo>
                      <a:pt x="12" y="2"/>
                      <a:pt x="12" y="2"/>
                      <a:pt x="12" y="2"/>
                    </a:cubicBezTo>
                    <a:cubicBezTo>
                      <a:pt x="12" y="1"/>
                      <a:pt x="10"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8" name="iṧḷïḓè"/>
              <p:cNvSpPr/>
              <p:nvPr/>
            </p:nvSpPr>
            <p:spPr bwMode="auto">
              <a:xfrm>
                <a:off x="3946" y="2935"/>
                <a:ext cx="22" cy="21"/>
              </a:xfrm>
              <a:custGeom>
                <a:avLst/>
                <a:gdLst>
                  <a:gd name="T0" fmla="*/ 9 w 14"/>
                  <a:gd name="T1" fmla="*/ 0 h 13"/>
                  <a:gd name="T2" fmla="*/ 3 w 14"/>
                  <a:gd name="T3" fmla="*/ 1 h 13"/>
                  <a:gd name="T4" fmla="*/ 0 w 14"/>
                  <a:gd name="T5" fmla="*/ 5 h 13"/>
                  <a:gd name="T6" fmla="*/ 1 w 14"/>
                  <a:gd name="T7" fmla="*/ 10 h 13"/>
                  <a:gd name="T8" fmla="*/ 5 w 14"/>
                  <a:gd name="T9" fmla="*/ 13 h 13"/>
                  <a:gd name="T10" fmla="*/ 11 w 14"/>
                  <a:gd name="T11" fmla="*/ 11 h 13"/>
                  <a:gd name="T12" fmla="*/ 14 w 14"/>
                  <a:gd name="T13" fmla="*/ 8 h 13"/>
                  <a:gd name="T14" fmla="*/ 13 w 14"/>
                  <a:gd name="T15" fmla="*/ 3 h 13"/>
                  <a:gd name="T16" fmla="*/ 9 w 1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9" y="0"/>
                    </a:moveTo>
                    <a:cubicBezTo>
                      <a:pt x="3" y="1"/>
                      <a:pt x="3" y="1"/>
                      <a:pt x="3" y="1"/>
                    </a:cubicBezTo>
                    <a:cubicBezTo>
                      <a:pt x="1" y="2"/>
                      <a:pt x="0" y="3"/>
                      <a:pt x="0" y="5"/>
                    </a:cubicBezTo>
                    <a:cubicBezTo>
                      <a:pt x="1" y="10"/>
                      <a:pt x="1" y="10"/>
                      <a:pt x="1" y="10"/>
                    </a:cubicBezTo>
                    <a:cubicBezTo>
                      <a:pt x="2" y="12"/>
                      <a:pt x="3" y="13"/>
                      <a:pt x="5" y="13"/>
                    </a:cubicBezTo>
                    <a:cubicBezTo>
                      <a:pt x="11" y="11"/>
                      <a:pt x="11" y="11"/>
                      <a:pt x="11" y="11"/>
                    </a:cubicBezTo>
                    <a:cubicBezTo>
                      <a:pt x="13" y="11"/>
                      <a:pt x="14" y="10"/>
                      <a:pt x="14" y="8"/>
                    </a:cubicBezTo>
                    <a:cubicBezTo>
                      <a:pt x="13" y="3"/>
                      <a:pt x="13" y="3"/>
                      <a:pt x="13" y="3"/>
                    </a:cubicBezTo>
                    <a:cubicBezTo>
                      <a:pt x="12" y="1"/>
                      <a:pt x="11" y="0"/>
                      <a:pt x="9" y="0"/>
                    </a:cubicBezTo>
                    <a:close/>
                  </a:path>
                </a:pathLst>
              </a:custGeom>
              <a:solidFill>
                <a:srgbClr val="6471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9" name="íṧḻiḓê"/>
              <p:cNvSpPr/>
              <p:nvPr/>
            </p:nvSpPr>
            <p:spPr bwMode="auto">
              <a:xfrm>
                <a:off x="3971" y="2931"/>
                <a:ext cx="22" cy="20"/>
              </a:xfrm>
              <a:custGeom>
                <a:avLst/>
                <a:gdLst>
                  <a:gd name="T0" fmla="*/ 9 w 14"/>
                  <a:gd name="T1" fmla="*/ 0 h 13"/>
                  <a:gd name="T2" fmla="*/ 2 w 14"/>
                  <a:gd name="T3" fmla="*/ 1 h 13"/>
                  <a:gd name="T4" fmla="*/ 0 w 14"/>
                  <a:gd name="T5" fmla="*/ 5 h 13"/>
                  <a:gd name="T6" fmla="*/ 1 w 14"/>
                  <a:gd name="T7" fmla="*/ 10 h 13"/>
                  <a:gd name="T8" fmla="*/ 5 w 14"/>
                  <a:gd name="T9" fmla="*/ 13 h 13"/>
                  <a:gd name="T10" fmla="*/ 11 w 14"/>
                  <a:gd name="T11" fmla="*/ 12 h 13"/>
                  <a:gd name="T12" fmla="*/ 13 w 14"/>
                  <a:gd name="T13" fmla="*/ 8 h 13"/>
                  <a:gd name="T14" fmla="*/ 12 w 14"/>
                  <a:gd name="T15" fmla="*/ 3 h 13"/>
                  <a:gd name="T16" fmla="*/ 9 w 1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9" y="0"/>
                    </a:moveTo>
                    <a:cubicBezTo>
                      <a:pt x="2" y="1"/>
                      <a:pt x="2" y="1"/>
                      <a:pt x="2" y="1"/>
                    </a:cubicBezTo>
                    <a:cubicBezTo>
                      <a:pt x="1" y="2"/>
                      <a:pt x="0" y="3"/>
                      <a:pt x="0" y="5"/>
                    </a:cubicBezTo>
                    <a:cubicBezTo>
                      <a:pt x="1" y="10"/>
                      <a:pt x="1" y="10"/>
                      <a:pt x="1" y="10"/>
                    </a:cubicBezTo>
                    <a:cubicBezTo>
                      <a:pt x="1" y="12"/>
                      <a:pt x="3" y="13"/>
                      <a:pt x="5" y="13"/>
                    </a:cubicBezTo>
                    <a:cubicBezTo>
                      <a:pt x="11" y="12"/>
                      <a:pt x="11" y="12"/>
                      <a:pt x="11" y="12"/>
                    </a:cubicBezTo>
                    <a:cubicBezTo>
                      <a:pt x="13" y="11"/>
                      <a:pt x="14" y="10"/>
                      <a:pt x="13" y="8"/>
                    </a:cubicBezTo>
                    <a:cubicBezTo>
                      <a:pt x="12" y="3"/>
                      <a:pt x="12" y="3"/>
                      <a:pt x="12" y="3"/>
                    </a:cubicBezTo>
                    <a:cubicBezTo>
                      <a:pt x="12" y="1"/>
                      <a:pt x="10" y="0"/>
                      <a:pt x="9" y="0"/>
                    </a:cubicBezTo>
                    <a:close/>
                  </a:path>
                </a:pathLst>
              </a:custGeom>
              <a:solidFill>
                <a:srgbClr val="6471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0" name="ïṧḷïḋè"/>
              <p:cNvSpPr/>
              <p:nvPr/>
            </p:nvSpPr>
            <p:spPr bwMode="auto">
              <a:xfrm>
                <a:off x="3996" y="2926"/>
                <a:ext cx="20" cy="20"/>
              </a:xfrm>
              <a:custGeom>
                <a:avLst/>
                <a:gdLst>
                  <a:gd name="T0" fmla="*/ 9 w 13"/>
                  <a:gd name="T1" fmla="*/ 0 h 13"/>
                  <a:gd name="T2" fmla="*/ 2 w 13"/>
                  <a:gd name="T3" fmla="*/ 1 h 13"/>
                  <a:gd name="T4" fmla="*/ 0 w 13"/>
                  <a:gd name="T5" fmla="*/ 5 h 13"/>
                  <a:gd name="T6" fmla="*/ 1 w 13"/>
                  <a:gd name="T7" fmla="*/ 10 h 13"/>
                  <a:gd name="T8" fmla="*/ 4 w 13"/>
                  <a:gd name="T9" fmla="*/ 13 h 13"/>
                  <a:gd name="T10" fmla="*/ 11 w 13"/>
                  <a:gd name="T11" fmla="*/ 12 h 13"/>
                  <a:gd name="T12" fmla="*/ 13 w 13"/>
                  <a:gd name="T13" fmla="*/ 8 h 13"/>
                  <a:gd name="T14" fmla="*/ 12 w 13"/>
                  <a:gd name="T15" fmla="*/ 3 h 13"/>
                  <a:gd name="T16" fmla="*/ 9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9" y="0"/>
                    </a:moveTo>
                    <a:cubicBezTo>
                      <a:pt x="2" y="1"/>
                      <a:pt x="2" y="1"/>
                      <a:pt x="2" y="1"/>
                    </a:cubicBezTo>
                    <a:cubicBezTo>
                      <a:pt x="1" y="2"/>
                      <a:pt x="0" y="3"/>
                      <a:pt x="0" y="5"/>
                    </a:cubicBezTo>
                    <a:cubicBezTo>
                      <a:pt x="1" y="10"/>
                      <a:pt x="1" y="10"/>
                      <a:pt x="1" y="10"/>
                    </a:cubicBezTo>
                    <a:cubicBezTo>
                      <a:pt x="1" y="12"/>
                      <a:pt x="3" y="13"/>
                      <a:pt x="4" y="13"/>
                    </a:cubicBezTo>
                    <a:cubicBezTo>
                      <a:pt x="11" y="12"/>
                      <a:pt x="11" y="12"/>
                      <a:pt x="11" y="12"/>
                    </a:cubicBezTo>
                    <a:cubicBezTo>
                      <a:pt x="12" y="11"/>
                      <a:pt x="13" y="10"/>
                      <a:pt x="13" y="8"/>
                    </a:cubicBezTo>
                    <a:cubicBezTo>
                      <a:pt x="12" y="3"/>
                      <a:pt x="12" y="3"/>
                      <a:pt x="12" y="3"/>
                    </a:cubicBezTo>
                    <a:cubicBezTo>
                      <a:pt x="12" y="1"/>
                      <a:pt x="10" y="0"/>
                      <a:pt x="9" y="0"/>
                    </a:cubicBezTo>
                    <a:close/>
                  </a:path>
                </a:pathLst>
              </a:custGeom>
              <a:solidFill>
                <a:srgbClr val="6471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1" name="ïṣ1ïďe"/>
              <p:cNvSpPr/>
              <p:nvPr/>
            </p:nvSpPr>
            <p:spPr bwMode="auto">
              <a:xfrm>
                <a:off x="4044" y="2917"/>
                <a:ext cx="22" cy="20"/>
              </a:xfrm>
              <a:custGeom>
                <a:avLst/>
                <a:gdLst>
                  <a:gd name="T0" fmla="*/ 9 w 14"/>
                  <a:gd name="T1" fmla="*/ 0 h 13"/>
                  <a:gd name="T2" fmla="*/ 3 w 14"/>
                  <a:gd name="T3" fmla="*/ 2 h 13"/>
                  <a:gd name="T4" fmla="*/ 1 w 14"/>
                  <a:gd name="T5" fmla="*/ 5 h 13"/>
                  <a:gd name="T6" fmla="*/ 2 w 14"/>
                  <a:gd name="T7" fmla="*/ 10 h 13"/>
                  <a:gd name="T8" fmla="*/ 5 w 14"/>
                  <a:gd name="T9" fmla="*/ 13 h 13"/>
                  <a:gd name="T10" fmla="*/ 11 w 14"/>
                  <a:gd name="T11" fmla="*/ 12 h 13"/>
                  <a:gd name="T12" fmla="*/ 14 w 14"/>
                  <a:gd name="T13" fmla="*/ 8 h 13"/>
                  <a:gd name="T14" fmla="*/ 13 w 14"/>
                  <a:gd name="T15" fmla="*/ 3 h 13"/>
                  <a:gd name="T16" fmla="*/ 9 w 1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9" y="0"/>
                    </a:moveTo>
                    <a:cubicBezTo>
                      <a:pt x="3" y="2"/>
                      <a:pt x="3" y="2"/>
                      <a:pt x="3" y="2"/>
                    </a:cubicBezTo>
                    <a:cubicBezTo>
                      <a:pt x="1" y="2"/>
                      <a:pt x="0" y="3"/>
                      <a:pt x="1" y="5"/>
                    </a:cubicBezTo>
                    <a:cubicBezTo>
                      <a:pt x="2" y="10"/>
                      <a:pt x="2" y="10"/>
                      <a:pt x="2" y="10"/>
                    </a:cubicBezTo>
                    <a:cubicBezTo>
                      <a:pt x="2" y="12"/>
                      <a:pt x="3" y="13"/>
                      <a:pt x="5" y="13"/>
                    </a:cubicBezTo>
                    <a:cubicBezTo>
                      <a:pt x="11" y="12"/>
                      <a:pt x="11" y="12"/>
                      <a:pt x="11" y="12"/>
                    </a:cubicBezTo>
                    <a:cubicBezTo>
                      <a:pt x="13" y="11"/>
                      <a:pt x="14" y="10"/>
                      <a:pt x="14" y="8"/>
                    </a:cubicBezTo>
                    <a:cubicBezTo>
                      <a:pt x="13" y="3"/>
                      <a:pt x="13" y="3"/>
                      <a:pt x="13" y="3"/>
                    </a:cubicBezTo>
                    <a:cubicBezTo>
                      <a:pt x="13" y="1"/>
                      <a:pt x="11"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2" name="íśḻïḑe"/>
              <p:cNvSpPr/>
              <p:nvPr/>
            </p:nvSpPr>
            <p:spPr bwMode="auto">
              <a:xfrm>
                <a:off x="3949" y="2956"/>
                <a:ext cx="22" cy="20"/>
              </a:xfrm>
              <a:custGeom>
                <a:avLst/>
                <a:gdLst>
                  <a:gd name="T0" fmla="*/ 10 w 14"/>
                  <a:gd name="T1" fmla="*/ 0 h 13"/>
                  <a:gd name="T2" fmla="*/ 3 w 14"/>
                  <a:gd name="T3" fmla="*/ 2 h 13"/>
                  <a:gd name="T4" fmla="*/ 1 w 14"/>
                  <a:gd name="T5" fmla="*/ 5 h 13"/>
                  <a:gd name="T6" fmla="*/ 2 w 14"/>
                  <a:gd name="T7" fmla="*/ 11 h 13"/>
                  <a:gd name="T8" fmla="*/ 5 w 14"/>
                  <a:gd name="T9" fmla="*/ 13 h 13"/>
                  <a:gd name="T10" fmla="*/ 12 w 14"/>
                  <a:gd name="T11" fmla="*/ 12 h 13"/>
                  <a:gd name="T12" fmla="*/ 14 w 14"/>
                  <a:gd name="T13" fmla="*/ 8 h 13"/>
                  <a:gd name="T14" fmla="*/ 13 w 14"/>
                  <a:gd name="T15" fmla="*/ 3 h 13"/>
                  <a:gd name="T16" fmla="*/ 10 w 1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0" y="0"/>
                    </a:moveTo>
                    <a:cubicBezTo>
                      <a:pt x="3" y="2"/>
                      <a:pt x="3" y="2"/>
                      <a:pt x="3" y="2"/>
                    </a:cubicBezTo>
                    <a:cubicBezTo>
                      <a:pt x="1" y="2"/>
                      <a:pt x="0" y="3"/>
                      <a:pt x="1" y="5"/>
                    </a:cubicBezTo>
                    <a:cubicBezTo>
                      <a:pt x="2" y="11"/>
                      <a:pt x="2" y="11"/>
                      <a:pt x="2" y="11"/>
                    </a:cubicBezTo>
                    <a:cubicBezTo>
                      <a:pt x="2" y="12"/>
                      <a:pt x="4" y="13"/>
                      <a:pt x="5" y="13"/>
                    </a:cubicBezTo>
                    <a:cubicBezTo>
                      <a:pt x="12" y="12"/>
                      <a:pt x="12" y="12"/>
                      <a:pt x="12" y="12"/>
                    </a:cubicBezTo>
                    <a:cubicBezTo>
                      <a:pt x="13" y="11"/>
                      <a:pt x="14" y="10"/>
                      <a:pt x="14" y="8"/>
                    </a:cubicBezTo>
                    <a:cubicBezTo>
                      <a:pt x="13" y="3"/>
                      <a:pt x="13" y="3"/>
                      <a:pt x="13" y="3"/>
                    </a:cubicBezTo>
                    <a:cubicBezTo>
                      <a:pt x="13" y="1"/>
                      <a:pt x="11" y="0"/>
                      <a:pt x="10" y="0"/>
                    </a:cubicBezTo>
                    <a:close/>
                  </a:path>
                </a:pathLst>
              </a:custGeom>
              <a:solidFill>
                <a:srgbClr val="6471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3" name="îslíḑê"/>
              <p:cNvSpPr/>
              <p:nvPr/>
            </p:nvSpPr>
            <p:spPr bwMode="auto">
              <a:xfrm>
                <a:off x="3974" y="2951"/>
                <a:ext cx="22" cy="20"/>
              </a:xfrm>
              <a:custGeom>
                <a:avLst/>
                <a:gdLst>
                  <a:gd name="T0" fmla="*/ 9 w 14"/>
                  <a:gd name="T1" fmla="*/ 0 h 13"/>
                  <a:gd name="T2" fmla="*/ 3 w 14"/>
                  <a:gd name="T3" fmla="*/ 2 h 13"/>
                  <a:gd name="T4" fmla="*/ 1 w 14"/>
                  <a:gd name="T5" fmla="*/ 5 h 13"/>
                  <a:gd name="T6" fmla="*/ 2 w 14"/>
                  <a:gd name="T7" fmla="*/ 11 h 13"/>
                  <a:gd name="T8" fmla="*/ 5 w 14"/>
                  <a:gd name="T9" fmla="*/ 13 h 13"/>
                  <a:gd name="T10" fmla="*/ 11 w 14"/>
                  <a:gd name="T11" fmla="*/ 12 h 13"/>
                  <a:gd name="T12" fmla="*/ 14 w 14"/>
                  <a:gd name="T13" fmla="*/ 8 h 13"/>
                  <a:gd name="T14" fmla="*/ 13 w 14"/>
                  <a:gd name="T15" fmla="*/ 3 h 13"/>
                  <a:gd name="T16" fmla="*/ 9 w 1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9" y="0"/>
                    </a:moveTo>
                    <a:cubicBezTo>
                      <a:pt x="3" y="2"/>
                      <a:pt x="3" y="2"/>
                      <a:pt x="3" y="2"/>
                    </a:cubicBezTo>
                    <a:cubicBezTo>
                      <a:pt x="1" y="2"/>
                      <a:pt x="0" y="4"/>
                      <a:pt x="1" y="5"/>
                    </a:cubicBezTo>
                    <a:cubicBezTo>
                      <a:pt x="2" y="11"/>
                      <a:pt x="2" y="11"/>
                      <a:pt x="2" y="11"/>
                    </a:cubicBezTo>
                    <a:cubicBezTo>
                      <a:pt x="2" y="12"/>
                      <a:pt x="3" y="13"/>
                      <a:pt x="5" y="13"/>
                    </a:cubicBezTo>
                    <a:cubicBezTo>
                      <a:pt x="11" y="12"/>
                      <a:pt x="11" y="12"/>
                      <a:pt x="11" y="12"/>
                    </a:cubicBezTo>
                    <a:cubicBezTo>
                      <a:pt x="13" y="11"/>
                      <a:pt x="14" y="10"/>
                      <a:pt x="14" y="8"/>
                    </a:cubicBezTo>
                    <a:cubicBezTo>
                      <a:pt x="13" y="3"/>
                      <a:pt x="13" y="3"/>
                      <a:pt x="13" y="3"/>
                    </a:cubicBezTo>
                    <a:cubicBezTo>
                      <a:pt x="13" y="1"/>
                      <a:pt x="11" y="0"/>
                      <a:pt x="9" y="0"/>
                    </a:cubicBezTo>
                    <a:close/>
                  </a:path>
                </a:pathLst>
              </a:custGeom>
              <a:solidFill>
                <a:srgbClr val="6471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4" name="i$1íďê"/>
              <p:cNvSpPr/>
              <p:nvPr/>
            </p:nvSpPr>
            <p:spPr bwMode="auto">
              <a:xfrm>
                <a:off x="3999" y="2946"/>
                <a:ext cx="22" cy="21"/>
              </a:xfrm>
              <a:custGeom>
                <a:avLst/>
                <a:gdLst>
                  <a:gd name="T0" fmla="*/ 9 w 14"/>
                  <a:gd name="T1" fmla="*/ 0 h 13"/>
                  <a:gd name="T2" fmla="*/ 3 w 14"/>
                  <a:gd name="T3" fmla="*/ 2 h 13"/>
                  <a:gd name="T4" fmla="*/ 0 w 14"/>
                  <a:gd name="T5" fmla="*/ 5 h 13"/>
                  <a:gd name="T6" fmla="*/ 1 w 14"/>
                  <a:gd name="T7" fmla="*/ 11 h 13"/>
                  <a:gd name="T8" fmla="*/ 5 w 14"/>
                  <a:gd name="T9" fmla="*/ 13 h 13"/>
                  <a:gd name="T10" fmla="*/ 11 w 14"/>
                  <a:gd name="T11" fmla="*/ 12 h 13"/>
                  <a:gd name="T12" fmla="*/ 14 w 14"/>
                  <a:gd name="T13" fmla="*/ 8 h 13"/>
                  <a:gd name="T14" fmla="*/ 13 w 14"/>
                  <a:gd name="T15" fmla="*/ 3 h 13"/>
                  <a:gd name="T16" fmla="*/ 9 w 1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9" y="0"/>
                    </a:moveTo>
                    <a:cubicBezTo>
                      <a:pt x="3" y="2"/>
                      <a:pt x="3" y="2"/>
                      <a:pt x="3" y="2"/>
                    </a:cubicBezTo>
                    <a:cubicBezTo>
                      <a:pt x="1" y="2"/>
                      <a:pt x="0" y="4"/>
                      <a:pt x="0" y="5"/>
                    </a:cubicBezTo>
                    <a:cubicBezTo>
                      <a:pt x="1" y="11"/>
                      <a:pt x="1" y="11"/>
                      <a:pt x="1" y="11"/>
                    </a:cubicBezTo>
                    <a:cubicBezTo>
                      <a:pt x="2" y="12"/>
                      <a:pt x="3" y="13"/>
                      <a:pt x="5" y="13"/>
                    </a:cubicBezTo>
                    <a:cubicBezTo>
                      <a:pt x="11" y="12"/>
                      <a:pt x="11" y="12"/>
                      <a:pt x="11" y="12"/>
                    </a:cubicBezTo>
                    <a:cubicBezTo>
                      <a:pt x="13" y="11"/>
                      <a:pt x="14" y="10"/>
                      <a:pt x="14" y="8"/>
                    </a:cubicBezTo>
                    <a:cubicBezTo>
                      <a:pt x="13" y="3"/>
                      <a:pt x="13" y="3"/>
                      <a:pt x="13" y="3"/>
                    </a:cubicBezTo>
                    <a:cubicBezTo>
                      <a:pt x="12" y="1"/>
                      <a:pt x="11" y="0"/>
                      <a:pt x="9" y="0"/>
                    </a:cubicBezTo>
                    <a:close/>
                  </a:path>
                </a:pathLst>
              </a:custGeom>
              <a:solidFill>
                <a:srgbClr val="6471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5" name="îṧḷíḋè"/>
              <p:cNvSpPr/>
              <p:nvPr/>
            </p:nvSpPr>
            <p:spPr bwMode="auto">
              <a:xfrm>
                <a:off x="4019" y="2921"/>
                <a:ext cx="27" cy="41"/>
              </a:xfrm>
              <a:custGeom>
                <a:avLst/>
                <a:gdLst>
                  <a:gd name="T0" fmla="*/ 10 w 17"/>
                  <a:gd name="T1" fmla="*/ 0 h 26"/>
                  <a:gd name="T2" fmla="*/ 3 w 17"/>
                  <a:gd name="T3" fmla="*/ 1 h 26"/>
                  <a:gd name="T4" fmla="*/ 1 w 17"/>
                  <a:gd name="T5" fmla="*/ 5 h 26"/>
                  <a:gd name="T6" fmla="*/ 3 w 17"/>
                  <a:gd name="T7" fmla="*/ 18 h 26"/>
                  <a:gd name="T8" fmla="*/ 3 w 17"/>
                  <a:gd name="T9" fmla="*/ 19 h 26"/>
                  <a:gd name="T10" fmla="*/ 4 w 17"/>
                  <a:gd name="T11" fmla="*/ 24 h 26"/>
                  <a:gd name="T12" fmla="*/ 8 w 17"/>
                  <a:gd name="T13" fmla="*/ 26 h 26"/>
                  <a:gd name="T14" fmla="*/ 14 w 17"/>
                  <a:gd name="T15" fmla="*/ 25 h 26"/>
                  <a:gd name="T16" fmla="*/ 16 w 17"/>
                  <a:gd name="T17" fmla="*/ 21 h 26"/>
                  <a:gd name="T18" fmla="*/ 16 w 17"/>
                  <a:gd name="T19" fmla="*/ 17 h 26"/>
                  <a:gd name="T20" fmla="*/ 15 w 17"/>
                  <a:gd name="T21" fmla="*/ 16 h 26"/>
                  <a:gd name="T22" fmla="*/ 13 w 17"/>
                  <a:gd name="T23" fmla="*/ 3 h 26"/>
                  <a:gd name="T24" fmla="*/ 10 w 17"/>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6">
                    <a:moveTo>
                      <a:pt x="10" y="0"/>
                    </a:moveTo>
                    <a:cubicBezTo>
                      <a:pt x="3" y="1"/>
                      <a:pt x="3" y="1"/>
                      <a:pt x="3" y="1"/>
                    </a:cubicBezTo>
                    <a:cubicBezTo>
                      <a:pt x="1" y="2"/>
                      <a:pt x="0" y="3"/>
                      <a:pt x="1" y="5"/>
                    </a:cubicBezTo>
                    <a:cubicBezTo>
                      <a:pt x="3" y="18"/>
                      <a:pt x="3" y="18"/>
                      <a:pt x="3" y="18"/>
                    </a:cubicBezTo>
                    <a:cubicBezTo>
                      <a:pt x="3" y="19"/>
                      <a:pt x="3" y="19"/>
                      <a:pt x="3" y="19"/>
                    </a:cubicBezTo>
                    <a:cubicBezTo>
                      <a:pt x="4" y="24"/>
                      <a:pt x="4" y="24"/>
                      <a:pt x="4" y="24"/>
                    </a:cubicBezTo>
                    <a:cubicBezTo>
                      <a:pt x="5" y="25"/>
                      <a:pt x="6" y="26"/>
                      <a:pt x="8" y="26"/>
                    </a:cubicBezTo>
                    <a:cubicBezTo>
                      <a:pt x="14" y="25"/>
                      <a:pt x="14" y="25"/>
                      <a:pt x="14" y="25"/>
                    </a:cubicBezTo>
                    <a:cubicBezTo>
                      <a:pt x="16" y="25"/>
                      <a:pt x="17" y="23"/>
                      <a:pt x="16" y="21"/>
                    </a:cubicBezTo>
                    <a:cubicBezTo>
                      <a:pt x="16" y="17"/>
                      <a:pt x="16" y="17"/>
                      <a:pt x="16" y="17"/>
                    </a:cubicBezTo>
                    <a:cubicBezTo>
                      <a:pt x="15" y="16"/>
                      <a:pt x="15" y="16"/>
                      <a:pt x="15" y="16"/>
                    </a:cubicBezTo>
                    <a:cubicBezTo>
                      <a:pt x="13" y="3"/>
                      <a:pt x="13" y="3"/>
                      <a:pt x="13" y="3"/>
                    </a:cubicBezTo>
                    <a:cubicBezTo>
                      <a:pt x="13" y="1"/>
                      <a:pt x="11" y="0"/>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6" name="ïş1íḋè"/>
              <p:cNvSpPr/>
              <p:nvPr/>
            </p:nvSpPr>
            <p:spPr bwMode="auto">
              <a:xfrm>
                <a:off x="4049" y="2937"/>
                <a:ext cx="22" cy="20"/>
              </a:xfrm>
              <a:custGeom>
                <a:avLst/>
                <a:gdLst>
                  <a:gd name="T0" fmla="*/ 9 w 14"/>
                  <a:gd name="T1" fmla="*/ 1 h 13"/>
                  <a:gd name="T2" fmla="*/ 2 w 14"/>
                  <a:gd name="T3" fmla="*/ 2 h 13"/>
                  <a:gd name="T4" fmla="*/ 0 w 14"/>
                  <a:gd name="T5" fmla="*/ 5 h 13"/>
                  <a:gd name="T6" fmla="*/ 1 w 14"/>
                  <a:gd name="T7" fmla="*/ 11 h 13"/>
                  <a:gd name="T8" fmla="*/ 5 w 14"/>
                  <a:gd name="T9" fmla="*/ 13 h 13"/>
                  <a:gd name="T10" fmla="*/ 11 w 14"/>
                  <a:gd name="T11" fmla="*/ 12 h 13"/>
                  <a:gd name="T12" fmla="*/ 13 w 14"/>
                  <a:gd name="T13" fmla="*/ 8 h 13"/>
                  <a:gd name="T14" fmla="*/ 12 w 14"/>
                  <a:gd name="T15" fmla="*/ 3 h 13"/>
                  <a:gd name="T16" fmla="*/ 9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9" y="1"/>
                    </a:moveTo>
                    <a:cubicBezTo>
                      <a:pt x="2" y="2"/>
                      <a:pt x="2" y="2"/>
                      <a:pt x="2" y="2"/>
                    </a:cubicBezTo>
                    <a:cubicBezTo>
                      <a:pt x="1" y="2"/>
                      <a:pt x="0" y="4"/>
                      <a:pt x="0" y="5"/>
                    </a:cubicBezTo>
                    <a:cubicBezTo>
                      <a:pt x="1" y="11"/>
                      <a:pt x="1" y="11"/>
                      <a:pt x="1" y="11"/>
                    </a:cubicBezTo>
                    <a:cubicBezTo>
                      <a:pt x="1" y="12"/>
                      <a:pt x="3" y="13"/>
                      <a:pt x="5" y="13"/>
                    </a:cubicBezTo>
                    <a:cubicBezTo>
                      <a:pt x="11" y="12"/>
                      <a:pt x="11" y="12"/>
                      <a:pt x="11" y="12"/>
                    </a:cubicBezTo>
                    <a:cubicBezTo>
                      <a:pt x="13" y="12"/>
                      <a:pt x="14" y="10"/>
                      <a:pt x="13" y="8"/>
                    </a:cubicBezTo>
                    <a:cubicBezTo>
                      <a:pt x="12" y="3"/>
                      <a:pt x="12" y="3"/>
                      <a:pt x="12" y="3"/>
                    </a:cubicBezTo>
                    <a:cubicBezTo>
                      <a:pt x="12" y="1"/>
                      <a:pt x="10" y="0"/>
                      <a:pt x="9"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7" name="îSḷîḍè"/>
              <p:cNvSpPr/>
              <p:nvPr/>
            </p:nvSpPr>
            <p:spPr bwMode="auto">
              <a:xfrm>
                <a:off x="4809" y="2652"/>
                <a:ext cx="516" cy="521"/>
              </a:xfrm>
              <a:custGeom>
                <a:avLst/>
                <a:gdLst>
                  <a:gd name="T0" fmla="*/ 288 w 516"/>
                  <a:gd name="T1" fmla="*/ 0 h 521"/>
                  <a:gd name="T2" fmla="*/ 516 w 516"/>
                  <a:gd name="T3" fmla="*/ 214 h 521"/>
                  <a:gd name="T4" fmla="*/ 227 w 516"/>
                  <a:gd name="T5" fmla="*/ 521 h 521"/>
                  <a:gd name="T6" fmla="*/ 0 w 516"/>
                  <a:gd name="T7" fmla="*/ 307 h 521"/>
                  <a:gd name="T8" fmla="*/ 288 w 516"/>
                  <a:gd name="T9" fmla="*/ 0 h 521"/>
                </a:gdLst>
                <a:ahLst/>
                <a:cxnLst>
                  <a:cxn ang="0">
                    <a:pos x="T0" y="T1"/>
                  </a:cxn>
                  <a:cxn ang="0">
                    <a:pos x="T2" y="T3"/>
                  </a:cxn>
                  <a:cxn ang="0">
                    <a:pos x="T4" y="T5"/>
                  </a:cxn>
                  <a:cxn ang="0">
                    <a:pos x="T6" y="T7"/>
                  </a:cxn>
                  <a:cxn ang="0">
                    <a:pos x="T8" y="T9"/>
                  </a:cxn>
                </a:cxnLst>
                <a:rect l="0" t="0" r="r" b="b"/>
                <a:pathLst>
                  <a:path w="516" h="521">
                    <a:moveTo>
                      <a:pt x="288" y="0"/>
                    </a:moveTo>
                    <a:lnTo>
                      <a:pt x="516" y="214"/>
                    </a:lnTo>
                    <a:lnTo>
                      <a:pt x="227" y="521"/>
                    </a:lnTo>
                    <a:lnTo>
                      <a:pt x="0" y="307"/>
                    </a:lnTo>
                    <a:lnTo>
                      <a:pt x="288" y="0"/>
                    </a:lnTo>
                    <a:close/>
                  </a:path>
                </a:pathLst>
              </a:custGeom>
              <a:solidFill>
                <a:srgbClr val="7B53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8" name="îṣlïḍé"/>
              <p:cNvSpPr/>
              <p:nvPr/>
            </p:nvSpPr>
            <p:spPr bwMode="auto">
              <a:xfrm>
                <a:off x="4793" y="2638"/>
                <a:ext cx="517" cy="521"/>
              </a:xfrm>
              <a:custGeom>
                <a:avLst/>
                <a:gdLst>
                  <a:gd name="T0" fmla="*/ 288 w 517"/>
                  <a:gd name="T1" fmla="*/ 0 h 521"/>
                  <a:gd name="T2" fmla="*/ 517 w 517"/>
                  <a:gd name="T3" fmla="*/ 214 h 521"/>
                  <a:gd name="T4" fmla="*/ 227 w 517"/>
                  <a:gd name="T5" fmla="*/ 521 h 521"/>
                  <a:gd name="T6" fmla="*/ 0 w 517"/>
                  <a:gd name="T7" fmla="*/ 307 h 521"/>
                  <a:gd name="T8" fmla="*/ 288 w 517"/>
                  <a:gd name="T9" fmla="*/ 0 h 521"/>
                </a:gdLst>
                <a:ahLst/>
                <a:cxnLst>
                  <a:cxn ang="0">
                    <a:pos x="T0" y="T1"/>
                  </a:cxn>
                  <a:cxn ang="0">
                    <a:pos x="T2" y="T3"/>
                  </a:cxn>
                  <a:cxn ang="0">
                    <a:pos x="T4" y="T5"/>
                  </a:cxn>
                  <a:cxn ang="0">
                    <a:pos x="T6" y="T7"/>
                  </a:cxn>
                  <a:cxn ang="0">
                    <a:pos x="T8" y="T9"/>
                  </a:cxn>
                </a:cxnLst>
                <a:rect l="0" t="0" r="r" b="b"/>
                <a:pathLst>
                  <a:path w="517" h="521">
                    <a:moveTo>
                      <a:pt x="288" y="0"/>
                    </a:moveTo>
                    <a:lnTo>
                      <a:pt x="517" y="214"/>
                    </a:lnTo>
                    <a:lnTo>
                      <a:pt x="227" y="521"/>
                    </a:lnTo>
                    <a:lnTo>
                      <a:pt x="0" y="307"/>
                    </a:lnTo>
                    <a:lnTo>
                      <a:pt x="288" y="0"/>
                    </a:lnTo>
                    <a:close/>
                  </a:path>
                </a:pathLst>
              </a:custGeom>
              <a:solidFill>
                <a:srgbClr val="855A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9" name="îṩlïḓe"/>
              <p:cNvSpPr/>
              <p:nvPr/>
            </p:nvSpPr>
            <p:spPr bwMode="auto">
              <a:xfrm>
                <a:off x="4822" y="2668"/>
                <a:ext cx="458" cy="461"/>
              </a:xfrm>
              <a:custGeom>
                <a:avLst/>
                <a:gdLst>
                  <a:gd name="T0" fmla="*/ 456 w 458"/>
                  <a:gd name="T1" fmla="*/ 184 h 461"/>
                  <a:gd name="T2" fmla="*/ 456 w 458"/>
                  <a:gd name="T3" fmla="*/ 184 h 461"/>
                  <a:gd name="T4" fmla="*/ 197 w 458"/>
                  <a:gd name="T5" fmla="*/ 460 h 461"/>
                  <a:gd name="T6" fmla="*/ 3 w 458"/>
                  <a:gd name="T7" fmla="*/ 275 h 461"/>
                  <a:gd name="T8" fmla="*/ 261 w 458"/>
                  <a:gd name="T9" fmla="*/ 1 h 461"/>
                  <a:gd name="T10" fmla="*/ 456 w 458"/>
                  <a:gd name="T11" fmla="*/ 184 h 461"/>
                  <a:gd name="T12" fmla="*/ 456 w 458"/>
                  <a:gd name="T13" fmla="*/ 184 h 461"/>
                  <a:gd name="T14" fmla="*/ 456 w 458"/>
                  <a:gd name="T15" fmla="*/ 184 h 461"/>
                  <a:gd name="T16" fmla="*/ 456 w 458"/>
                  <a:gd name="T17" fmla="*/ 184 h 461"/>
                  <a:gd name="T18" fmla="*/ 456 w 458"/>
                  <a:gd name="T19" fmla="*/ 184 h 461"/>
                  <a:gd name="T20" fmla="*/ 261 w 458"/>
                  <a:gd name="T21" fmla="*/ 0 h 461"/>
                  <a:gd name="T22" fmla="*/ 0 w 458"/>
                  <a:gd name="T23" fmla="*/ 275 h 461"/>
                  <a:gd name="T24" fmla="*/ 197 w 458"/>
                  <a:gd name="T25" fmla="*/ 461 h 461"/>
                  <a:gd name="T26" fmla="*/ 458 w 458"/>
                  <a:gd name="T27" fmla="*/ 184 h 461"/>
                  <a:gd name="T28" fmla="*/ 456 w 458"/>
                  <a:gd name="T29" fmla="*/ 184 h 461"/>
                  <a:gd name="T30" fmla="*/ 456 w 458"/>
                  <a:gd name="T31" fmla="*/ 184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8" h="461">
                    <a:moveTo>
                      <a:pt x="456" y="184"/>
                    </a:moveTo>
                    <a:lnTo>
                      <a:pt x="456" y="184"/>
                    </a:lnTo>
                    <a:lnTo>
                      <a:pt x="197" y="460"/>
                    </a:lnTo>
                    <a:lnTo>
                      <a:pt x="3" y="275"/>
                    </a:lnTo>
                    <a:lnTo>
                      <a:pt x="261" y="1"/>
                    </a:lnTo>
                    <a:lnTo>
                      <a:pt x="456" y="184"/>
                    </a:lnTo>
                    <a:lnTo>
                      <a:pt x="456" y="184"/>
                    </a:lnTo>
                    <a:lnTo>
                      <a:pt x="456" y="184"/>
                    </a:lnTo>
                    <a:lnTo>
                      <a:pt x="456" y="184"/>
                    </a:lnTo>
                    <a:lnTo>
                      <a:pt x="456" y="184"/>
                    </a:lnTo>
                    <a:lnTo>
                      <a:pt x="261" y="0"/>
                    </a:lnTo>
                    <a:lnTo>
                      <a:pt x="0" y="275"/>
                    </a:lnTo>
                    <a:lnTo>
                      <a:pt x="197" y="461"/>
                    </a:lnTo>
                    <a:lnTo>
                      <a:pt x="458" y="184"/>
                    </a:lnTo>
                    <a:lnTo>
                      <a:pt x="456" y="184"/>
                    </a:lnTo>
                    <a:lnTo>
                      <a:pt x="456" y="1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0" name="íṥļiḍe"/>
              <p:cNvSpPr/>
              <p:nvPr/>
            </p:nvSpPr>
            <p:spPr bwMode="auto">
              <a:xfrm>
                <a:off x="4892" y="2906"/>
                <a:ext cx="159" cy="151"/>
              </a:xfrm>
              <a:custGeom>
                <a:avLst/>
                <a:gdLst>
                  <a:gd name="T0" fmla="*/ 11 w 159"/>
                  <a:gd name="T1" fmla="*/ 0 h 151"/>
                  <a:gd name="T2" fmla="*/ 159 w 159"/>
                  <a:gd name="T3" fmla="*/ 140 h 151"/>
                  <a:gd name="T4" fmla="*/ 149 w 159"/>
                  <a:gd name="T5" fmla="*/ 151 h 151"/>
                  <a:gd name="T6" fmla="*/ 0 w 159"/>
                  <a:gd name="T7" fmla="*/ 12 h 151"/>
                  <a:gd name="T8" fmla="*/ 11 w 159"/>
                  <a:gd name="T9" fmla="*/ 0 h 151"/>
                </a:gdLst>
                <a:ahLst/>
                <a:cxnLst>
                  <a:cxn ang="0">
                    <a:pos x="T0" y="T1"/>
                  </a:cxn>
                  <a:cxn ang="0">
                    <a:pos x="T2" y="T3"/>
                  </a:cxn>
                  <a:cxn ang="0">
                    <a:pos x="T4" y="T5"/>
                  </a:cxn>
                  <a:cxn ang="0">
                    <a:pos x="T6" y="T7"/>
                  </a:cxn>
                  <a:cxn ang="0">
                    <a:pos x="T8" y="T9"/>
                  </a:cxn>
                </a:cxnLst>
                <a:rect l="0" t="0" r="r" b="b"/>
                <a:pathLst>
                  <a:path w="159" h="151">
                    <a:moveTo>
                      <a:pt x="11" y="0"/>
                    </a:moveTo>
                    <a:lnTo>
                      <a:pt x="159" y="140"/>
                    </a:lnTo>
                    <a:lnTo>
                      <a:pt x="149" y="151"/>
                    </a:lnTo>
                    <a:lnTo>
                      <a:pt x="0" y="12"/>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1" name="iSḻíďé"/>
              <p:cNvSpPr/>
              <p:nvPr/>
            </p:nvSpPr>
            <p:spPr bwMode="auto">
              <a:xfrm>
                <a:off x="4947" y="2921"/>
                <a:ext cx="87" cy="83"/>
              </a:xfrm>
              <a:custGeom>
                <a:avLst/>
                <a:gdLst>
                  <a:gd name="T0" fmla="*/ 6 w 87"/>
                  <a:gd name="T1" fmla="*/ 0 h 83"/>
                  <a:gd name="T2" fmla="*/ 87 w 87"/>
                  <a:gd name="T3" fmla="*/ 77 h 83"/>
                  <a:gd name="T4" fmla="*/ 81 w 87"/>
                  <a:gd name="T5" fmla="*/ 83 h 83"/>
                  <a:gd name="T6" fmla="*/ 0 w 87"/>
                  <a:gd name="T7" fmla="*/ 6 h 83"/>
                  <a:gd name="T8" fmla="*/ 6 w 87"/>
                  <a:gd name="T9" fmla="*/ 0 h 83"/>
                </a:gdLst>
                <a:ahLst/>
                <a:cxnLst>
                  <a:cxn ang="0">
                    <a:pos x="T0" y="T1"/>
                  </a:cxn>
                  <a:cxn ang="0">
                    <a:pos x="T2" y="T3"/>
                  </a:cxn>
                  <a:cxn ang="0">
                    <a:pos x="T4" y="T5"/>
                  </a:cxn>
                  <a:cxn ang="0">
                    <a:pos x="T6" y="T7"/>
                  </a:cxn>
                  <a:cxn ang="0">
                    <a:pos x="T8" y="T9"/>
                  </a:cxn>
                </a:cxnLst>
                <a:rect l="0" t="0" r="r" b="b"/>
                <a:pathLst>
                  <a:path w="87" h="83">
                    <a:moveTo>
                      <a:pt x="6" y="0"/>
                    </a:moveTo>
                    <a:lnTo>
                      <a:pt x="87" y="77"/>
                    </a:lnTo>
                    <a:lnTo>
                      <a:pt x="81" y="83"/>
                    </a:lnTo>
                    <a:lnTo>
                      <a:pt x="0" y="6"/>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2" name="iṡḻïḑé"/>
              <p:cNvSpPr/>
              <p:nvPr/>
            </p:nvSpPr>
            <p:spPr bwMode="auto">
              <a:xfrm>
                <a:off x="5127" y="2763"/>
                <a:ext cx="54" cy="52"/>
              </a:xfrm>
              <a:custGeom>
                <a:avLst/>
                <a:gdLst>
                  <a:gd name="T0" fmla="*/ 4 w 54"/>
                  <a:gd name="T1" fmla="*/ 0 h 52"/>
                  <a:gd name="T2" fmla="*/ 54 w 54"/>
                  <a:gd name="T3" fmla="*/ 47 h 52"/>
                  <a:gd name="T4" fmla="*/ 51 w 54"/>
                  <a:gd name="T5" fmla="*/ 52 h 52"/>
                  <a:gd name="T6" fmla="*/ 0 w 54"/>
                  <a:gd name="T7" fmla="*/ 3 h 52"/>
                  <a:gd name="T8" fmla="*/ 4 w 54"/>
                  <a:gd name="T9" fmla="*/ 0 h 52"/>
                </a:gdLst>
                <a:ahLst/>
                <a:cxnLst>
                  <a:cxn ang="0">
                    <a:pos x="T0" y="T1"/>
                  </a:cxn>
                  <a:cxn ang="0">
                    <a:pos x="T2" y="T3"/>
                  </a:cxn>
                  <a:cxn ang="0">
                    <a:pos x="T4" y="T5"/>
                  </a:cxn>
                  <a:cxn ang="0">
                    <a:pos x="T6" y="T7"/>
                  </a:cxn>
                  <a:cxn ang="0">
                    <a:pos x="T8" y="T9"/>
                  </a:cxn>
                </a:cxnLst>
                <a:rect l="0" t="0" r="r" b="b"/>
                <a:pathLst>
                  <a:path w="54" h="52">
                    <a:moveTo>
                      <a:pt x="4" y="0"/>
                    </a:moveTo>
                    <a:lnTo>
                      <a:pt x="54" y="47"/>
                    </a:lnTo>
                    <a:lnTo>
                      <a:pt x="51" y="52"/>
                    </a:lnTo>
                    <a:lnTo>
                      <a:pt x="0" y="3"/>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3" name="iṩḷîḓè"/>
              <p:cNvSpPr/>
              <p:nvPr/>
            </p:nvSpPr>
            <p:spPr bwMode="auto">
              <a:xfrm>
                <a:off x="4757" y="2630"/>
                <a:ext cx="449" cy="351"/>
              </a:xfrm>
              <a:custGeom>
                <a:avLst/>
                <a:gdLst>
                  <a:gd name="T0" fmla="*/ 449 w 449"/>
                  <a:gd name="T1" fmla="*/ 41 h 351"/>
                  <a:gd name="T2" fmla="*/ 420 w 449"/>
                  <a:gd name="T3" fmla="*/ 351 h 351"/>
                  <a:gd name="T4" fmla="*/ 0 w 449"/>
                  <a:gd name="T5" fmla="*/ 312 h 351"/>
                  <a:gd name="T6" fmla="*/ 30 w 449"/>
                  <a:gd name="T7" fmla="*/ 0 h 351"/>
                  <a:gd name="T8" fmla="*/ 449 w 449"/>
                  <a:gd name="T9" fmla="*/ 41 h 351"/>
                </a:gdLst>
                <a:ahLst/>
                <a:cxnLst>
                  <a:cxn ang="0">
                    <a:pos x="T0" y="T1"/>
                  </a:cxn>
                  <a:cxn ang="0">
                    <a:pos x="T2" y="T3"/>
                  </a:cxn>
                  <a:cxn ang="0">
                    <a:pos x="T4" y="T5"/>
                  </a:cxn>
                  <a:cxn ang="0">
                    <a:pos x="T6" y="T7"/>
                  </a:cxn>
                  <a:cxn ang="0">
                    <a:pos x="T8" y="T9"/>
                  </a:cxn>
                </a:cxnLst>
                <a:rect l="0" t="0" r="r" b="b"/>
                <a:pathLst>
                  <a:path w="449" h="351">
                    <a:moveTo>
                      <a:pt x="449" y="41"/>
                    </a:moveTo>
                    <a:lnTo>
                      <a:pt x="420" y="351"/>
                    </a:lnTo>
                    <a:lnTo>
                      <a:pt x="0" y="312"/>
                    </a:lnTo>
                    <a:lnTo>
                      <a:pt x="30" y="0"/>
                    </a:lnTo>
                    <a:lnTo>
                      <a:pt x="449" y="41"/>
                    </a:lnTo>
                    <a:close/>
                  </a:path>
                </a:pathLst>
              </a:custGeom>
              <a:solidFill>
                <a:srgbClr val="8F6C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4" name="îṧľiḓê"/>
              <p:cNvSpPr/>
              <p:nvPr/>
            </p:nvSpPr>
            <p:spPr bwMode="auto">
              <a:xfrm>
                <a:off x="4759" y="2608"/>
                <a:ext cx="449" cy="352"/>
              </a:xfrm>
              <a:custGeom>
                <a:avLst/>
                <a:gdLst>
                  <a:gd name="T0" fmla="*/ 449 w 449"/>
                  <a:gd name="T1" fmla="*/ 41 h 352"/>
                  <a:gd name="T2" fmla="*/ 419 w 449"/>
                  <a:gd name="T3" fmla="*/ 352 h 352"/>
                  <a:gd name="T4" fmla="*/ 0 w 449"/>
                  <a:gd name="T5" fmla="*/ 312 h 352"/>
                  <a:gd name="T6" fmla="*/ 30 w 449"/>
                  <a:gd name="T7" fmla="*/ 0 h 352"/>
                  <a:gd name="T8" fmla="*/ 449 w 449"/>
                  <a:gd name="T9" fmla="*/ 41 h 352"/>
                </a:gdLst>
                <a:ahLst/>
                <a:cxnLst>
                  <a:cxn ang="0">
                    <a:pos x="T0" y="T1"/>
                  </a:cxn>
                  <a:cxn ang="0">
                    <a:pos x="T2" y="T3"/>
                  </a:cxn>
                  <a:cxn ang="0">
                    <a:pos x="T4" y="T5"/>
                  </a:cxn>
                  <a:cxn ang="0">
                    <a:pos x="T6" y="T7"/>
                  </a:cxn>
                  <a:cxn ang="0">
                    <a:pos x="T8" y="T9"/>
                  </a:cxn>
                </a:cxnLst>
                <a:rect l="0" t="0" r="r" b="b"/>
                <a:pathLst>
                  <a:path w="449" h="352">
                    <a:moveTo>
                      <a:pt x="449" y="41"/>
                    </a:moveTo>
                    <a:lnTo>
                      <a:pt x="419" y="352"/>
                    </a:lnTo>
                    <a:lnTo>
                      <a:pt x="0" y="312"/>
                    </a:lnTo>
                    <a:lnTo>
                      <a:pt x="30" y="0"/>
                    </a:lnTo>
                    <a:lnTo>
                      <a:pt x="449" y="41"/>
                    </a:lnTo>
                    <a:close/>
                  </a:path>
                </a:pathLst>
              </a:custGeom>
              <a:solidFill>
                <a:srgbClr val="9772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5" name="iSlïďé"/>
              <p:cNvSpPr/>
              <p:nvPr/>
            </p:nvSpPr>
            <p:spPr bwMode="auto">
              <a:xfrm>
                <a:off x="4782" y="2632"/>
                <a:ext cx="404" cy="305"/>
              </a:xfrm>
              <a:custGeom>
                <a:avLst/>
                <a:gdLst>
                  <a:gd name="T0" fmla="*/ 377 w 404"/>
                  <a:gd name="T1" fmla="*/ 305 h 305"/>
                  <a:gd name="T2" fmla="*/ 377 w 404"/>
                  <a:gd name="T3" fmla="*/ 303 h 305"/>
                  <a:gd name="T4" fmla="*/ 2 w 404"/>
                  <a:gd name="T5" fmla="*/ 267 h 305"/>
                  <a:gd name="T6" fmla="*/ 27 w 404"/>
                  <a:gd name="T7" fmla="*/ 1 h 305"/>
                  <a:gd name="T8" fmla="*/ 402 w 404"/>
                  <a:gd name="T9" fmla="*/ 37 h 305"/>
                  <a:gd name="T10" fmla="*/ 377 w 404"/>
                  <a:gd name="T11" fmla="*/ 305 h 305"/>
                  <a:gd name="T12" fmla="*/ 377 w 404"/>
                  <a:gd name="T13" fmla="*/ 305 h 305"/>
                  <a:gd name="T14" fmla="*/ 377 w 404"/>
                  <a:gd name="T15" fmla="*/ 303 h 305"/>
                  <a:gd name="T16" fmla="*/ 377 w 404"/>
                  <a:gd name="T17" fmla="*/ 305 h 305"/>
                  <a:gd name="T18" fmla="*/ 377 w 404"/>
                  <a:gd name="T19" fmla="*/ 305 h 305"/>
                  <a:gd name="T20" fmla="*/ 404 w 404"/>
                  <a:gd name="T21" fmla="*/ 36 h 305"/>
                  <a:gd name="T22" fmla="*/ 26 w 404"/>
                  <a:gd name="T23" fmla="*/ 0 h 305"/>
                  <a:gd name="T24" fmla="*/ 0 w 404"/>
                  <a:gd name="T25" fmla="*/ 269 h 305"/>
                  <a:gd name="T26" fmla="*/ 377 w 404"/>
                  <a:gd name="T27" fmla="*/ 305 h 305"/>
                  <a:gd name="T28" fmla="*/ 377 w 404"/>
                  <a:gd name="T29" fmla="*/ 305 h 305"/>
                  <a:gd name="T30" fmla="*/ 377 w 404"/>
                  <a:gd name="T31"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4" h="305">
                    <a:moveTo>
                      <a:pt x="377" y="305"/>
                    </a:moveTo>
                    <a:lnTo>
                      <a:pt x="377" y="303"/>
                    </a:lnTo>
                    <a:lnTo>
                      <a:pt x="2" y="267"/>
                    </a:lnTo>
                    <a:lnTo>
                      <a:pt x="27" y="1"/>
                    </a:lnTo>
                    <a:lnTo>
                      <a:pt x="402" y="37"/>
                    </a:lnTo>
                    <a:lnTo>
                      <a:pt x="377" y="305"/>
                    </a:lnTo>
                    <a:lnTo>
                      <a:pt x="377" y="305"/>
                    </a:lnTo>
                    <a:lnTo>
                      <a:pt x="377" y="303"/>
                    </a:lnTo>
                    <a:lnTo>
                      <a:pt x="377" y="305"/>
                    </a:lnTo>
                    <a:lnTo>
                      <a:pt x="377" y="305"/>
                    </a:lnTo>
                    <a:lnTo>
                      <a:pt x="404" y="36"/>
                    </a:lnTo>
                    <a:lnTo>
                      <a:pt x="26" y="0"/>
                    </a:lnTo>
                    <a:lnTo>
                      <a:pt x="0" y="269"/>
                    </a:lnTo>
                    <a:lnTo>
                      <a:pt x="377" y="305"/>
                    </a:lnTo>
                    <a:lnTo>
                      <a:pt x="377" y="305"/>
                    </a:lnTo>
                    <a:lnTo>
                      <a:pt x="377" y="3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6" name="îṩḷîḍè"/>
              <p:cNvSpPr/>
              <p:nvPr/>
            </p:nvSpPr>
            <p:spPr bwMode="auto">
              <a:xfrm>
                <a:off x="4851" y="2671"/>
                <a:ext cx="36" cy="205"/>
              </a:xfrm>
              <a:custGeom>
                <a:avLst/>
                <a:gdLst>
                  <a:gd name="T0" fmla="*/ 36 w 36"/>
                  <a:gd name="T1" fmla="*/ 1 h 205"/>
                  <a:gd name="T2" fmla="*/ 18 w 36"/>
                  <a:gd name="T3" fmla="*/ 205 h 205"/>
                  <a:gd name="T4" fmla="*/ 0 w 36"/>
                  <a:gd name="T5" fmla="*/ 203 h 205"/>
                  <a:gd name="T6" fmla="*/ 21 w 36"/>
                  <a:gd name="T7" fmla="*/ 0 h 205"/>
                  <a:gd name="T8" fmla="*/ 36 w 36"/>
                  <a:gd name="T9" fmla="*/ 1 h 205"/>
                </a:gdLst>
                <a:ahLst/>
                <a:cxnLst>
                  <a:cxn ang="0">
                    <a:pos x="T0" y="T1"/>
                  </a:cxn>
                  <a:cxn ang="0">
                    <a:pos x="T2" y="T3"/>
                  </a:cxn>
                  <a:cxn ang="0">
                    <a:pos x="T4" y="T5"/>
                  </a:cxn>
                  <a:cxn ang="0">
                    <a:pos x="T6" y="T7"/>
                  </a:cxn>
                  <a:cxn ang="0">
                    <a:pos x="T8" y="T9"/>
                  </a:cxn>
                </a:cxnLst>
                <a:rect l="0" t="0" r="r" b="b"/>
                <a:pathLst>
                  <a:path w="36" h="205">
                    <a:moveTo>
                      <a:pt x="36" y="1"/>
                    </a:moveTo>
                    <a:lnTo>
                      <a:pt x="18" y="205"/>
                    </a:lnTo>
                    <a:lnTo>
                      <a:pt x="0" y="203"/>
                    </a:lnTo>
                    <a:lnTo>
                      <a:pt x="21" y="0"/>
                    </a:lnTo>
                    <a:lnTo>
                      <a:pt x="36"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7" name="í$ļîḓe"/>
              <p:cNvSpPr/>
              <p:nvPr/>
            </p:nvSpPr>
            <p:spPr bwMode="auto">
              <a:xfrm>
                <a:off x="4887" y="2719"/>
                <a:ext cx="19" cy="113"/>
              </a:xfrm>
              <a:custGeom>
                <a:avLst/>
                <a:gdLst>
                  <a:gd name="T0" fmla="*/ 19 w 19"/>
                  <a:gd name="T1" fmla="*/ 2 h 113"/>
                  <a:gd name="T2" fmla="*/ 8 w 19"/>
                  <a:gd name="T3" fmla="*/ 113 h 113"/>
                  <a:gd name="T4" fmla="*/ 0 w 19"/>
                  <a:gd name="T5" fmla="*/ 111 h 113"/>
                  <a:gd name="T6" fmla="*/ 10 w 19"/>
                  <a:gd name="T7" fmla="*/ 0 h 113"/>
                  <a:gd name="T8" fmla="*/ 19 w 19"/>
                  <a:gd name="T9" fmla="*/ 2 h 113"/>
                </a:gdLst>
                <a:ahLst/>
                <a:cxnLst>
                  <a:cxn ang="0">
                    <a:pos x="T0" y="T1"/>
                  </a:cxn>
                  <a:cxn ang="0">
                    <a:pos x="T2" y="T3"/>
                  </a:cxn>
                  <a:cxn ang="0">
                    <a:pos x="T4" y="T5"/>
                  </a:cxn>
                  <a:cxn ang="0">
                    <a:pos x="T6" y="T7"/>
                  </a:cxn>
                  <a:cxn ang="0">
                    <a:pos x="T8" y="T9"/>
                  </a:cxn>
                </a:cxnLst>
                <a:rect l="0" t="0" r="r" b="b"/>
                <a:pathLst>
                  <a:path w="19" h="113">
                    <a:moveTo>
                      <a:pt x="19" y="2"/>
                    </a:moveTo>
                    <a:lnTo>
                      <a:pt x="8" y="113"/>
                    </a:lnTo>
                    <a:lnTo>
                      <a:pt x="0" y="111"/>
                    </a:lnTo>
                    <a:lnTo>
                      <a:pt x="10" y="0"/>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8" name="îṣḷîḑe"/>
              <p:cNvSpPr/>
              <p:nvPr/>
            </p:nvSpPr>
            <p:spPr bwMode="auto">
              <a:xfrm>
                <a:off x="5128" y="2763"/>
                <a:ext cx="11" cy="71"/>
              </a:xfrm>
              <a:custGeom>
                <a:avLst/>
                <a:gdLst>
                  <a:gd name="T0" fmla="*/ 11 w 11"/>
                  <a:gd name="T1" fmla="*/ 2 h 71"/>
                  <a:gd name="T2" fmla="*/ 5 w 11"/>
                  <a:gd name="T3" fmla="*/ 71 h 71"/>
                  <a:gd name="T4" fmla="*/ 0 w 11"/>
                  <a:gd name="T5" fmla="*/ 71 h 71"/>
                  <a:gd name="T6" fmla="*/ 6 w 11"/>
                  <a:gd name="T7" fmla="*/ 0 h 71"/>
                  <a:gd name="T8" fmla="*/ 11 w 11"/>
                  <a:gd name="T9" fmla="*/ 2 h 71"/>
                </a:gdLst>
                <a:ahLst/>
                <a:cxnLst>
                  <a:cxn ang="0">
                    <a:pos x="T0" y="T1"/>
                  </a:cxn>
                  <a:cxn ang="0">
                    <a:pos x="T2" y="T3"/>
                  </a:cxn>
                  <a:cxn ang="0">
                    <a:pos x="T4" y="T5"/>
                  </a:cxn>
                  <a:cxn ang="0">
                    <a:pos x="T6" y="T7"/>
                  </a:cxn>
                  <a:cxn ang="0">
                    <a:pos x="T8" y="T9"/>
                  </a:cxn>
                </a:cxnLst>
                <a:rect l="0" t="0" r="r" b="b"/>
                <a:pathLst>
                  <a:path w="11" h="71">
                    <a:moveTo>
                      <a:pt x="11" y="2"/>
                    </a:moveTo>
                    <a:lnTo>
                      <a:pt x="5" y="71"/>
                    </a:lnTo>
                    <a:lnTo>
                      <a:pt x="0" y="71"/>
                    </a:lnTo>
                    <a:lnTo>
                      <a:pt x="6" y="0"/>
                    </a:lnTo>
                    <a:lnTo>
                      <a:pt x="1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9" name="íṧḻíḑé"/>
              <p:cNvSpPr/>
              <p:nvPr/>
            </p:nvSpPr>
            <p:spPr bwMode="auto">
              <a:xfrm>
                <a:off x="2471" y="2643"/>
                <a:ext cx="414" cy="449"/>
              </a:xfrm>
              <a:custGeom>
                <a:avLst/>
                <a:gdLst>
                  <a:gd name="T0" fmla="*/ 91 w 265"/>
                  <a:gd name="T1" fmla="*/ 0 h 287"/>
                  <a:gd name="T2" fmla="*/ 178 w 265"/>
                  <a:gd name="T3" fmla="*/ 39 h 287"/>
                  <a:gd name="T4" fmla="*/ 265 w 265"/>
                  <a:gd name="T5" fmla="*/ 78 h 287"/>
                  <a:gd name="T6" fmla="*/ 220 w 265"/>
                  <a:gd name="T7" fmla="*/ 183 h 287"/>
                  <a:gd name="T8" fmla="*/ 174 w 265"/>
                  <a:gd name="T9" fmla="*/ 287 h 287"/>
                  <a:gd name="T10" fmla="*/ 87 w 265"/>
                  <a:gd name="T11" fmla="*/ 248 h 287"/>
                  <a:gd name="T12" fmla="*/ 0 w 265"/>
                  <a:gd name="T13" fmla="*/ 210 h 287"/>
                  <a:gd name="T14" fmla="*/ 45 w 265"/>
                  <a:gd name="T15" fmla="*/ 105 h 287"/>
                  <a:gd name="T16" fmla="*/ 91 w 265"/>
                  <a:gd name="T1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287">
                    <a:moveTo>
                      <a:pt x="91" y="0"/>
                    </a:moveTo>
                    <a:cubicBezTo>
                      <a:pt x="120" y="13"/>
                      <a:pt x="149" y="26"/>
                      <a:pt x="178" y="39"/>
                    </a:cubicBezTo>
                    <a:cubicBezTo>
                      <a:pt x="207" y="52"/>
                      <a:pt x="236" y="65"/>
                      <a:pt x="265" y="78"/>
                    </a:cubicBezTo>
                    <a:cubicBezTo>
                      <a:pt x="250" y="113"/>
                      <a:pt x="235" y="148"/>
                      <a:pt x="220" y="183"/>
                    </a:cubicBezTo>
                    <a:cubicBezTo>
                      <a:pt x="204" y="218"/>
                      <a:pt x="189" y="253"/>
                      <a:pt x="174" y="287"/>
                    </a:cubicBezTo>
                    <a:cubicBezTo>
                      <a:pt x="145" y="274"/>
                      <a:pt x="116" y="261"/>
                      <a:pt x="87" y="248"/>
                    </a:cubicBezTo>
                    <a:cubicBezTo>
                      <a:pt x="58" y="236"/>
                      <a:pt x="29" y="223"/>
                      <a:pt x="0" y="210"/>
                    </a:cubicBezTo>
                    <a:cubicBezTo>
                      <a:pt x="15" y="175"/>
                      <a:pt x="30" y="140"/>
                      <a:pt x="45" y="105"/>
                    </a:cubicBezTo>
                    <a:cubicBezTo>
                      <a:pt x="61" y="70"/>
                      <a:pt x="76" y="35"/>
                      <a:pt x="91" y="0"/>
                    </a:cubicBezTo>
                    <a:close/>
                  </a:path>
                </a:pathLst>
              </a:custGeom>
              <a:solidFill>
                <a:srgbClr val="D9E4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0" name="ïSľiḋê"/>
              <p:cNvSpPr/>
              <p:nvPr/>
            </p:nvSpPr>
            <p:spPr bwMode="auto">
              <a:xfrm>
                <a:off x="2482" y="2636"/>
                <a:ext cx="425" cy="420"/>
              </a:xfrm>
              <a:custGeom>
                <a:avLst/>
                <a:gdLst>
                  <a:gd name="T0" fmla="*/ 103 w 272"/>
                  <a:gd name="T1" fmla="*/ 0 h 268"/>
                  <a:gd name="T2" fmla="*/ 52 w 272"/>
                  <a:gd name="T3" fmla="*/ 101 h 268"/>
                  <a:gd name="T4" fmla="*/ 0 w 272"/>
                  <a:gd name="T5" fmla="*/ 202 h 268"/>
                  <a:gd name="T6" fmla="*/ 63 w 272"/>
                  <a:gd name="T7" fmla="*/ 235 h 268"/>
                  <a:gd name="T8" fmla="*/ 127 w 272"/>
                  <a:gd name="T9" fmla="*/ 268 h 268"/>
                  <a:gd name="T10" fmla="*/ 194 w 272"/>
                  <a:gd name="T11" fmla="*/ 239 h 268"/>
                  <a:gd name="T12" fmla="*/ 233 w 272"/>
                  <a:gd name="T13" fmla="*/ 163 h 268"/>
                  <a:gd name="T14" fmla="*/ 272 w 272"/>
                  <a:gd name="T15" fmla="*/ 87 h 268"/>
                  <a:gd name="T16" fmla="*/ 188 w 272"/>
                  <a:gd name="T17" fmla="*/ 43 h 268"/>
                  <a:gd name="T18" fmla="*/ 103 w 272"/>
                  <a:gd name="T1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68">
                    <a:moveTo>
                      <a:pt x="103" y="0"/>
                    </a:moveTo>
                    <a:cubicBezTo>
                      <a:pt x="86" y="33"/>
                      <a:pt x="69" y="67"/>
                      <a:pt x="52" y="101"/>
                    </a:cubicBezTo>
                    <a:cubicBezTo>
                      <a:pt x="34" y="135"/>
                      <a:pt x="17" y="168"/>
                      <a:pt x="0" y="202"/>
                    </a:cubicBezTo>
                    <a:cubicBezTo>
                      <a:pt x="21" y="213"/>
                      <a:pt x="42" y="224"/>
                      <a:pt x="63" y="235"/>
                    </a:cubicBezTo>
                    <a:cubicBezTo>
                      <a:pt x="84" y="246"/>
                      <a:pt x="105" y="257"/>
                      <a:pt x="127" y="268"/>
                    </a:cubicBezTo>
                    <a:cubicBezTo>
                      <a:pt x="149" y="258"/>
                      <a:pt x="172" y="249"/>
                      <a:pt x="194" y="239"/>
                    </a:cubicBezTo>
                    <a:cubicBezTo>
                      <a:pt x="207" y="214"/>
                      <a:pt x="220" y="188"/>
                      <a:pt x="233" y="163"/>
                    </a:cubicBezTo>
                    <a:cubicBezTo>
                      <a:pt x="246" y="138"/>
                      <a:pt x="259" y="113"/>
                      <a:pt x="272" y="87"/>
                    </a:cubicBezTo>
                    <a:cubicBezTo>
                      <a:pt x="244" y="73"/>
                      <a:pt x="216" y="58"/>
                      <a:pt x="188" y="43"/>
                    </a:cubicBezTo>
                    <a:cubicBezTo>
                      <a:pt x="160" y="29"/>
                      <a:pt x="131" y="14"/>
                      <a:pt x="10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1" name="íSļíḋe"/>
              <p:cNvSpPr/>
              <p:nvPr/>
            </p:nvSpPr>
            <p:spPr bwMode="auto">
              <a:xfrm>
                <a:off x="2532" y="2863"/>
                <a:ext cx="55" cy="74"/>
              </a:xfrm>
              <a:custGeom>
                <a:avLst/>
                <a:gdLst>
                  <a:gd name="T0" fmla="*/ 20 w 35"/>
                  <a:gd name="T1" fmla="*/ 0 h 47"/>
                  <a:gd name="T2" fmla="*/ 35 w 35"/>
                  <a:gd name="T3" fmla="*/ 8 h 47"/>
                  <a:gd name="T4" fmla="*/ 15 w 35"/>
                  <a:gd name="T5" fmla="*/ 47 h 47"/>
                  <a:gd name="T6" fmla="*/ 0 w 35"/>
                  <a:gd name="T7" fmla="*/ 39 h 47"/>
                  <a:gd name="T8" fmla="*/ 20 w 35"/>
                  <a:gd name="T9" fmla="*/ 0 h 47"/>
                </a:gdLst>
                <a:ahLst/>
                <a:cxnLst>
                  <a:cxn ang="0">
                    <a:pos x="T0" y="T1"/>
                  </a:cxn>
                  <a:cxn ang="0">
                    <a:pos x="T2" y="T3"/>
                  </a:cxn>
                  <a:cxn ang="0">
                    <a:pos x="T4" y="T5"/>
                  </a:cxn>
                  <a:cxn ang="0">
                    <a:pos x="T6" y="T7"/>
                  </a:cxn>
                  <a:cxn ang="0">
                    <a:pos x="T8" y="T9"/>
                  </a:cxn>
                </a:cxnLst>
                <a:rect l="0" t="0" r="r" b="b"/>
                <a:pathLst>
                  <a:path w="35" h="47">
                    <a:moveTo>
                      <a:pt x="20" y="0"/>
                    </a:moveTo>
                    <a:cubicBezTo>
                      <a:pt x="25" y="3"/>
                      <a:pt x="30" y="6"/>
                      <a:pt x="35" y="8"/>
                    </a:cubicBezTo>
                    <a:cubicBezTo>
                      <a:pt x="28" y="21"/>
                      <a:pt x="21" y="34"/>
                      <a:pt x="15" y="47"/>
                    </a:cubicBezTo>
                    <a:cubicBezTo>
                      <a:pt x="10" y="45"/>
                      <a:pt x="5" y="42"/>
                      <a:pt x="0" y="39"/>
                    </a:cubicBezTo>
                    <a:cubicBezTo>
                      <a:pt x="6" y="26"/>
                      <a:pt x="13" y="13"/>
                      <a:pt x="20" y="0"/>
                    </a:cubicBezTo>
                    <a:close/>
                  </a:path>
                </a:pathLst>
              </a:custGeom>
              <a:solidFill>
                <a:srgbClr val="FFC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2" name="ïṩ1íḋè"/>
              <p:cNvSpPr/>
              <p:nvPr/>
            </p:nvSpPr>
            <p:spPr bwMode="auto">
              <a:xfrm>
                <a:off x="2557" y="2852"/>
                <a:ext cx="67" cy="99"/>
              </a:xfrm>
              <a:custGeom>
                <a:avLst/>
                <a:gdLst>
                  <a:gd name="T0" fmla="*/ 27 w 43"/>
                  <a:gd name="T1" fmla="*/ 0 h 63"/>
                  <a:gd name="T2" fmla="*/ 43 w 43"/>
                  <a:gd name="T3" fmla="*/ 8 h 63"/>
                  <a:gd name="T4" fmla="*/ 15 w 43"/>
                  <a:gd name="T5" fmla="*/ 63 h 63"/>
                  <a:gd name="T6" fmla="*/ 0 w 43"/>
                  <a:gd name="T7" fmla="*/ 55 h 63"/>
                  <a:gd name="T8" fmla="*/ 27 w 43"/>
                  <a:gd name="T9" fmla="*/ 0 h 63"/>
                </a:gdLst>
                <a:ahLst/>
                <a:cxnLst>
                  <a:cxn ang="0">
                    <a:pos x="T0" y="T1"/>
                  </a:cxn>
                  <a:cxn ang="0">
                    <a:pos x="T2" y="T3"/>
                  </a:cxn>
                  <a:cxn ang="0">
                    <a:pos x="T4" y="T5"/>
                  </a:cxn>
                  <a:cxn ang="0">
                    <a:pos x="T6" y="T7"/>
                  </a:cxn>
                  <a:cxn ang="0">
                    <a:pos x="T8" y="T9"/>
                  </a:cxn>
                </a:cxnLst>
                <a:rect l="0" t="0" r="r" b="b"/>
                <a:pathLst>
                  <a:path w="43" h="63">
                    <a:moveTo>
                      <a:pt x="27" y="0"/>
                    </a:moveTo>
                    <a:cubicBezTo>
                      <a:pt x="32" y="3"/>
                      <a:pt x="37" y="5"/>
                      <a:pt x="43" y="8"/>
                    </a:cubicBezTo>
                    <a:cubicBezTo>
                      <a:pt x="33" y="26"/>
                      <a:pt x="24" y="44"/>
                      <a:pt x="15" y="63"/>
                    </a:cubicBezTo>
                    <a:cubicBezTo>
                      <a:pt x="10" y="60"/>
                      <a:pt x="5" y="57"/>
                      <a:pt x="0" y="55"/>
                    </a:cubicBezTo>
                    <a:cubicBezTo>
                      <a:pt x="9" y="37"/>
                      <a:pt x="18" y="18"/>
                      <a:pt x="27" y="0"/>
                    </a:cubicBezTo>
                    <a:close/>
                  </a:path>
                </a:pathLst>
              </a:custGeom>
              <a:solidFill>
                <a:srgbClr val="39C1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3" name="îšḻiḑe"/>
              <p:cNvSpPr/>
              <p:nvPr/>
            </p:nvSpPr>
            <p:spPr bwMode="auto">
              <a:xfrm>
                <a:off x="2582" y="2881"/>
                <a:ext cx="59" cy="82"/>
              </a:xfrm>
              <a:custGeom>
                <a:avLst/>
                <a:gdLst>
                  <a:gd name="T0" fmla="*/ 23 w 38"/>
                  <a:gd name="T1" fmla="*/ 0 h 53"/>
                  <a:gd name="T2" fmla="*/ 38 w 38"/>
                  <a:gd name="T3" fmla="*/ 8 h 53"/>
                  <a:gd name="T4" fmla="*/ 15 w 38"/>
                  <a:gd name="T5" fmla="*/ 53 h 53"/>
                  <a:gd name="T6" fmla="*/ 0 w 38"/>
                  <a:gd name="T7" fmla="*/ 45 h 53"/>
                  <a:gd name="T8" fmla="*/ 23 w 38"/>
                  <a:gd name="T9" fmla="*/ 0 h 53"/>
                </a:gdLst>
                <a:ahLst/>
                <a:cxnLst>
                  <a:cxn ang="0">
                    <a:pos x="T0" y="T1"/>
                  </a:cxn>
                  <a:cxn ang="0">
                    <a:pos x="T2" y="T3"/>
                  </a:cxn>
                  <a:cxn ang="0">
                    <a:pos x="T4" y="T5"/>
                  </a:cxn>
                  <a:cxn ang="0">
                    <a:pos x="T6" y="T7"/>
                  </a:cxn>
                  <a:cxn ang="0">
                    <a:pos x="T8" y="T9"/>
                  </a:cxn>
                </a:cxnLst>
                <a:rect l="0" t="0" r="r" b="b"/>
                <a:pathLst>
                  <a:path w="38" h="53">
                    <a:moveTo>
                      <a:pt x="23" y="0"/>
                    </a:moveTo>
                    <a:cubicBezTo>
                      <a:pt x="28" y="2"/>
                      <a:pt x="33" y="5"/>
                      <a:pt x="38" y="8"/>
                    </a:cubicBezTo>
                    <a:cubicBezTo>
                      <a:pt x="30" y="23"/>
                      <a:pt x="22" y="38"/>
                      <a:pt x="15" y="53"/>
                    </a:cubicBezTo>
                    <a:cubicBezTo>
                      <a:pt x="10" y="50"/>
                      <a:pt x="5" y="48"/>
                      <a:pt x="0" y="45"/>
                    </a:cubicBezTo>
                    <a:cubicBezTo>
                      <a:pt x="7" y="30"/>
                      <a:pt x="15" y="15"/>
                      <a:pt x="23" y="0"/>
                    </a:cubicBezTo>
                    <a:close/>
                  </a:path>
                </a:pathLst>
              </a:custGeom>
              <a:solidFill>
                <a:srgbClr val="FFC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4" name="iṥľiḓe"/>
              <p:cNvSpPr/>
              <p:nvPr/>
            </p:nvSpPr>
            <p:spPr bwMode="auto">
              <a:xfrm>
                <a:off x="2607" y="2885"/>
                <a:ext cx="63" cy="91"/>
              </a:xfrm>
              <a:custGeom>
                <a:avLst/>
                <a:gdLst>
                  <a:gd name="T0" fmla="*/ 25 w 40"/>
                  <a:gd name="T1" fmla="*/ 0 h 58"/>
                  <a:gd name="T2" fmla="*/ 40 w 40"/>
                  <a:gd name="T3" fmla="*/ 8 h 58"/>
                  <a:gd name="T4" fmla="*/ 15 w 40"/>
                  <a:gd name="T5" fmla="*/ 58 h 58"/>
                  <a:gd name="T6" fmla="*/ 0 w 40"/>
                  <a:gd name="T7" fmla="*/ 50 h 58"/>
                  <a:gd name="T8" fmla="*/ 25 w 40"/>
                  <a:gd name="T9" fmla="*/ 0 h 58"/>
                </a:gdLst>
                <a:ahLst/>
                <a:cxnLst>
                  <a:cxn ang="0">
                    <a:pos x="T0" y="T1"/>
                  </a:cxn>
                  <a:cxn ang="0">
                    <a:pos x="T2" y="T3"/>
                  </a:cxn>
                  <a:cxn ang="0">
                    <a:pos x="T4" y="T5"/>
                  </a:cxn>
                  <a:cxn ang="0">
                    <a:pos x="T6" y="T7"/>
                  </a:cxn>
                  <a:cxn ang="0">
                    <a:pos x="T8" y="T9"/>
                  </a:cxn>
                </a:cxnLst>
                <a:rect l="0" t="0" r="r" b="b"/>
                <a:pathLst>
                  <a:path w="40" h="58">
                    <a:moveTo>
                      <a:pt x="25" y="0"/>
                    </a:moveTo>
                    <a:cubicBezTo>
                      <a:pt x="30" y="3"/>
                      <a:pt x="35" y="5"/>
                      <a:pt x="40" y="8"/>
                    </a:cubicBezTo>
                    <a:cubicBezTo>
                      <a:pt x="32" y="25"/>
                      <a:pt x="23" y="41"/>
                      <a:pt x="15" y="58"/>
                    </a:cubicBezTo>
                    <a:cubicBezTo>
                      <a:pt x="10" y="56"/>
                      <a:pt x="5" y="53"/>
                      <a:pt x="0" y="50"/>
                    </a:cubicBezTo>
                    <a:cubicBezTo>
                      <a:pt x="8" y="34"/>
                      <a:pt x="17" y="17"/>
                      <a:pt x="25" y="0"/>
                    </a:cubicBezTo>
                    <a:close/>
                  </a:path>
                </a:pathLst>
              </a:custGeom>
              <a:solidFill>
                <a:srgbClr val="39C1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5" name="îṡḷiḓè"/>
              <p:cNvSpPr/>
              <p:nvPr/>
            </p:nvSpPr>
            <p:spPr bwMode="auto">
              <a:xfrm>
                <a:off x="2632" y="2877"/>
                <a:ext cx="74" cy="113"/>
              </a:xfrm>
              <a:custGeom>
                <a:avLst/>
                <a:gdLst>
                  <a:gd name="T0" fmla="*/ 32 w 47"/>
                  <a:gd name="T1" fmla="*/ 0 h 72"/>
                  <a:gd name="T2" fmla="*/ 47 w 47"/>
                  <a:gd name="T3" fmla="*/ 8 h 72"/>
                  <a:gd name="T4" fmla="*/ 31 w 47"/>
                  <a:gd name="T5" fmla="*/ 40 h 72"/>
                  <a:gd name="T6" fmla="*/ 15 w 47"/>
                  <a:gd name="T7" fmla="*/ 72 h 72"/>
                  <a:gd name="T8" fmla="*/ 0 w 47"/>
                  <a:gd name="T9" fmla="*/ 64 h 72"/>
                  <a:gd name="T10" fmla="*/ 16 w 47"/>
                  <a:gd name="T11" fmla="*/ 32 h 72"/>
                  <a:gd name="T12" fmla="*/ 32 w 47"/>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47" h="72">
                    <a:moveTo>
                      <a:pt x="32" y="0"/>
                    </a:moveTo>
                    <a:cubicBezTo>
                      <a:pt x="37" y="2"/>
                      <a:pt x="42" y="5"/>
                      <a:pt x="47" y="8"/>
                    </a:cubicBezTo>
                    <a:cubicBezTo>
                      <a:pt x="42" y="18"/>
                      <a:pt x="37" y="29"/>
                      <a:pt x="31" y="40"/>
                    </a:cubicBezTo>
                    <a:cubicBezTo>
                      <a:pt x="26" y="50"/>
                      <a:pt x="20" y="61"/>
                      <a:pt x="15" y="72"/>
                    </a:cubicBezTo>
                    <a:cubicBezTo>
                      <a:pt x="10" y="69"/>
                      <a:pt x="5" y="66"/>
                      <a:pt x="0" y="64"/>
                    </a:cubicBezTo>
                    <a:cubicBezTo>
                      <a:pt x="5" y="53"/>
                      <a:pt x="11" y="42"/>
                      <a:pt x="16" y="32"/>
                    </a:cubicBezTo>
                    <a:cubicBezTo>
                      <a:pt x="21" y="21"/>
                      <a:pt x="27" y="11"/>
                      <a:pt x="32" y="0"/>
                    </a:cubicBezTo>
                    <a:close/>
                  </a:path>
                </a:pathLst>
              </a:custGeom>
              <a:solidFill>
                <a:srgbClr val="FFC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6" name="iś1ïḍê"/>
              <p:cNvSpPr/>
              <p:nvPr/>
            </p:nvSpPr>
            <p:spPr bwMode="auto">
              <a:xfrm>
                <a:off x="2738" y="2829"/>
                <a:ext cx="80" cy="80"/>
              </a:xfrm>
              <a:custGeom>
                <a:avLst/>
                <a:gdLst>
                  <a:gd name="T0" fmla="*/ 38 w 51"/>
                  <a:gd name="T1" fmla="*/ 7 h 51"/>
                  <a:gd name="T2" fmla="*/ 43 w 51"/>
                  <a:gd name="T3" fmla="*/ 39 h 51"/>
                  <a:gd name="T4" fmla="*/ 12 w 51"/>
                  <a:gd name="T5" fmla="*/ 44 h 51"/>
                  <a:gd name="T6" fmla="*/ 7 w 51"/>
                  <a:gd name="T7" fmla="*/ 12 h 51"/>
                  <a:gd name="T8" fmla="*/ 38 w 51"/>
                  <a:gd name="T9" fmla="*/ 7 h 51"/>
                </a:gdLst>
                <a:ahLst/>
                <a:cxnLst>
                  <a:cxn ang="0">
                    <a:pos x="T0" y="T1"/>
                  </a:cxn>
                  <a:cxn ang="0">
                    <a:pos x="T2" y="T3"/>
                  </a:cxn>
                  <a:cxn ang="0">
                    <a:pos x="T4" y="T5"/>
                  </a:cxn>
                  <a:cxn ang="0">
                    <a:pos x="T6" y="T7"/>
                  </a:cxn>
                  <a:cxn ang="0">
                    <a:pos x="T8" y="T9"/>
                  </a:cxn>
                </a:cxnLst>
                <a:rect l="0" t="0" r="r" b="b"/>
                <a:pathLst>
                  <a:path w="51" h="51">
                    <a:moveTo>
                      <a:pt x="38" y="7"/>
                    </a:moveTo>
                    <a:cubicBezTo>
                      <a:pt x="48" y="15"/>
                      <a:pt x="51" y="29"/>
                      <a:pt x="43" y="39"/>
                    </a:cubicBezTo>
                    <a:cubicBezTo>
                      <a:pt x="36" y="49"/>
                      <a:pt x="22" y="51"/>
                      <a:pt x="12" y="44"/>
                    </a:cubicBezTo>
                    <a:cubicBezTo>
                      <a:pt x="2" y="36"/>
                      <a:pt x="0" y="22"/>
                      <a:pt x="7" y="12"/>
                    </a:cubicBezTo>
                    <a:cubicBezTo>
                      <a:pt x="14" y="2"/>
                      <a:pt x="28" y="0"/>
                      <a:pt x="38" y="7"/>
                    </a:cubicBezTo>
                    <a:close/>
                  </a:path>
                </a:pathLst>
              </a:custGeom>
              <a:solidFill>
                <a:srgbClr val="39C1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7" name="îṩľîḓe"/>
              <p:cNvSpPr/>
              <p:nvPr/>
            </p:nvSpPr>
            <p:spPr bwMode="auto">
              <a:xfrm>
                <a:off x="2524" y="2823"/>
                <a:ext cx="130" cy="172"/>
              </a:xfrm>
              <a:custGeom>
                <a:avLst/>
                <a:gdLst>
                  <a:gd name="T0" fmla="*/ 0 w 83"/>
                  <a:gd name="T1" fmla="*/ 68 h 110"/>
                  <a:gd name="T2" fmla="*/ 1 w 83"/>
                  <a:gd name="T3" fmla="*/ 67 h 110"/>
                  <a:gd name="T4" fmla="*/ 18 w 83"/>
                  <a:gd name="T5" fmla="*/ 33 h 110"/>
                  <a:gd name="T6" fmla="*/ 35 w 83"/>
                  <a:gd name="T7" fmla="*/ 0 h 110"/>
                  <a:gd name="T8" fmla="*/ 36 w 83"/>
                  <a:gd name="T9" fmla="*/ 1 h 110"/>
                  <a:gd name="T10" fmla="*/ 19 w 83"/>
                  <a:gd name="T11" fmla="*/ 34 h 110"/>
                  <a:gd name="T12" fmla="*/ 2 w 83"/>
                  <a:gd name="T13" fmla="*/ 67 h 110"/>
                  <a:gd name="T14" fmla="*/ 42 w 83"/>
                  <a:gd name="T15" fmla="*/ 88 h 110"/>
                  <a:gd name="T16" fmla="*/ 83 w 83"/>
                  <a:gd name="T17" fmla="*/ 109 h 110"/>
                  <a:gd name="T18" fmla="*/ 82 w 83"/>
                  <a:gd name="T19" fmla="*/ 110 h 110"/>
                  <a:gd name="T20" fmla="*/ 41 w 83"/>
                  <a:gd name="T21" fmla="*/ 89 h 110"/>
                  <a:gd name="T22" fmla="*/ 0 w 83"/>
                  <a:gd name="T23" fmla="*/ 6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110">
                    <a:moveTo>
                      <a:pt x="0" y="68"/>
                    </a:moveTo>
                    <a:cubicBezTo>
                      <a:pt x="1" y="67"/>
                      <a:pt x="1" y="67"/>
                      <a:pt x="1" y="67"/>
                    </a:cubicBezTo>
                    <a:cubicBezTo>
                      <a:pt x="6" y="56"/>
                      <a:pt x="12" y="44"/>
                      <a:pt x="18" y="33"/>
                    </a:cubicBezTo>
                    <a:cubicBezTo>
                      <a:pt x="23" y="22"/>
                      <a:pt x="29" y="11"/>
                      <a:pt x="35" y="0"/>
                    </a:cubicBezTo>
                    <a:cubicBezTo>
                      <a:pt x="36" y="1"/>
                      <a:pt x="36" y="1"/>
                      <a:pt x="36" y="1"/>
                    </a:cubicBezTo>
                    <a:cubicBezTo>
                      <a:pt x="30" y="12"/>
                      <a:pt x="24" y="23"/>
                      <a:pt x="19" y="34"/>
                    </a:cubicBezTo>
                    <a:cubicBezTo>
                      <a:pt x="13" y="45"/>
                      <a:pt x="8" y="56"/>
                      <a:pt x="2" y="67"/>
                    </a:cubicBezTo>
                    <a:cubicBezTo>
                      <a:pt x="15" y="74"/>
                      <a:pt x="29" y="81"/>
                      <a:pt x="42" y="88"/>
                    </a:cubicBezTo>
                    <a:cubicBezTo>
                      <a:pt x="56" y="95"/>
                      <a:pt x="69" y="102"/>
                      <a:pt x="83" y="109"/>
                    </a:cubicBezTo>
                    <a:cubicBezTo>
                      <a:pt x="82" y="110"/>
                      <a:pt x="82" y="110"/>
                      <a:pt x="82" y="110"/>
                    </a:cubicBezTo>
                    <a:cubicBezTo>
                      <a:pt x="68" y="103"/>
                      <a:pt x="55" y="96"/>
                      <a:pt x="41" y="89"/>
                    </a:cubicBezTo>
                    <a:cubicBezTo>
                      <a:pt x="28" y="82"/>
                      <a:pt x="14" y="75"/>
                      <a:pt x="0" y="68"/>
                    </a:cubicBezTo>
                    <a:close/>
                  </a:path>
                </a:pathLst>
              </a:custGeom>
              <a:solidFill>
                <a:srgbClr val="FFC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8" name="işļíḑê"/>
              <p:cNvSpPr/>
              <p:nvPr/>
            </p:nvSpPr>
            <p:spPr bwMode="auto">
              <a:xfrm>
                <a:off x="2649" y="2686"/>
                <a:ext cx="215" cy="113"/>
              </a:xfrm>
              <a:custGeom>
                <a:avLst/>
                <a:gdLst>
                  <a:gd name="T0" fmla="*/ 1 w 137"/>
                  <a:gd name="T1" fmla="*/ 0 h 72"/>
                  <a:gd name="T2" fmla="*/ 69 w 137"/>
                  <a:gd name="T3" fmla="*/ 35 h 72"/>
                  <a:gd name="T4" fmla="*/ 137 w 137"/>
                  <a:gd name="T5" fmla="*/ 70 h 72"/>
                  <a:gd name="T6" fmla="*/ 136 w 137"/>
                  <a:gd name="T7" fmla="*/ 72 h 72"/>
                  <a:gd name="T8" fmla="*/ 68 w 137"/>
                  <a:gd name="T9" fmla="*/ 37 h 72"/>
                  <a:gd name="T10" fmla="*/ 0 w 137"/>
                  <a:gd name="T11" fmla="*/ 2 h 72"/>
                  <a:gd name="T12" fmla="*/ 1 w 137"/>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37" h="72">
                    <a:moveTo>
                      <a:pt x="1" y="0"/>
                    </a:moveTo>
                    <a:cubicBezTo>
                      <a:pt x="24" y="11"/>
                      <a:pt x="46" y="23"/>
                      <a:pt x="69" y="35"/>
                    </a:cubicBezTo>
                    <a:cubicBezTo>
                      <a:pt x="92" y="47"/>
                      <a:pt x="114" y="59"/>
                      <a:pt x="137" y="70"/>
                    </a:cubicBezTo>
                    <a:cubicBezTo>
                      <a:pt x="137" y="71"/>
                      <a:pt x="136" y="72"/>
                      <a:pt x="136" y="72"/>
                    </a:cubicBezTo>
                    <a:cubicBezTo>
                      <a:pt x="113" y="61"/>
                      <a:pt x="91" y="49"/>
                      <a:pt x="68" y="37"/>
                    </a:cubicBezTo>
                    <a:cubicBezTo>
                      <a:pt x="45" y="25"/>
                      <a:pt x="23" y="13"/>
                      <a:pt x="0" y="2"/>
                    </a:cubicBezTo>
                    <a:cubicBezTo>
                      <a:pt x="0" y="1"/>
                      <a:pt x="0"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9" name="îṣļídé"/>
              <p:cNvSpPr/>
              <p:nvPr/>
            </p:nvSpPr>
            <p:spPr bwMode="auto">
              <a:xfrm>
                <a:off x="2646" y="2691"/>
                <a:ext cx="214" cy="113"/>
              </a:xfrm>
              <a:custGeom>
                <a:avLst/>
                <a:gdLst>
                  <a:gd name="T0" fmla="*/ 1 w 137"/>
                  <a:gd name="T1" fmla="*/ 0 h 72"/>
                  <a:gd name="T2" fmla="*/ 69 w 137"/>
                  <a:gd name="T3" fmla="*/ 35 h 72"/>
                  <a:gd name="T4" fmla="*/ 137 w 137"/>
                  <a:gd name="T5" fmla="*/ 70 h 72"/>
                  <a:gd name="T6" fmla="*/ 136 w 137"/>
                  <a:gd name="T7" fmla="*/ 72 h 72"/>
                  <a:gd name="T8" fmla="*/ 68 w 137"/>
                  <a:gd name="T9" fmla="*/ 37 h 72"/>
                  <a:gd name="T10" fmla="*/ 0 w 137"/>
                  <a:gd name="T11" fmla="*/ 2 h 72"/>
                  <a:gd name="T12" fmla="*/ 1 w 137"/>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37" h="72">
                    <a:moveTo>
                      <a:pt x="1" y="0"/>
                    </a:moveTo>
                    <a:cubicBezTo>
                      <a:pt x="24" y="12"/>
                      <a:pt x="47" y="23"/>
                      <a:pt x="69" y="35"/>
                    </a:cubicBezTo>
                    <a:cubicBezTo>
                      <a:pt x="92" y="47"/>
                      <a:pt x="115" y="59"/>
                      <a:pt x="137" y="70"/>
                    </a:cubicBezTo>
                    <a:cubicBezTo>
                      <a:pt x="137" y="71"/>
                      <a:pt x="137" y="72"/>
                      <a:pt x="136" y="72"/>
                    </a:cubicBezTo>
                    <a:cubicBezTo>
                      <a:pt x="114" y="61"/>
                      <a:pt x="91" y="49"/>
                      <a:pt x="68" y="37"/>
                    </a:cubicBezTo>
                    <a:cubicBezTo>
                      <a:pt x="46" y="25"/>
                      <a:pt x="23" y="14"/>
                      <a:pt x="0" y="2"/>
                    </a:cubicBezTo>
                    <a:cubicBezTo>
                      <a:pt x="1" y="1"/>
                      <a:pt x="1"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0" name="í$ľíḑê"/>
              <p:cNvSpPr/>
              <p:nvPr/>
            </p:nvSpPr>
            <p:spPr bwMode="auto">
              <a:xfrm>
                <a:off x="2645" y="2696"/>
                <a:ext cx="214" cy="114"/>
              </a:xfrm>
              <a:custGeom>
                <a:avLst/>
                <a:gdLst>
                  <a:gd name="T0" fmla="*/ 1 w 137"/>
                  <a:gd name="T1" fmla="*/ 0 h 73"/>
                  <a:gd name="T2" fmla="*/ 69 w 137"/>
                  <a:gd name="T3" fmla="*/ 35 h 73"/>
                  <a:gd name="T4" fmla="*/ 137 w 137"/>
                  <a:gd name="T5" fmla="*/ 71 h 73"/>
                  <a:gd name="T6" fmla="*/ 136 w 137"/>
                  <a:gd name="T7" fmla="*/ 73 h 73"/>
                  <a:gd name="T8" fmla="*/ 68 w 137"/>
                  <a:gd name="T9" fmla="*/ 37 h 73"/>
                  <a:gd name="T10" fmla="*/ 0 w 137"/>
                  <a:gd name="T11" fmla="*/ 2 h 73"/>
                  <a:gd name="T12" fmla="*/ 1 w 137"/>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137" h="73">
                    <a:moveTo>
                      <a:pt x="1" y="0"/>
                    </a:moveTo>
                    <a:cubicBezTo>
                      <a:pt x="23" y="12"/>
                      <a:pt x="46" y="23"/>
                      <a:pt x="69" y="35"/>
                    </a:cubicBezTo>
                    <a:cubicBezTo>
                      <a:pt x="91" y="47"/>
                      <a:pt x="114" y="59"/>
                      <a:pt x="137" y="71"/>
                    </a:cubicBezTo>
                    <a:cubicBezTo>
                      <a:pt x="137" y="71"/>
                      <a:pt x="136" y="72"/>
                      <a:pt x="136" y="73"/>
                    </a:cubicBezTo>
                    <a:cubicBezTo>
                      <a:pt x="113" y="61"/>
                      <a:pt x="90" y="49"/>
                      <a:pt x="68" y="37"/>
                    </a:cubicBezTo>
                    <a:cubicBezTo>
                      <a:pt x="45" y="25"/>
                      <a:pt x="22" y="14"/>
                      <a:pt x="0" y="2"/>
                    </a:cubicBezTo>
                    <a:cubicBezTo>
                      <a:pt x="0" y="1"/>
                      <a:pt x="0"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1" name="íṧḷîḋê"/>
              <p:cNvSpPr/>
              <p:nvPr/>
            </p:nvSpPr>
            <p:spPr bwMode="auto">
              <a:xfrm>
                <a:off x="2641" y="2701"/>
                <a:ext cx="215" cy="114"/>
              </a:xfrm>
              <a:custGeom>
                <a:avLst/>
                <a:gdLst>
                  <a:gd name="T0" fmla="*/ 1 w 137"/>
                  <a:gd name="T1" fmla="*/ 0 h 73"/>
                  <a:gd name="T2" fmla="*/ 69 w 137"/>
                  <a:gd name="T3" fmla="*/ 35 h 73"/>
                  <a:gd name="T4" fmla="*/ 137 w 137"/>
                  <a:gd name="T5" fmla="*/ 71 h 73"/>
                  <a:gd name="T6" fmla="*/ 136 w 137"/>
                  <a:gd name="T7" fmla="*/ 73 h 73"/>
                  <a:gd name="T8" fmla="*/ 68 w 137"/>
                  <a:gd name="T9" fmla="*/ 37 h 73"/>
                  <a:gd name="T10" fmla="*/ 0 w 137"/>
                  <a:gd name="T11" fmla="*/ 2 h 73"/>
                  <a:gd name="T12" fmla="*/ 1 w 137"/>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137" h="73">
                    <a:moveTo>
                      <a:pt x="1" y="0"/>
                    </a:moveTo>
                    <a:cubicBezTo>
                      <a:pt x="24" y="12"/>
                      <a:pt x="46" y="24"/>
                      <a:pt x="69" y="35"/>
                    </a:cubicBezTo>
                    <a:cubicBezTo>
                      <a:pt x="92" y="47"/>
                      <a:pt x="115" y="59"/>
                      <a:pt x="137" y="71"/>
                    </a:cubicBezTo>
                    <a:cubicBezTo>
                      <a:pt x="137" y="71"/>
                      <a:pt x="137" y="72"/>
                      <a:pt x="136" y="73"/>
                    </a:cubicBezTo>
                    <a:cubicBezTo>
                      <a:pt x="114" y="61"/>
                      <a:pt x="91" y="49"/>
                      <a:pt x="68" y="37"/>
                    </a:cubicBezTo>
                    <a:cubicBezTo>
                      <a:pt x="45" y="26"/>
                      <a:pt x="23" y="14"/>
                      <a:pt x="0" y="2"/>
                    </a:cubicBezTo>
                    <a:cubicBezTo>
                      <a:pt x="0" y="1"/>
                      <a:pt x="1"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2" name="íşľiḑe"/>
              <p:cNvSpPr/>
              <p:nvPr/>
            </p:nvSpPr>
            <p:spPr bwMode="auto">
              <a:xfrm>
                <a:off x="2638" y="2705"/>
                <a:ext cx="216" cy="114"/>
              </a:xfrm>
              <a:custGeom>
                <a:avLst/>
                <a:gdLst>
                  <a:gd name="T0" fmla="*/ 1 w 138"/>
                  <a:gd name="T1" fmla="*/ 0 h 73"/>
                  <a:gd name="T2" fmla="*/ 70 w 138"/>
                  <a:gd name="T3" fmla="*/ 35 h 73"/>
                  <a:gd name="T4" fmla="*/ 138 w 138"/>
                  <a:gd name="T5" fmla="*/ 71 h 73"/>
                  <a:gd name="T6" fmla="*/ 137 w 138"/>
                  <a:gd name="T7" fmla="*/ 73 h 73"/>
                  <a:gd name="T8" fmla="*/ 69 w 138"/>
                  <a:gd name="T9" fmla="*/ 37 h 73"/>
                  <a:gd name="T10" fmla="*/ 0 w 138"/>
                  <a:gd name="T11" fmla="*/ 2 h 73"/>
                  <a:gd name="T12" fmla="*/ 1 w 138"/>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138" h="73">
                    <a:moveTo>
                      <a:pt x="1" y="0"/>
                    </a:moveTo>
                    <a:cubicBezTo>
                      <a:pt x="24" y="12"/>
                      <a:pt x="47" y="24"/>
                      <a:pt x="70" y="35"/>
                    </a:cubicBezTo>
                    <a:cubicBezTo>
                      <a:pt x="92" y="47"/>
                      <a:pt x="115" y="59"/>
                      <a:pt x="138" y="71"/>
                    </a:cubicBezTo>
                    <a:cubicBezTo>
                      <a:pt x="137" y="72"/>
                      <a:pt x="137" y="72"/>
                      <a:pt x="137" y="73"/>
                    </a:cubicBezTo>
                    <a:cubicBezTo>
                      <a:pt x="114" y="61"/>
                      <a:pt x="91" y="49"/>
                      <a:pt x="69" y="37"/>
                    </a:cubicBezTo>
                    <a:cubicBezTo>
                      <a:pt x="46" y="26"/>
                      <a:pt x="23" y="14"/>
                      <a:pt x="0" y="2"/>
                    </a:cubicBezTo>
                    <a:cubicBezTo>
                      <a:pt x="1" y="1"/>
                      <a:pt x="1"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3" name="îṩḷiďé"/>
              <p:cNvSpPr/>
              <p:nvPr/>
            </p:nvSpPr>
            <p:spPr bwMode="auto">
              <a:xfrm>
                <a:off x="2637" y="2710"/>
                <a:ext cx="214" cy="114"/>
              </a:xfrm>
              <a:custGeom>
                <a:avLst/>
                <a:gdLst>
                  <a:gd name="T0" fmla="*/ 1 w 137"/>
                  <a:gd name="T1" fmla="*/ 0 h 73"/>
                  <a:gd name="T2" fmla="*/ 69 w 137"/>
                  <a:gd name="T3" fmla="*/ 36 h 73"/>
                  <a:gd name="T4" fmla="*/ 137 w 137"/>
                  <a:gd name="T5" fmla="*/ 71 h 73"/>
                  <a:gd name="T6" fmla="*/ 136 w 137"/>
                  <a:gd name="T7" fmla="*/ 73 h 73"/>
                  <a:gd name="T8" fmla="*/ 68 w 137"/>
                  <a:gd name="T9" fmla="*/ 38 h 73"/>
                  <a:gd name="T10" fmla="*/ 0 w 137"/>
                  <a:gd name="T11" fmla="*/ 2 h 73"/>
                  <a:gd name="T12" fmla="*/ 1 w 137"/>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137" h="73">
                    <a:moveTo>
                      <a:pt x="1" y="0"/>
                    </a:moveTo>
                    <a:cubicBezTo>
                      <a:pt x="24" y="12"/>
                      <a:pt x="46" y="24"/>
                      <a:pt x="69" y="36"/>
                    </a:cubicBezTo>
                    <a:cubicBezTo>
                      <a:pt x="92" y="47"/>
                      <a:pt x="114" y="59"/>
                      <a:pt x="137" y="71"/>
                    </a:cubicBezTo>
                    <a:cubicBezTo>
                      <a:pt x="137" y="72"/>
                      <a:pt x="136" y="72"/>
                      <a:pt x="136" y="73"/>
                    </a:cubicBezTo>
                    <a:cubicBezTo>
                      <a:pt x="113" y="61"/>
                      <a:pt x="91" y="49"/>
                      <a:pt x="68" y="38"/>
                    </a:cubicBezTo>
                    <a:cubicBezTo>
                      <a:pt x="45" y="26"/>
                      <a:pt x="23" y="14"/>
                      <a:pt x="0" y="2"/>
                    </a:cubicBezTo>
                    <a:cubicBezTo>
                      <a:pt x="0" y="2"/>
                      <a:pt x="0"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4" name="îśḻiḍe"/>
              <p:cNvSpPr/>
              <p:nvPr/>
            </p:nvSpPr>
            <p:spPr bwMode="auto">
              <a:xfrm>
                <a:off x="2634" y="2715"/>
                <a:ext cx="214" cy="114"/>
              </a:xfrm>
              <a:custGeom>
                <a:avLst/>
                <a:gdLst>
                  <a:gd name="T0" fmla="*/ 1 w 137"/>
                  <a:gd name="T1" fmla="*/ 0 h 73"/>
                  <a:gd name="T2" fmla="*/ 69 w 137"/>
                  <a:gd name="T3" fmla="*/ 36 h 73"/>
                  <a:gd name="T4" fmla="*/ 137 w 137"/>
                  <a:gd name="T5" fmla="*/ 71 h 73"/>
                  <a:gd name="T6" fmla="*/ 136 w 137"/>
                  <a:gd name="T7" fmla="*/ 73 h 73"/>
                  <a:gd name="T8" fmla="*/ 68 w 137"/>
                  <a:gd name="T9" fmla="*/ 38 h 73"/>
                  <a:gd name="T10" fmla="*/ 0 w 137"/>
                  <a:gd name="T11" fmla="*/ 2 h 73"/>
                  <a:gd name="T12" fmla="*/ 1 w 137"/>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137" h="73">
                    <a:moveTo>
                      <a:pt x="1" y="0"/>
                    </a:moveTo>
                    <a:cubicBezTo>
                      <a:pt x="24" y="12"/>
                      <a:pt x="47" y="24"/>
                      <a:pt x="69" y="36"/>
                    </a:cubicBezTo>
                    <a:cubicBezTo>
                      <a:pt x="92" y="48"/>
                      <a:pt x="115" y="59"/>
                      <a:pt x="137" y="71"/>
                    </a:cubicBezTo>
                    <a:cubicBezTo>
                      <a:pt x="137" y="72"/>
                      <a:pt x="137" y="72"/>
                      <a:pt x="136" y="73"/>
                    </a:cubicBezTo>
                    <a:cubicBezTo>
                      <a:pt x="114" y="61"/>
                      <a:pt x="91" y="50"/>
                      <a:pt x="68" y="38"/>
                    </a:cubicBezTo>
                    <a:cubicBezTo>
                      <a:pt x="46" y="26"/>
                      <a:pt x="23" y="14"/>
                      <a:pt x="0" y="2"/>
                    </a:cubicBezTo>
                    <a:cubicBezTo>
                      <a:pt x="1" y="2"/>
                      <a:pt x="1"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5" name="ïṧlíḋè"/>
              <p:cNvSpPr/>
              <p:nvPr/>
            </p:nvSpPr>
            <p:spPr bwMode="auto">
              <a:xfrm>
                <a:off x="2632" y="2719"/>
                <a:ext cx="214" cy="115"/>
              </a:xfrm>
              <a:custGeom>
                <a:avLst/>
                <a:gdLst>
                  <a:gd name="T0" fmla="*/ 1 w 137"/>
                  <a:gd name="T1" fmla="*/ 0 h 73"/>
                  <a:gd name="T2" fmla="*/ 69 w 137"/>
                  <a:gd name="T3" fmla="*/ 36 h 73"/>
                  <a:gd name="T4" fmla="*/ 137 w 137"/>
                  <a:gd name="T5" fmla="*/ 71 h 73"/>
                  <a:gd name="T6" fmla="*/ 136 w 137"/>
                  <a:gd name="T7" fmla="*/ 73 h 73"/>
                  <a:gd name="T8" fmla="*/ 68 w 137"/>
                  <a:gd name="T9" fmla="*/ 38 h 73"/>
                  <a:gd name="T10" fmla="*/ 0 w 137"/>
                  <a:gd name="T11" fmla="*/ 2 h 73"/>
                  <a:gd name="T12" fmla="*/ 1 w 137"/>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137" h="73">
                    <a:moveTo>
                      <a:pt x="1" y="0"/>
                    </a:moveTo>
                    <a:cubicBezTo>
                      <a:pt x="23" y="12"/>
                      <a:pt x="46" y="24"/>
                      <a:pt x="69" y="36"/>
                    </a:cubicBezTo>
                    <a:cubicBezTo>
                      <a:pt x="91" y="48"/>
                      <a:pt x="114" y="59"/>
                      <a:pt x="137" y="71"/>
                    </a:cubicBezTo>
                    <a:cubicBezTo>
                      <a:pt x="137" y="72"/>
                      <a:pt x="136" y="73"/>
                      <a:pt x="136" y="73"/>
                    </a:cubicBezTo>
                    <a:cubicBezTo>
                      <a:pt x="113" y="61"/>
                      <a:pt x="90" y="50"/>
                      <a:pt x="68" y="38"/>
                    </a:cubicBezTo>
                    <a:cubicBezTo>
                      <a:pt x="45" y="26"/>
                      <a:pt x="22" y="14"/>
                      <a:pt x="0" y="2"/>
                    </a:cubicBezTo>
                    <a:cubicBezTo>
                      <a:pt x="0" y="2"/>
                      <a:pt x="0"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6" name="ísḻíḋê"/>
              <p:cNvSpPr/>
              <p:nvPr/>
            </p:nvSpPr>
            <p:spPr bwMode="auto">
              <a:xfrm>
                <a:off x="2629" y="2726"/>
                <a:ext cx="214" cy="112"/>
              </a:xfrm>
              <a:custGeom>
                <a:avLst/>
                <a:gdLst>
                  <a:gd name="T0" fmla="*/ 1 w 137"/>
                  <a:gd name="T1" fmla="*/ 0 h 72"/>
                  <a:gd name="T2" fmla="*/ 69 w 137"/>
                  <a:gd name="T3" fmla="*/ 35 h 72"/>
                  <a:gd name="T4" fmla="*/ 137 w 137"/>
                  <a:gd name="T5" fmla="*/ 70 h 72"/>
                  <a:gd name="T6" fmla="*/ 136 w 137"/>
                  <a:gd name="T7" fmla="*/ 72 h 72"/>
                  <a:gd name="T8" fmla="*/ 68 w 137"/>
                  <a:gd name="T9" fmla="*/ 37 h 72"/>
                  <a:gd name="T10" fmla="*/ 0 w 137"/>
                  <a:gd name="T11" fmla="*/ 2 h 72"/>
                  <a:gd name="T12" fmla="*/ 1 w 137"/>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37" h="72">
                    <a:moveTo>
                      <a:pt x="1" y="0"/>
                    </a:moveTo>
                    <a:cubicBezTo>
                      <a:pt x="24" y="11"/>
                      <a:pt x="46" y="23"/>
                      <a:pt x="69" y="35"/>
                    </a:cubicBezTo>
                    <a:cubicBezTo>
                      <a:pt x="92" y="47"/>
                      <a:pt x="115" y="59"/>
                      <a:pt x="137" y="70"/>
                    </a:cubicBezTo>
                    <a:cubicBezTo>
                      <a:pt x="137" y="71"/>
                      <a:pt x="137" y="72"/>
                      <a:pt x="136" y="72"/>
                    </a:cubicBezTo>
                    <a:cubicBezTo>
                      <a:pt x="114" y="61"/>
                      <a:pt x="91" y="49"/>
                      <a:pt x="68" y="37"/>
                    </a:cubicBezTo>
                    <a:cubicBezTo>
                      <a:pt x="45" y="25"/>
                      <a:pt x="23" y="13"/>
                      <a:pt x="0" y="2"/>
                    </a:cubicBezTo>
                    <a:cubicBezTo>
                      <a:pt x="0" y="1"/>
                      <a:pt x="1"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7" name="íṥḷîďé"/>
              <p:cNvSpPr/>
              <p:nvPr/>
            </p:nvSpPr>
            <p:spPr bwMode="auto">
              <a:xfrm>
                <a:off x="2626" y="2730"/>
                <a:ext cx="216" cy="115"/>
              </a:xfrm>
              <a:custGeom>
                <a:avLst/>
                <a:gdLst>
                  <a:gd name="T0" fmla="*/ 1 w 138"/>
                  <a:gd name="T1" fmla="*/ 0 h 73"/>
                  <a:gd name="T2" fmla="*/ 70 w 138"/>
                  <a:gd name="T3" fmla="*/ 35 h 73"/>
                  <a:gd name="T4" fmla="*/ 138 w 138"/>
                  <a:gd name="T5" fmla="*/ 71 h 73"/>
                  <a:gd name="T6" fmla="*/ 137 w 138"/>
                  <a:gd name="T7" fmla="*/ 73 h 73"/>
                  <a:gd name="T8" fmla="*/ 69 w 138"/>
                  <a:gd name="T9" fmla="*/ 37 h 73"/>
                  <a:gd name="T10" fmla="*/ 0 w 138"/>
                  <a:gd name="T11" fmla="*/ 2 h 73"/>
                  <a:gd name="T12" fmla="*/ 1 w 138"/>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138" h="73">
                    <a:moveTo>
                      <a:pt x="1" y="0"/>
                    </a:moveTo>
                    <a:cubicBezTo>
                      <a:pt x="24" y="12"/>
                      <a:pt x="47" y="23"/>
                      <a:pt x="70" y="35"/>
                    </a:cubicBezTo>
                    <a:cubicBezTo>
                      <a:pt x="92" y="47"/>
                      <a:pt x="115" y="59"/>
                      <a:pt x="138" y="71"/>
                    </a:cubicBezTo>
                    <a:cubicBezTo>
                      <a:pt x="137" y="71"/>
                      <a:pt x="137" y="72"/>
                      <a:pt x="137" y="73"/>
                    </a:cubicBezTo>
                    <a:cubicBezTo>
                      <a:pt x="114" y="61"/>
                      <a:pt x="91" y="49"/>
                      <a:pt x="69" y="37"/>
                    </a:cubicBezTo>
                    <a:cubicBezTo>
                      <a:pt x="46" y="25"/>
                      <a:pt x="23" y="14"/>
                      <a:pt x="0" y="2"/>
                    </a:cubicBezTo>
                    <a:cubicBezTo>
                      <a:pt x="1" y="1"/>
                      <a:pt x="1"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8" name="íṩḻíḑé"/>
              <p:cNvSpPr/>
              <p:nvPr/>
            </p:nvSpPr>
            <p:spPr bwMode="auto">
              <a:xfrm>
                <a:off x="2624" y="2735"/>
                <a:ext cx="214" cy="114"/>
              </a:xfrm>
              <a:custGeom>
                <a:avLst/>
                <a:gdLst>
                  <a:gd name="T0" fmla="*/ 1 w 137"/>
                  <a:gd name="T1" fmla="*/ 0 h 73"/>
                  <a:gd name="T2" fmla="*/ 69 w 137"/>
                  <a:gd name="T3" fmla="*/ 35 h 73"/>
                  <a:gd name="T4" fmla="*/ 137 w 137"/>
                  <a:gd name="T5" fmla="*/ 71 h 73"/>
                  <a:gd name="T6" fmla="*/ 136 w 137"/>
                  <a:gd name="T7" fmla="*/ 73 h 73"/>
                  <a:gd name="T8" fmla="*/ 68 w 137"/>
                  <a:gd name="T9" fmla="*/ 37 h 73"/>
                  <a:gd name="T10" fmla="*/ 0 w 137"/>
                  <a:gd name="T11" fmla="*/ 2 h 73"/>
                  <a:gd name="T12" fmla="*/ 1 w 137"/>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137" h="73">
                    <a:moveTo>
                      <a:pt x="1" y="0"/>
                    </a:moveTo>
                    <a:cubicBezTo>
                      <a:pt x="24" y="12"/>
                      <a:pt x="46" y="23"/>
                      <a:pt x="69" y="35"/>
                    </a:cubicBezTo>
                    <a:cubicBezTo>
                      <a:pt x="92" y="47"/>
                      <a:pt x="114" y="59"/>
                      <a:pt x="137" y="71"/>
                    </a:cubicBezTo>
                    <a:cubicBezTo>
                      <a:pt x="137" y="71"/>
                      <a:pt x="136" y="72"/>
                      <a:pt x="136" y="73"/>
                    </a:cubicBezTo>
                    <a:cubicBezTo>
                      <a:pt x="113" y="61"/>
                      <a:pt x="91" y="49"/>
                      <a:pt x="68" y="37"/>
                    </a:cubicBezTo>
                    <a:cubicBezTo>
                      <a:pt x="45" y="25"/>
                      <a:pt x="23" y="14"/>
                      <a:pt x="0" y="2"/>
                    </a:cubicBezTo>
                    <a:cubicBezTo>
                      <a:pt x="0" y="1"/>
                      <a:pt x="0"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9" name="ï$lîďe"/>
              <p:cNvSpPr/>
              <p:nvPr/>
            </p:nvSpPr>
            <p:spPr bwMode="auto">
              <a:xfrm>
                <a:off x="2724" y="2899"/>
                <a:ext cx="53" cy="30"/>
              </a:xfrm>
              <a:custGeom>
                <a:avLst/>
                <a:gdLst>
                  <a:gd name="T0" fmla="*/ 1 w 34"/>
                  <a:gd name="T1" fmla="*/ 0 h 19"/>
                  <a:gd name="T2" fmla="*/ 34 w 34"/>
                  <a:gd name="T3" fmla="*/ 17 h 19"/>
                  <a:gd name="T4" fmla="*/ 33 w 34"/>
                  <a:gd name="T5" fmla="*/ 19 h 19"/>
                  <a:gd name="T6" fmla="*/ 0 w 34"/>
                  <a:gd name="T7" fmla="*/ 2 h 19"/>
                  <a:gd name="T8" fmla="*/ 1 w 34"/>
                  <a:gd name="T9" fmla="*/ 0 h 19"/>
                </a:gdLst>
                <a:ahLst/>
                <a:cxnLst>
                  <a:cxn ang="0">
                    <a:pos x="T0" y="T1"/>
                  </a:cxn>
                  <a:cxn ang="0">
                    <a:pos x="T2" y="T3"/>
                  </a:cxn>
                  <a:cxn ang="0">
                    <a:pos x="T4" y="T5"/>
                  </a:cxn>
                  <a:cxn ang="0">
                    <a:pos x="T6" y="T7"/>
                  </a:cxn>
                  <a:cxn ang="0">
                    <a:pos x="T8" y="T9"/>
                  </a:cxn>
                </a:cxnLst>
                <a:rect l="0" t="0" r="r" b="b"/>
                <a:pathLst>
                  <a:path w="34" h="19">
                    <a:moveTo>
                      <a:pt x="1" y="0"/>
                    </a:moveTo>
                    <a:cubicBezTo>
                      <a:pt x="12" y="6"/>
                      <a:pt x="23" y="11"/>
                      <a:pt x="34" y="17"/>
                    </a:cubicBezTo>
                    <a:cubicBezTo>
                      <a:pt x="34" y="18"/>
                      <a:pt x="33" y="18"/>
                      <a:pt x="33" y="19"/>
                    </a:cubicBezTo>
                    <a:cubicBezTo>
                      <a:pt x="22" y="13"/>
                      <a:pt x="11" y="8"/>
                      <a:pt x="0" y="2"/>
                    </a:cubicBezTo>
                    <a:cubicBezTo>
                      <a:pt x="1" y="1"/>
                      <a:pt x="1"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0" name="iśľíḓé"/>
              <p:cNvSpPr/>
              <p:nvPr/>
            </p:nvSpPr>
            <p:spPr bwMode="auto">
              <a:xfrm>
                <a:off x="2723" y="2904"/>
                <a:ext cx="51" cy="30"/>
              </a:xfrm>
              <a:custGeom>
                <a:avLst/>
                <a:gdLst>
                  <a:gd name="T0" fmla="*/ 1 w 33"/>
                  <a:gd name="T1" fmla="*/ 0 h 19"/>
                  <a:gd name="T2" fmla="*/ 33 w 33"/>
                  <a:gd name="T3" fmla="*/ 17 h 19"/>
                  <a:gd name="T4" fmla="*/ 32 w 33"/>
                  <a:gd name="T5" fmla="*/ 19 h 19"/>
                  <a:gd name="T6" fmla="*/ 0 w 33"/>
                  <a:gd name="T7" fmla="*/ 2 h 19"/>
                  <a:gd name="T8" fmla="*/ 1 w 33"/>
                  <a:gd name="T9" fmla="*/ 0 h 19"/>
                </a:gdLst>
                <a:ahLst/>
                <a:cxnLst>
                  <a:cxn ang="0">
                    <a:pos x="T0" y="T1"/>
                  </a:cxn>
                  <a:cxn ang="0">
                    <a:pos x="T2" y="T3"/>
                  </a:cxn>
                  <a:cxn ang="0">
                    <a:pos x="T4" y="T5"/>
                  </a:cxn>
                  <a:cxn ang="0">
                    <a:pos x="T6" y="T7"/>
                  </a:cxn>
                  <a:cxn ang="0">
                    <a:pos x="T8" y="T9"/>
                  </a:cxn>
                </a:cxnLst>
                <a:rect l="0" t="0" r="r" b="b"/>
                <a:pathLst>
                  <a:path w="33" h="19">
                    <a:moveTo>
                      <a:pt x="1" y="0"/>
                    </a:moveTo>
                    <a:cubicBezTo>
                      <a:pt x="12" y="6"/>
                      <a:pt x="23" y="11"/>
                      <a:pt x="33" y="17"/>
                    </a:cubicBezTo>
                    <a:cubicBezTo>
                      <a:pt x="33" y="18"/>
                      <a:pt x="33" y="18"/>
                      <a:pt x="32" y="19"/>
                    </a:cubicBezTo>
                    <a:cubicBezTo>
                      <a:pt x="21" y="13"/>
                      <a:pt x="11" y="8"/>
                      <a:pt x="0" y="2"/>
                    </a:cubicBezTo>
                    <a:cubicBezTo>
                      <a:pt x="0" y="1"/>
                      <a:pt x="0"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1" name="îsḷiḓé"/>
              <p:cNvSpPr/>
              <p:nvPr/>
            </p:nvSpPr>
            <p:spPr bwMode="auto">
              <a:xfrm>
                <a:off x="2720" y="2909"/>
                <a:ext cx="53" cy="29"/>
              </a:xfrm>
              <a:custGeom>
                <a:avLst/>
                <a:gdLst>
                  <a:gd name="T0" fmla="*/ 1 w 34"/>
                  <a:gd name="T1" fmla="*/ 0 h 19"/>
                  <a:gd name="T2" fmla="*/ 34 w 34"/>
                  <a:gd name="T3" fmla="*/ 17 h 19"/>
                  <a:gd name="T4" fmla="*/ 33 w 34"/>
                  <a:gd name="T5" fmla="*/ 19 h 19"/>
                  <a:gd name="T6" fmla="*/ 0 w 34"/>
                  <a:gd name="T7" fmla="*/ 2 h 19"/>
                  <a:gd name="T8" fmla="*/ 1 w 34"/>
                  <a:gd name="T9" fmla="*/ 0 h 19"/>
                </a:gdLst>
                <a:ahLst/>
                <a:cxnLst>
                  <a:cxn ang="0">
                    <a:pos x="T0" y="T1"/>
                  </a:cxn>
                  <a:cxn ang="0">
                    <a:pos x="T2" y="T3"/>
                  </a:cxn>
                  <a:cxn ang="0">
                    <a:pos x="T4" y="T5"/>
                  </a:cxn>
                  <a:cxn ang="0">
                    <a:pos x="T6" y="T7"/>
                  </a:cxn>
                  <a:cxn ang="0">
                    <a:pos x="T8" y="T9"/>
                  </a:cxn>
                </a:cxnLst>
                <a:rect l="0" t="0" r="r" b="b"/>
                <a:pathLst>
                  <a:path w="34" h="19">
                    <a:moveTo>
                      <a:pt x="1" y="0"/>
                    </a:moveTo>
                    <a:cubicBezTo>
                      <a:pt x="12" y="6"/>
                      <a:pt x="23" y="12"/>
                      <a:pt x="34" y="17"/>
                    </a:cubicBezTo>
                    <a:cubicBezTo>
                      <a:pt x="34" y="18"/>
                      <a:pt x="33" y="19"/>
                      <a:pt x="33" y="19"/>
                    </a:cubicBezTo>
                    <a:cubicBezTo>
                      <a:pt x="22" y="14"/>
                      <a:pt x="11" y="8"/>
                      <a:pt x="0" y="2"/>
                    </a:cubicBezTo>
                    <a:cubicBezTo>
                      <a:pt x="0" y="2"/>
                      <a:pt x="1"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2" name="iślïḓè"/>
              <p:cNvSpPr/>
              <p:nvPr/>
            </p:nvSpPr>
            <p:spPr bwMode="auto">
              <a:xfrm>
                <a:off x="2717" y="2913"/>
                <a:ext cx="53" cy="30"/>
              </a:xfrm>
              <a:custGeom>
                <a:avLst/>
                <a:gdLst>
                  <a:gd name="T0" fmla="*/ 1 w 34"/>
                  <a:gd name="T1" fmla="*/ 0 h 19"/>
                  <a:gd name="T2" fmla="*/ 34 w 34"/>
                  <a:gd name="T3" fmla="*/ 17 h 19"/>
                  <a:gd name="T4" fmla="*/ 33 w 34"/>
                  <a:gd name="T5" fmla="*/ 19 h 19"/>
                  <a:gd name="T6" fmla="*/ 0 w 34"/>
                  <a:gd name="T7" fmla="*/ 2 h 19"/>
                  <a:gd name="T8" fmla="*/ 1 w 34"/>
                  <a:gd name="T9" fmla="*/ 0 h 19"/>
                </a:gdLst>
                <a:ahLst/>
                <a:cxnLst>
                  <a:cxn ang="0">
                    <a:pos x="T0" y="T1"/>
                  </a:cxn>
                  <a:cxn ang="0">
                    <a:pos x="T2" y="T3"/>
                  </a:cxn>
                  <a:cxn ang="0">
                    <a:pos x="T4" y="T5"/>
                  </a:cxn>
                  <a:cxn ang="0">
                    <a:pos x="T6" y="T7"/>
                  </a:cxn>
                  <a:cxn ang="0">
                    <a:pos x="T8" y="T9"/>
                  </a:cxn>
                </a:cxnLst>
                <a:rect l="0" t="0" r="r" b="b"/>
                <a:pathLst>
                  <a:path w="34" h="19">
                    <a:moveTo>
                      <a:pt x="1" y="0"/>
                    </a:moveTo>
                    <a:cubicBezTo>
                      <a:pt x="12" y="6"/>
                      <a:pt x="23" y="12"/>
                      <a:pt x="34" y="17"/>
                    </a:cubicBezTo>
                    <a:cubicBezTo>
                      <a:pt x="34" y="18"/>
                      <a:pt x="34" y="19"/>
                      <a:pt x="33" y="19"/>
                    </a:cubicBezTo>
                    <a:cubicBezTo>
                      <a:pt x="22" y="14"/>
                      <a:pt x="11" y="8"/>
                      <a:pt x="0" y="2"/>
                    </a:cubicBezTo>
                    <a:cubicBezTo>
                      <a:pt x="1" y="2"/>
                      <a:pt x="1"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3" name="išlíḓê"/>
              <p:cNvSpPr/>
              <p:nvPr/>
            </p:nvSpPr>
            <p:spPr bwMode="auto">
              <a:xfrm>
                <a:off x="2715" y="2918"/>
                <a:ext cx="53" cy="30"/>
              </a:xfrm>
              <a:custGeom>
                <a:avLst/>
                <a:gdLst>
                  <a:gd name="T0" fmla="*/ 1 w 34"/>
                  <a:gd name="T1" fmla="*/ 0 h 19"/>
                  <a:gd name="T2" fmla="*/ 34 w 34"/>
                  <a:gd name="T3" fmla="*/ 17 h 19"/>
                  <a:gd name="T4" fmla="*/ 33 w 34"/>
                  <a:gd name="T5" fmla="*/ 19 h 19"/>
                  <a:gd name="T6" fmla="*/ 0 w 34"/>
                  <a:gd name="T7" fmla="*/ 2 h 19"/>
                  <a:gd name="T8" fmla="*/ 1 w 34"/>
                  <a:gd name="T9" fmla="*/ 0 h 19"/>
                </a:gdLst>
                <a:ahLst/>
                <a:cxnLst>
                  <a:cxn ang="0">
                    <a:pos x="T0" y="T1"/>
                  </a:cxn>
                  <a:cxn ang="0">
                    <a:pos x="T2" y="T3"/>
                  </a:cxn>
                  <a:cxn ang="0">
                    <a:pos x="T4" y="T5"/>
                  </a:cxn>
                  <a:cxn ang="0">
                    <a:pos x="T6" y="T7"/>
                  </a:cxn>
                  <a:cxn ang="0">
                    <a:pos x="T8" y="T9"/>
                  </a:cxn>
                </a:cxnLst>
                <a:rect l="0" t="0" r="r" b="b"/>
                <a:pathLst>
                  <a:path w="34" h="19">
                    <a:moveTo>
                      <a:pt x="1" y="0"/>
                    </a:moveTo>
                    <a:cubicBezTo>
                      <a:pt x="12" y="6"/>
                      <a:pt x="23" y="12"/>
                      <a:pt x="34" y="17"/>
                    </a:cubicBezTo>
                    <a:cubicBezTo>
                      <a:pt x="33" y="18"/>
                      <a:pt x="33" y="19"/>
                      <a:pt x="33" y="19"/>
                    </a:cubicBezTo>
                    <a:cubicBezTo>
                      <a:pt x="22" y="14"/>
                      <a:pt x="11" y="8"/>
                      <a:pt x="0" y="2"/>
                    </a:cubicBezTo>
                    <a:cubicBezTo>
                      <a:pt x="0" y="2"/>
                      <a:pt x="1"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4" name="íṩlîḍe"/>
              <p:cNvSpPr/>
              <p:nvPr/>
            </p:nvSpPr>
            <p:spPr bwMode="auto">
              <a:xfrm>
                <a:off x="2712" y="2924"/>
                <a:ext cx="53" cy="30"/>
              </a:xfrm>
              <a:custGeom>
                <a:avLst/>
                <a:gdLst>
                  <a:gd name="T0" fmla="*/ 1 w 34"/>
                  <a:gd name="T1" fmla="*/ 0 h 19"/>
                  <a:gd name="T2" fmla="*/ 34 w 34"/>
                  <a:gd name="T3" fmla="*/ 17 h 19"/>
                  <a:gd name="T4" fmla="*/ 33 w 34"/>
                  <a:gd name="T5" fmla="*/ 19 h 19"/>
                  <a:gd name="T6" fmla="*/ 0 w 34"/>
                  <a:gd name="T7" fmla="*/ 2 h 19"/>
                  <a:gd name="T8" fmla="*/ 1 w 34"/>
                  <a:gd name="T9" fmla="*/ 0 h 19"/>
                </a:gdLst>
                <a:ahLst/>
                <a:cxnLst>
                  <a:cxn ang="0">
                    <a:pos x="T0" y="T1"/>
                  </a:cxn>
                  <a:cxn ang="0">
                    <a:pos x="T2" y="T3"/>
                  </a:cxn>
                  <a:cxn ang="0">
                    <a:pos x="T4" y="T5"/>
                  </a:cxn>
                  <a:cxn ang="0">
                    <a:pos x="T6" y="T7"/>
                  </a:cxn>
                  <a:cxn ang="0">
                    <a:pos x="T8" y="T9"/>
                  </a:cxn>
                </a:cxnLst>
                <a:rect l="0" t="0" r="r" b="b"/>
                <a:pathLst>
                  <a:path w="34" h="19">
                    <a:moveTo>
                      <a:pt x="1" y="0"/>
                    </a:moveTo>
                    <a:cubicBezTo>
                      <a:pt x="12" y="5"/>
                      <a:pt x="23" y="11"/>
                      <a:pt x="34" y="17"/>
                    </a:cubicBezTo>
                    <a:cubicBezTo>
                      <a:pt x="34" y="17"/>
                      <a:pt x="33" y="18"/>
                      <a:pt x="33" y="19"/>
                    </a:cubicBezTo>
                    <a:cubicBezTo>
                      <a:pt x="22" y="13"/>
                      <a:pt x="11" y="7"/>
                      <a:pt x="0" y="2"/>
                    </a:cubicBezTo>
                    <a:cubicBezTo>
                      <a:pt x="1" y="1"/>
                      <a:pt x="1"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5" name="ïṧlîḋê"/>
              <p:cNvSpPr/>
              <p:nvPr/>
            </p:nvSpPr>
            <p:spPr bwMode="auto">
              <a:xfrm>
                <a:off x="2710" y="2929"/>
                <a:ext cx="52" cy="30"/>
              </a:xfrm>
              <a:custGeom>
                <a:avLst/>
                <a:gdLst>
                  <a:gd name="T0" fmla="*/ 1 w 33"/>
                  <a:gd name="T1" fmla="*/ 0 h 19"/>
                  <a:gd name="T2" fmla="*/ 33 w 33"/>
                  <a:gd name="T3" fmla="*/ 17 h 19"/>
                  <a:gd name="T4" fmla="*/ 32 w 33"/>
                  <a:gd name="T5" fmla="*/ 19 h 19"/>
                  <a:gd name="T6" fmla="*/ 0 w 33"/>
                  <a:gd name="T7" fmla="*/ 2 h 19"/>
                  <a:gd name="T8" fmla="*/ 1 w 33"/>
                  <a:gd name="T9" fmla="*/ 0 h 19"/>
                </a:gdLst>
                <a:ahLst/>
                <a:cxnLst>
                  <a:cxn ang="0">
                    <a:pos x="T0" y="T1"/>
                  </a:cxn>
                  <a:cxn ang="0">
                    <a:pos x="T2" y="T3"/>
                  </a:cxn>
                  <a:cxn ang="0">
                    <a:pos x="T4" y="T5"/>
                  </a:cxn>
                  <a:cxn ang="0">
                    <a:pos x="T6" y="T7"/>
                  </a:cxn>
                  <a:cxn ang="0">
                    <a:pos x="T8" y="T9"/>
                  </a:cxn>
                </a:cxnLst>
                <a:rect l="0" t="0" r="r" b="b"/>
                <a:pathLst>
                  <a:path w="33" h="19">
                    <a:moveTo>
                      <a:pt x="1" y="0"/>
                    </a:moveTo>
                    <a:cubicBezTo>
                      <a:pt x="12" y="5"/>
                      <a:pt x="23" y="11"/>
                      <a:pt x="33" y="17"/>
                    </a:cubicBezTo>
                    <a:cubicBezTo>
                      <a:pt x="33" y="17"/>
                      <a:pt x="33" y="18"/>
                      <a:pt x="32" y="19"/>
                    </a:cubicBezTo>
                    <a:cubicBezTo>
                      <a:pt x="21" y="13"/>
                      <a:pt x="11" y="7"/>
                      <a:pt x="0" y="2"/>
                    </a:cubicBezTo>
                    <a:cubicBezTo>
                      <a:pt x="0" y="1"/>
                      <a:pt x="0"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6" name="îSḷiďê"/>
              <p:cNvSpPr/>
              <p:nvPr/>
            </p:nvSpPr>
            <p:spPr bwMode="auto">
              <a:xfrm>
                <a:off x="2707" y="2934"/>
                <a:ext cx="53" cy="29"/>
              </a:xfrm>
              <a:custGeom>
                <a:avLst/>
                <a:gdLst>
                  <a:gd name="T0" fmla="*/ 1 w 34"/>
                  <a:gd name="T1" fmla="*/ 0 h 19"/>
                  <a:gd name="T2" fmla="*/ 34 w 34"/>
                  <a:gd name="T3" fmla="*/ 17 h 19"/>
                  <a:gd name="T4" fmla="*/ 33 w 34"/>
                  <a:gd name="T5" fmla="*/ 19 h 19"/>
                  <a:gd name="T6" fmla="*/ 0 w 34"/>
                  <a:gd name="T7" fmla="*/ 2 h 19"/>
                  <a:gd name="T8" fmla="*/ 1 w 34"/>
                  <a:gd name="T9" fmla="*/ 0 h 19"/>
                </a:gdLst>
                <a:ahLst/>
                <a:cxnLst>
                  <a:cxn ang="0">
                    <a:pos x="T0" y="T1"/>
                  </a:cxn>
                  <a:cxn ang="0">
                    <a:pos x="T2" y="T3"/>
                  </a:cxn>
                  <a:cxn ang="0">
                    <a:pos x="T4" y="T5"/>
                  </a:cxn>
                  <a:cxn ang="0">
                    <a:pos x="T6" y="T7"/>
                  </a:cxn>
                  <a:cxn ang="0">
                    <a:pos x="T8" y="T9"/>
                  </a:cxn>
                </a:cxnLst>
                <a:rect l="0" t="0" r="r" b="b"/>
                <a:pathLst>
                  <a:path w="34" h="19">
                    <a:moveTo>
                      <a:pt x="1" y="0"/>
                    </a:moveTo>
                    <a:cubicBezTo>
                      <a:pt x="12" y="6"/>
                      <a:pt x="23" y="11"/>
                      <a:pt x="34" y="17"/>
                    </a:cubicBezTo>
                    <a:cubicBezTo>
                      <a:pt x="34" y="18"/>
                      <a:pt x="33" y="18"/>
                      <a:pt x="33" y="19"/>
                    </a:cubicBezTo>
                    <a:cubicBezTo>
                      <a:pt x="22" y="13"/>
                      <a:pt x="11" y="8"/>
                      <a:pt x="0" y="2"/>
                    </a:cubicBezTo>
                    <a:cubicBezTo>
                      <a:pt x="0" y="1"/>
                      <a:pt x="1"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7" name="ï$ḷíḋè"/>
              <p:cNvSpPr/>
              <p:nvPr/>
            </p:nvSpPr>
            <p:spPr bwMode="auto">
              <a:xfrm>
                <a:off x="2704" y="2938"/>
                <a:ext cx="53" cy="30"/>
              </a:xfrm>
              <a:custGeom>
                <a:avLst/>
                <a:gdLst>
                  <a:gd name="T0" fmla="*/ 2 w 34"/>
                  <a:gd name="T1" fmla="*/ 0 h 19"/>
                  <a:gd name="T2" fmla="*/ 34 w 34"/>
                  <a:gd name="T3" fmla="*/ 17 h 19"/>
                  <a:gd name="T4" fmla="*/ 33 w 34"/>
                  <a:gd name="T5" fmla="*/ 19 h 19"/>
                  <a:gd name="T6" fmla="*/ 0 w 34"/>
                  <a:gd name="T7" fmla="*/ 2 h 19"/>
                  <a:gd name="T8" fmla="*/ 2 w 34"/>
                  <a:gd name="T9" fmla="*/ 0 h 19"/>
                </a:gdLst>
                <a:ahLst/>
                <a:cxnLst>
                  <a:cxn ang="0">
                    <a:pos x="T0" y="T1"/>
                  </a:cxn>
                  <a:cxn ang="0">
                    <a:pos x="T2" y="T3"/>
                  </a:cxn>
                  <a:cxn ang="0">
                    <a:pos x="T4" y="T5"/>
                  </a:cxn>
                  <a:cxn ang="0">
                    <a:pos x="T6" y="T7"/>
                  </a:cxn>
                  <a:cxn ang="0">
                    <a:pos x="T8" y="T9"/>
                  </a:cxn>
                </a:cxnLst>
                <a:rect l="0" t="0" r="r" b="b"/>
                <a:pathLst>
                  <a:path w="34" h="19">
                    <a:moveTo>
                      <a:pt x="2" y="0"/>
                    </a:moveTo>
                    <a:cubicBezTo>
                      <a:pt x="12" y="6"/>
                      <a:pt x="23" y="11"/>
                      <a:pt x="34" y="17"/>
                    </a:cubicBezTo>
                    <a:cubicBezTo>
                      <a:pt x="34" y="18"/>
                      <a:pt x="34" y="18"/>
                      <a:pt x="33" y="19"/>
                    </a:cubicBezTo>
                    <a:cubicBezTo>
                      <a:pt x="22" y="13"/>
                      <a:pt x="11" y="8"/>
                      <a:pt x="0" y="2"/>
                    </a:cubicBezTo>
                    <a:cubicBezTo>
                      <a:pt x="1" y="1"/>
                      <a:pt x="1" y="1"/>
                      <a:pt x="2"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8" name="ísľïḑe"/>
              <p:cNvSpPr/>
              <p:nvPr/>
            </p:nvSpPr>
            <p:spPr bwMode="auto">
              <a:xfrm>
                <a:off x="2702" y="2943"/>
                <a:ext cx="54" cy="30"/>
              </a:xfrm>
              <a:custGeom>
                <a:avLst/>
                <a:gdLst>
                  <a:gd name="T0" fmla="*/ 1 w 34"/>
                  <a:gd name="T1" fmla="*/ 0 h 19"/>
                  <a:gd name="T2" fmla="*/ 34 w 34"/>
                  <a:gd name="T3" fmla="*/ 17 h 19"/>
                  <a:gd name="T4" fmla="*/ 33 w 34"/>
                  <a:gd name="T5" fmla="*/ 19 h 19"/>
                  <a:gd name="T6" fmla="*/ 0 w 34"/>
                  <a:gd name="T7" fmla="*/ 2 h 19"/>
                  <a:gd name="T8" fmla="*/ 1 w 34"/>
                  <a:gd name="T9" fmla="*/ 0 h 19"/>
                </a:gdLst>
                <a:ahLst/>
                <a:cxnLst>
                  <a:cxn ang="0">
                    <a:pos x="T0" y="T1"/>
                  </a:cxn>
                  <a:cxn ang="0">
                    <a:pos x="T2" y="T3"/>
                  </a:cxn>
                  <a:cxn ang="0">
                    <a:pos x="T4" y="T5"/>
                  </a:cxn>
                  <a:cxn ang="0">
                    <a:pos x="T6" y="T7"/>
                  </a:cxn>
                  <a:cxn ang="0">
                    <a:pos x="T8" y="T9"/>
                  </a:cxn>
                </a:cxnLst>
                <a:rect l="0" t="0" r="r" b="b"/>
                <a:pathLst>
                  <a:path w="34" h="19">
                    <a:moveTo>
                      <a:pt x="1" y="0"/>
                    </a:moveTo>
                    <a:cubicBezTo>
                      <a:pt x="12" y="6"/>
                      <a:pt x="23" y="11"/>
                      <a:pt x="34" y="17"/>
                    </a:cubicBezTo>
                    <a:cubicBezTo>
                      <a:pt x="33" y="18"/>
                      <a:pt x="33" y="18"/>
                      <a:pt x="33" y="19"/>
                    </a:cubicBezTo>
                    <a:cubicBezTo>
                      <a:pt x="22" y="13"/>
                      <a:pt x="11" y="8"/>
                      <a:pt x="0" y="2"/>
                    </a:cubicBezTo>
                    <a:cubicBezTo>
                      <a:pt x="0" y="1"/>
                      <a:pt x="1"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9" name="ïṧļîḋe"/>
              <p:cNvSpPr/>
              <p:nvPr/>
            </p:nvSpPr>
            <p:spPr bwMode="auto">
              <a:xfrm>
                <a:off x="2699" y="2948"/>
                <a:ext cx="53" cy="30"/>
              </a:xfrm>
              <a:custGeom>
                <a:avLst/>
                <a:gdLst>
                  <a:gd name="T0" fmla="*/ 1 w 34"/>
                  <a:gd name="T1" fmla="*/ 0 h 19"/>
                  <a:gd name="T2" fmla="*/ 34 w 34"/>
                  <a:gd name="T3" fmla="*/ 17 h 19"/>
                  <a:gd name="T4" fmla="*/ 33 w 34"/>
                  <a:gd name="T5" fmla="*/ 19 h 19"/>
                  <a:gd name="T6" fmla="*/ 0 w 34"/>
                  <a:gd name="T7" fmla="*/ 2 h 19"/>
                  <a:gd name="T8" fmla="*/ 1 w 34"/>
                  <a:gd name="T9" fmla="*/ 0 h 19"/>
                </a:gdLst>
                <a:ahLst/>
                <a:cxnLst>
                  <a:cxn ang="0">
                    <a:pos x="T0" y="T1"/>
                  </a:cxn>
                  <a:cxn ang="0">
                    <a:pos x="T2" y="T3"/>
                  </a:cxn>
                  <a:cxn ang="0">
                    <a:pos x="T4" y="T5"/>
                  </a:cxn>
                  <a:cxn ang="0">
                    <a:pos x="T6" y="T7"/>
                  </a:cxn>
                  <a:cxn ang="0">
                    <a:pos x="T8" y="T9"/>
                  </a:cxn>
                </a:cxnLst>
                <a:rect l="0" t="0" r="r" b="b"/>
                <a:pathLst>
                  <a:path w="34" h="19">
                    <a:moveTo>
                      <a:pt x="1" y="0"/>
                    </a:moveTo>
                    <a:cubicBezTo>
                      <a:pt x="12" y="6"/>
                      <a:pt x="23" y="12"/>
                      <a:pt x="34" y="17"/>
                    </a:cubicBezTo>
                    <a:cubicBezTo>
                      <a:pt x="34" y="18"/>
                      <a:pt x="33" y="19"/>
                      <a:pt x="33" y="19"/>
                    </a:cubicBezTo>
                    <a:cubicBezTo>
                      <a:pt x="22" y="14"/>
                      <a:pt x="11" y="8"/>
                      <a:pt x="0" y="2"/>
                    </a:cubicBezTo>
                    <a:cubicBezTo>
                      <a:pt x="1" y="2"/>
                      <a:pt x="1"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0" name="íSļîḋê"/>
              <p:cNvSpPr/>
              <p:nvPr/>
            </p:nvSpPr>
            <p:spPr bwMode="auto">
              <a:xfrm>
                <a:off x="2698" y="2953"/>
                <a:ext cx="51" cy="29"/>
              </a:xfrm>
              <a:custGeom>
                <a:avLst/>
                <a:gdLst>
                  <a:gd name="T0" fmla="*/ 1 w 33"/>
                  <a:gd name="T1" fmla="*/ 0 h 19"/>
                  <a:gd name="T2" fmla="*/ 33 w 33"/>
                  <a:gd name="T3" fmla="*/ 17 h 19"/>
                  <a:gd name="T4" fmla="*/ 32 w 33"/>
                  <a:gd name="T5" fmla="*/ 19 h 19"/>
                  <a:gd name="T6" fmla="*/ 0 w 33"/>
                  <a:gd name="T7" fmla="*/ 2 h 19"/>
                  <a:gd name="T8" fmla="*/ 1 w 33"/>
                  <a:gd name="T9" fmla="*/ 0 h 19"/>
                </a:gdLst>
                <a:ahLst/>
                <a:cxnLst>
                  <a:cxn ang="0">
                    <a:pos x="T0" y="T1"/>
                  </a:cxn>
                  <a:cxn ang="0">
                    <a:pos x="T2" y="T3"/>
                  </a:cxn>
                  <a:cxn ang="0">
                    <a:pos x="T4" y="T5"/>
                  </a:cxn>
                  <a:cxn ang="0">
                    <a:pos x="T6" y="T7"/>
                  </a:cxn>
                  <a:cxn ang="0">
                    <a:pos x="T8" y="T9"/>
                  </a:cxn>
                </a:cxnLst>
                <a:rect l="0" t="0" r="r" b="b"/>
                <a:pathLst>
                  <a:path w="33" h="19">
                    <a:moveTo>
                      <a:pt x="1" y="0"/>
                    </a:moveTo>
                    <a:cubicBezTo>
                      <a:pt x="12" y="6"/>
                      <a:pt x="23" y="12"/>
                      <a:pt x="33" y="17"/>
                    </a:cubicBezTo>
                    <a:cubicBezTo>
                      <a:pt x="33" y="18"/>
                      <a:pt x="33" y="19"/>
                      <a:pt x="32" y="19"/>
                    </a:cubicBezTo>
                    <a:cubicBezTo>
                      <a:pt x="22" y="14"/>
                      <a:pt x="11" y="8"/>
                      <a:pt x="0" y="2"/>
                    </a:cubicBezTo>
                    <a:cubicBezTo>
                      <a:pt x="0" y="2"/>
                      <a:pt x="0"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1" name="íṥ1íḋé"/>
              <p:cNvSpPr/>
              <p:nvPr/>
            </p:nvSpPr>
            <p:spPr bwMode="auto">
              <a:xfrm>
                <a:off x="2695" y="2959"/>
                <a:ext cx="53" cy="29"/>
              </a:xfrm>
              <a:custGeom>
                <a:avLst/>
                <a:gdLst>
                  <a:gd name="T0" fmla="*/ 1 w 34"/>
                  <a:gd name="T1" fmla="*/ 0 h 19"/>
                  <a:gd name="T2" fmla="*/ 34 w 34"/>
                  <a:gd name="T3" fmla="*/ 17 h 19"/>
                  <a:gd name="T4" fmla="*/ 33 w 34"/>
                  <a:gd name="T5" fmla="*/ 19 h 19"/>
                  <a:gd name="T6" fmla="*/ 0 w 34"/>
                  <a:gd name="T7" fmla="*/ 2 h 19"/>
                  <a:gd name="T8" fmla="*/ 1 w 34"/>
                  <a:gd name="T9" fmla="*/ 0 h 19"/>
                </a:gdLst>
                <a:ahLst/>
                <a:cxnLst>
                  <a:cxn ang="0">
                    <a:pos x="T0" y="T1"/>
                  </a:cxn>
                  <a:cxn ang="0">
                    <a:pos x="T2" y="T3"/>
                  </a:cxn>
                  <a:cxn ang="0">
                    <a:pos x="T4" y="T5"/>
                  </a:cxn>
                  <a:cxn ang="0">
                    <a:pos x="T6" y="T7"/>
                  </a:cxn>
                  <a:cxn ang="0">
                    <a:pos x="T8" y="T9"/>
                  </a:cxn>
                </a:cxnLst>
                <a:rect l="0" t="0" r="r" b="b"/>
                <a:pathLst>
                  <a:path w="34" h="19">
                    <a:moveTo>
                      <a:pt x="1" y="0"/>
                    </a:moveTo>
                    <a:cubicBezTo>
                      <a:pt x="12" y="5"/>
                      <a:pt x="23" y="11"/>
                      <a:pt x="34" y="17"/>
                    </a:cubicBezTo>
                    <a:cubicBezTo>
                      <a:pt x="34" y="17"/>
                      <a:pt x="33" y="18"/>
                      <a:pt x="33" y="19"/>
                    </a:cubicBezTo>
                    <a:cubicBezTo>
                      <a:pt x="22" y="13"/>
                      <a:pt x="11" y="7"/>
                      <a:pt x="0" y="2"/>
                    </a:cubicBezTo>
                    <a:cubicBezTo>
                      <a:pt x="0" y="1"/>
                      <a:pt x="1"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2" name="îşḻíḍé"/>
              <p:cNvSpPr/>
              <p:nvPr/>
            </p:nvSpPr>
            <p:spPr bwMode="auto">
              <a:xfrm>
                <a:off x="2691" y="2963"/>
                <a:ext cx="54" cy="30"/>
              </a:xfrm>
              <a:custGeom>
                <a:avLst/>
                <a:gdLst>
                  <a:gd name="T0" fmla="*/ 2 w 34"/>
                  <a:gd name="T1" fmla="*/ 0 h 19"/>
                  <a:gd name="T2" fmla="*/ 34 w 34"/>
                  <a:gd name="T3" fmla="*/ 17 h 19"/>
                  <a:gd name="T4" fmla="*/ 33 w 34"/>
                  <a:gd name="T5" fmla="*/ 19 h 19"/>
                  <a:gd name="T6" fmla="*/ 0 w 34"/>
                  <a:gd name="T7" fmla="*/ 2 h 19"/>
                  <a:gd name="T8" fmla="*/ 2 w 34"/>
                  <a:gd name="T9" fmla="*/ 0 h 19"/>
                </a:gdLst>
                <a:ahLst/>
                <a:cxnLst>
                  <a:cxn ang="0">
                    <a:pos x="T0" y="T1"/>
                  </a:cxn>
                  <a:cxn ang="0">
                    <a:pos x="T2" y="T3"/>
                  </a:cxn>
                  <a:cxn ang="0">
                    <a:pos x="T4" y="T5"/>
                  </a:cxn>
                  <a:cxn ang="0">
                    <a:pos x="T6" y="T7"/>
                  </a:cxn>
                  <a:cxn ang="0">
                    <a:pos x="T8" y="T9"/>
                  </a:cxn>
                </a:cxnLst>
                <a:rect l="0" t="0" r="r" b="b"/>
                <a:pathLst>
                  <a:path w="34" h="19">
                    <a:moveTo>
                      <a:pt x="2" y="0"/>
                    </a:moveTo>
                    <a:cubicBezTo>
                      <a:pt x="12" y="5"/>
                      <a:pt x="23" y="11"/>
                      <a:pt x="34" y="17"/>
                    </a:cubicBezTo>
                    <a:cubicBezTo>
                      <a:pt x="34" y="17"/>
                      <a:pt x="34" y="18"/>
                      <a:pt x="33" y="19"/>
                    </a:cubicBezTo>
                    <a:cubicBezTo>
                      <a:pt x="22" y="13"/>
                      <a:pt x="11" y="7"/>
                      <a:pt x="0" y="2"/>
                    </a:cubicBezTo>
                    <a:cubicBezTo>
                      <a:pt x="1" y="1"/>
                      <a:pt x="1" y="0"/>
                      <a:pt x="2"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3" name="išlïḋè"/>
              <p:cNvSpPr/>
              <p:nvPr/>
            </p:nvSpPr>
            <p:spPr bwMode="auto">
              <a:xfrm>
                <a:off x="2690" y="2968"/>
                <a:ext cx="53" cy="30"/>
              </a:xfrm>
              <a:custGeom>
                <a:avLst/>
                <a:gdLst>
                  <a:gd name="T0" fmla="*/ 1 w 34"/>
                  <a:gd name="T1" fmla="*/ 0 h 19"/>
                  <a:gd name="T2" fmla="*/ 34 w 34"/>
                  <a:gd name="T3" fmla="*/ 17 h 19"/>
                  <a:gd name="T4" fmla="*/ 33 w 34"/>
                  <a:gd name="T5" fmla="*/ 19 h 19"/>
                  <a:gd name="T6" fmla="*/ 0 w 34"/>
                  <a:gd name="T7" fmla="*/ 2 h 19"/>
                  <a:gd name="T8" fmla="*/ 1 w 34"/>
                  <a:gd name="T9" fmla="*/ 0 h 19"/>
                </a:gdLst>
                <a:ahLst/>
                <a:cxnLst>
                  <a:cxn ang="0">
                    <a:pos x="T0" y="T1"/>
                  </a:cxn>
                  <a:cxn ang="0">
                    <a:pos x="T2" y="T3"/>
                  </a:cxn>
                  <a:cxn ang="0">
                    <a:pos x="T4" y="T5"/>
                  </a:cxn>
                  <a:cxn ang="0">
                    <a:pos x="T6" y="T7"/>
                  </a:cxn>
                  <a:cxn ang="0">
                    <a:pos x="T8" y="T9"/>
                  </a:cxn>
                </a:cxnLst>
                <a:rect l="0" t="0" r="r" b="b"/>
                <a:pathLst>
                  <a:path w="34" h="19">
                    <a:moveTo>
                      <a:pt x="1" y="0"/>
                    </a:moveTo>
                    <a:cubicBezTo>
                      <a:pt x="12" y="5"/>
                      <a:pt x="23" y="11"/>
                      <a:pt x="34" y="17"/>
                    </a:cubicBezTo>
                    <a:cubicBezTo>
                      <a:pt x="33" y="17"/>
                      <a:pt x="33" y="18"/>
                      <a:pt x="33" y="19"/>
                    </a:cubicBezTo>
                    <a:cubicBezTo>
                      <a:pt x="22" y="13"/>
                      <a:pt x="11" y="7"/>
                      <a:pt x="0" y="2"/>
                    </a:cubicBezTo>
                    <a:cubicBezTo>
                      <a:pt x="0" y="1"/>
                      <a:pt x="1"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4" name="îSliḓé"/>
              <p:cNvSpPr/>
              <p:nvPr/>
            </p:nvSpPr>
            <p:spPr bwMode="auto">
              <a:xfrm>
                <a:off x="2687" y="2973"/>
                <a:ext cx="53" cy="30"/>
              </a:xfrm>
              <a:custGeom>
                <a:avLst/>
                <a:gdLst>
                  <a:gd name="T0" fmla="*/ 1 w 34"/>
                  <a:gd name="T1" fmla="*/ 0 h 19"/>
                  <a:gd name="T2" fmla="*/ 34 w 34"/>
                  <a:gd name="T3" fmla="*/ 17 h 19"/>
                  <a:gd name="T4" fmla="*/ 33 w 34"/>
                  <a:gd name="T5" fmla="*/ 19 h 19"/>
                  <a:gd name="T6" fmla="*/ 0 w 34"/>
                  <a:gd name="T7" fmla="*/ 2 h 19"/>
                  <a:gd name="T8" fmla="*/ 1 w 34"/>
                  <a:gd name="T9" fmla="*/ 0 h 19"/>
                </a:gdLst>
                <a:ahLst/>
                <a:cxnLst>
                  <a:cxn ang="0">
                    <a:pos x="T0" y="T1"/>
                  </a:cxn>
                  <a:cxn ang="0">
                    <a:pos x="T2" y="T3"/>
                  </a:cxn>
                  <a:cxn ang="0">
                    <a:pos x="T4" y="T5"/>
                  </a:cxn>
                  <a:cxn ang="0">
                    <a:pos x="T6" y="T7"/>
                  </a:cxn>
                  <a:cxn ang="0">
                    <a:pos x="T8" y="T9"/>
                  </a:cxn>
                </a:cxnLst>
                <a:rect l="0" t="0" r="r" b="b"/>
                <a:pathLst>
                  <a:path w="34" h="19">
                    <a:moveTo>
                      <a:pt x="1" y="0"/>
                    </a:moveTo>
                    <a:cubicBezTo>
                      <a:pt x="12" y="6"/>
                      <a:pt x="23" y="11"/>
                      <a:pt x="34" y="17"/>
                    </a:cubicBezTo>
                    <a:cubicBezTo>
                      <a:pt x="34" y="18"/>
                      <a:pt x="33" y="18"/>
                      <a:pt x="33" y="19"/>
                    </a:cubicBezTo>
                    <a:cubicBezTo>
                      <a:pt x="22" y="13"/>
                      <a:pt x="11" y="8"/>
                      <a:pt x="0" y="2"/>
                    </a:cubicBezTo>
                    <a:cubicBezTo>
                      <a:pt x="1" y="1"/>
                      <a:pt x="1"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5" name="íşḷîḓê"/>
              <p:cNvSpPr/>
              <p:nvPr/>
            </p:nvSpPr>
            <p:spPr bwMode="auto">
              <a:xfrm>
                <a:off x="2685" y="2978"/>
                <a:ext cx="52" cy="29"/>
              </a:xfrm>
              <a:custGeom>
                <a:avLst/>
                <a:gdLst>
                  <a:gd name="T0" fmla="*/ 1 w 33"/>
                  <a:gd name="T1" fmla="*/ 0 h 19"/>
                  <a:gd name="T2" fmla="*/ 33 w 33"/>
                  <a:gd name="T3" fmla="*/ 17 h 19"/>
                  <a:gd name="T4" fmla="*/ 32 w 33"/>
                  <a:gd name="T5" fmla="*/ 19 h 19"/>
                  <a:gd name="T6" fmla="*/ 0 w 33"/>
                  <a:gd name="T7" fmla="*/ 2 h 19"/>
                  <a:gd name="T8" fmla="*/ 1 w 33"/>
                  <a:gd name="T9" fmla="*/ 0 h 19"/>
                </a:gdLst>
                <a:ahLst/>
                <a:cxnLst>
                  <a:cxn ang="0">
                    <a:pos x="T0" y="T1"/>
                  </a:cxn>
                  <a:cxn ang="0">
                    <a:pos x="T2" y="T3"/>
                  </a:cxn>
                  <a:cxn ang="0">
                    <a:pos x="T4" y="T5"/>
                  </a:cxn>
                  <a:cxn ang="0">
                    <a:pos x="T6" y="T7"/>
                  </a:cxn>
                  <a:cxn ang="0">
                    <a:pos x="T8" y="T9"/>
                  </a:cxn>
                </a:cxnLst>
                <a:rect l="0" t="0" r="r" b="b"/>
                <a:pathLst>
                  <a:path w="33" h="19">
                    <a:moveTo>
                      <a:pt x="1" y="0"/>
                    </a:moveTo>
                    <a:cubicBezTo>
                      <a:pt x="12" y="6"/>
                      <a:pt x="23" y="11"/>
                      <a:pt x="33" y="17"/>
                    </a:cubicBezTo>
                    <a:cubicBezTo>
                      <a:pt x="33" y="18"/>
                      <a:pt x="33" y="18"/>
                      <a:pt x="32" y="19"/>
                    </a:cubicBezTo>
                    <a:cubicBezTo>
                      <a:pt x="22" y="13"/>
                      <a:pt x="11" y="8"/>
                      <a:pt x="0" y="2"/>
                    </a:cubicBezTo>
                    <a:cubicBezTo>
                      <a:pt x="0" y="1"/>
                      <a:pt x="0"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6" name="i$1îdé"/>
              <p:cNvSpPr/>
              <p:nvPr/>
            </p:nvSpPr>
            <p:spPr bwMode="auto">
              <a:xfrm>
                <a:off x="2682" y="2982"/>
                <a:ext cx="53" cy="30"/>
              </a:xfrm>
              <a:custGeom>
                <a:avLst/>
                <a:gdLst>
                  <a:gd name="T0" fmla="*/ 1 w 34"/>
                  <a:gd name="T1" fmla="*/ 0 h 19"/>
                  <a:gd name="T2" fmla="*/ 34 w 34"/>
                  <a:gd name="T3" fmla="*/ 17 h 19"/>
                  <a:gd name="T4" fmla="*/ 33 w 34"/>
                  <a:gd name="T5" fmla="*/ 19 h 19"/>
                  <a:gd name="T6" fmla="*/ 0 w 34"/>
                  <a:gd name="T7" fmla="*/ 2 h 19"/>
                  <a:gd name="T8" fmla="*/ 1 w 34"/>
                  <a:gd name="T9" fmla="*/ 0 h 19"/>
                </a:gdLst>
                <a:ahLst/>
                <a:cxnLst>
                  <a:cxn ang="0">
                    <a:pos x="T0" y="T1"/>
                  </a:cxn>
                  <a:cxn ang="0">
                    <a:pos x="T2" y="T3"/>
                  </a:cxn>
                  <a:cxn ang="0">
                    <a:pos x="T4" y="T5"/>
                  </a:cxn>
                  <a:cxn ang="0">
                    <a:pos x="T6" y="T7"/>
                  </a:cxn>
                  <a:cxn ang="0">
                    <a:pos x="T8" y="T9"/>
                  </a:cxn>
                </a:cxnLst>
                <a:rect l="0" t="0" r="r" b="b"/>
                <a:pathLst>
                  <a:path w="34" h="19">
                    <a:moveTo>
                      <a:pt x="1" y="0"/>
                    </a:moveTo>
                    <a:cubicBezTo>
                      <a:pt x="12" y="6"/>
                      <a:pt x="23" y="12"/>
                      <a:pt x="34" y="17"/>
                    </a:cubicBezTo>
                    <a:cubicBezTo>
                      <a:pt x="34" y="18"/>
                      <a:pt x="33" y="18"/>
                      <a:pt x="33" y="19"/>
                    </a:cubicBezTo>
                    <a:cubicBezTo>
                      <a:pt x="22" y="13"/>
                      <a:pt x="11" y="8"/>
                      <a:pt x="0" y="2"/>
                    </a:cubicBezTo>
                    <a:cubicBezTo>
                      <a:pt x="0" y="1"/>
                      <a:pt x="1"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7" name="işḻîḍé"/>
              <p:cNvSpPr/>
              <p:nvPr/>
            </p:nvSpPr>
            <p:spPr bwMode="auto">
              <a:xfrm>
                <a:off x="2679" y="2987"/>
                <a:ext cx="53" cy="30"/>
              </a:xfrm>
              <a:custGeom>
                <a:avLst/>
                <a:gdLst>
                  <a:gd name="T0" fmla="*/ 2 w 34"/>
                  <a:gd name="T1" fmla="*/ 0 h 19"/>
                  <a:gd name="T2" fmla="*/ 34 w 34"/>
                  <a:gd name="T3" fmla="*/ 17 h 19"/>
                  <a:gd name="T4" fmla="*/ 33 w 34"/>
                  <a:gd name="T5" fmla="*/ 19 h 19"/>
                  <a:gd name="T6" fmla="*/ 0 w 34"/>
                  <a:gd name="T7" fmla="*/ 2 h 19"/>
                  <a:gd name="T8" fmla="*/ 2 w 34"/>
                  <a:gd name="T9" fmla="*/ 0 h 19"/>
                </a:gdLst>
                <a:ahLst/>
                <a:cxnLst>
                  <a:cxn ang="0">
                    <a:pos x="T0" y="T1"/>
                  </a:cxn>
                  <a:cxn ang="0">
                    <a:pos x="T2" y="T3"/>
                  </a:cxn>
                  <a:cxn ang="0">
                    <a:pos x="T4" y="T5"/>
                  </a:cxn>
                  <a:cxn ang="0">
                    <a:pos x="T6" y="T7"/>
                  </a:cxn>
                  <a:cxn ang="0">
                    <a:pos x="T8" y="T9"/>
                  </a:cxn>
                </a:cxnLst>
                <a:rect l="0" t="0" r="r" b="b"/>
                <a:pathLst>
                  <a:path w="34" h="19">
                    <a:moveTo>
                      <a:pt x="2" y="0"/>
                    </a:moveTo>
                    <a:cubicBezTo>
                      <a:pt x="12" y="6"/>
                      <a:pt x="23" y="12"/>
                      <a:pt x="34" y="17"/>
                    </a:cubicBezTo>
                    <a:cubicBezTo>
                      <a:pt x="34" y="18"/>
                      <a:pt x="34" y="19"/>
                      <a:pt x="33" y="19"/>
                    </a:cubicBezTo>
                    <a:cubicBezTo>
                      <a:pt x="22" y="14"/>
                      <a:pt x="11" y="8"/>
                      <a:pt x="0" y="2"/>
                    </a:cubicBezTo>
                    <a:cubicBezTo>
                      <a:pt x="1" y="2"/>
                      <a:pt x="1" y="1"/>
                      <a:pt x="2"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8" name="iṩliḍè"/>
              <p:cNvSpPr/>
              <p:nvPr/>
            </p:nvSpPr>
            <p:spPr bwMode="auto">
              <a:xfrm>
                <a:off x="2677" y="2992"/>
                <a:ext cx="54" cy="29"/>
              </a:xfrm>
              <a:custGeom>
                <a:avLst/>
                <a:gdLst>
                  <a:gd name="T0" fmla="*/ 1 w 34"/>
                  <a:gd name="T1" fmla="*/ 0 h 19"/>
                  <a:gd name="T2" fmla="*/ 34 w 34"/>
                  <a:gd name="T3" fmla="*/ 17 h 19"/>
                  <a:gd name="T4" fmla="*/ 33 w 34"/>
                  <a:gd name="T5" fmla="*/ 19 h 19"/>
                  <a:gd name="T6" fmla="*/ 0 w 34"/>
                  <a:gd name="T7" fmla="*/ 2 h 19"/>
                  <a:gd name="T8" fmla="*/ 1 w 34"/>
                  <a:gd name="T9" fmla="*/ 0 h 19"/>
                </a:gdLst>
                <a:ahLst/>
                <a:cxnLst>
                  <a:cxn ang="0">
                    <a:pos x="T0" y="T1"/>
                  </a:cxn>
                  <a:cxn ang="0">
                    <a:pos x="T2" y="T3"/>
                  </a:cxn>
                  <a:cxn ang="0">
                    <a:pos x="T4" y="T5"/>
                  </a:cxn>
                  <a:cxn ang="0">
                    <a:pos x="T6" y="T7"/>
                  </a:cxn>
                  <a:cxn ang="0">
                    <a:pos x="T8" y="T9"/>
                  </a:cxn>
                </a:cxnLst>
                <a:rect l="0" t="0" r="r" b="b"/>
                <a:pathLst>
                  <a:path w="34" h="19">
                    <a:moveTo>
                      <a:pt x="1" y="0"/>
                    </a:moveTo>
                    <a:cubicBezTo>
                      <a:pt x="12" y="6"/>
                      <a:pt x="23" y="12"/>
                      <a:pt x="34" y="17"/>
                    </a:cubicBezTo>
                    <a:cubicBezTo>
                      <a:pt x="33" y="18"/>
                      <a:pt x="33" y="19"/>
                      <a:pt x="33" y="19"/>
                    </a:cubicBezTo>
                    <a:cubicBezTo>
                      <a:pt x="22" y="14"/>
                      <a:pt x="11" y="8"/>
                      <a:pt x="0" y="2"/>
                    </a:cubicBezTo>
                    <a:cubicBezTo>
                      <a:pt x="0" y="2"/>
                      <a:pt x="1"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9" name="ïṩḷíde"/>
              <p:cNvSpPr/>
              <p:nvPr/>
            </p:nvSpPr>
            <p:spPr bwMode="auto">
              <a:xfrm>
                <a:off x="2674" y="2998"/>
                <a:ext cx="53" cy="30"/>
              </a:xfrm>
              <a:custGeom>
                <a:avLst/>
                <a:gdLst>
                  <a:gd name="T0" fmla="*/ 1 w 34"/>
                  <a:gd name="T1" fmla="*/ 0 h 19"/>
                  <a:gd name="T2" fmla="*/ 34 w 34"/>
                  <a:gd name="T3" fmla="*/ 17 h 19"/>
                  <a:gd name="T4" fmla="*/ 33 w 34"/>
                  <a:gd name="T5" fmla="*/ 19 h 19"/>
                  <a:gd name="T6" fmla="*/ 0 w 34"/>
                  <a:gd name="T7" fmla="*/ 2 h 19"/>
                  <a:gd name="T8" fmla="*/ 1 w 34"/>
                  <a:gd name="T9" fmla="*/ 0 h 19"/>
                </a:gdLst>
                <a:ahLst/>
                <a:cxnLst>
                  <a:cxn ang="0">
                    <a:pos x="T0" y="T1"/>
                  </a:cxn>
                  <a:cxn ang="0">
                    <a:pos x="T2" y="T3"/>
                  </a:cxn>
                  <a:cxn ang="0">
                    <a:pos x="T4" y="T5"/>
                  </a:cxn>
                  <a:cxn ang="0">
                    <a:pos x="T6" y="T7"/>
                  </a:cxn>
                  <a:cxn ang="0">
                    <a:pos x="T8" y="T9"/>
                  </a:cxn>
                </a:cxnLst>
                <a:rect l="0" t="0" r="r" b="b"/>
                <a:pathLst>
                  <a:path w="34" h="19">
                    <a:moveTo>
                      <a:pt x="1" y="0"/>
                    </a:moveTo>
                    <a:cubicBezTo>
                      <a:pt x="12" y="5"/>
                      <a:pt x="23" y="11"/>
                      <a:pt x="34" y="17"/>
                    </a:cubicBezTo>
                    <a:cubicBezTo>
                      <a:pt x="34" y="17"/>
                      <a:pt x="33" y="18"/>
                      <a:pt x="33" y="19"/>
                    </a:cubicBezTo>
                    <a:cubicBezTo>
                      <a:pt x="22" y="13"/>
                      <a:pt x="11" y="7"/>
                      <a:pt x="0" y="2"/>
                    </a:cubicBezTo>
                    <a:cubicBezTo>
                      <a:pt x="1" y="1"/>
                      <a:pt x="1"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0" name="î$ḷídè"/>
              <p:cNvSpPr/>
              <p:nvPr/>
            </p:nvSpPr>
            <p:spPr bwMode="auto">
              <a:xfrm>
                <a:off x="2673" y="3003"/>
                <a:ext cx="53" cy="29"/>
              </a:xfrm>
              <a:custGeom>
                <a:avLst/>
                <a:gdLst>
                  <a:gd name="T0" fmla="*/ 1 w 34"/>
                  <a:gd name="T1" fmla="*/ 0 h 19"/>
                  <a:gd name="T2" fmla="*/ 34 w 34"/>
                  <a:gd name="T3" fmla="*/ 17 h 19"/>
                  <a:gd name="T4" fmla="*/ 32 w 34"/>
                  <a:gd name="T5" fmla="*/ 19 h 19"/>
                  <a:gd name="T6" fmla="*/ 0 w 34"/>
                  <a:gd name="T7" fmla="*/ 2 h 19"/>
                  <a:gd name="T8" fmla="*/ 1 w 34"/>
                  <a:gd name="T9" fmla="*/ 0 h 19"/>
                </a:gdLst>
                <a:ahLst/>
                <a:cxnLst>
                  <a:cxn ang="0">
                    <a:pos x="T0" y="T1"/>
                  </a:cxn>
                  <a:cxn ang="0">
                    <a:pos x="T2" y="T3"/>
                  </a:cxn>
                  <a:cxn ang="0">
                    <a:pos x="T4" y="T5"/>
                  </a:cxn>
                  <a:cxn ang="0">
                    <a:pos x="T6" y="T7"/>
                  </a:cxn>
                  <a:cxn ang="0">
                    <a:pos x="T8" y="T9"/>
                  </a:cxn>
                </a:cxnLst>
                <a:rect l="0" t="0" r="r" b="b"/>
                <a:pathLst>
                  <a:path w="34" h="19">
                    <a:moveTo>
                      <a:pt x="1" y="0"/>
                    </a:moveTo>
                    <a:cubicBezTo>
                      <a:pt x="12" y="5"/>
                      <a:pt x="23" y="11"/>
                      <a:pt x="34" y="17"/>
                    </a:cubicBezTo>
                    <a:cubicBezTo>
                      <a:pt x="33" y="17"/>
                      <a:pt x="33" y="18"/>
                      <a:pt x="32" y="19"/>
                    </a:cubicBezTo>
                    <a:cubicBezTo>
                      <a:pt x="22" y="13"/>
                      <a:pt x="11" y="7"/>
                      <a:pt x="0" y="2"/>
                    </a:cubicBezTo>
                    <a:cubicBezTo>
                      <a:pt x="0" y="1"/>
                      <a:pt x="0"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1" name="ïş1ïḋè"/>
              <p:cNvSpPr/>
              <p:nvPr/>
            </p:nvSpPr>
            <p:spPr bwMode="auto">
              <a:xfrm>
                <a:off x="2681" y="2976"/>
                <a:ext cx="104" cy="80"/>
              </a:xfrm>
              <a:custGeom>
                <a:avLst/>
                <a:gdLst>
                  <a:gd name="T0" fmla="*/ 25 w 67"/>
                  <a:gd name="T1" fmla="*/ 0 h 51"/>
                  <a:gd name="T2" fmla="*/ 0 w 67"/>
                  <a:gd name="T3" fmla="*/ 51 h 51"/>
                  <a:gd name="T4" fmla="*/ 67 w 67"/>
                  <a:gd name="T5" fmla="*/ 22 h 51"/>
                  <a:gd name="T6" fmla="*/ 25 w 67"/>
                  <a:gd name="T7" fmla="*/ 0 h 51"/>
                </a:gdLst>
                <a:ahLst/>
                <a:cxnLst>
                  <a:cxn ang="0">
                    <a:pos x="T0" y="T1"/>
                  </a:cxn>
                  <a:cxn ang="0">
                    <a:pos x="T2" y="T3"/>
                  </a:cxn>
                  <a:cxn ang="0">
                    <a:pos x="T4" y="T5"/>
                  </a:cxn>
                  <a:cxn ang="0">
                    <a:pos x="T6" y="T7"/>
                  </a:cxn>
                </a:cxnLst>
                <a:rect l="0" t="0" r="r" b="b"/>
                <a:pathLst>
                  <a:path w="67" h="51">
                    <a:moveTo>
                      <a:pt x="25" y="0"/>
                    </a:moveTo>
                    <a:cubicBezTo>
                      <a:pt x="17" y="28"/>
                      <a:pt x="10" y="40"/>
                      <a:pt x="0" y="51"/>
                    </a:cubicBezTo>
                    <a:cubicBezTo>
                      <a:pt x="22" y="41"/>
                      <a:pt x="45" y="32"/>
                      <a:pt x="67" y="22"/>
                    </a:cubicBezTo>
                    <a:cubicBezTo>
                      <a:pt x="54" y="22"/>
                      <a:pt x="44" y="16"/>
                      <a:pt x="25" y="0"/>
                    </a:cubicBezTo>
                    <a:close/>
                  </a:path>
                </a:pathLst>
              </a:custGeom>
              <a:solidFill>
                <a:srgbClr val="A5BB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2" name="íṩḷîḓè"/>
              <p:cNvSpPr/>
              <p:nvPr/>
            </p:nvSpPr>
            <p:spPr bwMode="auto">
              <a:xfrm>
                <a:off x="2702" y="2690"/>
                <a:ext cx="124" cy="73"/>
              </a:xfrm>
              <a:custGeom>
                <a:avLst/>
                <a:gdLst>
                  <a:gd name="T0" fmla="*/ 5 w 79"/>
                  <a:gd name="T1" fmla="*/ 0 h 47"/>
                  <a:gd name="T2" fmla="*/ 42 w 79"/>
                  <a:gd name="T3" fmla="*/ 19 h 47"/>
                  <a:gd name="T4" fmla="*/ 79 w 79"/>
                  <a:gd name="T5" fmla="*/ 38 h 47"/>
                  <a:gd name="T6" fmla="*/ 74 w 79"/>
                  <a:gd name="T7" fmla="*/ 47 h 47"/>
                  <a:gd name="T8" fmla="*/ 37 w 79"/>
                  <a:gd name="T9" fmla="*/ 28 h 47"/>
                  <a:gd name="T10" fmla="*/ 0 w 79"/>
                  <a:gd name="T11" fmla="*/ 9 h 47"/>
                  <a:gd name="T12" fmla="*/ 5 w 79"/>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79" h="47">
                    <a:moveTo>
                      <a:pt x="5" y="0"/>
                    </a:moveTo>
                    <a:cubicBezTo>
                      <a:pt x="17" y="6"/>
                      <a:pt x="29" y="12"/>
                      <a:pt x="42" y="19"/>
                    </a:cubicBezTo>
                    <a:cubicBezTo>
                      <a:pt x="54" y="25"/>
                      <a:pt x="67" y="32"/>
                      <a:pt x="79" y="38"/>
                    </a:cubicBezTo>
                    <a:cubicBezTo>
                      <a:pt x="78" y="41"/>
                      <a:pt x="76" y="44"/>
                      <a:pt x="74" y="47"/>
                    </a:cubicBezTo>
                    <a:cubicBezTo>
                      <a:pt x="62" y="41"/>
                      <a:pt x="50" y="35"/>
                      <a:pt x="37" y="28"/>
                    </a:cubicBezTo>
                    <a:cubicBezTo>
                      <a:pt x="25" y="22"/>
                      <a:pt x="12" y="15"/>
                      <a:pt x="0" y="9"/>
                    </a:cubicBezTo>
                    <a:cubicBezTo>
                      <a:pt x="1" y="6"/>
                      <a:pt x="3" y="3"/>
                      <a:pt x="5"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3" name="íšḷîďe"/>
              <p:cNvSpPr/>
              <p:nvPr/>
            </p:nvSpPr>
            <p:spPr bwMode="auto">
              <a:xfrm>
                <a:off x="2762" y="2832"/>
                <a:ext cx="31" cy="38"/>
              </a:xfrm>
              <a:custGeom>
                <a:avLst/>
                <a:gdLst>
                  <a:gd name="T0" fmla="*/ 10 w 20"/>
                  <a:gd name="T1" fmla="*/ 24 h 24"/>
                  <a:gd name="T2" fmla="*/ 20 w 20"/>
                  <a:gd name="T3" fmla="*/ 4 h 24"/>
                  <a:gd name="T4" fmla="*/ 0 w 20"/>
                  <a:gd name="T5" fmla="*/ 3 h 24"/>
                  <a:gd name="T6" fmla="*/ 10 w 20"/>
                  <a:gd name="T7" fmla="*/ 24 h 24"/>
                </a:gdLst>
                <a:ahLst/>
                <a:cxnLst>
                  <a:cxn ang="0">
                    <a:pos x="T0" y="T1"/>
                  </a:cxn>
                  <a:cxn ang="0">
                    <a:pos x="T2" y="T3"/>
                  </a:cxn>
                  <a:cxn ang="0">
                    <a:pos x="T4" y="T5"/>
                  </a:cxn>
                  <a:cxn ang="0">
                    <a:pos x="T6" y="T7"/>
                  </a:cxn>
                </a:cxnLst>
                <a:rect l="0" t="0" r="r" b="b"/>
                <a:pathLst>
                  <a:path w="20" h="24">
                    <a:moveTo>
                      <a:pt x="10" y="24"/>
                    </a:moveTo>
                    <a:cubicBezTo>
                      <a:pt x="13" y="17"/>
                      <a:pt x="17" y="10"/>
                      <a:pt x="20" y="4"/>
                    </a:cubicBezTo>
                    <a:cubicBezTo>
                      <a:pt x="14" y="0"/>
                      <a:pt x="6" y="0"/>
                      <a:pt x="0" y="3"/>
                    </a:cubicBezTo>
                    <a:cubicBezTo>
                      <a:pt x="4" y="10"/>
                      <a:pt x="7" y="17"/>
                      <a:pt x="10" y="24"/>
                    </a:cubicBezTo>
                    <a:close/>
                  </a:path>
                </a:pathLst>
              </a:custGeom>
              <a:solidFill>
                <a:srgbClr val="F380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4" name="í$ľîḑè"/>
              <p:cNvSpPr/>
              <p:nvPr/>
            </p:nvSpPr>
            <p:spPr bwMode="auto">
              <a:xfrm>
                <a:off x="2777" y="2838"/>
                <a:ext cx="38" cy="64"/>
              </a:xfrm>
              <a:custGeom>
                <a:avLst/>
                <a:gdLst>
                  <a:gd name="T0" fmla="*/ 10 w 24"/>
                  <a:gd name="T1" fmla="*/ 0 h 41"/>
                  <a:gd name="T2" fmla="*/ 0 w 24"/>
                  <a:gd name="T3" fmla="*/ 20 h 41"/>
                  <a:gd name="T4" fmla="*/ 8 w 24"/>
                  <a:gd name="T5" fmla="*/ 41 h 41"/>
                  <a:gd name="T6" fmla="*/ 18 w 24"/>
                  <a:gd name="T7" fmla="*/ 33 h 41"/>
                  <a:gd name="T8" fmla="*/ 22 w 24"/>
                  <a:gd name="T9" fmla="*/ 26 h 41"/>
                  <a:gd name="T10" fmla="*/ 13 w 24"/>
                  <a:gd name="T11" fmla="*/ 1 h 41"/>
                  <a:gd name="T12" fmla="*/ 10 w 24"/>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24" h="41">
                    <a:moveTo>
                      <a:pt x="10" y="0"/>
                    </a:moveTo>
                    <a:cubicBezTo>
                      <a:pt x="7" y="6"/>
                      <a:pt x="3" y="13"/>
                      <a:pt x="0" y="20"/>
                    </a:cubicBezTo>
                    <a:cubicBezTo>
                      <a:pt x="3" y="27"/>
                      <a:pt x="5" y="34"/>
                      <a:pt x="8" y="41"/>
                    </a:cubicBezTo>
                    <a:cubicBezTo>
                      <a:pt x="12" y="39"/>
                      <a:pt x="16" y="37"/>
                      <a:pt x="18" y="33"/>
                    </a:cubicBezTo>
                    <a:cubicBezTo>
                      <a:pt x="20" y="31"/>
                      <a:pt x="21" y="28"/>
                      <a:pt x="22" y="26"/>
                    </a:cubicBezTo>
                    <a:cubicBezTo>
                      <a:pt x="24" y="17"/>
                      <a:pt x="21" y="7"/>
                      <a:pt x="13" y="1"/>
                    </a:cubicBezTo>
                    <a:cubicBezTo>
                      <a:pt x="12" y="1"/>
                      <a:pt x="11" y="0"/>
                      <a:pt x="10" y="0"/>
                    </a:cubicBezTo>
                    <a:close/>
                  </a:path>
                </a:pathLst>
              </a:custGeom>
              <a:solidFill>
                <a:srgbClr val="FFC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5" name="iš1ïďê"/>
              <p:cNvSpPr/>
              <p:nvPr/>
            </p:nvSpPr>
            <p:spPr bwMode="auto">
              <a:xfrm>
                <a:off x="2615" y="2751"/>
                <a:ext cx="133" cy="72"/>
              </a:xfrm>
              <a:custGeom>
                <a:avLst/>
                <a:gdLst>
                  <a:gd name="T0" fmla="*/ 2 w 85"/>
                  <a:gd name="T1" fmla="*/ 0 h 46"/>
                  <a:gd name="T2" fmla="*/ 43 w 85"/>
                  <a:gd name="T3" fmla="*/ 22 h 46"/>
                  <a:gd name="T4" fmla="*/ 85 w 85"/>
                  <a:gd name="T5" fmla="*/ 44 h 46"/>
                  <a:gd name="T6" fmla="*/ 84 w 85"/>
                  <a:gd name="T7" fmla="*/ 46 h 46"/>
                  <a:gd name="T8" fmla="*/ 42 w 85"/>
                  <a:gd name="T9" fmla="*/ 24 h 46"/>
                  <a:gd name="T10" fmla="*/ 0 w 85"/>
                  <a:gd name="T11" fmla="*/ 2 h 46"/>
                  <a:gd name="T12" fmla="*/ 2 w 85"/>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85" h="46">
                    <a:moveTo>
                      <a:pt x="2" y="0"/>
                    </a:moveTo>
                    <a:cubicBezTo>
                      <a:pt x="15" y="8"/>
                      <a:pt x="29" y="15"/>
                      <a:pt x="43" y="22"/>
                    </a:cubicBezTo>
                    <a:cubicBezTo>
                      <a:pt x="57" y="29"/>
                      <a:pt x="71" y="37"/>
                      <a:pt x="85" y="44"/>
                    </a:cubicBezTo>
                    <a:cubicBezTo>
                      <a:pt x="85" y="45"/>
                      <a:pt x="85" y="45"/>
                      <a:pt x="84" y="46"/>
                    </a:cubicBezTo>
                    <a:cubicBezTo>
                      <a:pt x="70" y="39"/>
                      <a:pt x="56" y="31"/>
                      <a:pt x="42" y="24"/>
                    </a:cubicBezTo>
                    <a:cubicBezTo>
                      <a:pt x="28" y="17"/>
                      <a:pt x="14" y="10"/>
                      <a:pt x="0" y="2"/>
                    </a:cubicBezTo>
                    <a:cubicBezTo>
                      <a:pt x="1" y="2"/>
                      <a:pt x="1" y="1"/>
                      <a:pt x="2"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6" name="ïṧḻîḓè"/>
              <p:cNvSpPr/>
              <p:nvPr/>
            </p:nvSpPr>
            <p:spPr bwMode="auto">
              <a:xfrm>
                <a:off x="2613" y="2755"/>
                <a:ext cx="133" cy="72"/>
              </a:xfrm>
              <a:custGeom>
                <a:avLst/>
                <a:gdLst>
                  <a:gd name="T0" fmla="*/ 1 w 85"/>
                  <a:gd name="T1" fmla="*/ 0 h 46"/>
                  <a:gd name="T2" fmla="*/ 43 w 85"/>
                  <a:gd name="T3" fmla="*/ 22 h 46"/>
                  <a:gd name="T4" fmla="*/ 85 w 85"/>
                  <a:gd name="T5" fmla="*/ 44 h 46"/>
                  <a:gd name="T6" fmla="*/ 84 w 85"/>
                  <a:gd name="T7" fmla="*/ 46 h 46"/>
                  <a:gd name="T8" fmla="*/ 42 w 85"/>
                  <a:gd name="T9" fmla="*/ 24 h 46"/>
                  <a:gd name="T10" fmla="*/ 0 w 85"/>
                  <a:gd name="T11" fmla="*/ 2 h 46"/>
                  <a:gd name="T12" fmla="*/ 1 w 85"/>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85" h="46">
                    <a:moveTo>
                      <a:pt x="1" y="0"/>
                    </a:moveTo>
                    <a:cubicBezTo>
                      <a:pt x="15" y="8"/>
                      <a:pt x="29" y="15"/>
                      <a:pt x="43" y="22"/>
                    </a:cubicBezTo>
                    <a:cubicBezTo>
                      <a:pt x="57" y="29"/>
                      <a:pt x="71" y="37"/>
                      <a:pt x="85" y="44"/>
                    </a:cubicBezTo>
                    <a:cubicBezTo>
                      <a:pt x="84" y="45"/>
                      <a:pt x="84" y="45"/>
                      <a:pt x="84" y="46"/>
                    </a:cubicBezTo>
                    <a:cubicBezTo>
                      <a:pt x="70" y="39"/>
                      <a:pt x="56" y="31"/>
                      <a:pt x="42" y="24"/>
                    </a:cubicBezTo>
                    <a:cubicBezTo>
                      <a:pt x="28" y="17"/>
                      <a:pt x="14" y="10"/>
                      <a:pt x="0" y="2"/>
                    </a:cubicBezTo>
                    <a:cubicBezTo>
                      <a:pt x="0" y="2"/>
                      <a:pt x="1"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7" name="íṡlïḑê"/>
              <p:cNvSpPr/>
              <p:nvPr/>
            </p:nvSpPr>
            <p:spPr bwMode="auto">
              <a:xfrm>
                <a:off x="2610" y="2762"/>
                <a:ext cx="133" cy="70"/>
              </a:xfrm>
              <a:custGeom>
                <a:avLst/>
                <a:gdLst>
                  <a:gd name="T0" fmla="*/ 1 w 85"/>
                  <a:gd name="T1" fmla="*/ 0 h 45"/>
                  <a:gd name="T2" fmla="*/ 43 w 85"/>
                  <a:gd name="T3" fmla="*/ 21 h 45"/>
                  <a:gd name="T4" fmla="*/ 85 w 85"/>
                  <a:gd name="T5" fmla="*/ 43 h 45"/>
                  <a:gd name="T6" fmla="*/ 84 w 85"/>
                  <a:gd name="T7" fmla="*/ 45 h 45"/>
                  <a:gd name="T8" fmla="*/ 42 w 85"/>
                  <a:gd name="T9" fmla="*/ 23 h 45"/>
                  <a:gd name="T10" fmla="*/ 0 w 85"/>
                  <a:gd name="T11" fmla="*/ 2 h 45"/>
                  <a:gd name="T12" fmla="*/ 1 w 85"/>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85" h="45">
                    <a:moveTo>
                      <a:pt x="1" y="0"/>
                    </a:moveTo>
                    <a:cubicBezTo>
                      <a:pt x="15" y="7"/>
                      <a:pt x="29" y="14"/>
                      <a:pt x="43" y="21"/>
                    </a:cubicBezTo>
                    <a:cubicBezTo>
                      <a:pt x="57" y="29"/>
                      <a:pt x="71" y="36"/>
                      <a:pt x="85" y="43"/>
                    </a:cubicBezTo>
                    <a:cubicBezTo>
                      <a:pt x="85" y="44"/>
                      <a:pt x="84" y="44"/>
                      <a:pt x="84" y="45"/>
                    </a:cubicBezTo>
                    <a:cubicBezTo>
                      <a:pt x="70" y="38"/>
                      <a:pt x="56" y="31"/>
                      <a:pt x="42" y="23"/>
                    </a:cubicBezTo>
                    <a:cubicBezTo>
                      <a:pt x="28" y="16"/>
                      <a:pt x="14" y="9"/>
                      <a:pt x="0" y="2"/>
                    </a:cubicBezTo>
                    <a:cubicBezTo>
                      <a:pt x="1" y="1"/>
                      <a:pt x="1"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8" name="îṡḷíďe"/>
              <p:cNvSpPr/>
              <p:nvPr/>
            </p:nvSpPr>
            <p:spPr bwMode="auto">
              <a:xfrm>
                <a:off x="2609" y="2766"/>
                <a:ext cx="133" cy="71"/>
              </a:xfrm>
              <a:custGeom>
                <a:avLst/>
                <a:gdLst>
                  <a:gd name="T0" fmla="*/ 1 w 85"/>
                  <a:gd name="T1" fmla="*/ 0 h 45"/>
                  <a:gd name="T2" fmla="*/ 43 w 85"/>
                  <a:gd name="T3" fmla="*/ 21 h 45"/>
                  <a:gd name="T4" fmla="*/ 85 w 85"/>
                  <a:gd name="T5" fmla="*/ 43 h 45"/>
                  <a:gd name="T6" fmla="*/ 84 w 85"/>
                  <a:gd name="T7" fmla="*/ 45 h 45"/>
                  <a:gd name="T8" fmla="*/ 42 w 85"/>
                  <a:gd name="T9" fmla="*/ 23 h 45"/>
                  <a:gd name="T10" fmla="*/ 0 w 85"/>
                  <a:gd name="T11" fmla="*/ 2 h 45"/>
                  <a:gd name="T12" fmla="*/ 1 w 85"/>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85" h="45">
                    <a:moveTo>
                      <a:pt x="1" y="0"/>
                    </a:moveTo>
                    <a:cubicBezTo>
                      <a:pt x="15" y="7"/>
                      <a:pt x="29" y="14"/>
                      <a:pt x="43" y="21"/>
                    </a:cubicBezTo>
                    <a:cubicBezTo>
                      <a:pt x="57" y="29"/>
                      <a:pt x="71" y="36"/>
                      <a:pt x="85" y="43"/>
                    </a:cubicBezTo>
                    <a:cubicBezTo>
                      <a:pt x="84" y="44"/>
                      <a:pt x="84" y="45"/>
                      <a:pt x="84" y="45"/>
                    </a:cubicBezTo>
                    <a:cubicBezTo>
                      <a:pt x="70" y="38"/>
                      <a:pt x="56" y="31"/>
                      <a:pt x="42" y="23"/>
                    </a:cubicBezTo>
                    <a:cubicBezTo>
                      <a:pt x="28" y="16"/>
                      <a:pt x="14" y="9"/>
                      <a:pt x="0" y="2"/>
                    </a:cubicBezTo>
                    <a:cubicBezTo>
                      <a:pt x="0" y="1"/>
                      <a:pt x="0"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9" name="íslîḋê"/>
              <p:cNvSpPr/>
              <p:nvPr/>
            </p:nvSpPr>
            <p:spPr bwMode="auto">
              <a:xfrm>
                <a:off x="2605" y="2771"/>
                <a:ext cx="133" cy="70"/>
              </a:xfrm>
              <a:custGeom>
                <a:avLst/>
                <a:gdLst>
                  <a:gd name="T0" fmla="*/ 1 w 85"/>
                  <a:gd name="T1" fmla="*/ 0 h 45"/>
                  <a:gd name="T2" fmla="*/ 43 w 85"/>
                  <a:gd name="T3" fmla="*/ 22 h 45"/>
                  <a:gd name="T4" fmla="*/ 85 w 85"/>
                  <a:gd name="T5" fmla="*/ 43 h 45"/>
                  <a:gd name="T6" fmla="*/ 84 w 85"/>
                  <a:gd name="T7" fmla="*/ 45 h 45"/>
                  <a:gd name="T8" fmla="*/ 42 w 85"/>
                  <a:gd name="T9" fmla="*/ 24 h 45"/>
                  <a:gd name="T10" fmla="*/ 0 w 85"/>
                  <a:gd name="T11" fmla="*/ 2 h 45"/>
                  <a:gd name="T12" fmla="*/ 1 w 85"/>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85" h="45">
                    <a:moveTo>
                      <a:pt x="1" y="0"/>
                    </a:moveTo>
                    <a:cubicBezTo>
                      <a:pt x="15" y="7"/>
                      <a:pt x="29" y="14"/>
                      <a:pt x="43" y="22"/>
                    </a:cubicBezTo>
                    <a:cubicBezTo>
                      <a:pt x="57" y="29"/>
                      <a:pt x="71" y="36"/>
                      <a:pt x="85" y="43"/>
                    </a:cubicBezTo>
                    <a:cubicBezTo>
                      <a:pt x="85" y="44"/>
                      <a:pt x="84" y="45"/>
                      <a:pt x="84" y="45"/>
                    </a:cubicBezTo>
                    <a:cubicBezTo>
                      <a:pt x="70" y="38"/>
                      <a:pt x="56" y="31"/>
                      <a:pt x="42" y="24"/>
                    </a:cubicBezTo>
                    <a:cubicBezTo>
                      <a:pt x="28" y="16"/>
                      <a:pt x="14" y="9"/>
                      <a:pt x="0" y="2"/>
                    </a:cubicBezTo>
                    <a:cubicBezTo>
                      <a:pt x="0" y="1"/>
                      <a:pt x="1"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0" name="ïṩľïḑè"/>
              <p:cNvSpPr/>
              <p:nvPr/>
            </p:nvSpPr>
            <p:spPr bwMode="auto">
              <a:xfrm>
                <a:off x="2604" y="2776"/>
                <a:ext cx="131" cy="72"/>
              </a:xfrm>
              <a:custGeom>
                <a:avLst/>
                <a:gdLst>
                  <a:gd name="T0" fmla="*/ 1 w 84"/>
                  <a:gd name="T1" fmla="*/ 0 h 46"/>
                  <a:gd name="T2" fmla="*/ 42 w 84"/>
                  <a:gd name="T3" fmla="*/ 22 h 46"/>
                  <a:gd name="T4" fmla="*/ 84 w 84"/>
                  <a:gd name="T5" fmla="*/ 43 h 46"/>
                  <a:gd name="T6" fmla="*/ 83 w 84"/>
                  <a:gd name="T7" fmla="*/ 46 h 46"/>
                  <a:gd name="T8" fmla="*/ 41 w 84"/>
                  <a:gd name="T9" fmla="*/ 24 h 46"/>
                  <a:gd name="T10" fmla="*/ 0 w 84"/>
                  <a:gd name="T11" fmla="*/ 2 h 46"/>
                  <a:gd name="T12" fmla="*/ 1 w 84"/>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84" h="46">
                    <a:moveTo>
                      <a:pt x="1" y="0"/>
                    </a:moveTo>
                    <a:cubicBezTo>
                      <a:pt x="15" y="7"/>
                      <a:pt x="28" y="14"/>
                      <a:pt x="42" y="22"/>
                    </a:cubicBezTo>
                    <a:cubicBezTo>
                      <a:pt x="56" y="29"/>
                      <a:pt x="70" y="36"/>
                      <a:pt x="84" y="43"/>
                    </a:cubicBezTo>
                    <a:cubicBezTo>
                      <a:pt x="84" y="44"/>
                      <a:pt x="84" y="45"/>
                      <a:pt x="83" y="46"/>
                    </a:cubicBezTo>
                    <a:cubicBezTo>
                      <a:pt x="69" y="38"/>
                      <a:pt x="55" y="31"/>
                      <a:pt x="41" y="24"/>
                    </a:cubicBezTo>
                    <a:cubicBezTo>
                      <a:pt x="27" y="17"/>
                      <a:pt x="13" y="9"/>
                      <a:pt x="0" y="2"/>
                    </a:cubicBezTo>
                    <a:cubicBezTo>
                      <a:pt x="0" y="1"/>
                      <a:pt x="0"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1" name="iṥľïḓê"/>
              <p:cNvSpPr/>
              <p:nvPr/>
            </p:nvSpPr>
            <p:spPr bwMode="auto">
              <a:xfrm>
                <a:off x="2601" y="2780"/>
                <a:ext cx="133" cy="72"/>
              </a:xfrm>
              <a:custGeom>
                <a:avLst/>
                <a:gdLst>
                  <a:gd name="T0" fmla="*/ 1 w 85"/>
                  <a:gd name="T1" fmla="*/ 0 h 46"/>
                  <a:gd name="T2" fmla="*/ 43 w 85"/>
                  <a:gd name="T3" fmla="*/ 22 h 46"/>
                  <a:gd name="T4" fmla="*/ 85 w 85"/>
                  <a:gd name="T5" fmla="*/ 44 h 46"/>
                  <a:gd name="T6" fmla="*/ 84 w 85"/>
                  <a:gd name="T7" fmla="*/ 46 h 46"/>
                  <a:gd name="T8" fmla="*/ 42 w 85"/>
                  <a:gd name="T9" fmla="*/ 24 h 46"/>
                  <a:gd name="T10" fmla="*/ 0 w 85"/>
                  <a:gd name="T11" fmla="*/ 2 h 46"/>
                  <a:gd name="T12" fmla="*/ 1 w 85"/>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85" h="46">
                    <a:moveTo>
                      <a:pt x="1" y="0"/>
                    </a:moveTo>
                    <a:cubicBezTo>
                      <a:pt x="15" y="7"/>
                      <a:pt x="29" y="15"/>
                      <a:pt x="43" y="22"/>
                    </a:cubicBezTo>
                    <a:cubicBezTo>
                      <a:pt x="57" y="29"/>
                      <a:pt x="71" y="36"/>
                      <a:pt x="85" y="44"/>
                    </a:cubicBezTo>
                    <a:cubicBezTo>
                      <a:pt x="84" y="44"/>
                      <a:pt x="84" y="45"/>
                      <a:pt x="84" y="46"/>
                    </a:cubicBezTo>
                    <a:cubicBezTo>
                      <a:pt x="70" y="38"/>
                      <a:pt x="56" y="31"/>
                      <a:pt x="42" y="24"/>
                    </a:cubicBezTo>
                    <a:cubicBezTo>
                      <a:pt x="28" y="17"/>
                      <a:pt x="14" y="9"/>
                      <a:pt x="0" y="2"/>
                    </a:cubicBezTo>
                    <a:cubicBezTo>
                      <a:pt x="0" y="1"/>
                      <a:pt x="1"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2" name="íŝ1ídé"/>
              <p:cNvSpPr/>
              <p:nvPr/>
            </p:nvSpPr>
            <p:spPr bwMode="auto">
              <a:xfrm>
                <a:off x="2598" y="2785"/>
                <a:ext cx="133" cy="72"/>
              </a:xfrm>
              <a:custGeom>
                <a:avLst/>
                <a:gdLst>
                  <a:gd name="T0" fmla="*/ 1 w 85"/>
                  <a:gd name="T1" fmla="*/ 0 h 46"/>
                  <a:gd name="T2" fmla="*/ 43 w 85"/>
                  <a:gd name="T3" fmla="*/ 22 h 46"/>
                  <a:gd name="T4" fmla="*/ 85 w 85"/>
                  <a:gd name="T5" fmla="*/ 44 h 46"/>
                  <a:gd name="T6" fmla="*/ 84 w 85"/>
                  <a:gd name="T7" fmla="*/ 46 h 46"/>
                  <a:gd name="T8" fmla="*/ 42 w 85"/>
                  <a:gd name="T9" fmla="*/ 24 h 46"/>
                  <a:gd name="T10" fmla="*/ 0 w 85"/>
                  <a:gd name="T11" fmla="*/ 2 h 46"/>
                  <a:gd name="T12" fmla="*/ 1 w 85"/>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85" h="46">
                    <a:moveTo>
                      <a:pt x="1" y="0"/>
                    </a:moveTo>
                    <a:cubicBezTo>
                      <a:pt x="15" y="7"/>
                      <a:pt x="29" y="15"/>
                      <a:pt x="43" y="22"/>
                    </a:cubicBezTo>
                    <a:cubicBezTo>
                      <a:pt x="57" y="29"/>
                      <a:pt x="71" y="37"/>
                      <a:pt x="85" y="44"/>
                    </a:cubicBezTo>
                    <a:cubicBezTo>
                      <a:pt x="85" y="44"/>
                      <a:pt x="85" y="45"/>
                      <a:pt x="84" y="46"/>
                    </a:cubicBezTo>
                    <a:cubicBezTo>
                      <a:pt x="70" y="39"/>
                      <a:pt x="56" y="31"/>
                      <a:pt x="42" y="24"/>
                    </a:cubicBezTo>
                    <a:cubicBezTo>
                      <a:pt x="28" y="17"/>
                      <a:pt x="14" y="10"/>
                      <a:pt x="0" y="2"/>
                    </a:cubicBezTo>
                    <a:cubicBezTo>
                      <a:pt x="1" y="2"/>
                      <a:pt x="1"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3" name="ïśļíďè"/>
              <p:cNvSpPr/>
              <p:nvPr/>
            </p:nvSpPr>
            <p:spPr bwMode="auto">
              <a:xfrm>
                <a:off x="2596" y="2790"/>
                <a:ext cx="133" cy="72"/>
              </a:xfrm>
              <a:custGeom>
                <a:avLst/>
                <a:gdLst>
                  <a:gd name="T0" fmla="*/ 1 w 85"/>
                  <a:gd name="T1" fmla="*/ 0 h 46"/>
                  <a:gd name="T2" fmla="*/ 43 w 85"/>
                  <a:gd name="T3" fmla="*/ 22 h 46"/>
                  <a:gd name="T4" fmla="*/ 85 w 85"/>
                  <a:gd name="T5" fmla="*/ 44 h 46"/>
                  <a:gd name="T6" fmla="*/ 84 w 85"/>
                  <a:gd name="T7" fmla="*/ 46 h 46"/>
                  <a:gd name="T8" fmla="*/ 42 w 85"/>
                  <a:gd name="T9" fmla="*/ 24 h 46"/>
                  <a:gd name="T10" fmla="*/ 0 w 85"/>
                  <a:gd name="T11" fmla="*/ 2 h 46"/>
                  <a:gd name="T12" fmla="*/ 1 w 85"/>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85" h="46">
                    <a:moveTo>
                      <a:pt x="1" y="0"/>
                    </a:moveTo>
                    <a:cubicBezTo>
                      <a:pt x="15" y="8"/>
                      <a:pt x="29" y="15"/>
                      <a:pt x="43" y="22"/>
                    </a:cubicBezTo>
                    <a:cubicBezTo>
                      <a:pt x="57" y="29"/>
                      <a:pt x="71" y="37"/>
                      <a:pt x="85" y="44"/>
                    </a:cubicBezTo>
                    <a:cubicBezTo>
                      <a:pt x="84" y="45"/>
                      <a:pt x="84" y="45"/>
                      <a:pt x="84" y="46"/>
                    </a:cubicBezTo>
                    <a:cubicBezTo>
                      <a:pt x="70" y="39"/>
                      <a:pt x="56" y="31"/>
                      <a:pt x="42" y="24"/>
                    </a:cubicBezTo>
                    <a:cubicBezTo>
                      <a:pt x="28" y="17"/>
                      <a:pt x="14" y="10"/>
                      <a:pt x="0" y="2"/>
                    </a:cubicBezTo>
                    <a:cubicBezTo>
                      <a:pt x="0" y="2"/>
                      <a:pt x="0" y="1"/>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4" name="îṧḻïḍê"/>
              <p:cNvSpPr/>
              <p:nvPr/>
            </p:nvSpPr>
            <p:spPr bwMode="auto">
              <a:xfrm>
                <a:off x="2593" y="2796"/>
                <a:ext cx="133" cy="70"/>
              </a:xfrm>
              <a:custGeom>
                <a:avLst/>
                <a:gdLst>
                  <a:gd name="T0" fmla="*/ 1 w 85"/>
                  <a:gd name="T1" fmla="*/ 0 h 45"/>
                  <a:gd name="T2" fmla="*/ 43 w 85"/>
                  <a:gd name="T3" fmla="*/ 21 h 45"/>
                  <a:gd name="T4" fmla="*/ 85 w 85"/>
                  <a:gd name="T5" fmla="*/ 43 h 45"/>
                  <a:gd name="T6" fmla="*/ 84 w 85"/>
                  <a:gd name="T7" fmla="*/ 45 h 45"/>
                  <a:gd name="T8" fmla="*/ 42 w 85"/>
                  <a:gd name="T9" fmla="*/ 23 h 45"/>
                  <a:gd name="T10" fmla="*/ 0 w 85"/>
                  <a:gd name="T11" fmla="*/ 2 h 45"/>
                  <a:gd name="T12" fmla="*/ 1 w 85"/>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85" h="45">
                    <a:moveTo>
                      <a:pt x="1" y="0"/>
                    </a:moveTo>
                    <a:cubicBezTo>
                      <a:pt x="15" y="7"/>
                      <a:pt x="29" y="14"/>
                      <a:pt x="43" y="21"/>
                    </a:cubicBezTo>
                    <a:cubicBezTo>
                      <a:pt x="57" y="29"/>
                      <a:pt x="71" y="36"/>
                      <a:pt x="85" y="43"/>
                    </a:cubicBezTo>
                    <a:cubicBezTo>
                      <a:pt x="85" y="44"/>
                      <a:pt x="84" y="44"/>
                      <a:pt x="84" y="45"/>
                    </a:cubicBezTo>
                    <a:cubicBezTo>
                      <a:pt x="70" y="38"/>
                      <a:pt x="56" y="31"/>
                      <a:pt x="42" y="23"/>
                    </a:cubicBezTo>
                    <a:cubicBezTo>
                      <a:pt x="28" y="16"/>
                      <a:pt x="14" y="9"/>
                      <a:pt x="0" y="2"/>
                    </a:cubicBezTo>
                    <a:cubicBezTo>
                      <a:pt x="0" y="1"/>
                      <a:pt x="1"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5" name="îśļïḓè"/>
              <p:cNvSpPr/>
              <p:nvPr/>
            </p:nvSpPr>
            <p:spPr bwMode="auto">
              <a:xfrm>
                <a:off x="2591" y="2801"/>
                <a:ext cx="132" cy="70"/>
              </a:xfrm>
              <a:custGeom>
                <a:avLst/>
                <a:gdLst>
                  <a:gd name="T0" fmla="*/ 1 w 84"/>
                  <a:gd name="T1" fmla="*/ 0 h 45"/>
                  <a:gd name="T2" fmla="*/ 42 w 84"/>
                  <a:gd name="T3" fmla="*/ 21 h 45"/>
                  <a:gd name="T4" fmla="*/ 84 w 84"/>
                  <a:gd name="T5" fmla="*/ 43 h 45"/>
                  <a:gd name="T6" fmla="*/ 83 w 84"/>
                  <a:gd name="T7" fmla="*/ 45 h 45"/>
                  <a:gd name="T8" fmla="*/ 41 w 84"/>
                  <a:gd name="T9" fmla="*/ 23 h 45"/>
                  <a:gd name="T10" fmla="*/ 0 w 84"/>
                  <a:gd name="T11" fmla="*/ 2 h 45"/>
                  <a:gd name="T12" fmla="*/ 1 w 84"/>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84" h="45">
                    <a:moveTo>
                      <a:pt x="1" y="0"/>
                    </a:moveTo>
                    <a:cubicBezTo>
                      <a:pt x="15" y="7"/>
                      <a:pt x="29" y="14"/>
                      <a:pt x="42" y="21"/>
                    </a:cubicBezTo>
                    <a:cubicBezTo>
                      <a:pt x="56" y="29"/>
                      <a:pt x="70" y="36"/>
                      <a:pt x="84" y="43"/>
                    </a:cubicBezTo>
                    <a:cubicBezTo>
                      <a:pt x="84" y="44"/>
                      <a:pt x="84" y="45"/>
                      <a:pt x="83" y="45"/>
                    </a:cubicBezTo>
                    <a:cubicBezTo>
                      <a:pt x="69" y="38"/>
                      <a:pt x="55" y="31"/>
                      <a:pt x="41" y="23"/>
                    </a:cubicBezTo>
                    <a:cubicBezTo>
                      <a:pt x="27" y="16"/>
                      <a:pt x="13" y="9"/>
                      <a:pt x="0" y="2"/>
                    </a:cubicBezTo>
                    <a:cubicBezTo>
                      <a:pt x="0" y="1"/>
                      <a:pt x="0" y="0"/>
                      <a:pt x="1" y="0"/>
                    </a:cubicBezTo>
                    <a:close/>
                  </a:path>
                </a:pathLst>
              </a:custGeom>
              <a:solidFill>
                <a:srgbClr val="A1B3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6" name="iŝḷiḓe"/>
              <p:cNvSpPr/>
              <p:nvPr/>
            </p:nvSpPr>
            <p:spPr bwMode="auto">
              <a:xfrm>
                <a:off x="5053" y="2923"/>
                <a:ext cx="16" cy="28"/>
              </a:xfrm>
              <a:custGeom>
                <a:avLst/>
                <a:gdLst>
                  <a:gd name="T0" fmla="*/ 8 w 10"/>
                  <a:gd name="T1" fmla="*/ 12 h 18"/>
                  <a:gd name="T2" fmla="*/ 0 w 10"/>
                  <a:gd name="T3" fmla="*/ 12 h 18"/>
                  <a:gd name="T4" fmla="*/ 9 w 10"/>
                  <a:gd name="T5" fmla="*/ 2 h 18"/>
                  <a:gd name="T6" fmla="*/ 10 w 10"/>
                  <a:gd name="T7" fmla="*/ 0 h 18"/>
                  <a:gd name="T8" fmla="*/ 8 w 10"/>
                  <a:gd name="T9" fmla="*/ 12 h 18"/>
                </a:gdLst>
                <a:ahLst/>
                <a:cxnLst>
                  <a:cxn ang="0">
                    <a:pos x="T0" y="T1"/>
                  </a:cxn>
                  <a:cxn ang="0">
                    <a:pos x="T2" y="T3"/>
                  </a:cxn>
                  <a:cxn ang="0">
                    <a:pos x="T4" y="T5"/>
                  </a:cxn>
                  <a:cxn ang="0">
                    <a:pos x="T6" y="T7"/>
                  </a:cxn>
                  <a:cxn ang="0">
                    <a:pos x="T8" y="T9"/>
                  </a:cxn>
                </a:cxnLst>
                <a:rect l="0" t="0" r="r" b="b"/>
                <a:pathLst>
                  <a:path w="10" h="18">
                    <a:moveTo>
                      <a:pt x="8" y="12"/>
                    </a:moveTo>
                    <a:cubicBezTo>
                      <a:pt x="6" y="17"/>
                      <a:pt x="0" y="18"/>
                      <a:pt x="0" y="12"/>
                    </a:cubicBezTo>
                    <a:cubicBezTo>
                      <a:pt x="4" y="10"/>
                      <a:pt x="6" y="6"/>
                      <a:pt x="9" y="2"/>
                    </a:cubicBezTo>
                    <a:cubicBezTo>
                      <a:pt x="9" y="1"/>
                      <a:pt x="10" y="1"/>
                      <a:pt x="10" y="0"/>
                    </a:cubicBezTo>
                    <a:cubicBezTo>
                      <a:pt x="10" y="5"/>
                      <a:pt x="9" y="9"/>
                      <a:pt x="8" y="12"/>
                    </a:cubicBezTo>
                    <a:close/>
                  </a:path>
                </a:pathLst>
              </a:custGeom>
              <a:solidFill>
                <a:srgbClr val="233C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7" name="îṣļïďè"/>
              <p:cNvSpPr/>
              <p:nvPr/>
            </p:nvSpPr>
            <p:spPr bwMode="auto">
              <a:xfrm>
                <a:off x="4861" y="2819"/>
                <a:ext cx="208" cy="123"/>
              </a:xfrm>
              <a:custGeom>
                <a:avLst/>
                <a:gdLst>
                  <a:gd name="T0" fmla="*/ 133 w 133"/>
                  <a:gd name="T1" fmla="*/ 66 h 78"/>
                  <a:gd name="T2" fmla="*/ 132 w 133"/>
                  <a:gd name="T3" fmla="*/ 68 h 78"/>
                  <a:gd name="T4" fmla="*/ 123 w 133"/>
                  <a:gd name="T5" fmla="*/ 78 h 78"/>
                  <a:gd name="T6" fmla="*/ 124 w 133"/>
                  <a:gd name="T7" fmla="*/ 73 h 78"/>
                  <a:gd name="T8" fmla="*/ 124 w 133"/>
                  <a:gd name="T9" fmla="*/ 73 h 78"/>
                  <a:gd name="T10" fmla="*/ 121 w 133"/>
                  <a:gd name="T11" fmla="*/ 53 h 78"/>
                  <a:gd name="T12" fmla="*/ 83 w 133"/>
                  <a:gd name="T13" fmla="*/ 38 h 78"/>
                  <a:gd name="T14" fmla="*/ 61 w 133"/>
                  <a:gd name="T15" fmla="*/ 30 h 78"/>
                  <a:gd name="T16" fmla="*/ 12 w 133"/>
                  <a:gd name="T17" fmla="*/ 11 h 78"/>
                  <a:gd name="T18" fmla="*/ 7 w 133"/>
                  <a:gd name="T19" fmla="*/ 9 h 78"/>
                  <a:gd name="T20" fmla="*/ 8 w 133"/>
                  <a:gd name="T21" fmla="*/ 1 h 78"/>
                  <a:gd name="T22" fmla="*/ 26 w 133"/>
                  <a:gd name="T23" fmla="*/ 7 h 78"/>
                  <a:gd name="T24" fmla="*/ 53 w 133"/>
                  <a:gd name="T25" fmla="*/ 18 h 78"/>
                  <a:gd name="T26" fmla="*/ 89 w 133"/>
                  <a:gd name="T27" fmla="*/ 33 h 78"/>
                  <a:gd name="T28" fmla="*/ 125 w 133"/>
                  <a:gd name="T29" fmla="*/ 49 h 78"/>
                  <a:gd name="T30" fmla="*/ 132 w 133"/>
                  <a:gd name="T31" fmla="*/ 60 h 78"/>
                  <a:gd name="T32" fmla="*/ 133 w 133"/>
                  <a:gd name="T33"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 h="78">
                    <a:moveTo>
                      <a:pt x="133" y="66"/>
                    </a:moveTo>
                    <a:cubicBezTo>
                      <a:pt x="133" y="67"/>
                      <a:pt x="132" y="68"/>
                      <a:pt x="132" y="68"/>
                    </a:cubicBezTo>
                    <a:cubicBezTo>
                      <a:pt x="130" y="72"/>
                      <a:pt x="127" y="76"/>
                      <a:pt x="123" y="78"/>
                    </a:cubicBezTo>
                    <a:cubicBezTo>
                      <a:pt x="123" y="77"/>
                      <a:pt x="123" y="75"/>
                      <a:pt x="124" y="73"/>
                    </a:cubicBezTo>
                    <a:cubicBezTo>
                      <a:pt x="124" y="73"/>
                      <a:pt x="124" y="73"/>
                      <a:pt x="124" y="73"/>
                    </a:cubicBezTo>
                    <a:cubicBezTo>
                      <a:pt x="127" y="62"/>
                      <a:pt x="128" y="56"/>
                      <a:pt x="121" y="53"/>
                    </a:cubicBezTo>
                    <a:cubicBezTo>
                      <a:pt x="118" y="52"/>
                      <a:pt x="102" y="46"/>
                      <a:pt x="83" y="38"/>
                    </a:cubicBezTo>
                    <a:cubicBezTo>
                      <a:pt x="76" y="36"/>
                      <a:pt x="69" y="33"/>
                      <a:pt x="61" y="30"/>
                    </a:cubicBezTo>
                    <a:cubicBezTo>
                      <a:pt x="41" y="22"/>
                      <a:pt x="21" y="15"/>
                      <a:pt x="12" y="11"/>
                    </a:cubicBezTo>
                    <a:cubicBezTo>
                      <a:pt x="9" y="10"/>
                      <a:pt x="7" y="10"/>
                      <a:pt x="7" y="9"/>
                    </a:cubicBezTo>
                    <a:cubicBezTo>
                      <a:pt x="0" y="7"/>
                      <a:pt x="4" y="0"/>
                      <a:pt x="8" y="1"/>
                    </a:cubicBezTo>
                    <a:cubicBezTo>
                      <a:pt x="12" y="3"/>
                      <a:pt x="18" y="5"/>
                      <a:pt x="26" y="7"/>
                    </a:cubicBezTo>
                    <a:cubicBezTo>
                      <a:pt x="34" y="10"/>
                      <a:pt x="43" y="14"/>
                      <a:pt x="53" y="18"/>
                    </a:cubicBezTo>
                    <a:cubicBezTo>
                      <a:pt x="65" y="23"/>
                      <a:pt x="78" y="28"/>
                      <a:pt x="89" y="33"/>
                    </a:cubicBezTo>
                    <a:cubicBezTo>
                      <a:pt x="106" y="40"/>
                      <a:pt x="120" y="46"/>
                      <a:pt x="125" y="49"/>
                    </a:cubicBezTo>
                    <a:cubicBezTo>
                      <a:pt x="129" y="51"/>
                      <a:pt x="131" y="55"/>
                      <a:pt x="132" y="60"/>
                    </a:cubicBezTo>
                    <a:cubicBezTo>
                      <a:pt x="133" y="62"/>
                      <a:pt x="133" y="64"/>
                      <a:pt x="133" y="66"/>
                    </a:cubicBezTo>
                    <a:close/>
                  </a:path>
                </a:pathLst>
              </a:custGeom>
              <a:solidFill>
                <a:srgbClr val="374C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8" name="is1îḓê"/>
              <p:cNvSpPr/>
              <p:nvPr/>
            </p:nvSpPr>
            <p:spPr bwMode="auto">
              <a:xfrm>
                <a:off x="4872" y="2843"/>
                <a:ext cx="220" cy="61"/>
              </a:xfrm>
              <a:custGeom>
                <a:avLst/>
                <a:gdLst>
                  <a:gd name="T0" fmla="*/ 133 w 141"/>
                  <a:gd name="T1" fmla="*/ 37 h 39"/>
                  <a:gd name="T2" fmla="*/ 128 w 141"/>
                  <a:gd name="T3" fmla="*/ 36 h 39"/>
                  <a:gd name="T4" fmla="*/ 76 w 141"/>
                  <a:gd name="T5" fmla="*/ 22 h 39"/>
                  <a:gd name="T6" fmla="*/ 54 w 141"/>
                  <a:gd name="T7" fmla="*/ 16 h 39"/>
                  <a:gd name="T8" fmla="*/ 14 w 141"/>
                  <a:gd name="T9" fmla="*/ 6 h 39"/>
                  <a:gd name="T10" fmla="*/ 0 w 141"/>
                  <a:gd name="T11" fmla="*/ 21 h 39"/>
                  <a:gd name="T12" fmla="*/ 0 w 141"/>
                  <a:gd name="T13" fmla="*/ 21 h 39"/>
                  <a:gd name="T14" fmla="*/ 1 w 141"/>
                  <a:gd name="T15" fmla="*/ 5 h 39"/>
                  <a:gd name="T16" fmla="*/ 14 w 141"/>
                  <a:gd name="T17" fmla="*/ 1 h 39"/>
                  <a:gd name="T18" fmla="*/ 52 w 141"/>
                  <a:gd name="T19" fmla="*/ 8 h 39"/>
                  <a:gd name="T20" fmla="*/ 91 w 141"/>
                  <a:gd name="T21" fmla="*/ 17 h 39"/>
                  <a:gd name="T22" fmla="*/ 119 w 141"/>
                  <a:gd name="T23" fmla="*/ 24 h 39"/>
                  <a:gd name="T24" fmla="*/ 136 w 141"/>
                  <a:gd name="T25" fmla="*/ 29 h 39"/>
                  <a:gd name="T26" fmla="*/ 133 w 141"/>
                  <a:gd name="T27"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39">
                    <a:moveTo>
                      <a:pt x="133" y="37"/>
                    </a:moveTo>
                    <a:cubicBezTo>
                      <a:pt x="132" y="37"/>
                      <a:pt x="130" y="36"/>
                      <a:pt x="128" y="36"/>
                    </a:cubicBezTo>
                    <a:cubicBezTo>
                      <a:pt x="118" y="33"/>
                      <a:pt x="97" y="28"/>
                      <a:pt x="76" y="22"/>
                    </a:cubicBezTo>
                    <a:cubicBezTo>
                      <a:pt x="69" y="20"/>
                      <a:pt x="61" y="18"/>
                      <a:pt x="54" y="16"/>
                    </a:cubicBezTo>
                    <a:cubicBezTo>
                      <a:pt x="34" y="11"/>
                      <a:pt x="17" y="7"/>
                      <a:pt x="14" y="6"/>
                    </a:cubicBezTo>
                    <a:cubicBezTo>
                      <a:pt x="7" y="4"/>
                      <a:pt x="4" y="10"/>
                      <a:pt x="0" y="21"/>
                    </a:cubicBezTo>
                    <a:cubicBezTo>
                      <a:pt x="0" y="21"/>
                      <a:pt x="0" y="21"/>
                      <a:pt x="0" y="21"/>
                    </a:cubicBezTo>
                    <a:cubicBezTo>
                      <a:pt x="0" y="16"/>
                      <a:pt x="0" y="11"/>
                      <a:pt x="1" y="5"/>
                    </a:cubicBezTo>
                    <a:cubicBezTo>
                      <a:pt x="4" y="2"/>
                      <a:pt x="9" y="0"/>
                      <a:pt x="14" y="1"/>
                    </a:cubicBezTo>
                    <a:cubicBezTo>
                      <a:pt x="19" y="1"/>
                      <a:pt x="34" y="4"/>
                      <a:pt x="52" y="8"/>
                    </a:cubicBezTo>
                    <a:cubicBezTo>
                      <a:pt x="64" y="11"/>
                      <a:pt x="78" y="14"/>
                      <a:pt x="91" y="17"/>
                    </a:cubicBezTo>
                    <a:cubicBezTo>
                      <a:pt x="101" y="19"/>
                      <a:pt x="111" y="22"/>
                      <a:pt x="119" y="24"/>
                    </a:cubicBezTo>
                    <a:cubicBezTo>
                      <a:pt x="126" y="26"/>
                      <a:pt x="132" y="28"/>
                      <a:pt x="136" y="29"/>
                    </a:cubicBezTo>
                    <a:cubicBezTo>
                      <a:pt x="141" y="31"/>
                      <a:pt x="140" y="39"/>
                      <a:pt x="133" y="37"/>
                    </a:cubicBezTo>
                    <a:close/>
                  </a:path>
                </a:pathLst>
              </a:custGeom>
              <a:solidFill>
                <a:srgbClr val="233C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9" name="íṡľidê"/>
              <p:cNvSpPr/>
              <p:nvPr/>
            </p:nvSpPr>
            <p:spPr bwMode="auto">
              <a:xfrm>
                <a:off x="4864" y="2819"/>
                <a:ext cx="227" cy="129"/>
              </a:xfrm>
              <a:custGeom>
                <a:avLst/>
                <a:gdLst>
                  <a:gd name="T0" fmla="*/ 142 w 145"/>
                  <a:gd name="T1" fmla="*/ 43 h 82"/>
                  <a:gd name="T2" fmla="*/ 111 w 145"/>
                  <a:gd name="T3" fmla="*/ 31 h 82"/>
                  <a:gd name="T4" fmla="*/ 109 w 145"/>
                  <a:gd name="T5" fmla="*/ 31 h 82"/>
                  <a:gd name="T6" fmla="*/ 73 w 145"/>
                  <a:gd name="T7" fmla="*/ 26 h 82"/>
                  <a:gd name="T8" fmla="*/ 41 w 145"/>
                  <a:gd name="T9" fmla="*/ 9 h 82"/>
                  <a:gd name="T10" fmla="*/ 38 w 145"/>
                  <a:gd name="T11" fmla="*/ 8 h 82"/>
                  <a:gd name="T12" fmla="*/ 7 w 145"/>
                  <a:gd name="T13" fmla="*/ 0 h 82"/>
                  <a:gd name="T14" fmla="*/ 1 w 145"/>
                  <a:gd name="T15" fmla="*/ 3 h 82"/>
                  <a:gd name="T16" fmla="*/ 2 w 145"/>
                  <a:gd name="T17" fmla="*/ 10 h 82"/>
                  <a:gd name="T18" fmla="*/ 2 w 145"/>
                  <a:gd name="T19" fmla="*/ 27 h 82"/>
                  <a:gd name="T20" fmla="*/ 21 w 145"/>
                  <a:gd name="T21" fmla="*/ 55 h 82"/>
                  <a:gd name="T22" fmla="*/ 24 w 145"/>
                  <a:gd name="T23" fmla="*/ 56 h 82"/>
                  <a:gd name="T24" fmla="*/ 52 w 145"/>
                  <a:gd name="T25" fmla="*/ 49 h 82"/>
                  <a:gd name="T26" fmla="*/ 70 w 145"/>
                  <a:gd name="T27" fmla="*/ 36 h 82"/>
                  <a:gd name="T28" fmla="*/ 76 w 145"/>
                  <a:gd name="T29" fmla="*/ 56 h 82"/>
                  <a:gd name="T30" fmla="*/ 96 w 145"/>
                  <a:gd name="T31" fmla="*/ 79 h 82"/>
                  <a:gd name="T32" fmla="*/ 98 w 145"/>
                  <a:gd name="T33" fmla="*/ 79 h 82"/>
                  <a:gd name="T34" fmla="*/ 121 w 145"/>
                  <a:gd name="T35" fmla="*/ 78 h 82"/>
                  <a:gd name="T36" fmla="*/ 130 w 145"/>
                  <a:gd name="T37" fmla="*/ 68 h 82"/>
                  <a:gd name="T38" fmla="*/ 131 w 145"/>
                  <a:gd name="T39" fmla="*/ 66 h 82"/>
                  <a:gd name="T40" fmla="*/ 140 w 145"/>
                  <a:gd name="T41" fmla="*/ 54 h 82"/>
                  <a:gd name="T42" fmla="*/ 144 w 145"/>
                  <a:gd name="T43" fmla="*/ 49 h 82"/>
                  <a:gd name="T44" fmla="*/ 142 w 145"/>
                  <a:gd name="T45" fmla="*/ 43 h 82"/>
                  <a:gd name="T46" fmla="*/ 36 w 145"/>
                  <a:gd name="T47" fmla="*/ 54 h 82"/>
                  <a:gd name="T48" fmla="*/ 36 w 145"/>
                  <a:gd name="T49" fmla="*/ 54 h 82"/>
                  <a:gd name="T50" fmla="*/ 25 w 145"/>
                  <a:gd name="T51" fmla="*/ 53 h 82"/>
                  <a:gd name="T52" fmla="*/ 6 w 145"/>
                  <a:gd name="T53" fmla="*/ 37 h 82"/>
                  <a:gd name="T54" fmla="*/ 10 w 145"/>
                  <a:gd name="T55" fmla="*/ 11 h 82"/>
                  <a:gd name="T56" fmla="*/ 15 w 145"/>
                  <a:gd name="T57" fmla="*/ 7 h 82"/>
                  <a:gd name="T58" fmla="*/ 24 w 145"/>
                  <a:gd name="T59" fmla="*/ 7 h 82"/>
                  <a:gd name="T60" fmla="*/ 37 w 145"/>
                  <a:gd name="T61" fmla="*/ 11 h 82"/>
                  <a:gd name="T62" fmla="*/ 51 w 145"/>
                  <a:gd name="T63" fmla="*/ 18 h 82"/>
                  <a:gd name="T64" fmla="*/ 59 w 145"/>
                  <a:gd name="T65" fmla="*/ 26 h 82"/>
                  <a:gd name="T66" fmla="*/ 59 w 145"/>
                  <a:gd name="T67" fmla="*/ 30 h 82"/>
                  <a:gd name="T68" fmla="*/ 36 w 145"/>
                  <a:gd name="T69" fmla="*/ 54 h 82"/>
                  <a:gd name="T70" fmla="*/ 122 w 145"/>
                  <a:gd name="T71" fmla="*/ 73 h 82"/>
                  <a:gd name="T72" fmla="*/ 122 w 145"/>
                  <a:gd name="T73" fmla="*/ 73 h 82"/>
                  <a:gd name="T74" fmla="*/ 121 w 145"/>
                  <a:gd name="T75" fmla="*/ 74 h 82"/>
                  <a:gd name="T76" fmla="*/ 97 w 145"/>
                  <a:gd name="T77" fmla="*/ 76 h 82"/>
                  <a:gd name="T78" fmla="*/ 87 w 145"/>
                  <a:gd name="T79" fmla="*/ 71 h 82"/>
                  <a:gd name="T80" fmla="*/ 81 w 145"/>
                  <a:gd name="T81" fmla="*/ 38 h 82"/>
                  <a:gd name="T82" fmla="*/ 84 w 145"/>
                  <a:gd name="T83" fmla="*/ 34 h 82"/>
                  <a:gd name="T84" fmla="*/ 87 w 145"/>
                  <a:gd name="T85" fmla="*/ 33 h 82"/>
                  <a:gd name="T86" fmla="*/ 110 w 145"/>
                  <a:gd name="T87" fmla="*/ 34 h 82"/>
                  <a:gd name="T88" fmla="*/ 131 w 145"/>
                  <a:gd name="T89" fmla="*/ 44 h 82"/>
                  <a:gd name="T90" fmla="*/ 130 w 145"/>
                  <a:gd name="T91" fmla="*/ 60 h 82"/>
                  <a:gd name="T92" fmla="*/ 122 w 145"/>
                  <a:gd name="T93" fmla="*/ 7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 h="82">
                    <a:moveTo>
                      <a:pt x="142" y="43"/>
                    </a:moveTo>
                    <a:cubicBezTo>
                      <a:pt x="139" y="41"/>
                      <a:pt x="123" y="35"/>
                      <a:pt x="111" y="31"/>
                    </a:cubicBezTo>
                    <a:cubicBezTo>
                      <a:pt x="110" y="31"/>
                      <a:pt x="109" y="31"/>
                      <a:pt x="109" y="31"/>
                    </a:cubicBezTo>
                    <a:cubicBezTo>
                      <a:pt x="97" y="28"/>
                      <a:pt x="83" y="28"/>
                      <a:pt x="73" y="26"/>
                    </a:cubicBezTo>
                    <a:cubicBezTo>
                      <a:pt x="69" y="24"/>
                      <a:pt x="53" y="14"/>
                      <a:pt x="41" y="9"/>
                    </a:cubicBezTo>
                    <a:cubicBezTo>
                      <a:pt x="40" y="9"/>
                      <a:pt x="39" y="8"/>
                      <a:pt x="38" y="8"/>
                    </a:cubicBezTo>
                    <a:cubicBezTo>
                      <a:pt x="26" y="4"/>
                      <a:pt x="10" y="0"/>
                      <a:pt x="7" y="0"/>
                    </a:cubicBezTo>
                    <a:cubicBezTo>
                      <a:pt x="3" y="0"/>
                      <a:pt x="2" y="0"/>
                      <a:pt x="1" y="3"/>
                    </a:cubicBezTo>
                    <a:cubicBezTo>
                      <a:pt x="0" y="6"/>
                      <a:pt x="0" y="8"/>
                      <a:pt x="2" y="10"/>
                    </a:cubicBezTo>
                    <a:cubicBezTo>
                      <a:pt x="5" y="12"/>
                      <a:pt x="3" y="16"/>
                      <a:pt x="2" y="27"/>
                    </a:cubicBezTo>
                    <a:cubicBezTo>
                      <a:pt x="0" y="38"/>
                      <a:pt x="2" y="47"/>
                      <a:pt x="21" y="55"/>
                    </a:cubicBezTo>
                    <a:cubicBezTo>
                      <a:pt x="22" y="55"/>
                      <a:pt x="23" y="55"/>
                      <a:pt x="24" y="56"/>
                    </a:cubicBezTo>
                    <a:cubicBezTo>
                      <a:pt x="40" y="61"/>
                      <a:pt x="49" y="52"/>
                      <a:pt x="52" y="49"/>
                    </a:cubicBezTo>
                    <a:cubicBezTo>
                      <a:pt x="58" y="43"/>
                      <a:pt x="60" y="33"/>
                      <a:pt x="70" y="36"/>
                    </a:cubicBezTo>
                    <a:cubicBezTo>
                      <a:pt x="79" y="39"/>
                      <a:pt x="75" y="48"/>
                      <a:pt x="76" y="56"/>
                    </a:cubicBezTo>
                    <a:cubicBezTo>
                      <a:pt x="77" y="61"/>
                      <a:pt x="79" y="74"/>
                      <a:pt x="96" y="79"/>
                    </a:cubicBezTo>
                    <a:cubicBezTo>
                      <a:pt x="97" y="79"/>
                      <a:pt x="98" y="79"/>
                      <a:pt x="98" y="79"/>
                    </a:cubicBezTo>
                    <a:cubicBezTo>
                      <a:pt x="109" y="82"/>
                      <a:pt x="116" y="81"/>
                      <a:pt x="121" y="78"/>
                    </a:cubicBezTo>
                    <a:cubicBezTo>
                      <a:pt x="125" y="76"/>
                      <a:pt x="128" y="72"/>
                      <a:pt x="130" y="68"/>
                    </a:cubicBezTo>
                    <a:cubicBezTo>
                      <a:pt x="130" y="68"/>
                      <a:pt x="131" y="67"/>
                      <a:pt x="131" y="66"/>
                    </a:cubicBezTo>
                    <a:cubicBezTo>
                      <a:pt x="136" y="57"/>
                      <a:pt x="137" y="54"/>
                      <a:pt x="140" y="54"/>
                    </a:cubicBezTo>
                    <a:cubicBezTo>
                      <a:pt x="142" y="54"/>
                      <a:pt x="144" y="52"/>
                      <a:pt x="144" y="49"/>
                    </a:cubicBezTo>
                    <a:cubicBezTo>
                      <a:pt x="145" y="46"/>
                      <a:pt x="145" y="46"/>
                      <a:pt x="142" y="43"/>
                    </a:cubicBezTo>
                    <a:close/>
                    <a:moveTo>
                      <a:pt x="36" y="54"/>
                    </a:moveTo>
                    <a:cubicBezTo>
                      <a:pt x="36" y="54"/>
                      <a:pt x="36" y="54"/>
                      <a:pt x="36" y="54"/>
                    </a:cubicBezTo>
                    <a:cubicBezTo>
                      <a:pt x="32" y="55"/>
                      <a:pt x="28" y="54"/>
                      <a:pt x="25" y="53"/>
                    </a:cubicBezTo>
                    <a:cubicBezTo>
                      <a:pt x="16" y="50"/>
                      <a:pt x="7" y="44"/>
                      <a:pt x="6" y="37"/>
                    </a:cubicBezTo>
                    <a:cubicBezTo>
                      <a:pt x="4" y="29"/>
                      <a:pt x="6" y="18"/>
                      <a:pt x="10" y="11"/>
                    </a:cubicBezTo>
                    <a:cubicBezTo>
                      <a:pt x="11" y="9"/>
                      <a:pt x="13" y="7"/>
                      <a:pt x="15" y="7"/>
                    </a:cubicBezTo>
                    <a:cubicBezTo>
                      <a:pt x="17" y="6"/>
                      <a:pt x="20" y="6"/>
                      <a:pt x="24" y="7"/>
                    </a:cubicBezTo>
                    <a:cubicBezTo>
                      <a:pt x="28" y="8"/>
                      <a:pt x="32" y="9"/>
                      <a:pt x="37" y="11"/>
                    </a:cubicBezTo>
                    <a:cubicBezTo>
                      <a:pt x="42" y="13"/>
                      <a:pt x="47" y="15"/>
                      <a:pt x="51" y="18"/>
                    </a:cubicBezTo>
                    <a:cubicBezTo>
                      <a:pt x="55" y="20"/>
                      <a:pt x="58" y="23"/>
                      <a:pt x="59" y="26"/>
                    </a:cubicBezTo>
                    <a:cubicBezTo>
                      <a:pt x="59" y="27"/>
                      <a:pt x="59" y="29"/>
                      <a:pt x="59" y="30"/>
                    </a:cubicBezTo>
                    <a:cubicBezTo>
                      <a:pt x="59" y="40"/>
                      <a:pt x="45" y="53"/>
                      <a:pt x="36" y="54"/>
                    </a:cubicBezTo>
                    <a:close/>
                    <a:moveTo>
                      <a:pt x="122" y="73"/>
                    </a:moveTo>
                    <a:cubicBezTo>
                      <a:pt x="122" y="73"/>
                      <a:pt x="122" y="73"/>
                      <a:pt x="122" y="73"/>
                    </a:cubicBezTo>
                    <a:cubicBezTo>
                      <a:pt x="121" y="74"/>
                      <a:pt x="121" y="74"/>
                      <a:pt x="121" y="74"/>
                    </a:cubicBezTo>
                    <a:cubicBezTo>
                      <a:pt x="116" y="79"/>
                      <a:pt x="106" y="79"/>
                      <a:pt x="97" y="76"/>
                    </a:cubicBezTo>
                    <a:cubicBezTo>
                      <a:pt x="93" y="75"/>
                      <a:pt x="89" y="73"/>
                      <a:pt x="87" y="71"/>
                    </a:cubicBezTo>
                    <a:cubicBezTo>
                      <a:pt x="80" y="64"/>
                      <a:pt x="77" y="47"/>
                      <a:pt x="81" y="38"/>
                    </a:cubicBezTo>
                    <a:cubicBezTo>
                      <a:pt x="82" y="37"/>
                      <a:pt x="83" y="35"/>
                      <a:pt x="84" y="34"/>
                    </a:cubicBezTo>
                    <a:cubicBezTo>
                      <a:pt x="85" y="34"/>
                      <a:pt x="86" y="33"/>
                      <a:pt x="87" y="33"/>
                    </a:cubicBezTo>
                    <a:cubicBezTo>
                      <a:pt x="93" y="31"/>
                      <a:pt x="102" y="32"/>
                      <a:pt x="110" y="34"/>
                    </a:cubicBezTo>
                    <a:cubicBezTo>
                      <a:pt x="120" y="37"/>
                      <a:pt x="129" y="41"/>
                      <a:pt x="131" y="44"/>
                    </a:cubicBezTo>
                    <a:cubicBezTo>
                      <a:pt x="134" y="47"/>
                      <a:pt x="133" y="53"/>
                      <a:pt x="130" y="60"/>
                    </a:cubicBezTo>
                    <a:cubicBezTo>
                      <a:pt x="128" y="65"/>
                      <a:pt x="125" y="70"/>
                      <a:pt x="122" y="73"/>
                    </a:cubicBezTo>
                    <a:close/>
                  </a:path>
                </a:pathLst>
              </a:custGeom>
              <a:solidFill>
                <a:srgbClr val="031E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0" name="íṡ1îḋè"/>
              <p:cNvSpPr/>
              <p:nvPr/>
            </p:nvSpPr>
            <p:spPr bwMode="auto">
              <a:xfrm>
                <a:off x="4571" y="1610"/>
                <a:ext cx="554" cy="496"/>
              </a:xfrm>
              <a:custGeom>
                <a:avLst/>
                <a:gdLst>
                  <a:gd name="T0" fmla="*/ 554 w 554"/>
                  <a:gd name="T1" fmla="*/ 328 h 496"/>
                  <a:gd name="T2" fmla="*/ 426 w 554"/>
                  <a:gd name="T3" fmla="*/ 0 h 496"/>
                  <a:gd name="T4" fmla="*/ 0 w 554"/>
                  <a:gd name="T5" fmla="*/ 166 h 496"/>
                  <a:gd name="T6" fmla="*/ 130 w 554"/>
                  <a:gd name="T7" fmla="*/ 496 h 496"/>
                  <a:gd name="T8" fmla="*/ 554 w 554"/>
                  <a:gd name="T9" fmla="*/ 328 h 496"/>
                </a:gdLst>
                <a:ahLst/>
                <a:cxnLst>
                  <a:cxn ang="0">
                    <a:pos x="T0" y="T1"/>
                  </a:cxn>
                  <a:cxn ang="0">
                    <a:pos x="T2" y="T3"/>
                  </a:cxn>
                  <a:cxn ang="0">
                    <a:pos x="T4" y="T5"/>
                  </a:cxn>
                  <a:cxn ang="0">
                    <a:pos x="T6" y="T7"/>
                  </a:cxn>
                  <a:cxn ang="0">
                    <a:pos x="T8" y="T9"/>
                  </a:cxn>
                </a:cxnLst>
                <a:rect l="0" t="0" r="r" b="b"/>
                <a:pathLst>
                  <a:path w="554" h="496">
                    <a:moveTo>
                      <a:pt x="554" y="328"/>
                    </a:moveTo>
                    <a:lnTo>
                      <a:pt x="426" y="0"/>
                    </a:lnTo>
                    <a:lnTo>
                      <a:pt x="0" y="166"/>
                    </a:lnTo>
                    <a:lnTo>
                      <a:pt x="130" y="496"/>
                    </a:lnTo>
                    <a:lnTo>
                      <a:pt x="554" y="328"/>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1" name="íṩḻîḋè"/>
              <p:cNvSpPr/>
              <p:nvPr/>
            </p:nvSpPr>
            <p:spPr bwMode="auto">
              <a:xfrm>
                <a:off x="4589" y="1618"/>
                <a:ext cx="511" cy="427"/>
              </a:xfrm>
              <a:custGeom>
                <a:avLst/>
                <a:gdLst>
                  <a:gd name="T0" fmla="*/ 61 w 511"/>
                  <a:gd name="T1" fmla="*/ 427 h 427"/>
                  <a:gd name="T2" fmla="*/ 0 w 511"/>
                  <a:gd name="T3" fmla="*/ 78 h 427"/>
                  <a:gd name="T4" fmla="*/ 450 w 511"/>
                  <a:gd name="T5" fmla="*/ 0 h 427"/>
                  <a:gd name="T6" fmla="*/ 511 w 511"/>
                  <a:gd name="T7" fmla="*/ 349 h 427"/>
                  <a:gd name="T8" fmla="*/ 61 w 511"/>
                  <a:gd name="T9" fmla="*/ 427 h 427"/>
                </a:gdLst>
                <a:ahLst/>
                <a:cxnLst>
                  <a:cxn ang="0">
                    <a:pos x="T0" y="T1"/>
                  </a:cxn>
                  <a:cxn ang="0">
                    <a:pos x="T2" y="T3"/>
                  </a:cxn>
                  <a:cxn ang="0">
                    <a:pos x="T4" y="T5"/>
                  </a:cxn>
                  <a:cxn ang="0">
                    <a:pos x="T6" y="T7"/>
                  </a:cxn>
                  <a:cxn ang="0">
                    <a:pos x="T8" y="T9"/>
                  </a:cxn>
                </a:cxnLst>
                <a:rect l="0" t="0" r="r" b="b"/>
                <a:pathLst>
                  <a:path w="511" h="427">
                    <a:moveTo>
                      <a:pt x="61" y="427"/>
                    </a:moveTo>
                    <a:lnTo>
                      <a:pt x="0" y="78"/>
                    </a:lnTo>
                    <a:lnTo>
                      <a:pt x="450" y="0"/>
                    </a:lnTo>
                    <a:lnTo>
                      <a:pt x="511" y="349"/>
                    </a:lnTo>
                    <a:lnTo>
                      <a:pt x="61" y="427"/>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2" name="ïšľîďè"/>
              <p:cNvSpPr/>
              <p:nvPr/>
            </p:nvSpPr>
            <p:spPr bwMode="auto">
              <a:xfrm>
                <a:off x="4601" y="1611"/>
                <a:ext cx="547" cy="514"/>
              </a:xfrm>
              <a:custGeom>
                <a:avLst/>
                <a:gdLst>
                  <a:gd name="T0" fmla="*/ 83 w 350"/>
                  <a:gd name="T1" fmla="*/ 328 h 328"/>
                  <a:gd name="T2" fmla="*/ 0 w 350"/>
                  <a:gd name="T3" fmla="*/ 117 h 328"/>
                  <a:gd name="T4" fmla="*/ 165 w 350"/>
                  <a:gd name="T5" fmla="*/ 53 h 328"/>
                  <a:gd name="T6" fmla="*/ 175 w 350"/>
                  <a:gd name="T7" fmla="*/ 34 h 328"/>
                  <a:gd name="T8" fmla="*/ 262 w 350"/>
                  <a:gd name="T9" fmla="*/ 0 h 328"/>
                  <a:gd name="T10" fmla="*/ 267 w 350"/>
                  <a:gd name="T11" fmla="*/ 13 h 328"/>
                  <a:gd name="T12" fmla="*/ 267 w 350"/>
                  <a:gd name="T13" fmla="*/ 13 h 328"/>
                  <a:gd name="T14" fmla="*/ 350 w 350"/>
                  <a:gd name="T15" fmla="*/ 223 h 328"/>
                  <a:gd name="T16" fmla="*/ 83 w 350"/>
                  <a:gd name="T17"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328">
                    <a:moveTo>
                      <a:pt x="83" y="328"/>
                    </a:moveTo>
                    <a:cubicBezTo>
                      <a:pt x="0" y="117"/>
                      <a:pt x="0" y="117"/>
                      <a:pt x="0" y="117"/>
                    </a:cubicBezTo>
                    <a:cubicBezTo>
                      <a:pt x="165" y="53"/>
                      <a:pt x="165" y="53"/>
                      <a:pt x="165" y="53"/>
                    </a:cubicBezTo>
                    <a:cubicBezTo>
                      <a:pt x="164" y="45"/>
                      <a:pt x="168" y="37"/>
                      <a:pt x="175" y="34"/>
                    </a:cubicBezTo>
                    <a:cubicBezTo>
                      <a:pt x="262" y="0"/>
                      <a:pt x="262" y="0"/>
                      <a:pt x="262" y="0"/>
                    </a:cubicBezTo>
                    <a:cubicBezTo>
                      <a:pt x="267" y="13"/>
                      <a:pt x="267" y="13"/>
                      <a:pt x="267" y="13"/>
                    </a:cubicBezTo>
                    <a:cubicBezTo>
                      <a:pt x="267" y="13"/>
                      <a:pt x="267" y="13"/>
                      <a:pt x="267" y="13"/>
                    </a:cubicBezTo>
                    <a:cubicBezTo>
                      <a:pt x="350" y="223"/>
                      <a:pt x="350" y="223"/>
                      <a:pt x="350" y="223"/>
                    </a:cubicBezTo>
                    <a:lnTo>
                      <a:pt x="83" y="328"/>
                    </a:lnTo>
                    <a:close/>
                  </a:path>
                </a:pathLst>
              </a:custGeom>
              <a:solidFill>
                <a:srgbClr val="F8A7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3" name="îṧḻîḑè"/>
              <p:cNvSpPr/>
              <p:nvPr/>
            </p:nvSpPr>
            <p:spPr bwMode="auto">
              <a:xfrm>
                <a:off x="5145" y="2168"/>
                <a:ext cx="244" cy="202"/>
              </a:xfrm>
              <a:custGeom>
                <a:avLst/>
                <a:gdLst>
                  <a:gd name="T0" fmla="*/ 30 w 156"/>
                  <a:gd name="T1" fmla="*/ 6 h 129"/>
                  <a:gd name="T2" fmla="*/ 31 w 156"/>
                  <a:gd name="T3" fmla="*/ 4 h 129"/>
                  <a:gd name="T4" fmla="*/ 31 w 156"/>
                  <a:gd name="T5" fmla="*/ 4 h 129"/>
                  <a:gd name="T6" fmla="*/ 31 w 156"/>
                  <a:gd name="T7" fmla="*/ 4 h 129"/>
                  <a:gd name="T8" fmla="*/ 31 w 156"/>
                  <a:gd name="T9" fmla="*/ 3 h 129"/>
                  <a:gd name="T10" fmla="*/ 31 w 156"/>
                  <a:gd name="T11" fmla="*/ 3 h 129"/>
                  <a:gd name="T12" fmla="*/ 31 w 156"/>
                  <a:gd name="T13" fmla="*/ 3 h 129"/>
                  <a:gd name="T14" fmla="*/ 32 w 156"/>
                  <a:gd name="T15" fmla="*/ 3 h 129"/>
                  <a:gd name="T16" fmla="*/ 35 w 156"/>
                  <a:gd name="T17" fmla="*/ 1 h 129"/>
                  <a:gd name="T18" fmla="*/ 35 w 156"/>
                  <a:gd name="T19" fmla="*/ 1 h 129"/>
                  <a:gd name="T20" fmla="*/ 35 w 156"/>
                  <a:gd name="T21" fmla="*/ 1 h 129"/>
                  <a:gd name="T22" fmla="*/ 35 w 156"/>
                  <a:gd name="T23" fmla="*/ 1 h 129"/>
                  <a:gd name="T24" fmla="*/ 35 w 156"/>
                  <a:gd name="T25" fmla="*/ 1 h 129"/>
                  <a:gd name="T26" fmla="*/ 35 w 156"/>
                  <a:gd name="T27" fmla="*/ 1 h 129"/>
                  <a:gd name="T28" fmla="*/ 35 w 156"/>
                  <a:gd name="T29" fmla="*/ 1 h 129"/>
                  <a:gd name="T30" fmla="*/ 36 w 156"/>
                  <a:gd name="T31" fmla="*/ 1 h 129"/>
                  <a:gd name="T32" fmla="*/ 42 w 156"/>
                  <a:gd name="T33" fmla="*/ 1 h 129"/>
                  <a:gd name="T34" fmla="*/ 42 w 156"/>
                  <a:gd name="T35" fmla="*/ 1 h 129"/>
                  <a:gd name="T36" fmla="*/ 43 w 156"/>
                  <a:gd name="T37" fmla="*/ 1 h 129"/>
                  <a:gd name="T38" fmla="*/ 43 w 156"/>
                  <a:gd name="T39" fmla="*/ 1 h 129"/>
                  <a:gd name="T40" fmla="*/ 43 w 156"/>
                  <a:gd name="T41" fmla="*/ 2 h 129"/>
                  <a:gd name="T42" fmla="*/ 43 w 156"/>
                  <a:gd name="T43" fmla="*/ 2 h 129"/>
                  <a:gd name="T44" fmla="*/ 155 w 156"/>
                  <a:gd name="T45" fmla="*/ 60 h 129"/>
                  <a:gd name="T46" fmla="*/ 155 w 156"/>
                  <a:gd name="T47" fmla="*/ 61 h 129"/>
                  <a:gd name="T48" fmla="*/ 155 w 156"/>
                  <a:gd name="T49" fmla="*/ 61 h 129"/>
                  <a:gd name="T50" fmla="*/ 155 w 156"/>
                  <a:gd name="T51" fmla="*/ 61 h 129"/>
                  <a:gd name="T52" fmla="*/ 155 w 156"/>
                  <a:gd name="T53" fmla="*/ 61 h 129"/>
                  <a:gd name="T54" fmla="*/ 155 w 156"/>
                  <a:gd name="T55" fmla="*/ 62 h 129"/>
                  <a:gd name="T56" fmla="*/ 155 w 156"/>
                  <a:gd name="T57" fmla="*/ 62 h 129"/>
                  <a:gd name="T58" fmla="*/ 155 w 156"/>
                  <a:gd name="T59" fmla="*/ 63 h 129"/>
                  <a:gd name="T60" fmla="*/ 155 w 156"/>
                  <a:gd name="T61" fmla="*/ 63 h 129"/>
                  <a:gd name="T62" fmla="*/ 155 w 156"/>
                  <a:gd name="T63" fmla="*/ 63 h 129"/>
                  <a:gd name="T64" fmla="*/ 155 w 156"/>
                  <a:gd name="T65" fmla="*/ 63 h 129"/>
                  <a:gd name="T66" fmla="*/ 155 w 156"/>
                  <a:gd name="T67" fmla="*/ 63 h 129"/>
                  <a:gd name="T68" fmla="*/ 156 w 156"/>
                  <a:gd name="T69" fmla="*/ 63 h 129"/>
                  <a:gd name="T70" fmla="*/ 155 w 156"/>
                  <a:gd name="T71" fmla="*/ 64 h 129"/>
                  <a:gd name="T72" fmla="*/ 155 w 156"/>
                  <a:gd name="T73" fmla="*/ 64 h 129"/>
                  <a:gd name="T74" fmla="*/ 155 w 156"/>
                  <a:gd name="T75" fmla="*/ 64 h 129"/>
                  <a:gd name="T76" fmla="*/ 155 w 156"/>
                  <a:gd name="T77" fmla="*/ 65 h 129"/>
                  <a:gd name="T78" fmla="*/ 155 w 156"/>
                  <a:gd name="T79" fmla="*/ 68 h 129"/>
                  <a:gd name="T80" fmla="*/ 154 w 156"/>
                  <a:gd name="T81" fmla="*/ 68 h 129"/>
                  <a:gd name="T82" fmla="*/ 128 w 156"/>
                  <a:gd name="T83" fmla="*/ 122 h 129"/>
                  <a:gd name="T84" fmla="*/ 128 w 156"/>
                  <a:gd name="T85" fmla="*/ 122 h 129"/>
                  <a:gd name="T86" fmla="*/ 128 w 156"/>
                  <a:gd name="T87" fmla="*/ 122 h 129"/>
                  <a:gd name="T88" fmla="*/ 128 w 156"/>
                  <a:gd name="T89" fmla="*/ 122 h 129"/>
                  <a:gd name="T90" fmla="*/ 128 w 156"/>
                  <a:gd name="T91" fmla="*/ 122 h 129"/>
                  <a:gd name="T92" fmla="*/ 128 w 156"/>
                  <a:gd name="T93" fmla="*/ 123 h 129"/>
                  <a:gd name="T94" fmla="*/ 7 w 156"/>
                  <a:gd name="T95" fmla="*/ 74 h 129"/>
                  <a:gd name="T96" fmla="*/ 26 w 156"/>
                  <a:gd name="T97" fmla="*/ 12 h 129"/>
                  <a:gd name="T98" fmla="*/ 29 w 156"/>
                  <a:gd name="T99" fmla="*/ 6 h 129"/>
                  <a:gd name="T100" fmla="*/ 29 w 156"/>
                  <a:gd name="T101" fmla="*/ 6 h 129"/>
                  <a:gd name="T102" fmla="*/ 29 w 156"/>
                  <a:gd name="T103" fmla="*/ 6 h 129"/>
                  <a:gd name="T104" fmla="*/ 29 w 156"/>
                  <a:gd name="T105" fmla="*/ 6 h 129"/>
                  <a:gd name="T106" fmla="*/ 155 w 156"/>
                  <a:gd name="T107" fmla="*/ 61 h 129"/>
                  <a:gd name="T108" fmla="*/ 155 w 156"/>
                  <a:gd name="T109" fmla="*/ 62 h 129"/>
                  <a:gd name="T110" fmla="*/ 155 w 156"/>
                  <a:gd name="T111" fmla="*/ 6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 h="129">
                    <a:moveTo>
                      <a:pt x="29" y="6"/>
                    </a:moveTo>
                    <a:cubicBezTo>
                      <a:pt x="30" y="6"/>
                      <a:pt x="30" y="6"/>
                      <a:pt x="30" y="6"/>
                    </a:cubicBezTo>
                    <a:cubicBezTo>
                      <a:pt x="30" y="6"/>
                      <a:pt x="30" y="6"/>
                      <a:pt x="30" y="6"/>
                    </a:cubicBezTo>
                    <a:cubicBezTo>
                      <a:pt x="30" y="5"/>
                      <a:pt x="30" y="4"/>
                      <a:pt x="31" y="4"/>
                    </a:cubicBezTo>
                    <a:cubicBezTo>
                      <a:pt x="31" y="4"/>
                      <a:pt x="31" y="4"/>
                      <a:pt x="31" y="4"/>
                    </a:cubicBezTo>
                    <a:cubicBezTo>
                      <a:pt x="31" y="4"/>
                      <a:pt x="31" y="4"/>
                      <a:pt x="31" y="4"/>
                    </a:cubicBezTo>
                    <a:cubicBezTo>
                      <a:pt x="31" y="4"/>
                      <a:pt x="31" y="4"/>
                      <a:pt x="31" y="4"/>
                    </a:cubicBezTo>
                    <a:cubicBezTo>
                      <a:pt x="31" y="4"/>
                      <a:pt x="31" y="4"/>
                      <a:pt x="31" y="4"/>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2" y="3"/>
                      <a:pt x="32" y="3"/>
                      <a:pt x="32" y="3"/>
                    </a:cubicBezTo>
                    <a:cubicBezTo>
                      <a:pt x="32" y="3"/>
                      <a:pt x="32" y="3"/>
                      <a:pt x="32" y="3"/>
                    </a:cubicBezTo>
                    <a:cubicBezTo>
                      <a:pt x="33" y="2"/>
                      <a:pt x="34" y="2"/>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6" y="1"/>
                      <a:pt x="36" y="1"/>
                      <a:pt x="36" y="1"/>
                    </a:cubicBezTo>
                    <a:cubicBezTo>
                      <a:pt x="38" y="0"/>
                      <a:pt x="40" y="0"/>
                      <a:pt x="42" y="1"/>
                    </a:cubicBezTo>
                    <a:cubicBezTo>
                      <a:pt x="42" y="1"/>
                      <a:pt x="42" y="1"/>
                      <a:pt x="42" y="1"/>
                    </a:cubicBezTo>
                    <a:cubicBezTo>
                      <a:pt x="42" y="1"/>
                      <a:pt x="42" y="1"/>
                      <a:pt x="42" y="1"/>
                    </a:cubicBezTo>
                    <a:cubicBezTo>
                      <a:pt x="42" y="1"/>
                      <a:pt x="42" y="1"/>
                      <a:pt x="42" y="1"/>
                    </a:cubicBezTo>
                    <a:cubicBezTo>
                      <a:pt x="43" y="1"/>
                      <a:pt x="43" y="1"/>
                      <a:pt x="43" y="1"/>
                    </a:cubicBezTo>
                    <a:cubicBezTo>
                      <a:pt x="43" y="1"/>
                      <a:pt x="43" y="1"/>
                      <a:pt x="43" y="1"/>
                    </a:cubicBezTo>
                    <a:cubicBezTo>
                      <a:pt x="43" y="1"/>
                      <a:pt x="43" y="1"/>
                      <a:pt x="43" y="1"/>
                    </a:cubicBezTo>
                    <a:cubicBezTo>
                      <a:pt x="43" y="1"/>
                      <a:pt x="43" y="1"/>
                      <a:pt x="43" y="1"/>
                    </a:cubicBezTo>
                    <a:cubicBezTo>
                      <a:pt x="43" y="2"/>
                      <a:pt x="43" y="2"/>
                      <a:pt x="43" y="2"/>
                    </a:cubicBezTo>
                    <a:cubicBezTo>
                      <a:pt x="43" y="2"/>
                      <a:pt x="43" y="2"/>
                      <a:pt x="43" y="2"/>
                    </a:cubicBezTo>
                    <a:cubicBezTo>
                      <a:pt x="43" y="2"/>
                      <a:pt x="43" y="2"/>
                      <a:pt x="43" y="2"/>
                    </a:cubicBezTo>
                    <a:cubicBezTo>
                      <a:pt x="43" y="2"/>
                      <a:pt x="43" y="2"/>
                      <a:pt x="43" y="2"/>
                    </a:cubicBezTo>
                    <a:cubicBezTo>
                      <a:pt x="150" y="54"/>
                      <a:pt x="150" y="54"/>
                      <a:pt x="150" y="54"/>
                    </a:cubicBezTo>
                    <a:cubicBezTo>
                      <a:pt x="152" y="55"/>
                      <a:pt x="154" y="58"/>
                      <a:pt x="155" y="60"/>
                    </a:cubicBezTo>
                    <a:cubicBezTo>
                      <a:pt x="155" y="61"/>
                      <a:pt x="155" y="61"/>
                      <a:pt x="155" y="61"/>
                    </a:cubicBezTo>
                    <a:cubicBezTo>
                      <a:pt x="155" y="61"/>
                      <a:pt x="155" y="61"/>
                      <a:pt x="155" y="61"/>
                    </a:cubicBezTo>
                    <a:cubicBezTo>
                      <a:pt x="155" y="61"/>
                      <a:pt x="155" y="61"/>
                      <a:pt x="155" y="61"/>
                    </a:cubicBezTo>
                    <a:cubicBezTo>
                      <a:pt x="155" y="61"/>
                      <a:pt x="155" y="61"/>
                      <a:pt x="155" y="61"/>
                    </a:cubicBezTo>
                    <a:cubicBezTo>
                      <a:pt x="155" y="61"/>
                      <a:pt x="155" y="61"/>
                      <a:pt x="155" y="61"/>
                    </a:cubicBezTo>
                    <a:cubicBezTo>
                      <a:pt x="155" y="61"/>
                      <a:pt x="155" y="61"/>
                      <a:pt x="155" y="61"/>
                    </a:cubicBezTo>
                    <a:cubicBezTo>
                      <a:pt x="155" y="61"/>
                      <a:pt x="155" y="61"/>
                      <a:pt x="155" y="61"/>
                    </a:cubicBezTo>
                    <a:cubicBezTo>
                      <a:pt x="155" y="61"/>
                      <a:pt x="155" y="61"/>
                      <a:pt x="155" y="61"/>
                    </a:cubicBezTo>
                    <a:cubicBezTo>
                      <a:pt x="155" y="61"/>
                      <a:pt x="155" y="61"/>
                      <a:pt x="155" y="61"/>
                    </a:cubicBezTo>
                    <a:cubicBezTo>
                      <a:pt x="155" y="62"/>
                      <a:pt x="155" y="62"/>
                      <a:pt x="155" y="62"/>
                    </a:cubicBezTo>
                    <a:cubicBezTo>
                      <a:pt x="155" y="62"/>
                      <a:pt x="155" y="62"/>
                      <a:pt x="155" y="62"/>
                    </a:cubicBezTo>
                    <a:cubicBezTo>
                      <a:pt x="155" y="62"/>
                      <a:pt x="155" y="62"/>
                      <a:pt x="155" y="62"/>
                    </a:cubicBezTo>
                    <a:cubicBezTo>
                      <a:pt x="155" y="62"/>
                      <a:pt x="155" y="62"/>
                      <a:pt x="155" y="62"/>
                    </a:cubicBezTo>
                    <a:cubicBezTo>
                      <a:pt x="155" y="63"/>
                      <a:pt x="155" y="63"/>
                      <a:pt x="155" y="63"/>
                    </a:cubicBezTo>
                    <a:cubicBezTo>
                      <a:pt x="155" y="63"/>
                      <a:pt x="155" y="63"/>
                      <a:pt x="155" y="63"/>
                    </a:cubicBezTo>
                    <a:cubicBezTo>
                      <a:pt x="155" y="63"/>
                      <a:pt x="155" y="63"/>
                      <a:pt x="155" y="63"/>
                    </a:cubicBezTo>
                    <a:cubicBezTo>
                      <a:pt x="155" y="63"/>
                      <a:pt x="155" y="63"/>
                      <a:pt x="155" y="63"/>
                    </a:cubicBezTo>
                    <a:cubicBezTo>
                      <a:pt x="155" y="63"/>
                      <a:pt x="155" y="63"/>
                      <a:pt x="155" y="63"/>
                    </a:cubicBezTo>
                    <a:cubicBezTo>
                      <a:pt x="155" y="63"/>
                      <a:pt x="155" y="63"/>
                      <a:pt x="155" y="63"/>
                    </a:cubicBezTo>
                    <a:cubicBezTo>
                      <a:pt x="155" y="63"/>
                      <a:pt x="155" y="63"/>
                      <a:pt x="155" y="63"/>
                    </a:cubicBezTo>
                    <a:cubicBezTo>
                      <a:pt x="155" y="63"/>
                      <a:pt x="155" y="63"/>
                      <a:pt x="155" y="63"/>
                    </a:cubicBezTo>
                    <a:cubicBezTo>
                      <a:pt x="155" y="63"/>
                      <a:pt x="155" y="63"/>
                      <a:pt x="155" y="63"/>
                    </a:cubicBezTo>
                    <a:cubicBezTo>
                      <a:pt x="155" y="63"/>
                      <a:pt x="155" y="63"/>
                      <a:pt x="155" y="63"/>
                    </a:cubicBezTo>
                    <a:cubicBezTo>
                      <a:pt x="156" y="63"/>
                      <a:pt x="156" y="63"/>
                      <a:pt x="156" y="63"/>
                    </a:cubicBezTo>
                    <a:cubicBezTo>
                      <a:pt x="156" y="63"/>
                      <a:pt x="156" y="63"/>
                      <a:pt x="156" y="63"/>
                    </a:cubicBezTo>
                    <a:cubicBezTo>
                      <a:pt x="155" y="64"/>
                      <a:pt x="155" y="64"/>
                      <a:pt x="155" y="64"/>
                    </a:cubicBezTo>
                    <a:cubicBezTo>
                      <a:pt x="155" y="64"/>
                      <a:pt x="155" y="64"/>
                      <a:pt x="155" y="64"/>
                    </a:cubicBezTo>
                    <a:cubicBezTo>
                      <a:pt x="155" y="64"/>
                      <a:pt x="155" y="64"/>
                      <a:pt x="155" y="64"/>
                    </a:cubicBezTo>
                    <a:cubicBezTo>
                      <a:pt x="155" y="64"/>
                      <a:pt x="155" y="64"/>
                      <a:pt x="155" y="64"/>
                    </a:cubicBezTo>
                    <a:cubicBezTo>
                      <a:pt x="155" y="64"/>
                      <a:pt x="155" y="64"/>
                      <a:pt x="155" y="64"/>
                    </a:cubicBezTo>
                    <a:cubicBezTo>
                      <a:pt x="155" y="64"/>
                      <a:pt x="155" y="64"/>
                      <a:pt x="155" y="64"/>
                    </a:cubicBezTo>
                    <a:cubicBezTo>
                      <a:pt x="155" y="65"/>
                      <a:pt x="155" y="65"/>
                      <a:pt x="155" y="65"/>
                    </a:cubicBezTo>
                    <a:cubicBezTo>
                      <a:pt x="155" y="65"/>
                      <a:pt x="155" y="65"/>
                      <a:pt x="155" y="65"/>
                    </a:cubicBezTo>
                    <a:cubicBezTo>
                      <a:pt x="155" y="66"/>
                      <a:pt x="155" y="67"/>
                      <a:pt x="155" y="68"/>
                    </a:cubicBezTo>
                    <a:cubicBezTo>
                      <a:pt x="155" y="68"/>
                      <a:pt x="155" y="68"/>
                      <a:pt x="155" y="68"/>
                    </a:cubicBezTo>
                    <a:cubicBezTo>
                      <a:pt x="154" y="68"/>
                      <a:pt x="154" y="68"/>
                      <a:pt x="154" y="68"/>
                    </a:cubicBezTo>
                    <a:cubicBezTo>
                      <a:pt x="128" y="122"/>
                      <a:pt x="128" y="122"/>
                      <a:pt x="128" y="122"/>
                    </a:cubicBezTo>
                    <a:cubicBezTo>
                      <a:pt x="128" y="122"/>
                      <a:pt x="128" y="122"/>
                      <a:pt x="128" y="122"/>
                    </a:cubicBezTo>
                    <a:cubicBezTo>
                      <a:pt x="128" y="122"/>
                      <a:pt x="128" y="122"/>
                      <a:pt x="128" y="122"/>
                    </a:cubicBezTo>
                    <a:cubicBezTo>
                      <a:pt x="128" y="122"/>
                      <a:pt x="128" y="122"/>
                      <a:pt x="128" y="122"/>
                    </a:cubicBezTo>
                    <a:cubicBezTo>
                      <a:pt x="128" y="122"/>
                      <a:pt x="128" y="122"/>
                      <a:pt x="128" y="122"/>
                    </a:cubicBezTo>
                    <a:cubicBezTo>
                      <a:pt x="128" y="122"/>
                      <a:pt x="128" y="122"/>
                      <a:pt x="128" y="122"/>
                    </a:cubicBezTo>
                    <a:cubicBezTo>
                      <a:pt x="128" y="122"/>
                      <a:pt x="128" y="122"/>
                      <a:pt x="128" y="122"/>
                    </a:cubicBezTo>
                    <a:cubicBezTo>
                      <a:pt x="128" y="122"/>
                      <a:pt x="128" y="122"/>
                      <a:pt x="128" y="122"/>
                    </a:cubicBezTo>
                    <a:cubicBezTo>
                      <a:pt x="128" y="122"/>
                      <a:pt x="128" y="122"/>
                      <a:pt x="128" y="122"/>
                    </a:cubicBezTo>
                    <a:cubicBezTo>
                      <a:pt x="128" y="122"/>
                      <a:pt x="128" y="122"/>
                      <a:pt x="128" y="122"/>
                    </a:cubicBezTo>
                    <a:cubicBezTo>
                      <a:pt x="128" y="123"/>
                      <a:pt x="128" y="123"/>
                      <a:pt x="128" y="123"/>
                    </a:cubicBezTo>
                    <a:cubicBezTo>
                      <a:pt x="128" y="123"/>
                      <a:pt x="128" y="123"/>
                      <a:pt x="128" y="123"/>
                    </a:cubicBezTo>
                    <a:cubicBezTo>
                      <a:pt x="125" y="127"/>
                      <a:pt x="119" y="129"/>
                      <a:pt x="114" y="127"/>
                    </a:cubicBezTo>
                    <a:cubicBezTo>
                      <a:pt x="7" y="74"/>
                      <a:pt x="7" y="74"/>
                      <a:pt x="7" y="74"/>
                    </a:cubicBezTo>
                    <a:cubicBezTo>
                      <a:pt x="2" y="72"/>
                      <a:pt x="0" y="65"/>
                      <a:pt x="3" y="60"/>
                    </a:cubicBezTo>
                    <a:cubicBezTo>
                      <a:pt x="26" y="12"/>
                      <a:pt x="26" y="12"/>
                      <a:pt x="26" y="12"/>
                    </a:cubicBezTo>
                    <a:cubicBezTo>
                      <a:pt x="26" y="12"/>
                      <a:pt x="26" y="12"/>
                      <a:pt x="26" y="12"/>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lose/>
                    <a:moveTo>
                      <a:pt x="155" y="61"/>
                    </a:moveTo>
                    <a:cubicBezTo>
                      <a:pt x="155" y="61"/>
                      <a:pt x="155" y="61"/>
                      <a:pt x="155" y="61"/>
                    </a:cubicBezTo>
                    <a:cubicBezTo>
                      <a:pt x="155" y="62"/>
                      <a:pt x="155" y="62"/>
                      <a:pt x="155" y="62"/>
                    </a:cubicBezTo>
                    <a:cubicBezTo>
                      <a:pt x="155" y="61"/>
                      <a:pt x="155" y="61"/>
                      <a:pt x="155" y="61"/>
                    </a:cubicBezTo>
                    <a:cubicBezTo>
                      <a:pt x="155" y="61"/>
                      <a:pt x="155" y="61"/>
                      <a:pt x="155" y="61"/>
                    </a:cubicBezTo>
                    <a:close/>
                  </a:path>
                </a:pathLst>
              </a:custGeom>
              <a:solidFill>
                <a:srgbClr val="D9E0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4" name="ïşļîḑè"/>
              <p:cNvSpPr/>
              <p:nvPr/>
            </p:nvSpPr>
            <p:spPr bwMode="auto">
              <a:xfrm>
                <a:off x="5177" y="2220"/>
                <a:ext cx="9" cy="9"/>
              </a:xfrm>
              <a:custGeom>
                <a:avLst/>
                <a:gdLst>
                  <a:gd name="T0" fmla="*/ 5 w 6"/>
                  <a:gd name="T1" fmla="*/ 4 h 6"/>
                  <a:gd name="T2" fmla="*/ 5 w 6"/>
                  <a:gd name="T3" fmla="*/ 4 h 6"/>
                  <a:gd name="T4" fmla="*/ 5 w 6"/>
                  <a:gd name="T5" fmla="*/ 4 h 6"/>
                  <a:gd name="T6" fmla="*/ 4 w 6"/>
                  <a:gd name="T7" fmla="*/ 5 h 6"/>
                  <a:gd name="T8" fmla="*/ 4 w 6"/>
                  <a:gd name="T9" fmla="*/ 5 h 6"/>
                  <a:gd name="T10" fmla="*/ 5 w 6"/>
                  <a:gd name="T11" fmla="*/ 5 h 6"/>
                  <a:gd name="T12" fmla="*/ 4 w 6"/>
                  <a:gd name="T13" fmla="*/ 5 h 6"/>
                  <a:gd name="T14" fmla="*/ 4 w 6"/>
                  <a:gd name="T15" fmla="*/ 5 h 6"/>
                  <a:gd name="T16" fmla="*/ 4 w 6"/>
                  <a:gd name="T17" fmla="*/ 5 h 6"/>
                  <a:gd name="T18" fmla="*/ 3 w 6"/>
                  <a:gd name="T19" fmla="*/ 5 h 6"/>
                  <a:gd name="T20" fmla="*/ 3 w 6"/>
                  <a:gd name="T21" fmla="*/ 5 h 6"/>
                  <a:gd name="T22" fmla="*/ 3 w 6"/>
                  <a:gd name="T23" fmla="*/ 5 h 6"/>
                  <a:gd name="T24" fmla="*/ 2 w 6"/>
                  <a:gd name="T25" fmla="*/ 5 h 6"/>
                  <a:gd name="T26" fmla="*/ 2 w 6"/>
                  <a:gd name="T27" fmla="*/ 5 h 6"/>
                  <a:gd name="T28" fmla="*/ 2 w 6"/>
                  <a:gd name="T29" fmla="*/ 5 h 6"/>
                  <a:gd name="T30" fmla="*/ 1 w 6"/>
                  <a:gd name="T31" fmla="*/ 4 h 6"/>
                  <a:gd name="T32" fmla="*/ 1 w 6"/>
                  <a:gd name="T33" fmla="*/ 4 h 6"/>
                  <a:gd name="T34" fmla="*/ 2 w 6"/>
                  <a:gd name="T35" fmla="*/ 1 h 6"/>
                  <a:gd name="T36" fmla="*/ 3 w 6"/>
                  <a:gd name="T37" fmla="*/ 1 h 6"/>
                  <a:gd name="T38" fmla="*/ 4 w 6"/>
                  <a:gd name="T39" fmla="*/ 1 h 6"/>
                  <a:gd name="T40" fmla="*/ 4 w 6"/>
                  <a:gd name="T41" fmla="*/ 1 h 6"/>
                  <a:gd name="T42" fmla="*/ 4 w 6"/>
                  <a:gd name="T43" fmla="*/ 1 h 6"/>
                  <a:gd name="T44" fmla="*/ 5 w 6"/>
                  <a:gd name="T45" fmla="*/ 4 h 6"/>
                  <a:gd name="T46" fmla="*/ 6 w 6"/>
                  <a:gd name="T47" fmla="*/ 4 h 6"/>
                  <a:gd name="T48" fmla="*/ 6 w 6"/>
                  <a:gd name="T49" fmla="*/ 4 h 6"/>
                  <a:gd name="T50" fmla="*/ 6 w 6"/>
                  <a:gd name="T51" fmla="*/ 4 h 6"/>
                  <a:gd name="T52" fmla="*/ 6 w 6"/>
                  <a:gd name="T53" fmla="*/ 4 h 6"/>
                  <a:gd name="T54" fmla="*/ 5 w 6"/>
                  <a:gd name="T55" fmla="*/ 3 h 6"/>
                  <a:gd name="T56" fmla="*/ 5 w 6"/>
                  <a:gd name="T57" fmla="*/ 1 h 6"/>
                  <a:gd name="T58" fmla="*/ 4 w 6"/>
                  <a:gd name="T59" fmla="*/ 1 h 6"/>
                  <a:gd name="T60" fmla="*/ 4 w 6"/>
                  <a:gd name="T61" fmla="*/ 1 h 6"/>
                  <a:gd name="T62" fmla="*/ 4 w 6"/>
                  <a:gd name="T63" fmla="*/ 1 h 6"/>
                  <a:gd name="T64" fmla="*/ 3 w 6"/>
                  <a:gd name="T65" fmla="*/ 0 h 6"/>
                  <a:gd name="T66" fmla="*/ 2 w 6"/>
                  <a:gd name="T67" fmla="*/ 1 h 6"/>
                  <a:gd name="T68" fmla="*/ 1 w 6"/>
                  <a:gd name="T69" fmla="*/ 2 h 6"/>
                  <a:gd name="T70" fmla="*/ 1 w 6"/>
                  <a:gd name="T71" fmla="*/ 3 h 6"/>
                  <a:gd name="T72" fmla="*/ 0 w 6"/>
                  <a:gd name="T73" fmla="*/ 4 h 6"/>
                  <a:gd name="T74" fmla="*/ 1 w 6"/>
                  <a:gd name="T75" fmla="*/ 5 h 6"/>
                  <a:gd name="T76" fmla="*/ 2 w 6"/>
                  <a:gd name="T77" fmla="*/ 5 h 6"/>
                  <a:gd name="T78" fmla="*/ 2 w 6"/>
                  <a:gd name="T79" fmla="*/ 5 h 6"/>
                  <a:gd name="T80" fmla="*/ 2 w 6"/>
                  <a:gd name="T81" fmla="*/ 6 h 6"/>
                  <a:gd name="T82" fmla="*/ 2 w 6"/>
                  <a:gd name="T83" fmla="*/ 6 h 6"/>
                  <a:gd name="T84" fmla="*/ 3 w 6"/>
                  <a:gd name="T85" fmla="*/ 5 h 6"/>
                  <a:gd name="T86" fmla="*/ 3 w 6"/>
                  <a:gd name="T87" fmla="*/ 6 h 6"/>
                  <a:gd name="T88" fmla="*/ 4 w 6"/>
                  <a:gd name="T89" fmla="*/ 6 h 6"/>
                  <a:gd name="T90" fmla="*/ 5 w 6"/>
                  <a:gd name="T91" fmla="*/ 6 h 6"/>
                  <a:gd name="T92" fmla="*/ 5 w 6"/>
                  <a:gd name="T93" fmla="*/ 5 h 6"/>
                  <a:gd name="T94" fmla="*/ 5 w 6"/>
                  <a:gd name="T95" fmla="*/ 5 h 6"/>
                  <a:gd name="T96" fmla="*/ 5 w 6"/>
                  <a:gd name="T97" fmla="*/ 5 h 6"/>
                  <a:gd name="T98" fmla="*/ 6 w 6"/>
                  <a:gd name="T99" fmla="*/ 5 h 6"/>
                  <a:gd name="T100" fmla="*/ 6 w 6"/>
                  <a:gd name="T101" fmla="*/ 5 h 6"/>
                  <a:gd name="T102" fmla="*/ 6 w 6"/>
                  <a:gd name="T103" fmla="*/ 5 h 6"/>
                  <a:gd name="T104" fmla="*/ 6 w 6"/>
                  <a:gd name="T10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 h="6">
                    <a:moveTo>
                      <a:pt x="5" y="4"/>
                    </a:moveTo>
                    <a:cubicBezTo>
                      <a:pt x="5" y="4"/>
                      <a:pt x="5" y="4"/>
                      <a:pt x="5" y="4"/>
                    </a:cubicBezTo>
                    <a:cubicBezTo>
                      <a:pt x="5" y="4"/>
                      <a:pt x="5" y="4"/>
                      <a:pt x="5" y="4"/>
                    </a:cubicBezTo>
                    <a:cubicBezTo>
                      <a:pt x="4" y="5"/>
                      <a:pt x="4" y="5"/>
                      <a:pt x="4" y="5"/>
                    </a:cubicBezTo>
                    <a:cubicBezTo>
                      <a:pt x="4" y="5"/>
                      <a:pt x="4" y="5"/>
                      <a:pt x="4" y="5"/>
                    </a:cubicBezTo>
                    <a:cubicBezTo>
                      <a:pt x="5" y="5"/>
                      <a:pt x="5" y="5"/>
                      <a:pt x="5" y="5"/>
                    </a:cubicBezTo>
                    <a:cubicBezTo>
                      <a:pt x="4" y="5"/>
                      <a:pt x="4" y="5"/>
                      <a:pt x="4" y="5"/>
                    </a:cubicBezTo>
                    <a:cubicBezTo>
                      <a:pt x="4" y="5"/>
                      <a:pt x="4" y="5"/>
                      <a:pt x="4" y="5"/>
                    </a:cubicBezTo>
                    <a:cubicBezTo>
                      <a:pt x="4" y="5"/>
                      <a:pt x="4" y="5"/>
                      <a:pt x="4" y="5"/>
                    </a:cubicBezTo>
                    <a:cubicBezTo>
                      <a:pt x="3" y="5"/>
                      <a:pt x="3" y="5"/>
                      <a:pt x="3" y="5"/>
                    </a:cubicBezTo>
                    <a:cubicBezTo>
                      <a:pt x="3" y="5"/>
                      <a:pt x="3" y="5"/>
                      <a:pt x="3" y="5"/>
                    </a:cubicBezTo>
                    <a:cubicBezTo>
                      <a:pt x="3" y="5"/>
                      <a:pt x="3" y="5"/>
                      <a:pt x="3" y="5"/>
                    </a:cubicBezTo>
                    <a:cubicBezTo>
                      <a:pt x="2" y="5"/>
                      <a:pt x="2" y="5"/>
                      <a:pt x="2" y="5"/>
                    </a:cubicBezTo>
                    <a:cubicBezTo>
                      <a:pt x="2" y="5"/>
                      <a:pt x="2" y="5"/>
                      <a:pt x="2" y="5"/>
                    </a:cubicBezTo>
                    <a:cubicBezTo>
                      <a:pt x="2" y="5"/>
                      <a:pt x="2" y="5"/>
                      <a:pt x="2" y="5"/>
                    </a:cubicBezTo>
                    <a:cubicBezTo>
                      <a:pt x="1" y="4"/>
                      <a:pt x="1" y="4"/>
                      <a:pt x="1" y="4"/>
                    </a:cubicBezTo>
                    <a:cubicBezTo>
                      <a:pt x="1" y="4"/>
                      <a:pt x="1" y="4"/>
                      <a:pt x="1" y="4"/>
                    </a:cubicBezTo>
                    <a:cubicBezTo>
                      <a:pt x="2" y="1"/>
                      <a:pt x="2" y="1"/>
                      <a:pt x="2" y="1"/>
                    </a:cubicBezTo>
                    <a:cubicBezTo>
                      <a:pt x="3" y="1"/>
                      <a:pt x="3" y="1"/>
                      <a:pt x="3" y="1"/>
                    </a:cubicBezTo>
                    <a:cubicBezTo>
                      <a:pt x="4" y="1"/>
                      <a:pt x="4" y="1"/>
                      <a:pt x="4" y="1"/>
                    </a:cubicBezTo>
                    <a:cubicBezTo>
                      <a:pt x="4" y="1"/>
                      <a:pt x="4" y="1"/>
                      <a:pt x="4" y="1"/>
                    </a:cubicBezTo>
                    <a:cubicBezTo>
                      <a:pt x="4" y="1"/>
                      <a:pt x="4" y="1"/>
                      <a:pt x="4" y="1"/>
                    </a:cubicBezTo>
                    <a:cubicBezTo>
                      <a:pt x="5" y="2"/>
                      <a:pt x="5" y="3"/>
                      <a:pt x="5" y="4"/>
                    </a:cubicBezTo>
                    <a:close/>
                    <a:moveTo>
                      <a:pt x="6" y="4"/>
                    </a:moveTo>
                    <a:cubicBezTo>
                      <a:pt x="6" y="4"/>
                      <a:pt x="6" y="4"/>
                      <a:pt x="6" y="4"/>
                    </a:cubicBezTo>
                    <a:cubicBezTo>
                      <a:pt x="6" y="4"/>
                      <a:pt x="6" y="4"/>
                      <a:pt x="6" y="4"/>
                    </a:cubicBezTo>
                    <a:cubicBezTo>
                      <a:pt x="6" y="4"/>
                      <a:pt x="6" y="4"/>
                      <a:pt x="6" y="4"/>
                    </a:cubicBezTo>
                    <a:cubicBezTo>
                      <a:pt x="5" y="3"/>
                      <a:pt x="5" y="3"/>
                      <a:pt x="5" y="3"/>
                    </a:cubicBezTo>
                    <a:cubicBezTo>
                      <a:pt x="5" y="1"/>
                      <a:pt x="5" y="1"/>
                      <a:pt x="5" y="1"/>
                    </a:cubicBezTo>
                    <a:cubicBezTo>
                      <a:pt x="4" y="1"/>
                      <a:pt x="4" y="1"/>
                      <a:pt x="4" y="1"/>
                    </a:cubicBezTo>
                    <a:cubicBezTo>
                      <a:pt x="4" y="1"/>
                      <a:pt x="4" y="1"/>
                      <a:pt x="4" y="1"/>
                    </a:cubicBezTo>
                    <a:cubicBezTo>
                      <a:pt x="4" y="1"/>
                      <a:pt x="4" y="1"/>
                      <a:pt x="4" y="1"/>
                    </a:cubicBezTo>
                    <a:cubicBezTo>
                      <a:pt x="3" y="0"/>
                      <a:pt x="3" y="0"/>
                      <a:pt x="3" y="0"/>
                    </a:cubicBezTo>
                    <a:cubicBezTo>
                      <a:pt x="2" y="1"/>
                      <a:pt x="2" y="1"/>
                      <a:pt x="2" y="1"/>
                    </a:cubicBezTo>
                    <a:cubicBezTo>
                      <a:pt x="1" y="2"/>
                      <a:pt x="1" y="2"/>
                      <a:pt x="1" y="2"/>
                    </a:cubicBezTo>
                    <a:cubicBezTo>
                      <a:pt x="1" y="3"/>
                      <a:pt x="1" y="3"/>
                      <a:pt x="1" y="3"/>
                    </a:cubicBezTo>
                    <a:cubicBezTo>
                      <a:pt x="0" y="4"/>
                      <a:pt x="0" y="4"/>
                      <a:pt x="0" y="4"/>
                    </a:cubicBezTo>
                    <a:cubicBezTo>
                      <a:pt x="1" y="5"/>
                      <a:pt x="1" y="5"/>
                      <a:pt x="1" y="5"/>
                    </a:cubicBezTo>
                    <a:cubicBezTo>
                      <a:pt x="2" y="5"/>
                      <a:pt x="2" y="5"/>
                      <a:pt x="2" y="5"/>
                    </a:cubicBezTo>
                    <a:cubicBezTo>
                      <a:pt x="2" y="5"/>
                      <a:pt x="2" y="5"/>
                      <a:pt x="2" y="5"/>
                    </a:cubicBezTo>
                    <a:cubicBezTo>
                      <a:pt x="2" y="6"/>
                      <a:pt x="2" y="6"/>
                      <a:pt x="2" y="6"/>
                    </a:cubicBezTo>
                    <a:cubicBezTo>
                      <a:pt x="2" y="6"/>
                      <a:pt x="2" y="6"/>
                      <a:pt x="2" y="6"/>
                    </a:cubicBezTo>
                    <a:cubicBezTo>
                      <a:pt x="3" y="5"/>
                      <a:pt x="3" y="5"/>
                      <a:pt x="3" y="5"/>
                    </a:cubicBezTo>
                    <a:cubicBezTo>
                      <a:pt x="3" y="6"/>
                      <a:pt x="3" y="6"/>
                      <a:pt x="3" y="6"/>
                    </a:cubicBezTo>
                    <a:cubicBezTo>
                      <a:pt x="4" y="6"/>
                      <a:pt x="4" y="6"/>
                      <a:pt x="4" y="6"/>
                    </a:cubicBezTo>
                    <a:cubicBezTo>
                      <a:pt x="5" y="6"/>
                      <a:pt x="5" y="6"/>
                      <a:pt x="5" y="6"/>
                    </a:cubicBezTo>
                    <a:cubicBezTo>
                      <a:pt x="5" y="5"/>
                      <a:pt x="5" y="5"/>
                      <a:pt x="5" y="5"/>
                    </a:cubicBezTo>
                    <a:cubicBezTo>
                      <a:pt x="5" y="5"/>
                      <a:pt x="5" y="5"/>
                      <a:pt x="5" y="5"/>
                    </a:cubicBezTo>
                    <a:cubicBezTo>
                      <a:pt x="5" y="5"/>
                      <a:pt x="5" y="5"/>
                      <a:pt x="5" y="5"/>
                    </a:cubicBezTo>
                    <a:cubicBezTo>
                      <a:pt x="6" y="5"/>
                      <a:pt x="6" y="5"/>
                      <a:pt x="6" y="5"/>
                    </a:cubicBezTo>
                    <a:cubicBezTo>
                      <a:pt x="6" y="5"/>
                      <a:pt x="6" y="5"/>
                      <a:pt x="6" y="5"/>
                    </a:cubicBezTo>
                    <a:cubicBezTo>
                      <a:pt x="6" y="5"/>
                      <a:pt x="6" y="5"/>
                      <a:pt x="6" y="5"/>
                    </a:cubicBezTo>
                    <a:lnTo>
                      <a:pt x="6" y="4"/>
                    </a:lnTo>
                    <a:close/>
                  </a:path>
                </a:pathLst>
              </a:custGeom>
              <a:solidFill>
                <a:srgbClr val="2339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5" name="ïşļïḑè"/>
              <p:cNvSpPr/>
              <p:nvPr/>
            </p:nvSpPr>
            <p:spPr bwMode="auto">
              <a:xfrm>
                <a:off x="5167" y="2244"/>
                <a:ext cx="8" cy="6"/>
              </a:xfrm>
              <a:custGeom>
                <a:avLst/>
                <a:gdLst>
                  <a:gd name="T0" fmla="*/ 3 w 5"/>
                  <a:gd name="T1" fmla="*/ 4 h 4"/>
                  <a:gd name="T2" fmla="*/ 2 w 5"/>
                  <a:gd name="T3" fmla="*/ 1 h 4"/>
                  <a:gd name="T4" fmla="*/ 4 w 5"/>
                  <a:gd name="T5" fmla="*/ 1 h 4"/>
                  <a:gd name="T6" fmla="*/ 5 w 5"/>
                  <a:gd name="T7" fmla="*/ 3 h 4"/>
                  <a:gd name="T8" fmla="*/ 3 w 5"/>
                  <a:gd name="T9" fmla="*/ 4 h 4"/>
                  <a:gd name="T10" fmla="*/ 3 w 5"/>
                  <a:gd name="T11" fmla="*/ 2 h 4"/>
                  <a:gd name="T12" fmla="*/ 3 w 5"/>
                  <a:gd name="T13" fmla="*/ 2 h 4"/>
                  <a:gd name="T14" fmla="*/ 3 w 5"/>
                  <a:gd name="T15" fmla="*/ 3 h 4"/>
                  <a:gd name="T16" fmla="*/ 5 w 5"/>
                  <a:gd name="T17" fmla="*/ 3 h 4"/>
                  <a:gd name="T18" fmla="*/ 4 w 5"/>
                  <a:gd name="T19" fmla="*/ 1 h 4"/>
                  <a:gd name="T20" fmla="*/ 3 w 5"/>
                  <a:gd name="T21" fmla="*/ 2 h 4"/>
                  <a:gd name="T22" fmla="*/ 1 w 5"/>
                  <a:gd name="T23" fmla="*/ 4 h 4"/>
                  <a:gd name="T24" fmla="*/ 1 w 5"/>
                  <a:gd name="T25" fmla="*/ 4 h 4"/>
                  <a:gd name="T26" fmla="*/ 2 w 5"/>
                  <a:gd name="T27" fmla="*/ 3 h 4"/>
                  <a:gd name="T28" fmla="*/ 2 w 5"/>
                  <a:gd name="T29" fmla="*/ 3 h 4"/>
                  <a:gd name="T30" fmla="*/ 2 w 5"/>
                  <a:gd name="T31" fmla="*/ 3 h 4"/>
                  <a:gd name="T32" fmla="*/ 2 w 5"/>
                  <a:gd name="T33" fmla="*/ 2 h 4"/>
                  <a:gd name="T34" fmla="*/ 0 w 5"/>
                  <a:gd name="T35" fmla="*/ 3 h 4"/>
                  <a:gd name="T36" fmla="*/ 0 w 5"/>
                  <a:gd name="T37" fmla="*/ 3 h 4"/>
                  <a:gd name="T38" fmla="*/ 0 w 5"/>
                  <a:gd name="T39" fmla="*/ 4 h 4"/>
                  <a:gd name="T40" fmla="*/ 1 w 5"/>
                  <a:gd name="T4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4">
                    <a:moveTo>
                      <a:pt x="3" y="4"/>
                    </a:moveTo>
                    <a:cubicBezTo>
                      <a:pt x="2" y="3"/>
                      <a:pt x="2" y="2"/>
                      <a:pt x="2" y="1"/>
                    </a:cubicBezTo>
                    <a:cubicBezTo>
                      <a:pt x="2" y="1"/>
                      <a:pt x="3" y="0"/>
                      <a:pt x="4" y="1"/>
                    </a:cubicBezTo>
                    <a:cubicBezTo>
                      <a:pt x="5" y="1"/>
                      <a:pt x="5" y="2"/>
                      <a:pt x="5" y="3"/>
                    </a:cubicBezTo>
                    <a:cubicBezTo>
                      <a:pt x="5" y="4"/>
                      <a:pt x="4" y="4"/>
                      <a:pt x="3" y="4"/>
                    </a:cubicBezTo>
                    <a:close/>
                    <a:moveTo>
                      <a:pt x="3" y="2"/>
                    </a:moveTo>
                    <a:cubicBezTo>
                      <a:pt x="3" y="2"/>
                      <a:pt x="3" y="2"/>
                      <a:pt x="3" y="2"/>
                    </a:cubicBezTo>
                    <a:cubicBezTo>
                      <a:pt x="3" y="3"/>
                      <a:pt x="3" y="3"/>
                      <a:pt x="3" y="3"/>
                    </a:cubicBezTo>
                    <a:cubicBezTo>
                      <a:pt x="5" y="3"/>
                      <a:pt x="5" y="3"/>
                      <a:pt x="5" y="3"/>
                    </a:cubicBezTo>
                    <a:cubicBezTo>
                      <a:pt x="4" y="1"/>
                      <a:pt x="4" y="1"/>
                      <a:pt x="4" y="1"/>
                    </a:cubicBezTo>
                    <a:lnTo>
                      <a:pt x="3" y="2"/>
                    </a:lnTo>
                    <a:close/>
                    <a:moveTo>
                      <a:pt x="1" y="4"/>
                    </a:moveTo>
                    <a:cubicBezTo>
                      <a:pt x="1" y="4"/>
                      <a:pt x="1" y="4"/>
                      <a:pt x="1" y="4"/>
                    </a:cubicBezTo>
                    <a:cubicBezTo>
                      <a:pt x="2" y="3"/>
                      <a:pt x="2" y="3"/>
                      <a:pt x="2" y="3"/>
                    </a:cubicBezTo>
                    <a:cubicBezTo>
                      <a:pt x="2" y="3"/>
                      <a:pt x="2" y="3"/>
                      <a:pt x="2" y="3"/>
                    </a:cubicBezTo>
                    <a:cubicBezTo>
                      <a:pt x="2" y="3"/>
                      <a:pt x="2" y="3"/>
                      <a:pt x="2" y="3"/>
                    </a:cubicBezTo>
                    <a:cubicBezTo>
                      <a:pt x="2" y="2"/>
                      <a:pt x="2" y="2"/>
                      <a:pt x="2" y="2"/>
                    </a:cubicBezTo>
                    <a:cubicBezTo>
                      <a:pt x="0" y="3"/>
                      <a:pt x="0" y="3"/>
                      <a:pt x="0" y="3"/>
                    </a:cubicBezTo>
                    <a:cubicBezTo>
                      <a:pt x="0" y="3"/>
                      <a:pt x="0" y="3"/>
                      <a:pt x="0" y="3"/>
                    </a:cubicBezTo>
                    <a:cubicBezTo>
                      <a:pt x="0" y="4"/>
                      <a:pt x="0" y="4"/>
                      <a:pt x="0" y="4"/>
                    </a:cubicBezTo>
                    <a:lnTo>
                      <a:pt x="1" y="4"/>
                    </a:lnTo>
                    <a:close/>
                  </a:path>
                </a:pathLst>
              </a:custGeom>
              <a:solidFill>
                <a:srgbClr val="2339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6" name="ïşľiḍè"/>
              <p:cNvSpPr/>
              <p:nvPr/>
            </p:nvSpPr>
            <p:spPr bwMode="auto">
              <a:xfrm>
                <a:off x="5189" y="2200"/>
                <a:ext cx="8" cy="8"/>
              </a:xfrm>
              <a:custGeom>
                <a:avLst/>
                <a:gdLst>
                  <a:gd name="T0" fmla="*/ 4 w 5"/>
                  <a:gd name="T1" fmla="*/ 4 h 5"/>
                  <a:gd name="T2" fmla="*/ 4 w 5"/>
                  <a:gd name="T3" fmla="*/ 4 h 5"/>
                  <a:gd name="T4" fmla="*/ 4 w 5"/>
                  <a:gd name="T5" fmla="*/ 3 h 5"/>
                  <a:gd name="T6" fmla="*/ 4 w 5"/>
                  <a:gd name="T7" fmla="*/ 3 h 5"/>
                  <a:gd name="T8" fmla="*/ 4 w 5"/>
                  <a:gd name="T9" fmla="*/ 3 h 5"/>
                  <a:gd name="T10" fmla="*/ 5 w 5"/>
                  <a:gd name="T11" fmla="*/ 3 h 5"/>
                  <a:gd name="T12" fmla="*/ 5 w 5"/>
                  <a:gd name="T13" fmla="*/ 3 h 5"/>
                  <a:gd name="T14" fmla="*/ 5 w 5"/>
                  <a:gd name="T15" fmla="*/ 2 h 5"/>
                  <a:gd name="T16" fmla="*/ 5 w 5"/>
                  <a:gd name="T17" fmla="*/ 2 h 5"/>
                  <a:gd name="T18" fmla="*/ 5 w 5"/>
                  <a:gd name="T19" fmla="*/ 2 h 5"/>
                  <a:gd name="T20" fmla="*/ 5 w 5"/>
                  <a:gd name="T21" fmla="*/ 2 h 5"/>
                  <a:gd name="T22" fmla="*/ 4 w 5"/>
                  <a:gd name="T23" fmla="*/ 2 h 5"/>
                  <a:gd name="T24" fmla="*/ 4 w 5"/>
                  <a:gd name="T25" fmla="*/ 1 h 5"/>
                  <a:gd name="T26" fmla="*/ 4 w 5"/>
                  <a:gd name="T27" fmla="*/ 1 h 5"/>
                  <a:gd name="T28" fmla="*/ 4 w 5"/>
                  <a:gd name="T29" fmla="*/ 1 h 5"/>
                  <a:gd name="T30" fmla="*/ 4 w 5"/>
                  <a:gd name="T31" fmla="*/ 1 h 5"/>
                  <a:gd name="T32" fmla="*/ 4 w 5"/>
                  <a:gd name="T33" fmla="*/ 2 h 5"/>
                  <a:gd name="T34" fmla="*/ 3 w 5"/>
                  <a:gd name="T35" fmla="*/ 2 h 5"/>
                  <a:gd name="T36" fmla="*/ 3 w 5"/>
                  <a:gd name="T37" fmla="*/ 2 h 5"/>
                  <a:gd name="T38" fmla="*/ 4 w 5"/>
                  <a:gd name="T39" fmla="*/ 2 h 5"/>
                  <a:gd name="T40" fmla="*/ 4 w 5"/>
                  <a:gd name="T41" fmla="*/ 2 h 5"/>
                  <a:gd name="T42" fmla="*/ 4 w 5"/>
                  <a:gd name="T43" fmla="*/ 3 h 5"/>
                  <a:gd name="T44" fmla="*/ 4 w 5"/>
                  <a:gd name="T45" fmla="*/ 3 h 5"/>
                  <a:gd name="T46" fmla="*/ 4 w 5"/>
                  <a:gd name="T47" fmla="*/ 3 h 5"/>
                  <a:gd name="T48" fmla="*/ 2 w 5"/>
                  <a:gd name="T49" fmla="*/ 4 h 5"/>
                  <a:gd name="T50" fmla="*/ 1 w 5"/>
                  <a:gd name="T51" fmla="*/ 2 h 5"/>
                  <a:gd name="T52" fmla="*/ 3 w 5"/>
                  <a:gd name="T53" fmla="*/ 1 h 5"/>
                  <a:gd name="T54" fmla="*/ 3 w 5"/>
                  <a:gd name="T55" fmla="*/ 1 h 5"/>
                  <a:gd name="T56" fmla="*/ 4 w 5"/>
                  <a:gd name="T57" fmla="*/ 1 h 5"/>
                  <a:gd name="T58" fmla="*/ 3 w 5"/>
                  <a:gd name="T59" fmla="*/ 1 h 5"/>
                  <a:gd name="T60" fmla="*/ 1 w 5"/>
                  <a:gd name="T61" fmla="*/ 2 h 5"/>
                  <a:gd name="T62" fmla="*/ 2 w 5"/>
                  <a:gd name="T63" fmla="*/ 4 h 5"/>
                  <a:gd name="T64" fmla="*/ 4 w 5"/>
                  <a:gd name="T6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 h="5">
                    <a:moveTo>
                      <a:pt x="4" y="4"/>
                    </a:moveTo>
                    <a:cubicBezTo>
                      <a:pt x="4" y="4"/>
                      <a:pt x="4" y="4"/>
                      <a:pt x="4" y="4"/>
                    </a:cubicBezTo>
                    <a:cubicBezTo>
                      <a:pt x="4" y="3"/>
                      <a:pt x="4" y="3"/>
                      <a:pt x="4" y="3"/>
                    </a:cubicBezTo>
                    <a:cubicBezTo>
                      <a:pt x="4" y="3"/>
                      <a:pt x="4" y="3"/>
                      <a:pt x="4" y="3"/>
                    </a:cubicBezTo>
                    <a:cubicBezTo>
                      <a:pt x="4" y="3"/>
                      <a:pt x="4" y="3"/>
                      <a:pt x="4" y="3"/>
                    </a:cubicBezTo>
                    <a:cubicBezTo>
                      <a:pt x="5" y="3"/>
                      <a:pt x="5" y="3"/>
                      <a:pt x="5" y="3"/>
                    </a:cubicBezTo>
                    <a:cubicBezTo>
                      <a:pt x="5" y="3"/>
                      <a:pt x="5" y="3"/>
                      <a:pt x="5" y="3"/>
                    </a:cubicBezTo>
                    <a:cubicBezTo>
                      <a:pt x="5" y="2"/>
                      <a:pt x="5" y="2"/>
                      <a:pt x="5" y="2"/>
                    </a:cubicBezTo>
                    <a:cubicBezTo>
                      <a:pt x="5" y="2"/>
                      <a:pt x="5" y="2"/>
                      <a:pt x="5" y="2"/>
                    </a:cubicBezTo>
                    <a:cubicBezTo>
                      <a:pt x="5" y="2"/>
                      <a:pt x="5" y="2"/>
                      <a:pt x="5" y="2"/>
                    </a:cubicBezTo>
                    <a:cubicBezTo>
                      <a:pt x="5" y="2"/>
                      <a:pt x="5" y="2"/>
                      <a:pt x="5"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2"/>
                      <a:pt x="4" y="2"/>
                      <a:pt x="4" y="2"/>
                    </a:cubicBezTo>
                    <a:cubicBezTo>
                      <a:pt x="3" y="2"/>
                      <a:pt x="3" y="2"/>
                      <a:pt x="3" y="2"/>
                    </a:cubicBezTo>
                    <a:cubicBezTo>
                      <a:pt x="3" y="2"/>
                      <a:pt x="3" y="2"/>
                      <a:pt x="3" y="2"/>
                    </a:cubicBezTo>
                    <a:cubicBezTo>
                      <a:pt x="4" y="2"/>
                      <a:pt x="4" y="2"/>
                      <a:pt x="4" y="2"/>
                    </a:cubicBezTo>
                    <a:cubicBezTo>
                      <a:pt x="4" y="2"/>
                      <a:pt x="4" y="2"/>
                      <a:pt x="4" y="2"/>
                    </a:cubicBezTo>
                    <a:cubicBezTo>
                      <a:pt x="4" y="3"/>
                      <a:pt x="4" y="3"/>
                      <a:pt x="4" y="3"/>
                    </a:cubicBezTo>
                    <a:cubicBezTo>
                      <a:pt x="4" y="3"/>
                      <a:pt x="4" y="3"/>
                      <a:pt x="4" y="3"/>
                    </a:cubicBezTo>
                    <a:cubicBezTo>
                      <a:pt x="4" y="3"/>
                      <a:pt x="4" y="3"/>
                      <a:pt x="4" y="3"/>
                    </a:cubicBezTo>
                    <a:cubicBezTo>
                      <a:pt x="3" y="4"/>
                      <a:pt x="3" y="4"/>
                      <a:pt x="2" y="4"/>
                    </a:cubicBezTo>
                    <a:cubicBezTo>
                      <a:pt x="1" y="3"/>
                      <a:pt x="1" y="3"/>
                      <a:pt x="1" y="2"/>
                    </a:cubicBezTo>
                    <a:cubicBezTo>
                      <a:pt x="2" y="1"/>
                      <a:pt x="2" y="1"/>
                      <a:pt x="3" y="1"/>
                    </a:cubicBezTo>
                    <a:cubicBezTo>
                      <a:pt x="3" y="1"/>
                      <a:pt x="3" y="1"/>
                      <a:pt x="3" y="1"/>
                    </a:cubicBezTo>
                    <a:cubicBezTo>
                      <a:pt x="4" y="1"/>
                      <a:pt x="4" y="1"/>
                      <a:pt x="4" y="1"/>
                    </a:cubicBezTo>
                    <a:cubicBezTo>
                      <a:pt x="3" y="1"/>
                      <a:pt x="3" y="1"/>
                      <a:pt x="3" y="1"/>
                    </a:cubicBezTo>
                    <a:cubicBezTo>
                      <a:pt x="2" y="0"/>
                      <a:pt x="1" y="0"/>
                      <a:pt x="1" y="2"/>
                    </a:cubicBezTo>
                    <a:cubicBezTo>
                      <a:pt x="0" y="3"/>
                      <a:pt x="0" y="4"/>
                      <a:pt x="2" y="4"/>
                    </a:cubicBezTo>
                    <a:cubicBezTo>
                      <a:pt x="2" y="5"/>
                      <a:pt x="3" y="5"/>
                      <a:pt x="4" y="4"/>
                    </a:cubicBezTo>
                    <a:close/>
                  </a:path>
                </a:pathLst>
              </a:custGeom>
              <a:solidFill>
                <a:srgbClr val="2339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7" name="íṥḻîḓê"/>
              <p:cNvSpPr/>
              <p:nvPr/>
            </p:nvSpPr>
            <p:spPr bwMode="auto">
              <a:xfrm>
                <a:off x="5342" y="2292"/>
                <a:ext cx="19" cy="36"/>
              </a:xfrm>
              <a:custGeom>
                <a:avLst/>
                <a:gdLst>
                  <a:gd name="T0" fmla="*/ 2 w 19"/>
                  <a:gd name="T1" fmla="*/ 36 h 36"/>
                  <a:gd name="T2" fmla="*/ 0 w 19"/>
                  <a:gd name="T3" fmla="*/ 35 h 36"/>
                  <a:gd name="T4" fmla="*/ 18 w 19"/>
                  <a:gd name="T5" fmla="*/ 2 h 36"/>
                  <a:gd name="T6" fmla="*/ 19 w 19"/>
                  <a:gd name="T7" fmla="*/ 0 h 36"/>
                  <a:gd name="T8" fmla="*/ 19 w 19"/>
                  <a:gd name="T9" fmla="*/ 2 h 36"/>
                  <a:gd name="T10" fmla="*/ 4 w 19"/>
                  <a:gd name="T11" fmla="*/ 35 h 36"/>
                  <a:gd name="T12" fmla="*/ 2 w 19"/>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9" h="36">
                    <a:moveTo>
                      <a:pt x="2" y="36"/>
                    </a:moveTo>
                    <a:lnTo>
                      <a:pt x="0" y="35"/>
                    </a:lnTo>
                    <a:lnTo>
                      <a:pt x="18" y="2"/>
                    </a:lnTo>
                    <a:lnTo>
                      <a:pt x="19" y="0"/>
                    </a:lnTo>
                    <a:lnTo>
                      <a:pt x="19" y="2"/>
                    </a:lnTo>
                    <a:lnTo>
                      <a:pt x="4" y="35"/>
                    </a:lnTo>
                    <a:lnTo>
                      <a:pt x="2" y="36"/>
                    </a:lnTo>
                    <a:close/>
                  </a:path>
                </a:pathLst>
              </a:custGeom>
              <a:solidFill>
                <a:srgbClr val="2339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8" name="íṧľiḍè"/>
              <p:cNvSpPr/>
              <p:nvPr/>
            </p:nvSpPr>
            <p:spPr bwMode="auto">
              <a:xfrm>
                <a:off x="5336" y="2331"/>
                <a:ext cx="6" cy="6"/>
              </a:xfrm>
              <a:custGeom>
                <a:avLst/>
                <a:gdLst>
                  <a:gd name="T0" fmla="*/ 2 w 4"/>
                  <a:gd name="T1" fmla="*/ 4 h 4"/>
                  <a:gd name="T2" fmla="*/ 1 w 4"/>
                  <a:gd name="T3" fmla="*/ 1 h 4"/>
                  <a:gd name="T4" fmla="*/ 3 w 4"/>
                  <a:gd name="T5" fmla="*/ 1 h 4"/>
                  <a:gd name="T6" fmla="*/ 4 w 4"/>
                  <a:gd name="T7" fmla="*/ 3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3"/>
                      <a:pt x="0" y="2"/>
                      <a:pt x="1" y="1"/>
                    </a:cubicBezTo>
                    <a:cubicBezTo>
                      <a:pt x="1" y="0"/>
                      <a:pt x="2" y="0"/>
                      <a:pt x="3" y="1"/>
                    </a:cubicBezTo>
                    <a:cubicBezTo>
                      <a:pt x="4" y="1"/>
                      <a:pt x="4" y="2"/>
                      <a:pt x="4" y="3"/>
                    </a:cubicBezTo>
                    <a:cubicBezTo>
                      <a:pt x="4" y="4"/>
                      <a:pt x="2" y="4"/>
                      <a:pt x="2" y="4"/>
                    </a:cubicBezTo>
                    <a:close/>
                  </a:path>
                </a:pathLst>
              </a:custGeom>
              <a:solidFill>
                <a:srgbClr val="2339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9" name="ïṧḷïḓè"/>
              <p:cNvSpPr/>
              <p:nvPr/>
            </p:nvSpPr>
            <p:spPr bwMode="auto">
              <a:xfrm>
                <a:off x="5186" y="2175"/>
                <a:ext cx="8" cy="12"/>
              </a:xfrm>
              <a:custGeom>
                <a:avLst/>
                <a:gdLst>
                  <a:gd name="T0" fmla="*/ 0 w 5"/>
                  <a:gd name="T1" fmla="*/ 8 h 8"/>
                  <a:gd name="T2" fmla="*/ 3 w 5"/>
                  <a:gd name="T3" fmla="*/ 2 h 8"/>
                  <a:gd name="T4" fmla="*/ 5 w 5"/>
                  <a:gd name="T5" fmla="*/ 0 h 8"/>
                  <a:gd name="T6" fmla="*/ 3 w 5"/>
                  <a:gd name="T7" fmla="*/ 2 h 8"/>
                  <a:gd name="T8" fmla="*/ 0 w 5"/>
                  <a:gd name="T9" fmla="*/ 8 h 8"/>
                </a:gdLst>
                <a:ahLst/>
                <a:cxnLst>
                  <a:cxn ang="0">
                    <a:pos x="T0" y="T1"/>
                  </a:cxn>
                  <a:cxn ang="0">
                    <a:pos x="T2" y="T3"/>
                  </a:cxn>
                  <a:cxn ang="0">
                    <a:pos x="T4" y="T5"/>
                  </a:cxn>
                  <a:cxn ang="0">
                    <a:pos x="T6" y="T7"/>
                  </a:cxn>
                  <a:cxn ang="0">
                    <a:pos x="T8" y="T9"/>
                  </a:cxn>
                </a:cxnLst>
                <a:rect l="0" t="0" r="r" b="b"/>
                <a:pathLst>
                  <a:path w="5" h="8">
                    <a:moveTo>
                      <a:pt x="0" y="8"/>
                    </a:moveTo>
                    <a:cubicBezTo>
                      <a:pt x="3" y="2"/>
                      <a:pt x="3" y="2"/>
                      <a:pt x="3" y="2"/>
                    </a:cubicBezTo>
                    <a:cubicBezTo>
                      <a:pt x="4" y="1"/>
                      <a:pt x="4" y="0"/>
                      <a:pt x="5" y="0"/>
                    </a:cubicBezTo>
                    <a:cubicBezTo>
                      <a:pt x="4" y="0"/>
                      <a:pt x="4" y="1"/>
                      <a:pt x="3" y="2"/>
                    </a:cubicBezTo>
                    <a:lnTo>
                      <a:pt x="0" y="8"/>
                    </a:lnTo>
                    <a:close/>
                  </a:path>
                </a:pathLst>
              </a:custGeom>
              <a:solidFill>
                <a:srgbClr val="C8AB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0" name="ïŝḻîḓè"/>
              <p:cNvSpPr/>
              <p:nvPr/>
            </p:nvSpPr>
            <p:spPr bwMode="auto">
              <a:xfrm>
                <a:off x="5380" y="2253"/>
                <a:ext cx="8" cy="11"/>
              </a:xfrm>
              <a:custGeom>
                <a:avLst/>
                <a:gdLst>
                  <a:gd name="T0" fmla="*/ 5 w 5"/>
                  <a:gd name="T1" fmla="*/ 7 h 7"/>
                  <a:gd name="T2" fmla="*/ 0 w 5"/>
                  <a:gd name="T3" fmla="*/ 0 h 7"/>
                  <a:gd name="T4" fmla="*/ 5 w 5"/>
                  <a:gd name="T5" fmla="*/ 7 h 7"/>
                  <a:gd name="T6" fmla="*/ 0 w 5"/>
                  <a:gd name="T7" fmla="*/ 0 h 7"/>
                  <a:gd name="T8" fmla="*/ 5 w 5"/>
                  <a:gd name="T9" fmla="*/ 7 h 7"/>
                </a:gdLst>
                <a:ahLst/>
                <a:cxnLst>
                  <a:cxn ang="0">
                    <a:pos x="T0" y="T1"/>
                  </a:cxn>
                  <a:cxn ang="0">
                    <a:pos x="T2" y="T3"/>
                  </a:cxn>
                  <a:cxn ang="0">
                    <a:pos x="T4" y="T5"/>
                  </a:cxn>
                  <a:cxn ang="0">
                    <a:pos x="T6" y="T7"/>
                  </a:cxn>
                  <a:cxn ang="0">
                    <a:pos x="T8" y="T9"/>
                  </a:cxn>
                </a:cxnLst>
                <a:rect l="0" t="0" r="r" b="b"/>
                <a:pathLst>
                  <a:path w="5" h="7">
                    <a:moveTo>
                      <a:pt x="5" y="7"/>
                    </a:moveTo>
                    <a:cubicBezTo>
                      <a:pt x="0" y="0"/>
                      <a:pt x="0" y="0"/>
                      <a:pt x="0" y="0"/>
                    </a:cubicBezTo>
                    <a:cubicBezTo>
                      <a:pt x="3" y="2"/>
                      <a:pt x="5" y="4"/>
                      <a:pt x="5" y="7"/>
                    </a:cubicBezTo>
                    <a:cubicBezTo>
                      <a:pt x="5" y="4"/>
                      <a:pt x="3" y="2"/>
                      <a:pt x="0" y="0"/>
                    </a:cubicBezTo>
                    <a:lnTo>
                      <a:pt x="5" y="7"/>
                    </a:lnTo>
                    <a:close/>
                  </a:path>
                </a:pathLst>
              </a:custGeom>
              <a:solidFill>
                <a:srgbClr val="D0B9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1" name="ïşliḑê"/>
              <p:cNvSpPr/>
              <p:nvPr/>
            </p:nvSpPr>
            <p:spPr bwMode="auto">
              <a:xfrm>
                <a:off x="5170" y="2183"/>
                <a:ext cx="196" cy="172"/>
              </a:xfrm>
              <a:custGeom>
                <a:avLst/>
                <a:gdLst>
                  <a:gd name="T0" fmla="*/ 49 w 196"/>
                  <a:gd name="T1" fmla="*/ 0 h 172"/>
                  <a:gd name="T2" fmla="*/ 196 w 196"/>
                  <a:gd name="T3" fmla="*/ 73 h 172"/>
                  <a:gd name="T4" fmla="*/ 147 w 196"/>
                  <a:gd name="T5" fmla="*/ 172 h 172"/>
                  <a:gd name="T6" fmla="*/ 0 w 196"/>
                  <a:gd name="T7" fmla="*/ 100 h 172"/>
                  <a:gd name="T8" fmla="*/ 49 w 196"/>
                  <a:gd name="T9" fmla="*/ 0 h 172"/>
                </a:gdLst>
                <a:ahLst/>
                <a:cxnLst>
                  <a:cxn ang="0">
                    <a:pos x="T0" y="T1"/>
                  </a:cxn>
                  <a:cxn ang="0">
                    <a:pos x="T2" y="T3"/>
                  </a:cxn>
                  <a:cxn ang="0">
                    <a:pos x="T4" y="T5"/>
                  </a:cxn>
                  <a:cxn ang="0">
                    <a:pos x="T6" y="T7"/>
                  </a:cxn>
                  <a:cxn ang="0">
                    <a:pos x="T8" y="T9"/>
                  </a:cxn>
                </a:cxnLst>
                <a:rect l="0" t="0" r="r" b="b"/>
                <a:pathLst>
                  <a:path w="196" h="172">
                    <a:moveTo>
                      <a:pt x="49" y="0"/>
                    </a:moveTo>
                    <a:lnTo>
                      <a:pt x="196" y="73"/>
                    </a:lnTo>
                    <a:lnTo>
                      <a:pt x="147" y="172"/>
                    </a:lnTo>
                    <a:lnTo>
                      <a:pt x="0" y="100"/>
                    </a:lnTo>
                    <a:lnTo>
                      <a:pt x="49" y="0"/>
                    </a:lnTo>
                    <a:close/>
                  </a:path>
                </a:pathLst>
              </a:custGeom>
              <a:solidFill>
                <a:srgbClr val="334B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2" name="ïṥlíḍe"/>
              <p:cNvSpPr/>
              <p:nvPr/>
            </p:nvSpPr>
            <p:spPr bwMode="auto">
              <a:xfrm>
                <a:off x="5342" y="2292"/>
                <a:ext cx="19" cy="36"/>
              </a:xfrm>
              <a:custGeom>
                <a:avLst/>
                <a:gdLst>
                  <a:gd name="T0" fmla="*/ 0 w 19"/>
                  <a:gd name="T1" fmla="*/ 35 h 36"/>
                  <a:gd name="T2" fmla="*/ 0 w 19"/>
                  <a:gd name="T3" fmla="*/ 35 h 36"/>
                  <a:gd name="T4" fmla="*/ 18 w 19"/>
                  <a:gd name="T5" fmla="*/ 2 h 36"/>
                  <a:gd name="T6" fmla="*/ 19 w 19"/>
                  <a:gd name="T7" fmla="*/ 0 h 36"/>
                  <a:gd name="T8" fmla="*/ 19 w 19"/>
                  <a:gd name="T9" fmla="*/ 2 h 36"/>
                  <a:gd name="T10" fmla="*/ 19 w 19"/>
                  <a:gd name="T11" fmla="*/ 2 h 36"/>
                  <a:gd name="T12" fmla="*/ 4 w 19"/>
                  <a:gd name="T13" fmla="*/ 35 h 36"/>
                  <a:gd name="T14" fmla="*/ 2 w 19"/>
                  <a:gd name="T15" fmla="*/ 36 h 36"/>
                  <a:gd name="T16" fmla="*/ 0 w 19"/>
                  <a:gd name="T17"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6">
                    <a:moveTo>
                      <a:pt x="0" y="35"/>
                    </a:moveTo>
                    <a:lnTo>
                      <a:pt x="0" y="35"/>
                    </a:lnTo>
                    <a:lnTo>
                      <a:pt x="18" y="2"/>
                    </a:lnTo>
                    <a:lnTo>
                      <a:pt x="19" y="0"/>
                    </a:lnTo>
                    <a:lnTo>
                      <a:pt x="19" y="2"/>
                    </a:lnTo>
                    <a:lnTo>
                      <a:pt x="19" y="2"/>
                    </a:lnTo>
                    <a:lnTo>
                      <a:pt x="4" y="35"/>
                    </a:lnTo>
                    <a:lnTo>
                      <a:pt x="2" y="36"/>
                    </a:lnTo>
                    <a:lnTo>
                      <a:pt x="0" y="35"/>
                    </a:lnTo>
                    <a:close/>
                  </a:path>
                </a:pathLst>
              </a:custGeom>
              <a:solidFill>
                <a:srgbClr val="334B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3" name="íś1ïdê"/>
              <p:cNvSpPr/>
              <p:nvPr/>
            </p:nvSpPr>
            <p:spPr bwMode="auto">
              <a:xfrm>
                <a:off x="5338" y="2331"/>
                <a:ext cx="4" cy="6"/>
              </a:xfrm>
              <a:custGeom>
                <a:avLst/>
                <a:gdLst>
                  <a:gd name="T0" fmla="*/ 0 w 3"/>
                  <a:gd name="T1" fmla="*/ 2 h 4"/>
                  <a:gd name="T2" fmla="*/ 0 w 3"/>
                  <a:gd name="T3" fmla="*/ 1 h 4"/>
                  <a:gd name="T4" fmla="*/ 2 w 3"/>
                  <a:gd name="T5" fmla="*/ 1 h 4"/>
                  <a:gd name="T6" fmla="*/ 3 w 3"/>
                  <a:gd name="T7" fmla="*/ 2 h 4"/>
                  <a:gd name="T8" fmla="*/ 3 w 3"/>
                  <a:gd name="T9" fmla="*/ 3 h 4"/>
                  <a:gd name="T10" fmla="*/ 1 w 3"/>
                  <a:gd name="T11" fmla="*/ 4 h 4"/>
                  <a:gd name="T12" fmla="*/ 0 w 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2"/>
                    </a:moveTo>
                    <a:cubicBezTo>
                      <a:pt x="0" y="1"/>
                      <a:pt x="0" y="1"/>
                      <a:pt x="0" y="1"/>
                    </a:cubicBezTo>
                    <a:cubicBezTo>
                      <a:pt x="0" y="0"/>
                      <a:pt x="1" y="0"/>
                      <a:pt x="2" y="1"/>
                    </a:cubicBezTo>
                    <a:cubicBezTo>
                      <a:pt x="3" y="1"/>
                      <a:pt x="3" y="1"/>
                      <a:pt x="3" y="2"/>
                    </a:cubicBezTo>
                    <a:cubicBezTo>
                      <a:pt x="3" y="3"/>
                      <a:pt x="3" y="3"/>
                      <a:pt x="3" y="3"/>
                    </a:cubicBezTo>
                    <a:cubicBezTo>
                      <a:pt x="3" y="4"/>
                      <a:pt x="1" y="4"/>
                      <a:pt x="1" y="4"/>
                    </a:cubicBezTo>
                    <a:cubicBezTo>
                      <a:pt x="0" y="3"/>
                      <a:pt x="0" y="3"/>
                      <a:pt x="0" y="2"/>
                    </a:cubicBezTo>
                    <a:close/>
                  </a:path>
                </a:pathLst>
              </a:custGeom>
              <a:solidFill>
                <a:srgbClr val="334B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4" name="iṧļiďê"/>
              <p:cNvSpPr/>
              <p:nvPr/>
            </p:nvSpPr>
            <p:spPr bwMode="auto">
              <a:xfrm>
                <a:off x="2288" y="2688"/>
                <a:ext cx="170" cy="266"/>
              </a:xfrm>
              <a:custGeom>
                <a:avLst/>
                <a:gdLst>
                  <a:gd name="T0" fmla="*/ 0 w 170"/>
                  <a:gd name="T1" fmla="*/ 241 h 266"/>
                  <a:gd name="T2" fmla="*/ 52 w 170"/>
                  <a:gd name="T3" fmla="*/ 0 h 266"/>
                  <a:gd name="T4" fmla="*/ 170 w 170"/>
                  <a:gd name="T5" fmla="*/ 25 h 266"/>
                  <a:gd name="T6" fmla="*/ 119 w 170"/>
                  <a:gd name="T7" fmla="*/ 266 h 266"/>
                  <a:gd name="T8" fmla="*/ 0 w 170"/>
                  <a:gd name="T9" fmla="*/ 241 h 266"/>
                </a:gdLst>
                <a:ahLst/>
                <a:cxnLst>
                  <a:cxn ang="0">
                    <a:pos x="T0" y="T1"/>
                  </a:cxn>
                  <a:cxn ang="0">
                    <a:pos x="T2" y="T3"/>
                  </a:cxn>
                  <a:cxn ang="0">
                    <a:pos x="T4" y="T5"/>
                  </a:cxn>
                  <a:cxn ang="0">
                    <a:pos x="T6" y="T7"/>
                  </a:cxn>
                  <a:cxn ang="0">
                    <a:pos x="T8" y="T9"/>
                  </a:cxn>
                </a:cxnLst>
                <a:rect l="0" t="0" r="r" b="b"/>
                <a:pathLst>
                  <a:path w="170" h="266">
                    <a:moveTo>
                      <a:pt x="0" y="241"/>
                    </a:moveTo>
                    <a:lnTo>
                      <a:pt x="52" y="0"/>
                    </a:lnTo>
                    <a:lnTo>
                      <a:pt x="170" y="25"/>
                    </a:lnTo>
                    <a:lnTo>
                      <a:pt x="119" y="266"/>
                    </a:lnTo>
                    <a:lnTo>
                      <a:pt x="0" y="241"/>
                    </a:lnTo>
                    <a:close/>
                  </a:path>
                </a:pathLst>
              </a:custGeom>
              <a:solidFill>
                <a:srgbClr val="E4E5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5" name="îSliḋé"/>
              <p:cNvSpPr/>
              <p:nvPr/>
            </p:nvSpPr>
            <p:spPr bwMode="auto">
              <a:xfrm>
                <a:off x="2288" y="2688"/>
                <a:ext cx="97" cy="241"/>
              </a:xfrm>
              <a:custGeom>
                <a:avLst/>
                <a:gdLst>
                  <a:gd name="T0" fmla="*/ 97 w 97"/>
                  <a:gd name="T1" fmla="*/ 136 h 241"/>
                  <a:gd name="T2" fmla="*/ 52 w 97"/>
                  <a:gd name="T3" fmla="*/ 0 h 241"/>
                  <a:gd name="T4" fmla="*/ 0 w 97"/>
                  <a:gd name="T5" fmla="*/ 241 h 241"/>
                  <a:gd name="T6" fmla="*/ 97 w 97"/>
                  <a:gd name="T7" fmla="*/ 136 h 241"/>
                </a:gdLst>
                <a:ahLst/>
                <a:cxnLst>
                  <a:cxn ang="0">
                    <a:pos x="T0" y="T1"/>
                  </a:cxn>
                  <a:cxn ang="0">
                    <a:pos x="T2" y="T3"/>
                  </a:cxn>
                  <a:cxn ang="0">
                    <a:pos x="T4" y="T5"/>
                  </a:cxn>
                  <a:cxn ang="0">
                    <a:pos x="T6" y="T7"/>
                  </a:cxn>
                </a:cxnLst>
                <a:rect l="0" t="0" r="r" b="b"/>
                <a:pathLst>
                  <a:path w="97" h="241">
                    <a:moveTo>
                      <a:pt x="97" y="136"/>
                    </a:moveTo>
                    <a:lnTo>
                      <a:pt x="52" y="0"/>
                    </a:lnTo>
                    <a:lnTo>
                      <a:pt x="0" y="241"/>
                    </a:lnTo>
                    <a:lnTo>
                      <a:pt x="97" y="136"/>
                    </a:ln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6" name="îṧḷíḓê"/>
              <p:cNvSpPr/>
              <p:nvPr/>
            </p:nvSpPr>
            <p:spPr bwMode="auto">
              <a:xfrm>
                <a:off x="5141" y="1575"/>
                <a:ext cx="186" cy="188"/>
              </a:xfrm>
              <a:custGeom>
                <a:avLst/>
                <a:gdLst>
                  <a:gd name="T0" fmla="*/ 20 w 119"/>
                  <a:gd name="T1" fmla="*/ 98 h 120"/>
                  <a:gd name="T2" fmla="*/ 97 w 119"/>
                  <a:gd name="T3" fmla="*/ 100 h 120"/>
                  <a:gd name="T4" fmla="*/ 98 w 119"/>
                  <a:gd name="T5" fmla="*/ 23 h 120"/>
                  <a:gd name="T6" fmla="*/ 22 w 119"/>
                  <a:gd name="T7" fmla="*/ 21 h 120"/>
                  <a:gd name="T8" fmla="*/ 20 w 119"/>
                  <a:gd name="T9" fmla="*/ 98 h 120"/>
                </a:gdLst>
                <a:ahLst/>
                <a:cxnLst>
                  <a:cxn ang="0">
                    <a:pos x="T0" y="T1"/>
                  </a:cxn>
                  <a:cxn ang="0">
                    <a:pos x="T2" y="T3"/>
                  </a:cxn>
                  <a:cxn ang="0">
                    <a:pos x="T4" y="T5"/>
                  </a:cxn>
                  <a:cxn ang="0">
                    <a:pos x="T6" y="T7"/>
                  </a:cxn>
                  <a:cxn ang="0">
                    <a:pos x="T8" y="T9"/>
                  </a:cxn>
                </a:cxnLst>
                <a:rect l="0" t="0" r="r" b="b"/>
                <a:pathLst>
                  <a:path w="119" h="120">
                    <a:moveTo>
                      <a:pt x="20" y="98"/>
                    </a:moveTo>
                    <a:cubicBezTo>
                      <a:pt x="41" y="119"/>
                      <a:pt x="75" y="120"/>
                      <a:pt x="97" y="100"/>
                    </a:cubicBezTo>
                    <a:cubicBezTo>
                      <a:pt x="118" y="79"/>
                      <a:pt x="119" y="45"/>
                      <a:pt x="98" y="23"/>
                    </a:cubicBezTo>
                    <a:cubicBezTo>
                      <a:pt x="77" y="1"/>
                      <a:pt x="43" y="0"/>
                      <a:pt x="22" y="21"/>
                    </a:cubicBezTo>
                    <a:cubicBezTo>
                      <a:pt x="0" y="41"/>
                      <a:pt x="0" y="76"/>
                      <a:pt x="20" y="98"/>
                    </a:cubicBezTo>
                    <a:close/>
                  </a:path>
                </a:pathLst>
              </a:custGeom>
              <a:solidFill>
                <a:srgbClr val="D9E0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7" name="îṡ1íḋê"/>
              <p:cNvSpPr/>
              <p:nvPr/>
            </p:nvSpPr>
            <p:spPr bwMode="auto">
              <a:xfrm>
                <a:off x="5164" y="1600"/>
                <a:ext cx="144" cy="151"/>
              </a:xfrm>
              <a:custGeom>
                <a:avLst/>
                <a:gdLst>
                  <a:gd name="T0" fmla="*/ 73 w 92"/>
                  <a:gd name="T1" fmla="*/ 16 h 96"/>
                  <a:gd name="T2" fmla="*/ 74 w 92"/>
                  <a:gd name="T3" fmla="*/ 70 h 96"/>
                  <a:gd name="T4" fmla="*/ 92 w 92"/>
                  <a:gd name="T5" fmla="*/ 89 h 96"/>
                  <a:gd name="T6" fmla="*/ 92 w 92"/>
                  <a:gd name="T7" fmla="*/ 91 h 96"/>
                  <a:gd name="T8" fmla="*/ 87 w 92"/>
                  <a:gd name="T9" fmla="*/ 96 h 96"/>
                  <a:gd name="T10" fmla="*/ 85 w 92"/>
                  <a:gd name="T11" fmla="*/ 95 h 96"/>
                  <a:gd name="T12" fmla="*/ 67 w 92"/>
                  <a:gd name="T13" fmla="*/ 77 h 96"/>
                  <a:gd name="T14" fmla="*/ 15 w 92"/>
                  <a:gd name="T15" fmla="*/ 72 h 96"/>
                  <a:gd name="T16" fmla="*/ 17 w 92"/>
                  <a:gd name="T17" fmla="*/ 15 h 96"/>
                  <a:gd name="T18" fmla="*/ 73 w 92"/>
                  <a:gd name="T19"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6">
                    <a:moveTo>
                      <a:pt x="73" y="16"/>
                    </a:moveTo>
                    <a:cubicBezTo>
                      <a:pt x="87" y="31"/>
                      <a:pt x="88" y="55"/>
                      <a:pt x="74" y="70"/>
                    </a:cubicBezTo>
                    <a:cubicBezTo>
                      <a:pt x="92" y="89"/>
                      <a:pt x="92" y="89"/>
                      <a:pt x="92" y="89"/>
                    </a:cubicBezTo>
                    <a:cubicBezTo>
                      <a:pt x="92" y="89"/>
                      <a:pt x="92" y="90"/>
                      <a:pt x="92" y="91"/>
                    </a:cubicBezTo>
                    <a:cubicBezTo>
                      <a:pt x="87" y="96"/>
                      <a:pt x="87" y="96"/>
                      <a:pt x="87" y="96"/>
                    </a:cubicBezTo>
                    <a:cubicBezTo>
                      <a:pt x="86" y="96"/>
                      <a:pt x="85" y="96"/>
                      <a:pt x="85" y="95"/>
                    </a:cubicBezTo>
                    <a:cubicBezTo>
                      <a:pt x="67" y="77"/>
                      <a:pt x="67" y="77"/>
                      <a:pt x="67" y="77"/>
                    </a:cubicBezTo>
                    <a:cubicBezTo>
                      <a:pt x="51" y="88"/>
                      <a:pt x="29" y="87"/>
                      <a:pt x="15" y="72"/>
                    </a:cubicBezTo>
                    <a:cubicBezTo>
                      <a:pt x="0" y="56"/>
                      <a:pt x="1" y="31"/>
                      <a:pt x="17" y="15"/>
                    </a:cubicBezTo>
                    <a:cubicBezTo>
                      <a:pt x="33" y="0"/>
                      <a:pt x="58" y="0"/>
                      <a:pt x="73" y="16"/>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8" name="iṣľîḍè"/>
              <p:cNvSpPr/>
              <p:nvPr/>
            </p:nvSpPr>
            <p:spPr bwMode="auto">
              <a:xfrm>
                <a:off x="5172" y="1607"/>
                <a:ext cx="123" cy="125"/>
              </a:xfrm>
              <a:custGeom>
                <a:avLst/>
                <a:gdLst>
                  <a:gd name="T0" fmla="*/ 65 w 79"/>
                  <a:gd name="T1" fmla="*/ 15 h 80"/>
                  <a:gd name="T2" fmla="*/ 64 w 79"/>
                  <a:gd name="T3" fmla="*/ 66 h 80"/>
                  <a:gd name="T4" fmla="*/ 13 w 79"/>
                  <a:gd name="T5" fmla="*/ 65 h 80"/>
                  <a:gd name="T6" fmla="*/ 14 w 79"/>
                  <a:gd name="T7" fmla="*/ 14 h 80"/>
                  <a:gd name="T8" fmla="*/ 65 w 79"/>
                  <a:gd name="T9" fmla="*/ 15 h 80"/>
                </a:gdLst>
                <a:ahLst/>
                <a:cxnLst>
                  <a:cxn ang="0">
                    <a:pos x="T0" y="T1"/>
                  </a:cxn>
                  <a:cxn ang="0">
                    <a:pos x="T2" y="T3"/>
                  </a:cxn>
                  <a:cxn ang="0">
                    <a:pos x="T4" y="T5"/>
                  </a:cxn>
                  <a:cxn ang="0">
                    <a:pos x="T6" y="T7"/>
                  </a:cxn>
                  <a:cxn ang="0">
                    <a:pos x="T8" y="T9"/>
                  </a:cxn>
                </a:cxnLst>
                <a:rect l="0" t="0" r="r" b="b"/>
                <a:pathLst>
                  <a:path w="79" h="80">
                    <a:moveTo>
                      <a:pt x="65" y="15"/>
                    </a:moveTo>
                    <a:cubicBezTo>
                      <a:pt x="79" y="30"/>
                      <a:pt x="78" y="52"/>
                      <a:pt x="64" y="66"/>
                    </a:cubicBezTo>
                    <a:cubicBezTo>
                      <a:pt x="50" y="80"/>
                      <a:pt x="27" y="80"/>
                      <a:pt x="13" y="65"/>
                    </a:cubicBezTo>
                    <a:cubicBezTo>
                      <a:pt x="0" y="51"/>
                      <a:pt x="0" y="28"/>
                      <a:pt x="14" y="14"/>
                    </a:cubicBezTo>
                    <a:cubicBezTo>
                      <a:pt x="29" y="0"/>
                      <a:pt x="51" y="1"/>
                      <a:pt x="65" y="15"/>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9" name="iSļïḍê"/>
              <p:cNvSpPr/>
              <p:nvPr/>
            </p:nvSpPr>
            <p:spPr bwMode="auto">
              <a:xfrm>
                <a:off x="5183" y="1619"/>
                <a:ext cx="100" cy="100"/>
              </a:xfrm>
              <a:custGeom>
                <a:avLst/>
                <a:gdLst>
                  <a:gd name="T0" fmla="*/ 53 w 64"/>
                  <a:gd name="T1" fmla="*/ 12 h 64"/>
                  <a:gd name="T2" fmla="*/ 52 w 64"/>
                  <a:gd name="T3" fmla="*/ 53 h 64"/>
                  <a:gd name="T4" fmla="*/ 11 w 64"/>
                  <a:gd name="T5" fmla="*/ 52 h 64"/>
                  <a:gd name="T6" fmla="*/ 12 w 64"/>
                  <a:gd name="T7" fmla="*/ 11 h 64"/>
                  <a:gd name="T8" fmla="*/ 53 w 64"/>
                  <a:gd name="T9" fmla="*/ 12 h 64"/>
                </a:gdLst>
                <a:ahLst/>
                <a:cxnLst>
                  <a:cxn ang="0">
                    <a:pos x="T0" y="T1"/>
                  </a:cxn>
                  <a:cxn ang="0">
                    <a:pos x="T2" y="T3"/>
                  </a:cxn>
                  <a:cxn ang="0">
                    <a:pos x="T4" y="T5"/>
                  </a:cxn>
                  <a:cxn ang="0">
                    <a:pos x="T6" y="T7"/>
                  </a:cxn>
                  <a:cxn ang="0">
                    <a:pos x="T8" y="T9"/>
                  </a:cxn>
                </a:cxnLst>
                <a:rect l="0" t="0" r="r" b="b"/>
                <a:pathLst>
                  <a:path w="64" h="64">
                    <a:moveTo>
                      <a:pt x="53" y="12"/>
                    </a:moveTo>
                    <a:cubicBezTo>
                      <a:pt x="64" y="24"/>
                      <a:pt x="64" y="42"/>
                      <a:pt x="52" y="53"/>
                    </a:cubicBezTo>
                    <a:cubicBezTo>
                      <a:pt x="41" y="64"/>
                      <a:pt x="22" y="64"/>
                      <a:pt x="11" y="52"/>
                    </a:cubicBezTo>
                    <a:cubicBezTo>
                      <a:pt x="0" y="41"/>
                      <a:pt x="1" y="22"/>
                      <a:pt x="12" y="11"/>
                    </a:cubicBezTo>
                    <a:cubicBezTo>
                      <a:pt x="24" y="0"/>
                      <a:pt x="42" y="1"/>
                      <a:pt x="53" y="12"/>
                    </a:cubicBezTo>
                    <a:close/>
                  </a:path>
                </a:pathLst>
              </a:custGeom>
              <a:solidFill>
                <a:srgbClr val="6C64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0" name="ïṣ1íḍé"/>
              <p:cNvSpPr/>
              <p:nvPr/>
            </p:nvSpPr>
            <p:spPr bwMode="auto">
              <a:xfrm>
                <a:off x="5205" y="1633"/>
                <a:ext cx="78" cy="83"/>
              </a:xfrm>
              <a:custGeom>
                <a:avLst/>
                <a:gdLst>
                  <a:gd name="T0" fmla="*/ 37 w 50"/>
                  <a:gd name="T1" fmla="*/ 43 h 53"/>
                  <a:gd name="T2" fmla="*/ 6 w 50"/>
                  <a:gd name="T3" fmla="*/ 48 h 53"/>
                  <a:gd name="T4" fmla="*/ 12 w 50"/>
                  <a:gd name="T5" fmla="*/ 47 h 53"/>
                  <a:gd name="T6" fmla="*/ 20 w 50"/>
                  <a:gd name="T7" fmla="*/ 36 h 53"/>
                  <a:gd name="T8" fmla="*/ 11 w 50"/>
                  <a:gd name="T9" fmla="*/ 15 h 53"/>
                  <a:gd name="T10" fmla="*/ 29 w 50"/>
                  <a:gd name="T11" fmla="*/ 18 h 53"/>
                  <a:gd name="T12" fmla="*/ 37 w 50"/>
                  <a:gd name="T13" fmla="*/ 12 h 53"/>
                  <a:gd name="T14" fmla="*/ 32 w 50"/>
                  <a:gd name="T15" fmla="*/ 0 h 53"/>
                  <a:gd name="T16" fmla="*/ 37 w 50"/>
                  <a:gd name="T17"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3">
                    <a:moveTo>
                      <a:pt x="37" y="43"/>
                    </a:moveTo>
                    <a:cubicBezTo>
                      <a:pt x="28" y="51"/>
                      <a:pt x="16" y="53"/>
                      <a:pt x="6" y="48"/>
                    </a:cubicBezTo>
                    <a:cubicBezTo>
                      <a:pt x="8" y="48"/>
                      <a:pt x="10" y="48"/>
                      <a:pt x="12" y="47"/>
                    </a:cubicBezTo>
                    <a:cubicBezTo>
                      <a:pt x="15" y="44"/>
                      <a:pt x="0" y="32"/>
                      <a:pt x="20" y="36"/>
                    </a:cubicBezTo>
                    <a:cubicBezTo>
                      <a:pt x="24" y="35"/>
                      <a:pt x="5" y="23"/>
                      <a:pt x="11" y="15"/>
                    </a:cubicBezTo>
                    <a:cubicBezTo>
                      <a:pt x="14" y="10"/>
                      <a:pt x="28" y="24"/>
                      <a:pt x="29" y="18"/>
                    </a:cubicBezTo>
                    <a:cubicBezTo>
                      <a:pt x="21" y="3"/>
                      <a:pt x="39" y="17"/>
                      <a:pt x="37" y="12"/>
                    </a:cubicBezTo>
                    <a:cubicBezTo>
                      <a:pt x="35" y="8"/>
                      <a:pt x="32" y="0"/>
                      <a:pt x="32" y="0"/>
                    </a:cubicBezTo>
                    <a:cubicBezTo>
                      <a:pt x="47" y="9"/>
                      <a:pt x="50" y="31"/>
                      <a:pt x="37" y="43"/>
                    </a:cubicBezTo>
                    <a:close/>
                  </a:path>
                </a:pathLst>
              </a:custGeom>
              <a:solidFill>
                <a:srgbClr val="8078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1" name="ïṧlîḓé"/>
              <p:cNvSpPr/>
              <p:nvPr/>
            </p:nvSpPr>
            <p:spPr bwMode="auto">
              <a:xfrm>
                <a:off x="4221" y="1430"/>
                <a:ext cx="180" cy="180"/>
              </a:xfrm>
              <a:custGeom>
                <a:avLst/>
                <a:gdLst>
                  <a:gd name="T0" fmla="*/ 51 w 115"/>
                  <a:gd name="T1" fmla="*/ 111 h 115"/>
                  <a:gd name="T2" fmla="*/ 112 w 115"/>
                  <a:gd name="T3" fmla="*/ 65 h 115"/>
                  <a:gd name="T4" fmla="*/ 64 w 115"/>
                  <a:gd name="T5" fmla="*/ 4 h 115"/>
                  <a:gd name="T6" fmla="*/ 4 w 115"/>
                  <a:gd name="T7" fmla="*/ 51 h 115"/>
                  <a:gd name="T8" fmla="*/ 51 w 115"/>
                  <a:gd name="T9" fmla="*/ 111 h 115"/>
                </a:gdLst>
                <a:ahLst/>
                <a:cxnLst>
                  <a:cxn ang="0">
                    <a:pos x="T0" y="T1"/>
                  </a:cxn>
                  <a:cxn ang="0">
                    <a:pos x="T2" y="T3"/>
                  </a:cxn>
                  <a:cxn ang="0">
                    <a:pos x="T4" y="T5"/>
                  </a:cxn>
                  <a:cxn ang="0">
                    <a:pos x="T6" y="T7"/>
                  </a:cxn>
                  <a:cxn ang="0">
                    <a:pos x="T8" y="T9"/>
                  </a:cxn>
                </a:cxnLst>
                <a:rect l="0" t="0" r="r" b="b"/>
                <a:pathLst>
                  <a:path w="115" h="115">
                    <a:moveTo>
                      <a:pt x="51" y="111"/>
                    </a:moveTo>
                    <a:cubicBezTo>
                      <a:pt x="81" y="115"/>
                      <a:pt x="108" y="94"/>
                      <a:pt x="112" y="65"/>
                    </a:cubicBezTo>
                    <a:cubicBezTo>
                      <a:pt x="115" y="35"/>
                      <a:pt x="94" y="8"/>
                      <a:pt x="64" y="4"/>
                    </a:cubicBezTo>
                    <a:cubicBezTo>
                      <a:pt x="34" y="0"/>
                      <a:pt x="7" y="21"/>
                      <a:pt x="4" y="51"/>
                    </a:cubicBezTo>
                    <a:cubicBezTo>
                      <a:pt x="0" y="80"/>
                      <a:pt x="22" y="108"/>
                      <a:pt x="51" y="111"/>
                    </a:cubicBezTo>
                    <a:close/>
                  </a:path>
                </a:pathLst>
              </a:custGeom>
              <a:solidFill>
                <a:srgbClr val="D9E0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2" name="íşľíḋé"/>
              <p:cNvSpPr/>
              <p:nvPr/>
            </p:nvSpPr>
            <p:spPr bwMode="auto">
              <a:xfrm>
                <a:off x="4244" y="1453"/>
                <a:ext cx="171" cy="133"/>
              </a:xfrm>
              <a:custGeom>
                <a:avLst/>
                <a:gdLst>
                  <a:gd name="T0" fmla="*/ 48 w 109"/>
                  <a:gd name="T1" fmla="*/ 3 h 85"/>
                  <a:gd name="T2" fmla="*/ 83 w 109"/>
                  <a:gd name="T3" fmla="*/ 44 h 85"/>
                  <a:gd name="T4" fmla="*/ 108 w 109"/>
                  <a:gd name="T5" fmla="*/ 47 h 85"/>
                  <a:gd name="T6" fmla="*/ 109 w 109"/>
                  <a:gd name="T7" fmla="*/ 49 h 85"/>
                  <a:gd name="T8" fmla="*/ 108 w 109"/>
                  <a:gd name="T9" fmla="*/ 55 h 85"/>
                  <a:gd name="T10" fmla="*/ 107 w 109"/>
                  <a:gd name="T11" fmla="*/ 57 h 85"/>
                  <a:gd name="T12" fmla="*/ 81 w 109"/>
                  <a:gd name="T13" fmla="*/ 54 h 85"/>
                  <a:gd name="T14" fmla="*/ 38 w 109"/>
                  <a:gd name="T15" fmla="*/ 83 h 85"/>
                  <a:gd name="T16" fmla="*/ 3 w 109"/>
                  <a:gd name="T17" fmla="*/ 38 h 85"/>
                  <a:gd name="T18" fmla="*/ 48 w 109"/>
                  <a:gd name="T19" fmla="*/ 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85">
                    <a:moveTo>
                      <a:pt x="48" y="3"/>
                    </a:moveTo>
                    <a:cubicBezTo>
                      <a:pt x="68" y="6"/>
                      <a:pt x="83" y="24"/>
                      <a:pt x="83" y="44"/>
                    </a:cubicBezTo>
                    <a:cubicBezTo>
                      <a:pt x="108" y="47"/>
                      <a:pt x="108" y="47"/>
                      <a:pt x="108" y="47"/>
                    </a:cubicBezTo>
                    <a:cubicBezTo>
                      <a:pt x="109" y="47"/>
                      <a:pt x="109" y="48"/>
                      <a:pt x="109" y="49"/>
                    </a:cubicBezTo>
                    <a:cubicBezTo>
                      <a:pt x="108" y="55"/>
                      <a:pt x="108" y="55"/>
                      <a:pt x="108" y="55"/>
                    </a:cubicBezTo>
                    <a:cubicBezTo>
                      <a:pt x="108" y="56"/>
                      <a:pt x="107" y="57"/>
                      <a:pt x="107" y="57"/>
                    </a:cubicBezTo>
                    <a:cubicBezTo>
                      <a:pt x="81" y="54"/>
                      <a:pt x="81" y="54"/>
                      <a:pt x="81" y="54"/>
                    </a:cubicBezTo>
                    <a:cubicBezTo>
                      <a:pt x="76" y="73"/>
                      <a:pt x="58" y="85"/>
                      <a:pt x="38" y="83"/>
                    </a:cubicBezTo>
                    <a:cubicBezTo>
                      <a:pt x="16" y="80"/>
                      <a:pt x="0" y="60"/>
                      <a:pt x="3" y="38"/>
                    </a:cubicBezTo>
                    <a:cubicBezTo>
                      <a:pt x="6" y="16"/>
                      <a:pt x="26" y="0"/>
                      <a:pt x="48" y="3"/>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3" name="îṣļîdè"/>
              <p:cNvSpPr/>
              <p:nvPr/>
            </p:nvSpPr>
            <p:spPr bwMode="auto">
              <a:xfrm>
                <a:off x="4252" y="1461"/>
                <a:ext cx="119" cy="119"/>
              </a:xfrm>
              <a:custGeom>
                <a:avLst/>
                <a:gdLst>
                  <a:gd name="T0" fmla="*/ 42 w 76"/>
                  <a:gd name="T1" fmla="*/ 2 h 76"/>
                  <a:gd name="T2" fmla="*/ 73 w 76"/>
                  <a:gd name="T3" fmla="*/ 42 h 76"/>
                  <a:gd name="T4" fmla="*/ 33 w 76"/>
                  <a:gd name="T5" fmla="*/ 74 h 76"/>
                  <a:gd name="T6" fmla="*/ 2 w 76"/>
                  <a:gd name="T7" fmla="*/ 33 h 76"/>
                  <a:gd name="T8" fmla="*/ 42 w 76"/>
                  <a:gd name="T9" fmla="*/ 2 h 76"/>
                </a:gdLst>
                <a:ahLst/>
                <a:cxnLst>
                  <a:cxn ang="0">
                    <a:pos x="T0" y="T1"/>
                  </a:cxn>
                  <a:cxn ang="0">
                    <a:pos x="T2" y="T3"/>
                  </a:cxn>
                  <a:cxn ang="0">
                    <a:pos x="T4" y="T5"/>
                  </a:cxn>
                  <a:cxn ang="0">
                    <a:pos x="T6" y="T7"/>
                  </a:cxn>
                  <a:cxn ang="0">
                    <a:pos x="T8" y="T9"/>
                  </a:cxn>
                </a:cxnLst>
                <a:rect l="0" t="0" r="r" b="b"/>
                <a:pathLst>
                  <a:path w="76" h="76">
                    <a:moveTo>
                      <a:pt x="42" y="2"/>
                    </a:moveTo>
                    <a:cubicBezTo>
                      <a:pt x="62" y="5"/>
                      <a:pt x="76" y="23"/>
                      <a:pt x="73" y="42"/>
                    </a:cubicBezTo>
                    <a:cubicBezTo>
                      <a:pt x="71" y="62"/>
                      <a:pt x="53" y="76"/>
                      <a:pt x="33" y="74"/>
                    </a:cubicBezTo>
                    <a:cubicBezTo>
                      <a:pt x="14" y="71"/>
                      <a:pt x="0" y="53"/>
                      <a:pt x="2" y="33"/>
                    </a:cubicBezTo>
                    <a:cubicBezTo>
                      <a:pt x="5" y="14"/>
                      <a:pt x="22" y="0"/>
                      <a:pt x="42" y="2"/>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4" name="íSļîďe"/>
              <p:cNvSpPr/>
              <p:nvPr/>
            </p:nvSpPr>
            <p:spPr bwMode="auto">
              <a:xfrm>
                <a:off x="4263" y="1472"/>
                <a:ext cx="96" cy="97"/>
              </a:xfrm>
              <a:custGeom>
                <a:avLst/>
                <a:gdLst>
                  <a:gd name="T0" fmla="*/ 34 w 61"/>
                  <a:gd name="T1" fmla="*/ 2 h 62"/>
                  <a:gd name="T2" fmla="*/ 59 w 61"/>
                  <a:gd name="T3" fmla="*/ 34 h 62"/>
                  <a:gd name="T4" fmla="*/ 27 w 61"/>
                  <a:gd name="T5" fmla="*/ 60 h 62"/>
                  <a:gd name="T6" fmla="*/ 2 w 61"/>
                  <a:gd name="T7" fmla="*/ 27 h 62"/>
                  <a:gd name="T8" fmla="*/ 34 w 61"/>
                  <a:gd name="T9" fmla="*/ 2 h 62"/>
                </a:gdLst>
                <a:ahLst/>
                <a:cxnLst>
                  <a:cxn ang="0">
                    <a:pos x="T0" y="T1"/>
                  </a:cxn>
                  <a:cxn ang="0">
                    <a:pos x="T2" y="T3"/>
                  </a:cxn>
                  <a:cxn ang="0">
                    <a:pos x="T4" y="T5"/>
                  </a:cxn>
                  <a:cxn ang="0">
                    <a:pos x="T6" y="T7"/>
                  </a:cxn>
                  <a:cxn ang="0">
                    <a:pos x="T8" y="T9"/>
                  </a:cxn>
                </a:cxnLst>
                <a:rect l="0" t="0" r="r" b="b"/>
                <a:pathLst>
                  <a:path w="61" h="62">
                    <a:moveTo>
                      <a:pt x="34" y="2"/>
                    </a:moveTo>
                    <a:cubicBezTo>
                      <a:pt x="50" y="4"/>
                      <a:pt x="61" y="19"/>
                      <a:pt x="59" y="34"/>
                    </a:cubicBezTo>
                    <a:cubicBezTo>
                      <a:pt x="57" y="50"/>
                      <a:pt x="43" y="62"/>
                      <a:pt x="27" y="60"/>
                    </a:cubicBezTo>
                    <a:cubicBezTo>
                      <a:pt x="12" y="58"/>
                      <a:pt x="0" y="43"/>
                      <a:pt x="2" y="27"/>
                    </a:cubicBezTo>
                    <a:cubicBezTo>
                      <a:pt x="4" y="11"/>
                      <a:pt x="18" y="0"/>
                      <a:pt x="34" y="2"/>
                    </a:cubicBezTo>
                    <a:close/>
                  </a:path>
                </a:pathLst>
              </a:custGeom>
              <a:solidFill>
                <a:srgbClr val="6C64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5" name="iŝlïḑe"/>
              <p:cNvSpPr/>
              <p:nvPr/>
            </p:nvSpPr>
            <p:spPr bwMode="auto">
              <a:xfrm>
                <a:off x="4293" y="1475"/>
                <a:ext cx="64" cy="88"/>
              </a:xfrm>
              <a:custGeom>
                <a:avLst/>
                <a:gdLst>
                  <a:gd name="T0" fmla="*/ 39 w 41"/>
                  <a:gd name="T1" fmla="*/ 33 h 56"/>
                  <a:gd name="T2" fmla="*/ 18 w 41"/>
                  <a:gd name="T3" fmla="*/ 56 h 56"/>
                  <a:gd name="T4" fmla="*/ 22 w 41"/>
                  <a:gd name="T5" fmla="*/ 51 h 56"/>
                  <a:gd name="T6" fmla="*/ 21 w 41"/>
                  <a:gd name="T7" fmla="*/ 37 h 56"/>
                  <a:gd name="T8" fmla="*/ 1 w 41"/>
                  <a:gd name="T9" fmla="*/ 27 h 56"/>
                  <a:gd name="T10" fmla="*/ 17 w 41"/>
                  <a:gd name="T11" fmla="*/ 18 h 56"/>
                  <a:gd name="T12" fmla="*/ 20 w 41"/>
                  <a:gd name="T13" fmla="*/ 8 h 56"/>
                  <a:gd name="T14" fmla="*/ 8 w 41"/>
                  <a:gd name="T15" fmla="*/ 2 h 56"/>
                  <a:gd name="T16" fmla="*/ 39 w 41"/>
                  <a:gd name="T17"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6">
                    <a:moveTo>
                      <a:pt x="39" y="33"/>
                    </a:moveTo>
                    <a:cubicBezTo>
                      <a:pt x="37" y="44"/>
                      <a:pt x="29" y="53"/>
                      <a:pt x="18" y="56"/>
                    </a:cubicBezTo>
                    <a:cubicBezTo>
                      <a:pt x="19" y="55"/>
                      <a:pt x="21" y="54"/>
                      <a:pt x="22" y="51"/>
                    </a:cubicBezTo>
                    <a:cubicBezTo>
                      <a:pt x="22" y="47"/>
                      <a:pt x="3" y="47"/>
                      <a:pt x="21" y="37"/>
                    </a:cubicBezTo>
                    <a:cubicBezTo>
                      <a:pt x="24" y="34"/>
                      <a:pt x="1" y="37"/>
                      <a:pt x="1" y="27"/>
                    </a:cubicBezTo>
                    <a:cubicBezTo>
                      <a:pt x="0" y="21"/>
                      <a:pt x="20" y="24"/>
                      <a:pt x="17" y="18"/>
                    </a:cubicBezTo>
                    <a:cubicBezTo>
                      <a:pt x="2" y="11"/>
                      <a:pt x="24" y="10"/>
                      <a:pt x="20" y="8"/>
                    </a:cubicBezTo>
                    <a:cubicBezTo>
                      <a:pt x="15" y="6"/>
                      <a:pt x="8" y="2"/>
                      <a:pt x="8" y="2"/>
                    </a:cubicBezTo>
                    <a:cubicBezTo>
                      <a:pt x="25" y="0"/>
                      <a:pt x="41" y="15"/>
                      <a:pt x="39" y="33"/>
                    </a:cubicBezTo>
                    <a:close/>
                  </a:path>
                </a:pathLst>
              </a:custGeom>
              <a:solidFill>
                <a:srgbClr val="8078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6" name="ï$1îḑè"/>
              <p:cNvSpPr/>
              <p:nvPr/>
            </p:nvSpPr>
            <p:spPr bwMode="auto">
              <a:xfrm>
                <a:off x="3267" y="1495"/>
                <a:ext cx="188" cy="190"/>
              </a:xfrm>
              <a:custGeom>
                <a:avLst/>
                <a:gdLst>
                  <a:gd name="T0" fmla="*/ 100 w 120"/>
                  <a:gd name="T1" fmla="*/ 24 h 121"/>
                  <a:gd name="T2" fmla="*/ 24 w 120"/>
                  <a:gd name="T3" fmla="*/ 20 h 121"/>
                  <a:gd name="T4" fmla="*/ 20 w 120"/>
                  <a:gd name="T5" fmla="*/ 97 h 121"/>
                  <a:gd name="T6" fmla="*/ 96 w 120"/>
                  <a:gd name="T7" fmla="*/ 101 h 121"/>
                  <a:gd name="T8" fmla="*/ 100 w 120"/>
                  <a:gd name="T9" fmla="*/ 24 h 121"/>
                </a:gdLst>
                <a:ahLst/>
                <a:cxnLst>
                  <a:cxn ang="0">
                    <a:pos x="T0" y="T1"/>
                  </a:cxn>
                  <a:cxn ang="0">
                    <a:pos x="T2" y="T3"/>
                  </a:cxn>
                  <a:cxn ang="0">
                    <a:pos x="T4" y="T5"/>
                  </a:cxn>
                  <a:cxn ang="0">
                    <a:pos x="T6" y="T7"/>
                  </a:cxn>
                  <a:cxn ang="0">
                    <a:pos x="T8" y="T9"/>
                  </a:cxn>
                </a:cxnLst>
                <a:rect l="0" t="0" r="r" b="b"/>
                <a:pathLst>
                  <a:path w="120" h="121">
                    <a:moveTo>
                      <a:pt x="100" y="24"/>
                    </a:moveTo>
                    <a:cubicBezTo>
                      <a:pt x="80" y="2"/>
                      <a:pt x="46" y="0"/>
                      <a:pt x="24" y="20"/>
                    </a:cubicBezTo>
                    <a:cubicBezTo>
                      <a:pt x="1" y="40"/>
                      <a:pt x="0" y="74"/>
                      <a:pt x="20" y="97"/>
                    </a:cubicBezTo>
                    <a:cubicBezTo>
                      <a:pt x="40" y="119"/>
                      <a:pt x="74" y="121"/>
                      <a:pt x="96" y="101"/>
                    </a:cubicBezTo>
                    <a:cubicBezTo>
                      <a:pt x="118" y="81"/>
                      <a:pt x="120" y="47"/>
                      <a:pt x="100" y="24"/>
                    </a:cubicBezTo>
                    <a:close/>
                  </a:path>
                </a:pathLst>
              </a:custGeom>
              <a:solidFill>
                <a:srgbClr val="D9E0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78" name="îṩḻïḋè"/>
            <p:cNvSpPr/>
            <p:nvPr/>
          </p:nvSpPr>
          <p:spPr bwMode="auto">
            <a:xfrm>
              <a:off x="5459413" y="2390776"/>
              <a:ext cx="227013" cy="244475"/>
            </a:xfrm>
            <a:custGeom>
              <a:avLst/>
              <a:gdLst>
                <a:gd name="T0" fmla="*/ 17 w 91"/>
                <a:gd name="T1" fmla="*/ 80 h 98"/>
                <a:gd name="T2" fmla="*/ 17 w 91"/>
                <a:gd name="T3" fmla="*/ 26 h 98"/>
                <a:gd name="T4" fmla="*/ 1 w 91"/>
                <a:gd name="T5" fmla="*/ 7 h 98"/>
                <a:gd name="T6" fmla="*/ 1 w 91"/>
                <a:gd name="T7" fmla="*/ 5 h 98"/>
                <a:gd name="T8" fmla="*/ 6 w 91"/>
                <a:gd name="T9" fmla="*/ 1 h 98"/>
                <a:gd name="T10" fmla="*/ 8 w 91"/>
                <a:gd name="T11" fmla="*/ 1 h 98"/>
                <a:gd name="T12" fmla="*/ 25 w 91"/>
                <a:gd name="T13" fmla="*/ 20 h 98"/>
                <a:gd name="T14" fmla="*/ 76 w 91"/>
                <a:gd name="T15" fmla="*/ 26 h 98"/>
                <a:gd name="T16" fmla="*/ 73 w 91"/>
                <a:gd name="T17" fmla="*/ 83 h 98"/>
                <a:gd name="T18" fmla="*/ 17 w 91"/>
                <a:gd name="T19" fmla="*/ 8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8">
                  <a:moveTo>
                    <a:pt x="17" y="80"/>
                  </a:moveTo>
                  <a:cubicBezTo>
                    <a:pt x="3" y="65"/>
                    <a:pt x="4" y="41"/>
                    <a:pt x="17" y="26"/>
                  </a:cubicBezTo>
                  <a:cubicBezTo>
                    <a:pt x="1" y="7"/>
                    <a:pt x="1" y="7"/>
                    <a:pt x="1" y="7"/>
                  </a:cubicBezTo>
                  <a:cubicBezTo>
                    <a:pt x="0" y="7"/>
                    <a:pt x="0" y="6"/>
                    <a:pt x="1" y="5"/>
                  </a:cubicBezTo>
                  <a:cubicBezTo>
                    <a:pt x="6" y="1"/>
                    <a:pt x="6" y="1"/>
                    <a:pt x="6" y="1"/>
                  </a:cubicBezTo>
                  <a:cubicBezTo>
                    <a:pt x="6" y="0"/>
                    <a:pt x="7" y="0"/>
                    <a:pt x="8" y="1"/>
                  </a:cubicBezTo>
                  <a:cubicBezTo>
                    <a:pt x="25" y="20"/>
                    <a:pt x="25" y="20"/>
                    <a:pt x="25" y="20"/>
                  </a:cubicBezTo>
                  <a:cubicBezTo>
                    <a:pt x="41" y="9"/>
                    <a:pt x="63" y="11"/>
                    <a:pt x="76" y="26"/>
                  </a:cubicBezTo>
                  <a:cubicBezTo>
                    <a:pt x="91" y="43"/>
                    <a:pt x="90" y="68"/>
                    <a:pt x="73" y="83"/>
                  </a:cubicBezTo>
                  <a:cubicBezTo>
                    <a:pt x="57" y="98"/>
                    <a:pt x="32" y="97"/>
                    <a:pt x="17" y="80"/>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ïšḻïḋê"/>
            <p:cNvSpPr/>
            <p:nvPr/>
          </p:nvSpPr>
          <p:spPr bwMode="auto">
            <a:xfrm>
              <a:off x="5476876" y="2424113"/>
              <a:ext cx="198438" cy="201613"/>
            </a:xfrm>
            <a:custGeom>
              <a:avLst/>
              <a:gdLst>
                <a:gd name="T0" fmla="*/ 13 w 80"/>
                <a:gd name="T1" fmla="*/ 64 h 81"/>
                <a:gd name="T2" fmla="*/ 16 w 80"/>
                <a:gd name="T3" fmla="*/ 14 h 81"/>
                <a:gd name="T4" fmla="*/ 66 w 80"/>
                <a:gd name="T5" fmla="*/ 16 h 81"/>
                <a:gd name="T6" fmla="*/ 64 w 80"/>
                <a:gd name="T7" fmla="*/ 67 h 81"/>
                <a:gd name="T8" fmla="*/ 13 w 80"/>
                <a:gd name="T9" fmla="*/ 64 h 81"/>
              </a:gdLst>
              <a:ahLst/>
              <a:cxnLst>
                <a:cxn ang="0">
                  <a:pos x="T0" y="T1"/>
                </a:cxn>
                <a:cxn ang="0">
                  <a:pos x="T2" y="T3"/>
                </a:cxn>
                <a:cxn ang="0">
                  <a:pos x="T4" y="T5"/>
                </a:cxn>
                <a:cxn ang="0">
                  <a:pos x="T6" y="T7"/>
                </a:cxn>
                <a:cxn ang="0">
                  <a:pos x="T8" y="T9"/>
                </a:cxn>
              </a:cxnLst>
              <a:rect l="0" t="0" r="r" b="b"/>
              <a:pathLst>
                <a:path w="80" h="81">
                  <a:moveTo>
                    <a:pt x="13" y="64"/>
                  </a:moveTo>
                  <a:cubicBezTo>
                    <a:pt x="0" y="50"/>
                    <a:pt x="1" y="27"/>
                    <a:pt x="16" y="14"/>
                  </a:cubicBezTo>
                  <a:cubicBezTo>
                    <a:pt x="31" y="0"/>
                    <a:pt x="53" y="1"/>
                    <a:pt x="66" y="16"/>
                  </a:cubicBezTo>
                  <a:cubicBezTo>
                    <a:pt x="80" y="31"/>
                    <a:pt x="78" y="54"/>
                    <a:pt x="64" y="67"/>
                  </a:cubicBezTo>
                  <a:cubicBezTo>
                    <a:pt x="49" y="81"/>
                    <a:pt x="26" y="79"/>
                    <a:pt x="13" y="64"/>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íśļïďè"/>
            <p:cNvSpPr/>
            <p:nvPr/>
          </p:nvSpPr>
          <p:spPr bwMode="auto">
            <a:xfrm>
              <a:off x="5497513" y="2443163"/>
              <a:ext cx="158750" cy="161925"/>
            </a:xfrm>
            <a:custGeom>
              <a:avLst/>
              <a:gdLst>
                <a:gd name="T0" fmla="*/ 10 w 64"/>
                <a:gd name="T1" fmla="*/ 52 h 65"/>
                <a:gd name="T2" fmla="*/ 13 w 64"/>
                <a:gd name="T3" fmla="*/ 11 h 65"/>
                <a:gd name="T4" fmla="*/ 53 w 64"/>
                <a:gd name="T5" fmla="*/ 13 h 65"/>
                <a:gd name="T6" fmla="*/ 51 w 64"/>
                <a:gd name="T7" fmla="*/ 54 h 65"/>
                <a:gd name="T8" fmla="*/ 10 w 64"/>
                <a:gd name="T9" fmla="*/ 52 h 65"/>
              </a:gdLst>
              <a:ahLst/>
              <a:cxnLst>
                <a:cxn ang="0">
                  <a:pos x="T0" y="T1"/>
                </a:cxn>
                <a:cxn ang="0">
                  <a:pos x="T2" y="T3"/>
                </a:cxn>
                <a:cxn ang="0">
                  <a:pos x="T4" y="T5"/>
                </a:cxn>
                <a:cxn ang="0">
                  <a:pos x="T6" y="T7"/>
                </a:cxn>
                <a:cxn ang="0">
                  <a:pos x="T8" y="T9"/>
                </a:cxn>
              </a:cxnLst>
              <a:rect l="0" t="0" r="r" b="b"/>
              <a:pathLst>
                <a:path w="64" h="65">
                  <a:moveTo>
                    <a:pt x="10" y="52"/>
                  </a:moveTo>
                  <a:cubicBezTo>
                    <a:pt x="0" y="40"/>
                    <a:pt x="1" y="21"/>
                    <a:pt x="13" y="11"/>
                  </a:cubicBezTo>
                  <a:cubicBezTo>
                    <a:pt x="24" y="0"/>
                    <a:pt x="43" y="1"/>
                    <a:pt x="53" y="13"/>
                  </a:cubicBezTo>
                  <a:cubicBezTo>
                    <a:pt x="64" y="25"/>
                    <a:pt x="63" y="43"/>
                    <a:pt x="51" y="54"/>
                  </a:cubicBezTo>
                  <a:cubicBezTo>
                    <a:pt x="39" y="65"/>
                    <a:pt x="21" y="64"/>
                    <a:pt x="10" y="52"/>
                  </a:cubicBezTo>
                  <a:close/>
                </a:path>
              </a:pathLst>
            </a:custGeom>
            <a:solidFill>
              <a:srgbClr val="6C64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ïSḻïḍe"/>
            <p:cNvSpPr/>
            <p:nvPr/>
          </p:nvSpPr>
          <p:spPr bwMode="auto">
            <a:xfrm>
              <a:off x="5499101" y="2451101"/>
              <a:ext cx="122238" cy="128588"/>
            </a:xfrm>
            <a:custGeom>
              <a:avLst/>
              <a:gdLst>
                <a:gd name="T0" fmla="*/ 13 w 49"/>
                <a:gd name="T1" fmla="*/ 9 h 52"/>
                <a:gd name="T2" fmla="*/ 43 w 49"/>
                <a:gd name="T3" fmla="*/ 5 h 52"/>
                <a:gd name="T4" fmla="*/ 38 w 49"/>
                <a:gd name="T5" fmla="*/ 6 h 52"/>
                <a:gd name="T6" fmla="*/ 30 w 49"/>
                <a:gd name="T7" fmla="*/ 17 h 52"/>
                <a:gd name="T8" fmla="*/ 38 w 49"/>
                <a:gd name="T9" fmla="*/ 38 h 52"/>
                <a:gd name="T10" fmla="*/ 20 w 49"/>
                <a:gd name="T11" fmla="*/ 34 h 52"/>
                <a:gd name="T12" fmla="*/ 11 w 49"/>
                <a:gd name="T13" fmla="*/ 40 h 52"/>
                <a:gd name="T14" fmla="*/ 16 w 49"/>
                <a:gd name="T15" fmla="*/ 52 h 52"/>
                <a:gd name="T16" fmla="*/ 13 w 49"/>
                <a:gd name="T17" fmla="*/ 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2">
                  <a:moveTo>
                    <a:pt x="13" y="9"/>
                  </a:moveTo>
                  <a:cubicBezTo>
                    <a:pt x="22" y="1"/>
                    <a:pt x="34" y="0"/>
                    <a:pt x="43" y="5"/>
                  </a:cubicBezTo>
                  <a:cubicBezTo>
                    <a:pt x="42" y="5"/>
                    <a:pt x="40" y="4"/>
                    <a:pt x="38" y="6"/>
                  </a:cubicBezTo>
                  <a:cubicBezTo>
                    <a:pt x="35" y="9"/>
                    <a:pt x="49" y="21"/>
                    <a:pt x="30" y="17"/>
                  </a:cubicBezTo>
                  <a:cubicBezTo>
                    <a:pt x="25" y="17"/>
                    <a:pt x="44" y="30"/>
                    <a:pt x="38" y="38"/>
                  </a:cubicBezTo>
                  <a:cubicBezTo>
                    <a:pt x="35" y="43"/>
                    <a:pt x="21" y="28"/>
                    <a:pt x="20" y="34"/>
                  </a:cubicBezTo>
                  <a:cubicBezTo>
                    <a:pt x="27" y="49"/>
                    <a:pt x="9" y="35"/>
                    <a:pt x="11" y="40"/>
                  </a:cubicBezTo>
                  <a:cubicBezTo>
                    <a:pt x="13" y="44"/>
                    <a:pt x="16" y="52"/>
                    <a:pt x="16" y="52"/>
                  </a:cubicBezTo>
                  <a:cubicBezTo>
                    <a:pt x="2" y="42"/>
                    <a:pt x="0" y="21"/>
                    <a:pt x="13" y="9"/>
                  </a:cubicBezTo>
                  <a:close/>
                </a:path>
              </a:pathLst>
            </a:custGeom>
            <a:solidFill>
              <a:srgbClr val="8078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íṥľíḑê"/>
            <p:cNvSpPr/>
            <p:nvPr/>
          </p:nvSpPr>
          <p:spPr bwMode="auto">
            <a:xfrm>
              <a:off x="7553326" y="3994151"/>
              <a:ext cx="303213" cy="303213"/>
            </a:xfrm>
            <a:custGeom>
              <a:avLst/>
              <a:gdLst>
                <a:gd name="T0" fmla="*/ 10 w 122"/>
                <a:gd name="T1" fmla="*/ 44 h 122"/>
                <a:gd name="T2" fmla="*/ 44 w 122"/>
                <a:gd name="T3" fmla="*/ 112 h 122"/>
                <a:gd name="T4" fmla="*/ 112 w 122"/>
                <a:gd name="T5" fmla="*/ 78 h 122"/>
                <a:gd name="T6" fmla="*/ 78 w 122"/>
                <a:gd name="T7" fmla="*/ 9 h 122"/>
                <a:gd name="T8" fmla="*/ 10 w 122"/>
                <a:gd name="T9" fmla="*/ 44 h 122"/>
              </a:gdLst>
              <a:ahLst/>
              <a:cxnLst>
                <a:cxn ang="0">
                  <a:pos x="T0" y="T1"/>
                </a:cxn>
                <a:cxn ang="0">
                  <a:pos x="T2" y="T3"/>
                </a:cxn>
                <a:cxn ang="0">
                  <a:pos x="T4" y="T5"/>
                </a:cxn>
                <a:cxn ang="0">
                  <a:pos x="T6" y="T7"/>
                </a:cxn>
                <a:cxn ang="0">
                  <a:pos x="T8" y="T9"/>
                </a:cxn>
              </a:cxnLst>
              <a:rect l="0" t="0" r="r" b="b"/>
              <a:pathLst>
                <a:path w="122" h="122">
                  <a:moveTo>
                    <a:pt x="10" y="44"/>
                  </a:moveTo>
                  <a:cubicBezTo>
                    <a:pt x="0" y="72"/>
                    <a:pt x="15" y="103"/>
                    <a:pt x="44" y="112"/>
                  </a:cubicBezTo>
                  <a:cubicBezTo>
                    <a:pt x="72" y="122"/>
                    <a:pt x="103" y="106"/>
                    <a:pt x="112" y="78"/>
                  </a:cubicBezTo>
                  <a:cubicBezTo>
                    <a:pt x="122" y="49"/>
                    <a:pt x="106" y="18"/>
                    <a:pt x="78" y="9"/>
                  </a:cubicBezTo>
                  <a:cubicBezTo>
                    <a:pt x="50" y="0"/>
                    <a:pt x="19" y="15"/>
                    <a:pt x="10" y="44"/>
                  </a:cubicBezTo>
                  <a:close/>
                </a:path>
              </a:pathLst>
            </a:custGeom>
            <a:solidFill>
              <a:srgbClr val="D9E0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îs1iďé"/>
            <p:cNvSpPr/>
            <p:nvPr/>
          </p:nvSpPr>
          <p:spPr bwMode="auto">
            <a:xfrm>
              <a:off x="7593013" y="4033838"/>
              <a:ext cx="223838" cy="269875"/>
            </a:xfrm>
            <a:custGeom>
              <a:avLst/>
              <a:gdLst>
                <a:gd name="T0" fmla="*/ 83 w 90"/>
                <a:gd name="T1" fmla="*/ 57 h 109"/>
                <a:gd name="T2" fmla="*/ 36 w 90"/>
                <a:gd name="T3" fmla="*/ 84 h 109"/>
                <a:gd name="T4" fmla="*/ 28 w 90"/>
                <a:gd name="T5" fmla="*/ 108 h 109"/>
                <a:gd name="T6" fmla="*/ 26 w 90"/>
                <a:gd name="T7" fmla="*/ 109 h 109"/>
                <a:gd name="T8" fmla="*/ 20 w 90"/>
                <a:gd name="T9" fmla="*/ 107 h 109"/>
                <a:gd name="T10" fmla="*/ 19 w 90"/>
                <a:gd name="T11" fmla="*/ 105 h 109"/>
                <a:gd name="T12" fmla="*/ 27 w 90"/>
                <a:gd name="T13" fmla="*/ 80 h 109"/>
                <a:gd name="T14" fmla="*/ 7 w 90"/>
                <a:gd name="T15" fmla="*/ 32 h 109"/>
                <a:gd name="T16" fmla="*/ 58 w 90"/>
                <a:gd name="T17" fmla="*/ 7 h 109"/>
                <a:gd name="T18" fmla="*/ 83 w 90"/>
                <a:gd name="T19" fmla="*/ 5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09">
                  <a:moveTo>
                    <a:pt x="83" y="57"/>
                  </a:moveTo>
                  <a:cubicBezTo>
                    <a:pt x="76" y="77"/>
                    <a:pt x="56" y="88"/>
                    <a:pt x="36" y="84"/>
                  </a:cubicBezTo>
                  <a:cubicBezTo>
                    <a:pt x="28" y="108"/>
                    <a:pt x="28" y="108"/>
                    <a:pt x="28" y="108"/>
                  </a:cubicBezTo>
                  <a:cubicBezTo>
                    <a:pt x="28" y="109"/>
                    <a:pt x="27" y="109"/>
                    <a:pt x="26" y="109"/>
                  </a:cubicBezTo>
                  <a:cubicBezTo>
                    <a:pt x="20" y="107"/>
                    <a:pt x="20" y="107"/>
                    <a:pt x="20" y="107"/>
                  </a:cubicBezTo>
                  <a:cubicBezTo>
                    <a:pt x="19" y="106"/>
                    <a:pt x="18" y="105"/>
                    <a:pt x="19" y="105"/>
                  </a:cubicBezTo>
                  <a:cubicBezTo>
                    <a:pt x="27" y="80"/>
                    <a:pt x="27" y="80"/>
                    <a:pt x="27" y="80"/>
                  </a:cubicBezTo>
                  <a:cubicBezTo>
                    <a:pt x="9" y="72"/>
                    <a:pt x="0" y="51"/>
                    <a:pt x="7" y="32"/>
                  </a:cubicBezTo>
                  <a:cubicBezTo>
                    <a:pt x="14" y="11"/>
                    <a:pt x="36" y="0"/>
                    <a:pt x="58" y="7"/>
                  </a:cubicBezTo>
                  <a:cubicBezTo>
                    <a:pt x="79" y="14"/>
                    <a:pt x="90" y="36"/>
                    <a:pt x="83" y="57"/>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íṣḷíḓe"/>
            <p:cNvSpPr/>
            <p:nvPr/>
          </p:nvSpPr>
          <p:spPr bwMode="auto">
            <a:xfrm>
              <a:off x="7602538" y="4046538"/>
              <a:ext cx="201613" cy="198438"/>
            </a:xfrm>
            <a:custGeom>
              <a:avLst/>
              <a:gdLst>
                <a:gd name="T0" fmla="*/ 75 w 81"/>
                <a:gd name="T1" fmla="*/ 51 h 80"/>
                <a:gd name="T2" fmla="*/ 29 w 81"/>
                <a:gd name="T3" fmla="*/ 74 h 80"/>
                <a:gd name="T4" fmla="*/ 7 w 81"/>
                <a:gd name="T5" fmla="*/ 29 h 80"/>
                <a:gd name="T6" fmla="*/ 52 w 81"/>
                <a:gd name="T7" fmla="*/ 6 h 80"/>
                <a:gd name="T8" fmla="*/ 75 w 81"/>
                <a:gd name="T9" fmla="*/ 51 h 80"/>
              </a:gdLst>
              <a:ahLst/>
              <a:cxnLst>
                <a:cxn ang="0">
                  <a:pos x="T0" y="T1"/>
                </a:cxn>
                <a:cxn ang="0">
                  <a:pos x="T2" y="T3"/>
                </a:cxn>
                <a:cxn ang="0">
                  <a:pos x="T4" y="T5"/>
                </a:cxn>
                <a:cxn ang="0">
                  <a:pos x="T6" y="T7"/>
                </a:cxn>
                <a:cxn ang="0">
                  <a:pos x="T8" y="T9"/>
                </a:cxn>
              </a:cxnLst>
              <a:rect l="0" t="0" r="r" b="b"/>
              <a:pathLst>
                <a:path w="81" h="80">
                  <a:moveTo>
                    <a:pt x="75" y="51"/>
                  </a:moveTo>
                  <a:cubicBezTo>
                    <a:pt x="69" y="70"/>
                    <a:pt x="48" y="80"/>
                    <a:pt x="29" y="74"/>
                  </a:cubicBezTo>
                  <a:cubicBezTo>
                    <a:pt x="11" y="68"/>
                    <a:pt x="0" y="47"/>
                    <a:pt x="7" y="29"/>
                  </a:cubicBezTo>
                  <a:cubicBezTo>
                    <a:pt x="13" y="10"/>
                    <a:pt x="33" y="0"/>
                    <a:pt x="52" y="6"/>
                  </a:cubicBezTo>
                  <a:cubicBezTo>
                    <a:pt x="71" y="12"/>
                    <a:pt x="81" y="32"/>
                    <a:pt x="75" y="51"/>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í$ľíḍè"/>
            <p:cNvSpPr/>
            <p:nvPr/>
          </p:nvSpPr>
          <p:spPr bwMode="auto">
            <a:xfrm>
              <a:off x="7623176" y="4064001"/>
              <a:ext cx="160338" cy="160338"/>
            </a:xfrm>
            <a:custGeom>
              <a:avLst/>
              <a:gdLst>
                <a:gd name="T0" fmla="*/ 60 w 65"/>
                <a:gd name="T1" fmla="*/ 42 h 65"/>
                <a:gd name="T2" fmla="*/ 24 w 65"/>
                <a:gd name="T3" fmla="*/ 60 h 65"/>
                <a:gd name="T4" fmla="*/ 5 w 65"/>
                <a:gd name="T5" fmla="*/ 24 h 65"/>
                <a:gd name="T6" fmla="*/ 42 w 65"/>
                <a:gd name="T7" fmla="*/ 5 h 65"/>
                <a:gd name="T8" fmla="*/ 60 w 65"/>
                <a:gd name="T9" fmla="*/ 42 h 65"/>
              </a:gdLst>
              <a:ahLst/>
              <a:cxnLst>
                <a:cxn ang="0">
                  <a:pos x="T0" y="T1"/>
                </a:cxn>
                <a:cxn ang="0">
                  <a:pos x="T2" y="T3"/>
                </a:cxn>
                <a:cxn ang="0">
                  <a:pos x="T4" y="T5"/>
                </a:cxn>
                <a:cxn ang="0">
                  <a:pos x="T6" y="T7"/>
                </a:cxn>
                <a:cxn ang="0">
                  <a:pos x="T8" y="T9"/>
                </a:cxn>
              </a:cxnLst>
              <a:rect l="0" t="0" r="r" b="b"/>
              <a:pathLst>
                <a:path w="65" h="65">
                  <a:moveTo>
                    <a:pt x="60" y="42"/>
                  </a:moveTo>
                  <a:cubicBezTo>
                    <a:pt x="55" y="57"/>
                    <a:pt x="39" y="65"/>
                    <a:pt x="24" y="60"/>
                  </a:cubicBezTo>
                  <a:cubicBezTo>
                    <a:pt x="8" y="55"/>
                    <a:pt x="0" y="39"/>
                    <a:pt x="5" y="24"/>
                  </a:cubicBezTo>
                  <a:cubicBezTo>
                    <a:pt x="10" y="9"/>
                    <a:pt x="27" y="0"/>
                    <a:pt x="42" y="5"/>
                  </a:cubicBezTo>
                  <a:cubicBezTo>
                    <a:pt x="57" y="10"/>
                    <a:pt x="65" y="27"/>
                    <a:pt x="60" y="42"/>
                  </a:cubicBezTo>
                  <a:close/>
                </a:path>
              </a:pathLst>
            </a:custGeom>
            <a:solidFill>
              <a:srgbClr val="6C64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îSlîḑé"/>
            <p:cNvSpPr/>
            <p:nvPr/>
          </p:nvSpPr>
          <p:spPr bwMode="auto">
            <a:xfrm>
              <a:off x="7634288" y="4116388"/>
              <a:ext cx="134938" cy="106363"/>
            </a:xfrm>
            <a:custGeom>
              <a:avLst/>
              <a:gdLst>
                <a:gd name="T0" fmla="*/ 19 w 54"/>
                <a:gd name="T1" fmla="*/ 37 h 43"/>
                <a:gd name="T2" fmla="*/ 0 w 54"/>
                <a:gd name="T3" fmla="*/ 13 h 43"/>
                <a:gd name="T4" fmla="*/ 4 w 54"/>
                <a:gd name="T5" fmla="*/ 18 h 43"/>
                <a:gd name="T6" fmla="*/ 18 w 54"/>
                <a:gd name="T7" fmla="*/ 19 h 43"/>
                <a:gd name="T8" fmla="*/ 32 w 54"/>
                <a:gd name="T9" fmla="*/ 2 h 43"/>
                <a:gd name="T10" fmla="*/ 37 w 54"/>
                <a:gd name="T11" fmla="*/ 19 h 43"/>
                <a:gd name="T12" fmla="*/ 47 w 54"/>
                <a:gd name="T13" fmla="*/ 23 h 43"/>
                <a:gd name="T14" fmla="*/ 54 w 54"/>
                <a:gd name="T15" fmla="*/ 13 h 43"/>
                <a:gd name="T16" fmla="*/ 19 w 54"/>
                <a:gd name="T17"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3">
                  <a:moveTo>
                    <a:pt x="19" y="37"/>
                  </a:moveTo>
                  <a:cubicBezTo>
                    <a:pt x="8" y="34"/>
                    <a:pt x="1" y="24"/>
                    <a:pt x="0" y="13"/>
                  </a:cubicBezTo>
                  <a:cubicBezTo>
                    <a:pt x="1" y="14"/>
                    <a:pt x="1" y="16"/>
                    <a:pt x="4" y="18"/>
                  </a:cubicBezTo>
                  <a:cubicBezTo>
                    <a:pt x="8" y="18"/>
                    <a:pt x="12" y="0"/>
                    <a:pt x="18" y="19"/>
                  </a:cubicBezTo>
                  <a:cubicBezTo>
                    <a:pt x="20" y="22"/>
                    <a:pt x="22" y="0"/>
                    <a:pt x="32" y="2"/>
                  </a:cubicBezTo>
                  <a:cubicBezTo>
                    <a:pt x="38" y="1"/>
                    <a:pt x="31" y="21"/>
                    <a:pt x="37" y="19"/>
                  </a:cubicBezTo>
                  <a:cubicBezTo>
                    <a:pt x="47" y="5"/>
                    <a:pt x="44" y="27"/>
                    <a:pt x="47" y="23"/>
                  </a:cubicBezTo>
                  <a:cubicBezTo>
                    <a:pt x="50" y="20"/>
                    <a:pt x="54" y="13"/>
                    <a:pt x="54" y="13"/>
                  </a:cubicBezTo>
                  <a:cubicBezTo>
                    <a:pt x="53" y="31"/>
                    <a:pt x="36" y="43"/>
                    <a:pt x="19" y="37"/>
                  </a:cubicBezTo>
                  <a:close/>
                </a:path>
              </a:pathLst>
            </a:custGeom>
            <a:solidFill>
              <a:srgbClr val="8078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îṧ1ïḑé"/>
            <p:cNvSpPr/>
            <p:nvPr/>
          </p:nvSpPr>
          <p:spPr bwMode="auto">
            <a:xfrm>
              <a:off x="4814888" y="4070351"/>
              <a:ext cx="304800" cy="307975"/>
            </a:xfrm>
            <a:custGeom>
              <a:avLst/>
              <a:gdLst>
                <a:gd name="T0" fmla="*/ 14 w 123"/>
                <a:gd name="T1" fmla="*/ 88 h 124"/>
                <a:gd name="T2" fmla="*/ 87 w 123"/>
                <a:gd name="T3" fmla="*/ 110 h 124"/>
                <a:gd name="T4" fmla="*/ 109 w 123"/>
                <a:gd name="T5" fmla="*/ 37 h 124"/>
                <a:gd name="T6" fmla="*/ 36 w 123"/>
                <a:gd name="T7" fmla="*/ 14 h 124"/>
                <a:gd name="T8" fmla="*/ 14 w 123"/>
                <a:gd name="T9" fmla="*/ 88 h 124"/>
              </a:gdLst>
              <a:ahLst/>
              <a:cxnLst>
                <a:cxn ang="0">
                  <a:pos x="T0" y="T1"/>
                </a:cxn>
                <a:cxn ang="0">
                  <a:pos x="T2" y="T3"/>
                </a:cxn>
                <a:cxn ang="0">
                  <a:pos x="T4" y="T5"/>
                </a:cxn>
                <a:cxn ang="0">
                  <a:pos x="T6" y="T7"/>
                </a:cxn>
                <a:cxn ang="0">
                  <a:pos x="T8" y="T9"/>
                </a:cxn>
              </a:cxnLst>
              <a:rect l="0" t="0" r="r" b="b"/>
              <a:pathLst>
                <a:path w="123" h="124">
                  <a:moveTo>
                    <a:pt x="14" y="88"/>
                  </a:moveTo>
                  <a:cubicBezTo>
                    <a:pt x="28" y="114"/>
                    <a:pt x="60" y="124"/>
                    <a:pt x="87" y="110"/>
                  </a:cubicBezTo>
                  <a:cubicBezTo>
                    <a:pt x="113" y="96"/>
                    <a:pt x="123" y="63"/>
                    <a:pt x="109" y="37"/>
                  </a:cubicBezTo>
                  <a:cubicBezTo>
                    <a:pt x="95" y="10"/>
                    <a:pt x="62" y="0"/>
                    <a:pt x="36" y="14"/>
                  </a:cubicBezTo>
                  <a:cubicBezTo>
                    <a:pt x="10" y="28"/>
                    <a:pt x="0" y="61"/>
                    <a:pt x="14" y="88"/>
                  </a:cubicBezTo>
                  <a:close/>
                </a:path>
              </a:pathLst>
            </a:custGeom>
            <a:solidFill>
              <a:srgbClr val="D9E0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iṣľïḋe"/>
            <p:cNvSpPr/>
            <p:nvPr/>
          </p:nvSpPr>
          <p:spPr bwMode="auto">
            <a:xfrm>
              <a:off x="4854576" y="4110038"/>
              <a:ext cx="222250" cy="268288"/>
            </a:xfrm>
            <a:custGeom>
              <a:avLst/>
              <a:gdLst>
                <a:gd name="T0" fmla="*/ 81 w 90"/>
                <a:gd name="T1" fmla="*/ 27 h 108"/>
                <a:gd name="T2" fmla="*/ 67 w 90"/>
                <a:gd name="T3" fmla="*/ 80 h 108"/>
                <a:gd name="T4" fmla="*/ 79 w 90"/>
                <a:gd name="T5" fmla="*/ 102 h 108"/>
                <a:gd name="T6" fmla="*/ 78 w 90"/>
                <a:gd name="T7" fmla="*/ 104 h 108"/>
                <a:gd name="T8" fmla="*/ 73 w 90"/>
                <a:gd name="T9" fmla="*/ 107 h 108"/>
                <a:gd name="T10" fmla="*/ 70 w 90"/>
                <a:gd name="T11" fmla="*/ 107 h 108"/>
                <a:gd name="T12" fmla="*/ 58 w 90"/>
                <a:gd name="T13" fmla="*/ 84 h 108"/>
                <a:gd name="T14" fmla="*/ 10 w 90"/>
                <a:gd name="T15" fmla="*/ 65 h 108"/>
                <a:gd name="T16" fmla="*/ 27 w 90"/>
                <a:gd name="T17" fmla="*/ 11 h 108"/>
                <a:gd name="T18" fmla="*/ 81 w 90"/>
                <a:gd name="T19" fmla="*/ 2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08">
                  <a:moveTo>
                    <a:pt x="81" y="27"/>
                  </a:moveTo>
                  <a:cubicBezTo>
                    <a:pt x="90" y="46"/>
                    <a:pt x="84" y="68"/>
                    <a:pt x="67" y="80"/>
                  </a:cubicBezTo>
                  <a:cubicBezTo>
                    <a:pt x="79" y="102"/>
                    <a:pt x="79" y="102"/>
                    <a:pt x="79" y="102"/>
                  </a:cubicBezTo>
                  <a:cubicBezTo>
                    <a:pt x="79" y="103"/>
                    <a:pt x="79" y="104"/>
                    <a:pt x="78" y="104"/>
                  </a:cubicBezTo>
                  <a:cubicBezTo>
                    <a:pt x="73" y="107"/>
                    <a:pt x="73" y="107"/>
                    <a:pt x="73" y="107"/>
                  </a:cubicBezTo>
                  <a:cubicBezTo>
                    <a:pt x="72" y="108"/>
                    <a:pt x="71" y="107"/>
                    <a:pt x="70" y="107"/>
                  </a:cubicBezTo>
                  <a:cubicBezTo>
                    <a:pt x="58" y="84"/>
                    <a:pt x="58" y="84"/>
                    <a:pt x="58" y="84"/>
                  </a:cubicBezTo>
                  <a:cubicBezTo>
                    <a:pt x="40" y="91"/>
                    <a:pt x="19" y="83"/>
                    <a:pt x="10" y="65"/>
                  </a:cubicBezTo>
                  <a:cubicBezTo>
                    <a:pt x="0" y="46"/>
                    <a:pt x="7" y="21"/>
                    <a:pt x="27" y="11"/>
                  </a:cubicBezTo>
                  <a:cubicBezTo>
                    <a:pt x="46" y="0"/>
                    <a:pt x="70" y="8"/>
                    <a:pt x="81" y="27"/>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 name="ïsľïḍè"/>
            <p:cNvSpPr/>
            <p:nvPr/>
          </p:nvSpPr>
          <p:spPr bwMode="auto">
            <a:xfrm>
              <a:off x="4864101" y="4122738"/>
              <a:ext cx="203200" cy="204788"/>
            </a:xfrm>
            <a:custGeom>
              <a:avLst/>
              <a:gdLst>
                <a:gd name="T0" fmla="*/ 73 w 82"/>
                <a:gd name="T1" fmla="*/ 24 h 82"/>
                <a:gd name="T2" fmla="*/ 58 w 82"/>
                <a:gd name="T3" fmla="*/ 73 h 82"/>
                <a:gd name="T4" fmla="*/ 10 w 82"/>
                <a:gd name="T5" fmla="*/ 58 h 82"/>
                <a:gd name="T6" fmla="*/ 25 w 82"/>
                <a:gd name="T7" fmla="*/ 9 h 82"/>
                <a:gd name="T8" fmla="*/ 73 w 82"/>
                <a:gd name="T9" fmla="*/ 24 h 82"/>
              </a:gdLst>
              <a:ahLst/>
              <a:cxnLst>
                <a:cxn ang="0">
                  <a:pos x="T0" y="T1"/>
                </a:cxn>
                <a:cxn ang="0">
                  <a:pos x="T2" y="T3"/>
                </a:cxn>
                <a:cxn ang="0">
                  <a:pos x="T4" y="T5"/>
                </a:cxn>
                <a:cxn ang="0">
                  <a:pos x="T6" y="T7"/>
                </a:cxn>
                <a:cxn ang="0">
                  <a:pos x="T8" y="T9"/>
                </a:cxn>
              </a:cxnLst>
              <a:rect l="0" t="0" r="r" b="b"/>
              <a:pathLst>
                <a:path w="82" h="82">
                  <a:moveTo>
                    <a:pt x="73" y="24"/>
                  </a:moveTo>
                  <a:cubicBezTo>
                    <a:pt x="82" y="42"/>
                    <a:pt x="76" y="64"/>
                    <a:pt x="58" y="73"/>
                  </a:cubicBezTo>
                  <a:cubicBezTo>
                    <a:pt x="40" y="82"/>
                    <a:pt x="19" y="76"/>
                    <a:pt x="10" y="58"/>
                  </a:cubicBezTo>
                  <a:cubicBezTo>
                    <a:pt x="0" y="41"/>
                    <a:pt x="7" y="19"/>
                    <a:pt x="25" y="9"/>
                  </a:cubicBezTo>
                  <a:cubicBezTo>
                    <a:pt x="42" y="0"/>
                    <a:pt x="64" y="7"/>
                    <a:pt x="73" y="24"/>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îŝľïḑè"/>
            <p:cNvSpPr/>
            <p:nvPr/>
          </p:nvSpPr>
          <p:spPr bwMode="auto">
            <a:xfrm>
              <a:off x="4884738" y="4143376"/>
              <a:ext cx="163513" cy="163513"/>
            </a:xfrm>
            <a:custGeom>
              <a:avLst/>
              <a:gdLst>
                <a:gd name="T0" fmla="*/ 59 w 66"/>
                <a:gd name="T1" fmla="*/ 20 h 66"/>
                <a:gd name="T2" fmla="*/ 47 w 66"/>
                <a:gd name="T3" fmla="*/ 59 h 66"/>
                <a:gd name="T4" fmla="*/ 8 w 66"/>
                <a:gd name="T5" fmla="*/ 47 h 66"/>
                <a:gd name="T6" fmla="*/ 20 w 66"/>
                <a:gd name="T7" fmla="*/ 8 h 66"/>
                <a:gd name="T8" fmla="*/ 59 w 66"/>
                <a:gd name="T9" fmla="*/ 20 h 66"/>
              </a:gdLst>
              <a:ahLst/>
              <a:cxnLst>
                <a:cxn ang="0">
                  <a:pos x="T0" y="T1"/>
                </a:cxn>
                <a:cxn ang="0">
                  <a:pos x="T2" y="T3"/>
                </a:cxn>
                <a:cxn ang="0">
                  <a:pos x="T4" y="T5"/>
                </a:cxn>
                <a:cxn ang="0">
                  <a:pos x="T6" y="T7"/>
                </a:cxn>
                <a:cxn ang="0">
                  <a:pos x="T8" y="T9"/>
                </a:cxn>
              </a:cxnLst>
              <a:rect l="0" t="0" r="r" b="b"/>
              <a:pathLst>
                <a:path w="66" h="66">
                  <a:moveTo>
                    <a:pt x="59" y="20"/>
                  </a:moveTo>
                  <a:cubicBezTo>
                    <a:pt x="66" y="34"/>
                    <a:pt x="61" y="51"/>
                    <a:pt x="47" y="59"/>
                  </a:cubicBezTo>
                  <a:cubicBezTo>
                    <a:pt x="33" y="66"/>
                    <a:pt x="15" y="61"/>
                    <a:pt x="8" y="47"/>
                  </a:cubicBezTo>
                  <a:cubicBezTo>
                    <a:pt x="0" y="33"/>
                    <a:pt x="6" y="15"/>
                    <a:pt x="20" y="8"/>
                  </a:cubicBezTo>
                  <a:cubicBezTo>
                    <a:pt x="34" y="0"/>
                    <a:pt x="51" y="5"/>
                    <a:pt x="59" y="20"/>
                  </a:cubicBezTo>
                  <a:close/>
                </a:path>
              </a:pathLst>
            </a:custGeom>
            <a:solidFill>
              <a:srgbClr val="6C64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îš1iḓé"/>
            <p:cNvSpPr/>
            <p:nvPr/>
          </p:nvSpPr>
          <p:spPr bwMode="auto">
            <a:xfrm>
              <a:off x="4918076" y="4179888"/>
              <a:ext cx="127000" cy="119063"/>
            </a:xfrm>
            <a:custGeom>
              <a:avLst/>
              <a:gdLst>
                <a:gd name="T0" fmla="*/ 32 w 51"/>
                <a:gd name="T1" fmla="*/ 42 h 48"/>
                <a:gd name="T2" fmla="*/ 1 w 51"/>
                <a:gd name="T3" fmla="*/ 39 h 48"/>
                <a:gd name="T4" fmla="*/ 7 w 51"/>
                <a:gd name="T5" fmla="*/ 39 h 48"/>
                <a:gd name="T6" fmla="*/ 17 w 51"/>
                <a:gd name="T7" fmla="*/ 30 h 48"/>
                <a:gd name="T8" fmla="*/ 15 w 51"/>
                <a:gd name="T9" fmla="*/ 8 h 48"/>
                <a:gd name="T10" fmla="*/ 31 w 51"/>
                <a:gd name="T11" fmla="*/ 16 h 48"/>
                <a:gd name="T12" fmla="*/ 41 w 51"/>
                <a:gd name="T13" fmla="*/ 13 h 48"/>
                <a:gd name="T14" fmla="*/ 39 w 51"/>
                <a:gd name="T15" fmla="*/ 0 h 48"/>
                <a:gd name="T16" fmla="*/ 32 w 51"/>
                <a:gd name="T17"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8">
                  <a:moveTo>
                    <a:pt x="32" y="42"/>
                  </a:moveTo>
                  <a:cubicBezTo>
                    <a:pt x="21" y="48"/>
                    <a:pt x="9" y="46"/>
                    <a:pt x="1" y="39"/>
                  </a:cubicBezTo>
                  <a:cubicBezTo>
                    <a:pt x="2" y="40"/>
                    <a:pt x="4" y="40"/>
                    <a:pt x="7" y="39"/>
                  </a:cubicBezTo>
                  <a:cubicBezTo>
                    <a:pt x="10" y="37"/>
                    <a:pt x="0" y="22"/>
                    <a:pt x="17" y="30"/>
                  </a:cubicBezTo>
                  <a:cubicBezTo>
                    <a:pt x="22" y="31"/>
                    <a:pt x="6" y="14"/>
                    <a:pt x="15" y="8"/>
                  </a:cubicBezTo>
                  <a:cubicBezTo>
                    <a:pt x="19" y="4"/>
                    <a:pt x="28" y="22"/>
                    <a:pt x="31" y="16"/>
                  </a:cubicBezTo>
                  <a:cubicBezTo>
                    <a:pt x="28" y="0"/>
                    <a:pt x="41" y="18"/>
                    <a:pt x="41" y="13"/>
                  </a:cubicBezTo>
                  <a:cubicBezTo>
                    <a:pt x="40" y="8"/>
                    <a:pt x="39" y="0"/>
                    <a:pt x="39" y="0"/>
                  </a:cubicBezTo>
                  <a:cubicBezTo>
                    <a:pt x="51" y="13"/>
                    <a:pt x="47" y="34"/>
                    <a:pt x="32" y="42"/>
                  </a:cubicBezTo>
                  <a:close/>
                </a:path>
              </a:pathLst>
            </a:custGeom>
            <a:solidFill>
              <a:srgbClr val="8078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îSļíḓe"/>
            <p:cNvSpPr/>
            <p:nvPr/>
          </p:nvSpPr>
          <p:spPr bwMode="auto">
            <a:xfrm>
              <a:off x="3614738" y="4310063"/>
              <a:ext cx="295275" cy="296863"/>
            </a:xfrm>
            <a:custGeom>
              <a:avLst/>
              <a:gdLst>
                <a:gd name="T0" fmla="*/ 98 w 119"/>
                <a:gd name="T1" fmla="*/ 23 h 120"/>
                <a:gd name="T2" fmla="*/ 22 w 119"/>
                <a:gd name="T3" fmla="*/ 21 h 120"/>
                <a:gd name="T4" fmla="*/ 21 w 119"/>
                <a:gd name="T5" fmla="*/ 98 h 120"/>
                <a:gd name="T6" fmla="*/ 97 w 119"/>
                <a:gd name="T7" fmla="*/ 100 h 120"/>
                <a:gd name="T8" fmla="*/ 98 w 119"/>
                <a:gd name="T9" fmla="*/ 23 h 120"/>
              </a:gdLst>
              <a:ahLst/>
              <a:cxnLst>
                <a:cxn ang="0">
                  <a:pos x="T0" y="T1"/>
                </a:cxn>
                <a:cxn ang="0">
                  <a:pos x="T2" y="T3"/>
                </a:cxn>
                <a:cxn ang="0">
                  <a:pos x="T4" y="T5"/>
                </a:cxn>
                <a:cxn ang="0">
                  <a:pos x="T6" y="T7"/>
                </a:cxn>
                <a:cxn ang="0">
                  <a:pos x="T8" y="T9"/>
                </a:cxn>
              </a:cxnLst>
              <a:rect l="0" t="0" r="r" b="b"/>
              <a:pathLst>
                <a:path w="119" h="120">
                  <a:moveTo>
                    <a:pt x="98" y="23"/>
                  </a:moveTo>
                  <a:cubicBezTo>
                    <a:pt x="78" y="1"/>
                    <a:pt x="44" y="0"/>
                    <a:pt x="22" y="21"/>
                  </a:cubicBezTo>
                  <a:cubicBezTo>
                    <a:pt x="1" y="41"/>
                    <a:pt x="0" y="76"/>
                    <a:pt x="21" y="98"/>
                  </a:cubicBezTo>
                  <a:cubicBezTo>
                    <a:pt x="41" y="119"/>
                    <a:pt x="76" y="120"/>
                    <a:pt x="97" y="100"/>
                  </a:cubicBezTo>
                  <a:cubicBezTo>
                    <a:pt x="119" y="79"/>
                    <a:pt x="119" y="45"/>
                    <a:pt x="98" y="23"/>
                  </a:cubicBezTo>
                  <a:close/>
                </a:path>
              </a:pathLst>
            </a:custGeom>
            <a:solidFill>
              <a:srgbClr val="D9E0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îṩ1iḋe"/>
            <p:cNvSpPr/>
            <p:nvPr/>
          </p:nvSpPr>
          <p:spPr bwMode="auto">
            <a:xfrm>
              <a:off x="3643313" y="4329113"/>
              <a:ext cx="230188" cy="241300"/>
            </a:xfrm>
            <a:custGeom>
              <a:avLst/>
              <a:gdLst>
                <a:gd name="T0" fmla="*/ 20 w 93"/>
                <a:gd name="T1" fmla="*/ 80 h 97"/>
                <a:gd name="T2" fmla="*/ 18 w 93"/>
                <a:gd name="T3" fmla="*/ 26 h 97"/>
                <a:gd name="T4" fmla="*/ 1 w 93"/>
                <a:gd name="T5" fmla="*/ 8 h 97"/>
                <a:gd name="T6" fmla="*/ 1 w 93"/>
                <a:gd name="T7" fmla="*/ 5 h 97"/>
                <a:gd name="T8" fmla="*/ 6 w 93"/>
                <a:gd name="T9" fmla="*/ 1 h 97"/>
                <a:gd name="T10" fmla="*/ 8 w 93"/>
                <a:gd name="T11" fmla="*/ 1 h 97"/>
                <a:gd name="T12" fmla="*/ 26 w 93"/>
                <a:gd name="T13" fmla="*/ 19 h 97"/>
                <a:gd name="T14" fmla="*/ 77 w 93"/>
                <a:gd name="T15" fmla="*/ 24 h 97"/>
                <a:gd name="T16" fmla="*/ 76 w 93"/>
                <a:gd name="T17" fmla="*/ 81 h 97"/>
                <a:gd name="T18" fmla="*/ 20 w 93"/>
                <a:gd name="T19" fmla="*/ 8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7">
                  <a:moveTo>
                    <a:pt x="20" y="80"/>
                  </a:moveTo>
                  <a:cubicBezTo>
                    <a:pt x="5" y="65"/>
                    <a:pt x="5" y="42"/>
                    <a:pt x="18" y="26"/>
                  </a:cubicBezTo>
                  <a:cubicBezTo>
                    <a:pt x="1" y="8"/>
                    <a:pt x="1" y="8"/>
                    <a:pt x="1" y="8"/>
                  </a:cubicBezTo>
                  <a:cubicBezTo>
                    <a:pt x="0" y="7"/>
                    <a:pt x="0" y="6"/>
                    <a:pt x="1" y="5"/>
                  </a:cubicBezTo>
                  <a:cubicBezTo>
                    <a:pt x="6" y="1"/>
                    <a:pt x="6" y="1"/>
                    <a:pt x="6" y="1"/>
                  </a:cubicBezTo>
                  <a:cubicBezTo>
                    <a:pt x="6" y="0"/>
                    <a:pt x="7" y="0"/>
                    <a:pt x="8" y="1"/>
                  </a:cubicBezTo>
                  <a:cubicBezTo>
                    <a:pt x="26" y="19"/>
                    <a:pt x="26" y="19"/>
                    <a:pt x="26" y="19"/>
                  </a:cubicBezTo>
                  <a:cubicBezTo>
                    <a:pt x="41" y="8"/>
                    <a:pt x="64" y="10"/>
                    <a:pt x="77" y="24"/>
                  </a:cubicBezTo>
                  <a:cubicBezTo>
                    <a:pt x="93" y="40"/>
                    <a:pt x="92" y="66"/>
                    <a:pt x="76" y="81"/>
                  </a:cubicBezTo>
                  <a:cubicBezTo>
                    <a:pt x="60" y="97"/>
                    <a:pt x="35" y="96"/>
                    <a:pt x="20" y="80"/>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îṥḻiḑè"/>
            <p:cNvSpPr/>
            <p:nvPr/>
          </p:nvSpPr>
          <p:spPr bwMode="auto">
            <a:xfrm>
              <a:off x="3665538" y="4359276"/>
              <a:ext cx="195263" cy="198438"/>
            </a:xfrm>
            <a:custGeom>
              <a:avLst/>
              <a:gdLst>
                <a:gd name="T0" fmla="*/ 14 w 79"/>
                <a:gd name="T1" fmla="*/ 65 h 80"/>
                <a:gd name="T2" fmla="*/ 15 w 79"/>
                <a:gd name="T3" fmla="*/ 14 h 80"/>
                <a:gd name="T4" fmla="*/ 66 w 79"/>
                <a:gd name="T5" fmla="*/ 15 h 80"/>
                <a:gd name="T6" fmla="*/ 64 w 79"/>
                <a:gd name="T7" fmla="*/ 66 h 80"/>
                <a:gd name="T8" fmla="*/ 14 w 79"/>
                <a:gd name="T9" fmla="*/ 65 h 80"/>
              </a:gdLst>
              <a:ahLst/>
              <a:cxnLst>
                <a:cxn ang="0">
                  <a:pos x="T0" y="T1"/>
                </a:cxn>
                <a:cxn ang="0">
                  <a:pos x="T2" y="T3"/>
                </a:cxn>
                <a:cxn ang="0">
                  <a:pos x="T4" y="T5"/>
                </a:cxn>
                <a:cxn ang="0">
                  <a:pos x="T6" y="T7"/>
                </a:cxn>
                <a:cxn ang="0">
                  <a:pos x="T8" y="T9"/>
                </a:cxn>
              </a:cxnLst>
              <a:rect l="0" t="0" r="r" b="b"/>
              <a:pathLst>
                <a:path w="79" h="80">
                  <a:moveTo>
                    <a:pt x="14" y="65"/>
                  </a:moveTo>
                  <a:cubicBezTo>
                    <a:pt x="0" y="51"/>
                    <a:pt x="1" y="28"/>
                    <a:pt x="15" y="14"/>
                  </a:cubicBezTo>
                  <a:cubicBezTo>
                    <a:pt x="29" y="0"/>
                    <a:pt x="52" y="1"/>
                    <a:pt x="66" y="15"/>
                  </a:cubicBezTo>
                  <a:cubicBezTo>
                    <a:pt x="79" y="30"/>
                    <a:pt x="79" y="53"/>
                    <a:pt x="64" y="66"/>
                  </a:cubicBezTo>
                  <a:cubicBezTo>
                    <a:pt x="50" y="80"/>
                    <a:pt x="27" y="80"/>
                    <a:pt x="14" y="65"/>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ïŝļidê"/>
            <p:cNvSpPr/>
            <p:nvPr/>
          </p:nvSpPr>
          <p:spPr bwMode="auto">
            <a:xfrm>
              <a:off x="3684588" y="4378326"/>
              <a:ext cx="157163" cy="160338"/>
            </a:xfrm>
            <a:custGeom>
              <a:avLst/>
              <a:gdLst>
                <a:gd name="T0" fmla="*/ 11 w 63"/>
                <a:gd name="T1" fmla="*/ 52 h 64"/>
                <a:gd name="T2" fmla="*/ 12 w 63"/>
                <a:gd name="T3" fmla="*/ 11 h 64"/>
                <a:gd name="T4" fmla="*/ 52 w 63"/>
                <a:gd name="T5" fmla="*/ 12 h 64"/>
                <a:gd name="T6" fmla="*/ 51 w 63"/>
                <a:gd name="T7" fmla="*/ 53 h 64"/>
                <a:gd name="T8" fmla="*/ 11 w 63"/>
                <a:gd name="T9" fmla="*/ 52 h 64"/>
              </a:gdLst>
              <a:ahLst/>
              <a:cxnLst>
                <a:cxn ang="0">
                  <a:pos x="T0" y="T1"/>
                </a:cxn>
                <a:cxn ang="0">
                  <a:pos x="T2" y="T3"/>
                </a:cxn>
                <a:cxn ang="0">
                  <a:pos x="T4" y="T5"/>
                </a:cxn>
                <a:cxn ang="0">
                  <a:pos x="T6" y="T7"/>
                </a:cxn>
                <a:cxn ang="0">
                  <a:pos x="T8" y="T9"/>
                </a:cxn>
              </a:cxnLst>
              <a:rect l="0" t="0" r="r" b="b"/>
              <a:pathLst>
                <a:path w="63" h="64">
                  <a:moveTo>
                    <a:pt x="11" y="52"/>
                  </a:moveTo>
                  <a:cubicBezTo>
                    <a:pt x="0" y="41"/>
                    <a:pt x="0" y="22"/>
                    <a:pt x="12" y="11"/>
                  </a:cubicBezTo>
                  <a:cubicBezTo>
                    <a:pt x="23" y="0"/>
                    <a:pt x="41" y="1"/>
                    <a:pt x="52" y="12"/>
                  </a:cubicBezTo>
                  <a:cubicBezTo>
                    <a:pt x="63" y="24"/>
                    <a:pt x="63" y="42"/>
                    <a:pt x="51" y="53"/>
                  </a:cubicBezTo>
                  <a:cubicBezTo>
                    <a:pt x="40" y="64"/>
                    <a:pt x="22" y="64"/>
                    <a:pt x="11" y="52"/>
                  </a:cubicBezTo>
                  <a:close/>
                </a:path>
              </a:pathLst>
            </a:custGeom>
            <a:solidFill>
              <a:srgbClr val="6C64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iŝlîḋé"/>
            <p:cNvSpPr/>
            <p:nvPr/>
          </p:nvSpPr>
          <p:spPr bwMode="auto">
            <a:xfrm>
              <a:off x="3684588" y="4386263"/>
              <a:ext cx="123825" cy="130175"/>
            </a:xfrm>
            <a:custGeom>
              <a:avLst/>
              <a:gdLst>
                <a:gd name="T0" fmla="*/ 13 w 50"/>
                <a:gd name="T1" fmla="*/ 9 h 52"/>
                <a:gd name="T2" fmla="*/ 44 w 50"/>
                <a:gd name="T3" fmla="*/ 4 h 52"/>
                <a:gd name="T4" fmla="*/ 38 w 50"/>
                <a:gd name="T5" fmla="*/ 6 h 52"/>
                <a:gd name="T6" fmla="*/ 30 w 50"/>
                <a:gd name="T7" fmla="*/ 17 h 52"/>
                <a:gd name="T8" fmla="*/ 39 w 50"/>
                <a:gd name="T9" fmla="*/ 37 h 52"/>
                <a:gd name="T10" fmla="*/ 21 w 50"/>
                <a:gd name="T11" fmla="*/ 34 h 52"/>
                <a:gd name="T12" fmla="*/ 12 w 50"/>
                <a:gd name="T13" fmla="*/ 40 h 52"/>
                <a:gd name="T14" fmla="*/ 18 w 50"/>
                <a:gd name="T15" fmla="*/ 52 h 52"/>
                <a:gd name="T16" fmla="*/ 13 w 50"/>
                <a:gd name="T17" fmla="*/ 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2">
                  <a:moveTo>
                    <a:pt x="13" y="9"/>
                  </a:moveTo>
                  <a:cubicBezTo>
                    <a:pt x="22" y="1"/>
                    <a:pt x="34" y="0"/>
                    <a:pt x="44" y="4"/>
                  </a:cubicBezTo>
                  <a:cubicBezTo>
                    <a:pt x="42" y="4"/>
                    <a:pt x="40" y="4"/>
                    <a:pt x="38" y="6"/>
                  </a:cubicBezTo>
                  <a:cubicBezTo>
                    <a:pt x="35" y="9"/>
                    <a:pt x="50" y="20"/>
                    <a:pt x="30" y="17"/>
                  </a:cubicBezTo>
                  <a:cubicBezTo>
                    <a:pt x="26" y="17"/>
                    <a:pt x="45" y="30"/>
                    <a:pt x="39" y="37"/>
                  </a:cubicBezTo>
                  <a:cubicBezTo>
                    <a:pt x="36" y="43"/>
                    <a:pt x="22" y="28"/>
                    <a:pt x="21" y="34"/>
                  </a:cubicBezTo>
                  <a:cubicBezTo>
                    <a:pt x="28" y="49"/>
                    <a:pt x="10" y="36"/>
                    <a:pt x="12" y="40"/>
                  </a:cubicBezTo>
                  <a:cubicBezTo>
                    <a:pt x="15" y="45"/>
                    <a:pt x="18" y="52"/>
                    <a:pt x="18" y="52"/>
                  </a:cubicBezTo>
                  <a:cubicBezTo>
                    <a:pt x="3" y="43"/>
                    <a:pt x="0" y="22"/>
                    <a:pt x="13" y="9"/>
                  </a:cubicBezTo>
                  <a:close/>
                </a:path>
              </a:pathLst>
            </a:custGeom>
            <a:solidFill>
              <a:srgbClr val="8078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0162" y="879475"/>
            <a:ext cx="12888912" cy="54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0" y="6640513"/>
            <a:ext cx="12858750" cy="602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878130" y="6710985"/>
            <a:ext cx="4980620" cy="461665"/>
          </a:xfrm>
          <a:prstGeom prst="rect">
            <a:avLst/>
          </a:prstGeom>
          <a:noFill/>
        </p:spPr>
        <p:txBody>
          <a:bodyPr wrap="square" rtlCol="0">
            <a:spAutoFit/>
          </a:bodyPr>
          <a:lstStyle/>
          <a:p>
            <a:pPr algn="ctr"/>
            <a:r>
              <a:rPr lang="zh-CN" altLang="en-US" sz="2400" cap="all" spc="300" dirty="0">
                <a:solidFill>
                  <a:schemeClr val="bg1"/>
                </a:solidFill>
                <a:latin typeface="+mj-ea"/>
                <a:ea typeface="+mj-ea"/>
                <a:cs typeface="+mn-ea"/>
              </a:rPr>
              <a:t>党支部书记（委员）工作职责</a:t>
            </a:r>
          </a:p>
        </p:txBody>
      </p:sp>
      <p:grpSp>
        <p:nvGrpSpPr>
          <p:cNvPr id="5" name="组合 4"/>
          <p:cNvGrpSpPr/>
          <p:nvPr/>
        </p:nvGrpSpPr>
        <p:grpSpPr>
          <a:xfrm>
            <a:off x="362700" y="196035"/>
            <a:ext cx="540060" cy="540060"/>
            <a:chOff x="2180903" y="1240061"/>
            <a:chExt cx="648072" cy="648072"/>
          </a:xfrm>
        </p:grpSpPr>
        <p:sp>
          <p:nvSpPr>
            <p:cNvPr id="6" name="椭圆 5"/>
            <p:cNvSpPr/>
            <p:nvPr/>
          </p:nvSpPr>
          <p:spPr>
            <a:xfrm>
              <a:off x="2180903" y="1240061"/>
              <a:ext cx="648072" cy="6480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7" name="文本框 6"/>
            <p:cNvSpPr txBox="1"/>
            <p:nvPr/>
          </p:nvSpPr>
          <p:spPr>
            <a:xfrm>
              <a:off x="2180903" y="1302487"/>
              <a:ext cx="648072" cy="553998"/>
            </a:xfrm>
            <a:prstGeom prst="rect">
              <a:avLst/>
            </a:prstGeom>
            <a:noFill/>
          </p:spPr>
          <p:txBody>
            <a:bodyPr wrap="square" rtlCol="0">
              <a:spAutoFit/>
            </a:bodyPr>
            <a:lstStyle/>
            <a:p>
              <a:pPr algn="ctr"/>
              <a:r>
                <a:rPr lang="zh-CN" altLang="en-US" sz="2400" dirty="0">
                  <a:solidFill>
                    <a:schemeClr val="bg1"/>
                  </a:solidFill>
                  <a:latin typeface="+mn-ea"/>
                  <a:ea typeface="+mn-ea"/>
                </a:rPr>
                <a:t>五</a:t>
              </a:r>
              <a:endParaRPr lang="en-US" altLang="zh-CN" sz="2400" dirty="0">
                <a:solidFill>
                  <a:schemeClr val="bg1"/>
                </a:solidFill>
                <a:latin typeface="+mn-ea"/>
                <a:ea typeface="+mn-ea"/>
              </a:endParaRPr>
            </a:p>
          </p:txBody>
        </p:sp>
      </p:grpSp>
      <p:sp>
        <p:nvSpPr>
          <p:cNvPr id="8" name="文本框 7"/>
          <p:cNvSpPr txBox="1"/>
          <p:nvPr/>
        </p:nvSpPr>
        <p:spPr>
          <a:xfrm>
            <a:off x="902760" y="196035"/>
            <a:ext cx="5526615" cy="584775"/>
          </a:xfrm>
          <a:prstGeom prst="rect">
            <a:avLst/>
          </a:prstGeom>
          <a:noFill/>
        </p:spPr>
        <p:txBody>
          <a:bodyPr wrap="square" rtlCol="0">
            <a:spAutoFit/>
          </a:bodyPr>
          <a:lstStyle/>
          <a:p>
            <a:pPr algn="ctr"/>
            <a:r>
              <a:rPr lang="zh-CN" altLang="en-US" sz="3200" b="1" cap="all" spc="300" dirty="0">
                <a:solidFill>
                  <a:srgbClr val="C00000"/>
                </a:solidFill>
                <a:latin typeface="+mj-ea"/>
                <a:ea typeface="+mj-ea"/>
                <a:cs typeface="+mn-ea"/>
              </a:rPr>
              <a:t>党支部青年委员工作职责</a:t>
            </a:r>
          </a:p>
        </p:txBody>
      </p:sp>
      <p:sp>
        <p:nvSpPr>
          <p:cNvPr id="9" name="文本框 8"/>
          <p:cNvSpPr txBox="1"/>
          <p:nvPr/>
        </p:nvSpPr>
        <p:spPr>
          <a:xfrm>
            <a:off x="6429375" y="2543413"/>
            <a:ext cx="5490935" cy="1754326"/>
          </a:xfrm>
          <a:prstGeom prst="rect">
            <a:avLst/>
          </a:prstGeom>
          <a:noFill/>
          <a:ln>
            <a:noFill/>
          </a:ln>
        </p:spPr>
        <p:txBody>
          <a:bodyPr wrap="square" rtlCol="0">
            <a:spAutoFit/>
          </a:bodyPr>
          <a:lstStyle/>
          <a:p>
            <a:pPr indent="457200" algn="just">
              <a:lnSpc>
                <a:spcPct val="150000"/>
              </a:lnSpc>
            </a:pPr>
            <a:r>
              <a:rPr lang="zh-CN" altLang="en-US" sz="2400" b="1" dirty="0">
                <a:latin typeface="+mn-ea"/>
                <a:ea typeface="+mn-ea"/>
              </a:rPr>
              <a:t>  发动团员、青年参加健康有益的文化、体育活动，</a:t>
            </a:r>
            <a:r>
              <a:rPr lang="zh-CN" altLang="en-US" sz="2400" dirty="0">
                <a:latin typeface="+mn-ea"/>
                <a:ea typeface="+mn-ea"/>
              </a:rPr>
              <a:t>为活跃本单位文化生活作贡献。</a:t>
            </a:r>
          </a:p>
        </p:txBody>
      </p:sp>
      <p:grpSp>
        <p:nvGrpSpPr>
          <p:cNvPr id="76" name="4d54537f-9104-4d24-9770-9460b9af1dc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265228" y="1600101"/>
            <a:ext cx="4801677" cy="4677784"/>
            <a:chOff x="3819525" y="1211262"/>
            <a:chExt cx="4552951" cy="4435476"/>
          </a:xfrm>
        </p:grpSpPr>
        <p:sp>
          <p:nvSpPr>
            <p:cNvPr id="77" name="ïṧľïḍè"/>
            <p:cNvSpPr/>
            <p:nvPr/>
          </p:nvSpPr>
          <p:spPr bwMode="auto">
            <a:xfrm>
              <a:off x="5611813" y="1301750"/>
              <a:ext cx="1651000" cy="1957388"/>
            </a:xfrm>
            <a:custGeom>
              <a:avLst/>
              <a:gdLst>
                <a:gd name="T0" fmla="*/ 114 w 290"/>
                <a:gd name="T1" fmla="*/ 254 h 344"/>
                <a:gd name="T2" fmla="*/ 98 w 290"/>
                <a:gd name="T3" fmla="*/ 273 h 344"/>
                <a:gd name="T4" fmla="*/ 49 w 290"/>
                <a:gd name="T5" fmla="*/ 252 h 344"/>
                <a:gd name="T6" fmla="*/ 68 w 290"/>
                <a:gd name="T7" fmla="*/ 273 h 344"/>
                <a:gd name="T8" fmla="*/ 75 w 290"/>
                <a:gd name="T9" fmla="*/ 292 h 344"/>
                <a:gd name="T10" fmla="*/ 88 w 290"/>
                <a:gd name="T11" fmla="*/ 286 h 344"/>
                <a:gd name="T12" fmla="*/ 111 w 290"/>
                <a:gd name="T13" fmla="*/ 282 h 344"/>
                <a:gd name="T14" fmla="*/ 124 w 290"/>
                <a:gd name="T15" fmla="*/ 268 h 344"/>
                <a:gd name="T16" fmla="*/ 90 w 290"/>
                <a:gd name="T17" fmla="*/ 269 h 344"/>
                <a:gd name="T18" fmla="*/ 76 w 290"/>
                <a:gd name="T19" fmla="*/ 240 h 344"/>
                <a:gd name="T20" fmla="*/ 90 w 290"/>
                <a:gd name="T21" fmla="*/ 269 h 344"/>
                <a:gd name="T22" fmla="*/ 121 w 290"/>
                <a:gd name="T23" fmla="*/ 246 h 344"/>
                <a:gd name="T24" fmla="*/ 134 w 290"/>
                <a:gd name="T25" fmla="*/ 223 h 344"/>
                <a:gd name="T26" fmla="*/ 135 w 290"/>
                <a:gd name="T27" fmla="*/ 178 h 344"/>
                <a:gd name="T28" fmla="*/ 156 w 290"/>
                <a:gd name="T29" fmla="*/ 166 h 344"/>
                <a:gd name="T30" fmla="*/ 129 w 290"/>
                <a:gd name="T31" fmla="*/ 255 h 344"/>
                <a:gd name="T32" fmla="*/ 107 w 290"/>
                <a:gd name="T33" fmla="*/ 120 h 344"/>
                <a:gd name="T34" fmla="*/ 134 w 290"/>
                <a:gd name="T35" fmla="*/ 117 h 344"/>
                <a:gd name="T36" fmla="*/ 151 w 290"/>
                <a:gd name="T37" fmla="*/ 139 h 344"/>
                <a:gd name="T38" fmla="*/ 129 w 290"/>
                <a:gd name="T39" fmla="*/ 174 h 344"/>
                <a:gd name="T40" fmla="*/ 100 w 290"/>
                <a:gd name="T41" fmla="*/ 199 h 344"/>
                <a:gd name="T42" fmla="*/ 96 w 290"/>
                <a:gd name="T43" fmla="*/ 193 h 344"/>
                <a:gd name="T44" fmla="*/ 96 w 290"/>
                <a:gd name="T45" fmla="*/ 203 h 344"/>
                <a:gd name="T46" fmla="*/ 108 w 290"/>
                <a:gd name="T47" fmla="*/ 215 h 344"/>
                <a:gd name="T48" fmla="*/ 81 w 290"/>
                <a:gd name="T49" fmla="*/ 229 h 344"/>
                <a:gd name="T50" fmla="*/ 52 w 290"/>
                <a:gd name="T51" fmla="*/ 150 h 344"/>
                <a:gd name="T52" fmla="*/ 56 w 290"/>
                <a:gd name="T53" fmla="*/ 120 h 344"/>
                <a:gd name="T54" fmla="*/ 83 w 290"/>
                <a:gd name="T55" fmla="*/ 124 h 344"/>
                <a:gd name="T56" fmla="*/ 87 w 290"/>
                <a:gd name="T57" fmla="*/ 132 h 344"/>
                <a:gd name="T58" fmla="*/ 96 w 290"/>
                <a:gd name="T59" fmla="*/ 131 h 344"/>
                <a:gd name="T60" fmla="*/ 194 w 290"/>
                <a:gd name="T61" fmla="*/ 116 h 344"/>
                <a:gd name="T62" fmla="*/ 258 w 290"/>
                <a:gd name="T63" fmla="*/ 184 h 344"/>
                <a:gd name="T64" fmla="*/ 180 w 290"/>
                <a:gd name="T65" fmla="*/ 144 h 344"/>
                <a:gd name="T66" fmla="*/ 226 w 290"/>
                <a:gd name="T67" fmla="*/ 157 h 344"/>
                <a:gd name="T68" fmla="*/ 226 w 290"/>
                <a:gd name="T69" fmla="*/ 142 h 344"/>
                <a:gd name="T70" fmla="*/ 26 w 290"/>
                <a:gd name="T71" fmla="*/ 0 h 344"/>
                <a:gd name="T72" fmla="*/ 18 w 290"/>
                <a:gd name="T73" fmla="*/ 44 h 344"/>
                <a:gd name="T74" fmla="*/ 24 w 290"/>
                <a:gd name="T75" fmla="*/ 138 h 344"/>
                <a:gd name="T76" fmla="*/ 53 w 290"/>
                <a:gd name="T77" fmla="*/ 147 h 344"/>
                <a:gd name="T78" fmla="*/ 30 w 290"/>
                <a:gd name="T79" fmla="*/ 179 h 344"/>
                <a:gd name="T80" fmla="*/ 41 w 290"/>
                <a:gd name="T81" fmla="*/ 244 h 344"/>
                <a:gd name="T82" fmla="*/ 120 w 290"/>
                <a:gd name="T83" fmla="*/ 329 h 344"/>
                <a:gd name="T84" fmla="*/ 170 w 290"/>
                <a:gd name="T85" fmla="*/ 246 h 344"/>
                <a:gd name="T86" fmla="*/ 164 w 290"/>
                <a:gd name="T87" fmla="*/ 166 h 344"/>
                <a:gd name="T88" fmla="*/ 184 w 290"/>
                <a:gd name="T89" fmla="*/ 189 h 344"/>
                <a:gd name="T90" fmla="*/ 268 w 290"/>
                <a:gd name="T91" fmla="*/ 110 h 344"/>
                <a:gd name="T92" fmla="*/ 171 w 290"/>
                <a:gd name="T93" fmla="*/ 135 h 344"/>
                <a:gd name="T94" fmla="*/ 166 w 290"/>
                <a:gd name="T95" fmla="*/ 119 h 344"/>
                <a:gd name="T96" fmla="*/ 135 w 290"/>
                <a:gd name="T97" fmla="*/ 108 h 344"/>
                <a:gd name="T98" fmla="*/ 111 w 290"/>
                <a:gd name="T99" fmla="*/ 111 h 344"/>
                <a:gd name="T100" fmla="*/ 101 w 290"/>
                <a:gd name="T101" fmla="*/ 116 h 344"/>
                <a:gd name="T102" fmla="*/ 59 w 290"/>
                <a:gd name="T103" fmla="*/ 86 h 344"/>
                <a:gd name="T104" fmla="*/ 49 w 290"/>
                <a:gd name="T105" fmla="*/ 44 h 344"/>
                <a:gd name="T106" fmla="*/ 58 w 290"/>
                <a:gd name="T107" fmla="*/ 19 h 344"/>
                <a:gd name="T108" fmla="*/ 26 w 290"/>
                <a:gd name="T109"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0" h="344">
                  <a:moveTo>
                    <a:pt x="98" y="273"/>
                  </a:moveTo>
                  <a:cubicBezTo>
                    <a:pt x="97" y="272"/>
                    <a:pt x="97" y="272"/>
                    <a:pt x="97" y="272"/>
                  </a:cubicBezTo>
                  <a:cubicBezTo>
                    <a:pt x="114" y="254"/>
                    <a:pt x="114" y="254"/>
                    <a:pt x="114" y="254"/>
                  </a:cubicBezTo>
                  <a:cubicBezTo>
                    <a:pt x="115" y="255"/>
                    <a:pt x="115" y="255"/>
                    <a:pt x="115" y="255"/>
                  </a:cubicBezTo>
                  <a:cubicBezTo>
                    <a:pt x="116" y="257"/>
                    <a:pt x="118" y="259"/>
                    <a:pt x="119" y="261"/>
                  </a:cubicBezTo>
                  <a:cubicBezTo>
                    <a:pt x="98" y="273"/>
                    <a:pt x="98" y="273"/>
                    <a:pt x="98" y="273"/>
                  </a:cubicBezTo>
                  <a:moveTo>
                    <a:pt x="81" y="333"/>
                  </a:moveTo>
                  <a:cubicBezTo>
                    <a:pt x="68" y="333"/>
                    <a:pt x="56" y="328"/>
                    <a:pt x="47" y="318"/>
                  </a:cubicBezTo>
                  <a:cubicBezTo>
                    <a:pt x="29" y="300"/>
                    <a:pt x="30" y="270"/>
                    <a:pt x="49" y="252"/>
                  </a:cubicBezTo>
                  <a:cubicBezTo>
                    <a:pt x="51" y="250"/>
                    <a:pt x="55" y="248"/>
                    <a:pt x="58" y="246"/>
                  </a:cubicBezTo>
                  <a:cubicBezTo>
                    <a:pt x="67" y="269"/>
                    <a:pt x="67" y="269"/>
                    <a:pt x="67" y="269"/>
                  </a:cubicBezTo>
                  <a:cubicBezTo>
                    <a:pt x="68" y="273"/>
                    <a:pt x="68" y="273"/>
                    <a:pt x="68" y="273"/>
                  </a:cubicBezTo>
                  <a:cubicBezTo>
                    <a:pt x="71" y="288"/>
                    <a:pt x="71" y="288"/>
                    <a:pt x="71" y="288"/>
                  </a:cubicBezTo>
                  <a:cubicBezTo>
                    <a:pt x="73" y="288"/>
                    <a:pt x="73" y="288"/>
                    <a:pt x="73" y="288"/>
                  </a:cubicBezTo>
                  <a:cubicBezTo>
                    <a:pt x="73" y="289"/>
                    <a:pt x="74" y="291"/>
                    <a:pt x="75" y="292"/>
                  </a:cubicBezTo>
                  <a:cubicBezTo>
                    <a:pt x="77" y="293"/>
                    <a:pt x="79" y="294"/>
                    <a:pt x="81" y="294"/>
                  </a:cubicBezTo>
                  <a:cubicBezTo>
                    <a:pt x="82" y="294"/>
                    <a:pt x="84" y="293"/>
                    <a:pt x="86" y="292"/>
                  </a:cubicBezTo>
                  <a:cubicBezTo>
                    <a:pt x="88" y="290"/>
                    <a:pt x="88" y="288"/>
                    <a:pt x="88" y="286"/>
                  </a:cubicBezTo>
                  <a:cubicBezTo>
                    <a:pt x="93" y="283"/>
                    <a:pt x="93" y="283"/>
                    <a:pt x="93" y="283"/>
                  </a:cubicBezTo>
                  <a:cubicBezTo>
                    <a:pt x="96" y="284"/>
                    <a:pt x="96" y="284"/>
                    <a:pt x="96" y="284"/>
                  </a:cubicBezTo>
                  <a:cubicBezTo>
                    <a:pt x="111" y="282"/>
                    <a:pt x="111" y="282"/>
                    <a:pt x="111" y="282"/>
                  </a:cubicBezTo>
                  <a:cubicBezTo>
                    <a:pt x="108" y="278"/>
                    <a:pt x="108" y="278"/>
                    <a:pt x="108" y="278"/>
                  </a:cubicBezTo>
                  <a:cubicBezTo>
                    <a:pt x="106" y="277"/>
                    <a:pt x="106" y="277"/>
                    <a:pt x="106" y="277"/>
                  </a:cubicBezTo>
                  <a:cubicBezTo>
                    <a:pt x="124" y="268"/>
                    <a:pt x="124" y="268"/>
                    <a:pt x="124" y="268"/>
                  </a:cubicBezTo>
                  <a:cubicBezTo>
                    <a:pt x="131" y="286"/>
                    <a:pt x="127" y="307"/>
                    <a:pt x="113" y="321"/>
                  </a:cubicBezTo>
                  <a:cubicBezTo>
                    <a:pt x="104" y="329"/>
                    <a:pt x="92" y="333"/>
                    <a:pt x="81" y="333"/>
                  </a:cubicBezTo>
                  <a:moveTo>
                    <a:pt x="90" y="269"/>
                  </a:moveTo>
                  <a:cubicBezTo>
                    <a:pt x="82" y="265"/>
                    <a:pt x="82" y="265"/>
                    <a:pt x="82" y="265"/>
                  </a:cubicBezTo>
                  <a:cubicBezTo>
                    <a:pt x="81" y="263"/>
                    <a:pt x="81" y="263"/>
                    <a:pt x="81" y="263"/>
                  </a:cubicBezTo>
                  <a:cubicBezTo>
                    <a:pt x="76" y="240"/>
                    <a:pt x="76" y="240"/>
                    <a:pt x="76" y="240"/>
                  </a:cubicBezTo>
                  <a:cubicBezTo>
                    <a:pt x="78" y="240"/>
                    <a:pt x="79" y="240"/>
                    <a:pt x="81" y="240"/>
                  </a:cubicBezTo>
                  <a:cubicBezTo>
                    <a:pt x="90" y="240"/>
                    <a:pt x="99" y="242"/>
                    <a:pt x="106" y="248"/>
                  </a:cubicBezTo>
                  <a:cubicBezTo>
                    <a:pt x="90" y="269"/>
                    <a:pt x="90" y="269"/>
                    <a:pt x="90" y="269"/>
                  </a:cubicBezTo>
                  <a:moveTo>
                    <a:pt x="129" y="255"/>
                  </a:moveTo>
                  <a:cubicBezTo>
                    <a:pt x="127" y="252"/>
                    <a:pt x="125" y="250"/>
                    <a:pt x="123" y="247"/>
                  </a:cubicBezTo>
                  <a:cubicBezTo>
                    <a:pt x="122" y="247"/>
                    <a:pt x="122" y="246"/>
                    <a:pt x="121" y="246"/>
                  </a:cubicBezTo>
                  <a:cubicBezTo>
                    <a:pt x="134" y="231"/>
                    <a:pt x="134" y="231"/>
                    <a:pt x="134" y="231"/>
                  </a:cubicBezTo>
                  <a:cubicBezTo>
                    <a:pt x="135" y="230"/>
                    <a:pt x="135" y="230"/>
                    <a:pt x="135" y="230"/>
                  </a:cubicBezTo>
                  <a:cubicBezTo>
                    <a:pt x="137" y="228"/>
                    <a:pt x="137" y="225"/>
                    <a:pt x="134" y="223"/>
                  </a:cubicBezTo>
                  <a:cubicBezTo>
                    <a:pt x="134" y="223"/>
                    <a:pt x="134" y="222"/>
                    <a:pt x="133" y="222"/>
                  </a:cubicBezTo>
                  <a:cubicBezTo>
                    <a:pt x="126" y="219"/>
                    <a:pt x="120" y="215"/>
                    <a:pt x="114" y="211"/>
                  </a:cubicBezTo>
                  <a:cubicBezTo>
                    <a:pt x="120" y="199"/>
                    <a:pt x="127" y="189"/>
                    <a:pt x="135" y="178"/>
                  </a:cubicBezTo>
                  <a:cubicBezTo>
                    <a:pt x="139" y="173"/>
                    <a:pt x="143" y="167"/>
                    <a:pt x="148" y="162"/>
                  </a:cubicBezTo>
                  <a:cubicBezTo>
                    <a:pt x="150" y="159"/>
                    <a:pt x="152" y="157"/>
                    <a:pt x="154" y="155"/>
                  </a:cubicBezTo>
                  <a:cubicBezTo>
                    <a:pt x="154" y="159"/>
                    <a:pt x="155" y="162"/>
                    <a:pt x="156" y="166"/>
                  </a:cubicBezTo>
                  <a:cubicBezTo>
                    <a:pt x="157" y="175"/>
                    <a:pt x="158" y="183"/>
                    <a:pt x="158" y="191"/>
                  </a:cubicBezTo>
                  <a:cubicBezTo>
                    <a:pt x="160" y="206"/>
                    <a:pt x="161" y="221"/>
                    <a:pt x="161" y="237"/>
                  </a:cubicBezTo>
                  <a:cubicBezTo>
                    <a:pt x="129" y="255"/>
                    <a:pt x="129" y="255"/>
                    <a:pt x="129" y="255"/>
                  </a:cubicBezTo>
                  <a:moveTo>
                    <a:pt x="96" y="131"/>
                  </a:moveTo>
                  <a:cubicBezTo>
                    <a:pt x="110" y="123"/>
                    <a:pt x="110" y="123"/>
                    <a:pt x="110" y="123"/>
                  </a:cubicBezTo>
                  <a:cubicBezTo>
                    <a:pt x="107" y="120"/>
                    <a:pt x="107" y="120"/>
                    <a:pt x="107" y="120"/>
                  </a:cubicBezTo>
                  <a:cubicBezTo>
                    <a:pt x="113" y="117"/>
                    <a:pt x="113" y="117"/>
                    <a:pt x="113" y="117"/>
                  </a:cubicBezTo>
                  <a:cubicBezTo>
                    <a:pt x="113" y="117"/>
                    <a:pt x="113" y="117"/>
                    <a:pt x="113" y="117"/>
                  </a:cubicBezTo>
                  <a:cubicBezTo>
                    <a:pt x="134" y="117"/>
                    <a:pt x="134" y="117"/>
                    <a:pt x="134" y="117"/>
                  </a:cubicBezTo>
                  <a:cubicBezTo>
                    <a:pt x="155" y="125"/>
                    <a:pt x="155" y="125"/>
                    <a:pt x="155" y="125"/>
                  </a:cubicBezTo>
                  <a:cubicBezTo>
                    <a:pt x="152" y="135"/>
                    <a:pt x="152" y="135"/>
                    <a:pt x="152" y="135"/>
                  </a:cubicBezTo>
                  <a:cubicBezTo>
                    <a:pt x="151" y="139"/>
                    <a:pt x="151" y="139"/>
                    <a:pt x="151" y="139"/>
                  </a:cubicBezTo>
                  <a:cubicBezTo>
                    <a:pt x="151" y="139"/>
                    <a:pt x="151" y="139"/>
                    <a:pt x="151" y="139"/>
                  </a:cubicBezTo>
                  <a:cubicBezTo>
                    <a:pt x="148" y="145"/>
                    <a:pt x="145" y="151"/>
                    <a:pt x="141" y="157"/>
                  </a:cubicBezTo>
                  <a:cubicBezTo>
                    <a:pt x="137" y="163"/>
                    <a:pt x="133" y="168"/>
                    <a:pt x="129" y="174"/>
                  </a:cubicBezTo>
                  <a:cubicBezTo>
                    <a:pt x="121" y="184"/>
                    <a:pt x="113" y="194"/>
                    <a:pt x="105" y="203"/>
                  </a:cubicBezTo>
                  <a:cubicBezTo>
                    <a:pt x="104" y="203"/>
                    <a:pt x="104" y="203"/>
                    <a:pt x="103" y="202"/>
                  </a:cubicBezTo>
                  <a:cubicBezTo>
                    <a:pt x="102" y="201"/>
                    <a:pt x="101" y="200"/>
                    <a:pt x="100" y="199"/>
                  </a:cubicBezTo>
                  <a:cubicBezTo>
                    <a:pt x="113" y="190"/>
                    <a:pt x="113" y="190"/>
                    <a:pt x="113" y="190"/>
                  </a:cubicBezTo>
                  <a:cubicBezTo>
                    <a:pt x="112" y="189"/>
                    <a:pt x="112" y="189"/>
                    <a:pt x="112" y="189"/>
                  </a:cubicBezTo>
                  <a:cubicBezTo>
                    <a:pt x="96" y="193"/>
                    <a:pt x="96" y="193"/>
                    <a:pt x="96" y="193"/>
                  </a:cubicBezTo>
                  <a:cubicBezTo>
                    <a:pt x="73" y="207"/>
                    <a:pt x="73" y="207"/>
                    <a:pt x="73" y="207"/>
                  </a:cubicBezTo>
                  <a:cubicBezTo>
                    <a:pt x="83" y="212"/>
                    <a:pt x="83" y="212"/>
                    <a:pt x="83" y="212"/>
                  </a:cubicBezTo>
                  <a:cubicBezTo>
                    <a:pt x="96" y="203"/>
                    <a:pt x="96" y="203"/>
                    <a:pt x="96" y="203"/>
                  </a:cubicBezTo>
                  <a:cubicBezTo>
                    <a:pt x="93" y="205"/>
                    <a:pt x="93" y="205"/>
                    <a:pt x="93" y="205"/>
                  </a:cubicBezTo>
                  <a:cubicBezTo>
                    <a:pt x="95" y="206"/>
                    <a:pt x="97" y="207"/>
                    <a:pt x="98" y="208"/>
                  </a:cubicBezTo>
                  <a:cubicBezTo>
                    <a:pt x="102" y="210"/>
                    <a:pt x="105" y="213"/>
                    <a:pt x="108" y="215"/>
                  </a:cubicBezTo>
                  <a:cubicBezTo>
                    <a:pt x="113" y="219"/>
                    <a:pt x="117" y="223"/>
                    <a:pt x="121" y="227"/>
                  </a:cubicBezTo>
                  <a:cubicBezTo>
                    <a:pt x="113" y="239"/>
                    <a:pt x="113" y="239"/>
                    <a:pt x="113" y="239"/>
                  </a:cubicBezTo>
                  <a:cubicBezTo>
                    <a:pt x="103" y="232"/>
                    <a:pt x="92" y="229"/>
                    <a:pt x="81" y="229"/>
                  </a:cubicBezTo>
                  <a:cubicBezTo>
                    <a:pt x="78" y="229"/>
                    <a:pt x="76" y="229"/>
                    <a:pt x="74" y="229"/>
                  </a:cubicBezTo>
                  <a:cubicBezTo>
                    <a:pt x="68" y="200"/>
                    <a:pt x="68" y="200"/>
                    <a:pt x="68" y="200"/>
                  </a:cubicBezTo>
                  <a:cubicBezTo>
                    <a:pt x="52" y="150"/>
                    <a:pt x="52" y="150"/>
                    <a:pt x="52" y="150"/>
                  </a:cubicBezTo>
                  <a:cubicBezTo>
                    <a:pt x="53" y="147"/>
                    <a:pt x="53" y="147"/>
                    <a:pt x="53" y="147"/>
                  </a:cubicBezTo>
                  <a:cubicBezTo>
                    <a:pt x="54" y="134"/>
                    <a:pt x="54" y="134"/>
                    <a:pt x="54" y="134"/>
                  </a:cubicBezTo>
                  <a:cubicBezTo>
                    <a:pt x="56" y="120"/>
                    <a:pt x="56" y="120"/>
                    <a:pt x="56" y="120"/>
                  </a:cubicBezTo>
                  <a:cubicBezTo>
                    <a:pt x="87" y="119"/>
                    <a:pt x="87" y="119"/>
                    <a:pt x="87" y="119"/>
                  </a:cubicBezTo>
                  <a:cubicBezTo>
                    <a:pt x="89" y="122"/>
                    <a:pt x="89" y="122"/>
                    <a:pt x="89" y="122"/>
                  </a:cubicBezTo>
                  <a:cubicBezTo>
                    <a:pt x="83" y="124"/>
                    <a:pt x="83" y="124"/>
                    <a:pt x="83" y="124"/>
                  </a:cubicBezTo>
                  <a:cubicBezTo>
                    <a:pt x="81" y="126"/>
                    <a:pt x="80" y="128"/>
                    <a:pt x="81" y="130"/>
                  </a:cubicBezTo>
                  <a:cubicBezTo>
                    <a:pt x="82" y="132"/>
                    <a:pt x="84" y="133"/>
                    <a:pt x="85" y="133"/>
                  </a:cubicBezTo>
                  <a:cubicBezTo>
                    <a:pt x="86" y="133"/>
                    <a:pt x="87" y="133"/>
                    <a:pt x="87" y="132"/>
                  </a:cubicBezTo>
                  <a:cubicBezTo>
                    <a:pt x="88" y="132"/>
                    <a:pt x="88" y="132"/>
                    <a:pt x="88" y="132"/>
                  </a:cubicBezTo>
                  <a:cubicBezTo>
                    <a:pt x="94" y="128"/>
                    <a:pt x="94" y="128"/>
                    <a:pt x="94" y="128"/>
                  </a:cubicBezTo>
                  <a:cubicBezTo>
                    <a:pt x="96" y="131"/>
                    <a:pt x="96" y="131"/>
                    <a:pt x="96" y="131"/>
                  </a:cubicBezTo>
                  <a:moveTo>
                    <a:pt x="220" y="146"/>
                  </a:moveTo>
                  <a:cubicBezTo>
                    <a:pt x="181" y="137"/>
                    <a:pt x="181" y="137"/>
                    <a:pt x="181" y="137"/>
                  </a:cubicBezTo>
                  <a:cubicBezTo>
                    <a:pt x="184" y="129"/>
                    <a:pt x="188" y="122"/>
                    <a:pt x="194" y="116"/>
                  </a:cubicBezTo>
                  <a:cubicBezTo>
                    <a:pt x="203" y="107"/>
                    <a:pt x="215" y="103"/>
                    <a:pt x="226" y="103"/>
                  </a:cubicBezTo>
                  <a:cubicBezTo>
                    <a:pt x="239" y="103"/>
                    <a:pt x="251" y="108"/>
                    <a:pt x="260" y="118"/>
                  </a:cubicBezTo>
                  <a:cubicBezTo>
                    <a:pt x="278" y="137"/>
                    <a:pt x="277" y="166"/>
                    <a:pt x="258" y="184"/>
                  </a:cubicBezTo>
                  <a:cubicBezTo>
                    <a:pt x="249" y="192"/>
                    <a:pt x="238" y="196"/>
                    <a:pt x="226" y="196"/>
                  </a:cubicBezTo>
                  <a:cubicBezTo>
                    <a:pt x="214" y="196"/>
                    <a:pt x="201" y="192"/>
                    <a:pt x="192" y="182"/>
                  </a:cubicBezTo>
                  <a:cubicBezTo>
                    <a:pt x="182" y="171"/>
                    <a:pt x="178" y="158"/>
                    <a:pt x="180" y="144"/>
                  </a:cubicBezTo>
                  <a:cubicBezTo>
                    <a:pt x="219" y="151"/>
                    <a:pt x="219" y="151"/>
                    <a:pt x="219" y="151"/>
                  </a:cubicBezTo>
                  <a:cubicBezTo>
                    <a:pt x="219" y="152"/>
                    <a:pt x="220" y="154"/>
                    <a:pt x="221" y="155"/>
                  </a:cubicBezTo>
                  <a:cubicBezTo>
                    <a:pt x="222" y="157"/>
                    <a:pt x="224" y="157"/>
                    <a:pt x="226" y="157"/>
                  </a:cubicBezTo>
                  <a:cubicBezTo>
                    <a:pt x="228" y="157"/>
                    <a:pt x="230" y="157"/>
                    <a:pt x="231" y="155"/>
                  </a:cubicBezTo>
                  <a:cubicBezTo>
                    <a:pt x="234" y="152"/>
                    <a:pt x="235" y="148"/>
                    <a:pt x="232" y="145"/>
                  </a:cubicBezTo>
                  <a:cubicBezTo>
                    <a:pt x="230" y="143"/>
                    <a:pt x="228" y="142"/>
                    <a:pt x="226" y="142"/>
                  </a:cubicBezTo>
                  <a:cubicBezTo>
                    <a:pt x="224" y="142"/>
                    <a:pt x="223" y="143"/>
                    <a:pt x="221" y="144"/>
                  </a:cubicBezTo>
                  <a:cubicBezTo>
                    <a:pt x="221" y="145"/>
                    <a:pt x="220" y="145"/>
                    <a:pt x="220" y="146"/>
                  </a:cubicBezTo>
                  <a:moveTo>
                    <a:pt x="26" y="0"/>
                  </a:moveTo>
                  <a:cubicBezTo>
                    <a:pt x="22" y="0"/>
                    <a:pt x="18" y="1"/>
                    <a:pt x="15" y="3"/>
                  </a:cubicBezTo>
                  <a:cubicBezTo>
                    <a:pt x="4" y="10"/>
                    <a:pt x="0" y="24"/>
                    <a:pt x="6" y="35"/>
                  </a:cubicBezTo>
                  <a:cubicBezTo>
                    <a:pt x="9" y="39"/>
                    <a:pt x="13" y="43"/>
                    <a:pt x="18" y="44"/>
                  </a:cubicBezTo>
                  <a:cubicBezTo>
                    <a:pt x="19" y="53"/>
                    <a:pt x="19" y="53"/>
                    <a:pt x="19" y="53"/>
                  </a:cubicBezTo>
                  <a:cubicBezTo>
                    <a:pt x="8" y="80"/>
                    <a:pt x="8" y="80"/>
                    <a:pt x="8" y="80"/>
                  </a:cubicBezTo>
                  <a:cubicBezTo>
                    <a:pt x="24" y="138"/>
                    <a:pt x="24" y="138"/>
                    <a:pt x="24" y="138"/>
                  </a:cubicBezTo>
                  <a:cubicBezTo>
                    <a:pt x="24" y="138"/>
                    <a:pt x="24" y="138"/>
                    <a:pt x="24" y="138"/>
                  </a:cubicBezTo>
                  <a:cubicBezTo>
                    <a:pt x="24" y="142"/>
                    <a:pt x="24" y="142"/>
                    <a:pt x="24" y="142"/>
                  </a:cubicBezTo>
                  <a:cubicBezTo>
                    <a:pt x="53" y="147"/>
                    <a:pt x="53" y="147"/>
                    <a:pt x="53" y="147"/>
                  </a:cubicBezTo>
                  <a:cubicBezTo>
                    <a:pt x="24" y="142"/>
                    <a:pt x="24" y="142"/>
                    <a:pt x="24" y="142"/>
                  </a:cubicBezTo>
                  <a:cubicBezTo>
                    <a:pt x="20" y="160"/>
                    <a:pt x="20" y="160"/>
                    <a:pt x="20" y="160"/>
                  </a:cubicBezTo>
                  <a:cubicBezTo>
                    <a:pt x="30" y="179"/>
                    <a:pt x="30" y="179"/>
                    <a:pt x="30" y="179"/>
                  </a:cubicBezTo>
                  <a:cubicBezTo>
                    <a:pt x="47" y="217"/>
                    <a:pt x="47" y="217"/>
                    <a:pt x="47" y="217"/>
                  </a:cubicBezTo>
                  <a:cubicBezTo>
                    <a:pt x="54" y="235"/>
                    <a:pt x="54" y="235"/>
                    <a:pt x="54" y="235"/>
                  </a:cubicBezTo>
                  <a:cubicBezTo>
                    <a:pt x="49" y="238"/>
                    <a:pt x="45" y="241"/>
                    <a:pt x="41" y="244"/>
                  </a:cubicBezTo>
                  <a:cubicBezTo>
                    <a:pt x="18" y="266"/>
                    <a:pt x="17" y="303"/>
                    <a:pt x="39" y="326"/>
                  </a:cubicBezTo>
                  <a:cubicBezTo>
                    <a:pt x="50" y="338"/>
                    <a:pt x="65" y="344"/>
                    <a:pt x="81" y="344"/>
                  </a:cubicBezTo>
                  <a:cubicBezTo>
                    <a:pt x="95" y="344"/>
                    <a:pt x="109" y="339"/>
                    <a:pt x="120" y="329"/>
                  </a:cubicBezTo>
                  <a:cubicBezTo>
                    <a:pt x="138" y="311"/>
                    <a:pt x="143" y="285"/>
                    <a:pt x="133" y="264"/>
                  </a:cubicBezTo>
                  <a:cubicBezTo>
                    <a:pt x="170" y="246"/>
                    <a:pt x="170" y="246"/>
                    <a:pt x="170" y="246"/>
                  </a:cubicBezTo>
                  <a:cubicBezTo>
                    <a:pt x="170" y="246"/>
                    <a:pt x="170" y="246"/>
                    <a:pt x="170" y="246"/>
                  </a:cubicBezTo>
                  <a:cubicBezTo>
                    <a:pt x="172" y="245"/>
                    <a:pt x="174" y="242"/>
                    <a:pt x="173" y="240"/>
                  </a:cubicBezTo>
                  <a:cubicBezTo>
                    <a:pt x="169" y="223"/>
                    <a:pt x="167" y="207"/>
                    <a:pt x="166" y="190"/>
                  </a:cubicBezTo>
                  <a:cubicBezTo>
                    <a:pt x="165" y="182"/>
                    <a:pt x="165" y="174"/>
                    <a:pt x="164" y="166"/>
                  </a:cubicBezTo>
                  <a:cubicBezTo>
                    <a:pt x="164" y="158"/>
                    <a:pt x="164" y="150"/>
                    <a:pt x="164" y="142"/>
                  </a:cubicBezTo>
                  <a:cubicBezTo>
                    <a:pt x="169" y="143"/>
                    <a:pt x="169" y="143"/>
                    <a:pt x="169" y="143"/>
                  </a:cubicBezTo>
                  <a:cubicBezTo>
                    <a:pt x="167" y="159"/>
                    <a:pt x="172" y="176"/>
                    <a:pt x="184" y="189"/>
                  </a:cubicBezTo>
                  <a:cubicBezTo>
                    <a:pt x="196" y="201"/>
                    <a:pt x="211" y="207"/>
                    <a:pt x="226" y="207"/>
                  </a:cubicBezTo>
                  <a:cubicBezTo>
                    <a:pt x="240" y="207"/>
                    <a:pt x="255" y="202"/>
                    <a:pt x="266" y="192"/>
                  </a:cubicBezTo>
                  <a:cubicBezTo>
                    <a:pt x="289" y="170"/>
                    <a:pt x="290" y="134"/>
                    <a:pt x="268" y="110"/>
                  </a:cubicBezTo>
                  <a:cubicBezTo>
                    <a:pt x="257" y="98"/>
                    <a:pt x="242" y="92"/>
                    <a:pt x="226" y="92"/>
                  </a:cubicBezTo>
                  <a:cubicBezTo>
                    <a:pt x="212" y="92"/>
                    <a:pt x="198" y="97"/>
                    <a:pt x="187" y="108"/>
                  </a:cubicBezTo>
                  <a:cubicBezTo>
                    <a:pt x="179" y="115"/>
                    <a:pt x="173" y="125"/>
                    <a:pt x="171" y="135"/>
                  </a:cubicBezTo>
                  <a:cubicBezTo>
                    <a:pt x="162" y="133"/>
                    <a:pt x="162" y="133"/>
                    <a:pt x="162" y="133"/>
                  </a:cubicBezTo>
                  <a:cubicBezTo>
                    <a:pt x="165" y="123"/>
                    <a:pt x="165" y="123"/>
                    <a:pt x="165" y="123"/>
                  </a:cubicBezTo>
                  <a:cubicBezTo>
                    <a:pt x="166" y="119"/>
                    <a:pt x="166" y="119"/>
                    <a:pt x="166" y="119"/>
                  </a:cubicBezTo>
                  <a:cubicBezTo>
                    <a:pt x="162" y="118"/>
                    <a:pt x="162" y="118"/>
                    <a:pt x="162" y="118"/>
                  </a:cubicBezTo>
                  <a:cubicBezTo>
                    <a:pt x="136" y="108"/>
                    <a:pt x="136" y="108"/>
                    <a:pt x="136" y="108"/>
                  </a:cubicBezTo>
                  <a:cubicBezTo>
                    <a:pt x="135" y="108"/>
                    <a:pt x="135" y="108"/>
                    <a:pt x="135" y="108"/>
                  </a:cubicBezTo>
                  <a:cubicBezTo>
                    <a:pt x="134" y="108"/>
                    <a:pt x="134" y="108"/>
                    <a:pt x="134" y="108"/>
                  </a:cubicBezTo>
                  <a:cubicBezTo>
                    <a:pt x="112" y="110"/>
                    <a:pt x="112" y="110"/>
                    <a:pt x="112" y="110"/>
                  </a:cubicBezTo>
                  <a:cubicBezTo>
                    <a:pt x="111" y="111"/>
                    <a:pt x="111" y="111"/>
                    <a:pt x="111" y="111"/>
                  </a:cubicBezTo>
                  <a:cubicBezTo>
                    <a:pt x="111" y="111"/>
                    <a:pt x="111" y="111"/>
                    <a:pt x="111" y="111"/>
                  </a:cubicBezTo>
                  <a:cubicBezTo>
                    <a:pt x="111" y="111"/>
                    <a:pt x="111" y="111"/>
                    <a:pt x="111" y="111"/>
                  </a:cubicBezTo>
                  <a:cubicBezTo>
                    <a:pt x="101" y="116"/>
                    <a:pt x="101" y="116"/>
                    <a:pt x="101" y="116"/>
                  </a:cubicBezTo>
                  <a:cubicBezTo>
                    <a:pt x="97" y="113"/>
                    <a:pt x="97" y="113"/>
                    <a:pt x="97" y="113"/>
                  </a:cubicBezTo>
                  <a:cubicBezTo>
                    <a:pt x="57" y="104"/>
                    <a:pt x="57" y="104"/>
                    <a:pt x="57" y="104"/>
                  </a:cubicBezTo>
                  <a:cubicBezTo>
                    <a:pt x="59" y="86"/>
                    <a:pt x="59" y="86"/>
                    <a:pt x="59" y="86"/>
                  </a:cubicBezTo>
                  <a:cubicBezTo>
                    <a:pt x="37" y="56"/>
                    <a:pt x="37" y="56"/>
                    <a:pt x="37" y="56"/>
                  </a:cubicBezTo>
                  <a:cubicBezTo>
                    <a:pt x="36" y="45"/>
                    <a:pt x="36" y="45"/>
                    <a:pt x="36" y="45"/>
                  </a:cubicBezTo>
                  <a:cubicBezTo>
                    <a:pt x="49" y="44"/>
                    <a:pt x="49" y="44"/>
                    <a:pt x="49" y="44"/>
                  </a:cubicBezTo>
                  <a:cubicBezTo>
                    <a:pt x="49" y="34"/>
                    <a:pt x="49" y="34"/>
                    <a:pt x="49" y="34"/>
                  </a:cubicBezTo>
                  <a:cubicBezTo>
                    <a:pt x="50" y="30"/>
                    <a:pt x="50" y="25"/>
                    <a:pt x="49" y="20"/>
                  </a:cubicBezTo>
                  <a:cubicBezTo>
                    <a:pt x="58" y="19"/>
                    <a:pt x="58" y="19"/>
                    <a:pt x="58" y="19"/>
                  </a:cubicBezTo>
                  <a:cubicBezTo>
                    <a:pt x="55" y="15"/>
                    <a:pt x="41" y="6"/>
                    <a:pt x="41" y="6"/>
                  </a:cubicBezTo>
                  <a:cubicBezTo>
                    <a:pt x="41" y="6"/>
                    <a:pt x="41" y="6"/>
                    <a:pt x="41" y="6"/>
                  </a:cubicBezTo>
                  <a:cubicBezTo>
                    <a:pt x="37" y="2"/>
                    <a:pt x="32" y="0"/>
                    <a:pt x="26" y="0"/>
                  </a:cubicBezTo>
                </a:path>
              </a:pathLst>
            </a:custGeom>
            <a:solidFill>
              <a:srgbClr val="9CB0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ï$ḷíde"/>
            <p:cNvSpPr/>
            <p:nvPr/>
          </p:nvSpPr>
          <p:spPr bwMode="auto">
            <a:xfrm>
              <a:off x="6608763" y="2922587"/>
              <a:ext cx="1763713" cy="1933575"/>
            </a:xfrm>
            <a:custGeom>
              <a:avLst/>
              <a:gdLst>
                <a:gd name="T0" fmla="*/ 151 w 310"/>
                <a:gd name="T1" fmla="*/ 322 h 340"/>
                <a:gd name="T2" fmla="*/ 152 w 310"/>
                <a:gd name="T3" fmla="*/ 323 h 340"/>
                <a:gd name="T4" fmla="*/ 78 w 310"/>
                <a:gd name="T5" fmla="*/ 242 h 340"/>
                <a:gd name="T6" fmla="*/ 77 w 310"/>
                <a:gd name="T7" fmla="*/ 194 h 340"/>
                <a:gd name="T8" fmla="*/ 80 w 310"/>
                <a:gd name="T9" fmla="*/ 198 h 340"/>
                <a:gd name="T10" fmla="*/ 80 w 310"/>
                <a:gd name="T11" fmla="*/ 198 h 340"/>
                <a:gd name="T12" fmla="*/ 121 w 310"/>
                <a:gd name="T13" fmla="*/ 256 h 340"/>
                <a:gd name="T14" fmla="*/ 105 w 310"/>
                <a:gd name="T15" fmla="*/ 9 h 340"/>
                <a:gd name="T16" fmla="*/ 108 w 310"/>
                <a:gd name="T17" fmla="*/ 40 h 340"/>
                <a:gd name="T18" fmla="*/ 110 w 310"/>
                <a:gd name="T19" fmla="*/ 52 h 340"/>
                <a:gd name="T20" fmla="*/ 119 w 310"/>
                <a:gd name="T21" fmla="*/ 62 h 340"/>
                <a:gd name="T22" fmla="*/ 56 w 310"/>
                <a:gd name="T23" fmla="*/ 89 h 340"/>
                <a:gd name="T24" fmla="*/ 31 w 310"/>
                <a:gd name="T25" fmla="*/ 115 h 340"/>
                <a:gd name="T26" fmla="*/ 10 w 310"/>
                <a:gd name="T27" fmla="*/ 116 h 340"/>
                <a:gd name="T28" fmla="*/ 8 w 310"/>
                <a:gd name="T29" fmla="*/ 135 h 340"/>
                <a:gd name="T30" fmla="*/ 25 w 310"/>
                <a:gd name="T31" fmla="*/ 133 h 340"/>
                <a:gd name="T32" fmla="*/ 65 w 310"/>
                <a:gd name="T33" fmla="*/ 103 h 340"/>
                <a:gd name="T34" fmla="*/ 114 w 310"/>
                <a:gd name="T35" fmla="*/ 141 h 340"/>
                <a:gd name="T36" fmla="*/ 69 w 310"/>
                <a:gd name="T37" fmla="*/ 166 h 340"/>
                <a:gd name="T38" fmla="*/ 60 w 310"/>
                <a:gd name="T39" fmla="*/ 171 h 340"/>
                <a:gd name="T40" fmla="*/ 54 w 310"/>
                <a:gd name="T41" fmla="*/ 194 h 340"/>
                <a:gd name="T42" fmla="*/ 66 w 310"/>
                <a:gd name="T43" fmla="*/ 238 h 340"/>
                <a:gd name="T44" fmla="*/ 42 w 310"/>
                <a:gd name="T45" fmla="*/ 243 h 340"/>
                <a:gd name="T46" fmla="*/ 51 w 310"/>
                <a:gd name="T47" fmla="*/ 272 h 340"/>
                <a:gd name="T48" fmla="*/ 59 w 310"/>
                <a:gd name="T49" fmla="*/ 282 h 340"/>
                <a:gd name="T50" fmla="*/ 65 w 310"/>
                <a:gd name="T51" fmla="*/ 284 h 340"/>
                <a:gd name="T52" fmla="*/ 140 w 310"/>
                <a:gd name="T53" fmla="*/ 325 h 340"/>
                <a:gd name="T54" fmla="*/ 148 w 310"/>
                <a:gd name="T55" fmla="*/ 338 h 340"/>
                <a:gd name="T56" fmla="*/ 157 w 310"/>
                <a:gd name="T57" fmla="*/ 338 h 340"/>
                <a:gd name="T58" fmla="*/ 156 w 310"/>
                <a:gd name="T59" fmla="*/ 327 h 340"/>
                <a:gd name="T60" fmla="*/ 182 w 310"/>
                <a:gd name="T61" fmla="*/ 315 h 340"/>
                <a:gd name="T62" fmla="*/ 180 w 310"/>
                <a:gd name="T63" fmla="*/ 300 h 340"/>
                <a:gd name="T64" fmla="*/ 180 w 310"/>
                <a:gd name="T65" fmla="*/ 300 h 340"/>
                <a:gd name="T66" fmla="*/ 186 w 310"/>
                <a:gd name="T67" fmla="*/ 303 h 340"/>
                <a:gd name="T68" fmla="*/ 190 w 310"/>
                <a:gd name="T69" fmla="*/ 292 h 340"/>
                <a:gd name="T70" fmla="*/ 179 w 310"/>
                <a:gd name="T71" fmla="*/ 283 h 340"/>
                <a:gd name="T72" fmla="*/ 177 w 310"/>
                <a:gd name="T73" fmla="*/ 275 h 340"/>
                <a:gd name="T74" fmla="*/ 118 w 310"/>
                <a:gd name="T75" fmla="*/ 204 h 340"/>
                <a:gd name="T76" fmla="*/ 174 w 310"/>
                <a:gd name="T77" fmla="*/ 162 h 340"/>
                <a:gd name="T78" fmla="*/ 174 w 310"/>
                <a:gd name="T79" fmla="*/ 162 h 340"/>
                <a:gd name="T80" fmla="*/ 172 w 310"/>
                <a:gd name="T81" fmla="*/ 89 h 340"/>
                <a:gd name="T82" fmla="*/ 274 w 310"/>
                <a:gd name="T83" fmla="*/ 75 h 340"/>
                <a:gd name="T84" fmla="*/ 293 w 310"/>
                <a:gd name="T85" fmla="*/ 76 h 340"/>
                <a:gd name="T86" fmla="*/ 303 w 310"/>
                <a:gd name="T87" fmla="*/ 55 h 340"/>
                <a:gd name="T88" fmla="*/ 282 w 310"/>
                <a:gd name="T89" fmla="*/ 50 h 340"/>
                <a:gd name="T90" fmla="*/ 273 w 310"/>
                <a:gd name="T91" fmla="*/ 66 h 340"/>
                <a:gd name="T92" fmla="*/ 223 w 310"/>
                <a:gd name="T93" fmla="*/ 72 h 340"/>
                <a:gd name="T94" fmla="*/ 164 w 310"/>
                <a:gd name="T95" fmla="*/ 58 h 340"/>
                <a:gd name="T96" fmla="*/ 140 w 310"/>
                <a:gd name="T97" fmla="*/ 52 h 340"/>
                <a:gd name="T98" fmla="*/ 142 w 310"/>
                <a:gd name="T99" fmla="*/ 36 h 340"/>
                <a:gd name="T100" fmla="*/ 131 w 310"/>
                <a:gd name="T101" fmla="*/ 8 h 340"/>
                <a:gd name="T102" fmla="*/ 101 w 310"/>
                <a:gd name="T103"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0" h="340">
                  <a:moveTo>
                    <a:pt x="152" y="323"/>
                  </a:moveTo>
                  <a:cubicBezTo>
                    <a:pt x="151" y="322"/>
                    <a:pt x="151" y="322"/>
                    <a:pt x="151" y="322"/>
                  </a:cubicBezTo>
                  <a:cubicBezTo>
                    <a:pt x="153" y="322"/>
                    <a:pt x="153" y="322"/>
                    <a:pt x="153" y="322"/>
                  </a:cubicBezTo>
                  <a:cubicBezTo>
                    <a:pt x="152" y="323"/>
                    <a:pt x="152" y="323"/>
                    <a:pt x="152" y="323"/>
                  </a:cubicBezTo>
                  <a:moveTo>
                    <a:pt x="121" y="256"/>
                  </a:moveTo>
                  <a:cubicBezTo>
                    <a:pt x="78" y="242"/>
                    <a:pt x="78" y="242"/>
                    <a:pt x="78" y="242"/>
                  </a:cubicBezTo>
                  <a:cubicBezTo>
                    <a:pt x="78" y="242"/>
                    <a:pt x="78" y="242"/>
                    <a:pt x="78" y="242"/>
                  </a:cubicBezTo>
                  <a:cubicBezTo>
                    <a:pt x="77" y="194"/>
                    <a:pt x="77" y="194"/>
                    <a:pt x="77" y="194"/>
                  </a:cubicBezTo>
                  <a:cubicBezTo>
                    <a:pt x="81" y="193"/>
                    <a:pt x="81" y="193"/>
                    <a:pt x="81" y="193"/>
                  </a:cubicBezTo>
                  <a:cubicBezTo>
                    <a:pt x="80" y="198"/>
                    <a:pt x="80" y="198"/>
                    <a:pt x="80" y="198"/>
                  </a:cubicBezTo>
                  <a:cubicBezTo>
                    <a:pt x="80" y="198"/>
                    <a:pt x="80" y="198"/>
                    <a:pt x="80" y="198"/>
                  </a:cubicBezTo>
                  <a:cubicBezTo>
                    <a:pt x="80" y="198"/>
                    <a:pt x="80" y="198"/>
                    <a:pt x="80" y="198"/>
                  </a:cubicBezTo>
                  <a:cubicBezTo>
                    <a:pt x="116" y="249"/>
                    <a:pt x="116" y="249"/>
                    <a:pt x="116" y="249"/>
                  </a:cubicBezTo>
                  <a:cubicBezTo>
                    <a:pt x="121" y="256"/>
                    <a:pt x="121" y="256"/>
                    <a:pt x="121" y="256"/>
                  </a:cubicBezTo>
                  <a:moveTo>
                    <a:pt x="101" y="0"/>
                  </a:moveTo>
                  <a:cubicBezTo>
                    <a:pt x="105" y="9"/>
                    <a:pt x="105" y="9"/>
                    <a:pt x="105" y="9"/>
                  </a:cubicBezTo>
                  <a:cubicBezTo>
                    <a:pt x="102" y="16"/>
                    <a:pt x="102" y="16"/>
                    <a:pt x="102" y="16"/>
                  </a:cubicBezTo>
                  <a:cubicBezTo>
                    <a:pt x="108" y="40"/>
                    <a:pt x="108" y="40"/>
                    <a:pt x="108" y="40"/>
                  </a:cubicBezTo>
                  <a:cubicBezTo>
                    <a:pt x="108" y="40"/>
                    <a:pt x="108" y="40"/>
                    <a:pt x="108" y="40"/>
                  </a:cubicBezTo>
                  <a:cubicBezTo>
                    <a:pt x="110" y="52"/>
                    <a:pt x="110" y="52"/>
                    <a:pt x="110" y="52"/>
                  </a:cubicBezTo>
                  <a:cubicBezTo>
                    <a:pt x="119" y="58"/>
                    <a:pt x="119" y="58"/>
                    <a:pt x="119" y="58"/>
                  </a:cubicBezTo>
                  <a:cubicBezTo>
                    <a:pt x="119" y="62"/>
                    <a:pt x="119" y="62"/>
                    <a:pt x="119" y="62"/>
                  </a:cubicBezTo>
                  <a:cubicBezTo>
                    <a:pt x="110" y="65"/>
                    <a:pt x="110" y="65"/>
                    <a:pt x="110" y="65"/>
                  </a:cubicBezTo>
                  <a:cubicBezTo>
                    <a:pt x="56" y="89"/>
                    <a:pt x="56" y="89"/>
                    <a:pt x="56" y="89"/>
                  </a:cubicBezTo>
                  <a:cubicBezTo>
                    <a:pt x="27" y="109"/>
                    <a:pt x="27" y="109"/>
                    <a:pt x="27" y="109"/>
                  </a:cubicBezTo>
                  <a:cubicBezTo>
                    <a:pt x="31" y="115"/>
                    <a:pt x="31" y="115"/>
                    <a:pt x="31" y="115"/>
                  </a:cubicBezTo>
                  <a:cubicBezTo>
                    <a:pt x="27" y="109"/>
                    <a:pt x="27" y="109"/>
                    <a:pt x="27" y="109"/>
                  </a:cubicBezTo>
                  <a:cubicBezTo>
                    <a:pt x="10" y="116"/>
                    <a:pt x="10" y="116"/>
                    <a:pt x="10" y="116"/>
                  </a:cubicBezTo>
                  <a:cubicBezTo>
                    <a:pt x="0" y="130"/>
                    <a:pt x="0" y="130"/>
                    <a:pt x="0" y="130"/>
                  </a:cubicBezTo>
                  <a:cubicBezTo>
                    <a:pt x="8" y="135"/>
                    <a:pt x="8" y="135"/>
                    <a:pt x="8" y="135"/>
                  </a:cubicBezTo>
                  <a:cubicBezTo>
                    <a:pt x="22" y="128"/>
                    <a:pt x="22" y="128"/>
                    <a:pt x="22" y="128"/>
                  </a:cubicBezTo>
                  <a:cubicBezTo>
                    <a:pt x="25" y="133"/>
                    <a:pt x="25" y="133"/>
                    <a:pt x="25" y="133"/>
                  </a:cubicBezTo>
                  <a:cubicBezTo>
                    <a:pt x="33" y="118"/>
                    <a:pt x="33" y="118"/>
                    <a:pt x="33" y="118"/>
                  </a:cubicBezTo>
                  <a:cubicBezTo>
                    <a:pt x="65" y="103"/>
                    <a:pt x="65" y="103"/>
                    <a:pt x="65" y="103"/>
                  </a:cubicBezTo>
                  <a:cubicBezTo>
                    <a:pt x="102" y="95"/>
                    <a:pt x="102" y="95"/>
                    <a:pt x="102" y="95"/>
                  </a:cubicBezTo>
                  <a:cubicBezTo>
                    <a:pt x="114" y="141"/>
                    <a:pt x="114" y="141"/>
                    <a:pt x="114" y="141"/>
                  </a:cubicBezTo>
                  <a:cubicBezTo>
                    <a:pt x="119" y="149"/>
                    <a:pt x="119" y="149"/>
                    <a:pt x="119" y="149"/>
                  </a:cubicBezTo>
                  <a:cubicBezTo>
                    <a:pt x="69" y="166"/>
                    <a:pt x="69" y="166"/>
                    <a:pt x="69" y="166"/>
                  </a:cubicBezTo>
                  <a:cubicBezTo>
                    <a:pt x="60" y="171"/>
                    <a:pt x="60" y="171"/>
                    <a:pt x="60" y="171"/>
                  </a:cubicBezTo>
                  <a:cubicBezTo>
                    <a:pt x="60" y="171"/>
                    <a:pt x="60" y="171"/>
                    <a:pt x="60" y="171"/>
                  </a:cubicBezTo>
                  <a:cubicBezTo>
                    <a:pt x="54" y="194"/>
                    <a:pt x="54" y="194"/>
                    <a:pt x="54" y="194"/>
                  </a:cubicBezTo>
                  <a:cubicBezTo>
                    <a:pt x="54" y="194"/>
                    <a:pt x="54" y="194"/>
                    <a:pt x="54" y="194"/>
                  </a:cubicBezTo>
                  <a:cubicBezTo>
                    <a:pt x="60" y="218"/>
                    <a:pt x="60" y="218"/>
                    <a:pt x="60" y="218"/>
                  </a:cubicBezTo>
                  <a:cubicBezTo>
                    <a:pt x="66" y="238"/>
                    <a:pt x="66" y="238"/>
                    <a:pt x="66" y="238"/>
                  </a:cubicBezTo>
                  <a:cubicBezTo>
                    <a:pt x="57" y="235"/>
                    <a:pt x="57" y="235"/>
                    <a:pt x="57" y="235"/>
                  </a:cubicBezTo>
                  <a:cubicBezTo>
                    <a:pt x="42" y="243"/>
                    <a:pt x="42" y="243"/>
                    <a:pt x="42" y="243"/>
                  </a:cubicBezTo>
                  <a:cubicBezTo>
                    <a:pt x="38" y="262"/>
                    <a:pt x="38" y="262"/>
                    <a:pt x="38" y="262"/>
                  </a:cubicBezTo>
                  <a:cubicBezTo>
                    <a:pt x="51" y="272"/>
                    <a:pt x="51" y="272"/>
                    <a:pt x="51" y="272"/>
                  </a:cubicBezTo>
                  <a:cubicBezTo>
                    <a:pt x="51" y="273"/>
                    <a:pt x="51" y="274"/>
                    <a:pt x="52" y="275"/>
                  </a:cubicBezTo>
                  <a:cubicBezTo>
                    <a:pt x="59" y="282"/>
                    <a:pt x="59" y="282"/>
                    <a:pt x="59" y="282"/>
                  </a:cubicBezTo>
                  <a:cubicBezTo>
                    <a:pt x="60" y="284"/>
                    <a:pt x="62" y="284"/>
                    <a:pt x="63" y="284"/>
                  </a:cubicBezTo>
                  <a:cubicBezTo>
                    <a:pt x="64" y="284"/>
                    <a:pt x="65" y="284"/>
                    <a:pt x="65" y="284"/>
                  </a:cubicBezTo>
                  <a:cubicBezTo>
                    <a:pt x="122" y="329"/>
                    <a:pt x="122" y="329"/>
                    <a:pt x="122" y="329"/>
                  </a:cubicBezTo>
                  <a:cubicBezTo>
                    <a:pt x="140" y="325"/>
                    <a:pt x="140" y="325"/>
                    <a:pt x="140" y="325"/>
                  </a:cubicBezTo>
                  <a:cubicBezTo>
                    <a:pt x="140" y="327"/>
                    <a:pt x="140" y="329"/>
                    <a:pt x="142" y="330"/>
                  </a:cubicBezTo>
                  <a:cubicBezTo>
                    <a:pt x="148" y="338"/>
                    <a:pt x="148" y="338"/>
                    <a:pt x="148" y="338"/>
                  </a:cubicBezTo>
                  <a:cubicBezTo>
                    <a:pt x="150" y="339"/>
                    <a:pt x="151" y="340"/>
                    <a:pt x="153" y="340"/>
                  </a:cubicBezTo>
                  <a:cubicBezTo>
                    <a:pt x="154" y="340"/>
                    <a:pt x="156" y="339"/>
                    <a:pt x="157" y="338"/>
                  </a:cubicBezTo>
                  <a:cubicBezTo>
                    <a:pt x="160" y="336"/>
                    <a:pt x="160" y="332"/>
                    <a:pt x="157" y="329"/>
                  </a:cubicBezTo>
                  <a:cubicBezTo>
                    <a:pt x="156" y="327"/>
                    <a:pt x="156" y="327"/>
                    <a:pt x="156" y="327"/>
                  </a:cubicBezTo>
                  <a:cubicBezTo>
                    <a:pt x="163" y="319"/>
                    <a:pt x="163" y="319"/>
                    <a:pt x="163" y="319"/>
                  </a:cubicBezTo>
                  <a:cubicBezTo>
                    <a:pt x="182" y="315"/>
                    <a:pt x="182" y="315"/>
                    <a:pt x="182" y="315"/>
                  </a:cubicBezTo>
                  <a:cubicBezTo>
                    <a:pt x="180" y="300"/>
                    <a:pt x="180" y="300"/>
                    <a:pt x="180" y="300"/>
                  </a:cubicBezTo>
                  <a:cubicBezTo>
                    <a:pt x="180" y="300"/>
                    <a:pt x="180" y="300"/>
                    <a:pt x="180" y="300"/>
                  </a:cubicBezTo>
                  <a:cubicBezTo>
                    <a:pt x="180" y="300"/>
                    <a:pt x="180" y="300"/>
                    <a:pt x="180" y="300"/>
                  </a:cubicBezTo>
                  <a:cubicBezTo>
                    <a:pt x="180" y="300"/>
                    <a:pt x="180" y="300"/>
                    <a:pt x="180" y="300"/>
                  </a:cubicBezTo>
                  <a:cubicBezTo>
                    <a:pt x="181" y="301"/>
                    <a:pt x="181" y="301"/>
                    <a:pt x="181" y="301"/>
                  </a:cubicBezTo>
                  <a:cubicBezTo>
                    <a:pt x="182" y="302"/>
                    <a:pt x="184" y="303"/>
                    <a:pt x="186" y="303"/>
                  </a:cubicBezTo>
                  <a:cubicBezTo>
                    <a:pt x="187" y="303"/>
                    <a:pt x="188" y="302"/>
                    <a:pt x="190" y="301"/>
                  </a:cubicBezTo>
                  <a:cubicBezTo>
                    <a:pt x="192" y="299"/>
                    <a:pt x="192" y="295"/>
                    <a:pt x="190" y="292"/>
                  </a:cubicBezTo>
                  <a:cubicBezTo>
                    <a:pt x="183" y="285"/>
                    <a:pt x="183" y="285"/>
                    <a:pt x="183" y="285"/>
                  </a:cubicBezTo>
                  <a:cubicBezTo>
                    <a:pt x="182" y="284"/>
                    <a:pt x="180" y="283"/>
                    <a:pt x="179" y="283"/>
                  </a:cubicBezTo>
                  <a:cubicBezTo>
                    <a:pt x="178" y="283"/>
                    <a:pt x="178" y="283"/>
                    <a:pt x="178" y="283"/>
                  </a:cubicBezTo>
                  <a:cubicBezTo>
                    <a:pt x="177" y="275"/>
                    <a:pt x="177" y="275"/>
                    <a:pt x="177" y="275"/>
                  </a:cubicBezTo>
                  <a:cubicBezTo>
                    <a:pt x="144" y="264"/>
                    <a:pt x="144" y="264"/>
                    <a:pt x="144" y="264"/>
                  </a:cubicBezTo>
                  <a:cubicBezTo>
                    <a:pt x="118" y="204"/>
                    <a:pt x="118" y="204"/>
                    <a:pt x="118" y="204"/>
                  </a:cubicBezTo>
                  <a:cubicBezTo>
                    <a:pt x="171" y="185"/>
                    <a:pt x="171" y="185"/>
                    <a:pt x="171" y="185"/>
                  </a:cubicBezTo>
                  <a:cubicBezTo>
                    <a:pt x="174" y="162"/>
                    <a:pt x="174" y="162"/>
                    <a:pt x="174" y="162"/>
                  </a:cubicBezTo>
                  <a:cubicBezTo>
                    <a:pt x="174" y="162"/>
                    <a:pt x="174" y="162"/>
                    <a:pt x="174" y="162"/>
                  </a:cubicBezTo>
                  <a:cubicBezTo>
                    <a:pt x="174" y="162"/>
                    <a:pt x="174" y="162"/>
                    <a:pt x="174" y="162"/>
                  </a:cubicBezTo>
                  <a:cubicBezTo>
                    <a:pt x="168" y="142"/>
                    <a:pt x="168" y="142"/>
                    <a:pt x="168" y="142"/>
                  </a:cubicBezTo>
                  <a:cubicBezTo>
                    <a:pt x="172" y="89"/>
                    <a:pt x="172" y="89"/>
                    <a:pt x="172" y="89"/>
                  </a:cubicBezTo>
                  <a:cubicBezTo>
                    <a:pt x="223" y="92"/>
                    <a:pt x="223" y="92"/>
                    <a:pt x="223" y="92"/>
                  </a:cubicBezTo>
                  <a:cubicBezTo>
                    <a:pt x="274" y="75"/>
                    <a:pt x="274" y="75"/>
                    <a:pt x="274" y="75"/>
                  </a:cubicBezTo>
                  <a:cubicBezTo>
                    <a:pt x="274" y="75"/>
                    <a:pt x="274" y="75"/>
                    <a:pt x="274" y="75"/>
                  </a:cubicBezTo>
                  <a:cubicBezTo>
                    <a:pt x="293" y="76"/>
                    <a:pt x="293" y="76"/>
                    <a:pt x="293" y="76"/>
                  </a:cubicBezTo>
                  <a:cubicBezTo>
                    <a:pt x="310" y="63"/>
                    <a:pt x="310" y="63"/>
                    <a:pt x="310" y="63"/>
                  </a:cubicBezTo>
                  <a:cubicBezTo>
                    <a:pt x="303" y="55"/>
                    <a:pt x="303" y="55"/>
                    <a:pt x="303" y="55"/>
                  </a:cubicBezTo>
                  <a:cubicBezTo>
                    <a:pt x="284" y="57"/>
                    <a:pt x="284" y="57"/>
                    <a:pt x="284" y="57"/>
                  </a:cubicBezTo>
                  <a:cubicBezTo>
                    <a:pt x="282" y="50"/>
                    <a:pt x="282" y="50"/>
                    <a:pt x="282" y="50"/>
                  </a:cubicBezTo>
                  <a:cubicBezTo>
                    <a:pt x="272" y="62"/>
                    <a:pt x="272" y="62"/>
                    <a:pt x="272" y="62"/>
                  </a:cubicBezTo>
                  <a:cubicBezTo>
                    <a:pt x="273" y="66"/>
                    <a:pt x="273" y="66"/>
                    <a:pt x="273" y="66"/>
                  </a:cubicBezTo>
                  <a:cubicBezTo>
                    <a:pt x="272" y="62"/>
                    <a:pt x="272" y="62"/>
                    <a:pt x="272" y="62"/>
                  </a:cubicBezTo>
                  <a:cubicBezTo>
                    <a:pt x="223" y="72"/>
                    <a:pt x="223" y="72"/>
                    <a:pt x="223" y="72"/>
                  </a:cubicBezTo>
                  <a:cubicBezTo>
                    <a:pt x="174" y="63"/>
                    <a:pt x="174" y="63"/>
                    <a:pt x="174" y="63"/>
                  </a:cubicBezTo>
                  <a:cubicBezTo>
                    <a:pt x="164" y="58"/>
                    <a:pt x="164" y="58"/>
                    <a:pt x="164" y="58"/>
                  </a:cubicBezTo>
                  <a:cubicBezTo>
                    <a:pt x="140" y="59"/>
                    <a:pt x="140" y="59"/>
                    <a:pt x="140" y="59"/>
                  </a:cubicBezTo>
                  <a:cubicBezTo>
                    <a:pt x="140" y="52"/>
                    <a:pt x="140" y="52"/>
                    <a:pt x="140" y="52"/>
                  </a:cubicBezTo>
                  <a:cubicBezTo>
                    <a:pt x="143" y="49"/>
                    <a:pt x="143" y="49"/>
                    <a:pt x="143" y="49"/>
                  </a:cubicBezTo>
                  <a:cubicBezTo>
                    <a:pt x="142" y="36"/>
                    <a:pt x="142" y="36"/>
                    <a:pt x="142" y="36"/>
                  </a:cubicBezTo>
                  <a:cubicBezTo>
                    <a:pt x="145" y="16"/>
                    <a:pt x="145" y="16"/>
                    <a:pt x="145" y="16"/>
                  </a:cubicBezTo>
                  <a:cubicBezTo>
                    <a:pt x="131" y="8"/>
                    <a:pt x="131" y="8"/>
                    <a:pt x="131" y="8"/>
                  </a:cubicBezTo>
                  <a:cubicBezTo>
                    <a:pt x="110" y="4"/>
                    <a:pt x="110" y="4"/>
                    <a:pt x="110" y="4"/>
                  </a:cubicBezTo>
                  <a:cubicBezTo>
                    <a:pt x="101" y="0"/>
                    <a:pt x="101" y="0"/>
                    <a:pt x="101" y="0"/>
                  </a:cubicBezTo>
                </a:path>
              </a:pathLst>
            </a:custGeom>
            <a:solidFill>
              <a:srgbClr val="9CB0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ïṡḻíḑe"/>
            <p:cNvSpPr/>
            <p:nvPr/>
          </p:nvSpPr>
          <p:spPr bwMode="auto">
            <a:xfrm>
              <a:off x="4268788" y="2894012"/>
              <a:ext cx="763588" cy="1149350"/>
            </a:xfrm>
            <a:custGeom>
              <a:avLst/>
              <a:gdLst>
                <a:gd name="T0" fmla="*/ 47 w 481"/>
                <a:gd name="T1" fmla="*/ 0 h 724"/>
                <a:gd name="T2" fmla="*/ 0 w 481"/>
                <a:gd name="T3" fmla="*/ 7 h 724"/>
                <a:gd name="T4" fmla="*/ 15 w 481"/>
                <a:gd name="T5" fmla="*/ 72 h 724"/>
                <a:gd name="T6" fmla="*/ 25 w 481"/>
                <a:gd name="T7" fmla="*/ 194 h 724"/>
                <a:gd name="T8" fmla="*/ 140 w 481"/>
                <a:gd name="T9" fmla="*/ 269 h 724"/>
                <a:gd name="T10" fmla="*/ 111 w 481"/>
                <a:gd name="T11" fmla="*/ 366 h 724"/>
                <a:gd name="T12" fmla="*/ 133 w 481"/>
                <a:gd name="T13" fmla="*/ 455 h 724"/>
                <a:gd name="T14" fmla="*/ 133 w 481"/>
                <a:gd name="T15" fmla="*/ 455 h 724"/>
                <a:gd name="T16" fmla="*/ 144 w 481"/>
                <a:gd name="T17" fmla="*/ 516 h 724"/>
                <a:gd name="T18" fmla="*/ 219 w 481"/>
                <a:gd name="T19" fmla="*/ 530 h 724"/>
                <a:gd name="T20" fmla="*/ 223 w 481"/>
                <a:gd name="T21" fmla="*/ 520 h 724"/>
                <a:gd name="T22" fmla="*/ 241 w 481"/>
                <a:gd name="T23" fmla="*/ 520 h 724"/>
                <a:gd name="T24" fmla="*/ 241 w 481"/>
                <a:gd name="T25" fmla="*/ 520 h 724"/>
                <a:gd name="T26" fmla="*/ 223 w 481"/>
                <a:gd name="T27" fmla="*/ 613 h 724"/>
                <a:gd name="T28" fmla="*/ 205 w 481"/>
                <a:gd name="T29" fmla="*/ 652 h 724"/>
                <a:gd name="T30" fmla="*/ 233 w 481"/>
                <a:gd name="T31" fmla="*/ 667 h 724"/>
                <a:gd name="T32" fmla="*/ 241 w 481"/>
                <a:gd name="T33" fmla="*/ 667 h 724"/>
                <a:gd name="T34" fmla="*/ 284 w 481"/>
                <a:gd name="T35" fmla="*/ 724 h 724"/>
                <a:gd name="T36" fmla="*/ 269 w 481"/>
                <a:gd name="T37" fmla="*/ 634 h 724"/>
                <a:gd name="T38" fmla="*/ 280 w 481"/>
                <a:gd name="T39" fmla="*/ 602 h 724"/>
                <a:gd name="T40" fmla="*/ 309 w 481"/>
                <a:gd name="T41" fmla="*/ 516 h 724"/>
                <a:gd name="T42" fmla="*/ 316 w 481"/>
                <a:gd name="T43" fmla="*/ 602 h 724"/>
                <a:gd name="T44" fmla="*/ 309 w 481"/>
                <a:gd name="T45" fmla="*/ 634 h 724"/>
                <a:gd name="T46" fmla="*/ 341 w 481"/>
                <a:gd name="T47" fmla="*/ 645 h 724"/>
                <a:gd name="T48" fmla="*/ 348 w 481"/>
                <a:gd name="T49" fmla="*/ 645 h 724"/>
                <a:gd name="T50" fmla="*/ 388 w 481"/>
                <a:gd name="T51" fmla="*/ 681 h 724"/>
                <a:gd name="T52" fmla="*/ 370 w 481"/>
                <a:gd name="T53" fmla="*/ 602 h 724"/>
                <a:gd name="T54" fmla="*/ 370 w 481"/>
                <a:gd name="T55" fmla="*/ 412 h 724"/>
                <a:gd name="T56" fmla="*/ 341 w 481"/>
                <a:gd name="T57" fmla="*/ 409 h 724"/>
                <a:gd name="T58" fmla="*/ 348 w 481"/>
                <a:gd name="T59" fmla="*/ 384 h 724"/>
                <a:gd name="T60" fmla="*/ 280 w 481"/>
                <a:gd name="T61" fmla="*/ 366 h 724"/>
                <a:gd name="T62" fmla="*/ 273 w 481"/>
                <a:gd name="T63" fmla="*/ 373 h 724"/>
                <a:gd name="T64" fmla="*/ 269 w 481"/>
                <a:gd name="T65" fmla="*/ 348 h 724"/>
                <a:gd name="T66" fmla="*/ 327 w 481"/>
                <a:gd name="T67" fmla="*/ 287 h 724"/>
                <a:gd name="T68" fmla="*/ 395 w 481"/>
                <a:gd name="T69" fmla="*/ 298 h 724"/>
                <a:gd name="T70" fmla="*/ 481 w 481"/>
                <a:gd name="T71" fmla="*/ 204 h 724"/>
                <a:gd name="T72" fmla="*/ 456 w 481"/>
                <a:gd name="T73" fmla="*/ 187 h 724"/>
                <a:gd name="T74" fmla="*/ 380 w 481"/>
                <a:gd name="T75" fmla="*/ 240 h 724"/>
                <a:gd name="T76" fmla="*/ 323 w 481"/>
                <a:gd name="T77" fmla="*/ 230 h 724"/>
                <a:gd name="T78" fmla="*/ 330 w 481"/>
                <a:gd name="T79" fmla="*/ 204 h 724"/>
                <a:gd name="T80" fmla="*/ 355 w 481"/>
                <a:gd name="T81" fmla="*/ 154 h 724"/>
                <a:gd name="T82" fmla="*/ 352 w 481"/>
                <a:gd name="T83" fmla="*/ 144 h 724"/>
                <a:gd name="T84" fmla="*/ 359 w 481"/>
                <a:gd name="T85" fmla="*/ 136 h 724"/>
                <a:gd name="T86" fmla="*/ 377 w 481"/>
                <a:gd name="T87" fmla="*/ 111 h 724"/>
                <a:gd name="T88" fmla="*/ 348 w 481"/>
                <a:gd name="T89" fmla="*/ 118 h 724"/>
                <a:gd name="T90" fmla="*/ 280 w 481"/>
                <a:gd name="T91" fmla="*/ 104 h 724"/>
                <a:gd name="T92" fmla="*/ 241 w 481"/>
                <a:gd name="T93" fmla="*/ 133 h 724"/>
                <a:gd name="T94" fmla="*/ 244 w 481"/>
                <a:gd name="T95" fmla="*/ 179 h 724"/>
                <a:gd name="T96" fmla="*/ 244 w 481"/>
                <a:gd name="T97" fmla="*/ 179 h 724"/>
                <a:gd name="T98" fmla="*/ 237 w 481"/>
                <a:gd name="T99" fmla="*/ 212 h 724"/>
                <a:gd name="T100" fmla="*/ 241 w 481"/>
                <a:gd name="T101" fmla="*/ 219 h 724"/>
                <a:gd name="T102" fmla="*/ 241 w 481"/>
                <a:gd name="T103" fmla="*/ 219 h 724"/>
                <a:gd name="T104" fmla="*/ 237 w 481"/>
                <a:gd name="T105" fmla="*/ 222 h 724"/>
                <a:gd name="T106" fmla="*/ 187 w 481"/>
                <a:gd name="T107" fmla="*/ 222 h 724"/>
                <a:gd name="T108" fmla="*/ 68 w 481"/>
                <a:gd name="T109" fmla="*/ 172 h 724"/>
                <a:gd name="T110" fmla="*/ 51 w 481"/>
                <a:gd name="T111" fmla="*/ 72 h 724"/>
                <a:gd name="T112" fmla="*/ 65 w 481"/>
                <a:gd name="T113" fmla="*/ 32 h 724"/>
                <a:gd name="T114" fmla="*/ 51 w 481"/>
                <a:gd name="T115" fmla="*/ 32 h 724"/>
                <a:gd name="T116" fmla="*/ 47 w 481"/>
                <a:gd name="T11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1" h="724">
                  <a:moveTo>
                    <a:pt x="47" y="0"/>
                  </a:moveTo>
                  <a:lnTo>
                    <a:pt x="0" y="7"/>
                  </a:lnTo>
                  <a:lnTo>
                    <a:pt x="15" y="72"/>
                  </a:lnTo>
                  <a:lnTo>
                    <a:pt x="25" y="194"/>
                  </a:lnTo>
                  <a:lnTo>
                    <a:pt x="140" y="269"/>
                  </a:lnTo>
                  <a:lnTo>
                    <a:pt x="111" y="366"/>
                  </a:lnTo>
                  <a:lnTo>
                    <a:pt x="133" y="455"/>
                  </a:lnTo>
                  <a:lnTo>
                    <a:pt x="133" y="455"/>
                  </a:lnTo>
                  <a:lnTo>
                    <a:pt x="144" y="516"/>
                  </a:lnTo>
                  <a:lnTo>
                    <a:pt x="219" y="530"/>
                  </a:lnTo>
                  <a:lnTo>
                    <a:pt x="223" y="520"/>
                  </a:lnTo>
                  <a:lnTo>
                    <a:pt x="241" y="520"/>
                  </a:lnTo>
                  <a:lnTo>
                    <a:pt x="241" y="520"/>
                  </a:lnTo>
                  <a:lnTo>
                    <a:pt x="223" y="613"/>
                  </a:lnTo>
                  <a:lnTo>
                    <a:pt x="205" y="652"/>
                  </a:lnTo>
                  <a:lnTo>
                    <a:pt x="233" y="667"/>
                  </a:lnTo>
                  <a:lnTo>
                    <a:pt x="241" y="667"/>
                  </a:lnTo>
                  <a:lnTo>
                    <a:pt x="284" y="724"/>
                  </a:lnTo>
                  <a:lnTo>
                    <a:pt x="269" y="634"/>
                  </a:lnTo>
                  <a:lnTo>
                    <a:pt x="280" y="602"/>
                  </a:lnTo>
                  <a:lnTo>
                    <a:pt x="309" y="516"/>
                  </a:lnTo>
                  <a:lnTo>
                    <a:pt x="316" y="602"/>
                  </a:lnTo>
                  <a:lnTo>
                    <a:pt x="309" y="634"/>
                  </a:lnTo>
                  <a:lnTo>
                    <a:pt x="341" y="645"/>
                  </a:lnTo>
                  <a:lnTo>
                    <a:pt x="348" y="645"/>
                  </a:lnTo>
                  <a:lnTo>
                    <a:pt x="388" y="681"/>
                  </a:lnTo>
                  <a:lnTo>
                    <a:pt x="370" y="602"/>
                  </a:lnTo>
                  <a:lnTo>
                    <a:pt x="370" y="412"/>
                  </a:lnTo>
                  <a:lnTo>
                    <a:pt x="341" y="409"/>
                  </a:lnTo>
                  <a:lnTo>
                    <a:pt x="348" y="384"/>
                  </a:lnTo>
                  <a:lnTo>
                    <a:pt x="280" y="366"/>
                  </a:lnTo>
                  <a:lnTo>
                    <a:pt x="273" y="373"/>
                  </a:lnTo>
                  <a:lnTo>
                    <a:pt x="269" y="348"/>
                  </a:lnTo>
                  <a:lnTo>
                    <a:pt x="327" y="287"/>
                  </a:lnTo>
                  <a:lnTo>
                    <a:pt x="395" y="298"/>
                  </a:lnTo>
                  <a:lnTo>
                    <a:pt x="481" y="204"/>
                  </a:lnTo>
                  <a:lnTo>
                    <a:pt x="456" y="187"/>
                  </a:lnTo>
                  <a:lnTo>
                    <a:pt x="380" y="240"/>
                  </a:lnTo>
                  <a:lnTo>
                    <a:pt x="323" y="230"/>
                  </a:lnTo>
                  <a:lnTo>
                    <a:pt x="330" y="204"/>
                  </a:lnTo>
                  <a:lnTo>
                    <a:pt x="355" y="154"/>
                  </a:lnTo>
                  <a:lnTo>
                    <a:pt x="352" y="144"/>
                  </a:lnTo>
                  <a:lnTo>
                    <a:pt x="359" y="136"/>
                  </a:lnTo>
                  <a:lnTo>
                    <a:pt x="377" y="111"/>
                  </a:lnTo>
                  <a:lnTo>
                    <a:pt x="348" y="118"/>
                  </a:lnTo>
                  <a:lnTo>
                    <a:pt x="280" y="104"/>
                  </a:lnTo>
                  <a:lnTo>
                    <a:pt x="241" y="133"/>
                  </a:lnTo>
                  <a:lnTo>
                    <a:pt x="244" y="179"/>
                  </a:lnTo>
                  <a:lnTo>
                    <a:pt x="244" y="179"/>
                  </a:lnTo>
                  <a:lnTo>
                    <a:pt x="237" y="212"/>
                  </a:lnTo>
                  <a:lnTo>
                    <a:pt x="241" y="219"/>
                  </a:lnTo>
                  <a:lnTo>
                    <a:pt x="241" y="219"/>
                  </a:lnTo>
                  <a:lnTo>
                    <a:pt x="237" y="222"/>
                  </a:lnTo>
                  <a:lnTo>
                    <a:pt x="187" y="222"/>
                  </a:lnTo>
                  <a:lnTo>
                    <a:pt x="68" y="172"/>
                  </a:lnTo>
                  <a:lnTo>
                    <a:pt x="51" y="72"/>
                  </a:lnTo>
                  <a:lnTo>
                    <a:pt x="65" y="32"/>
                  </a:lnTo>
                  <a:lnTo>
                    <a:pt x="51" y="32"/>
                  </a:lnTo>
                  <a:lnTo>
                    <a:pt x="47" y="0"/>
                  </a:lnTo>
                  <a:close/>
                </a:path>
              </a:pathLst>
            </a:custGeom>
            <a:solidFill>
              <a:srgbClr val="9CB0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iṡļïḍé"/>
            <p:cNvSpPr/>
            <p:nvPr/>
          </p:nvSpPr>
          <p:spPr bwMode="auto">
            <a:xfrm>
              <a:off x="4268788" y="2894012"/>
              <a:ext cx="763588" cy="1149350"/>
            </a:xfrm>
            <a:custGeom>
              <a:avLst/>
              <a:gdLst>
                <a:gd name="T0" fmla="*/ 47 w 481"/>
                <a:gd name="T1" fmla="*/ 0 h 724"/>
                <a:gd name="T2" fmla="*/ 0 w 481"/>
                <a:gd name="T3" fmla="*/ 7 h 724"/>
                <a:gd name="T4" fmla="*/ 15 w 481"/>
                <a:gd name="T5" fmla="*/ 72 h 724"/>
                <a:gd name="T6" fmla="*/ 25 w 481"/>
                <a:gd name="T7" fmla="*/ 194 h 724"/>
                <a:gd name="T8" fmla="*/ 140 w 481"/>
                <a:gd name="T9" fmla="*/ 269 h 724"/>
                <a:gd name="T10" fmla="*/ 111 w 481"/>
                <a:gd name="T11" fmla="*/ 366 h 724"/>
                <a:gd name="T12" fmla="*/ 133 w 481"/>
                <a:gd name="T13" fmla="*/ 455 h 724"/>
                <a:gd name="T14" fmla="*/ 133 w 481"/>
                <a:gd name="T15" fmla="*/ 455 h 724"/>
                <a:gd name="T16" fmla="*/ 144 w 481"/>
                <a:gd name="T17" fmla="*/ 516 h 724"/>
                <a:gd name="T18" fmla="*/ 219 w 481"/>
                <a:gd name="T19" fmla="*/ 530 h 724"/>
                <a:gd name="T20" fmla="*/ 223 w 481"/>
                <a:gd name="T21" fmla="*/ 520 h 724"/>
                <a:gd name="T22" fmla="*/ 241 w 481"/>
                <a:gd name="T23" fmla="*/ 520 h 724"/>
                <a:gd name="T24" fmla="*/ 241 w 481"/>
                <a:gd name="T25" fmla="*/ 520 h 724"/>
                <a:gd name="T26" fmla="*/ 223 w 481"/>
                <a:gd name="T27" fmla="*/ 613 h 724"/>
                <a:gd name="T28" fmla="*/ 205 w 481"/>
                <a:gd name="T29" fmla="*/ 652 h 724"/>
                <a:gd name="T30" fmla="*/ 233 w 481"/>
                <a:gd name="T31" fmla="*/ 667 h 724"/>
                <a:gd name="T32" fmla="*/ 241 w 481"/>
                <a:gd name="T33" fmla="*/ 667 h 724"/>
                <a:gd name="T34" fmla="*/ 284 w 481"/>
                <a:gd name="T35" fmla="*/ 724 h 724"/>
                <a:gd name="T36" fmla="*/ 269 w 481"/>
                <a:gd name="T37" fmla="*/ 634 h 724"/>
                <a:gd name="T38" fmla="*/ 280 w 481"/>
                <a:gd name="T39" fmla="*/ 602 h 724"/>
                <a:gd name="T40" fmla="*/ 309 w 481"/>
                <a:gd name="T41" fmla="*/ 516 h 724"/>
                <a:gd name="T42" fmla="*/ 316 w 481"/>
                <a:gd name="T43" fmla="*/ 602 h 724"/>
                <a:gd name="T44" fmla="*/ 309 w 481"/>
                <a:gd name="T45" fmla="*/ 634 h 724"/>
                <a:gd name="T46" fmla="*/ 341 w 481"/>
                <a:gd name="T47" fmla="*/ 645 h 724"/>
                <a:gd name="T48" fmla="*/ 348 w 481"/>
                <a:gd name="T49" fmla="*/ 645 h 724"/>
                <a:gd name="T50" fmla="*/ 388 w 481"/>
                <a:gd name="T51" fmla="*/ 681 h 724"/>
                <a:gd name="T52" fmla="*/ 370 w 481"/>
                <a:gd name="T53" fmla="*/ 602 h 724"/>
                <a:gd name="T54" fmla="*/ 370 w 481"/>
                <a:gd name="T55" fmla="*/ 412 h 724"/>
                <a:gd name="T56" fmla="*/ 341 w 481"/>
                <a:gd name="T57" fmla="*/ 409 h 724"/>
                <a:gd name="T58" fmla="*/ 348 w 481"/>
                <a:gd name="T59" fmla="*/ 384 h 724"/>
                <a:gd name="T60" fmla="*/ 280 w 481"/>
                <a:gd name="T61" fmla="*/ 366 h 724"/>
                <a:gd name="T62" fmla="*/ 273 w 481"/>
                <a:gd name="T63" fmla="*/ 373 h 724"/>
                <a:gd name="T64" fmla="*/ 269 w 481"/>
                <a:gd name="T65" fmla="*/ 348 h 724"/>
                <a:gd name="T66" fmla="*/ 327 w 481"/>
                <a:gd name="T67" fmla="*/ 287 h 724"/>
                <a:gd name="T68" fmla="*/ 395 w 481"/>
                <a:gd name="T69" fmla="*/ 298 h 724"/>
                <a:gd name="T70" fmla="*/ 481 w 481"/>
                <a:gd name="T71" fmla="*/ 204 h 724"/>
                <a:gd name="T72" fmla="*/ 456 w 481"/>
                <a:gd name="T73" fmla="*/ 187 h 724"/>
                <a:gd name="T74" fmla="*/ 380 w 481"/>
                <a:gd name="T75" fmla="*/ 240 h 724"/>
                <a:gd name="T76" fmla="*/ 323 w 481"/>
                <a:gd name="T77" fmla="*/ 230 h 724"/>
                <a:gd name="T78" fmla="*/ 330 w 481"/>
                <a:gd name="T79" fmla="*/ 204 h 724"/>
                <a:gd name="T80" fmla="*/ 355 w 481"/>
                <a:gd name="T81" fmla="*/ 154 h 724"/>
                <a:gd name="T82" fmla="*/ 352 w 481"/>
                <a:gd name="T83" fmla="*/ 144 h 724"/>
                <a:gd name="T84" fmla="*/ 359 w 481"/>
                <a:gd name="T85" fmla="*/ 136 h 724"/>
                <a:gd name="T86" fmla="*/ 377 w 481"/>
                <a:gd name="T87" fmla="*/ 111 h 724"/>
                <a:gd name="T88" fmla="*/ 348 w 481"/>
                <a:gd name="T89" fmla="*/ 118 h 724"/>
                <a:gd name="T90" fmla="*/ 280 w 481"/>
                <a:gd name="T91" fmla="*/ 104 h 724"/>
                <a:gd name="T92" fmla="*/ 241 w 481"/>
                <a:gd name="T93" fmla="*/ 133 h 724"/>
                <a:gd name="T94" fmla="*/ 244 w 481"/>
                <a:gd name="T95" fmla="*/ 179 h 724"/>
                <a:gd name="T96" fmla="*/ 244 w 481"/>
                <a:gd name="T97" fmla="*/ 179 h 724"/>
                <a:gd name="T98" fmla="*/ 237 w 481"/>
                <a:gd name="T99" fmla="*/ 212 h 724"/>
                <a:gd name="T100" fmla="*/ 241 w 481"/>
                <a:gd name="T101" fmla="*/ 219 h 724"/>
                <a:gd name="T102" fmla="*/ 241 w 481"/>
                <a:gd name="T103" fmla="*/ 219 h 724"/>
                <a:gd name="T104" fmla="*/ 237 w 481"/>
                <a:gd name="T105" fmla="*/ 222 h 724"/>
                <a:gd name="T106" fmla="*/ 187 w 481"/>
                <a:gd name="T107" fmla="*/ 222 h 724"/>
                <a:gd name="T108" fmla="*/ 68 w 481"/>
                <a:gd name="T109" fmla="*/ 172 h 724"/>
                <a:gd name="T110" fmla="*/ 51 w 481"/>
                <a:gd name="T111" fmla="*/ 72 h 724"/>
                <a:gd name="T112" fmla="*/ 65 w 481"/>
                <a:gd name="T113" fmla="*/ 32 h 724"/>
                <a:gd name="T114" fmla="*/ 51 w 481"/>
                <a:gd name="T115" fmla="*/ 32 h 724"/>
                <a:gd name="T116" fmla="*/ 47 w 481"/>
                <a:gd name="T11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1" h="724">
                  <a:moveTo>
                    <a:pt x="47" y="0"/>
                  </a:moveTo>
                  <a:lnTo>
                    <a:pt x="0" y="7"/>
                  </a:lnTo>
                  <a:lnTo>
                    <a:pt x="15" y="72"/>
                  </a:lnTo>
                  <a:lnTo>
                    <a:pt x="25" y="194"/>
                  </a:lnTo>
                  <a:lnTo>
                    <a:pt x="140" y="269"/>
                  </a:lnTo>
                  <a:lnTo>
                    <a:pt x="111" y="366"/>
                  </a:lnTo>
                  <a:lnTo>
                    <a:pt x="133" y="455"/>
                  </a:lnTo>
                  <a:lnTo>
                    <a:pt x="133" y="455"/>
                  </a:lnTo>
                  <a:lnTo>
                    <a:pt x="144" y="516"/>
                  </a:lnTo>
                  <a:lnTo>
                    <a:pt x="219" y="530"/>
                  </a:lnTo>
                  <a:lnTo>
                    <a:pt x="223" y="520"/>
                  </a:lnTo>
                  <a:lnTo>
                    <a:pt x="241" y="520"/>
                  </a:lnTo>
                  <a:lnTo>
                    <a:pt x="241" y="520"/>
                  </a:lnTo>
                  <a:lnTo>
                    <a:pt x="223" y="613"/>
                  </a:lnTo>
                  <a:lnTo>
                    <a:pt x="205" y="652"/>
                  </a:lnTo>
                  <a:lnTo>
                    <a:pt x="233" y="667"/>
                  </a:lnTo>
                  <a:lnTo>
                    <a:pt x="241" y="667"/>
                  </a:lnTo>
                  <a:lnTo>
                    <a:pt x="284" y="724"/>
                  </a:lnTo>
                  <a:lnTo>
                    <a:pt x="269" y="634"/>
                  </a:lnTo>
                  <a:lnTo>
                    <a:pt x="280" y="602"/>
                  </a:lnTo>
                  <a:lnTo>
                    <a:pt x="309" y="516"/>
                  </a:lnTo>
                  <a:lnTo>
                    <a:pt x="316" y="602"/>
                  </a:lnTo>
                  <a:lnTo>
                    <a:pt x="309" y="634"/>
                  </a:lnTo>
                  <a:lnTo>
                    <a:pt x="341" y="645"/>
                  </a:lnTo>
                  <a:lnTo>
                    <a:pt x="348" y="645"/>
                  </a:lnTo>
                  <a:lnTo>
                    <a:pt x="388" y="681"/>
                  </a:lnTo>
                  <a:lnTo>
                    <a:pt x="370" y="602"/>
                  </a:lnTo>
                  <a:lnTo>
                    <a:pt x="370" y="412"/>
                  </a:lnTo>
                  <a:lnTo>
                    <a:pt x="341" y="409"/>
                  </a:lnTo>
                  <a:lnTo>
                    <a:pt x="348" y="384"/>
                  </a:lnTo>
                  <a:lnTo>
                    <a:pt x="280" y="366"/>
                  </a:lnTo>
                  <a:lnTo>
                    <a:pt x="273" y="373"/>
                  </a:lnTo>
                  <a:lnTo>
                    <a:pt x="269" y="348"/>
                  </a:lnTo>
                  <a:lnTo>
                    <a:pt x="327" y="287"/>
                  </a:lnTo>
                  <a:lnTo>
                    <a:pt x="395" y="298"/>
                  </a:lnTo>
                  <a:lnTo>
                    <a:pt x="481" y="204"/>
                  </a:lnTo>
                  <a:lnTo>
                    <a:pt x="456" y="187"/>
                  </a:lnTo>
                  <a:lnTo>
                    <a:pt x="380" y="240"/>
                  </a:lnTo>
                  <a:lnTo>
                    <a:pt x="323" y="230"/>
                  </a:lnTo>
                  <a:lnTo>
                    <a:pt x="330" y="204"/>
                  </a:lnTo>
                  <a:lnTo>
                    <a:pt x="355" y="154"/>
                  </a:lnTo>
                  <a:lnTo>
                    <a:pt x="352" y="144"/>
                  </a:lnTo>
                  <a:lnTo>
                    <a:pt x="359" y="136"/>
                  </a:lnTo>
                  <a:lnTo>
                    <a:pt x="377" y="111"/>
                  </a:lnTo>
                  <a:lnTo>
                    <a:pt x="348" y="118"/>
                  </a:lnTo>
                  <a:lnTo>
                    <a:pt x="280" y="104"/>
                  </a:lnTo>
                  <a:lnTo>
                    <a:pt x="241" y="133"/>
                  </a:lnTo>
                  <a:lnTo>
                    <a:pt x="244" y="179"/>
                  </a:lnTo>
                  <a:lnTo>
                    <a:pt x="244" y="179"/>
                  </a:lnTo>
                  <a:lnTo>
                    <a:pt x="237" y="212"/>
                  </a:lnTo>
                  <a:lnTo>
                    <a:pt x="241" y="219"/>
                  </a:lnTo>
                  <a:lnTo>
                    <a:pt x="241" y="219"/>
                  </a:lnTo>
                  <a:lnTo>
                    <a:pt x="237" y="222"/>
                  </a:lnTo>
                  <a:lnTo>
                    <a:pt x="187" y="222"/>
                  </a:lnTo>
                  <a:lnTo>
                    <a:pt x="68" y="172"/>
                  </a:lnTo>
                  <a:lnTo>
                    <a:pt x="51" y="72"/>
                  </a:lnTo>
                  <a:lnTo>
                    <a:pt x="65" y="32"/>
                  </a:lnTo>
                  <a:lnTo>
                    <a:pt x="51" y="32"/>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îṧ1íďe"/>
            <p:cNvSpPr/>
            <p:nvPr/>
          </p:nvSpPr>
          <p:spPr bwMode="auto">
            <a:xfrm>
              <a:off x="4992688" y="3122612"/>
              <a:ext cx="107950" cy="95250"/>
            </a:xfrm>
            <a:custGeom>
              <a:avLst/>
              <a:gdLst>
                <a:gd name="T0" fmla="*/ 43 w 68"/>
                <a:gd name="T1" fmla="*/ 0 h 60"/>
                <a:gd name="T2" fmla="*/ 21 w 68"/>
                <a:gd name="T3" fmla="*/ 17 h 60"/>
                <a:gd name="T4" fmla="*/ 10 w 68"/>
                <a:gd name="T5" fmla="*/ 7 h 60"/>
                <a:gd name="T6" fmla="*/ 0 w 68"/>
                <a:gd name="T7" fmla="*/ 43 h 60"/>
                <a:gd name="T8" fmla="*/ 25 w 68"/>
                <a:gd name="T9" fmla="*/ 60 h 60"/>
                <a:gd name="T10" fmla="*/ 57 w 68"/>
                <a:gd name="T11" fmla="*/ 32 h 60"/>
                <a:gd name="T12" fmla="*/ 68 w 68"/>
                <a:gd name="T13" fmla="*/ 7 h 60"/>
                <a:gd name="T14" fmla="*/ 43 w 68"/>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60">
                  <a:moveTo>
                    <a:pt x="43" y="0"/>
                  </a:moveTo>
                  <a:lnTo>
                    <a:pt x="21" y="17"/>
                  </a:lnTo>
                  <a:lnTo>
                    <a:pt x="10" y="7"/>
                  </a:lnTo>
                  <a:lnTo>
                    <a:pt x="0" y="43"/>
                  </a:lnTo>
                  <a:lnTo>
                    <a:pt x="25" y="60"/>
                  </a:lnTo>
                  <a:lnTo>
                    <a:pt x="57" y="32"/>
                  </a:lnTo>
                  <a:lnTo>
                    <a:pt x="68" y="7"/>
                  </a:lnTo>
                  <a:lnTo>
                    <a:pt x="43" y="0"/>
                  </a:lnTo>
                  <a:close/>
                </a:path>
              </a:pathLst>
            </a:custGeom>
            <a:solidFill>
              <a:srgbClr val="9CB0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ï$1ïḑe"/>
            <p:cNvSpPr/>
            <p:nvPr/>
          </p:nvSpPr>
          <p:spPr bwMode="auto">
            <a:xfrm>
              <a:off x="4992688" y="3122612"/>
              <a:ext cx="107950" cy="95250"/>
            </a:xfrm>
            <a:custGeom>
              <a:avLst/>
              <a:gdLst>
                <a:gd name="T0" fmla="*/ 43 w 68"/>
                <a:gd name="T1" fmla="*/ 0 h 60"/>
                <a:gd name="T2" fmla="*/ 21 w 68"/>
                <a:gd name="T3" fmla="*/ 17 h 60"/>
                <a:gd name="T4" fmla="*/ 10 w 68"/>
                <a:gd name="T5" fmla="*/ 7 h 60"/>
                <a:gd name="T6" fmla="*/ 0 w 68"/>
                <a:gd name="T7" fmla="*/ 43 h 60"/>
                <a:gd name="T8" fmla="*/ 25 w 68"/>
                <a:gd name="T9" fmla="*/ 60 h 60"/>
                <a:gd name="T10" fmla="*/ 57 w 68"/>
                <a:gd name="T11" fmla="*/ 32 h 60"/>
                <a:gd name="T12" fmla="*/ 68 w 68"/>
                <a:gd name="T13" fmla="*/ 7 h 60"/>
                <a:gd name="T14" fmla="*/ 43 w 68"/>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60">
                  <a:moveTo>
                    <a:pt x="43" y="0"/>
                  </a:moveTo>
                  <a:lnTo>
                    <a:pt x="21" y="17"/>
                  </a:lnTo>
                  <a:lnTo>
                    <a:pt x="10" y="7"/>
                  </a:lnTo>
                  <a:lnTo>
                    <a:pt x="0" y="43"/>
                  </a:lnTo>
                  <a:lnTo>
                    <a:pt x="25" y="60"/>
                  </a:lnTo>
                  <a:lnTo>
                    <a:pt x="57" y="32"/>
                  </a:lnTo>
                  <a:lnTo>
                    <a:pt x="68" y="7"/>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î$ľïḋê"/>
            <p:cNvSpPr/>
            <p:nvPr/>
          </p:nvSpPr>
          <p:spPr bwMode="auto">
            <a:xfrm>
              <a:off x="7388225" y="1535112"/>
              <a:ext cx="517525" cy="295275"/>
            </a:xfrm>
            <a:custGeom>
              <a:avLst/>
              <a:gdLst>
                <a:gd name="T0" fmla="*/ 91 w 91"/>
                <a:gd name="T1" fmla="*/ 33 h 52"/>
                <a:gd name="T2" fmla="*/ 79 w 91"/>
                <a:gd name="T3" fmla="*/ 18 h 52"/>
                <a:gd name="T4" fmla="*/ 68 w 91"/>
                <a:gd name="T5" fmla="*/ 10 h 52"/>
                <a:gd name="T6" fmla="*/ 67 w 91"/>
                <a:gd name="T7" fmla="*/ 11 h 52"/>
                <a:gd name="T8" fmla="*/ 51 w 91"/>
                <a:gd name="T9" fmla="*/ 0 h 52"/>
                <a:gd name="T10" fmla="*/ 45 w 91"/>
                <a:gd name="T11" fmla="*/ 1 h 52"/>
                <a:gd name="T12" fmla="*/ 35 w 91"/>
                <a:gd name="T13" fmla="*/ 10 h 52"/>
                <a:gd name="T14" fmla="*/ 25 w 91"/>
                <a:gd name="T15" fmla="*/ 4 h 52"/>
                <a:gd name="T16" fmla="*/ 14 w 91"/>
                <a:gd name="T17" fmla="*/ 14 h 52"/>
                <a:gd name="T18" fmla="*/ 15 w 91"/>
                <a:gd name="T19" fmla="*/ 17 h 52"/>
                <a:gd name="T20" fmla="*/ 14 w 91"/>
                <a:gd name="T21" fmla="*/ 17 h 52"/>
                <a:gd name="T22" fmla="*/ 0 w 91"/>
                <a:gd name="T23" fmla="*/ 32 h 52"/>
                <a:gd name="T24" fmla="*/ 4 w 91"/>
                <a:gd name="T25" fmla="*/ 43 h 52"/>
                <a:gd name="T26" fmla="*/ 45 w 91"/>
                <a:gd name="T27" fmla="*/ 52 h 52"/>
                <a:gd name="T28" fmla="*/ 47 w 91"/>
                <a:gd name="T29" fmla="*/ 52 h 52"/>
                <a:gd name="T30" fmla="*/ 81 w 91"/>
                <a:gd name="T31" fmla="*/ 48 h 52"/>
                <a:gd name="T32" fmla="*/ 81 w 91"/>
                <a:gd name="T33" fmla="*/ 47 h 52"/>
                <a:gd name="T34" fmla="*/ 91 w 91"/>
                <a:gd name="T35" fmla="*/ 3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52">
                  <a:moveTo>
                    <a:pt x="91" y="33"/>
                  </a:moveTo>
                  <a:cubicBezTo>
                    <a:pt x="91" y="26"/>
                    <a:pt x="85" y="20"/>
                    <a:pt x="79" y="18"/>
                  </a:cubicBezTo>
                  <a:cubicBezTo>
                    <a:pt x="77" y="14"/>
                    <a:pt x="73" y="10"/>
                    <a:pt x="68" y="10"/>
                  </a:cubicBezTo>
                  <a:cubicBezTo>
                    <a:pt x="68" y="10"/>
                    <a:pt x="68" y="11"/>
                    <a:pt x="67" y="11"/>
                  </a:cubicBezTo>
                  <a:cubicBezTo>
                    <a:pt x="65" y="4"/>
                    <a:pt x="58" y="0"/>
                    <a:pt x="51" y="0"/>
                  </a:cubicBezTo>
                  <a:cubicBezTo>
                    <a:pt x="49" y="0"/>
                    <a:pt x="47" y="0"/>
                    <a:pt x="45" y="1"/>
                  </a:cubicBezTo>
                  <a:cubicBezTo>
                    <a:pt x="40" y="2"/>
                    <a:pt x="37" y="6"/>
                    <a:pt x="35" y="10"/>
                  </a:cubicBezTo>
                  <a:cubicBezTo>
                    <a:pt x="33" y="6"/>
                    <a:pt x="29" y="4"/>
                    <a:pt x="25" y="4"/>
                  </a:cubicBezTo>
                  <a:cubicBezTo>
                    <a:pt x="19" y="4"/>
                    <a:pt x="14" y="8"/>
                    <a:pt x="14" y="14"/>
                  </a:cubicBezTo>
                  <a:cubicBezTo>
                    <a:pt x="14" y="15"/>
                    <a:pt x="15" y="16"/>
                    <a:pt x="15" y="17"/>
                  </a:cubicBezTo>
                  <a:cubicBezTo>
                    <a:pt x="14" y="17"/>
                    <a:pt x="14" y="17"/>
                    <a:pt x="14" y="17"/>
                  </a:cubicBezTo>
                  <a:cubicBezTo>
                    <a:pt x="6" y="17"/>
                    <a:pt x="0" y="24"/>
                    <a:pt x="0" y="32"/>
                  </a:cubicBezTo>
                  <a:cubicBezTo>
                    <a:pt x="0" y="36"/>
                    <a:pt x="2" y="40"/>
                    <a:pt x="4" y="43"/>
                  </a:cubicBezTo>
                  <a:cubicBezTo>
                    <a:pt x="8" y="48"/>
                    <a:pt x="25" y="52"/>
                    <a:pt x="45" y="52"/>
                  </a:cubicBezTo>
                  <a:cubicBezTo>
                    <a:pt x="45" y="52"/>
                    <a:pt x="46" y="52"/>
                    <a:pt x="47" y="52"/>
                  </a:cubicBezTo>
                  <a:cubicBezTo>
                    <a:pt x="61" y="52"/>
                    <a:pt x="73" y="50"/>
                    <a:pt x="81" y="48"/>
                  </a:cubicBezTo>
                  <a:cubicBezTo>
                    <a:pt x="81" y="47"/>
                    <a:pt x="81" y="47"/>
                    <a:pt x="81" y="47"/>
                  </a:cubicBezTo>
                  <a:cubicBezTo>
                    <a:pt x="87" y="45"/>
                    <a:pt x="91" y="40"/>
                    <a:pt x="91" y="33"/>
                  </a:cubicBez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îśḷíḓe"/>
            <p:cNvSpPr/>
            <p:nvPr/>
          </p:nvSpPr>
          <p:spPr bwMode="auto">
            <a:xfrm>
              <a:off x="4252913" y="1706562"/>
              <a:ext cx="750888" cy="436563"/>
            </a:xfrm>
            <a:custGeom>
              <a:avLst/>
              <a:gdLst>
                <a:gd name="T0" fmla="*/ 132 w 132"/>
                <a:gd name="T1" fmla="*/ 49 h 77"/>
                <a:gd name="T2" fmla="*/ 115 w 132"/>
                <a:gd name="T3" fmla="*/ 28 h 77"/>
                <a:gd name="T4" fmla="*/ 100 w 132"/>
                <a:gd name="T5" fmla="*/ 16 h 77"/>
                <a:gd name="T6" fmla="*/ 98 w 132"/>
                <a:gd name="T7" fmla="*/ 16 h 77"/>
                <a:gd name="T8" fmla="*/ 74 w 132"/>
                <a:gd name="T9" fmla="*/ 0 h 77"/>
                <a:gd name="T10" fmla="*/ 65 w 132"/>
                <a:gd name="T11" fmla="*/ 2 h 77"/>
                <a:gd name="T12" fmla="*/ 51 w 132"/>
                <a:gd name="T13" fmla="*/ 15 h 77"/>
                <a:gd name="T14" fmla="*/ 37 w 132"/>
                <a:gd name="T15" fmla="*/ 6 h 77"/>
                <a:gd name="T16" fmla="*/ 21 w 132"/>
                <a:gd name="T17" fmla="*/ 22 h 77"/>
                <a:gd name="T18" fmla="*/ 22 w 132"/>
                <a:gd name="T19" fmla="*/ 26 h 77"/>
                <a:gd name="T20" fmla="*/ 21 w 132"/>
                <a:gd name="T21" fmla="*/ 26 h 77"/>
                <a:gd name="T22" fmla="*/ 0 w 132"/>
                <a:gd name="T23" fmla="*/ 47 h 77"/>
                <a:gd name="T24" fmla="*/ 7 w 132"/>
                <a:gd name="T25" fmla="*/ 63 h 77"/>
                <a:gd name="T26" fmla="*/ 65 w 132"/>
                <a:gd name="T27" fmla="*/ 77 h 77"/>
                <a:gd name="T28" fmla="*/ 68 w 132"/>
                <a:gd name="T29" fmla="*/ 77 h 77"/>
                <a:gd name="T30" fmla="*/ 118 w 132"/>
                <a:gd name="T31" fmla="*/ 70 h 77"/>
                <a:gd name="T32" fmla="*/ 118 w 132"/>
                <a:gd name="T33" fmla="*/ 70 h 77"/>
                <a:gd name="T34" fmla="*/ 132 w 132"/>
                <a:gd name="T35" fmla="*/ 4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77">
                  <a:moveTo>
                    <a:pt x="132" y="49"/>
                  </a:moveTo>
                  <a:cubicBezTo>
                    <a:pt x="132" y="39"/>
                    <a:pt x="125" y="30"/>
                    <a:pt x="115" y="28"/>
                  </a:cubicBezTo>
                  <a:cubicBezTo>
                    <a:pt x="113" y="21"/>
                    <a:pt x="107" y="16"/>
                    <a:pt x="100" y="16"/>
                  </a:cubicBezTo>
                  <a:cubicBezTo>
                    <a:pt x="99" y="16"/>
                    <a:pt x="99" y="16"/>
                    <a:pt x="98" y="16"/>
                  </a:cubicBezTo>
                  <a:cubicBezTo>
                    <a:pt x="94" y="7"/>
                    <a:pt x="85" y="0"/>
                    <a:pt x="74" y="0"/>
                  </a:cubicBezTo>
                  <a:cubicBezTo>
                    <a:pt x="71" y="0"/>
                    <a:pt x="68" y="1"/>
                    <a:pt x="65" y="2"/>
                  </a:cubicBezTo>
                  <a:cubicBezTo>
                    <a:pt x="59" y="4"/>
                    <a:pt x="54" y="9"/>
                    <a:pt x="51" y="15"/>
                  </a:cubicBezTo>
                  <a:cubicBezTo>
                    <a:pt x="48" y="10"/>
                    <a:pt x="43" y="6"/>
                    <a:pt x="37" y="6"/>
                  </a:cubicBezTo>
                  <a:cubicBezTo>
                    <a:pt x="28" y="6"/>
                    <a:pt x="21" y="13"/>
                    <a:pt x="21" y="22"/>
                  </a:cubicBezTo>
                  <a:cubicBezTo>
                    <a:pt x="21" y="23"/>
                    <a:pt x="21" y="25"/>
                    <a:pt x="22" y="26"/>
                  </a:cubicBezTo>
                  <a:cubicBezTo>
                    <a:pt x="21" y="26"/>
                    <a:pt x="21" y="26"/>
                    <a:pt x="21" y="26"/>
                  </a:cubicBezTo>
                  <a:cubicBezTo>
                    <a:pt x="9" y="26"/>
                    <a:pt x="0" y="36"/>
                    <a:pt x="0" y="47"/>
                  </a:cubicBezTo>
                  <a:cubicBezTo>
                    <a:pt x="0" y="54"/>
                    <a:pt x="2" y="59"/>
                    <a:pt x="7" y="63"/>
                  </a:cubicBezTo>
                  <a:cubicBezTo>
                    <a:pt x="12" y="71"/>
                    <a:pt x="36" y="77"/>
                    <a:pt x="65" y="77"/>
                  </a:cubicBezTo>
                  <a:cubicBezTo>
                    <a:pt x="66" y="77"/>
                    <a:pt x="67" y="77"/>
                    <a:pt x="68" y="77"/>
                  </a:cubicBezTo>
                  <a:cubicBezTo>
                    <a:pt x="89" y="77"/>
                    <a:pt x="107" y="74"/>
                    <a:pt x="118" y="70"/>
                  </a:cubicBezTo>
                  <a:cubicBezTo>
                    <a:pt x="118" y="70"/>
                    <a:pt x="118" y="70"/>
                    <a:pt x="118" y="70"/>
                  </a:cubicBezTo>
                  <a:cubicBezTo>
                    <a:pt x="126" y="67"/>
                    <a:pt x="132" y="59"/>
                    <a:pt x="132" y="49"/>
                  </a:cubicBezTo>
                  <a:close/>
                </a:path>
              </a:pathLst>
            </a:custGeom>
            <a:solidFill>
              <a:srgbClr val="14B0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íṣlíḋê"/>
            <p:cNvSpPr/>
            <p:nvPr/>
          </p:nvSpPr>
          <p:spPr bwMode="auto">
            <a:xfrm>
              <a:off x="6518275" y="1757362"/>
              <a:ext cx="727075" cy="727075"/>
            </a:xfrm>
            <a:custGeom>
              <a:avLst/>
              <a:gdLst>
                <a:gd name="T0" fmla="*/ 22 w 128"/>
                <a:gd name="T1" fmla="*/ 103 h 128"/>
                <a:gd name="T2" fmla="*/ 104 w 128"/>
                <a:gd name="T3" fmla="*/ 106 h 128"/>
                <a:gd name="T4" fmla="*/ 106 w 128"/>
                <a:gd name="T5" fmla="*/ 24 h 128"/>
                <a:gd name="T6" fmla="*/ 25 w 128"/>
                <a:gd name="T7" fmla="*/ 22 h 128"/>
                <a:gd name="T8" fmla="*/ 22 w 128"/>
                <a:gd name="T9" fmla="*/ 103 h 128"/>
                <a:gd name="T10" fmla="*/ 30 w 128"/>
                <a:gd name="T11" fmla="*/ 96 h 128"/>
                <a:gd name="T12" fmla="*/ 32 w 128"/>
                <a:gd name="T13" fmla="*/ 30 h 128"/>
                <a:gd name="T14" fmla="*/ 98 w 128"/>
                <a:gd name="T15" fmla="*/ 32 h 128"/>
                <a:gd name="T16" fmla="*/ 96 w 128"/>
                <a:gd name="T17" fmla="*/ 98 h 128"/>
                <a:gd name="T18" fmla="*/ 30 w 128"/>
                <a:gd name="T19"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22" y="103"/>
                  </a:moveTo>
                  <a:cubicBezTo>
                    <a:pt x="44" y="127"/>
                    <a:pt x="80" y="128"/>
                    <a:pt x="104" y="106"/>
                  </a:cubicBezTo>
                  <a:cubicBezTo>
                    <a:pt x="127" y="84"/>
                    <a:pt x="128" y="48"/>
                    <a:pt x="106" y="24"/>
                  </a:cubicBezTo>
                  <a:cubicBezTo>
                    <a:pt x="84" y="1"/>
                    <a:pt x="48" y="0"/>
                    <a:pt x="25" y="22"/>
                  </a:cubicBezTo>
                  <a:cubicBezTo>
                    <a:pt x="1" y="44"/>
                    <a:pt x="0" y="80"/>
                    <a:pt x="22" y="103"/>
                  </a:cubicBezTo>
                  <a:close/>
                  <a:moveTo>
                    <a:pt x="30" y="96"/>
                  </a:moveTo>
                  <a:cubicBezTo>
                    <a:pt x="12" y="77"/>
                    <a:pt x="13" y="48"/>
                    <a:pt x="32" y="30"/>
                  </a:cubicBezTo>
                  <a:cubicBezTo>
                    <a:pt x="51" y="12"/>
                    <a:pt x="80" y="13"/>
                    <a:pt x="98" y="32"/>
                  </a:cubicBezTo>
                  <a:cubicBezTo>
                    <a:pt x="116" y="51"/>
                    <a:pt x="115" y="80"/>
                    <a:pt x="96" y="98"/>
                  </a:cubicBezTo>
                  <a:cubicBezTo>
                    <a:pt x="77" y="116"/>
                    <a:pt x="48" y="115"/>
                    <a:pt x="30" y="96"/>
                  </a:cubicBez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işlïdé"/>
            <p:cNvSpPr/>
            <p:nvPr/>
          </p:nvSpPr>
          <p:spPr bwMode="auto">
            <a:xfrm>
              <a:off x="5686425" y="2524125"/>
              <a:ext cx="728663" cy="722313"/>
            </a:xfrm>
            <a:custGeom>
              <a:avLst/>
              <a:gdLst>
                <a:gd name="T0" fmla="*/ 22 w 128"/>
                <a:gd name="T1" fmla="*/ 103 h 127"/>
                <a:gd name="T2" fmla="*/ 103 w 128"/>
                <a:gd name="T3" fmla="*/ 106 h 127"/>
                <a:gd name="T4" fmla="*/ 106 w 128"/>
                <a:gd name="T5" fmla="*/ 24 h 127"/>
                <a:gd name="T6" fmla="*/ 25 w 128"/>
                <a:gd name="T7" fmla="*/ 21 h 127"/>
                <a:gd name="T8" fmla="*/ 22 w 128"/>
                <a:gd name="T9" fmla="*/ 103 h 127"/>
                <a:gd name="T10" fmla="*/ 30 w 128"/>
                <a:gd name="T11" fmla="*/ 95 h 127"/>
                <a:gd name="T12" fmla="*/ 32 w 128"/>
                <a:gd name="T13" fmla="*/ 29 h 127"/>
                <a:gd name="T14" fmla="*/ 98 w 128"/>
                <a:gd name="T15" fmla="*/ 32 h 127"/>
                <a:gd name="T16" fmla="*/ 96 w 128"/>
                <a:gd name="T17" fmla="*/ 98 h 127"/>
                <a:gd name="T18" fmla="*/ 30 w 128"/>
                <a:gd name="T19" fmla="*/ 9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7">
                  <a:moveTo>
                    <a:pt x="22" y="103"/>
                  </a:moveTo>
                  <a:cubicBezTo>
                    <a:pt x="44" y="126"/>
                    <a:pt x="80" y="127"/>
                    <a:pt x="103" y="106"/>
                  </a:cubicBezTo>
                  <a:cubicBezTo>
                    <a:pt x="127" y="84"/>
                    <a:pt x="128" y="47"/>
                    <a:pt x="106" y="24"/>
                  </a:cubicBezTo>
                  <a:cubicBezTo>
                    <a:pt x="84" y="1"/>
                    <a:pt x="48" y="0"/>
                    <a:pt x="25" y="21"/>
                  </a:cubicBezTo>
                  <a:cubicBezTo>
                    <a:pt x="1" y="43"/>
                    <a:pt x="0" y="80"/>
                    <a:pt x="22" y="103"/>
                  </a:cubicBezTo>
                  <a:close/>
                  <a:moveTo>
                    <a:pt x="30" y="95"/>
                  </a:moveTo>
                  <a:cubicBezTo>
                    <a:pt x="12" y="77"/>
                    <a:pt x="13" y="47"/>
                    <a:pt x="32" y="29"/>
                  </a:cubicBezTo>
                  <a:cubicBezTo>
                    <a:pt x="51" y="12"/>
                    <a:pt x="80" y="13"/>
                    <a:pt x="98" y="32"/>
                  </a:cubicBezTo>
                  <a:cubicBezTo>
                    <a:pt x="116" y="50"/>
                    <a:pt x="115" y="80"/>
                    <a:pt x="96" y="98"/>
                  </a:cubicBezTo>
                  <a:cubicBezTo>
                    <a:pt x="77" y="115"/>
                    <a:pt x="48" y="114"/>
                    <a:pt x="30" y="95"/>
                  </a:cubicBez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íṣlïḑê"/>
            <p:cNvSpPr/>
            <p:nvPr/>
          </p:nvSpPr>
          <p:spPr bwMode="auto">
            <a:xfrm>
              <a:off x="7370763" y="2308225"/>
              <a:ext cx="569913" cy="569913"/>
            </a:xfrm>
            <a:custGeom>
              <a:avLst/>
              <a:gdLst>
                <a:gd name="T0" fmla="*/ 17 w 100"/>
                <a:gd name="T1" fmla="*/ 81 h 100"/>
                <a:gd name="T2" fmla="*/ 81 w 100"/>
                <a:gd name="T3" fmla="*/ 83 h 100"/>
                <a:gd name="T4" fmla="*/ 83 w 100"/>
                <a:gd name="T5" fmla="*/ 19 h 100"/>
                <a:gd name="T6" fmla="*/ 19 w 100"/>
                <a:gd name="T7" fmla="*/ 17 h 100"/>
                <a:gd name="T8" fmla="*/ 17 w 100"/>
                <a:gd name="T9" fmla="*/ 81 h 100"/>
                <a:gd name="T10" fmla="*/ 23 w 100"/>
                <a:gd name="T11" fmla="*/ 75 h 100"/>
                <a:gd name="T12" fmla="*/ 25 w 100"/>
                <a:gd name="T13" fmla="*/ 23 h 100"/>
                <a:gd name="T14" fmla="*/ 76 w 100"/>
                <a:gd name="T15" fmla="*/ 25 h 100"/>
                <a:gd name="T16" fmla="*/ 75 w 100"/>
                <a:gd name="T17" fmla="*/ 76 h 100"/>
                <a:gd name="T18" fmla="*/ 23 w 100"/>
                <a:gd name="T19" fmla="*/ 7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17" y="81"/>
                  </a:moveTo>
                  <a:cubicBezTo>
                    <a:pt x="34" y="99"/>
                    <a:pt x="62" y="100"/>
                    <a:pt x="81" y="83"/>
                  </a:cubicBezTo>
                  <a:cubicBezTo>
                    <a:pt x="99" y="65"/>
                    <a:pt x="100" y="37"/>
                    <a:pt x="83" y="19"/>
                  </a:cubicBezTo>
                  <a:cubicBezTo>
                    <a:pt x="66" y="1"/>
                    <a:pt x="37" y="0"/>
                    <a:pt x="19" y="17"/>
                  </a:cubicBezTo>
                  <a:cubicBezTo>
                    <a:pt x="1" y="34"/>
                    <a:pt x="0" y="62"/>
                    <a:pt x="17" y="81"/>
                  </a:cubicBezTo>
                  <a:close/>
                  <a:moveTo>
                    <a:pt x="23" y="75"/>
                  </a:moveTo>
                  <a:cubicBezTo>
                    <a:pt x="9" y="60"/>
                    <a:pt x="10" y="37"/>
                    <a:pt x="25" y="23"/>
                  </a:cubicBezTo>
                  <a:cubicBezTo>
                    <a:pt x="39" y="9"/>
                    <a:pt x="62" y="10"/>
                    <a:pt x="76" y="25"/>
                  </a:cubicBezTo>
                  <a:cubicBezTo>
                    <a:pt x="90" y="39"/>
                    <a:pt x="89" y="62"/>
                    <a:pt x="75" y="76"/>
                  </a:cubicBezTo>
                  <a:cubicBezTo>
                    <a:pt x="60" y="90"/>
                    <a:pt x="37" y="89"/>
                    <a:pt x="23" y="75"/>
                  </a:cubicBez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işḷïḓè"/>
            <p:cNvSpPr/>
            <p:nvPr/>
          </p:nvSpPr>
          <p:spPr bwMode="auto">
            <a:xfrm>
              <a:off x="3819525" y="2570162"/>
              <a:ext cx="1770063" cy="1763713"/>
            </a:xfrm>
            <a:prstGeom prst="ellipse">
              <a:avLst/>
            </a:pr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îś1îḋe"/>
            <p:cNvSpPr/>
            <p:nvPr/>
          </p:nvSpPr>
          <p:spPr bwMode="auto">
            <a:xfrm>
              <a:off x="6489700" y="1746250"/>
              <a:ext cx="728663" cy="727075"/>
            </a:xfrm>
            <a:custGeom>
              <a:avLst/>
              <a:gdLst>
                <a:gd name="T0" fmla="*/ 22 w 128"/>
                <a:gd name="T1" fmla="*/ 103 h 128"/>
                <a:gd name="T2" fmla="*/ 104 w 128"/>
                <a:gd name="T3" fmla="*/ 106 h 128"/>
                <a:gd name="T4" fmla="*/ 106 w 128"/>
                <a:gd name="T5" fmla="*/ 24 h 128"/>
                <a:gd name="T6" fmla="*/ 25 w 128"/>
                <a:gd name="T7" fmla="*/ 22 h 128"/>
                <a:gd name="T8" fmla="*/ 22 w 128"/>
                <a:gd name="T9" fmla="*/ 103 h 128"/>
                <a:gd name="T10" fmla="*/ 30 w 128"/>
                <a:gd name="T11" fmla="*/ 96 h 128"/>
                <a:gd name="T12" fmla="*/ 32 w 128"/>
                <a:gd name="T13" fmla="*/ 30 h 128"/>
                <a:gd name="T14" fmla="*/ 98 w 128"/>
                <a:gd name="T15" fmla="*/ 32 h 128"/>
                <a:gd name="T16" fmla="*/ 96 w 128"/>
                <a:gd name="T17" fmla="*/ 98 h 128"/>
                <a:gd name="T18" fmla="*/ 30 w 128"/>
                <a:gd name="T19"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22" y="103"/>
                  </a:moveTo>
                  <a:cubicBezTo>
                    <a:pt x="44" y="126"/>
                    <a:pt x="80" y="128"/>
                    <a:pt x="104" y="106"/>
                  </a:cubicBezTo>
                  <a:cubicBezTo>
                    <a:pt x="127" y="84"/>
                    <a:pt x="128" y="48"/>
                    <a:pt x="106" y="24"/>
                  </a:cubicBezTo>
                  <a:cubicBezTo>
                    <a:pt x="84" y="1"/>
                    <a:pt x="48" y="0"/>
                    <a:pt x="25" y="22"/>
                  </a:cubicBezTo>
                  <a:cubicBezTo>
                    <a:pt x="2" y="44"/>
                    <a:pt x="0" y="80"/>
                    <a:pt x="22" y="103"/>
                  </a:cubicBezTo>
                  <a:close/>
                  <a:moveTo>
                    <a:pt x="30" y="96"/>
                  </a:moveTo>
                  <a:cubicBezTo>
                    <a:pt x="13" y="77"/>
                    <a:pt x="13" y="47"/>
                    <a:pt x="32" y="30"/>
                  </a:cubicBezTo>
                  <a:cubicBezTo>
                    <a:pt x="51" y="12"/>
                    <a:pt x="81" y="13"/>
                    <a:pt x="98" y="32"/>
                  </a:cubicBezTo>
                  <a:cubicBezTo>
                    <a:pt x="116" y="51"/>
                    <a:pt x="115" y="80"/>
                    <a:pt x="96" y="98"/>
                  </a:cubicBezTo>
                  <a:cubicBezTo>
                    <a:pt x="77" y="115"/>
                    <a:pt x="48" y="115"/>
                    <a:pt x="30" y="96"/>
                  </a:cubicBezTo>
                  <a:close/>
                </a:path>
              </a:pathLst>
            </a:custGeom>
            <a:solidFill>
              <a:srgbClr val="264C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ïś1iďè"/>
            <p:cNvSpPr/>
            <p:nvPr/>
          </p:nvSpPr>
          <p:spPr bwMode="auto">
            <a:xfrm>
              <a:off x="6807200" y="2058987"/>
              <a:ext cx="96838" cy="96838"/>
            </a:xfrm>
            <a:custGeom>
              <a:avLst/>
              <a:gdLst>
                <a:gd name="T0" fmla="*/ 3 w 17"/>
                <a:gd name="T1" fmla="*/ 14 h 17"/>
                <a:gd name="T2" fmla="*/ 13 w 17"/>
                <a:gd name="T3" fmla="*/ 14 h 17"/>
                <a:gd name="T4" fmla="*/ 14 w 17"/>
                <a:gd name="T5" fmla="*/ 4 h 17"/>
                <a:gd name="T6" fmla="*/ 3 w 17"/>
                <a:gd name="T7" fmla="*/ 3 h 17"/>
                <a:gd name="T8" fmla="*/ 3 w 17"/>
                <a:gd name="T9" fmla="*/ 14 h 17"/>
              </a:gdLst>
              <a:ahLst/>
              <a:cxnLst>
                <a:cxn ang="0">
                  <a:pos x="T0" y="T1"/>
                </a:cxn>
                <a:cxn ang="0">
                  <a:pos x="T2" y="T3"/>
                </a:cxn>
                <a:cxn ang="0">
                  <a:pos x="T4" y="T5"/>
                </a:cxn>
                <a:cxn ang="0">
                  <a:pos x="T6" y="T7"/>
                </a:cxn>
                <a:cxn ang="0">
                  <a:pos x="T8" y="T9"/>
                </a:cxn>
              </a:cxnLst>
              <a:rect l="0" t="0" r="r" b="b"/>
              <a:pathLst>
                <a:path w="17" h="17">
                  <a:moveTo>
                    <a:pt x="3" y="14"/>
                  </a:moveTo>
                  <a:cubicBezTo>
                    <a:pt x="6" y="17"/>
                    <a:pt x="10" y="17"/>
                    <a:pt x="13" y="14"/>
                  </a:cubicBezTo>
                  <a:cubicBezTo>
                    <a:pt x="16" y="11"/>
                    <a:pt x="17" y="7"/>
                    <a:pt x="14" y="4"/>
                  </a:cubicBezTo>
                  <a:cubicBezTo>
                    <a:pt x="11" y="1"/>
                    <a:pt x="6" y="0"/>
                    <a:pt x="3" y="3"/>
                  </a:cubicBezTo>
                  <a:cubicBezTo>
                    <a:pt x="0" y="6"/>
                    <a:pt x="0" y="11"/>
                    <a:pt x="3" y="14"/>
                  </a:cubicBezTo>
                  <a:close/>
                </a:path>
              </a:pathLst>
            </a:custGeom>
            <a:solidFill>
              <a:srgbClr val="264C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ïṡḻíḓé"/>
            <p:cNvSpPr/>
            <p:nvPr/>
          </p:nvSpPr>
          <p:spPr bwMode="auto">
            <a:xfrm>
              <a:off x="5664200" y="2524125"/>
              <a:ext cx="722313" cy="722313"/>
            </a:xfrm>
            <a:custGeom>
              <a:avLst/>
              <a:gdLst>
                <a:gd name="T0" fmla="*/ 22 w 127"/>
                <a:gd name="T1" fmla="*/ 103 h 127"/>
                <a:gd name="T2" fmla="*/ 103 w 127"/>
                <a:gd name="T3" fmla="*/ 106 h 127"/>
                <a:gd name="T4" fmla="*/ 106 w 127"/>
                <a:gd name="T5" fmla="*/ 24 h 127"/>
                <a:gd name="T6" fmla="*/ 24 w 127"/>
                <a:gd name="T7" fmla="*/ 21 h 127"/>
                <a:gd name="T8" fmla="*/ 22 w 127"/>
                <a:gd name="T9" fmla="*/ 103 h 127"/>
                <a:gd name="T10" fmla="*/ 30 w 127"/>
                <a:gd name="T11" fmla="*/ 95 h 127"/>
                <a:gd name="T12" fmla="*/ 32 w 127"/>
                <a:gd name="T13" fmla="*/ 29 h 127"/>
                <a:gd name="T14" fmla="*/ 98 w 127"/>
                <a:gd name="T15" fmla="*/ 32 h 127"/>
                <a:gd name="T16" fmla="*/ 96 w 127"/>
                <a:gd name="T17" fmla="*/ 98 h 127"/>
                <a:gd name="T18" fmla="*/ 30 w 127"/>
                <a:gd name="T19" fmla="*/ 9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7">
                  <a:moveTo>
                    <a:pt x="22" y="103"/>
                  </a:moveTo>
                  <a:cubicBezTo>
                    <a:pt x="43" y="126"/>
                    <a:pt x="80" y="127"/>
                    <a:pt x="103" y="106"/>
                  </a:cubicBezTo>
                  <a:cubicBezTo>
                    <a:pt x="126" y="84"/>
                    <a:pt x="127" y="47"/>
                    <a:pt x="106" y="24"/>
                  </a:cubicBezTo>
                  <a:cubicBezTo>
                    <a:pt x="84" y="1"/>
                    <a:pt x="47" y="0"/>
                    <a:pt x="24" y="21"/>
                  </a:cubicBezTo>
                  <a:cubicBezTo>
                    <a:pt x="1" y="43"/>
                    <a:pt x="0" y="80"/>
                    <a:pt x="22" y="103"/>
                  </a:cubicBezTo>
                  <a:close/>
                  <a:moveTo>
                    <a:pt x="30" y="95"/>
                  </a:moveTo>
                  <a:cubicBezTo>
                    <a:pt x="12" y="77"/>
                    <a:pt x="13" y="47"/>
                    <a:pt x="32" y="29"/>
                  </a:cubicBezTo>
                  <a:cubicBezTo>
                    <a:pt x="50" y="12"/>
                    <a:pt x="80" y="13"/>
                    <a:pt x="98" y="32"/>
                  </a:cubicBezTo>
                  <a:cubicBezTo>
                    <a:pt x="115" y="50"/>
                    <a:pt x="114" y="80"/>
                    <a:pt x="96" y="98"/>
                  </a:cubicBezTo>
                  <a:cubicBezTo>
                    <a:pt x="77" y="115"/>
                    <a:pt x="47" y="114"/>
                    <a:pt x="30" y="95"/>
                  </a:cubicBezTo>
                  <a:close/>
                </a:path>
              </a:pathLst>
            </a:custGeom>
            <a:solidFill>
              <a:srgbClr val="264C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ïš1ïḑé"/>
            <p:cNvSpPr/>
            <p:nvPr/>
          </p:nvSpPr>
          <p:spPr bwMode="auto">
            <a:xfrm>
              <a:off x="5976938" y="2836862"/>
              <a:ext cx="96838" cy="96838"/>
            </a:xfrm>
            <a:custGeom>
              <a:avLst/>
              <a:gdLst>
                <a:gd name="T0" fmla="*/ 3 w 17"/>
                <a:gd name="T1" fmla="*/ 14 h 17"/>
                <a:gd name="T2" fmla="*/ 14 w 17"/>
                <a:gd name="T3" fmla="*/ 14 h 17"/>
                <a:gd name="T4" fmla="*/ 14 w 17"/>
                <a:gd name="T5" fmla="*/ 3 h 17"/>
                <a:gd name="T6" fmla="*/ 3 w 17"/>
                <a:gd name="T7" fmla="*/ 3 h 17"/>
                <a:gd name="T8" fmla="*/ 3 w 17"/>
                <a:gd name="T9" fmla="*/ 14 h 17"/>
              </a:gdLst>
              <a:ahLst/>
              <a:cxnLst>
                <a:cxn ang="0">
                  <a:pos x="T0" y="T1"/>
                </a:cxn>
                <a:cxn ang="0">
                  <a:pos x="T2" y="T3"/>
                </a:cxn>
                <a:cxn ang="0">
                  <a:pos x="T4" y="T5"/>
                </a:cxn>
                <a:cxn ang="0">
                  <a:pos x="T6" y="T7"/>
                </a:cxn>
                <a:cxn ang="0">
                  <a:pos x="T8" y="T9"/>
                </a:cxn>
              </a:cxnLst>
              <a:rect l="0" t="0" r="r" b="b"/>
              <a:pathLst>
                <a:path w="17" h="17">
                  <a:moveTo>
                    <a:pt x="3" y="14"/>
                  </a:moveTo>
                  <a:cubicBezTo>
                    <a:pt x="6" y="17"/>
                    <a:pt x="11" y="17"/>
                    <a:pt x="14" y="14"/>
                  </a:cubicBezTo>
                  <a:cubicBezTo>
                    <a:pt x="17" y="11"/>
                    <a:pt x="17" y="6"/>
                    <a:pt x="14" y="3"/>
                  </a:cubicBezTo>
                  <a:cubicBezTo>
                    <a:pt x="11" y="0"/>
                    <a:pt x="6" y="0"/>
                    <a:pt x="3" y="3"/>
                  </a:cubicBezTo>
                  <a:cubicBezTo>
                    <a:pt x="0" y="6"/>
                    <a:pt x="0" y="11"/>
                    <a:pt x="3" y="14"/>
                  </a:cubicBezTo>
                  <a:close/>
                </a:path>
              </a:pathLst>
            </a:custGeom>
            <a:solidFill>
              <a:srgbClr val="264C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îşḷïḋê"/>
            <p:cNvSpPr/>
            <p:nvPr/>
          </p:nvSpPr>
          <p:spPr bwMode="auto">
            <a:xfrm>
              <a:off x="6022975" y="1887537"/>
              <a:ext cx="187325" cy="131763"/>
            </a:xfrm>
            <a:custGeom>
              <a:avLst/>
              <a:gdLst>
                <a:gd name="T0" fmla="*/ 1 w 33"/>
                <a:gd name="T1" fmla="*/ 19 h 23"/>
                <a:gd name="T2" fmla="*/ 3 w 33"/>
                <a:gd name="T3" fmla="*/ 13 h 23"/>
                <a:gd name="T4" fmla="*/ 31 w 33"/>
                <a:gd name="T5" fmla="*/ 0 h 23"/>
                <a:gd name="T6" fmla="*/ 31 w 33"/>
                <a:gd name="T7" fmla="*/ 0 h 23"/>
                <a:gd name="T8" fmla="*/ 33 w 33"/>
                <a:gd name="T9" fmla="*/ 6 h 23"/>
                <a:gd name="T10" fmla="*/ 33 w 33"/>
                <a:gd name="T11" fmla="*/ 6 h 23"/>
                <a:gd name="T12" fmla="*/ 8 w 33"/>
                <a:gd name="T13" fmla="*/ 21 h 23"/>
                <a:gd name="T14" fmla="*/ 7 w 33"/>
                <a:gd name="T15" fmla="*/ 21 h 23"/>
                <a:gd name="T16" fmla="*/ 1 w 33"/>
                <a:gd name="T17"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3">
                  <a:moveTo>
                    <a:pt x="1" y="19"/>
                  </a:moveTo>
                  <a:cubicBezTo>
                    <a:pt x="0" y="17"/>
                    <a:pt x="1" y="15"/>
                    <a:pt x="3" y="13"/>
                  </a:cubicBezTo>
                  <a:cubicBezTo>
                    <a:pt x="31" y="0"/>
                    <a:pt x="31" y="0"/>
                    <a:pt x="31" y="0"/>
                  </a:cubicBezTo>
                  <a:cubicBezTo>
                    <a:pt x="31" y="0"/>
                    <a:pt x="31" y="0"/>
                    <a:pt x="31" y="0"/>
                  </a:cubicBezTo>
                  <a:cubicBezTo>
                    <a:pt x="33" y="6"/>
                    <a:pt x="33" y="6"/>
                    <a:pt x="33" y="6"/>
                  </a:cubicBezTo>
                  <a:cubicBezTo>
                    <a:pt x="33" y="6"/>
                    <a:pt x="33" y="6"/>
                    <a:pt x="33" y="6"/>
                  </a:cubicBezTo>
                  <a:cubicBezTo>
                    <a:pt x="8" y="21"/>
                    <a:pt x="8" y="21"/>
                    <a:pt x="8" y="21"/>
                  </a:cubicBezTo>
                  <a:cubicBezTo>
                    <a:pt x="7" y="21"/>
                    <a:pt x="7" y="21"/>
                    <a:pt x="7" y="21"/>
                  </a:cubicBezTo>
                  <a:cubicBezTo>
                    <a:pt x="5" y="23"/>
                    <a:pt x="3" y="22"/>
                    <a:pt x="1" y="19"/>
                  </a:cubicBez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íṥḷïḓe"/>
            <p:cNvSpPr/>
            <p:nvPr/>
          </p:nvSpPr>
          <p:spPr bwMode="auto">
            <a:xfrm>
              <a:off x="6010275" y="2019300"/>
              <a:ext cx="547688" cy="881063"/>
            </a:xfrm>
            <a:custGeom>
              <a:avLst/>
              <a:gdLst>
                <a:gd name="T0" fmla="*/ 1 w 96"/>
                <a:gd name="T1" fmla="*/ 151 h 155"/>
                <a:gd name="T2" fmla="*/ 1 w 96"/>
                <a:gd name="T3" fmla="*/ 151 h 155"/>
                <a:gd name="T4" fmla="*/ 43 w 96"/>
                <a:gd name="T5" fmla="*/ 93 h 155"/>
                <a:gd name="T6" fmla="*/ 30 w 96"/>
                <a:gd name="T7" fmla="*/ 81 h 155"/>
                <a:gd name="T8" fmla="*/ 20 w 96"/>
                <a:gd name="T9" fmla="*/ 74 h 155"/>
                <a:gd name="T10" fmla="*/ 15 w 96"/>
                <a:gd name="T11" fmla="*/ 71 h 155"/>
                <a:gd name="T12" fmla="*/ 22 w 96"/>
                <a:gd name="T13" fmla="*/ 65 h 155"/>
                <a:gd name="T14" fmla="*/ 25 w 96"/>
                <a:gd name="T15" fmla="*/ 68 h 155"/>
                <a:gd name="T16" fmla="*/ 34 w 96"/>
                <a:gd name="T17" fmla="*/ 76 h 155"/>
                <a:gd name="T18" fmla="*/ 55 w 96"/>
                <a:gd name="T19" fmla="*/ 88 h 155"/>
                <a:gd name="T20" fmla="*/ 56 w 96"/>
                <a:gd name="T21" fmla="*/ 89 h 155"/>
                <a:gd name="T22" fmla="*/ 57 w 96"/>
                <a:gd name="T23" fmla="*/ 96 h 155"/>
                <a:gd name="T24" fmla="*/ 56 w 96"/>
                <a:gd name="T25" fmla="*/ 97 h 155"/>
                <a:gd name="T26" fmla="*/ 15 w 96"/>
                <a:gd name="T27" fmla="*/ 142 h 155"/>
                <a:gd name="T28" fmla="*/ 83 w 96"/>
                <a:gd name="T29" fmla="*/ 103 h 155"/>
                <a:gd name="T30" fmla="*/ 80 w 96"/>
                <a:gd name="T31" fmla="*/ 57 h 155"/>
                <a:gd name="T32" fmla="*/ 78 w 96"/>
                <a:gd name="T33" fmla="*/ 32 h 155"/>
                <a:gd name="T34" fmla="*/ 73 w 96"/>
                <a:gd name="T35" fmla="*/ 8 h 155"/>
                <a:gd name="T36" fmla="*/ 73 w 96"/>
                <a:gd name="T37" fmla="*/ 6 h 155"/>
                <a:gd name="T38" fmla="*/ 80 w 96"/>
                <a:gd name="T39" fmla="*/ 0 h 155"/>
                <a:gd name="T40" fmla="*/ 86 w 96"/>
                <a:gd name="T41" fmla="*/ 7 h 155"/>
                <a:gd name="T42" fmla="*/ 86 w 96"/>
                <a:gd name="T43" fmla="*/ 32 h 155"/>
                <a:gd name="T44" fmla="*/ 88 w 96"/>
                <a:gd name="T45" fmla="*/ 56 h 155"/>
                <a:gd name="T46" fmla="*/ 95 w 96"/>
                <a:gd name="T47" fmla="*/ 106 h 155"/>
                <a:gd name="T48" fmla="*/ 92 w 96"/>
                <a:gd name="T49" fmla="*/ 112 h 155"/>
                <a:gd name="T50" fmla="*/ 92 w 96"/>
                <a:gd name="T51" fmla="*/ 112 h 155"/>
                <a:gd name="T52" fmla="*/ 4 w 96"/>
                <a:gd name="T53" fmla="*/ 155 h 155"/>
                <a:gd name="T54" fmla="*/ 1 w 96"/>
                <a:gd name="T55" fmla="*/ 154 h 155"/>
                <a:gd name="T56" fmla="*/ 1 w 96"/>
                <a:gd name="T57" fmla="*/ 15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155">
                  <a:moveTo>
                    <a:pt x="1" y="151"/>
                  </a:moveTo>
                  <a:cubicBezTo>
                    <a:pt x="1" y="151"/>
                    <a:pt x="1" y="151"/>
                    <a:pt x="1" y="151"/>
                  </a:cubicBezTo>
                  <a:cubicBezTo>
                    <a:pt x="43" y="93"/>
                    <a:pt x="43" y="93"/>
                    <a:pt x="43" y="93"/>
                  </a:cubicBezTo>
                  <a:cubicBezTo>
                    <a:pt x="39" y="89"/>
                    <a:pt x="35" y="85"/>
                    <a:pt x="30" y="81"/>
                  </a:cubicBezTo>
                  <a:cubicBezTo>
                    <a:pt x="27" y="79"/>
                    <a:pt x="24" y="76"/>
                    <a:pt x="20" y="74"/>
                  </a:cubicBezTo>
                  <a:cubicBezTo>
                    <a:pt x="19" y="73"/>
                    <a:pt x="17" y="72"/>
                    <a:pt x="15" y="71"/>
                  </a:cubicBezTo>
                  <a:cubicBezTo>
                    <a:pt x="22" y="65"/>
                    <a:pt x="22" y="65"/>
                    <a:pt x="22" y="65"/>
                  </a:cubicBezTo>
                  <a:cubicBezTo>
                    <a:pt x="23" y="66"/>
                    <a:pt x="24" y="67"/>
                    <a:pt x="25" y="68"/>
                  </a:cubicBezTo>
                  <a:cubicBezTo>
                    <a:pt x="28" y="71"/>
                    <a:pt x="31" y="73"/>
                    <a:pt x="34" y="76"/>
                  </a:cubicBezTo>
                  <a:cubicBezTo>
                    <a:pt x="41" y="80"/>
                    <a:pt x="48" y="85"/>
                    <a:pt x="55" y="88"/>
                  </a:cubicBezTo>
                  <a:cubicBezTo>
                    <a:pt x="56" y="88"/>
                    <a:pt x="56" y="89"/>
                    <a:pt x="56" y="89"/>
                  </a:cubicBezTo>
                  <a:cubicBezTo>
                    <a:pt x="59" y="91"/>
                    <a:pt x="59" y="94"/>
                    <a:pt x="57" y="96"/>
                  </a:cubicBezTo>
                  <a:cubicBezTo>
                    <a:pt x="56" y="97"/>
                    <a:pt x="56" y="97"/>
                    <a:pt x="56" y="97"/>
                  </a:cubicBezTo>
                  <a:cubicBezTo>
                    <a:pt x="15" y="142"/>
                    <a:pt x="15" y="142"/>
                    <a:pt x="15" y="142"/>
                  </a:cubicBezTo>
                  <a:cubicBezTo>
                    <a:pt x="83" y="103"/>
                    <a:pt x="83" y="103"/>
                    <a:pt x="83" y="103"/>
                  </a:cubicBezTo>
                  <a:cubicBezTo>
                    <a:pt x="83" y="87"/>
                    <a:pt x="82" y="72"/>
                    <a:pt x="80" y="57"/>
                  </a:cubicBezTo>
                  <a:cubicBezTo>
                    <a:pt x="80" y="49"/>
                    <a:pt x="79" y="41"/>
                    <a:pt x="78" y="32"/>
                  </a:cubicBezTo>
                  <a:cubicBezTo>
                    <a:pt x="76" y="24"/>
                    <a:pt x="75" y="16"/>
                    <a:pt x="73" y="8"/>
                  </a:cubicBezTo>
                  <a:cubicBezTo>
                    <a:pt x="73" y="7"/>
                    <a:pt x="73" y="7"/>
                    <a:pt x="73" y="6"/>
                  </a:cubicBezTo>
                  <a:cubicBezTo>
                    <a:pt x="73" y="3"/>
                    <a:pt x="76" y="0"/>
                    <a:pt x="80" y="0"/>
                  </a:cubicBezTo>
                  <a:cubicBezTo>
                    <a:pt x="83" y="0"/>
                    <a:pt x="86" y="3"/>
                    <a:pt x="86" y="7"/>
                  </a:cubicBezTo>
                  <a:cubicBezTo>
                    <a:pt x="86" y="15"/>
                    <a:pt x="86" y="23"/>
                    <a:pt x="86" y="32"/>
                  </a:cubicBezTo>
                  <a:cubicBezTo>
                    <a:pt x="87" y="40"/>
                    <a:pt x="87" y="48"/>
                    <a:pt x="88" y="56"/>
                  </a:cubicBezTo>
                  <a:cubicBezTo>
                    <a:pt x="89" y="73"/>
                    <a:pt x="91" y="89"/>
                    <a:pt x="95" y="106"/>
                  </a:cubicBezTo>
                  <a:cubicBezTo>
                    <a:pt x="96" y="108"/>
                    <a:pt x="94" y="111"/>
                    <a:pt x="92" y="112"/>
                  </a:cubicBezTo>
                  <a:cubicBezTo>
                    <a:pt x="92" y="112"/>
                    <a:pt x="92" y="112"/>
                    <a:pt x="92" y="112"/>
                  </a:cubicBezTo>
                  <a:cubicBezTo>
                    <a:pt x="4" y="155"/>
                    <a:pt x="4" y="155"/>
                    <a:pt x="4" y="155"/>
                  </a:cubicBezTo>
                  <a:cubicBezTo>
                    <a:pt x="3" y="155"/>
                    <a:pt x="2" y="155"/>
                    <a:pt x="1" y="154"/>
                  </a:cubicBezTo>
                  <a:cubicBezTo>
                    <a:pt x="0" y="154"/>
                    <a:pt x="0" y="152"/>
                    <a:pt x="1" y="151"/>
                  </a:cubicBezTo>
                  <a:close/>
                </a:path>
              </a:pathLst>
            </a:custGeom>
            <a:solidFill>
              <a:srgbClr val="27AA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ïṩḷiďê"/>
            <p:cNvSpPr/>
            <p:nvPr/>
          </p:nvSpPr>
          <p:spPr bwMode="auto">
            <a:xfrm>
              <a:off x="6199188" y="1870075"/>
              <a:ext cx="671513" cy="257175"/>
            </a:xfrm>
            <a:custGeom>
              <a:avLst/>
              <a:gdLst>
                <a:gd name="T0" fmla="*/ 0 w 118"/>
                <a:gd name="T1" fmla="*/ 3 h 45"/>
                <a:gd name="T2" fmla="*/ 1 w 118"/>
                <a:gd name="T3" fmla="*/ 2 h 45"/>
                <a:gd name="T4" fmla="*/ 23 w 118"/>
                <a:gd name="T5" fmla="*/ 0 h 45"/>
                <a:gd name="T6" fmla="*/ 24 w 118"/>
                <a:gd name="T7" fmla="*/ 0 h 45"/>
                <a:gd name="T8" fmla="*/ 25 w 118"/>
                <a:gd name="T9" fmla="*/ 0 h 45"/>
                <a:gd name="T10" fmla="*/ 51 w 118"/>
                <a:gd name="T11" fmla="*/ 10 h 45"/>
                <a:gd name="T12" fmla="*/ 55 w 118"/>
                <a:gd name="T13" fmla="*/ 11 h 45"/>
                <a:gd name="T14" fmla="*/ 54 w 118"/>
                <a:gd name="T15" fmla="*/ 15 h 45"/>
                <a:gd name="T16" fmla="*/ 51 w 118"/>
                <a:gd name="T17" fmla="*/ 25 h 45"/>
                <a:gd name="T18" fmla="*/ 116 w 118"/>
                <a:gd name="T19" fmla="*/ 39 h 45"/>
                <a:gd name="T20" fmla="*/ 118 w 118"/>
                <a:gd name="T21" fmla="*/ 42 h 45"/>
                <a:gd name="T22" fmla="*/ 115 w 118"/>
                <a:gd name="T23" fmla="*/ 44 h 45"/>
                <a:gd name="T24" fmla="*/ 45 w 118"/>
                <a:gd name="T25" fmla="*/ 32 h 45"/>
                <a:gd name="T26" fmla="*/ 40 w 118"/>
                <a:gd name="T27" fmla="*/ 31 h 45"/>
                <a:gd name="T28" fmla="*/ 41 w 118"/>
                <a:gd name="T29" fmla="*/ 27 h 45"/>
                <a:gd name="T30" fmla="*/ 44 w 118"/>
                <a:gd name="T31" fmla="*/ 17 h 45"/>
                <a:gd name="T32" fmla="*/ 23 w 118"/>
                <a:gd name="T33" fmla="*/ 9 h 45"/>
                <a:gd name="T34" fmla="*/ 2 w 118"/>
                <a:gd name="T35" fmla="*/ 9 h 45"/>
                <a:gd name="T36" fmla="*/ 0 w 118"/>
                <a:gd name="T3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45">
                  <a:moveTo>
                    <a:pt x="0" y="3"/>
                  </a:moveTo>
                  <a:cubicBezTo>
                    <a:pt x="1" y="2"/>
                    <a:pt x="1" y="2"/>
                    <a:pt x="1" y="2"/>
                  </a:cubicBezTo>
                  <a:cubicBezTo>
                    <a:pt x="23" y="0"/>
                    <a:pt x="23" y="0"/>
                    <a:pt x="23" y="0"/>
                  </a:cubicBezTo>
                  <a:cubicBezTo>
                    <a:pt x="24" y="0"/>
                    <a:pt x="24" y="0"/>
                    <a:pt x="24" y="0"/>
                  </a:cubicBezTo>
                  <a:cubicBezTo>
                    <a:pt x="25" y="0"/>
                    <a:pt x="25" y="0"/>
                    <a:pt x="25" y="0"/>
                  </a:cubicBezTo>
                  <a:cubicBezTo>
                    <a:pt x="51" y="10"/>
                    <a:pt x="51" y="10"/>
                    <a:pt x="51" y="10"/>
                  </a:cubicBezTo>
                  <a:cubicBezTo>
                    <a:pt x="55" y="11"/>
                    <a:pt x="55" y="11"/>
                    <a:pt x="55" y="11"/>
                  </a:cubicBezTo>
                  <a:cubicBezTo>
                    <a:pt x="54" y="15"/>
                    <a:pt x="54" y="15"/>
                    <a:pt x="54" y="15"/>
                  </a:cubicBezTo>
                  <a:cubicBezTo>
                    <a:pt x="51" y="25"/>
                    <a:pt x="51" y="25"/>
                    <a:pt x="51" y="25"/>
                  </a:cubicBezTo>
                  <a:cubicBezTo>
                    <a:pt x="116" y="39"/>
                    <a:pt x="116" y="39"/>
                    <a:pt x="116" y="39"/>
                  </a:cubicBezTo>
                  <a:cubicBezTo>
                    <a:pt x="117" y="40"/>
                    <a:pt x="118" y="41"/>
                    <a:pt x="118" y="42"/>
                  </a:cubicBezTo>
                  <a:cubicBezTo>
                    <a:pt x="117" y="44"/>
                    <a:pt x="116" y="45"/>
                    <a:pt x="115" y="44"/>
                  </a:cubicBezTo>
                  <a:cubicBezTo>
                    <a:pt x="45" y="32"/>
                    <a:pt x="45" y="32"/>
                    <a:pt x="45" y="32"/>
                  </a:cubicBezTo>
                  <a:cubicBezTo>
                    <a:pt x="40" y="31"/>
                    <a:pt x="40" y="31"/>
                    <a:pt x="40" y="31"/>
                  </a:cubicBezTo>
                  <a:cubicBezTo>
                    <a:pt x="41" y="27"/>
                    <a:pt x="41" y="27"/>
                    <a:pt x="41" y="27"/>
                  </a:cubicBezTo>
                  <a:cubicBezTo>
                    <a:pt x="44" y="17"/>
                    <a:pt x="44" y="17"/>
                    <a:pt x="44" y="17"/>
                  </a:cubicBezTo>
                  <a:cubicBezTo>
                    <a:pt x="23" y="9"/>
                    <a:pt x="23" y="9"/>
                    <a:pt x="23" y="9"/>
                  </a:cubicBezTo>
                  <a:cubicBezTo>
                    <a:pt x="2" y="9"/>
                    <a:pt x="2" y="9"/>
                    <a:pt x="2" y="9"/>
                  </a:cubicBezTo>
                  <a:cubicBezTo>
                    <a:pt x="0" y="3"/>
                    <a:pt x="0" y="3"/>
                    <a:pt x="0" y="3"/>
                  </a:cubicBezTo>
                  <a:close/>
                </a:path>
              </a:pathLst>
            </a:custGeom>
            <a:solidFill>
              <a:srgbClr val="27AA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íśļïde"/>
            <p:cNvSpPr/>
            <p:nvPr/>
          </p:nvSpPr>
          <p:spPr bwMode="auto">
            <a:xfrm>
              <a:off x="5983288" y="2332037"/>
              <a:ext cx="227013" cy="130175"/>
            </a:xfrm>
            <a:custGeom>
              <a:avLst/>
              <a:gdLst>
                <a:gd name="T0" fmla="*/ 143 w 143"/>
                <a:gd name="T1" fmla="*/ 3 h 82"/>
                <a:gd name="T2" fmla="*/ 35 w 143"/>
                <a:gd name="T3" fmla="*/ 82 h 82"/>
                <a:gd name="T4" fmla="*/ 0 w 143"/>
                <a:gd name="T5" fmla="*/ 64 h 82"/>
                <a:gd name="T6" fmla="*/ 82 w 143"/>
                <a:gd name="T7" fmla="*/ 14 h 82"/>
                <a:gd name="T8" fmla="*/ 139 w 143"/>
                <a:gd name="T9" fmla="*/ 0 h 82"/>
                <a:gd name="T10" fmla="*/ 143 w 143"/>
                <a:gd name="T11" fmla="*/ 3 h 82"/>
              </a:gdLst>
              <a:ahLst/>
              <a:cxnLst>
                <a:cxn ang="0">
                  <a:pos x="T0" y="T1"/>
                </a:cxn>
                <a:cxn ang="0">
                  <a:pos x="T2" y="T3"/>
                </a:cxn>
                <a:cxn ang="0">
                  <a:pos x="T4" y="T5"/>
                </a:cxn>
                <a:cxn ang="0">
                  <a:pos x="T6" y="T7"/>
                </a:cxn>
                <a:cxn ang="0">
                  <a:pos x="T8" y="T9"/>
                </a:cxn>
                <a:cxn ang="0">
                  <a:pos x="T10" y="T11"/>
                </a:cxn>
              </a:cxnLst>
              <a:rect l="0" t="0" r="r" b="b"/>
              <a:pathLst>
                <a:path w="143" h="82">
                  <a:moveTo>
                    <a:pt x="143" y="3"/>
                  </a:moveTo>
                  <a:lnTo>
                    <a:pt x="35" y="82"/>
                  </a:lnTo>
                  <a:lnTo>
                    <a:pt x="0" y="64"/>
                  </a:lnTo>
                  <a:lnTo>
                    <a:pt x="82" y="14"/>
                  </a:lnTo>
                  <a:lnTo>
                    <a:pt x="139" y="0"/>
                  </a:lnTo>
                  <a:lnTo>
                    <a:pt x="143" y="3"/>
                  </a:lnTo>
                  <a:close/>
                </a:path>
              </a:pathLst>
            </a:custGeom>
            <a:solidFill>
              <a:srgbClr val="264C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ïṧ1iďê"/>
            <p:cNvSpPr/>
            <p:nvPr/>
          </p:nvSpPr>
          <p:spPr bwMode="auto">
            <a:xfrm>
              <a:off x="6148388" y="2047875"/>
              <a:ext cx="341313" cy="425450"/>
            </a:xfrm>
            <a:custGeom>
              <a:avLst/>
              <a:gdLst>
                <a:gd name="T0" fmla="*/ 50 w 60"/>
                <a:gd name="T1" fmla="*/ 0 h 75"/>
                <a:gd name="T2" fmla="*/ 39 w 60"/>
                <a:gd name="T3" fmla="*/ 18 h 75"/>
                <a:gd name="T4" fmla="*/ 27 w 60"/>
                <a:gd name="T5" fmla="*/ 35 h 75"/>
                <a:gd name="T6" fmla="*/ 0 w 60"/>
                <a:gd name="T7" fmla="*/ 68 h 75"/>
                <a:gd name="T8" fmla="*/ 10 w 60"/>
                <a:gd name="T9" fmla="*/ 75 h 75"/>
                <a:gd name="T10" fmla="*/ 33 w 60"/>
                <a:gd name="T11" fmla="*/ 39 h 75"/>
                <a:gd name="T12" fmla="*/ 46 w 60"/>
                <a:gd name="T13" fmla="*/ 23 h 75"/>
                <a:gd name="T14" fmla="*/ 60 w 60"/>
                <a:gd name="T15" fmla="*/ 7 h 75"/>
                <a:gd name="T16" fmla="*/ 50 w 60"/>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75">
                  <a:moveTo>
                    <a:pt x="50" y="0"/>
                  </a:moveTo>
                  <a:cubicBezTo>
                    <a:pt x="47" y="6"/>
                    <a:pt x="43" y="12"/>
                    <a:pt x="39" y="18"/>
                  </a:cubicBezTo>
                  <a:cubicBezTo>
                    <a:pt x="35" y="24"/>
                    <a:pt x="31" y="29"/>
                    <a:pt x="27" y="35"/>
                  </a:cubicBezTo>
                  <a:cubicBezTo>
                    <a:pt x="18" y="46"/>
                    <a:pt x="10" y="57"/>
                    <a:pt x="0" y="68"/>
                  </a:cubicBezTo>
                  <a:cubicBezTo>
                    <a:pt x="10" y="75"/>
                    <a:pt x="10" y="75"/>
                    <a:pt x="10" y="75"/>
                  </a:cubicBezTo>
                  <a:cubicBezTo>
                    <a:pt x="17" y="62"/>
                    <a:pt x="25" y="51"/>
                    <a:pt x="33" y="39"/>
                  </a:cubicBezTo>
                  <a:cubicBezTo>
                    <a:pt x="37" y="34"/>
                    <a:pt x="41" y="28"/>
                    <a:pt x="46" y="23"/>
                  </a:cubicBezTo>
                  <a:cubicBezTo>
                    <a:pt x="50" y="17"/>
                    <a:pt x="55" y="12"/>
                    <a:pt x="60" y="7"/>
                  </a:cubicBezTo>
                  <a:lnTo>
                    <a:pt x="50" y="0"/>
                  </a:lnTo>
                  <a:close/>
                </a:path>
              </a:pathLst>
            </a:custGeom>
            <a:solidFill>
              <a:srgbClr val="27AA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iṧḷíďè"/>
            <p:cNvSpPr/>
            <p:nvPr/>
          </p:nvSpPr>
          <p:spPr bwMode="auto">
            <a:xfrm>
              <a:off x="5664200" y="1495425"/>
              <a:ext cx="112713" cy="79375"/>
            </a:xfrm>
            <a:custGeom>
              <a:avLst/>
              <a:gdLst>
                <a:gd name="T0" fmla="*/ 68 w 71"/>
                <a:gd name="T1" fmla="*/ 7 h 50"/>
                <a:gd name="T2" fmla="*/ 71 w 71"/>
                <a:gd name="T3" fmla="*/ 50 h 50"/>
                <a:gd name="T4" fmla="*/ 7 w 71"/>
                <a:gd name="T5" fmla="*/ 39 h 50"/>
                <a:gd name="T6" fmla="*/ 0 w 71"/>
                <a:gd name="T7" fmla="*/ 0 h 50"/>
                <a:gd name="T8" fmla="*/ 68 w 71"/>
                <a:gd name="T9" fmla="*/ 7 h 50"/>
              </a:gdLst>
              <a:ahLst/>
              <a:cxnLst>
                <a:cxn ang="0">
                  <a:pos x="T0" y="T1"/>
                </a:cxn>
                <a:cxn ang="0">
                  <a:pos x="T2" y="T3"/>
                </a:cxn>
                <a:cxn ang="0">
                  <a:pos x="T4" y="T5"/>
                </a:cxn>
                <a:cxn ang="0">
                  <a:pos x="T6" y="T7"/>
                </a:cxn>
                <a:cxn ang="0">
                  <a:pos x="T8" y="T9"/>
                </a:cxn>
              </a:cxnLst>
              <a:rect l="0" t="0" r="r" b="b"/>
              <a:pathLst>
                <a:path w="71" h="50">
                  <a:moveTo>
                    <a:pt x="68" y="7"/>
                  </a:moveTo>
                  <a:lnTo>
                    <a:pt x="71" y="50"/>
                  </a:lnTo>
                  <a:lnTo>
                    <a:pt x="7" y="39"/>
                  </a:lnTo>
                  <a:lnTo>
                    <a:pt x="0" y="0"/>
                  </a:lnTo>
                  <a:lnTo>
                    <a:pt x="68" y="7"/>
                  </a:lnTo>
                  <a:close/>
                </a:path>
              </a:pathLst>
            </a:custGeom>
            <a:solidFill>
              <a:srgbClr val="F2C7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íSḻíḓè"/>
            <p:cNvSpPr/>
            <p:nvPr/>
          </p:nvSpPr>
          <p:spPr bwMode="auto">
            <a:xfrm>
              <a:off x="6062663" y="1898650"/>
              <a:ext cx="130175" cy="103188"/>
            </a:xfrm>
            <a:custGeom>
              <a:avLst/>
              <a:gdLst>
                <a:gd name="T0" fmla="*/ 82 w 82"/>
                <a:gd name="T1" fmla="*/ 36 h 65"/>
                <a:gd name="T2" fmla="*/ 32 w 82"/>
                <a:gd name="T3" fmla="*/ 65 h 65"/>
                <a:gd name="T4" fmla="*/ 0 w 82"/>
                <a:gd name="T5" fmla="*/ 22 h 65"/>
                <a:gd name="T6" fmla="*/ 36 w 82"/>
                <a:gd name="T7" fmla="*/ 0 h 65"/>
                <a:gd name="T8" fmla="*/ 82 w 82"/>
                <a:gd name="T9" fmla="*/ 36 h 65"/>
              </a:gdLst>
              <a:ahLst/>
              <a:cxnLst>
                <a:cxn ang="0">
                  <a:pos x="T0" y="T1"/>
                </a:cxn>
                <a:cxn ang="0">
                  <a:pos x="T2" y="T3"/>
                </a:cxn>
                <a:cxn ang="0">
                  <a:pos x="T4" y="T5"/>
                </a:cxn>
                <a:cxn ang="0">
                  <a:pos x="T6" y="T7"/>
                </a:cxn>
                <a:cxn ang="0">
                  <a:pos x="T8" y="T9"/>
                </a:cxn>
              </a:cxnLst>
              <a:rect l="0" t="0" r="r" b="b"/>
              <a:pathLst>
                <a:path w="82" h="65">
                  <a:moveTo>
                    <a:pt x="82" y="36"/>
                  </a:moveTo>
                  <a:lnTo>
                    <a:pt x="32" y="65"/>
                  </a:lnTo>
                  <a:lnTo>
                    <a:pt x="0" y="22"/>
                  </a:lnTo>
                  <a:lnTo>
                    <a:pt x="36" y="0"/>
                  </a:lnTo>
                  <a:lnTo>
                    <a:pt x="82" y="36"/>
                  </a:lnTo>
                  <a:close/>
                </a:path>
              </a:pathLst>
            </a:custGeom>
            <a:solidFill>
              <a:srgbClr val="264C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îṧḷïḑè"/>
            <p:cNvSpPr/>
            <p:nvPr/>
          </p:nvSpPr>
          <p:spPr bwMode="auto">
            <a:xfrm>
              <a:off x="5948363" y="2752725"/>
              <a:ext cx="250825" cy="141288"/>
            </a:xfrm>
            <a:custGeom>
              <a:avLst/>
              <a:gdLst>
                <a:gd name="T0" fmla="*/ 54 w 158"/>
                <a:gd name="T1" fmla="*/ 7 h 89"/>
                <a:gd name="T2" fmla="*/ 147 w 158"/>
                <a:gd name="T3" fmla="*/ 53 h 89"/>
                <a:gd name="T4" fmla="*/ 158 w 158"/>
                <a:gd name="T5" fmla="*/ 68 h 89"/>
                <a:gd name="T6" fmla="*/ 104 w 158"/>
                <a:gd name="T7" fmla="*/ 75 h 89"/>
                <a:gd name="T8" fmla="*/ 61 w 158"/>
                <a:gd name="T9" fmla="*/ 61 h 89"/>
                <a:gd name="T10" fmla="*/ 50 w 158"/>
                <a:gd name="T11" fmla="*/ 86 h 89"/>
                <a:gd name="T12" fmla="*/ 14 w 158"/>
                <a:gd name="T13" fmla="*/ 89 h 89"/>
                <a:gd name="T14" fmla="*/ 4 w 158"/>
                <a:gd name="T15" fmla="*/ 36 h 89"/>
                <a:gd name="T16" fmla="*/ 0 w 158"/>
                <a:gd name="T17" fmla="*/ 21 h 89"/>
                <a:gd name="T18" fmla="*/ 50 w 158"/>
                <a:gd name="T19" fmla="*/ 0 h 89"/>
                <a:gd name="T20" fmla="*/ 54 w 158"/>
                <a:gd name="T2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89">
                  <a:moveTo>
                    <a:pt x="54" y="7"/>
                  </a:moveTo>
                  <a:lnTo>
                    <a:pt x="147" y="53"/>
                  </a:lnTo>
                  <a:lnTo>
                    <a:pt x="158" y="68"/>
                  </a:lnTo>
                  <a:lnTo>
                    <a:pt x="104" y="75"/>
                  </a:lnTo>
                  <a:lnTo>
                    <a:pt x="61" y="61"/>
                  </a:lnTo>
                  <a:lnTo>
                    <a:pt x="50" y="86"/>
                  </a:lnTo>
                  <a:lnTo>
                    <a:pt x="14" y="89"/>
                  </a:lnTo>
                  <a:lnTo>
                    <a:pt x="4" y="36"/>
                  </a:lnTo>
                  <a:lnTo>
                    <a:pt x="0" y="21"/>
                  </a:lnTo>
                  <a:lnTo>
                    <a:pt x="50" y="0"/>
                  </a:lnTo>
                  <a:lnTo>
                    <a:pt x="54" y="7"/>
                  </a:lnTo>
                  <a:close/>
                </a:path>
              </a:pathLst>
            </a:custGeom>
            <a:solidFill>
              <a:srgbClr val="264C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ïŝ1iḑe"/>
            <p:cNvSpPr/>
            <p:nvPr/>
          </p:nvSpPr>
          <p:spPr bwMode="auto">
            <a:xfrm>
              <a:off x="5611813" y="1557337"/>
              <a:ext cx="290513" cy="484188"/>
            </a:xfrm>
            <a:custGeom>
              <a:avLst/>
              <a:gdLst>
                <a:gd name="T0" fmla="*/ 0 w 183"/>
                <a:gd name="T1" fmla="*/ 97 h 305"/>
                <a:gd name="T2" fmla="*/ 40 w 183"/>
                <a:gd name="T3" fmla="*/ 0 h 305"/>
                <a:gd name="T4" fmla="*/ 104 w 183"/>
                <a:gd name="T5" fmla="*/ 11 h 305"/>
                <a:gd name="T6" fmla="*/ 183 w 183"/>
                <a:gd name="T7" fmla="*/ 119 h 305"/>
                <a:gd name="T8" fmla="*/ 165 w 183"/>
                <a:gd name="T9" fmla="*/ 291 h 305"/>
                <a:gd name="T10" fmla="*/ 58 w 183"/>
                <a:gd name="T11" fmla="*/ 305 h 305"/>
                <a:gd name="T12" fmla="*/ 0 w 183"/>
                <a:gd name="T13" fmla="*/ 97 h 305"/>
              </a:gdLst>
              <a:ahLst/>
              <a:cxnLst>
                <a:cxn ang="0">
                  <a:pos x="T0" y="T1"/>
                </a:cxn>
                <a:cxn ang="0">
                  <a:pos x="T2" y="T3"/>
                </a:cxn>
                <a:cxn ang="0">
                  <a:pos x="T4" y="T5"/>
                </a:cxn>
                <a:cxn ang="0">
                  <a:pos x="T6" y="T7"/>
                </a:cxn>
                <a:cxn ang="0">
                  <a:pos x="T8" y="T9"/>
                </a:cxn>
                <a:cxn ang="0">
                  <a:pos x="T10" y="T11"/>
                </a:cxn>
                <a:cxn ang="0">
                  <a:pos x="T12" y="T13"/>
                </a:cxn>
              </a:cxnLst>
              <a:rect l="0" t="0" r="r" b="b"/>
              <a:pathLst>
                <a:path w="183" h="305">
                  <a:moveTo>
                    <a:pt x="0" y="97"/>
                  </a:moveTo>
                  <a:lnTo>
                    <a:pt x="40" y="0"/>
                  </a:lnTo>
                  <a:lnTo>
                    <a:pt x="104" y="11"/>
                  </a:lnTo>
                  <a:lnTo>
                    <a:pt x="183" y="119"/>
                  </a:lnTo>
                  <a:lnTo>
                    <a:pt x="165" y="291"/>
                  </a:lnTo>
                  <a:lnTo>
                    <a:pt x="58" y="305"/>
                  </a:lnTo>
                  <a:lnTo>
                    <a:pt x="0" y="97"/>
                  </a:lnTo>
                  <a:close/>
                </a:path>
              </a:pathLst>
            </a:custGeom>
            <a:solidFill>
              <a:srgbClr val="E07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išḻîďè"/>
            <p:cNvSpPr/>
            <p:nvPr/>
          </p:nvSpPr>
          <p:spPr bwMode="auto">
            <a:xfrm>
              <a:off x="5680075" y="2063750"/>
              <a:ext cx="347663" cy="722313"/>
            </a:xfrm>
            <a:custGeom>
              <a:avLst/>
              <a:gdLst>
                <a:gd name="T0" fmla="*/ 119 w 219"/>
                <a:gd name="T1" fmla="*/ 18 h 455"/>
                <a:gd name="T2" fmla="*/ 115 w 219"/>
                <a:gd name="T3" fmla="*/ 29 h 455"/>
                <a:gd name="T4" fmla="*/ 173 w 219"/>
                <a:gd name="T5" fmla="*/ 208 h 455"/>
                <a:gd name="T6" fmla="*/ 219 w 219"/>
                <a:gd name="T7" fmla="*/ 434 h 455"/>
                <a:gd name="T8" fmla="*/ 169 w 219"/>
                <a:gd name="T9" fmla="*/ 455 h 455"/>
                <a:gd name="T10" fmla="*/ 97 w 219"/>
                <a:gd name="T11" fmla="*/ 269 h 455"/>
                <a:gd name="T12" fmla="*/ 36 w 219"/>
                <a:gd name="T13" fmla="*/ 133 h 455"/>
                <a:gd name="T14" fmla="*/ 0 w 219"/>
                <a:gd name="T15" fmla="*/ 65 h 455"/>
                <a:gd name="T16" fmla="*/ 15 w 219"/>
                <a:gd name="T17" fmla="*/ 0 h 455"/>
                <a:gd name="T18" fmla="*/ 119 w 219"/>
                <a:gd name="T19" fmla="*/ 1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455">
                  <a:moveTo>
                    <a:pt x="119" y="18"/>
                  </a:moveTo>
                  <a:lnTo>
                    <a:pt x="115" y="29"/>
                  </a:lnTo>
                  <a:lnTo>
                    <a:pt x="173" y="208"/>
                  </a:lnTo>
                  <a:lnTo>
                    <a:pt x="219" y="434"/>
                  </a:lnTo>
                  <a:lnTo>
                    <a:pt x="169" y="455"/>
                  </a:lnTo>
                  <a:lnTo>
                    <a:pt x="97" y="269"/>
                  </a:lnTo>
                  <a:lnTo>
                    <a:pt x="36" y="133"/>
                  </a:lnTo>
                  <a:lnTo>
                    <a:pt x="0" y="65"/>
                  </a:lnTo>
                  <a:lnTo>
                    <a:pt x="15" y="0"/>
                  </a:lnTo>
                  <a:lnTo>
                    <a:pt x="119" y="18"/>
                  </a:lnTo>
                  <a:close/>
                </a:path>
              </a:pathLst>
            </a:custGeom>
            <a:solidFill>
              <a:srgbClr val="1C75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îSļïḓê"/>
            <p:cNvSpPr/>
            <p:nvPr/>
          </p:nvSpPr>
          <p:spPr bwMode="auto">
            <a:xfrm>
              <a:off x="5703888" y="2019300"/>
              <a:ext cx="169863" cy="73025"/>
            </a:xfrm>
            <a:custGeom>
              <a:avLst/>
              <a:gdLst>
                <a:gd name="T0" fmla="*/ 0 w 107"/>
                <a:gd name="T1" fmla="*/ 14 h 46"/>
                <a:gd name="T2" fmla="*/ 0 w 107"/>
                <a:gd name="T3" fmla="*/ 14 h 46"/>
                <a:gd name="T4" fmla="*/ 107 w 107"/>
                <a:gd name="T5" fmla="*/ 0 h 46"/>
                <a:gd name="T6" fmla="*/ 104 w 107"/>
                <a:gd name="T7" fmla="*/ 46 h 46"/>
                <a:gd name="T8" fmla="*/ 0 w 107"/>
                <a:gd name="T9" fmla="*/ 28 h 46"/>
                <a:gd name="T10" fmla="*/ 0 w 107"/>
                <a:gd name="T11" fmla="*/ 14 h 46"/>
              </a:gdLst>
              <a:ahLst/>
              <a:cxnLst>
                <a:cxn ang="0">
                  <a:pos x="T0" y="T1"/>
                </a:cxn>
                <a:cxn ang="0">
                  <a:pos x="T2" y="T3"/>
                </a:cxn>
                <a:cxn ang="0">
                  <a:pos x="T4" y="T5"/>
                </a:cxn>
                <a:cxn ang="0">
                  <a:pos x="T6" y="T7"/>
                </a:cxn>
                <a:cxn ang="0">
                  <a:pos x="T8" y="T9"/>
                </a:cxn>
                <a:cxn ang="0">
                  <a:pos x="T10" y="T11"/>
                </a:cxn>
              </a:cxnLst>
              <a:rect l="0" t="0" r="r" b="b"/>
              <a:pathLst>
                <a:path w="107" h="46">
                  <a:moveTo>
                    <a:pt x="0" y="14"/>
                  </a:moveTo>
                  <a:lnTo>
                    <a:pt x="0" y="14"/>
                  </a:lnTo>
                  <a:lnTo>
                    <a:pt x="107" y="0"/>
                  </a:lnTo>
                  <a:lnTo>
                    <a:pt x="104" y="46"/>
                  </a:lnTo>
                  <a:lnTo>
                    <a:pt x="0" y="28"/>
                  </a:lnTo>
                  <a:lnTo>
                    <a:pt x="0" y="14"/>
                  </a:lnTo>
                  <a:close/>
                </a:path>
              </a:pathLst>
            </a:custGeom>
            <a:solidFill>
              <a:srgbClr val="264C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íṩļíḓê"/>
            <p:cNvSpPr/>
            <p:nvPr/>
          </p:nvSpPr>
          <p:spPr bwMode="auto">
            <a:xfrm>
              <a:off x="5629275" y="1620837"/>
              <a:ext cx="153988" cy="169863"/>
            </a:xfrm>
            <a:custGeom>
              <a:avLst/>
              <a:gdLst>
                <a:gd name="T0" fmla="*/ 0 w 97"/>
                <a:gd name="T1" fmla="*/ 54 h 107"/>
                <a:gd name="T2" fmla="*/ 25 w 97"/>
                <a:gd name="T3" fmla="*/ 0 h 107"/>
                <a:gd name="T4" fmla="*/ 68 w 97"/>
                <a:gd name="T5" fmla="*/ 18 h 107"/>
                <a:gd name="T6" fmla="*/ 97 w 97"/>
                <a:gd name="T7" fmla="*/ 89 h 107"/>
                <a:gd name="T8" fmla="*/ 25 w 97"/>
                <a:gd name="T9" fmla="*/ 107 h 107"/>
                <a:gd name="T10" fmla="*/ 0 w 97"/>
                <a:gd name="T11" fmla="*/ 54 h 107"/>
              </a:gdLst>
              <a:ahLst/>
              <a:cxnLst>
                <a:cxn ang="0">
                  <a:pos x="T0" y="T1"/>
                </a:cxn>
                <a:cxn ang="0">
                  <a:pos x="T2" y="T3"/>
                </a:cxn>
                <a:cxn ang="0">
                  <a:pos x="T4" y="T5"/>
                </a:cxn>
                <a:cxn ang="0">
                  <a:pos x="T6" y="T7"/>
                </a:cxn>
                <a:cxn ang="0">
                  <a:pos x="T8" y="T9"/>
                </a:cxn>
                <a:cxn ang="0">
                  <a:pos x="T10" y="T11"/>
                </a:cxn>
              </a:cxnLst>
              <a:rect l="0" t="0" r="r" b="b"/>
              <a:pathLst>
                <a:path w="97" h="107">
                  <a:moveTo>
                    <a:pt x="0" y="54"/>
                  </a:moveTo>
                  <a:lnTo>
                    <a:pt x="25" y="0"/>
                  </a:lnTo>
                  <a:lnTo>
                    <a:pt x="68" y="18"/>
                  </a:lnTo>
                  <a:lnTo>
                    <a:pt x="97" y="89"/>
                  </a:lnTo>
                  <a:lnTo>
                    <a:pt x="25" y="107"/>
                  </a:lnTo>
                  <a:lnTo>
                    <a:pt x="0" y="54"/>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ïSļiḋe"/>
            <p:cNvSpPr/>
            <p:nvPr/>
          </p:nvSpPr>
          <p:spPr bwMode="auto">
            <a:xfrm>
              <a:off x="5668963" y="1762125"/>
              <a:ext cx="450850" cy="182563"/>
            </a:xfrm>
            <a:custGeom>
              <a:avLst/>
              <a:gdLst>
                <a:gd name="T0" fmla="*/ 72 w 284"/>
                <a:gd name="T1" fmla="*/ 0 h 115"/>
                <a:gd name="T2" fmla="*/ 86 w 284"/>
                <a:gd name="T3" fmla="*/ 40 h 115"/>
                <a:gd name="T4" fmla="*/ 284 w 284"/>
                <a:gd name="T5" fmla="*/ 86 h 115"/>
                <a:gd name="T6" fmla="*/ 248 w 284"/>
                <a:gd name="T7" fmla="*/ 108 h 115"/>
                <a:gd name="T8" fmla="*/ 40 w 284"/>
                <a:gd name="T9" fmla="*/ 115 h 115"/>
                <a:gd name="T10" fmla="*/ 0 w 284"/>
                <a:gd name="T11" fmla="*/ 18 h 115"/>
                <a:gd name="T12" fmla="*/ 72 w 28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284" h="115">
                  <a:moveTo>
                    <a:pt x="72" y="0"/>
                  </a:moveTo>
                  <a:lnTo>
                    <a:pt x="86" y="40"/>
                  </a:lnTo>
                  <a:lnTo>
                    <a:pt x="284" y="86"/>
                  </a:lnTo>
                  <a:lnTo>
                    <a:pt x="248" y="108"/>
                  </a:lnTo>
                  <a:lnTo>
                    <a:pt x="40" y="115"/>
                  </a:lnTo>
                  <a:lnTo>
                    <a:pt x="0" y="18"/>
                  </a:lnTo>
                  <a:lnTo>
                    <a:pt x="72" y="0"/>
                  </a:lnTo>
                  <a:close/>
                </a:path>
              </a:pathLst>
            </a:custGeom>
            <a:solidFill>
              <a:srgbClr val="F2C7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íslïḍè"/>
            <p:cNvSpPr/>
            <p:nvPr/>
          </p:nvSpPr>
          <p:spPr bwMode="auto">
            <a:xfrm>
              <a:off x="5567363" y="1244600"/>
              <a:ext cx="330200" cy="273050"/>
            </a:xfrm>
            <a:custGeom>
              <a:avLst/>
              <a:gdLst>
                <a:gd name="T0" fmla="*/ 6 w 58"/>
                <a:gd name="T1" fmla="*/ 37 h 48"/>
                <a:gd name="T2" fmla="*/ 15 w 58"/>
                <a:gd name="T3" fmla="*/ 5 h 48"/>
                <a:gd name="T4" fmla="*/ 41 w 58"/>
                <a:gd name="T5" fmla="*/ 8 h 48"/>
                <a:gd name="T6" fmla="*/ 41 w 58"/>
                <a:gd name="T7" fmla="*/ 8 h 48"/>
                <a:gd name="T8" fmla="*/ 58 w 58"/>
                <a:gd name="T9" fmla="*/ 21 h 48"/>
                <a:gd name="T10" fmla="*/ 49 w 58"/>
                <a:gd name="T11" fmla="*/ 22 h 48"/>
                <a:gd name="T12" fmla="*/ 49 w 58"/>
                <a:gd name="T13" fmla="*/ 29 h 48"/>
                <a:gd name="T14" fmla="*/ 49 w 58"/>
                <a:gd name="T15" fmla="*/ 46 h 48"/>
                <a:gd name="T16" fmla="*/ 30 w 58"/>
                <a:gd name="T17" fmla="*/ 48 h 48"/>
                <a:gd name="T18" fmla="*/ 27 w 58"/>
                <a:gd name="T19" fmla="*/ 48 h 48"/>
                <a:gd name="T20" fmla="*/ 27 w 58"/>
                <a:gd name="T21" fmla="*/ 48 h 48"/>
                <a:gd name="T22" fmla="*/ 6 w 58"/>
                <a:gd name="T23"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48">
                  <a:moveTo>
                    <a:pt x="6" y="37"/>
                  </a:moveTo>
                  <a:cubicBezTo>
                    <a:pt x="0" y="26"/>
                    <a:pt x="4" y="12"/>
                    <a:pt x="15" y="5"/>
                  </a:cubicBezTo>
                  <a:cubicBezTo>
                    <a:pt x="23" y="0"/>
                    <a:pt x="34" y="1"/>
                    <a:pt x="41" y="8"/>
                  </a:cubicBezTo>
                  <a:cubicBezTo>
                    <a:pt x="41" y="8"/>
                    <a:pt x="41" y="8"/>
                    <a:pt x="41" y="8"/>
                  </a:cubicBezTo>
                  <a:cubicBezTo>
                    <a:pt x="41" y="8"/>
                    <a:pt x="55" y="17"/>
                    <a:pt x="58" y="21"/>
                  </a:cubicBezTo>
                  <a:cubicBezTo>
                    <a:pt x="49" y="22"/>
                    <a:pt x="49" y="22"/>
                    <a:pt x="49" y="22"/>
                  </a:cubicBezTo>
                  <a:cubicBezTo>
                    <a:pt x="49" y="24"/>
                    <a:pt x="49" y="27"/>
                    <a:pt x="49" y="29"/>
                  </a:cubicBezTo>
                  <a:cubicBezTo>
                    <a:pt x="49" y="46"/>
                    <a:pt x="49" y="46"/>
                    <a:pt x="49" y="46"/>
                  </a:cubicBezTo>
                  <a:cubicBezTo>
                    <a:pt x="30" y="48"/>
                    <a:pt x="30" y="48"/>
                    <a:pt x="30" y="48"/>
                  </a:cubicBezTo>
                  <a:cubicBezTo>
                    <a:pt x="29" y="48"/>
                    <a:pt x="28" y="48"/>
                    <a:pt x="27" y="48"/>
                  </a:cubicBezTo>
                  <a:cubicBezTo>
                    <a:pt x="27" y="48"/>
                    <a:pt x="27" y="48"/>
                    <a:pt x="27" y="48"/>
                  </a:cubicBezTo>
                  <a:cubicBezTo>
                    <a:pt x="19" y="48"/>
                    <a:pt x="11" y="44"/>
                    <a:pt x="6" y="37"/>
                  </a:cubicBez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ïşlîḋe"/>
            <p:cNvSpPr/>
            <p:nvPr/>
          </p:nvSpPr>
          <p:spPr bwMode="auto">
            <a:xfrm>
              <a:off x="5686425" y="1354137"/>
              <a:ext cx="165100" cy="95250"/>
            </a:xfrm>
            <a:custGeom>
              <a:avLst/>
              <a:gdLst>
                <a:gd name="T0" fmla="*/ 28 w 29"/>
                <a:gd name="T1" fmla="*/ 3 h 17"/>
                <a:gd name="T2" fmla="*/ 0 w 29"/>
                <a:gd name="T3" fmla="*/ 0 h 17"/>
                <a:gd name="T4" fmla="*/ 28 w 29"/>
                <a:gd name="T5" fmla="*/ 17 h 17"/>
                <a:gd name="T6" fmla="*/ 28 w 29"/>
                <a:gd name="T7" fmla="*/ 3 h 17"/>
              </a:gdLst>
              <a:ahLst/>
              <a:cxnLst>
                <a:cxn ang="0">
                  <a:pos x="T0" y="T1"/>
                </a:cxn>
                <a:cxn ang="0">
                  <a:pos x="T2" y="T3"/>
                </a:cxn>
                <a:cxn ang="0">
                  <a:pos x="T4" y="T5"/>
                </a:cxn>
                <a:cxn ang="0">
                  <a:pos x="T6" y="T7"/>
                </a:cxn>
              </a:cxnLst>
              <a:rect l="0" t="0" r="r" b="b"/>
              <a:pathLst>
                <a:path w="29" h="17">
                  <a:moveTo>
                    <a:pt x="28" y="3"/>
                  </a:moveTo>
                  <a:cubicBezTo>
                    <a:pt x="0" y="0"/>
                    <a:pt x="0" y="0"/>
                    <a:pt x="0" y="0"/>
                  </a:cubicBezTo>
                  <a:cubicBezTo>
                    <a:pt x="28" y="17"/>
                    <a:pt x="28" y="17"/>
                    <a:pt x="28" y="17"/>
                  </a:cubicBezTo>
                  <a:cubicBezTo>
                    <a:pt x="29" y="13"/>
                    <a:pt x="29" y="8"/>
                    <a:pt x="28" y="3"/>
                  </a:cubicBezTo>
                  <a:close/>
                </a:path>
              </a:pathLst>
            </a:custGeom>
            <a:solidFill>
              <a:srgbClr val="264C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íš1íḓé"/>
            <p:cNvSpPr/>
            <p:nvPr/>
          </p:nvSpPr>
          <p:spPr bwMode="auto">
            <a:xfrm>
              <a:off x="7354888" y="4691062"/>
              <a:ext cx="119063" cy="119063"/>
            </a:xfrm>
            <a:custGeom>
              <a:avLst/>
              <a:gdLst>
                <a:gd name="T0" fmla="*/ 9 w 21"/>
                <a:gd name="T1" fmla="*/ 19 h 21"/>
                <a:gd name="T2" fmla="*/ 18 w 21"/>
                <a:gd name="T3" fmla="*/ 19 h 21"/>
                <a:gd name="T4" fmla="*/ 18 w 21"/>
                <a:gd name="T5" fmla="*/ 10 h 21"/>
                <a:gd name="T6" fmla="*/ 12 w 21"/>
                <a:gd name="T7" fmla="*/ 3 h 21"/>
                <a:gd name="T8" fmla="*/ 3 w 21"/>
                <a:gd name="T9" fmla="*/ 2 h 21"/>
                <a:gd name="T10" fmla="*/ 3 w 21"/>
                <a:gd name="T11" fmla="*/ 11 h 21"/>
                <a:gd name="T12" fmla="*/ 9 w 21"/>
                <a:gd name="T13" fmla="*/ 19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9" y="19"/>
                  </a:moveTo>
                  <a:cubicBezTo>
                    <a:pt x="12" y="21"/>
                    <a:pt x="16" y="21"/>
                    <a:pt x="18" y="19"/>
                  </a:cubicBezTo>
                  <a:cubicBezTo>
                    <a:pt x="21" y="17"/>
                    <a:pt x="21" y="13"/>
                    <a:pt x="18" y="10"/>
                  </a:cubicBezTo>
                  <a:cubicBezTo>
                    <a:pt x="12" y="3"/>
                    <a:pt x="12" y="3"/>
                    <a:pt x="12" y="3"/>
                  </a:cubicBezTo>
                  <a:cubicBezTo>
                    <a:pt x="9" y="0"/>
                    <a:pt x="6" y="0"/>
                    <a:pt x="3" y="2"/>
                  </a:cubicBezTo>
                  <a:cubicBezTo>
                    <a:pt x="1" y="5"/>
                    <a:pt x="0" y="8"/>
                    <a:pt x="3" y="11"/>
                  </a:cubicBezTo>
                  <a:lnTo>
                    <a:pt x="9" y="19"/>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ïŝḻïḑe"/>
            <p:cNvSpPr/>
            <p:nvPr/>
          </p:nvSpPr>
          <p:spPr bwMode="auto">
            <a:xfrm>
              <a:off x="6848475" y="4378325"/>
              <a:ext cx="112713" cy="119063"/>
            </a:xfrm>
            <a:custGeom>
              <a:avLst/>
              <a:gdLst>
                <a:gd name="T0" fmla="*/ 9 w 20"/>
                <a:gd name="T1" fmla="*/ 18 h 21"/>
                <a:gd name="T2" fmla="*/ 17 w 20"/>
                <a:gd name="T3" fmla="*/ 19 h 21"/>
                <a:gd name="T4" fmla="*/ 18 w 20"/>
                <a:gd name="T5" fmla="*/ 10 h 21"/>
                <a:gd name="T6" fmla="*/ 11 w 20"/>
                <a:gd name="T7" fmla="*/ 3 h 21"/>
                <a:gd name="T8" fmla="*/ 2 w 20"/>
                <a:gd name="T9" fmla="*/ 2 h 21"/>
                <a:gd name="T10" fmla="*/ 2 w 20"/>
                <a:gd name="T11" fmla="*/ 11 h 21"/>
                <a:gd name="T12" fmla="*/ 9 w 20"/>
                <a:gd name="T13" fmla="*/ 18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9" y="18"/>
                  </a:moveTo>
                  <a:cubicBezTo>
                    <a:pt x="11" y="21"/>
                    <a:pt x="15" y="21"/>
                    <a:pt x="17" y="19"/>
                  </a:cubicBezTo>
                  <a:cubicBezTo>
                    <a:pt x="20" y="17"/>
                    <a:pt x="20" y="13"/>
                    <a:pt x="18" y="10"/>
                  </a:cubicBezTo>
                  <a:cubicBezTo>
                    <a:pt x="11" y="3"/>
                    <a:pt x="11" y="3"/>
                    <a:pt x="11" y="3"/>
                  </a:cubicBezTo>
                  <a:cubicBezTo>
                    <a:pt x="9" y="0"/>
                    <a:pt x="5" y="0"/>
                    <a:pt x="2" y="2"/>
                  </a:cubicBezTo>
                  <a:cubicBezTo>
                    <a:pt x="0" y="5"/>
                    <a:pt x="0" y="8"/>
                    <a:pt x="2" y="11"/>
                  </a:cubicBezTo>
                  <a:lnTo>
                    <a:pt x="9" y="18"/>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ïṩ1iḋé"/>
            <p:cNvSpPr/>
            <p:nvPr/>
          </p:nvSpPr>
          <p:spPr bwMode="auto">
            <a:xfrm>
              <a:off x="7416800" y="4554537"/>
              <a:ext cx="171450" cy="193675"/>
            </a:xfrm>
            <a:custGeom>
              <a:avLst/>
              <a:gdLst>
                <a:gd name="T0" fmla="*/ 14 w 108"/>
                <a:gd name="T1" fmla="*/ 122 h 122"/>
                <a:gd name="T2" fmla="*/ 0 w 108"/>
                <a:gd name="T3" fmla="*/ 108 h 122"/>
                <a:gd name="T4" fmla="*/ 93 w 108"/>
                <a:gd name="T5" fmla="*/ 0 h 122"/>
                <a:gd name="T6" fmla="*/ 108 w 108"/>
                <a:gd name="T7" fmla="*/ 18 h 122"/>
                <a:gd name="T8" fmla="*/ 14 w 108"/>
                <a:gd name="T9" fmla="*/ 122 h 122"/>
              </a:gdLst>
              <a:ahLst/>
              <a:cxnLst>
                <a:cxn ang="0">
                  <a:pos x="T0" y="T1"/>
                </a:cxn>
                <a:cxn ang="0">
                  <a:pos x="T2" y="T3"/>
                </a:cxn>
                <a:cxn ang="0">
                  <a:pos x="T4" y="T5"/>
                </a:cxn>
                <a:cxn ang="0">
                  <a:pos x="T6" y="T7"/>
                </a:cxn>
                <a:cxn ang="0">
                  <a:pos x="T8" y="T9"/>
                </a:cxn>
              </a:cxnLst>
              <a:rect l="0" t="0" r="r" b="b"/>
              <a:pathLst>
                <a:path w="108" h="122">
                  <a:moveTo>
                    <a:pt x="14" y="122"/>
                  </a:moveTo>
                  <a:lnTo>
                    <a:pt x="0" y="108"/>
                  </a:lnTo>
                  <a:lnTo>
                    <a:pt x="93" y="0"/>
                  </a:lnTo>
                  <a:lnTo>
                    <a:pt x="108" y="18"/>
                  </a:lnTo>
                  <a:lnTo>
                    <a:pt x="14" y="122"/>
                  </a:lnTo>
                  <a:close/>
                </a:path>
              </a:pathLst>
            </a:custGeom>
            <a:solidFill>
              <a:srgbClr val="264C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îšļîḋê"/>
            <p:cNvSpPr/>
            <p:nvPr/>
          </p:nvSpPr>
          <p:spPr bwMode="auto">
            <a:xfrm>
              <a:off x="7542213" y="4481512"/>
              <a:ext cx="114300" cy="119063"/>
            </a:xfrm>
            <a:custGeom>
              <a:avLst/>
              <a:gdLst>
                <a:gd name="T0" fmla="*/ 9 w 20"/>
                <a:gd name="T1" fmla="*/ 19 h 21"/>
                <a:gd name="T2" fmla="*/ 18 w 20"/>
                <a:gd name="T3" fmla="*/ 19 h 21"/>
                <a:gd name="T4" fmla="*/ 18 w 20"/>
                <a:gd name="T5" fmla="*/ 10 h 21"/>
                <a:gd name="T6" fmla="*/ 11 w 20"/>
                <a:gd name="T7" fmla="*/ 3 h 21"/>
                <a:gd name="T8" fmla="*/ 3 w 20"/>
                <a:gd name="T9" fmla="*/ 2 h 21"/>
                <a:gd name="T10" fmla="*/ 2 w 20"/>
                <a:gd name="T11" fmla="*/ 11 h 21"/>
                <a:gd name="T12" fmla="*/ 9 w 20"/>
                <a:gd name="T13" fmla="*/ 19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9" y="19"/>
                  </a:moveTo>
                  <a:cubicBezTo>
                    <a:pt x="11" y="21"/>
                    <a:pt x="15" y="21"/>
                    <a:pt x="18" y="19"/>
                  </a:cubicBezTo>
                  <a:cubicBezTo>
                    <a:pt x="20" y="17"/>
                    <a:pt x="20" y="13"/>
                    <a:pt x="18" y="10"/>
                  </a:cubicBezTo>
                  <a:cubicBezTo>
                    <a:pt x="11" y="3"/>
                    <a:pt x="11" y="3"/>
                    <a:pt x="11" y="3"/>
                  </a:cubicBezTo>
                  <a:cubicBezTo>
                    <a:pt x="9" y="0"/>
                    <a:pt x="5" y="0"/>
                    <a:pt x="3" y="2"/>
                  </a:cubicBezTo>
                  <a:cubicBezTo>
                    <a:pt x="0" y="5"/>
                    <a:pt x="0" y="9"/>
                    <a:pt x="2" y="11"/>
                  </a:cubicBezTo>
                  <a:lnTo>
                    <a:pt x="9" y="19"/>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išḷíďê"/>
            <p:cNvSpPr/>
            <p:nvPr/>
          </p:nvSpPr>
          <p:spPr bwMode="auto">
            <a:xfrm>
              <a:off x="6778625" y="4213225"/>
              <a:ext cx="820738" cy="534988"/>
            </a:xfrm>
            <a:custGeom>
              <a:avLst/>
              <a:gdLst>
                <a:gd name="T0" fmla="*/ 69 w 517"/>
                <a:gd name="T1" fmla="*/ 0 h 337"/>
                <a:gd name="T2" fmla="*/ 499 w 517"/>
                <a:gd name="T3" fmla="*/ 144 h 337"/>
                <a:gd name="T4" fmla="*/ 517 w 517"/>
                <a:gd name="T5" fmla="*/ 287 h 337"/>
                <a:gd name="T6" fmla="*/ 302 w 517"/>
                <a:gd name="T7" fmla="*/ 337 h 337"/>
                <a:gd name="T8" fmla="*/ 0 w 517"/>
                <a:gd name="T9" fmla="*/ 97 h 337"/>
                <a:gd name="T10" fmla="*/ 15 w 517"/>
                <a:gd name="T11" fmla="*/ 29 h 337"/>
                <a:gd name="T12" fmla="*/ 69 w 517"/>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517" h="337">
                  <a:moveTo>
                    <a:pt x="69" y="0"/>
                  </a:moveTo>
                  <a:lnTo>
                    <a:pt x="499" y="144"/>
                  </a:lnTo>
                  <a:lnTo>
                    <a:pt x="517" y="287"/>
                  </a:lnTo>
                  <a:lnTo>
                    <a:pt x="302" y="337"/>
                  </a:lnTo>
                  <a:lnTo>
                    <a:pt x="0" y="97"/>
                  </a:lnTo>
                  <a:lnTo>
                    <a:pt x="15" y="29"/>
                  </a:lnTo>
                  <a:lnTo>
                    <a:pt x="69" y="0"/>
                  </a:lnTo>
                  <a:close/>
                </a:path>
              </a:pathLst>
            </a:custGeom>
            <a:solidFill>
              <a:srgbClr val="14B0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îŝ1îdê"/>
            <p:cNvSpPr/>
            <p:nvPr/>
          </p:nvSpPr>
          <p:spPr bwMode="auto">
            <a:xfrm>
              <a:off x="7240588" y="3162300"/>
              <a:ext cx="119063" cy="68263"/>
            </a:xfrm>
            <a:custGeom>
              <a:avLst/>
              <a:gdLst>
                <a:gd name="T0" fmla="*/ 75 w 75"/>
                <a:gd name="T1" fmla="*/ 7 h 43"/>
                <a:gd name="T2" fmla="*/ 75 w 75"/>
                <a:gd name="T3" fmla="*/ 35 h 43"/>
                <a:gd name="T4" fmla="*/ 0 w 75"/>
                <a:gd name="T5" fmla="*/ 43 h 43"/>
                <a:gd name="T6" fmla="*/ 0 w 75"/>
                <a:gd name="T7" fmla="*/ 0 h 43"/>
                <a:gd name="T8" fmla="*/ 75 w 75"/>
                <a:gd name="T9" fmla="*/ 7 h 43"/>
              </a:gdLst>
              <a:ahLst/>
              <a:cxnLst>
                <a:cxn ang="0">
                  <a:pos x="T0" y="T1"/>
                </a:cxn>
                <a:cxn ang="0">
                  <a:pos x="T2" y="T3"/>
                </a:cxn>
                <a:cxn ang="0">
                  <a:pos x="T4" y="T5"/>
                </a:cxn>
                <a:cxn ang="0">
                  <a:pos x="T6" y="T7"/>
                </a:cxn>
                <a:cxn ang="0">
                  <a:pos x="T8" y="T9"/>
                </a:cxn>
              </a:cxnLst>
              <a:rect l="0" t="0" r="r" b="b"/>
              <a:pathLst>
                <a:path w="75" h="43">
                  <a:moveTo>
                    <a:pt x="75" y="7"/>
                  </a:moveTo>
                  <a:lnTo>
                    <a:pt x="75" y="35"/>
                  </a:lnTo>
                  <a:lnTo>
                    <a:pt x="0" y="43"/>
                  </a:lnTo>
                  <a:lnTo>
                    <a:pt x="0" y="0"/>
                  </a:lnTo>
                  <a:lnTo>
                    <a:pt x="75" y="7"/>
                  </a:lnTo>
                  <a:close/>
                </a:path>
              </a:pathLst>
            </a:custGeom>
            <a:solidFill>
              <a:srgbClr val="F2C7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ïṡlïḋé"/>
            <p:cNvSpPr/>
            <p:nvPr/>
          </p:nvSpPr>
          <p:spPr bwMode="auto">
            <a:xfrm>
              <a:off x="6842125" y="3741737"/>
              <a:ext cx="546100" cy="654050"/>
            </a:xfrm>
            <a:custGeom>
              <a:avLst/>
              <a:gdLst>
                <a:gd name="T0" fmla="*/ 258 w 344"/>
                <a:gd name="T1" fmla="*/ 4 h 412"/>
                <a:gd name="T2" fmla="*/ 39 w 344"/>
                <a:gd name="T3" fmla="*/ 68 h 412"/>
                <a:gd name="T4" fmla="*/ 18 w 344"/>
                <a:gd name="T5" fmla="*/ 150 h 412"/>
                <a:gd name="T6" fmla="*/ 64 w 344"/>
                <a:gd name="T7" fmla="*/ 319 h 412"/>
                <a:gd name="T8" fmla="*/ 14 w 344"/>
                <a:gd name="T9" fmla="*/ 369 h 412"/>
                <a:gd name="T10" fmla="*/ 0 w 344"/>
                <a:gd name="T11" fmla="*/ 412 h 412"/>
                <a:gd name="T12" fmla="*/ 104 w 344"/>
                <a:gd name="T13" fmla="*/ 355 h 412"/>
                <a:gd name="T14" fmla="*/ 97 w 344"/>
                <a:gd name="T15" fmla="*/ 143 h 412"/>
                <a:gd name="T16" fmla="*/ 319 w 344"/>
                <a:gd name="T17" fmla="*/ 104 h 412"/>
                <a:gd name="T18" fmla="*/ 344 w 344"/>
                <a:gd name="T19" fmla="*/ 0 h 412"/>
                <a:gd name="T20" fmla="*/ 258 w 344"/>
                <a:gd name="T21" fmla="*/ 4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4" h="412">
                  <a:moveTo>
                    <a:pt x="258" y="4"/>
                  </a:moveTo>
                  <a:lnTo>
                    <a:pt x="39" y="68"/>
                  </a:lnTo>
                  <a:lnTo>
                    <a:pt x="18" y="150"/>
                  </a:lnTo>
                  <a:lnTo>
                    <a:pt x="64" y="319"/>
                  </a:lnTo>
                  <a:lnTo>
                    <a:pt x="14" y="369"/>
                  </a:lnTo>
                  <a:lnTo>
                    <a:pt x="0" y="412"/>
                  </a:lnTo>
                  <a:lnTo>
                    <a:pt x="104" y="355"/>
                  </a:lnTo>
                  <a:lnTo>
                    <a:pt x="97" y="143"/>
                  </a:lnTo>
                  <a:lnTo>
                    <a:pt x="319" y="104"/>
                  </a:lnTo>
                  <a:lnTo>
                    <a:pt x="344" y="0"/>
                  </a:lnTo>
                  <a:lnTo>
                    <a:pt x="258" y="4"/>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iṣļiďê"/>
            <p:cNvSpPr/>
            <p:nvPr/>
          </p:nvSpPr>
          <p:spPr bwMode="auto">
            <a:xfrm>
              <a:off x="6870700" y="3724275"/>
              <a:ext cx="471488" cy="528638"/>
            </a:xfrm>
            <a:custGeom>
              <a:avLst/>
              <a:gdLst>
                <a:gd name="T0" fmla="*/ 0 w 297"/>
                <a:gd name="T1" fmla="*/ 161 h 333"/>
                <a:gd name="T2" fmla="*/ 21 w 297"/>
                <a:gd name="T3" fmla="*/ 79 h 333"/>
                <a:gd name="T4" fmla="*/ 54 w 297"/>
                <a:gd name="T5" fmla="*/ 61 h 333"/>
                <a:gd name="T6" fmla="*/ 233 w 297"/>
                <a:gd name="T7" fmla="*/ 0 h 333"/>
                <a:gd name="T8" fmla="*/ 297 w 297"/>
                <a:gd name="T9" fmla="*/ 90 h 333"/>
                <a:gd name="T10" fmla="*/ 111 w 297"/>
                <a:gd name="T11" fmla="*/ 183 h 333"/>
                <a:gd name="T12" fmla="*/ 100 w 297"/>
                <a:gd name="T13" fmla="*/ 158 h 333"/>
                <a:gd name="T14" fmla="*/ 82 w 297"/>
                <a:gd name="T15" fmla="*/ 161 h 333"/>
                <a:gd name="T16" fmla="*/ 86 w 297"/>
                <a:gd name="T17" fmla="*/ 333 h 333"/>
                <a:gd name="T18" fmla="*/ 46 w 297"/>
                <a:gd name="T19" fmla="*/ 330 h 333"/>
                <a:gd name="T20" fmla="*/ 0 w 297"/>
                <a:gd name="T21" fmla="*/ 16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7" h="333">
                  <a:moveTo>
                    <a:pt x="0" y="161"/>
                  </a:moveTo>
                  <a:lnTo>
                    <a:pt x="21" y="79"/>
                  </a:lnTo>
                  <a:lnTo>
                    <a:pt x="54" y="61"/>
                  </a:lnTo>
                  <a:lnTo>
                    <a:pt x="233" y="0"/>
                  </a:lnTo>
                  <a:lnTo>
                    <a:pt x="297" y="90"/>
                  </a:lnTo>
                  <a:lnTo>
                    <a:pt x="111" y="183"/>
                  </a:lnTo>
                  <a:lnTo>
                    <a:pt x="100" y="158"/>
                  </a:lnTo>
                  <a:lnTo>
                    <a:pt x="82" y="161"/>
                  </a:lnTo>
                  <a:lnTo>
                    <a:pt x="86" y="333"/>
                  </a:lnTo>
                  <a:lnTo>
                    <a:pt x="46" y="330"/>
                  </a:lnTo>
                  <a:lnTo>
                    <a:pt x="0" y="161"/>
                  </a:lnTo>
                  <a:close/>
                </a:path>
              </a:pathLst>
            </a:custGeom>
            <a:solidFill>
              <a:srgbClr val="E07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íŝḷïďè"/>
            <p:cNvSpPr/>
            <p:nvPr/>
          </p:nvSpPr>
          <p:spPr bwMode="auto">
            <a:xfrm>
              <a:off x="6716713" y="3206750"/>
              <a:ext cx="1406525" cy="1490663"/>
            </a:xfrm>
            <a:custGeom>
              <a:avLst/>
              <a:gdLst>
                <a:gd name="T0" fmla="*/ 369 w 886"/>
                <a:gd name="T1" fmla="*/ 4 h 939"/>
                <a:gd name="T2" fmla="*/ 491 w 886"/>
                <a:gd name="T3" fmla="*/ 0 h 939"/>
                <a:gd name="T4" fmla="*/ 527 w 886"/>
                <a:gd name="T5" fmla="*/ 18 h 939"/>
                <a:gd name="T6" fmla="*/ 703 w 886"/>
                <a:gd name="T7" fmla="*/ 50 h 939"/>
                <a:gd name="T8" fmla="*/ 878 w 886"/>
                <a:gd name="T9" fmla="*/ 15 h 939"/>
                <a:gd name="T10" fmla="*/ 886 w 886"/>
                <a:gd name="T11" fmla="*/ 61 h 939"/>
                <a:gd name="T12" fmla="*/ 703 w 886"/>
                <a:gd name="T13" fmla="*/ 122 h 939"/>
                <a:gd name="T14" fmla="*/ 520 w 886"/>
                <a:gd name="T15" fmla="*/ 111 h 939"/>
                <a:gd name="T16" fmla="*/ 506 w 886"/>
                <a:gd name="T17" fmla="*/ 308 h 939"/>
                <a:gd name="T18" fmla="*/ 527 w 886"/>
                <a:gd name="T19" fmla="*/ 373 h 939"/>
                <a:gd name="T20" fmla="*/ 509 w 886"/>
                <a:gd name="T21" fmla="*/ 452 h 939"/>
                <a:gd name="T22" fmla="*/ 301 w 886"/>
                <a:gd name="T23" fmla="*/ 509 h 939"/>
                <a:gd name="T24" fmla="*/ 427 w 886"/>
                <a:gd name="T25" fmla="*/ 756 h 939"/>
                <a:gd name="T26" fmla="*/ 477 w 886"/>
                <a:gd name="T27" fmla="*/ 792 h 939"/>
                <a:gd name="T28" fmla="*/ 377 w 886"/>
                <a:gd name="T29" fmla="*/ 939 h 939"/>
                <a:gd name="T30" fmla="*/ 394 w 886"/>
                <a:gd name="T31" fmla="*/ 792 h 939"/>
                <a:gd name="T32" fmla="*/ 190 w 886"/>
                <a:gd name="T33" fmla="*/ 502 h 939"/>
                <a:gd name="T34" fmla="*/ 212 w 886"/>
                <a:gd name="T35" fmla="*/ 423 h 939"/>
                <a:gd name="T36" fmla="*/ 348 w 886"/>
                <a:gd name="T37" fmla="*/ 358 h 939"/>
                <a:gd name="T38" fmla="*/ 312 w 886"/>
                <a:gd name="T39" fmla="*/ 298 h 939"/>
                <a:gd name="T40" fmla="*/ 269 w 886"/>
                <a:gd name="T41" fmla="*/ 133 h 939"/>
                <a:gd name="T42" fmla="*/ 136 w 886"/>
                <a:gd name="T43" fmla="*/ 161 h 939"/>
                <a:gd name="T44" fmla="*/ 22 w 886"/>
                <a:gd name="T45" fmla="*/ 215 h 939"/>
                <a:gd name="T46" fmla="*/ 0 w 886"/>
                <a:gd name="T47" fmla="*/ 183 h 939"/>
                <a:gd name="T48" fmla="*/ 104 w 886"/>
                <a:gd name="T49" fmla="*/ 111 h 939"/>
                <a:gd name="T50" fmla="*/ 298 w 886"/>
                <a:gd name="T51" fmla="*/ 25 h 939"/>
                <a:gd name="T52" fmla="*/ 369 w 886"/>
                <a:gd name="T53" fmla="*/ 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6" h="939">
                  <a:moveTo>
                    <a:pt x="369" y="4"/>
                  </a:moveTo>
                  <a:lnTo>
                    <a:pt x="491" y="0"/>
                  </a:lnTo>
                  <a:lnTo>
                    <a:pt x="527" y="18"/>
                  </a:lnTo>
                  <a:lnTo>
                    <a:pt x="703" y="50"/>
                  </a:lnTo>
                  <a:lnTo>
                    <a:pt x="878" y="15"/>
                  </a:lnTo>
                  <a:lnTo>
                    <a:pt x="886" y="61"/>
                  </a:lnTo>
                  <a:lnTo>
                    <a:pt x="703" y="122"/>
                  </a:lnTo>
                  <a:lnTo>
                    <a:pt x="520" y="111"/>
                  </a:lnTo>
                  <a:lnTo>
                    <a:pt x="506" y="308"/>
                  </a:lnTo>
                  <a:lnTo>
                    <a:pt x="527" y="373"/>
                  </a:lnTo>
                  <a:lnTo>
                    <a:pt x="509" y="452"/>
                  </a:lnTo>
                  <a:lnTo>
                    <a:pt x="301" y="509"/>
                  </a:lnTo>
                  <a:lnTo>
                    <a:pt x="427" y="756"/>
                  </a:lnTo>
                  <a:lnTo>
                    <a:pt x="477" y="792"/>
                  </a:lnTo>
                  <a:lnTo>
                    <a:pt x="377" y="939"/>
                  </a:lnTo>
                  <a:lnTo>
                    <a:pt x="394" y="792"/>
                  </a:lnTo>
                  <a:lnTo>
                    <a:pt x="190" y="502"/>
                  </a:lnTo>
                  <a:lnTo>
                    <a:pt x="212" y="423"/>
                  </a:lnTo>
                  <a:lnTo>
                    <a:pt x="348" y="358"/>
                  </a:lnTo>
                  <a:lnTo>
                    <a:pt x="312" y="298"/>
                  </a:lnTo>
                  <a:lnTo>
                    <a:pt x="269" y="133"/>
                  </a:lnTo>
                  <a:lnTo>
                    <a:pt x="136" y="161"/>
                  </a:lnTo>
                  <a:lnTo>
                    <a:pt x="22" y="215"/>
                  </a:lnTo>
                  <a:lnTo>
                    <a:pt x="0" y="183"/>
                  </a:lnTo>
                  <a:lnTo>
                    <a:pt x="104" y="111"/>
                  </a:lnTo>
                  <a:lnTo>
                    <a:pt x="298" y="25"/>
                  </a:lnTo>
                  <a:lnTo>
                    <a:pt x="369" y="4"/>
                  </a:lnTo>
                  <a:close/>
                </a:path>
              </a:pathLst>
            </a:custGeom>
            <a:solidFill>
              <a:srgbClr val="14B0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íṣļíḋê"/>
            <p:cNvSpPr/>
            <p:nvPr/>
          </p:nvSpPr>
          <p:spPr bwMode="auto">
            <a:xfrm>
              <a:off x="8110538" y="3162300"/>
              <a:ext cx="217488" cy="147638"/>
            </a:xfrm>
            <a:custGeom>
              <a:avLst/>
              <a:gdLst>
                <a:gd name="T0" fmla="*/ 0 w 137"/>
                <a:gd name="T1" fmla="*/ 43 h 93"/>
                <a:gd name="T2" fmla="*/ 36 w 137"/>
                <a:gd name="T3" fmla="*/ 0 h 93"/>
                <a:gd name="T4" fmla="*/ 43 w 137"/>
                <a:gd name="T5" fmla="*/ 25 h 93"/>
                <a:gd name="T6" fmla="*/ 112 w 137"/>
                <a:gd name="T7" fmla="*/ 18 h 93"/>
                <a:gd name="T8" fmla="*/ 137 w 137"/>
                <a:gd name="T9" fmla="*/ 46 h 93"/>
                <a:gd name="T10" fmla="*/ 76 w 137"/>
                <a:gd name="T11" fmla="*/ 93 h 93"/>
                <a:gd name="T12" fmla="*/ 8 w 137"/>
                <a:gd name="T13" fmla="*/ 89 h 93"/>
                <a:gd name="T14" fmla="*/ 0 w 137"/>
                <a:gd name="T15" fmla="*/ 4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93">
                  <a:moveTo>
                    <a:pt x="0" y="43"/>
                  </a:moveTo>
                  <a:lnTo>
                    <a:pt x="36" y="0"/>
                  </a:lnTo>
                  <a:lnTo>
                    <a:pt x="43" y="25"/>
                  </a:lnTo>
                  <a:lnTo>
                    <a:pt x="112" y="18"/>
                  </a:lnTo>
                  <a:lnTo>
                    <a:pt x="137" y="46"/>
                  </a:lnTo>
                  <a:lnTo>
                    <a:pt x="76" y="93"/>
                  </a:lnTo>
                  <a:lnTo>
                    <a:pt x="8" y="89"/>
                  </a:lnTo>
                  <a:lnTo>
                    <a:pt x="0" y="43"/>
                  </a:lnTo>
                  <a:close/>
                </a:path>
              </a:pathLst>
            </a:custGeom>
            <a:solidFill>
              <a:srgbClr val="F2C7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iṣḷiḋê"/>
            <p:cNvSpPr/>
            <p:nvPr/>
          </p:nvSpPr>
          <p:spPr bwMode="auto">
            <a:xfrm>
              <a:off x="6562725" y="3497262"/>
              <a:ext cx="188913" cy="147638"/>
            </a:xfrm>
            <a:custGeom>
              <a:avLst/>
              <a:gdLst>
                <a:gd name="T0" fmla="*/ 119 w 119"/>
                <a:gd name="T1" fmla="*/ 32 h 93"/>
                <a:gd name="T2" fmla="*/ 90 w 119"/>
                <a:gd name="T3" fmla="*/ 86 h 93"/>
                <a:gd name="T4" fmla="*/ 79 w 119"/>
                <a:gd name="T5" fmla="*/ 68 h 93"/>
                <a:gd name="T6" fmla="*/ 29 w 119"/>
                <a:gd name="T7" fmla="*/ 93 h 93"/>
                <a:gd name="T8" fmla="*/ 0 w 119"/>
                <a:gd name="T9" fmla="*/ 75 h 93"/>
                <a:gd name="T10" fmla="*/ 36 w 119"/>
                <a:gd name="T11" fmla="*/ 25 h 93"/>
                <a:gd name="T12" fmla="*/ 97 w 119"/>
                <a:gd name="T13" fmla="*/ 0 h 93"/>
                <a:gd name="T14" fmla="*/ 119 w 119"/>
                <a:gd name="T15" fmla="*/ 32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93">
                  <a:moveTo>
                    <a:pt x="119" y="32"/>
                  </a:moveTo>
                  <a:lnTo>
                    <a:pt x="90" y="86"/>
                  </a:lnTo>
                  <a:lnTo>
                    <a:pt x="79" y="68"/>
                  </a:lnTo>
                  <a:lnTo>
                    <a:pt x="29" y="93"/>
                  </a:lnTo>
                  <a:lnTo>
                    <a:pt x="0" y="75"/>
                  </a:lnTo>
                  <a:lnTo>
                    <a:pt x="36" y="25"/>
                  </a:lnTo>
                  <a:lnTo>
                    <a:pt x="97" y="0"/>
                  </a:lnTo>
                  <a:lnTo>
                    <a:pt x="119" y="32"/>
                  </a:lnTo>
                  <a:close/>
                </a:path>
              </a:pathLst>
            </a:custGeom>
            <a:solidFill>
              <a:srgbClr val="F2C7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ïśľiḍê"/>
            <p:cNvSpPr/>
            <p:nvPr/>
          </p:nvSpPr>
          <p:spPr bwMode="auto">
            <a:xfrm>
              <a:off x="7018338" y="3684587"/>
              <a:ext cx="534988" cy="779463"/>
            </a:xfrm>
            <a:custGeom>
              <a:avLst/>
              <a:gdLst>
                <a:gd name="T0" fmla="*/ 22 w 337"/>
                <a:gd name="T1" fmla="*/ 115 h 491"/>
                <a:gd name="T2" fmla="*/ 129 w 337"/>
                <a:gd name="T3" fmla="*/ 61 h 491"/>
                <a:gd name="T4" fmla="*/ 140 w 337"/>
                <a:gd name="T5" fmla="*/ 25 h 491"/>
                <a:gd name="T6" fmla="*/ 316 w 337"/>
                <a:gd name="T7" fmla="*/ 0 h 491"/>
                <a:gd name="T8" fmla="*/ 337 w 337"/>
                <a:gd name="T9" fmla="*/ 72 h 491"/>
                <a:gd name="T10" fmla="*/ 326 w 337"/>
                <a:gd name="T11" fmla="*/ 154 h 491"/>
                <a:gd name="T12" fmla="*/ 136 w 337"/>
                <a:gd name="T13" fmla="*/ 222 h 491"/>
                <a:gd name="T14" fmla="*/ 237 w 337"/>
                <a:gd name="T15" fmla="*/ 455 h 491"/>
                <a:gd name="T16" fmla="*/ 204 w 337"/>
                <a:gd name="T17" fmla="*/ 491 h 491"/>
                <a:gd name="T18" fmla="*/ 0 w 337"/>
                <a:gd name="T19" fmla="*/ 201 h 491"/>
                <a:gd name="T20" fmla="*/ 22 w 337"/>
                <a:gd name="T21" fmla="*/ 115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7" h="491">
                  <a:moveTo>
                    <a:pt x="22" y="115"/>
                  </a:moveTo>
                  <a:lnTo>
                    <a:pt x="129" y="61"/>
                  </a:lnTo>
                  <a:lnTo>
                    <a:pt x="140" y="25"/>
                  </a:lnTo>
                  <a:lnTo>
                    <a:pt x="316" y="0"/>
                  </a:lnTo>
                  <a:lnTo>
                    <a:pt x="337" y="72"/>
                  </a:lnTo>
                  <a:lnTo>
                    <a:pt x="326" y="154"/>
                  </a:lnTo>
                  <a:lnTo>
                    <a:pt x="136" y="222"/>
                  </a:lnTo>
                  <a:lnTo>
                    <a:pt x="237" y="455"/>
                  </a:lnTo>
                  <a:lnTo>
                    <a:pt x="204" y="491"/>
                  </a:lnTo>
                  <a:lnTo>
                    <a:pt x="0" y="201"/>
                  </a:lnTo>
                  <a:lnTo>
                    <a:pt x="22" y="115"/>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išļiḍé"/>
            <p:cNvSpPr/>
            <p:nvPr/>
          </p:nvSpPr>
          <p:spPr bwMode="auto">
            <a:xfrm>
              <a:off x="7280275" y="4406900"/>
              <a:ext cx="193675" cy="290513"/>
            </a:xfrm>
            <a:custGeom>
              <a:avLst/>
              <a:gdLst>
                <a:gd name="T0" fmla="*/ 72 w 122"/>
                <a:gd name="T1" fmla="*/ 0 h 183"/>
                <a:gd name="T2" fmla="*/ 39 w 122"/>
                <a:gd name="T3" fmla="*/ 36 h 183"/>
                <a:gd name="T4" fmla="*/ 22 w 122"/>
                <a:gd name="T5" fmla="*/ 133 h 183"/>
                <a:gd name="T6" fmla="*/ 0 w 122"/>
                <a:gd name="T7" fmla="*/ 151 h 183"/>
                <a:gd name="T8" fmla="*/ 22 w 122"/>
                <a:gd name="T9" fmla="*/ 183 h 183"/>
                <a:gd name="T10" fmla="*/ 100 w 122"/>
                <a:gd name="T11" fmla="*/ 65 h 183"/>
                <a:gd name="T12" fmla="*/ 122 w 122"/>
                <a:gd name="T13" fmla="*/ 36 h 183"/>
                <a:gd name="T14" fmla="*/ 72 w 122"/>
                <a:gd name="T15" fmla="*/ 0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83">
                  <a:moveTo>
                    <a:pt x="72" y="0"/>
                  </a:moveTo>
                  <a:lnTo>
                    <a:pt x="39" y="36"/>
                  </a:lnTo>
                  <a:lnTo>
                    <a:pt x="22" y="133"/>
                  </a:lnTo>
                  <a:lnTo>
                    <a:pt x="0" y="151"/>
                  </a:lnTo>
                  <a:lnTo>
                    <a:pt x="22" y="183"/>
                  </a:lnTo>
                  <a:lnTo>
                    <a:pt x="100" y="65"/>
                  </a:lnTo>
                  <a:lnTo>
                    <a:pt x="122" y="36"/>
                  </a:lnTo>
                  <a:lnTo>
                    <a:pt x="72" y="0"/>
                  </a:lnTo>
                  <a:close/>
                </a:path>
              </a:pathLst>
            </a:custGeom>
            <a:solidFill>
              <a:srgbClr val="264C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işḻïde"/>
            <p:cNvSpPr/>
            <p:nvPr/>
          </p:nvSpPr>
          <p:spPr bwMode="auto">
            <a:xfrm>
              <a:off x="6842125" y="4248150"/>
              <a:ext cx="176213" cy="147638"/>
            </a:xfrm>
            <a:custGeom>
              <a:avLst/>
              <a:gdLst>
                <a:gd name="T0" fmla="*/ 104 w 111"/>
                <a:gd name="T1" fmla="*/ 3 h 93"/>
                <a:gd name="T2" fmla="*/ 64 w 111"/>
                <a:gd name="T3" fmla="*/ 0 h 93"/>
                <a:gd name="T4" fmla="*/ 14 w 111"/>
                <a:gd name="T5" fmla="*/ 50 h 93"/>
                <a:gd name="T6" fmla="*/ 0 w 111"/>
                <a:gd name="T7" fmla="*/ 93 h 93"/>
                <a:gd name="T8" fmla="*/ 111 w 111"/>
                <a:gd name="T9" fmla="*/ 36 h 93"/>
                <a:gd name="T10" fmla="*/ 104 w 111"/>
                <a:gd name="T11" fmla="*/ 3 h 93"/>
              </a:gdLst>
              <a:ahLst/>
              <a:cxnLst>
                <a:cxn ang="0">
                  <a:pos x="T0" y="T1"/>
                </a:cxn>
                <a:cxn ang="0">
                  <a:pos x="T2" y="T3"/>
                </a:cxn>
                <a:cxn ang="0">
                  <a:pos x="T4" y="T5"/>
                </a:cxn>
                <a:cxn ang="0">
                  <a:pos x="T6" y="T7"/>
                </a:cxn>
                <a:cxn ang="0">
                  <a:pos x="T8" y="T9"/>
                </a:cxn>
                <a:cxn ang="0">
                  <a:pos x="T10" y="T11"/>
                </a:cxn>
              </a:cxnLst>
              <a:rect l="0" t="0" r="r" b="b"/>
              <a:pathLst>
                <a:path w="111" h="93">
                  <a:moveTo>
                    <a:pt x="104" y="3"/>
                  </a:moveTo>
                  <a:lnTo>
                    <a:pt x="64" y="0"/>
                  </a:lnTo>
                  <a:lnTo>
                    <a:pt x="14" y="50"/>
                  </a:lnTo>
                  <a:lnTo>
                    <a:pt x="0" y="93"/>
                  </a:lnTo>
                  <a:lnTo>
                    <a:pt x="111" y="36"/>
                  </a:lnTo>
                  <a:lnTo>
                    <a:pt x="104" y="3"/>
                  </a:lnTo>
                  <a:close/>
                </a:path>
              </a:pathLst>
            </a:custGeom>
            <a:solidFill>
              <a:srgbClr val="264C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išḻîdè"/>
            <p:cNvSpPr/>
            <p:nvPr/>
          </p:nvSpPr>
          <p:spPr bwMode="auto">
            <a:xfrm>
              <a:off x="7245350" y="3201987"/>
              <a:ext cx="96838" cy="123825"/>
            </a:xfrm>
            <a:custGeom>
              <a:avLst/>
              <a:gdLst>
                <a:gd name="T0" fmla="*/ 61 w 61"/>
                <a:gd name="T1" fmla="*/ 7 h 78"/>
                <a:gd name="T2" fmla="*/ 36 w 61"/>
                <a:gd name="T3" fmla="*/ 78 h 78"/>
                <a:gd name="T4" fmla="*/ 0 w 61"/>
                <a:gd name="T5" fmla="*/ 18 h 78"/>
                <a:gd name="T6" fmla="*/ 26 w 61"/>
                <a:gd name="T7" fmla="*/ 0 h 78"/>
                <a:gd name="T8" fmla="*/ 61 w 61"/>
                <a:gd name="T9" fmla="*/ 7 h 78"/>
              </a:gdLst>
              <a:ahLst/>
              <a:cxnLst>
                <a:cxn ang="0">
                  <a:pos x="T0" y="T1"/>
                </a:cxn>
                <a:cxn ang="0">
                  <a:pos x="T2" y="T3"/>
                </a:cxn>
                <a:cxn ang="0">
                  <a:pos x="T4" y="T5"/>
                </a:cxn>
                <a:cxn ang="0">
                  <a:pos x="T6" y="T7"/>
                </a:cxn>
                <a:cxn ang="0">
                  <a:pos x="T8" y="T9"/>
                </a:cxn>
              </a:cxnLst>
              <a:rect l="0" t="0" r="r" b="b"/>
              <a:pathLst>
                <a:path w="61" h="78">
                  <a:moveTo>
                    <a:pt x="61" y="7"/>
                  </a:moveTo>
                  <a:lnTo>
                    <a:pt x="36" y="78"/>
                  </a:lnTo>
                  <a:lnTo>
                    <a:pt x="0" y="18"/>
                  </a:lnTo>
                  <a:lnTo>
                    <a:pt x="26" y="0"/>
                  </a:lnTo>
                  <a:lnTo>
                    <a:pt x="61" y="7"/>
                  </a:lnTo>
                  <a:close/>
                </a:path>
              </a:pathLst>
            </a:custGeom>
            <a:solidFill>
              <a:srgbClr val="F2C7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iṩ1îḓé"/>
            <p:cNvSpPr/>
            <p:nvPr/>
          </p:nvSpPr>
          <p:spPr bwMode="auto">
            <a:xfrm>
              <a:off x="7137400" y="2878137"/>
              <a:ext cx="250825" cy="227013"/>
            </a:xfrm>
            <a:custGeom>
              <a:avLst/>
              <a:gdLst>
                <a:gd name="T0" fmla="*/ 147 w 158"/>
                <a:gd name="T1" fmla="*/ 128 h 143"/>
                <a:gd name="T2" fmla="*/ 158 w 158"/>
                <a:gd name="T3" fmla="*/ 57 h 143"/>
                <a:gd name="T4" fmla="*/ 108 w 158"/>
                <a:gd name="T5" fmla="*/ 28 h 143"/>
                <a:gd name="T6" fmla="*/ 33 w 158"/>
                <a:gd name="T7" fmla="*/ 14 h 143"/>
                <a:gd name="T8" fmla="*/ 0 w 158"/>
                <a:gd name="T9" fmla="*/ 0 h 143"/>
                <a:gd name="T10" fmla="*/ 15 w 158"/>
                <a:gd name="T11" fmla="*/ 32 h 143"/>
                <a:gd name="T12" fmla="*/ 4 w 158"/>
                <a:gd name="T13" fmla="*/ 57 h 143"/>
                <a:gd name="T14" fmla="*/ 25 w 158"/>
                <a:gd name="T15" fmla="*/ 143 h 143"/>
                <a:gd name="T16" fmla="*/ 147 w 158"/>
                <a:gd name="T17" fmla="*/ 12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43">
                  <a:moveTo>
                    <a:pt x="147" y="128"/>
                  </a:moveTo>
                  <a:lnTo>
                    <a:pt x="158" y="57"/>
                  </a:lnTo>
                  <a:lnTo>
                    <a:pt x="108" y="28"/>
                  </a:lnTo>
                  <a:lnTo>
                    <a:pt x="33" y="14"/>
                  </a:lnTo>
                  <a:lnTo>
                    <a:pt x="0" y="0"/>
                  </a:lnTo>
                  <a:lnTo>
                    <a:pt x="15" y="32"/>
                  </a:lnTo>
                  <a:lnTo>
                    <a:pt x="4" y="57"/>
                  </a:lnTo>
                  <a:lnTo>
                    <a:pt x="25" y="143"/>
                  </a:lnTo>
                  <a:lnTo>
                    <a:pt x="147" y="128"/>
                  </a:lnTo>
                  <a:close/>
                </a:path>
              </a:pathLst>
            </a:custGeom>
            <a:solidFill>
              <a:srgbClr val="264C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ïSľîḋé"/>
            <p:cNvSpPr/>
            <p:nvPr/>
          </p:nvSpPr>
          <p:spPr bwMode="auto">
            <a:xfrm>
              <a:off x="7165975" y="2979737"/>
              <a:ext cx="211138" cy="261938"/>
            </a:xfrm>
            <a:custGeom>
              <a:avLst/>
              <a:gdLst>
                <a:gd name="T0" fmla="*/ 129 w 133"/>
                <a:gd name="T1" fmla="*/ 18 h 165"/>
                <a:gd name="T2" fmla="*/ 133 w 133"/>
                <a:gd name="T3" fmla="*/ 111 h 165"/>
                <a:gd name="T4" fmla="*/ 72 w 133"/>
                <a:gd name="T5" fmla="*/ 165 h 165"/>
                <a:gd name="T6" fmla="*/ 15 w 133"/>
                <a:gd name="T7" fmla="*/ 122 h 165"/>
                <a:gd name="T8" fmla="*/ 0 w 133"/>
                <a:gd name="T9" fmla="*/ 25 h 165"/>
                <a:gd name="T10" fmla="*/ 68 w 133"/>
                <a:gd name="T11" fmla="*/ 0 h 165"/>
                <a:gd name="T12" fmla="*/ 129 w 133"/>
                <a:gd name="T13" fmla="*/ 18 h 165"/>
              </a:gdLst>
              <a:ahLst/>
              <a:cxnLst>
                <a:cxn ang="0">
                  <a:pos x="T0" y="T1"/>
                </a:cxn>
                <a:cxn ang="0">
                  <a:pos x="T2" y="T3"/>
                </a:cxn>
                <a:cxn ang="0">
                  <a:pos x="T4" y="T5"/>
                </a:cxn>
                <a:cxn ang="0">
                  <a:pos x="T6" y="T7"/>
                </a:cxn>
                <a:cxn ang="0">
                  <a:pos x="T8" y="T9"/>
                </a:cxn>
                <a:cxn ang="0">
                  <a:pos x="T10" y="T11"/>
                </a:cxn>
                <a:cxn ang="0">
                  <a:pos x="T12" y="T13"/>
                </a:cxn>
              </a:cxnLst>
              <a:rect l="0" t="0" r="r" b="b"/>
              <a:pathLst>
                <a:path w="133" h="165">
                  <a:moveTo>
                    <a:pt x="129" y="18"/>
                  </a:moveTo>
                  <a:lnTo>
                    <a:pt x="133" y="111"/>
                  </a:lnTo>
                  <a:lnTo>
                    <a:pt x="72" y="165"/>
                  </a:lnTo>
                  <a:lnTo>
                    <a:pt x="15" y="122"/>
                  </a:lnTo>
                  <a:lnTo>
                    <a:pt x="0" y="25"/>
                  </a:lnTo>
                  <a:lnTo>
                    <a:pt x="68" y="0"/>
                  </a:lnTo>
                  <a:lnTo>
                    <a:pt x="129" y="18"/>
                  </a:lnTo>
                  <a:close/>
                </a:path>
              </a:pathLst>
            </a:custGeom>
            <a:solidFill>
              <a:srgbClr val="F2C7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îslïḑe"/>
            <p:cNvSpPr/>
            <p:nvPr/>
          </p:nvSpPr>
          <p:spPr bwMode="auto">
            <a:xfrm>
              <a:off x="4605338" y="3013075"/>
              <a:ext cx="215900" cy="160338"/>
            </a:xfrm>
            <a:custGeom>
              <a:avLst/>
              <a:gdLst>
                <a:gd name="T0" fmla="*/ 3 w 136"/>
                <a:gd name="T1" fmla="*/ 76 h 101"/>
                <a:gd name="T2" fmla="*/ 0 w 136"/>
                <a:gd name="T3" fmla="*/ 29 h 101"/>
                <a:gd name="T4" fmla="*/ 39 w 136"/>
                <a:gd name="T5" fmla="*/ 0 h 101"/>
                <a:gd name="T6" fmla="*/ 107 w 136"/>
                <a:gd name="T7" fmla="*/ 15 h 101"/>
                <a:gd name="T8" fmla="*/ 136 w 136"/>
                <a:gd name="T9" fmla="*/ 8 h 101"/>
                <a:gd name="T10" fmla="*/ 118 w 136"/>
                <a:gd name="T11" fmla="*/ 33 h 101"/>
                <a:gd name="T12" fmla="*/ 111 w 136"/>
                <a:gd name="T13" fmla="*/ 40 h 101"/>
                <a:gd name="T14" fmla="*/ 115 w 136"/>
                <a:gd name="T15" fmla="*/ 51 h 101"/>
                <a:gd name="T16" fmla="*/ 89 w 136"/>
                <a:gd name="T17" fmla="*/ 101 h 101"/>
                <a:gd name="T18" fmla="*/ 3 w 136"/>
                <a:gd name="T19" fmla="*/ 7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01">
                  <a:moveTo>
                    <a:pt x="3" y="76"/>
                  </a:moveTo>
                  <a:lnTo>
                    <a:pt x="0" y="29"/>
                  </a:lnTo>
                  <a:lnTo>
                    <a:pt x="39" y="0"/>
                  </a:lnTo>
                  <a:lnTo>
                    <a:pt x="107" y="15"/>
                  </a:lnTo>
                  <a:lnTo>
                    <a:pt x="136" y="8"/>
                  </a:lnTo>
                  <a:lnTo>
                    <a:pt x="118" y="33"/>
                  </a:lnTo>
                  <a:lnTo>
                    <a:pt x="111" y="40"/>
                  </a:lnTo>
                  <a:lnTo>
                    <a:pt x="115" y="51"/>
                  </a:lnTo>
                  <a:lnTo>
                    <a:pt x="89" y="101"/>
                  </a:lnTo>
                  <a:lnTo>
                    <a:pt x="3" y="76"/>
                  </a:lnTo>
                  <a:close/>
                </a:path>
              </a:pathLst>
            </a:custGeom>
            <a:solidFill>
              <a:srgbClr val="264C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ïṡlidè"/>
            <p:cNvSpPr/>
            <p:nvPr/>
          </p:nvSpPr>
          <p:spPr bwMode="auto">
            <a:xfrm>
              <a:off x="4246563" y="2962275"/>
              <a:ext cx="739775" cy="609600"/>
            </a:xfrm>
            <a:custGeom>
              <a:avLst/>
              <a:gdLst>
                <a:gd name="T0" fmla="*/ 172 w 466"/>
                <a:gd name="T1" fmla="*/ 151 h 384"/>
                <a:gd name="T2" fmla="*/ 54 w 466"/>
                <a:gd name="T3" fmla="*/ 101 h 384"/>
                <a:gd name="T4" fmla="*/ 36 w 466"/>
                <a:gd name="T5" fmla="*/ 0 h 384"/>
                <a:gd name="T6" fmla="*/ 0 w 466"/>
                <a:gd name="T7" fmla="*/ 0 h 384"/>
                <a:gd name="T8" fmla="*/ 11 w 466"/>
                <a:gd name="T9" fmla="*/ 122 h 384"/>
                <a:gd name="T10" fmla="*/ 125 w 466"/>
                <a:gd name="T11" fmla="*/ 197 h 384"/>
                <a:gd name="T12" fmla="*/ 97 w 466"/>
                <a:gd name="T13" fmla="*/ 294 h 384"/>
                <a:gd name="T14" fmla="*/ 118 w 466"/>
                <a:gd name="T15" fmla="*/ 384 h 384"/>
                <a:gd name="T16" fmla="*/ 265 w 466"/>
                <a:gd name="T17" fmla="*/ 366 h 384"/>
                <a:gd name="T18" fmla="*/ 255 w 466"/>
                <a:gd name="T19" fmla="*/ 276 h 384"/>
                <a:gd name="T20" fmla="*/ 312 w 466"/>
                <a:gd name="T21" fmla="*/ 215 h 384"/>
                <a:gd name="T22" fmla="*/ 380 w 466"/>
                <a:gd name="T23" fmla="*/ 226 h 384"/>
                <a:gd name="T24" fmla="*/ 466 w 466"/>
                <a:gd name="T25" fmla="*/ 133 h 384"/>
                <a:gd name="T26" fmla="*/ 441 w 466"/>
                <a:gd name="T27" fmla="*/ 115 h 384"/>
                <a:gd name="T28" fmla="*/ 366 w 466"/>
                <a:gd name="T29" fmla="*/ 169 h 384"/>
                <a:gd name="T30" fmla="*/ 290 w 466"/>
                <a:gd name="T31" fmla="*/ 154 h 384"/>
                <a:gd name="T32" fmla="*/ 172 w 466"/>
                <a:gd name="T33" fmla="*/ 151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6" h="384">
                  <a:moveTo>
                    <a:pt x="172" y="151"/>
                  </a:moveTo>
                  <a:lnTo>
                    <a:pt x="54" y="101"/>
                  </a:lnTo>
                  <a:lnTo>
                    <a:pt x="36" y="0"/>
                  </a:lnTo>
                  <a:lnTo>
                    <a:pt x="0" y="0"/>
                  </a:lnTo>
                  <a:lnTo>
                    <a:pt x="11" y="122"/>
                  </a:lnTo>
                  <a:lnTo>
                    <a:pt x="125" y="197"/>
                  </a:lnTo>
                  <a:lnTo>
                    <a:pt x="97" y="294"/>
                  </a:lnTo>
                  <a:lnTo>
                    <a:pt x="118" y="384"/>
                  </a:lnTo>
                  <a:lnTo>
                    <a:pt x="265" y="366"/>
                  </a:lnTo>
                  <a:lnTo>
                    <a:pt x="255" y="276"/>
                  </a:lnTo>
                  <a:lnTo>
                    <a:pt x="312" y="215"/>
                  </a:lnTo>
                  <a:lnTo>
                    <a:pt x="380" y="226"/>
                  </a:lnTo>
                  <a:lnTo>
                    <a:pt x="466" y="133"/>
                  </a:lnTo>
                  <a:lnTo>
                    <a:pt x="441" y="115"/>
                  </a:lnTo>
                  <a:lnTo>
                    <a:pt x="366" y="169"/>
                  </a:lnTo>
                  <a:lnTo>
                    <a:pt x="290" y="154"/>
                  </a:lnTo>
                  <a:lnTo>
                    <a:pt x="172" y="151"/>
                  </a:lnTo>
                  <a:close/>
                </a:path>
              </a:pathLst>
            </a:custGeom>
            <a:solidFill>
              <a:srgbClr val="14B0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ïśļîdè"/>
            <p:cNvSpPr/>
            <p:nvPr/>
          </p:nvSpPr>
          <p:spPr bwMode="auto">
            <a:xfrm>
              <a:off x="4519613" y="3462337"/>
              <a:ext cx="290513" cy="341313"/>
            </a:xfrm>
            <a:custGeom>
              <a:avLst/>
              <a:gdLst>
                <a:gd name="T0" fmla="*/ 154 w 183"/>
                <a:gd name="T1" fmla="*/ 22 h 215"/>
                <a:gd name="T2" fmla="*/ 183 w 183"/>
                <a:gd name="T3" fmla="*/ 26 h 215"/>
                <a:gd name="T4" fmla="*/ 183 w 183"/>
                <a:gd name="T5" fmla="*/ 215 h 215"/>
                <a:gd name="T6" fmla="*/ 129 w 183"/>
                <a:gd name="T7" fmla="*/ 215 h 215"/>
                <a:gd name="T8" fmla="*/ 115 w 183"/>
                <a:gd name="T9" fmla="*/ 76 h 215"/>
                <a:gd name="T10" fmla="*/ 54 w 183"/>
                <a:gd name="T11" fmla="*/ 133 h 215"/>
                <a:gd name="T12" fmla="*/ 0 w 183"/>
                <a:gd name="T13" fmla="*/ 129 h 215"/>
                <a:gd name="T14" fmla="*/ 93 w 183"/>
                <a:gd name="T15" fmla="*/ 0 h 215"/>
                <a:gd name="T16" fmla="*/ 154 w 183"/>
                <a:gd name="T17" fmla="*/ 2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215">
                  <a:moveTo>
                    <a:pt x="154" y="22"/>
                  </a:moveTo>
                  <a:lnTo>
                    <a:pt x="183" y="26"/>
                  </a:lnTo>
                  <a:lnTo>
                    <a:pt x="183" y="215"/>
                  </a:lnTo>
                  <a:lnTo>
                    <a:pt x="129" y="215"/>
                  </a:lnTo>
                  <a:lnTo>
                    <a:pt x="115" y="76"/>
                  </a:lnTo>
                  <a:lnTo>
                    <a:pt x="54" y="133"/>
                  </a:lnTo>
                  <a:lnTo>
                    <a:pt x="0" y="129"/>
                  </a:lnTo>
                  <a:lnTo>
                    <a:pt x="93" y="0"/>
                  </a:lnTo>
                  <a:lnTo>
                    <a:pt x="154" y="22"/>
                  </a:lnTo>
                  <a:close/>
                </a:path>
              </a:pathLst>
            </a:custGeom>
            <a:solidFill>
              <a:srgbClr val="A010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ï$1iďê"/>
            <p:cNvSpPr/>
            <p:nvPr/>
          </p:nvSpPr>
          <p:spPr bwMode="auto">
            <a:xfrm>
              <a:off x="4433888" y="3429000"/>
              <a:ext cx="341313" cy="427038"/>
            </a:xfrm>
            <a:custGeom>
              <a:avLst/>
              <a:gdLst>
                <a:gd name="T0" fmla="*/ 0 w 215"/>
                <a:gd name="T1" fmla="*/ 86 h 269"/>
                <a:gd name="T2" fmla="*/ 147 w 215"/>
                <a:gd name="T3" fmla="*/ 0 h 269"/>
                <a:gd name="T4" fmla="*/ 215 w 215"/>
                <a:gd name="T5" fmla="*/ 18 h 269"/>
                <a:gd name="T6" fmla="*/ 147 w 215"/>
                <a:gd name="T7" fmla="*/ 236 h 269"/>
                <a:gd name="T8" fmla="*/ 137 w 215"/>
                <a:gd name="T9" fmla="*/ 269 h 269"/>
                <a:gd name="T10" fmla="*/ 90 w 215"/>
                <a:gd name="T11" fmla="*/ 247 h 269"/>
                <a:gd name="T12" fmla="*/ 129 w 215"/>
                <a:gd name="T13" fmla="*/ 68 h 269"/>
                <a:gd name="T14" fmla="*/ 86 w 215"/>
                <a:gd name="T15" fmla="*/ 165 h 269"/>
                <a:gd name="T16" fmla="*/ 11 w 215"/>
                <a:gd name="T17" fmla="*/ 150 h 269"/>
                <a:gd name="T18" fmla="*/ 0 w 215"/>
                <a:gd name="T19" fmla="*/ 8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69">
                  <a:moveTo>
                    <a:pt x="0" y="86"/>
                  </a:moveTo>
                  <a:lnTo>
                    <a:pt x="147" y="0"/>
                  </a:lnTo>
                  <a:lnTo>
                    <a:pt x="215" y="18"/>
                  </a:lnTo>
                  <a:lnTo>
                    <a:pt x="147" y="236"/>
                  </a:lnTo>
                  <a:lnTo>
                    <a:pt x="137" y="269"/>
                  </a:lnTo>
                  <a:lnTo>
                    <a:pt x="90" y="247"/>
                  </a:lnTo>
                  <a:lnTo>
                    <a:pt x="129" y="68"/>
                  </a:lnTo>
                  <a:lnTo>
                    <a:pt x="86" y="165"/>
                  </a:lnTo>
                  <a:lnTo>
                    <a:pt x="11" y="150"/>
                  </a:lnTo>
                  <a:lnTo>
                    <a:pt x="0" y="86"/>
                  </a:lnTo>
                  <a:close/>
                </a:path>
              </a:pathLst>
            </a:custGeom>
            <a:solidFill>
              <a:srgbClr val="C927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ïṣ1ïḋè"/>
            <p:cNvSpPr/>
            <p:nvPr/>
          </p:nvSpPr>
          <p:spPr bwMode="auto">
            <a:xfrm>
              <a:off x="4548188" y="3821112"/>
              <a:ext cx="125413" cy="176213"/>
            </a:xfrm>
            <a:custGeom>
              <a:avLst/>
              <a:gdLst>
                <a:gd name="T0" fmla="*/ 18 w 79"/>
                <a:gd name="T1" fmla="*/ 0 h 111"/>
                <a:gd name="T2" fmla="*/ 0 w 79"/>
                <a:gd name="T3" fmla="*/ 40 h 111"/>
                <a:gd name="T4" fmla="*/ 29 w 79"/>
                <a:gd name="T5" fmla="*/ 54 h 111"/>
                <a:gd name="T6" fmla="*/ 36 w 79"/>
                <a:gd name="T7" fmla="*/ 54 h 111"/>
                <a:gd name="T8" fmla="*/ 79 w 79"/>
                <a:gd name="T9" fmla="*/ 111 h 111"/>
                <a:gd name="T10" fmla="*/ 65 w 79"/>
                <a:gd name="T11" fmla="*/ 22 h 111"/>
                <a:gd name="T12" fmla="*/ 18 w 79"/>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79" h="111">
                  <a:moveTo>
                    <a:pt x="18" y="0"/>
                  </a:moveTo>
                  <a:lnTo>
                    <a:pt x="0" y="40"/>
                  </a:lnTo>
                  <a:lnTo>
                    <a:pt x="29" y="54"/>
                  </a:lnTo>
                  <a:lnTo>
                    <a:pt x="36" y="54"/>
                  </a:lnTo>
                  <a:lnTo>
                    <a:pt x="79" y="111"/>
                  </a:lnTo>
                  <a:lnTo>
                    <a:pt x="65" y="22"/>
                  </a:lnTo>
                  <a:lnTo>
                    <a:pt x="18" y="0"/>
                  </a:lnTo>
                  <a:close/>
                </a:path>
              </a:pathLst>
            </a:custGeom>
            <a:solidFill>
              <a:srgbClr val="264C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iṩļíḋê"/>
            <p:cNvSpPr/>
            <p:nvPr/>
          </p:nvSpPr>
          <p:spPr bwMode="auto">
            <a:xfrm>
              <a:off x="4713288" y="3803650"/>
              <a:ext cx="125413" cy="125413"/>
            </a:xfrm>
            <a:custGeom>
              <a:avLst/>
              <a:gdLst>
                <a:gd name="T0" fmla="*/ 7 w 79"/>
                <a:gd name="T1" fmla="*/ 0 h 79"/>
                <a:gd name="T2" fmla="*/ 0 w 79"/>
                <a:gd name="T3" fmla="*/ 33 h 79"/>
                <a:gd name="T4" fmla="*/ 32 w 79"/>
                <a:gd name="T5" fmla="*/ 43 h 79"/>
                <a:gd name="T6" fmla="*/ 39 w 79"/>
                <a:gd name="T7" fmla="*/ 43 h 79"/>
                <a:gd name="T8" fmla="*/ 79 w 79"/>
                <a:gd name="T9" fmla="*/ 79 h 79"/>
                <a:gd name="T10" fmla="*/ 61 w 79"/>
                <a:gd name="T11" fmla="*/ 0 h 79"/>
                <a:gd name="T12" fmla="*/ 7 w 79"/>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79" h="79">
                  <a:moveTo>
                    <a:pt x="7" y="0"/>
                  </a:moveTo>
                  <a:lnTo>
                    <a:pt x="0" y="33"/>
                  </a:lnTo>
                  <a:lnTo>
                    <a:pt x="32" y="43"/>
                  </a:lnTo>
                  <a:lnTo>
                    <a:pt x="39" y="43"/>
                  </a:lnTo>
                  <a:lnTo>
                    <a:pt x="79" y="79"/>
                  </a:lnTo>
                  <a:lnTo>
                    <a:pt x="61" y="0"/>
                  </a:lnTo>
                  <a:lnTo>
                    <a:pt x="7" y="0"/>
                  </a:lnTo>
                  <a:close/>
                </a:path>
              </a:pathLst>
            </a:custGeom>
            <a:solidFill>
              <a:srgbClr val="264C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ïślïďê"/>
            <p:cNvSpPr/>
            <p:nvPr/>
          </p:nvSpPr>
          <p:spPr bwMode="auto">
            <a:xfrm>
              <a:off x="4224338" y="2849562"/>
              <a:ext cx="101600" cy="112713"/>
            </a:xfrm>
            <a:custGeom>
              <a:avLst/>
              <a:gdLst>
                <a:gd name="T0" fmla="*/ 50 w 64"/>
                <a:gd name="T1" fmla="*/ 71 h 71"/>
                <a:gd name="T2" fmla="*/ 64 w 64"/>
                <a:gd name="T3" fmla="*/ 32 h 71"/>
                <a:gd name="T4" fmla="*/ 50 w 64"/>
                <a:gd name="T5" fmla="*/ 32 h 71"/>
                <a:gd name="T6" fmla="*/ 46 w 64"/>
                <a:gd name="T7" fmla="*/ 0 h 71"/>
                <a:gd name="T8" fmla="*/ 0 w 64"/>
                <a:gd name="T9" fmla="*/ 7 h 71"/>
                <a:gd name="T10" fmla="*/ 14 w 64"/>
                <a:gd name="T11" fmla="*/ 71 h 71"/>
                <a:gd name="T12" fmla="*/ 50 w 64"/>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64" h="71">
                  <a:moveTo>
                    <a:pt x="50" y="71"/>
                  </a:moveTo>
                  <a:lnTo>
                    <a:pt x="64" y="32"/>
                  </a:lnTo>
                  <a:lnTo>
                    <a:pt x="50" y="32"/>
                  </a:lnTo>
                  <a:lnTo>
                    <a:pt x="46" y="0"/>
                  </a:lnTo>
                  <a:lnTo>
                    <a:pt x="0" y="7"/>
                  </a:lnTo>
                  <a:lnTo>
                    <a:pt x="14" y="71"/>
                  </a:lnTo>
                  <a:lnTo>
                    <a:pt x="50" y="71"/>
                  </a:lnTo>
                  <a:close/>
                </a:path>
              </a:pathLst>
            </a:custGeom>
            <a:solidFill>
              <a:srgbClr val="F2C7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iSlîḓé"/>
            <p:cNvSpPr/>
            <p:nvPr/>
          </p:nvSpPr>
          <p:spPr bwMode="auto">
            <a:xfrm>
              <a:off x="4946650" y="3076575"/>
              <a:ext cx="107950" cy="96838"/>
            </a:xfrm>
            <a:custGeom>
              <a:avLst/>
              <a:gdLst>
                <a:gd name="T0" fmla="*/ 0 w 68"/>
                <a:gd name="T1" fmla="*/ 43 h 61"/>
                <a:gd name="T2" fmla="*/ 11 w 68"/>
                <a:gd name="T3" fmla="*/ 7 h 61"/>
                <a:gd name="T4" fmla="*/ 21 w 68"/>
                <a:gd name="T5" fmla="*/ 18 h 61"/>
                <a:gd name="T6" fmla="*/ 43 w 68"/>
                <a:gd name="T7" fmla="*/ 0 h 61"/>
                <a:gd name="T8" fmla="*/ 68 w 68"/>
                <a:gd name="T9" fmla="*/ 7 h 61"/>
                <a:gd name="T10" fmla="*/ 57 w 68"/>
                <a:gd name="T11" fmla="*/ 32 h 61"/>
                <a:gd name="T12" fmla="*/ 25 w 68"/>
                <a:gd name="T13" fmla="*/ 61 h 61"/>
                <a:gd name="T14" fmla="*/ 0 w 68"/>
                <a:gd name="T15" fmla="*/ 43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61">
                  <a:moveTo>
                    <a:pt x="0" y="43"/>
                  </a:moveTo>
                  <a:lnTo>
                    <a:pt x="11" y="7"/>
                  </a:lnTo>
                  <a:lnTo>
                    <a:pt x="21" y="18"/>
                  </a:lnTo>
                  <a:lnTo>
                    <a:pt x="43" y="0"/>
                  </a:lnTo>
                  <a:lnTo>
                    <a:pt x="68" y="7"/>
                  </a:lnTo>
                  <a:lnTo>
                    <a:pt x="57" y="32"/>
                  </a:lnTo>
                  <a:lnTo>
                    <a:pt x="25" y="61"/>
                  </a:lnTo>
                  <a:lnTo>
                    <a:pt x="0" y="43"/>
                  </a:lnTo>
                  <a:close/>
                </a:path>
              </a:pathLst>
            </a:custGeom>
            <a:solidFill>
              <a:srgbClr val="F2C7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iśḻiḓe"/>
            <p:cNvSpPr/>
            <p:nvPr/>
          </p:nvSpPr>
          <p:spPr bwMode="auto">
            <a:xfrm>
              <a:off x="4587875" y="3195637"/>
              <a:ext cx="79375" cy="57150"/>
            </a:xfrm>
            <a:custGeom>
              <a:avLst/>
              <a:gdLst>
                <a:gd name="T0" fmla="*/ 11 w 50"/>
                <a:gd name="T1" fmla="*/ 0 h 36"/>
                <a:gd name="T2" fmla="*/ 0 w 50"/>
                <a:gd name="T3" fmla="*/ 14 h 36"/>
                <a:gd name="T4" fmla="*/ 18 w 50"/>
                <a:gd name="T5" fmla="*/ 32 h 36"/>
                <a:gd name="T6" fmla="*/ 40 w 50"/>
                <a:gd name="T7" fmla="*/ 36 h 36"/>
                <a:gd name="T8" fmla="*/ 50 w 50"/>
                <a:gd name="T9" fmla="*/ 7 h 36"/>
                <a:gd name="T10" fmla="*/ 11 w 50"/>
                <a:gd name="T11" fmla="*/ 0 h 36"/>
              </a:gdLst>
              <a:ahLst/>
              <a:cxnLst>
                <a:cxn ang="0">
                  <a:pos x="T0" y="T1"/>
                </a:cxn>
                <a:cxn ang="0">
                  <a:pos x="T2" y="T3"/>
                </a:cxn>
                <a:cxn ang="0">
                  <a:pos x="T4" y="T5"/>
                </a:cxn>
                <a:cxn ang="0">
                  <a:pos x="T6" y="T7"/>
                </a:cxn>
                <a:cxn ang="0">
                  <a:pos x="T8" y="T9"/>
                </a:cxn>
                <a:cxn ang="0">
                  <a:pos x="T10" y="T11"/>
                </a:cxn>
              </a:cxnLst>
              <a:rect l="0" t="0" r="r" b="b"/>
              <a:pathLst>
                <a:path w="50" h="36">
                  <a:moveTo>
                    <a:pt x="11" y="0"/>
                  </a:moveTo>
                  <a:lnTo>
                    <a:pt x="0" y="14"/>
                  </a:lnTo>
                  <a:lnTo>
                    <a:pt x="18" y="32"/>
                  </a:lnTo>
                  <a:lnTo>
                    <a:pt x="40" y="36"/>
                  </a:lnTo>
                  <a:lnTo>
                    <a:pt x="50" y="7"/>
                  </a:lnTo>
                  <a:lnTo>
                    <a:pt x="11" y="0"/>
                  </a:lnTo>
                  <a:close/>
                </a:path>
              </a:pathLst>
            </a:custGeom>
            <a:solidFill>
              <a:srgbClr val="F2C7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îṩ1íďê"/>
            <p:cNvSpPr/>
            <p:nvPr/>
          </p:nvSpPr>
          <p:spPr bwMode="auto">
            <a:xfrm>
              <a:off x="4598988" y="3054350"/>
              <a:ext cx="165100" cy="209550"/>
            </a:xfrm>
            <a:custGeom>
              <a:avLst/>
              <a:gdLst>
                <a:gd name="T0" fmla="*/ 0 w 104"/>
                <a:gd name="T1" fmla="*/ 82 h 132"/>
                <a:gd name="T2" fmla="*/ 22 w 104"/>
                <a:gd name="T3" fmla="*/ 121 h 132"/>
                <a:gd name="T4" fmla="*/ 47 w 104"/>
                <a:gd name="T5" fmla="*/ 132 h 132"/>
                <a:gd name="T6" fmla="*/ 83 w 104"/>
                <a:gd name="T7" fmla="*/ 107 h 132"/>
                <a:gd name="T8" fmla="*/ 104 w 104"/>
                <a:gd name="T9" fmla="*/ 46 h 132"/>
                <a:gd name="T10" fmla="*/ 72 w 104"/>
                <a:gd name="T11" fmla="*/ 0 h 132"/>
                <a:gd name="T12" fmla="*/ 15 w 104"/>
                <a:gd name="T13" fmla="*/ 17 h 132"/>
                <a:gd name="T14" fmla="*/ 0 w 104"/>
                <a:gd name="T15" fmla="*/ 8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32">
                  <a:moveTo>
                    <a:pt x="0" y="82"/>
                  </a:moveTo>
                  <a:lnTo>
                    <a:pt x="22" y="121"/>
                  </a:lnTo>
                  <a:lnTo>
                    <a:pt x="47" y="132"/>
                  </a:lnTo>
                  <a:lnTo>
                    <a:pt x="83" y="107"/>
                  </a:lnTo>
                  <a:lnTo>
                    <a:pt x="104" y="46"/>
                  </a:lnTo>
                  <a:lnTo>
                    <a:pt x="72" y="0"/>
                  </a:lnTo>
                  <a:lnTo>
                    <a:pt x="15" y="17"/>
                  </a:lnTo>
                  <a:lnTo>
                    <a:pt x="0" y="82"/>
                  </a:lnTo>
                  <a:close/>
                </a:path>
              </a:pathLst>
            </a:custGeom>
            <a:solidFill>
              <a:srgbClr val="F2C7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ïş1îdé"/>
            <p:cNvSpPr/>
            <p:nvPr/>
          </p:nvSpPr>
          <p:spPr bwMode="auto">
            <a:xfrm>
              <a:off x="4627563" y="4032250"/>
              <a:ext cx="614363" cy="277813"/>
            </a:xfrm>
            <a:prstGeom prst="rect">
              <a:avLst/>
            </a:prstGeom>
            <a:solidFill>
              <a:srgbClr val="2C58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6" name="ïṥ1îḑê"/>
            <p:cNvSpPr/>
            <p:nvPr/>
          </p:nvSpPr>
          <p:spPr bwMode="auto">
            <a:xfrm>
              <a:off x="4594225" y="4008437"/>
              <a:ext cx="682625" cy="39688"/>
            </a:xfrm>
            <a:prstGeom prst="rect">
              <a:avLst/>
            </a:prstGeom>
            <a:solidFill>
              <a:srgbClr val="2C58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7" name="islíḓê"/>
            <p:cNvSpPr/>
            <p:nvPr/>
          </p:nvSpPr>
          <p:spPr bwMode="auto">
            <a:xfrm>
              <a:off x="5384800" y="4173537"/>
              <a:ext cx="1206500" cy="671513"/>
            </a:xfrm>
            <a:custGeom>
              <a:avLst/>
              <a:gdLst>
                <a:gd name="T0" fmla="*/ 173 w 212"/>
                <a:gd name="T1" fmla="*/ 40 h 118"/>
                <a:gd name="T2" fmla="*/ 150 w 212"/>
                <a:gd name="T3" fmla="*/ 41 h 118"/>
                <a:gd name="T4" fmla="*/ 158 w 212"/>
                <a:gd name="T5" fmla="*/ 36 h 118"/>
                <a:gd name="T6" fmla="*/ 148 w 212"/>
                <a:gd name="T7" fmla="*/ 17 h 118"/>
                <a:gd name="T8" fmla="*/ 147 w 212"/>
                <a:gd name="T9" fmla="*/ 16 h 118"/>
                <a:gd name="T10" fmla="*/ 135 w 212"/>
                <a:gd name="T11" fmla="*/ 7 h 118"/>
                <a:gd name="T12" fmla="*/ 134 w 212"/>
                <a:gd name="T13" fmla="*/ 7 h 118"/>
                <a:gd name="T14" fmla="*/ 119 w 212"/>
                <a:gd name="T15" fmla="*/ 2 h 118"/>
                <a:gd name="T16" fmla="*/ 111 w 212"/>
                <a:gd name="T17" fmla="*/ 3 h 118"/>
                <a:gd name="T18" fmla="*/ 113 w 212"/>
                <a:gd name="T19" fmla="*/ 7 h 118"/>
                <a:gd name="T20" fmla="*/ 128 w 212"/>
                <a:gd name="T21" fmla="*/ 10 h 118"/>
                <a:gd name="T22" fmla="*/ 133 w 212"/>
                <a:gd name="T23" fmla="*/ 11 h 118"/>
                <a:gd name="T24" fmla="*/ 150 w 212"/>
                <a:gd name="T25" fmla="*/ 34 h 118"/>
                <a:gd name="T26" fmla="*/ 141 w 212"/>
                <a:gd name="T27" fmla="*/ 39 h 118"/>
                <a:gd name="T28" fmla="*/ 128 w 212"/>
                <a:gd name="T29" fmla="*/ 43 h 118"/>
                <a:gd name="T30" fmla="*/ 89 w 212"/>
                <a:gd name="T31" fmla="*/ 49 h 118"/>
                <a:gd name="T32" fmla="*/ 88 w 212"/>
                <a:gd name="T33" fmla="*/ 45 h 118"/>
                <a:gd name="T34" fmla="*/ 99 w 212"/>
                <a:gd name="T35" fmla="*/ 45 h 118"/>
                <a:gd name="T36" fmla="*/ 71 w 212"/>
                <a:gd name="T37" fmla="*/ 37 h 118"/>
                <a:gd name="T38" fmla="*/ 84 w 212"/>
                <a:gd name="T39" fmla="*/ 45 h 118"/>
                <a:gd name="T40" fmla="*/ 83 w 212"/>
                <a:gd name="T41" fmla="*/ 49 h 118"/>
                <a:gd name="T42" fmla="*/ 86 w 212"/>
                <a:gd name="T43" fmla="*/ 69 h 118"/>
                <a:gd name="T44" fmla="*/ 38 w 212"/>
                <a:gd name="T45" fmla="*/ 40 h 118"/>
                <a:gd name="T46" fmla="*/ 38 w 212"/>
                <a:gd name="T47" fmla="*/ 118 h 118"/>
                <a:gd name="T48" fmla="*/ 101 w 212"/>
                <a:gd name="T49" fmla="*/ 100 h 118"/>
                <a:gd name="T50" fmla="*/ 105 w 212"/>
                <a:gd name="T51" fmla="*/ 99 h 118"/>
                <a:gd name="T52" fmla="*/ 135 w 212"/>
                <a:gd name="T53" fmla="*/ 58 h 118"/>
                <a:gd name="T54" fmla="*/ 148 w 212"/>
                <a:gd name="T55" fmla="*/ 49 h 118"/>
                <a:gd name="T56" fmla="*/ 173 w 212"/>
                <a:gd name="T57" fmla="*/ 118 h 118"/>
                <a:gd name="T58" fmla="*/ 38 w 212"/>
                <a:gd name="T59" fmla="*/ 111 h 118"/>
                <a:gd name="T60" fmla="*/ 38 w 212"/>
                <a:gd name="T61" fmla="*/ 48 h 118"/>
                <a:gd name="T62" fmla="*/ 38 w 212"/>
                <a:gd name="T63" fmla="*/ 78 h 118"/>
                <a:gd name="T64" fmla="*/ 37 w 212"/>
                <a:gd name="T65" fmla="*/ 79 h 118"/>
                <a:gd name="T66" fmla="*/ 68 w 212"/>
                <a:gd name="T67" fmla="*/ 90 h 118"/>
                <a:gd name="T68" fmla="*/ 70 w 212"/>
                <a:gd name="T69" fmla="*/ 79 h 118"/>
                <a:gd name="T70" fmla="*/ 49 w 212"/>
                <a:gd name="T71" fmla="*/ 80 h 118"/>
                <a:gd name="T72" fmla="*/ 70 w 212"/>
                <a:gd name="T73" fmla="*/ 79 h 118"/>
                <a:gd name="T74" fmla="*/ 77 w 212"/>
                <a:gd name="T75" fmla="*/ 86 h 118"/>
                <a:gd name="T76" fmla="*/ 77 w 212"/>
                <a:gd name="T77" fmla="*/ 78 h 118"/>
                <a:gd name="T78" fmla="*/ 91 w 212"/>
                <a:gd name="T79" fmla="*/ 77 h 118"/>
                <a:gd name="T80" fmla="*/ 94 w 212"/>
                <a:gd name="T81" fmla="*/ 72 h 118"/>
                <a:gd name="T82" fmla="*/ 115 w 212"/>
                <a:gd name="T83" fmla="*/ 51 h 118"/>
                <a:gd name="T84" fmla="*/ 135 w 212"/>
                <a:gd name="T85" fmla="*/ 48 h 118"/>
                <a:gd name="T86" fmla="*/ 121 w 212"/>
                <a:gd name="T87" fmla="*/ 68 h 118"/>
                <a:gd name="T88" fmla="*/ 173 w 212"/>
                <a:gd name="T89" fmla="*/ 110 h 118"/>
                <a:gd name="T90" fmla="*/ 153 w 212"/>
                <a:gd name="T91" fmla="*/ 55 h 118"/>
                <a:gd name="T92" fmla="*/ 168 w 212"/>
                <a:gd name="T93" fmla="*/ 79 h 118"/>
                <a:gd name="T94" fmla="*/ 178 w 212"/>
                <a:gd name="T95" fmla="*/ 79 h 118"/>
                <a:gd name="T96" fmla="*/ 172 w 212"/>
                <a:gd name="T97" fmla="*/ 74 h 118"/>
                <a:gd name="T98" fmla="*/ 173 w 212"/>
                <a:gd name="T99" fmla="*/ 48 h 118"/>
                <a:gd name="T100" fmla="*/ 173 w 212"/>
                <a:gd name="T101" fmla="*/ 1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2" h="118">
                  <a:moveTo>
                    <a:pt x="212" y="79"/>
                  </a:moveTo>
                  <a:cubicBezTo>
                    <a:pt x="212" y="58"/>
                    <a:pt x="195" y="40"/>
                    <a:pt x="173" y="40"/>
                  </a:cubicBezTo>
                  <a:cubicBezTo>
                    <a:pt x="166" y="40"/>
                    <a:pt x="159" y="42"/>
                    <a:pt x="153" y="46"/>
                  </a:cubicBezTo>
                  <a:cubicBezTo>
                    <a:pt x="150" y="41"/>
                    <a:pt x="150" y="41"/>
                    <a:pt x="150" y="41"/>
                  </a:cubicBezTo>
                  <a:cubicBezTo>
                    <a:pt x="155" y="38"/>
                    <a:pt x="155" y="38"/>
                    <a:pt x="155" y="38"/>
                  </a:cubicBezTo>
                  <a:cubicBezTo>
                    <a:pt x="158" y="36"/>
                    <a:pt x="158" y="36"/>
                    <a:pt x="158" y="36"/>
                  </a:cubicBezTo>
                  <a:cubicBezTo>
                    <a:pt x="157" y="34"/>
                    <a:pt x="157" y="34"/>
                    <a:pt x="157" y="34"/>
                  </a:cubicBezTo>
                  <a:cubicBezTo>
                    <a:pt x="148" y="17"/>
                    <a:pt x="148" y="17"/>
                    <a:pt x="148" y="17"/>
                  </a:cubicBezTo>
                  <a:cubicBezTo>
                    <a:pt x="148" y="16"/>
                    <a:pt x="148" y="16"/>
                    <a:pt x="148" y="16"/>
                  </a:cubicBezTo>
                  <a:cubicBezTo>
                    <a:pt x="147" y="16"/>
                    <a:pt x="147" y="16"/>
                    <a:pt x="147" y="16"/>
                  </a:cubicBezTo>
                  <a:cubicBezTo>
                    <a:pt x="135" y="7"/>
                    <a:pt x="135" y="7"/>
                    <a:pt x="135" y="7"/>
                  </a:cubicBezTo>
                  <a:cubicBezTo>
                    <a:pt x="135" y="7"/>
                    <a:pt x="135" y="7"/>
                    <a:pt x="135" y="7"/>
                  </a:cubicBezTo>
                  <a:cubicBezTo>
                    <a:pt x="135" y="7"/>
                    <a:pt x="135" y="7"/>
                    <a:pt x="135" y="7"/>
                  </a:cubicBezTo>
                  <a:cubicBezTo>
                    <a:pt x="134" y="7"/>
                    <a:pt x="134" y="7"/>
                    <a:pt x="134" y="7"/>
                  </a:cubicBezTo>
                  <a:cubicBezTo>
                    <a:pt x="127" y="5"/>
                    <a:pt x="127" y="5"/>
                    <a:pt x="127" y="5"/>
                  </a:cubicBezTo>
                  <a:cubicBezTo>
                    <a:pt x="119" y="2"/>
                    <a:pt x="119" y="2"/>
                    <a:pt x="119" y="2"/>
                  </a:cubicBezTo>
                  <a:cubicBezTo>
                    <a:pt x="115" y="1"/>
                    <a:pt x="115" y="1"/>
                    <a:pt x="115" y="1"/>
                  </a:cubicBezTo>
                  <a:cubicBezTo>
                    <a:pt x="113" y="0"/>
                    <a:pt x="111" y="1"/>
                    <a:pt x="111" y="3"/>
                  </a:cubicBezTo>
                  <a:cubicBezTo>
                    <a:pt x="110" y="4"/>
                    <a:pt x="111" y="6"/>
                    <a:pt x="113" y="6"/>
                  </a:cubicBezTo>
                  <a:cubicBezTo>
                    <a:pt x="113" y="7"/>
                    <a:pt x="113" y="7"/>
                    <a:pt x="113" y="7"/>
                  </a:cubicBezTo>
                  <a:cubicBezTo>
                    <a:pt x="118" y="8"/>
                    <a:pt x="118" y="8"/>
                    <a:pt x="118" y="8"/>
                  </a:cubicBezTo>
                  <a:cubicBezTo>
                    <a:pt x="128" y="10"/>
                    <a:pt x="128" y="10"/>
                    <a:pt x="128" y="10"/>
                  </a:cubicBezTo>
                  <a:cubicBezTo>
                    <a:pt x="133" y="11"/>
                    <a:pt x="133" y="11"/>
                    <a:pt x="133" y="11"/>
                  </a:cubicBezTo>
                  <a:cubicBezTo>
                    <a:pt x="133" y="11"/>
                    <a:pt x="133" y="11"/>
                    <a:pt x="133" y="11"/>
                  </a:cubicBezTo>
                  <a:cubicBezTo>
                    <a:pt x="143" y="20"/>
                    <a:pt x="143" y="20"/>
                    <a:pt x="143" y="20"/>
                  </a:cubicBezTo>
                  <a:cubicBezTo>
                    <a:pt x="150" y="34"/>
                    <a:pt x="150" y="34"/>
                    <a:pt x="150" y="34"/>
                  </a:cubicBezTo>
                  <a:cubicBezTo>
                    <a:pt x="144" y="38"/>
                    <a:pt x="144" y="38"/>
                    <a:pt x="144" y="38"/>
                  </a:cubicBezTo>
                  <a:cubicBezTo>
                    <a:pt x="141" y="39"/>
                    <a:pt x="141" y="39"/>
                    <a:pt x="141" y="39"/>
                  </a:cubicBezTo>
                  <a:cubicBezTo>
                    <a:pt x="141" y="39"/>
                    <a:pt x="141" y="39"/>
                    <a:pt x="141" y="39"/>
                  </a:cubicBezTo>
                  <a:cubicBezTo>
                    <a:pt x="137" y="41"/>
                    <a:pt x="132" y="42"/>
                    <a:pt x="128" y="43"/>
                  </a:cubicBezTo>
                  <a:cubicBezTo>
                    <a:pt x="123" y="44"/>
                    <a:pt x="119" y="45"/>
                    <a:pt x="114" y="46"/>
                  </a:cubicBezTo>
                  <a:cubicBezTo>
                    <a:pt x="106" y="48"/>
                    <a:pt x="97" y="49"/>
                    <a:pt x="89" y="49"/>
                  </a:cubicBezTo>
                  <a:cubicBezTo>
                    <a:pt x="89" y="49"/>
                    <a:pt x="89" y="48"/>
                    <a:pt x="88" y="48"/>
                  </a:cubicBezTo>
                  <a:cubicBezTo>
                    <a:pt x="88" y="47"/>
                    <a:pt x="88" y="46"/>
                    <a:pt x="88" y="45"/>
                  </a:cubicBezTo>
                  <a:cubicBezTo>
                    <a:pt x="99" y="46"/>
                    <a:pt x="99" y="46"/>
                    <a:pt x="99" y="46"/>
                  </a:cubicBezTo>
                  <a:cubicBezTo>
                    <a:pt x="99" y="45"/>
                    <a:pt x="99" y="45"/>
                    <a:pt x="99" y="45"/>
                  </a:cubicBezTo>
                  <a:cubicBezTo>
                    <a:pt x="89" y="41"/>
                    <a:pt x="89" y="41"/>
                    <a:pt x="89" y="41"/>
                  </a:cubicBezTo>
                  <a:cubicBezTo>
                    <a:pt x="71" y="37"/>
                    <a:pt x="71" y="37"/>
                    <a:pt x="71" y="37"/>
                  </a:cubicBezTo>
                  <a:cubicBezTo>
                    <a:pt x="74" y="44"/>
                    <a:pt x="74" y="44"/>
                    <a:pt x="74" y="44"/>
                  </a:cubicBezTo>
                  <a:cubicBezTo>
                    <a:pt x="84" y="45"/>
                    <a:pt x="84" y="45"/>
                    <a:pt x="84" y="45"/>
                  </a:cubicBezTo>
                  <a:cubicBezTo>
                    <a:pt x="82" y="45"/>
                    <a:pt x="82" y="45"/>
                    <a:pt x="82" y="45"/>
                  </a:cubicBezTo>
                  <a:cubicBezTo>
                    <a:pt x="83" y="46"/>
                    <a:pt x="83" y="47"/>
                    <a:pt x="83" y="49"/>
                  </a:cubicBezTo>
                  <a:cubicBezTo>
                    <a:pt x="84" y="51"/>
                    <a:pt x="84" y="54"/>
                    <a:pt x="85" y="57"/>
                  </a:cubicBezTo>
                  <a:cubicBezTo>
                    <a:pt x="85" y="61"/>
                    <a:pt x="86" y="65"/>
                    <a:pt x="86" y="69"/>
                  </a:cubicBezTo>
                  <a:cubicBezTo>
                    <a:pt x="76" y="71"/>
                    <a:pt x="76" y="71"/>
                    <a:pt x="76" y="71"/>
                  </a:cubicBezTo>
                  <a:cubicBezTo>
                    <a:pt x="72" y="53"/>
                    <a:pt x="57" y="40"/>
                    <a:pt x="38" y="40"/>
                  </a:cubicBezTo>
                  <a:cubicBezTo>
                    <a:pt x="17" y="40"/>
                    <a:pt x="0" y="58"/>
                    <a:pt x="0" y="79"/>
                  </a:cubicBezTo>
                  <a:cubicBezTo>
                    <a:pt x="0" y="101"/>
                    <a:pt x="17" y="118"/>
                    <a:pt x="38" y="118"/>
                  </a:cubicBezTo>
                  <a:cubicBezTo>
                    <a:pt x="55" y="118"/>
                    <a:pt x="70" y="107"/>
                    <a:pt x="75" y="92"/>
                  </a:cubicBezTo>
                  <a:cubicBezTo>
                    <a:pt x="101" y="100"/>
                    <a:pt x="101" y="100"/>
                    <a:pt x="101" y="100"/>
                  </a:cubicBezTo>
                  <a:cubicBezTo>
                    <a:pt x="101" y="100"/>
                    <a:pt x="101" y="100"/>
                    <a:pt x="101" y="100"/>
                  </a:cubicBezTo>
                  <a:cubicBezTo>
                    <a:pt x="103" y="101"/>
                    <a:pt x="105" y="100"/>
                    <a:pt x="105" y="99"/>
                  </a:cubicBezTo>
                  <a:cubicBezTo>
                    <a:pt x="111" y="89"/>
                    <a:pt x="118" y="80"/>
                    <a:pt x="125" y="71"/>
                  </a:cubicBezTo>
                  <a:cubicBezTo>
                    <a:pt x="128" y="67"/>
                    <a:pt x="132" y="63"/>
                    <a:pt x="135" y="58"/>
                  </a:cubicBezTo>
                  <a:cubicBezTo>
                    <a:pt x="139" y="54"/>
                    <a:pt x="143" y="50"/>
                    <a:pt x="146" y="46"/>
                  </a:cubicBezTo>
                  <a:cubicBezTo>
                    <a:pt x="148" y="49"/>
                    <a:pt x="148" y="49"/>
                    <a:pt x="148" y="49"/>
                  </a:cubicBezTo>
                  <a:cubicBezTo>
                    <a:pt x="140" y="56"/>
                    <a:pt x="134" y="67"/>
                    <a:pt x="134" y="79"/>
                  </a:cubicBezTo>
                  <a:cubicBezTo>
                    <a:pt x="134" y="101"/>
                    <a:pt x="152" y="118"/>
                    <a:pt x="173" y="118"/>
                  </a:cubicBezTo>
                  <a:cubicBezTo>
                    <a:pt x="195" y="118"/>
                    <a:pt x="212" y="100"/>
                    <a:pt x="212" y="79"/>
                  </a:cubicBezTo>
                  <a:close/>
                  <a:moveTo>
                    <a:pt x="38" y="111"/>
                  </a:moveTo>
                  <a:cubicBezTo>
                    <a:pt x="21" y="111"/>
                    <a:pt x="7" y="97"/>
                    <a:pt x="7" y="79"/>
                  </a:cubicBezTo>
                  <a:cubicBezTo>
                    <a:pt x="7" y="62"/>
                    <a:pt x="21" y="48"/>
                    <a:pt x="38" y="48"/>
                  </a:cubicBezTo>
                  <a:cubicBezTo>
                    <a:pt x="53" y="48"/>
                    <a:pt x="66" y="58"/>
                    <a:pt x="69" y="72"/>
                  </a:cubicBezTo>
                  <a:cubicBezTo>
                    <a:pt x="38" y="78"/>
                    <a:pt x="38" y="78"/>
                    <a:pt x="38" y="78"/>
                  </a:cubicBezTo>
                  <a:cubicBezTo>
                    <a:pt x="38" y="78"/>
                    <a:pt x="38" y="78"/>
                    <a:pt x="38" y="78"/>
                  </a:cubicBezTo>
                  <a:cubicBezTo>
                    <a:pt x="37" y="78"/>
                    <a:pt x="37" y="79"/>
                    <a:pt x="37" y="79"/>
                  </a:cubicBezTo>
                  <a:cubicBezTo>
                    <a:pt x="37" y="80"/>
                    <a:pt x="37" y="81"/>
                    <a:pt x="38" y="81"/>
                  </a:cubicBezTo>
                  <a:cubicBezTo>
                    <a:pt x="68" y="90"/>
                    <a:pt x="68" y="90"/>
                    <a:pt x="68" y="90"/>
                  </a:cubicBezTo>
                  <a:cubicBezTo>
                    <a:pt x="64" y="102"/>
                    <a:pt x="52" y="111"/>
                    <a:pt x="38" y="111"/>
                  </a:cubicBezTo>
                  <a:close/>
                  <a:moveTo>
                    <a:pt x="70" y="79"/>
                  </a:moveTo>
                  <a:cubicBezTo>
                    <a:pt x="70" y="81"/>
                    <a:pt x="70" y="83"/>
                    <a:pt x="69" y="84"/>
                  </a:cubicBezTo>
                  <a:cubicBezTo>
                    <a:pt x="49" y="80"/>
                    <a:pt x="49" y="80"/>
                    <a:pt x="49" y="80"/>
                  </a:cubicBezTo>
                  <a:cubicBezTo>
                    <a:pt x="70" y="78"/>
                    <a:pt x="70" y="78"/>
                    <a:pt x="70" y="78"/>
                  </a:cubicBezTo>
                  <a:lnTo>
                    <a:pt x="70" y="79"/>
                  </a:lnTo>
                  <a:close/>
                  <a:moveTo>
                    <a:pt x="101" y="91"/>
                  </a:moveTo>
                  <a:cubicBezTo>
                    <a:pt x="77" y="86"/>
                    <a:pt x="77" y="86"/>
                    <a:pt x="77" y="86"/>
                  </a:cubicBezTo>
                  <a:cubicBezTo>
                    <a:pt x="77" y="84"/>
                    <a:pt x="77" y="81"/>
                    <a:pt x="77" y="79"/>
                  </a:cubicBezTo>
                  <a:cubicBezTo>
                    <a:pt x="77" y="79"/>
                    <a:pt x="77" y="78"/>
                    <a:pt x="77" y="78"/>
                  </a:cubicBezTo>
                  <a:cubicBezTo>
                    <a:pt x="90" y="77"/>
                    <a:pt x="90" y="77"/>
                    <a:pt x="90" y="77"/>
                  </a:cubicBezTo>
                  <a:cubicBezTo>
                    <a:pt x="91" y="77"/>
                    <a:pt x="91" y="77"/>
                    <a:pt x="91" y="77"/>
                  </a:cubicBezTo>
                  <a:cubicBezTo>
                    <a:pt x="93" y="76"/>
                    <a:pt x="94" y="75"/>
                    <a:pt x="94" y="73"/>
                  </a:cubicBezTo>
                  <a:cubicBezTo>
                    <a:pt x="94" y="72"/>
                    <a:pt x="94" y="72"/>
                    <a:pt x="94" y="72"/>
                  </a:cubicBezTo>
                  <a:cubicBezTo>
                    <a:pt x="92" y="67"/>
                    <a:pt x="91" y="62"/>
                    <a:pt x="90" y="57"/>
                  </a:cubicBezTo>
                  <a:cubicBezTo>
                    <a:pt x="98" y="54"/>
                    <a:pt x="106" y="53"/>
                    <a:pt x="115" y="51"/>
                  </a:cubicBezTo>
                  <a:cubicBezTo>
                    <a:pt x="120" y="50"/>
                    <a:pt x="124" y="49"/>
                    <a:pt x="129" y="49"/>
                  </a:cubicBezTo>
                  <a:cubicBezTo>
                    <a:pt x="131" y="48"/>
                    <a:pt x="133" y="48"/>
                    <a:pt x="135" y="48"/>
                  </a:cubicBezTo>
                  <a:cubicBezTo>
                    <a:pt x="134" y="50"/>
                    <a:pt x="132" y="52"/>
                    <a:pt x="131" y="55"/>
                  </a:cubicBezTo>
                  <a:cubicBezTo>
                    <a:pt x="127" y="59"/>
                    <a:pt x="124" y="64"/>
                    <a:pt x="121" y="68"/>
                  </a:cubicBezTo>
                  <a:cubicBezTo>
                    <a:pt x="114" y="76"/>
                    <a:pt x="108" y="84"/>
                    <a:pt x="101" y="91"/>
                  </a:cubicBezTo>
                  <a:close/>
                  <a:moveTo>
                    <a:pt x="173" y="110"/>
                  </a:moveTo>
                  <a:cubicBezTo>
                    <a:pt x="156" y="111"/>
                    <a:pt x="142" y="96"/>
                    <a:pt x="142" y="79"/>
                  </a:cubicBezTo>
                  <a:cubicBezTo>
                    <a:pt x="142" y="69"/>
                    <a:pt x="146" y="61"/>
                    <a:pt x="153" y="55"/>
                  </a:cubicBezTo>
                  <a:cubicBezTo>
                    <a:pt x="169" y="76"/>
                    <a:pt x="169" y="76"/>
                    <a:pt x="169" y="76"/>
                  </a:cubicBezTo>
                  <a:cubicBezTo>
                    <a:pt x="168" y="77"/>
                    <a:pt x="168" y="78"/>
                    <a:pt x="168" y="79"/>
                  </a:cubicBezTo>
                  <a:cubicBezTo>
                    <a:pt x="168" y="82"/>
                    <a:pt x="170" y="84"/>
                    <a:pt x="173" y="84"/>
                  </a:cubicBezTo>
                  <a:cubicBezTo>
                    <a:pt x="176" y="84"/>
                    <a:pt x="178" y="82"/>
                    <a:pt x="178" y="79"/>
                  </a:cubicBezTo>
                  <a:cubicBezTo>
                    <a:pt x="178" y="76"/>
                    <a:pt x="176" y="74"/>
                    <a:pt x="173" y="74"/>
                  </a:cubicBezTo>
                  <a:cubicBezTo>
                    <a:pt x="173" y="74"/>
                    <a:pt x="172" y="74"/>
                    <a:pt x="172" y="74"/>
                  </a:cubicBezTo>
                  <a:cubicBezTo>
                    <a:pt x="157" y="52"/>
                    <a:pt x="157" y="52"/>
                    <a:pt x="157" y="52"/>
                  </a:cubicBezTo>
                  <a:cubicBezTo>
                    <a:pt x="162" y="49"/>
                    <a:pt x="167" y="48"/>
                    <a:pt x="173" y="48"/>
                  </a:cubicBezTo>
                  <a:cubicBezTo>
                    <a:pt x="190" y="48"/>
                    <a:pt x="205" y="62"/>
                    <a:pt x="205" y="79"/>
                  </a:cubicBezTo>
                  <a:cubicBezTo>
                    <a:pt x="205" y="96"/>
                    <a:pt x="191" y="110"/>
                    <a:pt x="173" y="110"/>
                  </a:cubicBez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îsḻîḓê"/>
            <p:cNvSpPr/>
            <p:nvPr/>
          </p:nvSpPr>
          <p:spPr bwMode="auto">
            <a:xfrm>
              <a:off x="5908675" y="3548062"/>
              <a:ext cx="392113" cy="392113"/>
            </a:xfrm>
            <a:custGeom>
              <a:avLst/>
              <a:gdLst>
                <a:gd name="T0" fmla="*/ 13 w 69"/>
                <a:gd name="T1" fmla="*/ 11 h 69"/>
                <a:gd name="T2" fmla="*/ 56 w 69"/>
                <a:gd name="T3" fmla="*/ 57 h 69"/>
                <a:gd name="T4" fmla="*/ 60 w 69"/>
                <a:gd name="T5" fmla="*/ 35 h 69"/>
                <a:gd name="T6" fmla="*/ 60 w 69"/>
                <a:gd name="T7" fmla="*/ 35 h 69"/>
                <a:gd name="T8" fmla="*/ 38 w 69"/>
                <a:gd name="T9" fmla="*/ 33 h 69"/>
                <a:gd name="T10" fmla="*/ 60 w 69"/>
                <a:gd name="T11" fmla="*/ 33 h 69"/>
                <a:gd name="T12" fmla="*/ 37 w 69"/>
                <a:gd name="T13" fmla="*/ 36 h 69"/>
                <a:gd name="T14" fmla="*/ 38 w 69"/>
                <a:gd name="T15" fmla="*/ 35 h 69"/>
                <a:gd name="T16" fmla="*/ 37 w 69"/>
                <a:gd name="T17" fmla="*/ 32 h 69"/>
                <a:gd name="T18" fmla="*/ 38 w 69"/>
                <a:gd name="T19" fmla="*/ 34 h 69"/>
                <a:gd name="T20" fmla="*/ 36 w 69"/>
                <a:gd name="T21" fmla="*/ 9 h 69"/>
                <a:gd name="T22" fmla="*/ 36 w 69"/>
                <a:gd name="T23" fmla="*/ 31 h 69"/>
                <a:gd name="T24" fmla="*/ 37 w 69"/>
                <a:gd name="T25" fmla="*/ 32 h 69"/>
                <a:gd name="T26" fmla="*/ 31 w 69"/>
                <a:gd name="T27" fmla="*/ 34 h 69"/>
                <a:gd name="T28" fmla="*/ 31 w 69"/>
                <a:gd name="T29" fmla="*/ 35 h 69"/>
                <a:gd name="T30" fmla="*/ 31 w 69"/>
                <a:gd name="T31" fmla="*/ 33 h 69"/>
                <a:gd name="T32" fmla="*/ 34 w 69"/>
                <a:gd name="T33" fmla="*/ 31 h 69"/>
                <a:gd name="T34" fmla="*/ 33 w 69"/>
                <a:gd name="T35" fmla="*/ 31 h 69"/>
                <a:gd name="T36" fmla="*/ 33 w 69"/>
                <a:gd name="T37" fmla="*/ 9 h 69"/>
                <a:gd name="T38" fmla="*/ 33 w 69"/>
                <a:gd name="T39" fmla="*/ 37 h 69"/>
                <a:gd name="T40" fmla="*/ 18 w 69"/>
                <a:gd name="T41" fmla="*/ 53 h 69"/>
                <a:gd name="T42" fmla="*/ 33 w 69"/>
                <a:gd name="T43" fmla="*/ 37 h 69"/>
                <a:gd name="T44" fmla="*/ 34 w 69"/>
                <a:gd name="T45" fmla="*/ 37 h 69"/>
                <a:gd name="T46" fmla="*/ 36 w 69"/>
                <a:gd name="T47" fmla="*/ 37 h 69"/>
                <a:gd name="T48" fmla="*/ 33 w 69"/>
                <a:gd name="T49" fmla="*/ 37 h 69"/>
                <a:gd name="T50" fmla="*/ 51 w 69"/>
                <a:gd name="T51" fmla="*/ 53 h 69"/>
                <a:gd name="T52" fmla="*/ 36 w 69"/>
                <a:gd name="T53" fmla="*/ 37 h 69"/>
                <a:gd name="T54" fmla="*/ 53 w 69"/>
                <a:gd name="T55" fmla="*/ 17 h 69"/>
                <a:gd name="T56" fmla="*/ 35 w 69"/>
                <a:gd name="T57" fmla="*/ 9 h 69"/>
                <a:gd name="T58" fmla="*/ 17 w 69"/>
                <a:gd name="T59" fmla="*/ 16 h 69"/>
                <a:gd name="T60" fmla="*/ 17 w 69"/>
                <a:gd name="T61" fmla="*/ 16 h 69"/>
                <a:gd name="T62" fmla="*/ 31 w 69"/>
                <a:gd name="T63" fmla="*/ 33 h 69"/>
                <a:gd name="T64" fmla="*/ 16 w 69"/>
                <a:gd name="T65" fmla="*/ 17 h 69"/>
                <a:gd name="T66" fmla="*/ 9 w 69"/>
                <a:gd name="T67" fmla="*/ 34 h 69"/>
                <a:gd name="T68" fmla="*/ 9 w 69"/>
                <a:gd name="T69" fmla="*/ 35 h 69"/>
                <a:gd name="T70" fmla="*/ 16 w 69"/>
                <a:gd name="T71" fmla="*/ 51 h 69"/>
                <a:gd name="T72" fmla="*/ 16 w 69"/>
                <a:gd name="T73" fmla="*/ 51 h 69"/>
                <a:gd name="T74" fmla="*/ 16 w 69"/>
                <a:gd name="T75" fmla="*/ 51 h 69"/>
                <a:gd name="T76" fmla="*/ 34 w 69"/>
                <a:gd name="T77" fmla="*/ 59 h 69"/>
                <a:gd name="T78" fmla="*/ 52 w 69"/>
                <a:gd name="T79" fmla="*/ 52 h 69"/>
                <a:gd name="T80" fmla="*/ 53 w 69"/>
                <a:gd name="T81" fmla="*/ 51 h 69"/>
                <a:gd name="T82" fmla="*/ 60 w 69"/>
                <a:gd name="T83"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 h="69">
                  <a:moveTo>
                    <a:pt x="57" y="13"/>
                  </a:moveTo>
                  <a:cubicBezTo>
                    <a:pt x="45" y="0"/>
                    <a:pt x="26" y="0"/>
                    <a:pt x="13" y="11"/>
                  </a:cubicBezTo>
                  <a:cubicBezTo>
                    <a:pt x="1" y="23"/>
                    <a:pt x="0" y="43"/>
                    <a:pt x="12" y="55"/>
                  </a:cubicBezTo>
                  <a:cubicBezTo>
                    <a:pt x="24" y="68"/>
                    <a:pt x="43" y="69"/>
                    <a:pt x="56" y="57"/>
                  </a:cubicBezTo>
                  <a:cubicBezTo>
                    <a:pt x="68" y="45"/>
                    <a:pt x="69" y="25"/>
                    <a:pt x="57" y="13"/>
                  </a:cubicBezTo>
                  <a:close/>
                  <a:moveTo>
                    <a:pt x="60" y="35"/>
                  </a:moveTo>
                  <a:cubicBezTo>
                    <a:pt x="60" y="34"/>
                    <a:pt x="60" y="34"/>
                    <a:pt x="60" y="34"/>
                  </a:cubicBezTo>
                  <a:lnTo>
                    <a:pt x="60" y="35"/>
                  </a:lnTo>
                  <a:close/>
                  <a:moveTo>
                    <a:pt x="60" y="33"/>
                  </a:moveTo>
                  <a:cubicBezTo>
                    <a:pt x="38" y="33"/>
                    <a:pt x="38" y="33"/>
                    <a:pt x="38" y="33"/>
                  </a:cubicBezTo>
                  <a:cubicBezTo>
                    <a:pt x="53" y="17"/>
                    <a:pt x="53" y="17"/>
                    <a:pt x="53" y="17"/>
                  </a:cubicBezTo>
                  <a:cubicBezTo>
                    <a:pt x="57" y="22"/>
                    <a:pt x="59" y="27"/>
                    <a:pt x="60" y="33"/>
                  </a:cubicBezTo>
                  <a:close/>
                  <a:moveTo>
                    <a:pt x="38" y="35"/>
                  </a:moveTo>
                  <a:cubicBezTo>
                    <a:pt x="37" y="36"/>
                    <a:pt x="37" y="36"/>
                    <a:pt x="37" y="36"/>
                  </a:cubicBezTo>
                  <a:cubicBezTo>
                    <a:pt x="37" y="36"/>
                    <a:pt x="38" y="35"/>
                    <a:pt x="38" y="34"/>
                  </a:cubicBezTo>
                  <a:lnTo>
                    <a:pt x="38" y="35"/>
                  </a:lnTo>
                  <a:close/>
                  <a:moveTo>
                    <a:pt x="38" y="34"/>
                  </a:moveTo>
                  <a:cubicBezTo>
                    <a:pt x="38" y="33"/>
                    <a:pt x="37" y="32"/>
                    <a:pt x="37" y="32"/>
                  </a:cubicBezTo>
                  <a:cubicBezTo>
                    <a:pt x="38" y="33"/>
                    <a:pt x="38" y="33"/>
                    <a:pt x="38" y="33"/>
                  </a:cubicBezTo>
                  <a:lnTo>
                    <a:pt x="38" y="34"/>
                  </a:lnTo>
                  <a:close/>
                  <a:moveTo>
                    <a:pt x="36" y="31"/>
                  </a:moveTo>
                  <a:cubicBezTo>
                    <a:pt x="36" y="9"/>
                    <a:pt x="36" y="9"/>
                    <a:pt x="36" y="9"/>
                  </a:cubicBezTo>
                  <a:cubicBezTo>
                    <a:pt x="41" y="9"/>
                    <a:pt x="47" y="11"/>
                    <a:pt x="51" y="15"/>
                  </a:cubicBezTo>
                  <a:lnTo>
                    <a:pt x="36" y="31"/>
                  </a:lnTo>
                  <a:close/>
                  <a:moveTo>
                    <a:pt x="36" y="31"/>
                  </a:moveTo>
                  <a:cubicBezTo>
                    <a:pt x="37" y="32"/>
                    <a:pt x="37" y="32"/>
                    <a:pt x="37" y="32"/>
                  </a:cubicBezTo>
                  <a:cubicBezTo>
                    <a:pt x="36" y="31"/>
                    <a:pt x="35" y="31"/>
                    <a:pt x="34" y="31"/>
                  </a:cubicBezTo>
                  <a:cubicBezTo>
                    <a:pt x="33" y="31"/>
                    <a:pt x="31" y="32"/>
                    <a:pt x="31" y="34"/>
                  </a:cubicBezTo>
                  <a:cubicBezTo>
                    <a:pt x="31" y="35"/>
                    <a:pt x="32" y="36"/>
                    <a:pt x="32" y="36"/>
                  </a:cubicBezTo>
                  <a:cubicBezTo>
                    <a:pt x="31" y="35"/>
                    <a:pt x="31" y="35"/>
                    <a:pt x="31" y="35"/>
                  </a:cubicBezTo>
                  <a:cubicBezTo>
                    <a:pt x="31" y="34"/>
                    <a:pt x="31" y="34"/>
                    <a:pt x="31" y="34"/>
                  </a:cubicBezTo>
                  <a:cubicBezTo>
                    <a:pt x="31" y="33"/>
                    <a:pt x="31" y="33"/>
                    <a:pt x="31" y="33"/>
                  </a:cubicBezTo>
                  <a:cubicBezTo>
                    <a:pt x="33" y="31"/>
                    <a:pt x="33" y="31"/>
                    <a:pt x="33" y="31"/>
                  </a:cubicBezTo>
                  <a:cubicBezTo>
                    <a:pt x="34" y="31"/>
                    <a:pt x="34" y="31"/>
                    <a:pt x="34" y="31"/>
                  </a:cubicBezTo>
                  <a:lnTo>
                    <a:pt x="36" y="31"/>
                  </a:lnTo>
                  <a:close/>
                  <a:moveTo>
                    <a:pt x="33" y="31"/>
                  </a:moveTo>
                  <a:cubicBezTo>
                    <a:pt x="18" y="15"/>
                    <a:pt x="18" y="15"/>
                    <a:pt x="18" y="15"/>
                  </a:cubicBezTo>
                  <a:cubicBezTo>
                    <a:pt x="22" y="11"/>
                    <a:pt x="28" y="9"/>
                    <a:pt x="33" y="9"/>
                  </a:cubicBezTo>
                  <a:lnTo>
                    <a:pt x="33" y="31"/>
                  </a:lnTo>
                  <a:close/>
                  <a:moveTo>
                    <a:pt x="33" y="37"/>
                  </a:moveTo>
                  <a:cubicBezTo>
                    <a:pt x="33" y="59"/>
                    <a:pt x="33" y="59"/>
                    <a:pt x="33" y="59"/>
                  </a:cubicBezTo>
                  <a:cubicBezTo>
                    <a:pt x="27" y="59"/>
                    <a:pt x="22" y="57"/>
                    <a:pt x="18" y="53"/>
                  </a:cubicBezTo>
                  <a:lnTo>
                    <a:pt x="33" y="37"/>
                  </a:lnTo>
                  <a:close/>
                  <a:moveTo>
                    <a:pt x="33" y="37"/>
                  </a:moveTo>
                  <a:cubicBezTo>
                    <a:pt x="32" y="36"/>
                    <a:pt x="32" y="36"/>
                    <a:pt x="32" y="36"/>
                  </a:cubicBezTo>
                  <a:cubicBezTo>
                    <a:pt x="33" y="37"/>
                    <a:pt x="34" y="37"/>
                    <a:pt x="34" y="37"/>
                  </a:cubicBezTo>
                  <a:cubicBezTo>
                    <a:pt x="35" y="37"/>
                    <a:pt x="36" y="37"/>
                    <a:pt x="37" y="36"/>
                  </a:cubicBezTo>
                  <a:cubicBezTo>
                    <a:pt x="36" y="37"/>
                    <a:pt x="36" y="37"/>
                    <a:pt x="36" y="37"/>
                  </a:cubicBezTo>
                  <a:cubicBezTo>
                    <a:pt x="34" y="37"/>
                    <a:pt x="34" y="37"/>
                    <a:pt x="34" y="37"/>
                  </a:cubicBezTo>
                  <a:lnTo>
                    <a:pt x="33" y="37"/>
                  </a:lnTo>
                  <a:close/>
                  <a:moveTo>
                    <a:pt x="36" y="37"/>
                  </a:moveTo>
                  <a:cubicBezTo>
                    <a:pt x="51" y="53"/>
                    <a:pt x="51" y="53"/>
                    <a:pt x="51" y="53"/>
                  </a:cubicBezTo>
                  <a:cubicBezTo>
                    <a:pt x="47" y="57"/>
                    <a:pt x="41" y="59"/>
                    <a:pt x="36" y="59"/>
                  </a:cubicBezTo>
                  <a:lnTo>
                    <a:pt x="36" y="37"/>
                  </a:lnTo>
                  <a:close/>
                  <a:moveTo>
                    <a:pt x="53" y="17"/>
                  </a:moveTo>
                  <a:cubicBezTo>
                    <a:pt x="53" y="17"/>
                    <a:pt x="53" y="17"/>
                    <a:pt x="53" y="17"/>
                  </a:cubicBezTo>
                  <a:cubicBezTo>
                    <a:pt x="53" y="17"/>
                    <a:pt x="53" y="17"/>
                    <a:pt x="53" y="17"/>
                  </a:cubicBezTo>
                  <a:close/>
                  <a:moveTo>
                    <a:pt x="35" y="9"/>
                  </a:moveTo>
                  <a:cubicBezTo>
                    <a:pt x="35" y="9"/>
                    <a:pt x="35" y="9"/>
                    <a:pt x="35" y="9"/>
                  </a:cubicBezTo>
                  <a:close/>
                  <a:moveTo>
                    <a:pt x="17" y="16"/>
                  </a:moveTo>
                  <a:cubicBezTo>
                    <a:pt x="17" y="16"/>
                    <a:pt x="17" y="16"/>
                    <a:pt x="17" y="16"/>
                  </a:cubicBezTo>
                  <a:cubicBezTo>
                    <a:pt x="17" y="16"/>
                    <a:pt x="17" y="16"/>
                    <a:pt x="17" y="16"/>
                  </a:cubicBezTo>
                  <a:close/>
                  <a:moveTo>
                    <a:pt x="16" y="17"/>
                  </a:moveTo>
                  <a:cubicBezTo>
                    <a:pt x="31" y="33"/>
                    <a:pt x="31" y="33"/>
                    <a:pt x="31" y="33"/>
                  </a:cubicBezTo>
                  <a:cubicBezTo>
                    <a:pt x="9" y="33"/>
                    <a:pt x="9" y="33"/>
                    <a:pt x="9" y="33"/>
                  </a:cubicBezTo>
                  <a:cubicBezTo>
                    <a:pt x="10" y="27"/>
                    <a:pt x="12" y="22"/>
                    <a:pt x="16" y="17"/>
                  </a:cubicBezTo>
                  <a:close/>
                  <a:moveTo>
                    <a:pt x="9" y="33"/>
                  </a:moveTo>
                  <a:cubicBezTo>
                    <a:pt x="9" y="34"/>
                    <a:pt x="9" y="34"/>
                    <a:pt x="9" y="34"/>
                  </a:cubicBezTo>
                  <a:lnTo>
                    <a:pt x="9" y="33"/>
                  </a:lnTo>
                  <a:close/>
                  <a:moveTo>
                    <a:pt x="9" y="35"/>
                  </a:moveTo>
                  <a:cubicBezTo>
                    <a:pt x="31" y="35"/>
                    <a:pt x="31" y="35"/>
                    <a:pt x="31" y="35"/>
                  </a:cubicBezTo>
                  <a:cubicBezTo>
                    <a:pt x="16" y="51"/>
                    <a:pt x="16" y="51"/>
                    <a:pt x="16" y="51"/>
                  </a:cubicBezTo>
                  <a:cubicBezTo>
                    <a:pt x="12" y="46"/>
                    <a:pt x="10" y="41"/>
                    <a:pt x="9" y="35"/>
                  </a:cubicBezTo>
                  <a:close/>
                  <a:moveTo>
                    <a:pt x="16" y="51"/>
                  </a:moveTo>
                  <a:cubicBezTo>
                    <a:pt x="16" y="52"/>
                    <a:pt x="16" y="52"/>
                    <a:pt x="16" y="52"/>
                  </a:cubicBezTo>
                  <a:cubicBezTo>
                    <a:pt x="16" y="51"/>
                    <a:pt x="16" y="51"/>
                    <a:pt x="16" y="51"/>
                  </a:cubicBezTo>
                  <a:close/>
                  <a:moveTo>
                    <a:pt x="34" y="59"/>
                  </a:moveTo>
                  <a:cubicBezTo>
                    <a:pt x="34" y="59"/>
                    <a:pt x="34" y="59"/>
                    <a:pt x="34" y="59"/>
                  </a:cubicBezTo>
                  <a:close/>
                  <a:moveTo>
                    <a:pt x="52" y="53"/>
                  </a:moveTo>
                  <a:cubicBezTo>
                    <a:pt x="52" y="52"/>
                    <a:pt x="52" y="52"/>
                    <a:pt x="52" y="52"/>
                  </a:cubicBezTo>
                  <a:cubicBezTo>
                    <a:pt x="52" y="53"/>
                    <a:pt x="52" y="53"/>
                    <a:pt x="52" y="53"/>
                  </a:cubicBezTo>
                  <a:close/>
                  <a:moveTo>
                    <a:pt x="53" y="51"/>
                  </a:moveTo>
                  <a:cubicBezTo>
                    <a:pt x="38" y="35"/>
                    <a:pt x="38" y="35"/>
                    <a:pt x="38" y="35"/>
                  </a:cubicBezTo>
                  <a:cubicBezTo>
                    <a:pt x="60" y="35"/>
                    <a:pt x="60" y="35"/>
                    <a:pt x="60" y="35"/>
                  </a:cubicBezTo>
                  <a:cubicBezTo>
                    <a:pt x="59" y="41"/>
                    <a:pt x="57" y="47"/>
                    <a:pt x="53" y="51"/>
                  </a:cubicBez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îşḷîḓê"/>
            <p:cNvSpPr/>
            <p:nvPr/>
          </p:nvSpPr>
          <p:spPr bwMode="auto">
            <a:xfrm>
              <a:off x="7740650" y="3917950"/>
              <a:ext cx="398463" cy="398463"/>
            </a:xfrm>
            <a:custGeom>
              <a:avLst/>
              <a:gdLst>
                <a:gd name="T0" fmla="*/ 13 w 70"/>
                <a:gd name="T1" fmla="*/ 12 h 70"/>
                <a:gd name="T2" fmla="*/ 56 w 70"/>
                <a:gd name="T3" fmla="*/ 58 h 70"/>
                <a:gd name="T4" fmla="*/ 60 w 70"/>
                <a:gd name="T5" fmla="*/ 36 h 70"/>
                <a:gd name="T6" fmla="*/ 60 w 70"/>
                <a:gd name="T7" fmla="*/ 34 h 70"/>
                <a:gd name="T8" fmla="*/ 54 w 70"/>
                <a:gd name="T9" fmla="*/ 18 h 70"/>
                <a:gd name="T10" fmla="*/ 38 w 70"/>
                <a:gd name="T11" fmla="*/ 37 h 70"/>
                <a:gd name="T12" fmla="*/ 38 w 70"/>
                <a:gd name="T13" fmla="*/ 35 h 70"/>
                <a:gd name="T14" fmla="*/ 38 w 70"/>
                <a:gd name="T15" fmla="*/ 35 h 70"/>
                <a:gd name="T16" fmla="*/ 38 w 70"/>
                <a:gd name="T17" fmla="*/ 34 h 70"/>
                <a:gd name="T18" fmla="*/ 36 w 70"/>
                <a:gd name="T19" fmla="*/ 32 h 70"/>
                <a:gd name="T20" fmla="*/ 52 w 70"/>
                <a:gd name="T21" fmla="*/ 16 h 70"/>
                <a:gd name="T22" fmla="*/ 36 w 70"/>
                <a:gd name="T23" fmla="*/ 32 h 70"/>
                <a:gd name="T24" fmla="*/ 35 w 70"/>
                <a:gd name="T25" fmla="*/ 32 h 70"/>
                <a:gd name="T26" fmla="*/ 32 w 70"/>
                <a:gd name="T27" fmla="*/ 37 h 70"/>
                <a:gd name="T28" fmla="*/ 31 w 70"/>
                <a:gd name="T29" fmla="*/ 35 h 70"/>
                <a:gd name="T30" fmla="*/ 33 w 70"/>
                <a:gd name="T31" fmla="*/ 32 h 70"/>
                <a:gd name="T32" fmla="*/ 36 w 70"/>
                <a:gd name="T33" fmla="*/ 32 h 70"/>
                <a:gd name="T34" fmla="*/ 18 w 70"/>
                <a:gd name="T35" fmla="*/ 16 h 70"/>
                <a:gd name="T36" fmla="*/ 33 w 70"/>
                <a:gd name="T37" fmla="*/ 32 h 70"/>
                <a:gd name="T38" fmla="*/ 33 w 70"/>
                <a:gd name="T39" fmla="*/ 60 h 70"/>
                <a:gd name="T40" fmla="*/ 33 w 70"/>
                <a:gd name="T41" fmla="*/ 39 h 70"/>
                <a:gd name="T42" fmla="*/ 32 w 70"/>
                <a:gd name="T43" fmla="*/ 37 h 70"/>
                <a:gd name="T44" fmla="*/ 37 w 70"/>
                <a:gd name="T45" fmla="*/ 38 h 70"/>
                <a:gd name="T46" fmla="*/ 35 w 70"/>
                <a:gd name="T47" fmla="*/ 38 h 70"/>
                <a:gd name="T48" fmla="*/ 36 w 70"/>
                <a:gd name="T49" fmla="*/ 39 h 70"/>
                <a:gd name="T50" fmla="*/ 36 w 70"/>
                <a:gd name="T51" fmla="*/ 61 h 70"/>
                <a:gd name="T52" fmla="*/ 53 w 70"/>
                <a:gd name="T53" fmla="*/ 18 h 70"/>
                <a:gd name="T54" fmla="*/ 53 w 70"/>
                <a:gd name="T55" fmla="*/ 18 h 70"/>
                <a:gd name="T56" fmla="*/ 35 w 70"/>
                <a:gd name="T57" fmla="*/ 10 h 70"/>
                <a:gd name="T58" fmla="*/ 18 w 70"/>
                <a:gd name="T59" fmla="*/ 17 h 70"/>
                <a:gd name="T60" fmla="*/ 17 w 70"/>
                <a:gd name="T61" fmla="*/ 17 h 70"/>
                <a:gd name="T62" fmla="*/ 16 w 70"/>
                <a:gd name="T63" fmla="*/ 18 h 70"/>
                <a:gd name="T64" fmla="*/ 9 w 70"/>
                <a:gd name="T65" fmla="*/ 34 h 70"/>
                <a:gd name="T66" fmla="*/ 9 w 70"/>
                <a:gd name="T67" fmla="*/ 34 h 70"/>
                <a:gd name="T68" fmla="*/ 9 w 70"/>
                <a:gd name="T69" fmla="*/ 34 h 70"/>
                <a:gd name="T70" fmla="*/ 31 w 70"/>
                <a:gd name="T71" fmla="*/ 37 h 70"/>
                <a:gd name="T72" fmla="*/ 9 w 70"/>
                <a:gd name="T73" fmla="*/ 37 h 70"/>
                <a:gd name="T74" fmla="*/ 16 w 70"/>
                <a:gd name="T75" fmla="*/ 53 h 70"/>
                <a:gd name="T76" fmla="*/ 16 w 70"/>
                <a:gd name="T77" fmla="*/ 52 h 70"/>
                <a:gd name="T78" fmla="*/ 34 w 70"/>
                <a:gd name="T79" fmla="*/ 61 h 70"/>
                <a:gd name="T80" fmla="*/ 52 w 70"/>
                <a:gd name="T81" fmla="*/ 53 h 70"/>
                <a:gd name="T82" fmla="*/ 54 w 70"/>
                <a:gd name="T83" fmla="*/ 52 h 70"/>
                <a:gd name="T84" fmla="*/ 60 w 70"/>
                <a:gd name="T85" fmla="*/ 3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70">
                  <a:moveTo>
                    <a:pt x="58" y="14"/>
                  </a:moveTo>
                  <a:cubicBezTo>
                    <a:pt x="46" y="1"/>
                    <a:pt x="26" y="0"/>
                    <a:pt x="13" y="12"/>
                  </a:cubicBezTo>
                  <a:cubicBezTo>
                    <a:pt x="1" y="24"/>
                    <a:pt x="0" y="44"/>
                    <a:pt x="12" y="57"/>
                  </a:cubicBezTo>
                  <a:cubicBezTo>
                    <a:pt x="24" y="69"/>
                    <a:pt x="44" y="70"/>
                    <a:pt x="56" y="58"/>
                  </a:cubicBezTo>
                  <a:cubicBezTo>
                    <a:pt x="69" y="46"/>
                    <a:pt x="70" y="26"/>
                    <a:pt x="58" y="14"/>
                  </a:cubicBezTo>
                  <a:close/>
                  <a:moveTo>
                    <a:pt x="60" y="36"/>
                  </a:moveTo>
                  <a:cubicBezTo>
                    <a:pt x="60" y="36"/>
                    <a:pt x="60" y="36"/>
                    <a:pt x="60" y="36"/>
                  </a:cubicBezTo>
                  <a:close/>
                  <a:moveTo>
                    <a:pt x="60" y="34"/>
                  </a:moveTo>
                  <a:cubicBezTo>
                    <a:pt x="38" y="34"/>
                    <a:pt x="38" y="34"/>
                    <a:pt x="38" y="34"/>
                  </a:cubicBezTo>
                  <a:cubicBezTo>
                    <a:pt x="54" y="18"/>
                    <a:pt x="54" y="18"/>
                    <a:pt x="54" y="18"/>
                  </a:cubicBezTo>
                  <a:cubicBezTo>
                    <a:pt x="58" y="23"/>
                    <a:pt x="60" y="28"/>
                    <a:pt x="60" y="34"/>
                  </a:cubicBezTo>
                  <a:close/>
                  <a:moveTo>
                    <a:pt x="38" y="37"/>
                  </a:moveTo>
                  <a:cubicBezTo>
                    <a:pt x="37" y="37"/>
                    <a:pt x="37" y="37"/>
                    <a:pt x="37" y="37"/>
                  </a:cubicBezTo>
                  <a:cubicBezTo>
                    <a:pt x="38" y="37"/>
                    <a:pt x="38" y="36"/>
                    <a:pt x="38" y="35"/>
                  </a:cubicBezTo>
                  <a:lnTo>
                    <a:pt x="38" y="37"/>
                  </a:lnTo>
                  <a:close/>
                  <a:moveTo>
                    <a:pt x="38" y="35"/>
                  </a:moveTo>
                  <a:cubicBezTo>
                    <a:pt x="38" y="34"/>
                    <a:pt x="38" y="33"/>
                    <a:pt x="37" y="33"/>
                  </a:cubicBezTo>
                  <a:cubicBezTo>
                    <a:pt x="38" y="34"/>
                    <a:pt x="38" y="34"/>
                    <a:pt x="38" y="34"/>
                  </a:cubicBezTo>
                  <a:lnTo>
                    <a:pt x="38" y="35"/>
                  </a:lnTo>
                  <a:close/>
                  <a:moveTo>
                    <a:pt x="36" y="32"/>
                  </a:moveTo>
                  <a:cubicBezTo>
                    <a:pt x="36" y="10"/>
                    <a:pt x="36" y="10"/>
                    <a:pt x="36" y="10"/>
                  </a:cubicBezTo>
                  <a:cubicBezTo>
                    <a:pt x="42" y="10"/>
                    <a:pt x="47" y="12"/>
                    <a:pt x="52" y="16"/>
                  </a:cubicBezTo>
                  <a:lnTo>
                    <a:pt x="36" y="32"/>
                  </a:lnTo>
                  <a:close/>
                  <a:moveTo>
                    <a:pt x="36" y="32"/>
                  </a:moveTo>
                  <a:cubicBezTo>
                    <a:pt x="37" y="33"/>
                    <a:pt x="37" y="33"/>
                    <a:pt x="37" y="33"/>
                  </a:cubicBezTo>
                  <a:cubicBezTo>
                    <a:pt x="37" y="32"/>
                    <a:pt x="36" y="32"/>
                    <a:pt x="35" y="32"/>
                  </a:cubicBezTo>
                  <a:cubicBezTo>
                    <a:pt x="33" y="32"/>
                    <a:pt x="31" y="33"/>
                    <a:pt x="31" y="35"/>
                  </a:cubicBezTo>
                  <a:cubicBezTo>
                    <a:pt x="31" y="36"/>
                    <a:pt x="32" y="37"/>
                    <a:pt x="32" y="37"/>
                  </a:cubicBezTo>
                  <a:cubicBezTo>
                    <a:pt x="31" y="37"/>
                    <a:pt x="31" y="37"/>
                    <a:pt x="31" y="37"/>
                  </a:cubicBezTo>
                  <a:cubicBezTo>
                    <a:pt x="31" y="35"/>
                    <a:pt x="31" y="35"/>
                    <a:pt x="31" y="35"/>
                  </a:cubicBezTo>
                  <a:cubicBezTo>
                    <a:pt x="31" y="34"/>
                    <a:pt x="31" y="34"/>
                    <a:pt x="31" y="34"/>
                  </a:cubicBezTo>
                  <a:cubicBezTo>
                    <a:pt x="33" y="32"/>
                    <a:pt x="33" y="32"/>
                    <a:pt x="33" y="32"/>
                  </a:cubicBezTo>
                  <a:cubicBezTo>
                    <a:pt x="35" y="32"/>
                    <a:pt x="35" y="32"/>
                    <a:pt x="35" y="32"/>
                  </a:cubicBezTo>
                  <a:lnTo>
                    <a:pt x="36" y="32"/>
                  </a:lnTo>
                  <a:close/>
                  <a:moveTo>
                    <a:pt x="33" y="32"/>
                  </a:moveTo>
                  <a:cubicBezTo>
                    <a:pt x="18" y="16"/>
                    <a:pt x="18" y="16"/>
                    <a:pt x="18" y="16"/>
                  </a:cubicBezTo>
                  <a:cubicBezTo>
                    <a:pt x="22" y="12"/>
                    <a:pt x="28" y="10"/>
                    <a:pt x="33" y="10"/>
                  </a:cubicBezTo>
                  <a:lnTo>
                    <a:pt x="33" y="32"/>
                  </a:lnTo>
                  <a:close/>
                  <a:moveTo>
                    <a:pt x="33" y="39"/>
                  </a:moveTo>
                  <a:cubicBezTo>
                    <a:pt x="33" y="60"/>
                    <a:pt x="33" y="60"/>
                    <a:pt x="33" y="60"/>
                  </a:cubicBezTo>
                  <a:cubicBezTo>
                    <a:pt x="28" y="60"/>
                    <a:pt x="22" y="58"/>
                    <a:pt x="18" y="54"/>
                  </a:cubicBezTo>
                  <a:lnTo>
                    <a:pt x="33" y="39"/>
                  </a:lnTo>
                  <a:close/>
                  <a:moveTo>
                    <a:pt x="33" y="38"/>
                  </a:moveTo>
                  <a:cubicBezTo>
                    <a:pt x="32" y="37"/>
                    <a:pt x="32" y="37"/>
                    <a:pt x="32" y="37"/>
                  </a:cubicBezTo>
                  <a:cubicBezTo>
                    <a:pt x="33" y="38"/>
                    <a:pt x="34" y="38"/>
                    <a:pt x="35" y="38"/>
                  </a:cubicBezTo>
                  <a:cubicBezTo>
                    <a:pt x="36" y="38"/>
                    <a:pt x="37" y="38"/>
                    <a:pt x="37" y="38"/>
                  </a:cubicBezTo>
                  <a:cubicBezTo>
                    <a:pt x="36" y="38"/>
                    <a:pt x="36" y="38"/>
                    <a:pt x="36" y="38"/>
                  </a:cubicBezTo>
                  <a:cubicBezTo>
                    <a:pt x="35" y="38"/>
                    <a:pt x="35" y="38"/>
                    <a:pt x="35" y="38"/>
                  </a:cubicBezTo>
                  <a:lnTo>
                    <a:pt x="33" y="38"/>
                  </a:lnTo>
                  <a:close/>
                  <a:moveTo>
                    <a:pt x="36" y="39"/>
                  </a:moveTo>
                  <a:cubicBezTo>
                    <a:pt x="52" y="54"/>
                    <a:pt x="52" y="54"/>
                    <a:pt x="52" y="54"/>
                  </a:cubicBezTo>
                  <a:cubicBezTo>
                    <a:pt x="47" y="58"/>
                    <a:pt x="42" y="60"/>
                    <a:pt x="36" y="61"/>
                  </a:cubicBezTo>
                  <a:lnTo>
                    <a:pt x="36" y="39"/>
                  </a:lnTo>
                  <a:close/>
                  <a:moveTo>
                    <a:pt x="53" y="18"/>
                  </a:moveTo>
                  <a:cubicBezTo>
                    <a:pt x="53" y="18"/>
                    <a:pt x="53" y="18"/>
                    <a:pt x="53" y="18"/>
                  </a:cubicBezTo>
                  <a:cubicBezTo>
                    <a:pt x="53" y="18"/>
                    <a:pt x="53" y="18"/>
                    <a:pt x="53" y="18"/>
                  </a:cubicBezTo>
                  <a:close/>
                  <a:moveTo>
                    <a:pt x="36" y="10"/>
                  </a:moveTo>
                  <a:cubicBezTo>
                    <a:pt x="35" y="10"/>
                    <a:pt x="35" y="10"/>
                    <a:pt x="35" y="10"/>
                  </a:cubicBezTo>
                  <a:lnTo>
                    <a:pt x="36" y="10"/>
                  </a:lnTo>
                  <a:close/>
                  <a:moveTo>
                    <a:pt x="18" y="17"/>
                  </a:moveTo>
                  <a:cubicBezTo>
                    <a:pt x="17" y="17"/>
                    <a:pt x="17" y="17"/>
                    <a:pt x="17" y="17"/>
                  </a:cubicBezTo>
                  <a:cubicBezTo>
                    <a:pt x="17" y="17"/>
                    <a:pt x="17" y="17"/>
                    <a:pt x="17" y="17"/>
                  </a:cubicBezTo>
                  <a:lnTo>
                    <a:pt x="18" y="17"/>
                  </a:lnTo>
                  <a:close/>
                  <a:moveTo>
                    <a:pt x="16" y="18"/>
                  </a:moveTo>
                  <a:cubicBezTo>
                    <a:pt x="31" y="34"/>
                    <a:pt x="31" y="34"/>
                    <a:pt x="31" y="34"/>
                  </a:cubicBezTo>
                  <a:cubicBezTo>
                    <a:pt x="9" y="34"/>
                    <a:pt x="9" y="34"/>
                    <a:pt x="9" y="34"/>
                  </a:cubicBezTo>
                  <a:cubicBezTo>
                    <a:pt x="10" y="28"/>
                    <a:pt x="12" y="23"/>
                    <a:pt x="16" y="18"/>
                  </a:cubicBezTo>
                  <a:close/>
                  <a:moveTo>
                    <a:pt x="9" y="34"/>
                  </a:moveTo>
                  <a:cubicBezTo>
                    <a:pt x="9" y="35"/>
                    <a:pt x="9" y="35"/>
                    <a:pt x="9" y="35"/>
                  </a:cubicBezTo>
                  <a:lnTo>
                    <a:pt x="9" y="34"/>
                  </a:lnTo>
                  <a:close/>
                  <a:moveTo>
                    <a:pt x="9" y="37"/>
                  </a:moveTo>
                  <a:cubicBezTo>
                    <a:pt x="31" y="37"/>
                    <a:pt x="31" y="37"/>
                    <a:pt x="31" y="37"/>
                  </a:cubicBezTo>
                  <a:cubicBezTo>
                    <a:pt x="16" y="52"/>
                    <a:pt x="16" y="52"/>
                    <a:pt x="16" y="52"/>
                  </a:cubicBezTo>
                  <a:cubicBezTo>
                    <a:pt x="12" y="48"/>
                    <a:pt x="10" y="42"/>
                    <a:pt x="9" y="37"/>
                  </a:cubicBezTo>
                  <a:close/>
                  <a:moveTo>
                    <a:pt x="16" y="52"/>
                  </a:moveTo>
                  <a:cubicBezTo>
                    <a:pt x="16" y="53"/>
                    <a:pt x="16" y="53"/>
                    <a:pt x="16" y="53"/>
                  </a:cubicBezTo>
                  <a:cubicBezTo>
                    <a:pt x="16" y="53"/>
                    <a:pt x="16" y="53"/>
                    <a:pt x="16" y="53"/>
                  </a:cubicBezTo>
                  <a:lnTo>
                    <a:pt x="16" y="52"/>
                  </a:lnTo>
                  <a:close/>
                  <a:moveTo>
                    <a:pt x="34" y="61"/>
                  </a:moveTo>
                  <a:cubicBezTo>
                    <a:pt x="34" y="61"/>
                    <a:pt x="34" y="61"/>
                    <a:pt x="34" y="61"/>
                  </a:cubicBezTo>
                  <a:close/>
                  <a:moveTo>
                    <a:pt x="52" y="54"/>
                  </a:moveTo>
                  <a:cubicBezTo>
                    <a:pt x="52" y="53"/>
                    <a:pt x="52" y="53"/>
                    <a:pt x="52" y="53"/>
                  </a:cubicBezTo>
                  <a:cubicBezTo>
                    <a:pt x="52" y="54"/>
                    <a:pt x="52" y="54"/>
                    <a:pt x="52" y="54"/>
                  </a:cubicBezTo>
                  <a:close/>
                  <a:moveTo>
                    <a:pt x="54" y="52"/>
                  </a:moveTo>
                  <a:cubicBezTo>
                    <a:pt x="38" y="37"/>
                    <a:pt x="38" y="37"/>
                    <a:pt x="38" y="37"/>
                  </a:cubicBezTo>
                  <a:cubicBezTo>
                    <a:pt x="60" y="37"/>
                    <a:pt x="60" y="37"/>
                    <a:pt x="60" y="37"/>
                  </a:cubicBezTo>
                  <a:cubicBezTo>
                    <a:pt x="60" y="42"/>
                    <a:pt x="58" y="48"/>
                    <a:pt x="54" y="52"/>
                  </a:cubicBez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ïṥlíďê"/>
            <p:cNvSpPr/>
            <p:nvPr/>
          </p:nvSpPr>
          <p:spPr bwMode="auto">
            <a:xfrm>
              <a:off x="7342188" y="4781550"/>
              <a:ext cx="411163" cy="865188"/>
            </a:xfrm>
            <a:custGeom>
              <a:avLst/>
              <a:gdLst>
                <a:gd name="T0" fmla="*/ 22 w 72"/>
                <a:gd name="T1" fmla="*/ 0 h 152"/>
                <a:gd name="T2" fmla="*/ 24 w 72"/>
                <a:gd name="T3" fmla="*/ 1 h 152"/>
                <a:gd name="T4" fmla="*/ 29 w 72"/>
                <a:gd name="T5" fmla="*/ 5 h 152"/>
                <a:gd name="T6" fmla="*/ 47 w 72"/>
                <a:gd name="T7" fmla="*/ 20 h 152"/>
                <a:gd name="T8" fmla="*/ 57 w 72"/>
                <a:gd name="T9" fmla="*/ 32 h 152"/>
                <a:gd name="T10" fmla="*/ 66 w 72"/>
                <a:gd name="T11" fmla="*/ 47 h 152"/>
                <a:gd name="T12" fmla="*/ 71 w 72"/>
                <a:gd name="T13" fmla="*/ 65 h 152"/>
                <a:gd name="T14" fmla="*/ 71 w 72"/>
                <a:gd name="T15" fmla="*/ 84 h 152"/>
                <a:gd name="T16" fmla="*/ 64 w 72"/>
                <a:gd name="T17" fmla="*/ 102 h 152"/>
                <a:gd name="T18" fmla="*/ 61 w 72"/>
                <a:gd name="T19" fmla="*/ 106 h 152"/>
                <a:gd name="T20" fmla="*/ 59 w 72"/>
                <a:gd name="T21" fmla="*/ 110 h 152"/>
                <a:gd name="T22" fmla="*/ 53 w 72"/>
                <a:gd name="T23" fmla="*/ 117 h 152"/>
                <a:gd name="T24" fmla="*/ 46 w 72"/>
                <a:gd name="T25" fmla="*/ 123 h 152"/>
                <a:gd name="T26" fmla="*/ 43 w 72"/>
                <a:gd name="T27" fmla="*/ 126 h 152"/>
                <a:gd name="T28" fmla="*/ 40 w 72"/>
                <a:gd name="T29" fmla="*/ 128 h 152"/>
                <a:gd name="T30" fmla="*/ 34 w 72"/>
                <a:gd name="T31" fmla="*/ 133 h 152"/>
                <a:gd name="T32" fmla="*/ 27 w 72"/>
                <a:gd name="T33" fmla="*/ 137 h 152"/>
                <a:gd name="T34" fmla="*/ 16 w 72"/>
                <a:gd name="T35" fmla="*/ 143 h 152"/>
                <a:gd name="T36" fmla="*/ 8 w 72"/>
                <a:gd name="T37" fmla="*/ 148 h 152"/>
                <a:gd name="T38" fmla="*/ 0 w 72"/>
                <a:gd name="T39" fmla="*/ 152 h 152"/>
                <a:gd name="T40" fmla="*/ 8 w 72"/>
                <a:gd name="T41" fmla="*/ 148 h 152"/>
                <a:gd name="T42" fmla="*/ 16 w 72"/>
                <a:gd name="T43" fmla="*/ 143 h 152"/>
                <a:gd name="T44" fmla="*/ 27 w 72"/>
                <a:gd name="T45" fmla="*/ 136 h 152"/>
                <a:gd name="T46" fmla="*/ 33 w 72"/>
                <a:gd name="T47" fmla="*/ 132 h 152"/>
                <a:gd name="T48" fmla="*/ 39 w 72"/>
                <a:gd name="T49" fmla="*/ 127 h 152"/>
                <a:gd name="T50" fmla="*/ 42 w 72"/>
                <a:gd name="T51" fmla="*/ 124 h 152"/>
                <a:gd name="T52" fmla="*/ 45 w 72"/>
                <a:gd name="T53" fmla="*/ 121 h 152"/>
                <a:gd name="T54" fmla="*/ 51 w 72"/>
                <a:gd name="T55" fmla="*/ 115 h 152"/>
                <a:gd name="T56" fmla="*/ 56 w 72"/>
                <a:gd name="T57" fmla="*/ 108 h 152"/>
                <a:gd name="T58" fmla="*/ 59 w 72"/>
                <a:gd name="T59" fmla="*/ 105 h 152"/>
                <a:gd name="T60" fmla="*/ 61 w 72"/>
                <a:gd name="T61" fmla="*/ 101 h 152"/>
                <a:gd name="T62" fmla="*/ 67 w 72"/>
                <a:gd name="T63" fmla="*/ 84 h 152"/>
                <a:gd name="T64" fmla="*/ 67 w 72"/>
                <a:gd name="T65" fmla="*/ 66 h 152"/>
                <a:gd name="T66" fmla="*/ 61 w 72"/>
                <a:gd name="T67" fmla="*/ 50 h 152"/>
                <a:gd name="T68" fmla="*/ 52 w 72"/>
                <a:gd name="T69" fmla="*/ 36 h 152"/>
                <a:gd name="T70" fmla="*/ 42 w 72"/>
                <a:gd name="T71" fmla="*/ 25 h 152"/>
                <a:gd name="T72" fmla="*/ 25 w 72"/>
                <a:gd name="T73" fmla="*/ 11 h 152"/>
                <a:gd name="T74" fmla="*/ 20 w 72"/>
                <a:gd name="T75" fmla="*/ 7 h 152"/>
                <a:gd name="T76" fmla="*/ 18 w 72"/>
                <a:gd name="T77" fmla="*/ 6 h 152"/>
                <a:gd name="T78" fmla="*/ 22 w 72"/>
                <a:gd name="T7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152">
                  <a:moveTo>
                    <a:pt x="22" y="0"/>
                  </a:moveTo>
                  <a:cubicBezTo>
                    <a:pt x="22" y="0"/>
                    <a:pt x="23" y="0"/>
                    <a:pt x="24" y="1"/>
                  </a:cubicBezTo>
                  <a:cubicBezTo>
                    <a:pt x="25" y="2"/>
                    <a:pt x="27" y="3"/>
                    <a:pt x="29" y="5"/>
                  </a:cubicBezTo>
                  <a:cubicBezTo>
                    <a:pt x="34" y="8"/>
                    <a:pt x="40" y="13"/>
                    <a:pt x="47" y="20"/>
                  </a:cubicBezTo>
                  <a:cubicBezTo>
                    <a:pt x="50" y="24"/>
                    <a:pt x="53" y="28"/>
                    <a:pt x="57" y="32"/>
                  </a:cubicBezTo>
                  <a:cubicBezTo>
                    <a:pt x="60" y="37"/>
                    <a:pt x="63" y="42"/>
                    <a:pt x="66" y="47"/>
                  </a:cubicBezTo>
                  <a:cubicBezTo>
                    <a:pt x="68" y="53"/>
                    <a:pt x="70" y="59"/>
                    <a:pt x="71" y="65"/>
                  </a:cubicBezTo>
                  <a:cubicBezTo>
                    <a:pt x="72" y="71"/>
                    <a:pt x="72" y="78"/>
                    <a:pt x="71" y="84"/>
                  </a:cubicBezTo>
                  <a:cubicBezTo>
                    <a:pt x="70" y="91"/>
                    <a:pt x="67" y="97"/>
                    <a:pt x="64" y="102"/>
                  </a:cubicBezTo>
                  <a:cubicBezTo>
                    <a:pt x="63" y="104"/>
                    <a:pt x="62" y="105"/>
                    <a:pt x="61" y="106"/>
                  </a:cubicBezTo>
                  <a:cubicBezTo>
                    <a:pt x="60" y="107"/>
                    <a:pt x="59" y="109"/>
                    <a:pt x="59" y="110"/>
                  </a:cubicBezTo>
                  <a:cubicBezTo>
                    <a:pt x="57" y="112"/>
                    <a:pt x="55" y="115"/>
                    <a:pt x="53" y="117"/>
                  </a:cubicBezTo>
                  <a:cubicBezTo>
                    <a:pt x="51" y="119"/>
                    <a:pt x="48" y="121"/>
                    <a:pt x="46" y="123"/>
                  </a:cubicBezTo>
                  <a:cubicBezTo>
                    <a:pt x="45" y="124"/>
                    <a:pt x="44" y="125"/>
                    <a:pt x="43" y="126"/>
                  </a:cubicBezTo>
                  <a:cubicBezTo>
                    <a:pt x="42" y="126"/>
                    <a:pt x="41" y="127"/>
                    <a:pt x="40" y="128"/>
                  </a:cubicBezTo>
                  <a:cubicBezTo>
                    <a:pt x="38" y="130"/>
                    <a:pt x="36" y="131"/>
                    <a:pt x="34" y="133"/>
                  </a:cubicBezTo>
                  <a:cubicBezTo>
                    <a:pt x="31" y="134"/>
                    <a:pt x="29" y="136"/>
                    <a:pt x="27" y="137"/>
                  </a:cubicBezTo>
                  <a:cubicBezTo>
                    <a:pt x="24" y="140"/>
                    <a:pt x="20" y="142"/>
                    <a:pt x="16" y="143"/>
                  </a:cubicBezTo>
                  <a:cubicBezTo>
                    <a:pt x="13" y="145"/>
                    <a:pt x="10" y="147"/>
                    <a:pt x="8" y="148"/>
                  </a:cubicBezTo>
                  <a:cubicBezTo>
                    <a:pt x="3" y="151"/>
                    <a:pt x="0" y="152"/>
                    <a:pt x="0" y="152"/>
                  </a:cubicBezTo>
                  <a:cubicBezTo>
                    <a:pt x="0" y="152"/>
                    <a:pt x="3" y="150"/>
                    <a:pt x="8" y="148"/>
                  </a:cubicBezTo>
                  <a:cubicBezTo>
                    <a:pt x="10" y="146"/>
                    <a:pt x="13" y="145"/>
                    <a:pt x="16" y="143"/>
                  </a:cubicBezTo>
                  <a:cubicBezTo>
                    <a:pt x="19" y="141"/>
                    <a:pt x="23" y="139"/>
                    <a:pt x="27" y="136"/>
                  </a:cubicBezTo>
                  <a:cubicBezTo>
                    <a:pt x="29" y="134"/>
                    <a:pt x="31" y="133"/>
                    <a:pt x="33" y="132"/>
                  </a:cubicBezTo>
                  <a:cubicBezTo>
                    <a:pt x="35" y="130"/>
                    <a:pt x="37" y="128"/>
                    <a:pt x="39" y="127"/>
                  </a:cubicBezTo>
                  <a:cubicBezTo>
                    <a:pt x="40" y="126"/>
                    <a:pt x="41" y="125"/>
                    <a:pt x="42" y="124"/>
                  </a:cubicBezTo>
                  <a:cubicBezTo>
                    <a:pt x="43" y="123"/>
                    <a:pt x="44" y="122"/>
                    <a:pt x="45" y="121"/>
                  </a:cubicBezTo>
                  <a:cubicBezTo>
                    <a:pt x="47" y="119"/>
                    <a:pt x="49" y="117"/>
                    <a:pt x="51" y="115"/>
                  </a:cubicBezTo>
                  <a:cubicBezTo>
                    <a:pt x="53" y="113"/>
                    <a:pt x="55" y="111"/>
                    <a:pt x="56" y="108"/>
                  </a:cubicBezTo>
                  <a:cubicBezTo>
                    <a:pt x="57" y="107"/>
                    <a:pt x="58" y="106"/>
                    <a:pt x="59" y="105"/>
                  </a:cubicBezTo>
                  <a:cubicBezTo>
                    <a:pt x="60" y="103"/>
                    <a:pt x="60" y="102"/>
                    <a:pt x="61" y="101"/>
                  </a:cubicBezTo>
                  <a:cubicBezTo>
                    <a:pt x="64" y="95"/>
                    <a:pt x="66" y="90"/>
                    <a:pt x="67" y="84"/>
                  </a:cubicBezTo>
                  <a:cubicBezTo>
                    <a:pt x="68" y="78"/>
                    <a:pt x="68" y="72"/>
                    <a:pt x="67" y="66"/>
                  </a:cubicBezTo>
                  <a:cubicBezTo>
                    <a:pt x="66" y="60"/>
                    <a:pt x="63" y="55"/>
                    <a:pt x="61" y="50"/>
                  </a:cubicBezTo>
                  <a:cubicBezTo>
                    <a:pt x="58" y="45"/>
                    <a:pt x="55" y="40"/>
                    <a:pt x="52" y="36"/>
                  </a:cubicBezTo>
                  <a:cubicBezTo>
                    <a:pt x="49" y="32"/>
                    <a:pt x="45" y="28"/>
                    <a:pt x="42" y="25"/>
                  </a:cubicBezTo>
                  <a:cubicBezTo>
                    <a:pt x="35" y="19"/>
                    <a:pt x="29" y="14"/>
                    <a:pt x="25" y="11"/>
                  </a:cubicBezTo>
                  <a:cubicBezTo>
                    <a:pt x="23" y="9"/>
                    <a:pt x="21" y="8"/>
                    <a:pt x="20" y="7"/>
                  </a:cubicBezTo>
                  <a:cubicBezTo>
                    <a:pt x="19" y="7"/>
                    <a:pt x="18" y="6"/>
                    <a:pt x="18" y="6"/>
                  </a:cubicBezTo>
                  <a:lnTo>
                    <a:pt x="22" y="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îṥḻîďe"/>
            <p:cNvSpPr/>
            <p:nvPr/>
          </p:nvSpPr>
          <p:spPr bwMode="auto">
            <a:xfrm>
              <a:off x="7627938" y="4572000"/>
              <a:ext cx="358775" cy="1074738"/>
            </a:xfrm>
            <a:custGeom>
              <a:avLst/>
              <a:gdLst>
                <a:gd name="T0" fmla="*/ 5 w 63"/>
                <a:gd name="T1" fmla="*/ 0 h 189"/>
                <a:gd name="T2" fmla="*/ 12 w 63"/>
                <a:gd name="T3" fmla="*/ 6 h 189"/>
                <a:gd name="T4" fmla="*/ 29 w 63"/>
                <a:gd name="T5" fmla="*/ 25 h 189"/>
                <a:gd name="T6" fmla="*/ 48 w 63"/>
                <a:gd name="T7" fmla="*/ 54 h 189"/>
                <a:gd name="T8" fmla="*/ 56 w 63"/>
                <a:gd name="T9" fmla="*/ 72 h 189"/>
                <a:gd name="T10" fmla="*/ 61 w 63"/>
                <a:gd name="T11" fmla="*/ 92 h 189"/>
                <a:gd name="T12" fmla="*/ 63 w 63"/>
                <a:gd name="T13" fmla="*/ 112 h 189"/>
                <a:gd name="T14" fmla="*/ 59 w 63"/>
                <a:gd name="T15" fmla="*/ 132 h 189"/>
                <a:gd name="T16" fmla="*/ 57 w 63"/>
                <a:gd name="T17" fmla="*/ 141 h 189"/>
                <a:gd name="T18" fmla="*/ 53 w 63"/>
                <a:gd name="T19" fmla="*/ 149 h 189"/>
                <a:gd name="T20" fmla="*/ 45 w 63"/>
                <a:gd name="T21" fmla="*/ 163 h 189"/>
                <a:gd name="T22" fmla="*/ 37 w 63"/>
                <a:gd name="T23" fmla="*/ 174 h 189"/>
                <a:gd name="T24" fmla="*/ 30 w 63"/>
                <a:gd name="T25" fmla="*/ 182 h 189"/>
                <a:gd name="T26" fmla="*/ 23 w 63"/>
                <a:gd name="T27" fmla="*/ 189 h 189"/>
                <a:gd name="T28" fmla="*/ 30 w 63"/>
                <a:gd name="T29" fmla="*/ 182 h 189"/>
                <a:gd name="T30" fmla="*/ 36 w 63"/>
                <a:gd name="T31" fmla="*/ 174 h 189"/>
                <a:gd name="T32" fmla="*/ 44 w 63"/>
                <a:gd name="T33" fmla="*/ 163 h 189"/>
                <a:gd name="T34" fmla="*/ 51 w 63"/>
                <a:gd name="T35" fmla="*/ 148 h 189"/>
                <a:gd name="T36" fmla="*/ 55 w 63"/>
                <a:gd name="T37" fmla="*/ 140 h 189"/>
                <a:gd name="T38" fmla="*/ 57 w 63"/>
                <a:gd name="T39" fmla="*/ 131 h 189"/>
                <a:gd name="T40" fmla="*/ 59 w 63"/>
                <a:gd name="T41" fmla="*/ 112 h 189"/>
                <a:gd name="T42" fmla="*/ 57 w 63"/>
                <a:gd name="T43" fmla="*/ 93 h 189"/>
                <a:gd name="T44" fmla="*/ 52 w 63"/>
                <a:gd name="T45" fmla="*/ 74 h 189"/>
                <a:gd name="T46" fmla="*/ 44 w 63"/>
                <a:gd name="T47" fmla="*/ 56 h 189"/>
                <a:gd name="T48" fmla="*/ 24 w 63"/>
                <a:gd name="T49" fmla="*/ 29 h 189"/>
                <a:gd name="T50" fmla="*/ 7 w 63"/>
                <a:gd name="T51" fmla="*/ 12 h 189"/>
                <a:gd name="T52" fmla="*/ 0 w 63"/>
                <a:gd name="T53" fmla="*/ 6 h 189"/>
                <a:gd name="T54" fmla="*/ 5 w 63"/>
                <a:gd name="T5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 h="189">
                  <a:moveTo>
                    <a:pt x="5" y="0"/>
                  </a:moveTo>
                  <a:cubicBezTo>
                    <a:pt x="5" y="0"/>
                    <a:pt x="8" y="2"/>
                    <a:pt x="12" y="6"/>
                  </a:cubicBezTo>
                  <a:cubicBezTo>
                    <a:pt x="17" y="11"/>
                    <a:pt x="23" y="17"/>
                    <a:pt x="29" y="25"/>
                  </a:cubicBezTo>
                  <a:cubicBezTo>
                    <a:pt x="35" y="33"/>
                    <a:pt x="42" y="42"/>
                    <a:pt x="48" y="54"/>
                  </a:cubicBezTo>
                  <a:cubicBezTo>
                    <a:pt x="51" y="60"/>
                    <a:pt x="54" y="66"/>
                    <a:pt x="56" y="72"/>
                  </a:cubicBezTo>
                  <a:cubicBezTo>
                    <a:pt x="58" y="78"/>
                    <a:pt x="60" y="85"/>
                    <a:pt x="61" y="92"/>
                  </a:cubicBezTo>
                  <a:cubicBezTo>
                    <a:pt x="63" y="99"/>
                    <a:pt x="63" y="106"/>
                    <a:pt x="63" y="112"/>
                  </a:cubicBezTo>
                  <a:cubicBezTo>
                    <a:pt x="62" y="119"/>
                    <a:pt x="61" y="126"/>
                    <a:pt x="59" y="132"/>
                  </a:cubicBezTo>
                  <a:cubicBezTo>
                    <a:pt x="59" y="135"/>
                    <a:pt x="58" y="138"/>
                    <a:pt x="57" y="141"/>
                  </a:cubicBezTo>
                  <a:cubicBezTo>
                    <a:pt x="56" y="144"/>
                    <a:pt x="55" y="146"/>
                    <a:pt x="53" y="149"/>
                  </a:cubicBezTo>
                  <a:cubicBezTo>
                    <a:pt x="51" y="154"/>
                    <a:pt x="48" y="159"/>
                    <a:pt x="45" y="163"/>
                  </a:cubicBezTo>
                  <a:cubicBezTo>
                    <a:pt x="42" y="167"/>
                    <a:pt x="40" y="171"/>
                    <a:pt x="37" y="174"/>
                  </a:cubicBezTo>
                  <a:cubicBezTo>
                    <a:pt x="34" y="177"/>
                    <a:pt x="32" y="180"/>
                    <a:pt x="30" y="182"/>
                  </a:cubicBezTo>
                  <a:cubicBezTo>
                    <a:pt x="26" y="187"/>
                    <a:pt x="23" y="189"/>
                    <a:pt x="23" y="189"/>
                  </a:cubicBezTo>
                  <a:cubicBezTo>
                    <a:pt x="23" y="189"/>
                    <a:pt x="26" y="187"/>
                    <a:pt x="30" y="182"/>
                  </a:cubicBezTo>
                  <a:cubicBezTo>
                    <a:pt x="32" y="180"/>
                    <a:pt x="34" y="177"/>
                    <a:pt x="36" y="174"/>
                  </a:cubicBezTo>
                  <a:cubicBezTo>
                    <a:pt x="39" y="171"/>
                    <a:pt x="41" y="167"/>
                    <a:pt x="44" y="163"/>
                  </a:cubicBezTo>
                  <a:cubicBezTo>
                    <a:pt x="47" y="158"/>
                    <a:pt x="49" y="154"/>
                    <a:pt x="51" y="148"/>
                  </a:cubicBezTo>
                  <a:cubicBezTo>
                    <a:pt x="53" y="146"/>
                    <a:pt x="54" y="143"/>
                    <a:pt x="55" y="140"/>
                  </a:cubicBezTo>
                  <a:cubicBezTo>
                    <a:pt x="56" y="137"/>
                    <a:pt x="56" y="134"/>
                    <a:pt x="57" y="131"/>
                  </a:cubicBezTo>
                  <a:cubicBezTo>
                    <a:pt x="59" y="125"/>
                    <a:pt x="59" y="119"/>
                    <a:pt x="59" y="112"/>
                  </a:cubicBezTo>
                  <a:cubicBezTo>
                    <a:pt x="59" y="106"/>
                    <a:pt x="59" y="99"/>
                    <a:pt x="57" y="93"/>
                  </a:cubicBezTo>
                  <a:cubicBezTo>
                    <a:pt x="56" y="86"/>
                    <a:pt x="54" y="80"/>
                    <a:pt x="52" y="74"/>
                  </a:cubicBezTo>
                  <a:cubicBezTo>
                    <a:pt x="49" y="68"/>
                    <a:pt x="47" y="62"/>
                    <a:pt x="44" y="56"/>
                  </a:cubicBezTo>
                  <a:cubicBezTo>
                    <a:pt x="37" y="46"/>
                    <a:pt x="30" y="36"/>
                    <a:pt x="24" y="29"/>
                  </a:cubicBezTo>
                  <a:cubicBezTo>
                    <a:pt x="17" y="22"/>
                    <a:pt x="11" y="16"/>
                    <a:pt x="7" y="12"/>
                  </a:cubicBezTo>
                  <a:cubicBezTo>
                    <a:pt x="3" y="8"/>
                    <a:pt x="0" y="6"/>
                    <a:pt x="0" y="6"/>
                  </a:cubicBezTo>
                  <a:lnTo>
                    <a:pt x="5" y="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íṥļidé"/>
            <p:cNvSpPr/>
            <p:nvPr/>
          </p:nvSpPr>
          <p:spPr bwMode="auto">
            <a:xfrm>
              <a:off x="6403975" y="1211262"/>
              <a:ext cx="471488" cy="187325"/>
            </a:xfrm>
            <a:custGeom>
              <a:avLst/>
              <a:gdLst>
                <a:gd name="T0" fmla="*/ 83 w 83"/>
                <a:gd name="T1" fmla="*/ 33 h 33"/>
                <a:gd name="T2" fmla="*/ 70 w 83"/>
                <a:gd name="T3" fmla="*/ 20 h 33"/>
                <a:gd name="T4" fmla="*/ 62 w 83"/>
                <a:gd name="T5" fmla="*/ 23 h 33"/>
                <a:gd name="T6" fmla="*/ 53 w 83"/>
                <a:gd name="T7" fmla="*/ 18 h 33"/>
                <a:gd name="T8" fmla="*/ 51 w 83"/>
                <a:gd name="T9" fmla="*/ 18 h 33"/>
                <a:gd name="T10" fmla="*/ 32 w 83"/>
                <a:gd name="T11" fmla="*/ 0 h 33"/>
                <a:gd name="T12" fmla="*/ 13 w 83"/>
                <a:gd name="T13" fmla="*/ 20 h 33"/>
                <a:gd name="T14" fmla="*/ 13 w 83"/>
                <a:gd name="T15" fmla="*/ 20 h 33"/>
                <a:gd name="T16" fmla="*/ 13 w 83"/>
                <a:gd name="T17" fmla="*/ 20 h 33"/>
                <a:gd name="T18" fmla="*/ 0 w 83"/>
                <a:gd name="T19" fmla="*/ 33 h 33"/>
                <a:gd name="T20" fmla="*/ 83 w 83"/>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33">
                  <a:moveTo>
                    <a:pt x="83" y="33"/>
                  </a:moveTo>
                  <a:cubicBezTo>
                    <a:pt x="82" y="26"/>
                    <a:pt x="77" y="20"/>
                    <a:pt x="70" y="20"/>
                  </a:cubicBezTo>
                  <a:cubicBezTo>
                    <a:pt x="67" y="20"/>
                    <a:pt x="64" y="21"/>
                    <a:pt x="62" y="23"/>
                  </a:cubicBezTo>
                  <a:cubicBezTo>
                    <a:pt x="60" y="20"/>
                    <a:pt x="57" y="18"/>
                    <a:pt x="53" y="18"/>
                  </a:cubicBezTo>
                  <a:cubicBezTo>
                    <a:pt x="53" y="18"/>
                    <a:pt x="52" y="18"/>
                    <a:pt x="51" y="18"/>
                  </a:cubicBezTo>
                  <a:cubicBezTo>
                    <a:pt x="50" y="8"/>
                    <a:pt x="42" y="0"/>
                    <a:pt x="32" y="0"/>
                  </a:cubicBezTo>
                  <a:cubicBezTo>
                    <a:pt x="21" y="0"/>
                    <a:pt x="13" y="9"/>
                    <a:pt x="13" y="20"/>
                  </a:cubicBezTo>
                  <a:cubicBezTo>
                    <a:pt x="13" y="20"/>
                    <a:pt x="13" y="20"/>
                    <a:pt x="13" y="20"/>
                  </a:cubicBezTo>
                  <a:cubicBezTo>
                    <a:pt x="13" y="20"/>
                    <a:pt x="13" y="20"/>
                    <a:pt x="13" y="20"/>
                  </a:cubicBezTo>
                  <a:cubicBezTo>
                    <a:pt x="6" y="20"/>
                    <a:pt x="0" y="26"/>
                    <a:pt x="0" y="33"/>
                  </a:cubicBezTo>
                  <a:lnTo>
                    <a:pt x="83" y="33"/>
                  </a:lnTo>
                  <a:close/>
                </a:path>
              </a:pathLst>
            </a:custGeom>
            <a:solidFill>
              <a:srgbClr val="14B0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0162" y="879475"/>
            <a:ext cx="12888912" cy="54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0" y="6640513"/>
            <a:ext cx="12858750" cy="602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878130" y="6710985"/>
            <a:ext cx="4980620" cy="461665"/>
          </a:xfrm>
          <a:prstGeom prst="rect">
            <a:avLst/>
          </a:prstGeom>
          <a:noFill/>
        </p:spPr>
        <p:txBody>
          <a:bodyPr wrap="square" rtlCol="0">
            <a:spAutoFit/>
          </a:bodyPr>
          <a:lstStyle/>
          <a:p>
            <a:pPr algn="ctr"/>
            <a:r>
              <a:rPr lang="zh-CN" altLang="en-US" sz="2400" cap="all" spc="300" dirty="0">
                <a:solidFill>
                  <a:schemeClr val="bg1"/>
                </a:solidFill>
                <a:latin typeface="+mj-ea"/>
                <a:ea typeface="+mj-ea"/>
                <a:cs typeface="+mn-ea"/>
              </a:rPr>
              <a:t>党支部书记（委员）工作职责</a:t>
            </a:r>
          </a:p>
        </p:txBody>
      </p:sp>
      <p:grpSp>
        <p:nvGrpSpPr>
          <p:cNvPr id="5" name="组合 4"/>
          <p:cNvGrpSpPr/>
          <p:nvPr/>
        </p:nvGrpSpPr>
        <p:grpSpPr>
          <a:xfrm>
            <a:off x="362700" y="196035"/>
            <a:ext cx="540060" cy="540060"/>
            <a:chOff x="2180903" y="1240061"/>
            <a:chExt cx="648072" cy="648072"/>
          </a:xfrm>
        </p:grpSpPr>
        <p:sp>
          <p:nvSpPr>
            <p:cNvPr id="6" name="椭圆 5"/>
            <p:cNvSpPr/>
            <p:nvPr/>
          </p:nvSpPr>
          <p:spPr>
            <a:xfrm>
              <a:off x="2180903" y="1240061"/>
              <a:ext cx="648072" cy="6480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7" name="文本框 6"/>
            <p:cNvSpPr txBox="1"/>
            <p:nvPr/>
          </p:nvSpPr>
          <p:spPr>
            <a:xfrm>
              <a:off x="2180903" y="1302487"/>
              <a:ext cx="648072" cy="553998"/>
            </a:xfrm>
            <a:prstGeom prst="rect">
              <a:avLst/>
            </a:prstGeom>
            <a:noFill/>
          </p:spPr>
          <p:txBody>
            <a:bodyPr wrap="square" rtlCol="0">
              <a:spAutoFit/>
            </a:bodyPr>
            <a:lstStyle/>
            <a:p>
              <a:pPr algn="ctr"/>
              <a:r>
                <a:rPr lang="zh-CN" altLang="en-US" sz="2400" dirty="0">
                  <a:solidFill>
                    <a:schemeClr val="bg1"/>
                  </a:solidFill>
                  <a:latin typeface="+mn-ea"/>
                  <a:ea typeface="+mn-ea"/>
                </a:rPr>
                <a:t>五</a:t>
              </a:r>
              <a:endParaRPr lang="en-US" altLang="zh-CN" sz="2400" dirty="0">
                <a:solidFill>
                  <a:schemeClr val="bg1"/>
                </a:solidFill>
                <a:latin typeface="+mn-ea"/>
                <a:ea typeface="+mn-ea"/>
              </a:endParaRPr>
            </a:p>
          </p:txBody>
        </p:sp>
      </p:grpSp>
      <p:sp>
        <p:nvSpPr>
          <p:cNvPr id="8" name="文本框 7"/>
          <p:cNvSpPr txBox="1"/>
          <p:nvPr/>
        </p:nvSpPr>
        <p:spPr>
          <a:xfrm>
            <a:off x="902760" y="196035"/>
            <a:ext cx="5526615" cy="584775"/>
          </a:xfrm>
          <a:prstGeom prst="rect">
            <a:avLst/>
          </a:prstGeom>
          <a:noFill/>
        </p:spPr>
        <p:txBody>
          <a:bodyPr wrap="square" rtlCol="0">
            <a:spAutoFit/>
          </a:bodyPr>
          <a:lstStyle/>
          <a:p>
            <a:pPr algn="ctr"/>
            <a:r>
              <a:rPr lang="zh-CN" altLang="en-US" sz="3200" b="1" cap="all" spc="300" dirty="0">
                <a:solidFill>
                  <a:srgbClr val="C00000"/>
                </a:solidFill>
                <a:latin typeface="+mj-ea"/>
                <a:ea typeface="+mj-ea"/>
                <a:cs typeface="+mn-ea"/>
              </a:rPr>
              <a:t>党支部青年委员工作职责</a:t>
            </a:r>
          </a:p>
        </p:txBody>
      </p:sp>
      <p:sp>
        <p:nvSpPr>
          <p:cNvPr id="9" name="文本框 8"/>
          <p:cNvSpPr txBox="1"/>
          <p:nvPr/>
        </p:nvSpPr>
        <p:spPr>
          <a:xfrm>
            <a:off x="5236753" y="2543413"/>
            <a:ext cx="6683558" cy="1754326"/>
          </a:xfrm>
          <a:prstGeom prst="rect">
            <a:avLst/>
          </a:prstGeom>
          <a:noFill/>
          <a:ln>
            <a:noFill/>
          </a:ln>
        </p:spPr>
        <p:txBody>
          <a:bodyPr wrap="square" rtlCol="0">
            <a:spAutoFit/>
          </a:bodyPr>
          <a:lstStyle/>
          <a:p>
            <a:pPr indent="457200" algn="just">
              <a:lnSpc>
                <a:spcPct val="150000"/>
              </a:lnSpc>
            </a:pPr>
            <a:r>
              <a:rPr lang="zh-CN" altLang="en-US" sz="2400" b="1" dirty="0">
                <a:latin typeface="+mn-ea"/>
                <a:ea typeface="+mn-ea"/>
              </a:rPr>
              <a:t>做好团干部教育培训和管理工作，</a:t>
            </a:r>
            <a:r>
              <a:rPr lang="zh-CN" altLang="en-US" sz="2400" dirty="0">
                <a:latin typeface="+mn-ea"/>
                <a:ea typeface="+mn-ea"/>
              </a:rPr>
              <a:t>指导团组织做好推荐优秀团员作为入党积极分子和党的发展对象的工作。</a:t>
            </a:r>
          </a:p>
        </p:txBody>
      </p:sp>
      <p:grpSp>
        <p:nvGrpSpPr>
          <p:cNvPr id="273" name="01fb4e8d-e0ce-4883-8205-145a7e47d91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460823" y="1672109"/>
            <a:ext cx="3456963" cy="2929327"/>
            <a:chOff x="3292476" y="1071563"/>
            <a:chExt cx="5522913" cy="4679951"/>
          </a:xfrm>
        </p:grpSpPr>
        <p:sp>
          <p:nvSpPr>
            <p:cNvPr id="274" name="ïšľîḋé"/>
            <p:cNvSpPr/>
            <p:nvPr/>
          </p:nvSpPr>
          <p:spPr bwMode="auto">
            <a:xfrm>
              <a:off x="5462589" y="5427663"/>
              <a:ext cx="84138" cy="60325"/>
            </a:xfrm>
            <a:custGeom>
              <a:avLst/>
              <a:gdLst>
                <a:gd name="T0" fmla="*/ 8 w 10"/>
                <a:gd name="T1" fmla="*/ 7 h 7"/>
                <a:gd name="T2" fmla="*/ 7 w 10"/>
                <a:gd name="T3" fmla="*/ 7 h 7"/>
                <a:gd name="T4" fmla="*/ 2 w 10"/>
                <a:gd name="T5" fmla="*/ 4 h 7"/>
                <a:gd name="T6" fmla="*/ 1 w 10"/>
                <a:gd name="T7" fmla="*/ 1 h 7"/>
                <a:gd name="T8" fmla="*/ 4 w 10"/>
                <a:gd name="T9" fmla="*/ 0 h 7"/>
                <a:gd name="T10" fmla="*/ 9 w 10"/>
                <a:gd name="T11" fmla="*/ 4 h 7"/>
                <a:gd name="T12" fmla="*/ 9 w 10"/>
                <a:gd name="T13" fmla="*/ 6 h 7"/>
                <a:gd name="T14" fmla="*/ 8 w 10"/>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8" y="7"/>
                  </a:moveTo>
                  <a:cubicBezTo>
                    <a:pt x="7" y="7"/>
                    <a:pt x="7" y="7"/>
                    <a:pt x="7" y="7"/>
                  </a:cubicBezTo>
                  <a:cubicBezTo>
                    <a:pt x="5" y="6"/>
                    <a:pt x="3" y="5"/>
                    <a:pt x="2" y="4"/>
                  </a:cubicBezTo>
                  <a:cubicBezTo>
                    <a:pt x="1" y="3"/>
                    <a:pt x="0" y="2"/>
                    <a:pt x="1" y="1"/>
                  </a:cubicBezTo>
                  <a:cubicBezTo>
                    <a:pt x="2" y="0"/>
                    <a:pt x="3" y="0"/>
                    <a:pt x="4" y="0"/>
                  </a:cubicBezTo>
                  <a:cubicBezTo>
                    <a:pt x="5" y="1"/>
                    <a:pt x="7" y="3"/>
                    <a:pt x="9" y="4"/>
                  </a:cubicBezTo>
                  <a:cubicBezTo>
                    <a:pt x="10" y="4"/>
                    <a:pt x="10" y="5"/>
                    <a:pt x="9" y="6"/>
                  </a:cubicBezTo>
                  <a:cubicBezTo>
                    <a:pt x="9" y="7"/>
                    <a:pt x="8" y="7"/>
                    <a:pt x="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5" name="îŝlîḓé"/>
            <p:cNvSpPr/>
            <p:nvPr/>
          </p:nvSpPr>
          <p:spPr bwMode="auto">
            <a:xfrm>
              <a:off x="4713289" y="2041526"/>
              <a:ext cx="119063" cy="93663"/>
            </a:xfrm>
            <a:custGeom>
              <a:avLst/>
              <a:gdLst>
                <a:gd name="T0" fmla="*/ 10 w 14"/>
                <a:gd name="T1" fmla="*/ 0 h 11"/>
                <a:gd name="T2" fmla="*/ 1 w 14"/>
                <a:gd name="T3" fmla="*/ 8 h 11"/>
                <a:gd name="T4" fmla="*/ 0 w 14"/>
                <a:gd name="T5" fmla="*/ 11 h 11"/>
                <a:gd name="T6" fmla="*/ 2 w 14"/>
                <a:gd name="T7" fmla="*/ 11 h 11"/>
                <a:gd name="T8" fmla="*/ 3 w 14"/>
                <a:gd name="T9" fmla="*/ 11 h 11"/>
                <a:gd name="T10" fmla="*/ 13 w 14"/>
                <a:gd name="T11" fmla="*/ 4 h 11"/>
                <a:gd name="T12" fmla="*/ 13 w 14"/>
                <a:gd name="T13" fmla="*/ 1 h 11"/>
                <a:gd name="T14" fmla="*/ 10 w 14"/>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10" y="0"/>
                  </a:moveTo>
                  <a:cubicBezTo>
                    <a:pt x="7" y="3"/>
                    <a:pt x="4" y="5"/>
                    <a:pt x="1" y="8"/>
                  </a:cubicBezTo>
                  <a:cubicBezTo>
                    <a:pt x="0" y="8"/>
                    <a:pt x="0" y="10"/>
                    <a:pt x="0" y="11"/>
                  </a:cubicBezTo>
                  <a:cubicBezTo>
                    <a:pt x="1" y="11"/>
                    <a:pt x="1" y="11"/>
                    <a:pt x="2" y="11"/>
                  </a:cubicBezTo>
                  <a:cubicBezTo>
                    <a:pt x="2" y="11"/>
                    <a:pt x="3" y="11"/>
                    <a:pt x="3" y="11"/>
                  </a:cubicBezTo>
                  <a:cubicBezTo>
                    <a:pt x="6" y="8"/>
                    <a:pt x="9" y="6"/>
                    <a:pt x="13" y="4"/>
                  </a:cubicBezTo>
                  <a:cubicBezTo>
                    <a:pt x="13" y="3"/>
                    <a:pt x="14" y="2"/>
                    <a:pt x="13" y="1"/>
                  </a:cubicBezTo>
                  <a:cubicBezTo>
                    <a:pt x="12" y="0"/>
                    <a:pt x="11" y="0"/>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6" name="íṡľîďê"/>
            <p:cNvSpPr/>
            <p:nvPr/>
          </p:nvSpPr>
          <p:spPr bwMode="auto">
            <a:xfrm>
              <a:off x="4602164" y="4832351"/>
              <a:ext cx="128588" cy="85725"/>
            </a:xfrm>
            <a:custGeom>
              <a:avLst/>
              <a:gdLst>
                <a:gd name="T0" fmla="*/ 14 w 15"/>
                <a:gd name="T1" fmla="*/ 6 h 10"/>
                <a:gd name="T2" fmla="*/ 4 w 15"/>
                <a:gd name="T3" fmla="*/ 1 h 10"/>
                <a:gd name="T4" fmla="*/ 1 w 15"/>
                <a:gd name="T5" fmla="*/ 1 h 10"/>
                <a:gd name="T6" fmla="*/ 2 w 15"/>
                <a:gd name="T7" fmla="*/ 4 h 10"/>
                <a:gd name="T8" fmla="*/ 12 w 15"/>
                <a:gd name="T9" fmla="*/ 10 h 10"/>
                <a:gd name="T10" fmla="*/ 13 w 15"/>
                <a:gd name="T11" fmla="*/ 10 h 10"/>
                <a:gd name="T12" fmla="*/ 15 w 15"/>
                <a:gd name="T13" fmla="*/ 9 h 10"/>
                <a:gd name="T14" fmla="*/ 14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4" y="6"/>
                  </a:moveTo>
                  <a:cubicBezTo>
                    <a:pt x="10" y="4"/>
                    <a:pt x="7" y="3"/>
                    <a:pt x="4" y="1"/>
                  </a:cubicBezTo>
                  <a:cubicBezTo>
                    <a:pt x="3" y="0"/>
                    <a:pt x="1" y="0"/>
                    <a:pt x="1" y="1"/>
                  </a:cubicBezTo>
                  <a:cubicBezTo>
                    <a:pt x="0" y="2"/>
                    <a:pt x="1" y="4"/>
                    <a:pt x="2" y="4"/>
                  </a:cubicBezTo>
                  <a:cubicBezTo>
                    <a:pt x="5" y="6"/>
                    <a:pt x="9" y="8"/>
                    <a:pt x="12" y="10"/>
                  </a:cubicBezTo>
                  <a:cubicBezTo>
                    <a:pt x="13" y="10"/>
                    <a:pt x="13" y="10"/>
                    <a:pt x="13" y="10"/>
                  </a:cubicBezTo>
                  <a:cubicBezTo>
                    <a:pt x="14" y="10"/>
                    <a:pt x="15" y="10"/>
                    <a:pt x="15" y="9"/>
                  </a:cubicBezTo>
                  <a:cubicBezTo>
                    <a:pt x="15" y="8"/>
                    <a:pt x="15" y="7"/>
                    <a:pt x="1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7" name="iṡḷîḋê"/>
            <p:cNvSpPr/>
            <p:nvPr/>
          </p:nvSpPr>
          <p:spPr bwMode="auto">
            <a:xfrm>
              <a:off x="4875214" y="1931988"/>
              <a:ext cx="127000" cy="84138"/>
            </a:xfrm>
            <a:custGeom>
              <a:avLst/>
              <a:gdLst>
                <a:gd name="T0" fmla="*/ 11 w 15"/>
                <a:gd name="T1" fmla="*/ 0 h 10"/>
                <a:gd name="T2" fmla="*/ 1 w 15"/>
                <a:gd name="T3" fmla="*/ 7 h 10"/>
                <a:gd name="T4" fmla="*/ 1 w 15"/>
                <a:gd name="T5" fmla="*/ 9 h 10"/>
                <a:gd name="T6" fmla="*/ 2 w 15"/>
                <a:gd name="T7" fmla="*/ 10 h 10"/>
                <a:gd name="T8" fmla="*/ 3 w 15"/>
                <a:gd name="T9" fmla="*/ 10 h 10"/>
                <a:gd name="T10" fmla="*/ 13 w 15"/>
                <a:gd name="T11" fmla="*/ 4 h 10"/>
                <a:gd name="T12" fmla="*/ 14 w 15"/>
                <a:gd name="T13" fmla="*/ 1 h 10"/>
                <a:gd name="T14" fmla="*/ 11 w 15"/>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1" y="0"/>
                  </a:moveTo>
                  <a:cubicBezTo>
                    <a:pt x="8" y="2"/>
                    <a:pt x="4" y="4"/>
                    <a:pt x="1" y="7"/>
                  </a:cubicBezTo>
                  <a:cubicBezTo>
                    <a:pt x="0" y="7"/>
                    <a:pt x="0" y="8"/>
                    <a:pt x="1" y="9"/>
                  </a:cubicBezTo>
                  <a:cubicBezTo>
                    <a:pt x="1" y="10"/>
                    <a:pt x="2" y="10"/>
                    <a:pt x="2" y="10"/>
                  </a:cubicBezTo>
                  <a:cubicBezTo>
                    <a:pt x="3" y="10"/>
                    <a:pt x="3" y="10"/>
                    <a:pt x="3" y="10"/>
                  </a:cubicBezTo>
                  <a:cubicBezTo>
                    <a:pt x="7" y="8"/>
                    <a:pt x="10" y="6"/>
                    <a:pt x="13" y="4"/>
                  </a:cubicBezTo>
                  <a:cubicBezTo>
                    <a:pt x="14" y="3"/>
                    <a:pt x="15" y="2"/>
                    <a:pt x="14" y="1"/>
                  </a:cubicBezTo>
                  <a:cubicBezTo>
                    <a:pt x="14" y="0"/>
                    <a:pt x="12" y="0"/>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8" name="îṧliḋè"/>
            <p:cNvSpPr/>
            <p:nvPr/>
          </p:nvSpPr>
          <p:spPr bwMode="auto">
            <a:xfrm>
              <a:off x="4414839" y="2305051"/>
              <a:ext cx="111125" cy="119063"/>
            </a:xfrm>
            <a:custGeom>
              <a:avLst/>
              <a:gdLst>
                <a:gd name="T0" fmla="*/ 12 w 13"/>
                <a:gd name="T1" fmla="*/ 4 h 14"/>
                <a:gd name="T2" fmla="*/ 12 w 13"/>
                <a:gd name="T3" fmla="*/ 1 h 14"/>
                <a:gd name="T4" fmla="*/ 9 w 13"/>
                <a:gd name="T5" fmla="*/ 1 h 14"/>
                <a:gd name="T6" fmla="*/ 1 w 13"/>
                <a:gd name="T7" fmla="*/ 10 h 14"/>
                <a:gd name="T8" fmla="*/ 1 w 13"/>
                <a:gd name="T9" fmla="*/ 13 h 14"/>
                <a:gd name="T10" fmla="*/ 2 w 13"/>
                <a:gd name="T11" fmla="*/ 14 h 14"/>
                <a:gd name="T12" fmla="*/ 4 w 13"/>
                <a:gd name="T13" fmla="*/ 13 h 14"/>
                <a:gd name="T14" fmla="*/ 12 w 13"/>
                <a:gd name="T15" fmla="*/ 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
                  <a:moveTo>
                    <a:pt x="12" y="4"/>
                  </a:moveTo>
                  <a:cubicBezTo>
                    <a:pt x="13" y="3"/>
                    <a:pt x="13" y="2"/>
                    <a:pt x="12" y="1"/>
                  </a:cubicBezTo>
                  <a:cubicBezTo>
                    <a:pt x="11" y="0"/>
                    <a:pt x="10" y="1"/>
                    <a:pt x="9" y="1"/>
                  </a:cubicBezTo>
                  <a:cubicBezTo>
                    <a:pt x="6" y="4"/>
                    <a:pt x="4" y="7"/>
                    <a:pt x="1" y="10"/>
                  </a:cubicBezTo>
                  <a:cubicBezTo>
                    <a:pt x="0" y="11"/>
                    <a:pt x="0" y="12"/>
                    <a:pt x="1" y="13"/>
                  </a:cubicBezTo>
                  <a:cubicBezTo>
                    <a:pt x="2" y="13"/>
                    <a:pt x="2" y="14"/>
                    <a:pt x="2" y="14"/>
                  </a:cubicBezTo>
                  <a:cubicBezTo>
                    <a:pt x="3" y="14"/>
                    <a:pt x="4" y="13"/>
                    <a:pt x="4" y="13"/>
                  </a:cubicBezTo>
                  <a:cubicBezTo>
                    <a:pt x="7" y="10"/>
                    <a:pt x="9" y="7"/>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9" name="î$ľïḓé"/>
            <p:cNvSpPr/>
            <p:nvPr/>
          </p:nvSpPr>
          <p:spPr bwMode="auto">
            <a:xfrm>
              <a:off x="4559301" y="2170113"/>
              <a:ext cx="111125" cy="101600"/>
            </a:xfrm>
            <a:custGeom>
              <a:avLst/>
              <a:gdLst>
                <a:gd name="T0" fmla="*/ 12 w 13"/>
                <a:gd name="T1" fmla="*/ 1 h 12"/>
                <a:gd name="T2" fmla="*/ 9 w 13"/>
                <a:gd name="T3" fmla="*/ 0 h 12"/>
                <a:gd name="T4" fmla="*/ 0 w 13"/>
                <a:gd name="T5" fmla="*/ 9 h 12"/>
                <a:gd name="T6" fmla="*/ 0 w 13"/>
                <a:gd name="T7" fmla="*/ 12 h 12"/>
                <a:gd name="T8" fmla="*/ 2 w 13"/>
                <a:gd name="T9" fmla="*/ 12 h 12"/>
                <a:gd name="T10" fmla="*/ 3 w 13"/>
                <a:gd name="T11" fmla="*/ 12 h 12"/>
                <a:gd name="T12" fmla="*/ 12 w 13"/>
                <a:gd name="T13" fmla="*/ 3 h 12"/>
                <a:gd name="T14" fmla="*/ 12 w 13"/>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2">
                  <a:moveTo>
                    <a:pt x="12" y="1"/>
                  </a:moveTo>
                  <a:cubicBezTo>
                    <a:pt x="11" y="0"/>
                    <a:pt x="10" y="0"/>
                    <a:pt x="9" y="0"/>
                  </a:cubicBezTo>
                  <a:cubicBezTo>
                    <a:pt x="6" y="3"/>
                    <a:pt x="3" y="6"/>
                    <a:pt x="0" y="9"/>
                  </a:cubicBezTo>
                  <a:cubicBezTo>
                    <a:pt x="0" y="9"/>
                    <a:pt x="0" y="11"/>
                    <a:pt x="0" y="12"/>
                  </a:cubicBezTo>
                  <a:cubicBezTo>
                    <a:pt x="1" y="12"/>
                    <a:pt x="1" y="12"/>
                    <a:pt x="2" y="12"/>
                  </a:cubicBezTo>
                  <a:cubicBezTo>
                    <a:pt x="2" y="12"/>
                    <a:pt x="3" y="12"/>
                    <a:pt x="3" y="12"/>
                  </a:cubicBezTo>
                  <a:cubicBezTo>
                    <a:pt x="6" y="9"/>
                    <a:pt x="9" y="6"/>
                    <a:pt x="12" y="3"/>
                  </a:cubicBezTo>
                  <a:cubicBezTo>
                    <a:pt x="13" y="3"/>
                    <a:pt x="13" y="1"/>
                    <a:pt x="1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0" name="ïṣ1îďé"/>
            <p:cNvSpPr/>
            <p:nvPr/>
          </p:nvSpPr>
          <p:spPr bwMode="auto">
            <a:xfrm>
              <a:off x="5622926" y="1633538"/>
              <a:ext cx="136525" cy="60325"/>
            </a:xfrm>
            <a:custGeom>
              <a:avLst/>
              <a:gdLst>
                <a:gd name="T0" fmla="*/ 13 w 16"/>
                <a:gd name="T1" fmla="*/ 1 h 7"/>
                <a:gd name="T2" fmla="*/ 1 w 16"/>
                <a:gd name="T3" fmla="*/ 3 h 7"/>
                <a:gd name="T4" fmla="*/ 0 w 16"/>
                <a:gd name="T5" fmla="*/ 6 h 7"/>
                <a:gd name="T6" fmla="*/ 2 w 16"/>
                <a:gd name="T7" fmla="*/ 7 h 7"/>
                <a:gd name="T8" fmla="*/ 2 w 16"/>
                <a:gd name="T9" fmla="*/ 7 h 7"/>
                <a:gd name="T10" fmla="*/ 14 w 16"/>
                <a:gd name="T11" fmla="*/ 4 h 7"/>
                <a:gd name="T12" fmla="*/ 15 w 16"/>
                <a:gd name="T13" fmla="*/ 2 h 7"/>
                <a:gd name="T14" fmla="*/ 13 w 16"/>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7">
                  <a:moveTo>
                    <a:pt x="13" y="1"/>
                  </a:moveTo>
                  <a:cubicBezTo>
                    <a:pt x="9" y="1"/>
                    <a:pt x="5" y="2"/>
                    <a:pt x="1" y="3"/>
                  </a:cubicBezTo>
                  <a:cubicBezTo>
                    <a:pt x="0" y="3"/>
                    <a:pt x="0" y="5"/>
                    <a:pt x="0" y="6"/>
                  </a:cubicBezTo>
                  <a:cubicBezTo>
                    <a:pt x="0" y="6"/>
                    <a:pt x="1" y="7"/>
                    <a:pt x="2" y="7"/>
                  </a:cubicBezTo>
                  <a:cubicBezTo>
                    <a:pt x="2" y="7"/>
                    <a:pt x="2" y="7"/>
                    <a:pt x="2" y="7"/>
                  </a:cubicBezTo>
                  <a:cubicBezTo>
                    <a:pt x="6" y="6"/>
                    <a:pt x="10" y="5"/>
                    <a:pt x="14" y="4"/>
                  </a:cubicBezTo>
                  <a:cubicBezTo>
                    <a:pt x="15" y="4"/>
                    <a:pt x="16" y="3"/>
                    <a:pt x="15" y="2"/>
                  </a:cubicBezTo>
                  <a:cubicBezTo>
                    <a:pt x="15" y="1"/>
                    <a:pt x="14"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1" name="í$ḻíḑè"/>
            <p:cNvSpPr/>
            <p:nvPr/>
          </p:nvSpPr>
          <p:spPr bwMode="auto">
            <a:xfrm>
              <a:off x="5784851" y="5589588"/>
              <a:ext cx="128588" cy="68263"/>
            </a:xfrm>
            <a:custGeom>
              <a:avLst/>
              <a:gdLst>
                <a:gd name="T0" fmla="*/ 14 w 15"/>
                <a:gd name="T1" fmla="*/ 4 h 8"/>
                <a:gd name="T2" fmla="*/ 2 w 15"/>
                <a:gd name="T3" fmla="*/ 0 h 8"/>
                <a:gd name="T4" fmla="*/ 0 w 15"/>
                <a:gd name="T5" fmla="*/ 2 h 8"/>
                <a:gd name="T6" fmla="*/ 1 w 15"/>
                <a:gd name="T7" fmla="*/ 4 h 8"/>
                <a:gd name="T8" fmla="*/ 13 w 15"/>
                <a:gd name="T9" fmla="*/ 8 h 8"/>
                <a:gd name="T10" fmla="*/ 13 w 15"/>
                <a:gd name="T11" fmla="*/ 8 h 8"/>
                <a:gd name="T12" fmla="*/ 15 w 15"/>
                <a:gd name="T13" fmla="*/ 7 h 8"/>
                <a:gd name="T14" fmla="*/ 14 w 15"/>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14" y="4"/>
                  </a:moveTo>
                  <a:cubicBezTo>
                    <a:pt x="10" y="3"/>
                    <a:pt x="6" y="2"/>
                    <a:pt x="2" y="0"/>
                  </a:cubicBezTo>
                  <a:cubicBezTo>
                    <a:pt x="1" y="0"/>
                    <a:pt x="0" y="1"/>
                    <a:pt x="0" y="2"/>
                  </a:cubicBezTo>
                  <a:cubicBezTo>
                    <a:pt x="0" y="3"/>
                    <a:pt x="0" y="4"/>
                    <a:pt x="1" y="4"/>
                  </a:cubicBezTo>
                  <a:cubicBezTo>
                    <a:pt x="5" y="6"/>
                    <a:pt x="9" y="7"/>
                    <a:pt x="13" y="8"/>
                  </a:cubicBezTo>
                  <a:cubicBezTo>
                    <a:pt x="13" y="8"/>
                    <a:pt x="13" y="8"/>
                    <a:pt x="13" y="8"/>
                  </a:cubicBezTo>
                  <a:cubicBezTo>
                    <a:pt x="14" y="8"/>
                    <a:pt x="15" y="8"/>
                    <a:pt x="15" y="7"/>
                  </a:cubicBezTo>
                  <a:cubicBezTo>
                    <a:pt x="15" y="6"/>
                    <a:pt x="15" y="4"/>
                    <a:pt x="1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2" name="íŝ1îḍe"/>
            <p:cNvSpPr/>
            <p:nvPr/>
          </p:nvSpPr>
          <p:spPr bwMode="auto">
            <a:xfrm>
              <a:off x="5819776" y="1608138"/>
              <a:ext cx="136525" cy="42863"/>
            </a:xfrm>
            <a:custGeom>
              <a:avLst/>
              <a:gdLst>
                <a:gd name="T0" fmla="*/ 14 w 16"/>
                <a:gd name="T1" fmla="*/ 0 h 5"/>
                <a:gd name="T2" fmla="*/ 2 w 16"/>
                <a:gd name="T3" fmla="*/ 1 h 5"/>
                <a:gd name="T4" fmla="*/ 0 w 16"/>
                <a:gd name="T5" fmla="*/ 4 h 5"/>
                <a:gd name="T6" fmla="*/ 2 w 16"/>
                <a:gd name="T7" fmla="*/ 5 h 5"/>
                <a:gd name="T8" fmla="*/ 3 w 16"/>
                <a:gd name="T9" fmla="*/ 5 h 5"/>
                <a:gd name="T10" fmla="*/ 14 w 16"/>
                <a:gd name="T11" fmla="*/ 4 h 5"/>
                <a:gd name="T12" fmla="*/ 16 w 16"/>
                <a:gd name="T13" fmla="*/ 2 h 5"/>
                <a:gd name="T14" fmla="*/ 14 w 16"/>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5">
                  <a:moveTo>
                    <a:pt x="14" y="0"/>
                  </a:moveTo>
                  <a:cubicBezTo>
                    <a:pt x="10" y="0"/>
                    <a:pt x="6" y="1"/>
                    <a:pt x="2" y="1"/>
                  </a:cubicBezTo>
                  <a:cubicBezTo>
                    <a:pt x="1" y="2"/>
                    <a:pt x="0" y="3"/>
                    <a:pt x="0" y="4"/>
                  </a:cubicBezTo>
                  <a:cubicBezTo>
                    <a:pt x="0" y="5"/>
                    <a:pt x="1" y="5"/>
                    <a:pt x="2" y="5"/>
                  </a:cubicBezTo>
                  <a:cubicBezTo>
                    <a:pt x="3" y="5"/>
                    <a:pt x="3" y="5"/>
                    <a:pt x="3" y="5"/>
                  </a:cubicBezTo>
                  <a:cubicBezTo>
                    <a:pt x="7" y="5"/>
                    <a:pt x="10" y="4"/>
                    <a:pt x="14" y="4"/>
                  </a:cubicBezTo>
                  <a:cubicBezTo>
                    <a:pt x="15" y="4"/>
                    <a:pt x="16" y="3"/>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3" name="îśļîdè"/>
            <p:cNvSpPr/>
            <p:nvPr/>
          </p:nvSpPr>
          <p:spPr bwMode="auto">
            <a:xfrm>
              <a:off x="5597526" y="5505451"/>
              <a:ext cx="128588" cy="84138"/>
            </a:xfrm>
            <a:custGeom>
              <a:avLst/>
              <a:gdLst>
                <a:gd name="T0" fmla="*/ 14 w 15"/>
                <a:gd name="T1" fmla="*/ 6 h 10"/>
                <a:gd name="T2" fmla="*/ 3 w 15"/>
                <a:gd name="T3" fmla="*/ 1 h 10"/>
                <a:gd name="T4" fmla="*/ 0 w 15"/>
                <a:gd name="T5" fmla="*/ 1 h 10"/>
                <a:gd name="T6" fmla="*/ 1 w 15"/>
                <a:gd name="T7" fmla="*/ 4 h 10"/>
                <a:gd name="T8" fmla="*/ 12 w 15"/>
                <a:gd name="T9" fmla="*/ 10 h 10"/>
                <a:gd name="T10" fmla="*/ 13 w 15"/>
                <a:gd name="T11" fmla="*/ 10 h 10"/>
                <a:gd name="T12" fmla="*/ 15 w 15"/>
                <a:gd name="T13" fmla="*/ 9 h 10"/>
                <a:gd name="T14" fmla="*/ 14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4" y="6"/>
                  </a:moveTo>
                  <a:cubicBezTo>
                    <a:pt x="10" y="4"/>
                    <a:pt x="6" y="3"/>
                    <a:pt x="3" y="1"/>
                  </a:cubicBezTo>
                  <a:cubicBezTo>
                    <a:pt x="2" y="0"/>
                    <a:pt x="1" y="1"/>
                    <a:pt x="0" y="1"/>
                  </a:cubicBezTo>
                  <a:cubicBezTo>
                    <a:pt x="0" y="2"/>
                    <a:pt x="0" y="4"/>
                    <a:pt x="1" y="4"/>
                  </a:cubicBezTo>
                  <a:cubicBezTo>
                    <a:pt x="5" y="6"/>
                    <a:pt x="8" y="8"/>
                    <a:pt x="12" y="10"/>
                  </a:cubicBezTo>
                  <a:cubicBezTo>
                    <a:pt x="13" y="10"/>
                    <a:pt x="13" y="10"/>
                    <a:pt x="13" y="10"/>
                  </a:cubicBezTo>
                  <a:cubicBezTo>
                    <a:pt x="13" y="10"/>
                    <a:pt x="14" y="9"/>
                    <a:pt x="15" y="9"/>
                  </a:cubicBezTo>
                  <a:cubicBezTo>
                    <a:pt x="15" y="8"/>
                    <a:pt x="15" y="6"/>
                    <a:pt x="1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4" name="íṡľïďé"/>
            <p:cNvSpPr/>
            <p:nvPr/>
          </p:nvSpPr>
          <p:spPr bwMode="auto">
            <a:xfrm>
              <a:off x="5981701" y="5649913"/>
              <a:ext cx="134938" cy="50800"/>
            </a:xfrm>
            <a:custGeom>
              <a:avLst/>
              <a:gdLst>
                <a:gd name="T0" fmla="*/ 14 w 16"/>
                <a:gd name="T1" fmla="*/ 2 h 6"/>
                <a:gd name="T2" fmla="*/ 2 w 16"/>
                <a:gd name="T3" fmla="*/ 0 h 6"/>
                <a:gd name="T4" fmla="*/ 0 w 16"/>
                <a:gd name="T5" fmla="*/ 2 h 6"/>
                <a:gd name="T6" fmla="*/ 1 w 16"/>
                <a:gd name="T7" fmla="*/ 4 h 6"/>
                <a:gd name="T8" fmla="*/ 13 w 16"/>
                <a:gd name="T9" fmla="*/ 6 h 6"/>
                <a:gd name="T10" fmla="*/ 14 w 16"/>
                <a:gd name="T11" fmla="*/ 6 h 6"/>
                <a:gd name="T12" fmla="*/ 16 w 16"/>
                <a:gd name="T13" fmla="*/ 4 h 6"/>
                <a:gd name="T14" fmla="*/ 14 w 1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6">
                  <a:moveTo>
                    <a:pt x="14" y="2"/>
                  </a:moveTo>
                  <a:cubicBezTo>
                    <a:pt x="10" y="1"/>
                    <a:pt x="6" y="1"/>
                    <a:pt x="2" y="0"/>
                  </a:cubicBezTo>
                  <a:cubicBezTo>
                    <a:pt x="1" y="0"/>
                    <a:pt x="0" y="0"/>
                    <a:pt x="0" y="2"/>
                  </a:cubicBezTo>
                  <a:cubicBezTo>
                    <a:pt x="0" y="3"/>
                    <a:pt x="0" y="4"/>
                    <a:pt x="1" y="4"/>
                  </a:cubicBezTo>
                  <a:cubicBezTo>
                    <a:pt x="5" y="5"/>
                    <a:pt x="9" y="5"/>
                    <a:pt x="13" y="6"/>
                  </a:cubicBezTo>
                  <a:cubicBezTo>
                    <a:pt x="14" y="6"/>
                    <a:pt x="14" y="6"/>
                    <a:pt x="14" y="6"/>
                  </a:cubicBezTo>
                  <a:cubicBezTo>
                    <a:pt x="15" y="6"/>
                    <a:pt x="15" y="5"/>
                    <a:pt x="16" y="4"/>
                  </a:cubicBezTo>
                  <a:cubicBezTo>
                    <a:pt x="16" y="3"/>
                    <a:pt x="15" y="2"/>
                    <a:pt x="1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5" name="íṥļïḑè"/>
            <p:cNvSpPr/>
            <p:nvPr/>
          </p:nvSpPr>
          <p:spPr bwMode="auto">
            <a:xfrm>
              <a:off x="5419726" y="1684338"/>
              <a:ext cx="136525" cy="68263"/>
            </a:xfrm>
            <a:custGeom>
              <a:avLst/>
              <a:gdLst>
                <a:gd name="T0" fmla="*/ 14 w 16"/>
                <a:gd name="T1" fmla="*/ 0 h 8"/>
                <a:gd name="T2" fmla="*/ 2 w 16"/>
                <a:gd name="T3" fmla="*/ 4 h 8"/>
                <a:gd name="T4" fmla="*/ 1 w 16"/>
                <a:gd name="T5" fmla="*/ 6 h 8"/>
                <a:gd name="T6" fmla="*/ 3 w 16"/>
                <a:gd name="T7" fmla="*/ 8 h 8"/>
                <a:gd name="T8" fmla="*/ 3 w 16"/>
                <a:gd name="T9" fmla="*/ 8 h 8"/>
                <a:gd name="T10" fmla="*/ 15 w 16"/>
                <a:gd name="T11" fmla="*/ 4 h 8"/>
                <a:gd name="T12" fmla="*/ 16 w 16"/>
                <a:gd name="T13" fmla="*/ 2 h 8"/>
                <a:gd name="T14" fmla="*/ 14 w 16"/>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0"/>
                  </a:moveTo>
                  <a:cubicBezTo>
                    <a:pt x="10" y="1"/>
                    <a:pt x="6" y="3"/>
                    <a:pt x="2" y="4"/>
                  </a:cubicBezTo>
                  <a:cubicBezTo>
                    <a:pt x="1" y="4"/>
                    <a:pt x="0" y="5"/>
                    <a:pt x="1" y="6"/>
                  </a:cubicBezTo>
                  <a:cubicBezTo>
                    <a:pt x="1" y="7"/>
                    <a:pt x="2" y="8"/>
                    <a:pt x="3" y="8"/>
                  </a:cubicBezTo>
                  <a:cubicBezTo>
                    <a:pt x="3" y="8"/>
                    <a:pt x="3" y="8"/>
                    <a:pt x="3" y="8"/>
                  </a:cubicBezTo>
                  <a:cubicBezTo>
                    <a:pt x="7" y="6"/>
                    <a:pt x="11" y="5"/>
                    <a:pt x="15" y="4"/>
                  </a:cubicBezTo>
                  <a:cubicBezTo>
                    <a:pt x="16" y="4"/>
                    <a:pt x="16" y="3"/>
                    <a:pt x="16" y="2"/>
                  </a:cubicBezTo>
                  <a:cubicBezTo>
                    <a:pt x="16" y="1"/>
                    <a:pt x="15" y="0"/>
                    <a:pt x="1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6" name="ïŝľiḋe"/>
            <p:cNvSpPr/>
            <p:nvPr/>
          </p:nvSpPr>
          <p:spPr bwMode="auto">
            <a:xfrm>
              <a:off x="5053014" y="1828801"/>
              <a:ext cx="128588" cy="85725"/>
            </a:xfrm>
            <a:custGeom>
              <a:avLst/>
              <a:gdLst>
                <a:gd name="T0" fmla="*/ 12 w 15"/>
                <a:gd name="T1" fmla="*/ 1 h 10"/>
                <a:gd name="T2" fmla="*/ 1 w 15"/>
                <a:gd name="T3" fmla="*/ 6 h 10"/>
                <a:gd name="T4" fmla="*/ 0 w 15"/>
                <a:gd name="T5" fmla="*/ 9 h 10"/>
                <a:gd name="T6" fmla="*/ 2 w 15"/>
                <a:gd name="T7" fmla="*/ 10 h 10"/>
                <a:gd name="T8" fmla="*/ 3 w 15"/>
                <a:gd name="T9" fmla="*/ 10 h 10"/>
                <a:gd name="T10" fmla="*/ 13 w 15"/>
                <a:gd name="T11" fmla="*/ 4 h 10"/>
                <a:gd name="T12" fmla="*/ 14 w 15"/>
                <a:gd name="T13" fmla="*/ 2 h 10"/>
                <a:gd name="T14" fmla="*/ 12 w 15"/>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2" y="1"/>
                  </a:moveTo>
                  <a:cubicBezTo>
                    <a:pt x="8" y="2"/>
                    <a:pt x="4" y="4"/>
                    <a:pt x="1" y="6"/>
                  </a:cubicBezTo>
                  <a:cubicBezTo>
                    <a:pt x="0" y="7"/>
                    <a:pt x="0" y="8"/>
                    <a:pt x="0" y="9"/>
                  </a:cubicBezTo>
                  <a:cubicBezTo>
                    <a:pt x="0" y="9"/>
                    <a:pt x="1" y="10"/>
                    <a:pt x="2" y="10"/>
                  </a:cubicBezTo>
                  <a:cubicBezTo>
                    <a:pt x="3" y="10"/>
                    <a:pt x="3" y="10"/>
                    <a:pt x="3" y="10"/>
                  </a:cubicBezTo>
                  <a:cubicBezTo>
                    <a:pt x="6" y="8"/>
                    <a:pt x="10" y="6"/>
                    <a:pt x="13" y="4"/>
                  </a:cubicBezTo>
                  <a:cubicBezTo>
                    <a:pt x="14" y="4"/>
                    <a:pt x="15" y="3"/>
                    <a:pt x="14" y="2"/>
                  </a:cubicBezTo>
                  <a:cubicBezTo>
                    <a:pt x="14" y="1"/>
                    <a:pt x="13" y="0"/>
                    <a:pt x="1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7" name="islïďé"/>
            <p:cNvSpPr/>
            <p:nvPr/>
          </p:nvSpPr>
          <p:spPr bwMode="auto">
            <a:xfrm>
              <a:off x="5232401" y="1752601"/>
              <a:ext cx="136525" cy="68263"/>
            </a:xfrm>
            <a:custGeom>
              <a:avLst/>
              <a:gdLst>
                <a:gd name="T0" fmla="*/ 13 w 16"/>
                <a:gd name="T1" fmla="*/ 0 h 8"/>
                <a:gd name="T2" fmla="*/ 2 w 16"/>
                <a:gd name="T3" fmla="*/ 5 h 8"/>
                <a:gd name="T4" fmla="*/ 1 w 16"/>
                <a:gd name="T5" fmla="*/ 7 h 8"/>
                <a:gd name="T6" fmla="*/ 2 w 16"/>
                <a:gd name="T7" fmla="*/ 8 h 8"/>
                <a:gd name="T8" fmla="*/ 3 w 16"/>
                <a:gd name="T9" fmla="*/ 8 h 8"/>
                <a:gd name="T10" fmla="*/ 14 w 16"/>
                <a:gd name="T11" fmla="*/ 4 h 8"/>
                <a:gd name="T12" fmla="*/ 15 w 16"/>
                <a:gd name="T13" fmla="*/ 1 h 8"/>
                <a:gd name="T14" fmla="*/ 13 w 16"/>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3" y="0"/>
                  </a:moveTo>
                  <a:cubicBezTo>
                    <a:pt x="9" y="1"/>
                    <a:pt x="5" y="3"/>
                    <a:pt x="2" y="5"/>
                  </a:cubicBezTo>
                  <a:cubicBezTo>
                    <a:pt x="1" y="5"/>
                    <a:pt x="0" y="6"/>
                    <a:pt x="1" y="7"/>
                  </a:cubicBezTo>
                  <a:cubicBezTo>
                    <a:pt x="1" y="8"/>
                    <a:pt x="2" y="8"/>
                    <a:pt x="2" y="8"/>
                  </a:cubicBezTo>
                  <a:cubicBezTo>
                    <a:pt x="3" y="8"/>
                    <a:pt x="3" y="8"/>
                    <a:pt x="3" y="8"/>
                  </a:cubicBezTo>
                  <a:cubicBezTo>
                    <a:pt x="7" y="7"/>
                    <a:pt x="10" y="5"/>
                    <a:pt x="14" y="4"/>
                  </a:cubicBezTo>
                  <a:cubicBezTo>
                    <a:pt x="15" y="3"/>
                    <a:pt x="16" y="2"/>
                    <a:pt x="15" y="1"/>
                  </a:cubicBezTo>
                  <a:cubicBezTo>
                    <a:pt x="15" y="0"/>
                    <a:pt x="14"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8" name="íSḻíḋé"/>
            <p:cNvSpPr/>
            <p:nvPr/>
          </p:nvSpPr>
          <p:spPr bwMode="auto">
            <a:xfrm>
              <a:off x="3998914" y="3411538"/>
              <a:ext cx="41275" cy="136525"/>
            </a:xfrm>
            <a:custGeom>
              <a:avLst/>
              <a:gdLst>
                <a:gd name="T0" fmla="*/ 2 w 5"/>
                <a:gd name="T1" fmla="*/ 16 h 16"/>
                <a:gd name="T2" fmla="*/ 2 w 5"/>
                <a:gd name="T3" fmla="*/ 16 h 16"/>
                <a:gd name="T4" fmla="*/ 4 w 5"/>
                <a:gd name="T5" fmla="*/ 14 h 16"/>
                <a:gd name="T6" fmla="*/ 5 w 5"/>
                <a:gd name="T7" fmla="*/ 2 h 16"/>
                <a:gd name="T8" fmla="*/ 3 w 5"/>
                <a:gd name="T9" fmla="*/ 0 h 16"/>
                <a:gd name="T10" fmla="*/ 1 w 5"/>
                <a:gd name="T11" fmla="*/ 2 h 16"/>
                <a:gd name="T12" fmla="*/ 0 w 5"/>
                <a:gd name="T13" fmla="*/ 14 h 16"/>
                <a:gd name="T14" fmla="*/ 2 w 5"/>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6">
                  <a:moveTo>
                    <a:pt x="2" y="16"/>
                  </a:moveTo>
                  <a:cubicBezTo>
                    <a:pt x="2" y="16"/>
                    <a:pt x="2" y="16"/>
                    <a:pt x="2" y="16"/>
                  </a:cubicBezTo>
                  <a:cubicBezTo>
                    <a:pt x="3" y="16"/>
                    <a:pt x="4" y="15"/>
                    <a:pt x="4" y="14"/>
                  </a:cubicBezTo>
                  <a:cubicBezTo>
                    <a:pt x="4" y="10"/>
                    <a:pt x="4" y="6"/>
                    <a:pt x="5" y="2"/>
                  </a:cubicBezTo>
                  <a:cubicBezTo>
                    <a:pt x="5" y="1"/>
                    <a:pt x="4" y="0"/>
                    <a:pt x="3" y="0"/>
                  </a:cubicBezTo>
                  <a:cubicBezTo>
                    <a:pt x="2" y="0"/>
                    <a:pt x="1" y="1"/>
                    <a:pt x="1" y="2"/>
                  </a:cubicBezTo>
                  <a:cubicBezTo>
                    <a:pt x="0" y="6"/>
                    <a:pt x="0" y="10"/>
                    <a:pt x="0" y="14"/>
                  </a:cubicBezTo>
                  <a:cubicBezTo>
                    <a:pt x="0" y="15"/>
                    <a:pt x="1" y="16"/>
                    <a:pt x="2"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9" name="ïṡļîḋé"/>
            <p:cNvSpPr/>
            <p:nvPr/>
          </p:nvSpPr>
          <p:spPr bwMode="auto">
            <a:xfrm>
              <a:off x="4014789" y="3208338"/>
              <a:ext cx="50800" cy="134938"/>
            </a:xfrm>
            <a:custGeom>
              <a:avLst/>
              <a:gdLst>
                <a:gd name="T0" fmla="*/ 4 w 6"/>
                <a:gd name="T1" fmla="*/ 14 h 16"/>
                <a:gd name="T2" fmla="*/ 6 w 6"/>
                <a:gd name="T3" fmla="*/ 3 h 16"/>
                <a:gd name="T4" fmla="*/ 5 w 6"/>
                <a:gd name="T5" fmla="*/ 0 h 16"/>
                <a:gd name="T6" fmla="*/ 2 w 6"/>
                <a:gd name="T7" fmla="*/ 2 h 16"/>
                <a:gd name="T8" fmla="*/ 0 w 6"/>
                <a:gd name="T9" fmla="*/ 14 h 16"/>
                <a:gd name="T10" fmla="*/ 2 w 6"/>
                <a:gd name="T11" fmla="*/ 16 h 16"/>
                <a:gd name="T12" fmla="*/ 2 w 6"/>
                <a:gd name="T13" fmla="*/ 16 h 16"/>
                <a:gd name="T14" fmla="*/ 4 w 6"/>
                <a:gd name="T15" fmla="*/ 1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6">
                  <a:moveTo>
                    <a:pt x="4" y="14"/>
                  </a:moveTo>
                  <a:cubicBezTo>
                    <a:pt x="5" y="10"/>
                    <a:pt x="5" y="6"/>
                    <a:pt x="6" y="3"/>
                  </a:cubicBezTo>
                  <a:cubicBezTo>
                    <a:pt x="6" y="2"/>
                    <a:pt x="6" y="0"/>
                    <a:pt x="5" y="0"/>
                  </a:cubicBezTo>
                  <a:cubicBezTo>
                    <a:pt x="4" y="0"/>
                    <a:pt x="2" y="1"/>
                    <a:pt x="2" y="2"/>
                  </a:cubicBezTo>
                  <a:cubicBezTo>
                    <a:pt x="2" y="6"/>
                    <a:pt x="1" y="10"/>
                    <a:pt x="0" y="14"/>
                  </a:cubicBezTo>
                  <a:cubicBezTo>
                    <a:pt x="0" y="15"/>
                    <a:pt x="1" y="16"/>
                    <a:pt x="2" y="16"/>
                  </a:cubicBezTo>
                  <a:cubicBezTo>
                    <a:pt x="2" y="16"/>
                    <a:pt x="2" y="16"/>
                    <a:pt x="2" y="16"/>
                  </a:cubicBezTo>
                  <a:cubicBezTo>
                    <a:pt x="3" y="16"/>
                    <a:pt x="4" y="15"/>
                    <a:pt x="4"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0" name="iṥlíḋê"/>
            <p:cNvSpPr/>
            <p:nvPr/>
          </p:nvSpPr>
          <p:spPr bwMode="auto">
            <a:xfrm>
              <a:off x="8058151" y="3216276"/>
              <a:ext cx="58738" cy="136525"/>
            </a:xfrm>
            <a:custGeom>
              <a:avLst/>
              <a:gdLst>
                <a:gd name="T0" fmla="*/ 0 w 7"/>
                <a:gd name="T1" fmla="*/ 2 h 16"/>
                <a:gd name="T2" fmla="*/ 2 w 7"/>
                <a:gd name="T3" fmla="*/ 14 h 16"/>
                <a:gd name="T4" fmla="*/ 4 w 7"/>
                <a:gd name="T5" fmla="*/ 16 h 16"/>
                <a:gd name="T6" fmla="*/ 5 w 7"/>
                <a:gd name="T7" fmla="*/ 16 h 16"/>
                <a:gd name="T8" fmla="*/ 6 w 7"/>
                <a:gd name="T9" fmla="*/ 13 h 16"/>
                <a:gd name="T10" fmla="*/ 4 w 7"/>
                <a:gd name="T11" fmla="*/ 1 h 16"/>
                <a:gd name="T12" fmla="*/ 2 w 7"/>
                <a:gd name="T13" fmla="*/ 0 h 16"/>
                <a:gd name="T14" fmla="*/ 0 w 7"/>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6">
                  <a:moveTo>
                    <a:pt x="0" y="2"/>
                  </a:moveTo>
                  <a:cubicBezTo>
                    <a:pt x="1" y="6"/>
                    <a:pt x="2" y="10"/>
                    <a:pt x="2" y="14"/>
                  </a:cubicBezTo>
                  <a:cubicBezTo>
                    <a:pt x="3" y="15"/>
                    <a:pt x="3" y="16"/>
                    <a:pt x="4" y="16"/>
                  </a:cubicBezTo>
                  <a:cubicBezTo>
                    <a:pt x="5" y="16"/>
                    <a:pt x="5" y="16"/>
                    <a:pt x="5" y="16"/>
                  </a:cubicBezTo>
                  <a:cubicBezTo>
                    <a:pt x="6" y="15"/>
                    <a:pt x="7" y="14"/>
                    <a:pt x="6" y="13"/>
                  </a:cubicBezTo>
                  <a:cubicBezTo>
                    <a:pt x="6" y="9"/>
                    <a:pt x="5" y="5"/>
                    <a:pt x="4" y="1"/>
                  </a:cubicBezTo>
                  <a:cubicBezTo>
                    <a:pt x="4" y="0"/>
                    <a:pt x="3" y="0"/>
                    <a:pt x="2" y="0"/>
                  </a:cubicBezTo>
                  <a:cubicBezTo>
                    <a:pt x="1" y="0"/>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1" name="ïṩ1ïḓé"/>
            <p:cNvSpPr/>
            <p:nvPr/>
          </p:nvSpPr>
          <p:spPr bwMode="auto">
            <a:xfrm>
              <a:off x="4057651" y="3011488"/>
              <a:ext cx="60325" cy="128588"/>
            </a:xfrm>
            <a:custGeom>
              <a:avLst/>
              <a:gdLst>
                <a:gd name="T0" fmla="*/ 2 w 7"/>
                <a:gd name="T1" fmla="*/ 15 h 15"/>
                <a:gd name="T2" fmla="*/ 4 w 7"/>
                <a:gd name="T3" fmla="*/ 14 h 15"/>
                <a:gd name="T4" fmla="*/ 7 w 7"/>
                <a:gd name="T5" fmla="*/ 3 h 15"/>
                <a:gd name="T6" fmla="*/ 6 w 7"/>
                <a:gd name="T7" fmla="*/ 0 h 15"/>
                <a:gd name="T8" fmla="*/ 3 w 7"/>
                <a:gd name="T9" fmla="*/ 1 h 15"/>
                <a:gd name="T10" fmla="*/ 0 w 7"/>
                <a:gd name="T11" fmla="*/ 13 h 15"/>
                <a:gd name="T12" fmla="*/ 1 w 7"/>
                <a:gd name="T13" fmla="*/ 15 h 15"/>
                <a:gd name="T14" fmla="*/ 2 w 7"/>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2" y="15"/>
                  </a:moveTo>
                  <a:cubicBezTo>
                    <a:pt x="3" y="15"/>
                    <a:pt x="4" y="15"/>
                    <a:pt x="4" y="14"/>
                  </a:cubicBezTo>
                  <a:cubicBezTo>
                    <a:pt x="5" y="10"/>
                    <a:pt x="6" y="6"/>
                    <a:pt x="7" y="3"/>
                  </a:cubicBezTo>
                  <a:cubicBezTo>
                    <a:pt x="7" y="1"/>
                    <a:pt x="7" y="0"/>
                    <a:pt x="6" y="0"/>
                  </a:cubicBezTo>
                  <a:cubicBezTo>
                    <a:pt x="4" y="0"/>
                    <a:pt x="3" y="0"/>
                    <a:pt x="3" y="1"/>
                  </a:cubicBezTo>
                  <a:cubicBezTo>
                    <a:pt x="2" y="5"/>
                    <a:pt x="1" y="9"/>
                    <a:pt x="0" y="13"/>
                  </a:cubicBezTo>
                  <a:cubicBezTo>
                    <a:pt x="0" y="14"/>
                    <a:pt x="0" y="15"/>
                    <a:pt x="1" y="15"/>
                  </a:cubicBezTo>
                  <a:lnTo>
                    <a:pt x="2"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2" name="îṩ1îḑê"/>
            <p:cNvSpPr/>
            <p:nvPr/>
          </p:nvSpPr>
          <p:spPr bwMode="auto">
            <a:xfrm>
              <a:off x="8091489" y="3411538"/>
              <a:ext cx="42863" cy="136525"/>
            </a:xfrm>
            <a:custGeom>
              <a:avLst/>
              <a:gdLst>
                <a:gd name="T0" fmla="*/ 0 w 5"/>
                <a:gd name="T1" fmla="*/ 3 h 16"/>
                <a:gd name="T2" fmla="*/ 1 w 5"/>
                <a:gd name="T3" fmla="*/ 15 h 16"/>
                <a:gd name="T4" fmla="*/ 3 w 5"/>
                <a:gd name="T5" fmla="*/ 16 h 16"/>
                <a:gd name="T6" fmla="*/ 3 w 5"/>
                <a:gd name="T7" fmla="*/ 16 h 16"/>
                <a:gd name="T8" fmla="*/ 5 w 5"/>
                <a:gd name="T9" fmla="*/ 14 h 16"/>
                <a:gd name="T10" fmla="*/ 4 w 5"/>
                <a:gd name="T11" fmla="*/ 2 h 16"/>
                <a:gd name="T12" fmla="*/ 2 w 5"/>
                <a:gd name="T13" fmla="*/ 1 h 16"/>
                <a:gd name="T14" fmla="*/ 0 w 5"/>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6">
                  <a:moveTo>
                    <a:pt x="0" y="3"/>
                  </a:moveTo>
                  <a:cubicBezTo>
                    <a:pt x="0" y="7"/>
                    <a:pt x="1" y="11"/>
                    <a:pt x="1" y="15"/>
                  </a:cubicBezTo>
                  <a:cubicBezTo>
                    <a:pt x="1" y="16"/>
                    <a:pt x="2" y="16"/>
                    <a:pt x="3" y="16"/>
                  </a:cubicBezTo>
                  <a:cubicBezTo>
                    <a:pt x="3" y="16"/>
                    <a:pt x="3" y="16"/>
                    <a:pt x="3" y="16"/>
                  </a:cubicBezTo>
                  <a:cubicBezTo>
                    <a:pt x="4" y="16"/>
                    <a:pt x="5" y="15"/>
                    <a:pt x="5" y="14"/>
                  </a:cubicBezTo>
                  <a:cubicBezTo>
                    <a:pt x="5" y="10"/>
                    <a:pt x="4" y="6"/>
                    <a:pt x="4" y="2"/>
                  </a:cubicBezTo>
                  <a:cubicBezTo>
                    <a:pt x="4" y="1"/>
                    <a:pt x="3" y="0"/>
                    <a:pt x="2" y="1"/>
                  </a:cubicBezTo>
                  <a:cubicBezTo>
                    <a:pt x="1"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3" name="iṡľïḍê"/>
            <p:cNvSpPr/>
            <p:nvPr/>
          </p:nvSpPr>
          <p:spPr bwMode="auto">
            <a:xfrm>
              <a:off x="4006851" y="3819526"/>
              <a:ext cx="50800" cy="136525"/>
            </a:xfrm>
            <a:custGeom>
              <a:avLst/>
              <a:gdLst>
                <a:gd name="T0" fmla="*/ 6 w 6"/>
                <a:gd name="T1" fmla="*/ 13 h 16"/>
                <a:gd name="T2" fmla="*/ 4 w 6"/>
                <a:gd name="T3" fmla="*/ 2 h 16"/>
                <a:gd name="T4" fmla="*/ 2 w 6"/>
                <a:gd name="T5" fmla="*/ 0 h 16"/>
                <a:gd name="T6" fmla="*/ 0 w 6"/>
                <a:gd name="T7" fmla="*/ 2 h 16"/>
                <a:gd name="T8" fmla="*/ 2 w 6"/>
                <a:gd name="T9" fmla="*/ 14 h 16"/>
                <a:gd name="T10" fmla="*/ 4 w 6"/>
                <a:gd name="T11" fmla="*/ 16 h 16"/>
                <a:gd name="T12" fmla="*/ 4 w 6"/>
                <a:gd name="T13" fmla="*/ 16 h 16"/>
                <a:gd name="T14" fmla="*/ 6 w 6"/>
                <a:gd name="T15" fmla="*/ 1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6">
                  <a:moveTo>
                    <a:pt x="6" y="13"/>
                  </a:moveTo>
                  <a:cubicBezTo>
                    <a:pt x="5" y="9"/>
                    <a:pt x="5" y="6"/>
                    <a:pt x="4" y="2"/>
                  </a:cubicBezTo>
                  <a:cubicBezTo>
                    <a:pt x="4" y="0"/>
                    <a:pt x="3" y="0"/>
                    <a:pt x="2" y="0"/>
                  </a:cubicBezTo>
                  <a:cubicBezTo>
                    <a:pt x="1" y="0"/>
                    <a:pt x="0" y="1"/>
                    <a:pt x="0" y="2"/>
                  </a:cubicBezTo>
                  <a:cubicBezTo>
                    <a:pt x="1" y="6"/>
                    <a:pt x="1" y="10"/>
                    <a:pt x="2" y="14"/>
                  </a:cubicBezTo>
                  <a:cubicBezTo>
                    <a:pt x="2" y="15"/>
                    <a:pt x="3" y="16"/>
                    <a:pt x="4" y="16"/>
                  </a:cubicBezTo>
                  <a:cubicBezTo>
                    <a:pt x="4" y="16"/>
                    <a:pt x="4" y="16"/>
                    <a:pt x="4" y="16"/>
                  </a:cubicBezTo>
                  <a:cubicBezTo>
                    <a:pt x="5" y="15"/>
                    <a:pt x="6" y="14"/>
                    <a:pt x="6"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4" name="îşliďè"/>
            <p:cNvSpPr/>
            <p:nvPr/>
          </p:nvSpPr>
          <p:spPr bwMode="auto">
            <a:xfrm>
              <a:off x="3998914" y="3616326"/>
              <a:ext cx="33338" cy="136525"/>
            </a:xfrm>
            <a:custGeom>
              <a:avLst/>
              <a:gdLst>
                <a:gd name="T0" fmla="*/ 2 w 4"/>
                <a:gd name="T1" fmla="*/ 16 h 16"/>
                <a:gd name="T2" fmla="*/ 4 w 4"/>
                <a:gd name="T3" fmla="*/ 14 h 16"/>
                <a:gd name="T4" fmla="*/ 4 w 4"/>
                <a:gd name="T5" fmla="*/ 2 h 16"/>
                <a:gd name="T6" fmla="*/ 2 w 4"/>
                <a:gd name="T7" fmla="*/ 0 h 16"/>
                <a:gd name="T8" fmla="*/ 2 w 4"/>
                <a:gd name="T9" fmla="*/ 0 h 16"/>
                <a:gd name="T10" fmla="*/ 0 w 4"/>
                <a:gd name="T11" fmla="*/ 2 h 16"/>
                <a:gd name="T12" fmla="*/ 0 w 4"/>
                <a:gd name="T13" fmla="*/ 14 h 16"/>
                <a:gd name="T14" fmla="*/ 2 w 4"/>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6">
                  <a:moveTo>
                    <a:pt x="2" y="16"/>
                  </a:moveTo>
                  <a:cubicBezTo>
                    <a:pt x="3" y="16"/>
                    <a:pt x="4" y="15"/>
                    <a:pt x="4" y="14"/>
                  </a:cubicBezTo>
                  <a:cubicBezTo>
                    <a:pt x="4" y="10"/>
                    <a:pt x="4" y="6"/>
                    <a:pt x="4" y="2"/>
                  </a:cubicBezTo>
                  <a:cubicBezTo>
                    <a:pt x="4" y="1"/>
                    <a:pt x="3" y="0"/>
                    <a:pt x="2" y="0"/>
                  </a:cubicBezTo>
                  <a:cubicBezTo>
                    <a:pt x="2" y="0"/>
                    <a:pt x="2" y="0"/>
                    <a:pt x="2" y="0"/>
                  </a:cubicBezTo>
                  <a:cubicBezTo>
                    <a:pt x="1" y="0"/>
                    <a:pt x="0" y="1"/>
                    <a:pt x="0" y="2"/>
                  </a:cubicBezTo>
                  <a:cubicBezTo>
                    <a:pt x="0" y="6"/>
                    <a:pt x="0" y="10"/>
                    <a:pt x="0" y="14"/>
                  </a:cubicBezTo>
                  <a:cubicBezTo>
                    <a:pt x="0" y="15"/>
                    <a:pt x="1" y="16"/>
                    <a:pt x="2"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5" name="îśļïďê"/>
            <p:cNvSpPr/>
            <p:nvPr/>
          </p:nvSpPr>
          <p:spPr bwMode="auto">
            <a:xfrm>
              <a:off x="7853364" y="4611688"/>
              <a:ext cx="85725" cy="119063"/>
            </a:xfrm>
            <a:custGeom>
              <a:avLst/>
              <a:gdLst>
                <a:gd name="T0" fmla="*/ 9 w 10"/>
                <a:gd name="T1" fmla="*/ 0 h 14"/>
                <a:gd name="T2" fmla="*/ 6 w 10"/>
                <a:gd name="T3" fmla="*/ 1 h 14"/>
                <a:gd name="T4" fmla="*/ 1 w 10"/>
                <a:gd name="T5" fmla="*/ 12 h 14"/>
                <a:gd name="T6" fmla="*/ 2 w 10"/>
                <a:gd name="T7" fmla="*/ 14 h 14"/>
                <a:gd name="T8" fmla="*/ 3 w 10"/>
                <a:gd name="T9" fmla="*/ 14 h 14"/>
                <a:gd name="T10" fmla="*/ 4 w 10"/>
                <a:gd name="T11" fmla="*/ 13 h 14"/>
                <a:gd name="T12" fmla="*/ 10 w 10"/>
                <a:gd name="T13" fmla="*/ 3 h 14"/>
                <a:gd name="T14" fmla="*/ 9 w 10"/>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4">
                  <a:moveTo>
                    <a:pt x="9" y="0"/>
                  </a:moveTo>
                  <a:cubicBezTo>
                    <a:pt x="8" y="0"/>
                    <a:pt x="7" y="0"/>
                    <a:pt x="6" y="1"/>
                  </a:cubicBezTo>
                  <a:cubicBezTo>
                    <a:pt x="5" y="4"/>
                    <a:pt x="3" y="8"/>
                    <a:pt x="1" y="12"/>
                  </a:cubicBezTo>
                  <a:cubicBezTo>
                    <a:pt x="0" y="12"/>
                    <a:pt x="1" y="14"/>
                    <a:pt x="2" y="14"/>
                  </a:cubicBezTo>
                  <a:cubicBezTo>
                    <a:pt x="3" y="14"/>
                    <a:pt x="3" y="14"/>
                    <a:pt x="3" y="14"/>
                  </a:cubicBezTo>
                  <a:cubicBezTo>
                    <a:pt x="3" y="14"/>
                    <a:pt x="4" y="14"/>
                    <a:pt x="4" y="13"/>
                  </a:cubicBezTo>
                  <a:cubicBezTo>
                    <a:pt x="6" y="10"/>
                    <a:pt x="8" y="6"/>
                    <a:pt x="10" y="3"/>
                  </a:cubicBezTo>
                  <a:cubicBezTo>
                    <a:pt x="10" y="2"/>
                    <a:pt x="10"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6" name="ïŝḻídè"/>
            <p:cNvSpPr/>
            <p:nvPr/>
          </p:nvSpPr>
          <p:spPr bwMode="auto">
            <a:xfrm>
              <a:off x="7640639" y="2289176"/>
              <a:ext cx="101600" cy="119063"/>
            </a:xfrm>
            <a:custGeom>
              <a:avLst/>
              <a:gdLst>
                <a:gd name="T0" fmla="*/ 4 w 12"/>
                <a:gd name="T1" fmla="*/ 1 h 14"/>
                <a:gd name="T2" fmla="*/ 1 w 12"/>
                <a:gd name="T3" fmla="*/ 1 h 14"/>
                <a:gd name="T4" fmla="*/ 1 w 12"/>
                <a:gd name="T5" fmla="*/ 4 h 14"/>
                <a:gd name="T6" fmla="*/ 8 w 12"/>
                <a:gd name="T7" fmla="*/ 13 h 14"/>
                <a:gd name="T8" fmla="*/ 10 w 12"/>
                <a:gd name="T9" fmla="*/ 14 h 14"/>
                <a:gd name="T10" fmla="*/ 11 w 12"/>
                <a:gd name="T11" fmla="*/ 14 h 14"/>
                <a:gd name="T12" fmla="*/ 11 w 12"/>
                <a:gd name="T13" fmla="*/ 11 h 14"/>
                <a:gd name="T14" fmla="*/ 4 w 12"/>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
                  <a:moveTo>
                    <a:pt x="4" y="1"/>
                  </a:moveTo>
                  <a:cubicBezTo>
                    <a:pt x="3" y="0"/>
                    <a:pt x="2" y="0"/>
                    <a:pt x="1" y="1"/>
                  </a:cubicBezTo>
                  <a:cubicBezTo>
                    <a:pt x="0" y="2"/>
                    <a:pt x="0" y="3"/>
                    <a:pt x="1" y="4"/>
                  </a:cubicBezTo>
                  <a:cubicBezTo>
                    <a:pt x="3" y="7"/>
                    <a:pt x="6" y="10"/>
                    <a:pt x="8" y="13"/>
                  </a:cubicBezTo>
                  <a:cubicBezTo>
                    <a:pt x="8" y="14"/>
                    <a:pt x="9" y="14"/>
                    <a:pt x="10" y="14"/>
                  </a:cubicBezTo>
                  <a:cubicBezTo>
                    <a:pt x="10" y="14"/>
                    <a:pt x="10" y="14"/>
                    <a:pt x="11" y="14"/>
                  </a:cubicBezTo>
                  <a:cubicBezTo>
                    <a:pt x="12" y="13"/>
                    <a:pt x="12" y="12"/>
                    <a:pt x="11" y="11"/>
                  </a:cubicBezTo>
                  <a:cubicBezTo>
                    <a:pt x="9" y="8"/>
                    <a:pt x="6" y="4"/>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7" name="îŝliḑê"/>
            <p:cNvSpPr/>
            <p:nvPr/>
          </p:nvSpPr>
          <p:spPr bwMode="auto">
            <a:xfrm>
              <a:off x="7759701" y="2459038"/>
              <a:ext cx="93663" cy="119063"/>
            </a:xfrm>
            <a:custGeom>
              <a:avLst/>
              <a:gdLst>
                <a:gd name="T0" fmla="*/ 4 w 11"/>
                <a:gd name="T1" fmla="*/ 1 h 14"/>
                <a:gd name="T2" fmla="*/ 1 w 11"/>
                <a:gd name="T3" fmla="*/ 0 h 14"/>
                <a:gd name="T4" fmla="*/ 1 w 11"/>
                <a:gd name="T5" fmla="*/ 3 h 14"/>
                <a:gd name="T6" fmla="*/ 7 w 11"/>
                <a:gd name="T7" fmla="*/ 13 h 14"/>
                <a:gd name="T8" fmla="*/ 8 w 11"/>
                <a:gd name="T9" fmla="*/ 14 h 14"/>
                <a:gd name="T10" fmla="*/ 9 w 11"/>
                <a:gd name="T11" fmla="*/ 14 h 14"/>
                <a:gd name="T12" fmla="*/ 10 w 11"/>
                <a:gd name="T13" fmla="*/ 11 h 14"/>
                <a:gd name="T14" fmla="*/ 4 w 11"/>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4" y="1"/>
                  </a:moveTo>
                  <a:cubicBezTo>
                    <a:pt x="3" y="0"/>
                    <a:pt x="2" y="0"/>
                    <a:pt x="1" y="0"/>
                  </a:cubicBezTo>
                  <a:cubicBezTo>
                    <a:pt x="0" y="1"/>
                    <a:pt x="0" y="2"/>
                    <a:pt x="1" y="3"/>
                  </a:cubicBezTo>
                  <a:cubicBezTo>
                    <a:pt x="3" y="6"/>
                    <a:pt x="5" y="10"/>
                    <a:pt x="7" y="13"/>
                  </a:cubicBezTo>
                  <a:cubicBezTo>
                    <a:pt x="7" y="14"/>
                    <a:pt x="8" y="14"/>
                    <a:pt x="8" y="14"/>
                  </a:cubicBezTo>
                  <a:cubicBezTo>
                    <a:pt x="9" y="14"/>
                    <a:pt x="9" y="14"/>
                    <a:pt x="9" y="14"/>
                  </a:cubicBezTo>
                  <a:cubicBezTo>
                    <a:pt x="10" y="14"/>
                    <a:pt x="11" y="12"/>
                    <a:pt x="10" y="11"/>
                  </a:cubicBezTo>
                  <a:cubicBezTo>
                    <a:pt x="8" y="8"/>
                    <a:pt x="6" y="4"/>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8" name="íṩḻîḍê"/>
            <p:cNvSpPr/>
            <p:nvPr/>
          </p:nvSpPr>
          <p:spPr bwMode="auto">
            <a:xfrm>
              <a:off x="7504114" y="2135188"/>
              <a:ext cx="111125" cy="111125"/>
            </a:xfrm>
            <a:custGeom>
              <a:avLst/>
              <a:gdLst>
                <a:gd name="T0" fmla="*/ 4 w 13"/>
                <a:gd name="T1" fmla="*/ 1 h 13"/>
                <a:gd name="T2" fmla="*/ 1 w 13"/>
                <a:gd name="T3" fmla="*/ 1 h 13"/>
                <a:gd name="T4" fmla="*/ 1 w 13"/>
                <a:gd name="T5" fmla="*/ 4 h 13"/>
                <a:gd name="T6" fmla="*/ 9 w 13"/>
                <a:gd name="T7" fmla="*/ 13 h 13"/>
                <a:gd name="T8" fmla="*/ 11 w 13"/>
                <a:gd name="T9" fmla="*/ 13 h 13"/>
                <a:gd name="T10" fmla="*/ 12 w 13"/>
                <a:gd name="T11" fmla="*/ 13 h 13"/>
                <a:gd name="T12" fmla="*/ 12 w 13"/>
                <a:gd name="T13" fmla="*/ 10 h 13"/>
                <a:gd name="T14" fmla="*/ 4 w 13"/>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3">
                  <a:moveTo>
                    <a:pt x="4" y="1"/>
                  </a:moveTo>
                  <a:cubicBezTo>
                    <a:pt x="3" y="0"/>
                    <a:pt x="2" y="0"/>
                    <a:pt x="1" y="1"/>
                  </a:cubicBezTo>
                  <a:cubicBezTo>
                    <a:pt x="0" y="2"/>
                    <a:pt x="0" y="3"/>
                    <a:pt x="1" y="4"/>
                  </a:cubicBezTo>
                  <a:cubicBezTo>
                    <a:pt x="4" y="7"/>
                    <a:pt x="7" y="10"/>
                    <a:pt x="9" y="13"/>
                  </a:cubicBezTo>
                  <a:cubicBezTo>
                    <a:pt x="10" y="13"/>
                    <a:pt x="10" y="13"/>
                    <a:pt x="11" y="13"/>
                  </a:cubicBezTo>
                  <a:cubicBezTo>
                    <a:pt x="11" y="13"/>
                    <a:pt x="12" y="13"/>
                    <a:pt x="12" y="13"/>
                  </a:cubicBezTo>
                  <a:cubicBezTo>
                    <a:pt x="13" y="12"/>
                    <a:pt x="13" y="11"/>
                    <a:pt x="12" y="10"/>
                  </a:cubicBezTo>
                  <a:cubicBezTo>
                    <a:pt x="10" y="7"/>
                    <a:pt x="7" y="4"/>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9" name="iṡlíḑè"/>
            <p:cNvSpPr/>
            <p:nvPr/>
          </p:nvSpPr>
          <p:spPr bwMode="auto">
            <a:xfrm>
              <a:off x="7861301" y="2636838"/>
              <a:ext cx="77788" cy="128588"/>
            </a:xfrm>
            <a:custGeom>
              <a:avLst/>
              <a:gdLst>
                <a:gd name="T0" fmla="*/ 4 w 9"/>
                <a:gd name="T1" fmla="*/ 1 h 15"/>
                <a:gd name="T2" fmla="*/ 1 w 9"/>
                <a:gd name="T3" fmla="*/ 0 h 15"/>
                <a:gd name="T4" fmla="*/ 0 w 9"/>
                <a:gd name="T5" fmla="*/ 3 h 15"/>
                <a:gd name="T6" fmla="*/ 5 w 9"/>
                <a:gd name="T7" fmla="*/ 14 h 15"/>
                <a:gd name="T8" fmla="*/ 7 w 9"/>
                <a:gd name="T9" fmla="*/ 15 h 15"/>
                <a:gd name="T10" fmla="*/ 8 w 9"/>
                <a:gd name="T11" fmla="*/ 15 h 15"/>
                <a:gd name="T12" fmla="*/ 9 w 9"/>
                <a:gd name="T13" fmla="*/ 12 h 15"/>
                <a:gd name="T14" fmla="*/ 4 w 9"/>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4" y="1"/>
                  </a:moveTo>
                  <a:cubicBezTo>
                    <a:pt x="3" y="0"/>
                    <a:pt x="2" y="0"/>
                    <a:pt x="1" y="0"/>
                  </a:cubicBezTo>
                  <a:cubicBezTo>
                    <a:pt x="0" y="1"/>
                    <a:pt x="0" y="2"/>
                    <a:pt x="0" y="3"/>
                  </a:cubicBezTo>
                  <a:cubicBezTo>
                    <a:pt x="2" y="6"/>
                    <a:pt x="4" y="10"/>
                    <a:pt x="5" y="14"/>
                  </a:cubicBezTo>
                  <a:cubicBezTo>
                    <a:pt x="6" y="14"/>
                    <a:pt x="6" y="15"/>
                    <a:pt x="7" y="15"/>
                  </a:cubicBezTo>
                  <a:cubicBezTo>
                    <a:pt x="8" y="15"/>
                    <a:pt x="8" y="15"/>
                    <a:pt x="8" y="15"/>
                  </a:cubicBezTo>
                  <a:cubicBezTo>
                    <a:pt x="9" y="14"/>
                    <a:pt x="9" y="13"/>
                    <a:pt x="9" y="12"/>
                  </a:cubicBezTo>
                  <a:cubicBezTo>
                    <a:pt x="7" y="8"/>
                    <a:pt x="6" y="5"/>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0" name="îṧļîdé"/>
            <p:cNvSpPr/>
            <p:nvPr/>
          </p:nvSpPr>
          <p:spPr bwMode="auto">
            <a:xfrm>
              <a:off x="8015289" y="4229101"/>
              <a:ext cx="58738" cy="127000"/>
            </a:xfrm>
            <a:custGeom>
              <a:avLst/>
              <a:gdLst>
                <a:gd name="T0" fmla="*/ 6 w 7"/>
                <a:gd name="T1" fmla="*/ 0 h 15"/>
                <a:gd name="T2" fmla="*/ 3 w 7"/>
                <a:gd name="T3" fmla="*/ 1 h 15"/>
                <a:gd name="T4" fmla="*/ 0 w 7"/>
                <a:gd name="T5" fmla="*/ 13 h 15"/>
                <a:gd name="T6" fmla="*/ 1 w 7"/>
                <a:gd name="T7" fmla="*/ 15 h 15"/>
                <a:gd name="T8" fmla="*/ 2 w 7"/>
                <a:gd name="T9" fmla="*/ 15 h 15"/>
                <a:gd name="T10" fmla="*/ 4 w 7"/>
                <a:gd name="T11" fmla="*/ 14 h 15"/>
                <a:gd name="T12" fmla="*/ 7 w 7"/>
                <a:gd name="T13" fmla="*/ 2 h 15"/>
                <a:gd name="T14" fmla="*/ 6 w 7"/>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6" y="0"/>
                  </a:moveTo>
                  <a:cubicBezTo>
                    <a:pt x="5" y="0"/>
                    <a:pt x="3" y="0"/>
                    <a:pt x="3" y="1"/>
                  </a:cubicBezTo>
                  <a:cubicBezTo>
                    <a:pt x="2" y="5"/>
                    <a:pt x="1" y="9"/>
                    <a:pt x="0" y="13"/>
                  </a:cubicBezTo>
                  <a:cubicBezTo>
                    <a:pt x="0" y="14"/>
                    <a:pt x="0" y="15"/>
                    <a:pt x="1" y="15"/>
                  </a:cubicBezTo>
                  <a:cubicBezTo>
                    <a:pt x="2" y="15"/>
                    <a:pt x="2" y="15"/>
                    <a:pt x="2" y="15"/>
                  </a:cubicBezTo>
                  <a:cubicBezTo>
                    <a:pt x="3" y="15"/>
                    <a:pt x="4" y="15"/>
                    <a:pt x="4" y="14"/>
                  </a:cubicBezTo>
                  <a:cubicBezTo>
                    <a:pt x="5" y="10"/>
                    <a:pt x="6" y="6"/>
                    <a:pt x="7" y="2"/>
                  </a:cubicBezTo>
                  <a:cubicBezTo>
                    <a:pt x="7" y="1"/>
                    <a:pt x="7"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1" name="išļíḑê"/>
            <p:cNvSpPr/>
            <p:nvPr/>
          </p:nvSpPr>
          <p:spPr bwMode="auto">
            <a:xfrm>
              <a:off x="8091489" y="3819526"/>
              <a:ext cx="42863" cy="136525"/>
            </a:xfrm>
            <a:custGeom>
              <a:avLst/>
              <a:gdLst>
                <a:gd name="T0" fmla="*/ 3 w 5"/>
                <a:gd name="T1" fmla="*/ 0 h 16"/>
                <a:gd name="T2" fmla="*/ 1 w 5"/>
                <a:gd name="T3" fmla="*/ 2 h 16"/>
                <a:gd name="T4" fmla="*/ 0 w 5"/>
                <a:gd name="T5" fmla="*/ 14 h 16"/>
                <a:gd name="T6" fmla="*/ 2 w 5"/>
                <a:gd name="T7" fmla="*/ 16 h 16"/>
                <a:gd name="T8" fmla="*/ 2 w 5"/>
                <a:gd name="T9" fmla="*/ 16 h 16"/>
                <a:gd name="T10" fmla="*/ 4 w 5"/>
                <a:gd name="T11" fmla="*/ 15 h 16"/>
                <a:gd name="T12" fmla="*/ 5 w 5"/>
                <a:gd name="T13" fmla="*/ 2 h 16"/>
                <a:gd name="T14" fmla="*/ 3 w 5"/>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6">
                  <a:moveTo>
                    <a:pt x="3" y="0"/>
                  </a:moveTo>
                  <a:cubicBezTo>
                    <a:pt x="2" y="0"/>
                    <a:pt x="1" y="1"/>
                    <a:pt x="1" y="2"/>
                  </a:cubicBezTo>
                  <a:cubicBezTo>
                    <a:pt x="1" y="6"/>
                    <a:pt x="1" y="10"/>
                    <a:pt x="0" y="14"/>
                  </a:cubicBezTo>
                  <a:cubicBezTo>
                    <a:pt x="0" y="15"/>
                    <a:pt x="1" y="16"/>
                    <a:pt x="2" y="16"/>
                  </a:cubicBezTo>
                  <a:cubicBezTo>
                    <a:pt x="2" y="16"/>
                    <a:pt x="2" y="16"/>
                    <a:pt x="2" y="16"/>
                  </a:cubicBezTo>
                  <a:cubicBezTo>
                    <a:pt x="3" y="16"/>
                    <a:pt x="4" y="16"/>
                    <a:pt x="4" y="15"/>
                  </a:cubicBezTo>
                  <a:cubicBezTo>
                    <a:pt x="5" y="11"/>
                    <a:pt x="5" y="6"/>
                    <a:pt x="5" y="2"/>
                  </a:cubicBezTo>
                  <a:cubicBezTo>
                    <a:pt x="5" y="1"/>
                    <a:pt x="5"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2" name="ïšliḍé"/>
            <p:cNvSpPr/>
            <p:nvPr/>
          </p:nvSpPr>
          <p:spPr bwMode="auto">
            <a:xfrm>
              <a:off x="8066089" y="4024313"/>
              <a:ext cx="50800" cy="136525"/>
            </a:xfrm>
            <a:custGeom>
              <a:avLst/>
              <a:gdLst>
                <a:gd name="T0" fmla="*/ 4 w 6"/>
                <a:gd name="T1" fmla="*/ 0 h 16"/>
                <a:gd name="T2" fmla="*/ 2 w 6"/>
                <a:gd name="T3" fmla="*/ 2 h 16"/>
                <a:gd name="T4" fmla="*/ 0 w 6"/>
                <a:gd name="T5" fmla="*/ 14 h 16"/>
                <a:gd name="T6" fmla="*/ 1 w 6"/>
                <a:gd name="T7" fmla="*/ 16 h 16"/>
                <a:gd name="T8" fmla="*/ 2 w 6"/>
                <a:gd name="T9" fmla="*/ 16 h 16"/>
                <a:gd name="T10" fmla="*/ 4 w 6"/>
                <a:gd name="T11" fmla="*/ 14 h 16"/>
                <a:gd name="T12" fmla="*/ 6 w 6"/>
                <a:gd name="T13" fmla="*/ 3 h 16"/>
                <a:gd name="T14" fmla="*/ 4 w 6"/>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6">
                  <a:moveTo>
                    <a:pt x="4" y="0"/>
                  </a:moveTo>
                  <a:cubicBezTo>
                    <a:pt x="3" y="0"/>
                    <a:pt x="2" y="1"/>
                    <a:pt x="2" y="2"/>
                  </a:cubicBezTo>
                  <a:cubicBezTo>
                    <a:pt x="1" y="6"/>
                    <a:pt x="1" y="10"/>
                    <a:pt x="0" y="14"/>
                  </a:cubicBezTo>
                  <a:cubicBezTo>
                    <a:pt x="0" y="15"/>
                    <a:pt x="0" y="16"/>
                    <a:pt x="1" y="16"/>
                  </a:cubicBezTo>
                  <a:cubicBezTo>
                    <a:pt x="2" y="16"/>
                    <a:pt x="2" y="16"/>
                    <a:pt x="2" y="16"/>
                  </a:cubicBezTo>
                  <a:cubicBezTo>
                    <a:pt x="3" y="16"/>
                    <a:pt x="3" y="15"/>
                    <a:pt x="4" y="14"/>
                  </a:cubicBezTo>
                  <a:cubicBezTo>
                    <a:pt x="4" y="10"/>
                    <a:pt x="5" y="6"/>
                    <a:pt x="6" y="3"/>
                  </a:cubicBezTo>
                  <a:cubicBezTo>
                    <a:pt x="6" y="1"/>
                    <a:pt x="5"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3" name="îṩlíḑè"/>
            <p:cNvSpPr/>
            <p:nvPr/>
          </p:nvSpPr>
          <p:spPr bwMode="auto">
            <a:xfrm>
              <a:off x="8108951" y="3616326"/>
              <a:ext cx="33338" cy="136525"/>
            </a:xfrm>
            <a:custGeom>
              <a:avLst/>
              <a:gdLst>
                <a:gd name="T0" fmla="*/ 4 w 4"/>
                <a:gd name="T1" fmla="*/ 2 h 16"/>
                <a:gd name="T2" fmla="*/ 2 w 4"/>
                <a:gd name="T3" fmla="*/ 0 h 16"/>
                <a:gd name="T4" fmla="*/ 0 w 4"/>
                <a:gd name="T5" fmla="*/ 2 h 16"/>
                <a:gd name="T6" fmla="*/ 0 w 4"/>
                <a:gd name="T7" fmla="*/ 10 h 16"/>
                <a:gd name="T8" fmla="*/ 0 w 4"/>
                <a:gd name="T9" fmla="*/ 14 h 16"/>
                <a:gd name="T10" fmla="*/ 2 w 4"/>
                <a:gd name="T11" fmla="*/ 16 h 16"/>
                <a:gd name="T12" fmla="*/ 2 w 4"/>
                <a:gd name="T13" fmla="*/ 16 h 16"/>
                <a:gd name="T14" fmla="*/ 4 w 4"/>
                <a:gd name="T15" fmla="*/ 14 h 16"/>
                <a:gd name="T16" fmla="*/ 4 w 4"/>
                <a:gd name="T17" fmla="*/ 10 h 16"/>
                <a:gd name="T18" fmla="*/ 4 w 4"/>
                <a:gd name="T1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6">
                  <a:moveTo>
                    <a:pt x="4" y="2"/>
                  </a:moveTo>
                  <a:cubicBezTo>
                    <a:pt x="4" y="1"/>
                    <a:pt x="3" y="0"/>
                    <a:pt x="2" y="0"/>
                  </a:cubicBezTo>
                  <a:cubicBezTo>
                    <a:pt x="1" y="0"/>
                    <a:pt x="0" y="1"/>
                    <a:pt x="0" y="2"/>
                  </a:cubicBezTo>
                  <a:cubicBezTo>
                    <a:pt x="0" y="5"/>
                    <a:pt x="0" y="7"/>
                    <a:pt x="0" y="10"/>
                  </a:cubicBezTo>
                  <a:cubicBezTo>
                    <a:pt x="0" y="11"/>
                    <a:pt x="0" y="13"/>
                    <a:pt x="0" y="14"/>
                  </a:cubicBezTo>
                  <a:cubicBezTo>
                    <a:pt x="0" y="15"/>
                    <a:pt x="1" y="16"/>
                    <a:pt x="2" y="16"/>
                  </a:cubicBezTo>
                  <a:cubicBezTo>
                    <a:pt x="2" y="16"/>
                    <a:pt x="2" y="16"/>
                    <a:pt x="2" y="16"/>
                  </a:cubicBezTo>
                  <a:cubicBezTo>
                    <a:pt x="3" y="16"/>
                    <a:pt x="4" y="16"/>
                    <a:pt x="4" y="14"/>
                  </a:cubicBezTo>
                  <a:cubicBezTo>
                    <a:pt x="4" y="13"/>
                    <a:pt x="4" y="11"/>
                    <a:pt x="4" y="10"/>
                  </a:cubicBezTo>
                  <a:cubicBezTo>
                    <a:pt x="4" y="7"/>
                    <a:pt x="4" y="5"/>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4" name="íSḻîḓé"/>
            <p:cNvSpPr/>
            <p:nvPr/>
          </p:nvSpPr>
          <p:spPr bwMode="auto">
            <a:xfrm>
              <a:off x="7359651" y="1998663"/>
              <a:ext cx="111125" cy="103188"/>
            </a:xfrm>
            <a:custGeom>
              <a:avLst/>
              <a:gdLst>
                <a:gd name="T0" fmla="*/ 3 w 13"/>
                <a:gd name="T1" fmla="*/ 1 h 12"/>
                <a:gd name="T2" fmla="*/ 0 w 13"/>
                <a:gd name="T3" fmla="*/ 1 h 12"/>
                <a:gd name="T4" fmla="*/ 1 w 13"/>
                <a:gd name="T5" fmla="*/ 4 h 12"/>
                <a:gd name="T6" fmla="*/ 10 w 13"/>
                <a:gd name="T7" fmla="*/ 12 h 12"/>
                <a:gd name="T8" fmla="*/ 11 w 13"/>
                <a:gd name="T9" fmla="*/ 12 h 12"/>
                <a:gd name="T10" fmla="*/ 13 w 13"/>
                <a:gd name="T11" fmla="*/ 11 h 12"/>
                <a:gd name="T12" fmla="*/ 12 w 13"/>
                <a:gd name="T13" fmla="*/ 9 h 12"/>
                <a:gd name="T14" fmla="*/ 3 w 13"/>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2">
                  <a:moveTo>
                    <a:pt x="3" y="1"/>
                  </a:moveTo>
                  <a:cubicBezTo>
                    <a:pt x="2" y="0"/>
                    <a:pt x="1" y="0"/>
                    <a:pt x="0" y="1"/>
                  </a:cubicBezTo>
                  <a:cubicBezTo>
                    <a:pt x="0" y="2"/>
                    <a:pt x="0" y="3"/>
                    <a:pt x="1" y="4"/>
                  </a:cubicBezTo>
                  <a:cubicBezTo>
                    <a:pt x="4" y="6"/>
                    <a:pt x="7" y="9"/>
                    <a:pt x="10" y="12"/>
                  </a:cubicBezTo>
                  <a:cubicBezTo>
                    <a:pt x="10" y="12"/>
                    <a:pt x="11" y="12"/>
                    <a:pt x="11" y="12"/>
                  </a:cubicBezTo>
                  <a:cubicBezTo>
                    <a:pt x="12" y="12"/>
                    <a:pt x="12" y="12"/>
                    <a:pt x="13" y="11"/>
                  </a:cubicBezTo>
                  <a:cubicBezTo>
                    <a:pt x="13" y="11"/>
                    <a:pt x="13" y="9"/>
                    <a:pt x="12" y="9"/>
                  </a:cubicBezTo>
                  <a:cubicBezTo>
                    <a:pt x="9" y="6"/>
                    <a:pt x="6" y="3"/>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5" name="îṥ1îḑè"/>
            <p:cNvSpPr/>
            <p:nvPr/>
          </p:nvSpPr>
          <p:spPr bwMode="auto">
            <a:xfrm>
              <a:off x="7947026" y="2824163"/>
              <a:ext cx="68263" cy="128588"/>
            </a:xfrm>
            <a:custGeom>
              <a:avLst/>
              <a:gdLst>
                <a:gd name="T0" fmla="*/ 4 w 8"/>
                <a:gd name="T1" fmla="*/ 14 h 15"/>
                <a:gd name="T2" fmla="*/ 6 w 8"/>
                <a:gd name="T3" fmla="*/ 15 h 15"/>
                <a:gd name="T4" fmla="*/ 7 w 8"/>
                <a:gd name="T5" fmla="*/ 15 h 15"/>
                <a:gd name="T6" fmla="*/ 8 w 8"/>
                <a:gd name="T7" fmla="*/ 12 h 15"/>
                <a:gd name="T8" fmla="*/ 4 w 8"/>
                <a:gd name="T9" fmla="*/ 1 h 15"/>
                <a:gd name="T10" fmla="*/ 1 w 8"/>
                <a:gd name="T11" fmla="*/ 0 h 15"/>
                <a:gd name="T12" fmla="*/ 0 w 8"/>
                <a:gd name="T13" fmla="*/ 3 h 15"/>
                <a:gd name="T14" fmla="*/ 4 w 8"/>
                <a:gd name="T15" fmla="*/ 14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5">
                  <a:moveTo>
                    <a:pt x="4" y="14"/>
                  </a:moveTo>
                  <a:cubicBezTo>
                    <a:pt x="4" y="15"/>
                    <a:pt x="5" y="15"/>
                    <a:pt x="6" y="15"/>
                  </a:cubicBezTo>
                  <a:cubicBezTo>
                    <a:pt x="7" y="15"/>
                    <a:pt x="7" y="15"/>
                    <a:pt x="7" y="15"/>
                  </a:cubicBezTo>
                  <a:cubicBezTo>
                    <a:pt x="8" y="15"/>
                    <a:pt x="8" y="13"/>
                    <a:pt x="8" y="12"/>
                  </a:cubicBezTo>
                  <a:cubicBezTo>
                    <a:pt x="7" y="9"/>
                    <a:pt x="5" y="5"/>
                    <a:pt x="4" y="1"/>
                  </a:cubicBezTo>
                  <a:cubicBezTo>
                    <a:pt x="3" y="0"/>
                    <a:pt x="2" y="0"/>
                    <a:pt x="1" y="0"/>
                  </a:cubicBezTo>
                  <a:cubicBezTo>
                    <a:pt x="0" y="0"/>
                    <a:pt x="0" y="2"/>
                    <a:pt x="0" y="3"/>
                  </a:cubicBezTo>
                  <a:cubicBezTo>
                    <a:pt x="1" y="6"/>
                    <a:pt x="3" y="10"/>
                    <a:pt x="4"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6" name="ïṧļîdé"/>
            <p:cNvSpPr/>
            <p:nvPr/>
          </p:nvSpPr>
          <p:spPr bwMode="auto">
            <a:xfrm>
              <a:off x="7947026" y="4416426"/>
              <a:ext cx="68263" cy="134938"/>
            </a:xfrm>
            <a:custGeom>
              <a:avLst/>
              <a:gdLst>
                <a:gd name="T0" fmla="*/ 7 w 8"/>
                <a:gd name="T1" fmla="*/ 1 h 16"/>
                <a:gd name="T2" fmla="*/ 4 w 8"/>
                <a:gd name="T3" fmla="*/ 2 h 16"/>
                <a:gd name="T4" fmla="*/ 0 w 8"/>
                <a:gd name="T5" fmla="*/ 13 h 16"/>
                <a:gd name="T6" fmla="*/ 1 w 8"/>
                <a:gd name="T7" fmla="*/ 16 h 16"/>
                <a:gd name="T8" fmla="*/ 2 w 8"/>
                <a:gd name="T9" fmla="*/ 16 h 16"/>
                <a:gd name="T10" fmla="*/ 4 w 8"/>
                <a:gd name="T11" fmla="*/ 15 h 16"/>
                <a:gd name="T12" fmla="*/ 8 w 8"/>
                <a:gd name="T13" fmla="*/ 3 h 16"/>
                <a:gd name="T14" fmla="*/ 7 w 8"/>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6">
                  <a:moveTo>
                    <a:pt x="7" y="1"/>
                  </a:moveTo>
                  <a:cubicBezTo>
                    <a:pt x="6" y="0"/>
                    <a:pt x="5" y="1"/>
                    <a:pt x="4" y="2"/>
                  </a:cubicBezTo>
                  <a:cubicBezTo>
                    <a:pt x="3" y="6"/>
                    <a:pt x="2" y="9"/>
                    <a:pt x="0" y="13"/>
                  </a:cubicBezTo>
                  <a:cubicBezTo>
                    <a:pt x="0" y="14"/>
                    <a:pt x="0" y="15"/>
                    <a:pt x="1" y="16"/>
                  </a:cubicBezTo>
                  <a:cubicBezTo>
                    <a:pt x="2" y="16"/>
                    <a:pt x="2" y="16"/>
                    <a:pt x="2" y="16"/>
                  </a:cubicBezTo>
                  <a:cubicBezTo>
                    <a:pt x="3" y="16"/>
                    <a:pt x="3" y="15"/>
                    <a:pt x="4" y="15"/>
                  </a:cubicBezTo>
                  <a:cubicBezTo>
                    <a:pt x="5" y="11"/>
                    <a:pt x="7" y="7"/>
                    <a:pt x="8" y="3"/>
                  </a:cubicBezTo>
                  <a:cubicBezTo>
                    <a:pt x="8" y="2"/>
                    <a:pt x="8" y="1"/>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7" name="í$ḷiḓé"/>
            <p:cNvSpPr/>
            <p:nvPr/>
          </p:nvSpPr>
          <p:spPr bwMode="auto">
            <a:xfrm>
              <a:off x="6432551" y="1608138"/>
              <a:ext cx="134938" cy="50800"/>
            </a:xfrm>
            <a:custGeom>
              <a:avLst/>
              <a:gdLst>
                <a:gd name="T0" fmla="*/ 14 w 16"/>
                <a:gd name="T1" fmla="*/ 2 h 6"/>
                <a:gd name="T2" fmla="*/ 2 w 16"/>
                <a:gd name="T3" fmla="*/ 0 h 6"/>
                <a:gd name="T4" fmla="*/ 0 w 16"/>
                <a:gd name="T5" fmla="*/ 2 h 6"/>
                <a:gd name="T6" fmla="*/ 2 w 16"/>
                <a:gd name="T7" fmla="*/ 4 h 6"/>
                <a:gd name="T8" fmla="*/ 13 w 16"/>
                <a:gd name="T9" fmla="*/ 6 h 6"/>
                <a:gd name="T10" fmla="*/ 14 w 16"/>
                <a:gd name="T11" fmla="*/ 6 h 6"/>
                <a:gd name="T12" fmla="*/ 16 w 16"/>
                <a:gd name="T13" fmla="*/ 5 h 6"/>
                <a:gd name="T14" fmla="*/ 14 w 1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6">
                  <a:moveTo>
                    <a:pt x="14" y="2"/>
                  </a:moveTo>
                  <a:cubicBezTo>
                    <a:pt x="10" y="2"/>
                    <a:pt x="6" y="1"/>
                    <a:pt x="2" y="0"/>
                  </a:cubicBezTo>
                  <a:cubicBezTo>
                    <a:pt x="1" y="0"/>
                    <a:pt x="0" y="1"/>
                    <a:pt x="0" y="2"/>
                  </a:cubicBezTo>
                  <a:cubicBezTo>
                    <a:pt x="0" y="3"/>
                    <a:pt x="1" y="4"/>
                    <a:pt x="2" y="4"/>
                  </a:cubicBezTo>
                  <a:cubicBezTo>
                    <a:pt x="6" y="5"/>
                    <a:pt x="10" y="5"/>
                    <a:pt x="13" y="6"/>
                  </a:cubicBezTo>
                  <a:cubicBezTo>
                    <a:pt x="14" y="6"/>
                    <a:pt x="14" y="6"/>
                    <a:pt x="14" y="6"/>
                  </a:cubicBezTo>
                  <a:cubicBezTo>
                    <a:pt x="15" y="6"/>
                    <a:pt x="16" y="6"/>
                    <a:pt x="16" y="5"/>
                  </a:cubicBezTo>
                  <a:cubicBezTo>
                    <a:pt x="16" y="3"/>
                    <a:pt x="15" y="2"/>
                    <a:pt x="14" y="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8" name="îSḻîḑe"/>
            <p:cNvSpPr/>
            <p:nvPr/>
          </p:nvSpPr>
          <p:spPr bwMode="auto">
            <a:xfrm>
              <a:off x="6022976" y="1590676"/>
              <a:ext cx="136525" cy="42863"/>
            </a:xfrm>
            <a:custGeom>
              <a:avLst/>
              <a:gdLst>
                <a:gd name="T0" fmla="*/ 14 w 16"/>
                <a:gd name="T1" fmla="*/ 0 h 5"/>
                <a:gd name="T2" fmla="*/ 2 w 16"/>
                <a:gd name="T3" fmla="*/ 1 h 5"/>
                <a:gd name="T4" fmla="*/ 0 w 16"/>
                <a:gd name="T5" fmla="*/ 3 h 5"/>
                <a:gd name="T6" fmla="*/ 2 w 16"/>
                <a:gd name="T7" fmla="*/ 5 h 5"/>
                <a:gd name="T8" fmla="*/ 2 w 16"/>
                <a:gd name="T9" fmla="*/ 5 h 5"/>
                <a:gd name="T10" fmla="*/ 14 w 16"/>
                <a:gd name="T11" fmla="*/ 4 h 5"/>
                <a:gd name="T12" fmla="*/ 16 w 16"/>
                <a:gd name="T13" fmla="*/ 2 h 5"/>
                <a:gd name="T14" fmla="*/ 14 w 16"/>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5">
                  <a:moveTo>
                    <a:pt x="14" y="0"/>
                  </a:moveTo>
                  <a:cubicBezTo>
                    <a:pt x="10" y="0"/>
                    <a:pt x="6" y="1"/>
                    <a:pt x="2" y="1"/>
                  </a:cubicBezTo>
                  <a:cubicBezTo>
                    <a:pt x="1" y="1"/>
                    <a:pt x="0" y="2"/>
                    <a:pt x="0" y="3"/>
                  </a:cubicBezTo>
                  <a:cubicBezTo>
                    <a:pt x="0" y="4"/>
                    <a:pt x="1" y="5"/>
                    <a:pt x="2" y="5"/>
                  </a:cubicBezTo>
                  <a:cubicBezTo>
                    <a:pt x="2" y="5"/>
                    <a:pt x="2" y="5"/>
                    <a:pt x="2" y="5"/>
                  </a:cubicBezTo>
                  <a:cubicBezTo>
                    <a:pt x="6" y="5"/>
                    <a:pt x="10" y="4"/>
                    <a:pt x="14" y="4"/>
                  </a:cubicBezTo>
                  <a:cubicBezTo>
                    <a:pt x="15" y="4"/>
                    <a:pt x="16" y="3"/>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9" name="ï$liḋe"/>
            <p:cNvSpPr/>
            <p:nvPr/>
          </p:nvSpPr>
          <p:spPr bwMode="auto">
            <a:xfrm>
              <a:off x="6381751" y="5665788"/>
              <a:ext cx="144463" cy="42863"/>
            </a:xfrm>
            <a:custGeom>
              <a:avLst/>
              <a:gdLst>
                <a:gd name="T0" fmla="*/ 14 w 17"/>
                <a:gd name="T1" fmla="*/ 0 h 5"/>
                <a:gd name="T2" fmla="*/ 2 w 17"/>
                <a:gd name="T3" fmla="*/ 1 h 5"/>
                <a:gd name="T4" fmla="*/ 1 w 17"/>
                <a:gd name="T5" fmla="*/ 3 h 5"/>
                <a:gd name="T6" fmla="*/ 3 w 17"/>
                <a:gd name="T7" fmla="*/ 5 h 5"/>
                <a:gd name="T8" fmla="*/ 3 w 17"/>
                <a:gd name="T9" fmla="*/ 5 h 5"/>
                <a:gd name="T10" fmla="*/ 15 w 17"/>
                <a:gd name="T11" fmla="*/ 4 h 5"/>
                <a:gd name="T12" fmla="*/ 16 w 17"/>
                <a:gd name="T13" fmla="*/ 1 h 5"/>
                <a:gd name="T14" fmla="*/ 14 w 17"/>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5">
                  <a:moveTo>
                    <a:pt x="14" y="0"/>
                  </a:moveTo>
                  <a:cubicBezTo>
                    <a:pt x="10" y="0"/>
                    <a:pt x="6" y="1"/>
                    <a:pt x="2" y="1"/>
                  </a:cubicBezTo>
                  <a:cubicBezTo>
                    <a:pt x="1" y="1"/>
                    <a:pt x="0" y="2"/>
                    <a:pt x="1" y="3"/>
                  </a:cubicBezTo>
                  <a:cubicBezTo>
                    <a:pt x="1" y="4"/>
                    <a:pt x="1" y="5"/>
                    <a:pt x="3" y="5"/>
                  </a:cubicBezTo>
                  <a:cubicBezTo>
                    <a:pt x="3" y="5"/>
                    <a:pt x="3" y="5"/>
                    <a:pt x="3" y="5"/>
                  </a:cubicBezTo>
                  <a:cubicBezTo>
                    <a:pt x="7" y="5"/>
                    <a:pt x="11" y="4"/>
                    <a:pt x="15" y="4"/>
                  </a:cubicBezTo>
                  <a:cubicBezTo>
                    <a:pt x="16" y="4"/>
                    <a:pt x="17" y="3"/>
                    <a:pt x="16" y="1"/>
                  </a:cubicBezTo>
                  <a:cubicBezTo>
                    <a:pt x="16" y="0"/>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0" name="îṡlïḓe"/>
            <p:cNvSpPr/>
            <p:nvPr/>
          </p:nvSpPr>
          <p:spPr bwMode="auto">
            <a:xfrm>
              <a:off x="6627814" y="1641476"/>
              <a:ext cx="136525" cy="68263"/>
            </a:xfrm>
            <a:custGeom>
              <a:avLst/>
              <a:gdLst>
                <a:gd name="T0" fmla="*/ 15 w 16"/>
                <a:gd name="T1" fmla="*/ 4 h 8"/>
                <a:gd name="T2" fmla="*/ 3 w 16"/>
                <a:gd name="T3" fmla="*/ 1 h 8"/>
                <a:gd name="T4" fmla="*/ 1 w 16"/>
                <a:gd name="T5" fmla="*/ 2 h 8"/>
                <a:gd name="T6" fmla="*/ 2 w 16"/>
                <a:gd name="T7" fmla="*/ 5 h 8"/>
                <a:gd name="T8" fmla="*/ 14 w 16"/>
                <a:gd name="T9" fmla="*/ 8 h 8"/>
                <a:gd name="T10" fmla="*/ 14 w 16"/>
                <a:gd name="T11" fmla="*/ 8 h 8"/>
                <a:gd name="T12" fmla="*/ 16 w 16"/>
                <a:gd name="T13" fmla="*/ 6 h 8"/>
                <a:gd name="T14" fmla="*/ 15 w 16"/>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5" y="4"/>
                  </a:moveTo>
                  <a:cubicBezTo>
                    <a:pt x="11" y="3"/>
                    <a:pt x="7" y="2"/>
                    <a:pt x="3" y="1"/>
                  </a:cubicBezTo>
                  <a:cubicBezTo>
                    <a:pt x="2" y="0"/>
                    <a:pt x="1" y="1"/>
                    <a:pt x="1" y="2"/>
                  </a:cubicBezTo>
                  <a:cubicBezTo>
                    <a:pt x="0" y="3"/>
                    <a:pt x="1" y="4"/>
                    <a:pt x="2" y="5"/>
                  </a:cubicBezTo>
                  <a:cubicBezTo>
                    <a:pt x="6" y="5"/>
                    <a:pt x="10" y="7"/>
                    <a:pt x="14" y="8"/>
                  </a:cubicBezTo>
                  <a:cubicBezTo>
                    <a:pt x="14" y="8"/>
                    <a:pt x="14" y="8"/>
                    <a:pt x="14" y="8"/>
                  </a:cubicBezTo>
                  <a:cubicBezTo>
                    <a:pt x="15" y="8"/>
                    <a:pt x="16" y="7"/>
                    <a:pt x="16" y="6"/>
                  </a:cubicBezTo>
                  <a:cubicBezTo>
                    <a:pt x="16" y="5"/>
                    <a:pt x="16" y="4"/>
                    <a:pt x="15"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1" name="îślïḋé"/>
            <p:cNvSpPr/>
            <p:nvPr/>
          </p:nvSpPr>
          <p:spPr bwMode="auto">
            <a:xfrm>
              <a:off x="6584951" y="5624513"/>
              <a:ext cx="136525" cy="58738"/>
            </a:xfrm>
            <a:custGeom>
              <a:avLst/>
              <a:gdLst>
                <a:gd name="T0" fmla="*/ 13 w 16"/>
                <a:gd name="T1" fmla="*/ 0 h 7"/>
                <a:gd name="T2" fmla="*/ 2 w 16"/>
                <a:gd name="T3" fmla="*/ 3 h 7"/>
                <a:gd name="T4" fmla="*/ 0 w 16"/>
                <a:gd name="T5" fmla="*/ 5 h 7"/>
                <a:gd name="T6" fmla="*/ 2 w 16"/>
                <a:gd name="T7" fmla="*/ 7 h 7"/>
                <a:gd name="T8" fmla="*/ 3 w 16"/>
                <a:gd name="T9" fmla="*/ 7 h 7"/>
                <a:gd name="T10" fmla="*/ 14 w 16"/>
                <a:gd name="T11" fmla="*/ 4 h 7"/>
                <a:gd name="T12" fmla="*/ 16 w 16"/>
                <a:gd name="T13" fmla="*/ 1 h 7"/>
                <a:gd name="T14" fmla="*/ 13 w 16"/>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7">
                  <a:moveTo>
                    <a:pt x="13" y="0"/>
                  </a:moveTo>
                  <a:cubicBezTo>
                    <a:pt x="10" y="1"/>
                    <a:pt x="6" y="2"/>
                    <a:pt x="2" y="3"/>
                  </a:cubicBezTo>
                  <a:cubicBezTo>
                    <a:pt x="1" y="3"/>
                    <a:pt x="0" y="4"/>
                    <a:pt x="0" y="5"/>
                  </a:cubicBezTo>
                  <a:cubicBezTo>
                    <a:pt x="0" y="6"/>
                    <a:pt x="1" y="7"/>
                    <a:pt x="2" y="7"/>
                  </a:cubicBezTo>
                  <a:cubicBezTo>
                    <a:pt x="3" y="7"/>
                    <a:pt x="3" y="7"/>
                    <a:pt x="3" y="7"/>
                  </a:cubicBezTo>
                  <a:cubicBezTo>
                    <a:pt x="7" y="6"/>
                    <a:pt x="11" y="5"/>
                    <a:pt x="14" y="4"/>
                  </a:cubicBezTo>
                  <a:cubicBezTo>
                    <a:pt x="15" y="4"/>
                    <a:pt x="16" y="2"/>
                    <a:pt x="16" y="1"/>
                  </a:cubicBezTo>
                  <a:cubicBezTo>
                    <a:pt x="16" y="0"/>
                    <a:pt x="14"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2" name="iSlîḋè"/>
            <p:cNvSpPr/>
            <p:nvPr/>
          </p:nvSpPr>
          <p:spPr bwMode="auto">
            <a:xfrm>
              <a:off x="6184901" y="5675313"/>
              <a:ext cx="136525" cy="42863"/>
            </a:xfrm>
            <a:custGeom>
              <a:avLst/>
              <a:gdLst>
                <a:gd name="T0" fmla="*/ 14 w 16"/>
                <a:gd name="T1" fmla="*/ 1 h 5"/>
                <a:gd name="T2" fmla="*/ 14 w 16"/>
                <a:gd name="T3" fmla="*/ 1 h 5"/>
                <a:gd name="T4" fmla="*/ 12 w 16"/>
                <a:gd name="T5" fmla="*/ 1 h 5"/>
                <a:gd name="T6" fmla="*/ 2 w 16"/>
                <a:gd name="T7" fmla="*/ 0 h 5"/>
                <a:gd name="T8" fmla="*/ 0 w 16"/>
                <a:gd name="T9" fmla="*/ 2 h 5"/>
                <a:gd name="T10" fmla="*/ 1 w 16"/>
                <a:gd name="T11" fmla="*/ 4 h 5"/>
                <a:gd name="T12" fmla="*/ 12 w 16"/>
                <a:gd name="T13" fmla="*/ 5 h 5"/>
                <a:gd name="T14" fmla="*/ 14 w 16"/>
                <a:gd name="T15" fmla="*/ 5 h 5"/>
                <a:gd name="T16" fmla="*/ 16 w 16"/>
                <a:gd name="T17" fmla="*/ 2 h 5"/>
                <a:gd name="T18" fmla="*/ 14 w 16"/>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5">
                  <a:moveTo>
                    <a:pt x="14" y="1"/>
                  </a:moveTo>
                  <a:cubicBezTo>
                    <a:pt x="14" y="1"/>
                    <a:pt x="14" y="1"/>
                    <a:pt x="14" y="1"/>
                  </a:cubicBezTo>
                  <a:cubicBezTo>
                    <a:pt x="12" y="1"/>
                    <a:pt x="12" y="1"/>
                    <a:pt x="12" y="1"/>
                  </a:cubicBezTo>
                  <a:cubicBezTo>
                    <a:pt x="9" y="1"/>
                    <a:pt x="5" y="0"/>
                    <a:pt x="2" y="0"/>
                  </a:cubicBezTo>
                  <a:cubicBezTo>
                    <a:pt x="1" y="0"/>
                    <a:pt x="0" y="1"/>
                    <a:pt x="0" y="2"/>
                  </a:cubicBezTo>
                  <a:cubicBezTo>
                    <a:pt x="0" y="3"/>
                    <a:pt x="0" y="4"/>
                    <a:pt x="1" y="4"/>
                  </a:cubicBezTo>
                  <a:cubicBezTo>
                    <a:pt x="5" y="4"/>
                    <a:pt x="9" y="5"/>
                    <a:pt x="12" y="5"/>
                  </a:cubicBezTo>
                  <a:cubicBezTo>
                    <a:pt x="14" y="5"/>
                    <a:pt x="14" y="5"/>
                    <a:pt x="14" y="5"/>
                  </a:cubicBezTo>
                  <a:cubicBezTo>
                    <a:pt x="15" y="4"/>
                    <a:pt x="16" y="4"/>
                    <a:pt x="16" y="2"/>
                  </a:cubicBezTo>
                  <a:cubicBezTo>
                    <a:pt x="16" y="1"/>
                    <a:pt x="15" y="1"/>
                    <a:pt x="1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3" name="îṡlídé"/>
            <p:cNvSpPr/>
            <p:nvPr/>
          </p:nvSpPr>
          <p:spPr bwMode="auto">
            <a:xfrm>
              <a:off x="6227764" y="1590676"/>
              <a:ext cx="136525" cy="42863"/>
            </a:xfrm>
            <a:custGeom>
              <a:avLst/>
              <a:gdLst>
                <a:gd name="T0" fmla="*/ 14 w 16"/>
                <a:gd name="T1" fmla="*/ 1 h 5"/>
                <a:gd name="T2" fmla="*/ 2 w 16"/>
                <a:gd name="T3" fmla="*/ 0 h 5"/>
                <a:gd name="T4" fmla="*/ 0 w 16"/>
                <a:gd name="T5" fmla="*/ 2 h 5"/>
                <a:gd name="T6" fmla="*/ 2 w 16"/>
                <a:gd name="T7" fmla="*/ 4 h 5"/>
                <a:gd name="T8" fmla="*/ 14 w 16"/>
                <a:gd name="T9" fmla="*/ 5 h 5"/>
                <a:gd name="T10" fmla="*/ 14 w 16"/>
                <a:gd name="T11" fmla="*/ 5 h 5"/>
                <a:gd name="T12" fmla="*/ 16 w 16"/>
                <a:gd name="T13" fmla="*/ 3 h 5"/>
                <a:gd name="T14" fmla="*/ 14 w 16"/>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5">
                  <a:moveTo>
                    <a:pt x="14" y="1"/>
                  </a:moveTo>
                  <a:cubicBezTo>
                    <a:pt x="10" y="1"/>
                    <a:pt x="6" y="1"/>
                    <a:pt x="2" y="0"/>
                  </a:cubicBezTo>
                  <a:cubicBezTo>
                    <a:pt x="1" y="1"/>
                    <a:pt x="0" y="1"/>
                    <a:pt x="0" y="2"/>
                  </a:cubicBezTo>
                  <a:cubicBezTo>
                    <a:pt x="0" y="4"/>
                    <a:pt x="1" y="4"/>
                    <a:pt x="2" y="4"/>
                  </a:cubicBezTo>
                  <a:cubicBezTo>
                    <a:pt x="6" y="5"/>
                    <a:pt x="10" y="5"/>
                    <a:pt x="14" y="5"/>
                  </a:cubicBezTo>
                  <a:cubicBezTo>
                    <a:pt x="14" y="5"/>
                    <a:pt x="14" y="5"/>
                    <a:pt x="14" y="5"/>
                  </a:cubicBezTo>
                  <a:cubicBezTo>
                    <a:pt x="15" y="5"/>
                    <a:pt x="16" y="4"/>
                    <a:pt x="16" y="3"/>
                  </a:cubicBezTo>
                  <a:cubicBezTo>
                    <a:pt x="16" y="2"/>
                    <a:pt x="15" y="1"/>
                    <a:pt x="1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4" name="îsḻïḓè"/>
            <p:cNvSpPr/>
            <p:nvPr/>
          </p:nvSpPr>
          <p:spPr bwMode="auto">
            <a:xfrm>
              <a:off x="7316789" y="5240338"/>
              <a:ext cx="119063" cy="103188"/>
            </a:xfrm>
            <a:custGeom>
              <a:avLst/>
              <a:gdLst>
                <a:gd name="T0" fmla="*/ 11 w 14"/>
                <a:gd name="T1" fmla="*/ 1 h 12"/>
                <a:gd name="T2" fmla="*/ 2 w 14"/>
                <a:gd name="T3" fmla="*/ 8 h 12"/>
                <a:gd name="T4" fmla="*/ 1 w 14"/>
                <a:gd name="T5" fmla="*/ 11 h 12"/>
                <a:gd name="T6" fmla="*/ 3 w 14"/>
                <a:gd name="T7" fmla="*/ 12 h 12"/>
                <a:gd name="T8" fmla="*/ 4 w 14"/>
                <a:gd name="T9" fmla="*/ 12 h 12"/>
                <a:gd name="T10" fmla="*/ 13 w 14"/>
                <a:gd name="T11" fmla="*/ 4 h 12"/>
                <a:gd name="T12" fmla="*/ 14 w 14"/>
                <a:gd name="T13" fmla="*/ 1 h 12"/>
                <a:gd name="T14" fmla="*/ 11 w 14"/>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2">
                  <a:moveTo>
                    <a:pt x="11" y="1"/>
                  </a:moveTo>
                  <a:cubicBezTo>
                    <a:pt x="8" y="4"/>
                    <a:pt x="5" y="6"/>
                    <a:pt x="2" y="8"/>
                  </a:cubicBezTo>
                  <a:cubicBezTo>
                    <a:pt x="1" y="9"/>
                    <a:pt x="0" y="10"/>
                    <a:pt x="1" y="11"/>
                  </a:cubicBezTo>
                  <a:cubicBezTo>
                    <a:pt x="2" y="12"/>
                    <a:pt x="2" y="12"/>
                    <a:pt x="3" y="12"/>
                  </a:cubicBezTo>
                  <a:cubicBezTo>
                    <a:pt x="3" y="12"/>
                    <a:pt x="4" y="12"/>
                    <a:pt x="4" y="12"/>
                  </a:cubicBezTo>
                  <a:cubicBezTo>
                    <a:pt x="7" y="9"/>
                    <a:pt x="10" y="7"/>
                    <a:pt x="13" y="4"/>
                  </a:cubicBezTo>
                  <a:cubicBezTo>
                    <a:pt x="14" y="3"/>
                    <a:pt x="14" y="2"/>
                    <a:pt x="14" y="1"/>
                  </a:cubicBezTo>
                  <a:cubicBezTo>
                    <a:pt x="13" y="0"/>
                    <a:pt x="12" y="0"/>
                    <a:pt x="1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5" name="iṥľîdé"/>
            <p:cNvSpPr/>
            <p:nvPr/>
          </p:nvSpPr>
          <p:spPr bwMode="auto">
            <a:xfrm>
              <a:off x="7010401" y="1778001"/>
              <a:ext cx="136525" cy="85725"/>
            </a:xfrm>
            <a:custGeom>
              <a:avLst/>
              <a:gdLst>
                <a:gd name="T0" fmla="*/ 14 w 16"/>
                <a:gd name="T1" fmla="*/ 6 h 10"/>
                <a:gd name="T2" fmla="*/ 4 w 16"/>
                <a:gd name="T3" fmla="*/ 1 h 10"/>
                <a:gd name="T4" fmla="*/ 1 w 16"/>
                <a:gd name="T5" fmla="*/ 2 h 10"/>
                <a:gd name="T6" fmla="*/ 2 w 16"/>
                <a:gd name="T7" fmla="*/ 4 h 10"/>
                <a:gd name="T8" fmla="*/ 12 w 16"/>
                <a:gd name="T9" fmla="*/ 10 h 10"/>
                <a:gd name="T10" fmla="*/ 13 w 16"/>
                <a:gd name="T11" fmla="*/ 10 h 10"/>
                <a:gd name="T12" fmla="*/ 15 w 16"/>
                <a:gd name="T13" fmla="*/ 9 h 10"/>
                <a:gd name="T14" fmla="*/ 14 w 16"/>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0">
                  <a:moveTo>
                    <a:pt x="14" y="6"/>
                  </a:moveTo>
                  <a:cubicBezTo>
                    <a:pt x="11" y="4"/>
                    <a:pt x="7" y="3"/>
                    <a:pt x="4" y="1"/>
                  </a:cubicBezTo>
                  <a:cubicBezTo>
                    <a:pt x="3" y="0"/>
                    <a:pt x="1" y="1"/>
                    <a:pt x="1" y="2"/>
                  </a:cubicBezTo>
                  <a:cubicBezTo>
                    <a:pt x="0" y="3"/>
                    <a:pt x="1" y="4"/>
                    <a:pt x="2" y="4"/>
                  </a:cubicBezTo>
                  <a:cubicBezTo>
                    <a:pt x="5" y="6"/>
                    <a:pt x="9" y="8"/>
                    <a:pt x="12" y="10"/>
                  </a:cubicBezTo>
                  <a:cubicBezTo>
                    <a:pt x="13" y="10"/>
                    <a:pt x="13" y="10"/>
                    <a:pt x="13" y="10"/>
                  </a:cubicBezTo>
                  <a:cubicBezTo>
                    <a:pt x="14" y="10"/>
                    <a:pt x="15" y="10"/>
                    <a:pt x="15" y="9"/>
                  </a:cubicBezTo>
                  <a:cubicBezTo>
                    <a:pt x="16" y="8"/>
                    <a:pt x="15" y="7"/>
                    <a:pt x="1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6" name="îśļîḋè"/>
            <p:cNvSpPr/>
            <p:nvPr/>
          </p:nvSpPr>
          <p:spPr bwMode="auto">
            <a:xfrm>
              <a:off x="7154864" y="5368926"/>
              <a:ext cx="119063" cy="84138"/>
            </a:xfrm>
            <a:custGeom>
              <a:avLst/>
              <a:gdLst>
                <a:gd name="T0" fmla="*/ 11 w 14"/>
                <a:gd name="T1" fmla="*/ 0 h 10"/>
                <a:gd name="T2" fmla="*/ 1 w 14"/>
                <a:gd name="T3" fmla="*/ 7 h 10"/>
                <a:gd name="T4" fmla="*/ 0 w 14"/>
                <a:gd name="T5" fmla="*/ 9 h 10"/>
                <a:gd name="T6" fmla="*/ 2 w 14"/>
                <a:gd name="T7" fmla="*/ 10 h 10"/>
                <a:gd name="T8" fmla="*/ 3 w 14"/>
                <a:gd name="T9" fmla="*/ 10 h 10"/>
                <a:gd name="T10" fmla="*/ 13 w 14"/>
                <a:gd name="T11" fmla="*/ 4 h 10"/>
                <a:gd name="T12" fmla="*/ 14 w 14"/>
                <a:gd name="T13" fmla="*/ 1 h 10"/>
                <a:gd name="T14" fmla="*/ 11 w 1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11" y="0"/>
                  </a:moveTo>
                  <a:cubicBezTo>
                    <a:pt x="8" y="3"/>
                    <a:pt x="4" y="5"/>
                    <a:pt x="1" y="7"/>
                  </a:cubicBezTo>
                  <a:cubicBezTo>
                    <a:pt x="0" y="7"/>
                    <a:pt x="0" y="8"/>
                    <a:pt x="0" y="9"/>
                  </a:cubicBezTo>
                  <a:cubicBezTo>
                    <a:pt x="0" y="10"/>
                    <a:pt x="1" y="10"/>
                    <a:pt x="2" y="10"/>
                  </a:cubicBezTo>
                  <a:cubicBezTo>
                    <a:pt x="3" y="10"/>
                    <a:pt x="3" y="10"/>
                    <a:pt x="3" y="10"/>
                  </a:cubicBezTo>
                  <a:cubicBezTo>
                    <a:pt x="6" y="8"/>
                    <a:pt x="10" y="6"/>
                    <a:pt x="13" y="4"/>
                  </a:cubicBezTo>
                  <a:cubicBezTo>
                    <a:pt x="14" y="3"/>
                    <a:pt x="14" y="2"/>
                    <a:pt x="14" y="1"/>
                  </a:cubicBezTo>
                  <a:cubicBezTo>
                    <a:pt x="13" y="0"/>
                    <a:pt x="12" y="0"/>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7" name="íṣḷíḍé"/>
            <p:cNvSpPr/>
            <p:nvPr/>
          </p:nvSpPr>
          <p:spPr bwMode="auto">
            <a:xfrm>
              <a:off x="7189789" y="1879601"/>
              <a:ext cx="127000" cy="93663"/>
            </a:xfrm>
            <a:custGeom>
              <a:avLst/>
              <a:gdLst>
                <a:gd name="T0" fmla="*/ 4 w 15"/>
                <a:gd name="T1" fmla="*/ 1 h 11"/>
                <a:gd name="T2" fmla="*/ 1 w 15"/>
                <a:gd name="T3" fmla="*/ 1 h 11"/>
                <a:gd name="T4" fmla="*/ 2 w 15"/>
                <a:gd name="T5" fmla="*/ 4 h 11"/>
                <a:gd name="T6" fmla="*/ 11 w 15"/>
                <a:gd name="T7" fmla="*/ 11 h 11"/>
                <a:gd name="T8" fmla="*/ 12 w 15"/>
                <a:gd name="T9" fmla="*/ 11 h 11"/>
                <a:gd name="T10" fmla="*/ 14 w 15"/>
                <a:gd name="T11" fmla="*/ 10 h 11"/>
                <a:gd name="T12" fmla="*/ 14 w 15"/>
                <a:gd name="T13" fmla="*/ 7 h 11"/>
                <a:gd name="T14" fmla="*/ 4 w 15"/>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1">
                  <a:moveTo>
                    <a:pt x="4" y="1"/>
                  </a:moveTo>
                  <a:cubicBezTo>
                    <a:pt x="3" y="0"/>
                    <a:pt x="2" y="0"/>
                    <a:pt x="1" y="1"/>
                  </a:cubicBezTo>
                  <a:cubicBezTo>
                    <a:pt x="0" y="2"/>
                    <a:pt x="1" y="3"/>
                    <a:pt x="2" y="4"/>
                  </a:cubicBezTo>
                  <a:cubicBezTo>
                    <a:pt x="5" y="6"/>
                    <a:pt x="8" y="8"/>
                    <a:pt x="11" y="11"/>
                  </a:cubicBezTo>
                  <a:cubicBezTo>
                    <a:pt x="12" y="11"/>
                    <a:pt x="12" y="11"/>
                    <a:pt x="12" y="11"/>
                  </a:cubicBezTo>
                  <a:cubicBezTo>
                    <a:pt x="13" y="11"/>
                    <a:pt x="14" y="11"/>
                    <a:pt x="14" y="10"/>
                  </a:cubicBezTo>
                  <a:cubicBezTo>
                    <a:pt x="15" y="9"/>
                    <a:pt x="15" y="8"/>
                    <a:pt x="14" y="7"/>
                  </a:cubicBezTo>
                  <a:cubicBezTo>
                    <a:pt x="10" y="5"/>
                    <a:pt x="7" y="3"/>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8" name="ïś1ïḑê"/>
            <p:cNvSpPr/>
            <p:nvPr/>
          </p:nvSpPr>
          <p:spPr bwMode="auto">
            <a:xfrm>
              <a:off x="6967539" y="5470526"/>
              <a:ext cx="136525" cy="85725"/>
            </a:xfrm>
            <a:custGeom>
              <a:avLst/>
              <a:gdLst>
                <a:gd name="T0" fmla="*/ 12 w 16"/>
                <a:gd name="T1" fmla="*/ 1 h 10"/>
                <a:gd name="T2" fmla="*/ 2 w 16"/>
                <a:gd name="T3" fmla="*/ 6 h 10"/>
                <a:gd name="T4" fmla="*/ 1 w 16"/>
                <a:gd name="T5" fmla="*/ 8 h 10"/>
                <a:gd name="T6" fmla="*/ 3 w 16"/>
                <a:gd name="T7" fmla="*/ 10 h 10"/>
                <a:gd name="T8" fmla="*/ 3 w 16"/>
                <a:gd name="T9" fmla="*/ 9 h 10"/>
                <a:gd name="T10" fmla="*/ 14 w 16"/>
                <a:gd name="T11" fmla="*/ 4 h 10"/>
                <a:gd name="T12" fmla="*/ 15 w 16"/>
                <a:gd name="T13" fmla="*/ 1 h 10"/>
                <a:gd name="T14" fmla="*/ 12 w 16"/>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0">
                  <a:moveTo>
                    <a:pt x="12" y="1"/>
                  </a:moveTo>
                  <a:cubicBezTo>
                    <a:pt x="9" y="2"/>
                    <a:pt x="5" y="4"/>
                    <a:pt x="2" y="6"/>
                  </a:cubicBezTo>
                  <a:cubicBezTo>
                    <a:pt x="1" y="6"/>
                    <a:pt x="0" y="7"/>
                    <a:pt x="1" y="8"/>
                  </a:cubicBezTo>
                  <a:cubicBezTo>
                    <a:pt x="1" y="9"/>
                    <a:pt x="2" y="10"/>
                    <a:pt x="3" y="10"/>
                  </a:cubicBezTo>
                  <a:cubicBezTo>
                    <a:pt x="3" y="9"/>
                    <a:pt x="3" y="9"/>
                    <a:pt x="3" y="9"/>
                  </a:cubicBezTo>
                  <a:cubicBezTo>
                    <a:pt x="7" y="8"/>
                    <a:pt x="11" y="6"/>
                    <a:pt x="14" y="4"/>
                  </a:cubicBezTo>
                  <a:cubicBezTo>
                    <a:pt x="15" y="4"/>
                    <a:pt x="16" y="2"/>
                    <a:pt x="15" y="1"/>
                  </a:cubicBezTo>
                  <a:cubicBezTo>
                    <a:pt x="15" y="0"/>
                    <a:pt x="13" y="0"/>
                    <a:pt x="1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9" name="îṡlîḍé"/>
            <p:cNvSpPr/>
            <p:nvPr/>
          </p:nvSpPr>
          <p:spPr bwMode="auto">
            <a:xfrm>
              <a:off x="6781801" y="5556251"/>
              <a:ext cx="134938" cy="68263"/>
            </a:xfrm>
            <a:custGeom>
              <a:avLst/>
              <a:gdLst>
                <a:gd name="T0" fmla="*/ 13 w 16"/>
                <a:gd name="T1" fmla="*/ 0 h 8"/>
                <a:gd name="T2" fmla="*/ 2 w 16"/>
                <a:gd name="T3" fmla="*/ 5 h 8"/>
                <a:gd name="T4" fmla="*/ 0 w 16"/>
                <a:gd name="T5" fmla="*/ 7 h 8"/>
                <a:gd name="T6" fmla="*/ 2 w 16"/>
                <a:gd name="T7" fmla="*/ 8 h 8"/>
                <a:gd name="T8" fmla="*/ 3 w 16"/>
                <a:gd name="T9" fmla="*/ 8 h 8"/>
                <a:gd name="T10" fmla="*/ 14 w 16"/>
                <a:gd name="T11" fmla="*/ 4 h 8"/>
                <a:gd name="T12" fmla="*/ 15 w 16"/>
                <a:gd name="T13" fmla="*/ 2 h 8"/>
                <a:gd name="T14" fmla="*/ 13 w 16"/>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3" y="0"/>
                  </a:moveTo>
                  <a:cubicBezTo>
                    <a:pt x="9" y="2"/>
                    <a:pt x="5" y="3"/>
                    <a:pt x="2" y="5"/>
                  </a:cubicBezTo>
                  <a:cubicBezTo>
                    <a:pt x="1" y="5"/>
                    <a:pt x="0" y="6"/>
                    <a:pt x="0" y="7"/>
                  </a:cubicBezTo>
                  <a:cubicBezTo>
                    <a:pt x="1" y="8"/>
                    <a:pt x="2" y="8"/>
                    <a:pt x="2" y="8"/>
                  </a:cubicBezTo>
                  <a:cubicBezTo>
                    <a:pt x="3" y="8"/>
                    <a:pt x="3" y="8"/>
                    <a:pt x="3" y="8"/>
                  </a:cubicBezTo>
                  <a:cubicBezTo>
                    <a:pt x="7" y="7"/>
                    <a:pt x="11" y="6"/>
                    <a:pt x="14" y="4"/>
                  </a:cubicBezTo>
                  <a:cubicBezTo>
                    <a:pt x="15" y="4"/>
                    <a:pt x="16" y="3"/>
                    <a:pt x="15" y="2"/>
                  </a:cubicBezTo>
                  <a:cubicBezTo>
                    <a:pt x="15" y="1"/>
                    <a:pt x="14"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0" name="išļïḓê"/>
            <p:cNvSpPr/>
            <p:nvPr/>
          </p:nvSpPr>
          <p:spPr bwMode="auto">
            <a:xfrm>
              <a:off x="6823076" y="1701801"/>
              <a:ext cx="136525" cy="76200"/>
            </a:xfrm>
            <a:custGeom>
              <a:avLst/>
              <a:gdLst>
                <a:gd name="T0" fmla="*/ 15 w 16"/>
                <a:gd name="T1" fmla="*/ 5 h 9"/>
                <a:gd name="T2" fmla="*/ 3 w 16"/>
                <a:gd name="T3" fmla="*/ 0 h 9"/>
                <a:gd name="T4" fmla="*/ 1 w 16"/>
                <a:gd name="T5" fmla="*/ 2 h 9"/>
                <a:gd name="T6" fmla="*/ 2 w 16"/>
                <a:gd name="T7" fmla="*/ 4 h 9"/>
                <a:gd name="T8" fmla="*/ 13 w 16"/>
                <a:gd name="T9" fmla="*/ 8 h 9"/>
                <a:gd name="T10" fmla="*/ 14 w 16"/>
                <a:gd name="T11" fmla="*/ 9 h 9"/>
                <a:gd name="T12" fmla="*/ 16 w 16"/>
                <a:gd name="T13" fmla="*/ 7 h 9"/>
                <a:gd name="T14" fmla="*/ 15 w 16"/>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5" y="5"/>
                  </a:moveTo>
                  <a:cubicBezTo>
                    <a:pt x="11" y="3"/>
                    <a:pt x="7" y="2"/>
                    <a:pt x="3" y="0"/>
                  </a:cubicBezTo>
                  <a:cubicBezTo>
                    <a:pt x="2" y="0"/>
                    <a:pt x="1" y="1"/>
                    <a:pt x="1" y="2"/>
                  </a:cubicBezTo>
                  <a:cubicBezTo>
                    <a:pt x="0" y="3"/>
                    <a:pt x="1" y="4"/>
                    <a:pt x="2" y="4"/>
                  </a:cubicBezTo>
                  <a:cubicBezTo>
                    <a:pt x="6" y="6"/>
                    <a:pt x="9" y="7"/>
                    <a:pt x="13" y="8"/>
                  </a:cubicBezTo>
                  <a:cubicBezTo>
                    <a:pt x="14" y="9"/>
                    <a:pt x="14" y="9"/>
                    <a:pt x="14" y="9"/>
                  </a:cubicBezTo>
                  <a:cubicBezTo>
                    <a:pt x="15" y="9"/>
                    <a:pt x="15" y="8"/>
                    <a:pt x="16" y="7"/>
                  </a:cubicBezTo>
                  <a:cubicBezTo>
                    <a:pt x="16" y="6"/>
                    <a:pt x="16" y="5"/>
                    <a:pt x="15"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1" name="iṩ1îdê"/>
            <p:cNvSpPr/>
            <p:nvPr/>
          </p:nvSpPr>
          <p:spPr bwMode="auto">
            <a:xfrm>
              <a:off x="4789489" y="4918076"/>
              <a:ext cx="93663" cy="58738"/>
            </a:xfrm>
            <a:custGeom>
              <a:avLst/>
              <a:gdLst>
                <a:gd name="T0" fmla="*/ 8 w 11"/>
                <a:gd name="T1" fmla="*/ 7 h 7"/>
                <a:gd name="T2" fmla="*/ 8 w 11"/>
                <a:gd name="T3" fmla="*/ 7 h 7"/>
                <a:gd name="T4" fmla="*/ 2 w 11"/>
                <a:gd name="T5" fmla="*/ 5 h 7"/>
                <a:gd name="T6" fmla="*/ 1 w 11"/>
                <a:gd name="T7" fmla="*/ 2 h 7"/>
                <a:gd name="T8" fmla="*/ 3 w 11"/>
                <a:gd name="T9" fmla="*/ 1 h 7"/>
                <a:gd name="T10" fmla="*/ 9 w 11"/>
                <a:gd name="T11" fmla="*/ 3 h 7"/>
                <a:gd name="T12" fmla="*/ 10 w 11"/>
                <a:gd name="T13" fmla="*/ 5 h 7"/>
                <a:gd name="T14" fmla="*/ 8 w 11"/>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8" y="7"/>
                  </a:moveTo>
                  <a:cubicBezTo>
                    <a:pt x="8" y="7"/>
                    <a:pt x="8" y="7"/>
                    <a:pt x="8" y="7"/>
                  </a:cubicBezTo>
                  <a:cubicBezTo>
                    <a:pt x="6" y="6"/>
                    <a:pt x="4" y="5"/>
                    <a:pt x="2" y="5"/>
                  </a:cubicBezTo>
                  <a:cubicBezTo>
                    <a:pt x="1" y="4"/>
                    <a:pt x="0" y="3"/>
                    <a:pt x="1" y="2"/>
                  </a:cubicBezTo>
                  <a:cubicBezTo>
                    <a:pt x="1" y="1"/>
                    <a:pt x="2" y="0"/>
                    <a:pt x="3" y="1"/>
                  </a:cubicBezTo>
                  <a:cubicBezTo>
                    <a:pt x="5" y="2"/>
                    <a:pt x="7" y="2"/>
                    <a:pt x="9" y="3"/>
                  </a:cubicBezTo>
                  <a:cubicBezTo>
                    <a:pt x="10" y="3"/>
                    <a:pt x="11" y="4"/>
                    <a:pt x="10" y="5"/>
                  </a:cubicBezTo>
                  <a:cubicBezTo>
                    <a:pt x="10" y="6"/>
                    <a:pt x="9" y="7"/>
                    <a:pt x="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2" name="ïš1ïdè"/>
            <p:cNvSpPr/>
            <p:nvPr/>
          </p:nvSpPr>
          <p:spPr bwMode="auto">
            <a:xfrm>
              <a:off x="4756151" y="2628901"/>
              <a:ext cx="2076450" cy="2066925"/>
            </a:xfrm>
            <a:prstGeom prst="ellipse">
              <a:avLst/>
            </a:prstGeom>
            <a:solidFill>
              <a:srgbClr val="BE3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3" name="ïsļíďè"/>
            <p:cNvSpPr/>
            <p:nvPr/>
          </p:nvSpPr>
          <p:spPr bwMode="auto">
            <a:xfrm>
              <a:off x="3292476" y="3973513"/>
              <a:ext cx="1590675" cy="1590675"/>
            </a:xfrm>
            <a:custGeom>
              <a:avLst/>
              <a:gdLst>
                <a:gd name="T0" fmla="*/ 72 w 187"/>
                <a:gd name="T1" fmla="*/ 12 h 187"/>
                <a:gd name="T2" fmla="*/ 12 w 187"/>
                <a:gd name="T3" fmla="*/ 115 h 187"/>
                <a:gd name="T4" fmla="*/ 115 w 187"/>
                <a:gd name="T5" fmla="*/ 174 h 187"/>
                <a:gd name="T6" fmla="*/ 175 w 187"/>
                <a:gd name="T7" fmla="*/ 71 h 187"/>
                <a:gd name="T8" fmla="*/ 72 w 187"/>
                <a:gd name="T9" fmla="*/ 12 h 187"/>
                <a:gd name="T10" fmla="*/ 112 w 187"/>
                <a:gd name="T11" fmla="*/ 162 h 187"/>
                <a:gd name="T12" fmla="*/ 25 w 187"/>
                <a:gd name="T13" fmla="*/ 111 h 187"/>
                <a:gd name="T14" fmla="*/ 75 w 187"/>
                <a:gd name="T15" fmla="*/ 24 h 187"/>
                <a:gd name="T16" fmla="*/ 162 w 187"/>
                <a:gd name="T17" fmla="*/ 75 h 187"/>
                <a:gd name="T18" fmla="*/ 112 w 187"/>
                <a:gd name="T19" fmla="*/ 16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7">
                  <a:moveTo>
                    <a:pt x="72" y="12"/>
                  </a:moveTo>
                  <a:cubicBezTo>
                    <a:pt x="27" y="24"/>
                    <a:pt x="0" y="70"/>
                    <a:pt x="12" y="115"/>
                  </a:cubicBezTo>
                  <a:cubicBezTo>
                    <a:pt x="24" y="160"/>
                    <a:pt x="70" y="187"/>
                    <a:pt x="115" y="174"/>
                  </a:cubicBezTo>
                  <a:cubicBezTo>
                    <a:pt x="160" y="162"/>
                    <a:pt x="187" y="116"/>
                    <a:pt x="175" y="71"/>
                  </a:cubicBezTo>
                  <a:cubicBezTo>
                    <a:pt x="163" y="26"/>
                    <a:pt x="117" y="0"/>
                    <a:pt x="72" y="12"/>
                  </a:cubicBezTo>
                  <a:close/>
                  <a:moveTo>
                    <a:pt x="112" y="162"/>
                  </a:moveTo>
                  <a:cubicBezTo>
                    <a:pt x="74" y="172"/>
                    <a:pt x="35" y="149"/>
                    <a:pt x="25" y="111"/>
                  </a:cubicBezTo>
                  <a:cubicBezTo>
                    <a:pt x="14" y="74"/>
                    <a:pt x="37" y="35"/>
                    <a:pt x="75" y="24"/>
                  </a:cubicBezTo>
                  <a:cubicBezTo>
                    <a:pt x="113" y="14"/>
                    <a:pt x="152" y="37"/>
                    <a:pt x="162" y="75"/>
                  </a:cubicBezTo>
                  <a:cubicBezTo>
                    <a:pt x="172" y="113"/>
                    <a:pt x="150" y="152"/>
                    <a:pt x="112" y="162"/>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4" name="íśḻîďé"/>
            <p:cNvSpPr/>
            <p:nvPr/>
          </p:nvSpPr>
          <p:spPr bwMode="auto">
            <a:xfrm>
              <a:off x="3675064" y="3811588"/>
              <a:ext cx="407988" cy="331788"/>
            </a:xfrm>
            <a:custGeom>
              <a:avLst/>
              <a:gdLst>
                <a:gd name="T0" fmla="*/ 15 w 48"/>
                <a:gd name="T1" fmla="*/ 35 h 39"/>
                <a:gd name="T2" fmla="*/ 12 w 48"/>
                <a:gd name="T3" fmla="*/ 29 h 39"/>
                <a:gd name="T4" fmla="*/ 21 w 48"/>
                <a:gd name="T5" fmla="*/ 12 h 39"/>
                <a:gd name="T6" fmla="*/ 38 w 48"/>
                <a:gd name="T7" fmla="*/ 21 h 39"/>
                <a:gd name="T8" fmla="*/ 38 w 48"/>
                <a:gd name="T9" fmla="*/ 28 h 39"/>
                <a:gd name="T10" fmla="*/ 48 w 48"/>
                <a:gd name="T11" fmla="*/ 28 h 39"/>
                <a:gd name="T12" fmla="*/ 47 w 48"/>
                <a:gd name="T13" fmla="*/ 19 h 39"/>
                <a:gd name="T14" fmla="*/ 19 w 48"/>
                <a:gd name="T15" fmla="*/ 3 h 39"/>
                <a:gd name="T16" fmla="*/ 3 w 48"/>
                <a:gd name="T17" fmla="*/ 31 h 39"/>
                <a:gd name="T18" fmla="*/ 7 w 48"/>
                <a:gd name="T19" fmla="*/ 39 h 39"/>
                <a:gd name="T20" fmla="*/ 15 w 48"/>
                <a:gd name="T21"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9">
                  <a:moveTo>
                    <a:pt x="15" y="35"/>
                  </a:moveTo>
                  <a:cubicBezTo>
                    <a:pt x="14" y="33"/>
                    <a:pt x="12" y="31"/>
                    <a:pt x="12" y="29"/>
                  </a:cubicBezTo>
                  <a:cubicBezTo>
                    <a:pt x="10" y="21"/>
                    <a:pt x="14" y="14"/>
                    <a:pt x="21" y="12"/>
                  </a:cubicBezTo>
                  <a:cubicBezTo>
                    <a:pt x="29" y="10"/>
                    <a:pt x="36" y="14"/>
                    <a:pt x="38" y="21"/>
                  </a:cubicBezTo>
                  <a:cubicBezTo>
                    <a:pt x="39" y="24"/>
                    <a:pt x="39" y="26"/>
                    <a:pt x="38" y="28"/>
                  </a:cubicBezTo>
                  <a:cubicBezTo>
                    <a:pt x="42" y="28"/>
                    <a:pt x="45" y="28"/>
                    <a:pt x="48" y="28"/>
                  </a:cubicBezTo>
                  <a:cubicBezTo>
                    <a:pt x="48" y="25"/>
                    <a:pt x="48" y="22"/>
                    <a:pt x="47" y="19"/>
                  </a:cubicBezTo>
                  <a:cubicBezTo>
                    <a:pt x="44" y="7"/>
                    <a:pt x="31" y="0"/>
                    <a:pt x="19" y="3"/>
                  </a:cubicBezTo>
                  <a:cubicBezTo>
                    <a:pt x="7" y="6"/>
                    <a:pt x="0" y="19"/>
                    <a:pt x="3" y="31"/>
                  </a:cubicBezTo>
                  <a:cubicBezTo>
                    <a:pt x="4" y="34"/>
                    <a:pt x="5" y="36"/>
                    <a:pt x="7" y="39"/>
                  </a:cubicBezTo>
                  <a:cubicBezTo>
                    <a:pt x="9" y="37"/>
                    <a:pt x="12" y="36"/>
                    <a:pt x="15" y="35"/>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5" name="îSḻïḍè"/>
            <p:cNvSpPr/>
            <p:nvPr/>
          </p:nvSpPr>
          <p:spPr bwMode="auto">
            <a:xfrm>
              <a:off x="3998914" y="4679951"/>
              <a:ext cx="169863" cy="169863"/>
            </a:xfrm>
            <a:custGeom>
              <a:avLst/>
              <a:gdLst>
                <a:gd name="T0" fmla="*/ 19 w 20"/>
                <a:gd name="T1" fmla="*/ 8 h 20"/>
                <a:gd name="T2" fmla="*/ 12 w 20"/>
                <a:gd name="T3" fmla="*/ 19 h 20"/>
                <a:gd name="T4" fmla="*/ 2 w 20"/>
                <a:gd name="T5" fmla="*/ 12 h 20"/>
                <a:gd name="T6" fmla="*/ 8 w 20"/>
                <a:gd name="T7" fmla="*/ 2 h 20"/>
                <a:gd name="T8" fmla="*/ 19 w 20"/>
                <a:gd name="T9" fmla="*/ 8 h 20"/>
              </a:gdLst>
              <a:ahLst/>
              <a:cxnLst>
                <a:cxn ang="0">
                  <a:pos x="T0" y="T1"/>
                </a:cxn>
                <a:cxn ang="0">
                  <a:pos x="T2" y="T3"/>
                </a:cxn>
                <a:cxn ang="0">
                  <a:pos x="T4" y="T5"/>
                </a:cxn>
                <a:cxn ang="0">
                  <a:pos x="T6" y="T7"/>
                </a:cxn>
                <a:cxn ang="0">
                  <a:pos x="T8" y="T9"/>
                </a:cxn>
              </a:cxnLst>
              <a:rect l="0" t="0" r="r" b="b"/>
              <a:pathLst>
                <a:path w="20" h="20">
                  <a:moveTo>
                    <a:pt x="19" y="8"/>
                  </a:moveTo>
                  <a:cubicBezTo>
                    <a:pt x="20" y="13"/>
                    <a:pt x="17" y="17"/>
                    <a:pt x="12" y="19"/>
                  </a:cubicBezTo>
                  <a:cubicBezTo>
                    <a:pt x="8" y="20"/>
                    <a:pt x="3" y="17"/>
                    <a:pt x="2" y="12"/>
                  </a:cubicBezTo>
                  <a:cubicBezTo>
                    <a:pt x="0" y="8"/>
                    <a:pt x="3" y="3"/>
                    <a:pt x="8" y="2"/>
                  </a:cubicBezTo>
                  <a:cubicBezTo>
                    <a:pt x="12" y="0"/>
                    <a:pt x="17" y="3"/>
                    <a:pt x="19" y="8"/>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6" name="ïṥḻïḋê"/>
            <p:cNvSpPr/>
            <p:nvPr/>
          </p:nvSpPr>
          <p:spPr bwMode="auto">
            <a:xfrm>
              <a:off x="4049714" y="4824413"/>
              <a:ext cx="177800" cy="476250"/>
            </a:xfrm>
            <a:custGeom>
              <a:avLst/>
              <a:gdLst>
                <a:gd name="T0" fmla="*/ 7 w 21"/>
                <a:gd name="T1" fmla="*/ 4 h 56"/>
                <a:gd name="T2" fmla="*/ 0 w 21"/>
                <a:gd name="T3" fmla="*/ 4 h 56"/>
                <a:gd name="T4" fmla="*/ 21 w 21"/>
                <a:gd name="T5" fmla="*/ 56 h 56"/>
                <a:gd name="T6" fmla="*/ 14 w 21"/>
                <a:gd name="T7" fmla="*/ 0 h 56"/>
                <a:gd name="T8" fmla="*/ 7 w 21"/>
                <a:gd name="T9" fmla="*/ 4 h 56"/>
              </a:gdLst>
              <a:ahLst/>
              <a:cxnLst>
                <a:cxn ang="0">
                  <a:pos x="T0" y="T1"/>
                </a:cxn>
                <a:cxn ang="0">
                  <a:pos x="T2" y="T3"/>
                </a:cxn>
                <a:cxn ang="0">
                  <a:pos x="T4" y="T5"/>
                </a:cxn>
                <a:cxn ang="0">
                  <a:pos x="T6" y="T7"/>
                </a:cxn>
                <a:cxn ang="0">
                  <a:pos x="T8" y="T9"/>
                </a:cxn>
              </a:cxnLst>
              <a:rect l="0" t="0" r="r" b="b"/>
              <a:pathLst>
                <a:path w="21" h="56">
                  <a:moveTo>
                    <a:pt x="7" y="4"/>
                  </a:moveTo>
                  <a:cubicBezTo>
                    <a:pt x="4" y="5"/>
                    <a:pt x="2" y="5"/>
                    <a:pt x="0" y="4"/>
                  </a:cubicBezTo>
                  <a:cubicBezTo>
                    <a:pt x="21" y="56"/>
                    <a:pt x="21" y="56"/>
                    <a:pt x="21" y="56"/>
                  </a:cubicBezTo>
                  <a:cubicBezTo>
                    <a:pt x="14" y="0"/>
                    <a:pt x="14" y="0"/>
                    <a:pt x="14" y="0"/>
                  </a:cubicBezTo>
                  <a:cubicBezTo>
                    <a:pt x="12" y="2"/>
                    <a:pt x="10" y="4"/>
                    <a:pt x="7" y="4"/>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7" name="îśliďé"/>
            <p:cNvSpPr/>
            <p:nvPr/>
          </p:nvSpPr>
          <p:spPr bwMode="auto">
            <a:xfrm>
              <a:off x="3598864" y="4475163"/>
              <a:ext cx="134938" cy="93663"/>
            </a:xfrm>
            <a:custGeom>
              <a:avLst/>
              <a:gdLst>
                <a:gd name="T0" fmla="*/ 69 w 85"/>
                <a:gd name="T1" fmla="*/ 59 h 59"/>
                <a:gd name="T2" fmla="*/ 0 w 85"/>
                <a:gd name="T3" fmla="*/ 22 h 59"/>
                <a:gd name="T4" fmla="*/ 10 w 85"/>
                <a:gd name="T5" fmla="*/ 0 h 59"/>
                <a:gd name="T6" fmla="*/ 85 w 85"/>
                <a:gd name="T7" fmla="*/ 43 h 59"/>
                <a:gd name="T8" fmla="*/ 69 w 85"/>
                <a:gd name="T9" fmla="*/ 59 h 59"/>
              </a:gdLst>
              <a:ahLst/>
              <a:cxnLst>
                <a:cxn ang="0">
                  <a:pos x="T0" y="T1"/>
                </a:cxn>
                <a:cxn ang="0">
                  <a:pos x="T2" y="T3"/>
                </a:cxn>
                <a:cxn ang="0">
                  <a:pos x="T4" y="T5"/>
                </a:cxn>
                <a:cxn ang="0">
                  <a:pos x="T6" y="T7"/>
                </a:cxn>
                <a:cxn ang="0">
                  <a:pos x="T8" y="T9"/>
                </a:cxn>
              </a:cxnLst>
              <a:rect l="0" t="0" r="r" b="b"/>
              <a:pathLst>
                <a:path w="85" h="59">
                  <a:moveTo>
                    <a:pt x="69" y="59"/>
                  </a:moveTo>
                  <a:lnTo>
                    <a:pt x="0" y="22"/>
                  </a:lnTo>
                  <a:lnTo>
                    <a:pt x="10" y="0"/>
                  </a:lnTo>
                  <a:lnTo>
                    <a:pt x="85" y="43"/>
                  </a:lnTo>
                  <a:lnTo>
                    <a:pt x="69" y="59"/>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8" name="ïšlïḑè"/>
            <p:cNvSpPr/>
            <p:nvPr/>
          </p:nvSpPr>
          <p:spPr bwMode="auto">
            <a:xfrm>
              <a:off x="3546476" y="4857751"/>
              <a:ext cx="136525" cy="68263"/>
            </a:xfrm>
            <a:custGeom>
              <a:avLst/>
              <a:gdLst>
                <a:gd name="T0" fmla="*/ 86 w 86"/>
                <a:gd name="T1" fmla="*/ 22 h 43"/>
                <a:gd name="T2" fmla="*/ 6 w 86"/>
                <a:gd name="T3" fmla="*/ 43 h 43"/>
                <a:gd name="T4" fmla="*/ 0 w 86"/>
                <a:gd name="T5" fmla="*/ 22 h 43"/>
                <a:gd name="T6" fmla="*/ 81 w 86"/>
                <a:gd name="T7" fmla="*/ 0 h 43"/>
                <a:gd name="T8" fmla="*/ 86 w 86"/>
                <a:gd name="T9" fmla="*/ 22 h 43"/>
              </a:gdLst>
              <a:ahLst/>
              <a:cxnLst>
                <a:cxn ang="0">
                  <a:pos x="T0" y="T1"/>
                </a:cxn>
                <a:cxn ang="0">
                  <a:pos x="T2" y="T3"/>
                </a:cxn>
                <a:cxn ang="0">
                  <a:pos x="T4" y="T5"/>
                </a:cxn>
                <a:cxn ang="0">
                  <a:pos x="T6" y="T7"/>
                </a:cxn>
                <a:cxn ang="0">
                  <a:pos x="T8" y="T9"/>
                </a:cxn>
              </a:cxnLst>
              <a:rect l="0" t="0" r="r" b="b"/>
              <a:pathLst>
                <a:path w="86" h="43">
                  <a:moveTo>
                    <a:pt x="86" y="22"/>
                  </a:moveTo>
                  <a:lnTo>
                    <a:pt x="6" y="43"/>
                  </a:lnTo>
                  <a:lnTo>
                    <a:pt x="0" y="22"/>
                  </a:lnTo>
                  <a:lnTo>
                    <a:pt x="81" y="0"/>
                  </a:lnTo>
                  <a:lnTo>
                    <a:pt x="86" y="22"/>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9" name="ïšḻiḋé"/>
            <p:cNvSpPr/>
            <p:nvPr/>
          </p:nvSpPr>
          <p:spPr bwMode="auto">
            <a:xfrm>
              <a:off x="3794126" y="5121276"/>
              <a:ext cx="93663" cy="128588"/>
            </a:xfrm>
            <a:custGeom>
              <a:avLst/>
              <a:gdLst>
                <a:gd name="T0" fmla="*/ 21 w 59"/>
                <a:gd name="T1" fmla="*/ 81 h 81"/>
                <a:gd name="T2" fmla="*/ 0 w 59"/>
                <a:gd name="T3" fmla="*/ 70 h 81"/>
                <a:gd name="T4" fmla="*/ 37 w 59"/>
                <a:gd name="T5" fmla="*/ 0 h 81"/>
                <a:gd name="T6" fmla="*/ 59 w 59"/>
                <a:gd name="T7" fmla="*/ 11 h 81"/>
                <a:gd name="T8" fmla="*/ 21 w 59"/>
                <a:gd name="T9" fmla="*/ 81 h 81"/>
              </a:gdLst>
              <a:ahLst/>
              <a:cxnLst>
                <a:cxn ang="0">
                  <a:pos x="T0" y="T1"/>
                </a:cxn>
                <a:cxn ang="0">
                  <a:pos x="T2" y="T3"/>
                </a:cxn>
                <a:cxn ang="0">
                  <a:pos x="T4" y="T5"/>
                </a:cxn>
                <a:cxn ang="0">
                  <a:pos x="T6" y="T7"/>
                </a:cxn>
                <a:cxn ang="0">
                  <a:pos x="T8" y="T9"/>
                </a:cxn>
              </a:cxnLst>
              <a:rect l="0" t="0" r="r" b="b"/>
              <a:pathLst>
                <a:path w="59" h="81">
                  <a:moveTo>
                    <a:pt x="21" y="81"/>
                  </a:moveTo>
                  <a:lnTo>
                    <a:pt x="0" y="70"/>
                  </a:lnTo>
                  <a:lnTo>
                    <a:pt x="37" y="0"/>
                  </a:lnTo>
                  <a:lnTo>
                    <a:pt x="59" y="11"/>
                  </a:lnTo>
                  <a:lnTo>
                    <a:pt x="21" y="81"/>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0" name="ïṥļíde"/>
            <p:cNvSpPr/>
            <p:nvPr/>
          </p:nvSpPr>
          <p:spPr bwMode="auto">
            <a:xfrm>
              <a:off x="4440239" y="4960938"/>
              <a:ext cx="128588" cy="101600"/>
            </a:xfrm>
            <a:custGeom>
              <a:avLst/>
              <a:gdLst>
                <a:gd name="T0" fmla="*/ 70 w 81"/>
                <a:gd name="T1" fmla="*/ 64 h 64"/>
                <a:gd name="T2" fmla="*/ 0 w 81"/>
                <a:gd name="T3" fmla="*/ 21 h 64"/>
                <a:gd name="T4" fmla="*/ 11 w 81"/>
                <a:gd name="T5" fmla="*/ 0 h 64"/>
                <a:gd name="T6" fmla="*/ 81 w 81"/>
                <a:gd name="T7" fmla="*/ 42 h 64"/>
                <a:gd name="T8" fmla="*/ 70 w 81"/>
                <a:gd name="T9" fmla="*/ 64 h 64"/>
              </a:gdLst>
              <a:ahLst/>
              <a:cxnLst>
                <a:cxn ang="0">
                  <a:pos x="T0" y="T1"/>
                </a:cxn>
                <a:cxn ang="0">
                  <a:pos x="T2" y="T3"/>
                </a:cxn>
                <a:cxn ang="0">
                  <a:pos x="T4" y="T5"/>
                </a:cxn>
                <a:cxn ang="0">
                  <a:pos x="T6" y="T7"/>
                </a:cxn>
                <a:cxn ang="0">
                  <a:pos x="T8" y="T9"/>
                </a:cxn>
              </a:cxnLst>
              <a:rect l="0" t="0" r="r" b="b"/>
              <a:pathLst>
                <a:path w="81" h="64">
                  <a:moveTo>
                    <a:pt x="70" y="64"/>
                  </a:moveTo>
                  <a:lnTo>
                    <a:pt x="0" y="21"/>
                  </a:lnTo>
                  <a:lnTo>
                    <a:pt x="11" y="0"/>
                  </a:lnTo>
                  <a:lnTo>
                    <a:pt x="81" y="42"/>
                  </a:lnTo>
                  <a:lnTo>
                    <a:pt x="70" y="64"/>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1" name="işľîďè"/>
            <p:cNvSpPr/>
            <p:nvPr/>
          </p:nvSpPr>
          <p:spPr bwMode="auto">
            <a:xfrm>
              <a:off x="4483101" y="4602163"/>
              <a:ext cx="136525" cy="77788"/>
            </a:xfrm>
            <a:custGeom>
              <a:avLst/>
              <a:gdLst>
                <a:gd name="T0" fmla="*/ 5 w 86"/>
                <a:gd name="T1" fmla="*/ 49 h 49"/>
                <a:gd name="T2" fmla="*/ 0 w 86"/>
                <a:gd name="T3" fmla="*/ 22 h 49"/>
                <a:gd name="T4" fmla="*/ 80 w 86"/>
                <a:gd name="T5" fmla="*/ 0 h 49"/>
                <a:gd name="T6" fmla="*/ 86 w 86"/>
                <a:gd name="T7" fmla="*/ 27 h 49"/>
                <a:gd name="T8" fmla="*/ 5 w 86"/>
                <a:gd name="T9" fmla="*/ 49 h 49"/>
              </a:gdLst>
              <a:ahLst/>
              <a:cxnLst>
                <a:cxn ang="0">
                  <a:pos x="T0" y="T1"/>
                </a:cxn>
                <a:cxn ang="0">
                  <a:pos x="T2" y="T3"/>
                </a:cxn>
                <a:cxn ang="0">
                  <a:pos x="T4" y="T5"/>
                </a:cxn>
                <a:cxn ang="0">
                  <a:pos x="T6" y="T7"/>
                </a:cxn>
                <a:cxn ang="0">
                  <a:pos x="T8" y="T9"/>
                </a:cxn>
              </a:cxnLst>
              <a:rect l="0" t="0" r="r" b="b"/>
              <a:pathLst>
                <a:path w="86" h="49">
                  <a:moveTo>
                    <a:pt x="5" y="49"/>
                  </a:moveTo>
                  <a:lnTo>
                    <a:pt x="0" y="22"/>
                  </a:lnTo>
                  <a:lnTo>
                    <a:pt x="80" y="0"/>
                  </a:lnTo>
                  <a:lnTo>
                    <a:pt x="86" y="27"/>
                  </a:lnTo>
                  <a:lnTo>
                    <a:pt x="5" y="49"/>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2" name="îşḻîḓé"/>
            <p:cNvSpPr/>
            <p:nvPr/>
          </p:nvSpPr>
          <p:spPr bwMode="auto">
            <a:xfrm>
              <a:off x="4278314" y="4279901"/>
              <a:ext cx="93663" cy="136525"/>
            </a:xfrm>
            <a:custGeom>
              <a:avLst/>
              <a:gdLst>
                <a:gd name="T0" fmla="*/ 22 w 59"/>
                <a:gd name="T1" fmla="*/ 86 h 86"/>
                <a:gd name="T2" fmla="*/ 0 w 59"/>
                <a:gd name="T3" fmla="*/ 69 h 86"/>
                <a:gd name="T4" fmla="*/ 43 w 59"/>
                <a:gd name="T5" fmla="*/ 0 h 86"/>
                <a:gd name="T6" fmla="*/ 59 w 59"/>
                <a:gd name="T7" fmla="*/ 11 h 86"/>
                <a:gd name="T8" fmla="*/ 22 w 59"/>
                <a:gd name="T9" fmla="*/ 86 h 86"/>
              </a:gdLst>
              <a:ahLst/>
              <a:cxnLst>
                <a:cxn ang="0">
                  <a:pos x="T0" y="T1"/>
                </a:cxn>
                <a:cxn ang="0">
                  <a:pos x="T2" y="T3"/>
                </a:cxn>
                <a:cxn ang="0">
                  <a:pos x="T4" y="T5"/>
                </a:cxn>
                <a:cxn ang="0">
                  <a:pos x="T6" y="T7"/>
                </a:cxn>
                <a:cxn ang="0">
                  <a:pos x="T8" y="T9"/>
                </a:cxn>
              </a:cxnLst>
              <a:rect l="0" t="0" r="r" b="b"/>
              <a:pathLst>
                <a:path w="59" h="86">
                  <a:moveTo>
                    <a:pt x="22" y="86"/>
                  </a:moveTo>
                  <a:lnTo>
                    <a:pt x="0" y="69"/>
                  </a:lnTo>
                  <a:lnTo>
                    <a:pt x="43" y="0"/>
                  </a:lnTo>
                  <a:lnTo>
                    <a:pt x="59" y="11"/>
                  </a:lnTo>
                  <a:lnTo>
                    <a:pt x="22" y="86"/>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3" name="iśliḓê"/>
            <p:cNvSpPr/>
            <p:nvPr/>
          </p:nvSpPr>
          <p:spPr bwMode="auto">
            <a:xfrm>
              <a:off x="3938589" y="4229101"/>
              <a:ext cx="187325" cy="476250"/>
            </a:xfrm>
            <a:custGeom>
              <a:avLst/>
              <a:gdLst>
                <a:gd name="T0" fmla="*/ 14 w 22"/>
                <a:gd name="T1" fmla="*/ 52 h 56"/>
                <a:gd name="T2" fmla="*/ 22 w 22"/>
                <a:gd name="T3" fmla="*/ 53 h 56"/>
                <a:gd name="T4" fmla="*/ 0 w 22"/>
                <a:gd name="T5" fmla="*/ 0 h 56"/>
                <a:gd name="T6" fmla="*/ 8 w 22"/>
                <a:gd name="T7" fmla="*/ 56 h 56"/>
                <a:gd name="T8" fmla="*/ 14 w 22"/>
                <a:gd name="T9" fmla="*/ 52 h 56"/>
              </a:gdLst>
              <a:ahLst/>
              <a:cxnLst>
                <a:cxn ang="0">
                  <a:pos x="T0" y="T1"/>
                </a:cxn>
                <a:cxn ang="0">
                  <a:pos x="T2" y="T3"/>
                </a:cxn>
                <a:cxn ang="0">
                  <a:pos x="T4" y="T5"/>
                </a:cxn>
                <a:cxn ang="0">
                  <a:pos x="T6" y="T7"/>
                </a:cxn>
                <a:cxn ang="0">
                  <a:pos x="T8" y="T9"/>
                </a:cxn>
              </a:cxnLst>
              <a:rect l="0" t="0" r="r" b="b"/>
              <a:pathLst>
                <a:path w="22" h="56">
                  <a:moveTo>
                    <a:pt x="14" y="52"/>
                  </a:moveTo>
                  <a:cubicBezTo>
                    <a:pt x="17" y="51"/>
                    <a:pt x="20" y="52"/>
                    <a:pt x="22" y="53"/>
                  </a:cubicBezTo>
                  <a:cubicBezTo>
                    <a:pt x="0" y="0"/>
                    <a:pt x="0" y="0"/>
                    <a:pt x="0" y="0"/>
                  </a:cubicBezTo>
                  <a:cubicBezTo>
                    <a:pt x="8" y="56"/>
                    <a:pt x="8" y="56"/>
                    <a:pt x="8" y="56"/>
                  </a:cubicBezTo>
                  <a:cubicBezTo>
                    <a:pt x="9" y="54"/>
                    <a:pt x="12" y="53"/>
                    <a:pt x="14" y="52"/>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4" name="íṧľîďé"/>
            <p:cNvSpPr/>
            <p:nvPr/>
          </p:nvSpPr>
          <p:spPr bwMode="auto">
            <a:xfrm>
              <a:off x="5946776" y="1182688"/>
              <a:ext cx="655638" cy="858838"/>
            </a:xfrm>
            <a:custGeom>
              <a:avLst/>
              <a:gdLst>
                <a:gd name="T0" fmla="*/ 77 w 77"/>
                <a:gd name="T1" fmla="*/ 96 h 101"/>
                <a:gd name="T2" fmla="*/ 0 w 77"/>
                <a:gd name="T3" fmla="*/ 101 h 101"/>
                <a:gd name="T4" fmla="*/ 0 w 77"/>
                <a:gd name="T5" fmla="*/ 0 h 101"/>
                <a:gd name="T6" fmla="*/ 77 w 77"/>
                <a:gd name="T7" fmla="*/ 0 h 101"/>
                <a:gd name="T8" fmla="*/ 77 w 77"/>
                <a:gd name="T9" fmla="*/ 96 h 101"/>
              </a:gdLst>
              <a:ahLst/>
              <a:cxnLst>
                <a:cxn ang="0">
                  <a:pos x="T0" y="T1"/>
                </a:cxn>
                <a:cxn ang="0">
                  <a:pos x="T2" y="T3"/>
                </a:cxn>
                <a:cxn ang="0">
                  <a:pos x="T4" y="T5"/>
                </a:cxn>
                <a:cxn ang="0">
                  <a:pos x="T6" y="T7"/>
                </a:cxn>
                <a:cxn ang="0">
                  <a:pos x="T8" y="T9"/>
                </a:cxn>
              </a:cxnLst>
              <a:rect l="0" t="0" r="r" b="b"/>
              <a:pathLst>
                <a:path w="77" h="101">
                  <a:moveTo>
                    <a:pt x="77" y="96"/>
                  </a:moveTo>
                  <a:cubicBezTo>
                    <a:pt x="77" y="96"/>
                    <a:pt x="17" y="95"/>
                    <a:pt x="0" y="101"/>
                  </a:cubicBezTo>
                  <a:cubicBezTo>
                    <a:pt x="0" y="0"/>
                    <a:pt x="0" y="0"/>
                    <a:pt x="0" y="0"/>
                  </a:cubicBezTo>
                  <a:cubicBezTo>
                    <a:pt x="77" y="0"/>
                    <a:pt x="77" y="0"/>
                    <a:pt x="77" y="0"/>
                  </a:cubicBezTo>
                  <a:cubicBezTo>
                    <a:pt x="77" y="96"/>
                    <a:pt x="77" y="96"/>
                    <a:pt x="77" y="96"/>
                  </a:cubicBezTo>
                </a:path>
              </a:pathLst>
            </a:custGeom>
            <a:solidFill>
              <a:srgbClr val="4155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5" name="îšlídé"/>
            <p:cNvSpPr/>
            <p:nvPr/>
          </p:nvSpPr>
          <p:spPr bwMode="auto">
            <a:xfrm>
              <a:off x="5862639" y="1190626"/>
              <a:ext cx="84138" cy="860425"/>
            </a:xfrm>
            <a:custGeom>
              <a:avLst/>
              <a:gdLst>
                <a:gd name="T0" fmla="*/ 10 w 10"/>
                <a:gd name="T1" fmla="*/ 100 h 101"/>
                <a:gd name="T2" fmla="*/ 0 w 10"/>
                <a:gd name="T3" fmla="*/ 100 h 101"/>
                <a:gd name="T4" fmla="*/ 0 w 10"/>
                <a:gd name="T5" fmla="*/ 0 h 101"/>
                <a:gd name="T6" fmla="*/ 10 w 10"/>
                <a:gd name="T7" fmla="*/ 0 h 101"/>
                <a:gd name="T8" fmla="*/ 10 w 10"/>
                <a:gd name="T9" fmla="*/ 100 h 101"/>
              </a:gdLst>
              <a:ahLst/>
              <a:cxnLst>
                <a:cxn ang="0">
                  <a:pos x="T0" y="T1"/>
                </a:cxn>
                <a:cxn ang="0">
                  <a:pos x="T2" y="T3"/>
                </a:cxn>
                <a:cxn ang="0">
                  <a:pos x="T4" y="T5"/>
                </a:cxn>
                <a:cxn ang="0">
                  <a:pos x="T6" y="T7"/>
                </a:cxn>
                <a:cxn ang="0">
                  <a:pos x="T8" y="T9"/>
                </a:cxn>
              </a:cxnLst>
              <a:rect l="0" t="0" r="r" b="b"/>
              <a:pathLst>
                <a:path w="10" h="101">
                  <a:moveTo>
                    <a:pt x="10" y="100"/>
                  </a:moveTo>
                  <a:cubicBezTo>
                    <a:pt x="6" y="101"/>
                    <a:pt x="4" y="101"/>
                    <a:pt x="0" y="100"/>
                  </a:cubicBezTo>
                  <a:cubicBezTo>
                    <a:pt x="0" y="67"/>
                    <a:pt x="0" y="33"/>
                    <a:pt x="0" y="0"/>
                  </a:cubicBezTo>
                  <a:cubicBezTo>
                    <a:pt x="4" y="1"/>
                    <a:pt x="6" y="1"/>
                    <a:pt x="10" y="0"/>
                  </a:cubicBezTo>
                  <a:cubicBezTo>
                    <a:pt x="10" y="33"/>
                    <a:pt x="10" y="67"/>
                    <a:pt x="10" y="100"/>
                  </a:cubicBezTo>
                  <a:close/>
                </a:path>
              </a:pathLst>
            </a:custGeom>
            <a:solidFill>
              <a:srgbClr val="4155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6" name="íślide"/>
            <p:cNvSpPr/>
            <p:nvPr/>
          </p:nvSpPr>
          <p:spPr bwMode="auto">
            <a:xfrm>
              <a:off x="5903914" y="1071563"/>
              <a:ext cx="622300" cy="919163"/>
            </a:xfrm>
            <a:custGeom>
              <a:avLst/>
              <a:gdLst>
                <a:gd name="T0" fmla="*/ 0 w 73"/>
                <a:gd name="T1" fmla="*/ 108 h 108"/>
                <a:gd name="T2" fmla="*/ 73 w 73"/>
                <a:gd name="T3" fmla="*/ 99 h 108"/>
                <a:gd name="T4" fmla="*/ 73 w 73"/>
                <a:gd name="T5" fmla="*/ 98 h 108"/>
                <a:gd name="T6" fmla="*/ 73 w 73"/>
                <a:gd name="T7" fmla="*/ 3 h 108"/>
                <a:gd name="T8" fmla="*/ 0 w 73"/>
                <a:gd name="T9" fmla="*/ 13 h 108"/>
                <a:gd name="T10" fmla="*/ 0 w 73"/>
                <a:gd name="T11" fmla="*/ 108 h 108"/>
              </a:gdLst>
              <a:ahLst/>
              <a:cxnLst>
                <a:cxn ang="0">
                  <a:pos x="T0" y="T1"/>
                </a:cxn>
                <a:cxn ang="0">
                  <a:pos x="T2" y="T3"/>
                </a:cxn>
                <a:cxn ang="0">
                  <a:pos x="T4" y="T5"/>
                </a:cxn>
                <a:cxn ang="0">
                  <a:pos x="T6" y="T7"/>
                </a:cxn>
                <a:cxn ang="0">
                  <a:pos x="T8" y="T9"/>
                </a:cxn>
                <a:cxn ang="0">
                  <a:pos x="T10" y="T11"/>
                </a:cxn>
              </a:cxnLst>
              <a:rect l="0" t="0" r="r" b="b"/>
              <a:pathLst>
                <a:path w="73" h="108">
                  <a:moveTo>
                    <a:pt x="0" y="108"/>
                  </a:moveTo>
                  <a:cubicBezTo>
                    <a:pt x="14" y="96"/>
                    <a:pt x="46" y="99"/>
                    <a:pt x="73" y="99"/>
                  </a:cubicBezTo>
                  <a:cubicBezTo>
                    <a:pt x="73" y="98"/>
                    <a:pt x="73" y="98"/>
                    <a:pt x="73" y="98"/>
                  </a:cubicBezTo>
                  <a:cubicBezTo>
                    <a:pt x="73" y="3"/>
                    <a:pt x="73" y="3"/>
                    <a:pt x="73" y="3"/>
                  </a:cubicBezTo>
                  <a:cubicBezTo>
                    <a:pt x="46" y="3"/>
                    <a:pt x="14" y="0"/>
                    <a:pt x="0" y="13"/>
                  </a:cubicBezTo>
                  <a:cubicBezTo>
                    <a:pt x="0" y="108"/>
                    <a:pt x="0" y="108"/>
                    <a:pt x="0" y="108"/>
                  </a:cubicBezTo>
                </a:path>
              </a:pathLst>
            </a:cu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7" name="ísḻïdé"/>
            <p:cNvSpPr/>
            <p:nvPr/>
          </p:nvSpPr>
          <p:spPr bwMode="auto">
            <a:xfrm>
              <a:off x="6526214" y="1096963"/>
              <a:ext cx="33338" cy="876300"/>
            </a:xfrm>
            <a:custGeom>
              <a:avLst/>
              <a:gdLst>
                <a:gd name="T0" fmla="*/ 0 w 4"/>
                <a:gd name="T1" fmla="*/ 0 h 103"/>
                <a:gd name="T2" fmla="*/ 4 w 4"/>
                <a:gd name="T3" fmla="*/ 15 h 103"/>
                <a:gd name="T4" fmla="*/ 4 w 4"/>
                <a:gd name="T5" fmla="*/ 103 h 103"/>
                <a:gd name="T6" fmla="*/ 0 w 4"/>
                <a:gd name="T7" fmla="*/ 96 h 103"/>
                <a:gd name="T8" fmla="*/ 0 w 4"/>
                <a:gd name="T9" fmla="*/ 0 h 103"/>
              </a:gdLst>
              <a:ahLst/>
              <a:cxnLst>
                <a:cxn ang="0">
                  <a:pos x="T0" y="T1"/>
                </a:cxn>
                <a:cxn ang="0">
                  <a:pos x="T2" y="T3"/>
                </a:cxn>
                <a:cxn ang="0">
                  <a:pos x="T4" y="T5"/>
                </a:cxn>
                <a:cxn ang="0">
                  <a:pos x="T6" y="T7"/>
                </a:cxn>
                <a:cxn ang="0">
                  <a:pos x="T8" y="T9"/>
                </a:cxn>
              </a:cxnLst>
              <a:rect l="0" t="0" r="r" b="b"/>
              <a:pathLst>
                <a:path w="4" h="103">
                  <a:moveTo>
                    <a:pt x="0" y="0"/>
                  </a:moveTo>
                  <a:cubicBezTo>
                    <a:pt x="0" y="0"/>
                    <a:pt x="1" y="10"/>
                    <a:pt x="4" y="15"/>
                  </a:cubicBezTo>
                  <a:cubicBezTo>
                    <a:pt x="4" y="103"/>
                    <a:pt x="4" y="103"/>
                    <a:pt x="4" y="103"/>
                  </a:cubicBezTo>
                  <a:cubicBezTo>
                    <a:pt x="0" y="96"/>
                    <a:pt x="0" y="96"/>
                    <a:pt x="0" y="96"/>
                  </a:cubicBezTo>
                  <a:lnTo>
                    <a:pt x="0" y="0"/>
                  </a:ln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8" name="íśliďê"/>
            <p:cNvSpPr/>
            <p:nvPr/>
          </p:nvSpPr>
          <p:spPr bwMode="auto">
            <a:xfrm>
              <a:off x="5903914" y="1863726"/>
              <a:ext cx="655638" cy="152400"/>
            </a:xfrm>
            <a:custGeom>
              <a:avLst/>
              <a:gdLst>
                <a:gd name="T0" fmla="*/ 0 w 77"/>
                <a:gd name="T1" fmla="*/ 15 h 18"/>
                <a:gd name="T2" fmla="*/ 5 w 77"/>
                <a:gd name="T3" fmla="*/ 18 h 18"/>
                <a:gd name="T4" fmla="*/ 77 w 77"/>
                <a:gd name="T5" fmla="*/ 13 h 18"/>
                <a:gd name="T6" fmla="*/ 73 w 77"/>
                <a:gd name="T7" fmla="*/ 5 h 18"/>
                <a:gd name="T8" fmla="*/ 0 w 77"/>
                <a:gd name="T9" fmla="*/ 15 h 18"/>
              </a:gdLst>
              <a:ahLst/>
              <a:cxnLst>
                <a:cxn ang="0">
                  <a:pos x="T0" y="T1"/>
                </a:cxn>
                <a:cxn ang="0">
                  <a:pos x="T2" y="T3"/>
                </a:cxn>
                <a:cxn ang="0">
                  <a:pos x="T4" y="T5"/>
                </a:cxn>
                <a:cxn ang="0">
                  <a:pos x="T6" y="T7"/>
                </a:cxn>
                <a:cxn ang="0">
                  <a:pos x="T8" y="T9"/>
                </a:cxn>
              </a:cxnLst>
              <a:rect l="0" t="0" r="r" b="b"/>
              <a:pathLst>
                <a:path w="77" h="18">
                  <a:moveTo>
                    <a:pt x="0" y="15"/>
                  </a:moveTo>
                  <a:cubicBezTo>
                    <a:pt x="5" y="18"/>
                    <a:pt x="5" y="18"/>
                    <a:pt x="5" y="18"/>
                  </a:cubicBezTo>
                  <a:cubicBezTo>
                    <a:pt x="26" y="9"/>
                    <a:pt x="77" y="13"/>
                    <a:pt x="77" y="13"/>
                  </a:cubicBezTo>
                  <a:cubicBezTo>
                    <a:pt x="73" y="5"/>
                    <a:pt x="73" y="5"/>
                    <a:pt x="73" y="5"/>
                  </a:cubicBezTo>
                  <a:cubicBezTo>
                    <a:pt x="73" y="5"/>
                    <a:pt x="10" y="0"/>
                    <a:pt x="0" y="15"/>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9" name="íŝḷîdè"/>
            <p:cNvSpPr/>
            <p:nvPr/>
          </p:nvSpPr>
          <p:spPr bwMode="auto">
            <a:xfrm>
              <a:off x="5862639" y="1990726"/>
              <a:ext cx="84138" cy="42863"/>
            </a:xfrm>
            <a:custGeom>
              <a:avLst/>
              <a:gdLst>
                <a:gd name="T0" fmla="*/ 5 w 10"/>
                <a:gd name="T1" fmla="*/ 0 h 5"/>
                <a:gd name="T2" fmla="*/ 0 w 10"/>
                <a:gd name="T3" fmla="*/ 3 h 5"/>
                <a:gd name="T4" fmla="*/ 10 w 10"/>
                <a:gd name="T5" fmla="*/ 3 h 5"/>
                <a:gd name="T6" fmla="*/ 5 w 10"/>
                <a:gd name="T7" fmla="*/ 0 h 5"/>
              </a:gdLst>
              <a:ahLst/>
              <a:cxnLst>
                <a:cxn ang="0">
                  <a:pos x="T0" y="T1"/>
                </a:cxn>
                <a:cxn ang="0">
                  <a:pos x="T2" y="T3"/>
                </a:cxn>
                <a:cxn ang="0">
                  <a:pos x="T4" y="T5"/>
                </a:cxn>
                <a:cxn ang="0">
                  <a:pos x="T6" y="T7"/>
                </a:cxn>
              </a:cxnLst>
              <a:rect l="0" t="0" r="r" b="b"/>
              <a:pathLst>
                <a:path w="10" h="5">
                  <a:moveTo>
                    <a:pt x="5" y="0"/>
                  </a:moveTo>
                  <a:cubicBezTo>
                    <a:pt x="2" y="0"/>
                    <a:pt x="0" y="1"/>
                    <a:pt x="0" y="3"/>
                  </a:cubicBezTo>
                  <a:cubicBezTo>
                    <a:pt x="0" y="5"/>
                    <a:pt x="10" y="5"/>
                    <a:pt x="10" y="3"/>
                  </a:cubicBezTo>
                  <a:cubicBezTo>
                    <a:pt x="10" y="1"/>
                    <a:pt x="8" y="0"/>
                    <a:pt x="5" y="0"/>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0" name="îṩḻïde"/>
            <p:cNvSpPr/>
            <p:nvPr/>
          </p:nvSpPr>
          <p:spPr bwMode="auto">
            <a:xfrm>
              <a:off x="5197476" y="1182688"/>
              <a:ext cx="665163" cy="858838"/>
            </a:xfrm>
            <a:custGeom>
              <a:avLst/>
              <a:gdLst>
                <a:gd name="T0" fmla="*/ 0 w 78"/>
                <a:gd name="T1" fmla="*/ 96 h 101"/>
                <a:gd name="T2" fmla="*/ 78 w 78"/>
                <a:gd name="T3" fmla="*/ 101 h 101"/>
                <a:gd name="T4" fmla="*/ 78 w 78"/>
                <a:gd name="T5" fmla="*/ 0 h 101"/>
                <a:gd name="T6" fmla="*/ 0 w 78"/>
                <a:gd name="T7" fmla="*/ 0 h 101"/>
                <a:gd name="T8" fmla="*/ 0 w 78"/>
                <a:gd name="T9" fmla="*/ 96 h 101"/>
              </a:gdLst>
              <a:ahLst/>
              <a:cxnLst>
                <a:cxn ang="0">
                  <a:pos x="T0" y="T1"/>
                </a:cxn>
                <a:cxn ang="0">
                  <a:pos x="T2" y="T3"/>
                </a:cxn>
                <a:cxn ang="0">
                  <a:pos x="T4" y="T5"/>
                </a:cxn>
                <a:cxn ang="0">
                  <a:pos x="T6" y="T7"/>
                </a:cxn>
                <a:cxn ang="0">
                  <a:pos x="T8" y="T9"/>
                </a:cxn>
              </a:cxnLst>
              <a:rect l="0" t="0" r="r" b="b"/>
              <a:pathLst>
                <a:path w="78" h="101">
                  <a:moveTo>
                    <a:pt x="0" y="96"/>
                  </a:moveTo>
                  <a:cubicBezTo>
                    <a:pt x="0" y="96"/>
                    <a:pt x="60" y="95"/>
                    <a:pt x="78" y="101"/>
                  </a:cubicBezTo>
                  <a:cubicBezTo>
                    <a:pt x="78" y="0"/>
                    <a:pt x="78" y="0"/>
                    <a:pt x="78" y="0"/>
                  </a:cubicBezTo>
                  <a:cubicBezTo>
                    <a:pt x="0" y="0"/>
                    <a:pt x="0" y="0"/>
                    <a:pt x="0" y="0"/>
                  </a:cubicBezTo>
                  <a:cubicBezTo>
                    <a:pt x="0" y="96"/>
                    <a:pt x="0" y="96"/>
                    <a:pt x="0" y="96"/>
                  </a:cubicBezTo>
                </a:path>
              </a:pathLst>
            </a:custGeom>
            <a:solidFill>
              <a:srgbClr val="4155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1" name="i$ḻiḋè"/>
            <p:cNvSpPr/>
            <p:nvPr/>
          </p:nvSpPr>
          <p:spPr bwMode="auto">
            <a:xfrm>
              <a:off x="5283201" y="1071563"/>
              <a:ext cx="620713" cy="919163"/>
            </a:xfrm>
            <a:custGeom>
              <a:avLst/>
              <a:gdLst>
                <a:gd name="T0" fmla="*/ 73 w 73"/>
                <a:gd name="T1" fmla="*/ 108 h 108"/>
                <a:gd name="T2" fmla="*/ 0 w 73"/>
                <a:gd name="T3" fmla="*/ 99 h 108"/>
                <a:gd name="T4" fmla="*/ 0 w 73"/>
                <a:gd name="T5" fmla="*/ 98 h 108"/>
                <a:gd name="T6" fmla="*/ 0 w 73"/>
                <a:gd name="T7" fmla="*/ 3 h 108"/>
                <a:gd name="T8" fmla="*/ 73 w 73"/>
                <a:gd name="T9" fmla="*/ 13 h 108"/>
                <a:gd name="T10" fmla="*/ 73 w 73"/>
                <a:gd name="T11" fmla="*/ 108 h 108"/>
              </a:gdLst>
              <a:ahLst/>
              <a:cxnLst>
                <a:cxn ang="0">
                  <a:pos x="T0" y="T1"/>
                </a:cxn>
                <a:cxn ang="0">
                  <a:pos x="T2" y="T3"/>
                </a:cxn>
                <a:cxn ang="0">
                  <a:pos x="T4" y="T5"/>
                </a:cxn>
                <a:cxn ang="0">
                  <a:pos x="T6" y="T7"/>
                </a:cxn>
                <a:cxn ang="0">
                  <a:pos x="T8" y="T9"/>
                </a:cxn>
                <a:cxn ang="0">
                  <a:pos x="T10" y="T11"/>
                </a:cxn>
              </a:cxnLst>
              <a:rect l="0" t="0" r="r" b="b"/>
              <a:pathLst>
                <a:path w="73" h="108">
                  <a:moveTo>
                    <a:pt x="73" y="108"/>
                  </a:moveTo>
                  <a:cubicBezTo>
                    <a:pt x="59" y="96"/>
                    <a:pt x="27" y="99"/>
                    <a:pt x="0" y="99"/>
                  </a:cubicBezTo>
                  <a:cubicBezTo>
                    <a:pt x="0" y="98"/>
                    <a:pt x="0" y="98"/>
                    <a:pt x="0" y="98"/>
                  </a:cubicBezTo>
                  <a:cubicBezTo>
                    <a:pt x="0" y="3"/>
                    <a:pt x="0" y="3"/>
                    <a:pt x="0" y="3"/>
                  </a:cubicBezTo>
                  <a:cubicBezTo>
                    <a:pt x="27" y="3"/>
                    <a:pt x="59" y="0"/>
                    <a:pt x="73" y="13"/>
                  </a:cubicBezTo>
                  <a:cubicBezTo>
                    <a:pt x="73" y="108"/>
                    <a:pt x="73" y="108"/>
                    <a:pt x="73" y="108"/>
                  </a:cubicBezTo>
                </a:path>
              </a:pathLst>
            </a:cu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2" name="íşliḓé"/>
            <p:cNvSpPr/>
            <p:nvPr/>
          </p:nvSpPr>
          <p:spPr bwMode="auto">
            <a:xfrm>
              <a:off x="5240339" y="1096963"/>
              <a:ext cx="42863" cy="876300"/>
            </a:xfrm>
            <a:custGeom>
              <a:avLst/>
              <a:gdLst>
                <a:gd name="T0" fmla="*/ 5 w 5"/>
                <a:gd name="T1" fmla="*/ 0 h 103"/>
                <a:gd name="T2" fmla="*/ 0 w 5"/>
                <a:gd name="T3" fmla="*/ 15 h 103"/>
                <a:gd name="T4" fmla="*/ 0 w 5"/>
                <a:gd name="T5" fmla="*/ 103 h 103"/>
                <a:gd name="T6" fmla="*/ 5 w 5"/>
                <a:gd name="T7" fmla="*/ 96 h 103"/>
                <a:gd name="T8" fmla="*/ 5 w 5"/>
                <a:gd name="T9" fmla="*/ 0 h 103"/>
              </a:gdLst>
              <a:ahLst/>
              <a:cxnLst>
                <a:cxn ang="0">
                  <a:pos x="T0" y="T1"/>
                </a:cxn>
                <a:cxn ang="0">
                  <a:pos x="T2" y="T3"/>
                </a:cxn>
                <a:cxn ang="0">
                  <a:pos x="T4" y="T5"/>
                </a:cxn>
                <a:cxn ang="0">
                  <a:pos x="T6" y="T7"/>
                </a:cxn>
                <a:cxn ang="0">
                  <a:pos x="T8" y="T9"/>
                </a:cxn>
              </a:cxnLst>
              <a:rect l="0" t="0" r="r" b="b"/>
              <a:pathLst>
                <a:path w="5" h="103">
                  <a:moveTo>
                    <a:pt x="5" y="0"/>
                  </a:moveTo>
                  <a:cubicBezTo>
                    <a:pt x="5" y="0"/>
                    <a:pt x="4" y="10"/>
                    <a:pt x="0" y="15"/>
                  </a:cubicBezTo>
                  <a:cubicBezTo>
                    <a:pt x="0" y="103"/>
                    <a:pt x="0" y="103"/>
                    <a:pt x="0" y="103"/>
                  </a:cubicBezTo>
                  <a:cubicBezTo>
                    <a:pt x="5" y="96"/>
                    <a:pt x="5" y="96"/>
                    <a:pt x="5" y="96"/>
                  </a:cubicBezTo>
                  <a:lnTo>
                    <a:pt x="5" y="0"/>
                  </a:ln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3" name="iṥļïḋé"/>
            <p:cNvSpPr/>
            <p:nvPr/>
          </p:nvSpPr>
          <p:spPr bwMode="auto">
            <a:xfrm>
              <a:off x="5240339" y="1863726"/>
              <a:ext cx="663575" cy="152400"/>
            </a:xfrm>
            <a:custGeom>
              <a:avLst/>
              <a:gdLst>
                <a:gd name="T0" fmla="*/ 78 w 78"/>
                <a:gd name="T1" fmla="*/ 15 h 18"/>
                <a:gd name="T2" fmla="*/ 73 w 78"/>
                <a:gd name="T3" fmla="*/ 18 h 18"/>
                <a:gd name="T4" fmla="*/ 0 w 78"/>
                <a:gd name="T5" fmla="*/ 13 h 18"/>
                <a:gd name="T6" fmla="*/ 5 w 78"/>
                <a:gd name="T7" fmla="*/ 5 h 18"/>
                <a:gd name="T8" fmla="*/ 78 w 78"/>
                <a:gd name="T9" fmla="*/ 15 h 18"/>
              </a:gdLst>
              <a:ahLst/>
              <a:cxnLst>
                <a:cxn ang="0">
                  <a:pos x="T0" y="T1"/>
                </a:cxn>
                <a:cxn ang="0">
                  <a:pos x="T2" y="T3"/>
                </a:cxn>
                <a:cxn ang="0">
                  <a:pos x="T4" y="T5"/>
                </a:cxn>
                <a:cxn ang="0">
                  <a:pos x="T6" y="T7"/>
                </a:cxn>
                <a:cxn ang="0">
                  <a:pos x="T8" y="T9"/>
                </a:cxn>
              </a:cxnLst>
              <a:rect l="0" t="0" r="r" b="b"/>
              <a:pathLst>
                <a:path w="78" h="18">
                  <a:moveTo>
                    <a:pt x="78" y="15"/>
                  </a:moveTo>
                  <a:cubicBezTo>
                    <a:pt x="73" y="18"/>
                    <a:pt x="73" y="18"/>
                    <a:pt x="73" y="18"/>
                  </a:cubicBezTo>
                  <a:cubicBezTo>
                    <a:pt x="51" y="9"/>
                    <a:pt x="0" y="13"/>
                    <a:pt x="0" y="13"/>
                  </a:cubicBezTo>
                  <a:cubicBezTo>
                    <a:pt x="5" y="5"/>
                    <a:pt x="5" y="5"/>
                    <a:pt x="5" y="5"/>
                  </a:cubicBezTo>
                  <a:cubicBezTo>
                    <a:pt x="5" y="5"/>
                    <a:pt x="67" y="0"/>
                    <a:pt x="78" y="15"/>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4" name="íṩḻídè"/>
            <p:cNvSpPr/>
            <p:nvPr/>
          </p:nvSpPr>
          <p:spPr bwMode="auto">
            <a:xfrm>
              <a:off x="5895976" y="1174751"/>
              <a:ext cx="17463" cy="823913"/>
            </a:xfrm>
            <a:custGeom>
              <a:avLst/>
              <a:gdLst>
                <a:gd name="T0" fmla="*/ 1 w 2"/>
                <a:gd name="T1" fmla="*/ 97 h 97"/>
                <a:gd name="T2" fmla="*/ 0 w 2"/>
                <a:gd name="T3" fmla="*/ 96 h 97"/>
                <a:gd name="T4" fmla="*/ 0 w 2"/>
                <a:gd name="T5" fmla="*/ 1 h 97"/>
                <a:gd name="T6" fmla="*/ 1 w 2"/>
                <a:gd name="T7" fmla="*/ 0 h 97"/>
                <a:gd name="T8" fmla="*/ 2 w 2"/>
                <a:gd name="T9" fmla="*/ 1 h 97"/>
                <a:gd name="T10" fmla="*/ 2 w 2"/>
                <a:gd name="T11" fmla="*/ 96 h 97"/>
                <a:gd name="T12" fmla="*/ 1 w 2"/>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2" h="97">
                  <a:moveTo>
                    <a:pt x="1" y="97"/>
                  </a:moveTo>
                  <a:cubicBezTo>
                    <a:pt x="0" y="97"/>
                    <a:pt x="0" y="97"/>
                    <a:pt x="0" y="96"/>
                  </a:cubicBezTo>
                  <a:cubicBezTo>
                    <a:pt x="0" y="1"/>
                    <a:pt x="0" y="1"/>
                    <a:pt x="0" y="1"/>
                  </a:cubicBezTo>
                  <a:cubicBezTo>
                    <a:pt x="0" y="1"/>
                    <a:pt x="0" y="0"/>
                    <a:pt x="1" y="0"/>
                  </a:cubicBezTo>
                  <a:cubicBezTo>
                    <a:pt x="1" y="0"/>
                    <a:pt x="2" y="1"/>
                    <a:pt x="2" y="1"/>
                  </a:cubicBezTo>
                  <a:cubicBezTo>
                    <a:pt x="2" y="96"/>
                    <a:pt x="2" y="96"/>
                    <a:pt x="2" y="96"/>
                  </a:cubicBezTo>
                  <a:cubicBezTo>
                    <a:pt x="2" y="97"/>
                    <a:pt x="1" y="97"/>
                    <a:pt x="1" y="97"/>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5" name="ïṧlïḑé"/>
            <p:cNvSpPr/>
            <p:nvPr/>
          </p:nvSpPr>
          <p:spPr bwMode="auto">
            <a:xfrm>
              <a:off x="5946776" y="1139826"/>
              <a:ext cx="511175" cy="85725"/>
            </a:xfrm>
            <a:custGeom>
              <a:avLst/>
              <a:gdLst>
                <a:gd name="T0" fmla="*/ 60 w 60"/>
                <a:gd name="T1" fmla="*/ 1 h 10"/>
                <a:gd name="T2" fmla="*/ 54 w 60"/>
                <a:gd name="T3" fmla="*/ 1 h 10"/>
                <a:gd name="T4" fmla="*/ 0 w 60"/>
                <a:gd name="T5" fmla="*/ 6 h 10"/>
                <a:gd name="T6" fmla="*/ 0 w 60"/>
                <a:gd name="T7" fmla="*/ 10 h 10"/>
                <a:gd name="T8" fmla="*/ 54 w 60"/>
                <a:gd name="T9" fmla="*/ 4 h 10"/>
                <a:gd name="T10" fmla="*/ 60 w 60"/>
                <a:gd name="T11" fmla="*/ 4 h 10"/>
                <a:gd name="T12" fmla="*/ 60 w 6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60" h="10">
                  <a:moveTo>
                    <a:pt x="60" y="1"/>
                  </a:moveTo>
                  <a:cubicBezTo>
                    <a:pt x="58" y="1"/>
                    <a:pt x="56" y="1"/>
                    <a:pt x="54" y="1"/>
                  </a:cubicBezTo>
                  <a:cubicBezTo>
                    <a:pt x="34" y="0"/>
                    <a:pt x="14" y="0"/>
                    <a:pt x="0" y="6"/>
                  </a:cubicBezTo>
                  <a:cubicBezTo>
                    <a:pt x="0" y="10"/>
                    <a:pt x="0" y="10"/>
                    <a:pt x="0" y="10"/>
                  </a:cubicBezTo>
                  <a:cubicBezTo>
                    <a:pt x="13" y="3"/>
                    <a:pt x="34" y="4"/>
                    <a:pt x="54" y="4"/>
                  </a:cubicBezTo>
                  <a:cubicBezTo>
                    <a:pt x="56" y="4"/>
                    <a:pt x="58" y="4"/>
                    <a:pt x="60" y="4"/>
                  </a:cubicBezTo>
                  <a:lnTo>
                    <a:pt x="60" y="1"/>
                  </a:lnTo>
                  <a:close/>
                </a:path>
              </a:pathLst>
            </a:custGeom>
            <a:solidFill>
              <a:srgbClr val="DCC8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6" name="iṥ1ïḑê"/>
            <p:cNvSpPr/>
            <p:nvPr/>
          </p:nvSpPr>
          <p:spPr bwMode="auto">
            <a:xfrm>
              <a:off x="5946776" y="1200151"/>
              <a:ext cx="511175" cy="84138"/>
            </a:xfrm>
            <a:custGeom>
              <a:avLst/>
              <a:gdLst>
                <a:gd name="T0" fmla="*/ 60 w 60"/>
                <a:gd name="T1" fmla="*/ 1 h 10"/>
                <a:gd name="T2" fmla="*/ 54 w 60"/>
                <a:gd name="T3" fmla="*/ 1 h 10"/>
                <a:gd name="T4" fmla="*/ 0 w 60"/>
                <a:gd name="T5" fmla="*/ 7 h 10"/>
                <a:gd name="T6" fmla="*/ 0 w 60"/>
                <a:gd name="T7" fmla="*/ 10 h 10"/>
                <a:gd name="T8" fmla="*/ 54 w 60"/>
                <a:gd name="T9" fmla="*/ 4 h 10"/>
                <a:gd name="T10" fmla="*/ 60 w 60"/>
                <a:gd name="T11" fmla="*/ 4 h 10"/>
                <a:gd name="T12" fmla="*/ 60 w 6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60" h="10">
                  <a:moveTo>
                    <a:pt x="60" y="1"/>
                  </a:moveTo>
                  <a:cubicBezTo>
                    <a:pt x="58" y="1"/>
                    <a:pt x="56" y="1"/>
                    <a:pt x="54" y="1"/>
                  </a:cubicBezTo>
                  <a:cubicBezTo>
                    <a:pt x="34" y="1"/>
                    <a:pt x="14" y="0"/>
                    <a:pt x="0" y="7"/>
                  </a:cubicBezTo>
                  <a:cubicBezTo>
                    <a:pt x="0" y="10"/>
                    <a:pt x="0" y="10"/>
                    <a:pt x="0" y="10"/>
                  </a:cubicBezTo>
                  <a:cubicBezTo>
                    <a:pt x="13" y="4"/>
                    <a:pt x="34" y="4"/>
                    <a:pt x="54" y="4"/>
                  </a:cubicBezTo>
                  <a:cubicBezTo>
                    <a:pt x="56" y="4"/>
                    <a:pt x="58" y="4"/>
                    <a:pt x="60" y="4"/>
                  </a:cubicBezTo>
                  <a:lnTo>
                    <a:pt x="60" y="1"/>
                  </a:lnTo>
                  <a:close/>
                </a:path>
              </a:pathLst>
            </a:custGeom>
            <a:solidFill>
              <a:srgbClr val="DCC8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7" name="îś1îḑê"/>
            <p:cNvSpPr/>
            <p:nvPr/>
          </p:nvSpPr>
          <p:spPr bwMode="auto">
            <a:xfrm>
              <a:off x="5946776" y="1268413"/>
              <a:ext cx="511175" cy="84138"/>
            </a:xfrm>
            <a:custGeom>
              <a:avLst/>
              <a:gdLst>
                <a:gd name="T0" fmla="*/ 60 w 60"/>
                <a:gd name="T1" fmla="*/ 0 h 10"/>
                <a:gd name="T2" fmla="*/ 54 w 60"/>
                <a:gd name="T3" fmla="*/ 0 h 10"/>
                <a:gd name="T4" fmla="*/ 0 w 60"/>
                <a:gd name="T5" fmla="*/ 6 h 10"/>
                <a:gd name="T6" fmla="*/ 0 w 60"/>
                <a:gd name="T7" fmla="*/ 10 h 10"/>
                <a:gd name="T8" fmla="*/ 54 w 60"/>
                <a:gd name="T9" fmla="*/ 4 h 10"/>
                <a:gd name="T10" fmla="*/ 60 w 60"/>
                <a:gd name="T11" fmla="*/ 4 h 10"/>
                <a:gd name="T12" fmla="*/ 60 w 6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0" h="10">
                  <a:moveTo>
                    <a:pt x="60" y="0"/>
                  </a:moveTo>
                  <a:cubicBezTo>
                    <a:pt x="58" y="0"/>
                    <a:pt x="56" y="0"/>
                    <a:pt x="54" y="0"/>
                  </a:cubicBezTo>
                  <a:cubicBezTo>
                    <a:pt x="34" y="0"/>
                    <a:pt x="14" y="0"/>
                    <a:pt x="0" y="6"/>
                  </a:cubicBezTo>
                  <a:cubicBezTo>
                    <a:pt x="0" y="10"/>
                    <a:pt x="0" y="10"/>
                    <a:pt x="0" y="10"/>
                  </a:cubicBezTo>
                  <a:cubicBezTo>
                    <a:pt x="13" y="3"/>
                    <a:pt x="34" y="3"/>
                    <a:pt x="54" y="4"/>
                  </a:cubicBezTo>
                  <a:cubicBezTo>
                    <a:pt x="56" y="4"/>
                    <a:pt x="58" y="4"/>
                    <a:pt x="60" y="4"/>
                  </a:cubicBezTo>
                  <a:lnTo>
                    <a:pt x="60" y="0"/>
                  </a:lnTo>
                  <a:close/>
                </a:path>
              </a:pathLst>
            </a:custGeom>
            <a:solidFill>
              <a:srgbClr val="DCC8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8" name="îSḻiḑé"/>
            <p:cNvSpPr/>
            <p:nvPr/>
          </p:nvSpPr>
          <p:spPr bwMode="auto">
            <a:xfrm>
              <a:off x="5946776" y="1327151"/>
              <a:ext cx="511175" cy="85725"/>
            </a:xfrm>
            <a:custGeom>
              <a:avLst/>
              <a:gdLst>
                <a:gd name="T0" fmla="*/ 60 w 60"/>
                <a:gd name="T1" fmla="*/ 1 h 10"/>
                <a:gd name="T2" fmla="*/ 54 w 60"/>
                <a:gd name="T3" fmla="*/ 0 h 10"/>
                <a:gd name="T4" fmla="*/ 0 w 60"/>
                <a:gd name="T5" fmla="*/ 6 h 10"/>
                <a:gd name="T6" fmla="*/ 0 w 60"/>
                <a:gd name="T7" fmla="*/ 10 h 10"/>
                <a:gd name="T8" fmla="*/ 54 w 60"/>
                <a:gd name="T9" fmla="*/ 4 h 10"/>
                <a:gd name="T10" fmla="*/ 60 w 60"/>
                <a:gd name="T11" fmla="*/ 4 h 10"/>
                <a:gd name="T12" fmla="*/ 60 w 6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60" h="10">
                  <a:moveTo>
                    <a:pt x="60" y="1"/>
                  </a:moveTo>
                  <a:cubicBezTo>
                    <a:pt x="58" y="1"/>
                    <a:pt x="56" y="1"/>
                    <a:pt x="54" y="0"/>
                  </a:cubicBezTo>
                  <a:cubicBezTo>
                    <a:pt x="34" y="0"/>
                    <a:pt x="14" y="0"/>
                    <a:pt x="0" y="6"/>
                  </a:cubicBezTo>
                  <a:cubicBezTo>
                    <a:pt x="0" y="10"/>
                    <a:pt x="0" y="10"/>
                    <a:pt x="0" y="10"/>
                  </a:cubicBezTo>
                  <a:cubicBezTo>
                    <a:pt x="13" y="3"/>
                    <a:pt x="34" y="3"/>
                    <a:pt x="54" y="4"/>
                  </a:cubicBezTo>
                  <a:cubicBezTo>
                    <a:pt x="56" y="4"/>
                    <a:pt x="58" y="4"/>
                    <a:pt x="60" y="4"/>
                  </a:cubicBezTo>
                  <a:lnTo>
                    <a:pt x="60" y="1"/>
                  </a:lnTo>
                  <a:close/>
                </a:path>
              </a:pathLst>
            </a:custGeom>
            <a:solidFill>
              <a:srgbClr val="DCC8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9" name="îṧlíḍé"/>
            <p:cNvSpPr/>
            <p:nvPr/>
          </p:nvSpPr>
          <p:spPr bwMode="auto">
            <a:xfrm>
              <a:off x="5946776" y="1387476"/>
              <a:ext cx="511175" cy="84138"/>
            </a:xfrm>
            <a:custGeom>
              <a:avLst/>
              <a:gdLst>
                <a:gd name="T0" fmla="*/ 60 w 60"/>
                <a:gd name="T1" fmla="*/ 1 h 10"/>
                <a:gd name="T2" fmla="*/ 54 w 60"/>
                <a:gd name="T3" fmla="*/ 1 h 10"/>
                <a:gd name="T4" fmla="*/ 0 w 60"/>
                <a:gd name="T5" fmla="*/ 6 h 10"/>
                <a:gd name="T6" fmla="*/ 0 w 60"/>
                <a:gd name="T7" fmla="*/ 10 h 10"/>
                <a:gd name="T8" fmla="*/ 54 w 60"/>
                <a:gd name="T9" fmla="*/ 4 h 10"/>
                <a:gd name="T10" fmla="*/ 60 w 60"/>
                <a:gd name="T11" fmla="*/ 4 h 10"/>
                <a:gd name="T12" fmla="*/ 60 w 6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60" h="10">
                  <a:moveTo>
                    <a:pt x="60" y="1"/>
                  </a:moveTo>
                  <a:cubicBezTo>
                    <a:pt x="58" y="1"/>
                    <a:pt x="56" y="1"/>
                    <a:pt x="54" y="1"/>
                  </a:cubicBezTo>
                  <a:cubicBezTo>
                    <a:pt x="34" y="0"/>
                    <a:pt x="14" y="0"/>
                    <a:pt x="0" y="6"/>
                  </a:cubicBezTo>
                  <a:cubicBezTo>
                    <a:pt x="0" y="10"/>
                    <a:pt x="0" y="10"/>
                    <a:pt x="0" y="10"/>
                  </a:cubicBezTo>
                  <a:cubicBezTo>
                    <a:pt x="13" y="3"/>
                    <a:pt x="34" y="4"/>
                    <a:pt x="54" y="4"/>
                  </a:cubicBezTo>
                  <a:cubicBezTo>
                    <a:pt x="56" y="4"/>
                    <a:pt x="58" y="4"/>
                    <a:pt x="60" y="4"/>
                  </a:cubicBezTo>
                  <a:lnTo>
                    <a:pt x="60" y="1"/>
                  </a:lnTo>
                  <a:close/>
                </a:path>
              </a:pathLst>
            </a:custGeom>
            <a:solidFill>
              <a:srgbClr val="DCC8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0" name="iş1îḋé"/>
            <p:cNvSpPr/>
            <p:nvPr/>
          </p:nvSpPr>
          <p:spPr bwMode="auto">
            <a:xfrm>
              <a:off x="5946776" y="1446213"/>
              <a:ext cx="511175" cy="85725"/>
            </a:xfrm>
            <a:custGeom>
              <a:avLst/>
              <a:gdLst>
                <a:gd name="T0" fmla="*/ 60 w 60"/>
                <a:gd name="T1" fmla="*/ 1 h 10"/>
                <a:gd name="T2" fmla="*/ 54 w 60"/>
                <a:gd name="T3" fmla="*/ 1 h 10"/>
                <a:gd name="T4" fmla="*/ 0 w 60"/>
                <a:gd name="T5" fmla="*/ 7 h 10"/>
                <a:gd name="T6" fmla="*/ 0 w 60"/>
                <a:gd name="T7" fmla="*/ 10 h 10"/>
                <a:gd name="T8" fmla="*/ 54 w 60"/>
                <a:gd name="T9" fmla="*/ 4 h 10"/>
                <a:gd name="T10" fmla="*/ 60 w 60"/>
                <a:gd name="T11" fmla="*/ 4 h 10"/>
                <a:gd name="T12" fmla="*/ 60 w 6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60" h="10">
                  <a:moveTo>
                    <a:pt x="60" y="1"/>
                  </a:moveTo>
                  <a:cubicBezTo>
                    <a:pt x="58" y="1"/>
                    <a:pt x="56" y="1"/>
                    <a:pt x="54" y="1"/>
                  </a:cubicBezTo>
                  <a:cubicBezTo>
                    <a:pt x="34" y="1"/>
                    <a:pt x="14" y="0"/>
                    <a:pt x="0" y="7"/>
                  </a:cubicBezTo>
                  <a:cubicBezTo>
                    <a:pt x="0" y="10"/>
                    <a:pt x="0" y="10"/>
                    <a:pt x="0" y="10"/>
                  </a:cubicBezTo>
                  <a:cubicBezTo>
                    <a:pt x="13" y="4"/>
                    <a:pt x="34" y="4"/>
                    <a:pt x="54" y="4"/>
                  </a:cubicBezTo>
                  <a:cubicBezTo>
                    <a:pt x="56" y="4"/>
                    <a:pt x="58" y="4"/>
                    <a:pt x="60" y="4"/>
                  </a:cubicBezTo>
                  <a:lnTo>
                    <a:pt x="60" y="1"/>
                  </a:lnTo>
                  <a:close/>
                </a:path>
              </a:pathLst>
            </a:custGeom>
            <a:solidFill>
              <a:srgbClr val="DCC8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1" name="iṥľîdè"/>
            <p:cNvSpPr/>
            <p:nvPr/>
          </p:nvSpPr>
          <p:spPr bwMode="auto">
            <a:xfrm>
              <a:off x="5946776" y="1514476"/>
              <a:ext cx="511175" cy="85725"/>
            </a:xfrm>
            <a:custGeom>
              <a:avLst/>
              <a:gdLst>
                <a:gd name="T0" fmla="*/ 60 w 60"/>
                <a:gd name="T1" fmla="*/ 0 h 10"/>
                <a:gd name="T2" fmla="*/ 54 w 60"/>
                <a:gd name="T3" fmla="*/ 0 h 10"/>
                <a:gd name="T4" fmla="*/ 0 w 60"/>
                <a:gd name="T5" fmla="*/ 6 h 10"/>
                <a:gd name="T6" fmla="*/ 0 w 60"/>
                <a:gd name="T7" fmla="*/ 10 h 10"/>
                <a:gd name="T8" fmla="*/ 54 w 60"/>
                <a:gd name="T9" fmla="*/ 4 h 10"/>
                <a:gd name="T10" fmla="*/ 60 w 60"/>
                <a:gd name="T11" fmla="*/ 4 h 10"/>
                <a:gd name="T12" fmla="*/ 60 w 6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0" h="10">
                  <a:moveTo>
                    <a:pt x="60" y="0"/>
                  </a:moveTo>
                  <a:cubicBezTo>
                    <a:pt x="58" y="0"/>
                    <a:pt x="56" y="0"/>
                    <a:pt x="54" y="0"/>
                  </a:cubicBezTo>
                  <a:cubicBezTo>
                    <a:pt x="34" y="0"/>
                    <a:pt x="14" y="0"/>
                    <a:pt x="0" y="6"/>
                  </a:cubicBezTo>
                  <a:cubicBezTo>
                    <a:pt x="0" y="10"/>
                    <a:pt x="0" y="10"/>
                    <a:pt x="0" y="10"/>
                  </a:cubicBezTo>
                  <a:cubicBezTo>
                    <a:pt x="13" y="3"/>
                    <a:pt x="34" y="3"/>
                    <a:pt x="54" y="4"/>
                  </a:cubicBezTo>
                  <a:cubicBezTo>
                    <a:pt x="56" y="4"/>
                    <a:pt x="58" y="4"/>
                    <a:pt x="60" y="4"/>
                  </a:cubicBezTo>
                  <a:lnTo>
                    <a:pt x="60" y="0"/>
                  </a:lnTo>
                  <a:close/>
                </a:path>
              </a:pathLst>
            </a:custGeom>
            <a:solidFill>
              <a:srgbClr val="DCC8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2" name="íśḻîdê"/>
            <p:cNvSpPr/>
            <p:nvPr/>
          </p:nvSpPr>
          <p:spPr bwMode="auto">
            <a:xfrm>
              <a:off x="5946776" y="1573213"/>
              <a:ext cx="511175" cy="85725"/>
            </a:xfrm>
            <a:custGeom>
              <a:avLst/>
              <a:gdLst>
                <a:gd name="T0" fmla="*/ 60 w 60"/>
                <a:gd name="T1" fmla="*/ 1 h 10"/>
                <a:gd name="T2" fmla="*/ 54 w 60"/>
                <a:gd name="T3" fmla="*/ 1 h 10"/>
                <a:gd name="T4" fmla="*/ 0 w 60"/>
                <a:gd name="T5" fmla="*/ 6 h 10"/>
                <a:gd name="T6" fmla="*/ 0 w 60"/>
                <a:gd name="T7" fmla="*/ 10 h 10"/>
                <a:gd name="T8" fmla="*/ 54 w 60"/>
                <a:gd name="T9" fmla="*/ 4 h 10"/>
                <a:gd name="T10" fmla="*/ 60 w 60"/>
                <a:gd name="T11" fmla="*/ 4 h 10"/>
                <a:gd name="T12" fmla="*/ 60 w 6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60" h="10">
                  <a:moveTo>
                    <a:pt x="60" y="1"/>
                  </a:moveTo>
                  <a:cubicBezTo>
                    <a:pt x="58" y="1"/>
                    <a:pt x="56" y="1"/>
                    <a:pt x="54" y="1"/>
                  </a:cubicBezTo>
                  <a:cubicBezTo>
                    <a:pt x="34" y="0"/>
                    <a:pt x="14" y="0"/>
                    <a:pt x="0" y="6"/>
                  </a:cubicBezTo>
                  <a:cubicBezTo>
                    <a:pt x="0" y="10"/>
                    <a:pt x="0" y="10"/>
                    <a:pt x="0" y="10"/>
                  </a:cubicBezTo>
                  <a:cubicBezTo>
                    <a:pt x="13" y="3"/>
                    <a:pt x="34" y="4"/>
                    <a:pt x="54" y="4"/>
                  </a:cubicBezTo>
                  <a:cubicBezTo>
                    <a:pt x="56" y="4"/>
                    <a:pt x="58" y="4"/>
                    <a:pt x="60" y="4"/>
                  </a:cubicBezTo>
                  <a:lnTo>
                    <a:pt x="60" y="1"/>
                  </a:lnTo>
                  <a:close/>
                </a:path>
              </a:pathLst>
            </a:custGeom>
            <a:solidFill>
              <a:srgbClr val="DCC8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3" name="îŝḷiḑe"/>
            <p:cNvSpPr/>
            <p:nvPr/>
          </p:nvSpPr>
          <p:spPr bwMode="auto">
            <a:xfrm>
              <a:off x="5946776" y="1633538"/>
              <a:ext cx="511175" cy="85725"/>
            </a:xfrm>
            <a:custGeom>
              <a:avLst/>
              <a:gdLst>
                <a:gd name="T0" fmla="*/ 60 w 60"/>
                <a:gd name="T1" fmla="*/ 1 h 10"/>
                <a:gd name="T2" fmla="*/ 54 w 60"/>
                <a:gd name="T3" fmla="*/ 1 h 10"/>
                <a:gd name="T4" fmla="*/ 0 w 60"/>
                <a:gd name="T5" fmla="*/ 6 h 10"/>
                <a:gd name="T6" fmla="*/ 0 w 60"/>
                <a:gd name="T7" fmla="*/ 10 h 10"/>
                <a:gd name="T8" fmla="*/ 54 w 60"/>
                <a:gd name="T9" fmla="*/ 4 h 10"/>
                <a:gd name="T10" fmla="*/ 60 w 60"/>
                <a:gd name="T11" fmla="*/ 4 h 10"/>
                <a:gd name="T12" fmla="*/ 60 w 6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60" h="10">
                  <a:moveTo>
                    <a:pt x="60" y="1"/>
                  </a:moveTo>
                  <a:cubicBezTo>
                    <a:pt x="58" y="1"/>
                    <a:pt x="56" y="1"/>
                    <a:pt x="54" y="1"/>
                  </a:cubicBezTo>
                  <a:cubicBezTo>
                    <a:pt x="34" y="0"/>
                    <a:pt x="14" y="0"/>
                    <a:pt x="0" y="6"/>
                  </a:cubicBezTo>
                  <a:cubicBezTo>
                    <a:pt x="0" y="10"/>
                    <a:pt x="0" y="10"/>
                    <a:pt x="0" y="10"/>
                  </a:cubicBezTo>
                  <a:cubicBezTo>
                    <a:pt x="13" y="3"/>
                    <a:pt x="34" y="4"/>
                    <a:pt x="54" y="4"/>
                  </a:cubicBezTo>
                  <a:cubicBezTo>
                    <a:pt x="56" y="4"/>
                    <a:pt x="58" y="4"/>
                    <a:pt x="60" y="4"/>
                  </a:cubicBezTo>
                  <a:cubicBezTo>
                    <a:pt x="60" y="1"/>
                    <a:pt x="60" y="1"/>
                    <a:pt x="60" y="1"/>
                  </a:cubicBezTo>
                </a:path>
              </a:pathLst>
            </a:custGeom>
            <a:solidFill>
              <a:srgbClr val="DCC8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4" name="íṧlîḋé"/>
            <p:cNvSpPr/>
            <p:nvPr/>
          </p:nvSpPr>
          <p:spPr bwMode="auto">
            <a:xfrm>
              <a:off x="5946776" y="1693863"/>
              <a:ext cx="511175" cy="92075"/>
            </a:xfrm>
            <a:custGeom>
              <a:avLst/>
              <a:gdLst>
                <a:gd name="T0" fmla="*/ 60 w 60"/>
                <a:gd name="T1" fmla="*/ 1 h 11"/>
                <a:gd name="T2" fmla="*/ 54 w 60"/>
                <a:gd name="T3" fmla="*/ 1 h 11"/>
                <a:gd name="T4" fmla="*/ 0 w 60"/>
                <a:gd name="T5" fmla="*/ 7 h 11"/>
                <a:gd name="T6" fmla="*/ 0 w 60"/>
                <a:gd name="T7" fmla="*/ 11 h 11"/>
                <a:gd name="T8" fmla="*/ 54 w 60"/>
                <a:gd name="T9" fmla="*/ 4 h 11"/>
                <a:gd name="T10" fmla="*/ 60 w 60"/>
                <a:gd name="T11" fmla="*/ 5 h 11"/>
                <a:gd name="T12" fmla="*/ 60 w 60"/>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60" h="11">
                  <a:moveTo>
                    <a:pt x="60" y="1"/>
                  </a:moveTo>
                  <a:cubicBezTo>
                    <a:pt x="58" y="1"/>
                    <a:pt x="56" y="1"/>
                    <a:pt x="54" y="1"/>
                  </a:cubicBezTo>
                  <a:cubicBezTo>
                    <a:pt x="34" y="1"/>
                    <a:pt x="14" y="0"/>
                    <a:pt x="0" y="7"/>
                  </a:cubicBezTo>
                  <a:cubicBezTo>
                    <a:pt x="0" y="11"/>
                    <a:pt x="0" y="11"/>
                    <a:pt x="0" y="11"/>
                  </a:cubicBezTo>
                  <a:cubicBezTo>
                    <a:pt x="13" y="4"/>
                    <a:pt x="34" y="4"/>
                    <a:pt x="54" y="4"/>
                  </a:cubicBezTo>
                  <a:cubicBezTo>
                    <a:pt x="56" y="4"/>
                    <a:pt x="58" y="4"/>
                    <a:pt x="60" y="5"/>
                  </a:cubicBezTo>
                  <a:cubicBezTo>
                    <a:pt x="60" y="1"/>
                    <a:pt x="60" y="1"/>
                    <a:pt x="60" y="1"/>
                  </a:cubicBezTo>
                </a:path>
              </a:pathLst>
            </a:custGeom>
            <a:solidFill>
              <a:srgbClr val="DCC8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5" name="íṧ1îḓé"/>
            <p:cNvSpPr/>
            <p:nvPr/>
          </p:nvSpPr>
          <p:spPr bwMode="auto">
            <a:xfrm>
              <a:off x="5946776" y="1760538"/>
              <a:ext cx="511175" cy="85725"/>
            </a:xfrm>
            <a:custGeom>
              <a:avLst/>
              <a:gdLst>
                <a:gd name="T0" fmla="*/ 60 w 60"/>
                <a:gd name="T1" fmla="*/ 0 h 10"/>
                <a:gd name="T2" fmla="*/ 54 w 60"/>
                <a:gd name="T3" fmla="*/ 0 h 10"/>
                <a:gd name="T4" fmla="*/ 0 w 60"/>
                <a:gd name="T5" fmla="*/ 6 h 10"/>
                <a:gd name="T6" fmla="*/ 0 w 60"/>
                <a:gd name="T7" fmla="*/ 10 h 10"/>
                <a:gd name="T8" fmla="*/ 54 w 60"/>
                <a:gd name="T9" fmla="*/ 4 h 10"/>
                <a:gd name="T10" fmla="*/ 60 w 60"/>
                <a:gd name="T11" fmla="*/ 4 h 10"/>
                <a:gd name="T12" fmla="*/ 60 w 6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0" h="10">
                  <a:moveTo>
                    <a:pt x="60" y="0"/>
                  </a:moveTo>
                  <a:cubicBezTo>
                    <a:pt x="58" y="0"/>
                    <a:pt x="56" y="0"/>
                    <a:pt x="54" y="0"/>
                  </a:cubicBezTo>
                  <a:cubicBezTo>
                    <a:pt x="34" y="0"/>
                    <a:pt x="14" y="0"/>
                    <a:pt x="0" y="6"/>
                  </a:cubicBezTo>
                  <a:cubicBezTo>
                    <a:pt x="0" y="10"/>
                    <a:pt x="0" y="10"/>
                    <a:pt x="0" y="10"/>
                  </a:cubicBezTo>
                  <a:cubicBezTo>
                    <a:pt x="13" y="3"/>
                    <a:pt x="34" y="3"/>
                    <a:pt x="54" y="4"/>
                  </a:cubicBezTo>
                  <a:cubicBezTo>
                    <a:pt x="56" y="4"/>
                    <a:pt x="58" y="4"/>
                    <a:pt x="60" y="4"/>
                  </a:cubicBezTo>
                  <a:lnTo>
                    <a:pt x="60" y="0"/>
                  </a:lnTo>
                  <a:close/>
                </a:path>
              </a:pathLst>
            </a:custGeom>
            <a:solidFill>
              <a:srgbClr val="DCC8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6" name="ï$1îḑe"/>
            <p:cNvSpPr/>
            <p:nvPr/>
          </p:nvSpPr>
          <p:spPr bwMode="auto">
            <a:xfrm>
              <a:off x="5946776" y="1820863"/>
              <a:ext cx="511175" cy="85725"/>
            </a:xfrm>
            <a:custGeom>
              <a:avLst/>
              <a:gdLst>
                <a:gd name="T0" fmla="*/ 60 w 60"/>
                <a:gd name="T1" fmla="*/ 1 h 10"/>
                <a:gd name="T2" fmla="*/ 54 w 60"/>
                <a:gd name="T3" fmla="*/ 1 h 10"/>
                <a:gd name="T4" fmla="*/ 0 w 60"/>
                <a:gd name="T5" fmla="*/ 6 h 10"/>
                <a:gd name="T6" fmla="*/ 0 w 60"/>
                <a:gd name="T7" fmla="*/ 10 h 10"/>
                <a:gd name="T8" fmla="*/ 54 w 60"/>
                <a:gd name="T9" fmla="*/ 4 h 10"/>
                <a:gd name="T10" fmla="*/ 60 w 60"/>
                <a:gd name="T11" fmla="*/ 4 h 10"/>
                <a:gd name="T12" fmla="*/ 60 w 6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60" h="10">
                  <a:moveTo>
                    <a:pt x="60" y="1"/>
                  </a:moveTo>
                  <a:cubicBezTo>
                    <a:pt x="58" y="1"/>
                    <a:pt x="56" y="1"/>
                    <a:pt x="54" y="1"/>
                  </a:cubicBezTo>
                  <a:cubicBezTo>
                    <a:pt x="34" y="0"/>
                    <a:pt x="14" y="0"/>
                    <a:pt x="0" y="6"/>
                  </a:cubicBezTo>
                  <a:cubicBezTo>
                    <a:pt x="0" y="10"/>
                    <a:pt x="0" y="10"/>
                    <a:pt x="0" y="10"/>
                  </a:cubicBezTo>
                  <a:cubicBezTo>
                    <a:pt x="13" y="3"/>
                    <a:pt x="34" y="4"/>
                    <a:pt x="54" y="4"/>
                  </a:cubicBezTo>
                  <a:cubicBezTo>
                    <a:pt x="56" y="4"/>
                    <a:pt x="58" y="4"/>
                    <a:pt x="60" y="4"/>
                  </a:cubicBezTo>
                  <a:lnTo>
                    <a:pt x="60" y="1"/>
                  </a:lnTo>
                  <a:close/>
                </a:path>
              </a:pathLst>
            </a:custGeom>
            <a:solidFill>
              <a:srgbClr val="DCC8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7" name="í$ḻîḑè"/>
            <p:cNvSpPr/>
            <p:nvPr/>
          </p:nvSpPr>
          <p:spPr bwMode="auto">
            <a:xfrm>
              <a:off x="5343526" y="1514476"/>
              <a:ext cx="212725" cy="339725"/>
            </a:xfrm>
            <a:prstGeom prst="rect">
              <a:avLst/>
            </a:prstGeom>
            <a:solidFill>
              <a:srgbClr val="DCC8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8" name="îşḷíḓé"/>
            <p:cNvSpPr/>
            <p:nvPr/>
          </p:nvSpPr>
          <p:spPr bwMode="auto">
            <a:xfrm>
              <a:off x="5343526" y="1514476"/>
              <a:ext cx="212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9" name="ïSľidè"/>
            <p:cNvSpPr/>
            <p:nvPr/>
          </p:nvSpPr>
          <p:spPr bwMode="auto">
            <a:xfrm>
              <a:off x="5343526" y="1139826"/>
              <a:ext cx="509588" cy="85725"/>
            </a:xfrm>
            <a:custGeom>
              <a:avLst/>
              <a:gdLst>
                <a:gd name="T0" fmla="*/ 7 w 60"/>
                <a:gd name="T1" fmla="*/ 1 h 10"/>
                <a:gd name="T2" fmla="*/ 0 w 60"/>
                <a:gd name="T3" fmla="*/ 1 h 10"/>
                <a:gd name="T4" fmla="*/ 0 w 60"/>
                <a:gd name="T5" fmla="*/ 4 h 10"/>
                <a:gd name="T6" fmla="*/ 7 w 60"/>
                <a:gd name="T7" fmla="*/ 4 h 10"/>
                <a:gd name="T8" fmla="*/ 60 w 60"/>
                <a:gd name="T9" fmla="*/ 10 h 10"/>
                <a:gd name="T10" fmla="*/ 60 w 60"/>
                <a:gd name="T11" fmla="*/ 6 h 10"/>
                <a:gd name="T12" fmla="*/ 7 w 6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60" h="10">
                  <a:moveTo>
                    <a:pt x="7" y="1"/>
                  </a:moveTo>
                  <a:cubicBezTo>
                    <a:pt x="4" y="1"/>
                    <a:pt x="2" y="1"/>
                    <a:pt x="0" y="1"/>
                  </a:cubicBezTo>
                  <a:cubicBezTo>
                    <a:pt x="0" y="4"/>
                    <a:pt x="0" y="4"/>
                    <a:pt x="0" y="4"/>
                  </a:cubicBezTo>
                  <a:cubicBezTo>
                    <a:pt x="2" y="4"/>
                    <a:pt x="4" y="4"/>
                    <a:pt x="7" y="4"/>
                  </a:cubicBezTo>
                  <a:cubicBezTo>
                    <a:pt x="27" y="4"/>
                    <a:pt x="48" y="3"/>
                    <a:pt x="60" y="10"/>
                  </a:cubicBezTo>
                  <a:cubicBezTo>
                    <a:pt x="60" y="6"/>
                    <a:pt x="60" y="6"/>
                    <a:pt x="60" y="6"/>
                  </a:cubicBezTo>
                  <a:cubicBezTo>
                    <a:pt x="47" y="0"/>
                    <a:pt x="26" y="0"/>
                    <a:pt x="7" y="1"/>
                  </a:cubicBezTo>
                  <a:close/>
                </a:path>
              </a:pathLst>
            </a:custGeom>
            <a:solidFill>
              <a:srgbClr val="DCC8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0" name="íṩľîdè"/>
            <p:cNvSpPr/>
            <p:nvPr/>
          </p:nvSpPr>
          <p:spPr bwMode="auto">
            <a:xfrm>
              <a:off x="5343526" y="1200151"/>
              <a:ext cx="509588" cy="84138"/>
            </a:xfrm>
            <a:custGeom>
              <a:avLst/>
              <a:gdLst>
                <a:gd name="T0" fmla="*/ 7 w 60"/>
                <a:gd name="T1" fmla="*/ 1 h 10"/>
                <a:gd name="T2" fmla="*/ 0 w 60"/>
                <a:gd name="T3" fmla="*/ 1 h 10"/>
                <a:gd name="T4" fmla="*/ 0 w 60"/>
                <a:gd name="T5" fmla="*/ 4 h 10"/>
                <a:gd name="T6" fmla="*/ 7 w 60"/>
                <a:gd name="T7" fmla="*/ 4 h 10"/>
                <a:gd name="T8" fmla="*/ 60 w 60"/>
                <a:gd name="T9" fmla="*/ 10 h 10"/>
                <a:gd name="T10" fmla="*/ 60 w 60"/>
                <a:gd name="T11" fmla="*/ 7 h 10"/>
                <a:gd name="T12" fmla="*/ 7 w 6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60" h="10">
                  <a:moveTo>
                    <a:pt x="7" y="1"/>
                  </a:moveTo>
                  <a:cubicBezTo>
                    <a:pt x="4" y="1"/>
                    <a:pt x="2" y="1"/>
                    <a:pt x="0" y="1"/>
                  </a:cubicBezTo>
                  <a:cubicBezTo>
                    <a:pt x="0" y="4"/>
                    <a:pt x="0" y="4"/>
                    <a:pt x="0" y="4"/>
                  </a:cubicBezTo>
                  <a:cubicBezTo>
                    <a:pt x="2" y="4"/>
                    <a:pt x="4" y="4"/>
                    <a:pt x="7" y="4"/>
                  </a:cubicBezTo>
                  <a:cubicBezTo>
                    <a:pt x="27" y="4"/>
                    <a:pt x="48" y="4"/>
                    <a:pt x="60" y="10"/>
                  </a:cubicBezTo>
                  <a:cubicBezTo>
                    <a:pt x="60" y="7"/>
                    <a:pt x="60" y="7"/>
                    <a:pt x="60" y="7"/>
                  </a:cubicBezTo>
                  <a:cubicBezTo>
                    <a:pt x="47" y="0"/>
                    <a:pt x="26" y="1"/>
                    <a:pt x="7" y="1"/>
                  </a:cubicBezTo>
                  <a:close/>
                </a:path>
              </a:pathLst>
            </a:custGeom>
            <a:solidFill>
              <a:srgbClr val="DCC8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1" name="işļiďê"/>
            <p:cNvSpPr/>
            <p:nvPr/>
          </p:nvSpPr>
          <p:spPr bwMode="auto">
            <a:xfrm>
              <a:off x="5343526" y="1268413"/>
              <a:ext cx="509588" cy="84138"/>
            </a:xfrm>
            <a:custGeom>
              <a:avLst/>
              <a:gdLst>
                <a:gd name="T0" fmla="*/ 7 w 60"/>
                <a:gd name="T1" fmla="*/ 0 h 10"/>
                <a:gd name="T2" fmla="*/ 0 w 60"/>
                <a:gd name="T3" fmla="*/ 0 h 10"/>
                <a:gd name="T4" fmla="*/ 0 w 60"/>
                <a:gd name="T5" fmla="*/ 4 h 10"/>
                <a:gd name="T6" fmla="*/ 7 w 60"/>
                <a:gd name="T7" fmla="*/ 4 h 10"/>
                <a:gd name="T8" fmla="*/ 60 w 60"/>
                <a:gd name="T9" fmla="*/ 10 h 10"/>
                <a:gd name="T10" fmla="*/ 60 w 60"/>
                <a:gd name="T11" fmla="*/ 6 h 10"/>
                <a:gd name="T12" fmla="*/ 7 w 6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0" h="10">
                  <a:moveTo>
                    <a:pt x="7" y="0"/>
                  </a:moveTo>
                  <a:cubicBezTo>
                    <a:pt x="4" y="0"/>
                    <a:pt x="2" y="0"/>
                    <a:pt x="0" y="0"/>
                  </a:cubicBezTo>
                  <a:cubicBezTo>
                    <a:pt x="0" y="4"/>
                    <a:pt x="0" y="4"/>
                    <a:pt x="0" y="4"/>
                  </a:cubicBezTo>
                  <a:cubicBezTo>
                    <a:pt x="2" y="4"/>
                    <a:pt x="4" y="4"/>
                    <a:pt x="7" y="4"/>
                  </a:cubicBezTo>
                  <a:cubicBezTo>
                    <a:pt x="27" y="3"/>
                    <a:pt x="48" y="3"/>
                    <a:pt x="60" y="10"/>
                  </a:cubicBezTo>
                  <a:cubicBezTo>
                    <a:pt x="60" y="6"/>
                    <a:pt x="60" y="6"/>
                    <a:pt x="60" y="6"/>
                  </a:cubicBezTo>
                  <a:cubicBezTo>
                    <a:pt x="47" y="0"/>
                    <a:pt x="26" y="0"/>
                    <a:pt x="7" y="0"/>
                  </a:cubicBezTo>
                  <a:close/>
                </a:path>
              </a:pathLst>
            </a:custGeom>
            <a:solidFill>
              <a:srgbClr val="DCC8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2" name="ïSlîḑè"/>
            <p:cNvSpPr/>
            <p:nvPr/>
          </p:nvSpPr>
          <p:spPr bwMode="auto">
            <a:xfrm>
              <a:off x="5343526" y="1327151"/>
              <a:ext cx="509588" cy="85725"/>
            </a:xfrm>
            <a:custGeom>
              <a:avLst/>
              <a:gdLst>
                <a:gd name="T0" fmla="*/ 7 w 60"/>
                <a:gd name="T1" fmla="*/ 0 h 10"/>
                <a:gd name="T2" fmla="*/ 0 w 60"/>
                <a:gd name="T3" fmla="*/ 1 h 10"/>
                <a:gd name="T4" fmla="*/ 0 w 60"/>
                <a:gd name="T5" fmla="*/ 4 h 10"/>
                <a:gd name="T6" fmla="*/ 7 w 60"/>
                <a:gd name="T7" fmla="*/ 4 h 10"/>
                <a:gd name="T8" fmla="*/ 60 w 60"/>
                <a:gd name="T9" fmla="*/ 10 h 10"/>
                <a:gd name="T10" fmla="*/ 60 w 60"/>
                <a:gd name="T11" fmla="*/ 6 h 10"/>
                <a:gd name="T12" fmla="*/ 7 w 6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0" h="10">
                  <a:moveTo>
                    <a:pt x="7" y="0"/>
                  </a:moveTo>
                  <a:cubicBezTo>
                    <a:pt x="4" y="1"/>
                    <a:pt x="2" y="1"/>
                    <a:pt x="0" y="1"/>
                  </a:cubicBezTo>
                  <a:cubicBezTo>
                    <a:pt x="0" y="4"/>
                    <a:pt x="0" y="4"/>
                    <a:pt x="0" y="4"/>
                  </a:cubicBezTo>
                  <a:cubicBezTo>
                    <a:pt x="2" y="4"/>
                    <a:pt x="4" y="4"/>
                    <a:pt x="7" y="4"/>
                  </a:cubicBezTo>
                  <a:cubicBezTo>
                    <a:pt x="27" y="3"/>
                    <a:pt x="48" y="3"/>
                    <a:pt x="60" y="10"/>
                  </a:cubicBezTo>
                  <a:cubicBezTo>
                    <a:pt x="60" y="6"/>
                    <a:pt x="60" y="6"/>
                    <a:pt x="60" y="6"/>
                  </a:cubicBezTo>
                  <a:cubicBezTo>
                    <a:pt x="47" y="0"/>
                    <a:pt x="26" y="0"/>
                    <a:pt x="7" y="0"/>
                  </a:cubicBezTo>
                  <a:close/>
                </a:path>
              </a:pathLst>
            </a:custGeom>
            <a:solidFill>
              <a:srgbClr val="DCC8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3" name="iṧlïde"/>
            <p:cNvSpPr/>
            <p:nvPr/>
          </p:nvSpPr>
          <p:spPr bwMode="auto">
            <a:xfrm>
              <a:off x="5343526" y="1387476"/>
              <a:ext cx="509588" cy="84138"/>
            </a:xfrm>
            <a:custGeom>
              <a:avLst/>
              <a:gdLst>
                <a:gd name="T0" fmla="*/ 7 w 60"/>
                <a:gd name="T1" fmla="*/ 1 h 10"/>
                <a:gd name="T2" fmla="*/ 0 w 60"/>
                <a:gd name="T3" fmla="*/ 1 h 10"/>
                <a:gd name="T4" fmla="*/ 0 w 60"/>
                <a:gd name="T5" fmla="*/ 4 h 10"/>
                <a:gd name="T6" fmla="*/ 7 w 60"/>
                <a:gd name="T7" fmla="*/ 4 h 10"/>
                <a:gd name="T8" fmla="*/ 60 w 60"/>
                <a:gd name="T9" fmla="*/ 10 h 10"/>
                <a:gd name="T10" fmla="*/ 60 w 60"/>
                <a:gd name="T11" fmla="*/ 6 h 10"/>
                <a:gd name="T12" fmla="*/ 7 w 6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60" h="10">
                  <a:moveTo>
                    <a:pt x="7" y="1"/>
                  </a:moveTo>
                  <a:cubicBezTo>
                    <a:pt x="4" y="1"/>
                    <a:pt x="2" y="1"/>
                    <a:pt x="0" y="1"/>
                  </a:cubicBezTo>
                  <a:cubicBezTo>
                    <a:pt x="0" y="4"/>
                    <a:pt x="0" y="4"/>
                    <a:pt x="0" y="4"/>
                  </a:cubicBezTo>
                  <a:cubicBezTo>
                    <a:pt x="2" y="4"/>
                    <a:pt x="4" y="4"/>
                    <a:pt x="7" y="4"/>
                  </a:cubicBezTo>
                  <a:cubicBezTo>
                    <a:pt x="27" y="4"/>
                    <a:pt x="48" y="3"/>
                    <a:pt x="60" y="10"/>
                  </a:cubicBezTo>
                  <a:cubicBezTo>
                    <a:pt x="60" y="6"/>
                    <a:pt x="60" y="6"/>
                    <a:pt x="60" y="6"/>
                  </a:cubicBezTo>
                  <a:cubicBezTo>
                    <a:pt x="47" y="0"/>
                    <a:pt x="26" y="0"/>
                    <a:pt x="7" y="1"/>
                  </a:cubicBezTo>
                  <a:close/>
                </a:path>
              </a:pathLst>
            </a:custGeom>
            <a:solidFill>
              <a:srgbClr val="DCC8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4" name="ïS1îḓé"/>
            <p:cNvSpPr/>
            <p:nvPr/>
          </p:nvSpPr>
          <p:spPr bwMode="auto">
            <a:xfrm>
              <a:off x="5343526" y="1446213"/>
              <a:ext cx="509588" cy="85725"/>
            </a:xfrm>
            <a:custGeom>
              <a:avLst/>
              <a:gdLst>
                <a:gd name="T0" fmla="*/ 7 w 60"/>
                <a:gd name="T1" fmla="*/ 1 h 10"/>
                <a:gd name="T2" fmla="*/ 0 w 60"/>
                <a:gd name="T3" fmla="*/ 1 h 10"/>
                <a:gd name="T4" fmla="*/ 0 w 60"/>
                <a:gd name="T5" fmla="*/ 4 h 10"/>
                <a:gd name="T6" fmla="*/ 7 w 60"/>
                <a:gd name="T7" fmla="*/ 4 h 10"/>
                <a:gd name="T8" fmla="*/ 60 w 60"/>
                <a:gd name="T9" fmla="*/ 10 h 10"/>
                <a:gd name="T10" fmla="*/ 60 w 60"/>
                <a:gd name="T11" fmla="*/ 7 h 10"/>
                <a:gd name="T12" fmla="*/ 7 w 6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60" h="10">
                  <a:moveTo>
                    <a:pt x="7" y="1"/>
                  </a:moveTo>
                  <a:cubicBezTo>
                    <a:pt x="4" y="1"/>
                    <a:pt x="2" y="1"/>
                    <a:pt x="0" y="1"/>
                  </a:cubicBezTo>
                  <a:cubicBezTo>
                    <a:pt x="0" y="4"/>
                    <a:pt x="0" y="4"/>
                    <a:pt x="0" y="4"/>
                  </a:cubicBezTo>
                  <a:cubicBezTo>
                    <a:pt x="2" y="4"/>
                    <a:pt x="4" y="4"/>
                    <a:pt x="7" y="4"/>
                  </a:cubicBezTo>
                  <a:cubicBezTo>
                    <a:pt x="27" y="4"/>
                    <a:pt x="48" y="4"/>
                    <a:pt x="60" y="10"/>
                  </a:cubicBezTo>
                  <a:cubicBezTo>
                    <a:pt x="60" y="7"/>
                    <a:pt x="60" y="7"/>
                    <a:pt x="60" y="7"/>
                  </a:cubicBezTo>
                  <a:cubicBezTo>
                    <a:pt x="47" y="0"/>
                    <a:pt x="26" y="1"/>
                    <a:pt x="7" y="1"/>
                  </a:cubicBezTo>
                  <a:close/>
                </a:path>
              </a:pathLst>
            </a:custGeom>
            <a:solidFill>
              <a:srgbClr val="DCC8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5" name="íṣ1îḋe"/>
            <p:cNvSpPr/>
            <p:nvPr/>
          </p:nvSpPr>
          <p:spPr bwMode="auto">
            <a:xfrm>
              <a:off x="5589589" y="1514476"/>
              <a:ext cx="263525" cy="85725"/>
            </a:xfrm>
            <a:custGeom>
              <a:avLst/>
              <a:gdLst>
                <a:gd name="T0" fmla="*/ 0 w 31"/>
                <a:gd name="T1" fmla="*/ 4 h 10"/>
                <a:gd name="T2" fmla="*/ 31 w 31"/>
                <a:gd name="T3" fmla="*/ 10 h 10"/>
                <a:gd name="T4" fmla="*/ 31 w 31"/>
                <a:gd name="T5" fmla="*/ 6 h 10"/>
                <a:gd name="T6" fmla="*/ 0 w 31"/>
                <a:gd name="T7" fmla="*/ 0 h 10"/>
                <a:gd name="T8" fmla="*/ 0 w 31"/>
                <a:gd name="T9" fmla="*/ 4 h 10"/>
              </a:gdLst>
              <a:ahLst/>
              <a:cxnLst>
                <a:cxn ang="0">
                  <a:pos x="T0" y="T1"/>
                </a:cxn>
                <a:cxn ang="0">
                  <a:pos x="T2" y="T3"/>
                </a:cxn>
                <a:cxn ang="0">
                  <a:pos x="T4" y="T5"/>
                </a:cxn>
                <a:cxn ang="0">
                  <a:pos x="T6" y="T7"/>
                </a:cxn>
                <a:cxn ang="0">
                  <a:pos x="T8" y="T9"/>
                </a:cxn>
              </a:cxnLst>
              <a:rect l="0" t="0" r="r" b="b"/>
              <a:pathLst>
                <a:path w="31" h="10">
                  <a:moveTo>
                    <a:pt x="0" y="4"/>
                  </a:moveTo>
                  <a:cubicBezTo>
                    <a:pt x="12" y="4"/>
                    <a:pt x="23" y="5"/>
                    <a:pt x="31" y="10"/>
                  </a:cubicBezTo>
                  <a:cubicBezTo>
                    <a:pt x="31" y="6"/>
                    <a:pt x="31" y="6"/>
                    <a:pt x="31" y="6"/>
                  </a:cubicBezTo>
                  <a:cubicBezTo>
                    <a:pt x="23" y="2"/>
                    <a:pt x="12" y="1"/>
                    <a:pt x="0" y="0"/>
                  </a:cubicBezTo>
                  <a:lnTo>
                    <a:pt x="0" y="4"/>
                  </a:lnTo>
                  <a:close/>
                </a:path>
              </a:pathLst>
            </a:custGeom>
            <a:solidFill>
              <a:srgbClr val="DCC8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6" name="îṧ1îḍé"/>
            <p:cNvSpPr/>
            <p:nvPr/>
          </p:nvSpPr>
          <p:spPr bwMode="auto">
            <a:xfrm>
              <a:off x="5589589" y="1582738"/>
              <a:ext cx="263525" cy="76200"/>
            </a:xfrm>
            <a:custGeom>
              <a:avLst/>
              <a:gdLst>
                <a:gd name="T0" fmla="*/ 31 w 31"/>
                <a:gd name="T1" fmla="*/ 9 h 9"/>
                <a:gd name="T2" fmla="*/ 31 w 31"/>
                <a:gd name="T3" fmla="*/ 5 h 9"/>
                <a:gd name="T4" fmla="*/ 0 w 31"/>
                <a:gd name="T5" fmla="*/ 0 h 9"/>
                <a:gd name="T6" fmla="*/ 0 w 31"/>
                <a:gd name="T7" fmla="*/ 3 h 9"/>
                <a:gd name="T8" fmla="*/ 31 w 31"/>
                <a:gd name="T9" fmla="*/ 9 h 9"/>
              </a:gdLst>
              <a:ahLst/>
              <a:cxnLst>
                <a:cxn ang="0">
                  <a:pos x="T0" y="T1"/>
                </a:cxn>
                <a:cxn ang="0">
                  <a:pos x="T2" y="T3"/>
                </a:cxn>
                <a:cxn ang="0">
                  <a:pos x="T4" y="T5"/>
                </a:cxn>
                <a:cxn ang="0">
                  <a:pos x="T6" y="T7"/>
                </a:cxn>
                <a:cxn ang="0">
                  <a:pos x="T8" y="T9"/>
                </a:cxn>
              </a:cxnLst>
              <a:rect l="0" t="0" r="r" b="b"/>
              <a:pathLst>
                <a:path w="31" h="9">
                  <a:moveTo>
                    <a:pt x="31" y="9"/>
                  </a:moveTo>
                  <a:cubicBezTo>
                    <a:pt x="31" y="5"/>
                    <a:pt x="31" y="5"/>
                    <a:pt x="31" y="5"/>
                  </a:cubicBezTo>
                  <a:cubicBezTo>
                    <a:pt x="23" y="1"/>
                    <a:pt x="12" y="0"/>
                    <a:pt x="0" y="0"/>
                  </a:cubicBezTo>
                  <a:cubicBezTo>
                    <a:pt x="0" y="3"/>
                    <a:pt x="0" y="3"/>
                    <a:pt x="0" y="3"/>
                  </a:cubicBezTo>
                  <a:cubicBezTo>
                    <a:pt x="12" y="3"/>
                    <a:pt x="23" y="5"/>
                    <a:pt x="31" y="9"/>
                  </a:cubicBezTo>
                  <a:close/>
                </a:path>
              </a:pathLst>
            </a:custGeom>
            <a:solidFill>
              <a:srgbClr val="DCC8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7" name="ïṡ1ïḑé"/>
            <p:cNvSpPr/>
            <p:nvPr/>
          </p:nvSpPr>
          <p:spPr bwMode="auto">
            <a:xfrm>
              <a:off x="5589589" y="1641476"/>
              <a:ext cx="263525" cy="77788"/>
            </a:xfrm>
            <a:custGeom>
              <a:avLst/>
              <a:gdLst>
                <a:gd name="T0" fmla="*/ 31 w 31"/>
                <a:gd name="T1" fmla="*/ 9 h 9"/>
                <a:gd name="T2" fmla="*/ 31 w 31"/>
                <a:gd name="T3" fmla="*/ 5 h 9"/>
                <a:gd name="T4" fmla="*/ 0 w 31"/>
                <a:gd name="T5" fmla="*/ 0 h 9"/>
                <a:gd name="T6" fmla="*/ 0 w 31"/>
                <a:gd name="T7" fmla="*/ 3 h 9"/>
                <a:gd name="T8" fmla="*/ 31 w 31"/>
                <a:gd name="T9" fmla="*/ 9 h 9"/>
              </a:gdLst>
              <a:ahLst/>
              <a:cxnLst>
                <a:cxn ang="0">
                  <a:pos x="T0" y="T1"/>
                </a:cxn>
                <a:cxn ang="0">
                  <a:pos x="T2" y="T3"/>
                </a:cxn>
                <a:cxn ang="0">
                  <a:pos x="T4" y="T5"/>
                </a:cxn>
                <a:cxn ang="0">
                  <a:pos x="T6" y="T7"/>
                </a:cxn>
                <a:cxn ang="0">
                  <a:pos x="T8" y="T9"/>
                </a:cxn>
              </a:cxnLst>
              <a:rect l="0" t="0" r="r" b="b"/>
              <a:pathLst>
                <a:path w="31" h="9">
                  <a:moveTo>
                    <a:pt x="31" y="9"/>
                  </a:moveTo>
                  <a:cubicBezTo>
                    <a:pt x="31" y="5"/>
                    <a:pt x="31" y="5"/>
                    <a:pt x="31" y="5"/>
                  </a:cubicBezTo>
                  <a:cubicBezTo>
                    <a:pt x="23" y="2"/>
                    <a:pt x="12" y="0"/>
                    <a:pt x="0" y="0"/>
                  </a:cubicBezTo>
                  <a:cubicBezTo>
                    <a:pt x="0" y="3"/>
                    <a:pt x="0" y="3"/>
                    <a:pt x="0" y="3"/>
                  </a:cubicBezTo>
                  <a:cubicBezTo>
                    <a:pt x="12" y="4"/>
                    <a:pt x="23" y="5"/>
                    <a:pt x="31" y="9"/>
                  </a:cubicBezTo>
                  <a:close/>
                </a:path>
              </a:pathLst>
            </a:custGeom>
            <a:solidFill>
              <a:srgbClr val="DCC8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8" name="ísľidè"/>
            <p:cNvSpPr/>
            <p:nvPr/>
          </p:nvSpPr>
          <p:spPr bwMode="auto">
            <a:xfrm>
              <a:off x="5589589" y="1701801"/>
              <a:ext cx="263525" cy="84138"/>
            </a:xfrm>
            <a:custGeom>
              <a:avLst/>
              <a:gdLst>
                <a:gd name="T0" fmla="*/ 31 w 31"/>
                <a:gd name="T1" fmla="*/ 10 h 10"/>
                <a:gd name="T2" fmla="*/ 31 w 31"/>
                <a:gd name="T3" fmla="*/ 6 h 10"/>
                <a:gd name="T4" fmla="*/ 0 w 31"/>
                <a:gd name="T5" fmla="*/ 0 h 10"/>
                <a:gd name="T6" fmla="*/ 0 w 31"/>
                <a:gd name="T7" fmla="*/ 3 h 10"/>
                <a:gd name="T8" fmla="*/ 31 w 31"/>
                <a:gd name="T9" fmla="*/ 10 h 10"/>
              </a:gdLst>
              <a:ahLst/>
              <a:cxnLst>
                <a:cxn ang="0">
                  <a:pos x="T0" y="T1"/>
                </a:cxn>
                <a:cxn ang="0">
                  <a:pos x="T2" y="T3"/>
                </a:cxn>
                <a:cxn ang="0">
                  <a:pos x="T4" y="T5"/>
                </a:cxn>
                <a:cxn ang="0">
                  <a:pos x="T6" y="T7"/>
                </a:cxn>
                <a:cxn ang="0">
                  <a:pos x="T8" y="T9"/>
                </a:cxn>
              </a:cxnLst>
              <a:rect l="0" t="0" r="r" b="b"/>
              <a:pathLst>
                <a:path w="31" h="10">
                  <a:moveTo>
                    <a:pt x="31" y="10"/>
                  </a:moveTo>
                  <a:cubicBezTo>
                    <a:pt x="31" y="6"/>
                    <a:pt x="31" y="6"/>
                    <a:pt x="31" y="6"/>
                  </a:cubicBezTo>
                  <a:cubicBezTo>
                    <a:pt x="23" y="2"/>
                    <a:pt x="12" y="0"/>
                    <a:pt x="0" y="0"/>
                  </a:cubicBezTo>
                  <a:cubicBezTo>
                    <a:pt x="0" y="3"/>
                    <a:pt x="0" y="3"/>
                    <a:pt x="0" y="3"/>
                  </a:cubicBezTo>
                  <a:cubicBezTo>
                    <a:pt x="12" y="4"/>
                    <a:pt x="23" y="5"/>
                    <a:pt x="31" y="10"/>
                  </a:cubicBezTo>
                  <a:close/>
                </a:path>
              </a:pathLst>
            </a:custGeom>
            <a:solidFill>
              <a:srgbClr val="DCC8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9" name="iṡliḓe"/>
            <p:cNvSpPr/>
            <p:nvPr/>
          </p:nvSpPr>
          <p:spPr bwMode="auto">
            <a:xfrm>
              <a:off x="5589589" y="1760538"/>
              <a:ext cx="263525" cy="85725"/>
            </a:xfrm>
            <a:custGeom>
              <a:avLst/>
              <a:gdLst>
                <a:gd name="T0" fmla="*/ 31 w 31"/>
                <a:gd name="T1" fmla="*/ 10 h 10"/>
                <a:gd name="T2" fmla="*/ 31 w 31"/>
                <a:gd name="T3" fmla="*/ 6 h 10"/>
                <a:gd name="T4" fmla="*/ 0 w 31"/>
                <a:gd name="T5" fmla="*/ 0 h 10"/>
                <a:gd name="T6" fmla="*/ 0 w 31"/>
                <a:gd name="T7" fmla="*/ 4 h 10"/>
                <a:gd name="T8" fmla="*/ 31 w 31"/>
                <a:gd name="T9" fmla="*/ 10 h 10"/>
              </a:gdLst>
              <a:ahLst/>
              <a:cxnLst>
                <a:cxn ang="0">
                  <a:pos x="T0" y="T1"/>
                </a:cxn>
                <a:cxn ang="0">
                  <a:pos x="T2" y="T3"/>
                </a:cxn>
                <a:cxn ang="0">
                  <a:pos x="T4" y="T5"/>
                </a:cxn>
                <a:cxn ang="0">
                  <a:pos x="T6" y="T7"/>
                </a:cxn>
                <a:cxn ang="0">
                  <a:pos x="T8" y="T9"/>
                </a:cxn>
              </a:cxnLst>
              <a:rect l="0" t="0" r="r" b="b"/>
              <a:pathLst>
                <a:path w="31" h="10">
                  <a:moveTo>
                    <a:pt x="31" y="10"/>
                  </a:moveTo>
                  <a:cubicBezTo>
                    <a:pt x="31" y="6"/>
                    <a:pt x="31" y="6"/>
                    <a:pt x="31" y="6"/>
                  </a:cubicBezTo>
                  <a:cubicBezTo>
                    <a:pt x="23" y="2"/>
                    <a:pt x="12" y="1"/>
                    <a:pt x="0" y="0"/>
                  </a:cubicBezTo>
                  <a:cubicBezTo>
                    <a:pt x="0" y="4"/>
                    <a:pt x="0" y="4"/>
                    <a:pt x="0" y="4"/>
                  </a:cubicBezTo>
                  <a:cubicBezTo>
                    <a:pt x="12" y="4"/>
                    <a:pt x="23" y="6"/>
                    <a:pt x="31" y="10"/>
                  </a:cubicBezTo>
                  <a:close/>
                </a:path>
              </a:pathLst>
            </a:custGeom>
            <a:solidFill>
              <a:srgbClr val="DCC8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0" name="íṣlïďè"/>
            <p:cNvSpPr/>
            <p:nvPr/>
          </p:nvSpPr>
          <p:spPr bwMode="auto">
            <a:xfrm>
              <a:off x="5589589" y="1828801"/>
              <a:ext cx="263525" cy="77788"/>
            </a:xfrm>
            <a:custGeom>
              <a:avLst/>
              <a:gdLst>
                <a:gd name="T0" fmla="*/ 31 w 31"/>
                <a:gd name="T1" fmla="*/ 9 h 9"/>
                <a:gd name="T2" fmla="*/ 31 w 31"/>
                <a:gd name="T3" fmla="*/ 5 h 9"/>
                <a:gd name="T4" fmla="*/ 0 w 31"/>
                <a:gd name="T5" fmla="*/ 0 h 9"/>
                <a:gd name="T6" fmla="*/ 0 w 31"/>
                <a:gd name="T7" fmla="*/ 3 h 9"/>
                <a:gd name="T8" fmla="*/ 31 w 31"/>
                <a:gd name="T9" fmla="*/ 9 h 9"/>
              </a:gdLst>
              <a:ahLst/>
              <a:cxnLst>
                <a:cxn ang="0">
                  <a:pos x="T0" y="T1"/>
                </a:cxn>
                <a:cxn ang="0">
                  <a:pos x="T2" y="T3"/>
                </a:cxn>
                <a:cxn ang="0">
                  <a:pos x="T4" y="T5"/>
                </a:cxn>
                <a:cxn ang="0">
                  <a:pos x="T6" y="T7"/>
                </a:cxn>
                <a:cxn ang="0">
                  <a:pos x="T8" y="T9"/>
                </a:cxn>
              </a:cxnLst>
              <a:rect l="0" t="0" r="r" b="b"/>
              <a:pathLst>
                <a:path w="31" h="9">
                  <a:moveTo>
                    <a:pt x="31" y="9"/>
                  </a:moveTo>
                  <a:cubicBezTo>
                    <a:pt x="31" y="5"/>
                    <a:pt x="31" y="5"/>
                    <a:pt x="31" y="5"/>
                  </a:cubicBezTo>
                  <a:cubicBezTo>
                    <a:pt x="23" y="1"/>
                    <a:pt x="12" y="0"/>
                    <a:pt x="0" y="0"/>
                  </a:cubicBezTo>
                  <a:cubicBezTo>
                    <a:pt x="0" y="3"/>
                    <a:pt x="0" y="3"/>
                    <a:pt x="0" y="3"/>
                  </a:cubicBezTo>
                  <a:cubicBezTo>
                    <a:pt x="12" y="3"/>
                    <a:pt x="23" y="5"/>
                    <a:pt x="31" y="9"/>
                  </a:cubicBezTo>
                  <a:close/>
                </a:path>
              </a:pathLst>
            </a:custGeom>
            <a:solidFill>
              <a:srgbClr val="DCC8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1" name="ïsḷiďê"/>
            <p:cNvSpPr/>
            <p:nvPr/>
          </p:nvSpPr>
          <p:spPr bwMode="auto">
            <a:xfrm>
              <a:off x="6303964" y="1438276"/>
              <a:ext cx="468313" cy="706438"/>
            </a:xfrm>
            <a:custGeom>
              <a:avLst/>
              <a:gdLst>
                <a:gd name="T0" fmla="*/ 35 w 55"/>
                <a:gd name="T1" fmla="*/ 0 h 83"/>
                <a:gd name="T2" fmla="*/ 40 w 55"/>
                <a:gd name="T3" fmla="*/ 0 h 83"/>
                <a:gd name="T4" fmla="*/ 55 w 55"/>
                <a:gd name="T5" fmla="*/ 37 h 83"/>
                <a:gd name="T6" fmla="*/ 51 w 55"/>
                <a:gd name="T7" fmla="*/ 83 h 83"/>
                <a:gd name="T8" fmla="*/ 26 w 55"/>
                <a:gd name="T9" fmla="*/ 83 h 83"/>
                <a:gd name="T10" fmla="*/ 9 w 55"/>
                <a:gd name="T11" fmla="*/ 24 h 83"/>
                <a:gd name="T12" fmla="*/ 22 w 55"/>
                <a:gd name="T13" fmla="*/ 35 h 83"/>
                <a:gd name="T14" fmla="*/ 31 w 55"/>
                <a:gd name="T15" fmla="*/ 48 h 83"/>
                <a:gd name="T16" fmla="*/ 35 w 55"/>
                <a:gd name="T17" fmla="*/ 36 h 83"/>
                <a:gd name="T18" fmla="*/ 35 w 55"/>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83">
                  <a:moveTo>
                    <a:pt x="35" y="0"/>
                  </a:moveTo>
                  <a:cubicBezTo>
                    <a:pt x="40" y="0"/>
                    <a:pt x="40" y="0"/>
                    <a:pt x="40" y="0"/>
                  </a:cubicBezTo>
                  <a:cubicBezTo>
                    <a:pt x="55" y="37"/>
                    <a:pt x="55" y="37"/>
                    <a:pt x="55" y="37"/>
                  </a:cubicBezTo>
                  <a:cubicBezTo>
                    <a:pt x="51" y="83"/>
                    <a:pt x="51" y="83"/>
                    <a:pt x="51" y="83"/>
                  </a:cubicBezTo>
                  <a:cubicBezTo>
                    <a:pt x="26" y="83"/>
                    <a:pt x="26" y="83"/>
                    <a:pt x="26" y="83"/>
                  </a:cubicBezTo>
                  <a:cubicBezTo>
                    <a:pt x="22" y="57"/>
                    <a:pt x="0" y="29"/>
                    <a:pt x="9" y="24"/>
                  </a:cubicBezTo>
                  <a:cubicBezTo>
                    <a:pt x="14" y="21"/>
                    <a:pt x="18" y="28"/>
                    <a:pt x="22" y="35"/>
                  </a:cubicBezTo>
                  <a:cubicBezTo>
                    <a:pt x="25" y="42"/>
                    <a:pt x="28" y="48"/>
                    <a:pt x="31" y="48"/>
                  </a:cubicBezTo>
                  <a:cubicBezTo>
                    <a:pt x="33" y="48"/>
                    <a:pt x="35" y="43"/>
                    <a:pt x="35" y="36"/>
                  </a:cubicBezTo>
                  <a:cubicBezTo>
                    <a:pt x="35" y="0"/>
                    <a:pt x="35" y="0"/>
                    <a:pt x="35" y="0"/>
                  </a:cubicBezTo>
                </a:path>
              </a:pathLst>
            </a:custGeom>
            <a:solidFill>
              <a:srgbClr val="FED9A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2" name="íṩľíḋê"/>
            <p:cNvSpPr/>
            <p:nvPr/>
          </p:nvSpPr>
          <p:spPr bwMode="auto">
            <a:xfrm>
              <a:off x="6483351" y="2135188"/>
              <a:ext cx="288925" cy="315913"/>
            </a:xfrm>
            <a:prstGeom prst="rect">
              <a:avLst/>
            </a:prstGeom>
            <a:solidFill>
              <a:srgbClr val="3939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3" name="isļídé"/>
            <p:cNvSpPr/>
            <p:nvPr/>
          </p:nvSpPr>
          <p:spPr bwMode="auto">
            <a:xfrm>
              <a:off x="6627814" y="2135188"/>
              <a:ext cx="144463" cy="315913"/>
            </a:xfrm>
            <a:prstGeom prst="rect">
              <a:avLst/>
            </a:prstGeom>
            <a:solidFill>
              <a:srgbClr val="4343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4" name="iśļïḑê"/>
            <p:cNvSpPr/>
            <p:nvPr/>
          </p:nvSpPr>
          <p:spPr bwMode="auto">
            <a:xfrm>
              <a:off x="6364289" y="1641476"/>
              <a:ext cx="76200" cy="77788"/>
            </a:xfrm>
            <a:custGeom>
              <a:avLst/>
              <a:gdLst>
                <a:gd name="T0" fmla="*/ 5 w 9"/>
                <a:gd name="T1" fmla="*/ 0 h 9"/>
                <a:gd name="T2" fmla="*/ 3 w 9"/>
                <a:gd name="T3" fmla="*/ 1 h 9"/>
                <a:gd name="T4" fmla="*/ 3 w 9"/>
                <a:gd name="T5" fmla="*/ 9 h 9"/>
                <a:gd name="T6" fmla="*/ 4 w 9"/>
                <a:gd name="T7" fmla="*/ 9 h 9"/>
                <a:gd name="T8" fmla="*/ 9 w 9"/>
                <a:gd name="T9" fmla="*/ 6 h 9"/>
                <a:gd name="T10" fmla="*/ 5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5" y="0"/>
                  </a:moveTo>
                  <a:cubicBezTo>
                    <a:pt x="4" y="0"/>
                    <a:pt x="4" y="0"/>
                    <a:pt x="3" y="1"/>
                  </a:cubicBezTo>
                  <a:cubicBezTo>
                    <a:pt x="0" y="2"/>
                    <a:pt x="2" y="7"/>
                    <a:pt x="3" y="9"/>
                  </a:cubicBezTo>
                  <a:cubicBezTo>
                    <a:pt x="4" y="9"/>
                    <a:pt x="4" y="9"/>
                    <a:pt x="4" y="9"/>
                  </a:cubicBezTo>
                  <a:cubicBezTo>
                    <a:pt x="6" y="9"/>
                    <a:pt x="8" y="8"/>
                    <a:pt x="9" y="6"/>
                  </a:cubicBezTo>
                  <a:cubicBezTo>
                    <a:pt x="9" y="4"/>
                    <a:pt x="7" y="0"/>
                    <a:pt x="5" y="0"/>
                  </a:cubicBezTo>
                </a:path>
              </a:pathLst>
            </a:custGeom>
            <a:solidFill>
              <a:srgbClr val="FEE6C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5" name="îṣ1iḍê"/>
            <p:cNvSpPr/>
            <p:nvPr/>
          </p:nvSpPr>
          <p:spPr bwMode="auto">
            <a:xfrm>
              <a:off x="5037139" y="1438276"/>
              <a:ext cx="466725" cy="706438"/>
            </a:xfrm>
            <a:custGeom>
              <a:avLst/>
              <a:gdLst>
                <a:gd name="T0" fmla="*/ 20 w 55"/>
                <a:gd name="T1" fmla="*/ 0 h 83"/>
                <a:gd name="T2" fmla="*/ 14 w 55"/>
                <a:gd name="T3" fmla="*/ 0 h 83"/>
                <a:gd name="T4" fmla="*/ 0 w 55"/>
                <a:gd name="T5" fmla="*/ 37 h 83"/>
                <a:gd name="T6" fmla="*/ 3 w 55"/>
                <a:gd name="T7" fmla="*/ 83 h 83"/>
                <a:gd name="T8" fmla="*/ 28 w 55"/>
                <a:gd name="T9" fmla="*/ 83 h 83"/>
                <a:gd name="T10" fmla="*/ 45 w 55"/>
                <a:gd name="T11" fmla="*/ 24 h 83"/>
                <a:gd name="T12" fmla="*/ 33 w 55"/>
                <a:gd name="T13" fmla="*/ 35 h 83"/>
                <a:gd name="T14" fmla="*/ 24 w 55"/>
                <a:gd name="T15" fmla="*/ 48 h 83"/>
                <a:gd name="T16" fmla="*/ 19 w 55"/>
                <a:gd name="T17" fmla="*/ 36 h 83"/>
                <a:gd name="T18" fmla="*/ 20 w 55"/>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83">
                  <a:moveTo>
                    <a:pt x="20" y="0"/>
                  </a:moveTo>
                  <a:cubicBezTo>
                    <a:pt x="14" y="0"/>
                    <a:pt x="14" y="0"/>
                    <a:pt x="14" y="0"/>
                  </a:cubicBezTo>
                  <a:cubicBezTo>
                    <a:pt x="0" y="37"/>
                    <a:pt x="0" y="37"/>
                    <a:pt x="0" y="37"/>
                  </a:cubicBezTo>
                  <a:cubicBezTo>
                    <a:pt x="3" y="83"/>
                    <a:pt x="3" y="83"/>
                    <a:pt x="3" y="83"/>
                  </a:cubicBezTo>
                  <a:cubicBezTo>
                    <a:pt x="28" y="83"/>
                    <a:pt x="28" y="83"/>
                    <a:pt x="28" y="83"/>
                  </a:cubicBezTo>
                  <a:cubicBezTo>
                    <a:pt x="33" y="57"/>
                    <a:pt x="55" y="29"/>
                    <a:pt x="45" y="24"/>
                  </a:cubicBezTo>
                  <a:cubicBezTo>
                    <a:pt x="40" y="21"/>
                    <a:pt x="36" y="28"/>
                    <a:pt x="33" y="35"/>
                  </a:cubicBezTo>
                  <a:cubicBezTo>
                    <a:pt x="30" y="42"/>
                    <a:pt x="27" y="48"/>
                    <a:pt x="24" y="48"/>
                  </a:cubicBezTo>
                  <a:cubicBezTo>
                    <a:pt x="21" y="48"/>
                    <a:pt x="20" y="43"/>
                    <a:pt x="19" y="36"/>
                  </a:cubicBezTo>
                  <a:cubicBezTo>
                    <a:pt x="20" y="0"/>
                    <a:pt x="20" y="0"/>
                    <a:pt x="20" y="0"/>
                  </a:cubicBezTo>
                </a:path>
              </a:pathLst>
            </a:custGeom>
            <a:solidFill>
              <a:srgbClr val="FED9A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6" name="íšľîďè"/>
            <p:cNvSpPr/>
            <p:nvPr/>
          </p:nvSpPr>
          <p:spPr bwMode="auto">
            <a:xfrm>
              <a:off x="5037139" y="2135188"/>
              <a:ext cx="279400" cy="315913"/>
            </a:xfrm>
            <a:prstGeom prst="rect">
              <a:avLst/>
            </a:prstGeom>
            <a:solidFill>
              <a:srgbClr val="3939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7" name="ï$1îḓé"/>
            <p:cNvSpPr/>
            <p:nvPr/>
          </p:nvSpPr>
          <p:spPr bwMode="auto">
            <a:xfrm>
              <a:off x="5037139" y="2135188"/>
              <a:ext cx="134938" cy="315913"/>
            </a:xfrm>
            <a:prstGeom prst="rect">
              <a:avLst/>
            </a:prstGeom>
            <a:solidFill>
              <a:srgbClr val="4343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8" name="ïŝlîďé"/>
            <p:cNvSpPr/>
            <p:nvPr/>
          </p:nvSpPr>
          <p:spPr bwMode="auto">
            <a:xfrm>
              <a:off x="5359401" y="1641476"/>
              <a:ext cx="76200" cy="77788"/>
            </a:xfrm>
            <a:custGeom>
              <a:avLst/>
              <a:gdLst>
                <a:gd name="T0" fmla="*/ 5 w 9"/>
                <a:gd name="T1" fmla="*/ 0 h 9"/>
                <a:gd name="T2" fmla="*/ 0 w 9"/>
                <a:gd name="T3" fmla="*/ 6 h 9"/>
                <a:gd name="T4" fmla="*/ 5 w 9"/>
                <a:gd name="T5" fmla="*/ 9 h 9"/>
                <a:gd name="T6" fmla="*/ 6 w 9"/>
                <a:gd name="T7" fmla="*/ 9 h 9"/>
                <a:gd name="T8" fmla="*/ 6 w 9"/>
                <a:gd name="T9" fmla="*/ 1 h 9"/>
                <a:gd name="T10" fmla="*/ 5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5" y="0"/>
                  </a:moveTo>
                  <a:cubicBezTo>
                    <a:pt x="3" y="0"/>
                    <a:pt x="1" y="4"/>
                    <a:pt x="0" y="6"/>
                  </a:cubicBezTo>
                  <a:cubicBezTo>
                    <a:pt x="1" y="8"/>
                    <a:pt x="3" y="9"/>
                    <a:pt x="5" y="9"/>
                  </a:cubicBezTo>
                  <a:cubicBezTo>
                    <a:pt x="6" y="9"/>
                    <a:pt x="6" y="9"/>
                    <a:pt x="6" y="9"/>
                  </a:cubicBezTo>
                  <a:cubicBezTo>
                    <a:pt x="8" y="7"/>
                    <a:pt x="9" y="2"/>
                    <a:pt x="6" y="1"/>
                  </a:cubicBezTo>
                  <a:cubicBezTo>
                    <a:pt x="6" y="0"/>
                    <a:pt x="5" y="0"/>
                    <a:pt x="5" y="0"/>
                  </a:cubicBezTo>
                </a:path>
              </a:pathLst>
            </a:custGeom>
            <a:solidFill>
              <a:srgbClr val="FEE6C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9" name="îšļîḑé"/>
            <p:cNvSpPr/>
            <p:nvPr/>
          </p:nvSpPr>
          <p:spPr bwMode="auto">
            <a:xfrm>
              <a:off x="5257801" y="3922713"/>
              <a:ext cx="1438275" cy="101600"/>
            </a:xfrm>
            <a:prstGeom prst="rect">
              <a:avLst/>
            </a:prstGeom>
            <a:solidFill>
              <a:srgbClr val="783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0" name="îSļïḑè"/>
            <p:cNvSpPr/>
            <p:nvPr/>
          </p:nvSpPr>
          <p:spPr bwMode="auto">
            <a:xfrm>
              <a:off x="5257801" y="3922713"/>
              <a:ext cx="1438275"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1" name="ï$1îdè"/>
            <p:cNvSpPr/>
            <p:nvPr/>
          </p:nvSpPr>
          <p:spPr bwMode="auto">
            <a:xfrm>
              <a:off x="5487989" y="3011488"/>
              <a:ext cx="212725" cy="911225"/>
            </a:xfrm>
            <a:prstGeom prst="rect">
              <a:avLst/>
            </a:prstGeom>
            <a:solidFill>
              <a:srgbClr val="0064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2" name="íṩliḑê"/>
            <p:cNvSpPr/>
            <p:nvPr/>
          </p:nvSpPr>
          <p:spPr bwMode="auto">
            <a:xfrm>
              <a:off x="5487989" y="3011488"/>
              <a:ext cx="2127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3" name="îṣľiďê"/>
            <p:cNvSpPr/>
            <p:nvPr/>
          </p:nvSpPr>
          <p:spPr bwMode="auto">
            <a:xfrm>
              <a:off x="5487989" y="3046413"/>
              <a:ext cx="212725" cy="33338"/>
            </a:xfrm>
            <a:prstGeom prst="rect">
              <a:avLst/>
            </a:prstGeom>
            <a:solidFill>
              <a:srgbClr val="0078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4" name="îsḷíḑé"/>
            <p:cNvSpPr/>
            <p:nvPr/>
          </p:nvSpPr>
          <p:spPr bwMode="auto">
            <a:xfrm>
              <a:off x="5487989" y="3046413"/>
              <a:ext cx="212725"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5" name="íšlîdê"/>
            <p:cNvSpPr/>
            <p:nvPr/>
          </p:nvSpPr>
          <p:spPr bwMode="auto">
            <a:xfrm>
              <a:off x="5487989" y="3844926"/>
              <a:ext cx="212725" cy="34925"/>
            </a:xfrm>
            <a:prstGeom prst="rect">
              <a:avLst/>
            </a:prstGeom>
            <a:solidFill>
              <a:srgbClr val="0078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6" name="ïSḷïḓé"/>
            <p:cNvSpPr/>
            <p:nvPr/>
          </p:nvSpPr>
          <p:spPr bwMode="auto">
            <a:xfrm>
              <a:off x="5487989" y="3844926"/>
              <a:ext cx="212725"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7" name="îṡḷïdè"/>
            <p:cNvSpPr/>
            <p:nvPr/>
          </p:nvSpPr>
          <p:spPr bwMode="auto">
            <a:xfrm>
              <a:off x="5597526" y="3011488"/>
              <a:ext cx="103188" cy="911225"/>
            </a:xfrm>
            <a:custGeom>
              <a:avLst/>
              <a:gdLst>
                <a:gd name="T0" fmla="*/ 65 w 65"/>
                <a:gd name="T1" fmla="*/ 547 h 574"/>
                <a:gd name="T2" fmla="*/ 0 w 65"/>
                <a:gd name="T3" fmla="*/ 547 h 574"/>
                <a:gd name="T4" fmla="*/ 0 w 65"/>
                <a:gd name="T5" fmla="*/ 574 h 574"/>
                <a:gd name="T6" fmla="*/ 65 w 65"/>
                <a:gd name="T7" fmla="*/ 574 h 574"/>
                <a:gd name="T8" fmla="*/ 65 w 65"/>
                <a:gd name="T9" fmla="*/ 547 h 574"/>
                <a:gd name="T10" fmla="*/ 65 w 65"/>
                <a:gd name="T11" fmla="*/ 43 h 574"/>
                <a:gd name="T12" fmla="*/ 0 w 65"/>
                <a:gd name="T13" fmla="*/ 43 h 574"/>
                <a:gd name="T14" fmla="*/ 0 w 65"/>
                <a:gd name="T15" fmla="*/ 525 h 574"/>
                <a:gd name="T16" fmla="*/ 65 w 65"/>
                <a:gd name="T17" fmla="*/ 525 h 574"/>
                <a:gd name="T18" fmla="*/ 65 w 65"/>
                <a:gd name="T19" fmla="*/ 43 h 574"/>
                <a:gd name="T20" fmla="*/ 65 w 65"/>
                <a:gd name="T21" fmla="*/ 0 h 574"/>
                <a:gd name="T22" fmla="*/ 0 w 65"/>
                <a:gd name="T23" fmla="*/ 0 h 574"/>
                <a:gd name="T24" fmla="*/ 0 w 65"/>
                <a:gd name="T25" fmla="*/ 22 h 574"/>
                <a:gd name="T26" fmla="*/ 65 w 65"/>
                <a:gd name="T27" fmla="*/ 22 h 574"/>
                <a:gd name="T28" fmla="*/ 65 w 65"/>
                <a:gd name="T29"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574">
                  <a:moveTo>
                    <a:pt x="65" y="547"/>
                  </a:moveTo>
                  <a:lnTo>
                    <a:pt x="0" y="547"/>
                  </a:lnTo>
                  <a:lnTo>
                    <a:pt x="0" y="574"/>
                  </a:lnTo>
                  <a:lnTo>
                    <a:pt x="65" y="574"/>
                  </a:lnTo>
                  <a:lnTo>
                    <a:pt x="65" y="547"/>
                  </a:lnTo>
                  <a:close/>
                  <a:moveTo>
                    <a:pt x="65" y="43"/>
                  </a:moveTo>
                  <a:lnTo>
                    <a:pt x="0" y="43"/>
                  </a:lnTo>
                  <a:lnTo>
                    <a:pt x="0" y="525"/>
                  </a:lnTo>
                  <a:lnTo>
                    <a:pt x="65" y="525"/>
                  </a:lnTo>
                  <a:lnTo>
                    <a:pt x="65" y="43"/>
                  </a:lnTo>
                  <a:close/>
                  <a:moveTo>
                    <a:pt x="65" y="0"/>
                  </a:moveTo>
                  <a:lnTo>
                    <a:pt x="0" y="0"/>
                  </a:lnTo>
                  <a:lnTo>
                    <a:pt x="0" y="22"/>
                  </a:lnTo>
                  <a:lnTo>
                    <a:pt x="65" y="22"/>
                  </a:lnTo>
                  <a:lnTo>
                    <a:pt x="65" y="0"/>
                  </a:lnTo>
                  <a:close/>
                </a:path>
              </a:pathLst>
            </a:custGeom>
            <a:solidFill>
              <a:srgbClr val="0070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8" name="íṡlîdê"/>
            <p:cNvSpPr/>
            <p:nvPr/>
          </p:nvSpPr>
          <p:spPr bwMode="auto">
            <a:xfrm>
              <a:off x="5597526" y="3011488"/>
              <a:ext cx="103188" cy="911225"/>
            </a:xfrm>
            <a:custGeom>
              <a:avLst/>
              <a:gdLst>
                <a:gd name="T0" fmla="*/ 65 w 65"/>
                <a:gd name="T1" fmla="*/ 547 h 574"/>
                <a:gd name="T2" fmla="*/ 0 w 65"/>
                <a:gd name="T3" fmla="*/ 547 h 574"/>
                <a:gd name="T4" fmla="*/ 0 w 65"/>
                <a:gd name="T5" fmla="*/ 574 h 574"/>
                <a:gd name="T6" fmla="*/ 65 w 65"/>
                <a:gd name="T7" fmla="*/ 574 h 574"/>
                <a:gd name="T8" fmla="*/ 65 w 65"/>
                <a:gd name="T9" fmla="*/ 547 h 574"/>
                <a:gd name="T10" fmla="*/ 65 w 65"/>
                <a:gd name="T11" fmla="*/ 43 h 574"/>
                <a:gd name="T12" fmla="*/ 0 w 65"/>
                <a:gd name="T13" fmla="*/ 43 h 574"/>
                <a:gd name="T14" fmla="*/ 0 w 65"/>
                <a:gd name="T15" fmla="*/ 525 h 574"/>
                <a:gd name="T16" fmla="*/ 65 w 65"/>
                <a:gd name="T17" fmla="*/ 525 h 574"/>
                <a:gd name="T18" fmla="*/ 65 w 65"/>
                <a:gd name="T19" fmla="*/ 43 h 574"/>
                <a:gd name="T20" fmla="*/ 65 w 65"/>
                <a:gd name="T21" fmla="*/ 0 h 574"/>
                <a:gd name="T22" fmla="*/ 0 w 65"/>
                <a:gd name="T23" fmla="*/ 0 h 574"/>
                <a:gd name="T24" fmla="*/ 0 w 65"/>
                <a:gd name="T25" fmla="*/ 22 h 574"/>
                <a:gd name="T26" fmla="*/ 65 w 65"/>
                <a:gd name="T27" fmla="*/ 22 h 574"/>
                <a:gd name="T28" fmla="*/ 65 w 65"/>
                <a:gd name="T29"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574">
                  <a:moveTo>
                    <a:pt x="65" y="547"/>
                  </a:moveTo>
                  <a:lnTo>
                    <a:pt x="0" y="547"/>
                  </a:lnTo>
                  <a:lnTo>
                    <a:pt x="0" y="574"/>
                  </a:lnTo>
                  <a:lnTo>
                    <a:pt x="65" y="574"/>
                  </a:lnTo>
                  <a:lnTo>
                    <a:pt x="65" y="547"/>
                  </a:lnTo>
                  <a:moveTo>
                    <a:pt x="65" y="43"/>
                  </a:moveTo>
                  <a:lnTo>
                    <a:pt x="0" y="43"/>
                  </a:lnTo>
                  <a:lnTo>
                    <a:pt x="0" y="525"/>
                  </a:lnTo>
                  <a:lnTo>
                    <a:pt x="65" y="525"/>
                  </a:lnTo>
                  <a:lnTo>
                    <a:pt x="65" y="43"/>
                  </a:lnTo>
                  <a:moveTo>
                    <a:pt x="65" y="0"/>
                  </a:moveTo>
                  <a:lnTo>
                    <a:pt x="0" y="0"/>
                  </a:lnTo>
                  <a:lnTo>
                    <a:pt x="0" y="22"/>
                  </a:lnTo>
                  <a:lnTo>
                    <a:pt x="65" y="22"/>
                  </a:lnTo>
                  <a:lnTo>
                    <a:pt x="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9" name="iṣlîdè"/>
            <p:cNvSpPr/>
            <p:nvPr/>
          </p:nvSpPr>
          <p:spPr bwMode="auto">
            <a:xfrm>
              <a:off x="5597526" y="3046413"/>
              <a:ext cx="103188" cy="33338"/>
            </a:xfrm>
            <a:custGeom>
              <a:avLst/>
              <a:gdLst>
                <a:gd name="T0" fmla="*/ 65 w 65"/>
                <a:gd name="T1" fmla="*/ 0 h 21"/>
                <a:gd name="T2" fmla="*/ 65 w 65"/>
                <a:gd name="T3" fmla="*/ 0 h 21"/>
                <a:gd name="T4" fmla="*/ 0 w 65"/>
                <a:gd name="T5" fmla="*/ 0 h 21"/>
                <a:gd name="T6" fmla="*/ 0 w 65"/>
                <a:gd name="T7" fmla="*/ 21 h 21"/>
                <a:gd name="T8" fmla="*/ 65 w 65"/>
                <a:gd name="T9" fmla="*/ 21 h 21"/>
                <a:gd name="T10" fmla="*/ 65 w 65"/>
                <a:gd name="T11" fmla="*/ 0 h 21"/>
              </a:gdLst>
              <a:ahLst/>
              <a:cxnLst>
                <a:cxn ang="0">
                  <a:pos x="T0" y="T1"/>
                </a:cxn>
                <a:cxn ang="0">
                  <a:pos x="T2" y="T3"/>
                </a:cxn>
                <a:cxn ang="0">
                  <a:pos x="T4" y="T5"/>
                </a:cxn>
                <a:cxn ang="0">
                  <a:pos x="T6" y="T7"/>
                </a:cxn>
                <a:cxn ang="0">
                  <a:pos x="T8" y="T9"/>
                </a:cxn>
                <a:cxn ang="0">
                  <a:pos x="T10" y="T11"/>
                </a:cxn>
              </a:cxnLst>
              <a:rect l="0" t="0" r="r" b="b"/>
              <a:pathLst>
                <a:path w="65" h="21">
                  <a:moveTo>
                    <a:pt x="65" y="0"/>
                  </a:moveTo>
                  <a:lnTo>
                    <a:pt x="65" y="0"/>
                  </a:lnTo>
                  <a:lnTo>
                    <a:pt x="0" y="0"/>
                  </a:lnTo>
                  <a:lnTo>
                    <a:pt x="0" y="21"/>
                  </a:lnTo>
                  <a:lnTo>
                    <a:pt x="65" y="21"/>
                  </a:lnTo>
                  <a:lnTo>
                    <a:pt x="65" y="0"/>
                  </a:lnTo>
                  <a:close/>
                </a:path>
              </a:pathLst>
            </a:custGeom>
            <a:solidFill>
              <a:srgbClr val="0083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0" name="îśḷîḋe"/>
            <p:cNvSpPr/>
            <p:nvPr/>
          </p:nvSpPr>
          <p:spPr bwMode="auto">
            <a:xfrm>
              <a:off x="5597526" y="3046413"/>
              <a:ext cx="103188" cy="33338"/>
            </a:xfrm>
            <a:custGeom>
              <a:avLst/>
              <a:gdLst>
                <a:gd name="T0" fmla="*/ 65 w 65"/>
                <a:gd name="T1" fmla="*/ 0 h 21"/>
                <a:gd name="T2" fmla="*/ 65 w 65"/>
                <a:gd name="T3" fmla="*/ 0 h 21"/>
                <a:gd name="T4" fmla="*/ 0 w 65"/>
                <a:gd name="T5" fmla="*/ 0 h 21"/>
                <a:gd name="T6" fmla="*/ 0 w 65"/>
                <a:gd name="T7" fmla="*/ 21 h 21"/>
                <a:gd name="T8" fmla="*/ 65 w 65"/>
                <a:gd name="T9" fmla="*/ 21 h 21"/>
                <a:gd name="T10" fmla="*/ 65 w 65"/>
                <a:gd name="T11" fmla="*/ 0 h 21"/>
              </a:gdLst>
              <a:ahLst/>
              <a:cxnLst>
                <a:cxn ang="0">
                  <a:pos x="T0" y="T1"/>
                </a:cxn>
                <a:cxn ang="0">
                  <a:pos x="T2" y="T3"/>
                </a:cxn>
                <a:cxn ang="0">
                  <a:pos x="T4" y="T5"/>
                </a:cxn>
                <a:cxn ang="0">
                  <a:pos x="T6" y="T7"/>
                </a:cxn>
                <a:cxn ang="0">
                  <a:pos x="T8" y="T9"/>
                </a:cxn>
                <a:cxn ang="0">
                  <a:pos x="T10" y="T11"/>
                </a:cxn>
              </a:cxnLst>
              <a:rect l="0" t="0" r="r" b="b"/>
              <a:pathLst>
                <a:path w="65" h="21">
                  <a:moveTo>
                    <a:pt x="65" y="0"/>
                  </a:moveTo>
                  <a:lnTo>
                    <a:pt x="65" y="0"/>
                  </a:lnTo>
                  <a:lnTo>
                    <a:pt x="0" y="0"/>
                  </a:lnTo>
                  <a:lnTo>
                    <a:pt x="0" y="21"/>
                  </a:lnTo>
                  <a:lnTo>
                    <a:pt x="65" y="21"/>
                  </a:lnTo>
                  <a:lnTo>
                    <a:pt x="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1" name="ïṣľíḋé"/>
            <p:cNvSpPr/>
            <p:nvPr/>
          </p:nvSpPr>
          <p:spPr bwMode="auto">
            <a:xfrm>
              <a:off x="5597526" y="3844926"/>
              <a:ext cx="103188" cy="34925"/>
            </a:xfrm>
            <a:custGeom>
              <a:avLst/>
              <a:gdLst>
                <a:gd name="T0" fmla="*/ 65 w 65"/>
                <a:gd name="T1" fmla="*/ 0 h 22"/>
                <a:gd name="T2" fmla="*/ 65 w 65"/>
                <a:gd name="T3" fmla="*/ 0 h 22"/>
                <a:gd name="T4" fmla="*/ 0 w 65"/>
                <a:gd name="T5" fmla="*/ 0 h 22"/>
                <a:gd name="T6" fmla="*/ 0 w 65"/>
                <a:gd name="T7" fmla="*/ 22 h 22"/>
                <a:gd name="T8" fmla="*/ 65 w 65"/>
                <a:gd name="T9" fmla="*/ 22 h 22"/>
                <a:gd name="T10" fmla="*/ 65 w 65"/>
                <a:gd name="T11" fmla="*/ 0 h 22"/>
              </a:gdLst>
              <a:ahLst/>
              <a:cxnLst>
                <a:cxn ang="0">
                  <a:pos x="T0" y="T1"/>
                </a:cxn>
                <a:cxn ang="0">
                  <a:pos x="T2" y="T3"/>
                </a:cxn>
                <a:cxn ang="0">
                  <a:pos x="T4" y="T5"/>
                </a:cxn>
                <a:cxn ang="0">
                  <a:pos x="T6" y="T7"/>
                </a:cxn>
                <a:cxn ang="0">
                  <a:pos x="T8" y="T9"/>
                </a:cxn>
                <a:cxn ang="0">
                  <a:pos x="T10" y="T11"/>
                </a:cxn>
              </a:cxnLst>
              <a:rect l="0" t="0" r="r" b="b"/>
              <a:pathLst>
                <a:path w="65" h="22">
                  <a:moveTo>
                    <a:pt x="65" y="0"/>
                  </a:moveTo>
                  <a:lnTo>
                    <a:pt x="65" y="0"/>
                  </a:lnTo>
                  <a:lnTo>
                    <a:pt x="0" y="0"/>
                  </a:lnTo>
                  <a:lnTo>
                    <a:pt x="0" y="22"/>
                  </a:lnTo>
                  <a:lnTo>
                    <a:pt x="65" y="22"/>
                  </a:lnTo>
                  <a:lnTo>
                    <a:pt x="65" y="0"/>
                  </a:lnTo>
                  <a:close/>
                </a:path>
              </a:pathLst>
            </a:custGeom>
            <a:solidFill>
              <a:srgbClr val="0083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2" name="iŝḻïḍé"/>
            <p:cNvSpPr/>
            <p:nvPr/>
          </p:nvSpPr>
          <p:spPr bwMode="auto">
            <a:xfrm>
              <a:off x="5597526" y="3844926"/>
              <a:ext cx="103188" cy="34925"/>
            </a:xfrm>
            <a:custGeom>
              <a:avLst/>
              <a:gdLst>
                <a:gd name="T0" fmla="*/ 65 w 65"/>
                <a:gd name="T1" fmla="*/ 0 h 22"/>
                <a:gd name="T2" fmla="*/ 65 w 65"/>
                <a:gd name="T3" fmla="*/ 0 h 22"/>
                <a:gd name="T4" fmla="*/ 0 w 65"/>
                <a:gd name="T5" fmla="*/ 0 h 22"/>
                <a:gd name="T6" fmla="*/ 0 w 65"/>
                <a:gd name="T7" fmla="*/ 22 h 22"/>
                <a:gd name="T8" fmla="*/ 65 w 65"/>
                <a:gd name="T9" fmla="*/ 22 h 22"/>
                <a:gd name="T10" fmla="*/ 65 w 65"/>
                <a:gd name="T11" fmla="*/ 0 h 22"/>
              </a:gdLst>
              <a:ahLst/>
              <a:cxnLst>
                <a:cxn ang="0">
                  <a:pos x="T0" y="T1"/>
                </a:cxn>
                <a:cxn ang="0">
                  <a:pos x="T2" y="T3"/>
                </a:cxn>
                <a:cxn ang="0">
                  <a:pos x="T4" y="T5"/>
                </a:cxn>
                <a:cxn ang="0">
                  <a:pos x="T6" y="T7"/>
                </a:cxn>
                <a:cxn ang="0">
                  <a:pos x="T8" y="T9"/>
                </a:cxn>
                <a:cxn ang="0">
                  <a:pos x="T10" y="T11"/>
                </a:cxn>
              </a:cxnLst>
              <a:rect l="0" t="0" r="r" b="b"/>
              <a:pathLst>
                <a:path w="65" h="22">
                  <a:moveTo>
                    <a:pt x="65" y="0"/>
                  </a:moveTo>
                  <a:lnTo>
                    <a:pt x="65" y="0"/>
                  </a:lnTo>
                  <a:lnTo>
                    <a:pt x="0" y="0"/>
                  </a:lnTo>
                  <a:lnTo>
                    <a:pt x="0" y="22"/>
                  </a:lnTo>
                  <a:lnTo>
                    <a:pt x="65" y="22"/>
                  </a:lnTo>
                  <a:lnTo>
                    <a:pt x="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3" name="iš1íde"/>
            <p:cNvSpPr/>
            <p:nvPr/>
          </p:nvSpPr>
          <p:spPr bwMode="auto">
            <a:xfrm>
              <a:off x="5716589" y="3071813"/>
              <a:ext cx="171450" cy="850900"/>
            </a:xfrm>
            <a:prstGeom prst="rect">
              <a:avLst/>
            </a:prstGeom>
            <a:solidFill>
              <a:srgbClr val="008CA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4" name="iṣḻíḑè"/>
            <p:cNvSpPr/>
            <p:nvPr/>
          </p:nvSpPr>
          <p:spPr bwMode="auto">
            <a:xfrm>
              <a:off x="5716589" y="3071813"/>
              <a:ext cx="17145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5" name="ïśḻíḋè"/>
            <p:cNvSpPr/>
            <p:nvPr/>
          </p:nvSpPr>
          <p:spPr bwMode="auto">
            <a:xfrm>
              <a:off x="5802314" y="3071813"/>
              <a:ext cx="85725" cy="850900"/>
            </a:xfrm>
            <a:custGeom>
              <a:avLst/>
              <a:gdLst>
                <a:gd name="T0" fmla="*/ 54 w 54"/>
                <a:gd name="T1" fmla="*/ 0 h 536"/>
                <a:gd name="T2" fmla="*/ 0 w 54"/>
                <a:gd name="T3" fmla="*/ 0 h 536"/>
                <a:gd name="T4" fmla="*/ 0 w 54"/>
                <a:gd name="T5" fmla="*/ 75 h 536"/>
                <a:gd name="T6" fmla="*/ 21 w 54"/>
                <a:gd name="T7" fmla="*/ 75 h 536"/>
                <a:gd name="T8" fmla="*/ 21 w 54"/>
                <a:gd name="T9" fmla="*/ 321 h 536"/>
                <a:gd name="T10" fmla="*/ 0 w 54"/>
                <a:gd name="T11" fmla="*/ 321 h 536"/>
                <a:gd name="T12" fmla="*/ 0 w 54"/>
                <a:gd name="T13" fmla="*/ 536 h 536"/>
                <a:gd name="T14" fmla="*/ 54 w 54"/>
                <a:gd name="T15" fmla="*/ 536 h 536"/>
                <a:gd name="T16" fmla="*/ 54 w 54"/>
                <a:gd name="T17"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36">
                  <a:moveTo>
                    <a:pt x="54" y="0"/>
                  </a:moveTo>
                  <a:lnTo>
                    <a:pt x="0" y="0"/>
                  </a:lnTo>
                  <a:lnTo>
                    <a:pt x="0" y="75"/>
                  </a:lnTo>
                  <a:lnTo>
                    <a:pt x="21" y="75"/>
                  </a:lnTo>
                  <a:lnTo>
                    <a:pt x="21" y="321"/>
                  </a:lnTo>
                  <a:lnTo>
                    <a:pt x="0" y="321"/>
                  </a:lnTo>
                  <a:lnTo>
                    <a:pt x="0" y="536"/>
                  </a:lnTo>
                  <a:lnTo>
                    <a:pt x="54" y="536"/>
                  </a:lnTo>
                  <a:lnTo>
                    <a:pt x="54" y="0"/>
                  </a:lnTo>
                  <a:close/>
                </a:path>
              </a:pathLst>
            </a:custGeom>
            <a:solidFill>
              <a:srgbClr val="0099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6" name="ïS1îďé"/>
            <p:cNvSpPr/>
            <p:nvPr/>
          </p:nvSpPr>
          <p:spPr bwMode="auto">
            <a:xfrm>
              <a:off x="5802314" y="3071813"/>
              <a:ext cx="85725" cy="850900"/>
            </a:xfrm>
            <a:custGeom>
              <a:avLst/>
              <a:gdLst>
                <a:gd name="T0" fmla="*/ 54 w 54"/>
                <a:gd name="T1" fmla="*/ 0 h 536"/>
                <a:gd name="T2" fmla="*/ 0 w 54"/>
                <a:gd name="T3" fmla="*/ 0 h 536"/>
                <a:gd name="T4" fmla="*/ 0 w 54"/>
                <a:gd name="T5" fmla="*/ 75 h 536"/>
                <a:gd name="T6" fmla="*/ 21 w 54"/>
                <a:gd name="T7" fmla="*/ 75 h 536"/>
                <a:gd name="T8" fmla="*/ 21 w 54"/>
                <a:gd name="T9" fmla="*/ 321 h 536"/>
                <a:gd name="T10" fmla="*/ 0 w 54"/>
                <a:gd name="T11" fmla="*/ 321 h 536"/>
                <a:gd name="T12" fmla="*/ 0 w 54"/>
                <a:gd name="T13" fmla="*/ 536 h 536"/>
                <a:gd name="T14" fmla="*/ 54 w 54"/>
                <a:gd name="T15" fmla="*/ 536 h 536"/>
                <a:gd name="T16" fmla="*/ 54 w 54"/>
                <a:gd name="T17"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36">
                  <a:moveTo>
                    <a:pt x="54" y="0"/>
                  </a:moveTo>
                  <a:lnTo>
                    <a:pt x="0" y="0"/>
                  </a:lnTo>
                  <a:lnTo>
                    <a:pt x="0" y="75"/>
                  </a:lnTo>
                  <a:lnTo>
                    <a:pt x="21" y="75"/>
                  </a:lnTo>
                  <a:lnTo>
                    <a:pt x="21" y="321"/>
                  </a:lnTo>
                  <a:lnTo>
                    <a:pt x="0" y="321"/>
                  </a:lnTo>
                  <a:lnTo>
                    <a:pt x="0" y="536"/>
                  </a:lnTo>
                  <a:lnTo>
                    <a:pt x="54" y="536"/>
                  </a:lnTo>
                  <a:lnTo>
                    <a:pt x="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7" name="islïḑè"/>
            <p:cNvSpPr/>
            <p:nvPr/>
          </p:nvSpPr>
          <p:spPr bwMode="auto">
            <a:xfrm>
              <a:off x="5759451" y="3190876"/>
              <a:ext cx="42863" cy="390525"/>
            </a:xfrm>
            <a:prstGeom prst="rect">
              <a:avLst/>
            </a:prstGeom>
            <a:solidFill>
              <a:srgbClr val="0099A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8" name="i$1îḍè"/>
            <p:cNvSpPr/>
            <p:nvPr/>
          </p:nvSpPr>
          <p:spPr bwMode="auto">
            <a:xfrm>
              <a:off x="5759451" y="3190876"/>
              <a:ext cx="428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9" name="íślîḋé"/>
            <p:cNvSpPr/>
            <p:nvPr/>
          </p:nvSpPr>
          <p:spPr bwMode="auto">
            <a:xfrm>
              <a:off x="5802314" y="3190876"/>
              <a:ext cx="33338" cy="390525"/>
            </a:xfrm>
            <a:prstGeom prst="rect">
              <a:avLst/>
            </a:prstGeom>
            <a:solidFill>
              <a:srgbClr val="00A4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0" name="iŝ1ïḑê"/>
            <p:cNvSpPr/>
            <p:nvPr/>
          </p:nvSpPr>
          <p:spPr bwMode="auto">
            <a:xfrm>
              <a:off x="5802314" y="3190876"/>
              <a:ext cx="3333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1" name="îṧļídè"/>
            <p:cNvSpPr/>
            <p:nvPr/>
          </p:nvSpPr>
          <p:spPr bwMode="auto">
            <a:xfrm>
              <a:off x="5716589" y="3692526"/>
              <a:ext cx="171450" cy="119063"/>
            </a:xfrm>
            <a:prstGeom prst="rect">
              <a:avLst/>
            </a:prstGeom>
            <a:solidFill>
              <a:srgbClr val="0064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2" name="íṣḻîḋe"/>
            <p:cNvSpPr/>
            <p:nvPr/>
          </p:nvSpPr>
          <p:spPr bwMode="auto">
            <a:xfrm>
              <a:off x="5308601" y="3216276"/>
              <a:ext cx="169863" cy="706438"/>
            </a:xfrm>
            <a:prstGeom prst="rect">
              <a:avLst/>
            </a:prstGeom>
            <a:solidFill>
              <a:srgbClr val="F0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3" name="ïṩ1îḋè"/>
            <p:cNvSpPr/>
            <p:nvPr/>
          </p:nvSpPr>
          <p:spPr bwMode="auto">
            <a:xfrm>
              <a:off x="5308601" y="3216276"/>
              <a:ext cx="169863"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4" name="ísḻîdê"/>
            <p:cNvSpPr/>
            <p:nvPr/>
          </p:nvSpPr>
          <p:spPr bwMode="auto">
            <a:xfrm>
              <a:off x="5308601" y="3275013"/>
              <a:ext cx="169863" cy="52388"/>
            </a:xfrm>
            <a:prstGeom prst="rect">
              <a:avLst/>
            </a:prstGeom>
            <a:solidFill>
              <a:srgbClr val="FF9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5" name="í$ḷíḋe"/>
            <p:cNvSpPr/>
            <p:nvPr/>
          </p:nvSpPr>
          <p:spPr bwMode="auto">
            <a:xfrm>
              <a:off x="5308601" y="3275013"/>
              <a:ext cx="169863"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6" name="ísļídé"/>
            <p:cNvSpPr/>
            <p:nvPr/>
          </p:nvSpPr>
          <p:spPr bwMode="auto">
            <a:xfrm>
              <a:off x="5308601" y="3368676"/>
              <a:ext cx="169863" cy="50800"/>
            </a:xfrm>
            <a:prstGeom prst="rect">
              <a:avLst/>
            </a:prstGeom>
            <a:solidFill>
              <a:srgbClr val="FF9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7" name="îṧ1îdê"/>
            <p:cNvSpPr/>
            <p:nvPr/>
          </p:nvSpPr>
          <p:spPr bwMode="auto">
            <a:xfrm>
              <a:off x="5308601" y="3368676"/>
              <a:ext cx="169863"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8" name="íš1iḓê"/>
            <p:cNvSpPr/>
            <p:nvPr/>
          </p:nvSpPr>
          <p:spPr bwMode="auto">
            <a:xfrm>
              <a:off x="5359401" y="3540126"/>
              <a:ext cx="60325" cy="279400"/>
            </a:xfrm>
            <a:prstGeom prst="rect">
              <a:avLst/>
            </a:prstGeom>
            <a:solidFill>
              <a:srgbClr val="FF9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9" name="îŝļïḑè"/>
            <p:cNvSpPr/>
            <p:nvPr/>
          </p:nvSpPr>
          <p:spPr bwMode="auto">
            <a:xfrm>
              <a:off x="5359401" y="3540126"/>
              <a:ext cx="603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0" name="iSḷîdê"/>
            <p:cNvSpPr/>
            <p:nvPr/>
          </p:nvSpPr>
          <p:spPr bwMode="auto">
            <a:xfrm>
              <a:off x="5394326" y="3216276"/>
              <a:ext cx="84138" cy="706438"/>
            </a:xfrm>
            <a:custGeom>
              <a:avLst/>
              <a:gdLst>
                <a:gd name="T0" fmla="*/ 53 w 53"/>
                <a:gd name="T1" fmla="*/ 128 h 445"/>
                <a:gd name="T2" fmla="*/ 0 w 53"/>
                <a:gd name="T3" fmla="*/ 128 h 445"/>
                <a:gd name="T4" fmla="*/ 0 w 53"/>
                <a:gd name="T5" fmla="*/ 204 h 445"/>
                <a:gd name="T6" fmla="*/ 16 w 53"/>
                <a:gd name="T7" fmla="*/ 204 h 445"/>
                <a:gd name="T8" fmla="*/ 16 w 53"/>
                <a:gd name="T9" fmla="*/ 380 h 445"/>
                <a:gd name="T10" fmla="*/ 0 w 53"/>
                <a:gd name="T11" fmla="*/ 380 h 445"/>
                <a:gd name="T12" fmla="*/ 0 w 53"/>
                <a:gd name="T13" fmla="*/ 445 h 445"/>
                <a:gd name="T14" fmla="*/ 53 w 53"/>
                <a:gd name="T15" fmla="*/ 445 h 445"/>
                <a:gd name="T16" fmla="*/ 53 w 53"/>
                <a:gd name="T17" fmla="*/ 128 h 445"/>
                <a:gd name="T18" fmla="*/ 53 w 53"/>
                <a:gd name="T19" fmla="*/ 70 h 445"/>
                <a:gd name="T20" fmla="*/ 0 w 53"/>
                <a:gd name="T21" fmla="*/ 70 h 445"/>
                <a:gd name="T22" fmla="*/ 0 w 53"/>
                <a:gd name="T23" fmla="*/ 96 h 445"/>
                <a:gd name="T24" fmla="*/ 53 w 53"/>
                <a:gd name="T25" fmla="*/ 96 h 445"/>
                <a:gd name="T26" fmla="*/ 53 w 53"/>
                <a:gd name="T27" fmla="*/ 70 h 445"/>
                <a:gd name="T28" fmla="*/ 53 w 53"/>
                <a:gd name="T29" fmla="*/ 0 h 445"/>
                <a:gd name="T30" fmla="*/ 0 w 53"/>
                <a:gd name="T31" fmla="*/ 0 h 445"/>
                <a:gd name="T32" fmla="*/ 0 w 53"/>
                <a:gd name="T33" fmla="*/ 37 h 445"/>
                <a:gd name="T34" fmla="*/ 53 w 53"/>
                <a:gd name="T35" fmla="*/ 37 h 445"/>
                <a:gd name="T36" fmla="*/ 53 w 53"/>
                <a:gd name="T37"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445">
                  <a:moveTo>
                    <a:pt x="53" y="128"/>
                  </a:moveTo>
                  <a:lnTo>
                    <a:pt x="0" y="128"/>
                  </a:lnTo>
                  <a:lnTo>
                    <a:pt x="0" y="204"/>
                  </a:lnTo>
                  <a:lnTo>
                    <a:pt x="16" y="204"/>
                  </a:lnTo>
                  <a:lnTo>
                    <a:pt x="16" y="380"/>
                  </a:lnTo>
                  <a:lnTo>
                    <a:pt x="0" y="380"/>
                  </a:lnTo>
                  <a:lnTo>
                    <a:pt x="0" y="445"/>
                  </a:lnTo>
                  <a:lnTo>
                    <a:pt x="53" y="445"/>
                  </a:lnTo>
                  <a:lnTo>
                    <a:pt x="53" y="128"/>
                  </a:lnTo>
                  <a:close/>
                  <a:moveTo>
                    <a:pt x="53" y="70"/>
                  </a:moveTo>
                  <a:lnTo>
                    <a:pt x="0" y="70"/>
                  </a:lnTo>
                  <a:lnTo>
                    <a:pt x="0" y="96"/>
                  </a:lnTo>
                  <a:lnTo>
                    <a:pt x="53" y="96"/>
                  </a:lnTo>
                  <a:lnTo>
                    <a:pt x="53" y="70"/>
                  </a:lnTo>
                  <a:close/>
                  <a:moveTo>
                    <a:pt x="53" y="0"/>
                  </a:moveTo>
                  <a:lnTo>
                    <a:pt x="0" y="0"/>
                  </a:lnTo>
                  <a:lnTo>
                    <a:pt x="0" y="37"/>
                  </a:lnTo>
                  <a:lnTo>
                    <a:pt x="53" y="37"/>
                  </a:lnTo>
                  <a:lnTo>
                    <a:pt x="53" y="0"/>
                  </a:lnTo>
                  <a:close/>
                </a:path>
              </a:pathLst>
            </a:custGeom>
            <a:solidFill>
              <a:srgbClr val="F461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1" name="îsľïde"/>
            <p:cNvSpPr/>
            <p:nvPr/>
          </p:nvSpPr>
          <p:spPr bwMode="auto">
            <a:xfrm>
              <a:off x="5394326" y="3216276"/>
              <a:ext cx="84138" cy="706438"/>
            </a:xfrm>
            <a:custGeom>
              <a:avLst/>
              <a:gdLst>
                <a:gd name="T0" fmla="*/ 53 w 53"/>
                <a:gd name="T1" fmla="*/ 128 h 445"/>
                <a:gd name="T2" fmla="*/ 0 w 53"/>
                <a:gd name="T3" fmla="*/ 128 h 445"/>
                <a:gd name="T4" fmla="*/ 0 w 53"/>
                <a:gd name="T5" fmla="*/ 204 h 445"/>
                <a:gd name="T6" fmla="*/ 16 w 53"/>
                <a:gd name="T7" fmla="*/ 204 h 445"/>
                <a:gd name="T8" fmla="*/ 16 w 53"/>
                <a:gd name="T9" fmla="*/ 380 h 445"/>
                <a:gd name="T10" fmla="*/ 0 w 53"/>
                <a:gd name="T11" fmla="*/ 380 h 445"/>
                <a:gd name="T12" fmla="*/ 0 w 53"/>
                <a:gd name="T13" fmla="*/ 445 h 445"/>
                <a:gd name="T14" fmla="*/ 53 w 53"/>
                <a:gd name="T15" fmla="*/ 445 h 445"/>
                <a:gd name="T16" fmla="*/ 53 w 53"/>
                <a:gd name="T17" fmla="*/ 128 h 445"/>
                <a:gd name="T18" fmla="*/ 53 w 53"/>
                <a:gd name="T19" fmla="*/ 70 h 445"/>
                <a:gd name="T20" fmla="*/ 0 w 53"/>
                <a:gd name="T21" fmla="*/ 70 h 445"/>
                <a:gd name="T22" fmla="*/ 0 w 53"/>
                <a:gd name="T23" fmla="*/ 96 h 445"/>
                <a:gd name="T24" fmla="*/ 53 w 53"/>
                <a:gd name="T25" fmla="*/ 96 h 445"/>
                <a:gd name="T26" fmla="*/ 53 w 53"/>
                <a:gd name="T27" fmla="*/ 70 h 445"/>
                <a:gd name="T28" fmla="*/ 53 w 53"/>
                <a:gd name="T29" fmla="*/ 0 h 445"/>
                <a:gd name="T30" fmla="*/ 0 w 53"/>
                <a:gd name="T31" fmla="*/ 0 h 445"/>
                <a:gd name="T32" fmla="*/ 0 w 53"/>
                <a:gd name="T33" fmla="*/ 37 h 445"/>
                <a:gd name="T34" fmla="*/ 53 w 53"/>
                <a:gd name="T35" fmla="*/ 37 h 445"/>
                <a:gd name="T36" fmla="*/ 53 w 53"/>
                <a:gd name="T37"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445">
                  <a:moveTo>
                    <a:pt x="53" y="128"/>
                  </a:moveTo>
                  <a:lnTo>
                    <a:pt x="0" y="128"/>
                  </a:lnTo>
                  <a:lnTo>
                    <a:pt x="0" y="204"/>
                  </a:lnTo>
                  <a:lnTo>
                    <a:pt x="16" y="204"/>
                  </a:lnTo>
                  <a:lnTo>
                    <a:pt x="16" y="380"/>
                  </a:lnTo>
                  <a:lnTo>
                    <a:pt x="0" y="380"/>
                  </a:lnTo>
                  <a:lnTo>
                    <a:pt x="0" y="445"/>
                  </a:lnTo>
                  <a:lnTo>
                    <a:pt x="53" y="445"/>
                  </a:lnTo>
                  <a:lnTo>
                    <a:pt x="53" y="128"/>
                  </a:lnTo>
                  <a:moveTo>
                    <a:pt x="53" y="70"/>
                  </a:moveTo>
                  <a:lnTo>
                    <a:pt x="0" y="70"/>
                  </a:lnTo>
                  <a:lnTo>
                    <a:pt x="0" y="96"/>
                  </a:lnTo>
                  <a:lnTo>
                    <a:pt x="53" y="96"/>
                  </a:lnTo>
                  <a:lnTo>
                    <a:pt x="53" y="70"/>
                  </a:lnTo>
                  <a:moveTo>
                    <a:pt x="53" y="0"/>
                  </a:moveTo>
                  <a:lnTo>
                    <a:pt x="0" y="0"/>
                  </a:lnTo>
                  <a:lnTo>
                    <a:pt x="0" y="37"/>
                  </a:lnTo>
                  <a:lnTo>
                    <a:pt x="53" y="37"/>
                  </a:lnTo>
                  <a:lnTo>
                    <a:pt x="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2" name="íṥlíḓè"/>
            <p:cNvSpPr/>
            <p:nvPr/>
          </p:nvSpPr>
          <p:spPr bwMode="auto">
            <a:xfrm>
              <a:off x="5394326" y="3275013"/>
              <a:ext cx="84138" cy="52388"/>
            </a:xfrm>
            <a:custGeom>
              <a:avLst/>
              <a:gdLst>
                <a:gd name="T0" fmla="*/ 53 w 53"/>
                <a:gd name="T1" fmla="*/ 0 h 33"/>
                <a:gd name="T2" fmla="*/ 53 w 53"/>
                <a:gd name="T3" fmla="*/ 0 h 33"/>
                <a:gd name="T4" fmla="*/ 0 w 53"/>
                <a:gd name="T5" fmla="*/ 0 h 33"/>
                <a:gd name="T6" fmla="*/ 0 w 53"/>
                <a:gd name="T7" fmla="*/ 33 h 33"/>
                <a:gd name="T8" fmla="*/ 53 w 53"/>
                <a:gd name="T9" fmla="*/ 33 h 33"/>
                <a:gd name="T10" fmla="*/ 53 w 53"/>
                <a:gd name="T11" fmla="*/ 0 h 33"/>
              </a:gdLst>
              <a:ahLst/>
              <a:cxnLst>
                <a:cxn ang="0">
                  <a:pos x="T0" y="T1"/>
                </a:cxn>
                <a:cxn ang="0">
                  <a:pos x="T2" y="T3"/>
                </a:cxn>
                <a:cxn ang="0">
                  <a:pos x="T4" y="T5"/>
                </a:cxn>
                <a:cxn ang="0">
                  <a:pos x="T6" y="T7"/>
                </a:cxn>
                <a:cxn ang="0">
                  <a:pos x="T8" y="T9"/>
                </a:cxn>
                <a:cxn ang="0">
                  <a:pos x="T10" y="T11"/>
                </a:cxn>
              </a:cxnLst>
              <a:rect l="0" t="0" r="r" b="b"/>
              <a:pathLst>
                <a:path w="53" h="33">
                  <a:moveTo>
                    <a:pt x="53" y="0"/>
                  </a:moveTo>
                  <a:lnTo>
                    <a:pt x="53" y="0"/>
                  </a:lnTo>
                  <a:lnTo>
                    <a:pt x="0" y="0"/>
                  </a:lnTo>
                  <a:lnTo>
                    <a:pt x="0" y="33"/>
                  </a:lnTo>
                  <a:lnTo>
                    <a:pt x="53" y="33"/>
                  </a:lnTo>
                  <a:lnTo>
                    <a:pt x="53" y="0"/>
                  </a:lnTo>
                  <a:close/>
                </a:path>
              </a:pathLst>
            </a:custGeom>
            <a:solidFill>
              <a:srgbClr val="FFA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3" name="iṣḻiḋe"/>
            <p:cNvSpPr/>
            <p:nvPr/>
          </p:nvSpPr>
          <p:spPr bwMode="auto">
            <a:xfrm>
              <a:off x="5394326" y="3275013"/>
              <a:ext cx="84138" cy="52388"/>
            </a:xfrm>
            <a:custGeom>
              <a:avLst/>
              <a:gdLst>
                <a:gd name="T0" fmla="*/ 53 w 53"/>
                <a:gd name="T1" fmla="*/ 0 h 33"/>
                <a:gd name="T2" fmla="*/ 53 w 53"/>
                <a:gd name="T3" fmla="*/ 0 h 33"/>
                <a:gd name="T4" fmla="*/ 0 w 53"/>
                <a:gd name="T5" fmla="*/ 0 h 33"/>
                <a:gd name="T6" fmla="*/ 0 w 53"/>
                <a:gd name="T7" fmla="*/ 33 h 33"/>
                <a:gd name="T8" fmla="*/ 53 w 53"/>
                <a:gd name="T9" fmla="*/ 33 h 33"/>
                <a:gd name="T10" fmla="*/ 53 w 53"/>
                <a:gd name="T11" fmla="*/ 0 h 33"/>
              </a:gdLst>
              <a:ahLst/>
              <a:cxnLst>
                <a:cxn ang="0">
                  <a:pos x="T0" y="T1"/>
                </a:cxn>
                <a:cxn ang="0">
                  <a:pos x="T2" y="T3"/>
                </a:cxn>
                <a:cxn ang="0">
                  <a:pos x="T4" y="T5"/>
                </a:cxn>
                <a:cxn ang="0">
                  <a:pos x="T6" y="T7"/>
                </a:cxn>
                <a:cxn ang="0">
                  <a:pos x="T8" y="T9"/>
                </a:cxn>
                <a:cxn ang="0">
                  <a:pos x="T10" y="T11"/>
                </a:cxn>
              </a:cxnLst>
              <a:rect l="0" t="0" r="r" b="b"/>
              <a:pathLst>
                <a:path w="53" h="33">
                  <a:moveTo>
                    <a:pt x="53" y="0"/>
                  </a:moveTo>
                  <a:lnTo>
                    <a:pt x="53" y="0"/>
                  </a:lnTo>
                  <a:lnTo>
                    <a:pt x="0" y="0"/>
                  </a:lnTo>
                  <a:lnTo>
                    <a:pt x="0" y="33"/>
                  </a:lnTo>
                  <a:lnTo>
                    <a:pt x="53" y="33"/>
                  </a:lnTo>
                  <a:lnTo>
                    <a:pt x="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4" name="ïsľïḓé"/>
            <p:cNvSpPr/>
            <p:nvPr/>
          </p:nvSpPr>
          <p:spPr bwMode="auto">
            <a:xfrm>
              <a:off x="5394326" y="3368676"/>
              <a:ext cx="84138" cy="50800"/>
            </a:xfrm>
            <a:custGeom>
              <a:avLst/>
              <a:gdLst>
                <a:gd name="T0" fmla="*/ 53 w 53"/>
                <a:gd name="T1" fmla="*/ 0 h 32"/>
                <a:gd name="T2" fmla="*/ 53 w 53"/>
                <a:gd name="T3" fmla="*/ 0 h 32"/>
                <a:gd name="T4" fmla="*/ 0 w 53"/>
                <a:gd name="T5" fmla="*/ 0 h 32"/>
                <a:gd name="T6" fmla="*/ 0 w 53"/>
                <a:gd name="T7" fmla="*/ 32 h 32"/>
                <a:gd name="T8" fmla="*/ 53 w 53"/>
                <a:gd name="T9" fmla="*/ 32 h 32"/>
                <a:gd name="T10" fmla="*/ 53 w 53"/>
                <a:gd name="T11" fmla="*/ 0 h 32"/>
              </a:gdLst>
              <a:ahLst/>
              <a:cxnLst>
                <a:cxn ang="0">
                  <a:pos x="T0" y="T1"/>
                </a:cxn>
                <a:cxn ang="0">
                  <a:pos x="T2" y="T3"/>
                </a:cxn>
                <a:cxn ang="0">
                  <a:pos x="T4" y="T5"/>
                </a:cxn>
                <a:cxn ang="0">
                  <a:pos x="T6" y="T7"/>
                </a:cxn>
                <a:cxn ang="0">
                  <a:pos x="T8" y="T9"/>
                </a:cxn>
                <a:cxn ang="0">
                  <a:pos x="T10" y="T11"/>
                </a:cxn>
              </a:cxnLst>
              <a:rect l="0" t="0" r="r" b="b"/>
              <a:pathLst>
                <a:path w="53" h="32">
                  <a:moveTo>
                    <a:pt x="53" y="0"/>
                  </a:moveTo>
                  <a:lnTo>
                    <a:pt x="53" y="0"/>
                  </a:lnTo>
                  <a:lnTo>
                    <a:pt x="0" y="0"/>
                  </a:lnTo>
                  <a:lnTo>
                    <a:pt x="0" y="32"/>
                  </a:lnTo>
                  <a:lnTo>
                    <a:pt x="53" y="32"/>
                  </a:lnTo>
                  <a:lnTo>
                    <a:pt x="53" y="0"/>
                  </a:lnTo>
                  <a:close/>
                </a:path>
              </a:pathLst>
            </a:custGeom>
            <a:solidFill>
              <a:srgbClr val="FFA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5" name="îṣľiḋe"/>
            <p:cNvSpPr/>
            <p:nvPr/>
          </p:nvSpPr>
          <p:spPr bwMode="auto">
            <a:xfrm>
              <a:off x="5394326" y="3368676"/>
              <a:ext cx="84138" cy="50800"/>
            </a:xfrm>
            <a:custGeom>
              <a:avLst/>
              <a:gdLst>
                <a:gd name="T0" fmla="*/ 53 w 53"/>
                <a:gd name="T1" fmla="*/ 0 h 32"/>
                <a:gd name="T2" fmla="*/ 53 w 53"/>
                <a:gd name="T3" fmla="*/ 0 h 32"/>
                <a:gd name="T4" fmla="*/ 0 w 53"/>
                <a:gd name="T5" fmla="*/ 0 h 32"/>
                <a:gd name="T6" fmla="*/ 0 w 53"/>
                <a:gd name="T7" fmla="*/ 32 h 32"/>
                <a:gd name="T8" fmla="*/ 53 w 53"/>
                <a:gd name="T9" fmla="*/ 32 h 32"/>
                <a:gd name="T10" fmla="*/ 53 w 53"/>
                <a:gd name="T11" fmla="*/ 0 h 32"/>
              </a:gdLst>
              <a:ahLst/>
              <a:cxnLst>
                <a:cxn ang="0">
                  <a:pos x="T0" y="T1"/>
                </a:cxn>
                <a:cxn ang="0">
                  <a:pos x="T2" y="T3"/>
                </a:cxn>
                <a:cxn ang="0">
                  <a:pos x="T4" y="T5"/>
                </a:cxn>
                <a:cxn ang="0">
                  <a:pos x="T6" y="T7"/>
                </a:cxn>
                <a:cxn ang="0">
                  <a:pos x="T8" y="T9"/>
                </a:cxn>
                <a:cxn ang="0">
                  <a:pos x="T10" y="T11"/>
                </a:cxn>
              </a:cxnLst>
              <a:rect l="0" t="0" r="r" b="b"/>
              <a:pathLst>
                <a:path w="53" h="32">
                  <a:moveTo>
                    <a:pt x="53" y="0"/>
                  </a:moveTo>
                  <a:lnTo>
                    <a:pt x="53" y="0"/>
                  </a:lnTo>
                  <a:lnTo>
                    <a:pt x="0" y="0"/>
                  </a:lnTo>
                  <a:lnTo>
                    <a:pt x="0" y="32"/>
                  </a:lnTo>
                  <a:lnTo>
                    <a:pt x="53" y="32"/>
                  </a:lnTo>
                  <a:lnTo>
                    <a:pt x="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6" name="ïSḷiďê"/>
            <p:cNvSpPr/>
            <p:nvPr/>
          </p:nvSpPr>
          <p:spPr bwMode="auto">
            <a:xfrm>
              <a:off x="5394326" y="3540126"/>
              <a:ext cx="25400" cy="279400"/>
            </a:xfrm>
            <a:prstGeom prst="rect">
              <a:avLst/>
            </a:prstGeom>
            <a:solidFill>
              <a:srgbClr val="FF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7" name="íṥḷïḓe"/>
            <p:cNvSpPr/>
            <p:nvPr/>
          </p:nvSpPr>
          <p:spPr bwMode="auto">
            <a:xfrm>
              <a:off x="5394326" y="3540126"/>
              <a:ext cx="25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8" name="î$ḻiḑe"/>
            <p:cNvSpPr/>
            <p:nvPr/>
          </p:nvSpPr>
          <p:spPr bwMode="auto">
            <a:xfrm>
              <a:off x="5903914" y="3003551"/>
              <a:ext cx="247650" cy="919163"/>
            </a:xfrm>
            <a:custGeom>
              <a:avLst/>
              <a:gdLst>
                <a:gd name="T0" fmla="*/ 70 w 156"/>
                <a:gd name="T1" fmla="*/ 579 h 579"/>
                <a:gd name="T2" fmla="*/ 0 w 156"/>
                <a:gd name="T3" fmla="*/ 568 h 579"/>
                <a:gd name="T4" fmla="*/ 86 w 156"/>
                <a:gd name="T5" fmla="*/ 0 h 579"/>
                <a:gd name="T6" fmla="*/ 156 w 156"/>
                <a:gd name="T7" fmla="*/ 11 h 579"/>
                <a:gd name="T8" fmla="*/ 70 w 156"/>
                <a:gd name="T9" fmla="*/ 579 h 579"/>
              </a:gdLst>
              <a:ahLst/>
              <a:cxnLst>
                <a:cxn ang="0">
                  <a:pos x="T0" y="T1"/>
                </a:cxn>
                <a:cxn ang="0">
                  <a:pos x="T2" y="T3"/>
                </a:cxn>
                <a:cxn ang="0">
                  <a:pos x="T4" y="T5"/>
                </a:cxn>
                <a:cxn ang="0">
                  <a:pos x="T6" y="T7"/>
                </a:cxn>
                <a:cxn ang="0">
                  <a:pos x="T8" y="T9"/>
                </a:cxn>
              </a:cxnLst>
              <a:rect l="0" t="0" r="r" b="b"/>
              <a:pathLst>
                <a:path w="156" h="579">
                  <a:moveTo>
                    <a:pt x="70" y="579"/>
                  </a:moveTo>
                  <a:lnTo>
                    <a:pt x="0" y="568"/>
                  </a:lnTo>
                  <a:lnTo>
                    <a:pt x="86" y="0"/>
                  </a:lnTo>
                  <a:lnTo>
                    <a:pt x="156" y="11"/>
                  </a:lnTo>
                  <a:lnTo>
                    <a:pt x="70" y="579"/>
                  </a:lnTo>
                  <a:close/>
                </a:path>
              </a:pathLst>
            </a:custGeom>
            <a:solidFill>
              <a:srgbClr val="FF96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9" name="íşḷîḓê"/>
            <p:cNvSpPr/>
            <p:nvPr/>
          </p:nvSpPr>
          <p:spPr bwMode="auto">
            <a:xfrm>
              <a:off x="5903914" y="3003551"/>
              <a:ext cx="247650" cy="919163"/>
            </a:xfrm>
            <a:custGeom>
              <a:avLst/>
              <a:gdLst>
                <a:gd name="T0" fmla="*/ 70 w 156"/>
                <a:gd name="T1" fmla="*/ 579 h 579"/>
                <a:gd name="T2" fmla="*/ 0 w 156"/>
                <a:gd name="T3" fmla="*/ 568 h 579"/>
                <a:gd name="T4" fmla="*/ 86 w 156"/>
                <a:gd name="T5" fmla="*/ 0 h 579"/>
                <a:gd name="T6" fmla="*/ 156 w 156"/>
                <a:gd name="T7" fmla="*/ 11 h 579"/>
                <a:gd name="T8" fmla="*/ 70 w 156"/>
                <a:gd name="T9" fmla="*/ 579 h 579"/>
              </a:gdLst>
              <a:ahLst/>
              <a:cxnLst>
                <a:cxn ang="0">
                  <a:pos x="T0" y="T1"/>
                </a:cxn>
                <a:cxn ang="0">
                  <a:pos x="T2" y="T3"/>
                </a:cxn>
                <a:cxn ang="0">
                  <a:pos x="T4" y="T5"/>
                </a:cxn>
                <a:cxn ang="0">
                  <a:pos x="T6" y="T7"/>
                </a:cxn>
                <a:cxn ang="0">
                  <a:pos x="T8" y="T9"/>
                </a:cxn>
              </a:cxnLst>
              <a:rect l="0" t="0" r="r" b="b"/>
              <a:pathLst>
                <a:path w="156" h="579">
                  <a:moveTo>
                    <a:pt x="70" y="579"/>
                  </a:moveTo>
                  <a:lnTo>
                    <a:pt x="0" y="568"/>
                  </a:lnTo>
                  <a:lnTo>
                    <a:pt x="86" y="0"/>
                  </a:lnTo>
                  <a:lnTo>
                    <a:pt x="156" y="11"/>
                  </a:lnTo>
                  <a:lnTo>
                    <a:pt x="70" y="5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0" name="íṧľîdè"/>
            <p:cNvSpPr/>
            <p:nvPr/>
          </p:nvSpPr>
          <p:spPr bwMode="auto">
            <a:xfrm>
              <a:off x="5964239" y="3011488"/>
              <a:ext cx="187325" cy="911225"/>
            </a:xfrm>
            <a:custGeom>
              <a:avLst/>
              <a:gdLst>
                <a:gd name="T0" fmla="*/ 0 w 118"/>
                <a:gd name="T1" fmla="*/ 568 h 574"/>
                <a:gd name="T2" fmla="*/ 0 w 118"/>
                <a:gd name="T3" fmla="*/ 568 h 574"/>
                <a:gd name="T4" fmla="*/ 32 w 118"/>
                <a:gd name="T5" fmla="*/ 574 h 574"/>
                <a:gd name="T6" fmla="*/ 0 w 118"/>
                <a:gd name="T7" fmla="*/ 568 h 574"/>
                <a:gd name="T8" fmla="*/ 86 w 118"/>
                <a:gd name="T9" fmla="*/ 0 h 574"/>
                <a:gd name="T10" fmla="*/ 86 w 118"/>
                <a:gd name="T11" fmla="*/ 0 h 574"/>
                <a:gd name="T12" fmla="*/ 118 w 118"/>
                <a:gd name="T13" fmla="*/ 6 h 574"/>
                <a:gd name="T14" fmla="*/ 86 w 118"/>
                <a:gd name="T15" fmla="*/ 0 h 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574">
                  <a:moveTo>
                    <a:pt x="0" y="568"/>
                  </a:moveTo>
                  <a:lnTo>
                    <a:pt x="0" y="568"/>
                  </a:lnTo>
                  <a:lnTo>
                    <a:pt x="32" y="574"/>
                  </a:lnTo>
                  <a:lnTo>
                    <a:pt x="0" y="568"/>
                  </a:lnTo>
                  <a:close/>
                  <a:moveTo>
                    <a:pt x="86" y="0"/>
                  </a:moveTo>
                  <a:lnTo>
                    <a:pt x="86" y="0"/>
                  </a:lnTo>
                  <a:lnTo>
                    <a:pt x="118" y="6"/>
                  </a:lnTo>
                  <a:lnTo>
                    <a:pt x="86" y="0"/>
                  </a:lnTo>
                  <a:close/>
                </a:path>
              </a:pathLst>
            </a:custGeom>
            <a:solidFill>
              <a:srgbClr val="CB4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1" name="ï$liḍé"/>
            <p:cNvSpPr/>
            <p:nvPr/>
          </p:nvSpPr>
          <p:spPr bwMode="auto">
            <a:xfrm>
              <a:off x="5964239" y="3011488"/>
              <a:ext cx="187325" cy="911225"/>
            </a:xfrm>
            <a:custGeom>
              <a:avLst/>
              <a:gdLst>
                <a:gd name="T0" fmla="*/ 0 w 118"/>
                <a:gd name="T1" fmla="*/ 568 h 574"/>
                <a:gd name="T2" fmla="*/ 0 w 118"/>
                <a:gd name="T3" fmla="*/ 568 h 574"/>
                <a:gd name="T4" fmla="*/ 32 w 118"/>
                <a:gd name="T5" fmla="*/ 574 h 574"/>
                <a:gd name="T6" fmla="*/ 0 w 118"/>
                <a:gd name="T7" fmla="*/ 568 h 574"/>
                <a:gd name="T8" fmla="*/ 86 w 118"/>
                <a:gd name="T9" fmla="*/ 0 h 574"/>
                <a:gd name="T10" fmla="*/ 86 w 118"/>
                <a:gd name="T11" fmla="*/ 0 h 574"/>
                <a:gd name="T12" fmla="*/ 118 w 118"/>
                <a:gd name="T13" fmla="*/ 6 h 574"/>
                <a:gd name="T14" fmla="*/ 86 w 118"/>
                <a:gd name="T15" fmla="*/ 0 h 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574">
                  <a:moveTo>
                    <a:pt x="0" y="568"/>
                  </a:moveTo>
                  <a:lnTo>
                    <a:pt x="0" y="568"/>
                  </a:lnTo>
                  <a:lnTo>
                    <a:pt x="32" y="574"/>
                  </a:lnTo>
                  <a:lnTo>
                    <a:pt x="0" y="568"/>
                  </a:lnTo>
                  <a:moveTo>
                    <a:pt x="86" y="0"/>
                  </a:moveTo>
                  <a:lnTo>
                    <a:pt x="86" y="0"/>
                  </a:lnTo>
                  <a:lnTo>
                    <a:pt x="118" y="6"/>
                  </a:lnTo>
                  <a:lnTo>
                    <a:pt x="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2" name="îşḷiḑê"/>
            <p:cNvSpPr/>
            <p:nvPr/>
          </p:nvSpPr>
          <p:spPr bwMode="auto">
            <a:xfrm>
              <a:off x="5964239" y="3011488"/>
              <a:ext cx="187325" cy="911225"/>
            </a:xfrm>
            <a:custGeom>
              <a:avLst/>
              <a:gdLst>
                <a:gd name="T0" fmla="*/ 86 w 118"/>
                <a:gd name="T1" fmla="*/ 0 h 574"/>
                <a:gd name="T2" fmla="*/ 70 w 118"/>
                <a:gd name="T3" fmla="*/ 107 h 574"/>
                <a:gd name="T4" fmla="*/ 102 w 118"/>
                <a:gd name="T5" fmla="*/ 113 h 574"/>
                <a:gd name="T6" fmla="*/ 91 w 118"/>
                <a:gd name="T7" fmla="*/ 199 h 574"/>
                <a:gd name="T8" fmla="*/ 53 w 118"/>
                <a:gd name="T9" fmla="*/ 193 h 574"/>
                <a:gd name="T10" fmla="*/ 0 w 118"/>
                <a:gd name="T11" fmla="*/ 568 h 574"/>
                <a:gd name="T12" fmla="*/ 32 w 118"/>
                <a:gd name="T13" fmla="*/ 574 h 574"/>
                <a:gd name="T14" fmla="*/ 118 w 118"/>
                <a:gd name="T15" fmla="*/ 6 h 574"/>
                <a:gd name="T16" fmla="*/ 86 w 118"/>
                <a:gd name="T17"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574">
                  <a:moveTo>
                    <a:pt x="86" y="0"/>
                  </a:moveTo>
                  <a:lnTo>
                    <a:pt x="70" y="107"/>
                  </a:lnTo>
                  <a:lnTo>
                    <a:pt x="102" y="113"/>
                  </a:lnTo>
                  <a:lnTo>
                    <a:pt x="91" y="199"/>
                  </a:lnTo>
                  <a:lnTo>
                    <a:pt x="53" y="193"/>
                  </a:lnTo>
                  <a:lnTo>
                    <a:pt x="0" y="568"/>
                  </a:lnTo>
                  <a:lnTo>
                    <a:pt x="32" y="574"/>
                  </a:lnTo>
                  <a:lnTo>
                    <a:pt x="118" y="6"/>
                  </a:lnTo>
                  <a:lnTo>
                    <a:pt x="86" y="0"/>
                  </a:lnTo>
                  <a:close/>
                </a:path>
              </a:pathLst>
            </a:custGeom>
            <a:solidFill>
              <a:srgbClr val="FFA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3" name="íSľíḍè"/>
            <p:cNvSpPr/>
            <p:nvPr/>
          </p:nvSpPr>
          <p:spPr bwMode="auto">
            <a:xfrm>
              <a:off x="5964239" y="3011488"/>
              <a:ext cx="187325" cy="911225"/>
            </a:xfrm>
            <a:custGeom>
              <a:avLst/>
              <a:gdLst>
                <a:gd name="T0" fmla="*/ 86 w 118"/>
                <a:gd name="T1" fmla="*/ 0 h 574"/>
                <a:gd name="T2" fmla="*/ 70 w 118"/>
                <a:gd name="T3" fmla="*/ 107 h 574"/>
                <a:gd name="T4" fmla="*/ 102 w 118"/>
                <a:gd name="T5" fmla="*/ 113 h 574"/>
                <a:gd name="T6" fmla="*/ 91 w 118"/>
                <a:gd name="T7" fmla="*/ 199 h 574"/>
                <a:gd name="T8" fmla="*/ 53 w 118"/>
                <a:gd name="T9" fmla="*/ 193 h 574"/>
                <a:gd name="T10" fmla="*/ 0 w 118"/>
                <a:gd name="T11" fmla="*/ 568 h 574"/>
                <a:gd name="T12" fmla="*/ 32 w 118"/>
                <a:gd name="T13" fmla="*/ 574 h 574"/>
                <a:gd name="T14" fmla="*/ 118 w 118"/>
                <a:gd name="T15" fmla="*/ 6 h 574"/>
                <a:gd name="T16" fmla="*/ 86 w 118"/>
                <a:gd name="T17"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574">
                  <a:moveTo>
                    <a:pt x="86" y="0"/>
                  </a:moveTo>
                  <a:lnTo>
                    <a:pt x="70" y="107"/>
                  </a:lnTo>
                  <a:lnTo>
                    <a:pt x="102" y="113"/>
                  </a:lnTo>
                  <a:lnTo>
                    <a:pt x="91" y="199"/>
                  </a:lnTo>
                  <a:lnTo>
                    <a:pt x="53" y="193"/>
                  </a:lnTo>
                  <a:lnTo>
                    <a:pt x="0" y="568"/>
                  </a:lnTo>
                  <a:lnTo>
                    <a:pt x="32" y="574"/>
                  </a:lnTo>
                  <a:lnTo>
                    <a:pt x="118" y="6"/>
                  </a:lnTo>
                  <a:lnTo>
                    <a:pt x="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4" name="îṣ1íḓè"/>
            <p:cNvSpPr/>
            <p:nvPr/>
          </p:nvSpPr>
          <p:spPr bwMode="auto">
            <a:xfrm>
              <a:off x="5997576" y="3173413"/>
              <a:ext cx="128588" cy="153988"/>
            </a:xfrm>
            <a:custGeom>
              <a:avLst/>
              <a:gdLst>
                <a:gd name="T0" fmla="*/ 70 w 81"/>
                <a:gd name="T1" fmla="*/ 97 h 97"/>
                <a:gd name="T2" fmla="*/ 0 w 81"/>
                <a:gd name="T3" fmla="*/ 86 h 97"/>
                <a:gd name="T4" fmla="*/ 11 w 81"/>
                <a:gd name="T5" fmla="*/ 0 h 97"/>
                <a:gd name="T6" fmla="*/ 81 w 81"/>
                <a:gd name="T7" fmla="*/ 11 h 97"/>
                <a:gd name="T8" fmla="*/ 70 w 81"/>
                <a:gd name="T9" fmla="*/ 97 h 97"/>
              </a:gdLst>
              <a:ahLst/>
              <a:cxnLst>
                <a:cxn ang="0">
                  <a:pos x="T0" y="T1"/>
                </a:cxn>
                <a:cxn ang="0">
                  <a:pos x="T2" y="T3"/>
                </a:cxn>
                <a:cxn ang="0">
                  <a:pos x="T4" y="T5"/>
                </a:cxn>
                <a:cxn ang="0">
                  <a:pos x="T6" y="T7"/>
                </a:cxn>
                <a:cxn ang="0">
                  <a:pos x="T8" y="T9"/>
                </a:cxn>
              </a:cxnLst>
              <a:rect l="0" t="0" r="r" b="b"/>
              <a:pathLst>
                <a:path w="81" h="97">
                  <a:moveTo>
                    <a:pt x="70" y="97"/>
                  </a:moveTo>
                  <a:lnTo>
                    <a:pt x="0" y="86"/>
                  </a:lnTo>
                  <a:lnTo>
                    <a:pt x="11" y="0"/>
                  </a:lnTo>
                  <a:lnTo>
                    <a:pt x="81" y="11"/>
                  </a:lnTo>
                  <a:lnTo>
                    <a:pt x="70" y="97"/>
                  </a:lnTo>
                  <a:close/>
                </a:path>
              </a:pathLst>
            </a:custGeom>
            <a:solidFill>
              <a:srgbClr val="F05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5" name="íślïḓe"/>
            <p:cNvSpPr/>
            <p:nvPr/>
          </p:nvSpPr>
          <p:spPr bwMode="auto">
            <a:xfrm>
              <a:off x="5997576" y="3173413"/>
              <a:ext cx="128588" cy="153988"/>
            </a:xfrm>
            <a:custGeom>
              <a:avLst/>
              <a:gdLst>
                <a:gd name="T0" fmla="*/ 70 w 81"/>
                <a:gd name="T1" fmla="*/ 97 h 97"/>
                <a:gd name="T2" fmla="*/ 0 w 81"/>
                <a:gd name="T3" fmla="*/ 86 h 97"/>
                <a:gd name="T4" fmla="*/ 11 w 81"/>
                <a:gd name="T5" fmla="*/ 0 h 97"/>
                <a:gd name="T6" fmla="*/ 81 w 81"/>
                <a:gd name="T7" fmla="*/ 11 h 97"/>
                <a:gd name="T8" fmla="*/ 70 w 81"/>
                <a:gd name="T9" fmla="*/ 97 h 97"/>
              </a:gdLst>
              <a:ahLst/>
              <a:cxnLst>
                <a:cxn ang="0">
                  <a:pos x="T0" y="T1"/>
                </a:cxn>
                <a:cxn ang="0">
                  <a:pos x="T2" y="T3"/>
                </a:cxn>
                <a:cxn ang="0">
                  <a:pos x="T4" y="T5"/>
                </a:cxn>
                <a:cxn ang="0">
                  <a:pos x="T6" y="T7"/>
                </a:cxn>
                <a:cxn ang="0">
                  <a:pos x="T8" y="T9"/>
                </a:cxn>
              </a:cxnLst>
              <a:rect l="0" t="0" r="r" b="b"/>
              <a:pathLst>
                <a:path w="81" h="97">
                  <a:moveTo>
                    <a:pt x="70" y="97"/>
                  </a:moveTo>
                  <a:lnTo>
                    <a:pt x="0" y="86"/>
                  </a:lnTo>
                  <a:lnTo>
                    <a:pt x="11" y="0"/>
                  </a:lnTo>
                  <a:lnTo>
                    <a:pt x="81" y="11"/>
                  </a:lnTo>
                  <a:lnTo>
                    <a:pt x="70" y="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6" name="îŝľidé"/>
            <p:cNvSpPr/>
            <p:nvPr/>
          </p:nvSpPr>
          <p:spPr bwMode="auto">
            <a:xfrm>
              <a:off x="6142039" y="3122613"/>
              <a:ext cx="196850" cy="800100"/>
            </a:xfrm>
            <a:prstGeom prst="rect">
              <a:avLst/>
            </a:prstGeom>
            <a:solidFill>
              <a:srgbClr val="4155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7" name="ïśḷiḍé"/>
            <p:cNvSpPr/>
            <p:nvPr/>
          </p:nvSpPr>
          <p:spPr bwMode="auto">
            <a:xfrm>
              <a:off x="6142039" y="3122613"/>
              <a:ext cx="196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8" name="íṡlïdê"/>
            <p:cNvSpPr/>
            <p:nvPr/>
          </p:nvSpPr>
          <p:spPr bwMode="auto">
            <a:xfrm>
              <a:off x="6235701" y="3122613"/>
              <a:ext cx="103188" cy="800100"/>
            </a:xfrm>
            <a:custGeom>
              <a:avLst/>
              <a:gdLst>
                <a:gd name="T0" fmla="*/ 65 w 65"/>
                <a:gd name="T1" fmla="*/ 423 h 504"/>
                <a:gd name="T2" fmla="*/ 0 w 65"/>
                <a:gd name="T3" fmla="*/ 423 h 504"/>
                <a:gd name="T4" fmla="*/ 0 w 65"/>
                <a:gd name="T5" fmla="*/ 504 h 504"/>
                <a:gd name="T6" fmla="*/ 65 w 65"/>
                <a:gd name="T7" fmla="*/ 504 h 504"/>
                <a:gd name="T8" fmla="*/ 65 w 65"/>
                <a:gd name="T9" fmla="*/ 423 h 504"/>
                <a:gd name="T10" fmla="*/ 65 w 65"/>
                <a:gd name="T11" fmla="*/ 343 h 504"/>
                <a:gd name="T12" fmla="*/ 0 w 65"/>
                <a:gd name="T13" fmla="*/ 343 h 504"/>
                <a:gd name="T14" fmla="*/ 0 w 65"/>
                <a:gd name="T15" fmla="*/ 370 h 504"/>
                <a:gd name="T16" fmla="*/ 65 w 65"/>
                <a:gd name="T17" fmla="*/ 370 h 504"/>
                <a:gd name="T18" fmla="*/ 65 w 65"/>
                <a:gd name="T19" fmla="*/ 343 h 504"/>
                <a:gd name="T20" fmla="*/ 65 w 65"/>
                <a:gd name="T21" fmla="*/ 64 h 504"/>
                <a:gd name="T22" fmla="*/ 0 w 65"/>
                <a:gd name="T23" fmla="*/ 64 h 504"/>
                <a:gd name="T24" fmla="*/ 0 w 65"/>
                <a:gd name="T25" fmla="*/ 289 h 504"/>
                <a:gd name="T26" fmla="*/ 65 w 65"/>
                <a:gd name="T27" fmla="*/ 289 h 504"/>
                <a:gd name="T28" fmla="*/ 65 w 65"/>
                <a:gd name="T29" fmla="*/ 64 h 504"/>
                <a:gd name="T30" fmla="*/ 65 w 65"/>
                <a:gd name="T31" fmla="*/ 0 h 504"/>
                <a:gd name="T32" fmla="*/ 0 w 65"/>
                <a:gd name="T33" fmla="*/ 0 h 504"/>
                <a:gd name="T34" fmla="*/ 0 w 65"/>
                <a:gd name="T35" fmla="*/ 27 h 504"/>
                <a:gd name="T36" fmla="*/ 65 w 65"/>
                <a:gd name="T37" fmla="*/ 27 h 504"/>
                <a:gd name="T38" fmla="*/ 65 w 65"/>
                <a:gd name="T39"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504">
                  <a:moveTo>
                    <a:pt x="65" y="423"/>
                  </a:moveTo>
                  <a:lnTo>
                    <a:pt x="0" y="423"/>
                  </a:lnTo>
                  <a:lnTo>
                    <a:pt x="0" y="504"/>
                  </a:lnTo>
                  <a:lnTo>
                    <a:pt x="65" y="504"/>
                  </a:lnTo>
                  <a:lnTo>
                    <a:pt x="65" y="423"/>
                  </a:lnTo>
                  <a:close/>
                  <a:moveTo>
                    <a:pt x="65" y="343"/>
                  </a:moveTo>
                  <a:lnTo>
                    <a:pt x="0" y="343"/>
                  </a:lnTo>
                  <a:lnTo>
                    <a:pt x="0" y="370"/>
                  </a:lnTo>
                  <a:lnTo>
                    <a:pt x="65" y="370"/>
                  </a:lnTo>
                  <a:lnTo>
                    <a:pt x="65" y="343"/>
                  </a:lnTo>
                  <a:close/>
                  <a:moveTo>
                    <a:pt x="65" y="64"/>
                  </a:moveTo>
                  <a:lnTo>
                    <a:pt x="0" y="64"/>
                  </a:lnTo>
                  <a:lnTo>
                    <a:pt x="0" y="289"/>
                  </a:lnTo>
                  <a:lnTo>
                    <a:pt x="65" y="289"/>
                  </a:lnTo>
                  <a:lnTo>
                    <a:pt x="65" y="64"/>
                  </a:lnTo>
                  <a:close/>
                  <a:moveTo>
                    <a:pt x="65" y="0"/>
                  </a:moveTo>
                  <a:lnTo>
                    <a:pt x="0" y="0"/>
                  </a:lnTo>
                  <a:lnTo>
                    <a:pt x="0" y="27"/>
                  </a:lnTo>
                  <a:lnTo>
                    <a:pt x="65" y="27"/>
                  </a:lnTo>
                  <a:lnTo>
                    <a:pt x="65" y="0"/>
                  </a:lnTo>
                  <a:close/>
                </a:path>
              </a:pathLst>
            </a:custGeom>
            <a:solidFill>
              <a:srgbClr val="4B6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9" name="îsľïďè"/>
            <p:cNvSpPr/>
            <p:nvPr/>
          </p:nvSpPr>
          <p:spPr bwMode="auto">
            <a:xfrm>
              <a:off x="6235701" y="3122613"/>
              <a:ext cx="103188" cy="800100"/>
            </a:xfrm>
            <a:custGeom>
              <a:avLst/>
              <a:gdLst>
                <a:gd name="T0" fmla="*/ 65 w 65"/>
                <a:gd name="T1" fmla="*/ 423 h 504"/>
                <a:gd name="T2" fmla="*/ 0 w 65"/>
                <a:gd name="T3" fmla="*/ 423 h 504"/>
                <a:gd name="T4" fmla="*/ 0 w 65"/>
                <a:gd name="T5" fmla="*/ 504 h 504"/>
                <a:gd name="T6" fmla="*/ 65 w 65"/>
                <a:gd name="T7" fmla="*/ 504 h 504"/>
                <a:gd name="T8" fmla="*/ 65 w 65"/>
                <a:gd name="T9" fmla="*/ 423 h 504"/>
                <a:gd name="T10" fmla="*/ 65 w 65"/>
                <a:gd name="T11" fmla="*/ 343 h 504"/>
                <a:gd name="T12" fmla="*/ 0 w 65"/>
                <a:gd name="T13" fmla="*/ 343 h 504"/>
                <a:gd name="T14" fmla="*/ 0 w 65"/>
                <a:gd name="T15" fmla="*/ 370 h 504"/>
                <a:gd name="T16" fmla="*/ 65 w 65"/>
                <a:gd name="T17" fmla="*/ 370 h 504"/>
                <a:gd name="T18" fmla="*/ 65 w 65"/>
                <a:gd name="T19" fmla="*/ 343 h 504"/>
                <a:gd name="T20" fmla="*/ 65 w 65"/>
                <a:gd name="T21" fmla="*/ 64 h 504"/>
                <a:gd name="T22" fmla="*/ 0 w 65"/>
                <a:gd name="T23" fmla="*/ 64 h 504"/>
                <a:gd name="T24" fmla="*/ 0 w 65"/>
                <a:gd name="T25" fmla="*/ 289 h 504"/>
                <a:gd name="T26" fmla="*/ 65 w 65"/>
                <a:gd name="T27" fmla="*/ 289 h 504"/>
                <a:gd name="T28" fmla="*/ 65 w 65"/>
                <a:gd name="T29" fmla="*/ 64 h 504"/>
                <a:gd name="T30" fmla="*/ 65 w 65"/>
                <a:gd name="T31" fmla="*/ 0 h 504"/>
                <a:gd name="T32" fmla="*/ 0 w 65"/>
                <a:gd name="T33" fmla="*/ 0 h 504"/>
                <a:gd name="T34" fmla="*/ 0 w 65"/>
                <a:gd name="T35" fmla="*/ 27 h 504"/>
                <a:gd name="T36" fmla="*/ 65 w 65"/>
                <a:gd name="T37" fmla="*/ 27 h 504"/>
                <a:gd name="T38" fmla="*/ 65 w 65"/>
                <a:gd name="T39"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504">
                  <a:moveTo>
                    <a:pt x="65" y="423"/>
                  </a:moveTo>
                  <a:lnTo>
                    <a:pt x="0" y="423"/>
                  </a:lnTo>
                  <a:lnTo>
                    <a:pt x="0" y="504"/>
                  </a:lnTo>
                  <a:lnTo>
                    <a:pt x="65" y="504"/>
                  </a:lnTo>
                  <a:lnTo>
                    <a:pt x="65" y="423"/>
                  </a:lnTo>
                  <a:moveTo>
                    <a:pt x="65" y="343"/>
                  </a:moveTo>
                  <a:lnTo>
                    <a:pt x="0" y="343"/>
                  </a:lnTo>
                  <a:lnTo>
                    <a:pt x="0" y="370"/>
                  </a:lnTo>
                  <a:lnTo>
                    <a:pt x="65" y="370"/>
                  </a:lnTo>
                  <a:lnTo>
                    <a:pt x="65" y="343"/>
                  </a:lnTo>
                  <a:moveTo>
                    <a:pt x="65" y="64"/>
                  </a:moveTo>
                  <a:lnTo>
                    <a:pt x="0" y="64"/>
                  </a:lnTo>
                  <a:lnTo>
                    <a:pt x="0" y="289"/>
                  </a:lnTo>
                  <a:lnTo>
                    <a:pt x="65" y="289"/>
                  </a:lnTo>
                  <a:lnTo>
                    <a:pt x="65" y="64"/>
                  </a:lnTo>
                  <a:moveTo>
                    <a:pt x="65" y="0"/>
                  </a:moveTo>
                  <a:lnTo>
                    <a:pt x="0" y="0"/>
                  </a:lnTo>
                  <a:lnTo>
                    <a:pt x="0" y="27"/>
                  </a:lnTo>
                  <a:lnTo>
                    <a:pt x="65" y="27"/>
                  </a:lnTo>
                  <a:lnTo>
                    <a:pt x="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0" name="íṡľïḓe"/>
            <p:cNvSpPr/>
            <p:nvPr/>
          </p:nvSpPr>
          <p:spPr bwMode="auto">
            <a:xfrm>
              <a:off x="6142039" y="3581401"/>
              <a:ext cx="93663" cy="85725"/>
            </a:xfrm>
            <a:prstGeom prst="rect">
              <a:avLst/>
            </a:prstGeom>
            <a:solidFill>
              <a:srgbClr val="4B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1" name="íṧ1îḑê"/>
            <p:cNvSpPr/>
            <p:nvPr/>
          </p:nvSpPr>
          <p:spPr bwMode="auto">
            <a:xfrm>
              <a:off x="6142039" y="3581401"/>
              <a:ext cx="9366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2" name="í$ḻïḍe"/>
            <p:cNvSpPr/>
            <p:nvPr/>
          </p:nvSpPr>
          <p:spPr bwMode="auto">
            <a:xfrm>
              <a:off x="6235701" y="3581401"/>
              <a:ext cx="103188" cy="85725"/>
            </a:xfrm>
            <a:prstGeom prst="rect">
              <a:avLst/>
            </a:prstGeom>
            <a:solidFill>
              <a:srgbClr val="546B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3" name="îṥ1ídè"/>
            <p:cNvSpPr/>
            <p:nvPr/>
          </p:nvSpPr>
          <p:spPr bwMode="auto">
            <a:xfrm>
              <a:off x="6235701" y="3581401"/>
              <a:ext cx="1031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4" name="iṥ1íḍé"/>
            <p:cNvSpPr/>
            <p:nvPr/>
          </p:nvSpPr>
          <p:spPr bwMode="auto">
            <a:xfrm>
              <a:off x="6142039" y="3709988"/>
              <a:ext cx="93663" cy="84138"/>
            </a:xfrm>
            <a:prstGeom prst="rect">
              <a:avLst/>
            </a:prstGeom>
            <a:solidFill>
              <a:srgbClr val="4B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5" name="îṥḷïḓé"/>
            <p:cNvSpPr/>
            <p:nvPr/>
          </p:nvSpPr>
          <p:spPr bwMode="auto">
            <a:xfrm>
              <a:off x="6142039" y="3709988"/>
              <a:ext cx="93663"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6" name="išļîḓé"/>
            <p:cNvSpPr/>
            <p:nvPr/>
          </p:nvSpPr>
          <p:spPr bwMode="auto">
            <a:xfrm>
              <a:off x="6235701" y="3709988"/>
              <a:ext cx="103188" cy="84138"/>
            </a:xfrm>
            <a:prstGeom prst="rect">
              <a:avLst/>
            </a:prstGeom>
            <a:solidFill>
              <a:srgbClr val="546B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7" name="îŝḻíḑê"/>
            <p:cNvSpPr/>
            <p:nvPr/>
          </p:nvSpPr>
          <p:spPr bwMode="auto">
            <a:xfrm>
              <a:off x="6235701" y="3709988"/>
              <a:ext cx="103188"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8" name="ïŝḷíḋè"/>
            <p:cNvSpPr/>
            <p:nvPr/>
          </p:nvSpPr>
          <p:spPr bwMode="auto">
            <a:xfrm>
              <a:off x="6142039" y="3165476"/>
              <a:ext cx="93663" cy="58738"/>
            </a:xfrm>
            <a:prstGeom prst="rect">
              <a:avLst/>
            </a:prstGeom>
            <a:solidFill>
              <a:srgbClr val="4B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9" name="íslïďe"/>
            <p:cNvSpPr/>
            <p:nvPr/>
          </p:nvSpPr>
          <p:spPr bwMode="auto">
            <a:xfrm>
              <a:off x="6142039" y="3165476"/>
              <a:ext cx="93663"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0" name="işľíďê"/>
            <p:cNvSpPr/>
            <p:nvPr/>
          </p:nvSpPr>
          <p:spPr bwMode="auto">
            <a:xfrm>
              <a:off x="6235701" y="3165476"/>
              <a:ext cx="103188" cy="58738"/>
            </a:xfrm>
            <a:prstGeom prst="rect">
              <a:avLst/>
            </a:prstGeom>
            <a:solidFill>
              <a:srgbClr val="546B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1" name="iṡľíḓé"/>
            <p:cNvSpPr/>
            <p:nvPr/>
          </p:nvSpPr>
          <p:spPr bwMode="auto">
            <a:xfrm>
              <a:off x="6235701" y="3165476"/>
              <a:ext cx="103188"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2" name="î$ḻíďè"/>
            <p:cNvSpPr/>
            <p:nvPr/>
          </p:nvSpPr>
          <p:spPr bwMode="auto">
            <a:xfrm>
              <a:off x="6346826" y="3300413"/>
              <a:ext cx="187325" cy="622300"/>
            </a:xfrm>
            <a:prstGeom prst="rect">
              <a:avLst/>
            </a:prstGeom>
            <a:solidFill>
              <a:srgbClr val="A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3" name="îṣḻiḑé"/>
            <p:cNvSpPr/>
            <p:nvPr/>
          </p:nvSpPr>
          <p:spPr bwMode="auto">
            <a:xfrm>
              <a:off x="6346826" y="3300413"/>
              <a:ext cx="1873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4" name="iṡľíḑé"/>
            <p:cNvSpPr/>
            <p:nvPr/>
          </p:nvSpPr>
          <p:spPr bwMode="auto">
            <a:xfrm>
              <a:off x="6440489" y="3300413"/>
              <a:ext cx="93663" cy="622300"/>
            </a:xfrm>
            <a:custGeom>
              <a:avLst/>
              <a:gdLst>
                <a:gd name="T0" fmla="*/ 59 w 59"/>
                <a:gd name="T1" fmla="*/ 0 h 392"/>
                <a:gd name="T2" fmla="*/ 27 w 59"/>
                <a:gd name="T3" fmla="*/ 0 h 392"/>
                <a:gd name="T4" fmla="*/ 27 w 59"/>
                <a:gd name="T5" fmla="*/ 140 h 392"/>
                <a:gd name="T6" fmla="*/ 0 w 59"/>
                <a:gd name="T7" fmla="*/ 140 h 392"/>
                <a:gd name="T8" fmla="*/ 0 w 59"/>
                <a:gd name="T9" fmla="*/ 392 h 392"/>
                <a:gd name="T10" fmla="*/ 59 w 59"/>
                <a:gd name="T11" fmla="*/ 392 h 392"/>
                <a:gd name="T12" fmla="*/ 59 w 59"/>
                <a:gd name="T13" fmla="*/ 0 h 392"/>
              </a:gdLst>
              <a:ahLst/>
              <a:cxnLst>
                <a:cxn ang="0">
                  <a:pos x="T0" y="T1"/>
                </a:cxn>
                <a:cxn ang="0">
                  <a:pos x="T2" y="T3"/>
                </a:cxn>
                <a:cxn ang="0">
                  <a:pos x="T4" y="T5"/>
                </a:cxn>
                <a:cxn ang="0">
                  <a:pos x="T6" y="T7"/>
                </a:cxn>
                <a:cxn ang="0">
                  <a:pos x="T8" y="T9"/>
                </a:cxn>
                <a:cxn ang="0">
                  <a:pos x="T10" y="T11"/>
                </a:cxn>
                <a:cxn ang="0">
                  <a:pos x="T12" y="T13"/>
                </a:cxn>
              </a:cxnLst>
              <a:rect l="0" t="0" r="r" b="b"/>
              <a:pathLst>
                <a:path w="59" h="392">
                  <a:moveTo>
                    <a:pt x="59" y="0"/>
                  </a:moveTo>
                  <a:lnTo>
                    <a:pt x="27" y="0"/>
                  </a:lnTo>
                  <a:lnTo>
                    <a:pt x="27" y="140"/>
                  </a:lnTo>
                  <a:lnTo>
                    <a:pt x="0" y="140"/>
                  </a:lnTo>
                  <a:lnTo>
                    <a:pt x="0" y="392"/>
                  </a:lnTo>
                  <a:lnTo>
                    <a:pt x="59" y="392"/>
                  </a:lnTo>
                  <a:lnTo>
                    <a:pt x="59" y="0"/>
                  </a:lnTo>
                  <a:close/>
                </a:path>
              </a:pathLst>
            </a:custGeom>
            <a:solidFill>
              <a:srgbClr val="AC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5" name="í$ḻíḍé"/>
            <p:cNvSpPr/>
            <p:nvPr/>
          </p:nvSpPr>
          <p:spPr bwMode="auto">
            <a:xfrm>
              <a:off x="6440489" y="3300413"/>
              <a:ext cx="93663" cy="622300"/>
            </a:xfrm>
            <a:custGeom>
              <a:avLst/>
              <a:gdLst>
                <a:gd name="T0" fmla="*/ 59 w 59"/>
                <a:gd name="T1" fmla="*/ 0 h 392"/>
                <a:gd name="T2" fmla="*/ 27 w 59"/>
                <a:gd name="T3" fmla="*/ 0 h 392"/>
                <a:gd name="T4" fmla="*/ 27 w 59"/>
                <a:gd name="T5" fmla="*/ 140 h 392"/>
                <a:gd name="T6" fmla="*/ 0 w 59"/>
                <a:gd name="T7" fmla="*/ 140 h 392"/>
                <a:gd name="T8" fmla="*/ 0 w 59"/>
                <a:gd name="T9" fmla="*/ 392 h 392"/>
                <a:gd name="T10" fmla="*/ 59 w 59"/>
                <a:gd name="T11" fmla="*/ 392 h 392"/>
                <a:gd name="T12" fmla="*/ 59 w 59"/>
                <a:gd name="T13" fmla="*/ 0 h 392"/>
              </a:gdLst>
              <a:ahLst/>
              <a:cxnLst>
                <a:cxn ang="0">
                  <a:pos x="T0" y="T1"/>
                </a:cxn>
                <a:cxn ang="0">
                  <a:pos x="T2" y="T3"/>
                </a:cxn>
                <a:cxn ang="0">
                  <a:pos x="T4" y="T5"/>
                </a:cxn>
                <a:cxn ang="0">
                  <a:pos x="T6" y="T7"/>
                </a:cxn>
                <a:cxn ang="0">
                  <a:pos x="T8" y="T9"/>
                </a:cxn>
                <a:cxn ang="0">
                  <a:pos x="T10" y="T11"/>
                </a:cxn>
                <a:cxn ang="0">
                  <a:pos x="T12" y="T13"/>
                </a:cxn>
              </a:cxnLst>
              <a:rect l="0" t="0" r="r" b="b"/>
              <a:pathLst>
                <a:path w="59" h="392">
                  <a:moveTo>
                    <a:pt x="59" y="0"/>
                  </a:moveTo>
                  <a:lnTo>
                    <a:pt x="27" y="0"/>
                  </a:lnTo>
                  <a:lnTo>
                    <a:pt x="27" y="140"/>
                  </a:lnTo>
                  <a:lnTo>
                    <a:pt x="0" y="140"/>
                  </a:lnTo>
                  <a:lnTo>
                    <a:pt x="0" y="392"/>
                  </a:lnTo>
                  <a:lnTo>
                    <a:pt x="59" y="392"/>
                  </a:lnTo>
                  <a:lnTo>
                    <a:pt x="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6" name="ísḷïde"/>
            <p:cNvSpPr/>
            <p:nvPr/>
          </p:nvSpPr>
          <p:spPr bwMode="auto">
            <a:xfrm>
              <a:off x="6389689" y="3300413"/>
              <a:ext cx="50800" cy="222250"/>
            </a:xfrm>
            <a:prstGeom prst="rect">
              <a:avLst/>
            </a:prstGeom>
            <a:solidFill>
              <a:srgbClr val="A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7" name="îṥ1iḓe"/>
            <p:cNvSpPr/>
            <p:nvPr/>
          </p:nvSpPr>
          <p:spPr bwMode="auto">
            <a:xfrm>
              <a:off x="6389689" y="3300413"/>
              <a:ext cx="508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8" name="îşlïḋè"/>
            <p:cNvSpPr/>
            <p:nvPr/>
          </p:nvSpPr>
          <p:spPr bwMode="auto">
            <a:xfrm>
              <a:off x="6440489" y="3300413"/>
              <a:ext cx="42863" cy="222250"/>
            </a:xfrm>
            <a:prstGeom prst="rect">
              <a:avLst/>
            </a:prstGeom>
            <a:solidFill>
              <a:srgbClr val="B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9" name="išľïḍé"/>
            <p:cNvSpPr/>
            <p:nvPr/>
          </p:nvSpPr>
          <p:spPr bwMode="auto">
            <a:xfrm>
              <a:off x="6440489" y="3300413"/>
              <a:ext cx="4286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50" name="îšḷïďè"/>
            <p:cNvSpPr/>
            <p:nvPr/>
          </p:nvSpPr>
          <p:spPr bwMode="auto">
            <a:xfrm>
              <a:off x="5257801" y="4908551"/>
              <a:ext cx="1438275" cy="111125"/>
            </a:xfrm>
            <a:prstGeom prst="rect">
              <a:avLst/>
            </a:prstGeom>
            <a:solidFill>
              <a:srgbClr val="783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51" name="î$ḷidé"/>
            <p:cNvSpPr/>
            <p:nvPr/>
          </p:nvSpPr>
          <p:spPr bwMode="auto">
            <a:xfrm>
              <a:off x="5675314" y="4229101"/>
              <a:ext cx="187325" cy="679450"/>
            </a:xfrm>
            <a:prstGeom prst="rect">
              <a:avLst/>
            </a:prstGeom>
            <a:solidFill>
              <a:srgbClr val="55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52" name="îŝļïḑe"/>
            <p:cNvSpPr/>
            <p:nvPr/>
          </p:nvSpPr>
          <p:spPr bwMode="auto">
            <a:xfrm>
              <a:off x="5675314" y="4229101"/>
              <a:ext cx="1873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53" name="îšļíḓé"/>
            <p:cNvSpPr/>
            <p:nvPr/>
          </p:nvSpPr>
          <p:spPr bwMode="auto">
            <a:xfrm>
              <a:off x="5675314" y="4381501"/>
              <a:ext cx="187325" cy="230188"/>
            </a:xfrm>
            <a:prstGeom prst="rect">
              <a:avLst/>
            </a:prstGeom>
            <a:solidFill>
              <a:srgbClr val="4155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54" name="íṡḻîdé"/>
            <p:cNvSpPr/>
            <p:nvPr/>
          </p:nvSpPr>
          <p:spPr bwMode="auto">
            <a:xfrm>
              <a:off x="5675314" y="4381501"/>
              <a:ext cx="187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55" name="íṥḷiḍè"/>
            <p:cNvSpPr/>
            <p:nvPr/>
          </p:nvSpPr>
          <p:spPr bwMode="auto">
            <a:xfrm>
              <a:off x="5675314" y="4305301"/>
              <a:ext cx="187325" cy="33338"/>
            </a:xfrm>
            <a:prstGeom prst="rect">
              <a:avLst/>
            </a:prstGeom>
            <a:solidFill>
              <a:srgbClr val="4155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56" name="íṧḷîḑé"/>
            <p:cNvSpPr/>
            <p:nvPr/>
          </p:nvSpPr>
          <p:spPr bwMode="auto">
            <a:xfrm>
              <a:off x="5675314" y="4305301"/>
              <a:ext cx="187325"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57" name="íṡḷîḍé"/>
            <p:cNvSpPr/>
            <p:nvPr/>
          </p:nvSpPr>
          <p:spPr bwMode="auto">
            <a:xfrm>
              <a:off x="5768976" y="4229101"/>
              <a:ext cx="93663" cy="679450"/>
            </a:xfrm>
            <a:custGeom>
              <a:avLst/>
              <a:gdLst>
                <a:gd name="T0" fmla="*/ 59 w 59"/>
                <a:gd name="T1" fmla="*/ 241 h 428"/>
                <a:gd name="T2" fmla="*/ 0 w 59"/>
                <a:gd name="T3" fmla="*/ 241 h 428"/>
                <a:gd name="T4" fmla="*/ 0 w 59"/>
                <a:gd name="T5" fmla="*/ 428 h 428"/>
                <a:gd name="T6" fmla="*/ 59 w 59"/>
                <a:gd name="T7" fmla="*/ 428 h 428"/>
                <a:gd name="T8" fmla="*/ 59 w 59"/>
                <a:gd name="T9" fmla="*/ 241 h 428"/>
                <a:gd name="T10" fmla="*/ 59 w 59"/>
                <a:gd name="T11" fmla="*/ 69 h 428"/>
                <a:gd name="T12" fmla="*/ 0 w 59"/>
                <a:gd name="T13" fmla="*/ 69 h 428"/>
                <a:gd name="T14" fmla="*/ 0 w 59"/>
                <a:gd name="T15" fmla="*/ 96 h 428"/>
                <a:gd name="T16" fmla="*/ 59 w 59"/>
                <a:gd name="T17" fmla="*/ 96 h 428"/>
                <a:gd name="T18" fmla="*/ 59 w 59"/>
                <a:gd name="T19" fmla="*/ 69 h 428"/>
                <a:gd name="T20" fmla="*/ 59 w 59"/>
                <a:gd name="T21" fmla="*/ 0 h 428"/>
                <a:gd name="T22" fmla="*/ 0 w 59"/>
                <a:gd name="T23" fmla="*/ 0 h 428"/>
                <a:gd name="T24" fmla="*/ 0 w 59"/>
                <a:gd name="T25" fmla="*/ 48 h 428"/>
                <a:gd name="T26" fmla="*/ 59 w 59"/>
                <a:gd name="T27" fmla="*/ 48 h 428"/>
                <a:gd name="T28" fmla="*/ 59 w 59"/>
                <a:gd name="T2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428">
                  <a:moveTo>
                    <a:pt x="59" y="241"/>
                  </a:moveTo>
                  <a:lnTo>
                    <a:pt x="0" y="241"/>
                  </a:lnTo>
                  <a:lnTo>
                    <a:pt x="0" y="428"/>
                  </a:lnTo>
                  <a:lnTo>
                    <a:pt x="59" y="428"/>
                  </a:lnTo>
                  <a:lnTo>
                    <a:pt x="59" y="241"/>
                  </a:lnTo>
                  <a:close/>
                  <a:moveTo>
                    <a:pt x="59" y="69"/>
                  </a:moveTo>
                  <a:lnTo>
                    <a:pt x="0" y="69"/>
                  </a:lnTo>
                  <a:lnTo>
                    <a:pt x="0" y="96"/>
                  </a:lnTo>
                  <a:lnTo>
                    <a:pt x="59" y="96"/>
                  </a:lnTo>
                  <a:lnTo>
                    <a:pt x="59" y="69"/>
                  </a:lnTo>
                  <a:close/>
                  <a:moveTo>
                    <a:pt x="59" y="0"/>
                  </a:moveTo>
                  <a:lnTo>
                    <a:pt x="0" y="0"/>
                  </a:lnTo>
                  <a:lnTo>
                    <a:pt x="0" y="48"/>
                  </a:lnTo>
                  <a:lnTo>
                    <a:pt x="59" y="48"/>
                  </a:lnTo>
                  <a:lnTo>
                    <a:pt x="59" y="0"/>
                  </a:lnTo>
                  <a:close/>
                </a:path>
              </a:pathLst>
            </a:custGeom>
            <a:solidFill>
              <a:srgbClr val="6075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8" name="ïṩlidè"/>
            <p:cNvSpPr/>
            <p:nvPr/>
          </p:nvSpPr>
          <p:spPr bwMode="auto">
            <a:xfrm>
              <a:off x="5768976" y="4229101"/>
              <a:ext cx="93663" cy="679450"/>
            </a:xfrm>
            <a:custGeom>
              <a:avLst/>
              <a:gdLst>
                <a:gd name="T0" fmla="*/ 59 w 59"/>
                <a:gd name="T1" fmla="*/ 241 h 428"/>
                <a:gd name="T2" fmla="*/ 0 w 59"/>
                <a:gd name="T3" fmla="*/ 241 h 428"/>
                <a:gd name="T4" fmla="*/ 0 w 59"/>
                <a:gd name="T5" fmla="*/ 428 h 428"/>
                <a:gd name="T6" fmla="*/ 59 w 59"/>
                <a:gd name="T7" fmla="*/ 428 h 428"/>
                <a:gd name="T8" fmla="*/ 59 w 59"/>
                <a:gd name="T9" fmla="*/ 241 h 428"/>
                <a:gd name="T10" fmla="*/ 59 w 59"/>
                <a:gd name="T11" fmla="*/ 69 h 428"/>
                <a:gd name="T12" fmla="*/ 0 w 59"/>
                <a:gd name="T13" fmla="*/ 69 h 428"/>
                <a:gd name="T14" fmla="*/ 0 w 59"/>
                <a:gd name="T15" fmla="*/ 96 h 428"/>
                <a:gd name="T16" fmla="*/ 59 w 59"/>
                <a:gd name="T17" fmla="*/ 96 h 428"/>
                <a:gd name="T18" fmla="*/ 59 w 59"/>
                <a:gd name="T19" fmla="*/ 69 h 428"/>
                <a:gd name="T20" fmla="*/ 59 w 59"/>
                <a:gd name="T21" fmla="*/ 0 h 428"/>
                <a:gd name="T22" fmla="*/ 0 w 59"/>
                <a:gd name="T23" fmla="*/ 0 h 428"/>
                <a:gd name="T24" fmla="*/ 0 w 59"/>
                <a:gd name="T25" fmla="*/ 48 h 428"/>
                <a:gd name="T26" fmla="*/ 59 w 59"/>
                <a:gd name="T27" fmla="*/ 48 h 428"/>
                <a:gd name="T28" fmla="*/ 59 w 59"/>
                <a:gd name="T2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428">
                  <a:moveTo>
                    <a:pt x="59" y="241"/>
                  </a:moveTo>
                  <a:lnTo>
                    <a:pt x="0" y="241"/>
                  </a:lnTo>
                  <a:lnTo>
                    <a:pt x="0" y="428"/>
                  </a:lnTo>
                  <a:lnTo>
                    <a:pt x="59" y="428"/>
                  </a:lnTo>
                  <a:lnTo>
                    <a:pt x="59" y="241"/>
                  </a:lnTo>
                  <a:moveTo>
                    <a:pt x="59" y="69"/>
                  </a:moveTo>
                  <a:lnTo>
                    <a:pt x="0" y="69"/>
                  </a:lnTo>
                  <a:lnTo>
                    <a:pt x="0" y="96"/>
                  </a:lnTo>
                  <a:lnTo>
                    <a:pt x="59" y="96"/>
                  </a:lnTo>
                  <a:lnTo>
                    <a:pt x="59" y="69"/>
                  </a:lnTo>
                  <a:moveTo>
                    <a:pt x="59" y="0"/>
                  </a:moveTo>
                  <a:lnTo>
                    <a:pt x="0" y="0"/>
                  </a:lnTo>
                  <a:lnTo>
                    <a:pt x="0" y="48"/>
                  </a:lnTo>
                  <a:lnTo>
                    <a:pt x="59" y="48"/>
                  </a:lnTo>
                  <a:lnTo>
                    <a:pt x="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9" name="ï$1iḍé"/>
            <p:cNvSpPr/>
            <p:nvPr/>
          </p:nvSpPr>
          <p:spPr bwMode="auto">
            <a:xfrm>
              <a:off x="5768976" y="4381501"/>
              <a:ext cx="93663" cy="230188"/>
            </a:xfrm>
            <a:custGeom>
              <a:avLst/>
              <a:gdLst>
                <a:gd name="T0" fmla="*/ 59 w 59"/>
                <a:gd name="T1" fmla="*/ 0 h 145"/>
                <a:gd name="T2" fmla="*/ 59 w 59"/>
                <a:gd name="T3" fmla="*/ 0 h 145"/>
                <a:gd name="T4" fmla="*/ 0 w 59"/>
                <a:gd name="T5" fmla="*/ 0 h 145"/>
                <a:gd name="T6" fmla="*/ 0 w 59"/>
                <a:gd name="T7" fmla="*/ 145 h 145"/>
                <a:gd name="T8" fmla="*/ 59 w 59"/>
                <a:gd name="T9" fmla="*/ 145 h 145"/>
                <a:gd name="T10" fmla="*/ 59 w 59"/>
                <a:gd name="T11" fmla="*/ 0 h 145"/>
              </a:gdLst>
              <a:ahLst/>
              <a:cxnLst>
                <a:cxn ang="0">
                  <a:pos x="T0" y="T1"/>
                </a:cxn>
                <a:cxn ang="0">
                  <a:pos x="T2" y="T3"/>
                </a:cxn>
                <a:cxn ang="0">
                  <a:pos x="T4" y="T5"/>
                </a:cxn>
                <a:cxn ang="0">
                  <a:pos x="T6" y="T7"/>
                </a:cxn>
                <a:cxn ang="0">
                  <a:pos x="T8" y="T9"/>
                </a:cxn>
                <a:cxn ang="0">
                  <a:pos x="T10" y="T11"/>
                </a:cxn>
              </a:cxnLst>
              <a:rect l="0" t="0" r="r" b="b"/>
              <a:pathLst>
                <a:path w="59" h="145">
                  <a:moveTo>
                    <a:pt x="59" y="0"/>
                  </a:moveTo>
                  <a:lnTo>
                    <a:pt x="59" y="0"/>
                  </a:lnTo>
                  <a:lnTo>
                    <a:pt x="0" y="0"/>
                  </a:lnTo>
                  <a:lnTo>
                    <a:pt x="0" y="145"/>
                  </a:lnTo>
                  <a:lnTo>
                    <a:pt x="59" y="145"/>
                  </a:lnTo>
                  <a:lnTo>
                    <a:pt x="59" y="0"/>
                  </a:lnTo>
                  <a:close/>
                </a:path>
              </a:pathLst>
            </a:custGeom>
            <a:solidFill>
              <a:srgbClr val="4E6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0" name="îş1iďé"/>
            <p:cNvSpPr/>
            <p:nvPr/>
          </p:nvSpPr>
          <p:spPr bwMode="auto">
            <a:xfrm>
              <a:off x="5768976" y="4381501"/>
              <a:ext cx="93663" cy="230188"/>
            </a:xfrm>
            <a:custGeom>
              <a:avLst/>
              <a:gdLst>
                <a:gd name="T0" fmla="*/ 59 w 59"/>
                <a:gd name="T1" fmla="*/ 0 h 145"/>
                <a:gd name="T2" fmla="*/ 59 w 59"/>
                <a:gd name="T3" fmla="*/ 0 h 145"/>
                <a:gd name="T4" fmla="*/ 0 w 59"/>
                <a:gd name="T5" fmla="*/ 0 h 145"/>
                <a:gd name="T6" fmla="*/ 0 w 59"/>
                <a:gd name="T7" fmla="*/ 145 h 145"/>
                <a:gd name="T8" fmla="*/ 59 w 59"/>
                <a:gd name="T9" fmla="*/ 145 h 145"/>
                <a:gd name="T10" fmla="*/ 59 w 59"/>
                <a:gd name="T11" fmla="*/ 0 h 145"/>
              </a:gdLst>
              <a:ahLst/>
              <a:cxnLst>
                <a:cxn ang="0">
                  <a:pos x="T0" y="T1"/>
                </a:cxn>
                <a:cxn ang="0">
                  <a:pos x="T2" y="T3"/>
                </a:cxn>
                <a:cxn ang="0">
                  <a:pos x="T4" y="T5"/>
                </a:cxn>
                <a:cxn ang="0">
                  <a:pos x="T6" y="T7"/>
                </a:cxn>
                <a:cxn ang="0">
                  <a:pos x="T8" y="T9"/>
                </a:cxn>
                <a:cxn ang="0">
                  <a:pos x="T10" y="T11"/>
                </a:cxn>
              </a:cxnLst>
              <a:rect l="0" t="0" r="r" b="b"/>
              <a:pathLst>
                <a:path w="59" h="145">
                  <a:moveTo>
                    <a:pt x="59" y="0"/>
                  </a:moveTo>
                  <a:lnTo>
                    <a:pt x="59" y="0"/>
                  </a:lnTo>
                  <a:lnTo>
                    <a:pt x="0" y="0"/>
                  </a:lnTo>
                  <a:lnTo>
                    <a:pt x="0" y="145"/>
                  </a:lnTo>
                  <a:lnTo>
                    <a:pt x="59" y="145"/>
                  </a:lnTo>
                  <a:lnTo>
                    <a:pt x="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1" name="ïśliḍê"/>
            <p:cNvSpPr/>
            <p:nvPr/>
          </p:nvSpPr>
          <p:spPr bwMode="auto">
            <a:xfrm>
              <a:off x="5768976" y="4305301"/>
              <a:ext cx="93663" cy="33338"/>
            </a:xfrm>
            <a:custGeom>
              <a:avLst/>
              <a:gdLst>
                <a:gd name="T0" fmla="*/ 59 w 59"/>
                <a:gd name="T1" fmla="*/ 0 h 21"/>
                <a:gd name="T2" fmla="*/ 59 w 59"/>
                <a:gd name="T3" fmla="*/ 0 h 21"/>
                <a:gd name="T4" fmla="*/ 0 w 59"/>
                <a:gd name="T5" fmla="*/ 0 h 21"/>
                <a:gd name="T6" fmla="*/ 0 w 59"/>
                <a:gd name="T7" fmla="*/ 21 h 21"/>
                <a:gd name="T8" fmla="*/ 59 w 59"/>
                <a:gd name="T9" fmla="*/ 21 h 21"/>
                <a:gd name="T10" fmla="*/ 59 w 59"/>
                <a:gd name="T11" fmla="*/ 0 h 21"/>
              </a:gdLst>
              <a:ahLst/>
              <a:cxnLst>
                <a:cxn ang="0">
                  <a:pos x="T0" y="T1"/>
                </a:cxn>
                <a:cxn ang="0">
                  <a:pos x="T2" y="T3"/>
                </a:cxn>
                <a:cxn ang="0">
                  <a:pos x="T4" y="T5"/>
                </a:cxn>
                <a:cxn ang="0">
                  <a:pos x="T6" y="T7"/>
                </a:cxn>
                <a:cxn ang="0">
                  <a:pos x="T8" y="T9"/>
                </a:cxn>
                <a:cxn ang="0">
                  <a:pos x="T10" y="T11"/>
                </a:cxn>
              </a:cxnLst>
              <a:rect l="0" t="0" r="r" b="b"/>
              <a:pathLst>
                <a:path w="59" h="21">
                  <a:moveTo>
                    <a:pt x="59" y="0"/>
                  </a:moveTo>
                  <a:lnTo>
                    <a:pt x="59" y="0"/>
                  </a:lnTo>
                  <a:lnTo>
                    <a:pt x="0" y="0"/>
                  </a:lnTo>
                  <a:lnTo>
                    <a:pt x="0" y="21"/>
                  </a:lnTo>
                  <a:lnTo>
                    <a:pt x="59" y="21"/>
                  </a:lnTo>
                  <a:lnTo>
                    <a:pt x="59" y="0"/>
                  </a:lnTo>
                  <a:close/>
                </a:path>
              </a:pathLst>
            </a:custGeom>
            <a:solidFill>
              <a:srgbClr val="4E6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2" name="íslidè"/>
            <p:cNvSpPr/>
            <p:nvPr/>
          </p:nvSpPr>
          <p:spPr bwMode="auto">
            <a:xfrm>
              <a:off x="5768976" y="4305301"/>
              <a:ext cx="93663" cy="33338"/>
            </a:xfrm>
            <a:custGeom>
              <a:avLst/>
              <a:gdLst>
                <a:gd name="T0" fmla="*/ 59 w 59"/>
                <a:gd name="T1" fmla="*/ 0 h 21"/>
                <a:gd name="T2" fmla="*/ 59 w 59"/>
                <a:gd name="T3" fmla="*/ 0 h 21"/>
                <a:gd name="T4" fmla="*/ 0 w 59"/>
                <a:gd name="T5" fmla="*/ 0 h 21"/>
                <a:gd name="T6" fmla="*/ 0 w 59"/>
                <a:gd name="T7" fmla="*/ 21 h 21"/>
                <a:gd name="T8" fmla="*/ 59 w 59"/>
                <a:gd name="T9" fmla="*/ 21 h 21"/>
                <a:gd name="T10" fmla="*/ 59 w 59"/>
                <a:gd name="T11" fmla="*/ 0 h 21"/>
              </a:gdLst>
              <a:ahLst/>
              <a:cxnLst>
                <a:cxn ang="0">
                  <a:pos x="T0" y="T1"/>
                </a:cxn>
                <a:cxn ang="0">
                  <a:pos x="T2" y="T3"/>
                </a:cxn>
                <a:cxn ang="0">
                  <a:pos x="T4" y="T5"/>
                </a:cxn>
                <a:cxn ang="0">
                  <a:pos x="T6" y="T7"/>
                </a:cxn>
                <a:cxn ang="0">
                  <a:pos x="T8" y="T9"/>
                </a:cxn>
                <a:cxn ang="0">
                  <a:pos x="T10" y="T11"/>
                </a:cxn>
              </a:cxnLst>
              <a:rect l="0" t="0" r="r" b="b"/>
              <a:pathLst>
                <a:path w="59" h="21">
                  <a:moveTo>
                    <a:pt x="59" y="0"/>
                  </a:moveTo>
                  <a:lnTo>
                    <a:pt x="59" y="0"/>
                  </a:lnTo>
                  <a:lnTo>
                    <a:pt x="0" y="0"/>
                  </a:lnTo>
                  <a:lnTo>
                    <a:pt x="0" y="21"/>
                  </a:lnTo>
                  <a:lnTo>
                    <a:pt x="59" y="21"/>
                  </a:lnTo>
                  <a:lnTo>
                    <a:pt x="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3" name="ïṧḻiḓé"/>
            <p:cNvSpPr/>
            <p:nvPr/>
          </p:nvSpPr>
          <p:spPr bwMode="auto">
            <a:xfrm>
              <a:off x="5903914" y="4756151"/>
              <a:ext cx="723900" cy="152400"/>
            </a:xfrm>
            <a:prstGeom prst="rect">
              <a:avLst/>
            </a:prstGeom>
            <a:solidFill>
              <a:srgbClr val="F0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64" name="ísľíḋe"/>
            <p:cNvSpPr/>
            <p:nvPr/>
          </p:nvSpPr>
          <p:spPr bwMode="auto">
            <a:xfrm>
              <a:off x="5903914" y="4756151"/>
              <a:ext cx="723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65" name="i$ľidé"/>
            <p:cNvSpPr/>
            <p:nvPr/>
          </p:nvSpPr>
          <p:spPr bwMode="auto">
            <a:xfrm>
              <a:off x="6475414" y="4756151"/>
              <a:ext cx="33338" cy="152400"/>
            </a:xfrm>
            <a:prstGeom prst="rect">
              <a:avLst/>
            </a:prstGeom>
            <a:solidFill>
              <a:srgbClr val="FF9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66" name="í$ľiḓe"/>
            <p:cNvSpPr/>
            <p:nvPr/>
          </p:nvSpPr>
          <p:spPr bwMode="auto">
            <a:xfrm>
              <a:off x="6475414" y="4756151"/>
              <a:ext cx="333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67" name="íṥ1íḓe"/>
            <p:cNvSpPr/>
            <p:nvPr/>
          </p:nvSpPr>
          <p:spPr bwMode="auto">
            <a:xfrm>
              <a:off x="5956301" y="4799013"/>
              <a:ext cx="398463" cy="76200"/>
            </a:xfrm>
            <a:prstGeom prst="rect">
              <a:avLst/>
            </a:prstGeom>
            <a:solidFill>
              <a:srgbClr val="FF9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68" name="işlîḍé"/>
            <p:cNvSpPr/>
            <p:nvPr/>
          </p:nvSpPr>
          <p:spPr bwMode="auto">
            <a:xfrm>
              <a:off x="5956301" y="4799013"/>
              <a:ext cx="39846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69" name="îś1íḓé"/>
            <p:cNvSpPr/>
            <p:nvPr/>
          </p:nvSpPr>
          <p:spPr bwMode="auto">
            <a:xfrm>
              <a:off x="5903914" y="4832351"/>
              <a:ext cx="723900" cy="76200"/>
            </a:xfrm>
            <a:custGeom>
              <a:avLst/>
              <a:gdLst>
                <a:gd name="T0" fmla="*/ 360 w 456"/>
                <a:gd name="T1" fmla="*/ 0 h 48"/>
                <a:gd name="T2" fmla="*/ 284 w 456"/>
                <a:gd name="T3" fmla="*/ 0 h 48"/>
                <a:gd name="T4" fmla="*/ 284 w 456"/>
                <a:gd name="T5" fmla="*/ 27 h 48"/>
                <a:gd name="T6" fmla="*/ 33 w 456"/>
                <a:gd name="T7" fmla="*/ 27 h 48"/>
                <a:gd name="T8" fmla="*/ 33 w 456"/>
                <a:gd name="T9" fmla="*/ 0 h 48"/>
                <a:gd name="T10" fmla="*/ 0 w 456"/>
                <a:gd name="T11" fmla="*/ 0 h 48"/>
                <a:gd name="T12" fmla="*/ 0 w 456"/>
                <a:gd name="T13" fmla="*/ 48 h 48"/>
                <a:gd name="T14" fmla="*/ 360 w 456"/>
                <a:gd name="T15" fmla="*/ 48 h 48"/>
                <a:gd name="T16" fmla="*/ 360 w 456"/>
                <a:gd name="T17" fmla="*/ 0 h 48"/>
                <a:gd name="T18" fmla="*/ 456 w 456"/>
                <a:gd name="T19" fmla="*/ 0 h 48"/>
                <a:gd name="T20" fmla="*/ 381 w 456"/>
                <a:gd name="T21" fmla="*/ 0 h 48"/>
                <a:gd name="T22" fmla="*/ 381 w 456"/>
                <a:gd name="T23" fmla="*/ 48 h 48"/>
                <a:gd name="T24" fmla="*/ 456 w 456"/>
                <a:gd name="T25" fmla="*/ 48 h 48"/>
                <a:gd name="T26" fmla="*/ 456 w 456"/>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6" h="48">
                  <a:moveTo>
                    <a:pt x="360" y="0"/>
                  </a:moveTo>
                  <a:lnTo>
                    <a:pt x="284" y="0"/>
                  </a:lnTo>
                  <a:lnTo>
                    <a:pt x="284" y="27"/>
                  </a:lnTo>
                  <a:lnTo>
                    <a:pt x="33" y="27"/>
                  </a:lnTo>
                  <a:lnTo>
                    <a:pt x="33" y="0"/>
                  </a:lnTo>
                  <a:lnTo>
                    <a:pt x="0" y="0"/>
                  </a:lnTo>
                  <a:lnTo>
                    <a:pt x="0" y="48"/>
                  </a:lnTo>
                  <a:lnTo>
                    <a:pt x="360" y="48"/>
                  </a:lnTo>
                  <a:lnTo>
                    <a:pt x="360" y="0"/>
                  </a:lnTo>
                  <a:close/>
                  <a:moveTo>
                    <a:pt x="456" y="0"/>
                  </a:moveTo>
                  <a:lnTo>
                    <a:pt x="381" y="0"/>
                  </a:lnTo>
                  <a:lnTo>
                    <a:pt x="381" y="48"/>
                  </a:lnTo>
                  <a:lnTo>
                    <a:pt x="456" y="48"/>
                  </a:lnTo>
                  <a:lnTo>
                    <a:pt x="456" y="0"/>
                  </a:lnTo>
                  <a:close/>
                </a:path>
              </a:pathLst>
            </a:custGeom>
            <a:solidFill>
              <a:srgbClr val="F461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0" name="iṥ1ide"/>
            <p:cNvSpPr/>
            <p:nvPr/>
          </p:nvSpPr>
          <p:spPr bwMode="auto">
            <a:xfrm>
              <a:off x="5903914" y="4832351"/>
              <a:ext cx="723900" cy="76200"/>
            </a:xfrm>
            <a:custGeom>
              <a:avLst/>
              <a:gdLst>
                <a:gd name="T0" fmla="*/ 360 w 456"/>
                <a:gd name="T1" fmla="*/ 0 h 48"/>
                <a:gd name="T2" fmla="*/ 284 w 456"/>
                <a:gd name="T3" fmla="*/ 0 h 48"/>
                <a:gd name="T4" fmla="*/ 284 w 456"/>
                <a:gd name="T5" fmla="*/ 27 h 48"/>
                <a:gd name="T6" fmla="*/ 33 w 456"/>
                <a:gd name="T7" fmla="*/ 27 h 48"/>
                <a:gd name="T8" fmla="*/ 33 w 456"/>
                <a:gd name="T9" fmla="*/ 0 h 48"/>
                <a:gd name="T10" fmla="*/ 0 w 456"/>
                <a:gd name="T11" fmla="*/ 0 h 48"/>
                <a:gd name="T12" fmla="*/ 0 w 456"/>
                <a:gd name="T13" fmla="*/ 48 h 48"/>
                <a:gd name="T14" fmla="*/ 360 w 456"/>
                <a:gd name="T15" fmla="*/ 48 h 48"/>
                <a:gd name="T16" fmla="*/ 360 w 456"/>
                <a:gd name="T17" fmla="*/ 0 h 48"/>
                <a:gd name="T18" fmla="*/ 456 w 456"/>
                <a:gd name="T19" fmla="*/ 0 h 48"/>
                <a:gd name="T20" fmla="*/ 381 w 456"/>
                <a:gd name="T21" fmla="*/ 0 h 48"/>
                <a:gd name="T22" fmla="*/ 381 w 456"/>
                <a:gd name="T23" fmla="*/ 48 h 48"/>
                <a:gd name="T24" fmla="*/ 456 w 456"/>
                <a:gd name="T25" fmla="*/ 48 h 48"/>
                <a:gd name="T26" fmla="*/ 456 w 456"/>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6" h="48">
                  <a:moveTo>
                    <a:pt x="360" y="0"/>
                  </a:moveTo>
                  <a:lnTo>
                    <a:pt x="284" y="0"/>
                  </a:lnTo>
                  <a:lnTo>
                    <a:pt x="284" y="27"/>
                  </a:lnTo>
                  <a:lnTo>
                    <a:pt x="33" y="27"/>
                  </a:lnTo>
                  <a:lnTo>
                    <a:pt x="33" y="0"/>
                  </a:lnTo>
                  <a:lnTo>
                    <a:pt x="0" y="0"/>
                  </a:lnTo>
                  <a:lnTo>
                    <a:pt x="0" y="48"/>
                  </a:lnTo>
                  <a:lnTo>
                    <a:pt x="360" y="48"/>
                  </a:lnTo>
                  <a:lnTo>
                    <a:pt x="360" y="0"/>
                  </a:lnTo>
                  <a:moveTo>
                    <a:pt x="456" y="0"/>
                  </a:moveTo>
                  <a:lnTo>
                    <a:pt x="381" y="0"/>
                  </a:lnTo>
                  <a:lnTo>
                    <a:pt x="381" y="48"/>
                  </a:lnTo>
                  <a:lnTo>
                    <a:pt x="456" y="48"/>
                  </a:lnTo>
                  <a:lnTo>
                    <a:pt x="4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1" name="í$1îḑê"/>
            <p:cNvSpPr/>
            <p:nvPr/>
          </p:nvSpPr>
          <p:spPr bwMode="auto">
            <a:xfrm>
              <a:off x="6475414" y="4832351"/>
              <a:ext cx="33338" cy="76200"/>
            </a:xfrm>
            <a:prstGeom prst="rect">
              <a:avLst/>
            </a:prstGeom>
            <a:solidFill>
              <a:srgbClr val="FF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72" name="ïṣ1ïďè"/>
            <p:cNvSpPr/>
            <p:nvPr/>
          </p:nvSpPr>
          <p:spPr bwMode="auto">
            <a:xfrm>
              <a:off x="6475414" y="4832351"/>
              <a:ext cx="33338"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73" name="îšlíḋè"/>
            <p:cNvSpPr/>
            <p:nvPr/>
          </p:nvSpPr>
          <p:spPr bwMode="auto">
            <a:xfrm>
              <a:off x="5956301" y="4832351"/>
              <a:ext cx="398463" cy="42863"/>
            </a:xfrm>
            <a:prstGeom prst="rect">
              <a:avLst/>
            </a:prstGeom>
            <a:solidFill>
              <a:srgbClr val="FF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74" name="ïṩḻïḑé"/>
            <p:cNvSpPr/>
            <p:nvPr/>
          </p:nvSpPr>
          <p:spPr bwMode="auto">
            <a:xfrm>
              <a:off x="5956301" y="4832351"/>
              <a:ext cx="398463"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75" name="îşľïďe"/>
            <p:cNvSpPr/>
            <p:nvPr/>
          </p:nvSpPr>
          <p:spPr bwMode="auto">
            <a:xfrm>
              <a:off x="5972176" y="4629151"/>
              <a:ext cx="569913" cy="127000"/>
            </a:xfrm>
            <a:prstGeom prst="rect">
              <a:avLst/>
            </a:prstGeom>
            <a:solidFill>
              <a:srgbClr val="0064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76" name="i$ľïdé"/>
            <p:cNvSpPr/>
            <p:nvPr/>
          </p:nvSpPr>
          <p:spPr bwMode="auto">
            <a:xfrm>
              <a:off x="5972176" y="4629151"/>
              <a:ext cx="569913"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77" name="ïṥľíḓé"/>
            <p:cNvSpPr/>
            <p:nvPr/>
          </p:nvSpPr>
          <p:spPr bwMode="auto">
            <a:xfrm>
              <a:off x="5972176" y="4654551"/>
              <a:ext cx="238125" cy="76200"/>
            </a:xfrm>
            <a:prstGeom prst="rect">
              <a:avLst/>
            </a:prstGeom>
            <a:solidFill>
              <a:srgbClr val="008CA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78" name="íṧľïḓê"/>
            <p:cNvSpPr/>
            <p:nvPr/>
          </p:nvSpPr>
          <p:spPr bwMode="auto">
            <a:xfrm>
              <a:off x="5972176" y="4654551"/>
              <a:ext cx="2381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79" name="íšľîḋé"/>
            <p:cNvSpPr/>
            <p:nvPr/>
          </p:nvSpPr>
          <p:spPr bwMode="auto">
            <a:xfrm>
              <a:off x="5972176" y="4629151"/>
              <a:ext cx="569913" cy="58738"/>
            </a:xfrm>
            <a:custGeom>
              <a:avLst/>
              <a:gdLst>
                <a:gd name="T0" fmla="*/ 359 w 359"/>
                <a:gd name="T1" fmla="*/ 0 h 37"/>
                <a:gd name="T2" fmla="*/ 129 w 359"/>
                <a:gd name="T3" fmla="*/ 0 h 37"/>
                <a:gd name="T4" fmla="*/ 0 w 359"/>
                <a:gd name="T5" fmla="*/ 0 h 37"/>
                <a:gd name="T6" fmla="*/ 0 w 359"/>
                <a:gd name="T7" fmla="*/ 16 h 37"/>
                <a:gd name="T8" fmla="*/ 150 w 359"/>
                <a:gd name="T9" fmla="*/ 16 h 37"/>
                <a:gd name="T10" fmla="*/ 150 w 359"/>
                <a:gd name="T11" fmla="*/ 37 h 37"/>
                <a:gd name="T12" fmla="*/ 359 w 359"/>
                <a:gd name="T13" fmla="*/ 37 h 37"/>
                <a:gd name="T14" fmla="*/ 359 w 359"/>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 h="37">
                  <a:moveTo>
                    <a:pt x="359" y="0"/>
                  </a:moveTo>
                  <a:lnTo>
                    <a:pt x="129" y="0"/>
                  </a:lnTo>
                  <a:lnTo>
                    <a:pt x="0" y="0"/>
                  </a:lnTo>
                  <a:lnTo>
                    <a:pt x="0" y="16"/>
                  </a:lnTo>
                  <a:lnTo>
                    <a:pt x="150" y="16"/>
                  </a:lnTo>
                  <a:lnTo>
                    <a:pt x="150" y="37"/>
                  </a:lnTo>
                  <a:lnTo>
                    <a:pt x="359" y="37"/>
                  </a:lnTo>
                  <a:lnTo>
                    <a:pt x="359" y="0"/>
                  </a:lnTo>
                  <a:close/>
                </a:path>
              </a:pathLst>
            </a:custGeom>
            <a:solidFill>
              <a:srgbClr val="0070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0" name="íṥļídé"/>
            <p:cNvSpPr/>
            <p:nvPr/>
          </p:nvSpPr>
          <p:spPr bwMode="auto">
            <a:xfrm>
              <a:off x="5972176" y="4629151"/>
              <a:ext cx="569913" cy="58738"/>
            </a:xfrm>
            <a:custGeom>
              <a:avLst/>
              <a:gdLst>
                <a:gd name="T0" fmla="*/ 359 w 359"/>
                <a:gd name="T1" fmla="*/ 0 h 37"/>
                <a:gd name="T2" fmla="*/ 129 w 359"/>
                <a:gd name="T3" fmla="*/ 0 h 37"/>
                <a:gd name="T4" fmla="*/ 0 w 359"/>
                <a:gd name="T5" fmla="*/ 0 h 37"/>
                <a:gd name="T6" fmla="*/ 0 w 359"/>
                <a:gd name="T7" fmla="*/ 16 h 37"/>
                <a:gd name="T8" fmla="*/ 150 w 359"/>
                <a:gd name="T9" fmla="*/ 16 h 37"/>
                <a:gd name="T10" fmla="*/ 150 w 359"/>
                <a:gd name="T11" fmla="*/ 37 h 37"/>
                <a:gd name="T12" fmla="*/ 359 w 359"/>
                <a:gd name="T13" fmla="*/ 37 h 37"/>
                <a:gd name="T14" fmla="*/ 359 w 359"/>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 h="37">
                  <a:moveTo>
                    <a:pt x="359" y="0"/>
                  </a:moveTo>
                  <a:lnTo>
                    <a:pt x="129" y="0"/>
                  </a:lnTo>
                  <a:lnTo>
                    <a:pt x="0" y="0"/>
                  </a:lnTo>
                  <a:lnTo>
                    <a:pt x="0" y="16"/>
                  </a:lnTo>
                  <a:lnTo>
                    <a:pt x="150" y="16"/>
                  </a:lnTo>
                  <a:lnTo>
                    <a:pt x="150" y="37"/>
                  </a:lnTo>
                  <a:lnTo>
                    <a:pt x="359" y="37"/>
                  </a:lnTo>
                  <a:lnTo>
                    <a:pt x="3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1" name="í$ḷïḑé"/>
            <p:cNvSpPr/>
            <p:nvPr/>
          </p:nvSpPr>
          <p:spPr bwMode="auto">
            <a:xfrm>
              <a:off x="5972176" y="4654551"/>
              <a:ext cx="238125" cy="33338"/>
            </a:xfrm>
            <a:prstGeom prst="rect">
              <a:avLst/>
            </a:prstGeom>
            <a:solidFill>
              <a:srgbClr val="0095A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2" name="ïṧḻîḍé"/>
            <p:cNvSpPr/>
            <p:nvPr/>
          </p:nvSpPr>
          <p:spPr bwMode="auto">
            <a:xfrm>
              <a:off x="5972176" y="4654551"/>
              <a:ext cx="238125"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3" name="ïṥḷiḍê"/>
            <p:cNvSpPr/>
            <p:nvPr/>
          </p:nvSpPr>
          <p:spPr bwMode="auto">
            <a:xfrm>
              <a:off x="6083301" y="4279901"/>
              <a:ext cx="400050" cy="349250"/>
            </a:xfrm>
            <a:custGeom>
              <a:avLst/>
              <a:gdLst>
                <a:gd name="T0" fmla="*/ 21 w 47"/>
                <a:gd name="T1" fmla="*/ 3 h 41"/>
                <a:gd name="T2" fmla="*/ 2 w 47"/>
                <a:gd name="T3" fmla="*/ 9 h 41"/>
                <a:gd name="T4" fmla="*/ 1 w 47"/>
                <a:gd name="T5" fmla="*/ 24 h 41"/>
                <a:gd name="T6" fmla="*/ 25 w 47"/>
                <a:gd name="T7" fmla="*/ 41 h 41"/>
                <a:gd name="T8" fmla="*/ 47 w 47"/>
                <a:gd name="T9" fmla="*/ 17 h 41"/>
                <a:gd name="T10" fmla="*/ 36 w 47"/>
                <a:gd name="T11" fmla="*/ 2 h 41"/>
                <a:gd name="T12" fmla="*/ 27 w 47"/>
                <a:gd name="T13" fmla="*/ 3 h 41"/>
                <a:gd name="T14" fmla="*/ 21 w 47"/>
                <a:gd name="T15" fmla="*/ 3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1">
                  <a:moveTo>
                    <a:pt x="21" y="3"/>
                  </a:moveTo>
                  <a:cubicBezTo>
                    <a:pt x="14" y="2"/>
                    <a:pt x="6" y="0"/>
                    <a:pt x="2" y="9"/>
                  </a:cubicBezTo>
                  <a:cubicBezTo>
                    <a:pt x="0" y="13"/>
                    <a:pt x="0" y="19"/>
                    <a:pt x="1" y="24"/>
                  </a:cubicBezTo>
                  <a:cubicBezTo>
                    <a:pt x="5" y="38"/>
                    <a:pt x="14" y="41"/>
                    <a:pt x="25" y="41"/>
                  </a:cubicBezTo>
                  <a:cubicBezTo>
                    <a:pt x="39" y="41"/>
                    <a:pt x="47" y="30"/>
                    <a:pt x="47" y="17"/>
                  </a:cubicBezTo>
                  <a:cubicBezTo>
                    <a:pt x="47" y="10"/>
                    <a:pt x="43" y="4"/>
                    <a:pt x="36" y="2"/>
                  </a:cubicBezTo>
                  <a:cubicBezTo>
                    <a:pt x="33" y="2"/>
                    <a:pt x="30" y="2"/>
                    <a:pt x="27" y="3"/>
                  </a:cubicBezTo>
                  <a:cubicBezTo>
                    <a:pt x="25" y="3"/>
                    <a:pt x="23" y="3"/>
                    <a:pt x="21" y="3"/>
                  </a:cubicBezTo>
                </a:path>
              </a:pathLst>
            </a:custGeom>
            <a:solidFill>
              <a:srgbClr val="FF4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4" name="iŝlîḋe"/>
            <p:cNvSpPr/>
            <p:nvPr/>
          </p:nvSpPr>
          <p:spPr bwMode="auto">
            <a:xfrm>
              <a:off x="6176963" y="4313238"/>
              <a:ext cx="169863" cy="34925"/>
            </a:xfrm>
            <a:custGeom>
              <a:avLst/>
              <a:gdLst>
                <a:gd name="T0" fmla="*/ 2 w 20"/>
                <a:gd name="T1" fmla="*/ 0 h 4"/>
                <a:gd name="T2" fmla="*/ 0 w 20"/>
                <a:gd name="T3" fmla="*/ 0 h 4"/>
                <a:gd name="T4" fmla="*/ 12 w 20"/>
                <a:gd name="T5" fmla="*/ 4 h 4"/>
                <a:gd name="T6" fmla="*/ 19 w 20"/>
                <a:gd name="T7" fmla="*/ 0 h 4"/>
                <a:gd name="T8" fmla="*/ 18 w 20"/>
                <a:gd name="T9" fmla="*/ 0 h 4"/>
                <a:gd name="T10" fmla="*/ 15 w 20"/>
                <a:gd name="T11" fmla="*/ 1 h 4"/>
                <a:gd name="T12" fmla="*/ 12 w 20"/>
                <a:gd name="T13" fmla="*/ 1 h 4"/>
                <a:gd name="T14" fmla="*/ 11 w 20"/>
                <a:gd name="T15" fmla="*/ 1 h 4"/>
                <a:gd name="T16" fmla="*/ 7 w 20"/>
                <a:gd name="T17" fmla="*/ 1 h 4"/>
                <a:gd name="T18" fmla="*/ 2 w 20"/>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4">
                  <a:moveTo>
                    <a:pt x="2" y="0"/>
                  </a:moveTo>
                  <a:cubicBezTo>
                    <a:pt x="1" y="0"/>
                    <a:pt x="1" y="0"/>
                    <a:pt x="0" y="0"/>
                  </a:cubicBezTo>
                  <a:cubicBezTo>
                    <a:pt x="0" y="1"/>
                    <a:pt x="5" y="4"/>
                    <a:pt x="12" y="4"/>
                  </a:cubicBezTo>
                  <a:cubicBezTo>
                    <a:pt x="17" y="4"/>
                    <a:pt x="20" y="1"/>
                    <a:pt x="19" y="0"/>
                  </a:cubicBezTo>
                  <a:cubicBezTo>
                    <a:pt x="18" y="0"/>
                    <a:pt x="18" y="0"/>
                    <a:pt x="18" y="0"/>
                  </a:cubicBezTo>
                  <a:cubicBezTo>
                    <a:pt x="17" y="0"/>
                    <a:pt x="16" y="1"/>
                    <a:pt x="15" y="1"/>
                  </a:cubicBezTo>
                  <a:cubicBezTo>
                    <a:pt x="13" y="1"/>
                    <a:pt x="13" y="1"/>
                    <a:pt x="12" y="1"/>
                  </a:cubicBezTo>
                  <a:cubicBezTo>
                    <a:pt x="11" y="1"/>
                    <a:pt x="11" y="1"/>
                    <a:pt x="11" y="1"/>
                  </a:cubicBezTo>
                  <a:cubicBezTo>
                    <a:pt x="10" y="1"/>
                    <a:pt x="8" y="1"/>
                    <a:pt x="7" y="1"/>
                  </a:cubicBezTo>
                  <a:cubicBezTo>
                    <a:pt x="6" y="0"/>
                    <a:pt x="4" y="0"/>
                    <a:pt x="2" y="0"/>
                  </a:cubicBezTo>
                </a:path>
              </a:pathLst>
            </a:custGeom>
            <a:solidFill>
              <a:srgbClr val="DA3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5" name="ïṩ1ïḍè"/>
            <p:cNvSpPr/>
            <p:nvPr/>
          </p:nvSpPr>
          <p:spPr bwMode="auto">
            <a:xfrm>
              <a:off x="6262688" y="4237038"/>
              <a:ext cx="15875" cy="101600"/>
            </a:xfrm>
            <a:custGeom>
              <a:avLst/>
              <a:gdLst>
                <a:gd name="T0" fmla="*/ 2 w 2"/>
                <a:gd name="T1" fmla="*/ 3 h 12"/>
                <a:gd name="T2" fmla="*/ 1 w 2"/>
                <a:gd name="T3" fmla="*/ 8 h 12"/>
                <a:gd name="T4" fmla="*/ 1 w 2"/>
                <a:gd name="T5" fmla="*/ 12 h 12"/>
                <a:gd name="T6" fmla="*/ 0 w 2"/>
                <a:gd name="T7" fmla="*/ 12 h 12"/>
                <a:gd name="T8" fmla="*/ 0 w 2"/>
                <a:gd name="T9" fmla="*/ 1 h 12"/>
                <a:gd name="T10" fmla="*/ 1 w 2"/>
                <a:gd name="T11" fmla="*/ 1 h 12"/>
                <a:gd name="T12" fmla="*/ 2 w 2"/>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2" h="12">
                  <a:moveTo>
                    <a:pt x="2" y="3"/>
                  </a:moveTo>
                  <a:cubicBezTo>
                    <a:pt x="1" y="5"/>
                    <a:pt x="1" y="6"/>
                    <a:pt x="1" y="8"/>
                  </a:cubicBezTo>
                  <a:cubicBezTo>
                    <a:pt x="1" y="9"/>
                    <a:pt x="1" y="11"/>
                    <a:pt x="1" y="12"/>
                  </a:cubicBezTo>
                  <a:cubicBezTo>
                    <a:pt x="1" y="12"/>
                    <a:pt x="0" y="12"/>
                    <a:pt x="0" y="12"/>
                  </a:cubicBezTo>
                  <a:cubicBezTo>
                    <a:pt x="0" y="9"/>
                    <a:pt x="0" y="5"/>
                    <a:pt x="0" y="1"/>
                  </a:cubicBezTo>
                  <a:cubicBezTo>
                    <a:pt x="0" y="1"/>
                    <a:pt x="1" y="0"/>
                    <a:pt x="1" y="1"/>
                  </a:cubicBezTo>
                  <a:cubicBezTo>
                    <a:pt x="2" y="1"/>
                    <a:pt x="2" y="2"/>
                    <a:pt x="2" y="3"/>
                  </a:cubicBezTo>
                  <a:close/>
                </a:path>
              </a:pathLst>
            </a:custGeom>
            <a:solidFill>
              <a:srgbClr val="783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6" name="ïṥľïdé"/>
            <p:cNvSpPr/>
            <p:nvPr/>
          </p:nvSpPr>
          <p:spPr bwMode="auto">
            <a:xfrm>
              <a:off x="6346826" y="4313238"/>
              <a:ext cx="93663" cy="60325"/>
            </a:xfrm>
            <a:custGeom>
              <a:avLst/>
              <a:gdLst>
                <a:gd name="T0" fmla="*/ 5 w 11"/>
                <a:gd name="T1" fmla="*/ 0 h 7"/>
                <a:gd name="T2" fmla="*/ 3 w 11"/>
                <a:gd name="T3" fmla="*/ 0 h 7"/>
                <a:gd name="T4" fmla="*/ 1 w 11"/>
                <a:gd name="T5" fmla="*/ 4 h 7"/>
                <a:gd name="T6" fmla="*/ 8 w 11"/>
                <a:gd name="T7" fmla="*/ 7 h 7"/>
                <a:gd name="T8" fmla="*/ 10 w 11"/>
                <a:gd name="T9" fmla="*/ 7 h 7"/>
                <a:gd name="T10" fmla="*/ 11 w 11"/>
                <a:gd name="T11" fmla="*/ 6 h 7"/>
                <a:gd name="T12" fmla="*/ 10 w 11"/>
                <a:gd name="T13" fmla="*/ 3 h 7"/>
                <a:gd name="T14" fmla="*/ 5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5" y="0"/>
                  </a:moveTo>
                  <a:cubicBezTo>
                    <a:pt x="4" y="0"/>
                    <a:pt x="4" y="0"/>
                    <a:pt x="3" y="0"/>
                  </a:cubicBezTo>
                  <a:cubicBezTo>
                    <a:pt x="2" y="2"/>
                    <a:pt x="0" y="3"/>
                    <a:pt x="1" y="4"/>
                  </a:cubicBezTo>
                  <a:cubicBezTo>
                    <a:pt x="2" y="6"/>
                    <a:pt x="7" y="6"/>
                    <a:pt x="8" y="7"/>
                  </a:cubicBezTo>
                  <a:cubicBezTo>
                    <a:pt x="9" y="7"/>
                    <a:pt x="9" y="7"/>
                    <a:pt x="10" y="7"/>
                  </a:cubicBezTo>
                  <a:cubicBezTo>
                    <a:pt x="11" y="7"/>
                    <a:pt x="11" y="7"/>
                    <a:pt x="11" y="6"/>
                  </a:cubicBezTo>
                  <a:cubicBezTo>
                    <a:pt x="11" y="5"/>
                    <a:pt x="11" y="5"/>
                    <a:pt x="10" y="3"/>
                  </a:cubicBezTo>
                  <a:cubicBezTo>
                    <a:pt x="9" y="2"/>
                    <a:pt x="7" y="0"/>
                    <a:pt x="5" y="0"/>
                  </a:cubicBezTo>
                </a:path>
              </a:pathLst>
            </a:custGeom>
            <a:solidFill>
              <a:srgbClr val="F4D7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7" name="ïṩ1ïdê"/>
            <p:cNvSpPr/>
            <p:nvPr/>
          </p:nvSpPr>
          <p:spPr bwMode="auto">
            <a:xfrm>
              <a:off x="6296026" y="4543426"/>
              <a:ext cx="152400" cy="85725"/>
            </a:xfrm>
            <a:custGeom>
              <a:avLst/>
              <a:gdLst>
                <a:gd name="T0" fmla="*/ 18 w 18"/>
                <a:gd name="T1" fmla="*/ 0 h 10"/>
                <a:gd name="T2" fmla="*/ 18 w 18"/>
                <a:gd name="T3" fmla="*/ 0 h 10"/>
                <a:gd name="T4" fmla="*/ 0 w 18"/>
                <a:gd name="T5" fmla="*/ 10 h 10"/>
                <a:gd name="T6" fmla="*/ 0 w 18"/>
                <a:gd name="T7" fmla="*/ 10 h 10"/>
                <a:gd name="T8" fmla="*/ 18 w 18"/>
                <a:gd name="T9" fmla="*/ 0 h 10"/>
              </a:gdLst>
              <a:ahLst/>
              <a:cxnLst>
                <a:cxn ang="0">
                  <a:pos x="T0" y="T1"/>
                </a:cxn>
                <a:cxn ang="0">
                  <a:pos x="T2" y="T3"/>
                </a:cxn>
                <a:cxn ang="0">
                  <a:pos x="T4" y="T5"/>
                </a:cxn>
                <a:cxn ang="0">
                  <a:pos x="T6" y="T7"/>
                </a:cxn>
                <a:cxn ang="0">
                  <a:pos x="T8" y="T9"/>
                </a:cxn>
              </a:cxnLst>
              <a:rect l="0" t="0" r="r" b="b"/>
              <a:pathLst>
                <a:path w="18" h="10">
                  <a:moveTo>
                    <a:pt x="18" y="0"/>
                  </a:moveTo>
                  <a:cubicBezTo>
                    <a:pt x="18" y="0"/>
                    <a:pt x="18" y="0"/>
                    <a:pt x="18" y="0"/>
                  </a:cubicBezTo>
                  <a:cubicBezTo>
                    <a:pt x="14" y="6"/>
                    <a:pt x="8" y="10"/>
                    <a:pt x="0" y="10"/>
                  </a:cubicBezTo>
                  <a:cubicBezTo>
                    <a:pt x="0" y="10"/>
                    <a:pt x="0" y="10"/>
                    <a:pt x="0" y="10"/>
                  </a:cubicBezTo>
                  <a:cubicBezTo>
                    <a:pt x="8" y="10"/>
                    <a:pt x="14" y="6"/>
                    <a:pt x="18" y="0"/>
                  </a:cubicBezTo>
                </a:path>
              </a:pathLst>
            </a:custGeom>
            <a:solidFill>
              <a:srgbClr val="DADA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8" name="iṧľîḓé"/>
            <p:cNvSpPr/>
            <p:nvPr/>
          </p:nvSpPr>
          <p:spPr bwMode="auto">
            <a:xfrm>
              <a:off x="6083301" y="4313238"/>
              <a:ext cx="365125" cy="315913"/>
            </a:xfrm>
            <a:custGeom>
              <a:avLst/>
              <a:gdLst>
                <a:gd name="T0" fmla="*/ 6 w 43"/>
                <a:gd name="T1" fmla="*/ 0 h 37"/>
                <a:gd name="T2" fmla="*/ 2 w 43"/>
                <a:gd name="T3" fmla="*/ 5 h 37"/>
                <a:gd name="T4" fmla="*/ 2 w 43"/>
                <a:gd name="T5" fmla="*/ 20 h 37"/>
                <a:gd name="T6" fmla="*/ 25 w 43"/>
                <a:gd name="T7" fmla="*/ 37 h 37"/>
                <a:gd name="T8" fmla="*/ 43 w 43"/>
                <a:gd name="T9" fmla="*/ 27 h 37"/>
                <a:gd name="T10" fmla="*/ 29 w 43"/>
                <a:gd name="T11" fmla="*/ 30 h 37"/>
                <a:gd name="T12" fmla="*/ 14 w 43"/>
                <a:gd name="T13" fmla="*/ 25 h 37"/>
                <a:gd name="T14" fmla="*/ 6 w 43"/>
                <a:gd name="T15" fmla="*/ 11 h 37"/>
                <a:gd name="T16" fmla="*/ 6 w 43"/>
                <a:gd name="T17" fmla="*/ 3 h 37"/>
                <a:gd name="T18" fmla="*/ 6 w 43"/>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37">
                  <a:moveTo>
                    <a:pt x="6" y="0"/>
                  </a:moveTo>
                  <a:cubicBezTo>
                    <a:pt x="4" y="1"/>
                    <a:pt x="3" y="2"/>
                    <a:pt x="2" y="5"/>
                  </a:cubicBezTo>
                  <a:cubicBezTo>
                    <a:pt x="0" y="9"/>
                    <a:pt x="0" y="15"/>
                    <a:pt x="2" y="20"/>
                  </a:cubicBezTo>
                  <a:cubicBezTo>
                    <a:pt x="5" y="34"/>
                    <a:pt x="14" y="37"/>
                    <a:pt x="25" y="37"/>
                  </a:cubicBezTo>
                  <a:cubicBezTo>
                    <a:pt x="33" y="37"/>
                    <a:pt x="39" y="33"/>
                    <a:pt x="43" y="27"/>
                  </a:cubicBezTo>
                  <a:cubicBezTo>
                    <a:pt x="39" y="29"/>
                    <a:pt x="34" y="30"/>
                    <a:pt x="29" y="30"/>
                  </a:cubicBezTo>
                  <a:cubicBezTo>
                    <a:pt x="24" y="30"/>
                    <a:pt x="18" y="29"/>
                    <a:pt x="14" y="25"/>
                  </a:cubicBezTo>
                  <a:cubicBezTo>
                    <a:pt x="10" y="22"/>
                    <a:pt x="7" y="16"/>
                    <a:pt x="6" y="11"/>
                  </a:cubicBezTo>
                  <a:cubicBezTo>
                    <a:pt x="5" y="8"/>
                    <a:pt x="5" y="5"/>
                    <a:pt x="6" y="3"/>
                  </a:cubicBezTo>
                  <a:cubicBezTo>
                    <a:pt x="6" y="2"/>
                    <a:pt x="6" y="1"/>
                    <a:pt x="6" y="0"/>
                  </a:cubicBezTo>
                </a:path>
              </a:pathLst>
            </a:custGeom>
            <a:solidFill>
              <a:srgbClr val="DA3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9" name="ï$1ïdè"/>
            <p:cNvSpPr/>
            <p:nvPr/>
          </p:nvSpPr>
          <p:spPr bwMode="auto">
            <a:xfrm>
              <a:off x="5487988" y="4125913"/>
              <a:ext cx="169863" cy="782638"/>
            </a:xfrm>
            <a:prstGeom prst="rect">
              <a:avLst/>
            </a:prstGeom>
            <a:solidFill>
              <a:srgbClr val="FF9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90" name="íṧḻîḋe"/>
            <p:cNvSpPr/>
            <p:nvPr/>
          </p:nvSpPr>
          <p:spPr bwMode="auto">
            <a:xfrm>
              <a:off x="5487988" y="4125913"/>
              <a:ext cx="169863"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91" name="îşľíḓê"/>
            <p:cNvSpPr/>
            <p:nvPr/>
          </p:nvSpPr>
          <p:spPr bwMode="auto">
            <a:xfrm>
              <a:off x="5487988" y="4160838"/>
              <a:ext cx="169863" cy="33338"/>
            </a:xfrm>
            <a:prstGeom prst="rect">
              <a:avLst/>
            </a:prstGeom>
            <a:solidFill>
              <a:srgbClr val="F0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92" name="ísľidê"/>
            <p:cNvSpPr/>
            <p:nvPr/>
          </p:nvSpPr>
          <p:spPr bwMode="auto">
            <a:xfrm>
              <a:off x="5487988" y="4160838"/>
              <a:ext cx="169863"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93" name="îṩļiḑé"/>
            <p:cNvSpPr/>
            <p:nvPr/>
          </p:nvSpPr>
          <p:spPr bwMode="auto">
            <a:xfrm>
              <a:off x="5487988" y="4219576"/>
              <a:ext cx="169863" cy="42863"/>
            </a:xfrm>
            <a:prstGeom prst="rect">
              <a:avLst/>
            </a:prstGeom>
            <a:solidFill>
              <a:srgbClr val="F0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94" name="îsḷíďè"/>
            <p:cNvSpPr/>
            <p:nvPr/>
          </p:nvSpPr>
          <p:spPr bwMode="auto">
            <a:xfrm>
              <a:off x="5487988" y="4219576"/>
              <a:ext cx="169863"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95" name="ísľïḍè"/>
            <p:cNvSpPr/>
            <p:nvPr/>
          </p:nvSpPr>
          <p:spPr bwMode="auto">
            <a:xfrm>
              <a:off x="5487988" y="4849813"/>
              <a:ext cx="169863" cy="33338"/>
            </a:xfrm>
            <a:prstGeom prst="rect">
              <a:avLst/>
            </a:prstGeom>
            <a:solidFill>
              <a:srgbClr val="F0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96" name="îṡlide"/>
            <p:cNvSpPr/>
            <p:nvPr/>
          </p:nvSpPr>
          <p:spPr bwMode="auto">
            <a:xfrm>
              <a:off x="5487988" y="4849813"/>
              <a:ext cx="169863"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97" name="îṥ1íḍé"/>
            <p:cNvSpPr/>
            <p:nvPr/>
          </p:nvSpPr>
          <p:spPr bwMode="auto">
            <a:xfrm>
              <a:off x="5572126" y="4125913"/>
              <a:ext cx="85725" cy="782638"/>
            </a:xfrm>
            <a:custGeom>
              <a:avLst/>
              <a:gdLst>
                <a:gd name="T0" fmla="*/ 54 w 54"/>
                <a:gd name="T1" fmla="*/ 477 h 493"/>
                <a:gd name="T2" fmla="*/ 0 w 54"/>
                <a:gd name="T3" fmla="*/ 477 h 493"/>
                <a:gd name="T4" fmla="*/ 0 w 54"/>
                <a:gd name="T5" fmla="*/ 493 h 493"/>
                <a:gd name="T6" fmla="*/ 54 w 54"/>
                <a:gd name="T7" fmla="*/ 493 h 493"/>
                <a:gd name="T8" fmla="*/ 54 w 54"/>
                <a:gd name="T9" fmla="*/ 477 h 493"/>
                <a:gd name="T10" fmla="*/ 54 w 54"/>
                <a:gd name="T11" fmla="*/ 86 h 493"/>
                <a:gd name="T12" fmla="*/ 0 w 54"/>
                <a:gd name="T13" fmla="*/ 86 h 493"/>
                <a:gd name="T14" fmla="*/ 0 w 54"/>
                <a:gd name="T15" fmla="*/ 456 h 493"/>
                <a:gd name="T16" fmla="*/ 54 w 54"/>
                <a:gd name="T17" fmla="*/ 456 h 493"/>
                <a:gd name="T18" fmla="*/ 54 w 54"/>
                <a:gd name="T19" fmla="*/ 86 h 493"/>
                <a:gd name="T20" fmla="*/ 54 w 54"/>
                <a:gd name="T21" fmla="*/ 43 h 493"/>
                <a:gd name="T22" fmla="*/ 0 w 54"/>
                <a:gd name="T23" fmla="*/ 43 h 493"/>
                <a:gd name="T24" fmla="*/ 0 w 54"/>
                <a:gd name="T25" fmla="*/ 59 h 493"/>
                <a:gd name="T26" fmla="*/ 54 w 54"/>
                <a:gd name="T27" fmla="*/ 59 h 493"/>
                <a:gd name="T28" fmla="*/ 54 w 54"/>
                <a:gd name="T29" fmla="*/ 43 h 493"/>
                <a:gd name="T30" fmla="*/ 54 w 54"/>
                <a:gd name="T31" fmla="*/ 0 h 493"/>
                <a:gd name="T32" fmla="*/ 0 w 54"/>
                <a:gd name="T33" fmla="*/ 0 h 493"/>
                <a:gd name="T34" fmla="*/ 0 w 54"/>
                <a:gd name="T35" fmla="*/ 22 h 493"/>
                <a:gd name="T36" fmla="*/ 54 w 54"/>
                <a:gd name="T37" fmla="*/ 22 h 493"/>
                <a:gd name="T38" fmla="*/ 54 w 54"/>
                <a:gd name="T39"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493">
                  <a:moveTo>
                    <a:pt x="54" y="477"/>
                  </a:moveTo>
                  <a:lnTo>
                    <a:pt x="0" y="477"/>
                  </a:lnTo>
                  <a:lnTo>
                    <a:pt x="0" y="493"/>
                  </a:lnTo>
                  <a:lnTo>
                    <a:pt x="54" y="493"/>
                  </a:lnTo>
                  <a:lnTo>
                    <a:pt x="54" y="477"/>
                  </a:lnTo>
                  <a:close/>
                  <a:moveTo>
                    <a:pt x="54" y="86"/>
                  </a:moveTo>
                  <a:lnTo>
                    <a:pt x="0" y="86"/>
                  </a:lnTo>
                  <a:lnTo>
                    <a:pt x="0" y="456"/>
                  </a:lnTo>
                  <a:lnTo>
                    <a:pt x="54" y="456"/>
                  </a:lnTo>
                  <a:lnTo>
                    <a:pt x="54" y="86"/>
                  </a:lnTo>
                  <a:close/>
                  <a:moveTo>
                    <a:pt x="54" y="43"/>
                  </a:moveTo>
                  <a:lnTo>
                    <a:pt x="0" y="43"/>
                  </a:lnTo>
                  <a:lnTo>
                    <a:pt x="0" y="59"/>
                  </a:lnTo>
                  <a:lnTo>
                    <a:pt x="54" y="59"/>
                  </a:lnTo>
                  <a:lnTo>
                    <a:pt x="54" y="43"/>
                  </a:lnTo>
                  <a:close/>
                  <a:moveTo>
                    <a:pt x="54" y="0"/>
                  </a:moveTo>
                  <a:lnTo>
                    <a:pt x="0" y="0"/>
                  </a:lnTo>
                  <a:lnTo>
                    <a:pt x="0" y="22"/>
                  </a:lnTo>
                  <a:lnTo>
                    <a:pt x="54" y="22"/>
                  </a:lnTo>
                  <a:lnTo>
                    <a:pt x="54" y="0"/>
                  </a:lnTo>
                  <a:close/>
                </a:path>
              </a:pathLst>
            </a:custGeom>
            <a:solidFill>
              <a:srgbClr val="FFA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8" name="iŝ1idé"/>
            <p:cNvSpPr/>
            <p:nvPr/>
          </p:nvSpPr>
          <p:spPr bwMode="auto">
            <a:xfrm>
              <a:off x="5572126" y="4125913"/>
              <a:ext cx="85725" cy="782638"/>
            </a:xfrm>
            <a:custGeom>
              <a:avLst/>
              <a:gdLst>
                <a:gd name="T0" fmla="*/ 54 w 54"/>
                <a:gd name="T1" fmla="*/ 477 h 493"/>
                <a:gd name="T2" fmla="*/ 0 w 54"/>
                <a:gd name="T3" fmla="*/ 477 h 493"/>
                <a:gd name="T4" fmla="*/ 0 w 54"/>
                <a:gd name="T5" fmla="*/ 493 h 493"/>
                <a:gd name="T6" fmla="*/ 54 w 54"/>
                <a:gd name="T7" fmla="*/ 493 h 493"/>
                <a:gd name="T8" fmla="*/ 54 w 54"/>
                <a:gd name="T9" fmla="*/ 477 h 493"/>
                <a:gd name="T10" fmla="*/ 54 w 54"/>
                <a:gd name="T11" fmla="*/ 86 h 493"/>
                <a:gd name="T12" fmla="*/ 0 w 54"/>
                <a:gd name="T13" fmla="*/ 86 h 493"/>
                <a:gd name="T14" fmla="*/ 0 w 54"/>
                <a:gd name="T15" fmla="*/ 456 h 493"/>
                <a:gd name="T16" fmla="*/ 54 w 54"/>
                <a:gd name="T17" fmla="*/ 456 h 493"/>
                <a:gd name="T18" fmla="*/ 54 w 54"/>
                <a:gd name="T19" fmla="*/ 86 h 493"/>
                <a:gd name="T20" fmla="*/ 54 w 54"/>
                <a:gd name="T21" fmla="*/ 43 h 493"/>
                <a:gd name="T22" fmla="*/ 0 w 54"/>
                <a:gd name="T23" fmla="*/ 43 h 493"/>
                <a:gd name="T24" fmla="*/ 0 w 54"/>
                <a:gd name="T25" fmla="*/ 59 h 493"/>
                <a:gd name="T26" fmla="*/ 54 w 54"/>
                <a:gd name="T27" fmla="*/ 59 h 493"/>
                <a:gd name="T28" fmla="*/ 54 w 54"/>
                <a:gd name="T29" fmla="*/ 43 h 493"/>
                <a:gd name="T30" fmla="*/ 54 w 54"/>
                <a:gd name="T31" fmla="*/ 0 h 493"/>
                <a:gd name="T32" fmla="*/ 0 w 54"/>
                <a:gd name="T33" fmla="*/ 0 h 493"/>
                <a:gd name="T34" fmla="*/ 0 w 54"/>
                <a:gd name="T35" fmla="*/ 22 h 493"/>
                <a:gd name="T36" fmla="*/ 54 w 54"/>
                <a:gd name="T37" fmla="*/ 22 h 493"/>
                <a:gd name="T38" fmla="*/ 54 w 54"/>
                <a:gd name="T39"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493">
                  <a:moveTo>
                    <a:pt x="54" y="477"/>
                  </a:moveTo>
                  <a:lnTo>
                    <a:pt x="0" y="477"/>
                  </a:lnTo>
                  <a:lnTo>
                    <a:pt x="0" y="493"/>
                  </a:lnTo>
                  <a:lnTo>
                    <a:pt x="54" y="493"/>
                  </a:lnTo>
                  <a:lnTo>
                    <a:pt x="54" y="477"/>
                  </a:lnTo>
                  <a:moveTo>
                    <a:pt x="54" y="86"/>
                  </a:moveTo>
                  <a:lnTo>
                    <a:pt x="0" y="86"/>
                  </a:lnTo>
                  <a:lnTo>
                    <a:pt x="0" y="456"/>
                  </a:lnTo>
                  <a:lnTo>
                    <a:pt x="54" y="456"/>
                  </a:lnTo>
                  <a:lnTo>
                    <a:pt x="54" y="86"/>
                  </a:lnTo>
                  <a:moveTo>
                    <a:pt x="54" y="43"/>
                  </a:moveTo>
                  <a:lnTo>
                    <a:pt x="0" y="43"/>
                  </a:lnTo>
                  <a:lnTo>
                    <a:pt x="0" y="59"/>
                  </a:lnTo>
                  <a:lnTo>
                    <a:pt x="54" y="59"/>
                  </a:lnTo>
                  <a:lnTo>
                    <a:pt x="54" y="43"/>
                  </a:lnTo>
                  <a:moveTo>
                    <a:pt x="54" y="0"/>
                  </a:moveTo>
                  <a:lnTo>
                    <a:pt x="0" y="0"/>
                  </a:lnTo>
                  <a:lnTo>
                    <a:pt x="0" y="22"/>
                  </a:lnTo>
                  <a:lnTo>
                    <a:pt x="54" y="22"/>
                  </a:lnTo>
                  <a:lnTo>
                    <a:pt x="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9" name="ï$líďe"/>
            <p:cNvSpPr/>
            <p:nvPr/>
          </p:nvSpPr>
          <p:spPr bwMode="auto">
            <a:xfrm>
              <a:off x="5572126" y="4160838"/>
              <a:ext cx="85725" cy="33338"/>
            </a:xfrm>
            <a:custGeom>
              <a:avLst/>
              <a:gdLst>
                <a:gd name="T0" fmla="*/ 54 w 54"/>
                <a:gd name="T1" fmla="*/ 0 h 21"/>
                <a:gd name="T2" fmla="*/ 54 w 54"/>
                <a:gd name="T3" fmla="*/ 0 h 21"/>
                <a:gd name="T4" fmla="*/ 0 w 54"/>
                <a:gd name="T5" fmla="*/ 0 h 21"/>
                <a:gd name="T6" fmla="*/ 0 w 54"/>
                <a:gd name="T7" fmla="*/ 21 h 21"/>
                <a:gd name="T8" fmla="*/ 54 w 54"/>
                <a:gd name="T9" fmla="*/ 21 h 21"/>
                <a:gd name="T10" fmla="*/ 54 w 54"/>
                <a:gd name="T11" fmla="*/ 0 h 21"/>
              </a:gdLst>
              <a:ahLst/>
              <a:cxnLst>
                <a:cxn ang="0">
                  <a:pos x="T0" y="T1"/>
                </a:cxn>
                <a:cxn ang="0">
                  <a:pos x="T2" y="T3"/>
                </a:cxn>
                <a:cxn ang="0">
                  <a:pos x="T4" y="T5"/>
                </a:cxn>
                <a:cxn ang="0">
                  <a:pos x="T6" y="T7"/>
                </a:cxn>
                <a:cxn ang="0">
                  <a:pos x="T8" y="T9"/>
                </a:cxn>
                <a:cxn ang="0">
                  <a:pos x="T10" y="T11"/>
                </a:cxn>
              </a:cxnLst>
              <a:rect l="0" t="0" r="r" b="b"/>
              <a:pathLst>
                <a:path w="54" h="21">
                  <a:moveTo>
                    <a:pt x="54" y="0"/>
                  </a:moveTo>
                  <a:lnTo>
                    <a:pt x="54" y="0"/>
                  </a:lnTo>
                  <a:lnTo>
                    <a:pt x="0" y="0"/>
                  </a:lnTo>
                  <a:lnTo>
                    <a:pt x="0" y="21"/>
                  </a:lnTo>
                  <a:lnTo>
                    <a:pt x="54" y="21"/>
                  </a:lnTo>
                  <a:lnTo>
                    <a:pt x="54" y="0"/>
                  </a:lnTo>
                  <a:close/>
                </a:path>
              </a:pathLst>
            </a:custGeom>
            <a:solidFill>
              <a:srgbClr val="F365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0" name="íś1idé"/>
            <p:cNvSpPr/>
            <p:nvPr/>
          </p:nvSpPr>
          <p:spPr bwMode="auto">
            <a:xfrm>
              <a:off x="5572126" y="4160838"/>
              <a:ext cx="85725" cy="33338"/>
            </a:xfrm>
            <a:custGeom>
              <a:avLst/>
              <a:gdLst>
                <a:gd name="T0" fmla="*/ 54 w 54"/>
                <a:gd name="T1" fmla="*/ 0 h 21"/>
                <a:gd name="T2" fmla="*/ 54 w 54"/>
                <a:gd name="T3" fmla="*/ 0 h 21"/>
                <a:gd name="T4" fmla="*/ 0 w 54"/>
                <a:gd name="T5" fmla="*/ 0 h 21"/>
                <a:gd name="T6" fmla="*/ 0 w 54"/>
                <a:gd name="T7" fmla="*/ 21 h 21"/>
                <a:gd name="T8" fmla="*/ 54 w 54"/>
                <a:gd name="T9" fmla="*/ 21 h 21"/>
                <a:gd name="T10" fmla="*/ 54 w 54"/>
                <a:gd name="T11" fmla="*/ 0 h 21"/>
              </a:gdLst>
              <a:ahLst/>
              <a:cxnLst>
                <a:cxn ang="0">
                  <a:pos x="T0" y="T1"/>
                </a:cxn>
                <a:cxn ang="0">
                  <a:pos x="T2" y="T3"/>
                </a:cxn>
                <a:cxn ang="0">
                  <a:pos x="T4" y="T5"/>
                </a:cxn>
                <a:cxn ang="0">
                  <a:pos x="T6" y="T7"/>
                </a:cxn>
                <a:cxn ang="0">
                  <a:pos x="T8" y="T9"/>
                </a:cxn>
                <a:cxn ang="0">
                  <a:pos x="T10" y="T11"/>
                </a:cxn>
              </a:cxnLst>
              <a:rect l="0" t="0" r="r" b="b"/>
              <a:pathLst>
                <a:path w="54" h="21">
                  <a:moveTo>
                    <a:pt x="54" y="0"/>
                  </a:moveTo>
                  <a:lnTo>
                    <a:pt x="54" y="0"/>
                  </a:lnTo>
                  <a:lnTo>
                    <a:pt x="0" y="0"/>
                  </a:lnTo>
                  <a:lnTo>
                    <a:pt x="0" y="21"/>
                  </a:lnTo>
                  <a:lnTo>
                    <a:pt x="54" y="21"/>
                  </a:lnTo>
                  <a:lnTo>
                    <a:pt x="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1" name="îṡḷiḑê"/>
            <p:cNvSpPr/>
            <p:nvPr/>
          </p:nvSpPr>
          <p:spPr bwMode="auto">
            <a:xfrm>
              <a:off x="5572126" y="4219576"/>
              <a:ext cx="85725" cy="42863"/>
            </a:xfrm>
            <a:custGeom>
              <a:avLst/>
              <a:gdLst>
                <a:gd name="T0" fmla="*/ 54 w 54"/>
                <a:gd name="T1" fmla="*/ 0 h 27"/>
                <a:gd name="T2" fmla="*/ 54 w 54"/>
                <a:gd name="T3" fmla="*/ 0 h 27"/>
                <a:gd name="T4" fmla="*/ 0 w 54"/>
                <a:gd name="T5" fmla="*/ 0 h 27"/>
                <a:gd name="T6" fmla="*/ 0 w 54"/>
                <a:gd name="T7" fmla="*/ 27 h 27"/>
                <a:gd name="T8" fmla="*/ 54 w 54"/>
                <a:gd name="T9" fmla="*/ 27 h 27"/>
                <a:gd name="T10" fmla="*/ 54 w 54"/>
                <a:gd name="T11" fmla="*/ 0 h 27"/>
              </a:gdLst>
              <a:ahLst/>
              <a:cxnLst>
                <a:cxn ang="0">
                  <a:pos x="T0" y="T1"/>
                </a:cxn>
                <a:cxn ang="0">
                  <a:pos x="T2" y="T3"/>
                </a:cxn>
                <a:cxn ang="0">
                  <a:pos x="T4" y="T5"/>
                </a:cxn>
                <a:cxn ang="0">
                  <a:pos x="T6" y="T7"/>
                </a:cxn>
                <a:cxn ang="0">
                  <a:pos x="T8" y="T9"/>
                </a:cxn>
                <a:cxn ang="0">
                  <a:pos x="T10" y="T11"/>
                </a:cxn>
              </a:cxnLst>
              <a:rect l="0" t="0" r="r" b="b"/>
              <a:pathLst>
                <a:path w="54" h="27">
                  <a:moveTo>
                    <a:pt x="54" y="0"/>
                  </a:moveTo>
                  <a:lnTo>
                    <a:pt x="54" y="0"/>
                  </a:lnTo>
                  <a:lnTo>
                    <a:pt x="0" y="0"/>
                  </a:lnTo>
                  <a:lnTo>
                    <a:pt x="0" y="27"/>
                  </a:lnTo>
                  <a:lnTo>
                    <a:pt x="54" y="27"/>
                  </a:lnTo>
                  <a:lnTo>
                    <a:pt x="54" y="0"/>
                  </a:lnTo>
                  <a:close/>
                </a:path>
              </a:pathLst>
            </a:custGeom>
            <a:solidFill>
              <a:srgbClr val="F365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2" name="ïŝľîḑe"/>
            <p:cNvSpPr/>
            <p:nvPr/>
          </p:nvSpPr>
          <p:spPr bwMode="auto">
            <a:xfrm>
              <a:off x="5572126" y="4219576"/>
              <a:ext cx="85725" cy="42863"/>
            </a:xfrm>
            <a:custGeom>
              <a:avLst/>
              <a:gdLst>
                <a:gd name="T0" fmla="*/ 54 w 54"/>
                <a:gd name="T1" fmla="*/ 0 h 27"/>
                <a:gd name="T2" fmla="*/ 54 w 54"/>
                <a:gd name="T3" fmla="*/ 0 h 27"/>
                <a:gd name="T4" fmla="*/ 0 w 54"/>
                <a:gd name="T5" fmla="*/ 0 h 27"/>
                <a:gd name="T6" fmla="*/ 0 w 54"/>
                <a:gd name="T7" fmla="*/ 27 h 27"/>
                <a:gd name="T8" fmla="*/ 54 w 54"/>
                <a:gd name="T9" fmla="*/ 27 h 27"/>
                <a:gd name="T10" fmla="*/ 54 w 54"/>
                <a:gd name="T11" fmla="*/ 0 h 27"/>
              </a:gdLst>
              <a:ahLst/>
              <a:cxnLst>
                <a:cxn ang="0">
                  <a:pos x="T0" y="T1"/>
                </a:cxn>
                <a:cxn ang="0">
                  <a:pos x="T2" y="T3"/>
                </a:cxn>
                <a:cxn ang="0">
                  <a:pos x="T4" y="T5"/>
                </a:cxn>
                <a:cxn ang="0">
                  <a:pos x="T6" y="T7"/>
                </a:cxn>
                <a:cxn ang="0">
                  <a:pos x="T8" y="T9"/>
                </a:cxn>
                <a:cxn ang="0">
                  <a:pos x="T10" y="T11"/>
                </a:cxn>
              </a:cxnLst>
              <a:rect l="0" t="0" r="r" b="b"/>
              <a:pathLst>
                <a:path w="54" h="27">
                  <a:moveTo>
                    <a:pt x="54" y="0"/>
                  </a:moveTo>
                  <a:lnTo>
                    <a:pt x="54" y="0"/>
                  </a:lnTo>
                  <a:lnTo>
                    <a:pt x="0" y="0"/>
                  </a:lnTo>
                  <a:lnTo>
                    <a:pt x="0" y="27"/>
                  </a:lnTo>
                  <a:lnTo>
                    <a:pt x="54" y="27"/>
                  </a:lnTo>
                  <a:lnTo>
                    <a:pt x="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3" name="îśḷiḋè"/>
            <p:cNvSpPr/>
            <p:nvPr/>
          </p:nvSpPr>
          <p:spPr bwMode="auto">
            <a:xfrm>
              <a:off x="5572126" y="4849813"/>
              <a:ext cx="85725" cy="33338"/>
            </a:xfrm>
            <a:custGeom>
              <a:avLst/>
              <a:gdLst>
                <a:gd name="T0" fmla="*/ 54 w 54"/>
                <a:gd name="T1" fmla="*/ 0 h 21"/>
                <a:gd name="T2" fmla="*/ 54 w 54"/>
                <a:gd name="T3" fmla="*/ 0 h 21"/>
                <a:gd name="T4" fmla="*/ 0 w 54"/>
                <a:gd name="T5" fmla="*/ 0 h 21"/>
                <a:gd name="T6" fmla="*/ 0 w 54"/>
                <a:gd name="T7" fmla="*/ 21 h 21"/>
                <a:gd name="T8" fmla="*/ 54 w 54"/>
                <a:gd name="T9" fmla="*/ 21 h 21"/>
                <a:gd name="T10" fmla="*/ 54 w 54"/>
                <a:gd name="T11" fmla="*/ 0 h 21"/>
              </a:gdLst>
              <a:ahLst/>
              <a:cxnLst>
                <a:cxn ang="0">
                  <a:pos x="T0" y="T1"/>
                </a:cxn>
                <a:cxn ang="0">
                  <a:pos x="T2" y="T3"/>
                </a:cxn>
                <a:cxn ang="0">
                  <a:pos x="T4" y="T5"/>
                </a:cxn>
                <a:cxn ang="0">
                  <a:pos x="T6" y="T7"/>
                </a:cxn>
                <a:cxn ang="0">
                  <a:pos x="T8" y="T9"/>
                </a:cxn>
                <a:cxn ang="0">
                  <a:pos x="T10" y="T11"/>
                </a:cxn>
              </a:cxnLst>
              <a:rect l="0" t="0" r="r" b="b"/>
              <a:pathLst>
                <a:path w="54" h="21">
                  <a:moveTo>
                    <a:pt x="54" y="0"/>
                  </a:moveTo>
                  <a:lnTo>
                    <a:pt x="54" y="0"/>
                  </a:lnTo>
                  <a:lnTo>
                    <a:pt x="0" y="0"/>
                  </a:lnTo>
                  <a:lnTo>
                    <a:pt x="0" y="21"/>
                  </a:lnTo>
                  <a:lnTo>
                    <a:pt x="54" y="21"/>
                  </a:lnTo>
                  <a:lnTo>
                    <a:pt x="54" y="0"/>
                  </a:lnTo>
                  <a:close/>
                </a:path>
              </a:pathLst>
            </a:custGeom>
            <a:solidFill>
              <a:srgbClr val="F365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4" name="ís1îde"/>
            <p:cNvSpPr/>
            <p:nvPr/>
          </p:nvSpPr>
          <p:spPr bwMode="auto">
            <a:xfrm>
              <a:off x="5572126" y="4849813"/>
              <a:ext cx="85725" cy="33338"/>
            </a:xfrm>
            <a:custGeom>
              <a:avLst/>
              <a:gdLst>
                <a:gd name="T0" fmla="*/ 54 w 54"/>
                <a:gd name="T1" fmla="*/ 0 h 21"/>
                <a:gd name="T2" fmla="*/ 54 w 54"/>
                <a:gd name="T3" fmla="*/ 0 h 21"/>
                <a:gd name="T4" fmla="*/ 0 w 54"/>
                <a:gd name="T5" fmla="*/ 0 h 21"/>
                <a:gd name="T6" fmla="*/ 0 w 54"/>
                <a:gd name="T7" fmla="*/ 21 h 21"/>
                <a:gd name="T8" fmla="*/ 54 w 54"/>
                <a:gd name="T9" fmla="*/ 21 h 21"/>
                <a:gd name="T10" fmla="*/ 54 w 54"/>
                <a:gd name="T11" fmla="*/ 0 h 21"/>
              </a:gdLst>
              <a:ahLst/>
              <a:cxnLst>
                <a:cxn ang="0">
                  <a:pos x="T0" y="T1"/>
                </a:cxn>
                <a:cxn ang="0">
                  <a:pos x="T2" y="T3"/>
                </a:cxn>
                <a:cxn ang="0">
                  <a:pos x="T4" y="T5"/>
                </a:cxn>
                <a:cxn ang="0">
                  <a:pos x="T6" y="T7"/>
                </a:cxn>
                <a:cxn ang="0">
                  <a:pos x="T8" y="T9"/>
                </a:cxn>
                <a:cxn ang="0">
                  <a:pos x="T10" y="T11"/>
                </a:cxn>
              </a:cxnLst>
              <a:rect l="0" t="0" r="r" b="b"/>
              <a:pathLst>
                <a:path w="54" h="21">
                  <a:moveTo>
                    <a:pt x="54" y="0"/>
                  </a:moveTo>
                  <a:lnTo>
                    <a:pt x="54" y="0"/>
                  </a:lnTo>
                  <a:lnTo>
                    <a:pt x="0" y="0"/>
                  </a:lnTo>
                  <a:lnTo>
                    <a:pt x="0" y="21"/>
                  </a:lnTo>
                  <a:lnTo>
                    <a:pt x="54" y="21"/>
                  </a:lnTo>
                  <a:lnTo>
                    <a:pt x="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5" name="iṡľiḑê"/>
            <p:cNvSpPr/>
            <p:nvPr/>
          </p:nvSpPr>
          <p:spPr bwMode="auto">
            <a:xfrm>
              <a:off x="5343526" y="4424363"/>
              <a:ext cx="127000" cy="484188"/>
            </a:xfrm>
            <a:prstGeom prst="rect">
              <a:avLst/>
            </a:prstGeom>
            <a:solidFill>
              <a:srgbClr val="A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06" name="ïṣľíďe"/>
            <p:cNvSpPr/>
            <p:nvPr/>
          </p:nvSpPr>
          <p:spPr bwMode="auto">
            <a:xfrm>
              <a:off x="5343526" y="4424363"/>
              <a:ext cx="1270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07" name="ïş1iḍè"/>
            <p:cNvSpPr/>
            <p:nvPr/>
          </p:nvSpPr>
          <p:spPr bwMode="auto">
            <a:xfrm>
              <a:off x="5402263" y="4424363"/>
              <a:ext cx="68263" cy="484188"/>
            </a:xfrm>
            <a:prstGeom prst="rect">
              <a:avLst/>
            </a:prstGeom>
            <a:solidFill>
              <a:srgbClr val="A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08" name="í$ļiḓé"/>
            <p:cNvSpPr/>
            <p:nvPr/>
          </p:nvSpPr>
          <p:spPr bwMode="auto">
            <a:xfrm>
              <a:off x="5402263" y="4424363"/>
              <a:ext cx="6826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09" name="í$1ïḓe"/>
            <p:cNvSpPr/>
            <p:nvPr/>
          </p:nvSpPr>
          <p:spPr bwMode="auto">
            <a:xfrm>
              <a:off x="3862388" y="4908551"/>
              <a:ext cx="919163" cy="842963"/>
            </a:xfrm>
            <a:custGeom>
              <a:avLst/>
              <a:gdLst>
                <a:gd name="T0" fmla="*/ 0 w 108"/>
                <a:gd name="T1" fmla="*/ 99 h 99"/>
                <a:gd name="T2" fmla="*/ 15 w 108"/>
                <a:gd name="T3" fmla="*/ 41 h 99"/>
                <a:gd name="T4" fmla="*/ 25 w 108"/>
                <a:gd name="T5" fmla="*/ 29 h 99"/>
                <a:gd name="T6" fmla="*/ 72 w 108"/>
                <a:gd name="T7" fmla="*/ 0 h 99"/>
                <a:gd name="T8" fmla="*/ 76 w 108"/>
                <a:gd name="T9" fmla="*/ 39 h 99"/>
                <a:gd name="T10" fmla="*/ 108 w 108"/>
                <a:gd name="T11" fmla="*/ 99 h 99"/>
                <a:gd name="T12" fmla="*/ 0 w 108"/>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108" h="99">
                  <a:moveTo>
                    <a:pt x="0" y="99"/>
                  </a:moveTo>
                  <a:cubicBezTo>
                    <a:pt x="15" y="41"/>
                    <a:pt x="15" y="41"/>
                    <a:pt x="15" y="41"/>
                  </a:cubicBezTo>
                  <a:cubicBezTo>
                    <a:pt x="17" y="36"/>
                    <a:pt x="20" y="32"/>
                    <a:pt x="25" y="29"/>
                  </a:cubicBezTo>
                  <a:cubicBezTo>
                    <a:pt x="72" y="0"/>
                    <a:pt x="72" y="0"/>
                    <a:pt x="72" y="0"/>
                  </a:cubicBezTo>
                  <a:cubicBezTo>
                    <a:pt x="76" y="39"/>
                    <a:pt x="76" y="39"/>
                    <a:pt x="76" y="39"/>
                  </a:cubicBezTo>
                  <a:cubicBezTo>
                    <a:pt x="108" y="99"/>
                    <a:pt x="108" y="99"/>
                    <a:pt x="108" y="99"/>
                  </a:cubicBezTo>
                  <a:lnTo>
                    <a:pt x="0" y="99"/>
                  </a:lnTo>
                  <a:close/>
                </a:path>
              </a:pathLst>
            </a:custGeom>
            <a:solidFill>
              <a:srgbClr val="3939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0" name="îšlíde"/>
            <p:cNvSpPr/>
            <p:nvPr/>
          </p:nvSpPr>
          <p:spPr bwMode="auto">
            <a:xfrm>
              <a:off x="4951413" y="4908551"/>
              <a:ext cx="919163" cy="842963"/>
            </a:xfrm>
            <a:custGeom>
              <a:avLst/>
              <a:gdLst>
                <a:gd name="T0" fmla="*/ 108 w 108"/>
                <a:gd name="T1" fmla="*/ 99 h 99"/>
                <a:gd name="T2" fmla="*/ 93 w 108"/>
                <a:gd name="T3" fmla="*/ 41 h 99"/>
                <a:gd name="T4" fmla="*/ 84 w 108"/>
                <a:gd name="T5" fmla="*/ 29 h 99"/>
                <a:gd name="T6" fmla="*/ 37 w 108"/>
                <a:gd name="T7" fmla="*/ 0 h 99"/>
                <a:gd name="T8" fmla="*/ 33 w 108"/>
                <a:gd name="T9" fmla="*/ 39 h 99"/>
                <a:gd name="T10" fmla="*/ 0 w 108"/>
                <a:gd name="T11" fmla="*/ 99 h 99"/>
                <a:gd name="T12" fmla="*/ 108 w 108"/>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108" h="99">
                  <a:moveTo>
                    <a:pt x="108" y="99"/>
                  </a:moveTo>
                  <a:cubicBezTo>
                    <a:pt x="93" y="41"/>
                    <a:pt x="93" y="41"/>
                    <a:pt x="93" y="41"/>
                  </a:cubicBezTo>
                  <a:cubicBezTo>
                    <a:pt x="92" y="36"/>
                    <a:pt x="88" y="32"/>
                    <a:pt x="84" y="29"/>
                  </a:cubicBezTo>
                  <a:cubicBezTo>
                    <a:pt x="37" y="0"/>
                    <a:pt x="37" y="0"/>
                    <a:pt x="37" y="0"/>
                  </a:cubicBezTo>
                  <a:cubicBezTo>
                    <a:pt x="33" y="39"/>
                    <a:pt x="33" y="39"/>
                    <a:pt x="33" y="39"/>
                  </a:cubicBezTo>
                  <a:cubicBezTo>
                    <a:pt x="0" y="99"/>
                    <a:pt x="0" y="99"/>
                    <a:pt x="0" y="99"/>
                  </a:cubicBezTo>
                  <a:lnTo>
                    <a:pt x="108" y="99"/>
                  </a:lnTo>
                  <a:close/>
                </a:path>
              </a:pathLst>
            </a:custGeom>
            <a:solidFill>
              <a:srgbClr val="3939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1" name="íṣ1îḑê"/>
            <p:cNvSpPr/>
            <p:nvPr/>
          </p:nvSpPr>
          <p:spPr bwMode="auto">
            <a:xfrm>
              <a:off x="4252913" y="3905251"/>
              <a:ext cx="153988" cy="552450"/>
            </a:xfrm>
            <a:custGeom>
              <a:avLst/>
              <a:gdLst>
                <a:gd name="T0" fmla="*/ 18 w 18"/>
                <a:gd name="T1" fmla="*/ 55 h 65"/>
                <a:gd name="T2" fmla="*/ 4 w 18"/>
                <a:gd name="T3" fmla="*/ 42 h 65"/>
                <a:gd name="T4" fmla="*/ 8 w 18"/>
                <a:gd name="T5" fmla="*/ 2 h 65"/>
                <a:gd name="T6" fmla="*/ 15 w 18"/>
                <a:gd name="T7" fmla="*/ 4 h 65"/>
                <a:gd name="T8" fmla="*/ 18 w 18"/>
                <a:gd name="T9" fmla="*/ 55 h 65"/>
              </a:gdLst>
              <a:ahLst/>
              <a:cxnLst>
                <a:cxn ang="0">
                  <a:pos x="T0" y="T1"/>
                </a:cxn>
                <a:cxn ang="0">
                  <a:pos x="T2" y="T3"/>
                </a:cxn>
                <a:cxn ang="0">
                  <a:pos x="T4" y="T5"/>
                </a:cxn>
                <a:cxn ang="0">
                  <a:pos x="T6" y="T7"/>
                </a:cxn>
                <a:cxn ang="0">
                  <a:pos x="T8" y="T9"/>
                </a:cxn>
              </a:cxnLst>
              <a:rect l="0" t="0" r="r" b="b"/>
              <a:pathLst>
                <a:path w="18" h="65">
                  <a:moveTo>
                    <a:pt x="18" y="55"/>
                  </a:moveTo>
                  <a:cubicBezTo>
                    <a:pt x="18" y="55"/>
                    <a:pt x="9" y="65"/>
                    <a:pt x="4" y="42"/>
                  </a:cubicBezTo>
                  <a:cubicBezTo>
                    <a:pt x="0" y="18"/>
                    <a:pt x="0" y="4"/>
                    <a:pt x="8" y="2"/>
                  </a:cubicBezTo>
                  <a:cubicBezTo>
                    <a:pt x="14" y="0"/>
                    <a:pt x="15" y="4"/>
                    <a:pt x="15" y="4"/>
                  </a:cubicBezTo>
                  <a:lnTo>
                    <a:pt x="18" y="55"/>
                  </a:lnTo>
                  <a:close/>
                </a:path>
              </a:pathLst>
            </a:custGeom>
            <a:solidFill>
              <a:srgbClr val="FFD7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2" name="îsľîḋè"/>
            <p:cNvSpPr/>
            <p:nvPr/>
          </p:nvSpPr>
          <p:spPr bwMode="auto">
            <a:xfrm>
              <a:off x="4865688" y="4773613"/>
              <a:ext cx="400050" cy="977900"/>
            </a:xfrm>
            <a:custGeom>
              <a:avLst/>
              <a:gdLst>
                <a:gd name="T0" fmla="*/ 36 w 47"/>
                <a:gd name="T1" fmla="*/ 0 h 115"/>
                <a:gd name="T2" fmla="*/ 42 w 47"/>
                <a:gd name="T3" fmla="*/ 5 h 115"/>
                <a:gd name="T4" fmla="*/ 47 w 47"/>
                <a:gd name="T5" fmla="*/ 15 h 115"/>
                <a:gd name="T6" fmla="*/ 47 w 47"/>
                <a:gd name="T7" fmla="*/ 43 h 115"/>
                <a:gd name="T8" fmla="*/ 41 w 47"/>
                <a:gd name="T9" fmla="*/ 65 h 115"/>
                <a:gd name="T10" fmla="*/ 10 w 47"/>
                <a:gd name="T11" fmla="*/ 115 h 115"/>
                <a:gd name="T12" fmla="*/ 0 w 47"/>
                <a:gd name="T13" fmla="*/ 115 h 115"/>
                <a:gd name="T14" fmla="*/ 0 w 47"/>
                <a:gd name="T15" fmla="*/ 8 h 115"/>
                <a:gd name="T16" fmla="*/ 36 w 47"/>
                <a:gd name="T1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15">
                  <a:moveTo>
                    <a:pt x="36" y="0"/>
                  </a:moveTo>
                  <a:cubicBezTo>
                    <a:pt x="42" y="5"/>
                    <a:pt x="42" y="5"/>
                    <a:pt x="42" y="5"/>
                  </a:cubicBezTo>
                  <a:cubicBezTo>
                    <a:pt x="45" y="7"/>
                    <a:pt x="47" y="11"/>
                    <a:pt x="47" y="15"/>
                  </a:cubicBezTo>
                  <a:cubicBezTo>
                    <a:pt x="47" y="43"/>
                    <a:pt x="47" y="43"/>
                    <a:pt x="47" y="43"/>
                  </a:cubicBezTo>
                  <a:cubicBezTo>
                    <a:pt x="47" y="51"/>
                    <a:pt x="45" y="59"/>
                    <a:pt x="41" y="65"/>
                  </a:cubicBezTo>
                  <a:cubicBezTo>
                    <a:pt x="10" y="115"/>
                    <a:pt x="10" y="115"/>
                    <a:pt x="10" y="115"/>
                  </a:cubicBezTo>
                  <a:cubicBezTo>
                    <a:pt x="0" y="115"/>
                    <a:pt x="0" y="115"/>
                    <a:pt x="0" y="115"/>
                  </a:cubicBezTo>
                  <a:cubicBezTo>
                    <a:pt x="0" y="8"/>
                    <a:pt x="0" y="8"/>
                    <a:pt x="0" y="8"/>
                  </a:cubicBezTo>
                  <a:lnTo>
                    <a:pt x="36" y="0"/>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3" name="iSḷîḍê"/>
            <p:cNvSpPr/>
            <p:nvPr/>
          </p:nvSpPr>
          <p:spPr bwMode="auto">
            <a:xfrm>
              <a:off x="4465638" y="4773613"/>
              <a:ext cx="400050" cy="977900"/>
            </a:xfrm>
            <a:custGeom>
              <a:avLst/>
              <a:gdLst>
                <a:gd name="T0" fmla="*/ 11 w 47"/>
                <a:gd name="T1" fmla="*/ 0 h 115"/>
                <a:gd name="T2" fmla="*/ 5 w 47"/>
                <a:gd name="T3" fmla="*/ 5 h 115"/>
                <a:gd name="T4" fmla="*/ 0 w 47"/>
                <a:gd name="T5" fmla="*/ 15 h 115"/>
                <a:gd name="T6" fmla="*/ 0 w 47"/>
                <a:gd name="T7" fmla="*/ 43 h 115"/>
                <a:gd name="T8" fmla="*/ 6 w 47"/>
                <a:gd name="T9" fmla="*/ 65 h 115"/>
                <a:gd name="T10" fmla="*/ 37 w 47"/>
                <a:gd name="T11" fmla="*/ 115 h 115"/>
                <a:gd name="T12" fmla="*/ 47 w 47"/>
                <a:gd name="T13" fmla="*/ 115 h 115"/>
                <a:gd name="T14" fmla="*/ 47 w 47"/>
                <a:gd name="T15" fmla="*/ 8 h 115"/>
                <a:gd name="T16" fmla="*/ 11 w 47"/>
                <a:gd name="T1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15">
                  <a:moveTo>
                    <a:pt x="11" y="0"/>
                  </a:moveTo>
                  <a:cubicBezTo>
                    <a:pt x="5" y="5"/>
                    <a:pt x="5" y="5"/>
                    <a:pt x="5" y="5"/>
                  </a:cubicBezTo>
                  <a:cubicBezTo>
                    <a:pt x="2" y="7"/>
                    <a:pt x="0" y="11"/>
                    <a:pt x="0" y="15"/>
                  </a:cubicBezTo>
                  <a:cubicBezTo>
                    <a:pt x="0" y="43"/>
                    <a:pt x="0" y="43"/>
                    <a:pt x="0" y="43"/>
                  </a:cubicBezTo>
                  <a:cubicBezTo>
                    <a:pt x="0" y="51"/>
                    <a:pt x="2" y="59"/>
                    <a:pt x="6" y="65"/>
                  </a:cubicBezTo>
                  <a:cubicBezTo>
                    <a:pt x="37" y="115"/>
                    <a:pt x="37" y="115"/>
                    <a:pt x="37" y="115"/>
                  </a:cubicBezTo>
                  <a:cubicBezTo>
                    <a:pt x="47" y="115"/>
                    <a:pt x="47" y="115"/>
                    <a:pt x="47" y="115"/>
                  </a:cubicBezTo>
                  <a:cubicBezTo>
                    <a:pt x="47" y="8"/>
                    <a:pt x="47" y="8"/>
                    <a:pt x="47" y="8"/>
                  </a:cubicBezTo>
                  <a:lnTo>
                    <a:pt x="11" y="0"/>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4" name="îşļïḓè"/>
            <p:cNvSpPr/>
            <p:nvPr/>
          </p:nvSpPr>
          <p:spPr bwMode="auto">
            <a:xfrm>
              <a:off x="4559301" y="4654551"/>
              <a:ext cx="612775" cy="458788"/>
            </a:xfrm>
            <a:custGeom>
              <a:avLst/>
              <a:gdLst>
                <a:gd name="T0" fmla="*/ 0 w 72"/>
                <a:gd name="T1" fmla="*/ 2 h 54"/>
                <a:gd name="T2" fmla="*/ 0 w 72"/>
                <a:gd name="T3" fmla="*/ 19 h 54"/>
                <a:gd name="T4" fmla="*/ 8 w 72"/>
                <a:gd name="T5" fmla="*/ 35 h 54"/>
                <a:gd name="T6" fmla="*/ 23 w 72"/>
                <a:gd name="T7" fmla="*/ 48 h 54"/>
                <a:gd name="T8" fmla="*/ 49 w 72"/>
                <a:gd name="T9" fmla="*/ 48 h 54"/>
                <a:gd name="T10" fmla="*/ 65 w 72"/>
                <a:gd name="T11" fmla="*/ 35 h 54"/>
                <a:gd name="T12" fmla="*/ 72 w 72"/>
                <a:gd name="T13" fmla="*/ 19 h 54"/>
                <a:gd name="T14" fmla="*/ 72 w 72"/>
                <a:gd name="T15" fmla="*/ 0 h 54"/>
                <a:gd name="T16" fmla="*/ 0 w 72"/>
                <a:gd name="T17"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0" y="2"/>
                  </a:moveTo>
                  <a:cubicBezTo>
                    <a:pt x="0" y="19"/>
                    <a:pt x="0" y="19"/>
                    <a:pt x="0" y="19"/>
                  </a:cubicBezTo>
                  <a:cubicBezTo>
                    <a:pt x="0" y="25"/>
                    <a:pt x="3" y="31"/>
                    <a:pt x="8" y="35"/>
                  </a:cubicBezTo>
                  <a:cubicBezTo>
                    <a:pt x="23" y="48"/>
                    <a:pt x="23" y="48"/>
                    <a:pt x="23" y="48"/>
                  </a:cubicBezTo>
                  <a:cubicBezTo>
                    <a:pt x="31" y="54"/>
                    <a:pt x="42" y="54"/>
                    <a:pt x="49" y="48"/>
                  </a:cubicBezTo>
                  <a:cubicBezTo>
                    <a:pt x="65" y="35"/>
                    <a:pt x="65" y="35"/>
                    <a:pt x="65" y="35"/>
                  </a:cubicBezTo>
                  <a:cubicBezTo>
                    <a:pt x="70" y="31"/>
                    <a:pt x="72" y="25"/>
                    <a:pt x="72" y="19"/>
                  </a:cubicBezTo>
                  <a:cubicBezTo>
                    <a:pt x="72" y="0"/>
                    <a:pt x="72" y="0"/>
                    <a:pt x="72" y="0"/>
                  </a:cubicBezTo>
                  <a:lnTo>
                    <a:pt x="0" y="2"/>
                  </a:lnTo>
                  <a:close/>
                </a:path>
              </a:pathLst>
            </a:custGeom>
            <a:solidFill>
              <a:srgbClr val="FFD7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5" name="ï$ḷíďê"/>
            <p:cNvSpPr/>
            <p:nvPr/>
          </p:nvSpPr>
          <p:spPr bwMode="auto">
            <a:xfrm>
              <a:off x="4559301" y="4654551"/>
              <a:ext cx="612775" cy="263525"/>
            </a:xfrm>
            <a:custGeom>
              <a:avLst/>
              <a:gdLst>
                <a:gd name="T0" fmla="*/ 0 w 72"/>
                <a:gd name="T1" fmla="*/ 14 h 31"/>
                <a:gd name="T2" fmla="*/ 36 w 72"/>
                <a:gd name="T3" fmla="*/ 31 h 31"/>
                <a:gd name="T4" fmla="*/ 72 w 72"/>
                <a:gd name="T5" fmla="*/ 13 h 31"/>
                <a:gd name="T6" fmla="*/ 72 w 72"/>
                <a:gd name="T7" fmla="*/ 0 h 31"/>
                <a:gd name="T8" fmla="*/ 0 w 72"/>
                <a:gd name="T9" fmla="*/ 2 h 31"/>
                <a:gd name="T10" fmla="*/ 0 w 72"/>
                <a:gd name="T11" fmla="*/ 14 h 31"/>
              </a:gdLst>
              <a:ahLst/>
              <a:cxnLst>
                <a:cxn ang="0">
                  <a:pos x="T0" y="T1"/>
                </a:cxn>
                <a:cxn ang="0">
                  <a:pos x="T2" y="T3"/>
                </a:cxn>
                <a:cxn ang="0">
                  <a:pos x="T4" y="T5"/>
                </a:cxn>
                <a:cxn ang="0">
                  <a:pos x="T6" y="T7"/>
                </a:cxn>
                <a:cxn ang="0">
                  <a:pos x="T8" y="T9"/>
                </a:cxn>
                <a:cxn ang="0">
                  <a:pos x="T10" y="T11"/>
                </a:cxn>
              </a:cxnLst>
              <a:rect l="0" t="0" r="r" b="b"/>
              <a:pathLst>
                <a:path w="72" h="31">
                  <a:moveTo>
                    <a:pt x="0" y="14"/>
                  </a:moveTo>
                  <a:cubicBezTo>
                    <a:pt x="10" y="25"/>
                    <a:pt x="22" y="31"/>
                    <a:pt x="36" y="31"/>
                  </a:cubicBezTo>
                  <a:cubicBezTo>
                    <a:pt x="50" y="31"/>
                    <a:pt x="62" y="25"/>
                    <a:pt x="72" y="13"/>
                  </a:cubicBezTo>
                  <a:cubicBezTo>
                    <a:pt x="72" y="0"/>
                    <a:pt x="72" y="0"/>
                    <a:pt x="72" y="0"/>
                  </a:cubicBezTo>
                  <a:cubicBezTo>
                    <a:pt x="0" y="2"/>
                    <a:pt x="0" y="2"/>
                    <a:pt x="0" y="2"/>
                  </a:cubicBezTo>
                  <a:lnTo>
                    <a:pt x="0" y="14"/>
                  </a:lnTo>
                  <a:close/>
                </a:path>
              </a:pathLst>
            </a:custGeom>
            <a:solidFill>
              <a:srgbClr val="F5CD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6" name="ïṩḻïďê"/>
            <p:cNvSpPr/>
            <p:nvPr/>
          </p:nvSpPr>
          <p:spPr bwMode="auto">
            <a:xfrm>
              <a:off x="4364038" y="3317876"/>
              <a:ext cx="995363" cy="1524000"/>
            </a:xfrm>
            <a:custGeom>
              <a:avLst/>
              <a:gdLst>
                <a:gd name="T0" fmla="*/ 59 w 117"/>
                <a:gd name="T1" fmla="*/ 179 h 179"/>
                <a:gd name="T2" fmla="*/ 117 w 117"/>
                <a:gd name="T3" fmla="*/ 88 h 179"/>
                <a:gd name="T4" fmla="*/ 59 w 117"/>
                <a:gd name="T5" fmla="*/ 0 h 179"/>
                <a:gd name="T6" fmla="*/ 0 w 117"/>
                <a:gd name="T7" fmla="*/ 88 h 179"/>
                <a:gd name="T8" fmla="*/ 59 w 117"/>
                <a:gd name="T9" fmla="*/ 179 h 179"/>
              </a:gdLst>
              <a:ahLst/>
              <a:cxnLst>
                <a:cxn ang="0">
                  <a:pos x="T0" y="T1"/>
                </a:cxn>
                <a:cxn ang="0">
                  <a:pos x="T2" y="T3"/>
                </a:cxn>
                <a:cxn ang="0">
                  <a:pos x="T4" y="T5"/>
                </a:cxn>
                <a:cxn ang="0">
                  <a:pos x="T6" y="T7"/>
                </a:cxn>
                <a:cxn ang="0">
                  <a:pos x="T8" y="T9"/>
                </a:cxn>
              </a:cxnLst>
              <a:rect l="0" t="0" r="r" b="b"/>
              <a:pathLst>
                <a:path w="117" h="179">
                  <a:moveTo>
                    <a:pt x="59" y="179"/>
                  </a:moveTo>
                  <a:cubicBezTo>
                    <a:pt x="92" y="179"/>
                    <a:pt x="117" y="145"/>
                    <a:pt x="117" y="88"/>
                  </a:cubicBezTo>
                  <a:cubicBezTo>
                    <a:pt x="117" y="16"/>
                    <a:pt x="96" y="0"/>
                    <a:pt x="59" y="0"/>
                  </a:cubicBezTo>
                  <a:cubicBezTo>
                    <a:pt x="21" y="0"/>
                    <a:pt x="0" y="16"/>
                    <a:pt x="0" y="88"/>
                  </a:cubicBezTo>
                  <a:cubicBezTo>
                    <a:pt x="0" y="145"/>
                    <a:pt x="26" y="179"/>
                    <a:pt x="59" y="179"/>
                  </a:cubicBezTo>
                  <a:close/>
                </a:path>
              </a:pathLst>
            </a:custGeom>
            <a:solidFill>
              <a:srgbClr val="FED9A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7" name="íṧļîḑé"/>
            <p:cNvSpPr/>
            <p:nvPr/>
          </p:nvSpPr>
          <p:spPr bwMode="auto">
            <a:xfrm>
              <a:off x="5326063" y="3905251"/>
              <a:ext cx="152400" cy="552450"/>
            </a:xfrm>
            <a:custGeom>
              <a:avLst/>
              <a:gdLst>
                <a:gd name="T0" fmla="*/ 0 w 18"/>
                <a:gd name="T1" fmla="*/ 55 h 65"/>
                <a:gd name="T2" fmla="*/ 14 w 18"/>
                <a:gd name="T3" fmla="*/ 42 h 65"/>
                <a:gd name="T4" fmla="*/ 10 w 18"/>
                <a:gd name="T5" fmla="*/ 2 h 65"/>
                <a:gd name="T6" fmla="*/ 3 w 18"/>
                <a:gd name="T7" fmla="*/ 4 h 65"/>
                <a:gd name="T8" fmla="*/ 0 w 18"/>
                <a:gd name="T9" fmla="*/ 55 h 65"/>
              </a:gdLst>
              <a:ahLst/>
              <a:cxnLst>
                <a:cxn ang="0">
                  <a:pos x="T0" y="T1"/>
                </a:cxn>
                <a:cxn ang="0">
                  <a:pos x="T2" y="T3"/>
                </a:cxn>
                <a:cxn ang="0">
                  <a:pos x="T4" y="T5"/>
                </a:cxn>
                <a:cxn ang="0">
                  <a:pos x="T6" y="T7"/>
                </a:cxn>
                <a:cxn ang="0">
                  <a:pos x="T8" y="T9"/>
                </a:cxn>
              </a:cxnLst>
              <a:rect l="0" t="0" r="r" b="b"/>
              <a:pathLst>
                <a:path w="18" h="65">
                  <a:moveTo>
                    <a:pt x="0" y="55"/>
                  </a:moveTo>
                  <a:cubicBezTo>
                    <a:pt x="0" y="55"/>
                    <a:pt x="9" y="65"/>
                    <a:pt x="14" y="42"/>
                  </a:cubicBezTo>
                  <a:cubicBezTo>
                    <a:pt x="18" y="18"/>
                    <a:pt x="18" y="4"/>
                    <a:pt x="10" y="2"/>
                  </a:cubicBezTo>
                  <a:cubicBezTo>
                    <a:pt x="4" y="0"/>
                    <a:pt x="3" y="4"/>
                    <a:pt x="3" y="4"/>
                  </a:cubicBezTo>
                  <a:lnTo>
                    <a:pt x="0" y="55"/>
                  </a:lnTo>
                  <a:close/>
                </a:path>
              </a:pathLst>
            </a:custGeom>
            <a:solidFill>
              <a:srgbClr val="FFD7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8" name="iŝḻïḑê"/>
            <p:cNvSpPr/>
            <p:nvPr/>
          </p:nvSpPr>
          <p:spPr bwMode="auto">
            <a:xfrm>
              <a:off x="4865688" y="3317876"/>
              <a:ext cx="493713" cy="1524000"/>
            </a:xfrm>
            <a:custGeom>
              <a:avLst/>
              <a:gdLst>
                <a:gd name="T0" fmla="*/ 0 w 58"/>
                <a:gd name="T1" fmla="*/ 0 h 179"/>
                <a:gd name="T2" fmla="*/ 0 w 58"/>
                <a:gd name="T3" fmla="*/ 179 h 179"/>
                <a:gd name="T4" fmla="*/ 58 w 58"/>
                <a:gd name="T5" fmla="*/ 88 h 179"/>
                <a:gd name="T6" fmla="*/ 0 w 58"/>
                <a:gd name="T7" fmla="*/ 0 h 179"/>
              </a:gdLst>
              <a:ahLst/>
              <a:cxnLst>
                <a:cxn ang="0">
                  <a:pos x="T0" y="T1"/>
                </a:cxn>
                <a:cxn ang="0">
                  <a:pos x="T2" y="T3"/>
                </a:cxn>
                <a:cxn ang="0">
                  <a:pos x="T4" y="T5"/>
                </a:cxn>
                <a:cxn ang="0">
                  <a:pos x="T6" y="T7"/>
                </a:cxn>
              </a:cxnLst>
              <a:rect l="0" t="0" r="r" b="b"/>
              <a:pathLst>
                <a:path w="58" h="179">
                  <a:moveTo>
                    <a:pt x="0" y="0"/>
                  </a:moveTo>
                  <a:cubicBezTo>
                    <a:pt x="0" y="179"/>
                    <a:pt x="0" y="179"/>
                    <a:pt x="0" y="179"/>
                  </a:cubicBezTo>
                  <a:cubicBezTo>
                    <a:pt x="33" y="179"/>
                    <a:pt x="58" y="144"/>
                    <a:pt x="58" y="88"/>
                  </a:cubicBezTo>
                  <a:cubicBezTo>
                    <a:pt x="58" y="17"/>
                    <a:pt x="37" y="0"/>
                    <a:pt x="0" y="0"/>
                  </a:cubicBezTo>
                  <a:close/>
                </a:path>
              </a:pathLst>
            </a:custGeom>
            <a:solidFill>
              <a:srgbClr val="FFE1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9" name="iSļiďe"/>
            <p:cNvSpPr/>
            <p:nvPr/>
          </p:nvSpPr>
          <p:spPr bwMode="auto">
            <a:xfrm>
              <a:off x="4024313" y="3122613"/>
              <a:ext cx="1778000" cy="1089025"/>
            </a:xfrm>
            <a:custGeom>
              <a:avLst/>
              <a:gdLst>
                <a:gd name="T0" fmla="*/ 42 w 209"/>
                <a:gd name="T1" fmla="*/ 128 h 128"/>
                <a:gd name="T2" fmla="*/ 89 w 209"/>
                <a:gd name="T3" fmla="*/ 6 h 128"/>
                <a:gd name="T4" fmla="*/ 124 w 209"/>
                <a:gd name="T5" fmla="*/ 17 h 128"/>
                <a:gd name="T6" fmla="*/ 155 w 209"/>
                <a:gd name="T7" fmla="*/ 121 h 128"/>
                <a:gd name="T8" fmla="*/ 140 w 209"/>
                <a:gd name="T9" fmla="*/ 68 h 128"/>
                <a:gd name="T10" fmla="*/ 123 w 209"/>
                <a:gd name="T11" fmla="*/ 48 h 128"/>
                <a:gd name="T12" fmla="*/ 85 w 209"/>
                <a:gd name="T13" fmla="*/ 73 h 128"/>
                <a:gd name="T14" fmla="*/ 42 w 209"/>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128">
                  <a:moveTo>
                    <a:pt x="42" y="128"/>
                  </a:moveTo>
                  <a:cubicBezTo>
                    <a:pt x="17" y="116"/>
                    <a:pt x="0" y="6"/>
                    <a:pt x="89" y="6"/>
                  </a:cubicBezTo>
                  <a:cubicBezTo>
                    <a:pt x="114" y="6"/>
                    <a:pt x="124" y="17"/>
                    <a:pt x="124" y="17"/>
                  </a:cubicBezTo>
                  <a:cubicBezTo>
                    <a:pt x="143" y="0"/>
                    <a:pt x="209" y="40"/>
                    <a:pt x="155" y="121"/>
                  </a:cubicBezTo>
                  <a:cubicBezTo>
                    <a:pt x="155" y="121"/>
                    <a:pt x="160" y="84"/>
                    <a:pt x="140" y="68"/>
                  </a:cubicBezTo>
                  <a:cubicBezTo>
                    <a:pt x="126" y="56"/>
                    <a:pt x="123" y="48"/>
                    <a:pt x="123" y="48"/>
                  </a:cubicBezTo>
                  <a:cubicBezTo>
                    <a:pt x="123" y="48"/>
                    <a:pt x="113" y="66"/>
                    <a:pt x="85" y="73"/>
                  </a:cubicBezTo>
                  <a:cubicBezTo>
                    <a:pt x="57" y="80"/>
                    <a:pt x="49" y="98"/>
                    <a:pt x="42" y="128"/>
                  </a:cubicBezTo>
                  <a:close/>
                </a:path>
              </a:pathLst>
            </a:custGeom>
            <a:solidFill>
              <a:srgbClr val="C85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0" name="îṥḷîḓè"/>
            <p:cNvSpPr/>
            <p:nvPr/>
          </p:nvSpPr>
          <p:spPr bwMode="auto">
            <a:xfrm>
              <a:off x="4465638" y="4006851"/>
              <a:ext cx="358775" cy="196850"/>
            </a:xfrm>
            <a:custGeom>
              <a:avLst/>
              <a:gdLst>
                <a:gd name="T0" fmla="*/ 32 w 42"/>
                <a:gd name="T1" fmla="*/ 23 h 23"/>
                <a:gd name="T2" fmla="*/ 11 w 42"/>
                <a:gd name="T3" fmla="*/ 23 h 23"/>
                <a:gd name="T4" fmla="*/ 0 w 42"/>
                <a:gd name="T5" fmla="*/ 13 h 23"/>
                <a:gd name="T6" fmla="*/ 0 w 42"/>
                <a:gd name="T7" fmla="*/ 10 h 23"/>
                <a:gd name="T8" fmla="*/ 11 w 42"/>
                <a:gd name="T9" fmla="*/ 0 h 23"/>
                <a:gd name="T10" fmla="*/ 32 w 42"/>
                <a:gd name="T11" fmla="*/ 0 h 23"/>
                <a:gd name="T12" fmla="*/ 42 w 42"/>
                <a:gd name="T13" fmla="*/ 10 h 23"/>
                <a:gd name="T14" fmla="*/ 42 w 42"/>
                <a:gd name="T15" fmla="*/ 13 h 23"/>
                <a:gd name="T16" fmla="*/ 32 w 42"/>
                <a:gd name="T17" fmla="*/ 23 h 23"/>
                <a:gd name="T18" fmla="*/ 11 w 42"/>
                <a:gd name="T19" fmla="*/ 4 h 23"/>
                <a:gd name="T20" fmla="*/ 4 w 42"/>
                <a:gd name="T21" fmla="*/ 10 h 23"/>
                <a:gd name="T22" fmla="*/ 4 w 42"/>
                <a:gd name="T23" fmla="*/ 13 h 23"/>
                <a:gd name="T24" fmla="*/ 11 w 42"/>
                <a:gd name="T25" fmla="*/ 19 h 23"/>
                <a:gd name="T26" fmla="*/ 32 w 42"/>
                <a:gd name="T27" fmla="*/ 19 h 23"/>
                <a:gd name="T28" fmla="*/ 38 w 42"/>
                <a:gd name="T29" fmla="*/ 13 h 23"/>
                <a:gd name="T30" fmla="*/ 38 w 42"/>
                <a:gd name="T31" fmla="*/ 10 h 23"/>
                <a:gd name="T32" fmla="*/ 32 w 42"/>
                <a:gd name="T33" fmla="*/ 4 h 23"/>
                <a:gd name="T34" fmla="*/ 11 w 42"/>
                <a:gd name="T35"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23">
                  <a:moveTo>
                    <a:pt x="32" y="23"/>
                  </a:moveTo>
                  <a:cubicBezTo>
                    <a:pt x="11" y="23"/>
                    <a:pt x="11" y="23"/>
                    <a:pt x="11" y="23"/>
                  </a:cubicBezTo>
                  <a:cubicBezTo>
                    <a:pt x="5" y="23"/>
                    <a:pt x="0" y="18"/>
                    <a:pt x="0" y="13"/>
                  </a:cubicBezTo>
                  <a:cubicBezTo>
                    <a:pt x="0" y="10"/>
                    <a:pt x="0" y="10"/>
                    <a:pt x="0" y="10"/>
                  </a:cubicBezTo>
                  <a:cubicBezTo>
                    <a:pt x="0" y="4"/>
                    <a:pt x="5" y="0"/>
                    <a:pt x="11" y="0"/>
                  </a:cubicBezTo>
                  <a:cubicBezTo>
                    <a:pt x="32" y="0"/>
                    <a:pt x="32" y="0"/>
                    <a:pt x="32" y="0"/>
                  </a:cubicBezTo>
                  <a:cubicBezTo>
                    <a:pt x="37" y="0"/>
                    <a:pt x="42" y="4"/>
                    <a:pt x="42" y="10"/>
                  </a:cubicBezTo>
                  <a:cubicBezTo>
                    <a:pt x="42" y="13"/>
                    <a:pt x="42" y="13"/>
                    <a:pt x="42" y="13"/>
                  </a:cubicBezTo>
                  <a:cubicBezTo>
                    <a:pt x="42" y="18"/>
                    <a:pt x="37" y="23"/>
                    <a:pt x="32" y="23"/>
                  </a:cubicBezTo>
                  <a:close/>
                  <a:moveTo>
                    <a:pt x="11" y="4"/>
                  </a:moveTo>
                  <a:cubicBezTo>
                    <a:pt x="7" y="4"/>
                    <a:pt x="4" y="7"/>
                    <a:pt x="4" y="10"/>
                  </a:cubicBezTo>
                  <a:cubicBezTo>
                    <a:pt x="4" y="13"/>
                    <a:pt x="4" y="13"/>
                    <a:pt x="4" y="13"/>
                  </a:cubicBezTo>
                  <a:cubicBezTo>
                    <a:pt x="4" y="16"/>
                    <a:pt x="7" y="19"/>
                    <a:pt x="11" y="19"/>
                  </a:cubicBezTo>
                  <a:cubicBezTo>
                    <a:pt x="32" y="19"/>
                    <a:pt x="32" y="19"/>
                    <a:pt x="32" y="19"/>
                  </a:cubicBezTo>
                  <a:cubicBezTo>
                    <a:pt x="35" y="19"/>
                    <a:pt x="38" y="16"/>
                    <a:pt x="38" y="13"/>
                  </a:cubicBezTo>
                  <a:cubicBezTo>
                    <a:pt x="38" y="10"/>
                    <a:pt x="38" y="10"/>
                    <a:pt x="38" y="10"/>
                  </a:cubicBezTo>
                  <a:cubicBezTo>
                    <a:pt x="38" y="7"/>
                    <a:pt x="35" y="4"/>
                    <a:pt x="32" y="4"/>
                  </a:cubicBezTo>
                  <a:lnTo>
                    <a:pt x="11" y="4"/>
                  </a:lnTo>
                  <a:close/>
                </a:path>
              </a:pathLst>
            </a:custGeom>
            <a:solidFill>
              <a:srgbClr val="3939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1" name="i$líďê"/>
            <p:cNvSpPr/>
            <p:nvPr/>
          </p:nvSpPr>
          <p:spPr bwMode="auto">
            <a:xfrm>
              <a:off x="4908551" y="4006851"/>
              <a:ext cx="357188" cy="196850"/>
            </a:xfrm>
            <a:custGeom>
              <a:avLst/>
              <a:gdLst>
                <a:gd name="T0" fmla="*/ 32 w 42"/>
                <a:gd name="T1" fmla="*/ 23 h 23"/>
                <a:gd name="T2" fmla="*/ 11 w 42"/>
                <a:gd name="T3" fmla="*/ 23 h 23"/>
                <a:gd name="T4" fmla="*/ 0 w 42"/>
                <a:gd name="T5" fmla="*/ 13 h 23"/>
                <a:gd name="T6" fmla="*/ 0 w 42"/>
                <a:gd name="T7" fmla="*/ 10 h 23"/>
                <a:gd name="T8" fmla="*/ 11 w 42"/>
                <a:gd name="T9" fmla="*/ 0 h 23"/>
                <a:gd name="T10" fmla="*/ 32 w 42"/>
                <a:gd name="T11" fmla="*/ 0 h 23"/>
                <a:gd name="T12" fmla="*/ 42 w 42"/>
                <a:gd name="T13" fmla="*/ 10 h 23"/>
                <a:gd name="T14" fmla="*/ 42 w 42"/>
                <a:gd name="T15" fmla="*/ 13 h 23"/>
                <a:gd name="T16" fmla="*/ 32 w 42"/>
                <a:gd name="T17" fmla="*/ 23 h 23"/>
                <a:gd name="T18" fmla="*/ 11 w 42"/>
                <a:gd name="T19" fmla="*/ 4 h 23"/>
                <a:gd name="T20" fmla="*/ 4 w 42"/>
                <a:gd name="T21" fmla="*/ 10 h 23"/>
                <a:gd name="T22" fmla="*/ 4 w 42"/>
                <a:gd name="T23" fmla="*/ 13 h 23"/>
                <a:gd name="T24" fmla="*/ 11 w 42"/>
                <a:gd name="T25" fmla="*/ 19 h 23"/>
                <a:gd name="T26" fmla="*/ 32 w 42"/>
                <a:gd name="T27" fmla="*/ 19 h 23"/>
                <a:gd name="T28" fmla="*/ 38 w 42"/>
                <a:gd name="T29" fmla="*/ 13 h 23"/>
                <a:gd name="T30" fmla="*/ 38 w 42"/>
                <a:gd name="T31" fmla="*/ 10 h 23"/>
                <a:gd name="T32" fmla="*/ 32 w 42"/>
                <a:gd name="T33" fmla="*/ 4 h 23"/>
                <a:gd name="T34" fmla="*/ 11 w 42"/>
                <a:gd name="T35"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23">
                  <a:moveTo>
                    <a:pt x="32" y="23"/>
                  </a:moveTo>
                  <a:cubicBezTo>
                    <a:pt x="11" y="23"/>
                    <a:pt x="11" y="23"/>
                    <a:pt x="11" y="23"/>
                  </a:cubicBezTo>
                  <a:cubicBezTo>
                    <a:pt x="5" y="23"/>
                    <a:pt x="0" y="18"/>
                    <a:pt x="0" y="13"/>
                  </a:cubicBezTo>
                  <a:cubicBezTo>
                    <a:pt x="0" y="10"/>
                    <a:pt x="0" y="10"/>
                    <a:pt x="0" y="10"/>
                  </a:cubicBezTo>
                  <a:cubicBezTo>
                    <a:pt x="0" y="4"/>
                    <a:pt x="5" y="0"/>
                    <a:pt x="11" y="0"/>
                  </a:cubicBezTo>
                  <a:cubicBezTo>
                    <a:pt x="32" y="0"/>
                    <a:pt x="32" y="0"/>
                    <a:pt x="32" y="0"/>
                  </a:cubicBezTo>
                  <a:cubicBezTo>
                    <a:pt x="37" y="0"/>
                    <a:pt x="42" y="4"/>
                    <a:pt x="42" y="10"/>
                  </a:cubicBezTo>
                  <a:cubicBezTo>
                    <a:pt x="42" y="13"/>
                    <a:pt x="42" y="13"/>
                    <a:pt x="42" y="13"/>
                  </a:cubicBezTo>
                  <a:cubicBezTo>
                    <a:pt x="42" y="18"/>
                    <a:pt x="37" y="23"/>
                    <a:pt x="32" y="23"/>
                  </a:cubicBezTo>
                  <a:close/>
                  <a:moveTo>
                    <a:pt x="11" y="4"/>
                  </a:moveTo>
                  <a:cubicBezTo>
                    <a:pt x="7" y="4"/>
                    <a:pt x="4" y="7"/>
                    <a:pt x="4" y="10"/>
                  </a:cubicBezTo>
                  <a:cubicBezTo>
                    <a:pt x="4" y="13"/>
                    <a:pt x="4" y="13"/>
                    <a:pt x="4" y="13"/>
                  </a:cubicBezTo>
                  <a:cubicBezTo>
                    <a:pt x="4" y="16"/>
                    <a:pt x="7" y="19"/>
                    <a:pt x="11" y="19"/>
                  </a:cubicBezTo>
                  <a:cubicBezTo>
                    <a:pt x="32" y="19"/>
                    <a:pt x="32" y="19"/>
                    <a:pt x="32" y="19"/>
                  </a:cubicBezTo>
                  <a:cubicBezTo>
                    <a:pt x="35" y="19"/>
                    <a:pt x="38" y="16"/>
                    <a:pt x="38" y="13"/>
                  </a:cubicBezTo>
                  <a:cubicBezTo>
                    <a:pt x="38" y="10"/>
                    <a:pt x="38" y="10"/>
                    <a:pt x="38" y="10"/>
                  </a:cubicBezTo>
                  <a:cubicBezTo>
                    <a:pt x="38" y="7"/>
                    <a:pt x="35" y="4"/>
                    <a:pt x="32" y="4"/>
                  </a:cubicBezTo>
                  <a:lnTo>
                    <a:pt x="11" y="4"/>
                  </a:lnTo>
                  <a:close/>
                </a:path>
              </a:pathLst>
            </a:custGeom>
            <a:solidFill>
              <a:srgbClr val="3939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2" name="í$1ïḋé"/>
            <p:cNvSpPr/>
            <p:nvPr/>
          </p:nvSpPr>
          <p:spPr bwMode="auto">
            <a:xfrm>
              <a:off x="4806951" y="4041776"/>
              <a:ext cx="119063" cy="33338"/>
            </a:xfrm>
            <a:prstGeom prst="rect">
              <a:avLst/>
            </a:prstGeom>
            <a:solidFill>
              <a:srgbClr val="3939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23" name="íšľïḑe"/>
            <p:cNvSpPr/>
            <p:nvPr/>
          </p:nvSpPr>
          <p:spPr bwMode="auto">
            <a:xfrm>
              <a:off x="4746626" y="5411788"/>
              <a:ext cx="238125" cy="339725"/>
            </a:xfrm>
            <a:custGeom>
              <a:avLst/>
              <a:gdLst>
                <a:gd name="T0" fmla="*/ 150 w 150"/>
                <a:gd name="T1" fmla="*/ 214 h 214"/>
                <a:gd name="T2" fmla="*/ 113 w 150"/>
                <a:gd name="T3" fmla="*/ 0 h 214"/>
                <a:gd name="T4" fmla="*/ 75 w 150"/>
                <a:gd name="T5" fmla="*/ 0 h 214"/>
                <a:gd name="T6" fmla="*/ 75 w 150"/>
                <a:gd name="T7" fmla="*/ 0 h 214"/>
                <a:gd name="T8" fmla="*/ 38 w 150"/>
                <a:gd name="T9" fmla="*/ 0 h 214"/>
                <a:gd name="T10" fmla="*/ 0 w 150"/>
                <a:gd name="T11" fmla="*/ 214 h 214"/>
                <a:gd name="T12" fmla="*/ 75 w 150"/>
                <a:gd name="T13" fmla="*/ 214 h 214"/>
                <a:gd name="T14" fmla="*/ 75 w 150"/>
                <a:gd name="T15" fmla="*/ 214 h 214"/>
                <a:gd name="T16" fmla="*/ 150 w 150"/>
                <a:gd name="T17"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14">
                  <a:moveTo>
                    <a:pt x="150" y="214"/>
                  </a:moveTo>
                  <a:lnTo>
                    <a:pt x="113" y="0"/>
                  </a:lnTo>
                  <a:lnTo>
                    <a:pt x="75" y="0"/>
                  </a:lnTo>
                  <a:lnTo>
                    <a:pt x="75" y="0"/>
                  </a:lnTo>
                  <a:lnTo>
                    <a:pt x="38" y="0"/>
                  </a:lnTo>
                  <a:lnTo>
                    <a:pt x="0" y="214"/>
                  </a:lnTo>
                  <a:lnTo>
                    <a:pt x="75" y="214"/>
                  </a:lnTo>
                  <a:lnTo>
                    <a:pt x="75" y="214"/>
                  </a:lnTo>
                  <a:lnTo>
                    <a:pt x="150" y="214"/>
                  </a:lnTo>
                  <a:close/>
                </a:path>
              </a:pathLst>
            </a:custGeom>
            <a:solidFill>
              <a:srgbClr val="4852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4" name="îSļidê"/>
            <p:cNvSpPr/>
            <p:nvPr/>
          </p:nvSpPr>
          <p:spPr bwMode="auto">
            <a:xfrm>
              <a:off x="4738688" y="5156201"/>
              <a:ext cx="263525" cy="296863"/>
            </a:xfrm>
            <a:custGeom>
              <a:avLst/>
              <a:gdLst>
                <a:gd name="T0" fmla="*/ 15 w 31"/>
                <a:gd name="T1" fmla="*/ 35 h 35"/>
                <a:gd name="T2" fmla="*/ 26 w 31"/>
                <a:gd name="T3" fmla="*/ 28 h 35"/>
                <a:gd name="T4" fmla="*/ 29 w 31"/>
                <a:gd name="T5" fmla="*/ 18 h 35"/>
                <a:gd name="T6" fmla="*/ 24 w 31"/>
                <a:gd name="T7" fmla="*/ 5 h 35"/>
                <a:gd name="T8" fmla="*/ 16 w 31"/>
                <a:gd name="T9" fmla="*/ 0 h 35"/>
                <a:gd name="T10" fmla="*/ 15 w 31"/>
                <a:gd name="T11" fmla="*/ 0 h 35"/>
                <a:gd name="T12" fmla="*/ 15 w 31"/>
                <a:gd name="T13" fmla="*/ 0 h 35"/>
                <a:gd name="T14" fmla="*/ 14 w 31"/>
                <a:gd name="T15" fmla="*/ 0 h 35"/>
                <a:gd name="T16" fmla="*/ 6 w 31"/>
                <a:gd name="T17" fmla="*/ 5 h 35"/>
                <a:gd name="T18" fmla="*/ 1 w 31"/>
                <a:gd name="T19" fmla="*/ 18 h 35"/>
                <a:gd name="T20" fmla="*/ 5 w 31"/>
                <a:gd name="T21" fmla="*/ 28 h 35"/>
                <a:gd name="T22" fmla="*/ 15 w 31"/>
                <a:gd name="T2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5">
                  <a:moveTo>
                    <a:pt x="15" y="35"/>
                  </a:moveTo>
                  <a:cubicBezTo>
                    <a:pt x="26" y="28"/>
                    <a:pt x="26" y="28"/>
                    <a:pt x="26" y="28"/>
                  </a:cubicBezTo>
                  <a:cubicBezTo>
                    <a:pt x="29" y="26"/>
                    <a:pt x="31" y="22"/>
                    <a:pt x="29" y="18"/>
                  </a:cubicBezTo>
                  <a:cubicBezTo>
                    <a:pt x="24" y="5"/>
                    <a:pt x="24" y="5"/>
                    <a:pt x="24" y="5"/>
                  </a:cubicBezTo>
                  <a:cubicBezTo>
                    <a:pt x="23" y="2"/>
                    <a:pt x="20" y="0"/>
                    <a:pt x="16" y="0"/>
                  </a:cubicBezTo>
                  <a:cubicBezTo>
                    <a:pt x="15" y="0"/>
                    <a:pt x="15" y="0"/>
                    <a:pt x="15" y="0"/>
                  </a:cubicBezTo>
                  <a:cubicBezTo>
                    <a:pt x="15" y="0"/>
                    <a:pt x="15" y="0"/>
                    <a:pt x="15" y="0"/>
                  </a:cubicBezTo>
                  <a:cubicBezTo>
                    <a:pt x="14" y="0"/>
                    <a:pt x="14" y="0"/>
                    <a:pt x="14" y="0"/>
                  </a:cubicBezTo>
                  <a:cubicBezTo>
                    <a:pt x="11" y="0"/>
                    <a:pt x="8" y="2"/>
                    <a:pt x="6" y="5"/>
                  </a:cubicBezTo>
                  <a:cubicBezTo>
                    <a:pt x="1" y="18"/>
                    <a:pt x="1" y="18"/>
                    <a:pt x="1" y="18"/>
                  </a:cubicBezTo>
                  <a:cubicBezTo>
                    <a:pt x="0" y="22"/>
                    <a:pt x="1" y="26"/>
                    <a:pt x="5" y="28"/>
                  </a:cubicBezTo>
                  <a:cubicBezTo>
                    <a:pt x="15" y="35"/>
                    <a:pt x="15" y="35"/>
                    <a:pt x="15" y="35"/>
                  </a:cubicBezTo>
                  <a:close/>
                </a:path>
              </a:pathLst>
            </a:custGeom>
            <a:solidFill>
              <a:srgbClr val="4852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5" name="íṣļïḍè"/>
            <p:cNvSpPr/>
            <p:nvPr/>
          </p:nvSpPr>
          <p:spPr bwMode="auto">
            <a:xfrm>
              <a:off x="7385051" y="2611438"/>
              <a:ext cx="655638" cy="638175"/>
            </a:xfrm>
            <a:custGeom>
              <a:avLst/>
              <a:gdLst>
                <a:gd name="T0" fmla="*/ 72 w 77"/>
                <a:gd name="T1" fmla="*/ 32 h 75"/>
                <a:gd name="T2" fmla="*/ 59 w 77"/>
                <a:gd name="T3" fmla="*/ 11 h 75"/>
                <a:gd name="T4" fmla="*/ 59 w 77"/>
                <a:gd name="T5" fmla="*/ 0 h 75"/>
                <a:gd name="T6" fmla="*/ 18 w 77"/>
                <a:gd name="T7" fmla="*/ 1 h 75"/>
                <a:gd name="T8" fmla="*/ 18 w 77"/>
                <a:gd name="T9" fmla="*/ 11 h 75"/>
                <a:gd name="T10" fmla="*/ 5 w 77"/>
                <a:gd name="T11" fmla="*/ 32 h 75"/>
                <a:gd name="T12" fmla="*/ 20 w 77"/>
                <a:gd name="T13" fmla="*/ 52 h 75"/>
                <a:gd name="T14" fmla="*/ 24 w 77"/>
                <a:gd name="T15" fmla="*/ 61 h 75"/>
                <a:gd name="T16" fmla="*/ 38 w 77"/>
                <a:gd name="T17" fmla="*/ 75 h 75"/>
                <a:gd name="T18" fmla="*/ 50 w 77"/>
                <a:gd name="T19" fmla="*/ 60 h 75"/>
                <a:gd name="T20" fmla="*/ 53 w 77"/>
                <a:gd name="T21" fmla="*/ 54 h 75"/>
                <a:gd name="T22" fmla="*/ 72 w 77"/>
                <a:gd name="T23"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5">
                  <a:moveTo>
                    <a:pt x="72" y="32"/>
                  </a:moveTo>
                  <a:cubicBezTo>
                    <a:pt x="63" y="27"/>
                    <a:pt x="59" y="12"/>
                    <a:pt x="59" y="11"/>
                  </a:cubicBezTo>
                  <a:cubicBezTo>
                    <a:pt x="59" y="0"/>
                    <a:pt x="59" y="0"/>
                    <a:pt x="59" y="0"/>
                  </a:cubicBezTo>
                  <a:cubicBezTo>
                    <a:pt x="18" y="1"/>
                    <a:pt x="18" y="1"/>
                    <a:pt x="18" y="1"/>
                  </a:cubicBezTo>
                  <a:cubicBezTo>
                    <a:pt x="18" y="11"/>
                    <a:pt x="18" y="11"/>
                    <a:pt x="18" y="11"/>
                  </a:cubicBezTo>
                  <a:cubicBezTo>
                    <a:pt x="18" y="11"/>
                    <a:pt x="14" y="26"/>
                    <a:pt x="5" y="32"/>
                  </a:cubicBezTo>
                  <a:cubicBezTo>
                    <a:pt x="0" y="34"/>
                    <a:pt x="10" y="44"/>
                    <a:pt x="20" y="52"/>
                  </a:cubicBezTo>
                  <a:cubicBezTo>
                    <a:pt x="24" y="61"/>
                    <a:pt x="24" y="61"/>
                    <a:pt x="24" y="61"/>
                  </a:cubicBezTo>
                  <a:cubicBezTo>
                    <a:pt x="38" y="75"/>
                    <a:pt x="38" y="75"/>
                    <a:pt x="38" y="75"/>
                  </a:cubicBezTo>
                  <a:cubicBezTo>
                    <a:pt x="50" y="60"/>
                    <a:pt x="50" y="60"/>
                    <a:pt x="50" y="60"/>
                  </a:cubicBezTo>
                  <a:cubicBezTo>
                    <a:pt x="53" y="54"/>
                    <a:pt x="53" y="54"/>
                    <a:pt x="53" y="54"/>
                  </a:cubicBezTo>
                  <a:cubicBezTo>
                    <a:pt x="64" y="46"/>
                    <a:pt x="77" y="35"/>
                    <a:pt x="72" y="32"/>
                  </a:cubicBezTo>
                </a:path>
              </a:pathLst>
            </a:custGeom>
            <a:solidFill>
              <a:srgbClr val="FFD7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6" name="ïṧ1iḑè"/>
            <p:cNvSpPr/>
            <p:nvPr/>
          </p:nvSpPr>
          <p:spPr bwMode="auto">
            <a:xfrm>
              <a:off x="7359651" y="2195513"/>
              <a:ext cx="93663" cy="314325"/>
            </a:xfrm>
            <a:custGeom>
              <a:avLst/>
              <a:gdLst>
                <a:gd name="T0" fmla="*/ 11 w 11"/>
                <a:gd name="T1" fmla="*/ 32 h 37"/>
                <a:gd name="T2" fmla="*/ 3 w 11"/>
                <a:gd name="T3" fmla="*/ 24 h 37"/>
                <a:gd name="T4" fmla="*/ 5 w 11"/>
                <a:gd name="T5" fmla="*/ 1 h 37"/>
                <a:gd name="T6" fmla="*/ 9 w 11"/>
                <a:gd name="T7" fmla="*/ 3 h 37"/>
                <a:gd name="T8" fmla="*/ 11 w 11"/>
                <a:gd name="T9" fmla="*/ 32 h 37"/>
              </a:gdLst>
              <a:ahLst/>
              <a:cxnLst>
                <a:cxn ang="0">
                  <a:pos x="T0" y="T1"/>
                </a:cxn>
                <a:cxn ang="0">
                  <a:pos x="T2" y="T3"/>
                </a:cxn>
                <a:cxn ang="0">
                  <a:pos x="T4" y="T5"/>
                </a:cxn>
                <a:cxn ang="0">
                  <a:pos x="T6" y="T7"/>
                </a:cxn>
                <a:cxn ang="0">
                  <a:pos x="T8" y="T9"/>
                </a:cxn>
              </a:cxnLst>
              <a:rect l="0" t="0" r="r" b="b"/>
              <a:pathLst>
                <a:path w="11" h="37">
                  <a:moveTo>
                    <a:pt x="11" y="32"/>
                  </a:moveTo>
                  <a:cubicBezTo>
                    <a:pt x="11" y="32"/>
                    <a:pt x="6" y="37"/>
                    <a:pt x="3" y="24"/>
                  </a:cubicBezTo>
                  <a:cubicBezTo>
                    <a:pt x="0" y="10"/>
                    <a:pt x="1" y="3"/>
                    <a:pt x="5" y="1"/>
                  </a:cubicBezTo>
                  <a:cubicBezTo>
                    <a:pt x="8" y="0"/>
                    <a:pt x="9" y="3"/>
                    <a:pt x="9" y="3"/>
                  </a:cubicBezTo>
                  <a:lnTo>
                    <a:pt x="11" y="32"/>
                  </a:lnTo>
                  <a:close/>
                </a:path>
              </a:pathLst>
            </a:custGeom>
            <a:solidFill>
              <a:srgbClr val="FFD7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7" name="íṧḷiḍè"/>
            <p:cNvSpPr/>
            <p:nvPr/>
          </p:nvSpPr>
          <p:spPr bwMode="auto">
            <a:xfrm>
              <a:off x="7539038" y="2620963"/>
              <a:ext cx="347663" cy="263525"/>
            </a:xfrm>
            <a:custGeom>
              <a:avLst/>
              <a:gdLst>
                <a:gd name="T0" fmla="*/ 0 w 41"/>
                <a:gd name="T1" fmla="*/ 1 h 31"/>
                <a:gd name="T2" fmla="*/ 0 w 41"/>
                <a:gd name="T3" fmla="*/ 11 h 31"/>
                <a:gd name="T4" fmla="*/ 5 w 41"/>
                <a:gd name="T5" fmla="*/ 20 h 31"/>
                <a:gd name="T6" fmla="*/ 13 w 41"/>
                <a:gd name="T7" fmla="*/ 27 h 31"/>
                <a:gd name="T8" fmla="*/ 28 w 41"/>
                <a:gd name="T9" fmla="*/ 27 h 31"/>
                <a:gd name="T10" fmla="*/ 37 w 41"/>
                <a:gd name="T11" fmla="*/ 20 h 31"/>
                <a:gd name="T12" fmla="*/ 41 w 41"/>
                <a:gd name="T13" fmla="*/ 11 h 31"/>
                <a:gd name="T14" fmla="*/ 41 w 41"/>
                <a:gd name="T15" fmla="*/ 0 h 31"/>
                <a:gd name="T16" fmla="*/ 0 w 41"/>
                <a:gd name="T17"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1">
                  <a:moveTo>
                    <a:pt x="0" y="1"/>
                  </a:moveTo>
                  <a:cubicBezTo>
                    <a:pt x="0" y="11"/>
                    <a:pt x="0" y="11"/>
                    <a:pt x="0" y="11"/>
                  </a:cubicBezTo>
                  <a:cubicBezTo>
                    <a:pt x="0" y="15"/>
                    <a:pt x="2" y="18"/>
                    <a:pt x="5" y="20"/>
                  </a:cubicBezTo>
                  <a:cubicBezTo>
                    <a:pt x="13" y="27"/>
                    <a:pt x="13" y="27"/>
                    <a:pt x="13" y="27"/>
                  </a:cubicBezTo>
                  <a:cubicBezTo>
                    <a:pt x="18" y="31"/>
                    <a:pt x="24" y="31"/>
                    <a:pt x="28" y="27"/>
                  </a:cubicBezTo>
                  <a:cubicBezTo>
                    <a:pt x="37" y="20"/>
                    <a:pt x="37" y="20"/>
                    <a:pt x="37" y="20"/>
                  </a:cubicBezTo>
                  <a:cubicBezTo>
                    <a:pt x="40" y="18"/>
                    <a:pt x="41" y="15"/>
                    <a:pt x="41" y="11"/>
                  </a:cubicBezTo>
                  <a:cubicBezTo>
                    <a:pt x="41" y="0"/>
                    <a:pt x="41" y="0"/>
                    <a:pt x="41" y="0"/>
                  </a:cubicBezTo>
                  <a:lnTo>
                    <a:pt x="0" y="1"/>
                  </a:lnTo>
                  <a:close/>
                </a:path>
              </a:pathLst>
            </a:custGeom>
            <a:solidFill>
              <a:srgbClr val="FFD7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8" name="î$ḷiḓe"/>
            <p:cNvSpPr/>
            <p:nvPr/>
          </p:nvSpPr>
          <p:spPr bwMode="auto">
            <a:xfrm>
              <a:off x="7539038" y="2620963"/>
              <a:ext cx="347663" cy="152400"/>
            </a:xfrm>
            <a:custGeom>
              <a:avLst/>
              <a:gdLst>
                <a:gd name="T0" fmla="*/ 0 w 41"/>
                <a:gd name="T1" fmla="*/ 8 h 18"/>
                <a:gd name="T2" fmla="*/ 20 w 41"/>
                <a:gd name="T3" fmla="*/ 18 h 18"/>
                <a:gd name="T4" fmla="*/ 41 w 41"/>
                <a:gd name="T5" fmla="*/ 8 h 18"/>
                <a:gd name="T6" fmla="*/ 41 w 41"/>
                <a:gd name="T7" fmla="*/ 0 h 18"/>
                <a:gd name="T8" fmla="*/ 0 w 41"/>
                <a:gd name="T9" fmla="*/ 1 h 18"/>
                <a:gd name="T10" fmla="*/ 0 w 41"/>
                <a:gd name="T11" fmla="*/ 8 h 18"/>
              </a:gdLst>
              <a:ahLst/>
              <a:cxnLst>
                <a:cxn ang="0">
                  <a:pos x="T0" y="T1"/>
                </a:cxn>
                <a:cxn ang="0">
                  <a:pos x="T2" y="T3"/>
                </a:cxn>
                <a:cxn ang="0">
                  <a:pos x="T4" y="T5"/>
                </a:cxn>
                <a:cxn ang="0">
                  <a:pos x="T6" y="T7"/>
                </a:cxn>
                <a:cxn ang="0">
                  <a:pos x="T8" y="T9"/>
                </a:cxn>
                <a:cxn ang="0">
                  <a:pos x="T10" y="T11"/>
                </a:cxn>
              </a:cxnLst>
              <a:rect l="0" t="0" r="r" b="b"/>
              <a:pathLst>
                <a:path w="41" h="18">
                  <a:moveTo>
                    <a:pt x="0" y="8"/>
                  </a:moveTo>
                  <a:cubicBezTo>
                    <a:pt x="6" y="15"/>
                    <a:pt x="13" y="18"/>
                    <a:pt x="20" y="18"/>
                  </a:cubicBezTo>
                  <a:cubicBezTo>
                    <a:pt x="28" y="18"/>
                    <a:pt x="36" y="14"/>
                    <a:pt x="41" y="8"/>
                  </a:cubicBezTo>
                  <a:cubicBezTo>
                    <a:pt x="41" y="0"/>
                    <a:pt x="41" y="0"/>
                    <a:pt x="41" y="0"/>
                  </a:cubicBezTo>
                  <a:cubicBezTo>
                    <a:pt x="0" y="1"/>
                    <a:pt x="0" y="1"/>
                    <a:pt x="0" y="1"/>
                  </a:cubicBezTo>
                  <a:lnTo>
                    <a:pt x="0" y="8"/>
                  </a:lnTo>
                  <a:close/>
                </a:path>
              </a:pathLst>
            </a:custGeom>
            <a:solidFill>
              <a:srgbClr val="F5CD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9" name="îṣḻîdé"/>
            <p:cNvSpPr/>
            <p:nvPr/>
          </p:nvSpPr>
          <p:spPr bwMode="auto">
            <a:xfrm>
              <a:off x="7427913" y="1863726"/>
              <a:ext cx="561975" cy="866775"/>
            </a:xfrm>
            <a:custGeom>
              <a:avLst/>
              <a:gdLst>
                <a:gd name="T0" fmla="*/ 33 w 66"/>
                <a:gd name="T1" fmla="*/ 102 h 102"/>
                <a:gd name="T2" fmla="*/ 66 w 66"/>
                <a:gd name="T3" fmla="*/ 50 h 102"/>
                <a:gd name="T4" fmla="*/ 33 w 66"/>
                <a:gd name="T5" fmla="*/ 0 h 102"/>
                <a:gd name="T6" fmla="*/ 0 w 66"/>
                <a:gd name="T7" fmla="*/ 50 h 102"/>
                <a:gd name="T8" fmla="*/ 33 w 66"/>
                <a:gd name="T9" fmla="*/ 102 h 102"/>
              </a:gdLst>
              <a:ahLst/>
              <a:cxnLst>
                <a:cxn ang="0">
                  <a:pos x="T0" y="T1"/>
                </a:cxn>
                <a:cxn ang="0">
                  <a:pos x="T2" y="T3"/>
                </a:cxn>
                <a:cxn ang="0">
                  <a:pos x="T4" y="T5"/>
                </a:cxn>
                <a:cxn ang="0">
                  <a:pos x="T6" y="T7"/>
                </a:cxn>
                <a:cxn ang="0">
                  <a:pos x="T8" y="T9"/>
                </a:cxn>
              </a:cxnLst>
              <a:rect l="0" t="0" r="r" b="b"/>
              <a:pathLst>
                <a:path w="66" h="102">
                  <a:moveTo>
                    <a:pt x="33" y="102"/>
                  </a:moveTo>
                  <a:cubicBezTo>
                    <a:pt x="52" y="102"/>
                    <a:pt x="66" y="82"/>
                    <a:pt x="66" y="50"/>
                  </a:cubicBezTo>
                  <a:cubicBezTo>
                    <a:pt x="66" y="9"/>
                    <a:pt x="55" y="0"/>
                    <a:pt x="33" y="0"/>
                  </a:cubicBezTo>
                  <a:cubicBezTo>
                    <a:pt x="12" y="0"/>
                    <a:pt x="0" y="9"/>
                    <a:pt x="0" y="50"/>
                  </a:cubicBezTo>
                  <a:cubicBezTo>
                    <a:pt x="0" y="82"/>
                    <a:pt x="15" y="102"/>
                    <a:pt x="33" y="102"/>
                  </a:cubicBezTo>
                  <a:close/>
                </a:path>
              </a:pathLst>
            </a:custGeom>
            <a:solidFill>
              <a:srgbClr val="FED9A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0" name="ïs1íďè"/>
            <p:cNvSpPr/>
            <p:nvPr/>
          </p:nvSpPr>
          <p:spPr bwMode="auto">
            <a:xfrm>
              <a:off x="7972426" y="2195513"/>
              <a:ext cx="93663" cy="314325"/>
            </a:xfrm>
            <a:custGeom>
              <a:avLst/>
              <a:gdLst>
                <a:gd name="T0" fmla="*/ 0 w 11"/>
                <a:gd name="T1" fmla="*/ 32 h 37"/>
                <a:gd name="T2" fmla="*/ 8 w 11"/>
                <a:gd name="T3" fmla="*/ 24 h 37"/>
                <a:gd name="T4" fmla="*/ 6 w 11"/>
                <a:gd name="T5" fmla="*/ 1 h 37"/>
                <a:gd name="T6" fmla="*/ 2 w 11"/>
                <a:gd name="T7" fmla="*/ 3 h 37"/>
                <a:gd name="T8" fmla="*/ 0 w 11"/>
                <a:gd name="T9" fmla="*/ 32 h 37"/>
              </a:gdLst>
              <a:ahLst/>
              <a:cxnLst>
                <a:cxn ang="0">
                  <a:pos x="T0" y="T1"/>
                </a:cxn>
                <a:cxn ang="0">
                  <a:pos x="T2" y="T3"/>
                </a:cxn>
                <a:cxn ang="0">
                  <a:pos x="T4" y="T5"/>
                </a:cxn>
                <a:cxn ang="0">
                  <a:pos x="T6" y="T7"/>
                </a:cxn>
                <a:cxn ang="0">
                  <a:pos x="T8" y="T9"/>
                </a:cxn>
              </a:cxnLst>
              <a:rect l="0" t="0" r="r" b="b"/>
              <a:pathLst>
                <a:path w="11" h="37">
                  <a:moveTo>
                    <a:pt x="0" y="32"/>
                  </a:moveTo>
                  <a:cubicBezTo>
                    <a:pt x="0" y="32"/>
                    <a:pt x="5" y="37"/>
                    <a:pt x="8" y="24"/>
                  </a:cubicBezTo>
                  <a:cubicBezTo>
                    <a:pt x="11" y="10"/>
                    <a:pt x="11" y="3"/>
                    <a:pt x="6" y="1"/>
                  </a:cubicBezTo>
                  <a:cubicBezTo>
                    <a:pt x="3" y="0"/>
                    <a:pt x="2" y="3"/>
                    <a:pt x="2" y="3"/>
                  </a:cubicBezTo>
                  <a:lnTo>
                    <a:pt x="0" y="32"/>
                  </a:lnTo>
                  <a:close/>
                </a:path>
              </a:pathLst>
            </a:custGeom>
            <a:solidFill>
              <a:srgbClr val="FFD7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1" name="íṥḻïdè"/>
            <p:cNvSpPr/>
            <p:nvPr/>
          </p:nvSpPr>
          <p:spPr bwMode="auto">
            <a:xfrm>
              <a:off x="7716838" y="1863726"/>
              <a:ext cx="273050" cy="866775"/>
            </a:xfrm>
            <a:custGeom>
              <a:avLst/>
              <a:gdLst>
                <a:gd name="T0" fmla="*/ 0 w 32"/>
                <a:gd name="T1" fmla="*/ 0 h 102"/>
                <a:gd name="T2" fmla="*/ 0 w 32"/>
                <a:gd name="T3" fmla="*/ 102 h 102"/>
                <a:gd name="T4" fmla="*/ 32 w 32"/>
                <a:gd name="T5" fmla="*/ 50 h 102"/>
                <a:gd name="T6" fmla="*/ 0 w 32"/>
                <a:gd name="T7" fmla="*/ 0 h 102"/>
              </a:gdLst>
              <a:ahLst/>
              <a:cxnLst>
                <a:cxn ang="0">
                  <a:pos x="T0" y="T1"/>
                </a:cxn>
                <a:cxn ang="0">
                  <a:pos x="T2" y="T3"/>
                </a:cxn>
                <a:cxn ang="0">
                  <a:pos x="T4" y="T5"/>
                </a:cxn>
                <a:cxn ang="0">
                  <a:pos x="T6" y="T7"/>
                </a:cxn>
              </a:cxnLst>
              <a:rect l="0" t="0" r="r" b="b"/>
              <a:pathLst>
                <a:path w="32" h="102">
                  <a:moveTo>
                    <a:pt x="0" y="0"/>
                  </a:moveTo>
                  <a:cubicBezTo>
                    <a:pt x="0" y="102"/>
                    <a:pt x="0" y="102"/>
                    <a:pt x="0" y="102"/>
                  </a:cubicBezTo>
                  <a:cubicBezTo>
                    <a:pt x="18" y="102"/>
                    <a:pt x="32" y="82"/>
                    <a:pt x="32" y="50"/>
                  </a:cubicBezTo>
                  <a:cubicBezTo>
                    <a:pt x="32" y="9"/>
                    <a:pt x="21" y="0"/>
                    <a:pt x="0" y="0"/>
                  </a:cubicBezTo>
                  <a:close/>
                </a:path>
              </a:pathLst>
            </a:custGeom>
            <a:solidFill>
              <a:srgbClr val="FFE1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2" name="íṩliḑé"/>
            <p:cNvSpPr/>
            <p:nvPr/>
          </p:nvSpPr>
          <p:spPr bwMode="auto">
            <a:xfrm>
              <a:off x="7138988" y="2747963"/>
              <a:ext cx="1139825" cy="501650"/>
            </a:xfrm>
            <a:custGeom>
              <a:avLst/>
              <a:gdLst>
                <a:gd name="T0" fmla="*/ 134 w 134"/>
                <a:gd name="T1" fmla="*/ 59 h 59"/>
                <a:gd name="T2" fmla="*/ 126 w 134"/>
                <a:gd name="T3" fmla="*/ 26 h 59"/>
                <a:gd name="T4" fmla="*/ 120 w 134"/>
                <a:gd name="T5" fmla="*/ 19 h 59"/>
                <a:gd name="T6" fmla="*/ 90 w 134"/>
                <a:gd name="T7" fmla="*/ 0 h 59"/>
                <a:gd name="T8" fmla="*/ 67 w 134"/>
                <a:gd name="T9" fmla="*/ 26 h 59"/>
                <a:gd name="T10" fmla="*/ 45 w 134"/>
                <a:gd name="T11" fmla="*/ 0 h 59"/>
                <a:gd name="T12" fmla="*/ 14 w 134"/>
                <a:gd name="T13" fmla="*/ 19 h 59"/>
                <a:gd name="T14" fmla="*/ 9 w 134"/>
                <a:gd name="T15" fmla="*/ 26 h 59"/>
                <a:gd name="T16" fmla="*/ 0 w 134"/>
                <a:gd name="T17" fmla="*/ 59 h 59"/>
                <a:gd name="T18" fmla="*/ 67 w 134"/>
                <a:gd name="T19" fmla="*/ 59 h 59"/>
                <a:gd name="T20" fmla="*/ 67 w 134"/>
                <a:gd name="T21" fmla="*/ 59 h 59"/>
                <a:gd name="T22" fmla="*/ 134 w 134"/>
                <a:gd name="T2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59">
                  <a:moveTo>
                    <a:pt x="134" y="59"/>
                  </a:moveTo>
                  <a:cubicBezTo>
                    <a:pt x="126" y="26"/>
                    <a:pt x="126" y="26"/>
                    <a:pt x="126" y="26"/>
                  </a:cubicBezTo>
                  <a:cubicBezTo>
                    <a:pt x="125" y="23"/>
                    <a:pt x="123" y="20"/>
                    <a:pt x="120" y="19"/>
                  </a:cubicBezTo>
                  <a:cubicBezTo>
                    <a:pt x="90" y="0"/>
                    <a:pt x="90" y="0"/>
                    <a:pt x="90" y="0"/>
                  </a:cubicBezTo>
                  <a:cubicBezTo>
                    <a:pt x="67" y="26"/>
                    <a:pt x="67" y="26"/>
                    <a:pt x="67" y="26"/>
                  </a:cubicBezTo>
                  <a:cubicBezTo>
                    <a:pt x="45" y="0"/>
                    <a:pt x="45" y="0"/>
                    <a:pt x="45" y="0"/>
                  </a:cubicBezTo>
                  <a:cubicBezTo>
                    <a:pt x="14" y="19"/>
                    <a:pt x="14" y="19"/>
                    <a:pt x="14" y="19"/>
                  </a:cubicBezTo>
                  <a:cubicBezTo>
                    <a:pt x="12" y="20"/>
                    <a:pt x="10" y="23"/>
                    <a:pt x="9" y="26"/>
                  </a:cubicBezTo>
                  <a:cubicBezTo>
                    <a:pt x="0" y="59"/>
                    <a:pt x="0" y="59"/>
                    <a:pt x="0" y="59"/>
                  </a:cubicBezTo>
                  <a:cubicBezTo>
                    <a:pt x="67" y="59"/>
                    <a:pt x="67" y="59"/>
                    <a:pt x="67" y="59"/>
                  </a:cubicBezTo>
                  <a:cubicBezTo>
                    <a:pt x="67" y="59"/>
                    <a:pt x="67" y="59"/>
                    <a:pt x="67" y="59"/>
                  </a:cubicBezTo>
                  <a:cubicBezTo>
                    <a:pt x="134" y="59"/>
                    <a:pt x="134" y="59"/>
                    <a:pt x="134" y="59"/>
                  </a:cubicBezTo>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3" name="íṥļiḍê"/>
            <p:cNvSpPr/>
            <p:nvPr/>
          </p:nvSpPr>
          <p:spPr bwMode="auto">
            <a:xfrm>
              <a:off x="7461251" y="2773363"/>
              <a:ext cx="503238" cy="288925"/>
            </a:xfrm>
            <a:custGeom>
              <a:avLst/>
              <a:gdLst>
                <a:gd name="T0" fmla="*/ 156 w 317"/>
                <a:gd name="T1" fmla="*/ 182 h 182"/>
                <a:gd name="T2" fmla="*/ 0 w 317"/>
                <a:gd name="T3" fmla="*/ 11 h 182"/>
                <a:gd name="T4" fmla="*/ 11 w 317"/>
                <a:gd name="T5" fmla="*/ 0 h 182"/>
                <a:gd name="T6" fmla="*/ 156 w 317"/>
                <a:gd name="T7" fmla="*/ 161 h 182"/>
                <a:gd name="T8" fmla="*/ 306 w 317"/>
                <a:gd name="T9" fmla="*/ 0 h 182"/>
                <a:gd name="T10" fmla="*/ 317 w 317"/>
                <a:gd name="T11" fmla="*/ 11 h 182"/>
                <a:gd name="T12" fmla="*/ 156 w 317"/>
                <a:gd name="T13" fmla="*/ 182 h 182"/>
              </a:gdLst>
              <a:ahLst/>
              <a:cxnLst>
                <a:cxn ang="0">
                  <a:pos x="T0" y="T1"/>
                </a:cxn>
                <a:cxn ang="0">
                  <a:pos x="T2" y="T3"/>
                </a:cxn>
                <a:cxn ang="0">
                  <a:pos x="T4" y="T5"/>
                </a:cxn>
                <a:cxn ang="0">
                  <a:pos x="T6" y="T7"/>
                </a:cxn>
                <a:cxn ang="0">
                  <a:pos x="T8" y="T9"/>
                </a:cxn>
                <a:cxn ang="0">
                  <a:pos x="T10" y="T11"/>
                </a:cxn>
                <a:cxn ang="0">
                  <a:pos x="T12" y="T13"/>
                </a:cxn>
              </a:cxnLst>
              <a:rect l="0" t="0" r="r" b="b"/>
              <a:pathLst>
                <a:path w="317" h="182">
                  <a:moveTo>
                    <a:pt x="156" y="182"/>
                  </a:moveTo>
                  <a:lnTo>
                    <a:pt x="0" y="11"/>
                  </a:lnTo>
                  <a:lnTo>
                    <a:pt x="11" y="0"/>
                  </a:lnTo>
                  <a:lnTo>
                    <a:pt x="156" y="161"/>
                  </a:lnTo>
                  <a:lnTo>
                    <a:pt x="306" y="0"/>
                  </a:lnTo>
                  <a:lnTo>
                    <a:pt x="317" y="11"/>
                  </a:lnTo>
                  <a:lnTo>
                    <a:pt x="156" y="182"/>
                  </a:lnTo>
                  <a:close/>
                </a:path>
              </a:pathLst>
            </a:custGeom>
            <a:solidFill>
              <a:srgbClr val="B4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4" name="iṩḷîdé"/>
            <p:cNvSpPr/>
            <p:nvPr/>
          </p:nvSpPr>
          <p:spPr bwMode="auto">
            <a:xfrm>
              <a:off x="7248526" y="1744663"/>
              <a:ext cx="979488" cy="603250"/>
            </a:xfrm>
            <a:custGeom>
              <a:avLst/>
              <a:gdLst>
                <a:gd name="T0" fmla="*/ 24 w 115"/>
                <a:gd name="T1" fmla="*/ 71 h 71"/>
                <a:gd name="T2" fmla="*/ 49 w 115"/>
                <a:gd name="T3" fmla="*/ 3 h 71"/>
                <a:gd name="T4" fmla="*/ 68 w 115"/>
                <a:gd name="T5" fmla="*/ 10 h 71"/>
                <a:gd name="T6" fmla="*/ 85 w 115"/>
                <a:gd name="T7" fmla="*/ 67 h 71"/>
                <a:gd name="T8" fmla="*/ 77 w 115"/>
                <a:gd name="T9" fmla="*/ 37 h 71"/>
                <a:gd name="T10" fmla="*/ 68 w 115"/>
                <a:gd name="T11" fmla="*/ 27 h 71"/>
                <a:gd name="T12" fmla="*/ 47 w 115"/>
                <a:gd name="T13" fmla="*/ 40 h 71"/>
                <a:gd name="T14" fmla="*/ 24 w 115"/>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71">
                  <a:moveTo>
                    <a:pt x="24" y="71"/>
                  </a:moveTo>
                  <a:cubicBezTo>
                    <a:pt x="10" y="64"/>
                    <a:pt x="0" y="3"/>
                    <a:pt x="49" y="3"/>
                  </a:cubicBezTo>
                  <a:cubicBezTo>
                    <a:pt x="63" y="3"/>
                    <a:pt x="68" y="10"/>
                    <a:pt x="68" y="10"/>
                  </a:cubicBezTo>
                  <a:cubicBezTo>
                    <a:pt x="79" y="0"/>
                    <a:pt x="115" y="22"/>
                    <a:pt x="85" y="67"/>
                  </a:cubicBezTo>
                  <a:cubicBezTo>
                    <a:pt x="85" y="67"/>
                    <a:pt x="88" y="46"/>
                    <a:pt x="77" y="37"/>
                  </a:cubicBezTo>
                  <a:cubicBezTo>
                    <a:pt x="69" y="31"/>
                    <a:pt x="68" y="27"/>
                    <a:pt x="68" y="27"/>
                  </a:cubicBezTo>
                  <a:cubicBezTo>
                    <a:pt x="68" y="27"/>
                    <a:pt x="63" y="36"/>
                    <a:pt x="47" y="40"/>
                  </a:cubicBezTo>
                  <a:cubicBezTo>
                    <a:pt x="31" y="44"/>
                    <a:pt x="27" y="54"/>
                    <a:pt x="24" y="71"/>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5" name="í$ḷîdè"/>
            <p:cNvSpPr/>
            <p:nvPr/>
          </p:nvSpPr>
          <p:spPr bwMode="auto">
            <a:xfrm>
              <a:off x="7138988" y="3233738"/>
              <a:ext cx="1182688" cy="357188"/>
            </a:xfrm>
            <a:prstGeom prst="rect">
              <a:avLst/>
            </a:prstGeom>
            <a:solidFill>
              <a:srgbClr val="A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36" name="işḻîḓê"/>
            <p:cNvSpPr/>
            <p:nvPr/>
          </p:nvSpPr>
          <p:spPr bwMode="auto">
            <a:xfrm>
              <a:off x="7138988" y="3233738"/>
              <a:ext cx="11826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37" name="îšlíḑè"/>
            <p:cNvSpPr/>
            <p:nvPr/>
          </p:nvSpPr>
          <p:spPr bwMode="auto">
            <a:xfrm>
              <a:off x="8126413" y="3522663"/>
              <a:ext cx="441325" cy="76200"/>
            </a:xfrm>
            <a:prstGeom prst="rect">
              <a:avLst/>
            </a:prstGeom>
            <a:solidFill>
              <a:srgbClr val="6E6E6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38" name="ïṣ1íḍé"/>
            <p:cNvSpPr/>
            <p:nvPr/>
          </p:nvSpPr>
          <p:spPr bwMode="auto">
            <a:xfrm>
              <a:off x="8185151" y="3487738"/>
              <a:ext cx="331788" cy="68263"/>
            </a:xfrm>
            <a:prstGeom prst="rect">
              <a:avLst/>
            </a:prstGeom>
            <a:solidFill>
              <a:srgbClr val="6E6E6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39" name="ïšḷiḍé"/>
            <p:cNvSpPr/>
            <p:nvPr/>
          </p:nvSpPr>
          <p:spPr bwMode="auto">
            <a:xfrm>
              <a:off x="8329613" y="3436938"/>
              <a:ext cx="42863" cy="111125"/>
            </a:xfrm>
            <a:prstGeom prst="rect">
              <a:avLst/>
            </a:prstGeom>
            <a:solidFill>
              <a:srgbClr val="6E6E6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40" name="íṧľiḍê"/>
            <p:cNvSpPr/>
            <p:nvPr/>
          </p:nvSpPr>
          <p:spPr bwMode="auto">
            <a:xfrm>
              <a:off x="8099426" y="2578101"/>
              <a:ext cx="715963" cy="884238"/>
            </a:xfrm>
            <a:custGeom>
              <a:avLst/>
              <a:gdLst>
                <a:gd name="T0" fmla="*/ 29 w 84"/>
                <a:gd name="T1" fmla="*/ 104 h 104"/>
                <a:gd name="T2" fmla="*/ 2 w 84"/>
                <a:gd name="T3" fmla="*/ 96 h 104"/>
                <a:gd name="T4" fmla="*/ 0 w 84"/>
                <a:gd name="T5" fmla="*/ 95 h 104"/>
                <a:gd name="T6" fmla="*/ 2 w 84"/>
                <a:gd name="T7" fmla="*/ 90 h 104"/>
                <a:gd name="T8" fmla="*/ 4 w 84"/>
                <a:gd name="T9" fmla="*/ 92 h 104"/>
                <a:gd name="T10" fmla="*/ 29 w 84"/>
                <a:gd name="T11" fmla="*/ 98 h 104"/>
                <a:gd name="T12" fmla="*/ 79 w 84"/>
                <a:gd name="T13" fmla="*/ 49 h 104"/>
                <a:gd name="T14" fmla="*/ 54 w 84"/>
                <a:gd name="T15" fmla="*/ 6 h 104"/>
                <a:gd name="T16" fmla="*/ 52 w 84"/>
                <a:gd name="T17" fmla="*/ 5 h 104"/>
                <a:gd name="T18" fmla="*/ 54 w 84"/>
                <a:gd name="T19" fmla="*/ 0 h 104"/>
                <a:gd name="T20" fmla="*/ 56 w 84"/>
                <a:gd name="T21" fmla="*/ 2 h 104"/>
                <a:gd name="T22" fmla="*/ 84 w 84"/>
                <a:gd name="T23" fmla="*/ 49 h 104"/>
                <a:gd name="T24" fmla="*/ 29 w 84"/>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4">
                  <a:moveTo>
                    <a:pt x="29" y="104"/>
                  </a:moveTo>
                  <a:cubicBezTo>
                    <a:pt x="20" y="104"/>
                    <a:pt x="10" y="101"/>
                    <a:pt x="2" y="96"/>
                  </a:cubicBezTo>
                  <a:cubicBezTo>
                    <a:pt x="0" y="95"/>
                    <a:pt x="0" y="95"/>
                    <a:pt x="0" y="95"/>
                  </a:cubicBezTo>
                  <a:cubicBezTo>
                    <a:pt x="2" y="90"/>
                    <a:pt x="2" y="90"/>
                    <a:pt x="2" y="90"/>
                  </a:cubicBezTo>
                  <a:cubicBezTo>
                    <a:pt x="4" y="92"/>
                    <a:pt x="4" y="92"/>
                    <a:pt x="4" y="92"/>
                  </a:cubicBezTo>
                  <a:cubicBezTo>
                    <a:pt x="12" y="96"/>
                    <a:pt x="21" y="98"/>
                    <a:pt x="29" y="98"/>
                  </a:cubicBezTo>
                  <a:cubicBezTo>
                    <a:pt x="57" y="98"/>
                    <a:pt x="79" y="76"/>
                    <a:pt x="79" y="49"/>
                  </a:cubicBezTo>
                  <a:cubicBezTo>
                    <a:pt x="79" y="31"/>
                    <a:pt x="69" y="15"/>
                    <a:pt x="54" y="6"/>
                  </a:cubicBezTo>
                  <a:cubicBezTo>
                    <a:pt x="52" y="5"/>
                    <a:pt x="52" y="5"/>
                    <a:pt x="52" y="5"/>
                  </a:cubicBezTo>
                  <a:cubicBezTo>
                    <a:pt x="54" y="0"/>
                    <a:pt x="54" y="0"/>
                    <a:pt x="54" y="0"/>
                  </a:cubicBezTo>
                  <a:cubicBezTo>
                    <a:pt x="56" y="2"/>
                    <a:pt x="56" y="2"/>
                    <a:pt x="56" y="2"/>
                  </a:cubicBezTo>
                  <a:cubicBezTo>
                    <a:pt x="73" y="11"/>
                    <a:pt x="84" y="29"/>
                    <a:pt x="84" y="49"/>
                  </a:cubicBezTo>
                  <a:cubicBezTo>
                    <a:pt x="84" y="79"/>
                    <a:pt x="60" y="104"/>
                    <a:pt x="29" y="104"/>
                  </a:cubicBezTo>
                </a:path>
              </a:pathLst>
            </a:custGeom>
            <a:solidFill>
              <a:srgbClr val="6E6E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1" name="îšlïďé"/>
            <p:cNvSpPr/>
            <p:nvPr/>
          </p:nvSpPr>
          <p:spPr bwMode="auto">
            <a:xfrm>
              <a:off x="8126413" y="2603501"/>
              <a:ext cx="450850" cy="765175"/>
            </a:xfrm>
            <a:custGeom>
              <a:avLst/>
              <a:gdLst>
                <a:gd name="T0" fmla="*/ 10 w 284"/>
                <a:gd name="T1" fmla="*/ 482 h 482"/>
                <a:gd name="T2" fmla="*/ 0 w 284"/>
                <a:gd name="T3" fmla="*/ 477 h 482"/>
                <a:gd name="T4" fmla="*/ 273 w 284"/>
                <a:gd name="T5" fmla="*/ 0 h 482"/>
                <a:gd name="T6" fmla="*/ 284 w 284"/>
                <a:gd name="T7" fmla="*/ 5 h 482"/>
                <a:gd name="T8" fmla="*/ 10 w 284"/>
                <a:gd name="T9" fmla="*/ 482 h 482"/>
              </a:gdLst>
              <a:ahLst/>
              <a:cxnLst>
                <a:cxn ang="0">
                  <a:pos x="T0" y="T1"/>
                </a:cxn>
                <a:cxn ang="0">
                  <a:pos x="T2" y="T3"/>
                </a:cxn>
                <a:cxn ang="0">
                  <a:pos x="T4" y="T5"/>
                </a:cxn>
                <a:cxn ang="0">
                  <a:pos x="T6" y="T7"/>
                </a:cxn>
                <a:cxn ang="0">
                  <a:pos x="T8" y="T9"/>
                </a:cxn>
              </a:cxnLst>
              <a:rect l="0" t="0" r="r" b="b"/>
              <a:pathLst>
                <a:path w="284" h="482">
                  <a:moveTo>
                    <a:pt x="10" y="482"/>
                  </a:moveTo>
                  <a:lnTo>
                    <a:pt x="0" y="477"/>
                  </a:lnTo>
                  <a:lnTo>
                    <a:pt x="273" y="0"/>
                  </a:lnTo>
                  <a:lnTo>
                    <a:pt x="284" y="5"/>
                  </a:lnTo>
                  <a:lnTo>
                    <a:pt x="10" y="482"/>
                  </a:lnTo>
                  <a:close/>
                </a:path>
              </a:pathLst>
            </a:custGeom>
            <a:solidFill>
              <a:srgbClr val="6E6E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2" name="ïṧḻîḑé"/>
            <p:cNvSpPr/>
            <p:nvPr/>
          </p:nvSpPr>
          <p:spPr bwMode="auto">
            <a:xfrm>
              <a:off x="8126413" y="2603501"/>
              <a:ext cx="450850" cy="765175"/>
            </a:xfrm>
            <a:custGeom>
              <a:avLst/>
              <a:gdLst>
                <a:gd name="T0" fmla="*/ 10 w 284"/>
                <a:gd name="T1" fmla="*/ 482 h 482"/>
                <a:gd name="T2" fmla="*/ 0 w 284"/>
                <a:gd name="T3" fmla="*/ 477 h 482"/>
                <a:gd name="T4" fmla="*/ 273 w 284"/>
                <a:gd name="T5" fmla="*/ 0 h 482"/>
                <a:gd name="T6" fmla="*/ 284 w 284"/>
                <a:gd name="T7" fmla="*/ 5 h 482"/>
                <a:gd name="T8" fmla="*/ 10 w 284"/>
                <a:gd name="T9" fmla="*/ 482 h 482"/>
              </a:gdLst>
              <a:ahLst/>
              <a:cxnLst>
                <a:cxn ang="0">
                  <a:pos x="T0" y="T1"/>
                </a:cxn>
                <a:cxn ang="0">
                  <a:pos x="T2" y="T3"/>
                </a:cxn>
                <a:cxn ang="0">
                  <a:pos x="T4" y="T5"/>
                </a:cxn>
                <a:cxn ang="0">
                  <a:pos x="T6" y="T7"/>
                </a:cxn>
                <a:cxn ang="0">
                  <a:pos x="T8" y="T9"/>
                </a:cxn>
              </a:cxnLst>
              <a:rect l="0" t="0" r="r" b="b"/>
              <a:pathLst>
                <a:path w="284" h="482">
                  <a:moveTo>
                    <a:pt x="10" y="482"/>
                  </a:moveTo>
                  <a:lnTo>
                    <a:pt x="0" y="477"/>
                  </a:lnTo>
                  <a:lnTo>
                    <a:pt x="273" y="0"/>
                  </a:lnTo>
                  <a:lnTo>
                    <a:pt x="284" y="5"/>
                  </a:lnTo>
                  <a:lnTo>
                    <a:pt x="10" y="4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3" name="îṣḷíḓè"/>
            <p:cNvSpPr/>
            <p:nvPr/>
          </p:nvSpPr>
          <p:spPr bwMode="auto">
            <a:xfrm>
              <a:off x="7972426" y="2620963"/>
              <a:ext cx="757238" cy="747713"/>
            </a:xfrm>
            <a:prstGeom prst="ellipse">
              <a:avLst/>
            </a:prstGeom>
            <a:solidFill>
              <a:srgbClr val="00B4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4" name="îsḷiḑè"/>
            <p:cNvSpPr/>
            <p:nvPr/>
          </p:nvSpPr>
          <p:spPr bwMode="auto">
            <a:xfrm>
              <a:off x="8372476" y="2765426"/>
              <a:ext cx="357188" cy="501650"/>
            </a:xfrm>
            <a:custGeom>
              <a:avLst/>
              <a:gdLst>
                <a:gd name="T0" fmla="*/ 33 w 42"/>
                <a:gd name="T1" fmla="*/ 5 h 59"/>
                <a:gd name="T2" fmla="*/ 33 w 42"/>
                <a:gd name="T3" fmla="*/ 5 h 59"/>
                <a:gd name="T4" fmla="*/ 31 w 42"/>
                <a:gd name="T5" fmla="*/ 5 h 59"/>
                <a:gd name="T6" fmla="*/ 30 w 42"/>
                <a:gd name="T7" fmla="*/ 6 h 59"/>
                <a:gd name="T8" fmla="*/ 28 w 42"/>
                <a:gd name="T9" fmla="*/ 2 h 59"/>
                <a:gd name="T10" fmla="*/ 28 w 42"/>
                <a:gd name="T11" fmla="*/ 1 h 59"/>
                <a:gd name="T12" fmla="*/ 26 w 42"/>
                <a:gd name="T13" fmla="*/ 1 h 59"/>
                <a:gd name="T14" fmla="*/ 25 w 42"/>
                <a:gd name="T15" fmla="*/ 1 h 59"/>
                <a:gd name="T16" fmla="*/ 24 w 42"/>
                <a:gd name="T17" fmla="*/ 1 h 59"/>
                <a:gd name="T18" fmla="*/ 22 w 42"/>
                <a:gd name="T19" fmla="*/ 1 h 59"/>
                <a:gd name="T20" fmla="*/ 20 w 42"/>
                <a:gd name="T21" fmla="*/ 3 h 59"/>
                <a:gd name="T22" fmla="*/ 20 w 42"/>
                <a:gd name="T23" fmla="*/ 7 h 59"/>
                <a:gd name="T24" fmla="*/ 22 w 42"/>
                <a:gd name="T25" fmla="*/ 7 h 59"/>
                <a:gd name="T26" fmla="*/ 26 w 42"/>
                <a:gd name="T27" fmla="*/ 4 h 59"/>
                <a:gd name="T28" fmla="*/ 24 w 42"/>
                <a:gd name="T29" fmla="*/ 7 h 59"/>
                <a:gd name="T30" fmla="*/ 25 w 42"/>
                <a:gd name="T31" fmla="*/ 8 h 59"/>
                <a:gd name="T32" fmla="*/ 20 w 42"/>
                <a:gd name="T33" fmla="*/ 8 h 59"/>
                <a:gd name="T34" fmla="*/ 19 w 42"/>
                <a:gd name="T35" fmla="*/ 7 h 59"/>
                <a:gd name="T36" fmla="*/ 11 w 42"/>
                <a:gd name="T37" fmla="*/ 11 h 59"/>
                <a:gd name="T38" fmla="*/ 17 w 42"/>
                <a:gd name="T39" fmla="*/ 13 h 59"/>
                <a:gd name="T40" fmla="*/ 18 w 42"/>
                <a:gd name="T41" fmla="*/ 17 h 59"/>
                <a:gd name="T42" fmla="*/ 20 w 42"/>
                <a:gd name="T43" fmla="*/ 16 h 59"/>
                <a:gd name="T44" fmla="*/ 20 w 42"/>
                <a:gd name="T45" fmla="*/ 13 h 59"/>
                <a:gd name="T46" fmla="*/ 23 w 42"/>
                <a:gd name="T47" fmla="*/ 18 h 59"/>
                <a:gd name="T48" fmla="*/ 24 w 42"/>
                <a:gd name="T49" fmla="*/ 17 h 59"/>
                <a:gd name="T50" fmla="*/ 24 w 42"/>
                <a:gd name="T51" fmla="*/ 18 h 59"/>
                <a:gd name="T52" fmla="*/ 24 w 42"/>
                <a:gd name="T53" fmla="*/ 19 h 59"/>
                <a:gd name="T54" fmla="*/ 28 w 42"/>
                <a:gd name="T55" fmla="*/ 20 h 59"/>
                <a:gd name="T56" fmla="*/ 20 w 42"/>
                <a:gd name="T57" fmla="*/ 21 h 59"/>
                <a:gd name="T58" fmla="*/ 17 w 42"/>
                <a:gd name="T59" fmla="*/ 17 h 59"/>
                <a:gd name="T60" fmla="*/ 5 w 42"/>
                <a:gd name="T61" fmla="*/ 18 h 59"/>
                <a:gd name="T62" fmla="*/ 2 w 42"/>
                <a:gd name="T63" fmla="*/ 29 h 59"/>
                <a:gd name="T64" fmla="*/ 10 w 42"/>
                <a:gd name="T65" fmla="*/ 41 h 59"/>
                <a:gd name="T66" fmla="*/ 19 w 42"/>
                <a:gd name="T67" fmla="*/ 51 h 59"/>
                <a:gd name="T68" fmla="*/ 31 w 42"/>
                <a:gd name="T69" fmla="*/ 36 h 59"/>
                <a:gd name="T70" fmla="*/ 25 w 42"/>
                <a:gd name="T71" fmla="*/ 23 h 59"/>
                <a:gd name="T72" fmla="*/ 28 w 42"/>
                <a:gd name="T73" fmla="*/ 34 h 59"/>
                <a:gd name="T74" fmla="*/ 36 w 42"/>
                <a:gd name="T75" fmla="*/ 32 h 59"/>
                <a:gd name="T76" fmla="*/ 36 w 42"/>
                <a:gd name="T77" fmla="*/ 29 h 59"/>
                <a:gd name="T78" fmla="*/ 33 w 42"/>
                <a:gd name="T79" fmla="*/ 28 h 59"/>
                <a:gd name="T80" fmla="*/ 33 w 42"/>
                <a:gd name="T81" fmla="*/ 25 h 59"/>
                <a:gd name="T82" fmla="*/ 38 w 42"/>
                <a:gd name="T83" fmla="*/ 30 h 59"/>
                <a:gd name="T84" fmla="*/ 39 w 42"/>
                <a:gd name="T85" fmla="*/ 1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 h="59">
                  <a:moveTo>
                    <a:pt x="36" y="5"/>
                  </a:moveTo>
                  <a:cubicBezTo>
                    <a:pt x="36" y="5"/>
                    <a:pt x="35" y="5"/>
                    <a:pt x="35" y="5"/>
                  </a:cubicBezTo>
                  <a:cubicBezTo>
                    <a:pt x="34" y="5"/>
                    <a:pt x="33" y="5"/>
                    <a:pt x="33" y="5"/>
                  </a:cubicBezTo>
                  <a:cubicBezTo>
                    <a:pt x="34" y="5"/>
                    <a:pt x="34" y="5"/>
                    <a:pt x="34" y="5"/>
                  </a:cubicBezTo>
                  <a:cubicBezTo>
                    <a:pt x="33" y="4"/>
                    <a:pt x="33" y="4"/>
                    <a:pt x="33" y="4"/>
                  </a:cubicBezTo>
                  <a:cubicBezTo>
                    <a:pt x="33" y="5"/>
                    <a:pt x="33" y="5"/>
                    <a:pt x="33" y="5"/>
                  </a:cubicBezTo>
                  <a:cubicBezTo>
                    <a:pt x="33" y="5"/>
                    <a:pt x="31" y="5"/>
                    <a:pt x="31" y="5"/>
                  </a:cubicBezTo>
                  <a:cubicBezTo>
                    <a:pt x="31" y="6"/>
                    <a:pt x="31" y="6"/>
                    <a:pt x="31" y="6"/>
                  </a:cubicBezTo>
                  <a:cubicBezTo>
                    <a:pt x="31" y="6"/>
                    <a:pt x="31" y="6"/>
                    <a:pt x="31" y="5"/>
                  </a:cubicBezTo>
                  <a:cubicBezTo>
                    <a:pt x="30" y="5"/>
                    <a:pt x="30" y="5"/>
                    <a:pt x="30" y="5"/>
                  </a:cubicBezTo>
                  <a:cubicBezTo>
                    <a:pt x="30" y="6"/>
                    <a:pt x="30" y="6"/>
                    <a:pt x="30" y="6"/>
                  </a:cubicBezTo>
                  <a:cubicBezTo>
                    <a:pt x="30" y="6"/>
                    <a:pt x="30" y="6"/>
                    <a:pt x="30" y="6"/>
                  </a:cubicBezTo>
                  <a:cubicBezTo>
                    <a:pt x="30" y="6"/>
                    <a:pt x="29" y="4"/>
                    <a:pt x="29" y="4"/>
                  </a:cubicBezTo>
                  <a:cubicBezTo>
                    <a:pt x="29" y="4"/>
                    <a:pt x="34" y="5"/>
                    <a:pt x="31" y="4"/>
                  </a:cubicBezTo>
                  <a:cubicBezTo>
                    <a:pt x="30" y="3"/>
                    <a:pt x="29" y="3"/>
                    <a:pt x="28" y="2"/>
                  </a:cubicBezTo>
                  <a:cubicBezTo>
                    <a:pt x="28" y="2"/>
                    <a:pt x="28" y="2"/>
                    <a:pt x="28" y="2"/>
                  </a:cubicBezTo>
                  <a:cubicBezTo>
                    <a:pt x="28" y="2"/>
                    <a:pt x="27" y="2"/>
                    <a:pt x="27" y="2"/>
                  </a:cubicBezTo>
                  <a:cubicBezTo>
                    <a:pt x="28" y="1"/>
                    <a:pt x="28" y="1"/>
                    <a:pt x="28" y="1"/>
                  </a:cubicBezTo>
                  <a:cubicBezTo>
                    <a:pt x="27" y="1"/>
                    <a:pt x="27" y="1"/>
                    <a:pt x="27" y="1"/>
                  </a:cubicBezTo>
                  <a:cubicBezTo>
                    <a:pt x="27" y="1"/>
                    <a:pt x="27" y="1"/>
                    <a:pt x="27" y="1"/>
                  </a:cubicBezTo>
                  <a:cubicBezTo>
                    <a:pt x="27" y="1"/>
                    <a:pt x="27" y="2"/>
                    <a:pt x="26" y="1"/>
                  </a:cubicBezTo>
                  <a:cubicBezTo>
                    <a:pt x="27" y="1"/>
                    <a:pt x="27" y="1"/>
                    <a:pt x="27" y="1"/>
                  </a:cubicBezTo>
                  <a:cubicBezTo>
                    <a:pt x="26" y="1"/>
                    <a:pt x="26" y="1"/>
                    <a:pt x="26" y="1"/>
                  </a:cubicBezTo>
                  <a:cubicBezTo>
                    <a:pt x="25" y="1"/>
                    <a:pt x="25" y="1"/>
                    <a:pt x="25" y="1"/>
                  </a:cubicBezTo>
                  <a:cubicBezTo>
                    <a:pt x="25" y="1"/>
                    <a:pt x="25" y="1"/>
                    <a:pt x="25" y="1"/>
                  </a:cubicBezTo>
                  <a:cubicBezTo>
                    <a:pt x="25" y="1"/>
                    <a:pt x="25" y="1"/>
                    <a:pt x="25" y="1"/>
                  </a:cubicBezTo>
                  <a:cubicBezTo>
                    <a:pt x="25" y="0"/>
                    <a:pt x="24" y="1"/>
                    <a:pt x="24" y="1"/>
                  </a:cubicBezTo>
                  <a:cubicBezTo>
                    <a:pt x="24" y="1"/>
                    <a:pt x="24" y="1"/>
                    <a:pt x="23" y="1"/>
                  </a:cubicBezTo>
                  <a:cubicBezTo>
                    <a:pt x="23" y="1"/>
                    <a:pt x="23" y="1"/>
                    <a:pt x="22" y="1"/>
                  </a:cubicBezTo>
                  <a:cubicBezTo>
                    <a:pt x="22" y="1"/>
                    <a:pt x="22" y="1"/>
                    <a:pt x="22" y="1"/>
                  </a:cubicBezTo>
                  <a:cubicBezTo>
                    <a:pt x="23" y="1"/>
                    <a:pt x="23" y="1"/>
                    <a:pt x="23" y="1"/>
                  </a:cubicBezTo>
                  <a:cubicBezTo>
                    <a:pt x="23" y="2"/>
                    <a:pt x="21" y="2"/>
                    <a:pt x="21" y="2"/>
                  </a:cubicBezTo>
                  <a:cubicBezTo>
                    <a:pt x="21" y="3"/>
                    <a:pt x="20" y="3"/>
                    <a:pt x="20" y="3"/>
                  </a:cubicBezTo>
                  <a:cubicBezTo>
                    <a:pt x="19" y="2"/>
                    <a:pt x="18" y="4"/>
                    <a:pt x="18" y="5"/>
                  </a:cubicBezTo>
                  <a:cubicBezTo>
                    <a:pt x="18" y="5"/>
                    <a:pt x="19" y="6"/>
                    <a:pt x="20" y="5"/>
                  </a:cubicBezTo>
                  <a:cubicBezTo>
                    <a:pt x="20" y="7"/>
                    <a:pt x="20" y="6"/>
                    <a:pt x="20" y="7"/>
                  </a:cubicBezTo>
                  <a:cubicBezTo>
                    <a:pt x="20" y="8"/>
                    <a:pt x="20" y="8"/>
                    <a:pt x="20" y="8"/>
                  </a:cubicBezTo>
                  <a:cubicBezTo>
                    <a:pt x="20" y="8"/>
                    <a:pt x="22" y="7"/>
                    <a:pt x="22" y="7"/>
                  </a:cubicBezTo>
                  <a:cubicBezTo>
                    <a:pt x="22" y="7"/>
                    <a:pt x="22" y="7"/>
                    <a:pt x="22" y="7"/>
                  </a:cubicBezTo>
                  <a:cubicBezTo>
                    <a:pt x="22" y="7"/>
                    <a:pt x="24" y="4"/>
                    <a:pt x="23" y="5"/>
                  </a:cubicBezTo>
                  <a:cubicBezTo>
                    <a:pt x="24" y="4"/>
                    <a:pt x="25" y="4"/>
                    <a:pt x="25" y="4"/>
                  </a:cubicBezTo>
                  <a:cubicBezTo>
                    <a:pt x="26" y="4"/>
                    <a:pt x="26" y="4"/>
                    <a:pt x="26" y="4"/>
                  </a:cubicBezTo>
                  <a:cubicBezTo>
                    <a:pt x="26" y="4"/>
                    <a:pt x="24" y="5"/>
                    <a:pt x="24" y="5"/>
                  </a:cubicBezTo>
                  <a:cubicBezTo>
                    <a:pt x="25" y="6"/>
                    <a:pt x="26" y="6"/>
                    <a:pt x="27" y="7"/>
                  </a:cubicBezTo>
                  <a:cubicBezTo>
                    <a:pt x="27" y="7"/>
                    <a:pt x="24" y="6"/>
                    <a:pt x="24" y="7"/>
                  </a:cubicBezTo>
                  <a:cubicBezTo>
                    <a:pt x="24" y="7"/>
                    <a:pt x="24" y="7"/>
                    <a:pt x="24" y="7"/>
                  </a:cubicBezTo>
                  <a:cubicBezTo>
                    <a:pt x="25" y="7"/>
                    <a:pt x="25" y="7"/>
                    <a:pt x="25" y="7"/>
                  </a:cubicBezTo>
                  <a:cubicBezTo>
                    <a:pt x="25" y="8"/>
                    <a:pt x="25" y="8"/>
                    <a:pt x="25" y="8"/>
                  </a:cubicBezTo>
                  <a:cubicBezTo>
                    <a:pt x="25" y="8"/>
                    <a:pt x="23" y="8"/>
                    <a:pt x="23" y="8"/>
                  </a:cubicBezTo>
                  <a:cubicBezTo>
                    <a:pt x="21" y="8"/>
                    <a:pt x="21" y="8"/>
                    <a:pt x="21" y="8"/>
                  </a:cubicBezTo>
                  <a:cubicBezTo>
                    <a:pt x="21" y="8"/>
                    <a:pt x="20" y="8"/>
                    <a:pt x="20" y="8"/>
                  </a:cubicBezTo>
                  <a:cubicBezTo>
                    <a:pt x="20" y="8"/>
                    <a:pt x="19" y="8"/>
                    <a:pt x="19" y="8"/>
                  </a:cubicBezTo>
                  <a:cubicBezTo>
                    <a:pt x="19" y="8"/>
                    <a:pt x="20" y="6"/>
                    <a:pt x="20" y="6"/>
                  </a:cubicBezTo>
                  <a:cubicBezTo>
                    <a:pt x="19" y="5"/>
                    <a:pt x="19" y="7"/>
                    <a:pt x="19" y="7"/>
                  </a:cubicBezTo>
                  <a:cubicBezTo>
                    <a:pt x="14" y="8"/>
                    <a:pt x="14" y="8"/>
                    <a:pt x="14" y="8"/>
                  </a:cubicBezTo>
                  <a:cubicBezTo>
                    <a:pt x="14" y="9"/>
                    <a:pt x="12" y="9"/>
                    <a:pt x="12" y="9"/>
                  </a:cubicBezTo>
                  <a:cubicBezTo>
                    <a:pt x="12" y="9"/>
                    <a:pt x="15" y="12"/>
                    <a:pt x="11" y="11"/>
                  </a:cubicBezTo>
                  <a:cubicBezTo>
                    <a:pt x="9" y="10"/>
                    <a:pt x="9" y="12"/>
                    <a:pt x="8" y="14"/>
                  </a:cubicBezTo>
                  <a:cubicBezTo>
                    <a:pt x="9" y="14"/>
                    <a:pt x="12" y="16"/>
                    <a:pt x="12" y="14"/>
                  </a:cubicBezTo>
                  <a:cubicBezTo>
                    <a:pt x="12" y="13"/>
                    <a:pt x="18" y="12"/>
                    <a:pt x="17" y="13"/>
                  </a:cubicBezTo>
                  <a:cubicBezTo>
                    <a:pt x="17" y="13"/>
                    <a:pt x="18" y="14"/>
                    <a:pt x="19" y="15"/>
                  </a:cubicBezTo>
                  <a:cubicBezTo>
                    <a:pt x="19" y="16"/>
                    <a:pt x="20" y="17"/>
                    <a:pt x="18" y="16"/>
                  </a:cubicBezTo>
                  <a:cubicBezTo>
                    <a:pt x="18" y="16"/>
                    <a:pt x="18" y="16"/>
                    <a:pt x="18" y="17"/>
                  </a:cubicBezTo>
                  <a:cubicBezTo>
                    <a:pt x="18" y="17"/>
                    <a:pt x="18" y="17"/>
                    <a:pt x="19" y="17"/>
                  </a:cubicBezTo>
                  <a:cubicBezTo>
                    <a:pt x="19" y="17"/>
                    <a:pt x="21" y="16"/>
                    <a:pt x="20" y="16"/>
                  </a:cubicBezTo>
                  <a:cubicBezTo>
                    <a:pt x="20" y="16"/>
                    <a:pt x="20" y="16"/>
                    <a:pt x="20" y="16"/>
                  </a:cubicBezTo>
                  <a:cubicBezTo>
                    <a:pt x="20" y="15"/>
                    <a:pt x="18" y="14"/>
                    <a:pt x="18" y="13"/>
                  </a:cubicBezTo>
                  <a:cubicBezTo>
                    <a:pt x="19" y="12"/>
                    <a:pt x="19" y="12"/>
                    <a:pt x="19" y="13"/>
                  </a:cubicBezTo>
                  <a:cubicBezTo>
                    <a:pt x="19" y="13"/>
                    <a:pt x="20" y="13"/>
                    <a:pt x="20" y="13"/>
                  </a:cubicBezTo>
                  <a:cubicBezTo>
                    <a:pt x="20" y="13"/>
                    <a:pt x="22" y="18"/>
                    <a:pt x="23" y="18"/>
                  </a:cubicBezTo>
                  <a:cubicBezTo>
                    <a:pt x="23" y="18"/>
                    <a:pt x="23" y="18"/>
                    <a:pt x="23" y="18"/>
                  </a:cubicBezTo>
                  <a:cubicBezTo>
                    <a:pt x="23" y="18"/>
                    <a:pt x="23" y="18"/>
                    <a:pt x="23" y="18"/>
                  </a:cubicBezTo>
                  <a:cubicBezTo>
                    <a:pt x="22" y="16"/>
                    <a:pt x="22" y="16"/>
                    <a:pt x="22" y="16"/>
                  </a:cubicBezTo>
                  <a:cubicBezTo>
                    <a:pt x="22" y="16"/>
                    <a:pt x="24" y="16"/>
                    <a:pt x="24" y="17"/>
                  </a:cubicBezTo>
                  <a:cubicBezTo>
                    <a:pt x="24" y="17"/>
                    <a:pt x="24" y="17"/>
                    <a:pt x="24" y="17"/>
                  </a:cubicBezTo>
                  <a:cubicBezTo>
                    <a:pt x="24" y="18"/>
                    <a:pt x="24" y="17"/>
                    <a:pt x="24" y="17"/>
                  </a:cubicBezTo>
                  <a:cubicBezTo>
                    <a:pt x="23" y="18"/>
                    <a:pt x="23" y="18"/>
                    <a:pt x="23" y="18"/>
                  </a:cubicBezTo>
                  <a:cubicBezTo>
                    <a:pt x="24" y="18"/>
                    <a:pt x="24" y="18"/>
                    <a:pt x="24" y="18"/>
                  </a:cubicBezTo>
                  <a:cubicBezTo>
                    <a:pt x="24" y="19"/>
                    <a:pt x="24" y="19"/>
                    <a:pt x="24" y="19"/>
                  </a:cubicBezTo>
                  <a:cubicBezTo>
                    <a:pt x="24" y="19"/>
                    <a:pt x="23" y="19"/>
                    <a:pt x="24" y="19"/>
                  </a:cubicBezTo>
                  <a:cubicBezTo>
                    <a:pt x="24" y="19"/>
                    <a:pt x="24" y="19"/>
                    <a:pt x="24" y="19"/>
                  </a:cubicBezTo>
                  <a:cubicBezTo>
                    <a:pt x="24" y="19"/>
                    <a:pt x="24" y="19"/>
                    <a:pt x="24" y="19"/>
                  </a:cubicBezTo>
                  <a:cubicBezTo>
                    <a:pt x="24" y="19"/>
                    <a:pt x="24" y="19"/>
                    <a:pt x="24" y="19"/>
                  </a:cubicBezTo>
                  <a:cubicBezTo>
                    <a:pt x="24" y="19"/>
                    <a:pt x="27" y="20"/>
                    <a:pt x="28" y="20"/>
                  </a:cubicBezTo>
                  <a:cubicBezTo>
                    <a:pt x="28" y="20"/>
                    <a:pt x="28" y="20"/>
                    <a:pt x="28" y="20"/>
                  </a:cubicBezTo>
                  <a:cubicBezTo>
                    <a:pt x="29" y="23"/>
                    <a:pt x="24" y="23"/>
                    <a:pt x="23" y="21"/>
                  </a:cubicBezTo>
                  <a:cubicBezTo>
                    <a:pt x="22" y="21"/>
                    <a:pt x="20" y="21"/>
                    <a:pt x="20" y="21"/>
                  </a:cubicBezTo>
                  <a:cubicBezTo>
                    <a:pt x="19" y="21"/>
                    <a:pt x="19" y="21"/>
                    <a:pt x="19" y="21"/>
                  </a:cubicBezTo>
                  <a:cubicBezTo>
                    <a:pt x="18" y="21"/>
                    <a:pt x="17" y="19"/>
                    <a:pt x="16" y="18"/>
                  </a:cubicBezTo>
                  <a:cubicBezTo>
                    <a:pt x="16" y="18"/>
                    <a:pt x="17" y="17"/>
                    <a:pt x="17" y="17"/>
                  </a:cubicBezTo>
                  <a:cubicBezTo>
                    <a:pt x="17" y="16"/>
                    <a:pt x="13" y="16"/>
                    <a:pt x="12" y="16"/>
                  </a:cubicBezTo>
                  <a:cubicBezTo>
                    <a:pt x="10" y="15"/>
                    <a:pt x="9" y="15"/>
                    <a:pt x="7" y="16"/>
                  </a:cubicBezTo>
                  <a:cubicBezTo>
                    <a:pt x="7" y="16"/>
                    <a:pt x="5" y="18"/>
                    <a:pt x="5" y="18"/>
                  </a:cubicBezTo>
                  <a:cubicBezTo>
                    <a:pt x="4" y="19"/>
                    <a:pt x="3" y="19"/>
                    <a:pt x="2" y="20"/>
                  </a:cubicBezTo>
                  <a:cubicBezTo>
                    <a:pt x="2" y="21"/>
                    <a:pt x="0" y="25"/>
                    <a:pt x="0" y="25"/>
                  </a:cubicBezTo>
                  <a:cubicBezTo>
                    <a:pt x="1" y="26"/>
                    <a:pt x="1" y="28"/>
                    <a:pt x="2" y="29"/>
                  </a:cubicBezTo>
                  <a:cubicBezTo>
                    <a:pt x="3" y="32"/>
                    <a:pt x="6" y="31"/>
                    <a:pt x="8" y="32"/>
                  </a:cubicBezTo>
                  <a:cubicBezTo>
                    <a:pt x="9" y="32"/>
                    <a:pt x="12" y="34"/>
                    <a:pt x="10" y="35"/>
                  </a:cubicBezTo>
                  <a:cubicBezTo>
                    <a:pt x="9" y="36"/>
                    <a:pt x="10" y="40"/>
                    <a:pt x="10" y="41"/>
                  </a:cubicBezTo>
                  <a:cubicBezTo>
                    <a:pt x="11" y="44"/>
                    <a:pt x="8" y="45"/>
                    <a:pt x="9" y="48"/>
                  </a:cubicBezTo>
                  <a:cubicBezTo>
                    <a:pt x="9" y="50"/>
                    <a:pt x="8" y="53"/>
                    <a:pt x="9" y="55"/>
                  </a:cubicBezTo>
                  <a:cubicBezTo>
                    <a:pt x="10" y="59"/>
                    <a:pt x="18" y="54"/>
                    <a:pt x="19" y="51"/>
                  </a:cubicBezTo>
                  <a:cubicBezTo>
                    <a:pt x="20" y="49"/>
                    <a:pt x="22" y="49"/>
                    <a:pt x="23" y="46"/>
                  </a:cubicBezTo>
                  <a:cubicBezTo>
                    <a:pt x="23" y="46"/>
                    <a:pt x="23" y="41"/>
                    <a:pt x="24" y="42"/>
                  </a:cubicBezTo>
                  <a:cubicBezTo>
                    <a:pt x="26" y="42"/>
                    <a:pt x="31" y="37"/>
                    <a:pt x="31" y="36"/>
                  </a:cubicBezTo>
                  <a:cubicBezTo>
                    <a:pt x="31" y="36"/>
                    <a:pt x="28" y="35"/>
                    <a:pt x="27" y="35"/>
                  </a:cubicBezTo>
                  <a:cubicBezTo>
                    <a:pt x="28" y="34"/>
                    <a:pt x="26" y="30"/>
                    <a:pt x="26" y="29"/>
                  </a:cubicBezTo>
                  <a:cubicBezTo>
                    <a:pt x="26" y="27"/>
                    <a:pt x="25" y="25"/>
                    <a:pt x="25" y="23"/>
                  </a:cubicBezTo>
                  <a:cubicBezTo>
                    <a:pt x="26" y="25"/>
                    <a:pt x="26" y="25"/>
                    <a:pt x="26" y="25"/>
                  </a:cubicBezTo>
                  <a:cubicBezTo>
                    <a:pt x="26" y="24"/>
                    <a:pt x="26" y="24"/>
                    <a:pt x="26" y="24"/>
                  </a:cubicBezTo>
                  <a:cubicBezTo>
                    <a:pt x="28" y="34"/>
                    <a:pt x="28" y="34"/>
                    <a:pt x="28" y="34"/>
                  </a:cubicBezTo>
                  <a:cubicBezTo>
                    <a:pt x="29" y="34"/>
                    <a:pt x="29" y="34"/>
                    <a:pt x="30" y="34"/>
                  </a:cubicBezTo>
                  <a:cubicBezTo>
                    <a:pt x="30" y="34"/>
                    <a:pt x="31" y="34"/>
                    <a:pt x="32" y="34"/>
                  </a:cubicBezTo>
                  <a:cubicBezTo>
                    <a:pt x="33" y="34"/>
                    <a:pt x="35" y="32"/>
                    <a:pt x="36" y="32"/>
                  </a:cubicBezTo>
                  <a:cubicBezTo>
                    <a:pt x="36" y="32"/>
                    <a:pt x="37" y="32"/>
                    <a:pt x="37" y="31"/>
                  </a:cubicBezTo>
                  <a:cubicBezTo>
                    <a:pt x="37" y="31"/>
                    <a:pt x="36" y="30"/>
                    <a:pt x="36" y="30"/>
                  </a:cubicBezTo>
                  <a:cubicBezTo>
                    <a:pt x="36" y="29"/>
                    <a:pt x="35" y="28"/>
                    <a:pt x="36" y="29"/>
                  </a:cubicBezTo>
                  <a:cubicBezTo>
                    <a:pt x="35" y="28"/>
                    <a:pt x="35" y="29"/>
                    <a:pt x="35" y="29"/>
                  </a:cubicBezTo>
                  <a:cubicBezTo>
                    <a:pt x="34" y="29"/>
                    <a:pt x="34" y="29"/>
                    <a:pt x="33" y="29"/>
                  </a:cubicBezTo>
                  <a:cubicBezTo>
                    <a:pt x="33" y="29"/>
                    <a:pt x="34" y="28"/>
                    <a:pt x="33" y="28"/>
                  </a:cubicBezTo>
                  <a:cubicBezTo>
                    <a:pt x="33" y="28"/>
                    <a:pt x="33" y="28"/>
                    <a:pt x="33" y="28"/>
                  </a:cubicBezTo>
                  <a:cubicBezTo>
                    <a:pt x="33" y="28"/>
                    <a:pt x="33" y="28"/>
                    <a:pt x="32" y="27"/>
                  </a:cubicBezTo>
                  <a:cubicBezTo>
                    <a:pt x="32" y="26"/>
                    <a:pt x="32" y="25"/>
                    <a:pt x="33" y="25"/>
                  </a:cubicBezTo>
                  <a:cubicBezTo>
                    <a:pt x="33" y="26"/>
                    <a:pt x="34" y="29"/>
                    <a:pt x="35" y="28"/>
                  </a:cubicBezTo>
                  <a:cubicBezTo>
                    <a:pt x="36" y="28"/>
                    <a:pt x="36" y="28"/>
                    <a:pt x="36" y="29"/>
                  </a:cubicBezTo>
                  <a:cubicBezTo>
                    <a:pt x="37" y="29"/>
                    <a:pt x="37" y="30"/>
                    <a:pt x="38" y="30"/>
                  </a:cubicBezTo>
                  <a:cubicBezTo>
                    <a:pt x="39" y="30"/>
                    <a:pt x="40" y="30"/>
                    <a:pt x="40" y="31"/>
                  </a:cubicBezTo>
                  <a:cubicBezTo>
                    <a:pt x="40" y="31"/>
                    <a:pt x="41" y="32"/>
                    <a:pt x="41" y="32"/>
                  </a:cubicBezTo>
                  <a:cubicBezTo>
                    <a:pt x="42" y="25"/>
                    <a:pt x="42" y="18"/>
                    <a:pt x="39" y="12"/>
                  </a:cubicBezTo>
                  <a:cubicBezTo>
                    <a:pt x="39" y="11"/>
                    <a:pt x="37" y="5"/>
                    <a:pt x="36" y="5"/>
                  </a:cubicBezTo>
                </a:path>
              </a:pathLst>
            </a:custGeom>
            <a:solidFill>
              <a:srgbClr val="FF96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5" name="îSļídê"/>
            <p:cNvSpPr/>
            <p:nvPr/>
          </p:nvSpPr>
          <p:spPr bwMode="auto">
            <a:xfrm>
              <a:off x="8347076" y="2620963"/>
              <a:ext cx="382588" cy="747713"/>
            </a:xfrm>
            <a:custGeom>
              <a:avLst/>
              <a:gdLst>
                <a:gd name="T0" fmla="*/ 26 w 45"/>
                <a:gd name="T1" fmla="*/ 72 h 88"/>
                <a:gd name="T2" fmla="*/ 27 w 45"/>
                <a:gd name="T3" fmla="*/ 66 h 88"/>
                <a:gd name="T4" fmla="*/ 36 w 45"/>
                <a:gd name="T5" fmla="*/ 52 h 88"/>
                <a:gd name="T6" fmla="*/ 1 w 45"/>
                <a:gd name="T7" fmla="*/ 40 h 88"/>
                <a:gd name="T8" fmla="*/ 1 w 45"/>
                <a:gd name="T9" fmla="*/ 40 h 88"/>
                <a:gd name="T10" fmla="*/ 5 w 45"/>
                <a:gd name="T11" fmla="*/ 34 h 88"/>
                <a:gd name="T12" fmla="*/ 6 w 45"/>
                <a:gd name="T13" fmla="*/ 34 h 88"/>
                <a:gd name="T14" fmla="*/ 7 w 45"/>
                <a:gd name="T15" fmla="*/ 32 h 88"/>
                <a:gd name="T16" fmla="*/ 6 w 45"/>
                <a:gd name="T17" fmla="*/ 32 h 88"/>
                <a:gd name="T18" fmla="*/ 17 w 45"/>
                <a:gd name="T19" fmla="*/ 31 h 88"/>
                <a:gd name="T20" fmla="*/ 20 w 45"/>
                <a:gd name="T21" fmla="*/ 30 h 88"/>
                <a:gd name="T22" fmla="*/ 20 w 45"/>
                <a:gd name="T23" fmla="*/ 30 h 88"/>
                <a:gd name="T24" fmla="*/ 3 w 45"/>
                <a:gd name="T25" fmla="*/ 28 h 88"/>
                <a:gd name="T26" fmla="*/ 16 w 45"/>
                <a:gd name="T27" fmla="*/ 23 h 88"/>
                <a:gd name="T28" fmla="*/ 38 w 45"/>
                <a:gd name="T29" fmla="*/ 22 h 88"/>
                <a:gd name="T30" fmla="*/ 16 w 45"/>
                <a:gd name="T31" fmla="*/ 24 h 88"/>
                <a:gd name="T32" fmla="*/ 16 w 45"/>
                <a:gd name="T33" fmla="*/ 22 h 88"/>
                <a:gd name="T34" fmla="*/ 16 w 45"/>
                <a:gd name="T35" fmla="*/ 21 h 88"/>
                <a:gd name="T36" fmla="*/ 17 w 45"/>
                <a:gd name="T37" fmla="*/ 19 h 88"/>
                <a:gd name="T38" fmla="*/ 30 w 45"/>
                <a:gd name="T39" fmla="*/ 16 h 88"/>
                <a:gd name="T40" fmla="*/ 15 w 45"/>
                <a:gd name="T41" fmla="*/ 16 h 88"/>
                <a:gd name="T42" fmla="*/ 11 w 45"/>
                <a:gd name="T43" fmla="*/ 16 h 88"/>
                <a:gd name="T44" fmla="*/ 30 w 45"/>
                <a:gd name="T45" fmla="*/ 15 h 88"/>
                <a:gd name="T46" fmla="*/ 32 w 45"/>
                <a:gd name="T47" fmla="*/ 15 h 88"/>
                <a:gd name="T48" fmla="*/ 27 w 45"/>
                <a:gd name="T49" fmla="*/ 13 h 88"/>
                <a:gd name="T50" fmla="*/ 28 w 45"/>
                <a:gd name="T51" fmla="*/ 13 h 88"/>
                <a:gd name="T52" fmla="*/ 29 w 45"/>
                <a:gd name="T53" fmla="*/ 14 h 88"/>
                <a:gd name="T54" fmla="*/ 27 w 45"/>
                <a:gd name="T55" fmla="*/ 15 h 88"/>
                <a:gd name="T56" fmla="*/ 16 w 45"/>
                <a:gd name="T57" fmla="*/ 12 h 88"/>
                <a:gd name="T58" fmla="*/ 17 w 45"/>
                <a:gd name="T59" fmla="*/ 11 h 88"/>
                <a:gd name="T60" fmla="*/ 1 w 45"/>
                <a:gd name="T61" fmla="*/ 6 h 88"/>
                <a:gd name="T62" fmla="*/ 2 w 45"/>
                <a:gd name="T63" fmla="*/ 6 h 88"/>
                <a:gd name="T64" fmla="*/ 3 w 45"/>
                <a:gd name="T65" fmla="*/ 7 h 88"/>
                <a:gd name="T66" fmla="*/ 17 w 45"/>
                <a:gd name="T67" fmla="*/ 9 h 88"/>
                <a:gd name="T68" fmla="*/ 17 w 45"/>
                <a:gd name="T69" fmla="*/ 10 h 88"/>
                <a:gd name="T70" fmla="*/ 16 w 45"/>
                <a:gd name="T71" fmla="*/ 11 h 88"/>
                <a:gd name="T72" fmla="*/ 16 w 45"/>
                <a:gd name="T73" fmla="*/ 11 h 88"/>
                <a:gd name="T74" fmla="*/ 16 w 45"/>
                <a:gd name="T75" fmla="*/ 12 h 88"/>
                <a:gd name="T76" fmla="*/ 16 w 45"/>
                <a:gd name="T77" fmla="*/ 11 h 88"/>
                <a:gd name="T78" fmla="*/ 16 w 45"/>
                <a:gd name="T79" fmla="*/ 11 h 88"/>
                <a:gd name="T80" fmla="*/ 14 w 45"/>
                <a:gd name="T81" fmla="*/ 12 h 88"/>
                <a:gd name="T82" fmla="*/ 13 w 45"/>
                <a:gd name="T83" fmla="*/ 13 h 88"/>
                <a:gd name="T84" fmla="*/ 10 w 45"/>
                <a:gd name="T85" fmla="*/ 13 h 88"/>
                <a:gd name="T86" fmla="*/ 3 w 45"/>
                <a:gd name="T87" fmla="*/ 10 h 88"/>
                <a:gd name="T88" fmla="*/ 4 w 45"/>
                <a:gd name="T89" fmla="*/ 9 h 88"/>
                <a:gd name="T90" fmla="*/ 1 w 45"/>
                <a:gd name="T91" fmla="*/ 7 h 88"/>
                <a:gd name="T92" fmla="*/ 43 w 45"/>
                <a:gd name="T93" fmla="*/ 48 h 88"/>
                <a:gd name="T94" fmla="*/ 39 w 45"/>
                <a:gd name="T95" fmla="*/ 46 h 88"/>
                <a:gd name="T96" fmla="*/ 29 w 45"/>
                <a:gd name="T97" fmla="*/ 41 h 88"/>
                <a:gd name="T98" fmla="*/ 11 w 45"/>
                <a:gd name="T99" fmla="*/ 49 h 88"/>
                <a:gd name="T100" fmla="*/ 31 w 45"/>
                <a:gd name="T101" fmla="*/ 37 h 88"/>
                <a:gd name="T102" fmla="*/ 27 w 45"/>
                <a:gd name="T103" fmla="*/ 34 h 88"/>
                <a:gd name="T104" fmla="*/ 23 w 45"/>
                <a:gd name="T105" fmla="*/ 30 h 88"/>
                <a:gd name="T106" fmla="*/ 19 w 45"/>
                <a:gd name="T107" fmla="*/ 29 h 88"/>
                <a:gd name="T108" fmla="*/ 23 w 45"/>
                <a:gd name="T109" fmla="*/ 23 h 88"/>
                <a:gd name="T110" fmla="*/ 28 w 45"/>
                <a:gd name="T111" fmla="*/ 21 h 88"/>
                <a:gd name="T112" fmla="*/ 26 w 45"/>
                <a:gd name="T113" fmla="*/ 18 h 88"/>
                <a:gd name="T114" fmla="*/ 30 w 45"/>
                <a:gd name="T115" fmla="*/ 18 h 88"/>
                <a:gd name="T116" fmla="*/ 33 w 45"/>
                <a:gd name="T117" fmla="*/ 23 h 88"/>
                <a:gd name="T118" fmla="*/ 39 w 45"/>
                <a:gd name="T119" fmla="*/ 2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 h="88">
                  <a:moveTo>
                    <a:pt x="29" y="65"/>
                  </a:moveTo>
                  <a:cubicBezTo>
                    <a:pt x="29" y="65"/>
                    <a:pt x="29" y="65"/>
                    <a:pt x="29" y="65"/>
                  </a:cubicBezTo>
                  <a:cubicBezTo>
                    <a:pt x="29" y="65"/>
                    <a:pt x="29" y="65"/>
                    <a:pt x="29" y="65"/>
                  </a:cubicBezTo>
                  <a:cubicBezTo>
                    <a:pt x="29" y="65"/>
                    <a:pt x="29" y="65"/>
                    <a:pt x="29" y="65"/>
                  </a:cubicBezTo>
                  <a:moveTo>
                    <a:pt x="29" y="65"/>
                  </a:moveTo>
                  <a:cubicBezTo>
                    <a:pt x="29" y="65"/>
                    <a:pt x="29" y="65"/>
                    <a:pt x="29" y="65"/>
                  </a:cubicBezTo>
                  <a:cubicBezTo>
                    <a:pt x="30" y="65"/>
                    <a:pt x="30" y="65"/>
                    <a:pt x="30" y="65"/>
                  </a:cubicBezTo>
                  <a:cubicBezTo>
                    <a:pt x="30" y="65"/>
                    <a:pt x="30" y="65"/>
                    <a:pt x="30" y="65"/>
                  </a:cubicBezTo>
                  <a:cubicBezTo>
                    <a:pt x="30" y="65"/>
                    <a:pt x="30" y="65"/>
                    <a:pt x="30" y="65"/>
                  </a:cubicBezTo>
                  <a:cubicBezTo>
                    <a:pt x="30" y="66"/>
                    <a:pt x="30" y="66"/>
                    <a:pt x="30" y="67"/>
                  </a:cubicBezTo>
                  <a:cubicBezTo>
                    <a:pt x="30" y="67"/>
                    <a:pt x="30" y="67"/>
                    <a:pt x="29" y="67"/>
                  </a:cubicBezTo>
                  <a:cubicBezTo>
                    <a:pt x="29" y="67"/>
                    <a:pt x="29" y="67"/>
                    <a:pt x="29" y="67"/>
                  </a:cubicBezTo>
                  <a:cubicBezTo>
                    <a:pt x="29" y="67"/>
                    <a:pt x="29" y="67"/>
                    <a:pt x="29" y="67"/>
                  </a:cubicBezTo>
                  <a:cubicBezTo>
                    <a:pt x="29" y="67"/>
                    <a:pt x="29" y="67"/>
                    <a:pt x="29" y="67"/>
                  </a:cubicBezTo>
                  <a:cubicBezTo>
                    <a:pt x="29" y="67"/>
                    <a:pt x="29" y="67"/>
                    <a:pt x="29" y="67"/>
                  </a:cubicBezTo>
                  <a:cubicBezTo>
                    <a:pt x="29" y="68"/>
                    <a:pt x="27" y="72"/>
                    <a:pt x="26" y="72"/>
                  </a:cubicBezTo>
                  <a:cubicBezTo>
                    <a:pt x="26" y="72"/>
                    <a:pt x="26" y="72"/>
                    <a:pt x="26" y="72"/>
                  </a:cubicBezTo>
                  <a:cubicBezTo>
                    <a:pt x="26" y="72"/>
                    <a:pt x="26" y="72"/>
                    <a:pt x="26" y="72"/>
                  </a:cubicBezTo>
                  <a:cubicBezTo>
                    <a:pt x="26" y="72"/>
                    <a:pt x="26" y="72"/>
                    <a:pt x="26" y="72"/>
                  </a:cubicBezTo>
                  <a:cubicBezTo>
                    <a:pt x="25" y="72"/>
                    <a:pt x="25" y="71"/>
                    <a:pt x="25" y="71"/>
                  </a:cubicBezTo>
                  <a:cubicBezTo>
                    <a:pt x="25" y="71"/>
                    <a:pt x="25" y="71"/>
                    <a:pt x="25" y="71"/>
                  </a:cubicBezTo>
                  <a:cubicBezTo>
                    <a:pt x="25" y="71"/>
                    <a:pt x="25" y="71"/>
                    <a:pt x="25" y="71"/>
                  </a:cubicBezTo>
                  <a:cubicBezTo>
                    <a:pt x="25" y="71"/>
                    <a:pt x="25" y="71"/>
                    <a:pt x="25" y="71"/>
                  </a:cubicBezTo>
                  <a:cubicBezTo>
                    <a:pt x="25" y="70"/>
                    <a:pt x="26" y="67"/>
                    <a:pt x="27" y="66"/>
                  </a:cubicBezTo>
                  <a:cubicBezTo>
                    <a:pt x="27" y="66"/>
                    <a:pt x="27" y="66"/>
                    <a:pt x="27" y="66"/>
                  </a:cubicBezTo>
                  <a:cubicBezTo>
                    <a:pt x="27" y="66"/>
                    <a:pt x="27" y="66"/>
                    <a:pt x="27" y="66"/>
                  </a:cubicBezTo>
                  <a:cubicBezTo>
                    <a:pt x="27" y="66"/>
                    <a:pt x="27" y="66"/>
                    <a:pt x="27" y="66"/>
                  </a:cubicBezTo>
                  <a:cubicBezTo>
                    <a:pt x="27" y="66"/>
                    <a:pt x="27" y="66"/>
                    <a:pt x="27" y="66"/>
                  </a:cubicBezTo>
                  <a:cubicBezTo>
                    <a:pt x="27" y="66"/>
                    <a:pt x="27" y="66"/>
                    <a:pt x="27" y="66"/>
                  </a:cubicBezTo>
                  <a:cubicBezTo>
                    <a:pt x="27" y="66"/>
                    <a:pt x="27" y="66"/>
                    <a:pt x="27" y="66"/>
                  </a:cubicBezTo>
                  <a:cubicBezTo>
                    <a:pt x="27" y="66"/>
                    <a:pt x="27" y="66"/>
                    <a:pt x="27" y="66"/>
                  </a:cubicBezTo>
                  <a:cubicBezTo>
                    <a:pt x="27" y="66"/>
                    <a:pt x="27" y="66"/>
                    <a:pt x="27" y="66"/>
                  </a:cubicBezTo>
                  <a:cubicBezTo>
                    <a:pt x="27" y="66"/>
                    <a:pt x="29" y="66"/>
                    <a:pt x="29" y="66"/>
                  </a:cubicBezTo>
                  <a:cubicBezTo>
                    <a:pt x="29" y="66"/>
                    <a:pt x="29" y="66"/>
                    <a:pt x="29" y="66"/>
                  </a:cubicBezTo>
                  <a:cubicBezTo>
                    <a:pt x="29" y="66"/>
                    <a:pt x="29" y="66"/>
                    <a:pt x="29" y="66"/>
                  </a:cubicBezTo>
                  <a:cubicBezTo>
                    <a:pt x="29" y="65"/>
                    <a:pt x="29" y="65"/>
                    <a:pt x="29" y="65"/>
                  </a:cubicBezTo>
                  <a:cubicBezTo>
                    <a:pt x="29" y="65"/>
                    <a:pt x="29" y="65"/>
                    <a:pt x="29" y="65"/>
                  </a:cubicBezTo>
                  <a:cubicBezTo>
                    <a:pt x="29" y="65"/>
                    <a:pt x="29" y="65"/>
                    <a:pt x="29" y="65"/>
                  </a:cubicBezTo>
                  <a:cubicBezTo>
                    <a:pt x="29" y="65"/>
                    <a:pt x="29" y="65"/>
                    <a:pt x="29" y="65"/>
                  </a:cubicBezTo>
                  <a:cubicBezTo>
                    <a:pt x="29" y="65"/>
                    <a:pt x="29" y="65"/>
                    <a:pt x="29" y="65"/>
                  </a:cubicBezTo>
                  <a:cubicBezTo>
                    <a:pt x="29" y="65"/>
                    <a:pt x="29" y="65"/>
                    <a:pt x="29" y="65"/>
                  </a:cubicBezTo>
                  <a:cubicBezTo>
                    <a:pt x="29" y="65"/>
                    <a:pt x="29" y="65"/>
                    <a:pt x="29" y="65"/>
                  </a:cubicBezTo>
                  <a:cubicBezTo>
                    <a:pt x="29" y="65"/>
                    <a:pt x="29" y="65"/>
                    <a:pt x="29" y="65"/>
                  </a:cubicBezTo>
                  <a:cubicBezTo>
                    <a:pt x="29" y="65"/>
                    <a:pt x="29" y="65"/>
                    <a:pt x="29" y="65"/>
                  </a:cubicBezTo>
                  <a:cubicBezTo>
                    <a:pt x="29" y="65"/>
                    <a:pt x="29" y="65"/>
                    <a:pt x="29" y="65"/>
                  </a:cubicBezTo>
                  <a:cubicBezTo>
                    <a:pt x="29" y="65"/>
                    <a:pt x="29" y="65"/>
                    <a:pt x="29" y="65"/>
                  </a:cubicBezTo>
                  <a:moveTo>
                    <a:pt x="36" y="53"/>
                  </a:moveTo>
                  <a:cubicBezTo>
                    <a:pt x="36" y="52"/>
                    <a:pt x="36" y="52"/>
                    <a:pt x="36" y="52"/>
                  </a:cubicBezTo>
                  <a:cubicBezTo>
                    <a:pt x="36" y="53"/>
                    <a:pt x="36" y="53"/>
                    <a:pt x="36" y="53"/>
                  </a:cubicBezTo>
                  <a:moveTo>
                    <a:pt x="36" y="53"/>
                  </a:moveTo>
                  <a:cubicBezTo>
                    <a:pt x="36" y="53"/>
                    <a:pt x="36" y="52"/>
                    <a:pt x="36" y="52"/>
                  </a:cubicBezTo>
                  <a:cubicBezTo>
                    <a:pt x="36" y="52"/>
                    <a:pt x="36" y="52"/>
                    <a:pt x="36" y="52"/>
                  </a:cubicBezTo>
                  <a:cubicBezTo>
                    <a:pt x="36" y="52"/>
                    <a:pt x="36" y="52"/>
                    <a:pt x="36" y="52"/>
                  </a:cubicBezTo>
                  <a:cubicBezTo>
                    <a:pt x="36" y="53"/>
                    <a:pt x="36" y="53"/>
                    <a:pt x="36" y="53"/>
                  </a:cubicBezTo>
                  <a:moveTo>
                    <a:pt x="1" y="40"/>
                  </a:moveTo>
                  <a:cubicBezTo>
                    <a:pt x="1" y="40"/>
                    <a:pt x="1" y="40"/>
                    <a:pt x="1" y="40"/>
                  </a:cubicBezTo>
                  <a:cubicBezTo>
                    <a:pt x="1" y="40"/>
                    <a:pt x="1" y="40"/>
                    <a:pt x="1" y="40"/>
                  </a:cubicBezTo>
                  <a:cubicBezTo>
                    <a:pt x="1" y="40"/>
                    <a:pt x="1" y="40"/>
                    <a:pt x="1" y="40"/>
                  </a:cubicBezTo>
                  <a:cubicBezTo>
                    <a:pt x="1" y="40"/>
                    <a:pt x="1" y="40"/>
                    <a:pt x="1" y="40"/>
                  </a:cubicBezTo>
                  <a:cubicBezTo>
                    <a:pt x="1" y="40"/>
                    <a:pt x="1" y="40"/>
                    <a:pt x="1" y="40"/>
                  </a:cubicBezTo>
                  <a:cubicBezTo>
                    <a:pt x="1" y="40"/>
                    <a:pt x="1" y="40"/>
                    <a:pt x="1" y="40"/>
                  </a:cubicBezTo>
                  <a:cubicBezTo>
                    <a:pt x="1" y="40"/>
                    <a:pt x="1" y="40"/>
                    <a:pt x="1" y="40"/>
                  </a:cubicBezTo>
                  <a:cubicBezTo>
                    <a:pt x="1" y="40"/>
                    <a:pt x="1" y="40"/>
                    <a:pt x="1" y="40"/>
                  </a:cubicBezTo>
                  <a:cubicBezTo>
                    <a:pt x="1" y="40"/>
                    <a:pt x="1" y="40"/>
                    <a:pt x="1" y="40"/>
                  </a:cubicBezTo>
                  <a:cubicBezTo>
                    <a:pt x="1" y="40"/>
                    <a:pt x="1" y="40"/>
                    <a:pt x="1" y="40"/>
                  </a:cubicBezTo>
                  <a:cubicBezTo>
                    <a:pt x="1" y="40"/>
                    <a:pt x="1" y="40"/>
                    <a:pt x="1" y="40"/>
                  </a:cubicBezTo>
                  <a:cubicBezTo>
                    <a:pt x="1" y="40"/>
                    <a:pt x="1" y="40"/>
                    <a:pt x="1" y="40"/>
                  </a:cubicBezTo>
                  <a:moveTo>
                    <a:pt x="1" y="40"/>
                  </a:moveTo>
                  <a:cubicBezTo>
                    <a:pt x="1" y="40"/>
                    <a:pt x="1" y="40"/>
                    <a:pt x="1" y="40"/>
                  </a:cubicBezTo>
                  <a:cubicBezTo>
                    <a:pt x="1" y="40"/>
                    <a:pt x="1" y="40"/>
                    <a:pt x="1" y="40"/>
                  </a:cubicBezTo>
                  <a:cubicBezTo>
                    <a:pt x="1" y="40"/>
                    <a:pt x="1" y="40"/>
                    <a:pt x="1" y="40"/>
                  </a:cubicBezTo>
                  <a:cubicBezTo>
                    <a:pt x="1" y="40"/>
                    <a:pt x="1" y="40"/>
                    <a:pt x="1" y="40"/>
                  </a:cubicBezTo>
                  <a:cubicBezTo>
                    <a:pt x="1" y="40"/>
                    <a:pt x="1" y="40"/>
                    <a:pt x="1" y="40"/>
                  </a:cubicBezTo>
                  <a:cubicBezTo>
                    <a:pt x="1" y="40"/>
                    <a:pt x="1" y="40"/>
                    <a:pt x="1" y="40"/>
                  </a:cubicBezTo>
                  <a:cubicBezTo>
                    <a:pt x="1" y="40"/>
                    <a:pt x="1" y="40"/>
                    <a:pt x="1" y="40"/>
                  </a:cubicBezTo>
                  <a:cubicBezTo>
                    <a:pt x="1" y="40"/>
                    <a:pt x="1" y="40"/>
                    <a:pt x="1" y="40"/>
                  </a:cubicBezTo>
                  <a:cubicBezTo>
                    <a:pt x="1" y="40"/>
                    <a:pt x="1" y="40"/>
                    <a:pt x="1" y="40"/>
                  </a:cubicBezTo>
                  <a:cubicBezTo>
                    <a:pt x="1" y="40"/>
                    <a:pt x="1" y="40"/>
                    <a:pt x="1" y="40"/>
                  </a:cubicBezTo>
                  <a:cubicBezTo>
                    <a:pt x="1" y="40"/>
                    <a:pt x="1" y="40"/>
                    <a:pt x="1" y="40"/>
                  </a:cubicBezTo>
                  <a:cubicBezTo>
                    <a:pt x="1" y="40"/>
                    <a:pt x="1" y="40"/>
                    <a:pt x="1" y="40"/>
                  </a:cubicBezTo>
                  <a:moveTo>
                    <a:pt x="6" y="35"/>
                  </a:moveTo>
                  <a:cubicBezTo>
                    <a:pt x="6" y="35"/>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6" y="35"/>
                    <a:pt x="6" y="35"/>
                    <a:pt x="6" y="35"/>
                  </a:cubicBezTo>
                  <a:moveTo>
                    <a:pt x="5" y="34"/>
                  </a:moveTo>
                  <a:cubicBezTo>
                    <a:pt x="5" y="34"/>
                    <a:pt x="5" y="34"/>
                    <a:pt x="5" y="34"/>
                  </a:cubicBezTo>
                  <a:cubicBezTo>
                    <a:pt x="5" y="34"/>
                    <a:pt x="5" y="34"/>
                    <a:pt x="5" y="34"/>
                  </a:cubicBezTo>
                  <a:cubicBezTo>
                    <a:pt x="5" y="34"/>
                    <a:pt x="5" y="34"/>
                    <a:pt x="5" y="34"/>
                  </a:cubicBezTo>
                  <a:cubicBezTo>
                    <a:pt x="5" y="34"/>
                    <a:pt x="5" y="34"/>
                    <a:pt x="5" y="34"/>
                  </a:cubicBezTo>
                  <a:moveTo>
                    <a:pt x="6" y="35"/>
                  </a:moveTo>
                  <a:cubicBezTo>
                    <a:pt x="6" y="35"/>
                    <a:pt x="6" y="35"/>
                    <a:pt x="6" y="34"/>
                  </a:cubicBezTo>
                  <a:cubicBezTo>
                    <a:pt x="6" y="34"/>
                    <a:pt x="6" y="34"/>
                    <a:pt x="6" y="34"/>
                  </a:cubicBezTo>
                  <a:cubicBezTo>
                    <a:pt x="6" y="34"/>
                    <a:pt x="6" y="34"/>
                    <a:pt x="6" y="35"/>
                  </a:cubicBezTo>
                  <a:cubicBezTo>
                    <a:pt x="6" y="35"/>
                    <a:pt x="6" y="35"/>
                    <a:pt x="6" y="35"/>
                  </a:cubicBezTo>
                  <a:moveTo>
                    <a:pt x="7" y="35"/>
                  </a:moveTo>
                  <a:cubicBezTo>
                    <a:pt x="8" y="34"/>
                    <a:pt x="8" y="34"/>
                    <a:pt x="8" y="34"/>
                  </a:cubicBezTo>
                  <a:cubicBezTo>
                    <a:pt x="7" y="35"/>
                    <a:pt x="7" y="35"/>
                    <a:pt x="7" y="35"/>
                  </a:cubicBezTo>
                  <a:cubicBezTo>
                    <a:pt x="7" y="35"/>
                    <a:pt x="8" y="34"/>
                    <a:pt x="8" y="34"/>
                  </a:cubicBezTo>
                  <a:cubicBezTo>
                    <a:pt x="7" y="35"/>
                    <a:pt x="7" y="35"/>
                    <a:pt x="7" y="35"/>
                  </a:cubicBezTo>
                  <a:cubicBezTo>
                    <a:pt x="7" y="35"/>
                    <a:pt x="7" y="35"/>
                    <a:pt x="7" y="35"/>
                  </a:cubicBezTo>
                  <a:cubicBezTo>
                    <a:pt x="7" y="35"/>
                    <a:pt x="7" y="35"/>
                    <a:pt x="7" y="35"/>
                  </a:cubicBezTo>
                  <a:moveTo>
                    <a:pt x="6" y="35"/>
                  </a:moveTo>
                  <a:cubicBezTo>
                    <a:pt x="6" y="35"/>
                    <a:pt x="6" y="35"/>
                    <a:pt x="6" y="34"/>
                  </a:cubicBezTo>
                  <a:cubicBezTo>
                    <a:pt x="6" y="34"/>
                    <a:pt x="6" y="34"/>
                    <a:pt x="6" y="34"/>
                  </a:cubicBezTo>
                  <a:cubicBezTo>
                    <a:pt x="6" y="34"/>
                    <a:pt x="6" y="34"/>
                    <a:pt x="6" y="34"/>
                  </a:cubicBezTo>
                  <a:cubicBezTo>
                    <a:pt x="6" y="35"/>
                    <a:pt x="6" y="35"/>
                    <a:pt x="6" y="35"/>
                  </a:cubicBezTo>
                  <a:moveTo>
                    <a:pt x="5" y="34"/>
                  </a:moveTo>
                  <a:cubicBezTo>
                    <a:pt x="5" y="34"/>
                    <a:pt x="5" y="34"/>
                    <a:pt x="5" y="34"/>
                  </a:cubicBezTo>
                  <a:cubicBezTo>
                    <a:pt x="6" y="34"/>
                    <a:pt x="6" y="34"/>
                    <a:pt x="6" y="34"/>
                  </a:cubicBezTo>
                  <a:cubicBezTo>
                    <a:pt x="6" y="34"/>
                    <a:pt x="6" y="34"/>
                    <a:pt x="6" y="34"/>
                  </a:cubicBezTo>
                  <a:cubicBezTo>
                    <a:pt x="6" y="34"/>
                    <a:pt x="5" y="34"/>
                    <a:pt x="5" y="34"/>
                  </a:cubicBezTo>
                  <a:moveTo>
                    <a:pt x="5" y="34"/>
                  </a:moveTo>
                  <a:cubicBezTo>
                    <a:pt x="5" y="34"/>
                    <a:pt x="5" y="34"/>
                    <a:pt x="5" y="34"/>
                  </a:cubicBezTo>
                  <a:cubicBezTo>
                    <a:pt x="5" y="34"/>
                    <a:pt x="5" y="34"/>
                    <a:pt x="5" y="34"/>
                  </a:cubicBezTo>
                  <a:cubicBezTo>
                    <a:pt x="5" y="34"/>
                    <a:pt x="6" y="34"/>
                    <a:pt x="6" y="34"/>
                  </a:cubicBezTo>
                  <a:cubicBezTo>
                    <a:pt x="5" y="34"/>
                    <a:pt x="5" y="34"/>
                    <a:pt x="5" y="34"/>
                  </a:cubicBezTo>
                  <a:moveTo>
                    <a:pt x="7" y="32"/>
                  </a:moveTo>
                  <a:cubicBezTo>
                    <a:pt x="7" y="32"/>
                    <a:pt x="7" y="32"/>
                    <a:pt x="7" y="32"/>
                  </a:cubicBezTo>
                  <a:cubicBezTo>
                    <a:pt x="7" y="32"/>
                    <a:pt x="7" y="32"/>
                    <a:pt x="7" y="32"/>
                  </a:cubicBezTo>
                  <a:cubicBezTo>
                    <a:pt x="7" y="32"/>
                    <a:pt x="7" y="32"/>
                    <a:pt x="7" y="32"/>
                  </a:cubicBezTo>
                  <a:cubicBezTo>
                    <a:pt x="7" y="32"/>
                    <a:pt x="7" y="32"/>
                    <a:pt x="7" y="32"/>
                  </a:cubicBezTo>
                  <a:moveTo>
                    <a:pt x="7" y="32"/>
                  </a:moveTo>
                  <a:cubicBezTo>
                    <a:pt x="7" y="32"/>
                    <a:pt x="7" y="32"/>
                    <a:pt x="7" y="32"/>
                  </a:cubicBezTo>
                  <a:cubicBezTo>
                    <a:pt x="7" y="32"/>
                    <a:pt x="7" y="32"/>
                    <a:pt x="7" y="32"/>
                  </a:cubicBezTo>
                  <a:cubicBezTo>
                    <a:pt x="7" y="32"/>
                    <a:pt x="7" y="32"/>
                    <a:pt x="7" y="32"/>
                  </a:cubicBezTo>
                  <a:cubicBezTo>
                    <a:pt x="7" y="32"/>
                    <a:pt x="7" y="32"/>
                    <a:pt x="7" y="32"/>
                  </a:cubicBezTo>
                  <a:moveTo>
                    <a:pt x="6" y="32"/>
                  </a:moveTo>
                  <a:cubicBezTo>
                    <a:pt x="6" y="32"/>
                    <a:pt x="6" y="32"/>
                    <a:pt x="7" y="31"/>
                  </a:cubicBezTo>
                  <a:cubicBezTo>
                    <a:pt x="7" y="31"/>
                    <a:pt x="7" y="31"/>
                    <a:pt x="7" y="31"/>
                  </a:cubicBezTo>
                  <a:cubicBezTo>
                    <a:pt x="7" y="31"/>
                    <a:pt x="7" y="32"/>
                    <a:pt x="6" y="32"/>
                  </a:cubicBezTo>
                  <a:cubicBezTo>
                    <a:pt x="6" y="32"/>
                    <a:pt x="6" y="32"/>
                    <a:pt x="6" y="32"/>
                  </a:cubicBezTo>
                  <a:cubicBezTo>
                    <a:pt x="6" y="32"/>
                    <a:pt x="6" y="32"/>
                    <a:pt x="6" y="32"/>
                  </a:cubicBezTo>
                  <a:cubicBezTo>
                    <a:pt x="6" y="32"/>
                    <a:pt x="7" y="32"/>
                    <a:pt x="7" y="32"/>
                  </a:cubicBezTo>
                  <a:cubicBezTo>
                    <a:pt x="7" y="32"/>
                    <a:pt x="7"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moveTo>
                    <a:pt x="16" y="31"/>
                  </a:moveTo>
                  <a:cubicBezTo>
                    <a:pt x="16" y="31"/>
                    <a:pt x="16" y="31"/>
                    <a:pt x="16" y="31"/>
                  </a:cubicBezTo>
                  <a:cubicBezTo>
                    <a:pt x="16" y="31"/>
                    <a:pt x="16" y="31"/>
                    <a:pt x="16" y="31"/>
                  </a:cubicBezTo>
                  <a:cubicBezTo>
                    <a:pt x="16" y="31"/>
                    <a:pt x="16" y="31"/>
                    <a:pt x="16" y="31"/>
                  </a:cubicBezTo>
                  <a:cubicBezTo>
                    <a:pt x="16" y="31"/>
                    <a:pt x="16" y="31"/>
                    <a:pt x="16" y="31"/>
                  </a:cubicBezTo>
                  <a:moveTo>
                    <a:pt x="16" y="31"/>
                  </a:moveTo>
                  <a:cubicBezTo>
                    <a:pt x="16" y="31"/>
                    <a:pt x="16" y="31"/>
                    <a:pt x="16" y="31"/>
                  </a:cubicBezTo>
                  <a:cubicBezTo>
                    <a:pt x="16" y="31"/>
                    <a:pt x="16" y="31"/>
                    <a:pt x="16" y="31"/>
                  </a:cubicBezTo>
                  <a:cubicBezTo>
                    <a:pt x="16" y="31"/>
                    <a:pt x="16" y="31"/>
                    <a:pt x="16" y="31"/>
                  </a:cubicBezTo>
                  <a:cubicBezTo>
                    <a:pt x="16" y="31"/>
                    <a:pt x="16" y="31"/>
                    <a:pt x="16" y="31"/>
                  </a:cubicBezTo>
                  <a:moveTo>
                    <a:pt x="17" y="31"/>
                  </a:moveTo>
                  <a:cubicBezTo>
                    <a:pt x="17" y="31"/>
                    <a:pt x="17" y="31"/>
                    <a:pt x="17" y="31"/>
                  </a:cubicBezTo>
                  <a:cubicBezTo>
                    <a:pt x="17" y="31"/>
                    <a:pt x="17" y="31"/>
                    <a:pt x="17" y="31"/>
                  </a:cubicBezTo>
                  <a:cubicBezTo>
                    <a:pt x="17" y="31"/>
                    <a:pt x="17" y="31"/>
                    <a:pt x="17" y="31"/>
                  </a:cubicBezTo>
                  <a:cubicBezTo>
                    <a:pt x="17" y="31"/>
                    <a:pt x="17" y="31"/>
                    <a:pt x="17" y="31"/>
                  </a:cubicBezTo>
                  <a:moveTo>
                    <a:pt x="17" y="31"/>
                  </a:move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6" y="31"/>
                    <a:pt x="17" y="31"/>
                  </a:cubicBezTo>
                  <a:cubicBezTo>
                    <a:pt x="16" y="31"/>
                    <a:pt x="16" y="31"/>
                    <a:pt x="16" y="31"/>
                  </a:cubicBezTo>
                  <a:cubicBezTo>
                    <a:pt x="17" y="31"/>
                    <a:pt x="17" y="31"/>
                    <a:pt x="17" y="31"/>
                  </a:cubicBezTo>
                  <a:moveTo>
                    <a:pt x="20" y="30"/>
                  </a:move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1"/>
                    <a:pt x="20" y="31"/>
                  </a:cubicBezTo>
                  <a:cubicBezTo>
                    <a:pt x="20" y="31"/>
                    <a:pt x="20" y="31"/>
                    <a:pt x="20" y="31"/>
                  </a:cubicBezTo>
                  <a:cubicBezTo>
                    <a:pt x="20" y="32"/>
                    <a:pt x="20"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1"/>
                    <a:pt x="19" y="31"/>
                  </a:cubicBezTo>
                  <a:cubicBezTo>
                    <a:pt x="19" y="31"/>
                    <a:pt x="19" y="31"/>
                    <a:pt x="19" y="31"/>
                  </a:cubicBezTo>
                  <a:cubicBezTo>
                    <a:pt x="20" y="31"/>
                    <a:pt x="20" y="31"/>
                    <a:pt x="20" y="31"/>
                  </a:cubicBezTo>
                  <a:cubicBezTo>
                    <a:pt x="20" y="31"/>
                    <a:pt x="20" y="31"/>
                    <a:pt x="20" y="31"/>
                  </a:cubicBezTo>
                  <a:cubicBezTo>
                    <a:pt x="20" y="31"/>
                    <a:pt x="20" y="31"/>
                    <a:pt x="20" y="31"/>
                  </a:cubicBezTo>
                  <a:cubicBezTo>
                    <a:pt x="19" y="31"/>
                    <a:pt x="20" y="30"/>
                    <a:pt x="20" y="30"/>
                  </a:cubicBezTo>
                  <a:cubicBezTo>
                    <a:pt x="20" y="30"/>
                    <a:pt x="20" y="30"/>
                    <a:pt x="20" y="30"/>
                  </a:cubicBezTo>
                  <a:cubicBezTo>
                    <a:pt x="20" y="30"/>
                    <a:pt x="20" y="30"/>
                    <a:pt x="20" y="30"/>
                  </a:cubicBezTo>
                  <a:moveTo>
                    <a:pt x="4" y="28"/>
                  </a:moveTo>
                  <a:cubicBezTo>
                    <a:pt x="4" y="28"/>
                    <a:pt x="4" y="28"/>
                    <a:pt x="4" y="28"/>
                  </a:cubicBezTo>
                  <a:cubicBezTo>
                    <a:pt x="4" y="28"/>
                    <a:pt x="4" y="28"/>
                    <a:pt x="4" y="28"/>
                  </a:cubicBezTo>
                  <a:cubicBezTo>
                    <a:pt x="4" y="28"/>
                    <a:pt x="4" y="28"/>
                    <a:pt x="4" y="28"/>
                  </a:cubicBezTo>
                  <a:cubicBezTo>
                    <a:pt x="4" y="28"/>
                    <a:pt x="4" y="28"/>
                    <a:pt x="4" y="28"/>
                  </a:cubicBezTo>
                  <a:moveTo>
                    <a:pt x="3" y="28"/>
                  </a:move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moveTo>
                    <a:pt x="25" y="24"/>
                  </a:moveTo>
                  <a:cubicBezTo>
                    <a:pt x="25" y="24"/>
                    <a:pt x="25" y="24"/>
                    <a:pt x="26" y="24"/>
                  </a:cubicBezTo>
                  <a:cubicBezTo>
                    <a:pt x="26" y="24"/>
                    <a:pt x="26" y="24"/>
                    <a:pt x="26" y="24"/>
                  </a:cubicBezTo>
                  <a:cubicBezTo>
                    <a:pt x="26" y="24"/>
                    <a:pt x="26" y="24"/>
                    <a:pt x="26" y="24"/>
                  </a:cubicBezTo>
                  <a:cubicBezTo>
                    <a:pt x="26" y="24"/>
                    <a:pt x="26" y="24"/>
                    <a:pt x="26" y="24"/>
                  </a:cubicBezTo>
                  <a:cubicBezTo>
                    <a:pt x="26" y="24"/>
                    <a:pt x="26" y="24"/>
                    <a:pt x="26" y="24"/>
                  </a:cubicBezTo>
                  <a:cubicBezTo>
                    <a:pt x="26" y="24"/>
                    <a:pt x="26" y="24"/>
                    <a:pt x="26" y="24"/>
                  </a:cubicBezTo>
                  <a:cubicBezTo>
                    <a:pt x="26" y="24"/>
                    <a:pt x="26" y="24"/>
                    <a:pt x="26" y="24"/>
                  </a:cubicBezTo>
                  <a:cubicBezTo>
                    <a:pt x="26" y="24"/>
                    <a:pt x="26" y="24"/>
                    <a:pt x="26" y="24"/>
                  </a:cubicBezTo>
                  <a:cubicBezTo>
                    <a:pt x="26" y="24"/>
                    <a:pt x="26" y="24"/>
                    <a:pt x="25" y="24"/>
                  </a:cubicBezTo>
                  <a:moveTo>
                    <a:pt x="16" y="23"/>
                  </a:moveTo>
                  <a:cubicBezTo>
                    <a:pt x="16" y="23"/>
                    <a:pt x="16" y="23"/>
                    <a:pt x="16" y="23"/>
                  </a:cubicBezTo>
                  <a:cubicBezTo>
                    <a:pt x="16" y="23"/>
                    <a:pt x="16" y="23"/>
                    <a:pt x="16" y="23"/>
                  </a:cubicBezTo>
                  <a:cubicBezTo>
                    <a:pt x="16" y="23"/>
                    <a:pt x="16" y="23"/>
                    <a:pt x="16" y="23"/>
                  </a:cubicBezTo>
                  <a:cubicBezTo>
                    <a:pt x="16" y="23"/>
                    <a:pt x="16" y="23"/>
                    <a:pt x="16" y="23"/>
                  </a:cubicBezTo>
                  <a:moveTo>
                    <a:pt x="15" y="22"/>
                  </a:moveTo>
                  <a:cubicBezTo>
                    <a:pt x="15" y="22"/>
                    <a:pt x="15" y="22"/>
                    <a:pt x="15" y="22"/>
                  </a:cubicBezTo>
                  <a:cubicBezTo>
                    <a:pt x="15" y="22"/>
                    <a:pt x="15" y="22"/>
                    <a:pt x="16" y="22"/>
                  </a:cubicBezTo>
                  <a:cubicBezTo>
                    <a:pt x="16" y="22"/>
                    <a:pt x="16" y="23"/>
                    <a:pt x="16" y="23"/>
                  </a:cubicBezTo>
                  <a:cubicBezTo>
                    <a:pt x="16" y="23"/>
                    <a:pt x="16" y="24"/>
                    <a:pt x="15" y="24"/>
                  </a:cubicBezTo>
                  <a:cubicBezTo>
                    <a:pt x="15" y="24"/>
                    <a:pt x="15" y="24"/>
                    <a:pt x="15" y="24"/>
                  </a:cubicBezTo>
                  <a:cubicBezTo>
                    <a:pt x="15" y="24"/>
                    <a:pt x="15" y="24"/>
                    <a:pt x="15" y="24"/>
                  </a:cubicBezTo>
                  <a:cubicBezTo>
                    <a:pt x="13" y="24"/>
                    <a:pt x="13" y="23"/>
                    <a:pt x="14" y="22"/>
                  </a:cubicBezTo>
                  <a:cubicBezTo>
                    <a:pt x="14" y="22"/>
                    <a:pt x="14" y="22"/>
                    <a:pt x="14" y="22"/>
                  </a:cubicBezTo>
                  <a:cubicBezTo>
                    <a:pt x="15" y="22"/>
                    <a:pt x="15" y="22"/>
                    <a:pt x="15" y="22"/>
                  </a:cubicBezTo>
                  <a:moveTo>
                    <a:pt x="38" y="22"/>
                  </a:moveTo>
                  <a:cubicBezTo>
                    <a:pt x="37" y="21"/>
                    <a:pt x="37" y="21"/>
                    <a:pt x="37" y="21"/>
                  </a:cubicBezTo>
                  <a:cubicBezTo>
                    <a:pt x="37" y="21"/>
                    <a:pt x="37" y="21"/>
                    <a:pt x="37" y="21"/>
                  </a:cubicBezTo>
                  <a:cubicBezTo>
                    <a:pt x="37" y="21"/>
                    <a:pt x="38" y="21"/>
                    <a:pt x="38" y="22"/>
                  </a:cubicBezTo>
                  <a:cubicBezTo>
                    <a:pt x="38" y="22"/>
                    <a:pt x="38" y="22"/>
                    <a:pt x="38" y="22"/>
                  </a:cubicBezTo>
                  <a:moveTo>
                    <a:pt x="18" y="20"/>
                  </a:moveTo>
                  <a:cubicBezTo>
                    <a:pt x="18" y="20"/>
                    <a:pt x="18" y="20"/>
                    <a:pt x="18" y="20"/>
                  </a:cubicBezTo>
                  <a:cubicBezTo>
                    <a:pt x="18" y="20"/>
                    <a:pt x="18" y="20"/>
                    <a:pt x="18" y="20"/>
                  </a:cubicBezTo>
                  <a:cubicBezTo>
                    <a:pt x="18" y="20"/>
                    <a:pt x="18" y="20"/>
                    <a:pt x="18" y="20"/>
                  </a:cubicBezTo>
                  <a:cubicBezTo>
                    <a:pt x="18" y="20"/>
                    <a:pt x="18" y="20"/>
                    <a:pt x="18" y="20"/>
                  </a:cubicBezTo>
                  <a:cubicBezTo>
                    <a:pt x="18" y="21"/>
                    <a:pt x="18" y="21"/>
                    <a:pt x="18" y="21"/>
                  </a:cubicBezTo>
                  <a:cubicBezTo>
                    <a:pt x="17" y="21"/>
                    <a:pt x="17" y="21"/>
                    <a:pt x="17" y="21"/>
                  </a:cubicBezTo>
                  <a:cubicBezTo>
                    <a:pt x="17" y="21"/>
                    <a:pt x="17" y="21"/>
                    <a:pt x="17" y="22"/>
                  </a:cubicBezTo>
                  <a:cubicBezTo>
                    <a:pt x="18" y="22"/>
                    <a:pt x="18" y="22"/>
                    <a:pt x="18" y="22"/>
                  </a:cubicBezTo>
                  <a:cubicBezTo>
                    <a:pt x="18" y="23"/>
                    <a:pt x="18" y="23"/>
                    <a:pt x="18" y="24"/>
                  </a:cubicBezTo>
                  <a:cubicBezTo>
                    <a:pt x="18" y="24"/>
                    <a:pt x="18" y="24"/>
                    <a:pt x="18" y="24"/>
                  </a:cubicBezTo>
                  <a:cubicBezTo>
                    <a:pt x="19" y="25"/>
                    <a:pt x="18" y="25"/>
                    <a:pt x="18" y="25"/>
                  </a:cubicBezTo>
                  <a:cubicBezTo>
                    <a:pt x="18" y="25"/>
                    <a:pt x="18" y="25"/>
                    <a:pt x="18" y="25"/>
                  </a:cubicBezTo>
                  <a:cubicBezTo>
                    <a:pt x="18" y="25"/>
                    <a:pt x="18" y="25"/>
                    <a:pt x="18" y="25"/>
                  </a:cubicBezTo>
                  <a:cubicBezTo>
                    <a:pt x="15" y="25"/>
                    <a:pt x="15" y="25"/>
                    <a:pt x="15" y="25"/>
                  </a:cubicBezTo>
                  <a:cubicBezTo>
                    <a:pt x="16" y="24"/>
                    <a:pt x="16" y="24"/>
                    <a:pt x="16" y="24"/>
                  </a:cubicBezTo>
                  <a:cubicBezTo>
                    <a:pt x="16" y="24"/>
                    <a:pt x="16" y="24"/>
                    <a:pt x="16" y="24"/>
                  </a:cubicBezTo>
                  <a:cubicBezTo>
                    <a:pt x="16" y="24"/>
                    <a:pt x="16" y="24"/>
                    <a:pt x="16" y="24"/>
                  </a:cubicBezTo>
                  <a:cubicBezTo>
                    <a:pt x="16" y="23"/>
                    <a:pt x="16" y="23"/>
                    <a:pt x="16" y="23"/>
                  </a:cubicBezTo>
                  <a:cubicBezTo>
                    <a:pt x="16" y="23"/>
                    <a:pt x="16" y="23"/>
                    <a:pt x="16" y="23"/>
                  </a:cubicBezTo>
                  <a:cubicBezTo>
                    <a:pt x="16" y="23"/>
                    <a:pt x="16" y="23"/>
                    <a:pt x="16" y="23"/>
                  </a:cubicBezTo>
                  <a:cubicBezTo>
                    <a:pt x="16" y="23"/>
                    <a:pt x="16" y="23"/>
                    <a:pt x="16" y="23"/>
                  </a:cubicBezTo>
                  <a:cubicBezTo>
                    <a:pt x="16" y="23"/>
                    <a:pt x="16" y="23"/>
                    <a:pt x="16" y="23"/>
                  </a:cubicBezTo>
                  <a:cubicBezTo>
                    <a:pt x="16" y="23"/>
                    <a:pt x="16" y="23"/>
                    <a:pt x="16" y="23"/>
                  </a:cubicBezTo>
                  <a:cubicBezTo>
                    <a:pt x="17" y="23"/>
                    <a:pt x="17" y="23"/>
                    <a:pt x="17" y="23"/>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1"/>
                    <a:pt x="16" y="21"/>
                    <a:pt x="16" y="21"/>
                  </a:cubicBezTo>
                  <a:cubicBezTo>
                    <a:pt x="16" y="22"/>
                    <a:pt x="16" y="22"/>
                    <a:pt x="16" y="22"/>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7" y="21"/>
                    <a:pt x="17" y="21"/>
                    <a:pt x="17" y="21"/>
                  </a:cubicBezTo>
                  <a:cubicBezTo>
                    <a:pt x="17" y="21"/>
                    <a:pt x="17" y="21"/>
                    <a:pt x="17" y="21"/>
                  </a:cubicBezTo>
                  <a:cubicBezTo>
                    <a:pt x="17" y="21"/>
                    <a:pt x="17" y="21"/>
                    <a:pt x="16" y="21"/>
                  </a:cubicBezTo>
                  <a:cubicBezTo>
                    <a:pt x="16" y="21"/>
                    <a:pt x="16" y="21"/>
                    <a:pt x="16" y="21"/>
                  </a:cubicBezTo>
                  <a:cubicBezTo>
                    <a:pt x="16" y="21"/>
                    <a:pt x="16" y="21"/>
                    <a:pt x="16" y="21"/>
                  </a:cubicBezTo>
                  <a:cubicBezTo>
                    <a:pt x="16" y="21"/>
                    <a:pt x="16" y="21"/>
                    <a:pt x="16" y="21"/>
                  </a:cubicBezTo>
                  <a:cubicBezTo>
                    <a:pt x="17" y="21"/>
                    <a:pt x="18" y="20"/>
                    <a:pt x="18" y="20"/>
                  </a:cubicBezTo>
                  <a:cubicBezTo>
                    <a:pt x="18" y="20"/>
                    <a:pt x="18" y="20"/>
                    <a:pt x="18" y="20"/>
                  </a:cubicBezTo>
                  <a:moveTo>
                    <a:pt x="19" y="20"/>
                  </a:move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1"/>
                    <a:pt x="19" y="21"/>
                    <a:pt x="19" y="21"/>
                  </a:cubicBezTo>
                  <a:cubicBezTo>
                    <a:pt x="19" y="20"/>
                    <a:pt x="19" y="20"/>
                    <a:pt x="19" y="20"/>
                  </a:cubicBezTo>
                  <a:cubicBezTo>
                    <a:pt x="19" y="20"/>
                    <a:pt x="19" y="20"/>
                    <a:pt x="19" y="20"/>
                  </a:cubicBezTo>
                  <a:moveTo>
                    <a:pt x="17" y="19"/>
                  </a:moveTo>
                  <a:cubicBezTo>
                    <a:pt x="17" y="19"/>
                    <a:pt x="17" y="19"/>
                    <a:pt x="17" y="19"/>
                  </a:cubicBezTo>
                  <a:cubicBezTo>
                    <a:pt x="17" y="19"/>
                    <a:pt x="17" y="19"/>
                    <a:pt x="17" y="19"/>
                  </a:cubicBezTo>
                  <a:cubicBezTo>
                    <a:pt x="17" y="19"/>
                    <a:pt x="17" y="19"/>
                    <a:pt x="17" y="19"/>
                  </a:cubicBezTo>
                  <a:cubicBezTo>
                    <a:pt x="18" y="19"/>
                    <a:pt x="17" y="19"/>
                    <a:pt x="17" y="19"/>
                  </a:cubicBezTo>
                  <a:cubicBezTo>
                    <a:pt x="17" y="19"/>
                    <a:pt x="17" y="19"/>
                    <a:pt x="17" y="19"/>
                  </a:cubicBezTo>
                  <a:cubicBezTo>
                    <a:pt x="17" y="19"/>
                    <a:pt x="17" y="19"/>
                    <a:pt x="17" y="19"/>
                  </a:cubicBezTo>
                  <a:moveTo>
                    <a:pt x="28" y="16"/>
                  </a:moveTo>
                  <a:cubicBezTo>
                    <a:pt x="28" y="16"/>
                    <a:pt x="28" y="16"/>
                    <a:pt x="28" y="16"/>
                  </a:cubicBezTo>
                  <a:cubicBezTo>
                    <a:pt x="28" y="16"/>
                    <a:pt x="28" y="16"/>
                    <a:pt x="28" y="16"/>
                  </a:cubicBezTo>
                  <a:cubicBezTo>
                    <a:pt x="28" y="16"/>
                    <a:pt x="28" y="16"/>
                    <a:pt x="28" y="16"/>
                  </a:cubicBezTo>
                  <a:cubicBezTo>
                    <a:pt x="28" y="16"/>
                    <a:pt x="28" y="16"/>
                    <a:pt x="28" y="16"/>
                  </a:cubicBezTo>
                  <a:moveTo>
                    <a:pt x="30" y="16"/>
                  </a:moveTo>
                  <a:cubicBezTo>
                    <a:pt x="30" y="16"/>
                    <a:pt x="30" y="16"/>
                    <a:pt x="30" y="16"/>
                  </a:cubicBezTo>
                  <a:cubicBezTo>
                    <a:pt x="30" y="16"/>
                    <a:pt x="30" y="16"/>
                    <a:pt x="30" y="16"/>
                  </a:cubicBezTo>
                  <a:cubicBezTo>
                    <a:pt x="30" y="16"/>
                    <a:pt x="30" y="16"/>
                    <a:pt x="30" y="16"/>
                  </a:cubicBezTo>
                  <a:cubicBezTo>
                    <a:pt x="30" y="16"/>
                    <a:pt x="30" y="16"/>
                    <a:pt x="30" y="16"/>
                  </a:cubicBezTo>
                  <a:moveTo>
                    <a:pt x="30" y="16"/>
                  </a:moveTo>
                  <a:cubicBezTo>
                    <a:pt x="30" y="16"/>
                    <a:pt x="30" y="16"/>
                    <a:pt x="30" y="16"/>
                  </a:cubicBezTo>
                  <a:cubicBezTo>
                    <a:pt x="30" y="16"/>
                    <a:pt x="30" y="16"/>
                    <a:pt x="30" y="16"/>
                  </a:cubicBezTo>
                  <a:cubicBezTo>
                    <a:pt x="30" y="16"/>
                    <a:pt x="30" y="16"/>
                    <a:pt x="30" y="16"/>
                  </a:cubicBezTo>
                  <a:cubicBezTo>
                    <a:pt x="30" y="16"/>
                    <a:pt x="30" y="16"/>
                    <a:pt x="30" y="16"/>
                  </a:cubicBezTo>
                  <a:moveTo>
                    <a:pt x="12" y="15"/>
                  </a:moveTo>
                  <a:cubicBezTo>
                    <a:pt x="12" y="15"/>
                    <a:pt x="12" y="15"/>
                    <a:pt x="12" y="15"/>
                  </a:cubicBezTo>
                  <a:cubicBezTo>
                    <a:pt x="12" y="15"/>
                    <a:pt x="12" y="15"/>
                    <a:pt x="12" y="15"/>
                  </a:cubicBezTo>
                  <a:cubicBezTo>
                    <a:pt x="12" y="15"/>
                    <a:pt x="13" y="15"/>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4" y="16"/>
                  </a:cubicBezTo>
                  <a:cubicBezTo>
                    <a:pt x="14"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6" y="16"/>
                    <a:pt x="15" y="17"/>
                    <a:pt x="15" y="17"/>
                  </a:cubicBezTo>
                  <a:cubicBezTo>
                    <a:pt x="14" y="17"/>
                    <a:pt x="14" y="17"/>
                    <a:pt x="14" y="17"/>
                  </a:cubicBezTo>
                  <a:cubicBezTo>
                    <a:pt x="14" y="17"/>
                    <a:pt x="14" y="17"/>
                    <a:pt x="13" y="17"/>
                  </a:cubicBezTo>
                  <a:cubicBezTo>
                    <a:pt x="13" y="17"/>
                    <a:pt x="13" y="17"/>
                    <a:pt x="13" y="17"/>
                  </a:cubicBezTo>
                  <a:cubicBezTo>
                    <a:pt x="13" y="17"/>
                    <a:pt x="13" y="17"/>
                    <a:pt x="13" y="17"/>
                  </a:cubicBezTo>
                  <a:cubicBezTo>
                    <a:pt x="13" y="17"/>
                    <a:pt x="13" y="17"/>
                    <a:pt x="13" y="17"/>
                  </a:cubicBezTo>
                  <a:cubicBezTo>
                    <a:pt x="12" y="16"/>
                    <a:pt x="12" y="16"/>
                    <a:pt x="12" y="16"/>
                  </a:cubicBezTo>
                  <a:cubicBezTo>
                    <a:pt x="12" y="16"/>
                    <a:pt x="12" y="16"/>
                    <a:pt x="12" y="16"/>
                  </a:cubicBezTo>
                  <a:cubicBezTo>
                    <a:pt x="12" y="16"/>
                    <a:pt x="12" y="16"/>
                    <a:pt x="12" y="16"/>
                  </a:cubicBezTo>
                  <a:cubicBezTo>
                    <a:pt x="11" y="16"/>
                    <a:pt x="11" y="16"/>
                    <a:pt x="11" y="16"/>
                  </a:cubicBezTo>
                  <a:cubicBezTo>
                    <a:pt x="12" y="16"/>
                    <a:pt x="12" y="16"/>
                    <a:pt x="12" y="16"/>
                  </a:cubicBezTo>
                  <a:cubicBezTo>
                    <a:pt x="11" y="15"/>
                    <a:pt x="11" y="15"/>
                    <a:pt x="11" y="15"/>
                  </a:cubicBezTo>
                  <a:cubicBezTo>
                    <a:pt x="11" y="15"/>
                    <a:pt x="11" y="15"/>
                    <a:pt x="11" y="15"/>
                  </a:cubicBezTo>
                  <a:cubicBezTo>
                    <a:pt x="11" y="15"/>
                    <a:pt x="12" y="15"/>
                    <a:pt x="12" y="15"/>
                  </a:cubicBezTo>
                  <a:cubicBezTo>
                    <a:pt x="12" y="15"/>
                    <a:pt x="12" y="15"/>
                    <a:pt x="12" y="15"/>
                  </a:cubicBezTo>
                  <a:cubicBezTo>
                    <a:pt x="12" y="15"/>
                    <a:pt x="12" y="15"/>
                    <a:pt x="12" y="15"/>
                  </a:cubicBezTo>
                  <a:moveTo>
                    <a:pt x="31" y="15"/>
                  </a:moveTo>
                  <a:cubicBezTo>
                    <a:pt x="31" y="15"/>
                    <a:pt x="31" y="15"/>
                    <a:pt x="31" y="15"/>
                  </a:cubicBezTo>
                  <a:cubicBezTo>
                    <a:pt x="31" y="15"/>
                    <a:pt x="31" y="15"/>
                    <a:pt x="31" y="15"/>
                  </a:cubicBezTo>
                  <a:cubicBezTo>
                    <a:pt x="31" y="15"/>
                    <a:pt x="31" y="15"/>
                    <a:pt x="31" y="15"/>
                  </a:cubicBezTo>
                  <a:cubicBezTo>
                    <a:pt x="31" y="15"/>
                    <a:pt x="31" y="15"/>
                    <a:pt x="31" y="15"/>
                  </a:cubicBezTo>
                  <a:cubicBezTo>
                    <a:pt x="31" y="15"/>
                    <a:pt x="31" y="15"/>
                    <a:pt x="31" y="15"/>
                  </a:cubicBezTo>
                  <a:cubicBezTo>
                    <a:pt x="31" y="15"/>
                    <a:pt x="31" y="15"/>
                    <a:pt x="31" y="15"/>
                  </a:cubicBezTo>
                  <a:cubicBezTo>
                    <a:pt x="31" y="15"/>
                    <a:pt x="31" y="15"/>
                    <a:pt x="31" y="15"/>
                  </a:cubicBezTo>
                  <a:cubicBezTo>
                    <a:pt x="31" y="15"/>
                    <a:pt x="31" y="15"/>
                    <a:pt x="31" y="15"/>
                  </a:cubicBezTo>
                  <a:moveTo>
                    <a:pt x="30" y="15"/>
                  </a:moveTo>
                  <a:cubicBezTo>
                    <a:pt x="30" y="15"/>
                    <a:pt x="30" y="15"/>
                    <a:pt x="30" y="15"/>
                  </a:cubicBezTo>
                  <a:cubicBezTo>
                    <a:pt x="30" y="15"/>
                    <a:pt x="30" y="15"/>
                    <a:pt x="30" y="15"/>
                  </a:cubicBezTo>
                  <a:moveTo>
                    <a:pt x="18" y="15"/>
                  </a:moveTo>
                  <a:cubicBezTo>
                    <a:pt x="18" y="15"/>
                    <a:pt x="18" y="15"/>
                    <a:pt x="18" y="15"/>
                  </a:cubicBezTo>
                  <a:cubicBezTo>
                    <a:pt x="18" y="15"/>
                    <a:pt x="18" y="15"/>
                    <a:pt x="18" y="15"/>
                  </a:cubicBezTo>
                  <a:cubicBezTo>
                    <a:pt x="18" y="15"/>
                    <a:pt x="18" y="15"/>
                    <a:pt x="18" y="15"/>
                  </a:cubicBezTo>
                  <a:cubicBezTo>
                    <a:pt x="18" y="15"/>
                    <a:pt x="18" y="15"/>
                    <a:pt x="18" y="15"/>
                  </a:cubicBezTo>
                  <a:cubicBezTo>
                    <a:pt x="18" y="15"/>
                    <a:pt x="18" y="15"/>
                    <a:pt x="18" y="15"/>
                  </a:cubicBezTo>
                  <a:cubicBezTo>
                    <a:pt x="18" y="15"/>
                    <a:pt x="18" y="15"/>
                    <a:pt x="18" y="15"/>
                  </a:cubicBezTo>
                  <a:moveTo>
                    <a:pt x="32" y="15"/>
                  </a:move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moveTo>
                    <a:pt x="18" y="15"/>
                  </a:moveTo>
                  <a:cubicBezTo>
                    <a:pt x="18" y="15"/>
                    <a:pt x="18" y="15"/>
                    <a:pt x="18" y="15"/>
                  </a:cubicBezTo>
                  <a:cubicBezTo>
                    <a:pt x="18" y="15"/>
                    <a:pt x="18" y="15"/>
                    <a:pt x="18" y="15"/>
                  </a:cubicBezTo>
                  <a:moveTo>
                    <a:pt x="26" y="13"/>
                  </a:moveTo>
                  <a:cubicBezTo>
                    <a:pt x="26" y="13"/>
                    <a:pt x="26" y="13"/>
                    <a:pt x="26" y="13"/>
                  </a:cubicBezTo>
                  <a:cubicBezTo>
                    <a:pt x="27" y="13"/>
                    <a:pt x="27" y="13"/>
                    <a:pt x="27" y="13"/>
                  </a:cubicBezTo>
                  <a:cubicBezTo>
                    <a:pt x="26" y="13"/>
                    <a:pt x="26" y="13"/>
                    <a:pt x="26" y="13"/>
                  </a:cubicBezTo>
                  <a:cubicBezTo>
                    <a:pt x="27" y="14"/>
                    <a:pt x="27" y="14"/>
                    <a:pt x="27" y="14"/>
                  </a:cubicBezTo>
                  <a:cubicBezTo>
                    <a:pt x="27" y="14"/>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3"/>
                    <a:pt x="28" y="13"/>
                    <a:pt x="28" y="13"/>
                  </a:cubicBezTo>
                  <a:cubicBezTo>
                    <a:pt x="31" y="14"/>
                    <a:pt x="31" y="14"/>
                    <a:pt x="31" y="14"/>
                  </a:cubicBezTo>
                  <a:cubicBezTo>
                    <a:pt x="31" y="14"/>
                    <a:pt x="31" y="14"/>
                    <a:pt x="31" y="14"/>
                  </a:cubicBezTo>
                  <a:cubicBezTo>
                    <a:pt x="31" y="14"/>
                    <a:pt x="31" y="14"/>
                    <a:pt x="31" y="14"/>
                  </a:cubicBezTo>
                  <a:cubicBezTo>
                    <a:pt x="30" y="15"/>
                    <a:pt x="30" y="15"/>
                    <a:pt x="30" y="15"/>
                  </a:cubicBezTo>
                  <a:cubicBezTo>
                    <a:pt x="30" y="15"/>
                    <a:pt x="30" y="15"/>
                    <a:pt x="30" y="15"/>
                  </a:cubicBezTo>
                  <a:cubicBezTo>
                    <a:pt x="30" y="15"/>
                    <a:pt x="30" y="15"/>
                    <a:pt x="30" y="15"/>
                  </a:cubicBezTo>
                  <a:cubicBezTo>
                    <a:pt x="30" y="15"/>
                    <a:pt x="30" y="15"/>
                    <a:pt x="30" y="15"/>
                  </a:cubicBezTo>
                  <a:cubicBezTo>
                    <a:pt x="30" y="15"/>
                    <a:pt x="30" y="15"/>
                    <a:pt x="30" y="15"/>
                  </a:cubicBezTo>
                  <a:cubicBezTo>
                    <a:pt x="30" y="15"/>
                    <a:pt x="30" y="15"/>
                    <a:pt x="30" y="15"/>
                  </a:cubicBezTo>
                  <a:cubicBezTo>
                    <a:pt x="30"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30" y="15"/>
                    <a:pt x="30" y="15"/>
                    <a:pt x="30" y="15"/>
                  </a:cubicBezTo>
                  <a:cubicBezTo>
                    <a:pt x="28" y="15"/>
                    <a:pt x="28" y="15"/>
                    <a:pt x="28" y="15"/>
                  </a:cubicBezTo>
                  <a:cubicBezTo>
                    <a:pt x="28" y="15"/>
                    <a:pt x="28" y="15"/>
                    <a:pt x="28" y="15"/>
                  </a:cubicBezTo>
                  <a:cubicBezTo>
                    <a:pt x="28" y="15"/>
                    <a:pt x="28" y="15"/>
                    <a:pt x="28" y="15"/>
                  </a:cubicBezTo>
                  <a:cubicBezTo>
                    <a:pt x="28" y="15"/>
                    <a:pt x="28" y="15"/>
                    <a:pt x="28" y="15"/>
                  </a:cubicBezTo>
                  <a:cubicBezTo>
                    <a:pt x="28" y="15"/>
                    <a:pt x="28" y="15"/>
                    <a:pt x="28" y="15"/>
                  </a:cubicBezTo>
                  <a:cubicBezTo>
                    <a:pt x="28" y="15"/>
                    <a:pt x="28" y="15"/>
                    <a:pt x="28" y="15"/>
                  </a:cubicBezTo>
                  <a:cubicBezTo>
                    <a:pt x="28" y="15"/>
                    <a:pt x="28" y="15"/>
                    <a:pt x="27" y="15"/>
                  </a:cubicBezTo>
                  <a:cubicBezTo>
                    <a:pt x="27" y="15"/>
                    <a:pt x="27" y="15"/>
                    <a:pt x="27" y="15"/>
                  </a:cubicBezTo>
                  <a:cubicBezTo>
                    <a:pt x="27" y="15"/>
                    <a:pt x="27" y="15"/>
                    <a:pt x="27" y="15"/>
                  </a:cubicBezTo>
                  <a:cubicBezTo>
                    <a:pt x="27" y="15"/>
                    <a:pt x="27" y="15"/>
                    <a:pt x="27" y="15"/>
                  </a:cubicBezTo>
                  <a:cubicBezTo>
                    <a:pt x="27" y="15"/>
                    <a:pt x="27" y="15"/>
                    <a:pt x="27" y="15"/>
                  </a:cubicBezTo>
                  <a:cubicBezTo>
                    <a:pt x="27" y="15"/>
                    <a:pt x="26" y="15"/>
                    <a:pt x="26" y="14"/>
                  </a:cubicBezTo>
                  <a:cubicBezTo>
                    <a:pt x="26" y="14"/>
                    <a:pt x="26" y="14"/>
                    <a:pt x="26" y="14"/>
                  </a:cubicBezTo>
                  <a:cubicBezTo>
                    <a:pt x="26" y="14"/>
                    <a:pt x="26" y="14"/>
                    <a:pt x="26" y="14"/>
                  </a:cubicBezTo>
                  <a:cubicBezTo>
                    <a:pt x="27" y="14"/>
                    <a:pt x="27" y="14"/>
                    <a:pt x="27" y="14"/>
                  </a:cubicBezTo>
                  <a:cubicBezTo>
                    <a:pt x="27" y="14"/>
                    <a:pt x="26" y="14"/>
                    <a:pt x="26" y="14"/>
                  </a:cubicBezTo>
                  <a:cubicBezTo>
                    <a:pt x="26" y="14"/>
                    <a:pt x="26" y="14"/>
                    <a:pt x="26" y="14"/>
                  </a:cubicBezTo>
                  <a:cubicBezTo>
                    <a:pt x="26" y="13"/>
                    <a:pt x="26" y="13"/>
                    <a:pt x="26" y="13"/>
                  </a:cubicBezTo>
                  <a:cubicBezTo>
                    <a:pt x="26" y="13"/>
                    <a:pt x="26" y="13"/>
                    <a:pt x="26" y="13"/>
                  </a:cubicBezTo>
                  <a:cubicBezTo>
                    <a:pt x="26" y="13"/>
                    <a:pt x="26" y="13"/>
                    <a:pt x="26" y="13"/>
                  </a:cubicBezTo>
                  <a:cubicBezTo>
                    <a:pt x="26" y="13"/>
                    <a:pt x="26" y="13"/>
                    <a:pt x="26" y="13"/>
                  </a:cubicBezTo>
                  <a:cubicBezTo>
                    <a:pt x="26" y="13"/>
                    <a:pt x="26" y="13"/>
                    <a:pt x="26" y="13"/>
                  </a:cubicBezTo>
                  <a:cubicBezTo>
                    <a:pt x="26" y="13"/>
                    <a:pt x="26" y="13"/>
                    <a:pt x="26" y="13"/>
                  </a:cubicBezTo>
                  <a:moveTo>
                    <a:pt x="16" y="12"/>
                  </a:move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moveTo>
                    <a:pt x="17" y="11"/>
                  </a:moveTo>
                  <a:cubicBezTo>
                    <a:pt x="17" y="11"/>
                    <a:pt x="17" y="11"/>
                    <a:pt x="17" y="11"/>
                  </a:cubicBezTo>
                  <a:cubicBezTo>
                    <a:pt x="17" y="11"/>
                    <a:pt x="17" y="11"/>
                    <a:pt x="17" y="11"/>
                  </a:cubicBezTo>
                  <a:moveTo>
                    <a:pt x="17" y="11"/>
                  </a:moveTo>
                  <a:cubicBezTo>
                    <a:pt x="17" y="11"/>
                    <a:pt x="17" y="11"/>
                    <a:pt x="17" y="11"/>
                  </a:cubicBezTo>
                  <a:cubicBezTo>
                    <a:pt x="17" y="11"/>
                    <a:pt x="17" y="11"/>
                    <a:pt x="17" y="11"/>
                  </a:cubicBezTo>
                  <a:cubicBezTo>
                    <a:pt x="17" y="11"/>
                    <a:pt x="17" y="11"/>
                    <a:pt x="17" y="11"/>
                  </a:cubicBezTo>
                  <a:cubicBezTo>
                    <a:pt x="17" y="11"/>
                    <a:pt x="17" y="11"/>
                    <a:pt x="17" y="11"/>
                  </a:cubicBezTo>
                  <a:moveTo>
                    <a:pt x="17" y="11"/>
                  </a:moveTo>
                  <a:cubicBezTo>
                    <a:pt x="17" y="11"/>
                    <a:pt x="17" y="11"/>
                    <a:pt x="17" y="11"/>
                  </a:cubicBezTo>
                  <a:cubicBezTo>
                    <a:pt x="17" y="11"/>
                    <a:pt x="17" y="11"/>
                    <a:pt x="17" y="11"/>
                  </a:cubicBezTo>
                  <a:cubicBezTo>
                    <a:pt x="17" y="11"/>
                    <a:pt x="17" y="11"/>
                    <a:pt x="17" y="11"/>
                  </a:cubicBezTo>
                  <a:cubicBezTo>
                    <a:pt x="17" y="11"/>
                    <a:pt x="17" y="11"/>
                    <a:pt x="17" y="11"/>
                  </a:cubicBezTo>
                  <a:moveTo>
                    <a:pt x="0" y="0"/>
                  </a:moveTo>
                  <a:cubicBezTo>
                    <a:pt x="0" y="4"/>
                    <a:pt x="0" y="4"/>
                    <a:pt x="0" y="4"/>
                  </a:cubicBezTo>
                  <a:cubicBezTo>
                    <a:pt x="2" y="5"/>
                    <a:pt x="4" y="5"/>
                    <a:pt x="6" y="6"/>
                  </a:cubicBezTo>
                  <a:cubicBezTo>
                    <a:pt x="6" y="6"/>
                    <a:pt x="6" y="6"/>
                    <a:pt x="6" y="6"/>
                  </a:cubicBezTo>
                  <a:cubicBezTo>
                    <a:pt x="6" y="6"/>
                    <a:pt x="6" y="6"/>
                    <a:pt x="6" y="6"/>
                  </a:cubicBezTo>
                  <a:cubicBezTo>
                    <a:pt x="5" y="6"/>
                    <a:pt x="5" y="6"/>
                    <a:pt x="4" y="6"/>
                  </a:cubicBezTo>
                  <a:cubicBezTo>
                    <a:pt x="5" y="6"/>
                    <a:pt x="5" y="6"/>
                    <a:pt x="5" y="6"/>
                  </a:cubicBezTo>
                  <a:cubicBezTo>
                    <a:pt x="5" y="6"/>
                    <a:pt x="5" y="6"/>
                    <a:pt x="5" y="6"/>
                  </a:cubicBezTo>
                  <a:cubicBezTo>
                    <a:pt x="5" y="6"/>
                    <a:pt x="5" y="6"/>
                    <a:pt x="5" y="6"/>
                  </a:cubicBezTo>
                  <a:cubicBezTo>
                    <a:pt x="3" y="6"/>
                    <a:pt x="2" y="6"/>
                    <a:pt x="1" y="6"/>
                  </a:cubicBezTo>
                  <a:cubicBezTo>
                    <a:pt x="1" y="6"/>
                    <a:pt x="1" y="6"/>
                    <a:pt x="0" y="6"/>
                  </a:cubicBezTo>
                  <a:cubicBezTo>
                    <a:pt x="0" y="6"/>
                    <a:pt x="0" y="6"/>
                    <a:pt x="0" y="6"/>
                  </a:cubicBezTo>
                  <a:cubicBezTo>
                    <a:pt x="0"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3" y="6"/>
                  </a:cubicBezTo>
                  <a:cubicBezTo>
                    <a:pt x="3" y="6"/>
                    <a:pt x="3" y="6"/>
                    <a:pt x="3" y="6"/>
                  </a:cubicBezTo>
                  <a:cubicBezTo>
                    <a:pt x="3" y="6"/>
                    <a:pt x="3" y="6"/>
                    <a:pt x="3" y="6"/>
                  </a:cubicBezTo>
                  <a:cubicBezTo>
                    <a:pt x="3" y="6"/>
                    <a:pt x="3" y="6"/>
                    <a:pt x="3" y="6"/>
                  </a:cubicBezTo>
                  <a:cubicBezTo>
                    <a:pt x="3" y="6"/>
                    <a:pt x="3" y="7"/>
                    <a:pt x="3" y="7"/>
                  </a:cubicBezTo>
                  <a:cubicBezTo>
                    <a:pt x="3" y="7"/>
                    <a:pt x="3" y="7"/>
                    <a:pt x="3" y="7"/>
                  </a:cubicBezTo>
                  <a:cubicBezTo>
                    <a:pt x="3" y="7"/>
                    <a:pt x="3" y="7"/>
                    <a:pt x="3" y="7"/>
                  </a:cubicBezTo>
                  <a:cubicBezTo>
                    <a:pt x="4" y="7"/>
                    <a:pt x="4" y="6"/>
                    <a:pt x="4" y="6"/>
                  </a:cubicBezTo>
                  <a:cubicBezTo>
                    <a:pt x="3" y="6"/>
                    <a:pt x="3" y="6"/>
                    <a:pt x="3" y="6"/>
                  </a:cubicBezTo>
                  <a:cubicBezTo>
                    <a:pt x="5" y="6"/>
                    <a:pt x="5" y="6"/>
                    <a:pt x="5" y="6"/>
                  </a:cubicBezTo>
                  <a:cubicBezTo>
                    <a:pt x="5" y="6"/>
                    <a:pt x="5" y="6"/>
                    <a:pt x="5" y="6"/>
                  </a:cubicBezTo>
                  <a:cubicBezTo>
                    <a:pt x="5" y="6"/>
                    <a:pt x="5" y="6"/>
                    <a:pt x="5" y="6"/>
                  </a:cubicBezTo>
                  <a:cubicBezTo>
                    <a:pt x="8" y="7"/>
                    <a:pt x="8" y="7"/>
                    <a:pt x="8" y="7"/>
                  </a:cubicBezTo>
                  <a:cubicBezTo>
                    <a:pt x="9" y="7"/>
                    <a:pt x="9" y="7"/>
                    <a:pt x="9" y="7"/>
                  </a:cubicBezTo>
                  <a:cubicBezTo>
                    <a:pt x="9" y="7"/>
                    <a:pt x="9" y="7"/>
                    <a:pt x="9" y="7"/>
                  </a:cubicBezTo>
                  <a:cubicBezTo>
                    <a:pt x="10" y="8"/>
                    <a:pt x="10" y="8"/>
                    <a:pt x="10" y="8"/>
                  </a:cubicBezTo>
                  <a:cubicBezTo>
                    <a:pt x="10" y="7"/>
                    <a:pt x="10" y="7"/>
                    <a:pt x="10" y="7"/>
                  </a:cubicBezTo>
                  <a:cubicBezTo>
                    <a:pt x="10" y="7"/>
                    <a:pt x="10" y="7"/>
                    <a:pt x="10" y="7"/>
                  </a:cubicBezTo>
                  <a:cubicBezTo>
                    <a:pt x="14" y="8"/>
                    <a:pt x="14" y="8"/>
                    <a:pt x="14" y="8"/>
                  </a:cubicBezTo>
                  <a:cubicBezTo>
                    <a:pt x="14" y="8"/>
                    <a:pt x="14" y="8"/>
                    <a:pt x="14" y="8"/>
                  </a:cubicBezTo>
                  <a:cubicBezTo>
                    <a:pt x="14" y="8"/>
                    <a:pt x="17" y="9"/>
                    <a:pt x="17" y="9"/>
                  </a:cubicBezTo>
                  <a:cubicBezTo>
                    <a:pt x="17" y="9"/>
                    <a:pt x="17" y="9"/>
                    <a:pt x="17" y="9"/>
                  </a:cubicBezTo>
                  <a:cubicBezTo>
                    <a:pt x="16" y="9"/>
                    <a:pt x="16" y="9"/>
                    <a:pt x="16" y="9"/>
                  </a:cubicBezTo>
                  <a:cubicBezTo>
                    <a:pt x="16" y="9"/>
                    <a:pt x="17" y="9"/>
                    <a:pt x="17" y="10"/>
                  </a:cubicBezTo>
                  <a:cubicBezTo>
                    <a:pt x="17" y="10"/>
                    <a:pt x="17" y="10"/>
                    <a:pt x="17" y="10"/>
                  </a:cubicBezTo>
                  <a:cubicBezTo>
                    <a:pt x="17" y="10"/>
                    <a:pt x="17" y="10"/>
                    <a:pt x="17" y="10"/>
                  </a:cubicBezTo>
                  <a:cubicBezTo>
                    <a:pt x="19" y="10"/>
                    <a:pt x="19" y="10"/>
                    <a:pt x="19" y="10"/>
                  </a:cubicBezTo>
                  <a:cubicBezTo>
                    <a:pt x="19" y="10"/>
                    <a:pt x="19" y="10"/>
                    <a:pt x="19" y="10"/>
                  </a:cubicBezTo>
                  <a:cubicBezTo>
                    <a:pt x="19" y="10"/>
                    <a:pt x="19" y="10"/>
                    <a:pt x="19" y="10"/>
                  </a:cubicBezTo>
                  <a:cubicBezTo>
                    <a:pt x="19" y="11"/>
                    <a:pt x="19" y="11"/>
                    <a:pt x="19" y="11"/>
                  </a:cubicBezTo>
                  <a:cubicBezTo>
                    <a:pt x="19" y="11"/>
                    <a:pt x="19" y="11"/>
                    <a:pt x="19" y="11"/>
                  </a:cubicBezTo>
                  <a:cubicBezTo>
                    <a:pt x="19" y="11"/>
                    <a:pt x="19" y="11"/>
                    <a:pt x="19" y="11"/>
                  </a:cubicBezTo>
                  <a:cubicBezTo>
                    <a:pt x="19" y="11"/>
                    <a:pt x="19" y="11"/>
                    <a:pt x="19" y="11"/>
                  </a:cubicBezTo>
                  <a:cubicBezTo>
                    <a:pt x="19" y="11"/>
                    <a:pt x="19" y="11"/>
                    <a:pt x="19" y="11"/>
                  </a:cubicBezTo>
                  <a:cubicBezTo>
                    <a:pt x="19" y="11"/>
                    <a:pt x="19" y="11"/>
                    <a:pt x="19" y="11"/>
                  </a:cubicBezTo>
                  <a:cubicBezTo>
                    <a:pt x="19" y="11"/>
                    <a:pt x="18" y="11"/>
                    <a:pt x="18" y="10"/>
                  </a:cubicBezTo>
                  <a:cubicBezTo>
                    <a:pt x="18" y="10"/>
                    <a:pt x="17" y="10"/>
                    <a:pt x="17" y="10"/>
                  </a:cubicBezTo>
                  <a:cubicBezTo>
                    <a:pt x="17" y="10"/>
                    <a:pt x="17" y="10"/>
                    <a:pt x="17" y="10"/>
                  </a:cubicBezTo>
                  <a:cubicBezTo>
                    <a:pt x="17" y="10"/>
                    <a:pt x="17" y="10"/>
                    <a:pt x="17" y="10"/>
                  </a:cubicBezTo>
                  <a:cubicBezTo>
                    <a:pt x="17" y="10"/>
                    <a:pt x="17" y="10"/>
                    <a:pt x="17" y="10"/>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7" y="11"/>
                    <a:pt x="17" y="11"/>
                  </a:cubicBezTo>
                  <a:cubicBezTo>
                    <a:pt x="17" y="11"/>
                    <a:pt x="17" y="11"/>
                    <a:pt x="17" y="11"/>
                  </a:cubicBezTo>
                  <a:cubicBezTo>
                    <a:pt x="17" y="11"/>
                    <a:pt x="17" y="11"/>
                    <a:pt x="17" y="11"/>
                  </a:cubicBezTo>
                  <a:cubicBezTo>
                    <a:pt x="17"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7" y="11"/>
                    <a:pt x="17" y="11"/>
                  </a:cubicBezTo>
                  <a:cubicBezTo>
                    <a:pt x="17" y="11"/>
                    <a:pt x="17" y="11"/>
                    <a:pt x="17" y="11"/>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2"/>
                    <a:pt x="16" y="12"/>
                    <a:pt x="16" y="12"/>
                  </a:cubicBezTo>
                  <a:cubicBezTo>
                    <a:pt x="16" y="12"/>
                    <a:pt x="16" y="12"/>
                    <a:pt x="15" y="12"/>
                  </a:cubicBezTo>
                  <a:cubicBezTo>
                    <a:pt x="16" y="12"/>
                    <a:pt x="16" y="12"/>
                    <a:pt x="16" y="12"/>
                  </a:cubicBezTo>
                  <a:cubicBezTo>
                    <a:pt x="15" y="12"/>
                    <a:pt x="15" y="12"/>
                    <a:pt x="15" y="12"/>
                  </a:cubicBezTo>
                  <a:cubicBezTo>
                    <a:pt x="15" y="12"/>
                    <a:pt x="15" y="12"/>
                    <a:pt x="15" y="12"/>
                  </a:cubicBezTo>
                  <a:cubicBezTo>
                    <a:pt x="15" y="12"/>
                    <a:pt x="15" y="12"/>
                    <a:pt x="15" y="12"/>
                  </a:cubicBezTo>
                  <a:cubicBezTo>
                    <a:pt x="15" y="12"/>
                    <a:pt x="15" y="12"/>
                    <a:pt x="15" y="12"/>
                  </a:cubicBezTo>
                  <a:cubicBezTo>
                    <a:pt x="15" y="12"/>
                    <a:pt x="15" y="12"/>
                    <a:pt x="15" y="12"/>
                  </a:cubicBezTo>
                  <a:cubicBezTo>
                    <a:pt x="15" y="12"/>
                    <a:pt x="15" y="12"/>
                    <a:pt x="15" y="12"/>
                  </a:cubicBezTo>
                  <a:cubicBezTo>
                    <a:pt x="15" y="12"/>
                    <a:pt x="15" y="12"/>
                    <a:pt x="15" y="12"/>
                  </a:cubicBezTo>
                  <a:cubicBezTo>
                    <a:pt x="15" y="12"/>
                    <a:pt x="15" y="12"/>
                    <a:pt x="15" y="12"/>
                  </a:cubicBezTo>
                  <a:cubicBezTo>
                    <a:pt x="15" y="12"/>
                    <a:pt x="15" y="12"/>
                    <a:pt x="15" y="12"/>
                  </a:cubicBezTo>
                  <a:cubicBezTo>
                    <a:pt x="15" y="12"/>
                    <a:pt x="15" y="12"/>
                    <a:pt x="14" y="12"/>
                  </a:cubicBezTo>
                  <a:cubicBezTo>
                    <a:pt x="14" y="12"/>
                    <a:pt x="14" y="12"/>
                    <a:pt x="14" y="12"/>
                  </a:cubicBezTo>
                  <a:cubicBezTo>
                    <a:pt x="14" y="12"/>
                    <a:pt x="14" y="12"/>
                    <a:pt x="14" y="12"/>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3" y="13"/>
                    <a:pt x="13" y="14"/>
                    <a:pt x="13" y="14"/>
                  </a:cubicBezTo>
                  <a:cubicBezTo>
                    <a:pt x="13" y="14"/>
                    <a:pt x="13" y="14"/>
                    <a:pt x="13" y="14"/>
                  </a:cubicBezTo>
                  <a:cubicBezTo>
                    <a:pt x="13" y="14"/>
                    <a:pt x="13" y="14"/>
                    <a:pt x="13" y="14"/>
                  </a:cubicBezTo>
                  <a:cubicBezTo>
                    <a:pt x="13" y="14"/>
                    <a:pt x="13" y="14"/>
                    <a:pt x="13" y="14"/>
                  </a:cubicBezTo>
                  <a:cubicBezTo>
                    <a:pt x="13" y="14"/>
                    <a:pt x="13" y="14"/>
                    <a:pt x="13" y="14"/>
                  </a:cubicBezTo>
                  <a:cubicBezTo>
                    <a:pt x="13" y="14"/>
                    <a:pt x="13" y="14"/>
                    <a:pt x="13" y="14"/>
                  </a:cubicBezTo>
                  <a:cubicBezTo>
                    <a:pt x="13" y="14"/>
                    <a:pt x="13" y="14"/>
                    <a:pt x="13" y="14"/>
                  </a:cubicBezTo>
                  <a:cubicBezTo>
                    <a:pt x="13" y="14"/>
                    <a:pt x="12" y="14"/>
                    <a:pt x="12" y="14"/>
                  </a:cubicBezTo>
                  <a:cubicBezTo>
                    <a:pt x="11" y="14"/>
                    <a:pt x="10" y="14"/>
                    <a:pt x="10" y="13"/>
                  </a:cubicBezTo>
                  <a:cubicBezTo>
                    <a:pt x="10" y="13"/>
                    <a:pt x="10" y="13"/>
                    <a:pt x="10" y="13"/>
                  </a:cubicBezTo>
                  <a:cubicBezTo>
                    <a:pt x="10" y="13"/>
                    <a:pt x="10" y="13"/>
                    <a:pt x="10" y="13"/>
                  </a:cubicBezTo>
                  <a:cubicBezTo>
                    <a:pt x="3" y="16"/>
                    <a:pt x="3" y="16"/>
                    <a:pt x="3" y="16"/>
                  </a:cubicBezTo>
                  <a:cubicBezTo>
                    <a:pt x="3" y="16"/>
                    <a:pt x="3" y="16"/>
                    <a:pt x="3" y="16"/>
                  </a:cubicBezTo>
                  <a:cubicBezTo>
                    <a:pt x="3" y="16"/>
                    <a:pt x="3" y="16"/>
                    <a:pt x="3" y="16"/>
                  </a:cubicBezTo>
                  <a:cubicBezTo>
                    <a:pt x="3" y="16"/>
                    <a:pt x="3" y="16"/>
                    <a:pt x="3" y="16"/>
                  </a:cubicBezTo>
                  <a:cubicBezTo>
                    <a:pt x="3" y="16"/>
                    <a:pt x="3" y="16"/>
                    <a:pt x="3" y="16"/>
                  </a:cubicBezTo>
                  <a:cubicBezTo>
                    <a:pt x="3" y="16"/>
                    <a:pt x="3" y="16"/>
                    <a:pt x="3" y="16"/>
                  </a:cubicBezTo>
                  <a:cubicBezTo>
                    <a:pt x="2" y="15"/>
                    <a:pt x="1" y="14"/>
                    <a:pt x="1" y="14"/>
                  </a:cubicBezTo>
                  <a:cubicBezTo>
                    <a:pt x="1" y="13"/>
                    <a:pt x="1" y="12"/>
                    <a:pt x="2" y="12"/>
                  </a:cubicBezTo>
                  <a:cubicBezTo>
                    <a:pt x="2" y="12"/>
                    <a:pt x="2" y="12"/>
                    <a:pt x="2" y="12"/>
                  </a:cubicBezTo>
                  <a:cubicBezTo>
                    <a:pt x="2" y="12"/>
                    <a:pt x="2" y="11"/>
                    <a:pt x="3" y="11"/>
                  </a:cubicBezTo>
                  <a:cubicBezTo>
                    <a:pt x="2" y="11"/>
                    <a:pt x="2" y="11"/>
                    <a:pt x="3" y="11"/>
                  </a:cubicBezTo>
                  <a:cubicBezTo>
                    <a:pt x="3" y="11"/>
                    <a:pt x="3" y="11"/>
                    <a:pt x="3" y="11"/>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4" y="11"/>
                  </a:cubicBezTo>
                  <a:cubicBezTo>
                    <a:pt x="4" y="10"/>
                    <a:pt x="4" y="10"/>
                    <a:pt x="4" y="10"/>
                  </a:cubicBezTo>
                  <a:cubicBezTo>
                    <a:pt x="4" y="10"/>
                    <a:pt x="4" y="10"/>
                    <a:pt x="4" y="10"/>
                  </a:cubicBezTo>
                  <a:cubicBezTo>
                    <a:pt x="4" y="10"/>
                    <a:pt x="4" y="10"/>
                    <a:pt x="4" y="10"/>
                  </a:cubicBezTo>
                  <a:cubicBezTo>
                    <a:pt x="3" y="10"/>
                    <a:pt x="3" y="10"/>
                    <a:pt x="3" y="10"/>
                  </a:cubicBezTo>
                  <a:cubicBezTo>
                    <a:pt x="3" y="9"/>
                    <a:pt x="3" y="9"/>
                    <a:pt x="3" y="9"/>
                  </a:cubicBezTo>
                  <a:cubicBezTo>
                    <a:pt x="3" y="9"/>
                    <a:pt x="3" y="9"/>
                    <a:pt x="3" y="9"/>
                  </a:cubicBezTo>
                  <a:cubicBezTo>
                    <a:pt x="4" y="9"/>
                    <a:pt x="4" y="9"/>
                    <a:pt x="4" y="9"/>
                  </a:cubicBezTo>
                  <a:cubicBezTo>
                    <a:pt x="3" y="9"/>
                    <a:pt x="3" y="9"/>
                    <a:pt x="3" y="9"/>
                  </a:cubicBezTo>
                  <a:cubicBezTo>
                    <a:pt x="4" y="9"/>
                    <a:pt x="4" y="9"/>
                    <a:pt x="4" y="9"/>
                  </a:cubicBezTo>
                  <a:cubicBezTo>
                    <a:pt x="3" y="9"/>
                    <a:pt x="3" y="9"/>
                    <a:pt x="3" y="9"/>
                  </a:cubicBezTo>
                  <a:cubicBezTo>
                    <a:pt x="3" y="9"/>
                    <a:pt x="4" y="9"/>
                    <a:pt x="4" y="9"/>
                  </a:cubicBezTo>
                  <a:cubicBezTo>
                    <a:pt x="4" y="8"/>
                    <a:pt x="4" y="8"/>
                    <a:pt x="4" y="8"/>
                  </a:cubicBezTo>
                  <a:cubicBezTo>
                    <a:pt x="4" y="8"/>
                    <a:pt x="4" y="8"/>
                    <a:pt x="4" y="8"/>
                  </a:cubicBezTo>
                  <a:cubicBezTo>
                    <a:pt x="4" y="8"/>
                    <a:pt x="4" y="8"/>
                    <a:pt x="4" y="8"/>
                  </a:cubicBezTo>
                  <a:cubicBezTo>
                    <a:pt x="4" y="8"/>
                    <a:pt x="2" y="8"/>
                    <a:pt x="2" y="7"/>
                  </a:cubicBezTo>
                  <a:cubicBezTo>
                    <a:pt x="2" y="7"/>
                    <a:pt x="2" y="7"/>
                    <a:pt x="2" y="7"/>
                  </a:cubicBezTo>
                  <a:cubicBezTo>
                    <a:pt x="2" y="7"/>
                    <a:pt x="2" y="7"/>
                    <a:pt x="2" y="7"/>
                  </a:cubicBezTo>
                  <a:cubicBezTo>
                    <a:pt x="2" y="7"/>
                    <a:pt x="2" y="7"/>
                    <a:pt x="2" y="7"/>
                  </a:cubicBezTo>
                  <a:cubicBezTo>
                    <a:pt x="2" y="7"/>
                    <a:pt x="2" y="7"/>
                    <a:pt x="2" y="7"/>
                  </a:cubicBezTo>
                  <a:cubicBezTo>
                    <a:pt x="2" y="7"/>
                    <a:pt x="2" y="7"/>
                    <a:pt x="2"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0" y="7"/>
                    <a:pt x="0" y="7"/>
                    <a:pt x="0" y="7"/>
                  </a:cubicBezTo>
                  <a:cubicBezTo>
                    <a:pt x="0" y="88"/>
                    <a:pt x="0" y="88"/>
                    <a:pt x="0" y="88"/>
                  </a:cubicBezTo>
                  <a:cubicBezTo>
                    <a:pt x="23" y="88"/>
                    <a:pt x="41" y="72"/>
                    <a:pt x="44" y="50"/>
                  </a:cubicBezTo>
                  <a:cubicBezTo>
                    <a:pt x="44" y="50"/>
                    <a:pt x="44" y="50"/>
                    <a:pt x="44" y="50"/>
                  </a:cubicBezTo>
                  <a:cubicBezTo>
                    <a:pt x="44" y="49"/>
                    <a:pt x="44" y="49"/>
                    <a:pt x="44" y="49"/>
                  </a:cubicBezTo>
                  <a:cubicBezTo>
                    <a:pt x="44" y="49"/>
                    <a:pt x="44" y="49"/>
                    <a:pt x="44" y="49"/>
                  </a:cubicBezTo>
                  <a:cubicBezTo>
                    <a:pt x="44" y="49"/>
                    <a:pt x="44" y="49"/>
                    <a:pt x="44" y="49"/>
                  </a:cubicBezTo>
                  <a:cubicBezTo>
                    <a:pt x="44" y="49"/>
                    <a:pt x="44" y="49"/>
                    <a:pt x="44" y="49"/>
                  </a:cubicBezTo>
                  <a:cubicBezTo>
                    <a:pt x="44" y="49"/>
                    <a:pt x="44" y="49"/>
                    <a:pt x="44" y="49"/>
                  </a:cubicBezTo>
                  <a:cubicBezTo>
                    <a:pt x="44" y="49"/>
                    <a:pt x="44" y="49"/>
                    <a:pt x="44" y="49"/>
                  </a:cubicBezTo>
                  <a:cubicBezTo>
                    <a:pt x="45" y="48"/>
                    <a:pt x="45" y="46"/>
                    <a:pt x="45" y="44"/>
                  </a:cubicBezTo>
                  <a:cubicBezTo>
                    <a:pt x="45" y="39"/>
                    <a:pt x="44" y="33"/>
                    <a:pt x="42" y="29"/>
                  </a:cubicBezTo>
                  <a:cubicBezTo>
                    <a:pt x="42" y="29"/>
                    <a:pt x="42" y="29"/>
                    <a:pt x="42" y="29"/>
                  </a:cubicBezTo>
                  <a:cubicBezTo>
                    <a:pt x="45" y="35"/>
                    <a:pt x="45" y="42"/>
                    <a:pt x="44" y="49"/>
                  </a:cubicBezTo>
                  <a:cubicBezTo>
                    <a:pt x="44" y="49"/>
                    <a:pt x="44" y="49"/>
                    <a:pt x="44" y="49"/>
                  </a:cubicBezTo>
                  <a:cubicBezTo>
                    <a:pt x="44" y="49"/>
                    <a:pt x="43" y="48"/>
                    <a:pt x="43" y="48"/>
                  </a:cubicBezTo>
                  <a:cubicBezTo>
                    <a:pt x="43" y="47"/>
                    <a:pt x="42" y="47"/>
                    <a:pt x="41" y="47"/>
                  </a:cubicBezTo>
                  <a:cubicBezTo>
                    <a:pt x="41" y="47"/>
                    <a:pt x="41" y="47"/>
                    <a:pt x="41" y="47"/>
                  </a:cubicBezTo>
                  <a:cubicBezTo>
                    <a:pt x="40" y="47"/>
                    <a:pt x="40" y="46"/>
                    <a:pt x="39" y="46"/>
                  </a:cubicBezTo>
                  <a:cubicBezTo>
                    <a:pt x="39" y="45"/>
                    <a:pt x="39" y="45"/>
                    <a:pt x="38" y="45"/>
                  </a:cubicBezTo>
                  <a:cubicBezTo>
                    <a:pt x="38" y="45"/>
                    <a:pt x="38" y="45"/>
                    <a:pt x="38" y="45"/>
                  </a:cubicBezTo>
                  <a:cubicBezTo>
                    <a:pt x="38" y="45"/>
                    <a:pt x="38" y="45"/>
                    <a:pt x="38" y="45"/>
                  </a:cubicBezTo>
                  <a:cubicBezTo>
                    <a:pt x="37" y="45"/>
                    <a:pt x="36" y="43"/>
                    <a:pt x="36" y="42"/>
                  </a:cubicBezTo>
                  <a:cubicBezTo>
                    <a:pt x="36" y="42"/>
                    <a:pt x="36" y="42"/>
                    <a:pt x="36" y="42"/>
                  </a:cubicBezTo>
                  <a:cubicBezTo>
                    <a:pt x="35" y="42"/>
                    <a:pt x="35" y="43"/>
                    <a:pt x="35" y="44"/>
                  </a:cubicBezTo>
                  <a:cubicBezTo>
                    <a:pt x="36" y="44"/>
                    <a:pt x="36" y="45"/>
                    <a:pt x="36" y="45"/>
                  </a:cubicBezTo>
                  <a:cubicBezTo>
                    <a:pt x="36" y="45"/>
                    <a:pt x="36" y="45"/>
                    <a:pt x="36" y="45"/>
                  </a:cubicBezTo>
                  <a:cubicBezTo>
                    <a:pt x="37" y="45"/>
                    <a:pt x="36" y="46"/>
                    <a:pt x="36" y="46"/>
                  </a:cubicBezTo>
                  <a:cubicBezTo>
                    <a:pt x="37" y="46"/>
                    <a:pt x="37" y="46"/>
                    <a:pt x="37" y="46"/>
                  </a:cubicBezTo>
                  <a:cubicBezTo>
                    <a:pt x="37" y="46"/>
                    <a:pt x="37" y="46"/>
                    <a:pt x="38" y="46"/>
                  </a:cubicBezTo>
                  <a:cubicBezTo>
                    <a:pt x="38" y="46"/>
                    <a:pt x="38" y="46"/>
                    <a:pt x="38" y="46"/>
                  </a:cubicBezTo>
                  <a:cubicBezTo>
                    <a:pt x="39" y="46"/>
                    <a:pt x="39" y="46"/>
                    <a:pt x="39" y="46"/>
                  </a:cubicBezTo>
                  <a:cubicBezTo>
                    <a:pt x="39" y="46"/>
                    <a:pt x="39" y="46"/>
                    <a:pt x="39" y="46"/>
                  </a:cubicBezTo>
                  <a:cubicBezTo>
                    <a:pt x="38" y="46"/>
                    <a:pt x="39" y="46"/>
                    <a:pt x="39" y="47"/>
                  </a:cubicBezTo>
                  <a:cubicBezTo>
                    <a:pt x="39" y="47"/>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9"/>
                    <a:pt x="39" y="49"/>
                    <a:pt x="39" y="49"/>
                  </a:cubicBezTo>
                  <a:cubicBezTo>
                    <a:pt x="38" y="49"/>
                    <a:pt x="36" y="51"/>
                    <a:pt x="35" y="51"/>
                  </a:cubicBezTo>
                  <a:cubicBezTo>
                    <a:pt x="35" y="51"/>
                    <a:pt x="35" y="51"/>
                    <a:pt x="35" y="51"/>
                  </a:cubicBezTo>
                  <a:cubicBezTo>
                    <a:pt x="34" y="51"/>
                    <a:pt x="34" y="51"/>
                    <a:pt x="34" y="51"/>
                  </a:cubicBezTo>
                  <a:cubicBezTo>
                    <a:pt x="34" y="51"/>
                    <a:pt x="33" y="51"/>
                    <a:pt x="33" y="51"/>
                  </a:cubicBezTo>
                  <a:cubicBezTo>
                    <a:pt x="32" y="51"/>
                    <a:pt x="32" y="51"/>
                    <a:pt x="31" y="51"/>
                  </a:cubicBezTo>
                  <a:cubicBezTo>
                    <a:pt x="31" y="51"/>
                    <a:pt x="31" y="51"/>
                    <a:pt x="31" y="51"/>
                  </a:cubicBezTo>
                  <a:cubicBezTo>
                    <a:pt x="29" y="41"/>
                    <a:pt x="29" y="41"/>
                    <a:pt x="29" y="41"/>
                  </a:cubicBezTo>
                  <a:cubicBezTo>
                    <a:pt x="29" y="42"/>
                    <a:pt x="29" y="42"/>
                    <a:pt x="29" y="42"/>
                  </a:cubicBezTo>
                  <a:cubicBezTo>
                    <a:pt x="28" y="40"/>
                    <a:pt x="28" y="40"/>
                    <a:pt x="28" y="40"/>
                  </a:cubicBezTo>
                  <a:cubicBezTo>
                    <a:pt x="28" y="42"/>
                    <a:pt x="29" y="44"/>
                    <a:pt x="29" y="46"/>
                  </a:cubicBezTo>
                  <a:cubicBezTo>
                    <a:pt x="29" y="47"/>
                    <a:pt x="31" y="51"/>
                    <a:pt x="30" y="52"/>
                  </a:cubicBezTo>
                  <a:cubicBezTo>
                    <a:pt x="31" y="52"/>
                    <a:pt x="34" y="53"/>
                    <a:pt x="34" y="53"/>
                  </a:cubicBezTo>
                  <a:cubicBezTo>
                    <a:pt x="34" y="54"/>
                    <a:pt x="30" y="59"/>
                    <a:pt x="28" y="59"/>
                  </a:cubicBezTo>
                  <a:cubicBezTo>
                    <a:pt x="28" y="59"/>
                    <a:pt x="28" y="59"/>
                    <a:pt x="27" y="59"/>
                  </a:cubicBezTo>
                  <a:cubicBezTo>
                    <a:pt x="27" y="59"/>
                    <a:pt x="27" y="59"/>
                    <a:pt x="27" y="59"/>
                  </a:cubicBezTo>
                  <a:cubicBezTo>
                    <a:pt x="26" y="59"/>
                    <a:pt x="26" y="63"/>
                    <a:pt x="26" y="63"/>
                  </a:cubicBezTo>
                  <a:cubicBezTo>
                    <a:pt x="25" y="66"/>
                    <a:pt x="23" y="66"/>
                    <a:pt x="22" y="68"/>
                  </a:cubicBezTo>
                  <a:cubicBezTo>
                    <a:pt x="21" y="70"/>
                    <a:pt x="17" y="73"/>
                    <a:pt x="14" y="73"/>
                  </a:cubicBezTo>
                  <a:cubicBezTo>
                    <a:pt x="13" y="73"/>
                    <a:pt x="12" y="73"/>
                    <a:pt x="12" y="72"/>
                  </a:cubicBezTo>
                  <a:cubicBezTo>
                    <a:pt x="11" y="70"/>
                    <a:pt x="12" y="67"/>
                    <a:pt x="12" y="65"/>
                  </a:cubicBezTo>
                  <a:cubicBezTo>
                    <a:pt x="11" y="62"/>
                    <a:pt x="14" y="61"/>
                    <a:pt x="13" y="58"/>
                  </a:cubicBezTo>
                  <a:cubicBezTo>
                    <a:pt x="13" y="57"/>
                    <a:pt x="12" y="53"/>
                    <a:pt x="13" y="52"/>
                  </a:cubicBezTo>
                  <a:cubicBezTo>
                    <a:pt x="15" y="51"/>
                    <a:pt x="12" y="49"/>
                    <a:pt x="11" y="49"/>
                  </a:cubicBezTo>
                  <a:cubicBezTo>
                    <a:pt x="9" y="48"/>
                    <a:pt x="6" y="49"/>
                    <a:pt x="5" y="46"/>
                  </a:cubicBezTo>
                  <a:cubicBezTo>
                    <a:pt x="4" y="45"/>
                    <a:pt x="4" y="43"/>
                    <a:pt x="3" y="42"/>
                  </a:cubicBezTo>
                  <a:cubicBezTo>
                    <a:pt x="3" y="42"/>
                    <a:pt x="5" y="38"/>
                    <a:pt x="5" y="37"/>
                  </a:cubicBezTo>
                  <a:cubicBezTo>
                    <a:pt x="6" y="36"/>
                    <a:pt x="7" y="36"/>
                    <a:pt x="8" y="35"/>
                  </a:cubicBezTo>
                  <a:cubicBezTo>
                    <a:pt x="8" y="35"/>
                    <a:pt x="10" y="33"/>
                    <a:pt x="10" y="33"/>
                  </a:cubicBezTo>
                  <a:cubicBezTo>
                    <a:pt x="12" y="33"/>
                    <a:pt x="13" y="32"/>
                    <a:pt x="14" y="32"/>
                  </a:cubicBezTo>
                  <a:cubicBezTo>
                    <a:pt x="14" y="32"/>
                    <a:pt x="15" y="32"/>
                    <a:pt x="15" y="33"/>
                  </a:cubicBezTo>
                  <a:cubicBezTo>
                    <a:pt x="16" y="33"/>
                    <a:pt x="20" y="33"/>
                    <a:pt x="20" y="34"/>
                  </a:cubicBezTo>
                  <a:cubicBezTo>
                    <a:pt x="20" y="34"/>
                    <a:pt x="19" y="35"/>
                    <a:pt x="19" y="35"/>
                  </a:cubicBezTo>
                  <a:cubicBezTo>
                    <a:pt x="20" y="36"/>
                    <a:pt x="21" y="38"/>
                    <a:pt x="22" y="38"/>
                  </a:cubicBezTo>
                  <a:cubicBezTo>
                    <a:pt x="22" y="38"/>
                    <a:pt x="22" y="38"/>
                    <a:pt x="22" y="38"/>
                  </a:cubicBezTo>
                  <a:cubicBezTo>
                    <a:pt x="22" y="38"/>
                    <a:pt x="22" y="38"/>
                    <a:pt x="23" y="38"/>
                  </a:cubicBezTo>
                  <a:cubicBezTo>
                    <a:pt x="23" y="38"/>
                    <a:pt x="23" y="38"/>
                    <a:pt x="23" y="38"/>
                  </a:cubicBezTo>
                  <a:cubicBezTo>
                    <a:pt x="24" y="38"/>
                    <a:pt x="25" y="38"/>
                    <a:pt x="26" y="38"/>
                  </a:cubicBezTo>
                  <a:cubicBezTo>
                    <a:pt x="26" y="39"/>
                    <a:pt x="27" y="39"/>
                    <a:pt x="28" y="39"/>
                  </a:cubicBezTo>
                  <a:cubicBezTo>
                    <a:pt x="30" y="39"/>
                    <a:pt x="32" y="39"/>
                    <a:pt x="31" y="37"/>
                  </a:cubicBezTo>
                  <a:cubicBezTo>
                    <a:pt x="31" y="37"/>
                    <a:pt x="31" y="37"/>
                    <a:pt x="31" y="37"/>
                  </a:cubicBezTo>
                  <a:cubicBezTo>
                    <a:pt x="31" y="37"/>
                    <a:pt x="30" y="37"/>
                    <a:pt x="30" y="37"/>
                  </a:cubicBezTo>
                  <a:cubicBezTo>
                    <a:pt x="29" y="37"/>
                    <a:pt x="27" y="36"/>
                    <a:pt x="27" y="36"/>
                  </a:cubicBezTo>
                  <a:cubicBezTo>
                    <a:pt x="27" y="36"/>
                    <a:pt x="27" y="36"/>
                    <a:pt x="27" y="36"/>
                  </a:cubicBezTo>
                  <a:cubicBezTo>
                    <a:pt x="27" y="36"/>
                    <a:pt x="27" y="36"/>
                    <a:pt x="27" y="36"/>
                  </a:cubicBezTo>
                  <a:cubicBezTo>
                    <a:pt x="27" y="36"/>
                    <a:pt x="27" y="36"/>
                    <a:pt x="27" y="36"/>
                  </a:cubicBezTo>
                  <a:cubicBezTo>
                    <a:pt x="27" y="36"/>
                    <a:pt x="27" y="36"/>
                    <a:pt x="27" y="36"/>
                  </a:cubicBezTo>
                  <a:cubicBezTo>
                    <a:pt x="27" y="36"/>
                    <a:pt x="27" y="36"/>
                    <a:pt x="27" y="36"/>
                  </a:cubicBezTo>
                  <a:cubicBezTo>
                    <a:pt x="27" y="36"/>
                    <a:pt x="27" y="36"/>
                    <a:pt x="27" y="36"/>
                  </a:cubicBezTo>
                  <a:cubicBezTo>
                    <a:pt x="27" y="36"/>
                    <a:pt x="27" y="36"/>
                    <a:pt x="27" y="36"/>
                  </a:cubicBezTo>
                  <a:cubicBezTo>
                    <a:pt x="27" y="35"/>
                    <a:pt x="27" y="35"/>
                    <a:pt x="27" y="35"/>
                  </a:cubicBezTo>
                  <a:cubicBezTo>
                    <a:pt x="26" y="35"/>
                    <a:pt x="26" y="35"/>
                    <a:pt x="26" y="35"/>
                  </a:cubicBezTo>
                  <a:cubicBezTo>
                    <a:pt x="27" y="34"/>
                    <a:pt x="27" y="34"/>
                    <a:pt x="27" y="34"/>
                  </a:cubicBezTo>
                  <a:cubicBezTo>
                    <a:pt x="27" y="35"/>
                    <a:pt x="27" y="35"/>
                    <a:pt x="27" y="35"/>
                  </a:cubicBezTo>
                  <a:cubicBezTo>
                    <a:pt x="27" y="35"/>
                    <a:pt x="27" y="35"/>
                    <a:pt x="27" y="34"/>
                  </a:cubicBezTo>
                  <a:cubicBezTo>
                    <a:pt x="27" y="34"/>
                    <a:pt x="27" y="34"/>
                    <a:pt x="27" y="34"/>
                  </a:cubicBezTo>
                  <a:cubicBezTo>
                    <a:pt x="27" y="33"/>
                    <a:pt x="25" y="33"/>
                    <a:pt x="25" y="33"/>
                  </a:cubicBezTo>
                  <a:cubicBezTo>
                    <a:pt x="26" y="35"/>
                    <a:pt x="26" y="35"/>
                    <a:pt x="26" y="35"/>
                  </a:cubicBezTo>
                  <a:cubicBezTo>
                    <a:pt x="26" y="35"/>
                    <a:pt x="26" y="35"/>
                    <a:pt x="26" y="35"/>
                  </a:cubicBezTo>
                  <a:cubicBezTo>
                    <a:pt x="26" y="35"/>
                    <a:pt x="26" y="35"/>
                    <a:pt x="26" y="35"/>
                  </a:cubicBezTo>
                  <a:cubicBezTo>
                    <a:pt x="26" y="35"/>
                    <a:pt x="26" y="35"/>
                    <a:pt x="26" y="35"/>
                  </a:cubicBezTo>
                  <a:cubicBezTo>
                    <a:pt x="25" y="35"/>
                    <a:pt x="25" y="35"/>
                    <a:pt x="25" y="35"/>
                  </a:cubicBezTo>
                  <a:cubicBezTo>
                    <a:pt x="25" y="35"/>
                    <a:pt x="25" y="35"/>
                    <a:pt x="25" y="35"/>
                  </a:cubicBezTo>
                  <a:cubicBezTo>
                    <a:pt x="25" y="35"/>
                    <a:pt x="25" y="35"/>
                    <a:pt x="25" y="35"/>
                  </a:cubicBezTo>
                  <a:cubicBezTo>
                    <a:pt x="25" y="35"/>
                    <a:pt x="25" y="35"/>
                    <a:pt x="25" y="35"/>
                  </a:cubicBezTo>
                  <a:cubicBezTo>
                    <a:pt x="24" y="34"/>
                    <a:pt x="24" y="34"/>
                    <a:pt x="24" y="34"/>
                  </a:cubicBezTo>
                  <a:cubicBezTo>
                    <a:pt x="24" y="34"/>
                    <a:pt x="24" y="34"/>
                    <a:pt x="24" y="34"/>
                  </a:cubicBezTo>
                  <a:cubicBezTo>
                    <a:pt x="24" y="34"/>
                    <a:pt x="24" y="34"/>
                    <a:pt x="24" y="34"/>
                  </a:cubicBezTo>
                  <a:cubicBezTo>
                    <a:pt x="24" y="34"/>
                    <a:pt x="24" y="34"/>
                    <a:pt x="24" y="34"/>
                  </a:cubicBezTo>
                  <a:cubicBezTo>
                    <a:pt x="24" y="34"/>
                    <a:pt x="24" y="34"/>
                    <a:pt x="24" y="34"/>
                  </a:cubicBezTo>
                  <a:cubicBezTo>
                    <a:pt x="24" y="34"/>
                    <a:pt x="25" y="34"/>
                    <a:pt x="25" y="34"/>
                  </a:cubicBezTo>
                  <a:cubicBezTo>
                    <a:pt x="24" y="33"/>
                    <a:pt x="23" y="30"/>
                    <a:pt x="23" y="30"/>
                  </a:cubicBezTo>
                  <a:cubicBezTo>
                    <a:pt x="23" y="30"/>
                    <a:pt x="23" y="30"/>
                    <a:pt x="23" y="30"/>
                  </a:cubicBezTo>
                  <a:cubicBezTo>
                    <a:pt x="23" y="30"/>
                    <a:pt x="22" y="30"/>
                    <a:pt x="22" y="30"/>
                  </a:cubicBezTo>
                  <a:cubicBezTo>
                    <a:pt x="22" y="30"/>
                    <a:pt x="22" y="29"/>
                    <a:pt x="22" y="29"/>
                  </a:cubicBezTo>
                  <a:cubicBezTo>
                    <a:pt x="22" y="29"/>
                    <a:pt x="22" y="30"/>
                    <a:pt x="21" y="30"/>
                  </a:cubicBezTo>
                  <a:cubicBezTo>
                    <a:pt x="21" y="31"/>
                    <a:pt x="23" y="32"/>
                    <a:pt x="23" y="33"/>
                  </a:cubicBezTo>
                  <a:cubicBezTo>
                    <a:pt x="23" y="33"/>
                    <a:pt x="23" y="33"/>
                    <a:pt x="23" y="33"/>
                  </a:cubicBezTo>
                  <a:cubicBezTo>
                    <a:pt x="23" y="33"/>
                    <a:pt x="22" y="34"/>
                    <a:pt x="22" y="34"/>
                  </a:cubicBezTo>
                  <a:cubicBezTo>
                    <a:pt x="22" y="34"/>
                    <a:pt x="21" y="34"/>
                    <a:pt x="21" y="34"/>
                  </a:cubicBezTo>
                  <a:cubicBezTo>
                    <a:pt x="21" y="34"/>
                    <a:pt x="21" y="34"/>
                    <a:pt x="21" y="34"/>
                  </a:cubicBezTo>
                  <a:cubicBezTo>
                    <a:pt x="21" y="33"/>
                    <a:pt x="21" y="33"/>
                    <a:pt x="21" y="33"/>
                  </a:cubicBezTo>
                  <a:cubicBezTo>
                    <a:pt x="21" y="33"/>
                    <a:pt x="21" y="33"/>
                    <a:pt x="21" y="33"/>
                  </a:cubicBezTo>
                  <a:cubicBezTo>
                    <a:pt x="21" y="33"/>
                    <a:pt x="22" y="34"/>
                    <a:pt x="22" y="34"/>
                  </a:cubicBezTo>
                  <a:cubicBezTo>
                    <a:pt x="22" y="34"/>
                    <a:pt x="22" y="33"/>
                    <a:pt x="22" y="32"/>
                  </a:cubicBezTo>
                  <a:cubicBezTo>
                    <a:pt x="21" y="31"/>
                    <a:pt x="20" y="30"/>
                    <a:pt x="20" y="30"/>
                  </a:cubicBezTo>
                  <a:cubicBezTo>
                    <a:pt x="20" y="30"/>
                    <a:pt x="20" y="30"/>
                    <a:pt x="20" y="30"/>
                  </a:cubicBezTo>
                  <a:cubicBezTo>
                    <a:pt x="20" y="30"/>
                    <a:pt x="20" y="29"/>
                    <a:pt x="19" y="29"/>
                  </a:cubicBezTo>
                  <a:cubicBezTo>
                    <a:pt x="17" y="29"/>
                    <a:pt x="15" y="30"/>
                    <a:pt x="15" y="31"/>
                  </a:cubicBezTo>
                  <a:cubicBezTo>
                    <a:pt x="15" y="32"/>
                    <a:pt x="15" y="32"/>
                    <a:pt x="14" y="32"/>
                  </a:cubicBezTo>
                  <a:cubicBezTo>
                    <a:pt x="13" y="32"/>
                    <a:pt x="11" y="31"/>
                    <a:pt x="11" y="31"/>
                  </a:cubicBezTo>
                  <a:cubicBezTo>
                    <a:pt x="11" y="29"/>
                    <a:pt x="12" y="28"/>
                    <a:pt x="13" y="28"/>
                  </a:cubicBezTo>
                  <a:cubicBezTo>
                    <a:pt x="13" y="28"/>
                    <a:pt x="14" y="28"/>
                    <a:pt x="14" y="28"/>
                  </a:cubicBezTo>
                  <a:cubicBezTo>
                    <a:pt x="14" y="28"/>
                    <a:pt x="15" y="28"/>
                    <a:pt x="15" y="28"/>
                  </a:cubicBezTo>
                  <a:cubicBezTo>
                    <a:pt x="17" y="28"/>
                    <a:pt x="15" y="26"/>
                    <a:pt x="15" y="26"/>
                  </a:cubicBezTo>
                  <a:cubicBezTo>
                    <a:pt x="15" y="26"/>
                    <a:pt x="15" y="26"/>
                    <a:pt x="15" y="26"/>
                  </a:cubicBezTo>
                  <a:cubicBezTo>
                    <a:pt x="15" y="26"/>
                    <a:pt x="15" y="26"/>
                    <a:pt x="15" y="26"/>
                  </a:cubicBezTo>
                  <a:cubicBezTo>
                    <a:pt x="15" y="26"/>
                    <a:pt x="15" y="26"/>
                    <a:pt x="15" y="26"/>
                  </a:cubicBezTo>
                  <a:cubicBezTo>
                    <a:pt x="15" y="26"/>
                    <a:pt x="15" y="26"/>
                    <a:pt x="15" y="26"/>
                  </a:cubicBezTo>
                  <a:cubicBezTo>
                    <a:pt x="15" y="26"/>
                    <a:pt x="15" y="26"/>
                    <a:pt x="15" y="26"/>
                  </a:cubicBezTo>
                  <a:cubicBezTo>
                    <a:pt x="16" y="26"/>
                    <a:pt x="17" y="26"/>
                    <a:pt x="17" y="25"/>
                  </a:cubicBezTo>
                  <a:cubicBezTo>
                    <a:pt x="22" y="24"/>
                    <a:pt x="22" y="24"/>
                    <a:pt x="22" y="24"/>
                  </a:cubicBezTo>
                  <a:cubicBezTo>
                    <a:pt x="22" y="24"/>
                    <a:pt x="22" y="23"/>
                    <a:pt x="22" y="23"/>
                  </a:cubicBezTo>
                  <a:cubicBezTo>
                    <a:pt x="23" y="23"/>
                    <a:pt x="23" y="23"/>
                    <a:pt x="23" y="23"/>
                  </a:cubicBezTo>
                  <a:cubicBezTo>
                    <a:pt x="23" y="23"/>
                    <a:pt x="22" y="25"/>
                    <a:pt x="22" y="25"/>
                  </a:cubicBezTo>
                  <a:cubicBezTo>
                    <a:pt x="22" y="25"/>
                    <a:pt x="22" y="25"/>
                    <a:pt x="22" y="25"/>
                  </a:cubicBezTo>
                  <a:cubicBezTo>
                    <a:pt x="22" y="25"/>
                    <a:pt x="23" y="25"/>
                    <a:pt x="23" y="25"/>
                  </a:cubicBezTo>
                  <a:cubicBezTo>
                    <a:pt x="23" y="25"/>
                    <a:pt x="23" y="25"/>
                    <a:pt x="23" y="25"/>
                  </a:cubicBezTo>
                  <a:cubicBezTo>
                    <a:pt x="23" y="25"/>
                    <a:pt x="23" y="25"/>
                    <a:pt x="23" y="25"/>
                  </a:cubicBezTo>
                  <a:cubicBezTo>
                    <a:pt x="23" y="25"/>
                    <a:pt x="24" y="25"/>
                    <a:pt x="24" y="25"/>
                  </a:cubicBezTo>
                  <a:cubicBezTo>
                    <a:pt x="26" y="25"/>
                    <a:pt x="26" y="25"/>
                    <a:pt x="26" y="25"/>
                  </a:cubicBezTo>
                  <a:cubicBezTo>
                    <a:pt x="26" y="25"/>
                    <a:pt x="28" y="25"/>
                    <a:pt x="28" y="25"/>
                  </a:cubicBezTo>
                  <a:cubicBezTo>
                    <a:pt x="28" y="24"/>
                    <a:pt x="28" y="24"/>
                    <a:pt x="28" y="24"/>
                  </a:cubicBezTo>
                  <a:cubicBezTo>
                    <a:pt x="27" y="24"/>
                    <a:pt x="27" y="24"/>
                    <a:pt x="27" y="24"/>
                  </a:cubicBezTo>
                  <a:cubicBezTo>
                    <a:pt x="27" y="24"/>
                    <a:pt x="27" y="24"/>
                    <a:pt x="27" y="24"/>
                  </a:cubicBezTo>
                  <a:cubicBezTo>
                    <a:pt x="27" y="24"/>
                    <a:pt x="27" y="24"/>
                    <a:pt x="28" y="24"/>
                  </a:cubicBezTo>
                  <a:cubicBezTo>
                    <a:pt x="29" y="24"/>
                    <a:pt x="30" y="24"/>
                    <a:pt x="30" y="24"/>
                  </a:cubicBezTo>
                  <a:cubicBezTo>
                    <a:pt x="29" y="23"/>
                    <a:pt x="28" y="23"/>
                    <a:pt x="27" y="22"/>
                  </a:cubicBezTo>
                  <a:cubicBezTo>
                    <a:pt x="27" y="22"/>
                    <a:pt x="28" y="21"/>
                    <a:pt x="28" y="21"/>
                  </a:cubicBezTo>
                  <a:cubicBezTo>
                    <a:pt x="28" y="21"/>
                    <a:pt x="28" y="21"/>
                    <a:pt x="28" y="21"/>
                  </a:cubicBezTo>
                  <a:cubicBezTo>
                    <a:pt x="28" y="21"/>
                    <a:pt x="28" y="21"/>
                    <a:pt x="28" y="21"/>
                  </a:cubicBezTo>
                  <a:cubicBezTo>
                    <a:pt x="27" y="21"/>
                    <a:pt x="27" y="21"/>
                    <a:pt x="26" y="22"/>
                  </a:cubicBezTo>
                  <a:cubicBezTo>
                    <a:pt x="26" y="21"/>
                    <a:pt x="26" y="21"/>
                    <a:pt x="26" y="21"/>
                  </a:cubicBezTo>
                  <a:cubicBezTo>
                    <a:pt x="26" y="21"/>
                    <a:pt x="25" y="24"/>
                    <a:pt x="25" y="24"/>
                  </a:cubicBezTo>
                  <a:cubicBezTo>
                    <a:pt x="25" y="24"/>
                    <a:pt x="25" y="24"/>
                    <a:pt x="25" y="24"/>
                  </a:cubicBezTo>
                  <a:cubicBezTo>
                    <a:pt x="25" y="24"/>
                    <a:pt x="23" y="25"/>
                    <a:pt x="23" y="25"/>
                  </a:cubicBezTo>
                  <a:cubicBezTo>
                    <a:pt x="23" y="25"/>
                    <a:pt x="23" y="25"/>
                    <a:pt x="23" y="25"/>
                  </a:cubicBezTo>
                  <a:cubicBezTo>
                    <a:pt x="23" y="24"/>
                    <a:pt x="23" y="24"/>
                    <a:pt x="23" y="24"/>
                  </a:cubicBezTo>
                  <a:cubicBezTo>
                    <a:pt x="23" y="23"/>
                    <a:pt x="23" y="24"/>
                    <a:pt x="23" y="22"/>
                  </a:cubicBezTo>
                  <a:cubicBezTo>
                    <a:pt x="23" y="22"/>
                    <a:pt x="22" y="22"/>
                    <a:pt x="22" y="22"/>
                  </a:cubicBezTo>
                  <a:cubicBezTo>
                    <a:pt x="22" y="22"/>
                    <a:pt x="21" y="22"/>
                    <a:pt x="21" y="22"/>
                  </a:cubicBezTo>
                  <a:cubicBezTo>
                    <a:pt x="21" y="21"/>
                    <a:pt x="22" y="20"/>
                    <a:pt x="22" y="20"/>
                  </a:cubicBezTo>
                  <a:cubicBezTo>
                    <a:pt x="22" y="20"/>
                    <a:pt x="23" y="20"/>
                    <a:pt x="23" y="20"/>
                  </a:cubicBezTo>
                  <a:cubicBezTo>
                    <a:pt x="23" y="20"/>
                    <a:pt x="23" y="20"/>
                    <a:pt x="23" y="20"/>
                  </a:cubicBezTo>
                  <a:cubicBezTo>
                    <a:pt x="23" y="20"/>
                    <a:pt x="24" y="20"/>
                    <a:pt x="24" y="19"/>
                  </a:cubicBezTo>
                  <a:cubicBezTo>
                    <a:pt x="24" y="19"/>
                    <a:pt x="26" y="19"/>
                    <a:pt x="26"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6" y="18"/>
                    <a:pt x="26" y="18"/>
                    <a:pt x="26" y="18"/>
                  </a:cubicBezTo>
                  <a:cubicBezTo>
                    <a:pt x="26" y="18"/>
                    <a:pt x="26" y="18"/>
                    <a:pt x="26" y="18"/>
                  </a:cubicBezTo>
                  <a:cubicBezTo>
                    <a:pt x="27" y="18"/>
                    <a:pt x="27" y="18"/>
                    <a:pt x="27" y="18"/>
                  </a:cubicBezTo>
                  <a:cubicBezTo>
                    <a:pt x="27" y="18"/>
                    <a:pt x="27" y="18"/>
                    <a:pt x="27" y="18"/>
                  </a:cubicBezTo>
                  <a:cubicBezTo>
                    <a:pt x="27" y="18"/>
                    <a:pt x="27" y="18"/>
                    <a:pt x="28" y="18"/>
                  </a:cubicBezTo>
                  <a:cubicBezTo>
                    <a:pt x="28" y="18"/>
                    <a:pt x="28" y="18"/>
                    <a:pt x="28" y="18"/>
                  </a:cubicBezTo>
                  <a:cubicBezTo>
                    <a:pt x="28" y="18"/>
                    <a:pt x="28" y="18"/>
                    <a:pt x="28" y="18"/>
                  </a:cubicBezTo>
                  <a:cubicBezTo>
                    <a:pt x="28" y="18"/>
                    <a:pt x="28" y="18"/>
                    <a:pt x="28" y="18"/>
                  </a:cubicBezTo>
                  <a:cubicBezTo>
                    <a:pt x="28" y="18"/>
                    <a:pt x="28" y="18"/>
                    <a:pt x="28" y="18"/>
                  </a:cubicBezTo>
                  <a:cubicBezTo>
                    <a:pt x="29" y="18"/>
                    <a:pt x="29" y="18"/>
                    <a:pt x="29" y="18"/>
                  </a:cubicBezTo>
                  <a:cubicBezTo>
                    <a:pt x="30" y="18"/>
                    <a:pt x="30" y="18"/>
                    <a:pt x="30" y="18"/>
                  </a:cubicBezTo>
                  <a:cubicBezTo>
                    <a:pt x="29" y="18"/>
                    <a:pt x="29" y="18"/>
                    <a:pt x="29" y="18"/>
                  </a:cubicBezTo>
                  <a:cubicBezTo>
                    <a:pt x="29"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1" y="18"/>
                    <a:pt x="31" y="18"/>
                  </a:cubicBezTo>
                  <a:cubicBezTo>
                    <a:pt x="30" y="19"/>
                    <a:pt x="30" y="19"/>
                    <a:pt x="30" y="19"/>
                  </a:cubicBezTo>
                  <a:cubicBezTo>
                    <a:pt x="30" y="19"/>
                    <a:pt x="31" y="19"/>
                    <a:pt x="31" y="19"/>
                  </a:cubicBezTo>
                  <a:cubicBezTo>
                    <a:pt x="31" y="19"/>
                    <a:pt x="31" y="19"/>
                    <a:pt x="31" y="19"/>
                  </a:cubicBezTo>
                  <a:cubicBezTo>
                    <a:pt x="32" y="20"/>
                    <a:pt x="33" y="20"/>
                    <a:pt x="34" y="21"/>
                  </a:cubicBezTo>
                  <a:cubicBezTo>
                    <a:pt x="35" y="21"/>
                    <a:pt x="35" y="21"/>
                    <a:pt x="35" y="21"/>
                  </a:cubicBezTo>
                  <a:cubicBezTo>
                    <a:pt x="34" y="21"/>
                    <a:pt x="32" y="21"/>
                    <a:pt x="32" y="21"/>
                  </a:cubicBezTo>
                  <a:cubicBezTo>
                    <a:pt x="32" y="21"/>
                    <a:pt x="33" y="23"/>
                    <a:pt x="33" y="23"/>
                  </a:cubicBezTo>
                  <a:cubicBezTo>
                    <a:pt x="33" y="23"/>
                    <a:pt x="33" y="23"/>
                    <a:pt x="33" y="23"/>
                  </a:cubicBezTo>
                  <a:cubicBezTo>
                    <a:pt x="33" y="23"/>
                    <a:pt x="33" y="23"/>
                    <a:pt x="33" y="23"/>
                  </a:cubicBezTo>
                  <a:cubicBezTo>
                    <a:pt x="33" y="22"/>
                    <a:pt x="33" y="22"/>
                    <a:pt x="33" y="22"/>
                  </a:cubicBezTo>
                  <a:cubicBezTo>
                    <a:pt x="33" y="22"/>
                    <a:pt x="33" y="22"/>
                    <a:pt x="33" y="22"/>
                  </a:cubicBezTo>
                  <a:cubicBezTo>
                    <a:pt x="33" y="22"/>
                    <a:pt x="33" y="22"/>
                    <a:pt x="34" y="22"/>
                  </a:cubicBezTo>
                  <a:cubicBezTo>
                    <a:pt x="34" y="23"/>
                    <a:pt x="34" y="23"/>
                    <a:pt x="34" y="23"/>
                  </a:cubicBezTo>
                  <a:cubicBezTo>
                    <a:pt x="34" y="23"/>
                    <a:pt x="34" y="23"/>
                    <a:pt x="34" y="23"/>
                  </a:cubicBezTo>
                  <a:cubicBezTo>
                    <a:pt x="34" y="22"/>
                    <a:pt x="34" y="22"/>
                    <a:pt x="34" y="22"/>
                  </a:cubicBezTo>
                  <a:cubicBezTo>
                    <a:pt x="34" y="22"/>
                    <a:pt x="34" y="22"/>
                    <a:pt x="35" y="22"/>
                  </a:cubicBezTo>
                  <a:cubicBezTo>
                    <a:pt x="35" y="22"/>
                    <a:pt x="36" y="22"/>
                    <a:pt x="36" y="22"/>
                  </a:cubicBezTo>
                  <a:cubicBezTo>
                    <a:pt x="36" y="21"/>
                    <a:pt x="36" y="21"/>
                    <a:pt x="36" y="21"/>
                  </a:cubicBezTo>
                  <a:cubicBezTo>
                    <a:pt x="36" y="21"/>
                    <a:pt x="36" y="21"/>
                    <a:pt x="37" y="22"/>
                  </a:cubicBezTo>
                  <a:cubicBezTo>
                    <a:pt x="36" y="22"/>
                    <a:pt x="36" y="22"/>
                    <a:pt x="36" y="22"/>
                  </a:cubicBezTo>
                  <a:cubicBezTo>
                    <a:pt x="36" y="22"/>
                    <a:pt x="36" y="22"/>
                    <a:pt x="37" y="22"/>
                  </a:cubicBezTo>
                  <a:cubicBezTo>
                    <a:pt x="37" y="22"/>
                    <a:pt x="38" y="22"/>
                    <a:pt x="38" y="22"/>
                  </a:cubicBezTo>
                  <a:cubicBezTo>
                    <a:pt x="38" y="22"/>
                    <a:pt x="39" y="22"/>
                    <a:pt x="39" y="22"/>
                  </a:cubicBezTo>
                  <a:cubicBezTo>
                    <a:pt x="39" y="22"/>
                    <a:pt x="39" y="22"/>
                    <a:pt x="39" y="22"/>
                  </a:cubicBezTo>
                  <a:cubicBezTo>
                    <a:pt x="39" y="22"/>
                    <a:pt x="39" y="22"/>
                    <a:pt x="39" y="22"/>
                  </a:cubicBezTo>
                  <a:cubicBezTo>
                    <a:pt x="35" y="15"/>
                    <a:pt x="30" y="10"/>
                    <a:pt x="23" y="6"/>
                  </a:cubicBezTo>
                  <a:cubicBezTo>
                    <a:pt x="23" y="6"/>
                    <a:pt x="22" y="5"/>
                    <a:pt x="21" y="5"/>
                  </a:cubicBezTo>
                  <a:cubicBezTo>
                    <a:pt x="15" y="1"/>
                    <a:pt x="8" y="0"/>
                    <a:pt x="0" y="0"/>
                  </a:cubicBezTo>
                </a:path>
              </a:pathLst>
            </a:custGeom>
            <a:solidFill>
              <a:srgbClr val="00BF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6" name="íṩľíḓê"/>
            <p:cNvSpPr/>
            <p:nvPr/>
          </p:nvSpPr>
          <p:spPr bwMode="auto">
            <a:xfrm>
              <a:off x="8010763" y="2636838"/>
              <a:ext cx="716916" cy="604838"/>
            </a:xfrm>
            <a:custGeom>
              <a:avLst/>
              <a:gdLst>
                <a:gd name="connsiteX0" fmla="*/ 141050 w 716916"/>
                <a:gd name="connsiteY0" fmla="*/ 596900 h 604838"/>
                <a:gd name="connsiteX1" fmla="*/ 141051 w 716916"/>
                <a:gd name="connsiteY1" fmla="*/ 596900 h 604838"/>
                <a:gd name="connsiteX2" fmla="*/ 147997 w 716916"/>
                <a:gd name="connsiteY2" fmla="*/ 596900 h 604838"/>
                <a:gd name="connsiteX3" fmla="*/ 148988 w 716916"/>
                <a:gd name="connsiteY3" fmla="*/ 596900 h 604838"/>
                <a:gd name="connsiteX4" fmla="*/ 148989 w 716916"/>
                <a:gd name="connsiteY4" fmla="*/ 596900 h 604838"/>
                <a:gd name="connsiteX5" fmla="*/ 145020 w 716916"/>
                <a:gd name="connsiteY5" fmla="*/ 599877 h 604838"/>
                <a:gd name="connsiteX6" fmla="*/ 145019 w 716916"/>
                <a:gd name="connsiteY6" fmla="*/ 599876 h 604838"/>
                <a:gd name="connsiteX7" fmla="*/ 145019 w 716916"/>
                <a:gd name="connsiteY7" fmla="*/ 599877 h 604838"/>
                <a:gd name="connsiteX8" fmla="*/ 141050 w 716916"/>
                <a:gd name="connsiteY8" fmla="*/ 596900 h 604838"/>
                <a:gd name="connsiteX9" fmla="*/ 583328 w 716916"/>
                <a:gd name="connsiteY9" fmla="*/ 536575 h 604838"/>
                <a:gd name="connsiteX10" fmla="*/ 591901 w 716916"/>
                <a:gd name="connsiteY10" fmla="*/ 536575 h 604838"/>
                <a:gd name="connsiteX11" fmla="*/ 591901 w 716916"/>
                <a:gd name="connsiteY11" fmla="*/ 545108 h 604838"/>
                <a:gd name="connsiteX12" fmla="*/ 591901 w 716916"/>
                <a:gd name="connsiteY12" fmla="*/ 545193 h 604838"/>
                <a:gd name="connsiteX13" fmla="*/ 591901 w 716916"/>
                <a:gd name="connsiteY13" fmla="*/ 553811 h 604838"/>
                <a:gd name="connsiteX14" fmla="*/ 583328 w 716916"/>
                <a:gd name="connsiteY14" fmla="*/ 553811 h 604838"/>
                <a:gd name="connsiteX15" fmla="*/ 557611 w 716916"/>
                <a:gd name="connsiteY15" fmla="*/ 596900 h 604838"/>
                <a:gd name="connsiteX16" fmla="*/ 549038 w 716916"/>
                <a:gd name="connsiteY16" fmla="*/ 588282 h 604838"/>
                <a:gd name="connsiteX17" fmla="*/ 549159 w 716916"/>
                <a:gd name="connsiteY17" fmla="*/ 587797 h 604838"/>
                <a:gd name="connsiteX18" fmla="*/ 549038 w 716916"/>
                <a:gd name="connsiteY18" fmla="*/ 587772 h 604838"/>
                <a:gd name="connsiteX19" fmla="*/ 566183 w 716916"/>
                <a:gd name="connsiteY19" fmla="*/ 545108 h 604838"/>
                <a:gd name="connsiteX20" fmla="*/ 566190 w 716916"/>
                <a:gd name="connsiteY20" fmla="*/ 545193 h 604838"/>
                <a:gd name="connsiteX21" fmla="*/ 574755 w 716916"/>
                <a:gd name="connsiteY21" fmla="*/ 545193 h 604838"/>
                <a:gd name="connsiteX22" fmla="*/ 578509 w 716916"/>
                <a:gd name="connsiteY22" fmla="*/ 545193 h 604838"/>
                <a:gd name="connsiteX23" fmla="*/ 583060 w 716916"/>
                <a:gd name="connsiteY23" fmla="*/ 542708 h 604838"/>
                <a:gd name="connsiteX24" fmla="*/ 583328 w 716916"/>
                <a:gd name="connsiteY24" fmla="*/ 536575 h 604838"/>
                <a:gd name="connsiteX25" fmla="*/ 710963 w 716916"/>
                <a:gd name="connsiteY25" fmla="*/ 400050 h 604838"/>
                <a:gd name="connsiteX26" fmla="*/ 710963 w 716916"/>
                <a:gd name="connsiteY26" fmla="*/ 409575 h 604838"/>
                <a:gd name="connsiteX27" fmla="*/ 710963 w 716916"/>
                <a:gd name="connsiteY27" fmla="*/ 408385 h 604838"/>
                <a:gd name="connsiteX28" fmla="*/ 710963 w 716916"/>
                <a:gd name="connsiteY28" fmla="*/ 401241 h 604838"/>
                <a:gd name="connsiteX29" fmla="*/ 710963 w 716916"/>
                <a:gd name="connsiteY29" fmla="*/ 400050 h 604838"/>
                <a:gd name="connsiteX30" fmla="*/ 24866 w 716916"/>
                <a:gd name="connsiteY30" fmla="*/ 381050 h 604838"/>
                <a:gd name="connsiteX31" fmla="*/ 37665 w 716916"/>
                <a:gd name="connsiteY31" fmla="*/ 391716 h 604838"/>
                <a:gd name="connsiteX32" fmla="*/ 63264 w 716916"/>
                <a:gd name="connsiteY32" fmla="*/ 494110 h 604838"/>
                <a:gd name="connsiteX33" fmla="*/ 46198 w 716916"/>
                <a:gd name="connsiteY33" fmla="*/ 511175 h 604838"/>
                <a:gd name="connsiteX34" fmla="*/ 29132 w 716916"/>
                <a:gd name="connsiteY34" fmla="*/ 502642 h 604838"/>
                <a:gd name="connsiteX35" fmla="*/ 3534 w 716916"/>
                <a:gd name="connsiteY35" fmla="*/ 400249 h 604838"/>
                <a:gd name="connsiteX36" fmla="*/ 12067 w 716916"/>
                <a:gd name="connsiteY36" fmla="*/ 383183 h 604838"/>
                <a:gd name="connsiteX37" fmla="*/ 24866 w 716916"/>
                <a:gd name="connsiteY37" fmla="*/ 381050 h 604838"/>
                <a:gd name="connsiteX38" fmla="*/ 141139 w 716916"/>
                <a:gd name="connsiteY38" fmla="*/ 298451 h 604838"/>
                <a:gd name="connsiteX39" fmla="*/ 141139 w 716916"/>
                <a:gd name="connsiteY39" fmla="*/ 298677 h 604838"/>
                <a:gd name="connsiteX40" fmla="*/ 141308 w 716916"/>
                <a:gd name="connsiteY40" fmla="*/ 298451 h 604838"/>
                <a:gd name="connsiteX41" fmla="*/ 142638 w 716916"/>
                <a:gd name="connsiteY41" fmla="*/ 292170 h 604838"/>
                <a:gd name="connsiteX42" fmla="*/ 142638 w 716916"/>
                <a:gd name="connsiteY42" fmla="*/ 296680 h 604838"/>
                <a:gd name="connsiteX43" fmla="*/ 144330 w 716916"/>
                <a:gd name="connsiteY43" fmla="*/ 294425 h 604838"/>
                <a:gd name="connsiteX44" fmla="*/ 404576 w 716916"/>
                <a:gd name="connsiteY44" fmla="*/ 273050 h 604838"/>
                <a:gd name="connsiteX45" fmla="*/ 395051 w 716916"/>
                <a:gd name="connsiteY45" fmla="*/ 280988 h 604838"/>
                <a:gd name="connsiteX46" fmla="*/ 404576 w 716916"/>
                <a:gd name="connsiteY46" fmla="*/ 273050 h 604838"/>
                <a:gd name="connsiteX47" fmla="*/ 387907 w 716916"/>
                <a:gd name="connsiteY47" fmla="*/ 273050 h 604838"/>
                <a:gd name="connsiteX48" fmla="*/ 388701 w 716916"/>
                <a:gd name="connsiteY48" fmla="*/ 277019 h 604838"/>
                <a:gd name="connsiteX49" fmla="*/ 387907 w 716916"/>
                <a:gd name="connsiteY49" fmla="*/ 280988 h 604838"/>
                <a:gd name="connsiteX50" fmla="*/ 387113 w 716916"/>
                <a:gd name="connsiteY50" fmla="*/ 277019 h 604838"/>
                <a:gd name="connsiteX51" fmla="*/ 387907 w 716916"/>
                <a:gd name="connsiteY51" fmla="*/ 273050 h 604838"/>
                <a:gd name="connsiteX52" fmla="*/ 379969 w 716916"/>
                <a:gd name="connsiteY52" fmla="*/ 273050 h 604838"/>
                <a:gd name="connsiteX53" fmla="*/ 380763 w 716916"/>
                <a:gd name="connsiteY53" fmla="*/ 273844 h 604838"/>
                <a:gd name="connsiteX54" fmla="*/ 379969 w 716916"/>
                <a:gd name="connsiteY54" fmla="*/ 274638 h 604838"/>
                <a:gd name="connsiteX55" fmla="*/ 379175 w 716916"/>
                <a:gd name="connsiteY55" fmla="*/ 273844 h 604838"/>
                <a:gd name="connsiteX56" fmla="*/ 379969 w 716916"/>
                <a:gd name="connsiteY56" fmla="*/ 273050 h 604838"/>
                <a:gd name="connsiteX57" fmla="*/ 174388 w 716916"/>
                <a:gd name="connsiteY57" fmla="*/ 265113 h 604838"/>
                <a:gd name="connsiteX58" fmla="*/ 177365 w 716916"/>
                <a:gd name="connsiteY58" fmla="*/ 265113 h 604838"/>
                <a:gd name="connsiteX59" fmla="*/ 182325 w 716916"/>
                <a:gd name="connsiteY59" fmla="*/ 265113 h 604838"/>
                <a:gd name="connsiteX60" fmla="*/ 182326 w 716916"/>
                <a:gd name="connsiteY60" fmla="*/ 265113 h 604838"/>
                <a:gd name="connsiteX61" fmla="*/ 182326 w 716916"/>
                <a:gd name="connsiteY61" fmla="*/ 266701 h 604838"/>
                <a:gd name="connsiteX62" fmla="*/ 174388 w 716916"/>
                <a:gd name="connsiteY62" fmla="*/ 266701 h 604838"/>
                <a:gd name="connsiteX63" fmla="*/ 514794 w 716916"/>
                <a:gd name="connsiteY63" fmla="*/ 264247 h 604838"/>
                <a:gd name="connsiteX64" fmla="*/ 523298 w 716916"/>
                <a:gd name="connsiteY64" fmla="*/ 272762 h 604838"/>
                <a:gd name="connsiteX65" fmla="*/ 514794 w 716916"/>
                <a:gd name="connsiteY65" fmla="*/ 272762 h 604838"/>
                <a:gd name="connsiteX66" fmla="*/ 514794 w 716916"/>
                <a:gd name="connsiteY66" fmla="*/ 264247 h 604838"/>
                <a:gd name="connsiteX67" fmla="*/ 497828 w 716916"/>
                <a:gd name="connsiteY67" fmla="*/ 255639 h 604838"/>
                <a:gd name="connsiteX68" fmla="*/ 497709 w 716916"/>
                <a:gd name="connsiteY68" fmla="*/ 256117 h 604838"/>
                <a:gd name="connsiteX69" fmla="*/ 496584 w 716916"/>
                <a:gd name="connsiteY69" fmla="*/ 257101 h 604838"/>
                <a:gd name="connsiteX70" fmla="*/ 395844 w 716916"/>
                <a:gd name="connsiteY70" fmla="*/ 255588 h 604838"/>
                <a:gd name="connsiteX71" fmla="*/ 395844 w 716916"/>
                <a:gd name="connsiteY71" fmla="*/ 255589 h 604838"/>
                <a:gd name="connsiteX72" fmla="*/ 395845 w 716916"/>
                <a:gd name="connsiteY72" fmla="*/ 255588 h 604838"/>
                <a:gd name="connsiteX73" fmla="*/ 396639 w 716916"/>
                <a:gd name="connsiteY73" fmla="*/ 256382 h 604838"/>
                <a:gd name="connsiteX74" fmla="*/ 395845 w 716916"/>
                <a:gd name="connsiteY74" fmla="*/ 257176 h 604838"/>
                <a:gd name="connsiteX75" fmla="*/ 395844 w 716916"/>
                <a:gd name="connsiteY75" fmla="*/ 257176 h 604838"/>
                <a:gd name="connsiteX76" fmla="*/ 395844 w 716916"/>
                <a:gd name="connsiteY76" fmla="*/ 257176 h 604838"/>
                <a:gd name="connsiteX77" fmla="*/ 395050 w 716916"/>
                <a:gd name="connsiteY77" fmla="*/ 256382 h 604838"/>
                <a:gd name="connsiteX78" fmla="*/ 395844 w 716916"/>
                <a:gd name="connsiteY78" fmla="*/ 255588 h 604838"/>
                <a:gd name="connsiteX79" fmla="*/ 481569 w 716916"/>
                <a:gd name="connsiteY79" fmla="*/ 247650 h 604838"/>
                <a:gd name="connsiteX80" fmla="*/ 482363 w 716916"/>
                <a:gd name="connsiteY80" fmla="*/ 248444 h 604838"/>
                <a:gd name="connsiteX81" fmla="*/ 481569 w 716916"/>
                <a:gd name="connsiteY81" fmla="*/ 249238 h 604838"/>
                <a:gd name="connsiteX82" fmla="*/ 480775 w 716916"/>
                <a:gd name="connsiteY82" fmla="*/ 248444 h 604838"/>
                <a:gd name="connsiteX83" fmla="*/ 481569 w 716916"/>
                <a:gd name="connsiteY83" fmla="*/ 247650 h 604838"/>
                <a:gd name="connsiteX84" fmla="*/ 473632 w 716916"/>
                <a:gd name="connsiteY84" fmla="*/ 247650 h 604838"/>
                <a:gd name="connsiteX85" fmla="*/ 474426 w 716916"/>
                <a:gd name="connsiteY85" fmla="*/ 248444 h 604838"/>
                <a:gd name="connsiteX86" fmla="*/ 473632 w 716916"/>
                <a:gd name="connsiteY86" fmla="*/ 249238 h 604838"/>
                <a:gd name="connsiteX87" fmla="*/ 472838 w 716916"/>
                <a:gd name="connsiteY87" fmla="*/ 248444 h 604838"/>
                <a:gd name="connsiteX88" fmla="*/ 473632 w 716916"/>
                <a:gd name="connsiteY88" fmla="*/ 247650 h 604838"/>
                <a:gd name="connsiteX89" fmla="*/ 395051 w 716916"/>
                <a:gd name="connsiteY89" fmla="*/ 247650 h 604838"/>
                <a:gd name="connsiteX90" fmla="*/ 387113 w 716916"/>
                <a:gd name="connsiteY90" fmla="*/ 255588 h 604838"/>
                <a:gd name="connsiteX91" fmla="*/ 395051 w 716916"/>
                <a:gd name="connsiteY91" fmla="*/ 247650 h 604838"/>
                <a:gd name="connsiteX92" fmla="*/ 149384 w 716916"/>
                <a:gd name="connsiteY92" fmla="*/ 247650 h 604838"/>
                <a:gd name="connsiteX93" fmla="*/ 149517 w 716916"/>
                <a:gd name="connsiteY93" fmla="*/ 247686 h 604838"/>
                <a:gd name="connsiteX94" fmla="*/ 149517 w 716916"/>
                <a:gd name="connsiteY94" fmla="*/ 247650 h 604838"/>
                <a:gd name="connsiteX95" fmla="*/ 161159 w 716916"/>
                <a:gd name="connsiteY95" fmla="*/ 248742 h 604838"/>
                <a:gd name="connsiteX96" fmla="*/ 162962 w 716916"/>
                <a:gd name="connsiteY96" fmla="*/ 251345 h 604838"/>
                <a:gd name="connsiteX97" fmla="*/ 163970 w 716916"/>
                <a:gd name="connsiteY97" fmla="*/ 251619 h 604838"/>
                <a:gd name="connsiteX98" fmla="*/ 166053 w 716916"/>
                <a:gd name="connsiteY98" fmla="*/ 255588 h 604838"/>
                <a:gd name="connsiteX99" fmla="*/ 165901 w 716916"/>
                <a:gd name="connsiteY99" fmla="*/ 255588 h 604838"/>
                <a:gd name="connsiteX100" fmla="*/ 166451 w 716916"/>
                <a:gd name="connsiteY100" fmla="*/ 256382 h 604838"/>
                <a:gd name="connsiteX101" fmla="*/ 157984 w 716916"/>
                <a:gd name="connsiteY101" fmla="*/ 256382 h 604838"/>
                <a:gd name="connsiteX102" fmla="*/ 155868 w 716916"/>
                <a:gd name="connsiteY102" fmla="*/ 256382 h 604838"/>
                <a:gd name="connsiteX103" fmla="*/ 149517 w 716916"/>
                <a:gd name="connsiteY103" fmla="*/ 256382 h 604838"/>
                <a:gd name="connsiteX104" fmla="*/ 149517 w 716916"/>
                <a:gd name="connsiteY104" fmla="*/ 255588 h 604838"/>
                <a:gd name="connsiteX105" fmla="*/ 149384 w 716916"/>
                <a:gd name="connsiteY105" fmla="*/ 255588 h 604838"/>
                <a:gd name="connsiteX106" fmla="*/ 149384 w 716916"/>
                <a:gd name="connsiteY106" fmla="*/ 247650 h 604838"/>
                <a:gd name="connsiteX107" fmla="*/ 131525 w 716916"/>
                <a:gd name="connsiteY107" fmla="*/ 247650 h 604838"/>
                <a:gd name="connsiteX108" fmla="*/ 131526 w 716916"/>
                <a:gd name="connsiteY108" fmla="*/ 247650 h 604838"/>
                <a:gd name="connsiteX109" fmla="*/ 136287 w 716916"/>
                <a:gd name="connsiteY109" fmla="*/ 248642 h 604838"/>
                <a:gd name="connsiteX110" fmla="*/ 141050 w 716916"/>
                <a:gd name="connsiteY110" fmla="*/ 255588 h 604838"/>
                <a:gd name="connsiteX111" fmla="*/ 131525 w 716916"/>
                <a:gd name="connsiteY111" fmla="*/ 247650 h 604838"/>
                <a:gd name="connsiteX112" fmla="*/ 506176 w 716916"/>
                <a:gd name="connsiteY112" fmla="*/ 238250 h 604838"/>
                <a:gd name="connsiteX113" fmla="*/ 506176 w 716916"/>
                <a:gd name="connsiteY113" fmla="*/ 238831 h 604838"/>
                <a:gd name="connsiteX114" fmla="*/ 506285 w 716916"/>
                <a:gd name="connsiteY114" fmla="*/ 238686 h 604838"/>
                <a:gd name="connsiteX115" fmla="*/ 370444 w 716916"/>
                <a:gd name="connsiteY115" fmla="*/ 222250 h 604838"/>
                <a:gd name="connsiteX116" fmla="*/ 371238 w 716916"/>
                <a:gd name="connsiteY116" fmla="*/ 223044 h 604838"/>
                <a:gd name="connsiteX117" fmla="*/ 370444 w 716916"/>
                <a:gd name="connsiteY117" fmla="*/ 223838 h 604838"/>
                <a:gd name="connsiteX118" fmla="*/ 369650 w 716916"/>
                <a:gd name="connsiteY118" fmla="*/ 223044 h 604838"/>
                <a:gd name="connsiteX119" fmla="*/ 370444 w 716916"/>
                <a:gd name="connsiteY119" fmla="*/ 222250 h 604838"/>
                <a:gd name="connsiteX120" fmla="*/ 106126 w 716916"/>
                <a:gd name="connsiteY120" fmla="*/ 221456 h 604838"/>
                <a:gd name="connsiteX121" fmla="*/ 122467 w 716916"/>
                <a:gd name="connsiteY121" fmla="*/ 221866 h 604838"/>
                <a:gd name="connsiteX122" fmla="*/ 129441 w 716916"/>
                <a:gd name="connsiteY122" fmla="*/ 227564 h 604838"/>
                <a:gd name="connsiteX123" fmla="*/ 133986 w 716916"/>
                <a:gd name="connsiteY123" fmla="*/ 228600 h 604838"/>
                <a:gd name="connsiteX124" fmla="*/ 144701 w 716916"/>
                <a:gd name="connsiteY124" fmla="*/ 236538 h 604838"/>
                <a:gd name="connsiteX125" fmla="*/ 148987 w 716916"/>
                <a:gd name="connsiteY125" fmla="*/ 247649 h 604838"/>
                <a:gd name="connsiteX126" fmla="*/ 148989 w 716916"/>
                <a:gd name="connsiteY126" fmla="*/ 247650 h 604838"/>
                <a:gd name="connsiteX127" fmla="*/ 148988 w 716916"/>
                <a:gd name="connsiteY127" fmla="*/ 247650 h 604838"/>
                <a:gd name="connsiteX128" fmla="*/ 140415 w 716916"/>
                <a:gd name="connsiteY128" fmla="*/ 247650 h 604838"/>
                <a:gd name="connsiteX129" fmla="*/ 131843 w 716916"/>
                <a:gd name="connsiteY129" fmla="*/ 239183 h 604838"/>
                <a:gd name="connsiteX130" fmla="*/ 132141 w 716916"/>
                <a:gd name="connsiteY130" fmla="*/ 239183 h 604838"/>
                <a:gd name="connsiteX131" fmla="*/ 131844 w 716916"/>
                <a:gd name="connsiteY131" fmla="*/ 238919 h 604838"/>
                <a:gd name="connsiteX132" fmla="*/ 132915 w 716916"/>
                <a:gd name="connsiteY132" fmla="*/ 238919 h 604838"/>
                <a:gd name="connsiteX133" fmla="*/ 139728 w 716916"/>
                <a:gd name="connsiteY133" fmla="*/ 238919 h 604838"/>
                <a:gd name="connsiteX134" fmla="*/ 139927 w 716916"/>
                <a:gd name="connsiteY134" fmla="*/ 239183 h 604838"/>
                <a:gd name="connsiteX135" fmla="*/ 140415 w 716916"/>
                <a:gd name="connsiteY135" fmla="*/ 239183 h 604838"/>
                <a:gd name="connsiteX136" fmla="*/ 139880 w 716916"/>
                <a:gd name="connsiteY136" fmla="*/ 238919 h 604838"/>
                <a:gd name="connsiteX137" fmla="*/ 139728 w 716916"/>
                <a:gd name="connsiteY137" fmla="*/ 238919 h 604838"/>
                <a:gd name="connsiteX138" fmla="*/ 139639 w 716916"/>
                <a:gd name="connsiteY138" fmla="*/ 238800 h 604838"/>
                <a:gd name="connsiteX139" fmla="*/ 131843 w 716916"/>
                <a:gd name="connsiteY139" fmla="*/ 234950 h 604838"/>
                <a:gd name="connsiteX140" fmla="*/ 123270 w 716916"/>
                <a:gd name="connsiteY140" fmla="*/ 230717 h 604838"/>
                <a:gd name="connsiteX141" fmla="*/ 106125 w 716916"/>
                <a:gd name="connsiteY141" fmla="*/ 222250 h 604838"/>
                <a:gd name="connsiteX142" fmla="*/ 108948 w 716916"/>
                <a:gd name="connsiteY142" fmla="*/ 222894 h 604838"/>
                <a:gd name="connsiteX143" fmla="*/ 472838 w 716916"/>
                <a:gd name="connsiteY143" fmla="*/ 171913 h 604838"/>
                <a:gd name="connsiteX144" fmla="*/ 472838 w 716916"/>
                <a:gd name="connsiteY144" fmla="*/ 172442 h 604838"/>
                <a:gd name="connsiteX145" fmla="*/ 472838 w 716916"/>
                <a:gd name="connsiteY145" fmla="*/ 178858 h 604838"/>
                <a:gd name="connsiteX146" fmla="*/ 472838 w 716916"/>
                <a:gd name="connsiteY146" fmla="*/ 179387 h 604838"/>
                <a:gd name="connsiteX147" fmla="*/ 472753 w 716916"/>
                <a:gd name="connsiteY147" fmla="*/ 179706 h 604838"/>
                <a:gd name="connsiteX148" fmla="*/ 473135 w 716916"/>
                <a:gd name="connsiteY148" fmla="*/ 179706 h 604838"/>
                <a:gd name="connsiteX149" fmla="*/ 473314 w 716916"/>
                <a:gd name="connsiteY149" fmla="*/ 179706 h 604838"/>
                <a:gd name="connsiteX150" fmla="*/ 473632 w 716916"/>
                <a:gd name="connsiteY150" fmla="*/ 179388 h 604838"/>
                <a:gd name="connsiteX151" fmla="*/ 473950 w 716916"/>
                <a:gd name="connsiteY151" fmla="*/ 179706 h 604838"/>
                <a:gd name="connsiteX152" fmla="*/ 479684 w 716916"/>
                <a:gd name="connsiteY152" fmla="*/ 179706 h 604838"/>
                <a:gd name="connsiteX153" fmla="*/ 480775 w 716916"/>
                <a:gd name="connsiteY153" fmla="*/ 179706 h 604838"/>
                <a:gd name="connsiteX154" fmla="*/ 473135 w 716916"/>
                <a:gd name="connsiteY154" fmla="*/ 172205 h 604838"/>
                <a:gd name="connsiteX155" fmla="*/ 472902 w 716916"/>
                <a:gd name="connsiteY155" fmla="*/ 171976 h 604838"/>
                <a:gd name="connsiteX156" fmla="*/ 13547 w 716916"/>
                <a:gd name="connsiteY156" fmla="*/ 168797 h 604838"/>
                <a:gd name="connsiteX157" fmla="*/ 15737 w 716916"/>
                <a:gd name="connsiteY157" fmla="*/ 181769 h 604838"/>
                <a:gd name="connsiteX158" fmla="*/ 12463 w 716916"/>
                <a:gd name="connsiteY158" fmla="*/ 188232 h 604838"/>
                <a:gd name="connsiteX159" fmla="*/ 12463 w 716916"/>
                <a:gd name="connsiteY159" fmla="*/ 170996 h 604838"/>
                <a:gd name="connsiteX160" fmla="*/ 192203 w 716916"/>
                <a:gd name="connsiteY160" fmla="*/ 162605 h 604838"/>
                <a:gd name="connsiteX161" fmla="*/ 183693 w 716916"/>
                <a:gd name="connsiteY161" fmla="*/ 171110 h 604838"/>
                <a:gd name="connsiteX162" fmla="*/ 192203 w 716916"/>
                <a:gd name="connsiteY162" fmla="*/ 162605 h 604838"/>
                <a:gd name="connsiteX163" fmla="*/ 250494 w 716916"/>
                <a:gd name="connsiteY163" fmla="*/ 153619 h 604838"/>
                <a:gd name="connsiteX164" fmla="*/ 251779 w 716916"/>
                <a:gd name="connsiteY164" fmla="*/ 154101 h 604838"/>
                <a:gd name="connsiteX165" fmla="*/ 243268 w 716916"/>
                <a:gd name="connsiteY165" fmla="*/ 154101 h 604838"/>
                <a:gd name="connsiteX166" fmla="*/ 19830 w 716916"/>
                <a:gd name="connsiteY166" fmla="*/ 152818 h 604838"/>
                <a:gd name="connsiteX167" fmla="*/ 14918 w 716916"/>
                <a:gd name="connsiteY167" fmla="*/ 166014 h 604838"/>
                <a:gd name="connsiteX168" fmla="*/ 13547 w 716916"/>
                <a:gd name="connsiteY168" fmla="*/ 168797 h 604838"/>
                <a:gd name="connsiteX169" fmla="*/ 12463 w 716916"/>
                <a:gd name="connsiteY169" fmla="*/ 162378 h 604838"/>
                <a:gd name="connsiteX170" fmla="*/ 19830 w 716916"/>
                <a:gd name="connsiteY170" fmla="*/ 152818 h 604838"/>
                <a:gd name="connsiteX171" fmla="*/ 243268 w 716916"/>
                <a:gd name="connsiteY171" fmla="*/ 150912 h 604838"/>
                <a:gd name="connsiteX172" fmla="*/ 245589 w 716916"/>
                <a:gd name="connsiteY172" fmla="*/ 151781 h 604838"/>
                <a:gd name="connsiteX173" fmla="*/ 244332 w 716916"/>
                <a:gd name="connsiteY173" fmla="*/ 153038 h 604838"/>
                <a:gd name="connsiteX174" fmla="*/ 243268 w 716916"/>
                <a:gd name="connsiteY174" fmla="*/ 154101 h 604838"/>
                <a:gd name="connsiteX175" fmla="*/ 234757 w 716916"/>
                <a:gd name="connsiteY175" fmla="*/ 154101 h 604838"/>
                <a:gd name="connsiteX176" fmla="*/ 243268 w 716916"/>
                <a:gd name="connsiteY176" fmla="*/ 150912 h 604838"/>
                <a:gd name="connsiteX177" fmla="*/ 249225 w 716916"/>
                <a:gd name="connsiteY177" fmla="*/ 148148 h 604838"/>
                <a:gd name="connsiteX178" fmla="*/ 251542 w 716916"/>
                <a:gd name="connsiteY178" fmla="*/ 153550 h 604838"/>
                <a:gd name="connsiteX179" fmla="*/ 250494 w 716916"/>
                <a:gd name="connsiteY179" fmla="*/ 153619 h 604838"/>
                <a:gd name="connsiteX180" fmla="*/ 245589 w 716916"/>
                <a:gd name="connsiteY180" fmla="*/ 151781 h 604838"/>
                <a:gd name="connsiteX181" fmla="*/ 268800 w 716916"/>
                <a:gd name="connsiteY181" fmla="*/ 145596 h 604838"/>
                <a:gd name="connsiteX182" fmla="*/ 260594 w 716916"/>
                <a:gd name="connsiteY182" fmla="*/ 151975 h 604838"/>
                <a:gd name="connsiteX183" fmla="*/ 261354 w 716916"/>
                <a:gd name="connsiteY183" fmla="*/ 146659 h 604838"/>
                <a:gd name="connsiteX184" fmla="*/ 268800 w 716916"/>
                <a:gd name="connsiteY184" fmla="*/ 145596 h 604838"/>
                <a:gd name="connsiteX185" fmla="*/ 557316 w 716916"/>
                <a:gd name="connsiteY185" fmla="*/ 136525 h 604838"/>
                <a:gd name="connsiteX186" fmla="*/ 565820 w 716916"/>
                <a:gd name="connsiteY186" fmla="*/ 136525 h 604838"/>
                <a:gd name="connsiteX187" fmla="*/ 574325 w 716916"/>
                <a:gd name="connsiteY187" fmla="*/ 136525 h 604838"/>
                <a:gd name="connsiteX188" fmla="*/ 582829 w 716916"/>
                <a:gd name="connsiteY188" fmla="*/ 136525 h 604838"/>
                <a:gd name="connsiteX189" fmla="*/ 583892 w 716916"/>
                <a:gd name="connsiteY189" fmla="*/ 136525 h 604838"/>
                <a:gd name="connsiteX190" fmla="*/ 587081 w 716916"/>
                <a:gd name="connsiteY190" fmla="*/ 136525 h 604838"/>
                <a:gd name="connsiteX191" fmla="*/ 590271 w 716916"/>
                <a:gd name="connsiteY191" fmla="*/ 136525 h 604838"/>
                <a:gd name="connsiteX192" fmla="*/ 591334 w 716916"/>
                <a:gd name="connsiteY192" fmla="*/ 136525 h 604838"/>
                <a:gd name="connsiteX193" fmla="*/ 599838 w 716916"/>
                <a:gd name="connsiteY193" fmla="*/ 136525 h 604838"/>
                <a:gd name="connsiteX194" fmla="*/ 591334 w 716916"/>
                <a:gd name="connsiteY194" fmla="*/ 145040 h 604838"/>
                <a:gd name="connsiteX195" fmla="*/ 599838 w 716916"/>
                <a:gd name="connsiteY195" fmla="*/ 145040 h 604838"/>
                <a:gd name="connsiteX196" fmla="*/ 625352 w 716916"/>
                <a:gd name="connsiteY196" fmla="*/ 162069 h 604838"/>
                <a:gd name="connsiteX197" fmla="*/ 617910 w 716916"/>
                <a:gd name="connsiteY197" fmla="*/ 162069 h 604838"/>
                <a:gd name="connsiteX198" fmla="*/ 608343 w 716916"/>
                <a:gd name="connsiteY198" fmla="*/ 162069 h 604838"/>
                <a:gd name="connsiteX199" fmla="*/ 616847 w 716916"/>
                <a:gd name="connsiteY199" fmla="*/ 179099 h 604838"/>
                <a:gd name="connsiteX200" fmla="*/ 616847 w 716916"/>
                <a:gd name="connsiteY200" fmla="*/ 170584 h 604838"/>
                <a:gd name="connsiteX201" fmla="*/ 625352 w 716916"/>
                <a:gd name="connsiteY201" fmla="*/ 170584 h 604838"/>
                <a:gd name="connsiteX202" fmla="*/ 633856 w 716916"/>
                <a:gd name="connsiteY202" fmla="*/ 170584 h 604838"/>
                <a:gd name="connsiteX203" fmla="*/ 642361 w 716916"/>
                <a:gd name="connsiteY203" fmla="*/ 170584 h 604838"/>
                <a:gd name="connsiteX204" fmla="*/ 642361 w 716916"/>
                <a:gd name="connsiteY204" fmla="*/ 162069 h 604838"/>
                <a:gd name="connsiteX205" fmla="*/ 650865 w 716916"/>
                <a:gd name="connsiteY205" fmla="*/ 170584 h 604838"/>
                <a:gd name="connsiteX206" fmla="*/ 655118 w 716916"/>
                <a:gd name="connsiteY206" fmla="*/ 170584 h 604838"/>
                <a:gd name="connsiteX207" fmla="*/ 659297 w 716916"/>
                <a:gd name="connsiteY207" fmla="*/ 170584 h 604838"/>
                <a:gd name="connsiteX208" fmla="*/ 658972 w 716916"/>
                <a:gd name="connsiteY208" fmla="*/ 170259 h 604838"/>
                <a:gd name="connsiteX209" fmla="*/ 650638 w 716916"/>
                <a:gd name="connsiteY209" fmla="*/ 161925 h 604838"/>
                <a:gd name="connsiteX210" fmla="*/ 655400 w 716916"/>
                <a:gd name="connsiteY210" fmla="*/ 163116 h 604838"/>
                <a:gd name="connsiteX211" fmla="*/ 659668 w 716916"/>
                <a:gd name="connsiteY211" fmla="*/ 170584 h 604838"/>
                <a:gd name="connsiteX212" fmla="*/ 663622 w 716916"/>
                <a:gd name="connsiteY212" fmla="*/ 170584 h 604838"/>
                <a:gd name="connsiteX213" fmla="*/ 667874 w 716916"/>
                <a:gd name="connsiteY213" fmla="*/ 170584 h 604838"/>
                <a:gd name="connsiteX214" fmla="*/ 693388 w 716916"/>
                <a:gd name="connsiteY214" fmla="*/ 230188 h 604838"/>
                <a:gd name="connsiteX215" fmla="*/ 710397 w 716916"/>
                <a:gd name="connsiteY215" fmla="*/ 400483 h 604838"/>
                <a:gd name="connsiteX216" fmla="*/ 701892 w 716916"/>
                <a:gd name="connsiteY216" fmla="*/ 391969 h 604838"/>
                <a:gd name="connsiteX217" fmla="*/ 684883 w 716916"/>
                <a:gd name="connsiteY217" fmla="*/ 383454 h 604838"/>
                <a:gd name="connsiteX218" fmla="*/ 667874 w 716916"/>
                <a:gd name="connsiteY218" fmla="*/ 374939 h 604838"/>
                <a:gd name="connsiteX219" fmla="*/ 659370 w 716916"/>
                <a:gd name="connsiteY219" fmla="*/ 366424 h 604838"/>
                <a:gd name="connsiteX220" fmla="*/ 642361 w 716916"/>
                <a:gd name="connsiteY220" fmla="*/ 340880 h 604838"/>
                <a:gd name="connsiteX221" fmla="*/ 633856 w 716916"/>
                <a:gd name="connsiteY221" fmla="*/ 357909 h 604838"/>
                <a:gd name="connsiteX222" fmla="*/ 642361 w 716916"/>
                <a:gd name="connsiteY222" fmla="*/ 366424 h 604838"/>
                <a:gd name="connsiteX223" fmla="*/ 642361 w 716916"/>
                <a:gd name="connsiteY223" fmla="*/ 374939 h 604838"/>
                <a:gd name="connsiteX224" fmla="*/ 650865 w 716916"/>
                <a:gd name="connsiteY224" fmla="*/ 374939 h 604838"/>
                <a:gd name="connsiteX225" fmla="*/ 659370 w 716916"/>
                <a:gd name="connsiteY225" fmla="*/ 374939 h 604838"/>
                <a:gd name="connsiteX226" fmla="*/ 667874 w 716916"/>
                <a:gd name="connsiteY226" fmla="*/ 374939 h 604838"/>
                <a:gd name="connsiteX227" fmla="*/ 667874 w 716916"/>
                <a:gd name="connsiteY227" fmla="*/ 383454 h 604838"/>
                <a:gd name="connsiteX228" fmla="*/ 676379 w 716916"/>
                <a:gd name="connsiteY228" fmla="*/ 391969 h 604838"/>
                <a:gd name="connsiteX229" fmla="*/ 667874 w 716916"/>
                <a:gd name="connsiteY229" fmla="*/ 400483 h 604838"/>
                <a:gd name="connsiteX230" fmla="*/ 633856 w 716916"/>
                <a:gd name="connsiteY230" fmla="*/ 417513 h 604838"/>
                <a:gd name="connsiteX231" fmla="*/ 625352 w 716916"/>
                <a:gd name="connsiteY231" fmla="*/ 417513 h 604838"/>
                <a:gd name="connsiteX232" fmla="*/ 616847 w 716916"/>
                <a:gd name="connsiteY232" fmla="*/ 417513 h 604838"/>
                <a:gd name="connsiteX233" fmla="*/ 599838 w 716916"/>
                <a:gd name="connsiteY233" fmla="*/ 417513 h 604838"/>
                <a:gd name="connsiteX234" fmla="*/ 582829 w 716916"/>
                <a:gd name="connsiteY234" fmla="*/ 332365 h 604838"/>
                <a:gd name="connsiteX235" fmla="*/ 582829 w 716916"/>
                <a:gd name="connsiteY235" fmla="*/ 340880 h 604838"/>
                <a:gd name="connsiteX236" fmla="*/ 574325 w 716916"/>
                <a:gd name="connsiteY236" fmla="*/ 323850 h 604838"/>
                <a:gd name="connsiteX237" fmla="*/ 582829 w 716916"/>
                <a:gd name="connsiteY237" fmla="*/ 374939 h 604838"/>
                <a:gd name="connsiteX238" fmla="*/ 591334 w 716916"/>
                <a:gd name="connsiteY238" fmla="*/ 426028 h 604838"/>
                <a:gd name="connsiteX239" fmla="*/ 625352 w 716916"/>
                <a:gd name="connsiteY239" fmla="*/ 434543 h 604838"/>
                <a:gd name="connsiteX240" fmla="*/ 574325 w 716916"/>
                <a:gd name="connsiteY240" fmla="*/ 485631 h 604838"/>
                <a:gd name="connsiteX241" fmla="*/ 565820 w 716916"/>
                <a:gd name="connsiteY241" fmla="*/ 485631 h 604838"/>
                <a:gd name="connsiteX242" fmla="*/ 557316 w 716916"/>
                <a:gd name="connsiteY242" fmla="*/ 519690 h 604838"/>
                <a:gd name="connsiteX243" fmla="*/ 523298 w 716916"/>
                <a:gd name="connsiteY243" fmla="*/ 562264 h 604838"/>
                <a:gd name="connsiteX244" fmla="*/ 455262 w 716916"/>
                <a:gd name="connsiteY244" fmla="*/ 604838 h 604838"/>
                <a:gd name="connsiteX245" fmla="*/ 438253 w 716916"/>
                <a:gd name="connsiteY245" fmla="*/ 596323 h 604838"/>
                <a:gd name="connsiteX246" fmla="*/ 438253 w 716916"/>
                <a:gd name="connsiteY246" fmla="*/ 536720 h 604838"/>
                <a:gd name="connsiteX247" fmla="*/ 446758 w 716916"/>
                <a:gd name="connsiteY247" fmla="*/ 477116 h 604838"/>
                <a:gd name="connsiteX248" fmla="*/ 446758 w 716916"/>
                <a:gd name="connsiteY248" fmla="*/ 426028 h 604838"/>
                <a:gd name="connsiteX249" fmla="*/ 429749 w 716916"/>
                <a:gd name="connsiteY249" fmla="*/ 400483 h 604838"/>
                <a:gd name="connsiteX250" fmla="*/ 378722 w 716916"/>
                <a:gd name="connsiteY250" fmla="*/ 374939 h 604838"/>
                <a:gd name="connsiteX251" fmla="*/ 361713 w 716916"/>
                <a:gd name="connsiteY251" fmla="*/ 340880 h 604838"/>
                <a:gd name="connsiteX252" fmla="*/ 378722 w 716916"/>
                <a:gd name="connsiteY252" fmla="*/ 298306 h 604838"/>
                <a:gd name="connsiteX253" fmla="*/ 404235 w 716916"/>
                <a:gd name="connsiteY253" fmla="*/ 281276 h 604838"/>
                <a:gd name="connsiteX254" fmla="*/ 421244 w 716916"/>
                <a:gd name="connsiteY254" fmla="*/ 264247 h 604838"/>
                <a:gd name="connsiteX255" fmla="*/ 455262 w 716916"/>
                <a:gd name="connsiteY255" fmla="*/ 255732 h 604838"/>
                <a:gd name="connsiteX256" fmla="*/ 463767 w 716916"/>
                <a:gd name="connsiteY256" fmla="*/ 264247 h 604838"/>
                <a:gd name="connsiteX257" fmla="*/ 506289 w 716916"/>
                <a:gd name="connsiteY257" fmla="*/ 272762 h 604838"/>
                <a:gd name="connsiteX258" fmla="*/ 497785 w 716916"/>
                <a:gd name="connsiteY258" fmla="*/ 281276 h 604838"/>
                <a:gd name="connsiteX259" fmla="*/ 523298 w 716916"/>
                <a:gd name="connsiteY259" fmla="*/ 306821 h 604838"/>
                <a:gd name="connsiteX260" fmla="*/ 531803 w 716916"/>
                <a:gd name="connsiteY260" fmla="*/ 306821 h 604838"/>
                <a:gd name="connsiteX261" fmla="*/ 557316 w 716916"/>
                <a:gd name="connsiteY261" fmla="*/ 306821 h 604838"/>
                <a:gd name="connsiteX262" fmla="*/ 574325 w 716916"/>
                <a:gd name="connsiteY262" fmla="*/ 315336 h 604838"/>
                <a:gd name="connsiteX263" fmla="*/ 599838 w 716916"/>
                <a:gd name="connsiteY263" fmla="*/ 298306 h 604838"/>
                <a:gd name="connsiteX264" fmla="*/ 591334 w 716916"/>
                <a:gd name="connsiteY264" fmla="*/ 298306 h 604838"/>
                <a:gd name="connsiteX265" fmla="*/ 565820 w 716916"/>
                <a:gd name="connsiteY265" fmla="*/ 289791 h 604838"/>
                <a:gd name="connsiteX266" fmla="*/ 565820 w 716916"/>
                <a:gd name="connsiteY266" fmla="*/ 281276 h 604838"/>
                <a:gd name="connsiteX267" fmla="*/ 557316 w 716916"/>
                <a:gd name="connsiteY267" fmla="*/ 281276 h 604838"/>
                <a:gd name="connsiteX268" fmla="*/ 565820 w 716916"/>
                <a:gd name="connsiteY268" fmla="*/ 272762 h 604838"/>
                <a:gd name="connsiteX269" fmla="*/ 548811 w 716916"/>
                <a:gd name="connsiteY269" fmla="*/ 264247 h 604838"/>
                <a:gd name="connsiteX270" fmla="*/ 557316 w 716916"/>
                <a:gd name="connsiteY270" fmla="*/ 281276 h 604838"/>
                <a:gd name="connsiteX271" fmla="*/ 548811 w 716916"/>
                <a:gd name="connsiteY271" fmla="*/ 281276 h 604838"/>
                <a:gd name="connsiteX272" fmla="*/ 548811 w 716916"/>
                <a:gd name="connsiteY272" fmla="*/ 280762 h 604838"/>
                <a:gd name="connsiteX273" fmla="*/ 542092 w 716916"/>
                <a:gd name="connsiteY273" fmla="*/ 274042 h 604838"/>
                <a:gd name="connsiteX274" fmla="*/ 541100 w 716916"/>
                <a:gd name="connsiteY274" fmla="*/ 273050 h 604838"/>
                <a:gd name="connsiteX275" fmla="*/ 545069 w 716916"/>
                <a:gd name="connsiteY275" fmla="*/ 273050 h 604838"/>
                <a:gd name="connsiteX276" fmla="*/ 548811 w 716916"/>
                <a:gd name="connsiteY276" fmla="*/ 273050 h 604838"/>
                <a:gd name="connsiteX277" fmla="*/ 548811 w 716916"/>
                <a:gd name="connsiteY277" fmla="*/ 272762 h 604838"/>
                <a:gd name="connsiteX278" fmla="*/ 531803 w 716916"/>
                <a:gd name="connsiteY278" fmla="*/ 238703 h 604838"/>
                <a:gd name="connsiteX279" fmla="*/ 523298 w 716916"/>
                <a:gd name="connsiteY279" fmla="*/ 238703 h 604838"/>
                <a:gd name="connsiteX280" fmla="*/ 523298 w 716916"/>
                <a:gd name="connsiteY280" fmla="*/ 230188 h 604838"/>
                <a:gd name="connsiteX281" fmla="*/ 514794 w 716916"/>
                <a:gd name="connsiteY281" fmla="*/ 238703 h 604838"/>
                <a:gd name="connsiteX282" fmla="*/ 531803 w 716916"/>
                <a:gd name="connsiteY282" fmla="*/ 264247 h 604838"/>
                <a:gd name="connsiteX283" fmla="*/ 523298 w 716916"/>
                <a:gd name="connsiteY283" fmla="*/ 272762 h 604838"/>
                <a:gd name="connsiteX284" fmla="*/ 523298 w 716916"/>
                <a:gd name="connsiteY284" fmla="*/ 255732 h 604838"/>
                <a:gd name="connsiteX285" fmla="*/ 511605 w 716916"/>
                <a:gd name="connsiteY285" fmla="*/ 244024 h 604838"/>
                <a:gd name="connsiteX286" fmla="*/ 507084 w 716916"/>
                <a:gd name="connsiteY286" fmla="*/ 239498 h 604838"/>
                <a:gd name="connsiteX287" fmla="*/ 507829 w 716916"/>
                <a:gd name="connsiteY287" fmla="*/ 242201 h 604838"/>
                <a:gd name="connsiteX288" fmla="*/ 506176 w 716916"/>
                <a:gd name="connsiteY288" fmla="*/ 244640 h 604838"/>
                <a:gd name="connsiteX289" fmla="*/ 506176 w 716916"/>
                <a:gd name="connsiteY289" fmla="*/ 246416 h 604838"/>
                <a:gd name="connsiteX290" fmla="*/ 506705 w 716916"/>
                <a:gd name="connsiteY290" fmla="*/ 247121 h 604838"/>
                <a:gd name="connsiteX291" fmla="*/ 506097 w 716916"/>
                <a:gd name="connsiteY291" fmla="*/ 247469 h 604838"/>
                <a:gd name="connsiteX292" fmla="*/ 505497 w 716916"/>
                <a:gd name="connsiteY292" fmla="*/ 252084 h 604838"/>
                <a:gd name="connsiteX293" fmla="*/ 505184 w 716916"/>
                <a:gd name="connsiteY293" fmla="*/ 254497 h 604838"/>
                <a:gd name="connsiteX294" fmla="*/ 498238 w 716916"/>
                <a:gd name="connsiteY294" fmla="*/ 255588 h 604838"/>
                <a:gd name="connsiteX295" fmla="*/ 498238 w 716916"/>
                <a:gd name="connsiteY295" fmla="*/ 255157 h 604838"/>
                <a:gd name="connsiteX296" fmla="*/ 497828 w 716916"/>
                <a:gd name="connsiteY296" fmla="*/ 255639 h 604838"/>
                <a:gd name="connsiteX297" fmla="*/ 498238 w 716916"/>
                <a:gd name="connsiteY297" fmla="*/ 254001 h 604838"/>
                <a:gd name="connsiteX298" fmla="*/ 498238 w 716916"/>
                <a:gd name="connsiteY298" fmla="*/ 251222 h 604838"/>
                <a:gd name="connsiteX299" fmla="*/ 498238 w 716916"/>
                <a:gd name="connsiteY299" fmla="*/ 246857 h 604838"/>
                <a:gd name="connsiteX300" fmla="*/ 499230 w 716916"/>
                <a:gd name="connsiteY300" fmla="*/ 246857 h 604838"/>
                <a:gd name="connsiteX301" fmla="*/ 504674 w 716916"/>
                <a:gd name="connsiteY301" fmla="*/ 246857 h 604838"/>
                <a:gd name="connsiteX302" fmla="*/ 505423 w 716916"/>
                <a:gd name="connsiteY302" fmla="*/ 245752 h 604838"/>
                <a:gd name="connsiteX303" fmla="*/ 504282 w 716916"/>
                <a:gd name="connsiteY303" fmla="*/ 244079 h 604838"/>
                <a:gd name="connsiteX304" fmla="*/ 503199 w 716916"/>
                <a:gd name="connsiteY304" fmla="*/ 242491 h 604838"/>
                <a:gd name="connsiteX305" fmla="*/ 506153 w 716916"/>
                <a:gd name="connsiteY305" fmla="*/ 238159 h 604838"/>
                <a:gd name="connsiteX306" fmla="*/ 505226 w 716916"/>
                <a:gd name="connsiteY306" fmla="*/ 234445 h 604838"/>
                <a:gd name="connsiteX307" fmla="*/ 497785 w 716916"/>
                <a:gd name="connsiteY307" fmla="*/ 230188 h 604838"/>
                <a:gd name="connsiteX308" fmla="*/ 463767 w 716916"/>
                <a:gd name="connsiteY308" fmla="*/ 247217 h 604838"/>
                <a:gd name="connsiteX309" fmla="*/ 455262 w 716916"/>
                <a:gd name="connsiteY309" fmla="*/ 255732 h 604838"/>
                <a:gd name="connsiteX310" fmla="*/ 429749 w 716916"/>
                <a:gd name="connsiteY310" fmla="*/ 247217 h 604838"/>
                <a:gd name="connsiteX311" fmla="*/ 446758 w 716916"/>
                <a:gd name="connsiteY311" fmla="*/ 221673 h 604838"/>
                <a:gd name="connsiteX312" fmla="*/ 455262 w 716916"/>
                <a:gd name="connsiteY312" fmla="*/ 221673 h 604838"/>
                <a:gd name="connsiteX313" fmla="*/ 463767 w 716916"/>
                <a:gd name="connsiteY313" fmla="*/ 221673 h 604838"/>
                <a:gd name="connsiteX314" fmla="*/ 463767 w 716916"/>
                <a:gd name="connsiteY314" fmla="*/ 204643 h 604838"/>
                <a:gd name="connsiteX315" fmla="*/ 475461 w 716916"/>
                <a:gd name="connsiteY315" fmla="*/ 203579 h 604838"/>
                <a:gd name="connsiteX316" fmla="*/ 480261 w 716916"/>
                <a:gd name="connsiteY316" fmla="*/ 196851 h 604838"/>
                <a:gd name="connsiteX317" fmla="*/ 478456 w 716916"/>
                <a:gd name="connsiteY317" fmla="*/ 196851 h 604838"/>
                <a:gd name="connsiteX318" fmla="*/ 474364 w 716916"/>
                <a:gd name="connsiteY318" fmla="*/ 196851 h 604838"/>
                <a:gd name="connsiteX319" fmla="*/ 463313 w 716916"/>
                <a:gd name="connsiteY319" fmla="*/ 196851 h 604838"/>
                <a:gd name="connsiteX320" fmla="*/ 472044 w 716916"/>
                <a:gd name="connsiteY320" fmla="*/ 188279 h 604838"/>
                <a:gd name="connsiteX321" fmla="*/ 472044 w 716916"/>
                <a:gd name="connsiteY321" fmla="*/ 187207 h 604838"/>
                <a:gd name="connsiteX322" fmla="*/ 472044 w 716916"/>
                <a:gd name="connsiteY322" fmla="*/ 182365 h 604838"/>
                <a:gd name="connsiteX323" fmla="*/ 471780 w 716916"/>
                <a:gd name="connsiteY323" fmla="*/ 183356 h 604838"/>
                <a:gd name="connsiteX324" fmla="*/ 464371 w 716916"/>
                <a:gd name="connsiteY324" fmla="*/ 187325 h 604838"/>
                <a:gd name="connsiteX325" fmla="*/ 464175 w 716916"/>
                <a:gd name="connsiteY325" fmla="*/ 187254 h 604838"/>
                <a:gd name="connsiteX326" fmla="*/ 464107 w 716916"/>
                <a:gd name="connsiteY326" fmla="*/ 187325 h 604838"/>
                <a:gd name="connsiteX327" fmla="*/ 460948 w 716916"/>
                <a:gd name="connsiteY327" fmla="*/ 186091 h 604838"/>
                <a:gd name="connsiteX328" fmla="*/ 450613 w 716916"/>
                <a:gd name="connsiteY328" fmla="*/ 182364 h 604838"/>
                <a:gd name="connsiteX329" fmla="*/ 450740 w 716916"/>
                <a:gd name="connsiteY329" fmla="*/ 182102 h 604838"/>
                <a:gd name="connsiteX330" fmla="*/ 450563 w 716916"/>
                <a:gd name="connsiteY330" fmla="*/ 182033 h 604838"/>
                <a:gd name="connsiteX331" fmla="*/ 455773 w 716916"/>
                <a:gd name="connsiteY331" fmla="*/ 170392 h 604838"/>
                <a:gd name="connsiteX332" fmla="*/ 455905 w 716916"/>
                <a:gd name="connsiteY332" fmla="*/ 170392 h 604838"/>
                <a:gd name="connsiteX333" fmla="*/ 456963 w 716916"/>
                <a:gd name="connsiteY333" fmla="*/ 170392 h 604838"/>
                <a:gd name="connsiteX334" fmla="*/ 463065 w 716916"/>
                <a:gd name="connsiteY334" fmla="*/ 170392 h 604838"/>
                <a:gd name="connsiteX335" fmla="*/ 464107 w 716916"/>
                <a:gd name="connsiteY335" fmla="*/ 170392 h 604838"/>
                <a:gd name="connsiteX336" fmla="*/ 465365 w 716916"/>
                <a:gd name="connsiteY336" fmla="*/ 169895 h 604838"/>
                <a:gd name="connsiteX337" fmla="*/ 468605 w 716916"/>
                <a:gd name="connsiteY337" fmla="*/ 168275 h 604838"/>
                <a:gd name="connsiteX338" fmla="*/ 469875 w 716916"/>
                <a:gd name="connsiteY338" fmla="*/ 171450 h 604838"/>
                <a:gd name="connsiteX339" fmla="*/ 472367 w 716916"/>
                <a:gd name="connsiteY339" fmla="*/ 171450 h 604838"/>
                <a:gd name="connsiteX340" fmla="*/ 472044 w 716916"/>
                <a:gd name="connsiteY340" fmla="*/ 171133 h 604838"/>
                <a:gd name="connsiteX341" fmla="*/ 472044 w 716916"/>
                <a:gd name="connsiteY341" fmla="*/ 170062 h 604838"/>
                <a:gd name="connsiteX342" fmla="*/ 472044 w 716916"/>
                <a:gd name="connsiteY342" fmla="*/ 165640 h 604838"/>
                <a:gd name="connsiteX343" fmla="*/ 469725 w 716916"/>
                <a:gd name="connsiteY343" fmla="*/ 165943 h 604838"/>
                <a:gd name="connsiteX344" fmla="*/ 472045 w 716916"/>
                <a:gd name="connsiteY344" fmla="*/ 161925 h 604838"/>
                <a:gd name="connsiteX345" fmla="*/ 472838 w 716916"/>
                <a:gd name="connsiteY345" fmla="*/ 161925 h 604838"/>
                <a:gd name="connsiteX346" fmla="*/ 473136 w 716916"/>
                <a:gd name="connsiteY346" fmla="*/ 161925 h 604838"/>
                <a:gd name="connsiteX347" fmla="*/ 473824 w 716916"/>
                <a:gd name="connsiteY347" fmla="*/ 161925 h 604838"/>
                <a:gd name="connsiteX348" fmla="*/ 473833 w 716916"/>
                <a:gd name="connsiteY348" fmla="*/ 161921 h 604838"/>
                <a:gd name="connsiteX349" fmla="*/ 484050 w 716916"/>
                <a:gd name="connsiteY349" fmla="*/ 158274 h 604838"/>
                <a:gd name="connsiteX350" fmla="*/ 489507 w 716916"/>
                <a:gd name="connsiteY350" fmla="*/ 153988 h 604838"/>
                <a:gd name="connsiteX351" fmla="*/ 489507 w 716916"/>
                <a:gd name="connsiteY351" fmla="*/ 155059 h 604838"/>
                <a:gd name="connsiteX352" fmla="*/ 489507 w 716916"/>
                <a:gd name="connsiteY352" fmla="*/ 161489 h 604838"/>
                <a:gd name="connsiteX353" fmla="*/ 489507 w 716916"/>
                <a:gd name="connsiteY353" fmla="*/ 162560 h 604838"/>
                <a:gd name="connsiteX354" fmla="*/ 488713 w 716916"/>
                <a:gd name="connsiteY354" fmla="*/ 162560 h 604838"/>
                <a:gd name="connsiteX355" fmla="*/ 488415 w 716916"/>
                <a:gd name="connsiteY355" fmla="*/ 162560 h 604838"/>
                <a:gd name="connsiteX356" fmla="*/ 487721 w 716916"/>
                <a:gd name="connsiteY356" fmla="*/ 162560 h 604838"/>
                <a:gd name="connsiteX357" fmla="*/ 481866 w 716916"/>
                <a:gd name="connsiteY357" fmla="*/ 162560 h 604838"/>
                <a:gd name="connsiteX358" fmla="*/ 481767 w 716916"/>
                <a:gd name="connsiteY358" fmla="*/ 162560 h 604838"/>
                <a:gd name="connsiteX359" fmla="*/ 480775 w 716916"/>
                <a:gd name="connsiteY359" fmla="*/ 162560 h 604838"/>
                <a:gd name="connsiteX360" fmla="*/ 488143 w 716916"/>
                <a:gd name="connsiteY360" fmla="*/ 170999 h 604838"/>
                <a:gd name="connsiteX361" fmla="*/ 488164 w 716916"/>
                <a:gd name="connsiteY361" fmla="*/ 171133 h 604838"/>
                <a:gd name="connsiteX362" fmla="*/ 488415 w 716916"/>
                <a:gd name="connsiteY362" fmla="*/ 171133 h 604838"/>
                <a:gd name="connsiteX363" fmla="*/ 489507 w 716916"/>
                <a:gd name="connsiteY363" fmla="*/ 171133 h 604838"/>
                <a:gd name="connsiteX364" fmla="*/ 489507 w 716916"/>
                <a:gd name="connsiteY364" fmla="*/ 172205 h 604838"/>
                <a:gd name="connsiteX365" fmla="*/ 489507 w 716916"/>
                <a:gd name="connsiteY365" fmla="*/ 178249 h 604838"/>
                <a:gd name="connsiteX366" fmla="*/ 491826 w 716916"/>
                <a:gd name="connsiteY366" fmla="*/ 184260 h 604838"/>
                <a:gd name="connsiteX367" fmla="*/ 489507 w 716916"/>
                <a:gd name="connsiteY367" fmla="*/ 188279 h 604838"/>
                <a:gd name="connsiteX368" fmla="*/ 491956 w 716916"/>
                <a:gd name="connsiteY368" fmla="*/ 193890 h 604838"/>
                <a:gd name="connsiteX369" fmla="*/ 498715 w 716916"/>
                <a:gd name="connsiteY369" fmla="*/ 192536 h 604838"/>
                <a:gd name="connsiteX370" fmla="*/ 523298 w 716916"/>
                <a:gd name="connsiteY370" fmla="*/ 187614 h 604838"/>
                <a:gd name="connsiteX371" fmla="*/ 523298 w 716916"/>
                <a:gd name="connsiteY371" fmla="*/ 179099 h 604838"/>
                <a:gd name="connsiteX372" fmla="*/ 531803 w 716916"/>
                <a:gd name="connsiteY372" fmla="*/ 179099 h 604838"/>
                <a:gd name="connsiteX373" fmla="*/ 523298 w 716916"/>
                <a:gd name="connsiteY373" fmla="*/ 196129 h 604838"/>
                <a:gd name="connsiteX374" fmla="*/ 531803 w 716916"/>
                <a:gd name="connsiteY374" fmla="*/ 196129 h 604838"/>
                <a:gd name="connsiteX375" fmla="*/ 540307 w 716916"/>
                <a:gd name="connsiteY375" fmla="*/ 196129 h 604838"/>
                <a:gd name="connsiteX376" fmla="*/ 557316 w 716916"/>
                <a:gd name="connsiteY376" fmla="*/ 196129 h 604838"/>
                <a:gd name="connsiteX377" fmla="*/ 574325 w 716916"/>
                <a:gd name="connsiteY377" fmla="*/ 196129 h 604838"/>
                <a:gd name="connsiteX378" fmla="*/ 574325 w 716916"/>
                <a:gd name="connsiteY378" fmla="*/ 187614 h 604838"/>
                <a:gd name="connsiteX379" fmla="*/ 591334 w 716916"/>
                <a:gd name="connsiteY379" fmla="*/ 187614 h 604838"/>
                <a:gd name="connsiteX380" fmla="*/ 565820 w 716916"/>
                <a:gd name="connsiteY380" fmla="*/ 170584 h 604838"/>
                <a:gd name="connsiteX381" fmla="*/ 574325 w 716916"/>
                <a:gd name="connsiteY381" fmla="*/ 162069 h 604838"/>
                <a:gd name="connsiteX382" fmla="*/ 557316 w 716916"/>
                <a:gd name="connsiteY382" fmla="*/ 170584 h 604838"/>
                <a:gd name="connsiteX383" fmla="*/ 557316 w 716916"/>
                <a:gd name="connsiteY383" fmla="*/ 162069 h 604838"/>
                <a:gd name="connsiteX384" fmla="*/ 548811 w 716916"/>
                <a:gd name="connsiteY384" fmla="*/ 187614 h 604838"/>
                <a:gd name="connsiteX385" fmla="*/ 531803 w 716916"/>
                <a:gd name="connsiteY385" fmla="*/ 196129 h 604838"/>
                <a:gd name="connsiteX386" fmla="*/ 531803 w 716916"/>
                <a:gd name="connsiteY386" fmla="*/ 187614 h 604838"/>
                <a:gd name="connsiteX387" fmla="*/ 531803 w 716916"/>
                <a:gd name="connsiteY387" fmla="*/ 179232 h 604838"/>
                <a:gd name="connsiteX388" fmla="*/ 531803 w 716916"/>
                <a:gd name="connsiteY388" fmla="*/ 179099 h 604838"/>
                <a:gd name="connsiteX389" fmla="*/ 531803 w 716916"/>
                <a:gd name="connsiteY389" fmla="*/ 170584 h 604838"/>
                <a:gd name="connsiteX390" fmla="*/ 523298 w 716916"/>
                <a:gd name="connsiteY390" fmla="*/ 170584 h 604838"/>
                <a:gd name="connsiteX391" fmla="*/ 514794 w 716916"/>
                <a:gd name="connsiteY391" fmla="*/ 170584 h 604838"/>
                <a:gd name="connsiteX392" fmla="*/ 523298 w 716916"/>
                <a:gd name="connsiteY392" fmla="*/ 153554 h 604838"/>
                <a:gd name="connsiteX393" fmla="*/ 531803 w 716916"/>
                <a:gd name="connsiteY393" fmla="*/ 153554 h 604838"/>
                <a:gd name="connsiteX394" fmla="*/ 540307 w 716916"/>
                <a:gd name="connsiteY394" fmla="*/ 145040 h 604838"/>
                <a:gd name="connsiteX395" fmla="*/ 557316 w 716916"/>
                <a:gd name="connsiteY395" fmla="*/ 136525 h 604838"/>
                <a:gd name="connsiteX396" fmla="*/ 293450 w 716916"/>
                <a:gd name="connsiteY396" fmla="*/ 136525 h 604838"/>
                <a:gd name="connsiteX397" fmla="*/ 293449 w 716916"/>
                <a:gd name="connsiteY397" fmla="*/ 136525 h 604838"/>
                <a:gd name="connsiteX398" fmla="*/ 293451 w 716916"/>
                <a:gd name="connsiteY398" fmla="*/ 136525 h 604838"/>
                <a:gd name="connsiteX399" fmla="*/ 284984 w 716916"/>
                <a:gd name="connsiteY399" fmla="*/ 144992 h 604838"/>
                <a:gd name="connsiteX400" fmla="*/ 286043 w 716916"/>
                <a:gd name="connsiteY400" fmla="*/ 144992 h 604838"/>
                <a:gd name="connsiteX401" fmla="*/ 292391 w 716916"/>
                <a:gd name="connsiteY401" fmla="*/ 144992 h 604838"/>
                <a:gd name="connsiteX402" fmla="*/ 293450 w 716916"/>
                <a:gd name="connsiteY402" fmla="*/ 144992 h 604838"/>
                <a:gd name="connsiteX403" fmla="*/ 293451 w 716916"/>
                <a:gd name="connsiteY403" fmla="*/ 144992 h 604838"/>
                <a:gd name="connsiteX404" fmla="*/ 293451 w 716916"/>
                <a:gd name="connsiteY404" fmla="*/ 153458 h 604838"/>
                <a:gd name="connsiteX405" fmla="*/ 293450 w 716916"/>
                <a:gd name="connsiteY405" fmla="*/ 153458 h 604838"/>
                <a:gd name="connsiteX406" fmla="*/ 292392 w 716916"/>
                <a:gd name="connsiteY406" fmla="*/ 153458 h 604838"/>
                <a:gd name="connsiteX407" fmla="*/ 292391 w 716916"/>
                <a:gd name="connsiteY407" fmla="*/ 153458 h 604838"/>
                <a:gd name="connsiteX408" fmla="*/ 286043 w 716916"/>
                <a:gd name="connsiteY408" fmla="*/ 153458 h 604838"/>
                <a:gd name="connsiteX409" fmla="*/ 286042 w 716916"/>
                <a:gd name="connsiteY409" fmla="*/ 153458 h 604838"/>
                <a:gd name="connsiteX410" fmla="*/ 286042 w 716916"/>
                <a:gd name="connsiteY410" fmla="*/ 153458 h 604838"/>
                <a:gd name="connsiteX411" fmla="*/ 286041 w 716916"/>
                <a:gd name="connsiteY411" fmla="*/ 153458 h 604838"/>
                <a:gd name="connsiteX412" fmla="*/ 284984 w 716916"/>
                <a:gd name="connsiteY412" fmla="*/ 153458 h 604838"/>
                <a:gd name="connsiteX413" fmla="*/ 284983 w 716916"/>
                <a:gd name="connsiteY413" fmla="*/ 153458 h 604838"/>
                <a:gd name="connsiteX414" fmla="*/ 268050 w 716916"/>
                <a:gd name="connsiteY414" fmla="*/ 144992 h 604838"/>
                <a:gd name="connsiteX415" fmla="*/ 293450 w 716916"/>
                <a:gd name="connsiteY415" fmla="*/ 136525 h 604838"/>
                <a:gd name="connsiteX416" fmla="*/ 260113 w 716916"/>
                <a:gd name="connsiteY416" fmla="*/ 136525 h 604838"/>
                <a:gd name="connsiteX417" fmla="*/ 268050 w 716916"/>
                <a:gd name="connsiteY417" fmla="*/ 136525 h 604838"/>
                <a:gd name="connsiteX418" fmla="*/ 260113 w 716916"/>
                <a:gd name="connsiteY418" fmla="*/ 136525 h 604838"/>
                <a:gd name="connsiteX419" fmla="*/ 36350 w 716916"/>
                <a:gd name="connsiteY419" fmla="*/ 128986 h 604838"/>
                <a:gd name="connsiteX420" fmla="*/ 21988 w 716916"/>
                <a:gd name="connsiteY420" fmla="*/ 154101 h 604838"/>
                <a:gd name="connsiteX421" fmla="*/ 36350 w 716916"/>
                <a:gd name="connsiteY421" fmla="*/ 128986 h 604838"/>
                <a:gd name="connsiteX422" fmla="*/ 437913 w 716916"/>
                <a:gd name="connsiteY422" fmla="*/ 119856 h 604838"/>
                <a:gd name="connsiteX423" fmla="*/ 446644 w 716916"/>
                <a:gd name="connsiteY423" fmla="*/ 128588 h 604838"/>
                <a:gd name="connsiteX424" fmla="*/ 437913 w 716916"/>
                <a:gd name="connsiteY424" fmla="*/ 119856 h 604838"/>
                <a:gd name="connsiteX425" fmla="*/ 592694 w 716916"/>
                <a:gd name="connsiteY425" fmla="*/ 119063 h 604838"/>
                <a:gd name="connsiteX426" fmla="*/ 592694 w 716916"/>
                <a:gd name="connsiteY426" fmla="*/ 119063 h 604838"/>
                <a:gd name="connsiteX427" fmla="*/ 592695 w 716916"/>
                <a:gd name="connsiteY427" fmla="*/ 119063 h 604838"/>
                <a:gd name="connsiteX428" fmla="*/ 593489 w 716916"/>
                <a:gd name="connsiteY428" fmla="*/ 119857 h 604838"/>
                <a:gd name="connsiteX429" fmla="*/ 592695 w 716916"/>
                <a:gd name="connsiteY429" fmla="*/ 120651 h 604838"/>
                <a:gd name="connsiteX430" fmla="*/ 592694 w 716916"/>
                <a:gd name="connsiteY430" fmla="*/ 120650 h 604838"/>
                <a:gd name="connsiteX431" fmla="*/ 592694 w 716916"/>
                <a:gd name="connsiteY431" fmla="*/ 120651 h 604838"/>
                <a:gd name="connsiteX432" fmla="*/ 591900 w 716916"/>
                <a:gd name="connsiteY432" fmla="*/ 119857 h 604838"/>
                <a:gd name="connsiteX433" fmla="*/ 592694 w 716916"/>
                <a:gd name="connsiteY433" fmla="*/ 119063 h 604838"/>
                <a:gd name="connsiteX434" fmla="*/ 575232 w 716916"/>
                <a:gd name="connsiteY434" fmla="*/ 119063 h 604838"/>
                <a:gd name="connsiteX435" fmla="*/ 576026 w 716916"/>
                <a:gd name="connsiteY435" fmla="*/ 119857 h 604838"/>
                <a:gd name="connsiteX436" fmla="*/ 575232 w 716916"/>
                <a:gd name="connsiteY436" fmla="*/ 120651 h 604838"/>
                <a:gd name="connsiteX437" fmla="*/ 574438 w 716916"/>
                <a:gd name="connsiteY437" fmla="*/ 119857 h 604838"/>
                <a:gd name="connsiteX438" fmla="*/ 575232 w 716916"/>
                <a:gd name="connsiteY438" fmla="*/ 119063 h 604838"/>
                <a:gd name="connsiteX439" fmla="*/ 600632 w 716916"/>
                <a:gd name="connsiteY439" fmla="*/ 111125 h 604838"/>
                <a:gd name="connsiteX440" fmla="*/ 601426 w 716916"/>
                <a:gd name="connsiteY440" fmla="*/ 111919 h 604838"/>
                <a:gd name="connsiteX441" fmla="*/ 600632 w 716916"/>
                <a:gd name="connsiteY441" fmla="*/ 112713 h 604838"/>
                <a:gd name="connsiteX442" fmla="*/ 599838 w 716916"/>
                <a:gd name="connsiteY442" fmla="*/ 111919 h 604838"/>
                <a:gd name="connsiteX443" fmla="*/ 600632 w 716916"/>
                <a:gd name="connsiteY443" fmla="*/ 111125 h 604838"/>
                <a:gd name="connsiteX444" fmla="*/ 489507 w 716916"/>
                <a:gd name="connsiteY444" fmla="*/ 111125 h 604838"/>
                <a:gd name="connsiteX445" fmla="*/ 490301 w 716916"/>
                <a:gd name="connsiteY445" fmla="*/ 111919 h 604838"/>
                <a:gd name="connsiteX446" fmla="*/ 489507 w 716916"/>
                <a:gd name="connsiteY446" fmla="*/ 112713 h 604838"/>
                <a:gd name="connsiteX447" fmla="*/ 488713 w 716916"/>
                <a:gd name="connsiteY447" fmla="*/ 111919 h 604838"/>
                <a:gd name="connsiteX448" fmla="*/ 489507 w 716916"/>
                <a:gd name="connsiteY448" fmla="*/ 111125 h 604838"/>
                <a:gd name="connsiteX449" fmla="*/ 429975 w 716916"/>
                <a:gd name="connsiteY449" fmla="*/ 111125 h 604838"/>
                <a:gd name="connsiteX450" fmla="*/ 429976 w 716916"/>
                <a:gd name="connsiteY450" fmla="*/ 111125 h 604838"/>
                <a:gd name="connsiteX451" fmla="*/ 434262 w 716916"/>
                <a:gd name="connsiteY451" fmla="*/ 111125 h 604838"/>
                <a:gd name="connsiteX452" fmla="*/ 438548 w 716916"/>
                <a:gd name="connsiteY452" fmla="*/ 111125 h 604838"/>
                <a:gd name="connsiteX453" fmla="*/ 442834 w 716916"/>
                <a:gd name="connsiteY453" fmla="*/ 112216 h 604838"/>
                <a:gd name="connsiteX454" fmla="*/ 447119 w 716916"/>
                <a:gd name="connsiteY454" fmla="*/ 119855 h 604838"/>
                <a:gd name="connsiteX455" fmla="*/ 447121 w 716916"/>
                <a:gd name="connsiteY455" fmla="*/ 119856 h 604838"/>
                <a:gd name="connsiteX456" fmla="*/ 448192 w 716916"/>
                <a:gd name="connsiteY456" fmla="*/ 119856 h 604838"/>
                <a:gd name="connsiteX457" fmla="*/ 455375 w 716916"/>
                <a:gd name="connsiteY457" fmla="*/ 119856 h 604838"/>
                <a:gd name="connsiteX458" fmla="*/ 455693 w 716916"/>
                <a:gd name="connsiteY458" fmla="*/ 119856 h 604838"/>
                <a:gd name="connsiteX459" fmla="*/ 459741 w 716916"/>
                <a:gd name="connsiteY459" fmla="*/ 119856 h 604838"/>
                <a:gd name="connsiteX460" fmla="*/ 459979 w 716916"/>
                <a:gd name="connsiteY460" fmla="*/ 119856 h 604838"/>
                <a:gd name="connsiteX461" fmla="*/ 463842 w 716916"/>
                <a:gd name="connsiteY461" fmla="*/ 119856 h 604838"/>
                <a:gd name="connsiteX462" fmla="*/ 464107 w 716916"/>
                <a:gd name="connsiteY462" fmla="*/ 119856 h 604838"/>
                <a:gd name="connsiteX463" fmla="*/ 464265 w 716916"/>
                <a:gd name="connsiteY463" fmla="*/ 119856 h 604838"/>
                <a:gd name="connsiteX464" fmla="*/ 464266 w 716916"/>
                <a:gd name="connsiteY464" fmla="*/ 119856 h 604838"/>
                <a:gd name="connsiteX465" fmla="*/ 464267 w 716916"/>
                <a:gd name="connsiteY465" fmla="*/ 119860 h 604838"/>
                <a:gd name="connsiteX466" fmla="*/ 466280 w 716916"/>
                <a:gd name="connsiteY466" fmla="*/ 122593 h 604838"/>
                <a:gd name="connsiteX467" fmla="*/ 468340 w 716916"/>
                <a:gd name="connsiteY467" fmla="*/ 124904 h 604838"/>
                <a:gd name="connsiteX468" fmla="*/ 466425 w 716916"/>
                <a:gd name="connsiteY468" fmla="*/ 125655 h 604838"/>
                <a:gd name="connsiteX469" fmla="*/ 464265 w 716916"/>
                <a:gd name="connsiteY469" fmla="*/ 128588 h 604838"/>
                <a:gd name="connsiteX470" fmla="*/ 455693 w 716916"/>
                <a:gd name="connsiteY470" fmla="*/ 128588 h 604838"/>
                <a:gd name="connsiteX471" fmla="*/ 454621 w 716916"/>
                <a:gd name="connsiteY471" fmla="*/ 128588 h 604838"/>
                <a:gd name="connsiteX472" fmla="*/ 447121 w 716916"/>
                <a:gd name="connsiteY472" fmla="*/ 128588 h 604838"/>
                <a:gd name="connsiteX473" fmla="*/ 447120 w 716916"/>
                <a:gd name="connsiteY473" fmla="*/ 128588 h 604838"/>
                <a:gd name="connsiteX474" fmla="*/ 447115 w 716916"/>
                <a:gd name="connsiteY474" fmla="*/ 128582 h 604838"/>
                <a:gd name="connsiteX475" fmla="*/ 446908 w 716916"/>
                <a:gd name="connsiteY475" fmla="*/ 128588 h 604838"/>
                <a:gd name="connsiteX476" fmla="*/ 438442 w 716916"/>
                <a:gd name="connsiteY476" fmla="*/ 119856 h 604838"/>
                <a:gd name="connsiteX477" fmla="*/ 429975 w 716916"/>
                <a:gd name="connsiteY477" fmla="*/ 111125 h 604838"/>
                <a:gd name="connsiteX478" fmla="*/ 583212 w 716916"/>
                <a:gd name="connsiteY478" fmla="*/ 102711 h 604838"/>
                <a:gd name="connsiteX479" fmla="*/ 590313 w 716916"/>
                <a:gd name="connsiteY479" fmla="*/ 110034 h 604838"/>
                <a:gd name="connsiteX480" fmla="*/ 591119 w 716916"/>
                <a:gd name="connsiteY480" fmla="*/ 110866 h 604838"/>
                <a:gd name="connsiteX481" fmla="*/ 588203 w 716916"/>
                <a:gd name="connsiteY481" fmla="*/ 105667 h 604838"/>
                <a:gd name="connsiteX482" fmla="*/ 588196 w 716916"/>
                <a:gd name="connsiteY482" fmla="*/ 105669 h 604838"/>
                <a:gd name="connsiteX483" fmla="*/ 588152 w 716916"/>
                <a:gd name="connsiteY483" fmla="*/ 105641 h 604838"/>
                <a:gd name="connsiteX484" fmla="*/ 588052 w 716916"/>
                <a:gd name="connsiteY484" fmla="*/ 105669 h 604838"/>
                <a:gd name="connsiteX485" fmla="*/ 556975 w 716916"/>
                <a:gd name="connsiteY485" fmla="*/ 93663 h 604838"/>
                <a:gd name="connsiteX486" fmla="*/ 556976 w 716916"/>
                <a:gd name="connsiteY486" fmla="*/ 93664 h 604838"/>
                <a:gd name="connsiteX487" fmla="*/ 556976 w 716916"/>
                <a:gd name="connsiteY487" fmla="*/ 93663 h 604838"/>
                <a:gd name="connsiteX488" fmla="*/ 557109 w 716916"/>
                <a:gd name="connsiteY488" fmla="*/ 93799 h 604838"/>
                <a:gd name="connsiteX489" fmla="*/ 557505 w 716916"/>
                <a:gd name="connsiteY489" fmla="*/ 93663 h 604838"/>
                <a:gd name="connsiteX490" fmla="*/ 564913 w 716916"/>
                <a:gd name="connsiteY490" fmla="*/ 101303 h 604838"/>
                <a:gd name="connsiteX491" fmla="*/ 565548 w 716916"/>
                <a:gd name="connsiteY491" fmla="*/ 101958 h 604838"/>
                <a:gd name="connsiteX492" fmla="*/ 565548 w 716916"/>
                <a:gd name="connsiteY492" fmla="*/ 98029 h 604838"/>
                <a:gd name="connsiteX493" fmla="*/ 565548 w 716916"/>
                <a:gd name="connsiteY493" fmla="*/ 93663 h 604838"/>
                <a:gd name="connsiteX494" fmla="*/ 569834 w 716916"/>
                <a:gd name="connsiteY494" fmla="*/ 98029 h 604838"/>
                <a:gd name="connsiteX495" fmla="*/ 572034 w 716916"/>
                <a:gd name="connsiteY495" fmla="*/ 100269 h 604838"/>
                <a:gd name="connsiteX496" fmla="*/ 574120 w 716916"/>
                <a:gd name="connsiteY496" fmla="*/ 102113 h 604838"/>
                <a:gd name="connsiteX497" fmla="*/ 574120 w 716916"/>
                <a:gd name="connsiteY497" fmla="*/ 101303 h 604838"/>
                <a:gd name="connsiteX498" fmla="*/ 574120 w 716916"/>
                <a:gd name="connsiteY498" fmla="*/ 93663 h 604838"/>
                <a:gd name="connsiteX499" fmla="*/ 574121 w 716916"/>
                <a:gd name="connsiteY499" fmla="*/ 93663 h 604838"/>
                <a:gd name="connsiteX500" fmla="*/ 574121 w 716916"/>
                <a:gd name="connsiteY500" fmla="*/ 93663 h 604838"/>
                <a:gd name="connsiteX501" fmla="*/ 574438 w 716916"/>
                <a:gd name="connsiteY501" fmla="*/ 93771 h 604838"/>
                <a:gd name="connsiteX502" fmla="*/ 574438 w 716916"/>
                <a:gd name="connsiteY502" fmla="*/ 93663 h 604838"/>
                <a:gd name="connsiteX503" fmla="*/ 596663 w 716916"/>
                <a:gd name="connsiteY503" fmla="*/ 101303 h 604838"/>
                <a:gd name="connsiteX504" fmla="*/ 599758 w 716916"/>
                <a:gd name="connsiteY504" fmla="*/ 102367 h 604838"/>
                <a:gd name="connsiteX505" fmla="*/ 599839 w 716916"/>
                <a:gd name="connsiteY505" fmla="*/ 102394 h 604838"/>
                <a:gd name="connsiteX506" fmla="*/ 599838 w 716916"/>
                <a:gd name="connsiteY506" fmla="*/ 102395 h 604838"/>
                <a:gd name="connsiteX507" fmla="*/ 592337 w 716916"/>
                <a:gd name="connsiteY507" fmla="*/ 110034 h 604838"/>
                <a:gd name="connsiteX508" fmla="*/ 591318 w 716916"/>
                <a:gd name="connsiteY508" fmla="*/ 111072 h 604838"/>
                <a:gd name="connsiteX509" fmla="*/ 591371 w 716916"/>
                <a:gd name="connsiteY509" fmla="*/ 111126 h 604838"/>
                <a:gd name="connsiteX510" fmla="*/ 591266 w 716916"/>
                <a:gd name="connsiteY510" fmla="*/ 111126 h 604838"/>
                <a:gd name="connsiteX511" fmla="*/ 591265 w 716916"/>
                <a:gd name="connsiteY511" fmla="*/ 111126 h 604838"/>
                <a:gd name="connsiteX512" fmla="*/ 589718 w 716916"/>
                <a:gd name="connsiteY512" fmla="*/ 111126 h 604838"/>
                <a:gd name="connsiteX513" fmla="*/ 589123 w 716916"/>
                <a:gd name="connsiteY513" fmla="*/ 111126 h 604838"/>
                <a:gd name="connsiteX514" fmla="*/ 589122 w 716916"/>
                <a:gd name="connsiteY514" fmla="*/ 111126 h 604838"/>
                <a:gd name="connsiteX515" fmla="*/ 576622 w 716916"/>
                <a:gd name="connsiteY515" fmla="*/ 111126 h 604838"/>
                <a:gd name="connsiteX516" fmla="*/ 576555 w 716916"/>
                <a:gd name="connsiteY516" fmla="*/ 111126 h 604838"/>
                <a:gd name="connsiteX517" fmla="*/ 574439 w 716916"/>
                <a:gd name="connsiteY517" fmla="*/ 111126 h 604838"/>
                <a:gd name="connsiteX518" fmla="*/ 574438 w 716916"/>
                <a:gd name="connsiteY518" fmla="*/ 111126 h 604838"/>
                <a:gd name="connsiteX519" fmla="*/ 574121 w 716916"/>
                <a:gd name="connsiteY519" fmla="*/ 111126 h 604838"/>
                <a:gd name="connsiteX520" fmla="*/ 574120 w 716916"/>
                <a:gd name="connsiteY520" fmla="*/ 111126 h 604838"/>
                <a:gd name="connsiteX521" fmla="*/ 573048 w 716916"/>
                <a:gd name="connsiteY521" fmla="*/ 111126 h 604838"/>
                <a:gd name="connsiteX522" fmla="*/ 565971 w 716916"/>
                <a:gd name="connsiteY522" fmla="*/ 111126 h 604838"/>
                <a:gd name="connsiteX523" fmla="*/ 565549 w 716916"/>
                <a:gd name="connsiteY523" fmla="*/ 111126 h 604838"/>
                <a:gd name="connsiteX524" fmla="*/ 565548 w 716916"/>
                <a:gd name="connsiteY524" fmla="*/ 111126 h 604838"/>
                <a:gd name="connsiteX525" fmla="*/ 556975 w 716916"/>
                <a:gd name="connsiteY525" fmla="*/ 102394 h 604838"/>
                <a:gd name="connsiteX526" fmla="*/ 556975 w 716916"/>
                <a:gd name="connsiteY526" fmla="*/ 101303 h 604838"/>
                <a:gd name="connsiteX527" fmla="*/ 556975 w 716916"/>
                <a:gd name="connsiteY527" fmla="*/ 101119 h 604838"/>
                <a:gd name="connsiteX528" fmla="*/ 554965 w 716916"/>
                <a:gd name="connsiteY528" fmla="*/ 96282 h 604838"/>
                <a:gd name="connsiteX529" fmla="*/ 554330 w 716916"/>
                <a:gd name="connsiteY529" fmla="*/ 94754 h 604838"/>
                <a:gd name="connsiteX530" fmla="*/ 556975 w 716916"/>
                <a:gd name="connsiteY530" fmla="*/ 93845 h 604838"/>
                <a:gd name="connsiteX531" fmla="*/ 481570 w 716916"/>
                <a:gd name="connsiteY531" fmla="*/ 77788 h 604838"/>
                <a:gd name="connsiteX532" fmla="*/ 482364 w 716916"/>
                <a:gd name="connsiteY532" fmla="*/ 78582 h 604838"/>
                <a:gd name="connsiteX533" fmla="*/ 481570 w 716916"/>
                <a:gd name="connsiteY533" fmla="*/ 79376 h 604838"/>
                <a:gd name="connsiteX534" fmla="*/ 480776 w 716916"/>
                <a:gd name="connsiteY534" fmla="*/ 78582 h 604838"/>
                <a:gd name="connsiteX535" fmla="*/ 481570 w 716916"/>
                <a:gd name="connsiteY535" fmla="*/ 77788 h 604838"/>
                <a:gd name="connsiteX536" fmla="*/ 255350 w 716916"/>
                <a:gd name="connsiteY536" fmla="*/ 74216 h 604838"/>
                <a:gd name="connsiteX537" fmla="*/ 260113 w 716916"/>
                <a:gd name="connsiteY537" fmla="*/ 77788 h 604838"/>
                <a:gd name="connsiteX538" fmla="*/ 250588 w 716916"/>
                <a:gd name="connsiteY538" fmla="*/ 77788 h 604838"/>
                <a:gd name="connsiteX539" fmla="*/ 255350 w 716916"/>
                <a:gd name="connsiteY539" fmla="*/ 74216 h 604838"/>
                <a:gd name="connsiteX540" fmla="*/ 489716 w 716916"/>
                <a:gd name="connsiteY540" fmla="*/ 68580 h 604838"/>
                <a:gd name="connsiteX541" fmla="*/ 496107 w 716916"/>
                <a:gd name="connsiteY541" fmla="*/ 68580 h 604838"/>
                <a:gd name="connsiteX542" fmla="*/ 498238 w 716916"/>
                <a:gd name="connsiteY542" fmla="*/ 68580 h 604838"/>
                <a:gd name="connsiteX543" fmla="*/ 498238 w 716916"/>
                <a:gd name="connsiteY543" fmla="*/ 76994 h 604838"/>
                <a:gd name="connsiteX544" fmla="*/ 489716 w 716916"/>
                <a:gd name="connsiteY544" fmla="*/ 68580 h 604838"/>
                <a:gd name="connsiteX545" fmla="*/ 272790 w 716916"/>
                <a:gd name="connsiteY545" fmla="*/ 68126 h 604838"/>
                <a:gd name="connsiteX546" fmla="*/ 274097 w 716916"/>
                <a:gd name="connsiteY546" fmla="*/ 69056 h 604838"/>
                <a:gd name="connsiteX547" fmla="*/ 273056 w 716916"/>
                <a:gd name="connsiteY547" fmla="*/ 69056 h 604838"/>
                <a:gd name="connsiteX548" fmla="*/ 268800 w 716916"/>
                <a:gd name="connsiteY548" fmla="*/ 69056 h 604838"/>
                <a:gd name="connsiteX549" fmla="*/ 272790 w 716916"/>
                <a:gd name="connsiteY549" fmla="*/ 68126 h 604838"/>
                <a:gd name="connsiteX550" fmla="*/ 234757 w 716916"/>
                <a:gd name="connsiteY550" fmla="*/ 52047 h 604838"/>
                <a:gd name="connsiteX551" fmla="*/ 235227 w 716916"/>
                <a:gd name="connsiteY551" fmla="*/ 52516 h 604838"/>
                <a:gd name="connsiteX552" fmla="*/ 238682 w 716916"/>
                <a:gd name="connsiteY552" fmla="*/ 53380 h 604838"/>
                <a:gd name="connsiteX553" fmla="*/ 242130 w 716916"/>
                <a:gd name="connsiteY553" fmla="*/ 59415 h 604838"/>
                <a:gd name="connsiteX554" fmla="*/ 243268 w 716916"/>
                <a:gd name="connsiteY554" fmla="*/ 60552 h 604838"/>
                <a:gd name="connsiteX555" fmla="*/ 234757 w 716916"/>
                <a:gd name="connsiteY555" fmla="*/ 52047 h 604838"/>
                <a:gd name="connsiteX556" fmla="*/ 361880 w 716916"/>
                <a:gd name="connsiteY556" fmla="*/ 34926 h 604838"/>
                <a:gd name="connsiteX557" fmla="*/ 361880 w 716916"/>
                <a:gd name="connsiteY557" fmla="*/ 37220 h 604838"/>
                <a:gd name="connsiteX558" fmla="*/ 365076 w 716916"/>
                <a:gd name="connsiteY558" fmla="*/ 38080 h 604838"/>
                <a:gd name="connsiteX559" fmla="*/ 370401 w 716916"/>
                <a:gd name="connsiteY559" fmla="*/ 34926 h 604838"/>
                <a:gd name="connsiteX560" fmla="*/ 370179 w 716916"/>
                <a:gd name="connsiteY560" fmla="*/ 34926 h 604838"/>
                <a:gd name="connsiteX561" fmla="*/ 192203 w 716916"/>
                <a:gd name="connsiteY561" fmla="*/ 28523 h 604838"/>
                <a:gd name="connsiteX562" fmla="*/ 192203 w 716916"/>
                <a:gd name="connsiteY562" fmla="*/ 35038 h 604838"/>
                <a:gd name="connsiteX563" fmla="*/ 200714 w 716916"/>
                <a:gd name="connsiteY563" fmla="*/ 35038 h 604838"/>
                <a:gd name="connsiteX564" fmla="*/ 199650 w 716916"/>
                <a:gd name="connsiteY564" fmla="*/ 33975 h 604838"/>
                <a:gd name="connsiteX565" fmla="*/ 194870 w 716916"/>
                <a:gd name="connsiteY565" fmla="*/ 29199 h 604838"/>
                <a:gd name="connsiteX566" fmla="*/ 234713 w 716916"/>
                <a:gd name="connsiteY566" fmla="*/ 26988 h 604838"/>
                <a:gd name="connsiteX567" fmla="*/ 238682 w 716916"/>
                <a:gd name="connsiteY567" fmla="*/ 26988 h 604838"/>
                <a:gd name="connsiteX568" fmla="*/ 238946 w 716916"/>
                <a:gd name="connsiteY568" fmla="*/ 26988 h 604838"/>
                <a:gd name="connsiteX569" fmla="*/ 242650 w 716916"/>
                <a:gd name="connsiteY569" fmla="*/ 26988 h 604838"/>
                <a:gd name="connsiteX570" fmla="*/ 243179 w 716916"/>
                <a:gd name="connsiteY570" fmla="*/ 26988 h 604838"/>
                <a:gd name="connsiteX571" fmla="*/ 244238 w 716916"/>
                <a:gd name="connsiteY571" fmla="*/ 26988 h 604838"/>
                <a:gd name="connsiteX572" fmla="*/ 250588 w 716916"/>
                <a:gd name="connsiteY572" fmla="*/ 26988 h 604838"/>
                <a:gd name="connsiteX573" fmla="*/ 251646 w 716916"/>
                <a:gd name="connsiteY573" fmla="*/ 26988 h 604838"/>
                <a:gd name="connsiteX574" fmla="*/ 243180 w 716916"/>
                <a:gd name="connsiteY574" fmla="*/ 32941 h 604838"/>
                <a:gd name="connsiteX575" fmla="*/ 242906 w 716916"/>
                <a:gd name="connsiteY575" fmla="*/ 32749 h 604838"/>
                <a:gd name="connsiteX576" fmla="*/ 242650 w 716916"/>
                <a:gd name="connsiteY576" fmla="*/ 32941 h 604838"/>
                <a:gd name="connsiteX577" fmla="*/ 234713 w 716916"/>
                <a:gd name="connsiteY577" fmla="*/ 26988 h 604838"/>
                <a:gd name="connsiteX578" fmla="*/ 182481 w 716916"/>
                <a:gd name="connsiteY578" fmla="*/ 26061 h 604838"/>
                <a:gd name="connsiteX579" fmla="*/ 183693 w 716916"/>
                <a:gd name="connsiteY579" fmla="*/ 26534 h 604838"/>
                <a:gd name="connsiteX580" fmla="*/ 184349 w 716916"/>
                <a:gd name="connsiteY580" fmla="*/ 26534 h 604838"/>
                <a:gd name="connsiteX581" fmla="*/ 183006 w 716916"/>
                <a:gd name="connsiteY581" fmla="*/ 26194 h 604838"/>
                <a:gd name="connsiteX582" fmla="*/ 251117 w 716916"/>
                <a:gd name="connsiteY582" fmla="*/ 18256 h 604838"/>
                <a:gd name="connsiteX583" fmla="*/ 253234 w 716916"/>
                <a:gd name="connsiteY583" fmla="*/ 18256 h 604838"/>
                <a:gd name="connsiteX584" fmla="*/ 265934 w 716916"/>
                <a:gd name="connsiteY584" fmla="*/ 18256 h 604838"/>
                <a:gd name="connsiteX585" fmla="*/ 268051 w 716916"/>
                <a:gd name="connsiteY585" fmla="*/ 18256 h 604838"/>
                <a:gd name="connsiteX586" fmla="*/ 259584 w 716916"/>
                <a:gd name="connsiteY586" fmla="*/ 26988 h 604838"/>
                <a:gd name="connsiteX587" fmla="*/ 251117 w 716916"/>
                <a:gd name="connsiteY587" fmla="*/ 18256 h 604838"/>
                <a:gd name="connsiteX588" fmla="*/ 234713 w 716916"/>
                <a:gd name="connsiteY588" fmla="*/ 17462 h 604838"/>
                <a:gd name="connsiteX589" fmla="*/ 230404 w 716916"/>
                <a:gd name="connsiteY589" fmla="*/ 20737 h 604838"/>
                <a:gd name="connsiteX590" fmla="*/ 229542 w 716916"/>
                <a:gd name="connsiteY590" fmla="*/ 20082 h 604838"/>
                <a:gd name="connsiteX591" fmla="*/ 232558 w 716916"/>
                <a:gd name="connsiteY591" fmla="*/ 18554 h 604838"/>
                <a:gd name="connsiteX592" fmla="*/ 234713 w 716916"/>
                <a:gd name="connsiteY592" fmla="*/ 17462 h 604838"/>
                <a:gd name="connsiteX593" fmla="*/ 226095 w 716916"/>
                <a:gd name="connsiteY593" fmla="*/ 17462 h 604838"/>
                <a:gd name="connsiteX594" fmla="*/ 229542 w 716916"/>
                <a:gd name="connsiteY594" fmla="*/ 20082 h 604838"/>
                <a:gd name="connsiteX595" fmla="*/ 217477 w 716916"/>
                <a:gd name="connsiteY595" fmla="*/ 26194 h 604838"/>
                <a:gd name="connsiteX596" fmla="*/ 226095 w 716916"/>
                <a:gd name="connsiteY596" fmla="*/ 17462 h 604838"/>
                <a:gd name="connsiteX597" fmla="*/ 203608 w 716916"/>
                <a:gd name="connsiteY597" fmla="*/ 10095 h 604838"/>
                <a:gd name="connsiteX598" fmla="*/ 208859 w 716916"/>
                <a:gd name="connsiteY598" fmla="*/ 17462 h 604838"/>
                <a:gd name="connsiteX599" fmla="*/ 217477 w 716916"/>
                <a:gd name="connsiteY599" fmla="*/ 17462 h 604838"/>
                <a:gd name="connsiteX600" fmla="*/ 217477 w 716916"/>
                <a:gd name="connsiteY600" fmla="*/ 26194 h 604838"/>
                <a:gd name="connsiteX601" fmla="*/ 226095 w 716916"/>
                <a:gd name="connsiteY601" fmla="*/ 34925 h 604838"/>
                <a:gd name="connsiteX602" fmla="*/ 225188 w 716916"/>
                <a:gd name="connsiteY602" fmla="*/ 34925 h 604838"/>
                <a:gd name="connsiteX603" fmla="*/ 225018 w 716916"/>
                <a:gd name="connsiteY603" fmla="*/ 34925 h 604838"/>
                <a:gd name="connsiteX604" fmla="*/ 217477 w 716916"/>
                <a:gd name="connsiteY604" fmla="*/ 34925 h 604838"/>
                <a:gd name="connsiteX605" fmla="*/ 212091 w 716916"/>
                <a:gd name="connsiteY605" fmla="*/ 33561 h 604838"/>
                <a:gd name="connsiteX606" fmla="*/ 205190 w 716916"/>
                <a:gd name="connsiteY606" fmla="*/ 31813 h 604838"/>
                <a:gd name="connsiteX607" fmla="*/ 209225 w 716916"/>
                <a:gd name="connsiteY607" fmla="*/ 35038 h 604838"/>
                <a:gd name="connsiteX608" fmla="*/ 226246 w 716916"/>
                <a:gd name="connsiteY608" fmla="*/ 35038 h 604838"/>
                <a:gd name="connsiteX609" fmla="*/ 243268 w 716916"/>
                <a:gd name="connsiteY609" fmla="*/ 43543 h 604838"/>
                <a:gd name="connsiteX610" fmla="*/ 234757 w 716916"/>
                <a:gd name="connsiteY610" fmla="*/ 35038 h 604838"/>
                <a:gd name="connsiteX611" fmla="*/ 259226 w 716916"/>
                <a:gd name="connsiteY611" fmla="*/ 28660 h 604838"/>
                <a:gd name="connsiteX612" fmla="*/ 260559 w 716916"/>
                <a:gd name="connsiteY612" fmla="*/ 28576 h 604838"/>
                <a:gd name="connsiteX613" fmla="*/ 260113 w 716916"/>
                <a:gd name="connsiteY613" fmla="*/ 28576 h 604838"/>
                <a:gd name="connsiteX614" fmla="*/ 260113 w 716916"/>
                <a:gd name="connsiteY614" fmla="*/ 26988 h 604838"/>
                <a:gd name="connsiteX615" fmla="*/ 268051 w 716916"/>
                <a:gd name="connsiteY615" fmla="*/ 26988 h 604838"/>
                <a:gd name="connsiteX616" fmla="*/ 268051 w 716916"/>
                <a:gd name="connsiteY616" fmla="*/ 28103 h 604838"/>
                <a:gd name="connsiteX617" fmla="*/ 271859 w 716916"/>
                <a:gd name="connsiteY617" fmla="*/ 27863 h 604838"/>
                <a:gd name="connsiteX618" fmla="*/ 277311 w 716916"/>
                <a:gd name="connsiteY618" fmla="*/ 35038 h 604838"/>
                <a:gd name="connsiteX619" fmla="*/ 281832 w 716916"/>
                <a:gd name="connsiteY619" fmla="*/ 35038 h 604838"/>
                <a:gd name="connsiteX620" fmla="*/ 285822 w 716916"/>
                <a:gd name="connsiteY620" fmla="*/ 35038 h 604838"/>
                <a:gd name="connsiteX621" fmla="*/ 277311 w 716916"/>
                <a:gd name="connsiteY621" fmla="*/ 43543 h 604838"/>
                <a:gd name="connsiteX622" fmla="*/ 294333 w 716916"/>
                <a:gd name="connsiteY622" fmla="*/ 43543 h 604838"/>
                <a:gd name="connsiteX623" fmla="*/ 302843 w 716916"/>
                <a:gd name="connsiteY623" fmla="*/ 43543 h 604838"/>
                <a:gd name="connsiteX624" fmla="*/ 311354 w 716916"/>
                <a:gd name="connsiteY624" fmla="*/ 52047 h 604838"/>
                <a:gd name="connsiteX625" fmla="*/ 319865 w 716916"/>
                <a:gd name="connsiteY625" fmla="*/ 60552 h 604838"/>
                <a:gd name="connsiteX626" fmla="*/ 319865 w 716916"/>
                <a:gd name="connsiteY626" fmla="*/ 69056 h 604838"/>
                <a:gd name="connsiteX627" fmla="*/ 311354 w 716916"/>
                <a:gd name="connsiteY627" fmla="*/ 69056 h 604838"/>
                <a:gd name="connsiteX628" fmla="*/ 328376 w 716916"/>
                <a:gd name="connsiteY628" fmla="*/ 77561 h 604838"/>
                <a:gd name="connsiteX629" fmla="*/ 312418 w 716916"/>
                <a:gd name="connsiteY629" fmla="*/ 77561 h 604838"/>
                <a:gd name="connsiteX630" fmla="*/ 311354 w 716916"/>
                <a:gd name="connsiteY630" fmla="*/ 77561 h 604838"/>
                <a:gd name="connsiteX631" fmla="*/ 302843 w 716916"/>
                <a:gd name="connsiteY631" fmla="*/ 77561 h 604838"/>
                <a:gd name="connsiteX632" fmla="*/ 311354 w 716916"/>
                <a:gd name="connsiteY632" fmla="*/ 86065 h 604838"/>
                <a:gd name="connsiteX633" fmla="*/ 302843 w 716916"/>
                <a:gd name="connsiteY633" fmla="*/ 86065 h 604838"/>
                <a:gd name="connsiteX634" fmla="*/ 294333 w 716916"/>
                <a:gd name="connsiteY634" fmla="*/ 77561 h 604838"/>
                <a:gd name="connsiteX635" fmla="*/ 294333 w 716916"/>
                <a:gd name="connsiteY635" fmla="*/ 86065 h 604838"/>
                <a:gd name="connsiteX636" fmla="*/ 281567 w 716916"/>
                <a:gd name="connsiteY636" fmla="*/ 74371 h 604838"/>
                <a:gd name="connsiteX637" fmla="*/ 274097 w 716916"/>
                <a:gd name="connsiteY637" fmla="*/ 69056 h 604838"/>
                <a:gd name="connsiteX638" fmla="*/ 277311 w 716916"/>
                <a:gd name="connsiteY638" fmla="*/ 69056 h 604838"/>
                <a:gd name="connsiteX639" fmla="*/ 285822 w 716916"/>
                <a:gd name="connsiteY639" fmla="*/ 69056 h 604838"/>
                <a:gd name="connsiteX640" fmla="*/ 294333 w 716916"/>
                <a:gd name="connsiteY640" fmla="*/ 60552 h 604838"/>
                <a:gd name="connsiteX641" fmla="*/ 294333 w 716916"/>
                <a:gd name="connsiteY641" fmla="*/ 52047 h 604838"/>
                <a:gd name="connsiteX642" fmla="*/ 277311 w 716916"/>
                <a:gd name="connsiteY642" fmla="*/ 52047 h 604838"/>
                <a:gd name="connsiteX643" fmla="*/ 276247 w 716916"/>
                <a:gd name="connsiteY643" fmla="*/ 45669 h 604838"/>
                <a:gd name="connsiteX644" fmla="*/ 271936 w 716916"/>
                <a:gd name="connsiteY644" fmla="*/ 49362 h 604838"/>
                <a:gd name="connsiteX645" fmla="*/ 268801 w 716916"/>
                <a:gd name="connsiteY645" fmla="*/ 47795 h 604838"/>
                <a:gd name="connsiteX646" fmla="*/ 260290 w 716916"/>
                <a:gd name="connsiteY646" fmla="*/ 43543 h 604838"/>
                <a:gd name="connsiteX647" fmla="*/ 268800 w 716916"/>
                <a:gd name="connsiteY647" fmla="*/ 43543 h 604838"/>
                <a:gd name="connsiteX648" fmla="*/ 260290 w 716916"/>
                <a:gd name="connsiteY648" fmla="*/ 35038 h 604838"/>
                <a:gd name="connsiteX649" fmla="*/ 257098 w 716916"/>
                <a:gd name="connsiteY649" fmla="*/ 35038 h 604838"/>
                <a:gd name="connsiteX650" fmla="*/ 251779 w 716916"/>
                <a:gd name="connsiteY650" fmla="*/ 35038 h 604838"/>
                <a:gd name="connsiteX651" fmla="*/ 251779 w 716916"/>
                <a:gd name="connsiteY651" fmla="*/ 43543 h 604838"/>
                <a:gd name="connsiteX652" fmla="*/ 251779 w 716916"/>
                <a:gd name="connsiteY652" fmla="*/ 52047 h 604838"/>
                <a:gd name="connsiteX653" fmla="*/ 260290 w 716916"/>
                <a:gd name="connsiteY653" fmla="*/ 52047 h 604838"/>
                <a:gd name="connsiteX654" fmla="*/ 268800 w 716916"/>
                <a:gd name="connsiteY654" fmla="*/ 52047 h 604838"/>
                <a:gd name="connsiteX655" fmla="*/ 271936 w 716916"/>
                <a:gd name="connsiteY655" fmla="*/ 49362 h 604838"/>
                <a:gd name="connsiteX656" fmla="*/ 277311 w 716916"/>
                <a:gd name="connsiteY656" fmla="*/ 52047 h 604838"/>
                <a:gd name="connsiteX657" fmla="*/ 260290 w 716916"/>
                <a:gd name="connsiteY657" fmla="*/ 60552 h 604838"/>
                <a:gd name="connsiteX658" fmla="*/ 251779 w 716916"/>
                <a:gd name="connsiteY658" fmla="*/ 60552 h 604838"/>
                <a:gd name="connsiteX659" fmla="*/ 260290 w 716916"/>
                <a:gd name="connsiteY659" fmla="*/ 69056 h 604838"/>
                <a:gd name="connsiteX660" fmla="*/ 258162 w 716916"/>
                <a:gd name="connsiteY660" fmla="*/ 69056 h 604838"/>
                <a:gd name="connsiteX661" fmla="*/ 249707 w 716916"/>
                <a:gd name="connsiteY661" fmla="*/ 69056 h 604838"/>
                <a:gd name="connsiteX662" fmla="*/ 246620 w 716916"/>
                <a:gd name="connsiteY662" fmla="*/ 71835 h 604838"/>
                <a:gd name="connsiteX663" fmla="*/ 243532 w 716916"/>
                <a:gd name="connsiteY663" fmla="*/ 69056 h 604838"/>
                <a:gd name="connsiteX664" fmla="*/ 243268 w 716916"/>
                <a:gd name="connsiteY664" fmla="*/ 69056 h 604838"/>
                <a:gd name="connsiteX665" fmla="*/ 242852 w 716916"/>
                <a:gd name="connsiteY665" fmla="*/ 68444 h 604838"/>
                <a:gd name="connsiteX666" fmla="*/ 242651 w 716916"/>
                <a:gd name="connsiteY666" fmla="*/ 68263 h 604838"/>
                <a:gd name="connsiteX667" fmla="*/ 242729 w 716916"/>
                <a:gd name="connsiteY667" fmla="*/ 68263 h 604838"/>
                <a:gd name="connsiteX668" fmla="*/ 240741 w 716916"/>
                <a:gd name="connsiteY668" fmla="*/ 65335 h 604838"/>
                <a:gd name="connsiteX669" fmla="*/ 234757 w 716916"/>
                <a:gd name="connsiteY669" fmla="*/ 60552 h 604838"/>
                <a:gd name="connsiteX670" fmla="*/ 226246 w 716916"/>
                <a:gd name="connsiteY670" fmla="*/ 60552 h 604838"/>
                <a:gd name="connsiteX671" fmla="*/ 192203 w 716916"/>
                <a:gd name="connsiteY671" fmla="*/ 69056 h 604838"/>
                <a:gd name="connsiteX672" fmla="*/ 200714 w 716916"/>
                <a:gd name="connsiteY672" fmla="*/ 77561 h 604838"/>
                <a:gd name="connsiteX673" fmla="*/ 192203 w 716916"/>
                <a:gd name="connsiteY673" fmla="*/ 77561 h 604838"/>
                <a:gd name="connsiteX674" fmla="*/ 209225 w 716916"/>
                <a:gd name="connsiteY674" fmla="*/ 94570 h 604838"/>
                <a:gd name="connsiteX675" fmla="*/ 217736 w 716916"/>
                <a:gd name="connsiteY675" fmla="*/ 94570 h 604838"/>
                <a:gd name="connsiteX676" fmla="*/ 217736 w 716916"/>
                <a:gd name="connsiteY676" fmla="*/ 103074 h 604838"/>
                <a:gd name="connsiteX677" fmla="*/ 217736 w 716916"/>
                <a:gd name="connsiteY677" fmla="*/ 111579 h 604838"/>
                <a:gd name="connsiteX678" fmla="*/ 251779 w 716916"/>
                <a:gd name="connsiteY678" fmla="*/ 86065 h 604838"/>
                <a:gd name="connsiteX679" fmla="*/ 260290 w 716916"/>
                <a:gd name="connsiteY679" fmla="*/ 77561 h 604838"/>
                <a:gd name="connsiteX680" fmla="*/ 277311 w 716916"/>
                <a:gd name="connsiteY680" fmla="*/ 86065 h 604838"/>
                <a:gd name="connsiteX681" fmla="*/ 285822 w 716916"/>
                <a:gd name="connsiteY681" fmla="*/ 86065 h 604838"/>
                <a:gd name="connsiteX682" fmla="*/ 277311 w 716916"/>
                <a:gd name="connsiteY682" fmla="*/ 94570 h 604838"/>
                <a:gd name="connsiteX683" fmla="*/ 294333 w 716916"/>
                <a:gd name="connsiteY683" fmla="*/ 94570 h 604838"/>
                <a:gd name="connsiteX684" fmla="*/ 294333 w 716916"/>
                <a:gd name="connsiteY684" fmla="*/ 111579 h 604838"/>
                <a:gd name="connsiteX685" fmla="*/ 294333 w 716916"/>
                <a:gd name="connsiteY685" fmla="*/ 120083 h 604838"/>
                <a:gd name="connsiteX686" fmla="*/ 294333 w 716916"/>
                <a:gd name="connsiteY686" fmla="*/ 128587 h 604838"/>
                <a:gd name="connsiteX687" fmla="*/ 285822 w 716916"/>
                <a:gd name="connsiteY687" fmla="*/ 137092 h 604838"/>
                <a:gd name="connsiteX688" fmla="*/ 259226 w 716916"/>
                <a:gd name="connsiteY688" fmla="*/ 133903 h 604838"/>
                <a:gd name="connsiteX689" fmla="*/ 256021 w 716916"/>
                <a:gd name="connsiteY689" fmla="*/ 134213 h 604838"/>
                <a:gd name="connsiteX690" fmla="*/ 254970 w 716916"/>
                <a:gd name="connsiteY690" fmla="*/ 133504 h 604838"/>
                <a:gd name="connsiteX691" fmla="*/ 226246 w 716916"/>
                <a:gd name="connsiteY691" fmla="*/ 137092 h 604838"/>
                <a:gd name="connsiteX692" fmla="*/ 256021 w 716916"/>
                <a:gd name="connsiteY692" fmla="*/ 134213 h 604838"/>
                <a:gd name="connsiteX693" fmla="*/ 260290 w 716916"/>
                <a:gd name="connsiteY693" fmla="*/ 137092 h 604838"/>
                <a:gd name="connsiteX694" fmla="*/ 251779 w 716916"/>
                <a:gd name="connsiteY694" fmla="*/ 137092 h 604838"/>
                <a:gd name="connsiteX695" fmla="*/ 251779 w 716916"/>
                <a:gd name="connsiteY695" fmla="*/ 145596 h 604838"/>
                <a:gd name="connsiteX696" fmla="*/ 251272 w 716916"/>
                <a:gd name="connsiteY696" fmla="*/ 146103 h 604838"/>
                <a:gd name="connsiteX697" fmla="*/ 251382 w 716916"/>
                <a:gd name="connsiteY697" fmla="*/ 146050 h 604838"/>
                <a:gd name="connsiteX698" fmla="*/ 260114 w 716916"/>
                <a:gd name="connsiteY698" fmla="*/ 146050 h 604838"/>
                <a:gd name="connsiteX699" fmla="*/ 253623 w 716916"/>
                <a:gd name="connsiteY699" fmla="*/ 148579 h 604838"/>
                <a:gd name="connsiteX700" fmla="*/ 258991 w 716916"/>
                <a:gd name="connsiteY700" fmla="*/ 153053 h 604838"/>
                <a:gd name="connsiteX701" fmla="*/ 259226 w 716916"/>
                <a:gd name="connsiteY701" fmla="*/ 153038 h 604838"/>
                <a:gd name="connsiteX702" fmla="*/ 260594 w 716916"/>
                <a:gd name="connsiteY702" fmla="*/ 151975 h 604838"/>
                <a:gd name="connsiteX703" fmla="*/ 260290 w 716916"/>
                <a:gd name="connsiteY703" fmla="*/ 154101 h 604838"/>
                <a:gd name="connsiteX704" fmla="*/ 251779 w 716916"/>
                <a:gd name="connsiteY704" fmla="*/ 154101 h 604838"/>
                <a:gd name="connsiteX705" fmla="*/ 251542 w 716916"/>
                <a:gd name="connsiteY705" fmla="*/ 153550 h 604838"/>
                <a:gd name="connsiteX706" fmla="*/ 258254 w 716916"/>
                <a:gd name="connsiteY706" fmla="*/ 153103 h 604838"/>
                <a:gd name="connsiteX707" fmla="*/ 251778 w 716916"/>
                <a:gd name="connsiteY707" fmla="*/ 150019 h 604838"/>
                <a:gd name="connsiteX708" fmla="*/ 251286 w 716916"/>
                <a:gd name="connsiteY708" fmla="*/ 148379 h 604838"/>
                <a:gd name="connsiteX709" fmla="*/ 249803 w 716916"/>
                <a:gd name="connsiteY709" fmla="*/ 147570 h 604838"/>
                <a:gd name="connsiteX710" fmla="*/ 249225 w 716916"/>
                <a:gd name="connsiteY710" fmla="*/ 148148 h 604838"/>
                <a:gd name="connsiteX711" fmla="*/ 248587 w 716916"/>
                <a:gd name="connsiteY711" fmla="*/ 146659 h 604838"/>
                <a:gd name="connsiteX712" fmla="*/ 241007 w 716916"/>
                <a:gd name="connsiteY712" fmla="*/ 149184 h 604838"/>
                <a:gd name="connsiteX713" fmla="*/ 226246 w 716916"/>
                <a:gd name="connsiteY713" fmla="*/ 154101 h 604838"/>
                <a:gd name="connsiteX714" fmla="*/ 217736 w 716916"/>
                <a:gd name="connsiteY714" fmla="*/ 154101 h 604838"/>
                <a:gd name="connsiteX715" fmla="*/ 209225 w 716916"/>
                <a:gd name="connsiteY715" fmla="*/ 162605 h 604838"/>
                <a:gd name="connsiteX716" fmla="*/ 200714 w 716916"/>
                <a:gd name="connsiteY716" fmla="*/ 162605 h 604838"/>
                <a:gd name="connsiteX717" fmla="*/ 192203 w 716916"/>
                <a:gd name="connsiteY717" fmla="*/ 162605 h 604838"/>
                <a:gd name="connsiteX718" fmla="*/ 175182 w 716916"/>
                <a:gd name="connsiteY718" fmla="*/ 179614 h 604838"/>
                <a:gd name="connsiteX719" fmla="*/ 158160 w 716916"/>
                <a:gd name="connsiteY719" fmla="*/ 179614 h 604838"/>
                <a:gd name="connsiteX720" fmla="*/ 141139 w 716916"/>
                <a:gd name="connsiteY720" fmla="*/ 196624 h 604838"/>
                <a:gd name="connsiteX721" fmla="*/ 132628 w 716916"/>
                <a:gd name="connsiteY721" fmla="*/ 213632 h 604838"/>
                <a:gd name="connsiteX722" fmla="*/ 132628 w 716916"/>
                <a:gd name="connsiteY722" fmla="*/ 205128 h 604838"/>
                <a:gd name="connsiteX723" fmla="*/ 115606 w 716916"/>
                <a:gd name="connsiteY723" fmla="*/ 188119 h 604838"/>
                <a:gd name="connsiteX724" fmla="*/ 107096 w 716916"/>
                <a:gd name="connsiteY724" fmla="*/ 188119 h 604838"/>
                <a:gd name="connsiteX725" fmla="*/ 98585 w 716916"/>
                <a:gd name="connsiteY725" fmla="*/ 188119 h 604838"/>
                <a:gd name="connsiteX726" fmla="*/ 90074 w 716916"/>
                <a:gd name="connsiteY726" fmla="*/ 179614 h 604838"/>
                <a:gd name="connsiteX727" fmla="*/ 73052 w 716916"/>
                <a:gd name="connsiteY727" fmla="*/ 196624 h 604838"/>
                <a:gd name="connsiteX728" fmla="*/ 64542 w 716916"/>
                <a:gd name="connsiteY728" fmla="*/ 213632 h 604838"/>
                <a:gd name="connsiteX729" fmla="*/ 81563 w 716916"/>
                <a:gd name="connsiteY729" fmla="*/ 230641 h 604838"/>
                <a:gd name="connsiteX730" fmla="*/ 98585 w 716916"/>
                <a:gd name="connsiteY730" fmla="*/ 230641 h 604838"/>
                <a:gd name="connsiteX731" fmla="*/ 81563 w 716916"/>
                <a:gd name="connsiteY731" fmla="*/ 247650 h 604838"/>
                <a:gd name="connsiteX732" fmla="*/ 98585 w 716916"/>
                <a:gd name="connsiteY732" fmla="*/ 264659 h 604838"/>
                <a:gd name="connsiteX733" fmla="*/ 100712 w 716916"/>
                <a:gd name="connsiteY733" fmla="*/ 281668 h 604838"/>
                <a:gd name="connsiteX734" fmla="*/ 109710 w 716916"/>
                <a:gd name="connsiteY734" fmla="*/ 290173 h 604838"/>
                <a:gd name="connsiteX735" fmla="*/ 110553 w 716916"/>
                <a:gd name="connsiteY735" fmla="*/ 290970 h 604838"/>
                <a:gd name="connsiteX736" fmla="*/ 115606 w 716916"/>
                <a:gd name="connsiteY736" fmla="*/ 298677 h 604838"/>
                <a:gd name="connsiteX737" fmla="*/ 149649 w 716916"/>
                <a:gd name="connsiteY737" fmla="*/ 281668 h 604838"/>
                <a:gd name="connsiteX738" fmla="*/ 141139 w 716916"/>
                <a:gd name="connsiteY738" fmla="*/ 290173 h 604838"/>
                <a:gd name="connsiteX739" fmla="*/ 141139 w 716916"/>
                <a:gd name="connsiteY739" fmla="*/ 290513 h 604838"/>
                <a:gd name="connsiteX740" fmla="*/ 141394 w 716916"/>
                <a:gd name="connsiteY740" fmla="*/ 290513 h 604838"/>
                <a:gd name="connsiteX741" fmla="*/ 141139 w 716916"/>
                <a:gd name="connsiteY741" fmla="*/ 290173 h 604838"/>
                <a:gd name="connsiteX742" fmla="*/ 149649 w 716916"/>
                <a:gd name="connsiteY742" fmla="*/ 281668 h 604838"/>
                <a:gd name="connsiteX743" fmla="*/ 158160 w 716916"/>
                <a:gd name="connsiteY743" fmla="*/ 290173 h 604838"/>
                <a:gd name="connsiteX744" fmla="*/ 174118 w 716916"/>
                <a:gd name="connsiteY744" fmla="*/ 300803 h 604838"/>
                <a:gd name="connsiteX745" fmla="*/ 176729 w 716916"/>
                <a:gd name="connsiteY745" fmla="*/ 300223 h 604838"/>
                <a:gd name="connsiteX746" fmla="*/ 180612 w 716916"/>
                <a:gd name="connsiteY746" fmla="*/ 304103 h 604838"/>
                <a:gd name="connsiteX747" fmla="*/ 179349 w 716916"/>
                <a:gd name="connsiteY747" fmla="*/ 302419 h 604838"/>
                <a:gd name="connsiteX748" fmla="*/ 181848 w 716916"/>
                <a:gd name="connsiteY748" fmla="*/ 299087 h 604838"/>
                <a:gd name="connsiteX749" fmla="*/ 176729 w 716916"/>
                <a:gd name="connsiteY749" fmla="*/ 300223 h 604838"/>
                <a:gd name="connsiteX750" fmla="*/ 176246 w 716916"/>
                <a:gd name="connsiteY750" fmla="*/ 299740 h 604838"/>
                <a:gd name="connsiteX751" fmla="*/ 175182 w 716916"/>
                <a:gd name="connsiteY751" fmla="*/ 298677 h 604838"/>
                <a:gd name="connsiteX752" fmla="*/ 182156 w 716916"/>
                <a:gd name="connsiteY752" fmla="*/ 298677 h 604838"/>
                <a:gd name="connsiteX753" fmla="*/ 182326 w 716916"/>
                <a:gd name="connsiteY753" fmla="*/ 298450 h 604838"/>
                <a:gd name="connsiteX754" fmla="*/ 182326 w 716916"/>
                <a:gd name="connsiteY754" fmla="*/ 298677 h 604838"/>
                <a:gd name="connsiteX755" fmla="*/ 182629 w 716916"/>
                <a:gd name="connsiteY755" fmla="*/ 298677 h 604838"/>
                <a:gd name="connsiteX756" fmla="*/ 183693 w 716916"/>
                <a:gd name="connsiteY756" fmla="*/ 298677 h 604838"/>
                <a:gd name="connsiteX757" fmla="*/ 182326 w 716916"/>
                <a:gd name="connsiteY757" fmla="*/ 298981 h 604838"/>
                <a:gd name="connsiteX758" fmla="*/ 182326 w 716916"/>
                <a:gd name="connsiteY758" fmla="*/ 305816 h 604838"/>
                <a:gd name="connsiteX759" fmla="*/ 183693 w 716916"/>
                <a:gd name="connsiteY759" fmla="*/ 307182 h 604838"/>
                <a:gd name="connsiteX760" fmla="*/ 183693 w 716916"/>
                <a:gd name="connsiteY760" fmla="*/ 324191 h 604838"/>
                <a:gd name="connsiteX761" fmla="*/ 209225 w 716916"/>
                <a:gd name="connsiteY761" fmla="*/ 341200 h 604838"/>
                <a:gd name="connsiteX762" fmla="*/ 209225 w 716916"/>
                <a:gd name="connsiteY762" fmla="*/ 375217 h 604838"/>
                <a:gd name="connsiteX763" fmla="*/ 234757 w 716916"/>
                <a:gd name="connsiteY763" fmla="*/ 375217 h 604838"/>
                <a:gd name="connsiteX764" fmla="*/ 234757 w 716916"/>
                <a:gd name="connsiteY764" fmla="*/ 383722 h 604838"/>
                <a:gd name="connsiteX765" fmla="*/ 243268 w 716916"/>
                <a:gd name="connsiteY765" fmla="*/ 383722 h 604838"/>
                <a:gd name="connsiteX766" fmla="*/ 260290 w 716916"/>
                <a:gd name="connsiteY766" fmla="*/ 400731 h 604838"/>
                <a:gd name="connsiteX767" fmla="*/ 243268 w 716916"/>
                <a:gd name="connsiteY767" fmla="*/ 443253 h 604838"/>
                <a:gd name="connsiteX768" fmla="*/ 226246 w 716916"/>
                <a:gd name="connsiteY768" fmla="*/ 468767 h 604838"/>
                <a:gd name="connsiteX769" fmla="*/ 209225 w 716916"/>
                <a:gd name="connsiteY769" fmla="*/ 477271 h 604838"/>
                <a:gd name="connsiteX770" fmla="*/ 200714 w 716916"/>
                <a:gd name="connsiteY770" fmla="*/ 477271 h 604838"/>
                <a:gd name="connsiteX771" fmla="*/ 175182 w 716916"/>
                <a:gd name="connsiteY771" fmla="*/ 511289 h 604838"/>
                <a:gd name="connsiteX772" fmla="*/ 175182 w 716916"/>
                <a:gd name="connsiteY772" fmla="*/ 502784 h 604838"/>
                <a:gd name="connsiteX773" fmla="*/ 149649 w 716916"/>
                <a:gd name="connsiteY773" fmla="*/ 511289 h 604838"/>
                <a:gd name="connsiteX774" fmla="*/ 132628 w 716916"/>
                <a:gd name="connsiteY774" fmla="*/ 528298 h 604838"/>
                <a:gd name="connsiteX775" fmla="*/ 132628 w 716916"/>
                <a:gd name="connsiteY775" fmla="*/ 536802 h 604838"/>
                <a:gd name="connsiteX776" fmla="*/ 124117 w 716916"/>
                <a:gd name="connsiteY776" fmla="*/ 536802 h 604838"/>
                <a:gd name="connsiteX777" fmla="*/ 124117 w 716916"/>
                <a:gd name="connsiteY777" fmla="*/ 545307 h 604838"/>
                <a:gd name="connsiteX778" fmla="*/ 124117 w 716916"/>
                <a:gd name="connsiteY778" fmla="*/ 553811 h 604838"/>
                <a:gd name="connsiteX779" fmla="*/ 115606 w 716916"/>
                <a:gd name="connsiteY779" fmla="*/ 553811 h 604838"/>
                <a:gd name="connsiteX780" fmla="*/ 124117 w 716916"/>
                <a:gd name="connsiteY780" fmla="*/ 570820 h 604838"/>
                <a:gd name="connsiteX781" fmla="*/ 124117 w 716916"/>
                <a:gd name="connsiteY781" fmla="*/ 604838 h 604838"/>
                <a:gd name="connsiteX782" fmla="*/ 115606 w 716916"/>
                <a:gd name="connsiteY782" fmla="*/ 604838 h 604838"/>
                <a:gd name="connsiteX783" fmla="*/ 90074 w 716916"/>
                <a:gd name="connsiteY783" fmla="*/ 587829 h 604838"/>
                <a:gd name="connsiteX784" fmla="*/ 98585 w 716916"/>
                <a:gd name="connsiteY784" fmla="*/ 587829 h 604838"/>
                <a:gd name="connsiteX785" fmla="*/ 90074 w 716916"/>
                <a:gd name="connsiteY785" fmla="*/ 562316 h 604838"/>
                <a:gd name="connsiteX786" fmla="*/ 90074 w 716916"/>
                <a:gd name="connsiteY786" fmla="*/ 553811 h 604838"/>
                <a:gd name="connsiteX787" fmla="*/ 90074 w 716916"/>
                <a:gd name="connsiteY787" fmla="*/ 552748 h 604838"/>
                <a:gd name="connsiteX788" fmla="*/ 90074 w 716916"/>
                <a:gd name="connsiteY788" fmla="*/ 550622 h 604838"/>
                <a:gd name="connsiteX789" fmla="*/ 90074 w 716916"/>
                <a:gd name="connsiteY789" fmla="*/ 545307 h 604838"/>
                <a:gd name="connsiteX790" fmla="*/ 90074 w 716916"/>
                <a:gd name="connsiteY790" fmla="*/ 543181 h 604838"/>
                <a:gd name="connsiteX791" fmla="*/ 90074 w 716916"/>
                <a:gd name="connsiteY791" fmla="*/ 536802 h 604838"/>
                <a:gd name="connsiteX792" fmla="*/ 90074 w 716916"/>
                <a:gd name="connsiteY792" fmla="*/ 535739 h 604838"/>
                <a:gd name="connsiteX793" fmla="*/ 90074 w 716916"/>
                <a:gd name="connsiteY793" fmla="*/ 529361 h 604838"/>
                <a:gd name="connsiteX794" fmla="*/ 90074 w 716916"/>
                <a:gd name="connsiteY794" fmla="*/ 528298 h 604838"/>
                <a:gd name="connsiteX795" fmla="*/ 107096 w 716916"/>
                <a:gd name="connsiteY795" fmla="*/ 451758 h 604838"/>
                <a:gd name="connsiteX796" fmla="*/ 90074 w 716916"/>
                <a:gd name="connsiteY796" fmla="*/ 392226 h 604838"/>
                <a:gd name="connsiteX797" fmla="*/ 90074 w 716916"/>
                <a:gd name="connsiteY797" fmla="*/ 341200 h 604838"/>
                <a:gd name="connsiteX798" fmla="*/ 98585 w 716916"/>
                <a:gd name="connsiteY798" fmla="*/ 324191 h 604838"/>
                <a:gd name="connsiteX799" fmla="*/ 107096 w 716916"/>
                <a:gd name="connsiteY799" fmla="*/ 315686 h 604838"/>
                <a:gd name="connsiteX800" fmla="*/ 107096 w 716916"/>
                <a:gd name="connsiteY800" fmla="*/ 290173 h 604838"/>
                <a:gd name="connsiteX801" fmla="*/ 98585 w 716916"/>
                <a:gd name="connsiteY801" fmla="*/ 290173 h 604838"/>
                <a:gd name="connsiteX802" fmla="*/ 90074 w 716916"/>
                <a:gd name="connsiteY802" fmla="*/ 290173 h 604838"/>
                <a:gd name="connsiteX803" fmla="*/ 81563 w 716916"/>
                <a:gd name="connsiteY803" fmla="*/ 256155 h 604838"/>
                <a:gd name="connsiteX804" fmla="*/ 64542 w 716916"/>
                <a:gd name="connsiteY804" fmla="*/ 247650 h 604838"/>
                <a:gd name="connsiteX805" fmla="*/ 39009 w 716916"/>
                <a:gd name="connsiteY805" fmla="*/ 230641 h 604838"/>
                <a:gd name="connsiteX806" fmla="*/ 21988 w 716916"/>
                <a:gd name="connsiteY806" fmla="*/ 162605 h 604838"/>
                <a:gd name="connsiteX807" fmla="*/ 21988 w 716916"/>
                <a:gd name="connsiteY807" fmla="*/ 154101 h 604838"/>
                <a:gd name="connsiteX808" fmla="*/ 132628 w 716916"/>
                <a:gd name="connsiteY808" fmla="*/ 43543 h 604838"/>
                <a:gd name="connsiteX809" fmla="*/ 172123 w 716916"/>
                <a:gd name="connsiteY809" fmla="*/ 22016 h 604838"/>
                <a:gd name="connsiteX810" fmla="*/ 178321 w 716916"/>
                <a:gd name="connsiteY810" fmla="*/ 24436 h 604838"/>
                <a:gd name="connsiteX811" fmla="*/ 174388 w 716916"/>
                <a:gd name="connsiteY811" fmla="*/ 17462 h 604838"/>
                <a:gd name="connsiteX812" fmla="*/ 191623 w 716916"/>
                <a:gd name="connsiteY812" fmla="*/ 26194 h 604838"/>
                <a:gd name="connsiteX813" fmla="*/ 183006 w 716916"/>
                <a:gd name="connsiteY813" fmla="*/ 17462 h 604838"/>
                <a:gd name="connsiteX814" fmla="*/ 203608 w 716916"/>
                <a:gd name="connsiteY814" fmla="*/ 10095 h 604838"/>
                <a:gd name="connsiteX815" fmla="*/ 293564 w 716916"/>
                <a:gd name="connsiteY815" fmla="*/ 9525 h 604838"/>
                <a:gd name="connsiteX816" fmla="*/ 319078 w 716916"/>
                <a:gd name="connsiteY816" fmla="*/ 17992 h 604838"/>
                <a:gd name="connsiteX817" fmla="*/ 310573 w 716916"/>
                <a:gd name="connsiteY817" fmla="*/ 17992 h 604838"/>
                <a:gd name="connsiteX818" fmla="*/ 336313 w 716916"/>
                <a:gd name="connsiteY818" fmla="*/ 19415 h 604838"/>
                <a:gd name="connsiteX819" fmla="*/ 336313 w 716916"/>
                <a:gd name="connsiteY819" fmla="*/ 17463 h 604838"/>
                <a:gd name="connsiteX820" fmla="*/ 343081 w 716916"/>
                <a:gd name="connsiteY820" fmla="*/ 19790 h 604838"/>
                <a:gd name="connsiteX821" fmla="*/ 348844 w 716916"/>
                <a:gd name="connsiteY821" fmla="*/ 20108 h 604838"/>
                <a:gd name="connsiteX822" fmla="*/ 387114 w 716916"/>
                <a:gd name="connsiteY822" fmla="*/ 34925 h 604838"/>
                <a:gd name="connsiteX823" fmla="*/ 387110 w 716916"/>
                <a:gd name="connsiteY823" fmla="*/ 34925 h 604838"/>
                <a:gd name="connsiteX824" fmla="*/ 387113 w 716916"/>
                <a:gd name="connsiteY824" fmla="*/ 34926 h 604838"/>
                <a:gd name="connsiteX825" fmla="*/ 378928 w 716916"/>
                <a:gd name="connsiteY825" fmla="*/ 34926 h 604838"/>
                <a:gd name="connsiteX826" fmla="*/ 382121 w 716916"/>
                <a:gd name="connsiteY826" fmla="*/ 35977 h 604838"/>
                <a:gd name="connsiteX827" fmla="*/ 389711 w 716916"/>
                <a:gd name="connsiteY827" fmla="*/ 38474 h 604838"/>
                <a:gd name="connsiteX828" fmla="*/ 402421 w 716916"/>
                <a:gd name="connsiteY828" fmla="*/ 42657 h 604838"/>
                <a:gd name="connsiteX829" fmla="*/ 403144 w 716916"/>
                <a:gd name="connsiteY829" fmla="*/ 42895 h 604838"/>
                <a:gd name="connsiteX830" fmla="*/ 404492 w 716916"/>
                <a:gd name="connsiteY830" fmla="*/ 43339 h 604838"/>
                <a:gd name="connsiteX831" fmla="*/ 405557 w 716916"/>
                <a:gd name="connsiteY831" fmla="*/ 43339 h 604838"/>
                <a:gd name="connsiteX832" fmla="*/ 411949 w 716916"/>
                <a:gd name="connsiteY832" fmla="*/ 43339 h 604838"/>
                <a:gd name="connsiteX833" fmla="*/ 413014 w 716916"/>
                <a:gd name="connsiteY833" fmla="*/ 43339 h 604838"/>
                <a:gd name="connsiteX834" fmla="*/ 421537 w 716916"/>
                <a:gd name="connsiteY834" fmla="*/ 51752 h 604838"/>
                <a:gd name="connsiteX835" fmla="*/ 421537 w 716916"/>
                <a:gd name="connsiteY835" fmla="*/ 43339 h 604838"/>
                <a:gd name="connsiteX836" fmla="*/ 435918 w 716916"/>
                <a:gd name="connsiteY836" fmla="*/ 46888 h 604838"/>
                <a:gd name="connsiteX837" fmla="*/ 439831 w 716916"/>
                <a:gd name="connsiteY837" fmla="*/ 47854 h 604838"/>
                <a:gd name="connsiteX838" fmla="*/ 445794 w 716916"/>
                <a:gd name="connsiteY838" fmla="*/ 49326 h 604838"/>
                <a:gd name="connsiteX839" fmla="*/ 451365 w 716916"/>
                <a:gd name="connsiteY839" fmla="*/ 50701 h 604838"/>
                <a:gd name="connsiteX840" fmla="*/ 455626 w 716916"/>
                <a:gd name="connsiteY840" fmla="*/ 51752 h 604838"/>
                <a:gd name="connsiteX841" fmla="*/ 481193 w 716916"/>
                <a:gd name="connsiteY841" fmla="*/ 60166 h 604838"/>
                <a:gd name="connsiteX842" fmla="*/ 480128 w 716916"/>
                <a:gd name="connsiteY842" fmla="*/ 60166 h 604838"/>
                <a:gd name="connsiteX843" fmla="*/ 473736 w 716916"/>
                <a:gd name="connsiteY843" fmla="*/ 60166 h 604838"/>
                <a:gd name="connsiteX844" fmla="*/ 472671 w 716916"/>
                <a:gd name="connsiteY844" fmla="*/ 60166 h 604838"/>
                <a:gd name="connsiteX845" fmla="*/ 481193 w 716916"/>
                <a:gd name="connsiteY845" fmla="*/ 68580 h 604838"/>
                <a:gd name="connsiteX846" fmla="*/ 481193 w 716916"/>
                <a:gd name="connsiteY846" fmla="*/ 69632 h 604838"/>
                <a:gd name="connsiteX847" fmla="*/ 481193 w 716916"/>
                <a:gd name="connsiteY847" fmla="*/ 75942 h 604838"/>
                <a:gd name="connsiteX848" fmla="*/ 481193 w 716916"/>
                <a:gd name="connsiteY848" fmla="*/ 76994 h 604838"/>
                <a:gd name="connsiteX849" fmla="*/ 480389 w 716916"/>
                <a:gd name="connsiteY849" fmla="*/ 77788 h 604838"/>
                <a:gd name="connsiteX850" fmla="*/ 480128 w 716916"/>
                <a:gd name="connsiteY850" fmla="*/ 78046 h 604838"/>
                <a:gd name="connsiteX851" fmla="*/ 472671 w 716916"/>
                <a:gd name="connsiteY851" fmla="*/ 85408 h 604838"/>
                <a:gd name="connsiteX852" fmla="*/ 471606 w 716916"/>
                <a:gd name="connsiteY852" fmla="*/ 85408 h 604838"/>
                <a:gd name="connsiteX853" fmla="*/ 465214 w 716916"/>
                <a:gd name="connsiteY853" fmla="*/ 85408 h 604838"/>
                <a:gd name="connsiteX854" fmla="*/ 464149 w 716916"/>
                <a:gd name="connsiteY854" fmla="*/ 85408 h 604838"/>
                <a:gd name="connsiteX855" fmla="*/ 463084 w 716916"/>
                <a:gd name="connsiteY855" fmla="*/ 85408 h 604838"/>
                <a:gd name="connsiteX856" fmla="*/ 459888 w 716916"/>
                <a:gd name="connsiteY856" fmla="*/ 85408 h 604838"/>
                <a:gd name="connsiteX857" fmla="*/ 455626 w 716916"/>
                <a:gd name="connsiteY857" fmla="*/ 85408 h 604838"/>
                <a:gd name="connsiteX858" fmla="*/ 455626 w 716916"/>
                <a:gd name="connsiteY858" fmla="*/ 86459 h 604838"/>
                <a:gd name="connsiteX859" fmla="*/ 455626 w 716916"/>
                <a:gd name="connsiteY859" fmla="*/ 92770 h 604838"/>
                <a:gd name="connsiteX860" fmla="*/ 455626 w 716916"/>
                <a:gd name="connsiteY860" fmla="*/ 93821 h 604838"/>
                <a:gd name="connsiteX861" fmla="*/ 454561 w 716916"/>
                <a:gd name="connsiteY861" fmla="*/ 93821 h 604838"/>
                <a:gd name="connsiteX862" fmla="*/ 451898 w 716916"/>
                <a:gd name="connsiteY862" fmla="*/ 93821 h 604838"/>
                <a:gd name="connsiteX863" fmla="*/ 451902 w 716916"/>
                <a:gd name="connsiteY863" fmla="*/ 93827 h 604838"/>
                <a:gd name="connsiteX864" fmla="*/ 453495 w 716916"/>
                <a:gd name="connsiteY864" fmla="*/ 95925 h 604838"/>
                <a:gd name="connsiteX865" fmla="*/ 447104 w 716916"/>
                <a:gd name="connsiteY865" fmla="*/ 93821 h 604838"/>
                <a:gd name="connsiteX866" fmla="*/ 442842 w 716916"/>
                <a:gd name="connsiteY866" fmla="*/ 93821 h 604838"/>
                <a:gd name="connsiteX867" fmla="*/ 439646 w 716916"/>
                <a:gd name="connsiteY867" fmla="*/ 93821 h 604838"/>
                <a:gd name="connsiteX868" fmla="*/ 438581 w 716916"/>
                <a:gd name="connsiteY868" fmla="*/ 93821 h 604838"/>
                <a:gd name="connsiteX869" fmla="*/ 447104 w 716916"/>
                <a:gd name="connsiteY869" fmla="*/ 102235 h 604838"/>
                <a:gd name="connsiteX870" fmla="*/ 438581 w 716916"/>
                <a:gd name="connsiteY870" fmla="*/ 102235 h 604838"/>
                <a:gd name="connsiteX871" fmla="*/ 421537 w 716916"/>
                <a:gd name="connsiteY871" fmla="*/ 93821 h 604838"/>
                <a:gd name="connsiteX872" fmla="*/ 414080 w 716916"/>
                <a:gd name="connsiteY872" fmla="*/ 96977 h 604838"/>
                <a:gd name="connsiteX873" fmla="*/ 397052 w 716916"/>
                <a:gd name="connsiteY873" fmla="*/ 104181 h 604838"/>
                <a:gd name="connsiteX874" fmla="*/ 387048 w 716916"/>
                <a:gd name="connsiteY874" fmla="*/ 108414 h 604838"/>
                <a:gd name="connsiteX875" fmla="*/ 386365 w 716916"/>
                <a:gd name="connsiteY875" fmla="*/ 108703 h 604838"/>
                <a:gd name="connsiteX876" fmla="*/ 361880 w 716916"/>
                <a:gd name="connsiteY876" fmla="*/ 119063 h 604838"/>
                <a:gd name="connsiteX877" fmla="*/ 344835 w 716916"/>
                <a:gd name="connsiteY877" fmla="*/ 102235 h 604838"/>
                <a:gd name="connsiteX878" fmla="*/ 345101 w 716916"/>
                <a:gd name="connsiteY878" fmla="*/ 93033 h 604838"/>
                <a:gd name="connsiteX879" fmla="*/ 345737 w 716916"/>
                <a:gd name="connsiteY879" fmla="*/ 92446 h 604838"/>
                <a:gd name="connsiteX880" fmla="*/ 345901 w 716916"/>
                <a:gd name="connsiteY880" fmla="*/ 90666 h 604838"/>
                <a:gd name="connsiteX881" fmla="*/ 353357 w 716916"/>
                <a:gd name="connsiteY881" fmla="*/ 85408 h 604838"/>
                <a:gd name="connsiteX882" fmla="*/ 361880 w 716916"/>
                <a:gd name="connsiteY882" fmla="*/ 76994 h 604838"/>
                <a:gd name="connsiteX883" fmla="*/ 361880 w 716916"/>
                <a:gd name="connsiteY883" fmla="*/ 68580 h 604838"/>
                <a:gd name="connsiteX884" fmla="*/ 370402 w 716916"/>
                <a:gd name="connsiteY884" fmla="*/ 76994 h 604838"/>
                <a:gd name="connsiteX885" fmla="*/ 370402 w 716916"/>
                <a:gd name="connsiteY885" fmla="*/ 75942 h 604838"/>
                <a:gd name="connsiteX886" fmla="*/ 370402 w 716916"/>
                <a:gd name="connsiteY886" fmla="*/ 69632 h 604838"/>
                <a:gd name="connsiteX887" fmla="*/ 370402 w 716916"/>
                <a:gd name="connsiteY887" fmla="*/ 68580 h 604838"/>
                <a:gd name="connsiteX888" fmla="*/ 369337 w 716916"/>
                <a:gd name="connsiteY888" fmla="*/ 68580 h 604838"/>
                <a:gd name="connsiteX889" fmla="*/ 367206 w 716916"/>
                <a:gd name="connsiteY889" fmla="*/ 68580 h 604838"/>
                <a:gd name="connsiteX890" fmla="*/ 362945 w 716916"/>
                <a:gd name="connsiteY890" fmla="*/ 68580 h 604838"/>
                <a:gd name="connsiteX891" fmla="*/ 361880 w 716916"/>
                <a:gd name="connsiteY891" fmla="*/ 68580 h 604838"/>
                <a:gd name="connsiteX892" fmla="*/ 361880 w 716916"/>
                <a:gd name="connsiteY892" fmla="*/ 67528 h 604838"/>
                <a:gd name="connsiteX893" fmla="*/ 361880 w 716916"/>
                <a:gd name="connsiteY893" fmla="*/ 61218 h 604838"/>
                <a:gd name="connsiteX894" fmla="*/ 361880 w 716916"/>
                <a:gd name="connsiteY894" fmla="*/ 60166 h 604838"/>
                <a:gd name="connsiteX895" fmla="*/ 362945 w 716916"/>
                <a:gd name="connsiteY895" fmla="*/ 60166 h 604838"/>
                <a:gd name="connsiteX896" fmla="*/ 364010 w 716916"/>
                <a:gd name="connsiteY896" fmla="*/ 60166 h 604838"/>
                <a:gd name="connsiteX897" fmla="*/ 366141 w 716916"/>
                <a:gd name="connsiteY897" fmla="*/ 60166 h 604838"/>
                <a:gd name="connsiteX898" fmla="*/ 369337 w 716916"/>
                <a:gd name="connsiteY898" fmla="*/ 60166 h 604838"/>
                <a:gd name="connsiteX899" fmla="*/ 370402 w 716916"/>
                <a:gd name="connsiteY899" fmla="*/ 60166 h 604838"/>
                <a:gd name="connsiteX900" fmla="*/ 370402 w 716916"/>
                <a:gd name="connsiteY900" fmla="*/ 51752 h 604838"/>
                <a:gd name="connsiteX901" fmla="*/ 353357 w 716916"/>
                <a:gd name="connsiteY901" fmla="*/ 43339 h 604838"/>
                <a:gd name="connsiteX902" fmla="*/ 345901 w 716916"/>
                <a:gd name="connsiteY902" fmla="*/ 43339 h 604838"/>
                <a:gd name="connsiteX903" fmla="*/ 344835 w 716916"/>
                <a:gd name="connsiteY903" fmla="*/ 43339 h 604838"/>
                <a:gd name="connsiteX904" fmla="*/ 343770 w 716916"/>
                <a:gd name="connsiteY904" fmla="*/ 42287 h 604838"/>
                <a:gd name="connsiteX905" fmla="*/ 336432 w 716916"/>
                <a:gd name="connsiteY905" fmla="*/ 35042 h 604838"/>
                <a:gd name="connsiteX906" fmla="*/ 336314 w 716916"/>
                <a:gd name="connsiteY906" fmla="*/ 34926 h 604838"/>
                <a:gd name="connsiteX907" fmla="*/ 344251 w 716916"/>
                <a:gd name="connsiteY907" fmla="*/ 42863 h 604838"/>
                <a:gd name="connsiteX908" fmla="*/ 336313 w 716916"/>
                <a:gd name="connsiteY908" fmla="*/ 42863 h 604838"/>
                <a:gd name="connsiteX909" fmla="*/ 336313 w 716916"/>
                <a:gd name="connsiteY909" fmla="*/ 34926 h 604838"/>
                <a:gd name="connsiteX910" fmla="*/ 336313 w 716916"/>
                <a:gd name="connsiteY910" fmla="*/ 34925 h 604838"/>
                <a:gd name="connsiteX911" fmla="*/ 336087 w 716916"/>
                <a:gd name="connsiteY911" fmla="*/ 34925 h 604838"/>
                <a:gd name="connsiteX912" fmla="*/ 335024 w 716916"/>
                <a:gd name="connsiteY912" fmla="*/ 34925 h 604838"/>
                <a:gd name="connsiteX913" fmla="*/ 327582 w 716916"/>
                <a:gd name="connsiteY913" fmla="*/ 34925 h 604838"/>
                <a:gd name="connsiteX914" fmla="*/ 326519 w 716916"/>
                <a:gd name="connsiteY914" fmla="*/ 34925 h 604838"/>
                <a:gd name="connsiteX915" fmla="*/ 323330 w 716916"/>
                <a:gd name="connsiteY915" fmla="*/ 34925 h 604838"/>
                <a:gd name="connsiteX916" fmla="*/ 319078 w 716916"/>
                <a:gd name="connsiteY916" fmla="*/ 34925 h 604838"/>
                <a:gd name="connsiteX917" fmla="*/ 313762 w 716916"/>
                <a:gd name="connsiteY917" fmla="*/ 34925 h 604838"/>
                <a:gd name="connsiteX918" fmla="*/ 310573 w 716916"/>
                <a:gd name="connsiteY918" fmla="*/ 34925 h 604838"/>
                <a:gd name="connsiteX919" fmla="*/ 297817 w 716916"/>
                <a:gd name="connsiteY919" fmla="*/ 30692 h 604838"/>
                <a:gd name="connsiteX920" fmla="*/ 296881 w 716916"/>
                <a:gd name="connsiteY920" fmla="*/ 30381 h 604838"/>
                <a:gd name="connsiteX921" fmla="*/ 296835 w 716916"/>
                <a:gd name="connsiteY921" fmla="*/ 30366 h 604838"/>
                <a:gd name="connsiteX922" fmla="*/ 293564 w 716916"/>
                <a:gd name="connsiteY922" fmla="*/ 27516 h 604838"/>
                <a:gd name="connsiteX923" fmla="*/ 285060 w 716916"/>
                <a:gd name="connsiteY923" fmla="*/ 26458 h 604838"/>
                <a:gd name="connsiteX924" fmla="*/ 296835 w 716916"/>
                <a:gd name="connsiteY924" fmla="*/ 30366 h 604838"/>
                <a:gd name="connsiteX925" fmla="*/ 302069 w 716916"/>
                <a:gd name="connsiteY925" fmla="*/ 34925 h 604838"/>
                <a:gd name="connsiteX926" fmla="*/ 285060 w 716916"/>
                <a:gd name="connsiteY926" fmla="*/ 34925 h 604838"/>
                <a:gd name="connsiteX927" fmla="*/ 276555 w 716916"/>
                <a:gd name="connsiteY927" fmla="*/ 26458 h 604838"/>
                <a:gd name="connsiteX928" fmla="*/ 268051 w 716916"/>
                <a:gd name="connsiteY928" fmla="*/ 17992 h 604838"/>
                <a:gd name="connsiteX929" fmla="*/ 277098 w 716916"/>
                <a:gd name="connsiteY929" fmla="*/ 21310 h 604838"/>
                <a:gd name="connsiteX930" fmla="*/ 275988 w 716916"/>
                <a:gd name="connsiteY930" fmla="*/ 18256 h 604838"/>
                <a:gd name="connsiteX931" fmla="*/ 277142 w 716916"/>
                <a:gd name="connsiteY931" fmla="*/ 17463 h 604838"/>
                <a:gd name="connsiteX932" fmla="*/ 275988 w 716916"/>
                <a:gd name="connsiteY932" fmla="*/ 17463 h 604838"/>
                <a:gd name="connsiteX933" fmla="*/ 285513 w 716916"/>
                <a:gd name="connsiteY933" fmla="*/ 17463 h 604838"/>
                <a:gd name="connsiteX934" fmla="*/ 284359 w 716916"/>
                <a:gd name="connsiteY934" fmla="*/ 17463 h 604838"/>
                <a:gd name="connsiteX935" fmla="*/ 285513 w 716916"/>
                <a:gd name="connsiteY935" fmla="*/ 18256 h 604838"/>
                <a:gd name="connsiteX936" fmla="*/ 277430 w 716916"/>
                <a:gd name="connsiteY936" fmla="*/ 21432 h 604838"/>
                <a:gd name="connsiteX937" fmla="*/ 288249 w 716916"/>
                <a:gd name="connsiteY937" fmla="*/ 25400 h 604838"/>
                <a:gd name="connsiteX938" fmla="*/ 302069 w 716916"/>
                <a:gd name="connsiteY938" fmla="*/ 26458 h 604838"/>
                <a:gd name="connsiteX939" fmla="*/ 297817 w 716916"/>
                <a:gd name="connsiteY939" fmla="*/ 25400 h 604838"/>
                <a:gd name="connsiteX940" fmla="*/ 297234 w 716916"/>
                <a:gd name="connsiteY940" fmla="*/ 24384 h 604838"/>
                <a:gd name="connsiteX941" fmla="*/ 291438 w 716916"/>
                <a:gd name="connsiteY941" fmla="*/ 21167 h 604838"/>
                <a:gd name="connsiteX942" fmla="*/ 287717 w 716916"/>
                <a:gd name="connsiteY942" fmla="*/ 15743 h 604838"/>
                <a:gd name="connsiteX943" fmla="*/ 288662 w 716916"/>
                <a:gd name="connsiteY943" fmla="*/ 14738 h 604838"/>
                <a:gd name="connsiteX944" fmla="*/ 287186 w 716916"/>
                <a:gd name="connsiteY944" fmla="*/ 13758 h 604838"/>
                <a:gd name="connsiteX945" fmla="*/ 293564 w 716916"/>
                <a:gd name="connsiteY945" fmla="*/ 9525 h 604838"/>
                <a:gd name="connsiteX946" fmla="*/ 217647 w 716916"/>
                <a:gd name="connsiteY946" fmla="*/ 8731 h 604838"/>
                <a:gd name="connsiteX947" fmla="*/ 234056 w 716916"/>
                <a:gd name="connsiteY947" fmla="*/ 12415 h 604838"/>
                <a:gd name="connsiteX948" fmla="*/ 236736 w 716916"/>
                <a:gd name="connsiteY948" fmla="*/ 11266 h 604838"/>
                <a:gd name="connsiteX949" fmla="*/ 242651 w 716916"/>
                <a:gd name="connsiteY949" fmla="*/ 17463 h 604838"/>
                <a:gd name="connsiteX950" fmla="*/ 225982 w 716916"/>
                <a:gd name="connsiteY950" fmla="*/ 13097 h 604838"/>
                <a:gd name="connsiteX951" fmla="*/ 217006 w 716916"/>
                <a:gd name="connsiteY951" fmla="*/ 10746 h 604838"/>
                <a:gd name="connsiteX952" fmla="*/ 209313 w 716916"/>
                <a:gd name="connsiteY952" fmla="*/ 8731 h 604838"/>
                <a:gd name="connsiteX953" fmla="*/ 214522 w 716916"/>
                <a:gd name="connsiteY953" fmla="*/ 10096 h 604838"/>
                <a:gd name="connsiteX954" fmla="*/ 217006 w 716916"/>
                <a:gd name="connsiteY954" fmla="*/ 10746 h 604838"/>
                <a:gd name="connsiteX955" fmla="*/ 216605 w 716916"/>
                <a:gd name="connsiteY955" fmla="*/ 12006 h 604838"/>
                <a:gd name="connsiteX956" fmla="*/ 209313 w 716916"/>
                <a:gd name="connsiteY956" fmla="*/ 8731 h 604838"/>
                <a:gd name="connsiteX957" fmla="*/ 265074 w 716916"/>
                <a:gd name="connsiteY957" fmla="*/ 6549 h 604838"/>
                <a:gd name="connsiteX958" fmla="*/ 275988 w 716916"/>
                <a:gd name="connsiteY958" fmla="*/ 17463 h 604838"/>
                <a:gd name="connsiteX959" fmla="*/ 260113 w 716916"/>
                <a:gd name="connsiteY959" fmla="*/ 9525 h 604838"/>
                <a:gd name="connsiteX960" fmla="*/ 261841 w 716916"/>
                <a:gd name="connsiteY960" fmla="*/ 9682 h 604838"/>
                <a:gd name="connsiteX961" fmla="*/ 260113 w 716916"/>
                <a:gd name="connsiteY961" fmla="*/ 8731 h 604838"/>
                <a:gd name="connsiteX962" fmla="*/ 265074 w 716916"/>
                <a:gd name="connsiteY962" fmla="*/ 6549 h 604838"/>
                <a:gd name="connsiteX963" fmla="*/ 214869 w 716916"/>
                <a:gd name="connsiteY963" fmla="*/ 5821 h 604838"/>
                <a:gd name="connsiteX964" fmla="*/ 217647 w 716916"/>
                <a:gd name="connsiteY964" fmla="*/ 8731 h 604838"/>
                <a:gd name="connsiteX965" fmla="*/ 216605 w 716916"/>
                <a:gd name="connsiteY965" fmla="*/ 8731 h 604838"/>
                <a:gd name="connsiteX966" fmla="*/ 210355 w 716916"/>
                <a:gd name="connsiteY966" fmla="*/ 8731 h 604838"/>
                <a:gd name="connsiteX967" fmla="*/ 209313 w 716916"/>
                <a:gd name="connsiteY967" fmla="*/ 8731 h 604838"/>
                <a:gd name="connsiteX968" fmla="*/ 234713 w 716916"/>
                <a:gd name="connsiteY968" fmla="*/ 0 h 604838"/>
                <a:gd name="connsiteX969" fmla="*/ 244635 w 716916"/>
                <a:gd name="connsiteY969" fmla="*/ 4762 h 604838"/>
                <a:gd name="connsiteX970" fmla="*/ 244238 w 716916"/>
                <a:gd name="connsiteY970" fmla="*/ 5715 h 604838"/>
                <a:gd name="connsiteX971" fmla="*/ 250588 w 716916"/>
                <a:gd name="connsiteY971" fmla="*/ 9525 h 604838"/>
                <a:gd name="connsiteX972" fmla="*/ 242650 w 716916"/>
                <a:gd name="connsiteY972" fmla="*/ 9525 h 604838"/>
                <a:gd name="connsiteX973" fmla="*/ 242163 w 716916"/>
                <a:gd name="connsiteY973" fmla="*/ 8940 h 604838"/>
                <a:gd name="connsiteX974" fmla="*/ 240799 w 716916"/>
                <a:gd name="connsiteY974" fmla="*/ 9525 h 604838"/>
                <a:gd name="connsiteX975" fmla="*/ 236736 w 716916"/>
                <a:gd name="connsiteY975" fmla="*/ 11266 h 604838"/>
                <a:gd name="connsiteX976" fmla="*/ 235358 w 716916"/>
                <a:gd name="connsiteY976" fmla="*/ 9823 h 604838"/>
                <a:gd name="connsiteX977" fmla="*/ 235074 w 716916"/>
                <a:gd name="connsiteY977" fmla="*/ 9525 h 604838"/>
                <a:gd name="connsiteX978" fmla="*/ 234316 w 716916"/>
                <a:gd name="connsiteY978" fmla="*/ 8731 h 604838"/>
                <a:gd name="connsiteX979" fmla="*/ 241609 w 716916"/>
                <a:gd name="connsiteY979" fmla="*/ 8731 h 604838"/>
                <a:gd name="connsiteX980" fmla="*/ 241989 w 716916"/>
                <a:gd name="connsiteY980" fmla="*/ 8731 h 604838"/>
                <a:gd name="connsiteX981" fmla="*/ 241658 w 716916"/>
                <a:gd name="connsiteY981" fmla="*/ 8334 h 604838"/>
                <a:gd name="connsiteX982" fmla="*/ 239168 w 716916"/>
                <a:gd name="connsiteY982" fmla="*/ 5346 h 604838"/>
                <a:gd name="connsiteX983" fmla="*/ 235705 w 716916"/>
                <a:gd name="connsiteY983" fmla="*/ 1191 h 604838"/>
                <a:gd name="connsiteX984" fmla="*/ 234713 w 716916"/>
                <a:gd name="connsiteY984" fmla="*/ 0 h 604838"/>
                <a:gd name="connsiteX985" fmla="*/ 225982 w 716916"/>
                <a:gd name="connsiteY985" fmla="*/ 0 h 604838"/>
                <a:gd name="connsiteX986" fmla="*/ 217647 w 716916"/>
                <a:gd name="connsiteY986" fmla="*/ 8731 h 604838"/>
                <a:gd name="connsiteX987" fmla="*/ 217647 w 716916"/>
                <a:gd name="connsiteY987" fmla="*/ 7640 h 604838"/>
                <a:gd name="connsiteX988" fmla="*/ 217647 w 716916"/>
                <a:gd name="connsiteY988" fmla="*/ 4366 h 604838"/>
                <a:gd name="connsiteX989" fmla="*/ 225982 w 716916"/>
                <a:gd name="connsiteY989" fmla="*/ 0 h 604838"/>
                <a:gd name="connsiteX990" fmla="*/ 209313 w 716916"/>
                <a:gd name="connsiteY990" fmla="*/ 0 h 604838"/>
                <a:gd name="connsiteX991" fmla="*/ 217647 w 716916"/>
                <a:gd name="connsiteY991" fmla="*/ 0 h 604838"/>
                <a:gd name="connsiteX992" fmla="*/ 217647 w 716916"/>
                <a:gd name="connsiteY992" fmla="*/ 4366 h 604838"/>
                <a:gd name="connsiteX993" fmla="*/ 214869 w 716916"/>
                <a:gd name="connsiteY993" fmla="*/ 5821 h 604838"/>
                <a:gd name="connsiteX994" fmla="*/ 210355 w 716916"/>
                <a:gd name="connsiteY994" fmla="*/ 1091 h 604838"/>
                <a:gd name="connsiteX995" fmla="*/ 209313 w 716916"/>
                <a:gd name="connsiteY995" fmla="*/ 0 h 60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Lst>
              <a:rect l="l" t="t" r="r" b="b"/>
              <a:pathLst>
                <a:path w="716916" h="604838">
                  <a:moveTo>
                    <a:pt x="141050" y="596900"/>
                  </a:moveTo>
                  <a:lnTo>
                    <a:pt x="141051" y="596900"/>
                  </a:lnTo>
                  <a:lnTo>
                    <a:pt x="147997" y="596900"/>
                  </a:lnTo>
                  <a:lnTo>
                    <a:pt x="148988" y="596900"/>
                  </a:lnTo>
                  <a:lnTo>
                    <a:pt x="148989" y="596900"/>
                  </a:lnTo>
                  <a:cubicBezTo>
                    <a:pt x="148989" y="596900"/>
                    <a:pt x="147004" y="598885"/>
                    <a:pt x="145020" y="599877"/>
                  </a:cubicBezTo>
                  <a:lnTo>
                    <a:pt x="145019" y="599876"/>
                  </a:lnTo>
                  <a:lnTo>
                    <a:pt x="145019" y="599877"/>
                  </a:lnTo>
                  <a:cubicBezTo>
                    <a:pt x="143034" y="600869"/>
                    <a:pt x="141050" y="600869"/>
                    <a:pt x="141050" y="596900"/>
                  </a:cubicBezTo>
                  <a:close/>
                  <a:moveTo>
                    <a:pt x="583328" y="536575"/>
                  </a:moveTo>
                  <a:cubicBezTo>
                    <a:pt x="591901" y="536575"/>
                    <a:pt x="591901" y="536575"/>
                    <a:pt x="591901" y="536575"/>
                  </a:cubicBezTo>
                  <a:cubicBezTo>
                    <a:pt x="591901" y="545108"/>
                    <a:pt x="591901" y="545108"/>
                    <a:pt x="591901" y="545108"/>
                  </a:cubicBezTo>
                  <a:lnTo>
                    <a:pt x="591901" y="545193"/>
                  </a:lnTo>
                  <a:cubicBezTo>
                    <a:pt x="591901" y="547347"/>
                    <a:pt x="591901" y="549502"/>
                    <a:pt x="591901" y="553811"/>
                  </a:cubicBezTo>
                  <a:cubicBezTo>
                    <a:pt x="591901" y="553811"/>
                    <a:pt x="591901" y="553811"/>
                    <a:pt x="583328" y="553811"/>
                  </a:cubicBezTo>
                  <a:cubicBezTo>
                    <a:pt x="583328" y="562429"/>
                    <a:pt x="566183" y="596900"/>
                    <a:pt x="557611" y="596900"/>
                  </a:cubicBezTo>
                  <a:cubicBezTo>
                    <a:pt x="549038" y="596900"/>
                    <a:pt x="549038" y="588282"/>
                    <a:pt x="549038" y="588282"/>
                  </a:cubicBezTo>
                  <a:lnTo>
                    <a:pt x="549159" y="587797"/>
                  </a:lnTo>
                  <a:lnTo>
                    <a:pt x="549038" y="587772"/>
                  </a:lnTo>
                  <a:cubicBezTo>
                    <a:pt x="549038" y="579240"/>
                    <a:pt x="557611" y="553641"/>
                    <a:pt x="566183" y="545108"/>
                  </a:cubicBezTo>
                  <a:lnTo>
                    <a:pt x="566190" y="545193"/>
                  </a:lnTo>
                  <a:lnTo>
                    <a:pt x="574755" y="545193"/>
                  </a:lnTo>
                  <a:lnTo>
                    <a:pt x="578509" y="545193"/>
                  </a:lnTo>
                  <a:lnTo>
                    <a:pt x="583060" y="542708"/>
                  </a:lnTo>
                  <a:cubicBezTo>
                    <a:pt x="584936" y="540842"/>
                    <a:pt x="585471" y="538708"/>
                    <a:pt x="583328" y="536575"/>
                  </a:cubicBezTo>
                  <a:close/>
                  <a:moveTo>
                    <a:pt x="710963" y="400050"/>
                  </a:moveTo>
                  <a:cubicBezTo>
                    <a:pt x="718901" y="400050"/>
                    <a:pt x="718901" y="400050"/>
                    <a:pt x="710963" y="409575"/>
                  </a:cubicBezTo>
                  <a:lnTo>
                    <a:pt x="710963" y="408385"/>
                  </a:lnTo>
                  <a:lnTo>
                    <a:pt x="710963" y="401241"/>
                  </a:lnTo>
                  <a:cubicBezTo>
                    <a:pt x="710963" y="400050"/>
                    <a:pt x="710963" y="400050"/>
                    <a:pt x="710963" y="400050"/>
                  </a:cubicBezTo>
                  <a:close/>
                  <a:moveTo>
                    <a:pt x="24866" y="381050"/>
                  </a:moveTo>
                  <a:cubicBezTo>
                    <a:pt x="29132" y="383183"/>
                    <a:pt x="33399" y="387449"/>
                    <a:pt x="37665" y="391716"/>
                  </a:cubicBezTo>
                  <a:cubicBezTo>
                    <a:pt x="46198" y="425847"/>
                    <a:pt x="54731" y="459978"/>
                    <a:pt x="63264" y="494110"/>
                  </a:cubicBezTo>
                  <a:cubicBezTo>
                    <a:pt x="63264" y="502642"/>
                    <a:pt x="54731" y="511175"/>
                    <a:pt x="46198" y="511175"/>
                  </a:cubicBezTo>
                  <a:cubicBezTo>
                    <a:pt x="37665" y="511175"/>
                    <a:pt x="29132" y="502642"/>
                    <a:pt x="29132" y="502642"/>
                  </a:cubicBezTo>
                  <a:cubicBezTo>
                    <a:pt x="20599" y="468511"/>
                    <a:pt x="12067" y="434380"/>
                    <a:pt x="3534" y="400249"/>
                  </a:cubicBezTo>
                  <a:cubicBezTo>
                    <a:pt x="-4999" y="391716"/>
                    <a:pt x="3534" y="383183"/>
                    <a:pt x="12067" y="383183"/>
                  </a:cubicBezTo>
                  <a:cubicBezTo>
                    <a:pt x="16333" y="378917"/>
                    <a:pt x="20599" y="378917"/>
                    <a:pt x="24866" y="381050"/>
                  </a:cubicBezTo>
                  <a:close/>
                  <a:moveTo>
                    <a:pt x="141139" y="298451"/>
                  </a:moveTo>
                  <a:lnTo>
                    <a:pt x="141139" y="298677"/>
                  </a:lnTo>
                  <a:lnTo>
                    <a:pt x="141308" y="298451"/>
                  </a:lnTo>
                  <a:close/>
                  <a:moveTo>
                    <a:pt x="142638" y="292170"/>
                  </a:moveTo>
                  <a:lnTo>
                    <a:pt x="142638" y="296680"/>
                  </a:lnTo>
                  <a:lnTo>
                    <a:pt x="144330" y="294425"/>
                  </a:lnTo>
                  <a:close/>
                  <a:moveTo>
                    <a:pt x="404576" y="273050"/>
                  </a:moveTo>
                  <a:cubicBezTo>
                    <a:pt x="404576" y="273050"/>
                    <a:pt x="404576" y="273050"/>
                    <a:pt x="395051" y="280988"/>
                  </a:cubicBezTo>
                  <a:cubicBezTo>
                    <a:pt x="395051" y="280988"/>
                    <a:pt x="404576" y="273050"/>
                    <a:pt x="404576" y="273050"/>
                  </a:cubicBezTo>
                  <a:close/>
                  <a:moveTo>
                    <a:pt x="387907" y="273050"/>
                  </a:moveTo>
                  <a:cubicBezTo>
                    <a:pt x="388345" y="273050"/>
                    <a:pt x="388701" y="274827"/>
                    <a:pt x="388701" y="277019"/>
                  </a:cubicBezTo>
                  <a:cubicBezTo>
                    <a:pt x="388701" y="279211"/>
                    <a:pt x="388345" y="280988"/>
                    <a:pt x="387907" y="280988"/>
                  </a:cubicBezTo>
                  <a:cubicBezTo>
                    <a:pt x="387469" y="280988"/>
                    <a:pt x="387113" y="279211"/>
                    <a:pt x="387113" y="277019"/>
                  </a:cubicBezTo>
                  <a:cubicBezTo>
                    <a:pt x="387113" y="274827"/>
                    <a:pt x="387469" y="273050"/>
                    <a:pt x="387907" y="273050"/>
                  </a:cubicBezTo>
                  <a:close/>
                  <a:moveTo>
                    <a:pt x="379969" y="273050"/>
                  </a:moveTo>
                  <a:cubicBezTo>
                    <a:pt x="380407" y="273050"/>
                    <a:pt x="380763" y="273406"/>
                    <a:pt x="380763" y="273844"/>
                  </a:cubicBezTo>
                  <a:cubicBezTo>
                    <a:pt x="380763" y="274283"/>
                    <a:pt x="380407" y="274638"/>
                    <a:pt x="379969" y="274638"/>
                  </a:cubicBezTo>
                  <a:cubicBezTo>
                    <a:pt x="379531" y="274638"/>
                    <a:pt x="379175" y="274283"/>
                    <a:pt x="379175" y="273844"/>
                  </a:cubicBezTo>
                  <a:cubicBezTo>
                    <a:pt x="379175" y="273406"/>
                    <a:pt x="379531" y="273050"/>
                    <a:pt x="379969" y="273050"/>
                  </a:cubicBezTo>
                  <a:close/>
                  <a:moveTo>
                    <a:pt x="174388" y="265113"/>
                  </a:moveTo>
                  <a:lnTo>
                    <a:pt x="177365" y="265113"/>
                  </a:lnTo>
                  <a:lnTo>
                    <a:pt x="182325" y="265113"/>
                  </a:lnTo>
                  <a:lnTo>
                    <a:pt x="182326" y="265113"/>
                  </a:lnTo>
                  <a:lnTo>
                    <a:pt x="182326" y="266701"/>
                  </a:lnTo>
                  <a:lnTo>
                    <a:pt x="174388" y="266701"/>
                  </a:lnTo>
                  <a:close/>
                  <a:moveTo>
                    <a:pt x="514794" y="264247"/>
                  </a:moveTo>
                  <a:cubicBezTo>
                    <a:pt x="514794" y="264247"/>
                    <a:pt x="523298" y="272762"/>
                    <a:pt x="523298" y="272762"/>
                  </a:cubicBezTo>
                  <a:cubicBezTo>
                    <a:pt x="523298" y="272762"/>
                    <a:pt x="514794" y="272762"/>
                    <a:pt x="514794" y="272762"/>
                  </a:cubicBezTo>
                  <a:cubicBezTo>
                    <a:pt x="514794" y="264247"/>
                    <a:pt x="514794" y="264247"/>
                    <a:pt x="514794" y="264247"/>
                  </a:cubicBezTo>
                  <a:close/>
                  <a:moveTo>
                    <a:pt x="497828" y="255639"/>
                  </a:moveTo>
                  <a:lnTo>
                    <a:pt x="497709" y="256117"/>
                  </a:lnTo>
                  <a:cubicBezTo>
                    <a:pt x="495460" y="258366"/>
                    <a:pt x="495460" y="258366"/>
                    <a:pt x="496584" y="257101"/>
                  </a:cubicBezTo>
                  <a:close/>
                  <a:moveTo>
                    <a:pt x="395844" y="255588"/>
                  </a:moveTo>
                  <a:lnTo>
                    <a:pt x="395844" y="255589"/>
                  </a:lnTo>
                  <a:lnTo>
                    <a:pt x="395845" y="255588"/>
                  </a:lnTo>
                  <a:cubicBezTo>
                    <a:pt x="396283" y="255588"/>
                    <a:pt x="396639" y="255944"/>
                    <a:pt x="396639" y="256382"/>
                  </a:cubicBezTo>
                  <a:cubicBezTo>
                    <a:pt x="396639" y="256821"/>
                    <a:pt x="396283" y="257176"/>
                    <a:pt x="395845" y="257176"/>
                  </a:cubicBezTo>
                  <a:lnTo>
                    <a:pt x="395844" y="257176"/>
                  </a:lnTo>
                  <a:lnTo>
                    <a:pt x="395844" y="257176"/>
                  </a:lnTo>
                  <a:cubicBezTo>
                    <a:pt x="395406" y="257176"/>
                    <a:pt x="395050" y="256821"/>
                    <a:pt x="395050" y="256382"/>
                  </a:cubicBezTo>
                  <a:cubicBezTo>
                    <a:pt x="395050" y="255944"/>
                    <a:pt x="395406" y="255588"/>
                    <a:pt x="395844" y="255588"/>
                  </a:cubicBezTo>
                  <a:close/>
                  <a:moveTo>
                    <a:pt x="481569" y="247650"/>
                  </a:moveTo>
                  <a:cubicBezTo>
                    <a:pt x="482007" y="247650"/>
                    <a:pt x="482363" y="248006"/>
                    <a:pt x="482363" y="248444"/>
                  </a:cubicBezTo>
                  <a:cubicBezTo>
                    <a:pt x="482363" y="248883"/>
                    <a:pt x="482007" y="249238"/>
                    <a:pt x="481569" y="249238"/>
                  </a:cubicBezTo>
                  <a:cubicBezTo>
                    <a:pt x="481131" y="249238"/>
                    <a:pt x="480775" y="248883"/>
                    <a:pt x="480775" y="248444"/>
                  </a:cubicBezTo>
                  <a:cubicBezTo>
                    <a:pt x="480775" y="248006"/>
                    <a:pt x="481131" y="247650"/>
                    <a:pt x="481569" y="247650"/>
                  </a:cubicBezTo>
                  <a:close/>
                  <a:moveTo>
                    <a:pt x="473632" y="247650"/>
                  </a:moveTo>
                  <a:cubicBezTo>
                    <a:pt x="474070" y="247650"/>
                    <a:pt x="474426" y="248006"/>
                    <a:pt x="474426" y="248444"/>
                  </a:cubicBezTo>
                  <a:cubicBezTo>
                    <a:pt x="474426" y="248883"/>
                    <a:pt x="474070" y="249238"/>
                    <a:pt x="473632" y="249238"/>
                  </a:cubicBezTo>
                  <a:cubicBezTo>
                    <a:pt x="473194" y="249238"/>
                    <a:pt x="472838" y="248883"/>
                    <a:pt x="472838" y="248444"/>
                  </a:cubicBezTo>
                  <a:cubicBezTo>
                    <a:pt x="472838" y="248006"/>
                    <a:pt x="473194" y="247650"/>
                    <a:pt x="473632" y="247650"/>
                  </a:cubicBezTo>
                  <a:close/>
                  <a:moveTo>
                    <a:pt x="395051" y="247650"/>
                  </a:moveTo>
                  <a:cubicBezTo>
                    <a:pt x="395051" y="247650"/>
                    <a:pt x="395051" y="255588"/>
                    <a:pt x="387113" y="255588"/>
                  </a:cubicBezTo>
                  <a:cubicBezTo>
                    <a:pt x="387113" y="255588"/>
                    <a:pt x="387113" y="255588"/>
                    <a:pt x="395051" y="247650"/>
                  </a:cubicBezTo>
                  <a:close/>
                  <a:moveTo>
                    <a:pt x="149384" y="247650"/>
                  </a:moveTo>
                  <a:lnTo>
                    <a:pt x="149517" y="247686"/>
                  </a:lnTo>
                  <a:lnTo>
                    <a:pt x="149517" y="247650"/>
                  </a:lnTo>
                  <a:cubicBezTo>
                    <a:pt x="153751" y="247650"/>
                    <a:pt x="157984" y="247650"/>
                    <a:pt x="161159" y="248742"/>
                  </a:cubicBezTo>
                  <a:lnTo>
                    <a:pt x="162962" y="251345"/>
                  </a:lnTo>
                  <a:lnTo>
                    <a:pt x="163970" y="251619"/>
                  </a:lnTo>
                  <a:cubicBezTo>
                    <a:pt x="168137" y="253604"/>
                    <a:pt x="170221" y="255588"/>
                    <a:pt x="166053" y="255588"/>
                  </a:cubicBezTo>
                  <a:lnTo>
                    <a:pt x="165901" y="255588"/>
                  </a:lnTo>
                  <a:lnTo>
                    <a:pt x="166451" y="256382"/>
                  </a:lnTo>
                  <a:cubicBezTo>
                    <a:pt x="166451" y="265113"/>
                    <a:pt x="157984" y="265113"/>
                    <a:pt x="157984" y="256382"/>
                  </a:cubicBezTo>
                  <a:cubicBezTo>
                    <a:pt x="157984" y="256382"/>
                    <a:pt x="157984" y="256382"/>
                    <a:pt x="155868" y="256382"/>
                  </a:cubicBezTo>
                  <a:lnTo>
                    <a:pt x="149517" y="256382"/>
                  </a:lnTo>
                  <a:lnTo>
                    <a:pt x="149517" y="255588"/>
                  </a:lnTo>
                  <a:lnTo>
                    <a:pt x="149384" y="255588"/>
                  </a:lnTo>
                  <a:cubicBezTo>
                    <a:pt x="149384" y="247650"/>
                    <a:pt x="149384" y="247650"/>
                    <a:pt x="149384" y="247650"/>
                  </a:cubicBezTo>
                  <a:close/>
                  <a:moveTo>
                    <a:pt x="131525" y="247650"/>
                  </a:moveTo>
                  <a:lnTo>
                    <a:pt x="131526" y="247650"/>
                  </a:lnTo>
                  <a:lnTo>
                    <a:pt x="136287" y="248642"/>
                  </a:lnTo>
                  <a:cubicBezTo>
                    <a:pt x="138669" y="249635"/>
                    <a:pt x="141050" y="251619"/>
                    <a:pt x="141050" y="255588"/>
                  </a:cubicBezTo>
                  <a:cubicBezTo>
                    <a:pt x="131525" y="247650"/>
                    <a:pt x="131525" y="247650"/>
                    <a:pt x="131525" y="247650"/>
                  </a:cubicBezTo>
                  <a:close/>
                  <a:moveTo>
                    <a:pt x="506176" y="238250"/>
                  </a:moveTo>
                  <a:lnTo>
                    <a:pt x="506176" y="238831"/>
                  </a:lnTo>
                  <a:lnTo>
                    <a:pt x="506285" y="238686"/>
                  </a:lnTo>
                  <a:close/>
                  <a:moveTo>
                    <a:pt x="370444" y="222250"/>
                  </a:moveTo>
                  <a:cubicBezTo>
                    <a:pt x="370882" y="222250"/>
                    <a:pt x="371238" y="222606"/>
                    <a:pt x="371238" y="223044"/>
                  </a:cubicBezTo>
                  <a:cubicBezTo>
                    <a:pt x="371238" y="223483"/>
                    <a:pt x="370882" y="223838"/>
                    <a:pt x="370444" y="223838"/>
                  </a:cubicBezTo>
                  <a:cubicBezTo>
                    <a:pt x="370005" y="223838"/>
                    <a:pt x="369650" y="223483"/>
                    <a:pt x="369650" y="223044"/>
                  </a:cubicBezTo>
                  <a:cubicBezTo>
                    <a:pt x="369650" y="222606"/>
                    <a:pt x="370005" y="222250"/>
                    <a:pt x="370444" y="222250"/>
                  </a:cubicBezTo>
                  <a:close/>
                  <a:moveTo>
                    <a:pt x="106126" y="221456"/>
                  </a:moveTo>
                  <a:cubicBezTo>
                    <a:pt x="112555" y="219274"/>
                    <a:pt x="117913" y="219819"/>
                    <a:pt x="122467" y="221866"/>
                  </a:cubicBezTo>
                  <a:lnTo>
                    <a:pt x="129441" y="227564"/>
                  </a:lnTo>
                  <a:lnTo>
                    <a:pt x="133986" y="228600"/>
                  </a:lnTo>
                  <a:cubicBezTo>
                    <a:pt x="138272" y="230717"/>
                    <a:pt x="142022" y="233363"/>
                    <a:pt x="144701" y="236538"/>
                  </a:cubicBezTo>
                  <a:lnTo>
                    <a:pt x="148987" y="247649"/>
                  </a:lnTo>
                  <a:lnTo>
                    <a:pt x="148989" y="247650"/>
                  </a:lnTo>
                  <a:lnTo>
                    <a:pt x="148988" y="247650"/>
                  </a:lnTo>
                  <a:lnTo>
                    <a:pt x="140415" y="247650"/>
                  </a:lnTo>
                  <a:cubicBezTo>
                    <a:pt x="131843" y="239183"/>
                    <a:pt x="131843" y="239183"/>
                    <a:pt x="131843" y="239183"/>
                  </a:cubicBezTo>
                  <a:lnTo>
                    <a:pt x="132141" y="239183"/>
                  </a:lnTo>
                  <a:lnTo>
                    <a:pt x="131844" y="238919"/>
                  </a:lnTo>
                  <a:cubicBezTo>
                    <a:pt x="131844" y="238919"/>
                    <a:pt x="131844" y="238919"/>
                    <a:pt x="132915" y="238919"/>
                  </a:cubicBezTo>
                  <a:lnTo>
                    <a:pt x="139728" y="238919"/>
                  </a:lnTo>
                  <a:lnTo>
                    <a:pt x="139927" y="239183"/>
                  </a:lnTo>
                  <a:lnTo>
                    <a:pt x="140415" y="239183"/>
                  </a:lnTo>
                  <a:lnTo>
                    <a:pt x="139880" y="238919"/>
                  </a:lnTo>
                  <a:lnTo>
                    <a:pt x="139728" y="238919"/>
                  </a:lnTo>
                  <a:lnTo>
                    <a:pt x="139639" y="238800"/>
                  </a:lnTo>
                  <a:lnTo>
                    <a:pt x="131843" y="234950"/>
                  </a:lnTo>
                  <a:cubicBezTo>
                    <a:pt x="127556" y="232834"/>
                    <a:pt x="123270" y="230717"/>
                    <a:pt x="123270" y="230717"/>
                  </a:cubicBezTo>
                  <a:cubicBezTo>
                    <a:pt x="106125" y="222250"/>
                    <a:pt x="106125" y="222250"/>
                    <a:pt x="106125" y="222250"/>
                  </a:cubicBezTo>
                  <a:lnTo>
                    <a:pt x="108948" y="222894"/>
                  </a:lnTo>
                  <a:close/>
                  <a:moveTo>
                    <a:pt x="472838" y="171913"/>
                  </a:moveTo>
                  <a:lnTo>
                    <a:pt x="472838" y="172442"/>
                  </a:lnTo>
                  <a:lnTo>
                    <a:pt x="472838" y="178858"/>
                  </a:lnTo>
                  <a:lnTo>
                    <a:pt x="472838" y="179387"/>
                  </a:lnTo>
                  <a:lnTo>
                    <a:pt x="472753" y="179706"/>
                  </a:lnTo>
                  <a:lnTo>
                    <a:pt x="473135" y="179706"/>
                  </a:lnTo>
                  <a:lnTo>
                    <a:pt x="473314" y="179706"/>
                  </a:lnTo>
                  <a:lnTo>
                    <a:pt x="473632" y="179388"/>
                  </a:lnTo>
                  <a:lnTo>
                    <a:pt x="473950" y="179706"/>
                  </a:lnTo>
                  <a:lnTo>
                    <a:pt x="479684" y="179706"/>
                  </a:lnTo>
                  <a:cubicBezTo>
                    <a:pt x="480775" y="179706"/>
                    <a:pt x="480775" y="179706"/>
                    <a:pt x="480775" y="179706"/>
                  </a:cubicBezTo>
                  <a:cubicBezTo>
                    <a:pt x="476409" y="175419"/>
                    <a:pt x="474227" y="173276"/>
                    <a:pt x="473135" y="172205"/>
                  </a:cubicBezTo>
                  <a:lnTo>
                    <a:pt x="472902" y="171976"/>
                  </a:lnTo>
                  <a:close/>
                  <a:moveTo>
                    <a:pt x="13547" y="168797"/>
                  </a:moveTo>
                  <a:lnTo>
                    <a:pt x="15737" y="181769"/>
                  </a:lnTo>
                  <a:cubicBezTo>
                    <a:pt x="14646" y="188232"/>
                    <a:pt x="12463" y="192541"/>
                    <a:pt x="12463" y="188232"/>
                  </a:cubicBezTo>
                  <a:cubicBezTo>
                    <a:pt x="12463" y="188232"/>
                    <a:pt x="12463" y="170996"/>
                    <a:pt x="12463" y="170996"/>
                  </a:cubicBezTo>
                  <a:close/>
                  <a:moveTo>
                    <a:pt x="192203" y="162605"/>
                  </a:moveTo>
                  <a:cubicBezTo>
                    <a:pt x="192203" y="162605"/>
                    <a:pt x="192203" y="162605"/>
                    <a:pt x="183693" y="171110"/>
                  </a:cubicBezTo>
                  <a:cubicBezTo>
                    <a:pt x="183693" y="171110"/>
                    <a:pt x="183693" y="171110"/>
                    <a:pt x="192203" y="162605"/>
                  </a:cubicBezTo>
                  <a:close/>
                  <a:moveTo>
                    <a:pt x="250494" y="153619"/>
                  </a:moveTo>
                  <a:lnTo>
                    <a:pt x="251779" y="154101"/>
                  </a:lnTo>
                  <a:cubicBezTo>
                    <a:pt x="251779" y="154101"/>
                    <a:pt x="251779" y="154101"/>
                    <a:pt x="243268" y="154101"/>
                  </a:cubicBezTo>
                  <a:close/>
                  <a:moveTo>
                    <a:pt x="19830" y="152818"/>
                  </a:moveTo>
                  <a:cubicBezTo>
                    <a:pt x="21467" y="152010"/>
                    <a:pt x="17647" y="160359"/>
                    <a:pt x="14918" y="166014"/>
                  </a:cubicBezTo>
                  <a:lnTo>
                    <a:pt x="13547" y="168797"/>
                  </a:lnTo>
                  <a:lnTo>
                    <a:pt x="12463" y="162378"/>
                  </a:lnTo>
                  <a:cubicBezTo>
                    <a:pt x="16829" y="155915"/>
                    <a:pt x="19011" y="153222"/>
                    <a:pt x="19830" y="152818"/>
                  </a:cubicBezTo>
                  <a:close/>
                  <a:moveTo>
                    <a:pt x="243268" y="150912"/>
                  </a:moveTo>
                  <a:lnTo>
                    <a:pt x="245589" y="151781"/>
                  </a:lnTo>
                  <a:lnTo>
                    <a:pt x="244332" y="153038"/>
                  </a:lnTo>
                  <a:cubicBezTo>
                    <a:pt x="243268" y="154101"/>
                    <a:pt x="243268" y="154101"/>
                    <a:pt x="243268" y="154101"/>
                  </a:cubicBezTo>
                  <a:cubicBezTo>
                    <a:pt x="243268" y="154101"/>
                    <a:pt x="234757" y="162605"/>
                    <a:pt x="234757" y="154101"/>
                  </a:cubicBezTo>
                  <a:cubicBezTo>
                    <a:pt x="234757" y="149849"/>
                    <a:pt x="239013" y="149849"/>
                    <a:pt x="243268" y="150912"/>
                  </a:cubicBezTo>
                  <a:close/>
                  <a:moveTo>
                    <a:pt x="249225" y="148148"/>
                  </a:moveTo>
                  <a:lnTo>
                    <a:pt x="251542" y="153550"/>
                  </a:lnTo>
                  <a:lnTo>
                    <a:pt x="250494" y="153619"/>
                  </a:lnTo>
                  <a:lnTo>
                    <a:pt x="245589" y="151781"/>
                  </a:lnTo>
                  <a:close/>
                  <a:moveTo>
                    <a:pt x="268800" y="145596"/>
                  </a:moveTo>
                  <a:lnTo>
                    <a:pt x="260594" y="151975"/>
                  </a:lnTo>
                  <a:lnTo>
                    <a:pt x="261354" y="146659"/>
                  </a:lnTo>
                  <a:cubicBezTo>
                    <a:pt x="262417" y="145596"/>
                    <a:pt x="264545" y="145596"/>
                    <a:pt x="268800" y="145596"/>
                  </a:cubicBezTo>
                  <a:close/>
                  <a:moveTo>
                    <a:pt x="557316" y="136525"/>
                  </a:moveTo>
                  <a:cubicBezTo>
                    <a:pt x="565820" y="136525"/>
                    <a:pt x="565820" y="136525"/>
                    <a:pt x="565820" y="136525"/>
                  </a:cubicBezTo>
                  <a:cubicBezTo>
                    <a:pt x="565820" y="136525"/>
                    <a:pt x="565820" y="136525"/>
                    <a:pt x="574325" y="136525"/>
                  </a:cubicBezTo>
                  <a:cubicBezTo>
                    <a:pt x="574325" y="136525"/>
                    <a:pt x="574325" y="136525"/>
                    <a:pt x="582829" y="136525"/>
                  </a:cubicBezTo>
                  <a:cubicBezTo>
                    <a:pt x="582829" y="136525"/>
                    <a:pt x="582829" y="136525"/>
                    <a:pt x="583892" y="136525"/>
                  </a:cubicBezTo>
                  <a:lnTo>
                    <a:pt x="587081" y="136525"/>
                  </a:lnTo>
                  <a:lnTo>
                    <a:pt x="590271" y="136525"/>
                  </a:lnTo>
                  <a:lnTo>
                    <a:pt x="591334" y="136525"/>
                  </a:lnTo>
                  <a:cubicBezTo>
                    <a:pt x="591334" y="136525"/>
                    <a:pt x="599838" y="136525"/>
                    <a:pt x="599838" y="136525"/>
                  </a:cubicBezTo>
                  <a:cubicBezTo>
                    <a:pt x="599838" y="136525"/>
                    <a:pt x="599838" y="136525"/>
                    <a:pt x="591334" y="145040"/>
                  </a:cubicBezTo>
                  <a:cubicBezTo>
                    <a:pt x="591334" y="145040"/>
                    <a:pt x="599838" y="145040"/>
                    <a:pt x="599838" y="145040"/>
                  </a:cubicBezTo>
                  <a:cubicBezTo>
                    <a:pt x="608343" y="153554"/>
                    <a:pt x="616847" y="153554"/>
                    <a:pt x="625352" y="162069"/>
                  </a:cubicBezTo>
                  <a:lnTo>
                    <a:pt x="617910" y="162069"/>
                  </a:lnTo>
                  <a:cubicBezTo>
                    <a:pt x="612595" y="162069"/>
                    <a:pt x="608343" y="162069"/>
                    <a:pt x="608343" y="162069"/>
                  </a:cubicBezTo>
                  <a:cubicBezTo>
                    <a:pt x="608343" y="162069"/>
                    <a:pt x="616847" y="179099"/>
                    <a:pt x="616847" y="179099"/>
                  </a:cubicBezTo>
                  <a:cubicBezTo>
                    <a:pt x="616847" y="179099"/>
                    <a:pt x="616847" y="179099"/>
                    <a:pt x="616847" y="170584"/>
                  </a:cubicBezTo>
                  <a:cubicBezTo>
                    <a:pt x="616847" y="170584"/>
                    <a:pt x="616847" y="170584"/>
                    <a:pt x="625352" y="170584"/>
                  </a:cubicBezTo>
                  <a:cubicBezTo>
                    <a:pt x="625352" y="170584"/>
                    <a:pt x="625352" y="170584"/>
                    <a:pt x="633856" y="170584"/>
                  </a:cubicBezTo>
                  <a:cubicBezTo>
                    <a:pt x="633856" y="170584"/>
                    <a:pt x="642361" y="170584"/>
                    <a:pt x="642361" y="170584"/>
                  </a:cubicBezTo>
                  <a:cubicBezTo>
                    <a:pt x="642361" y="170584"/>
                    <a:pt x="642361" y="170584"/>
                    <a:pt x="642361" y="162069"/>
                  </a:cubicBezTo>
                  <a:cubicBezTo>
                    <a:pt x="642361" y="162069"/>
                    <a:pt x="642361" y="162069"/>
                    <a:pt x="650865" y="170584"/>
                  </a:cubicBezTo>
                  <a:cubicBezTo>
                    <a:pt x="650865" y="170584"/>
                    <a:pt x="652991" y="170584"/>
                    <a:pt x="655118" y="170584"/>
                  </a:cubicBezTo>
                  <a:lnTo>
                    <a:pt x="659297" y="170584"/>
                  </a:lnTo>
                  <a:lnTo>
                    <a:pt x="658972" y="170259"/>
                  </a:lnTo>
                  <a:cubicBezTo>
                    <a:pt x="657782" y="169069"/>
                    <a:pt x="655400" y="166687"/>
                    <a:pt x="650638" y="161925"/>
                  </a:cubicBezTo>
                  <a:cubicBezTo>
                    <a:pt x="650638" y="161925"/>
                    <a:pt x="653019" y="161925"/>
                    <a:pt x="655400" y="163116"/>
                  </a:cubicBezTo>
                  <a:lnTo>
                    <a:pt x="659668" y="170584"/>
                  </a:lnTo>
                  <a:lnTo>
                    <a:pt x="663622" y="170584"/>
                  </a:lnTo>
                  <a:cubicBezTo>
                    <a:pt x="665748" y="170584"/>
                    <a:pt x="667874" y="170584"/>
                    <a:pt x="667874" y="170584"/>
                  </a:cubicBezTo>
                  <a:cubicBezTo>
                    <a:pt x="676379" y="187614"/>
                    <a:pt x="684883" y="204643"/>
                    <a:pt x="693388" y="230188"/>
                  </a:cubicBezTo>
                  <a:cubicBezTo>
                    <a:pt x="718901" y="281276"/>
                    <a:pt x="718901" y="340880"/>
                    <a:pt x="710397" y="400483"/>
                  </a:cubicBezTo>
                  <a:cubicBezTo>
                    <a:pt x="710397" y="400483"/>
                    <a:pt x="701892" y="391969"/>
                    <a:pt x="701892" y="391969"/>
                  </a:cubicBezTo>
                  <a:cubicBezTo>
                    <a:pt x="701892" y="383454"/>
                    <a:pt x="693388" y="383454"/>
                    <a:pt x="684883" y="383454"/>
                  </a:cubicBezTo>
                  <a:cubicBezTo>
                    <a:pt x="676379" y="383454"/>
                    <a:pt x="676379" y="374939"/>
                    <a:pt x="667874" y="374939"/>
                  </a:cubicBezTo>
                  <a:cubicBezTo>
                    <a:pt x="667874" y="366424"/>
                    <a:pt x="667874" y="366424"/>
                    <a:pt x="659370" y="366424"/>
                  </a:cubicBezTo>
                  <a:cubicBezTo>
                    <a:pt x="650865" y="366424"/>
                    <a:pt x="642361" y="349395"/>
                    <a:pt x="642361" y="340880"/>
                  </a:cubicBezTo>
                  <a:cubicBezTo>
                    <a:pt x="633856" y="340880"/>
                    <a:pt x="633856" y="349395"/>
                    <a:pt x="633856" y="357909"/>
                  </a:cubicBezTo>
                  <a:cubicBezTo>
                    <a:pt x="642361" y="357909"/>
                    <a:pt x="642361" y="366424"/>
                    <a:pt x="642361" y="366424"/>
                  </a:cubicBezTo>
                  <a:cubicBezTo>
                    <a:pt x="650865" y="366424"/>
                    <a:pt x="642361" y="374939"/>
                    <a:pt x="642361" y="374939"/>
                  </a:cubicBezTo>
                  <a:cubicBezTo>
                    <a:pt x="650865" y="374939"/>
                    <a:pt x="650865" y="374939"/>
                    <a:pt x="650865" y="374939"/>
                  </a:cubicBezTo>
                  <a:cubicBezTo>
                    <a:pt x="650865" y="374939"/>
                    <a:pt x="650865" y="374939"/>
                    <a:pt x="659370" y="374939"/>
                  </a:cubicBezTo>
                  <a:cubicBezTo>
                    <a:pt x="667874" y="374939"/>
                    <a:pt x="667874" y="374939"/>
                    <a:pt x="667874" y="374939"/>
                  </a:cubicBezTo>
                  <a:cubicBezTo>
                    <a:pt x="659370" y="374939"/>
                    <a:pt x="667874" y="374939"/>
                    <a:pt x="667874" y="383454"/>
                  </a:cubicBezTo>
                  <a:cubicBezTo>
                    <a:pt x="667874" y="383454"/>
                    <a:pt x="676379" y="391969"/>
                    <a:pt x="676379" y="391969"/>
                  </a:cubicBezTo>
                  <a:cubicBezTo>
                    <a:pt x="676379" y="400483"/>
                    <a:pt x="667874" y="400483"/>
                    <a:pt x="667874" y="400483"/>
                  </a:cubicBezTo>
                  <a:cubicBezTo>
                    <a:pt x="659370" y="400483"/>
                    <a:pt x="642361" y="417513"/>
                    <a:pt x="633856" y="417513"/>
                  </a:cubicBezTo>
                  <a:cubicBezTo>
                    <a:pt x="625352" y="417513"/>
                    <a:pt x="625352" y="417513"/>
                    <a:pt x="625352" y="417513"/>
                  </a:cubicBezTo>
                  <a:cubicBezTo>
                    <a:pt x="625352" y="417513"/>
                    <a:pt x="616847" y="417513"/>
                    <a:pt x="616847" y="417513"/>
                  </a:cubicBezTo>
                  <a:cubicBezTo>
                    <a:pt x="608343" y="417513"/>
                    <a:pt x="608343" y="417513"/>
                    <a:pt x="599838" y="417513"/>
                  </a:cubicBezTo>
                  <a:cubicBezTo>
                    <a:pt x="599838" y="417513"/>
                    <a:pt x="599838" y="417513"/>
                    <a:pt x="582829" y="332365"/>
                  </a:cubicBezTo>
                  <a:cubicBezTo>
                    <a:pt x="582829" y="332365"/>
                    <a:pt x="582829" y="332365"/>
                    <a:pt x="582829" y="340880"/>
                  </a:cubicBezTo>
                  <a:cubicBezTo>
                    <a:pt x="582829" y="340880"/>
                    <a:pt x="582829" y="340880"/>
                    <a:pt x="574325" y="323850"/>
                  </a:cubicBezTo>
                  <a:cubicBezTo>
                    <a:pt x="574325" y="340880"/>
                    <a:pt x="582829" y="357909"/>
                    <a:pt x="582829" y="374939"/>
                  </a:cubicBezTo>
                  <a:cubicBezTo>
                    <a:pt x="582829" y="383454"/>
                    <a:pt x="599838" y="417513"/>
                    <a:pt x="591334" y="426028"/>
                  </a:cubicBezTo>
                  <a:cubicBezTo>
                    <a:pt x="599838" y="426028"/>
                    <a:pt x="625352" y="434543"/>
                    <a:pt x="625352" y="434543"/>
                  </a:cubicBezTo>
                  <a:cubicBezTo>
                    <a:pt x="625352" y="443057"/>
                    <a:pt x="591334" y="485631"/>
                    <a:pt x="574325" y="485631"/>
                  </a:cubicBezTo>
                  <a:cubicBezTo>
                    <a:pt x="574325" y="485631"/>
                    <a:pt x="574325" y="485631"/>
                    <a:pt x="565820" y="485631"/>
                  </a:cubicBezTo>
                  <a:cubicBezTo>
                    <a:pt x="557316" y="485631"/>
                    <a:pt x="557316" y="519690"/>
                    <a:pt x="557316" y="519690"/>
                  </a:cubicBezTo>
                  <a:cubicBezTo>
                    <a:pt x="548811" y="545235"/>
                    <a:pt x="531803" y="545235"/>
                    <a:pt x="523298" y="562264"/>
                  </a:cubicBezTo>
                  <a:cubicBezTo>
                    <a:pt x="514794" y="579294"/>
                    <a:pt x="480776" y="604838"/>
                    <a:pt x="455262" y="604838"/>
                  </a:cubicBezTo>
                  <a:cubicBezTo>
                    <a:pt x="446758" y="604838"/>
                    <a:pt x="438253" y="604838"/>
                    <a:pt x="438253" y="596323"/>
                  </a:cubicBezTo>
                  <a:cubicBezTo>
                    <a:pt x="429749" y="579294"/>
                    <a:pt x="438253" y="553749"/>
                    <a:pt x="438253" y="536720"/>
                  </a:cubicBezTo>
                  <a:cubicBezTo>
                    <a:pt x="429749" y="511176"/>
                    <a:pt x="455262" y="502661"/>
                    <a:pt x="446758" y="477116"/>
                  </a:cubicBezTo>
                  <a:cubicBezTo>
                    <a:pt x="446758" y="468602"/>
                    <a:pt x="438253" y="434543"/>
                    <a:pt x="446758" y="426028"/>
                  </a:cubicBezTo>
                  <a:cubicBezTo>
                    <a:pt x="463767" y="417513"/>
                    <a:pt x="438253" y="400483"/>
                    <a:pt x="429749" y="400483"/>
                  </a:cubicBezTo>
                  <a:cubicBezTo>
                    <a:pt x="412740" y="391969"/>
                    <a:pt x="387226" y="400483"/>
                    <a:pt x="378722" y="374939"/>
                  </a:cubicBezTo>
                  <a:cubicBezTo>
                    <a:pt x="370217" y="366424"/>
                    <a:pt x="370217" y="349395"/>
                    <a:pt x="361713" y="340880"/>
                  </a:cubicBezTo>
                  <a:cubicBezTo>
                    <a:pt x="361713" y="340880"/>
                    <a:pt x="378722" y="306821"/>
                    <a:pt x="378722" y="298306"/>
                  </a:cubicBezTo>
                  <a:cubicBezTo>
                    <a:pt x="387226" y="289791"/>
                    <a:pt x="395731" y="289791"/>
                    <a:pt x="404235" y="281276"/>
                  </a:cubicBezTo>
                  <a:cubicBezTo>
                    <a:pt x="404235" y="281276"/>
                    <a:pt x="421244" y="264247"/>
                    <a:pt x="421244" y="264247"/>
                  </a:cubicBezTo>
                  <a:cubicBezTo>
                    <a:pt x="438253" y="264247"/>
                    <a:pt x="446758" y="255732"/>
                    <a:pt x="455262" y="255732"/>
                  </a:cubicBezTo>
                  <a:cubicBezTo>
                    <a:pt x="455262" y="255732"/>
                    <a:pt x="463767" y="255732"/>
                    <a:pt x="463767" y="264247"/>
                  </a:cubicBezTo>
                  <a:cubicBezTo>
                    <a:pt x="472271" y="264247"/>
                    <a:pt x="506289" y="264247"/>
                    <a:pt x="506289" y="272762"/>
                  </a:cubicBezTo>
                  <a:cubicBezTo>
                    <a:pt x="506289" y="272762"/>
                    <a:pt x="497785" y="281276"/>
                    <a:pt x="497785" y="281276"/>
                  </a:cubicBezTo>
                  <a:cubicBezTo>
                    <a:pt x="506289" y="289791"/>
                    <a:pt x="514794" y="306821"/>
                    <a:pt x="523298" y="306821"/>
                  </a:cubicBezTo>
                  <a:cubicBezTo>
                    <a:pt x="523298" y="306821"/>
                    <a:pt x="523298" y="306821"/>
                    <a:pt x="531803" y="306821"/>
                  </a:cubicBezTo>
                  <a:cubicBezTo>
                    <a:pt x="540307" y="306821"/>
                    <a:pt x="548811" y="306821"/>
                    <a:pt x="557316" y="306821"/>
                  </a:cubicBezTo>
                  <a:cubicBezTo>
                    <a:pt x="557316" y="315336"/>
                    <a:pt x="565820" y="315336"/>
                    <a:pt x="574325" y="315336"/>
                  </a:cubicBezTo>
                  <a:cubicBezTo>
                    <a:pt x="591334" y="315336"/>
                    <a:pt x="608343" y="315336"/>
                    <a:pt x="599838" y="298306"/>
                  </a:cubicBezTo>
                  <a:cubicBezTo>
                    <a:pt x="599838" y="298306"/>
                    <a:pt x="591334" y="298306"/>
                    <a:pt x="591334" y="298306"/>
                  </a:cubicBezTo>
                  <a:cubicBezTo>
                    <a:pt x="582829" y="298306"/>
                    <a:pt x="565820" y="289791"/>
                    <a:pt x="565820" y="289791"/>
                  </a:cubicBezTo>
                  <a:cubicBezTo>
                    <a:pt x="565820" y="289791"/>
                    <a:pt x="565820" y="289791"/>
                    <a:pt x="565820" y="281276"/>
                  </a:cubicBezTo>
                  <a:cubicBezTo>
                    <a:pt x="565820" y="281276"/>
                    <a:pt x="565820" y="281276"/>
                    <a:pt x="557316" y="281276"/>
                  </a:cubicBezTo>
                  <a:cubicBezTo>
                    <a:pt x="557316" y="281276"/>
                    <a:pt x="557316" y="281276"/>
                    <a:pt x="565820" y="272762"/>
                  </a:cubicBezTo>
                  <a:cubicBezTo>
                    <a:pt x="565820" y="264247"/>
                    <a:pt x="548811" y="264247"/>
                    <a:pt x="548811" y="264247"/>
                  </a:cubicBezTo>
                  <a:cubicBezTo>
                    <a:pt x="548811" y="264247"/>
                    <a:pt x="548811" y="264247"/>
                    <a:pt x="557316" y="281276"/>
                  </a:cubicBezTo>
                  <a:cubicBezTo>
                    <a:pt x="548811" y="281276"/>
                    <a:pt x="548811" y="281276"/>
                    <a:pt x="548811" y="281276"/>
                  </a:cubicBezTo>
                  <a:lnTo>
                    <a:pt x="548811" y="280762"/>
                  </a:lnTo>
                  <a:lnTo>
                    <a:pt x="542092" y="274042"/>
                  </a:lnTo>
                  <a:cubicBezTo>
                    <a:pt x="541100" y="273050"/>
                    <a:pt x="541100" y="273050"/>
                    <a:pt x="541100" y="273050"/>
                  </a:cubicBezTo>
                  <a:cubicBezTo>
                    <a:pt x="541100" y="273050"/>
                    <a:pt x="543084" y="273050"/>
                    <a:pt x="545069" y="273050"/>
                  </a:cubicBezTo>
                  <a:lnTo>
                    <a:pt x="548811" y="273050"/>
                  </a:lnTo>
                  <a:lnTo>
                    <a:pt x="548811" y="272762"/>
                  </a:lnTo>
                  <a:cubicBezTo>
                    <a:pt x="540307" y="264247"/>
                    <a:pt x="531803" y="238703"/>
                    <a:pt x="531803" y="238703"/>
                  </a:cubicBezTo>
                  <a:cubicBezTo>
                    <a:pt x="531803" y="238703"/>
                    <a:pt x="523298" y="238703"/>
                    <a:pt x="523298" y="238703"/>
                  </a:cubicBezTo>
                  <a:cubicBezTo>
                    <a:pt x="523298" y="238703"/>
                    <a:pt x="523298" y="230188"/>
                    <a:pt x="523298" y="230188"/>
                  </a:cubicBezTo>
                  <a:cubicBezTo>
                    <a:pt x="523298" y="230188"/>
                    <a:pt x="523298" y="238703"/>
                    <a:pt x="514794" y="238703"/>
                  </a:cubicBezTo>
                  <a:cubicBezTo>
                    <a:pt x="514794" y="247217"/>
                    <a:pt x="531803" y="255732"/>
                    <a:pt x="531803" y="264247"/>
                  </a:cubicBezTo>
                  <a:cubicBezTo>
                    <a:pt x="531803" y="264247"/>
                    <a:pt x="523298" y="272762"/>
                    <a:pt x="523298" y="272762"/>
                  </a:cubicBezTo>
                  <a:cubicBezTo>
                    <a:pt x="523298" y="272762"/>
                    <a:pt x="523298" y="264247"/>
                    <a:pt x="523298" y="255732"/>
                  </a:cubicBezTo>
                  <a:cubicBezTo>
                    <a:pt x="519046" y="251475"/>
                    <a:pt x="514794" y="247217"/>
                    <a:pt x="511605" y="244024"/>
                  </a:cubicBezTo>
                  <a:lnTo>
                    <a:pt x="507084" y="239498"/>
                  </a:lnTo>
                  <a:lnTo>
                    <a:pt x="507829" y="242201"/>
                  </a:lnTo>
                  <a:lnTo>
                    <a:pt x="506176" y="244640"/>
                  </a:lnTo>
                  <a:lnTo>
                    <a:pt x="506176" y="246416"/>
                  </a:lnTo>
                  <a:lnTo>
                    <a:pt x="506705" y="247121"/>
                  </a:lnTo>
                  <a:lnTo>
                    <a:pt x="506097" y="247469"/>
                  </a:lnTo>
                  <a:lnTo>
                    <a:pt x="505497" y="252084"/>
                  </a:lnTo>
                  <a:lnTo>
                    <a:pt x="505184" y="254497"/>
                  </a:lnTo>
                  <a:cubicBezTo>
                    <a:pt x="504191" y="255588"/>
                    <a:pt x="502207" y="255588"/>
                    <a:pt x="498238" y="255588"/>
                  </a:cubicBezTo>
                  <a:lnTo>
                    <a:pt x="498238" y="255157"/>
                  </a:lnTo>
                  <a:lnTo>
                    <a:pt x="497828" y="255639"/>
                  </a:lnTo>
                  <a:lnTo>
                    <a:pt x="498238" y="254001"/>
                  </a:lnTo>
                  <a:lnTo>
                    <a:pt x="498238" y="251222"/>
                  </a:lnTo>
                  <a:cubicBezTo>
                    <a:pt x="498238" y="249040"/>
                    <a:pt x="498238" y="246857"/>
                    <a:pt x="498238" y="246857"/>
                  </a:cubicBezTo>
                  <a:cubicBezTo>
                    <a:pt x="498238" y="246857"/>
                    <a:pt x="498238" y="246857"/>
                    <a:pt x="499230" y="246857"/>
                  </a:cubicBezTo>
                  <a:lnTo>
                    <a:pt x="504674" y="246857"/>
                  </a:lnTo>
                  <a:lnTo>
                    <a:pt x="505423" y="245752"/>
                  </a:lnTo>
                  <a:lnTo>
                    <a:pt x="504282" y="244079"/>
                  </a:lnTo>
                  <a:lnTo>
                    <a:pt x="503199" y="242491"/>
                  </a:lnTo>
                  <a:lnTo>
                    <a:pt x="506153" y="238159"/>
                  </a:lnTo>
                  <a:lnTo>
                    <a:pt x="505226" y="234445"/>
                  </a:lnTo>
                  <a:cubicBezTo>
                    <a:pt x="504163" y="232316"/>
                    <a:pt x="502037" y="230188"/>
                    <a:pt x="497785" y="230188"/>
                  </a:cubicBezTo>
                  <a:cubicBezTo>
                    <a:pt x="480776" y="230188"/>
                    <a:pt x="463767" y="238703"/>
                    <a:pt x="463767" y="247217"/>
                  </a:cubicBezTo>
                  <a:cubicBezTo>
                    <a:pt x="463767" y="255732"/>
                    <a:pt x="463767" y="255732"/>
                    <a:pt x="455262" y="255732"/>
                  </a:cubicBezTo>
                  <a:cubicBezTo>
                    <a:pt x="446758" y="255732"/>
                    <a:pt x="429749" y="247217"/>
                    <a:pt x="429749" y="247217"/>
                  </a:cubicBezTo>
                  <a:cubicBezTo>
                    <a:pt x="429749" y="230188"/>
                    <a:pt x="438253" y="221673"/>
                    <a:pt x="446758" y="221673"/>
                  </a:cubicBezTo>
                  <a:cubicBezTo>
                    <a:pt x="446758" y="221673"/>
                    <a:pt x="455262" y="221673"/>
                    <a:pt x="455262" y="221673"/>
                  </a:cubicBezTo>
                  <a:cubicBezTo>
                    <a:pt x="455262" y="221673"/>
                    <a:pt x="463767" y="221673"/>
                    <a:pt x="463767" y="221673"/>
                  </a:cubicBezTo>
                  <a:cubicBezTo>
                    <a:pt x="480776" y="221673"/>
                    <a:pt x="463767" y="204643"/>
                    <a:pt x="463767" y="204643"/>
                  </a:cubicBezTo>
                  <a:cubicBezTo>
                    <a:pt x="468019" y="204643"/>
                    <a:pt x="472271" y="204643"/>
                    <a:pt x="475461" y="203579"/>
                  </a:cubicBezTo>
                  <a:lnTo>
                    <a:pt x="480261" y="196851"/>
                  </a:lnTo>
                  <a:lnTo>
                    <a:pt x="478456" y="196851"/>
                  </a:lnTo>
                  <a:lnTo>
                    <a:pt x="474364" y="196851"/>
                  </a:lnTo>
                  <a:cubicBezTo>
                    <a:pt x="463313" y="196851"/>
                    <a:pt x="463313" y="196851"/>
                    <a:pt x="463313" y="196851"/>
                  </a:cubicBezTo>
                  <a:cubicBezTo>
                    <a:pt x="472044" y="188279"/>
                    <a:pt x="472044" y="188279"/>
                    <a:pt x="472044" y="188279"/>
                  </a:cubicBezTo>
                  <a:lnTo>
                    <a:pt x="472044" y="187207"/>
                  </a:lnTo>
                  <a:lnTo>
                    <a:pt x="472044" y="182365"/>
                  </a:lnTo>
                  <a:lnTo>
                    <a:pt x="471780" y="183356"/>
                  </a:lnTo>
                  <a:cubicBezTo>
                    <a:pt x="470721" y="185341"/>
                    <a:pt x="468604" y="187325"/>
                    <a:pt x="464371" y="187325"/>
                  </a:cubicBezTo>
                  <a:lnTo>
                    <a:pt x="464175" y="187254"/>
                  </a:lnTo>
                  <a:lnTo>
                    <a:pt x="464107" y="187325"/>
                  </a:lnTo>
                  <a:lnTo>
                    <a:pt x="460948" y="186091"/>
                  </a:lnTo>
                  <a:lnTo>
                    <a:pt x="450613" y="182364"/>
                  </a:lnTo>
                  <a:lnTo>
                    <a:pt x="450740" y="182102"/>
                  </a:lnTo>
                  <a:lnTo>
                    <a:pt x="450563" y="182033"/>
                  </a:lnTo>
                  <a:cubicBezTo>
                    <a:pt x="449522" y="178858"/>
                    <a:pt x="451605" y="174625"/>
                    <a:pt x="455773" y="170392"/>
                  </a:cubicBezTo>
                  <a:lnTo>
                    <a:pt x="455905" y="170392"/>
                  </a:lnTo>
                  <a:lnTo>
                    <a:pt x="456963" y="170392"/>
                  </a:lnTo>
                  <a:lnTo>
                    <a:pt x="463065" y="170392"/>
                  </a:lnTo>
                  <a:cubicBezTo>
                    <a:pt x="464107" y="170392"/>
                    <a:pt x="464107" y="170392"/>
                    <a:pt x="464107" y="170392"/>
                  </a:cubicBezTo>
                  <a:lnTo>
                    <a:pt x="465365" y="169895"/>
                  </a:lnTo>
                  <a:lnTo>
                    <a:pt x="468605" y="168275"/>
                  </a:lnTo>
                  <a:lnTo>
                    <a:pt x="469875" y="171450"/>
                  </a:lnTo>
                  <a:lnTo>
                    <a:pt x="472367" y="171450"/>
                  </a:lnTo>
                  <a:lnTo>
                    <a:pt x="472044" y="171133"/>
                  </a:lnTo>
                  <a:cubicBezTo>
                    <a:pt x="472044" y="171133"/>
                    <a:pt x="472044" y="171133"/>
                    <a:pt x="472044" y="170062"/>
                  </a:cubicBezTo>
                  <a:lnTo>
                    <a:pt x="472044" y="165640"/>
                  </a:lnTo>
                  <a:lnTo>
                    <a:pt x="469725" y="165943"/>
                  </a:lnTo>
                  <a:cubicBezTo>
                    <a:pt x="469316" y="165497"/>
                    <a:pt x="469862" y="164306"/>
                    <a:pt x="472045" y="161925"/>
                  </a:cubicBezTo>
                  <a:lnTo>
                    <a:pt x="472838" y="161925"/>
                  </a:lnTo>
                  <a:lnTo>
                    <a:pt x="473136" y="161925"/>
                  </a:lnTo>
                  <a:lnTo>
                    <a:pt x="473824" y="161925"/>
                  </a:lnTo>
                  <a:lnTo>
                    <a:pt x="473833" y="161921"/>
                  </a:lnTo>
                  <a:lnTo>
                    <a:pt x="484050" y="158274"/>
                  </a:lnTo>
                  <a:cubicBezTo>
                    <a:pt x="487324" y="156131"/>
                    <a:pt x="489507" y="153988"/>
                    <a:pt x="489507" y="153988"/>
                  </a:cubicBezTo>
                  <a:lnTo>
                    <a:pt x="489507" y="155059"/>
                  </a:lnTo>
                  <a:lnTo>
                    <a:pt x="489507" y="161489"/>
                  </a:lnTo>
                  <a:cubicBezTo>
                    <a:pt x="489507" y="162560"/>
                    <a:pt x="489507" y="162560"/>
                    <a:pt x="489507" y="162560"/>
                  </a:cubicBezTo>
                  <a:lnTo>
                    <a:pt x="488713" y="162560"/>
                  </a:lnTo>
                  <a:lnTo>
                    <a:pt x="488415" y="162560"/>
                  </a:lnTo>
                  <a:lnTo>
                    <a:pt x="487721" y="162560"/>
                  </a:lnTo>
                  <a:lnTo>
                    <a:pt x="481866" y="162560"/>
                  </a:lnTo>
                  <a:lnTo>
                    <a:pt x="481767" y="162560"/>
                  </a:lnTo>
                  <a:lnTo>
                    <a:pt x="480775" y="162560"/>
                  </a:lnTo>
                  <a:cubicBezTo>
                    <a:pt x="480775" y="168990"/>
                    <a:pt x="485687" y="165775"/>
                    <a:pt x="488143" y="170999"/>
                  </a:cubicBezTo>
                  <a:lnTo>
                    <a:pt x="488164" y="171133"/>
                  </a:lnTo>
                  <a:lnTo>
                    <a:pt x="488415" y="171133"/>
                  </a:lnTo>
                  <a:cubicBezTo>
                    <a:pt x="489507" y="171133"/>
                    <a:pt x="489507" y="171133"/>
                    <a:pt x="489507" y="171133"/>
                  </a:cubicBezTo>
                  <a:cubicBezTo>
                    <a:pt x="489507" y="171133"/>
                    <a:pt x="489507" y="171133"/>
                    <a:pt x="489507" y="172205"/>
                  </a:cubicBezTo>
                  <a:lnTo>
                    <a:pt x="489507" y="178249"/>
                  </a:lnTo>
                  <a:lnTo>
                    <a:pt x="491826" y="184260"/>
                  </a:lnTo>
                  <a:cubicBezTo>
                    <a:pt x="492235" y="186671"/>
                    <a:pt x="491690" y="188279"/>
                    <a:pt x="489507" y="188279"/>
                  </a:cubicBezTo>
                  <a:lnTo>
                    <a:pt x="491956" y="193890"/>
                  </a:lnTo>
                  <a:lnTo>
                    <a:pt x="498715" y="192536"/>
                  </a:lnTo>
                  <a:cubicBezTo>
                    <a:pt x="504695" y="191339"/>
                    <a:pt x="512667" y="189743"/>
                    <a:pt x="523298" y="187614"/>
                  </a:cubicBezTo>
                  <a:cubicBezTo>
                    <a:pt x="523298" y="187614"/>
                    <a:pt x="523298" y="179099"/>
                    <a:pt x="523298" y="179099"/>
                  </a:cubicBezTo>
                  <a:cubicBezTo>
                    <a:pt x="531803" y="179099"/>
                    <a:pt x="531803" y="179099"/>
                    <a:pt x="531803" y="179099"/>
                  </a:cubicBezTo>
                  <a:cubicBezTo>
                    <a:pt x="531803" y="179099"/>
                    <a:pt x="523298" y="196129"/>
                    <a:pt x="523298" y="196129"/>
                  </a:cubicBezTo>
                  <a:cubicBezTo>
                    <a:pt x="523298" y="196129"/>
                    <a:pt x="531803" y="196129"/>
                    <a:pt x="531803" y="196129"/>
                  </a:cubicBezTo>
                  <a:cubicBezTo>
                    <a:pt x="531803" y="196129"/>
                    <a:pt x="540307" y="196129"/>
                    <a:pt x="540307" y="196129"/>
                  </a:cubicBezTo>
                  <a:cubicBezTo>
                    <a:pt x="540307" y="196129"/>
                    <a:pt x="540307" y="196129"/>
                    <a:pt x="557316" y="196129"/>
                  </a:cubicBezTo>
                  <a:cubicBezTo>
                    <a:pt x="557316" y="196129"/>
                    <a:pt x="574325" y="196129"/>
                    <a:pt x="574325" y="196129"/>
                  </a:cubicBezTo>
                  <a:cubicBezTo>
                    <a:pt x="574325" y="196129"/>
                    <a:pt x="574325" y="196129"/>
                    <a:pt x="574325" y="187614"/>
                  </a:cubicBezTo>
                  <a:cubicBezTo>
                    <a:pt x="582829" y="187614"/>
                    <a:pt x="591334" y="187614"/>
                    <a:pt x="591334" y="187614"/>
                  </a:cubicBezTo>
                  <a:cubicBezTo>
                    <a:pt x="582829" y="179099"/>
                    <a:pt x="574325" y="179099"/>
                    <a:pt x="565820" y="170584"/>
                  </a:cubicBezTo>
                  <a:cubicBezTo>
                    <a:pt x="565820" y="170584"/>
                    <a:pt x="574325" y="162069"/>
                    <a:pt x="574325" y="162069"/>
                  </a:cubicBezTo>
                  <a:cubicBezTo>
                    <a:pt x="565820" y="162069"/>
                    <a:pt x="565820" y="162069"/>
                    <a:pt x="557316" y="170584"/>
                  </a:cubicBezTo>
                  <a:cubicBezTo>
                    <a:pt x="557316" y="162069"/>
                    <a:pt x="557316" y="162069"/>
                    <a:pt x="557316" y="162069"/>
                  </a:cubicBezTo>
                  <a:cubicBezTo>
                    <a:pt x="557316" y="162069"/>
                    <a:pt x="548811" y="187614"/>
                    <a:pt x="548811" y="187614"/>
                  </a:cubicBezTo>
                  <a:cubicBezTo>
                    <a:pt x="548811" y="187614"/>
                    <a:pt x="531803" y="196129"/>
                    <a:pt x="531803" y="196129"/>
                  </a:cubicBezTo>
                  <a:cubicBezTo>
                    <a:pt x="531803" y="196129"/>
                    <a:pt x="531803" y="196129"/>
                    <a:pt x="531803" y="187614"/>
                  </a:cubicBezTo>
                  <a:cubicBezTo>
                    <a:pt x="531803" y="181228"/>
                    <a:pt x="531803" y="184421"/>
                    <a:pt x="531803" y="179232"/>
                  </a:cubicBezTo>
                  <a:lnTo>
                    <a:pt x="531803" y="179099"/>
                  </a:lnTo>
                  <a:lnTo>
                    <a:pt x="531803" y="170584"/>
                  </a:lnTo>
                  <a:cubicBezTo>
                    <a:pt x="531803" y="170584"/>
                    <a:pt x="523298" y="170584"/>
                    <a:pt x="523298" y="170584"/>
                  </a:cubicBezTo>
                  <a:cubicBezTo>
                    <a:pt x="523298" y="170584"/>
                    <a:pt x="514794" y="170584"/>
                    <a:pt x="514794" y="170584"/>
                  </a:cubicBezTo>
                  <a:cubicBezTo>
                    <a:pt x="514794" y="162069"/>
                    <a:pt x="523298" y="153554"/>
                    <a:pt x="523298" y="153554"/>
                  </a:cubicBezTo>
                  <a:cubicBezTo>
                    <a:pt x="523298" y="153554"/>
                    <a:pt x="531803" y="153554"/>
                    <a:pt x="531803" y="153554"/>
                  </a:cubicBezTo>
                  <a:cubicBezTo>
                    <a:pt x="531803" y="153554"/>
                    <a:pt x="540307" y="153554"/>
                    <a:pt x="540307" y="145040"/>
                  </a:cubicBezTo>
                  <a:cubicBezTo>
                    <a:pt x="540307" y="145040"/>
                    <a:pt x="557316" y="145040"/>
                    <a:pt x="557316" y="136525"/>
                  </a:cubicBezTo>
                  <a:close/>
                  <a:moveTo>
                    <a:pt x="293450" y="136525"/>
                  </a:moveTo>
                  <a:lnTo>
                    <a:pt x="293449" y="136525"/>
                  </a:lnTo>
                  <a:lnTo>
                    <a:pt x="293451" y="136525"/>
                  </a:lnTo>
                  <a:cubicBezTo>
                    <a:pt x="293451" y="136525"/>
                    <a:pt x="293451" y="136525"/>
                    <a:pt x="284984" y="144992"/>
                  </a:cubicBezTo>
                  <a:lnTo>
                    <a:pt x="286043" y="144992"/>
                  </a:lnTo>
                  <a:lnTo>
                    <a:pt x="292391" y="144992"/>
                  </a:lnTo>
                  <a:cubicBezTo>
                    <a:pt x="293450" y="144992"/>
                    <a:pt x="293450" y="144992"/>
                    <a:pt x="293450" y="144992"/>
                  </a:cubicBezTo>
                  <a:lnTo>
                    <a:pt x="293451" y="144992"/>
                  </a:lnTo>
                  <a:lnTo>
                    <a:pt x="293451" y="153458"/>
                  </a:lnTo>
                  <a:lnTo>
                    <a:pt x="293450" y="153458"/>
                  </a:lnTo>
                  <a:lnTo>
                    <a:pt x="292392" y="153458"/>
                  </a:lnTo>
                  <a:lnTo>
                    <a:pt x="292391" y="153458"/>
                  </a:lnTo>
                  <a:lnTo>
                    <a:pt x="286043" y="153458"/>
                  </a:lnTo>
                  <a:lnTo>
                    <a:pt x="286042" y="153458"/>
                  </a:lnTo>
                  <a:lnTo>
                    <a:pt x="286042" y="153458"/>
                  </a:lnTo>
                  <a:lnTo>
                    <a:pt x="286041" y="153458"/>
                  </a:lnTo>
                  <a:lnTo>
                    <a:pt x="284984" y="153458"/>
                  </a:lnTo>
                  <a:lnTo>
                    <a:pt x="284983" y="153458"/>
                  </a:lnTo>
                  <a:cubicBezTo>
                    <a:pt x="268050" y="144992"/>
                    <a:pt x="268050" y="144992"/>
                    <a:pt x="268050" y="144992"/>
                  </a:cubicBezTo>
                  <a:cubicBezTo>
                    <a:pt x="268050" y="144992"/>
                    <a:pt x="293450" y="136525"/>
                    <a:pt x="293450" y="136525"/>
                  </a:cubicBezTo>
                  <a:close/>
                  <a:moveTo>
                    <a:pt x="260113" y="136525"/>
                  </a:moveTo>
                  <a:cubicBezTo>
                    <a:pt x="260113" y="136525"/>
                    <a:pt x="260113" y="136525"/>
                    <a:pt x="268050" y="136525"/>
                  </a:cubicBezTo>
                  <a:cubicBezTo>
                    <a:pt x="275988" y="146050"/>
                    <a:pt x="260113" y="136525"/>
                    <a:pt x="260113" y="136525"/>
                  </a:cubicBezTo>
                  <a:close/>
                  <a:moveTo>
                    <a:pt x="36350" y="128986"/>
                  </a:moveTo>
                  <a:cubicBezTo>
                    <a:pt x="34754" y="131777"/>
                    <a:pt x="30499" y="139218"/>
                    <a:pt x="21988" y="154101"/>
                  </a:cubicBezTo>
                  <a:cubicBezTo>
                    <a:pt x="21988" y="154101"/>
                    <a:pt x="41137" y="120615"/>
                    <a:pt x="36350" y="128986"/>
                  </a:cubicBezTo>
                  <a:close/>
                  <a:moveTo>
                    <a:pt x="437913" y="119856"/>
                  </a:moveTo>
                  <a:cubicBezTo>
                    <a:pt x="446644" y="128588"/>
                    <a:pt x="446644" y="128588"/>
                    <a:pt x="446644" y="128588"/>
                  </a:cubicBezTo>
                  <a:cubicBezTo>
                    <a:pt x="437913" y="119856"/>
                    <a:pt x="437913" y="119856"/>
                    <a:pt x="437913" y="119856"/>
                  </a:cubicBezTo>
                  <a:close/>
                  <a:moveTo>
                    <a:pt x="592694" y="119063"/>
                  </a:moveTo>
                  <a:lnTo>
                    <a:pt x="592694" y="119063"/>
                  </a:lnTo>
                  <a:lnTo>
                    <a:pt x="592695" y="119063"/>
                  </a:lnTo>
                  <a:cubicBezTo>
                    <a:pt x="593133" y="119063"/>
                    <a:pt x="593489" y="119418"/>
                    <a:pt x="593489" y="119857"/>
                  </a:cubicBezTo>
                  <a:cubicBezTo>
                    <a:pt x="593489" y="120295"/>
                    <a:pt x="593133" y="120651"/>
                    <a:pt x="592695" y="120651"/>
                  </a:cubicBezTo>
                  <a:lnTo>
                    <a:pt x="592694" y="120650"/>
                  </a:lnTo>
                  <a:lnTo>
                    <a:pt x="592694" y="120651"/>
                  </a:lnTo>
                  <a:cubicBezTo>
                    <a:pt x="592256" y="120651"/>
                    <a:pt x="591900" y="120295"/>
                    <a:pt x="591900" y="119857"/>
                  </a:cubicBezTo>
                  <a:cubicBezTo>
                    <a:pt x="591900" y="119418"/>
                    <a:pt x="592256" y="119063"/>
                    <a:pt x="592694" y="119063"/>
                  </a:cubicBezTo>
                  <a:close/>
                  <a:moveTo>
                    <a:pt x="575232" y="119063"/>
                  </a:moveTo>
                  <a:cubicBezTo>
                    <a:pt x="575670" y="119063"/>
                    <a:pt x="576026" y="119418"/>
                    <a:pt x="576026" y="119857"/>
                  </a:cubicBezTo>
                  <a:cubicBezTo>
                    <a:pt x="576026" y="120295"/>
                    <a:pt x="575670" y="120651"/>
                    <a:pt x="575232" y="120651"/>
                  </a:cubicBezTo>
                  <a:cubicBezTo>
                    <a:pt x="574794" y="120651"/>
                    <a:pt x="574438" y="120295"/>
                    <a:pt x="574438" y="119857"/>
                  </a:cubicBezTo>
                  <a:cubicBezTo>
                    <a:pt x="574438" y="119418"/>
                    <a:pt x="574794" y="119063"/>
                    <a:pt x="575232" y="119063"/>
                  </a:cubicBezTo>
                  <a:close/>
                  <a:moveTo>
                    <a:pt x="600632" y="111125"/>
                  </a:moveTo>
                  <a:cubicBezTo>
                    <a:pt x="601070" y="111125"/>
                    <a:pt x="601426" y="111480"/>
                    <a:pt x="601426" y="111919"/>
                  </a:cubicBezTo>
                  <a:cubicBezTo>
                    <a:pt x="601426" y="112357"/>
                    <a:pt x="601070" y="112713"/>
                    <a:pt x="600632" y="112713"/>
                  </a:cubicBezTo>
                  <a:cubicBezTo>
                    <a:pt x="600194" y="112713"/>
                    <a:pt x="599838" y="112357"/>
                    <a:pt x="599838" y="111919"/>
                  </a:cubicBezTo>
                  <a:cubicBezTo>
                    <a:pt x="599838" y="111480"/>
                    <a:pt x="600194" y="111125"/>
                    <a:pt x="600632" y="111125"/>
                  </a:cubicBezTo>
                  <a:close/>
                  <a:moveTo>
                    <a:pt x="489507" y="111125"/>
                  </a:moveTo>
                  <a:cubicBezTo>
                    <a:pt x="489945" y="111125"/>
                    <a:pt x="490301" y="111480"/>
                    <a:pt x="490301" y="111919"/>
                  </a:cubicBezTo>
                  <a:cubicBezTo>
                    <a:pt x="490301" y="112357"/>
                    <a:pt x="489945" y="112713"/>
                    <a:pt x="489507" y="112713"/>
                  </a:cubicBezTo>
                  <a:cubicBezTo>
                    <a:pt x="489069" y="112713"/>
                    <a:pt x="488713" y="112357"/>
                    <a:pt x="488713" y="111919"/>
                  </a:cubicBezTo>
                  <a:cubicBezTo>
                    <a:pt x="488713" y="111480"/>
                    <a:pt x="489069" y="111125"/>
                    <a:pt x="489507" y="111125"/>
                  </a:cubicBezTo>
                  <a:close/>
                  <a:moveTo>
                    <a:pt x="429975" y="111125"/>
                  </a:moveTo>
                  <a:lnTo>
                    <a:pt x="429976" y="111125"/>
                  </a:lnTo>
                  <a:lnTo>
                    <a:pt x="434262" y="111125"/>
                  </a:lnTo>
                  <a:cubicBezTo>
                    <a:pt x="436405" y="111125"/>
                    <a:pt x="438548" y="111125"/>
                    <a:pt x="438548" y="111125"/>
                  </a:cubicBezTo>
                  <a:cubicBezTo>
                    <a:pt x="438548" y="111125"/>
                    <a:pt x="440691" y="111125"/>
                    <a:pt x="442834" y="112216"/>
                  </a:cubicBezTo>
                  <a:lnTo>
                    <a:pt x="447119" y="119855"/>
                  </a:lnTo>
                  <a:lnTo>
                    <a:pt x="447121" y="119856"/>
                  </a:lnTo>
                  <a:lnTo>
                    <a:pt x="448192" y="119856"/>
                  </a:lnTo>
                  <a:lnTo>
                    <a:pt x="455375" y="119856"/>
                  </a:lnTo>
                  <a:lnTo>
                    <a:pt x="455693" y="119856"/>
                  </a:lnTo>
                  <a:lnTo>
                    <a:pt x="459741" y="119856"/>
                  </a:lnTo>
                  <a:lnTo>
                    <a:pt x="459979" y="119856"/>
                  </a:lnTo>
                  <a:lnTo>
                    <a:pt x="463842" y="119856"/>
                  </a:lnTo>
                  <a:lnTo>
                    <a:pt x="464107" y="119856"/>
                  </a:lnTo>
                  <a:lnTo>
                    <a:pt x="464265" y="119856"/>
                  </a:lnTo>
                  <a:lnTo>
                    <a:pt x="464266" y="119856"/>
                  </a:lnTo>
                  <a:lnTo>
                    <a:pt x="464267" y="119860"/>
                  </a:lnTo>
                  <a:lnTo>
                    <a:pt x="466280" y="122593"/>
                  </a:lnTo>
                  <a:lnTo>
                    <a:pt x="468340" y="124904"/>
                  </a:lnTo>
                  <a:lnTo>
                    <a:pt x="466425" y="125655"/>
                  </a:lnTo>
                  <a:lnTo>
                    <a:pt x="464265" y="128588"/>
                  </a:lnTo>
                  <a:cubicBezTo>
                    <a:pt x="455693" y="128588"/>
                    <a:pt x="455693" y="128588"/>
                    <a:pt x="455693" y="128588"/>
                  </a:cubicBezTo>
                  <a:cubicBezTo>
                    <a:pt x="455693" y="128588"/>
                    <a:pt x="455693" y="128588"/>
                    <a:pt x="454621" y="128588"/>
                  </a:cubicBezTo>
                  <a:lnTo>
                    <a:pt x="447121" y="128588"/>
                  </a:lnTo>
                  <a:lnTo>
                    <a:pt x="447120" y="128588"/>
                  </a:lnTo>
                  <a:lnTo>
                    <a:pt x="447115" y="128582"/>
                  </a:lnTo>
                  <a:lnTo>
                    <a:pt x="446908" y="128588"/>
                  </a:lnTo>
                  <a:cubicBezTo>
                    <a:pt x="438442" y="119856"/>
                    <a:pt x="438442" y="119856"/>
                    <a:pt x="438442" y="119856"/>
                  </a:cubicBezTo>
                  <a:cubicBezTo>
                    <a:pt x="429975" y="111125"/>
                    <a:pt x="429975" y="111125"/>
                    <a:pt x="429975" y="111125"/>
                  </a:cubicBezTo>
                  <a:close/>
                  <a:moveTo>
                    <a:pt x="583212" y="102711"/>
                  </a:moveTo>
                  <a:lnTo>
                    <a:pt x="590313" y="110034"/>
                  </a:lnTo>
                  <a:lnTo>
                    <a:pt x="591119" y="110866"/>
                  </a:lnTo>
                  <a:lnTo>
                    <a:pt x="588203" y="105667"/>
                  </a:lnTo>
                  <a:lnTo>
                    <a:pt x="588196" y="105669"/>
                  </a:lnTo>
                  <a:lnTo>
                    <a:pt x="588152" y="105641"/>
                  </a:lnTo>
                  <a:lnTo>
                    <a:pt x="588052" y="105669"/>
                  </a:lnTo>
                  <a:close/>
                  <a:moveTo>
                    <a:pt x="556975" y="93663"/>
                  </a:moveTo>
                  <a:lnTo>
                    <a:pt x="556976" y="93664"/>
                  </a:lnTo>
                  <a:lnTo>
                    <a:pt x="556976" y="93663"/>
                  </a:lnTo>
                  <a:lnTo>
                    <a:pt x="557109" y="93799"/>
                  </a:lnTo>
                  <a:lnTo>
                    <a:pt x="557505" y="93663"/>
                  </a:lnTo>
                  <a:cubicBezTo>
                    <a:pt x="561738" y="98029"/>
                    <a:pt x="563854" y="100212"/>
                    <a:pt x="564913" y="101303"/>
                  </a:cubicBezTo>
                  <a:lnTo>
                    <a:pt x="565548" y="101958"/>
                  </a:lnTo>
                  <a:lnTo>
                    <a:pt x="565548" y="98029"/>
                  </a:lnTo>
                  <a:cubicBezTo>
                    <a:pt x="565548" y="95846"/>
                    <a:pt x="565548" y="93663"/>
                    <a:pt x="565548" y="93663"/>
                  </a:cubicBezTo>
                  <a:cubicBezTo>
                    <a:pt x="565548" y="93663"/>
                    <a:pt x="567691" y="95846"/>
                    <a:pt x="569834" y="98029"/>
                  </a:cubicBezTo>
                  <a:lnTo>
                    <a:pt x="572034" y="100269"/>
                  </a:lnTo>
                  <a:lnTo>
                    <a:pt x="574120" y="102113"/>
                  </a:lnTo>
                  <a:lnTo>
                    <a:pt x="574120" y="101303"/>
                  </a:lnTo>
                  <a:cubicBezTo>
                    <a:pt x="574120" y="100212"/>
                    <a:pt x="574120" y="98029"/>
                    <a:pt x="574120" y="93663"/>
                  </a:cubicBezTo>
                  <a:lnTo>
                    <a:pt x="574121" y="93663"/>
                  </a:lnTo>
                  <a:lnTo>
                    <a:pt x="574121" y="93663"/>
                  </a:lnTo>
                  <a:lnTo>
                    <a:pt x="574438" y="93771"/>
                  </a:lnTo>
                  <a:lnTo>
                    <a:pt x="574438" y="93663"/>
                  </a:lnTo>
                  <a:cubicBezTo>
                    <a:pt x="587138" y="98029"/>
                    <a:pt x="593488" y="100212"/>
                    <a:pt x="596663" y="101303"/>
                  </a:cubicBezTo>
                  <a:lnTo>
                    <a:pt x="599758" y="102367"/>
                  </a:lnTo>
                  <a:lnTo>
                    <a:pt x="599839" y="102394"/>
                  </a:lnTo>
                  <a:lnTo>
                    <a:pt x="599838" y="102395"/>
                  </a:lnTo>
                  <a:lnTo>
                    <a:pt x="592337" y="110034"/>
                  </a:lnTo>
                  <a:lnTo>
                    <a:pt x="591318" y="111072"/>
                  </a:lnTo>
                  <a:lnTo>
                    <a:pt x="591371" y="111126"/>
                  </a:lnTo>
                  <a:lnTo>
                    <a:pt x="591266" y="111126"/>
                  </a:lnTo>
                  <a:lnTo>
                    <a:pt x="591265" y="111126"/>
                  </a:lnTo>
                  <a:lnTo>
                    <a:pt x="589718" y="111126"/>
                  </a:lnTo>
                  <a:lnTo>
                    <a:pt x="589123" y="111126"/>
                  </a:lnTo>
                  <a:lnTo>
                    <a:pt x="589122" y="111126"/>
                  </a:lnTo>
                  <a:lnTo>
                    <a:pt x="576622" y="111126"/>
                  </a:lnTo>
                  <a:lnTo>
                    <a:pt x="576555" y="111126"/>
                  </a:lnTo>
                  <a:lnTo>
                    <a:pt x="574439" y="111126"/>
                  </a:lnTo>
                  <a:lnTo>
                    <a:pt x="574438" y="111126"/>
                  </a:lnTo>
                  <a:lnTo>
                    <a:pt x="574121" y="111126"/>
                  </a:lnTo>
                  <a:lnTo>
                    <a:pt x="574120" y="111126"/>
                  </a:lnTo>
                  <a:cubicBezTo>
                    <a:pt x="574120" y="111126"/>
                    <a:pt x="574120" y="111126"/>
                    <a:pt x="573048" y="111126"/>
                  </a:cubicBezTo>
                  <a:lnTo>
                    <a:pt x="565971" y="111126"/>
                  </a:lnTo>
                  <a:lnTo>
                    <a:pt x="565549" y="111126"/>
                  </a:lnTo>
                  <a:lnTo>
                    <a:pt x="565548" y="111126"/>
                  </a:lnTo>
                  <a:cubicBezTo>
                    <a:pt x="565548" y="111126"/>
                    <a:pt x="556975" y="111126"/>
                    <a:pt x="556975" y="102394"/>
                  </a:cubicBezTo>
                  <a:cubicBezTo>
                    <a:pt x="556975" y="102394"/>
                    <a:pt x="556975" y="102394"/>
                    <a:pt x="556975" y="101303"/>
                  </a:cubicBezTo>
                  <a:lnTo>
                    <a:pt x="556975" y="101119"/>
                  </a:lnTo>
                  <a:lnTo>
                    <a:pt x="554965" y="96282"/>
                  </a:lnTo>
                  <a:lnTo>
                    <a:pt x="554330" y="94754"/>
                  </a:lnTo>
                  <a:lnTo>
                    <a:pt x="556975" y="93845"/>
                  </a:lnTo>
                  <a:close/>
                  <a:moveTo>
                    <a:pt x="481570" y="77788"/>
                  </a:moveTo>
                  <a:cubicBezTo>
                    <a:pt x="482008" y="77788"/>
                    <a:pt x="482364" y="78143"/>
                    <a:pt x="482364" y="78582"/>
                  </a:cubicBezTo>
                  <a:cubicBezTo>
                    <a:pt x="482364" y="79020"/>
                    <a:pt x="482008" y="79376"/>
                    <a:pt x="481570" y="79376"/>
                  </a:cubicBezTo>
                  <a:cubicBezTo>
                    <a:pt x="481132" y="79376"/>
                    <a:pt x="480776" y="79020"/>
                    <a:pt x="480776" y="78582"/>
                  </a:cubicBezTo>
                  <a:cubicBezTo>
                    <a:pt x="480776" y="78143"/>
                    <a:pt x="481132" y="77788"/>
                    <a:pt x="481570" y="77788"/>
                  </a:cubicBezTo>
                  <a:close/>
                  <a:moveTo>
                    <a:pt x="255350" y="74216"/>
                  </a:moveTo>
                  <a:cubicBezTo>
                    <a:pt x="257732" y="75407"/>
                    <a:pt x="260113" y="77788"/>
                    <a:pt x="260113" y="77788"/>
                  </a:cubicBezTo>
                  <a:cubicBezTo>
                    <a:pt x="250588" y="77788"/>
                    <a:pt x="250588" y="77788"/>
                    <a:pt x="250588" y="77788"/>
                  </a:cubicBezTo>
                  <a:cubicBezTo>
                    <a:pt x="250588" y="73025"/>
                    <a:pt x="252969" y="73025"/>
                    <a:pt x="255350" y="74216"/>
                  </a:cubicBezTo>
                  <a:close/>
                  <a:moveTo>
                    <a:pt x="489716" y="68580"/>
                  </a:moveTo>
                  <a:lnTo>
                    <a:pt x="496107" y="68580"/>
                  </a:lnTo>
                  <a:cubicBezTo>
                    <a:pt x="498238" y="68580"/>
                    <a:pt x="498238" y="68580"/>
                    <a:pt x="498238" y="68580"/>
                  </a:cubicBezTo>
                  <a:cubicBezTo>
                    <a:pt x="498238" y="76994"/>
                    <a:pt x="498238" y="76994"/>
                    <a:pt x="498238" y="76994"/>
                  </a:cubicBezTo>
                  <a:cubicBezTo>
                    <a:pt x="498238" y="76994"/>
                    <a:pt x="489716" y="76994"/>
                    <a:pt x="489716" y="68580"/>
                  </a:cubicBezTo>
                  <a:close/>
                  <a:moveTo>
                    <a:pt x="272790" y="68126"/>
                  </a:moveTo>
                  <a:lnTo>
                    <a:pt x="274097" y="69056"/>
                  </a:lnTo>
                  <a:lnTo>
                    <a:pt x="273056" y="69056"/>
                  </a:lnTo>
                  <a:cubicBezTo>
                    <a:pt x="270928" y="69056"/>
                    <a:pt x="268800" y="69056"/>
                    <a:pt x="268800" y="69056"/>
                  </a:cubicBezTo>
                  <a:cubicBezTo>
                    <a:pt x="268800" y="66930"/>
                    <a:pt x="270396" y="66930"/>
                    <a:pt x="272790" y="68126"/>
                  </a:cubicBezTo>
                  <a:close/>
                  <a:moveTo>
                    <a:pt x="234757" y="52047"/>
                  </a:moveTo>
                  <a:lnTo>
                    <a:pt x="235227" y="52516"/>
                  </a:lnTo>
                  <a:lnTo>
                    <a:pt x="238682" y="53380"/>
                  </a:lnTo>
                  <a:lnTo>
                    <a:pt x="242130" y="59415"/>
                  </a:lnTo>
                  <a:lnTo>
                    <a:pt x="243268" y="60552"/>
                  </a:lnTo>
                  <a:cubicBezTo>
                    <a:pt x="243268" y="52047"/>
                    <a:pt x="243268" y="52047"/>
                    <a:pt x="234757" y="52047"/>
                  </a:cubicBezTo>
                  <a:close/>
                  <a:moveTo>
                    <a:pt x="361880" y="34926"/>
                  </a:moveTo>
                  <a:lnTo>
                    <a:pt x="361880" y="37220"/>
                  </a:lnTo>
                  <a:lnTo>
                    <a:pt x="365076" y="38080"/>
                  </a:lnTo>
                  <a:lnTo>
                    <a:pt x="370401" y="34926"/>
                  </a:lnTo>
                  <a:lnTo>
                    <a:pt x="370179" y="34926"/>
                  </a:lnTo>
                  <a:close/>
                  <a:moveTo>
                    <a:pt x="192203" y="28523"/>
                  </a:moveTo>
                  <a:lnTo>
                    <a:pt x="192203" y="35038"/>
                  </a:lnTo>
                  <a:cubicBezTo>
                    <a:pt x="192203" y="35038"/>
                    <a:pt x="192203" y="35038"/>
                    <a:pt x="200714" y="35038"/>
                  </a:cubicBezTo>
                  <a:cubicBezTo>
                    <a:pt x="200714" y="35038"/>
                    <a:pt x="200714" y="35038"/>
                    <a:pt x="199650" y="33975"/>
                  </a:cubicBezTo>
                  <a:lnTo>
                    <a:pt x="194870" y="29199"/>
                  </a:lnTo>
                  <a:close/>
                  <a:moveTo>
                    <a:pt x="234713" y="26988"/>
                  </a:moveTo>
                  <a:cubicBezTo>
                    <a:pt x="234713" y="26988"/>
                    <a:pt x="236697" y="26988"/>
                    <a:pt x="238682" y="26988"/>
                  </a:cubicBezTo>
                  <a:lnTo>
                    <a:pt x="238946" y="26988"/>
                  </a:lnTo>
                  <a:lnTo>
                    <a:pt x="242650" y="26988"/>
                  </a:lnTo>
                  <a:lnTo>
                    <a:pt x="243179" y="26988"/>
                  </a:lnTo>
                  <a:lnTo>
                    <a:pt x="244238" y="26988"/>
                  </a:lnTo>
                  <a:lnTo>
                    <a:pt x="250588" y="26988"/>
                  </a:lnTo>
                  <a:lnTo>
                    <a:pt x="251646" y="26988"/>
                  </a:lnTo>
                  <a:cubicBezTo>
                    <a:pt x="251646" y="30957"/>
                    <a:pt x="247413" y="32941"/>
                    <a:pt x="243180" y="32941"/>
                  </a:cubicBezTo>
                  <a:lnTo>
                    <a:pt x="242906" y="32749"/>
                  </a:lnTo>
                  <a:lnTo>
                    <a:pt x="242650" y="32941"/>
                  </a:lnTo>
                  <a:cubicBezTo>
                    <a:pt x="238682" y="32941"/>
                    <a:pt x="234713" y="30957"/>
                    <a:pt x="234713" y="26988"/>
                  </a:cubicBezTo>
                  <a:close/>
                  <a:moveTo>
                    <a:pt x="182481" y="26061"/>
                  </a:moveTo>
                  <a:lnTo>
                    <a:pt x="183693" y="26534"/>
                  </a:lnTo>
                  <a:lnTo>
                    <a:pt x="184349" y="26534"/>
                  </a:lnTo>
                  <a:lnTo>
                    <a:pt x="183006" y="26194"/>
                  </a:lnTo>
                  <a:close/>
                  <a:moveTo>
                    <a:pt x="251117" y="18256"/>
                  </a:moveTo>
                  <a:lnTo>
                    <a:pt x="253234" y="18256"/>
                  </a:lnTo>
                  <a:lnTo>
                    <a:pt x="265934" y="18256"/>
                  </a:lnTo>
                  <a:cubicBezTo>
                    <a:pt x="268051" y="18256"/>
                    <a:pt x="268051" y="18256"/>
                    <a:pt x="268051" y="18256"/>
                  </a:cubicBezTo>
                  <a:cubicBezTo>
                    <a:pt x="268051" y="18256"/>
                    <a:pt x="268051" y="18256"/>
                    <a:pt x="259584" y="26988"/>
                  </a:cubicBezTo>
                  <a:cubicBezTo>
                    <a:pt x="259584" y="26988"/>
                    <a:pt x="242651" y="18256"/>
                    <a:pt x="251117" y="18256"/>
                  </a:cubicBezTo>
                  <a:close/>
                  <a:moveTo>
                    <a:pt x="234713" y="17462"/>
                  </a:moveTo>
                  <a:cubicBezTo>
                    <a:pt x="234713" y="21828"/>
                    <a:pt x="232558" y="21828"/>
                    <a:pt x="230404" y="20737"/>
                  </a:cubicBezTo>
                  <a:lnTo>
                    <a:pt x="229542" y="20082"/>
                  </a:lnTo>
                  <a:lnTo>
                    <a:pt x="232558" y="18554"/>
                  </a:lnTo>
                  <a:cubicBezTo>
                    <a:pt x="234713" y="17462"/>
                    <a:pt x="234713" y="17462"/>
                    <a:pt x="234713" y="17462"/>
                  </a:cubicBezTo>
                  <a:close/>
                  <a:moveTo>
                    <a:pt x="226095" y="17462"/>
                  </a:moveTo>
                  <a:lnTo>
                    <a:pt x="229542" y="20082"/>
                  </a:lnTo>
                  <a:lnTo>
                    <a:pt x="217477" y="26194"/>
                  </a:lnTo>
                  <a:cubicBezTo>
                    <a:pt x="226095" y="17462"/>
                    <a:pt x="217477" y="17462"/>
                    <a:pt x="226095" y="17462"/>
                  </a:cubicBezTo>
                  <a:close/>
                  <a:moveTo>
                    <a:pt x="203608" y="10095"/>
                  </a:moveTo>
                  <a:cubicBezTo>
                    <a:pt x="205089" y="10914"/>
                    <a:pt x="206705" y="13097"/>
                    <a:pt x="208859" y="17462"/>
                  </a:cubicBezTo>
                  <a:cubicBezTo>
                    <a:pt x="208859" y="17462"/>
                    <a:pt x="208859" y="17462"/>
                    <a:pt x="217477" y="17462"/>
                  </a:cubicBezTo>
                  <a:cubicBezTo>
                    <a:pt x="217477" y="17462"/>
                    <a:pt x="217477" y="17462"/>
                    <a:pt x="217477" y="26194"/>
                  </a:cubicBezTo>
                  <a:cubicBezTo>
                    <a:pt x="217477" y="26194"/>
                    <a:pt x="217477" y="26194"/>
                    <a:pt x="226095" y="34925"/>
                  </a:cubicBezTo>
                  <a:lnTo>
                    <a:pt x="225188" y="34925"/>
                  </a:lnTo>
                  <a:lnTo>
                    <a:pt x="225018" y="34925"/>
                  </a:lnTo>
                  <a:cubicBezTo>
                    <a:pt x="223940" y="34925"/>
                    <a:pt x="221786" y="34925"/>
                    <a:pt x="217477" y="34925"/>
                  </a:cubicBezTo>
                  <a:cubicBezTo>
                    <a:pt x="217477" y="34925"/>
                    <a:pt x="215323" y="34379"/>
                    <a:pt x="212091" y="33561"/>
                  </a:cubicBezTo>
                  <a:lnTo>
                    <a:pt x="205190" y="31813"/>
                  </a:lnTo>
                  <a:lnTo>
                    <a:pt x="209225" y="35038"/>
                  </a:lnTo>
                  <a:cubicBezTo>
                    <a:pt x="209225" y="43543"/>
                    <a:pt x="226246" y="43543"/>
                    <a:pt x="226246" y="35038"/>
                  </a:cubicBezTo>
                  <a:cubicBezTo>
                    <a:pt x="226246" y="35038"/>
                    <a:pt x="243268" y="35038"/>
                    <a:pt x="243268" y="43543"/>
                  </a:cubicBezTo>
                  <a:cubicBezTo>
                    <a:pt x="243268" y="43543"/>
                    <a:pt x="243268" y="43543"/>
                    <a:pt x="234757" y="35038"/>
                  </a:cubicBezTo>
                  <a:cubicBezTo>
                    <a:pt x="239013" y="35038"/>
                    <a:pt x="249651" y="30786"/>
                    <a:pt x="259226" y="28660"/>
                  </a:cubicBezTo>
                  <a:lnTo>
                    <a:pt x="260559" y="28576"/>
                  </a:lnTo>
                  <a:lnTo>
                    <a:pt x="260113" y="28576"/>
                  </a:lnTo>
                  <a:lnTo>
                    <a:pt x="260113" y="26988"/>
                  </a:lnTo>
                  <a:cubicBezTo>
                    <a:pt x="268051" y="17463"/>
                    <a:pt x="268051" y="26988"/>
                    <a:pt x="268051" y="26988"/>
                  </a:cubicBezTo>
                  <a:lnTo>
                    <a:pt x="268051" y="28103"/>
                  </a:lnTo>
                  <a:lnTo>
                    <a:pt x="271859" y="27863"/>
                  </a:lnTo>
                  <a:cubicBezTo>
                    <a:pt x="275184" y="28660"/>
                    <a:pt x="277311" y="30786"/>
                    <a:pt x="277311" y="35038"/>
                  </a:cubicBezTo>
                  <a:lnTo>
                    <a:pt x="281832" y="35038"/>
                  </a:lnTo>
                  <a:cubicBezTo>
                    <a:pt x="284226" y="35038"/>
                    <a:pt x="285822" y="35038"/>
                    <a:pt x="285822" y="35038"/>
                  </a:cubicBezTo>
                  <a:cubicBezTo>
                    <a:pt x="285822" y="35038"/>
                    <a:pt x="277311" y="35038"/>
                    <a:pt x="277311" y="43543"/>
                  </a:cubicBezTo>
                  <a:cubicBezTo>
                    <a:pt x="277311" y="35038"/>
                    <a:pt x="302843" y="35038"/>
                    <a:pt x="294333" y="43543"/>
                  </a:cubicBezTo>
                  <a:cubicBezTo>
                    <a:pt x="302843" y="35038"/>
                    <a:pt x="311354" y="43543"/>
                    <a:pt x="302843" y="43543"/>
                  </a:cubicBezTo>
                  <a:cubicBezTo>
                    <a:pt x="311354" y="52047"/>
                    <a:pt x="311354" y="52047"/>
                    <a:pt x="311354" y="52047"/>
                  </a:cubicBezTo>
                  <a:cubicBezTo>
                    <a:pt x="311354" y="52047"/>
                    <a:pt x="311354" y="52047"/>
                    <a:pt x="319865" y="60552"/>
                  </a:cubicBezTo>
                  <a:cubicBezTo>
                    <a:pt x="319865" y="60552"/>
                    <a:pt x="319865" y="60552"/>
                    <a:pt x="319865" y="69056"/>
                  </a:cubicBezTo>
                  <a:cubicBezTo>
                    <a:pt x="319865" y="69056"/>
                    <a:pt x="319865" y="69056"/>
                    <a:pt x="311354" y="69056"/>
                  </a:cubicBezTo>
                  <a:cubicBezTo>
                    <a:pt x="311354" y="69056"/>
                    <a:pt x="311354" y="69056"/>
                    <a:pt x="328376" y="77561"/>
                  </a:cubicBezTo>
                  <a:cubicBezTo>
                    <a:pt x="324120" y="77561"/>
                    <a:pt x="317737" y="77561"/>
                    <a:pt x="312418" y="77561"/>
                  </a:cubicBezTo>
                  <a:lnTo>
                    <a:pt x="311354" y="77561"/>
                  </a:lnTo>
                  <a:lnTo>
                    <a:pt x="302843" y="77561"/>
                  </a:lnTo>
                  <a:cubicBezTo>
                    <a:pt x="302843" y="77561"/>
                    <a:pt x="302843" y="77561"/>
                    <a:pt x="311354" y="86065"/>
                  </a:cubicBezTo>
                  <a:cubicBezTo>
                    <a:pt x="311354" y="86065"/>
                    <a:pt x="311354" y="86065"/>
                    <a:pt x="302843" y="86065"/>
                  </a:cubicBezTo>
                  <a:cubicBezTo>
                    <a:pt x="302843" y="86065"/>
                    <a:pt x="294333" y="86065"/>
                    <a:pt x="294333" y="77561"/>
                  </a:cubicBezTo>
                  <a:cubicBezTo>
                    <a:pt x="294333" y="77561"/>
                    <a:pt x="302843" y="94570"/>
                    <a:pt x="294333" y="86065"/>
                  </a:cubicBezTo>
                  <a:cubicBezTo>
                    <a:pt x="294333" y="86065"/>
                    <a:pt x="287950" y="79687"/>
                    <a:pt x="281567" y="74371"/>
                  </a:cubicBezTo>
                  <a:lnTo>
                    <a:pt x="274097" y="69056"/>
                  </a:lnTo>
                  <a:lnTo>
                    <a:pt x="277311" y="69056"/>
                  </a:lnTo>
                  <a:cubicBezTo>
                    <a:pt x="285822" y="69056"/>
                    <a:pt x="285822" y="69056"/>
                    <a:pt x="285822" y="69056"/>
                  </a:cubicBezTo>
                  <a:cubicBezTo>
                    <a:pt x="285822" y="60552"/>
                    <a:pt x="294333" y="69056"/>
                    <a:pt x="294333" y="60552"/>
                  </a:cubicBezTo>
                  <a:cubicBezTo>
                    <a:pt x="294333" y="60552"/>
                    <a:pt x="294333" y="60552"/>
                    <a:pt x="294333" y="52047"/>
                  </a:cubicBezTo>
                  <a:cubicBezTo>
                    <a:pt x="294333" y="52047"/>
                    <a:pt x="285822" y="52047"/>
                    <a:pt x="277311" y="52047"/>
                  </a:cubicBezTo>
                  <a:cubicBezTo>
                    <a:pt x="277311" y="47795"/>
                    <a:pt x="277311" y="45669"/>
                    <a:pt x="276247" y="45669"/>
                  </a:cubicBezTo>
                  <a:lnTo>
                    <a:pt x="271936" y="49362"/>
                  </a:lnTo>
                  <a:lnTo>
                    <a:pt x="268801" y="47795"/>
                  </a:lnTo>
                  <a:cubicBezTo>
                    <a:pt x="264545" y="45669"/>
                    <a:pt x="260290" y="43543"/>
                    <a:pt x="260290" y="43543"/>
                  </a:cubicBezTo>
                  <a:cubicBezTo>
                    <a:pt x="260290" y="43543"/>
                    <a:pt x="260290" y="43543"/>
                    <a:pt x="268800" y="43543"/>
                  </a:cubicBezTo>
                  <a:cubicBezTo>
                    <a:pt x="268800" y="43543"/>
                    <a:pt x="268800" y="43543"/>
                    <a:pt x="260290" y="35038"/>
                  </a:cubicBezTo>
                  <a:lnTo>
                    <a:pt x="257098" y="35038"/>
                  </a:lnTo>
                  <a:cubicBezTo>
                    <a:pt x="253907" y="35038"/>
                    <a:pt x="251779" y="35038"/>
                    <a:pt x="251779" y="35038"/>
                  </a:cubicBezTo>
                  <a:cubicBezTo>
                    <a:pt x="260290" y="35038"/>
                    <a:pt x="251779" y="43543"/>
                    <a:pt x="251779" y="43543"/>
                  </a:cubicBezTo>
                  <a:cubicBezTo>
                    <a:pt x="251779" y="43543"/>
                    <a:pt x="260290" y="43543"/>
                    <a:pt x="251779" y="52047"/>
                  </a:cubicBezTo>
                  <a:cubicBezTo>
                    <a:pt x="251779" y="52047"/>
                    <a:pt x="251779" y="52047"/>
                    <a:pt x="260290" y="52047"/>
                  </a:cubicBezTo>
                  <a:cubicBezTo>
                    <a:pt x="260290" y="52047"/>
                    <a:pt x="260290" y="52047"/>
                    <a:pt x="268800" y="52047"/>
                  </a:cubicBezTo>
                  <a:lnTo>
                    <a:pt x="271936" y="49362"/>
                  </a:lnTo>
                  <a:lnTo>
                    <a:pt x="277311" y="52047"/>
                  </a:lnTo>
                  <a:cubicBezTo>
                    <a:pt x="277311" y="60552"/>
                    <a:pt x="260290" y="60552"/>
                    <a:pt x="260290" y="60552"/>
                  </a:cubicBezTo>
                  <a:cubicBezTo>
                    <a:pt x="251779" y="60552"/>
                    <a:pt x="260290" y="60552"/>
                    <a:pt x="251779" y="60552"/>
                  </a:cubicBezTo>
                  <a:cubicBezTo>
                    <a:pt x="251779" y="60552"/>
                    <a:pt x="251779" y="60552"/>
                    <a:pt x="260290" y="69056"/>
                  </a:cubicBezTo>
                  <a:cubicBezTo>
                    <a:pt x="260290" y="69056"/>
                    <a:pt x="260290" y="69056"/>
                    <a:pt x="258162" y="69056"/>
                  </a:cubicBezTo>
                  <a:lnTo>
                    <a:pt x="249707" y="69056"/>
                  </a:lnTo>
                  <a:lnTo>
                    <a:pt x="246620" y="71835"/>
                  </a:lnTo>
                  <a:lnTo>
                    <a:pt x="243532" y="69056"/>
                  </a:lnTo>
                  <a:lnTo>
                    <a:pt x="243268" y="69056"/>
                  </a:lnTo>
                  <a:lnTo>
                    <a:pt x="242852" y="68444"/>
                  </a:lnTo>
                  <a:lnTo>
                    <a:pt x="242651" y="68263"/>
                  </a:lnTo>
                  <a:lnTo>
                    <a:pt x="242729" y="68263"/>
                  </a:lnTo>
                  <a:lnTo>
                    <a:pt x="240741" y="65335"/>
                  </a:lnTo>
                  <a:cubicBezTo>
                    <a:pt x="241140" y="63741"/>
                    <a:pt x="247523" y="66930"/>
                    <a:pt x="234757" y="60552"/>
                  </a:cubicBezTo>
                  <a:lnTo>
                    <a:pt x="226246" y="60552"/>
                  </a:lnTo>
                  <a:cubicBezTo>
                    <a:pt x="226246" y="60552"/>
                    <a:pt x="226246" y="60552"/>
                    <a:pt x="192203" y="69056"/>
                  </a:cubicBezTo>
                  <a:cubicBezTo>
                    <a:pt x="192203" y="69056"/>
                    <a:pt x="192203" y="69056"/>
                    <a:pt x="200714" y="77561"/>
                  </a:cubicBezTo>
                  <a:cubicBezTo>
                    <a:pt x="200714" y="77561"/>
                    <a:pt x="200714" y="77561"/>
                    <a:pt x="192203" y="77561"/>
                  </a:cubicBezTo>
                  <a:cubicBezTo>
                    <a:pt x="192203" y="77561"/>
                    <a:pt x="209225" y="86065"/>
                    <a:pt x="209225" y="94570"/>
                  </a:cubicBezTo>
                  <a:cubicBezTo>
                    <a:pt x="209225" y="94570"/>
                    <a:pt x="209225" y="94570"/>
                    <a:pt x="217736" y="94570"/>
                  </a:cubicBezTo>
                  <a:cubicBezTo>
                    <a:pt x="217736" y="94570"/>
                    <a:pt x="217736" y="103074"/>
                    <a:pt x="217736" y="103074"/>
                  </a:cubicBezTo>
                  <a:lnTo>
                    <a:pt x="217736" y="111579"/>
                  </a:lnTo>
                  <a:cubicBezTo>
                    <a:pt x="226246" y="103074"/>
                    <a:pt x="243268" y="94570"/>
                    <a:pt x="251779" y="86065"/>
                  </a:cubicBezTo>
                  <a:cubicBezTo>
                    <a:pt x="251779" y="86065"/>
                    <a:pt x="260290" y="86065"/>
                    <a:pt x="260290" y="77561"/>
                  </a:cubicBezTo>
                  <a:cubicBezTo>
                    <a:pt x="268800" y="77561"/>
                    <a:pt x="285822" y="77561"/>
                    <a:pt x="277311" y="86065"/>
                  </a:cubicBezTo>
                  <a:cubicBezTo>
                    <a:pt x="277311" y="86065"/>
                    <a:pt x="277311" y="86065"/>
                    <a:pt x="285822" y="86065"/>
                  </a:cubicBezTo>
                  <a:cubicBezTo>
                    <a:pt x="277311" y="86065"/>
                    <a:pt x="277311" y="94570"/>
                    <a:pt x="277311" y="94570"/>
                  </a:cubicBezTo>
                  <a:cubicBezTo>
                    <a:pt x="277311" y="103074"/>
                    <a:pt x="294333" y="94570"/>
                    <a:pt x="294333" y="94570"/>
                  </a:cubicBezTo>
                  <a:cubicBezTo>
                    <a:pt x="294333" y="94570"/>
                    <a:pt x="294333" y="94570"/>
                    <a:pt x="294333" y="111579"/>
                  </a:cubicBezTo>
                  <a:cubicBezTo>
                    <a:pt x="294333" y="111579"/>
                    <a:pt x="294333" y="111579"/>
                    <a:pt x="294333" y="120083"/>
                  </a:cubicBezTo>
                  <a:cubicBezTo>
                    <a:pt x="294333" y="120083"/>
                    <a:pt x="302843" y="128587"/>
                    <a:pt x="294333" y="128587"/>
                  </a:cubicBezTo>
                  <a:cubicBezTo>
                    <a:pt x="294333" y="137092"/>
                    <a:pt x="294333" y="137092"/>
                    <a:pt x="285822" y="137092"/>
                  </a:cubicBezTo>
                  <a:cubicBezTo>
                    <a:pt x="277311" y="137092"/>
                    <a:pt x="268800" y="134966"/>
                    <a:pt x="259226" y="133903"/>
                  </a:cubicBezTo>
                  <a:lnTo>
                    <a:pt x="256021" y="134213"/>
                  </a:lnTo>
                  <a:lnTo>
                    <a:pt x="254970" y="133504"/>
                  </a:lnTo>
                  <a:cubicBezTo>
                    <a:pt x="245396" y="132308"/>
                    <a:pt x="226246" y="137092"/>
                    <a:pt x="226246" y="137092"/>
                  </a:cubicBezTo>
                  <a:lnTo>
                    <a:pt x="256021" y="134213"/>
                  </a:lnTo>
                  <a:lnTo>
                    <a:pt x="260290" y="137092"/>
                  </a:lnTo>
                  <a:cubicBezTo>
                    <a:pt x="251779" y="137092"/>
                    <a:pt x="251779" y="137092"/>
                    <a:pt x="251779" y="137092"/>
                  </a:cubicBezTo>
                  <a:cubicBezTo>
                    <a:pt x="251779" y="137092"/>
                    <a:pt x="251779" y="137092"/>
                    <a:pt x="251779" y="145596"/>
                  </a:cubicBezTo>
                  <a:lnTo>
                    <a:pt x="251272" y="146103"/>
                  </a:lnTo>
                  <a:lnTo>
                    <a:pt x="251382" y="146050"/>
                  </a:lnTo>
                  <a:cubicBezTo>
                    <a:pt x="251382" y="146050"/>
                    <a:pt x="251382" y="146050"/>
                    <a:pt x="260114" y="146050"/>
                  </a:cubicBezTo>
                  <a:lnTo>
                    <a:pt x="253623" y="148579"/>
                  </a:lnTo>
                  <a:lnTo>
                    <a:pt x="258991" y="153053"/>
                  </a:lnTo>
                  <a:lnTo>
                    <a:pt x="259226" y="153038"/>
                  </a:lnTo>
                  <a:lnTo>
                    <a:pt x="260594" y="151975"/>
                  </a:lnTo>
                  <a:lnTo>
                    <a:pt x="260290" y="154101"/>
                  </a:lnTo>
                  <a:cubicBezTo>
                    <a:pt x="260290" y="154101"/>
                    <a:pt x="251779" y="154101"/>
                    <a:pt x="251779" y="154101"/>
                  </a:cubicBezTo>
                  <a:lnTo>
                    <a:pt x="251542" y="153550"/>
                  </a:lnTo>
                  <a:lnTo>
                    <a:pt x="258254" y="153103"/>
                  </a:lnTo>
                  <a:lnTo>
                    <a:pt x="251778" y="150019"/>
                  </a:lnTo>
                  <a:lnTo>
                    <a:pt x="251286" y="148379"/>
                  </a:lnTo>
                  <a:lnTo>
                    <a:pt x="249803" y="147570"/>
                  </a:lnTo>
                  <a:lnTo>
                    <a:pt x="249225" y="148148"/>
                  </a:lnTo>
                  <a:lnTo>
                    <a:pt x="248587" y="146659"/>
                  </a:lnTo>
                  <a:lnTo>
                    <a:pt x="241007" y="149184"/>
                  </a:lnTo>
                  <a:cubicBezTo>
                    <a:pt x="237417" y="150380"/>
                    <a:pt x="232629" y="151975"/>
                    <a:pt x="226246" y="154101"/>
                  </a:cubicBezTo>
                  <a:cubicBezTo>
                    <a:pt x="226246" y="154101"/>
                    <a:pt x="217736" y="154101"/>
                    <a:pt x="217736" y="154101"/>
                  </a:cubicBezTo>
                  <a:cubicBezTo>
                    <a:pt x="217736" y="162605"/>
                    <a:pt x="209225" y="162605"/>
                    <a:pt x="209225" y="162605"/>
                  </a:cubicBezTo>
                  <a:cubicBezTo>
                    <a:pt x="209225" y="154101"/>
                    <a:pt x="200714" y="162605"/>
                    <a:pt x="200714" y="162605"/>
                  </a:cubicBezTo>
                  <a:cubicBezTo>
                    <a:pt x="192203" y="162605"/>
                    <a:pt x="192203" y="162605"/>
                    <a:pt x="192203" y="162605"/>
                  </a:cubicBezTo>
                  <a:cubicBezTo>
                    <a:pt x="183693" y="162605"/>
                    <a:pt x="183693" y="171110"/>
                    <a:pt x="175182" y="179614"/>
                  </a:cubicBezTo>
                  <a:cubicBezTo>
                    <a:pt x="175182" y="179614"/>
                    <a:pt x="175182" y="179614"/>
                    <a:pt x="158160" y="179614"/>
                  </a:cubicBezTo>
                  <a:cubicBezTo>
                    <a:pt x="158160" y="179614"/>
                    <a:pt x="149649" y="188119"/>
                    <a:pt x="141139" y="196624"/>
                  </a:cubicBezTo>
                  <a:cubicBezTo>
                    <a:pt x="141139" y="205128"/>
                    <a:pt x="132628" y="222137"/>
                    <a:pt x="132628" y="213632"/>
                  </a:cubicBezTo>
                  <a:cubicBezTo>
                    <a:pt x="132628" y="213632"/>
                    <a:pt x="132628" y="213632"/>
                    <a:pt x="132628" y="205128"/>
                  </a:cubicBezTo>
                  <a:cubicBezTo>
                    <a:pt x="141139" y="196624"/>
                    <a:pt x="115606" y="188119"/>
                    <a:pt x="115606" y="188119"/>
                  </a:cubicBezTo>
                  <a:cubicBezTo>
                    <a:pt x="115606" y="188119"/>
                    <a:pt x="107096" y="188119"/>
                    <a:pt x="107096" y="188119"/>
                  </a:cubicBezTo>
                  <a:cubicBezTo>
                    <a:pt x="107096" y="188119"/>
                    <a:pt x="107096" y="188119"/>
                    <a:pt x="98585" y="188119"/>
                  </a:cubicBezTo>
                  <a:cubicBezTo>
                    <a:pt x="90074" y="179614"/>
                    <a:pt x="90074" y="179614"/>
                    <a:pt x="90074" y="179614"/>
                  </a:cubicBezTo>
                  <a:cubicBezTo>
                    <a:pt x="90074" y="179614"/>
                    <a:pt x="81563" y="188119"/>
                    <a:pt x="73052" y="196624"/>
                  </a:cubicBezTo>
                  <a:cubicBezTo>
                    <a:pt x="64542" y="205128"/>
                    <a:pt x="56031" y="213632"/>
                    <a:pt x="64542" y="213632"/>
                  </a:cubicBezTo>
                  <a:cubicBezTo>
                    <a:pt x="64542" y="230641"/>
                    <a:pt x="81563" y="239146"/>
                    <a:pt x="81563" y="230641"/>
                  </a:cubicBezTo>
                  <a:cubicBezTo>
                    <a:pt x="81563" y="222137"/>
                    <a:pt x="107096" y="213632"/>
                    <a:pt x="98585" y="230641"/>
                  </a:cubicBezTo>
                  <a:cubicBezTo>
                    <a:pt x="90074" y="239146"/>
                    <a:pt x="90074" y="239146"/>
                    <a:pt x="81563" y="247650"/>
                  </a:cubicBezTo>
                  <a:cubicBezTo>
                    <a:pt x="90074" y="247650"/>
                    <a:pt x="115606" y="256155"/>
                    <a:pt x="98585" y="264659"/>
                  </a:cubicBezTo>
                  <a:cubicBezTo>
                    <a:pt x="90074" y="268912"/>
                    <a:pt x="94329" y="275290"/>
                    <a:pt x="100712" y="281668"/>
                  </a:cubicBezTo>
                  <a:lnTo>
                    <a:pt x="109710" y="290173"/>
                  </a:lnTo>
                  <a:lnTo>
                    <a:pt x="110553" y="290970"/>
                  </a:lnTo>
                  <a:cubicBezTo>
                    <a:pt x="113479" y="293893"/>
                    <a:pt x="115606" y="296551"/>
                    <a:pt x="115606" y="298677"/>
                  </a:cubicBezTo>
                  <a:cubicBezTo>
                    <a:pt x="115606" y="298677"/>
                    <a:pt x="141139" y="273164"/>
                    <a:pt x="149649" y="281668"/>
                  </a:cubicBezTo>
                  <a:cubicBezTo>
                    <a:pt x="149649" y="281668"/>
                    <a:pt x="149649" y="281668"/>
                    <a:pt x="141139" y="290173"/>
                  </a:cubicBezTo>
                  <a:lnTo>
                    <a:pt x="141139" y="290513"/>
                  </a:lnTo>
                  <a:lnTo>
                    <a:pt x="141394" y="290513"/>
                  </a:lnTo>
                  <a:lnTo>
                    <a:pt x="141139" y="290173"/>
                  </a:lnTo>
                  <a:cubicBezTo>
                    <a:pt x="141139" y="290173"/>
                    <a:pt x="141139" y="290173"/>
                    <a:pt x="149649" y="281668"/>
                  </a:cubicBezTo>
                  <a:cubicBezTo>
                    <a:pt x="149649" y="281668"/>
                    <a:pt x="158160" y="290173"/>
                    <a:pt x="158160" y="290173"/>
                  </a:cubicBezTo>
                  <a:cubicBezTo>
                    <a:pt x="162416" y="294425"/>
                    <a:pt x="168799" y="298677"/>
                    <a:pt x="174118" y="300803"/>
                  </a:cubicBezTo>
                  <a:lnTo>
                    <a:pt x="176729" y="300223"/>
                  </a:lnTo>
                  <a:lnTo>
                    <a:pt x="180612" y="304103"/>
                  </a:lnTo>
                  <a:lnTo>
                    <a:pt x="179349" y="302419"/>
                  </a:lnTo>
                  <a:lnTo>
                    <a:pt x="181848" y="299087"/>
                  </a:lnTo>
                  <a:lnTo>
                    <a:pt x="176729" y="300223"/>
                  </a:lnTo>
                  <a:lnTo>
                    <a:pt x="176246" y="299740"/>
                  </a:lnTo>
                  <a:cubicBezTo>
                    <a:pt x="175182" y="298677"/>
                    <a:pt x="175182" y="298677"/>
                    <a:pt x="175182" y="298677"/>
                  </a:cubicBezTo>
                  <a:lnTo>
                    <a:pt x="182156" y="298677"/>
                  </a:lnTo>
                  <a:lnTo>
                    <a:pt x="182326" y="298450"/>
                  </a:lnTo>
                  <a:lnTo>
                    <a:pt x="182326" y="298677"/>
                  </a:lnTo>
                  <a:lnTo>
                    <a:pt x="182629" y="298677"/>
                  </a:lnTo>
                  <a:cubicBezTo>
                    <a:pt x="183693" y="298677"/>
                    <a:pt x="183693" y="298677"/>
                    <a:pt x="183693" y="298677"/>
                  </a:cubicBezTo>
                  <a:lnTo>
                    <a:pt x="182326" y="298981"/>
                  </a:lnTo>
                  <a:lnTo>
                    <a:pt x="182326" y="305816"/>
                  </a:lnTo>
                  <a:lnTo>
                    <a:pt x="183693" y="307182"/>
                  </a:lnTo>
                  <a:cubicBezTo>
                    <a:pt x="183693" y="315686"/>
                    <a:pt x="192203" y="315686"/>
                    <a:pt x="183693" y="324191"/>
                  </a:cubicBezTo>
                  <a:cubicBezTo>
                    <a:pt x="192203" y="324191"/>
                    <a:pt x="209225" y="341200"/>
                    <a:pt x="209225" y="341200"/>
                  </a:cubicBezTo>
                  <a:cubicBezTo>
                    <a:pt x="217736" y="341200"/>
                    <a:pt x="209225" y="375217"/>
                    <a:pt x="209225" y="375217"/>
                  </a:cubicBezTo>
                  <a:cubicBezTo>
                    <a:pt x="217736" y="366713"/>
                    <a:pt x="226246" y="375217"/>
                    <a:pt x="234757" y="375217"/>
                  </a:cubicBezTo>
                  <a:cubicBezTo>
                    <a:pt x="234757" y="375217"/>
                    <a:pt x="234757" y="375217"/>
                    <a:pt x="234757" y="383722"/>
                  </a:cubicBezTo>
                  <a:cubicBezTo>
                    <a:pt x="234757" y="383722"/>
                    <a:pt x="243268" y="383722"/>
                    <a:pt x="243268" y="383722"/>
                  </a:cubicBezTo>
                  <a:cubicBezTo>
                    <a:pt x="251779" y="383722"/>
                    <a:pt x="251779" y="400731"/>
                    <a:pt x="260290" y="400731"/>
                  </a:cubicBezTo>
                  <a:cubicBezTo>
                    <a:pt x="277311" y="409235"/>
                    <a:pt x="243268" y="434749"/>
                    <a:pt x="243268" y="443253"/>
                  </a:cubicBezTo>
                  <a:cubicBezTo>
                    <a:pt x="234757" y="443253"/>
                    <a:pt x="234757" y="460262"/>
                    <a:pt x="226246" y="468767"/>
                  </a:cubicBezTo>
                  <a:cubicBezTo>
                    <a:pt x="226246" y="477271"/>
                    <a:pt x="217736" y="477271"/>
                    <a:pt x="209225" y="477271"/>
                  </a:cubicBezTo>
                  <a:cubicBezTo>
                    <a:pt x="209225" y="477271"/>
                    <a:pt x="200714" y="477271"/>
                    <a:pt x="200714" y="477271"/>
                  </a:cubicBezTo>
                  <a:cubicBezTo>
                    <a:pt x="192203" y="477271"/>
                    <a:pt x="183693" y="511289"/>
                    <a:pt x="175182" y="511289"/>
                  </a:cubicBezTo>
                  <a:cubicBezTo>
                    <a:pt x="175182" y="511289"/>
                    <a:pt x="175182" y="511289"/>
                    <a:pt x="175182" y="502784"/>
                  </a:cubicBezTo>
                  <a:cubicBezTo>
                    <a:pt x="183693" y="502784"/>
                    <a:pt x="141139" y="528298"/>
                    <a:pt x="149649" y="511289"/>
                  </a:cubicBezTo>
                  <a:cubicBezTo>
                    <a:pt x="141139" y="528298"/>
                    <a:pt x="166671" y="528298"/>
                    <a:pt x="132628" y="528298"/>
                  </a:cubicBezTo>
                  <a:cubicBezTo>
                    <a:pt x="132628" y="528298"/>
                    <a:pt x="132628" y="528298"/>
                    <a:pt x="132628" y="536802"/>
                  </a:cubicBezTo>
                  <a:cubicBezTo>
                    <a:pt x="132628" y="545307"/>
                    <a:pt x="124117" y="536802"/>
                    <a:pt x="124117" y="536802"/>
                  </a:cubicBezTo>
                  <a:cubicBezTo>
                    <a:pt x="115606" y="536802"/>
                    <a:pt x="132628" y="545307"/>
                    <a:pt x="124117" y="545307"/>
                  </a:cubicBezTo>
                  <a:cubicBezTo>
                    <a:pt x="124117" y="545307"/>
                    <a:pt x="124117" y="545307"/>
                    <a:pt x="124117" y="553811"/>
                  </a:cubicBezTo>
                  <a:cubicBezTo>
                    <a:pt x="124117" y="553811"/>
                    <a:pt x="124117" y="553811"/>
                    <a:pt x="115606" y="553811"/>
                  </a:cubicBezTo>
                  <a:cubicBezTo>
                    <a:pt x="107096" y="553811"/>
                    <a:pt x="124117" y="570820"/>
                    <a:pt x="124117" y="570820"/>
                  </a:cubicBezTo>
                  <a:cubicBezTo>
                    <a:pt x="115606" y="587829"/>
                    <a:pt x="107096" y="587829"/>
                    <a:pt x="124117" y="604838"/>
                  </a:cubicBezTo>
                  <a:cubicBezTo>
                    <a:pt x="124117" y="604838"/>
                    <a:pt x="124117" y="604838"/>
                    <a:pt x="115606" y="604838"/>
                  </a:cubicBezTo>
                  <a:cubicBezTo>
                    <a:pt x="115606" y="604838"/>
                    <a:pt x="90074" y="596334"/>
                    <a:pt x="90074" y="587829"/>
                  </a:cubicBezTo>
                  <a:cubicBezTo>
                    <a:pt x="90074" y="587829"/>
                    <a:pt x="90074" y="587829"/>
                    <a:pt x="98585" y="587829"/>
                  </a:cubicBezTo>
                  <a:cubicBezTo>
                    <a:pt x="98585" y="587829"/>
                    <a:pt x="81563" y="562316"/>
                    <a:pt x="90074" y="562316"/>
                  </a:cubicBezTo>
                  <a:cubicBezTo>
                    <a:pt x="90074" y="562316"/>
                    <a:pt x="90074" y="562316"/>
                    <a:pt x="90074" y="553811"/>
                  </a:cubicBezTo>
                  <a:cubicBezTo>
                    <a:pt x="90074" y="553811"/>
                    <a:pt x="90074" y="553811"/>
                    <a:pt x="90074" y="552748"/>
                  </a:cubicBezTo>
                  <a:lnTo>
                    <a:pt x="90074" y="550622"/>
                  </a:lnTo>
                  <a:lnTo>
                    <a:pt x="90074" y="545307"/>
                  </a:lnTo>
                  <a:cubicBezTo>
                    <a:pt x="90074" y="545307"/>
                    <a:pt x="90074" y="545307"/>
                    <a:pt x="90074" y="543181"/>
                  </a:cubicBezTo>
                  <a:lnTo>
                    <a:pt x="90074" y="536802"/>
                  </a:lnTo>
                  <a:cubicBezTo>
                    <a:pt x="90074" y="536802"/>
                    <a:pt x="90074" y="536802"/>
                    <a:pt x="90074" y="535739"/>
                  </a:cubicBezTo>
                  <a:lnTo>
                    <a:pt x="90074" y="529361"/>
                  </a:lnTo>
                  <a:cubicBezTo>
                    <a:pt x="90074" y="528298"/>
                    <a:pt x="90074" y="528298"/>
                    <a:pt x="90074" y="528298"/>
                  </a:cubicBezTo>
                  <a:cubicBezTo>
                    <a:pt x="81563" y="528298"/>
                    <a:pt x="98585" y="451758"/>
                    <a:pt x="107096" y="451758"/>
                  </a:cubicBezTo>
                  <a:cubicBezTo>
                    <a:pt x="124117" y="426244"/>
                    <a:pt x="90074" y="409235"/>
                    <a:pt x="90074" y="392226"/>
                  </a:cubicBezTo>
                  <a:cubicBezTo>
                    <a:pt x="90074" y="366713"/>
                    <a:pt x="81563" y="358208"/>
                    <a:pt x="90074" y="341200"/>
                  </a:cubicBezTo>
                  <a:cubicBezTo>
                    <a:pt x="81563" y="341200"/>
                    <a:pt x="90074" y="332695"/>
                    <a:pt x="98585" y="324191"/>
                  </a:cubicBezTo>
                  <a:cubicBezTo>
                    <a:pt x="98585" y="315686"/>
                    <a:pt x="107096" y="307182"/>
                    <a:pt x="107096" y="315686"/>
                  </a:cubicBezTo>
                  <a:cubicBezTo>
                    <a:pt x="107096" y="307182"/>
                    <a:pt x="107096" y="298677"/>
                    <a:pt x="107096" y="290173"/>
                  </a:cubicBezTo>
                  <a:cubicBezTo>
                    <a:pt x="98585" y="290173"/>
                    <a:pt x="98585" y="290173"/>
                    <a:pt x="98585" y="290173"/>
                  </a:cubicBezTo>
                  <a:cubicBezTo>
                    <a:pt x="90074" y="290173"/>
                    <a:pt x="90074" y="290173"/>
                    <a:pt x="90074" y="290173"/>
                  </a:cubicBezTo>
                  <a:cubicBezTo>
                    <a:pt x="81563" y="290173"/>
                    <a:pt x="90074" y="264659"/>
                    <a:pt x="81563" y="256155"/>
                  </a:cubicBezTo>
                  <a:cubicBezTo>
                    <a:pt x="81563" y="256155"/>
                    <a:pt x="64542" y="256155"/>
                    <a:pt x="64542" y="247650"/>
                  </a:cubicBezTo>
                  <a:cubicBezTo>
                    <a:pt x="64542" y="239146"/>
                    <a:pt x="47520" y="239146"/>
                    <a:pt x="39009" y="230641"/>
                  </a:cubicBezTo>
                  <a:cubicBezTo>
                    <a:pt x="21988" y="213632"/>
                    <a:pt x="30499" y="188119"/>
                    <a:pt x="21988" y="162605"/>
                  </a:cubicBezTo>
                  <a:cubicBezTo>
                    <a:pt x="21988" y="162605"/>
                    <a:pt x="21988" y="162605"/>
                    <a:pt x="21988" y="154101"/>
                  </a:cubicBezTo>
                  <a:cubicBezTo>
                    <a:pt x="47520" y="111579"/>
                    <a:pt x="90074" y="69056"/>
                    <a:pt x="132628" y="43543"/>
                  </a:cubicBezTo>
                  <a:cubicBezTo>
                    <a:pt x="132628" y="43543"/>
                    <a:pt x="156564" y="24408"/>
                    <a:pt x="172123" y="22016"/>
                  </a:cubicBezTo>
                  <a:lnTo>
                    <a:pt x="178321" y="24436"/>
                  </a:lnTo>
                  <a:lnTo>
                    <a:pt x="174388" y="17462"/>
                  </a:lnTo>
                  <a:cubicBezTo>
                    <a:pt x="174388" y="17462"/>
                    <a:pt x="174388" y="17462"/>
                    <a:pt x="191623" y="26194"/>
                  </a:cubicBezTo>
                  <a:cubicBezTo>
                    <a:pt x="191623" y="17462"/>
                    <a:pt x="183006" y="17462"/>
                    <a:pt x="183006" y="17462"/>
                  </a:cubicBezTo>
                  <a:cubicBezTo>
                    <a:pt x="195932" y="17462"/>
                    <a:pt x="199164" y="7640"/>
                    <a:pt x="203608" y="10095"/>
                  </a:cubicBezTo>
                  <a:close/>
                  <a:moveTo>
                    <a:pt x="293564" y="9525"/>
                  </a:moveTo>
                  <a:cubicBezTo>
                    <a:pt x="310573" y="9525"/>
                    <a:pt x="310573" y="17992"/>
                    <a:pt x="319078" y="17992"/>
                  </a:cubicBezTo>
                  <a:cubicBezTo>
                    <a:pt x="310573" y="17992"/>
                    <a:pt x="310573" y="17992"/>
                    <a:pt x="310573" y="17992"/>
                  </a:cubicBezTo>
                  <a:lnTo>
                    <a:pt x="336313" y="19415"/>
                  </a:lnTo>
                  <a:lnTo>
                    <a:pt x="336313" y="17463"/>
                  </a:lnTo>
                  <a:lnTo>
                    <a:pt x="343081" y="19790"/>
                  </a:lnTo>
                  <a:lnTo>
                    <a:pt x="348844" y="20108"/>
                  </a:lnTo>
                  <a:cubicBezTo>
                    <a:pt x="361600" y="22225"/>
                    <a:pt x="374357" y="26458"/>
                    <a:pt x="387114" y="34925"/>
                  </a:cubicBezTo>
                  <a:lnTo>
                    <a:pt x="387110" y="34925"/>
                  </a:lnTo>
                  <a:lnTo>
                    <a:pt x="387113" y="34926"/>
                  </a:lnTo>
                  <a:lnTo>
                    <a:pt x="378928" y="34926"/>
                  </a:lnTo>
                  <a:lnTo>
                    <a:pt x="382121" y="35977"/>
                  </a:lnTo>
                  <a:cubicBezTo>
                    <a:pt x="383719" y="36502"/>
                    <a:pt x="386116" y="37291"/>
                    <a:pt x="389711" y="38474"/>
                  </a:cubicBezTo>
                  <a:lnTo>
                    <a:pt x="402421" y="42657"/>
                  </a:lnTo>
                  <a:lnTo>
                    <a:pt x="403144" y="42895"/>
                  </a:lnTo>
                  <a:cubicBezTo>
                    <a:pt x="404492" y="43339"/>
                    <a:pt x="404492" y="43339"/>
                    <a:pt x="404492" y="43339"/>
                  </a:cubicBezTo>
                  <a:lnTo>
                    <a:pt x="405557" y="43339"/>
                  </a:lnTo>
                  <a:lnTo>
                    <a:pt x="411949" y="43339"/>
                  </a:lnTo>
                  <a:cubicBezTo>
                    <a:pt x="413014" y="43339"/>
                    <a:pt x="413014" y="43339"/>
                    <a:pt x="413014" y="43339"/>
                  </a:cubicBezTo>
                  <a:cubicBezTo>
                    <a:pt x="421537" y="51752"/>
                    <a:pt x="421537" y="51752"/>
                    <a:pt x="421537" y="51752"/>
                  </a:cubicBezTo>
                  <a:cubicBezTo>
                    <a:pt x="421537" y="43339"/>
                    <a:pt x="413014" y="43339"/>
                    <a:pt x="421537" y="43339"/>
                  </a:cubicBezTo>
                  <a:cubicBezTo>
                    <a:pt x="421537" y="43339"/>
                    <a:pt x="421537" y="43339"/>
                    <a:pt x="435918" y="46888"/>
                  </a:cubicBezTo>
                  <a:lnTo>
                    <a:pt x="439831" y="47854"/>
                  </a:lnTo>
                  <a:lnTo>
                    <a:pt x="445794" y="49326"/>
                  </a:lnTo>
                  <a:lnTo>
                    <a:pt x="451365" y="50701"/>
                  </a:lnTo>
                  <a:cubicBezTo>
                    <a:pt x="455626" y="51752"/>
                    <a:pt x="455626" y="51752"/>
                    <a:pt x="455626" y="51752"/>
                  </a:cubicBezTo>
                  <a:cubicBezTo>
                    <a:pt x="455626" y="51752"/>
                    <a:pt x="481193" y="60166"/>
                    <a:pt x="481193" y="60166"/>
                  </a:cubicBezTo>
                  <a:lnTo>
                    <a:pt x="480128" y="60166"/>
                  </a:lnTo>
                  <a:lnTo>
                    <a:pt x="473736" y="60166"/>
                  </a:lnTo>
                  <a:cubicBezTo>
                    <a:pt x="472671" y="60166"/>
                    <a:pt x="472671" y="60166"/>
                    <a:pt x="472671" y="60166"/>
                  </a:cubicBezTo>
                  <a:cubicBezTo>
                    <a:pt x="472671" y="60166"/>
                    <a:pt x="481193" y="60166"/>
                    <a:pt x="481193" y="68580"/>
                  </a:cubicBezTo>
                  <a:lnTo>
                    <a:pt x="481193" y="69632"/>
                  </a:lnTo>
                  <a:lnTo>
                    <a:pt x="481193" y="75942"/>
                  </a:lnTo>
                  <a:cubicBezTo>
                    <a:pt x="481193" y="76994"/>
                    <a:pt x="481193" y="76994"/>
                    <a:pt x="481193" y="76994"/>
                  </a:cubicBezTo>
                  <a:lnTo>
                    <a:pt x="480389" y="77788"/>
                  </a:lnTo>
                  <a:lnTo>
                    <a:pt x="480128" y="78046"/>
                  </a:lnTo>
                  <a:cubicBezTo>
                    <a:pt x="479062" y="79097"/>
                    <a:pt x="476932" y="81201"/>
                    <a:pt x="472671" y="85408"/>
                  </a:cubicBezTo>
                  <a:cubicBezTo>
                    <a:pt x="472671" y="85408"/>
                    <a:pt x="472671" y="85408"/>
                    <a:pt x="471606" y="85408"/>
                  </a:cubicBezTo>
                  <a:lnTo>
                    <a:pt x="465214" y="85408"/>
                  </a:lnTo>
                  <a:cubicBezTo>
                    <a:pt x="464149" y="85408"/>
                    <a:pt x="464149" y="85408"/>
                    <a:pt x="464149" y="85408"/>
                  </a:cubicBezTo>
                  <a:lnTo>
                    <a:pt x="463084" y="85408"/>
                  </a:lnTo>
                  <a:lnTo>
                    <a:pt x="459888" y="85408"/>
                  </a:lnTo>
                  <a:cubicBezTo>
                    <a:pt x="457757" y="85408"/>
                    <a:pt x="455626" y="85408"/>
                    <a:pt x="455626" y="85408"/>
                  </a:cubicBezTo>
                  <a:lnTo>
                    <a:pt x="455626" y="86459"/>
                  </a:lnTo>
                  <a:lnTo>
                    <a:pt x="455626" y="92770"/>
                  </a:lnTo>
                  <a:cubicBezTo>
                    <a:pt x="455626" y="93821"/>
                    <a:pt x="455626" y="93821"/>
                    <a:pt x="455626" y="93821"/>
                  </a:cubicBezTo>
                  <a:cubicBezTo>
                    <a:pt x="455626" y="93821"/>
                    <a:pt x="455626" y="93821"/>
                    <a:pt x="454561" y="93821"/>
                  </a:cubicBezTo>
                  <a:lnTo>
                    <a:pt x="451898" y="93821"/>
                  </a:lnTo>
                  <a:lnTo>
                    <a:pt x="451902" y="93827"/>
                  </a:lnTo>
                  <a:lnTo>
                    <a:pt x="453495" y="95925"/>
                  </a:lnTo>
                  <a:cubicBezTo>
                    <a:pt x="453496" y="95925"/>
                    <a:pt x="451365" y="93821"/>
                    <a:pt x="447104" y="93821"/>
                  </a:cubicBezTo>
                  <a:cubicBezTo>
                    <a:pt x="447104" y="93821"/>
                    <a:pt x="444973" y="93821"/>
                    <a:pt x="442842" y="93821"/>
                  </a:cubicBezTo>
                  <a:lnTo>
                    <a:pt x="439646" y="93821"/>
                  </a:lnTo>
                  <a:lnTo>
                    <a:pt x="438581" y="93821"/>
                  </a:lnTo>
                  <a:cubicBezTo>
                    <a:pt x="447104" y="93821"/>
                    <a:pt x="447104" y="102235"/>
                    <a:pt x="447104" y="102235"/>
                  </a:cubicBezTo>
                  <a:cubicBezTo>
                    <a:pt x="447104" y="102235"/>
                    <a:pt x="438581" y="102235"/>
                    <a:pt x="438581" y="102235"/>
                  </a:cubicBezTo>
                  <a:cubicBezTo>
                    <a:pt x="430059" y="102235"/>
                    <a:pt x="421537" y="102235"/>
                    <a:pt x="421537" y="93821"/>
                  </a:cubicBezTo>
                  <a:cubicBezTo>
                    <a:pt x="421537" y="93821"/>
                    <a:pt x="421537" y="93821"/>
                    <a:pt x="414080" y="96977"/>
                  </a:cubicBezTo>
                  <a:lnTo>
                    <a:pt x="397052" y="104181"/>
                  </a:lnTo>
                  <a:lnTo>
                    <a:pt x="387048" y="108414"/>
                  </a:lnTo>
                  <a:lnTo>
                    <a:pt x="386365" y="108703"/>
                  </a:lnTo>
                  <a:lnTo>
                    <a:pt x="361880" y="119063"/>
                  </a:lnTo>
                  <a:cubicBezTo>
                    <a:pt x="353357" y="110649"/>
                    <a:pt x="344835" y="102235"/>
                    <a:pt x="344835" y="102235"/>
                  </a:cubicBezTo>
                  <a:cubicBezTo>
                    <a:pt x="343770" y="99080"/>
                    <a:pt x="343770" y="95925"/>
                    <a:pt x="345101" y="93033"/>
                  </a:cubicBezTo>
                  <a:lnTo>
                    <a:pt x="345737" y="92446"/>
                  </a:lnTo>
                  <a:lnTo>
                    <a:pt x="345901" y="90666"/>
                  </a:lnTo>
                  <a:cubicBezTo>
                    <a:pt x="346966" y="87511"/>
                    <a:pt x="349096" y="85408"/>
                    <a:pt x="353357" y="85408"/>
                  </a:cubicBezTo>
                  <a:cubicBezTo>
                    <a:pt x="353357" y="85408"/>
                    <a:pt x="353357" y="76994"/>
                    <a:pt x="361880" y="76994"/>
                  </a:cubicBezTo>
                  <a:cubicBezTo>
                    <a:pt x="361880" y="68580"/>
                    <a:pt x="361880" y="68580"/>
                    <a:pt x="361880" y="68580"/>
                  </a:cubicBezTo>
                  <a:cubicBezTo>
                    <a:pt x="361880" y="68580"/>
                    <a:pt x="361880" y="68580"/>
                    <a:pt x="370402" y="76994"/>
                  </a:cubicBezTo>
                  <a:lnTo>
                    <a:pt x="370402" y="75942"/>
                  </a:lnTo>
                  <a:lnTo>
                    <a:pt x="370402" y="69632"/>
                  </a:lnTo>
                  <a:cubicBezTo>
                    <a:pt x="370402" y="68580"/>
                    <a:pt x="370402" y="68580"/>
                    <a:pt x="370402" y="68580"/>
                  </a:cubicBezTo>
                  <a:lnTo>
                    <a:pt x="369337" y="68580"/>
                  </a:lnTo>
                  <a:lnTo>
                    <a:pt x="367206" y="68580"/>
                  </a:lnTo>
                  <a:lnTo>
                    <a:pt x="362945" y="68580"/>
                  </a:lnTo>
                  <a:cubicBezTo>
                    <a:pt x="361880" y="68580"/>
                    <a:pt x="361880" y="68580"/>
                    <a:pt x="361880" y="68580"/>
                  </a:cubicBezTo>
                  <a:lnTo>
                    <a:pt x="361880" y="67528"/>
                  </a:lnTo>
                  <a:lnTo>
                    <a:pt x="361880" y="61218"/>
                  </a:lnTo>
                  <a:cubicBezTo>
                    <a:pt x="361880" y="60166"/>
                    <a:pt x="361880" y="60166"/>
                    <a:pt x="361880" y="60166"/>
                  </a:cubicBezTo>
                  <a:lnTo>
                    <a:pt x="362945" y="60166"/>
                  </a:lnTo>
                  <a:lnTo>
                    <a:pt x="364010" y="60166"/>
                  </a:lnTo>
                  <a:lnTo>
                    <a:pt x="366141" y="60166"/>
                  </a:lnTo>
                  <a:lnTo>
                    <a:pt x="369337" y="60166"/>
                  </a:lnTo>
                  <a:lnTo>
                    <a:pt x="370402" y="60166"/>
                  </a:lnTo>
                  <a:cubicBezTo>
                    <a:pt x="370402" y="51752"/>
                    <a:pt x="370402" y="51752"/>
                    <a:pt x="370402" y="51752"/>
                  </a:cubicBezTo>
                  <a:cubicBezTo>
                    <a:pt x="370402" y="51752"/>
                    <a:pt x="344835" y="51752"/>
                    <a:pt x="353357" y="43339"/>
                  </a:cubicBezTo>
                  <a:lnTo>
                    <a:pt x="345901" y="43339"/>
                  </a:lnTo>
                  <a:lnTo>
                    <a:pt x="344835" y="43339"/>
                  </a:lnTo>
                  <a:cubicBezTo>
                    <a:pt x="344835" y="43339"/>
                    <a:pt x="344835" y="43339"/>
                    <a:pt x="343770" y="42287"/>
                  </a:cubicBezTo>
                  <a:lnTo>
                    <a:pt x="336432" y="35042"/>
                  </a:lnTo>
                  <a:lnTo>
                    <a:pt x="336314" y="34926"/>
                  </a:lnTo>
                  <a:lnTo>
                    <a:pt x="344251" y="42863"/>
                  </a:lnTo>
                  <a:lnTo>
                    <a:pt x="336313" y="42863"/>
                  </a:lnTo>
                  <a:lnTo>
                    <a:pt x="336313" y="34926"/>
                  </a:lnTo>
                  <a:lnTo>
                    <a:pt x="336313" y="34925"/>
                  </a:lnTo>
                  <a:lnTo>
                    <a:pt x="336087" y="34925"/>
                  </a:lnTo>
                  <a:lnTo>
                    <a:pt x="335024" y="34925"/>
                  </a:lnTo>
                  <a:lnTo>
                    <a:pt x="327582" y="34925"/>
                  </a:lnTo>
                  <a:cubicBezTo>
                    <a:pt x="327582" y="34925"/>
                    <a:pt x="327582" y="34925"/>
                    <a:pt x="326519" y="34925"/>
                  </a:cubicBezTo>
                  <a:lnTo>
                    <a:pt x="323330" y="34925"/>
                  </a:lnTo>
                  <a:lnTo>
                    <a:pt x="319078" y="34925"/>
                  </a:lnTo>
                  <a:lnTo>
                    <a:pt x="313762" y="34925"/>
                  </a:lnTo>
                  <a:lnTo>
                    <a:pt x="310573" y="34925"/>
                  </a:lnTo>
                  <a:cubicBezTo>
                    <a:pt x="306321" y="34925"/>
                    <a:pt x="302069" y="32808"/>
                    <a:pt x="297817" y="30692"/>
                  </a:cubicBezTo>
                  <a:lnTo>
                    <a:pt x="296881" y="30381"/>
                  </a:lnTo>
                  <a:lnTo>
                    <a:pt x="296835" y="30366"/>
                  </a:lnTo>
                  <a:lnTo>
                    <a:pt x="293564" y="27516"/>
                  </a:lnTo>
                  <a:cubicBezTo>
                    <a:pt x="291438" y="26458"/>
                    <a:pt x="289312" y="26458"/>
                    <a:pt x="285060" y="26458"/>
                  </a:cubicBezTo>
                  <a:lnTo>
                    <a:pt x="296835" y="30366"/>
                  </a:lnTo>
                  <a:lnTo>
                    <a:pt x="302069" y="34925"/>
                  </a:lnTo>
                  <a:lnTo>
                    <a:pt x="285060" y="34925"/>
                  </a:lnTo>
                  <a:cubicBezTo>
                    <a:pt x="285060" y="34925"/>
                    <a:pt x="285060" y="34925"/>
                    <a:pt x="276555" y="26458"/>
                  </a:cubicBezTo>
                  <a:cubicBezTo>
                    <a:pt x="276555" y="26458"/>
                    <a:pt x="276555" y="26458"/>
                    <a:pt x="268051" y="17992"/>
                  </a:cubicBezTo>
                  <a:lnTo>
                    <a:pt x="277098" y="21310"/>
                  </a:lnTo>
                  <a:lnTo>
                    <a:pt x="275988" y="18256"/>
                  </a:lnTo>
                  <a:lnTo>
                    <a:pt x="277142" y="17463"/>
                  </a:lnTo>
                  <a:lnTo>
                    <a:pt x="275988" y="17463"/>
                  </a:lnTo>
                  <a:cubicBezTo>
                    <a:pt x="275988" y="17463"/>
                    <a:pt x="285513" y="9525"/>
                    <a:pt x="285513" y="17463"/>
                  </a:cubicBezTo>
                  <a:lnTo>
                    <a:pt x="284359" y="17463"/>
                  </a:lnTo>
                  <a:lnTo>
                    <a:pt x="285513" y="18256"/>
                  </a:lnTo>
                  <a:lnTo>
                    <a:pt x="277430" y="21432"/>
                  </a:lnTo>
                  <a:lnTo>
                    <a:pt x="288249" y="25400"/>
                  </a:lnTo>
                  <a:cubicBezTo>
                    <a:pt x="293564" y="26458"/>
                    <a:pt x="297817" y="26458"/>
                    <a:pt x="302069" y="26458"/>
                  </a:cubicBezTo>
                  <a:cubicBezTo>
                    <a:pt x="302069" y="26458"/>
                    <a:pt x="299943" y="26458"/>
                    <a:pt x="297817" y="25400"/>
                  </a:cubicBezTo>
                  <a:lnTo>
                    <a:pt x="297234" y="24384"/>
                  </a:lnTo>
                  <a:lnTo>
                    <a:pt x="291438" y="21167"/>
                  </a:lnTo>
                  <a:cubicBezTo>
                    <a:pt x="289312" y="19579"/>
                    <a:pt x="287717" y="17727"/>
                    <a:pt x="287717" y="15743"/>
                  </a:cubicBezTo>
                  <a:lnTo>
                    <a:pt x="288662" y="14738"/>
                  </a:lnTo>
                  <a:lnTo>
                    <a:pt x="287186" y="13758"/>
                  </a:lnTo>
                  <a:cubicBezTo>
                    <a:pt x="287186" y="11642"/>
                    <a:pt x="289312" y="9525"/>
                    <a:pt x="293564" y="9525"/>
                  </a:cubicBezTo>
                  <a:close/>
                  <a:moveTo>
                    <a:pt x="217647" y="8731"/>
                  </a:moveTo>
                  <a:cubicBezTo>
                    <a:pt x="230149" y="8731"/>
                    <a:pt x="228586" y="13643"/>
                    <a:pt x="234056" y="12415"/>
                  </a:cubicBezTo>
                  <a:lnTo>
                    <a:pt x="236736" y="11266"/>
                  </a:lnTo>
                  <a:lnTo>
                    <a:pt x="242651" y="17463"/>
                  </a:lnTo>
                  <a:cubicBezTo>
                    <a:pt x="242651" y="17463"/>
                    <a:pt x="234316" y="15280"/>
                    <a:pt x="225982" y="13097"/>
                  </a:cubicBezTo>
                  <a:lnTo>
                    <a:pt x="217006" y="10746"/>
                  </a:lnTo>
                  <a:close/>
                  <a:moveTo>
                    <a:pt x="209313" y="8731"/>
                  </a:moveTo>
                  <a:cubicBezTo>
                    <a:pt x="209313" y="8731"/>
                    <a:pt x="211396" y="9277"/>
                    <a:pt x="214522" y="10096"/>
                  </a:cubicBezTo>
                  <a:lnTo>
                    <a:pt x="217006" y="10746"/>
                  </a:lnTo>
                  <a:lnTo>
                    <a:pt x="216605" y="12006"/>
                  </a:lnTo>
                  <a:cubicBezTo>
                    <a:pt x="215564" y="10914"/>
                    <a:pt x="213480" y="8731"/>
                    <a:pt x="209313" y="8731"/>
                  </a:cubicBezTo>
                  <a:close/>
                  <a:moveTo>
                    <a:pt x="265074" y="6549"/>
                  </a:moveTo>
                  <a:cubicBezTo>
                    <a:pt x="268050" y="6549"/>
                    <a:pt x="272019" y="8731"/>
                    <a:pt x="275988" y="17463"/>
                  </a:cubicBezTo>
                  <a:cubicBezTo>
                    <a:pt x="268050" y="17463"/>
                    <a:pt x="268050" y="9525"/>
                    <a:pt x="260113" y="9525"/>
                  </a:cubicBezTo>
                  <a:lnTo>
                    <a:pt x="261841" y="9682"/>
                  </a:lnTo>
                  <a:lnTo>
                    <a:pt x="260113" y="8731"/>
                  </a:lnTo>
                  <a:cubicBezTo>
                    <a:pt x="260113" y="8731"/>
                    <a:pt x="262097" y="6549"/>
                    <a:pt x="265074" y="6549"/>
                  </a:cubicBezTo>
                  <a:close/>
                  <a:moveTo>
                    <a:pt x="214869" y="5821"/>
                  </a:moveTo>
                  <a:lnTo>
                    <a:pt x="217647" y="8731"/>
                  </a:lnTo>
                  <a:cubicBezTo>
                    <a:pt x="217647" y="8731"/>
                    <a:pt x="217647" y="8731"/>
                    <a:pt x="216605" y="8731"/>
                  </a:cubicBezTo>
                  <a:lnTo>
                    <a:pt x="210355" y="8731"/>
                  </a:lnTo>
                  <a:cubicBezTo>
                    <a:pt x="209313" y="8731"/>
                    <a:pt x="209313" y="8731"/>
                    <a:pt x="209313" y="8731"/>
                  </a:cubicBezTo>
                  <a:close/>
                  <a:moveTo>
                    <a:pt x="234713" y="0"/>
                  </a:moveTo>
                  <a:cubicBezTo>
                    <a:pt x="238682" y="4762"/>
                    <a:pt x="242650" y="4762"/>
                    <a:pt x="244635" y="4762"/>
                  </a:cubicBezTo>
                  <a:lnTo>
                    <a:pt x="244238" y="5715"/>
                  </a:lnTo>
                  <a:lnTo>
                    <a:pt x="250588" y="9525"/>
                  </a:lnTo>
                  <a:lnTo>
                    <a:pt x="242650" y="9525"/>
                  </a:lnTo>
                  <a:lnTo>
                    <a:pt x="242163" y="8940"/>
                  </a:lnTo>
                  <a:lnTo>
                    <a:pt x="240799" y="9525"/>
                  </a:lnTo>
                  <a:lnTo>
                    <a:pt x="236736" y="11266"/>
                  </a:lnTo>
                  <a:lnTo>
                    <a:pt x="235358" y="9823"/>
                  </a:lnTo>
                  <a:lnTo>
                    <a:pt x="235074" y="9525"/>
                  </a:lnTo>
                  <a:lnTo>
                    <a:pt x="234316" y="8731"/>
                  </a:lnTo>
                  <a:cubicBezTo>
                    <a:pt x="238484" y="8731"/>
                    <a:pt x="240567" y="8731"/>
                    <a:pt x="241609" y="8731"/>
                  </a:cubicBezTo>
                  <a:lnTo>
                    <a:pt x="241989" y="8731"/>
                  </a:lnTo>
                  <a:lnTo>
                    <a:pt x="241658" y="8334"/>
                  </a:lnTo>
                  <a:lnTo>
                    <a:pt x="239168" y="5346"/>
                  </a:lnTo>
                  <a:lnTo>
                    <a:pt x="235705" y="1191"/>
                  </a:lnTo>
                  <a:cubicBezTo>
                    <a:pt x="234713" y="0"/>
                    <a:pt x="234713" y="0"/>
                    <a:pt x="234713" y="0"/>
                  </a:cubicBezTo>
                  <a:close/>
                  <a:moveTo>
                    <a:pt x="225982" y="0"/>
                  </a:moveTo>
                  <a:cubicBezTo>
                    <a:pt x="225982" y="0"/>
                    <a:pt x="225982" y="0"/>
                    <a:pt x="217647" y="8731"/>
                  </a:cubicBezTo>
                  <a:cubicBezTo>
                    <a:pt x="217647" y="8731"/>
                    <a:pt x="217647" y="8731"/>
                    <a:pt x="217647" y="7640"/>
                  </a:cubicBezTo>
                  <a:lnTo>
                    <a:pt x="217647" y="4366"/>
                  </a:lnTo>
                  <a:cubicBezTo>
                    <a:pt x="221815" y="2183"/>
                    <a:pt x="225982" y="0"/>
                    <a:pt x="225982" y="0"/>
                  </a:cubicBezTo>
                  <a:close/>
                  <a:moveTo>
                    <a:pt x="209313" y="0"/>
                  </a:moveTo>
                  <a:cubicBezTo>
                    <a:pt x="217647" y="0"/>
                    <a:pt x="217647" y="0"/>
                    <a:pt x="217647" y="0"/>
                  </a:cubicBezTo>
                  <a:lnTo>
                    <a:pt x="217647" y="4366"/>
                  </a:lnTo>
                  <a:lnTo>
                    <a:pt x="214869" y="5821"/>
                  </a:lnTo>
                  <a:lnTo>
                    <a:pt x="210355" y="1091"/>
                  </a:lnTo>
                  <a:cubicBezTo>
                    <a:pt x="209313" y="0"/>
                    <a:pt x="209313" y="0"/>
                    <a:pt x="209313" y="0"/>
                  </a:cubicBezTo>
                  <a:close/>
                </a:path>
              </a:pathLst>
            </a:custGeom>
            <a:solidFill>
              <a:srgbClr val="FFA5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7" name="işḷíḍé"/>
            <p:cNvSpPr/>
            <p:nvPr/>
          </p:nvSpPr>
          <p:spPr bwMode="auto">
            <a:xfrm>
              <a:off x="7010401" y="3241676"/>
              <a:ext cx="766763" cy="169863"/>
            </a:xfrm>
            <a:prstGeom prst="rect">
              <a:avLst/>
            </a:prstGeom>
            <a:solidFill>
              <a:srgbClr val="F0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48" name="î$ľiḍê"/>
            <p:cNvSpPr/>
            <p:nvPr/>
          </p:nvSpPr>
          <p:spPr bwMode="auto">
            <a:xfrm>
              <a:off x="7010401" y="3241676"/>
              <a:ext cx="7667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49" name="ïS1ïḍè"/>
            <p:cNvSpPr/>
            <p:nvPr/>
          </p:nvSpPr>
          <p:spPr bwMode="auto">
            <a:xfrm>
              <a:off x="7615238" y="3224213"/>
              <a:ext cx="42863" cy="187325"/>
            </a:xfrm>
            <a:prstGeom prst="rect">
              <a:avLst/>
            </a:prstGeom>
            <a:solidFill>
              <a:srgbClr val="FF9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0" name="iṣlidê"/>
            <p:cNvSpPr/>
            <p:nvPr/>
          </p:nvSpPr>
          <p:spPr bwMode="auto">
            <a:xfrm>
              <a:off x="7615238" y="3224213"/>
              <a:ext cx="4286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1" name="iṣḷïḋe"/>
            <p:cNvSpPr/>
            <p:nvPr/>
          </p:nvSpPr>
          <p:spPr bwMode="auto">
            <a:xfrm>
              <a:off x="7061201" y="3284538"/>
              <a:ext cx="425450" cy="84138"/>
            </a:xfrm>
            <a:prstGeom prst="rect">
              <a:avLst/>
            </a:prstGeom>
            <a:solidFill>
              <a:srgbClr val="FF9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2" name="iṡḻïḍê"/>
            <p:cNvSpPr/>
            <p:nvPr/>
          </p:nvSpPr>
          <p:spPr bwMode="auto">
            <a:xfrm>
              <a:off x="7061201" y="3284538"/>
              <a:ext cx="425450"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3" name="îsḷiḍè"/>
            <p:cNvSpPr/>
            <p:nvPr/>
          </p:nvSpPr>
          <p:spPr bwMode="auto">
            <a:xfrm>
              <a:off x="7658101" y="3327401"/>
              <a:ext cx="119063" cy="84138"/>
            </a:xfrm>
            <a:prstGeom prst="rect">
              <a:avLst/>
            </a:prstGeom>
            <a:solidFill>
              <a:srgbClr val="F461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4" name="ïṥļïḑe"/>
            <p:cNvSpPr/>
            <p:nvPr/>
          </p:nvSpPr>
          <p:spPr bwMode="auto">
            <a:xfrm>
              <a:off x="7658101" y="3327401"/>
              <a:ext cx="119063"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5" name="ïṩḻiḋe"/>
            <p:cNvSpPr/>
            <p:nvPr/>
          </p:nvSpPr>
          <p:spPr bwMode="auto">
            <a:xfrm>
              <a:off x="7010401" y="3327401"/>
              <a:ext cx="1588" cy="84138"/>
            </a:xfrm>
            <a:prstGeom prst="rect">
              <a:avLst/>
            </a:prstGeom>
            <a:solidFill>
              <a:srgbClr val="FACA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6" name="îşḻïḍê"/>
            <p:cNvSpPr/>
            <p:nvPr/>
          </p:nvSpPr>
          <p:spPr bwMode="auto">
            <a:xfrm>
              <a:off x="7010401" y="3327401"/>
              <a:ext cx="1588"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7" name="ïŝḻíde"/>
            <p:cNvSpPr/>
            <p:nvPr/>
          </p:nvSpPr>
          <p:spPr bwMode="auto">
            <a:xfrm>
              <a:off x="7010401" y="3327401"/>
              <a:ext cx="604838" cy="84138"/>
            </a:xfrm>
            <a:custGeom>
              <a:avLst/>
              <a:gdLst>
                <a:gd name="T0" fmla="*/ 381 w 381"/>
                <a:gd name="T1" fmla="*/ 0 h 53"/>
                <a:gd name="T2" fmla="*/ 300 w 381"/>
                <a:gd name="T3" fmla="*/ 0 h 53"/>
                <a:gd name="T4" fmla="*/ 300 w 381"/>
                <a:gd name="T5" fmla="*/ 26 h 53"/>
                <a:gd name="T6" fmla="*/ 32 w 381"/>
                <a:gd name="T7" fmla="*/ 26 h 53"/>
                <a:gd name="T8" fmla="*/ 32 w 381"/>
                <a:gd name="T9" fmla="*/ 0 h 53"/>
                <a:gd name="T10" fmla="*/ 0 w 381"/>
                <a:gd name="T11" fmla="*/ 0 h 53"/>
                <a:gd name="T12" fmla="*/ 0 w 381"/>
                <a:gd name="T13" fmla="*/ 53 h 53"/>
                <a:gd name="T14" fmla="*/ 381 w 381"/>
                <a:gd name="T15" fmla="*/ 53 h 53"/>
                <a:gd name="T16" fmla="*/ 381 w 381"/>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1" h="53">
                  <a:moveTo>
                    <a:pt x="381" y="0"/>
                  </a:moveTo>
                  <a:lnTo>
                    <a:pt x="300" y="0"/>
                  </a:lnTo>
                  <a:lnTo>
                    <a:pt x="300" y="26"/>
                  </a:lnTo>
                  <a:lnTo>
                    <a:pt x="32" y="26"/>
                  </a:lnTo>
                  <a:lnTo>
                    <a:pt x="32" y="0"/>
                  </a:lnTo>
                  <a:lnTo>
                    <a:pt x="0" y="0"/>
                  </a:lnTo>
                  <a:lnTo>
                    <a:pt x="0" y="53"/>
                  </a:lnTo>
                  <a:lnTo>
                    <a:pt x="381" y="53"/>
                  </a:lnTo>
                  <a:lnTo>
                    <a:pt x="381" y="0"/>
                  </a:lnTo>
                  <a:close/>
                </a:path>
              </a:pathLst>
            </a:custGeom>
            <a:solidFill>
              <a:srgbClr val="F461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8" name="ïṧļíḋè"/>
            <p:cNvSpPr/>
            <p:nvPr/>
          </p:nvSpPr>
          <p:spPr bwMode="auto">
            <a:xfrm>
              <a:off x="7010401" y="3327401"/>
              <a:ext cx="604838" cy="84138"/>
            </a:xfrm>
            <a:custGeom>
              <a:avLst/>
              <a:gdLst>
                <a:gd name="T0" fmla="*/ 381 w 381"/>
                <a:gd name="T1" fmla="*/ 0 h 53"/>
                <a:gd name="T2" fmla="*/ 300 w 381"/>
                <a:gd name="T3" fmla="*/ 0 h 53"/>
                <a:gd name="T4" fmla="*/ 300 w 381"/>
                <a:gd name="T5" fmla="*/ 26 h 53"/>
                <a:gd name="T6" fmla="*/ 32 w 381"/>
                <a:gd name="T7" fmla="*/ 26 h 53"/>
                <a:gd name="T8" fmla="*/ 32 w 381"/>
                <a:gd name="T9" fmla="*/ 0 h 53"/>
                <a:gd name="T10" fmla="*/ 0 w 381"/>
                <a:gd name="T11" fmla="*/ 0 h 53"/>
                <a:gd name="T12" fmla="*/ 0 w 381"/>
                <a:gd name="T13" fmla="*/ 53 h 53"/>
                <a:gd name="T14" fmla="*/ 381 w 381"/>
                <a:gd name="T15" fmla="*/ 53 h 53"/>
                <a:gd name="T16" fmla="*/ 381 w 381"/>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1" h="53">
                  <a:moveTo>
                    <a:pt x="381" y="0"/>
                  </a:moveTo>
                  <a:lnTo>
                    <a:pt x="300" y="0"/>
                  </a:lnTo>
                  <a:lnTo>
                    <a:pt x="300" y="26"/>
                  </a:lnTo>
                  <a:lnTo>
                    <a:pt x="32" y="26"/>
                  </a:lnTo>
                  <a:lnTo>
                    <a:pt x="32" y="0"/>
                  </a:lnTo>
                  <a:lnTo>
                    <a:pt x="0" y="0"/>
                  </a:lnTo>
                  <a:lnTo>
                    <a:pt x="0" y="53"/>
                  </a:lnTo>
                  <a:lnTo>
                    <a:pt x="381" y="53"/>
                  </a:lnTo>
                  <a:lnTo>
                    <a:pt x="3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9" name="îšlïdé"/>
            <p:cNvSpPr/>
            <p:nvPr/>
          </p:nvSpPr>
          <p:spPr bwMode="auto">
            <a:xfrm>
              <a:off x="7615238" y="3327401"/>
              <a:ext cx="42863" cy="84138"/>
            </a:xfrm>
            <a:prstGeom prst="rect">
              <a:avLst/>
            </a:prstGeom>
            <a:solidFill>
              <a:srgbClr val="FF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0" name="i$1îḋê"/>
            <p:cNvSpPr/>
            <p:nvPr/>
          </p:nvSpPr>
          <p:spPr bwMode="auto">
            <a:xfrm>
              <a:off x="7615238" y="3327401"/>
              <a:ext cx="42863"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1" name="iş1ïḍè"/>
            <p:cNvSpPr/>
            <p:nvPr/>
          </p:nvSpPr>
          <p:spPr bwMode="auto">
            <a:xfrm>
              <a:off x="7061201" y="3327401"/>
              <a:ext cx="425450" cy="41275"/>
            </a:xfrm>
            <a:prstGeom prst="rect">
              <a:avLst/>
            </a:prstGeom>
            <a:solidFill>
              <a:srgbClr val="FF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2" name="ïṧḷïḋé"/>
            <p:cNvSpPr/>
            <p:nvPr/>
          </p:nvSpPr>
          <p:spPr bwMode="auto">
            <a:xfrm>
              <a:off x="7061201" y="3327401"/>
              <a:ext cx="425450"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3" name="íṣľîďê"/>
            <p:cNvSpPr/>
            <p:nvPr/>
          </p:nvSpPr>
          <p:spPr bwMode="auto">
            <a:xfrm>
              <a:off x="7078663" y="3105151"/>
              <a:ext cx="612775" cy="136525"/>
            </a:xfrm>
            <a:prstGeom prst="rect">
              <a:avLst/>
            </a:prstGeom>
            <a:solidFill>
              <a:srgbClr val="0064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4" name="íṥlîḍè"/>
            <p:cNvSpPr/>
            <p:nvPr/>
          </p:nvSpPr>
          <p:spPr bwMode="auto">
            <a:xfrm>
              <a:off x="7078663" y="3105151"/>
              <a:ext cx="6127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5" name="ïṥḷíḑe"/>
            <p:cNvSpPr/>
            <p:nvPr/>
          </p:nvSpPr>
          <p:spPr bwMode="auto">
            <a:xfrm>
              <a:off x="7078663" y="3130551"/>
              <a:ext cx="263525" cy="77788"/>
            </a:xfrm>
            <a:prstGeom prst="rect">
              <a:avLst/>
            </a:prstGeom>
            <a:solidFill>
              <a:srgbClr val="008CA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6" name="îsļiḋe"/>
            <p:cNvSpPr/>
            <p:nvPr/>
          </p:nvSpPr>
          <p:spPr bwMode="auto">
            <a:xfrm>
              <a:off x="7078663" y="3130551"/>
              <a:ext cx="263525"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7" name="ïşliḋè"/>
            <p:cNvSpPr/>
            <p:nvPr/>
          </p:nvSpPr>
          <p:spPr bwMode="auto">
            <a:xfrm>
              <a:off x="7078663" y="3105151"/>
              <a:ext cx="612775" cy="68263"/>
            </a:xfrm>
            <a:custGeom>
              <a:avLst/>
              <a:gdLst>
                <a:gd name="T0" fmla="*/ 386 w 386"/>
                <a:gd name="T1" fmla="*/ 0 h 43"/>
                <a:gd name="T2" fmla="*/ 0 w 386"/>
                <a:gd name="T3" fmla="*/ 0 h 43"/>
                <a:gd name="T4" fmla="*/ 0 w 386"/>
                <a:gd name="T5" fmla="*/ 16 h 43"/>
                <a:gd name="T6" fmla="*/ 166 w 386"/>
                <a:gd name="T7" fmla="*/ 16 h 43"/>
                <a:gd name="T8" fmla="*/ 166 w 386"/>
                <a:gd name="T9" fmla="*/ 43 h 43"/>
                <a:gd name="T10" fmla="*/ 386 w 386"/>
                <a:gd name="T11" fmla="*/ 43 h 43"/>
                <a:gd name="T12" fmla="*/ 386 w 386"/>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386" h="43">
                  <a:moveTo>
                    <a:pt x="386" y="0"/>
                  </a:moveTo>
                  <a:lnTo>
                    <a:pt x="0" y="0"/>
                  </a:lnTo>
                  <a:lnTo>
                    <a:pt x="0" y="16"/>
                  </a:lnTo>
                  <a:lnTo>
                    <a:pt x="166" y="16"/>
                  </a:lnTo>
                  <a:lnTo>
                    <a:pt x="166" y="43"/>
                  </a:lnTo>
                  <a:lnTo>
                    <a:pt x="386" y="43"/>
                  </a:lnTo>
                  <a:lnTo>
                    <a:pt x="386" y="0"/>
                  </a:lnTo>
                  <a:close/>
                </a:path>
              </a:pathLst>
            </a:custGeom>
            <a:solidFill>
              <a:srgbClr val="0070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8" name="îŝļîḑé"/>
            <p:cNvSpPr/>
            <p:nvPr/>
          </p:nvSpPr>
          <p:spPr bwMode="auto">
            <a:xfrm>
              <a:off x="7078663" y="3105151"/>
              <a:ext cx="612775" cy="68263"/>
            </a:xfrm>
            <a:custGeom>
              <a:avLst/>
              <a:gdLst>
                <a:gd name="T0" fmla="*/ 386 w 386"/>
                <a:gd name="T1" fmla="*/ 0 h 43"/>
                <a:gd name="T2" fmla="*/ 0 w 386"/>
                <a:gd name="T3" fmla="*/ 0 h 43"/>
                <a:gd name="T4" fmla="*/ 0 w 386"/>
                <a:gd name="T5" fmla="*/ 16 h 43"/>
                <a:gd name="T6" fmla="*/ 166 w 386"/>
                <a:gd name="T7" fmla="*/ 16 h 43"/>
                <a:gd name="T8" fmla="*/ 166 w 386"/>
                <a:gd name="T9" fmla="*/ 43 h 43"/>
                <a:gd name="T10" fmla="*/ 386 w 386"/>
                <a:gd name="T11" fmla="*/ 43 h 43"/>
                <a:gd name="T12" fmla="*/ 386 w 386"/>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386" h="43">
                  <a:moveTo>
                    <a:pt x="386" y="0"/>
                  </a:moveTo>
                  <a:lnTo>
                    <a:pt x="0" y="0"/>
                  </a:lnTo>
                  <a:lnTo>
                    <a:pt x="0" y="16"/>
                  </a:lnTo>
                  <a:lnTo>
                    <a:pt x="166" y="16"/>
                  </a:lnTo>
                  <a:lnTo>
                    <a:pt x="166" y="43"/>
                  </a:lnTo>
                  <a:lnTo>
                    <a:pt x="386" y="43"/>
                  </a:lnTo>
                  <a:lnTo>
                    <a:pt x="3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9" name="iŝlíḋé"/>
            <p:cNvSpPr/>
            <p:nvPr/>
          </p:nvSpPr>
          <p:spPr bwMode="auto">
            <a:xfrm>
              <a:off x="7078663" y="3130551"/>
              <a:ext cx="263525" cy="42863"/>
            </a:xfrm>
            <a:prstGeom prst="rect">
              <a:avLst/>
            </a:prstGeom>
            <a:solidFill>
              <a:srgbClr val="0095A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70" name="îṩļîdê"/>
            <p:cNvSpPr/>
            <p:nvPr/>
          </p:nvSpPr>
          <p:spPr bwMode="auto">
            <a:xfrm>
              <a:off x="7078663" y="3130551"/>
              <a:ext cx="263525"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71" name="îṥ1íḋe"/>
            <p:cNvSpPr/>
            <p:nvPr/>
          </p:nvSpPr>
          <p:spPr bwMode="auto">
            <a:xfrm>
              <a:off x="7359651" y="3436938"/>
              <a:ext cx="433388" cy="128588"/>
            </a:xfrm>
            <a:custGeom>
              <a:avLst/>
              <a:gdLst>
                <a:gd name="T0" fmla="*/ 51 w 51"/>
                <a:gd name="T1" fmla="*/ 15 h 15"/>
                <a:gd name="T2" fmla="*/ 0 w 51"/>
                <a:gd name="T3" fmla="*/ 15 h 15"/>
                <a:gd name="T4" fmla="*/ 0 w 51"/>
                <a:gd name="T5" fmla="*/ 0 h 15"/>
                <a:gd name="T6" fmla="*/ 51 w 51"/>
                <a:gd name="T7" fmla="*/ 0 h 15"/>
                <a:gd name="T8" fmla="*/ 51 w 51"/>
                <a:gd name="T9" fmla="*/ 15 h 15"/>
              </a:gdLst>
              <a:ahLst/>
              <a:cxnLst>
                <a:cxn ang="0">
                  <a:pos x="T0" y="T1"/>
                </a:cxn>
                <a:cxn ang="0">
                  <a:pos x="T2" y="T3"/>
                </a:cxn>
                <a:cxn ang="0">
                  <a:pos x="T4" y="T5"/>
                </a:cxn>
                <a:cxn ang="0">
                  <a:pos x="T6" y="T7"/>
                </a:cxn>
                <a:cxn ang="0">
                  <a:pos x="T8" y="T9"/>
                </a:cxn>
              </a:cxnLst>
              <a:rect l="0" t="0" r="r" b="b"/>
              <a:pathLst>
                <a:path w="51" h="15">
                  <a:moveTo>
                    <a:pt x="51" y="15"/>
                  </a:moveTo>
                  <a:cubicBezTo>
                    <a:pt x="0" y="15"/>
                    <a:pt x="0" y="15"/>
                    <a:pt x="0" y="15"/>
                  </a:cubicBezTo>
                  <a:cubicBezTo>
                    <a:pt x="0" y="0"/>
                    <a:pt x="0" y="0"/>
                    <a:pt x="0" y="0"/>
                  </a:cubicBezTo>
                  <a:cubicBezTo>
                    <a:pt x="51" y="0"/>
                    <a:pt x="51" y="0"/>
                    <a:pt x="51" y="0"/>
                  </a:cubicBezTo>
                  <a:cubicBezTo>
                    <a:pt x="48" y="0"/>
                    <a:pt x="48" y="15"/>
                    <a:pt x="51" y="15"/>
                  </a:cubicBezTo>
                  <a:close/>
                </a:path>
              </a:pathLst>
            </a:cu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2" name="i$ľíḑê"/>
            <p:cNvSpPr/>
            <p:nvPr/>
          </p:nvSpPr>
          <p:spPr bwMode="auto">
            <a:xfrm>
              <a:off x="7300913" y="3436938"/>
              <a:ext cx="127000" cy="128588"/>
            </a:xfrm>
            <a:prstGeom prst="ellipse">
              <a:avLst/>
            </a:pr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3" name="íṡlïďê"/>
            <p:cNvSpPr/>
            <p:nvPr/>
          </p:nvSpPr>
          <p:spPr bwMode="auto">
            <a:xfrm>
              <a:off x="6908801" y="3411538"/>
              <a:ext cx="195263" cy="187325"/>
            </a:xfrm>
            <a:prstGeom prst="ellipse">
              <a:avLst/>
            </a:prstGeom>
            <a:solidFill>
              <a:srgbClr val="4155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4" name="î$ḻíḋê"/>
            <p:cNvSpPr/>
            <p:nvPr/>
          </p:nvSpPr>
          <p:spPr bwMode="auto">
            <a:xfrm>
              <a:off x="7010401" y="3411538"/>
              <a:ext cx="782638" cy="187325"/>
            </a:xfrm>
            <a:custGeom>
              <a:avLst/>
              <a:gdLst>
                <a:gd name="T0" fmla="*/ 92 w 92"/>
                <a:gd name="T1" fmla="*/ 0 h 22"/>
                <a:gd name="T2" fmla="*/ 0 w 92"/>
                <a:gd name="T3" fmla="*/ 0 h 22"/>
                <a:gd name="T4" fmla="*/ 0 w 92"/>
                <a:gd name="T5" fmla="*/ 22 h 22"/>
                <a:gd name="T6" fmla="*/ 92 w 92"/>
                <a:gd name="T7" fmla="*/ 22 h 22"/>
                <a:gd name="T8" fmla="*/ 92 w 92"/>
                <a:gd name="T9" fmla="*/ 18 h 22"/>
                <a:gd name="T10" fmla="*/ 41 w 92"/>
                <a:gd name="T11" fmla="*/ 18 h 22"/>
                <a:gd name="T12" fmla="*/ 34 w 92"/>
                <a:gd name="T13" fmla="*/ 11 h 22"/>
                <a:gd name="T14" fmla="*/ 41 w 92"/>
                <a:gd name="T15" fmla="*/ 3 h 22"/>
                <a:gd name="T16" fmla="*/ 92 w 92"/>
                <a:gd name="T17" fmla="*/ 3 h 22"/>
                <a:gd name="T18" fmla="*/ 92 w 9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22">
                  <a:moveTo>
                    <a:pt x="92" y="0"/>
                  </a:moveTo>
                  <a:cubicBezTo>
                    <a:pt x="0" y="0"/>
                    <a:pt x="0" y="0"/>
                    <a:pt x="0" y="0"/>
                  </a:cubicBezTo>
                  <a:cubicBezTo>
                    <a:pt x="0" y="22"/>
                    <a:pt x="0" y="22"/>
                    <a:pt x="0" y="22"/>
                  </a:cubicBezTo>
                  <a:cubicBezTo>
                    <a:pt x="92" y="22"/>
                    <a:pt x="92" y="22"/>
                    <a:pt x="92" y="22"/>
                  </a:cubicBezTo>
                  <a:cubicBezTo>
                    <a:pt x="92" y="18"/>
                    <a:pt x="92" y="18"/>
                    <a:pt x="92" y="18"/>
                  </a:cubicBezTo>
                  <a:cubicBezTo>
                    <a:pt x="41" y="18"/>
                    <a:pt x="41" y="18"/>
                    <a:pt x="41" y="18"/>
                  </a:cubicBezTo>
                  <a:cubicBezTo>
                    <a:pt x="37" y="18"/>
                    <a:pt x="34" y="15"/>
                    <a:pt x="34" y="11"/>
                  </a:cubicBezTo>
                  <a:cubicBezTo>
                    <a:pt x="34" y="6"/>
                    <a:pt x="37" y="3"/>
                    <a:pt x="41" y="3"/>
                  </a:cubicBezTo>
                  <a:cubicBezTo>
                    <a:pt x="92" y="3"/>
                    <a:pt x="92" y="3"/>
                    <a:pt x="92" y="3"/>
                  </a:cubicBezTo>
                  <a:lnTo>
                    <a:pt x="92" y="0"/>
                  </a:lnTo>
                  <a:close/>
                </a:path>
              </a:pathLst>
            </a:custGeom>
            <a:solidFill>
              <a:srgbClr val="4155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5" name="ïṩḻïḑê"/>
            <p:cNvSpPr/>
            <p:nvPr/>
          </p:nvSpPr>
          <p:spPr bwMode="auto">
            <a:xfrm>
              <a:off x="7785101" y="4313238"/>
              <a:ext cx="7938" cy="17463"/>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1" y="2"/>
                  </a:cubicBezTo>
                  <a:cubicBezTo>
                    <a:pt x="0" y="2"/>
                    <a:pt x="0" y="1"/>
                    <a:pt x="0" y="0"/>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6" name="îśḻíḍê"/>
            <p:cNvSpPr/>
            <p:nvPr/>
          </p:nvSpPr>
          <p:spPr bwMode="auto">
            <a:xfrm>
              <a:off x="7342188" y="4067176"/>
              <a:ext cx="579438" cy="681038"/>
            </a:xfrm>
            <a:custGeom>
              <a:avLst/>
              <a:gdLst>
                <a:gd name="T0" fmla="*/ 29 w 68"/>
                <a:gd name="T1" fmla="*/ 0 h 80"/>
                <a:gd name="T2" fmla="*/ 24 w 68"/>
                <a:gd name="T3" fmla="*/ 0 h 80"/>
                <a:gd name="T4" fmla="*/ 0 w 68"/>
                <a:gd name="T5" fmla="*/ 12 h 80"/>
                <a:gd name="T6" fmla="*/ 19 w 68"/>
                <a:gd name="T7" fmla="*/ 5 h 80"/>
                <a:gd name="T8" fmla="*/ 46 w 68"/>
                <a:gd name="T9" fmla="*/ 18 h 80"/>
                <a:gd name="T10" fmla="*/ 63 w 68"/>
                <a:gd name="T11" fmla="*/ 77 h 80"/>
                <a:gd name="T12" fmla="*/ 63 w 68"/>
                <a:gd name="T13" fmla="*/ 80 h 80"/>
                <a:gd name="T14" fmla="*/ 67 w 68"/>
                <a:gd name="T15" fmla="*/ 58 h 80"/>
                <a:gd name="T16" fmla="*/ 29 w 68"/>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0">
                  <a:moveTo>
                    <a:pt x="29" y="0"/>
                  </a:moveTo>
                  <a:cubicBezTo>
                    <a:pt x="28" y="0"/>
                    <a:pt x="26" y="0"/>
                    <a:pt x="24" y="0"/>
                  </a:cubicBezTo>
                  <a:cubicBezTo>
                    <a:pt x="12" y="0"/>
                    <a:pt x="3" y="8"/>
                    <a:pt x="0" y="12"/>
                  </a:cubicBezTo>
                  <a:cubicBezTo>
                    <a:pt x="5" y="7"/>
                    <a:pt x="12" y="5"/>
                    <a:pt x="19" y="5"/>
                  </a:cubicBezTo>
                  <a:cubicBezTo>
                    <a:pt x="28" y="5"/>
                    <a:pt x="38" y="9"/>
                    <a:pt x="46" y="18"/>
                  </a:cubicBezTo>
                  <a:cubicBezTo>
                    <a:pt x="59" y="32"/>
                    <a:pt x="65" y="54"/>
                    <a:pt x="63" y="77"/>
                  </a:cubicBezTo>
                  <a:cubicBezTo>
                    <a:pt x="63" y="78"/>
                    <a:pt x="63" y="79"/>
                    <a:pt x="63" y="80"/>
                  </a:cubicBezTo>
                  <a:cubicBezTo>
                    <a:pt x="65" y="74"/>
                    <a:pt x="66" y="67"/>
                    <a:pt x="67" y="58"/>
                  </a:cubicBezTo>
                  <a:cubicBezTo>
                    <a:pt x="68" y="33"/>
                    <a:pt x="53" y="4"/>
                    <a:pt x="29" y="0"/>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7" name="ísļîḑè"/>
            <p:cNvSpPr/>
            <p:nvPr/>
          </p:nvSpPr>
          <p:spPr bwMode="auto">
            <a:xfrm>
              <a:off x="7683501" y="4194176"/>
              <a:ext cx="15875" cy="17463"/>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1" y="1"/>
                    <a:pt x="2" y="2"/>
                  </a:cubicBezTo>
                  <a:cubicBezTo>
                    <a:pt x="1" y="1"/>
                    <a:pt x="1" y="1"/>
                    <a:pt x="0" y="0"/>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8" name="iŝ1íḓê"/>
            <p:cNvSpPr/>
            <p:nvPr/>
          </p:nvSpPr>
          <p:spPr bwMode="auto">
            <a:xfrm>
              <a:off x="7726363" y="4237038"/>
              <a:ext cx="15875" cy="17463"/>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1"/>
                    <a:pt x="0" y="0"/>
                  </a:cubicBezTo>
                  <a:cubicBezTo>
                    <a:pt x="1" y="1"/>
                    <a:pt x="1" y="1"/>
                    <a:pt x="2" y="2"/>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9" name="íšľïďê"/>
            <p:cNvSpPr/>
            <p:nvPr/>
          </p:nvSpPr>
          <p:spPr bwMode="auto">
            <a:xfrm>
              <a:off x="7742238" y="4262438"/>
              <a:ext cx="17463" cy="17463"/>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1"/>
                    <a:pt x="1" y="0"/>
                    <a:pt x="0" y="0"/>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0" name="iṡliḑé"/>
            <p:cNvSpPr/>
            <p:nvPr/>
          </p:nvSpPr>
          <p:spPr bwMode="auto">
            <a:xfrm>
              <a:off x="7546976" y="4125913"/>
              <a:ext cx="17463" cy="952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0"/>
                    <a:pt x="2" y="1"/>
                  </a:cubicBezTo>
                  <a:cubicBezTo>
                    <a:pt x="1" y="0"/>
                    <a:pt x="1" y="0"/>
                    <a:pt x="0" y="0"/>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1" name="í$ļîḓè"/>
            <p:cNvSpPr/>
            <p:nvPr/>
          </p:nvSpPr>
          <p:spPr bwMode="auto">
            <a:xfrm>
              <a:off x="7708901" y="4211638"/>
              <a:ext cx="17463" cy="25400"/>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0" y="1"/>
                    <a:pt x="1" y="2"/>
                    <a:pt x="2" y="3"/>
                  </a:cubicBezTo>
                  <a:cubicBezTo>
                    <a:pt x="1" y="2"/>
                    <a:pt x="0" y="1"/>
                    <a:pt x="0" y="0"/>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2" name="isḻíḍê"/>
            <p:cNvSpPr/>
            <p:nvPr/>
          </p:nvSpPr>
          <p:spPr bwMode="auto">
            <a:xfrm>
              <a:off x="7572376" y="4135438"/>
              <a:ext cx="17463" cy="7938"/>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0"/>
                    <a:pt x="2" y="1"/>
                  </a:cubicBezTo>
                  <a:cubicBezTo>
                    <a:pt x="1" y="0"/>
                    <a:pt x="0" y="0"/>
                    <a:pt x="0" y="0"/>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3" name="i$ḷídé"/>
            <p:cNvSpPr/>
            <p:nvPr/>
          </p:nvSpPr>
          <p:spPr bwMode="auto">
            <a:xfrm>
              <a:off x="7658101" y="4176713"/>
              <a:ext cx="25400" cy="17463"/>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1" y="1"/>
                    <a:pt x="2" y="1"/>
                    <a:pt x="3" y="2"/>
                  </a:cubicBezTo>
                  <a:cubicBezTo>
                    <a:pt x="2" y="1"/>
                    <a:pt x="1" y="1"/>
                    <a:pt x="0" y="0"/>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4" name="ïṣļïḍé"/>
            <p:cNvSpPr/>
            <p:nvPr/>
          </p:nvSpPr>
          <p:spPr bwMode="auto">
            <a:xfrm>
              <a:off x="7589838" y="4143376"/>
              <a:ext cx="25400" cy="7938"/>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5" name="íṧľïḋe"/>
            <p:cNvSpPr/>
            <p:nvPr/>
          </p:nvSpPr>
          <p:spPr bwMode="auto">
            <a:xfrm>
              <a:off x="7615238" y="4151313"/>
              <a:ext cx="17463" cy="952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2" y="1"/>
                    <a:pt x="2" y="1"/>
                  </a:cubicBezTo>
                  <a:cubicBezTo>
                    <a:pt x="2" y="1"/>
                    <a:pt x="1" y="0"/>
                    <a:pt x="0" y="0"/>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6" name="ísļïḋè"/>
            <p:cNvSpPr/>
            <p:nvPr/>
          </p:nvSpPr>
          <p:spPr bwMode="auto">
            <a:xfrm>
              <a:off x="7640638" y="4160838"/>
              <a:ext cx="17463" cy="15875"/>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1" y="1"/>
                    <a:pt x="2" y="2"/>
                  </a:cubicBezTo>
                  <a:cubicBezTo>
                    <a:pt x="1" y="1"/>
                    <a:pt x="1" y="1"/>
                    <a:pt x="0" y="0"/>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7" name="ïṥḻîdé"/>
            <p:cNvSpPr/>
            <p:nvPr/>
          </p:nvSpPr>
          <p:spPr bwMode="auto">
            <a:xfrm>
              <a:off x="7759701" y="4279901"/>
              <a:ext cx="17463" cy="25400"/>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1" y="1"/>
                    <a:pt x="2" y="2"/>
                    <a:pt x="2" y="3"/>
                  </a:cubicBezTo>
                  <a:cubicBezTo>
                    <a:pt x="2" y="2"/>
                    <a:pt x="1" y="1"/>
                    <a:pt x="0" y="0"/>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8" name="iSľîḑé"/>
            <p:cNvSpPr/>
            <p:nvPr/>
          </p:nvSpPr>
          <p:spPr bwMode="auto">
            <a:xfrm>
              <a:off x="7861301" y="4551363"/>
              <a:ext cx="0" cy="34925"/>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2"/>
                    <a:pt x="0" y="3"/>
                    <a:pt x="0" y="4"/>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9" name="iŝlîḋê"/>
            <p:cNvSpPr/>
            <p:nvPr/>
          </p:nvSpPr>
          <p:spPr bwMode="auto">
            <a:xfrm>
              <a:off x="7861301" y="4594226"/>
              <a:ext cx="0" cy="34925"/>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1"/>
                    <a:pt x="0" y="0"/>
                  </a:cubicBezTo>
                  <a:cubicBezTo>
                    <a:pt x="0" y="1"/>
                    <a:pt x="0" y="3"/>
                    <a:pt x="0" y="4"/>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0" name="iṡḷiḋê"/>
            <p:cNvSpPr/>
            <p:nvPr/>
          </p:nvSpPr>
          <p:spPr bwMode="auto">
            <a:xfrm>
              <a:off x="7861301" y="4637088"/>
              <a:ext cx="0" cy="33338"/>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2"/>
                    <a:pt x="0" y="3"/>
                    <a:pt x="0" y="4"/>
                  </a:cubicBezTo>
                  <a:cubicBezTo>
                    <a:pt x="0" y="3"/>
                    <a:pt x="0" y="2"/>
                    <a:pt x="0" y="0"/>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1" name="ï$ḷïďè"/>
            <p:cNvSpPr/>
            <p:nvPr/>
          </p:nvSpPr>
          <p:spPr bwMode="auto">
            <a:xfrm>
              <a:off x="7334251" y="4186238"/>
              <a:ext cx="7938" cy="7938"/>
            </a:xfrm>
            <a:custGeom>
              <a:avLst/>
              <a:gdLst>
                <a:gd name="T0" fmla="*/ 0 w 5"/>
                <a:gd name="T1" fmla="*/ 5 h 5"/>
                <a:gd name="T2" fmla="*/ 5 w 5"/>
                <a:gd name="T3" fmla="*/ 0 h 5"/>
                <a:gd name="T4" fmla="*/ 0 w 5"/>
                <a:gd name="T5" fmla="*/ 5 h 5"/>
              </a:gdLst>
              <a:ahLst/>
              <a:cxnLst>
                <a:cxn ang="0">
                  <a:pos x="T0" y="T1"/>
                </a:cxn>
                <a:cxn ang="0">
                  <a:pos x="T2" y="T3"/>
                </a:cxn>
                <a:cxn ang="0">
                  <a:pos x="T4" y="T5"/>
                </a:cxn>
              </a:cxnLst>
              <a:rect l="0" t="0" r="r" b="b"/>
              <a:pathLst>
                <a:path w="5" h="5">
                  <a:moveTo>
                    <a:pt x="0" y="5"/>
                  </a:moveTo>
                  <a:lnTo>
                    <a:pt x="5" y="0"/>
                  </a:lnTo>
                  <a:lnTo>
                    <a:pt x="0" y="5"/>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2" name="iṩḻíḑé"/>
            <p:cNvSpPr/>
            <p:nvPr/>
          </p:nvSpPr>
          <p:spPr bwMode="auto">
            <a:xfrm>
              <a:off x="7861301" y="4679951"/>
              <a:ext cx="0" cy="41275"/>
            </a:xfrm>
            <a:custGeom>
              <a:avLst/>
              <a:gdLst>
                <a:gd name="T0" fmla="*/ 5 h 5"/>
                <a:gd name="T1" fmla="*/ 0 h 5"/>
                <a:gd name="T2" fmla="*/ 5 h 5"/>
              </a:gdLst>
              <a:ahLst/>
              <a:cxnLst>
                <a:cxn ang="0">
                  <a:pos x="0" y="T0"/>
                </a:cxn>
                <a:cxn ang="0">
                  <a:pos x="0" y="T1"/>
                </a:cxn>
                <a:cxn ang="0">
                  <a:pos x="0" y="T2"/>
                </a:cxn>
              </a:cxnLst>
              <a:rect l="0" t="0" r="r" b="b"/>
              <a:pathLst>
                <a:path h="5">
                  <a:moveTo>
                    <a:pt x="0" y="5"/>
                  </a:moveTo>
                  <a:cubicBezTo>
                    <a:pt x="0" y="4"/>
                    <a:pt x="0" y="2"/>
                    <a:pt x="0" y="0"/>
                  </a:cubicBezTo>
                  <a:cubicBezTo>
                    <a:pt x="0" y="2"/>
                    <a:pt x="0" y="4"/>
                    <a:pt x="0" y="5"/>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3" name="îsļïďè"/>
            <p:cNvSpPr/>
            <p:nvPr/>
          </p:nvSpPr>
          <p:spPr bwMode="auto">
            <a:xfrm>
              <a:off x="7810501" y="4373563"/>
              <a:ext cx="9525" cy="2540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0" y="1"/>
                    <a:pt x="0" y="0"/>
                  </a:cubicBezTo>
                  <a:cubicBezTo>
                    <a:pt x="0" y="1"/>
                    <a:pt x="1" y="2"/>
                    <a:pt x="1" y="3"/>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4" name="íṧlîḓé"/>
            <p:cNvSpPr/>
            <p:nvPr/>
          </p:nvSpPr>
          <p:spPr bwMode="auto">
            <a:xfrm>
              <a:off x="7845426" y="4475163"/>
              <a:ext cx="7938" cy="34925"/>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1" y="2"/>
                    <a:pt x="0" y="1"/>
                    <a:pt x="0" y="0"/>
                  </a:cubicBezTo>
                  <a:cubicBezTo>
                    <a:pt x="0" y="1"/>
                    <a:pt x="1" y="2"/>
                    <a:pt x="1" y="4"/>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5" name="ïṧḷîḓê"/>
            <p:cNvSpPr/>
            <p:nvPr/>
          </p:nvSpPr>
          <p:spPr bwMode="auto">
            <a:xfrm>
              <a:off x="7793038" y="4338638"/>
              <a:ext cx="17463" cy="2540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1" y="2"/>
                    <a:pt x="2" y="3"/>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6" name="îṧľiḓê"/>
            <p:cNvSpPr/>
            <p:nvPr/>
          </p:nvSpPr>
          <p:spPr bwMode="auto">
            <a:xfrm>
              <a:off x="7835901" y="4441826"/>
              <a:ext cx="9525" cy="2540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0" y="1"/>
                    <a:pt x="0" y="0"/>
                  </a:cubicBezTo>
                  <a:cubicBezTo>
                    <a:pt x="0" y="1"/>
                    <a:pt x="1" y="2"/>
                    <a:pt x="1" y="3"/>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7" name="ï$1iḍe"/>
            <p:cNvSpPr/>
            <p:nvPr/>
          </p:nvSpPr>
          <p:spPr bwMode="auto">
            <a:xfrm>
              <a:off x="7827963" y="4406901"/>
              <a:ext cx="7938" cy="25400"/>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0" y="2"/>
                    <a:pt x="1" y="3"/>
                  </a:cubicBezTo>
                  <a:cubicBezTo>
                    <a:pt x="0" y="2"/>
                    <a:pt x="0" y="1"/>
                    <a:pt x="0" y="0"/>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8" name="îš1îde"/>
            <p:cNvSpPr/>
            <p:nvPr/>
          </p:nvSpPr>
          <p:spPr bwMode="auto">
            <a:xfrm>
              <a:off x="7853363" y="4518026"/>
              <a:ext cx="7938" cy="2540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cubicBezTo>
                    <a:pt x="0" y="1"/>
                    <a:pt x="0" y="2"/>
                    <a:pt x="1" y="3"/>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9" name="ísļíḓè"/>
            <p:cNvSpPr/>
            <p:nvPr/>
          </p:nvSpPr>
          <p:spPr bwMode="auto">
            <a:xfrm>
              <a:off x="7453313" y="4125913"/>
              <a:ext cx="793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0" name="îṡļiďe"/>
            <p:cNvSpPr/>
            <p:nvPr/>
          </p:nvSpPr>
          <p:spPr bwMode="auto">
            <a:xfrm>
              <a:off x="7521576" y="4125913"/>
              <a:ext cx="17463"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1" name="îṥḷiďê"/>
            <p:cNvSpPr/>
            <p:nvPr/>
          </p:nvSpPr>
          <p:spPr bwMode="auto">
            <a:xfrm>
              <a:off x="7377113" y="4151313"/>
              <a:ext cx="17463" cy="9525"/>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1"/>
                    <a:pt x="1" y="0"/>
                    <a:pt x="2" y="0"/>
                  </a:cubicBezTo>
                  <a:cubicBezTo>
                    <a:pt x="1" y="0"/>
                    <a:pt x="1" y="1"/>
                    <a:pt x="0" y="1"/>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2" name="iṣľîdé"/>
            <p:cNvSpPr/>
            <p:nvPr/>
          </p:nvSpPr>
          <p:spPr bwMode="auto">
            <a:xfrm>
              <a:off x="7427913" y="4135438"/>
              <a:ext cx="793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3" name="íśľiďê"/>
            <p:cNvSpPr/>
            <p:nvPr/>
          </p:nvSpPr>
          <p:spPr bwMode="auto">
            <a:xfrm>
              <a:off x="7496176" y="4125913"/>
              <a:ext cx="17463"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2" y="0"/>
                    <a:pt x="2" y="0"/>
                  </a:cubicBezTo>
                  <a:cubicBezTo>
                    <a:pt x="2" y="0"/>
                    <a:pt x="1" y="0"/>
                    <a:pt x="1" y="0"/>
                  </a:cubicBez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4" name="î$ḷîḋé"/>
            <p:cNvSpPr/>
            <p:nvPr/>
          </p:nvSpPr>
          <p:spPr bwMode="auto">
            <a:xfrm>
              <a:off x="7470776" y="4125913"/>
              <a:ext cx="1587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5" name="í$1ïḍè"/>
            <p:cNvSpPr/>
            <p:nvPr/>
          </p:nvSpPr>
          <p:spPr bwMode="auto">
            <a:xfrm>
              <a:off x="7402513" y="4143376"/>
              <a:ext cx="793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6" name="íŝlïḍê"/>
            <p:cNvSpPr/>
            <p:nvPr/>
          </p:nvSpPr>
          <p:spPr bwMode="auto">
            <a:xfrm>
              <a:off x="7359651" y="4168776"/>
              <a:ext cx="7938" cy="7938"/>
            </a:xfrm>
            <a:custGeom>
              <a:avLst/>
              <a:gdLst>
                <a:gd name="T0" fmla="*/ 0 w 5"/>
                <a:gd name="T1" fmla="*/ 5 h 5"/>
                <a:gd name="T2" fmla="*/ 5 w 5"/>
                <a:gd name="T3" fmla="*/ 0 h 5"/>
                <a:gd name="T4" fmla="*/ 0 w 5"/>
                <a:gd name="T5" fmla="*/ 5 h 5"/>
              </a:gdLst>
              <a:ahLst/>
              <a:cxnLst>
                <a:cxn ang="0">
                  <a:pos x="T0" y="T1"/>
                </a:cxn>
                <a:cxn ang="0">
                  <a:pos x="T2" y="T3"/>
                </a:cxn>
                <a:cxn ang="0">
                  <a:pos x="T4" y="T5"/>
                </a:cxn>
              </a:cxnLst>
              <a:rect l="0" t="0" r="r" b="b"/>
              <a:pathLst>
                <a:path w="5" h="5">
                  <a:moveTo>
                    <a:pt x="0" y="5"/>
                  </a:moveTo>
                  <a:lnTo>
                    <a:pt x="5" y="0"/>
                  </a:lnTo>
                  <a:lnTo>
                    <a:pt x="0" y="5"/>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7" name="íṣ1íḍè"/>
            <p:cNvSpPr/>
            <p:nvPr/>
          </p:nvSpPr>
          <p:spPr bwMode="auto">
            <a:xfrm>
              <a:off x="7053263" y="4016376"/>
              <a:ext cx="842963" cy="985838"/>
            </a:xfrm>
            <a:custGeom>
              <a:avLst/>
              <a:gdLst>
                <a:gd name="T0" fmla="*/ 95 w 99"/>
                <a:gd name="T1" fmla="*/ 83 h 116"/>
                <a:gd name="T2" fmla="*/ 54 w 99"/>
                <a:gd name="T3" fmla="*/ 13 h 116"/>
                <a:gd name="T4" fmla="*/ 54 w 99"/>
                <a:gd name="T5" fmla="*/ 13 h 116"/>
                <a:gd name="T6" fmla="*/ 54 w 99"/>
                <a:gd name="T7" fmla="*/ 13 h 116"/>
                <a:gd name="T8" fmla="*/ 44 w 99"/>
                <a:gd name="T9" fmla="*/ 0 h 116"/>
                <a:gd name="T10" fmla="*/ 46 w 99"/>
                <a:gd name="T11" fmla="*/ 14 h 116"/>
                <a:gd name="T12" fmla="*/ 46 w 99"/>
                <a:gd name="T13" fmla="*/ 14 h 116"/>
                <a:gd name="T14" fmla="*/ 46 w 99"/>
                <a:gd name="T15" fmla="*/ 14 h 116"/>
                <a:gd name="T16" fmla="*/ 31 w 99"/>
                <a:gd name="T17" fmla="*/ 24 h 116"/>
                <a:gd name="T18" fmla="*/ 21 w 99"/>
                <a:gd name="T19" fmla="*/ 35 h 116"/>
                <a:gd name="T20" fmla="*/ 4 w 99"/>
                <a:gd name="T21" fmla="*/ 54 h 116"/>
                <a:gd name="T22" fmla="*/ 13 w 99"/>
                <a:gd name="T23" fmla="*/ 58 h 116"/>
                <a:gd name="T24" fmla="*/ 14 w 99"/>
                <a:gd name="T25" fmla="*/ 61 h 116"/>
                <a:gd name="T26" fmla="*/ 24 w 99"/>
                <a:gd name="T27" fmla="*/ 61 h 116"/>
                <a:gd name="T28" fmla="*/ 54 w 99"/>
                <a:gd name="T29" fmla="*/ 52 h 116"/>
                <a:gd name="T30" fmla="*/ 45 w 99"/>
                <a:gd name="T31" fmla="*/ 67 h 116"/>
                <a:gd name="T32" fmla="*/ 40 w 99"/>
                <a:gd name="T33" fmla="*/ 105 h 116"/>
                <a:gd name="T34" fmla="*/ 41 w 99"/>
                <a:gd name="T35" fmla="*/ 112 h 116"/>
                <a:gd name="T36" fmla="*/ 36 w 99"/>
                <a:gd name="T37" fmla="*/ 116 h 116"/>
                <a:gd name="T38" fmla="*/ 92 w 99"/>
                <a:gd name="T39" fmla="*/ 116 h 116"/>
                <a:gd name="T40" fmla="*/ 85 w 99"/>
                <a:gd name="T41" fmla="*/ 109 h 116"/>
                <a:gd name="T42" fmla="*/ 91 w 99"/>
                <a:gd name="T43" fmla="*/ 98 h 116"/>
                <a:gd name="T44" fmla="*/ 95 w 99"/>
                <a:gd name="T45" fmla="*/ 83 h 116"/>
                <a:gd name="T46" fmla="*/ 9 w 99"/>
                <a:gd name="T47" fmla="*/ 52 h 116"/>
                <a:gd name="T48" fmla="*/ 11 w 99"/>
                <a:gd name="T49" fmla="*/ 48 h 116"/>
                <a:gd name="T50" fmla="*/ 9 w 99"/>
                <a:gd name="T51" fmla="*/ 52 h 116"/>
                <a:gd name="T52" fmla="*/ 40 w 99"/>
                <a:gd name="T53" fmla="*/ 31 h 116"/>
                <a:gd name="T54" fmla="*/ 35 w 99"/>
                <a:gd name="T55" fmla="*/ 34 h 116"/>
                <a:gd name="T56" fmla="*/ 33 w 99"/>
                <a:gd name="T57" fmla="*/ 31 h 116"/>
                <a:gd name="T58" fmla="*/ 37 w 99"/>
                <a:gd name="T59" fmla="*/ 29 h 116"/>
                <a:gd name="T60" fmla="*/ 40 w 99"/>
                <a:gd name="T61" fmla="*/ 30 h 116"/>
                <a:gd name="T62" fmla="*/ 40 w 99"/>
                <a:gd name="T63" fmla="*/ 3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 h="116">
                  <a:moveTo>
                    <a:pt x="95" y="83"/>
                  </a:moveTo>
                  <a:cubicBezTo>
                    <a:pt x="99" y="41"/>
                    <a:pt x="76" y="13"/>
                    <a:pt x="54" y="13"/>
                  </a:cubicBezTo>
                  <a:cubicBezTo>
                    <a:pt x="54" y="13"/>
                    <a:pt x="54" y="13"/>
                    <a:pt x="54" y="13"/>
                  </a:cubicBezTo>
                  <a:cubicBezTo>
                    <a:pt x="54" y="13"/>
                    <a:pt x="54" y="13"/>
                    <a:pt x="54" y="13"/>
                  </a:cubicBezTo>
                  <a:cubicBezTo>
                    <a:pt x="55" y="4"/>
                    <a:pt x="44" y="0"/>
                    <a:pt x="44" y="0"/>
                  </a:cubicBezTo>
                  <a:cubicBezTo>
                    <a:pt x="44" y="0"/>
                    <a:pt x="43" y="11"/>
                    <a:pt x="46" y="14"/>
                  </a:cubicBezTo>
                  <a:cubicBezTo>
                    <a:pt x="46" y="14"/>
                    <a:pt x="46" y="14"/>
                    <a:pt x="46" y="14"/>
                  </a:cubicBezTo>
                  <a:cubicBezTo>
                    <a:pt x="46" y="14"/>
                    <a:pt x="46" y="14"/>
                    <a:pt x="46" y="14"/>
                  </a:cubicBezTo>
                  <a:cubicBezTo>
                    <a:pt x="40" y="15"/>
                    <a:pt x="35" y="18"/>
                    <a:pt x="31" y="24"/>
                  </a:cubicBezTo>
                  <a:cubicBezTo>
                    <a:pt x="28" y="27"/>
                    <a:pt x="24" y="31"/>
                    <a:pt x="21" y="35"/>
                  </a:cubicBezTo>
                  <a:cubicBezTo>
                    <a:pt x="14" y="44"/>
                    <a:pt x="0" y="45"/>
                    <a:pt x="4" y="54"/>
                  </a:cubicBezTo>
                  <a:cubicBezTo>
                    <a:pt x="6" y="59"/>
                    <a:pt x="13" y="58"/>
                    <a:pt x="13" y="58"/>
                  </a:cubicBezTo>
                  <a:cubicBezTo>
                    <a:pt x="13" y="58"/>
                    <a:pt x="13" y="60"/>
                    <a:pt x="14" y="61"/>
                  </a:cubicBezTo>
                  <a:cubicBezTo>
                    <a:pt x="15" y="63"/>
                    <a:pt x="20" y="65"/>
                    <a:pt x="24" y="61"/>
                  </a:cubicBezTo>
                  <a:cubicBezTo>
                    <a:pt x="36" y="51"/>
                    <a:pt x="43" y="60"/>
                    <a:pt x="54" y="52"/>
                  </a:cubicBezTo>
                  <a:cubicBezTo>
                    <a:pt x="54" y="57"/>
                    <a:pt x="49" y="63"/>
                    <a:pt x="45" y="67"/>
                  </a:cubicBezTo>
                  <a:cubicBezTo>
                    <a:pt x="32" y="81"/>
                    <a:pt x="28" y="93"/>
                    <a:pt x="40" y="105"/>
                  </a:cubicBezTo>
                  <a:cubicBezTo>
                    <a:pt x="42" y="108"/>
                    <a:pt x="44" y="109"/>
                    <a:pt x="41" y="112"/>
                  </a:cubicBezTo>
                  <a:cubicBezTo>
                    <a:pt x="40" y="114"/>
                    <a:pt x="36" y="116"/>
                    <a:pt x="36" y="116"/>
                  </a:cubicBezTo>
                  <a:cubicBezTo>
                    <a:pt x="92" y="116"/>
                    <a:pt x="92" y="116"/>
                    <a:pt x="92" y="116"/>
                  </a:cubicBezTo>
                  <a:cubicBezTo>
                    <a:pt x="92" y="116"/>
                    <a:pt x="85" y="113"/>
                    <a:pt x="85" y="109"/>
                  </a:cubicBezTo>
                  <a:cubicBezTo>
                    <a:pt x="85" y="105"/>
                    <a:pt x="89" y="102"/>
                    <a:pt x="91" y="98"/>
                  </a:cubicBezTo>
                  <a:cubicBezTo>
                    <a:pt x="93" y="94"/>
                    <a:pt x="95" y="88"/>
                    <a:pt x="95" y="83"/>
                  </a:cubicBezTo>
                  <a:close/>
                  <a:moveTo>
                    <a:pt x="9" y="52"/>
                  </a:moveTo>
                  <a:cubicBezTo>
                    <a:pt x="6" y="52"/>
                    <a:pt x="9" y="48"/>
                    <a:pt x="11" y="48"/>
                  </a:cubicBezTo>
                  <a:cubicBezTo>
                    <a:pt x="14" y="49"/>
                    <a:pt x="11" y="52"/>
                    <a:pt x="9" y="52"/>
                  </a:cubicBezTo>
                  <a:close/>
                  <a:moveTo>
                    <a:pt x="40" y="31"/>
                  </a:moveTo>
                  <a:cubicBezTo>
                    <a:pt x="39" y="33"/>
                    <a:pt x="36" y="34"/>
                    <a:pt x="35" y="34"/>
                  </a:cubicBezTo>
                  <a:cubicBezTo>
                    <a:pt x="33" y="33"/>
                    <a:pt x="32" y="32"/>
                    <a:pt x="33" y="31"/>
                  </a:cubicBezTo>
                  <a:cubicBezTo>
                    <a:pt x="34" y="30"/>
                    <a:pt x="36" y="29"/>
                    <a:pt x="37" y="29"/>
                  </a:cubicBezTo>
                  <a:cubicBezTo>
                    <a:pt x="38" y="29"/>
                    <a:pt x="40" y="29"/>
                    <a:pt x="40" y="30"/>
                  </a:cubicBezTo>
                  <a:cubicBezTo>
                    <a:pt x="40" y="30"/>
                    <a:pt x="40" y="31"/>
                    <a:pt x="40" y="31"/>
                  </a:cubicBez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8" name="îṧ1ïďè"/>
            <p:cNvSpPr/>
            <p:nvPr/>
          </p:nvSpPr>
          <p:spPr bwMode="auto">
            <a:xfrm>
              <a:off x="7334251" y="5019676"/>
              <a:ext cx="536575" cy="119063"/>
            </a:xfrm>
            <a:prstGeom prst="rect">
              <a:avLst/>
            </a:prstGeom>
            <a:solidFill>
              <a:srgbClr val="A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09" name="iṩľîḑê"/>
            <p:cNvSpPr/>
            <p:nvPr/>
          </p:nvSpPr>
          <p:spPr bwMode="auto">
            <a:xfrm>
              <a:off x="7300913" y="5156201"/>
              <a:ext cx="603250" cy="33338"/>
            </a:xfrm>
            <a:prstGeom prst="rect">
              <a:avLst/>
            </a:prstGeom>
            <a:solidFill>
              <a:srgbClr val="A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10" name="íšliḓé"/>
            <p:cNvSpPr/>
            <p:nvPr/>
          </p:nvSpPr>
          <p:spPr bwMode="auto">
            <a:xfrm>
              <a:off x="3946526" y="2109788"/>
              <a:ext cx="265113" cy="93663"/>
            </a:xfrm>
            <a:prstGeom prst="rect">
              <a:avLst/>
            </a:prstGeom>
            <a:solidFill>
              <a:srgbClr val="A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11" name="îṡliḋè"/>
            <p:cNvSpPr/>
            <p:nvPr/>
          </p:nvSpPr>
          <p:spPr bwMode="auto">
            <a:xfrm>
              <a:off x="3852863" y="2238376"/>
              <a:ext cx="128588" cy="119063"/>
            </a:xfrm>
            <a:custGeom>
              <a:avLst/>
              <a:gdLst>
                <a:gd name="T0" fmla="*/ 65 w 81"/>
                <a:gd name="T1" fmla="*/ 10 h 75"/>
                <a:gd name="T2" fmla="*/ 65 w 81"/>
                <a:gd name="T3" fmla="*/ 64 h 75"/>
                <a:gd name="T4" fmla="*/ 16 w 81"/>
                <a:gd name="T5" fmla="*/ 64 h 75"/>
                <a:gd name="T6" fmla="*/ 16 w 81"/>
                <a:gd name="T7" fmla="*/ 10 h 75"/>
                <a:gd name="T8" fmla="*/ 65 w 81"/>
                <a:gd name="T9" fmla="*/ 10 h 75"/>
                <a:gd name="T10" fmla="*/ 81 w 81"/>
                <a:gd name="T11" fmla="*/ 0 h 75"/>
                <a:gd name="T12" fmla="*/ 0 w 81"/>
                <a:gd name="T13" fmla="*/ 0 h 75"/>
                <a:gd name="T14" fmla="*/ 0 w 81"/>
                <a:gd name="T15" fmla="*/ 75 h 75"/>
                <a:gd name="T16" fmla="*/ 81 w 81"/>
                <a:gd name="T17" fmla="*/ 75 h 75"/>
                <a:gd name="T18" fmla="*/ 81 w 81"/>
                <a:gd name="T1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5">
                  <a:moveTo>
                    <a:pt x="65" y="10"/>
                  </a:moveTo>
                  <a:lnTo>
                    <a:pt x="65" y="64"/>
                  </a:lnTo>
                  <a:lnTo>
                    <a:pt x="16" y="64"/>
                  </a:lnTo>
                  <a:lnTo>
                    <a:pt x="16" y="10"/>
                  </a:lnTo>
                  <a:lnTo>
                    <a:pt x="65" y="10"/>
                  </a:lnTo>
                  <a:close/>
                  <a:moveTo>
                    <a:pt x="81" y="0"/>
                  </a:moveTo>
                  <a:lnTo>
                    <a:pt x="0" y="0"/>
                  </a:lnTo>
                  <a:lnTo>
                    <a:pt x="0" y="75"/>
                  </a:lnTo>
                  <a:lnTo>
                    <a:pt x="81" y="75"/>
                  </a:lnTo>
                  <a:lnTo>
                    <a:pt x="81" y="0"/>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2" name="íṥḷîḓè"/>
            <p:cNvSpPr/>
            <p:nvPr/>
          </p:nvSpPr>
          <p:spPr bwMode="auto">
            <a:xfrm>
              <a:off x="3852863" y="2433638"/>
              <a:ext cx="128588" cy="119063"/>
            </a:xfrm>
            <a:custGeom>
              <a:avLst/>
              <a:gdLst>
                <a:gd name="T0" fmla="*/ 65 w 81"/>
                <a:gd name="T1" fmla="*/ 11 h 75"/>
                <a:gd name="T2" fmla="*/ 65 w 81"/>
                <a:gd name="T3" fmla="*/ 64 h 75"/>
                <a:gd name="T4" fmla="*/ 16 w 81"/>
                <a:gd name="T5" fmla="*/ 64 h 75"/>
                <a:gd name="T6" fmla="*/ 16 w 81"/>
                <a:gd name="T7" fmla="*/ 11 h 75"/>
                <a:gd name="T8" fmla="*/ 65 w 81"/>
                <a:gd name="T9" fmla="*/ 11 h 75"/>
                <a:gd name="T10" fmla="*/ 81 w 81"/>
                <a:gd name="T11" fmla="*/ 0 h 75"/>
                <a:gd name="T12" fmla="*/ 0 w 81"/>
                <a:gd name="T13" fmla="*/ 0 h 75"/>
                <a:gd name="T14" fmla="*/ 0 w 81"/>
                <a:gd name="T15" fmla="*/ 75 h 75"/>
                <a:gd name="T16" fmla="*/ 81 w 81"/>
                <a:gd name="T17" fmla="*/ 75 h 75"/>
                <a:gd name="T18" fmla="*/ 81 w 81"/>
                <a:gd name="T1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5">
                  <a:moveTo>
                    <a:pt x="65" y="11"/>
                  </a:moveTo>
                  <a:lnTo>
                    <a:pt x="65" y="64"/>
                  </a:lnTo>
                  <a:lnTo>
                    <a:pt x="16" y="64"/>
                  </a:lnTo>
                  <a:lnTo>
                    <a:pt x="16" y="11"/>
                  </a:lnTo>
                  <a:lnTo>
                    <a:pt x="65" y="11"/>
                  </a:lnTo>
                  <a:close/>
                  <a:moveTo>
                    <a:pt x="81" y="0"/>
                  </a:moveTo>
                  <a:lnTo>
                    <a:pt x="0" y="0"/>
                  </a:lnTo>
                  <a:lnTo>
                    <a:pt x="0" y="75"/>
                  </a:lnTo>
                  <a:lnTo>
                    <a:pt x="81" y="75"/>
                  </a:lnTo>
                  <a:lnTo>
                    <a:pt x="81" y="0"/>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3" name="ïśḷídè"/>
            <p:cNvSpPr/>
            <p:nvPr/>
          </p:nvSpPr>
          <p:spPr bwMode="auto">
            <a:xfrm>
              <a:off x="3852863" y="2628901"/>
              <a:ext cx="128588" cy="127000"/>
            </a:xfrm>
            <a:custGeom>
              <a:avLst/>
              <a:gdLst>
                <a:gd name="T0" fmla="*/ 65 w 81"/>
                <a:gd name="T1" fmla="*/ 16 h 80"/>
                <a:gd name="T2" fmla="*/ 65 w 81"/>
                <a:gd name="T3" fmla="*/ 64 h 80"/>
                <a:gd name="T4" fmla="*/ 16 w 81"/>
                <a:gd name="T5" fmla="*/ 64 h 80"/>
                <a:gd name="T6" fmla="*/ 16 w 81"/>
                <a:gd name="T7" fmla="*/ 16 h 80"/>
                <a:gd name="T8" fmla="*/ 65 w 81"/>
                <a:gd name="T9" fmla="*/ 16 h 80"/>
                <a:gd name="T10" fmla="*/ 81 w 81"/>
                <a:gd name="T11" fmla="*/ 0 h 80"/>
                <a:gd name="T12" fmla="*/ 0 w 81"/>
                <a:gd name="T13" fmla="*/ 0 h 80"/>
                <a:gd name="T14" fmla="*/ 0 w 81"/>
                <a:gd name="T15" fmla="*/ 80 h 80"/>
                <a:gd name="T16" fmla="*/ 81 w 81"/>
                <a:gd name="T17" fmla="*/ 80 h 80"/>
                <a:gd name="T18" fmla="*/ 81 w 81"/>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0">
                  <a:moveTo>
                    <a:pt x="65" y="16"/>
                  </a:moveTo>
                  <a:lnTo>
                    <a:pt x="65" y="64"/>
                  </a:lnTo>
                  <a:lnTo>
                    <a:pt x="16" y="64"/>
                  </a:lnTo>
                  <a:lnTo>
                    <a:pt x="16" y="16"/>
                  </a:lnTo>
                  <a:lnTo>
                    <a:pt x="65" y="16"/>
                  </a:lnTo>
                  <a:close/>
                  <a:moveTo>
                    <a:pt x="81" y="0"/>
                  </a:moveTo>
                  <a:lnTo>
                    <a:pt x="0" y="0"/>
                  </a:lnTo>
                  <a:lnTo>
                    <a:pt x="0" y="80"/>
                  </a:lnTo>
                  <a:lnTo>
                    <a:pt x="81" y="80"/>
                  </a:lnTo>
                  <a:lnTo>
                    <a:pt x="81" y="0"/>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4" name="íṥlîḓê"/>
            <p:cNvSpPr/>
            <p:nvPr/>
          </p:nvSpPr>
          <p:spPr bwMode="auto">
            <a:xfrm>
              <a:off x="3852863" y="2824163"/>
              <a:ext cx="128588" cy="128588"/>
            </a:xfrm>
            <a:custGeom>
              <a:avLst/>
              <a:gdLst>
                <a:gd name="T0" fmla="*/ 65 w 81"/>
                <a:gd name="T1" fmla="*/ 16 h 81"/>
                <a:gd name="T2" fmla="*/ 65 w 81"/>
                <a:gd name="T3" fmla="*/ 65 h 81"/>
                <a:gd name="T4" fmla="*/ 16 w 81"/>
                <a:gd name="T5" fmla="*/ 65 h 81"/>
                <a:gd name="T6" fmla="*/ 16 w 81"/>
                <a:gd name="T7" fmla="*/ 16 h 81"/>
                <a:gd name="T8" fmla="*/ 65 w 81"/>
                <a:gd name="T9" fmla="*/ 16 h 81"/>
                <a:gd name="T10" fmla="*/ 81 w 81"/>
                <a:gd name="T11" fmla="*/ 0 h 81"/>
                <a:gd name="T12" fmla="*/ 0 w 81"/>
                <a:gd name="T13" fmla="*/ 0 h 81"/>
                <a:gd name="T14" fmla="*/ 0 w 81"/>
                <a:gd name="T15" fmla="*/ 81 h 81"/>
                <a:gd name="T16" fmla="*/ 81 w 81"/>
                <a:gd name="T17" fmla="*/ 81 h 81"/>
                <a:gd name="T18" fmla="*/ 81 w 81"/>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65" y="16"/>
                  </a:moveTo>
                  <a:lnTo>
                    <a:pt x="65" y="65"/>
                  </a:lnTo>
                  <a:lnTo>
                    <a:pt x="16" y="65"/>
                  </a:lnTo>
                  <a:lnTo>
                    <a:pt x="16" y="16"/>
                  </a:lnTo>
                  <a:lnTo>
                    <a:pt x="65" y="16"/>
                  </a:lnTo>
                  <a:close/>
                  <a:moveTo>
                    <a:pt x="81" y="0"/>
                  </a:moveTo>
                  <a:lnTo>
                    <a:pt x="0" y="0"/>
                  </a:lnTo>
                  <a:lnTo>
                    <a:pt x="0" y="81"/>
                  </a:lnTo>
                  <a:lnTo>
                    <a:pt x="81" y="81"/>
                  </a:lnTo>
                  <a:lnTo>
                    <a:pt x="81" y="0"/>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5" name="ïŝ1íḍé"/>
            <p:cNvSpPr/>
            <p:nvPr/>
          </p:nvSpPr>
          <p:spPr bwMode="auto">
            <a:xfrm>
              <a:off x="4143376" y="2408238"/>
              <a:ext cx="458788" cy="458788"/>
            </a:xfrm>
            <a:custGeom>
              <a:avLst/>
              <a:gdLst>
                <a:gd name="T0" fmla="*/ 289 w 289"/>
                <a:gd name="T1" fmla="*/ 27 h 289"/>
                <a:gd name="T2" fmla="*/ 203 w 289"/>
                <a:gd name="T3" fmla="*/ 112 h 289"/>
                <a:gd name="T4" fmla="*/ 26 w 289"/>
                <a:gd name="T5" fmla="*/ 289 h 289"/>
                <a:gd name="T6" fmla="*/ 21 w 289"/>
                <a:gd name="T7" fmla="*/ 278 h 289"/>
                <a:gd name="T8" fmla="*/ 5 w 289"/>
                <a:gd name="T9" fmla="*/ 268 h 289"/>
                <a:gd name="T10" fmla="*/ 5 w 289"/>
                <a:gd name="T11" fmla="*/ 268 h 289"/>
                <a:gd name="T12" fmla="*/ 0 w 289"/>
                <a:gd name="T13" fmla="*/ 262 h 289"/>
                <a:gd name="T14" fmla="*/ 177 w 289"/>
                <a:gd name="T15" fmla="*/ 85 h 289"/>
                <a:gd name="T16" fmla="*/ 262 w 289"/>
                <a:gd name="T17" fmla="*/ 0 h 289"/>
                <a:gd name="T18" fmla="*/ 268 w 289"/>
                <a:gd name="T19" fmla="*/ 5 h 289"/>
                <a:gd name="T20" fmla="*/ 278 w 289"/>
                <a:gd name="T21" fmla="*/ 21 h 289"/>
                <a:gd name="T22" fmla="*/ 289 w 289"/>
                <a:gd name="T23" fmla="*/ 2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9" h="289">
                  <a:moveTo>
                    <a:pt x="289" y="27"/>
                  </a:moveTo>
                  <a:lnTo>
                    <a:pt x="203" y="112"/>
                  </a:lnTo>
                  <a:lnTo>
                    <a:pt x="26" y="289"/>
                  </a:lnTo>
                  <a:lnTo>
                    <a:pt x="21" y="278"/>
                  </a:lnTo>
                  <a:lnTo>
                    <a:pt x="5" y="268"/>
                  </a:lnTo>
                  <a:lnTo>
                    <a:pt x="5" y="268"/>
                  </a:lnTo>
                  <a:lnTo>
                    <a:pt x="0" y="262"/>
                  </a:lnTo>
                  <a:lnTo>
                    <a:pt x="177" y="85"/>
                  </a:lnTo>
                  <a:lnTo>
                    <a:pt x="262" y="0"/>
                  </a:lnTo>
                  <a:lnTo>
                    <a:pt x="268" y="5"/>
                  </a:lnTo>
                  <a:lnTo>
                    <a:pt x="278" y="21"/>
                  </a:lnTo>
                  <a:lnTo>
                    <a:pt x="289" y="27"/>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6" name="î$ḻíḑe"/>
            <p:cNvSpPr/>
            <p:nvPr/>
          </p:nvSpPr>
          <p:spPr bwMode="auto">
            <a:xfrm>
              <a:off x="4032251" y="2238376"/>
              <a:ext cx="271463" cy="33338"/>
            </a:xfrm>
            <a:prstGeom prst="rect">
              <a:avLst/>
            </a:prstGeom>
            <a:solidFill>
              <a:srgbClr val="A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17" name="iṣļîḍè"/>
            <p:cNvSpPr/>
            <p:nvPr/>
          </p:nvSpPr>
          <p:spPr bwMode="auto">
            <a:xfrm>
              <a:off x="4032251" y="2322513"/>
              <a:ext cx="271463" cy="34925"/>
            </a:xfrm>
            <a:prstGeom prst="rect">
              <a:avLst/>
            </a:prstGeom>
            <a:solidFill>
              <a:srgbClr val="A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18" name="îṩļiďè"/>
            <p:cNvSpPr/>
            <p:nvPr/>
          </p:nvSpPr>
          <p:spPr bwMode="auto">
            <a:xfrm>
              <a:off x="4032251" y="2433638"/>
              <a:ext cx="271463" cy="33338"/>
            </a:xfrm>
            <a:prstGeom prst="rect">
              <a:avLst/>
            </a:prstGeom>
            <a:solidFill>
              <a:srgbClr val="A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19" name="ïşḷïḓe"/>
            <p:cNvSpPr/>
            <p:nvPr/>
          </p:nvSpPr>
          <p:spPr bwMode="auto">
            <a:xfrm>
              <a:off x="4032251" y="2517776"/>
              <a:ext cx="271463" cy="34925"/>
            </a:xfrm>
            <a:prstGeom prst="rect">
              <a:avLst/>
            </a:prstGeom>
            <a:solidFill>
              <a:srgbClr val="A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20" name="ísļíḋè"/>
            <p:cNvSpPr/>
            <p:nvPr/>
          </p:nvSpPr>
          <p:spPr bwMode="auto">
            <a:xfrm>
              <a:off x="4032251" y="2628901"/>
              <a:ext cx="271463" cy="34925"/>
            </a:xfrm>
            <a:custGeom>
              <a:avLst/>
              <a:gdLst>
                <a:gd name="T0" fmla="*/ 0 w 171"/>
                <a:gd name="T1" fmla="*/ 22 h 22"/>
                <a:gd name="T2" fmla="*/ 155 w 171"/>
                <a:gd name="T3" fmla="*/ 22 h 22"/>
                <a:gd name="T4" fmla="*/ 171 w 171"/>
                <a:gd name="T5" fmla="*/ 5 h 22"/>
                <a:gd name="T6" fmla="*/ 171 w 171"/>
                <a:gd name="T7" fmla="*/ 0 h 22"/>
                <a:gd name="T8" fmla="*/ 0 w 171"/>
                <a:gd name="T9" fmla="*/ 0 h 22"/>
                <a:gd name="T10" fmla="*/ 0 w 171"/>
                <a:gd name="T11" fmla="*/ 22 h 22"/>
              </a:gdLst>
              <a:ahLst/>
              <a:cxnLst>
                <a:cxn ang="0">
                  <a:pos x="T0" y="T1"/>
                </a:cxn>
                <a:cxn ang="0">
                  <a:pos x="T2" y="T3"/>
                </a:cxn>
                <a:cxn ang="0">
                  <a:pos x="T4" y="T5"/>
                </a:cxn>
                <a:cxn ang="0">
                  <a:pos x="T6" y="T7"/>
                </a:cxn>
                <a:cxn ang="0">
                  <a:pos x="T8" y="T9"/>
                </a:cxn>
                <a:cxn ang="0">
                  <a:pos x="T10" y="T11"/>
                </a:cxn>
              </a:cxnLst>
              <a:rect l="0" t="0" r="r" b="b"/>
              <a:pathLst>
                <a:path w="171" h="22">
                  <a:moveTo>
                    <a:pt x="0" y="22"/>
                  </a:moveTo>
                  <a:lnTo>
                    <a:pt x="155" y="22"/>
                  </a:lnTo>
                  <a:lnTo>
                    <a:pt x="171" y="5"/>
                  </a:lnTo>
                  <a:lnTo>
                    <a:pt x="171" y="0"/>
                  </a:lnTo>
                  <a:lnTo>
                    <a:pt x="0" y="0"/>
                  </a:lnTo>
                  <a:lnTo>
                    <a:pt x="0" y="22"/>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1" name="íS1idé"/>
            <p:cNvSpPr/>
            <p:nvPr/>
          </p:nvSpPr>
          <p:spPr bwMode="auto">
            <a:xfrm>
              <a:off x="4303713" y="2654301"/>
              <a:ext cx="0" cy="9525"/>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2" name="íṩḷîḍè"/>
            <p:cNvSpPr/>
            <p:nvPr/>
          </p:nvSpPr>
          <p:spPr bwMode="auto">
            <a:xfrm>
              <a:off x="4032251" y="2722563"/>
              <a:ext cx="187325" cy="33338"/>
            </a:xfrm>
            <a:custGeom>
              <a:avLst/>
              <a:gdLst>
                <a:gd name="T0" fmla="*/ 118 w 118"/>
                <a:gd name="T1" fmla="*/ 0 h 21"/>
                <a:gd name="T2" fmla="*/ 0 w 118"/>
                <a:gd name="T3" fmla="*/ 0 h 21"/>
                <a:gd name="T4" fmla="*/ 0 w 118"/>
                <a:gd name="T5" fmla="*/ 21 h 21"/>
                <a:gd name="T6" fmla="*/ 96 w 118"/>
                <a:gd name="T7" fmla="*/ 21 h 21"/>
                <a:gd name="T8" fmla="*/ 118 w 118"/>
                <a:gd name="T9" fmla="*/ 0 h 21"/>
              </a:gdLst>
              <a:ahLst/>
              <a:cxnLst>
                <a:cxn ang="0">
                  <a:pos x="T0" y="T1"/>
                </a:cxn>
                <a:cxn ang="0">
                  <a:pos x="T2" y="T3"/>
                </a:cxn>
                <a:cxn ang="0">
                  <a:pos x="T4" y="T5"/>
                </a:cxn>
                <a:cxn ang="0">
                  <a:pos x="T6" y="T7"/>
                </a:cxn>
                <a:cxn ang="0">
                  <a:pos x="T8" y="T9"/>
                </a:cxn>
              </a:cxnLst>
              <a:rect l="0" t="0" r="r" b="b"/>
              <a:pathLst>
                <a:path w="118" h="21">
                  <a:moveTo>
                    <a:pt x="118" y="0"/>
                  </a:moveTo>
                  <a:lnTo>
                    <a:pt x="0" y="0"/>
                  </a:lnTo>
                  <a:lnTo>
                    <a:pt x="0" y="21"/>
                  </a:lnTo>
                  <a:lnTo>
                    <a:pt x="96" y="21"/>
                  </a:lnTo>
                  <a:lnTo>
                    <a:pt x="118" y="0"/>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3" name="ïŝ1îďè"/>
            <p:cNvSpPr/>
            <p:nvPr/>
          </p:nvSpPr>
          <p:spPr bwMode="auto">
            <a:xfrm>
              <a:off x="4211638" y="2722563"/>
              <a:ext cx="92075" cy="33338"/>
            </a:xfrm>
            <a:custGeom>
              <a:avLst/>
              <a:gdLst>
                <a:gd name="T0" fmla="*/ 0 w 58"/>
                <a:gd name="T1" fmla="*/ 21 h 21"/>
                <a:gd name="T2" fmla="*/ 53 w 58"/>
                <a:gd name="T3" fmla="*/ 21 h 21"/>
                <a:gd name="T4" fmla="*/ 58 w 58"/>
                <a:gd name="T5" fmla="*/ 16 h 21"/>
                <a:gd name="T6" fmla="*/ 58 w 58"/>
                <a:gd name="T7" fmla="*/ 0 h 21"/>
                <a:gd name="T8" fmla="*/ 21 w 58"/>
                <a:gd name="T9" fmla="*/ 0 h 21"/>
                <a:gd name="T10" fmla="*/ 0 w 58"/>
                <a:gd name="T11" fmla="*/ 21 h 21"/>
              </a:gdLst>
              <a:ahLst/>
              <a:cxnLst>
                <a:cxn ang="0">
                  <a:pos x="T0" y="T1"/>
                </a:cxn>
                <a:cxn ang="0">
                  <a:pos x="T2" y="T3"/>
                </a:cxn>
                <a:cxn ang="0">
                  <a:pos x="T4" y="T5"/>
                </a:cxn>
                <a:cxn ang="0">
                  <a:pos x="T6" y="T7"/>
                </a:cxn>
                <a:cxn ang="0">
                  <a:pos x="T8" y="T9"/>
                </a:cxn>
                <a:cxn ang="0">
                  <a:pos x="T10" y="T11"/>
                </a:cxn>
              </a:cxnLst>
              <a:rect l="0" t="0" r="r" b="b"/>
              <a:pathLst>
                <a:path w="58" h="21">
                  <a:moveTo>
                    <a:pt x="0" y="21"/>
                  </a:moveTo>
                  <a:lnTo>
                    <a:pt x="53" y="21"/>
                  </a:lnTo>
                  <a:lnTo>
                    <a:pt x="58" y="16"/>
                  </a:lnTo>
                  <a:lnTo>
                    <a:pt x="58" y="0"/>
                  </a:lnTo>
                  <a:lnTo>
                    <a:pt x="21" y="0"/>
                  </a:lnTo>
                  <a:lnTo>
                    <a:pt x="0" y="21"/>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4" name="íṣḷîḍè"/>
            <p:cNvSpPr/>
            <p:nvPr/>
          </p:nvSpPr>
          <p:spPr bwMode="auto">
            <a:xfrm>
              <a:off x="4211638" y="2824163"/>
              <a:ext cx="92075" cy="34925"/>
            </a:xfrm>
            <a:custGeom>
              <a:avLst/>
              <a:gdLst>
                <a:gd name="T0" fmla="*/ 0 w 58"/>
                <a:gd name="T1" fmla="*/ 22 h 22"/>
                <a:gd name="T2" fmla="*/ 58 w 58"/>
                <a:gd name="T3" fmla="*/ 22 h 22"/>
                <a:gd name="T4" fmla="*/ 58 w 58"/>
                <a:gd name="T5" fmla="*/ 0 h 22"/>
                <a:gd name="T6" fmla="*/ 21 w 58"/>
                <a:gd name="T7" fmla="*/ 0 h 22"/>
                <a:gd name="T8" fmla="*/ 0 w 58"/>
                <a:gd name="T9" fmla="*/ 22 h 22"/>
              </a:gdLst>
              <a:ahLst/>
              <a:cxnLst>
                <a:cxn ang="0">
                  <a:pos x="T0" y="T1"/>
                </a:cxn>
                <a:cxn ang="0">
                  <a:pos x="T2" y="T3"/>
                </a:cxn>
                <a:cxn ang="0">
                  <a:pos x="T4" y="T5"/>
                </a:cxn>
                <a:cxn ang="0">
                  <a:pos x="T6" y="T7"/>
                </a:cxn>
                <a:cxn ang="0">
                  <a:pos x="T8" y="T9"/>
                </a:cxn>
              </a:cxnLst>
              <a:rect l="0" t="0" r="r" b="b"/>
              <a:pathLst>
                <a:path w="58" h="22">
                  <a:moveTo>
                    <a:pt x="0" y="22"/>
                  </a:moveTo>
                  <a:lnTo>
                    <a:pt x="58" y="22"/>
                  </a:lnTo>
                  <a:lnTo>
                    <a:pt x="58" y="0"/>
                  </a:lnTo>
                  <a:lnTo>
                    <a:pt x="21" y="0"/>
                  </a:lnTo>
                  <a:lnTo>
                    <a:pt x="0" y="22"/>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5" name="ïṧľîďè"/>
            <p:cNvSpPr/>
            <p:nvPr/>
          </p:nvSpPr>
          <p:spPr bwMode="auto">
            <a:xfrm>
              <a:off x="4143376" y="2824163"/>
              <a:ext cx="84138" cy="34925"/>
            </a:xfrm>
            <a:custGeom>
              <a:avLst/>
              <a:gdLst>
                <a:gd name="T0" fmla="*/ 5 w 53"/>
                <a:gd name="T1" fmla="*/ 6 h 22"/>
                <a:gd name="T2" fmla="*/ 21 w 53"/>
                <a:gd name="T3" fmla="*/ 16 h 22"/>
                <a:gd name="T4" fmla="*/ 21 w 53"/>
                <a:gd name="T5" fmla="*/ 22 h 22"/>
                <a:gd name="T6" fmla="*/ 32 w 53"/>
                <a:gd name="T7" fmla="*/ 22 h 22"/>
                <a:gd name="T8" fmla="*/ 53 w 53"/>
                <a:gd name="T9" fmla="*/ 0 h 22"/>
                <a:gd name="T10" fmla="*/ 0 w 53"/>
                <a:gd name="T11" fmla="*/ 0 h 22"/>
                <a:gd name="T12" fmla="*/ 5 w 53"/>
                <a:gd name="T13" fmla="*/ 6 h 22"/>
                <a:gd name="T14" fmla="*/ 5 w 53"/>
                <a:gd name="T15" fmla="*/ 6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2">
                  <a:moveTo>
                    <a:pt x="5" y="6"/>
                  </a:moveTo>
                  <a:lnTo>
                    <a:pt x="21" y="16"/>
                  </a:lnTo>
                  <a:lnTo>
                    <a:pt x="21" y="22"/>
                  </a:lnTo>
                  <a:lnTo>
                    <a:pt x="32" y="22"/>
                  </a:lnTo>
                  <a:lnTo>
                    <a:pt x="53" y="0"/>
                  </a:lnTo>
                  <a:lnTo>
                    <a:pt x="0" y="0"/>
                  </a:lnTo>
                  <a:lnTo>
                    <a:pt x="5" y="6"/>
                  </a:lnTo>
                  <a:lnTo>
                    <a:pt x="5" y="6"/>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6" name="îŝľiḍè"/>
            <p:cNvSpPr/>
            <p:nvPr/>
          </p:nvSpPr>
          <p:spPr bwMode="auto">
            <a:xfrm>
              <a:off x="4032251" y="2824163"/>
              <a:ext cx="127000" cy="34925"/>
            </a:xfrm>
            <a:custGeom>
              <a:avLst/>
              <a:gdLst>
                <a:gd name="T0" fmla="*/ 75 w 80"/>
                <a:gd name="T1" fmla="*/ 16 h 22"/>
                <a:gd name="T2" fmla="*/ 75 w 80"/>
                <a:gd name="T3" fmla="*/ 16 h 22"/>
                <a:gd name="T4" fmla="*/ 70 w 80"/>
                <a:gd name="T5" fmla="*/ 11 h 22"/>
                <a:gd name="T6" fmla="*/ 64 w 80"/>
                <a:gd name="T7" fmla="*/ 6 h 22"/>
                <a:gd name="T8" fmla="*/ 59 w 80"/>
                <a:gd name="T9" fmla="*/ 0 h 22"/>
                <a:gd name="T10" fmla="*/ 0 w 80"/>
                <a:gd name="T11" fmla="*/ 0 h 22"/>
                <a:gd name="T12" fmla="*/ 0 w 80"/>
                <a:gd name="T13" fmla="*/ 22 h 22"/>
                <a:gd name="T14" fmla="*/ 80 w 80"/>
                <a:gd name="T15" fmla="*/ 22 h 22"/>
                <a:gd name="T16" fmla="*/ 75 w 80"/>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22">
                  <a:moveTo>
                    <a:pt x="75" y="16"/>
                  </a:moveTo>
                  <a:lnTo>
                    <a:pt x="75" y="16"/>
                  </a:lnTo>
                  <a:lnTo>
                    <a:pt x="70" y="11"/>
                  </a:lnTo>
                  <a:lnTo>
                    <a:pt x="64" y="6"/>
                  </a:lnTo>
                  <a:lnTo>
                    <a:pt x="59" y="0"/>
                  </a:lnTo>
                  <a:lnTo>
                    <a:pt x="0" y="0"/>
                  </a:lnTo>
                  <a:lnTo>
                    <a:pt x="0" y="22"/>
                  </a:lnTo>
                  <a:lnTo>
                    <a:pt x="80" y="22"/>
                  </a:lnTo>
                  <a:lnTo>
                    <a:pt x="75" y="16"/>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7" name="íṩľiḓè"/>
            <p:cNvSpPr/>
            <p:nvPr/>
          </p:nvSpPr>
          <p:spPr bwMode="auto">
            <a:xfrm>
              <a:off x="4032251" y="2917826"/>
              <a:ext cx="271463" cy="34925"/>
            </a:xfrm>
            <a:custGeom>
              <a:avLst/>
              <a:gdLst>
                <a:gd name="T0" fmla="*/ 43 w 171"/>
                <a:gd name="T1" fmla="*/ 0 h 22"/>
                <a:gd name="T2" fmla="*/ 27 w 171"/>
                <a:gd name="T3" fmla="*/ 11 h 22"/>
                <a:gd name="T4" fmla="*/ 21 w 171"/>
                <a:gd name="T5" fmla="*/ 16 h 22"/>
                <a:gd name="T6" fmla="*/ 21 w 171"/>
                <a:gd name="T7" fmla="*/ 11 h 22"/>
                <a:gd name="T8" fmla="*/ 32 w 171"/>
                <a:gd name="T9" fmla="*/ 0 h 22"/>
                <a:gd name="T10" fmla="*/ 0 w 171"/>
                <a:gd name="T11" fmla="*/ 0 h 22"/>
                <a:gd name="T12" fmla="*/ 0 w 171"/>
                <a:gd name="T13" fmla="*/ 22 h 22"/>
                <a:gd name="T14" fmla="*/ 171 w 171"/>
                <a:gd name="T15" fmla="*/ 22 h 22"/>
                <a:gd name="T16" fmla="*/ 171 w 171"/>
                <a:gd name="T17" fmla="*/ 0 h 22"/>
                <a:gd name="T18" fmla="*/ 43 w 171"/>
                <a:gd name="T19" fmla="*/ 0 h 22"/>
                <a:gd name="T20" fmla="*/ 43 w 17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 h="22">
                  <a:moveTo>
                    <a:pt x="43" y="0"/>
                  </a:moveTo>
                  <a:lnTo>
                    <a:pt x="27" y="11"/>
                  </a:lnTo>
                  <a:lnTo>
                    <a:pt x="21" y="16"/>
                  </a:lnTo>
                  <a:lnTo>
                    <a:pt x="21" y="11"/>
                  </a:lnTo>
                  <a:lnTo>
                    <a:pt x="32" y="0"/>
                  </a:lnTo>
                  <a:lnTo>
                    <a:pt x="0" y="0"/>
                  </a:lnTo>
                  <a:lnTo>
                    <a:pt x="0" y="22"/>
                  </a:lnTo>
                  <a:lnTo>
                    <a:pt x="171" y="22"/>
                  </a:lnTo>
                  <a:lnTo>
                    <a:pt x="171" y="0"/>
                  </a:lnTo>
                  <a:lnTo>
                    <a:pt x="43" y="0"/>
                  </a:lnTo>
                  <a:lnTo>
                    <a:pt x="43" y="0"/>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8" name="îśļíďe"/>
            <p:cNvSpPr/>
            <p:nvPr/>
          </p:nvSpPr>
          <p:spPr bwMode="auto">
            <a:xfrm>
              <a:off x="4065588" y="2909888"/>
              <a:ext cx="25400" cy="25400"/>
            </a:xfrm>
            <a:custGeom>
              <a:avLst/>
              <a:gdLst>
                <a:gd name="T0" fmla="*/ 11 w 16"/>
                <a:gd name="T1" fmla="*/ 5 h 16"/>
                <a:gd name="T2" fmla="*/ 16 w 16"/>
                <a:gd name="T3" fmla="*/ 0 h 16"/>
                <a:gd name="T4" fmla="*/ 0 w 16"/>
                <a:gd name="T5" fmla="*/ 16 h 16"/>
                <a:gd name="T6" fmla="*/ 11 w 16"/>
                <a:gd name="T7" fmla="*/ 5 h 16"/>
              </a:gdLst>
              <a:ahLst/>
              <a:cxnLst>
                <a:cxn ang="0">
                  <a:pos x="T0" y="T1"/>
                </a:cxn>
                <a:cxn ang="0">
                  <a:pos x="T2" y="T3"/>
                </a:cxn>
                <a:cxn ang="0">
                  <a:pos x="T4" y="T5"/>
                </a:cxn>
                <a:cxn ang="0">
                  <a:pos x="T6" y="T7"/>
                </a:cxn>
              </a:cxnLst>
              <a:rect l="0" t="0" r="r" b="b"/>
              <a:pathLst>
                <a:path w="16" h="16">
                  <a:moveTo>
                    <a:pt x="11" y="5"/>
                  </a:moveTo>
                  <a:lnTo>
                    <a:pt x="16" y="0"/>
                  </a:lnTo>
                  <a:lnTo>
                    <a:pt x="0" y="16"/>
                  </a:lnTo>
                  <a:lnTo>
                    <a:pt x="11" y="5"/>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9" name="iŝlidé"/>
            <p:cNvSpPr/>
            <p:nvPr/>
          </p:nvSpPr>
          <p:spPr bwMode="auto">
            <a:xfrm>
              <a:off x="4090988" y="2833688"/>
              <a:ext cx="77788" cy="84138"/>
            </a:xfrm>
            <a:custGeom>
              <a:avLst/>
              <a:gdLst>
                <a:gd name="T0" fmla="*/ 43 w 49"/>
                <a:gd name="T1" fmla="*/ 21 h 53"/>
                <a:gd name="T2" fmla="*/ 38 w 49"/>
                <a:gd name="T3" fmla="*/ 10 h 53"/>
                <a:gd name="T4" fmla="*/ 38 w 49"/>
                <a:gd name="T5" fmla="*/ 10 h 53"/>
                <a:gd name="T6" fmla="*/ 33 w 49"/>
                <a:gd name="T7" fmla="*/ 5 h 53"/>
                <a:gd name="T8" fmla="*/ 27 w 49"/>
                <a:gd name="T9" fmla="*/ 0 h 53"/>
                <a:gd name="T10" fmla="*/ 0 w 49"/>
                <a:gd name="T11" fmla="*/ 48 h 53"/>
                <a:gd name="T12" fmla="*/ 0 w 49"/>
                <a:gd name="T13" fmla="*/ 48 h 53"/>
                <a:gd name="T14" fmla="*/ 6 w 49"/>
                <a:gd name="T15" fmla="*/ 53 h 53"/>
                <a:gd name="T16" fmla="*/ 6 w 49"/>
                <a:gd name="T17" fmla="*/ 53 h 53"/>
                <a:gd name="T18" fmla="*/ 6 w 49"/>
                <a:gd name="T19" fmla="*/ 53 h 53"/>
                <a:gd name="T20" fmla="*/ 49 w 49"/>
                <a:gd name="T21" fmla="*/ 26 h 53"/>
                <a:gd name="T22" fmla="*/ 43 w 49"/>
                <a:gd name="T23"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53">
                  <a:moveTo>
                    <a:pt x="43" y="21"/>
                  </a:moveTo>
                  <a:lnTo>
                    <a:pt x="38" y="10"/>
                  </a:lnTo>
                  <a:lnTo>
                    <a:pt x="38" y="10"/>
                  </a:lnTo>
                  <a:lnTo>
                    <a:pt x="33" y="5"/>
                  </a:lnTo>
                  <a:lnTo>
                    <a:pt x="27" y="0"/>
                  </a:lnTo>
                  <a:lnTo>
                    <a:pt x="0" y="48"/>
                  </a:lnTo>
                  <a:lnTo>
                    <a:pt x="0" y="48"/>
                  </a:lnTo>
                  <a:lnTo>
                    <a:pt x="6" y="53"/>
                  </a:lnTo>
                  <a:lnTo>
                    <a:pt x="6" y="53"/>
                  </a:lnTo>
                  <a:lnTo>
                    <a:pt x="6" y="53"/>
                  </a:lnTo>
                  <a:lnTo>
                    <a:pt x="49" y="26"/>
                  </a:lnTo>
                  <a:lnTo>
                    <a:pt x="43" y="21"/>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0" name="îŝļîḍe"/>
            <p:cNvSpPr/>
            <p:nvPr/>
          </p:nvSpPr>
          <p:spPr bwMode="auto">
            <a:xfrm>
              <a:off x="4364038" y="2560638"/>
              <a:ext cx="42863" cy="119063"/>
            </a:xfrm>
            <a:custGeom>
              <a:avLst/>
              <a:gdLst>
                <a:gd name="T0" fmla="*/ 27 w 27"/>
                <a:gd name="T1" fmla="*/ 0 h 75"/>
                <a:gd name="T2" fmla="*/ 0 w 27"/>
                <a:gd name="T3" fmla="*/ 22 h 75"/>
                <a:gd name="T4" fmla="*/ 0 w 27"/>
                <a:gd name="T5" fmla="*/ 75 h 75"/>
                <a:gd name="T6" fmla="*/ 27 w 27"/>
                <a:gd name="T7" fmla="*/ 54 h 75"/>
                <a:gd name="T8" fmla="*/ 27 w 27"/>
                <a:gd name="T9" fmla="*/ 0 h 75"/>
              </a:gdLst>
              <a:ahLst/>
              <a:cxnLst>
                <a:cxn ang="0">
                  <a:pos x="T0" y="T1"/>
                </a:cxn>
                <a:cxn ang="0">
                  <a:pos x="T2" y="T3"/>
                </a:cxn>
                <a:cxn ang="0">
                  <a:pos x="T4" y="T5"/>
                </a:cxn>
                <a:cxn ang="0">
                  <a:pos x="T6" y="T7"/>
                </a:cxn>
                <a:cxn ang="0">
                  <a:pos x="T8" y="T9"/>
                </a:cxn>
              </a:cxnLst>
              <a:rect l="0" t="0" r="r" b="b"/>
              <a:pathLst>
                <a:path w="27" h="75">
                  <a:moveTo>
                    <a:pt x="27" y="0"/>
                  </a:moveTo>
                  <a:lnTo>
                    <a:pt x="0" y="22"/>
                  </a:lnTo>
                  <a:lnTo>
                    <a:pt x="0" y="75"/>
                  </a:lnTo>
                  <a:lnTo>
                    <a:pt x="27" y="54"/>
                  </a:lnTo>
                  <a:lnTo>
                    <a:pt x="27" y="0"/>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1" name="iṧļíḋé"/>
            <p:cNvSpPr/>
            <p:nvPr/>
          </p:nvSpPr>
          <p:spPr bwMode="auto">
            <a:xfrm>
              <a:off x="3759201" y="2135188"/>
              <a:ext cx="647700" cy="919163"/>
            </a:xfrm>
            <a:custGeom>
              <a:avLst/>
              <a:gdLst>
                <a:gd name="T0" fmla="*/ 381 w 408"/>
                <a:gd name="T1" fmla="*/ 359 h 579"/>
                <a:gd name="T2" fmla="*/ 381 w 408"/>
                <a:gd name="T3" fmla="*/ 558 h 579"/>
                <a:gd name="T4" fmla="*/ 22 w 408"/>
                <a:gd name="T5" fmla="*/ 558 h 579"/>
                <a:gd name="T6" fmla="*/ 22 w 408"/>
                <a:gd name="T7" fmla="*/ 22 h 579"/>
                <a:gd name="T8" fmla="*/ 381 w 408"/>
                <a:gd name="T9" fmla="*/ 22 h 579"/>
                <a:gd name="T10" fmla="*/ 381 w 408"/>
                <a:gd name="T11" fmla="*/ 274 h 579"/>
                <a:gd name="T12" fmla="*/ 408 w 408"/>
                <a:gd name="T13" fmla="*/ 252 h 579"/>
                <a:gd name="T14" fmla="*/ 408 w 408"/>
                <a:gd name="T15" fmla="*/ 0 h 579"/>
                <a:gd name="T16" fmla="*/ 0 w 408"/>
                <a:gd name="T17" fmla="*/ 0 h 579"/>
                <a:gd name="T18" fmla="*/ 0 w 408"/>
                <a:gd name="T19" fmla="*/ 579 h 579"/>
                <a:gd name="T20" fmla="*/ 408 w 408"/>
                <a:gd name="T21" fmla="*/ 579 h 579"/>
                <a:gd name="T22" fmla="*/ 408 w 408"/>
                <a:gd name="T23" fmla="*/ 338 h 579"/>
                <a:gd name="T24" fmla="*/ 381 w 408"/>
                <a:gd name="T25" fmla="*/ 35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8" h="579">
                  <a:moveTo>
                    <a:pt x="381" y="359"/>
                  </a:moveTo>
                  <a:lnTo>
                    <a:pt x="381" y="558"/>
                  </a:lnTo>
                  <a:lnTo>
                    <a:pt x="22" y="558"/>
                  </a:lnTo>
                  <a:lnTo>
                    <a:pt x="22" y="22"/>
                  </a:lnTo>
                  <a:lnTo>
                    <a:pt x="381" y="22"/>
                  </a:lnTo>
                  <a:lnTo>
                    <a:pt x="381" y="274"/>
                  </a:lnTo>
                  <a:lnTo>
                    <a:pt x="408" y="252"/>
                  </a:lnTo>
                  <a:lnTo>
                    <a:pt x="408" y="0"/>
                  </a:lnTo>
                  <a:lnTo>
                    <a:pt x="0" y="0"/>
                  </a:lnTo>
                  <a:lnTo>
                    <a:pt x="0" y="579"/>
                  </a:lnTo>
                  <a:lnTo>
                    <a:pt x="408" y="579"/>
                  </a:lnTo>
                  <a:lnTo>
                    <a:pt x="408" y="338"/>
                  </a:lnTo>
                  <a:lnTo>
                    <a:pt x="381" y="359"/>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632" name="矩形 631"/>
          <p:cNvSpPr/>
          <p:nvPr/>
        </p:nvSpPr>
        <p:spPr>
          <a:xfrm>
            <a:off x="2829100" y="5478616"/>
            <a:ext cx="7263527" cy="461665"/>
          </a:xfrm>
          <a:prstGeom prst="rect">
            <a:avLst/>
          </a:prstGeom>
        </p:spPr>
        <p:txBody>
          <a:bodyPr wrap="none">
            <a:spAutoFit/>
          </a:bodyPr>
          <a:lstStyle/>
          <a:p>
            <a:r>
              <a:rPr lang="zh-CN" altLang="en-US" sz="2400" b="1" dirty="0">
                <a:latin typeface="+mn-ea"/>
                <a:ea typeface="+mn-ea"/>
              </a:rPr>
              <a:t>根据集体的決定和分工，完成分工负贵的其他任务。</a:t>
            </a:r>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884238" y="1312069"/>
            <a:ext cx="11017250" cy="532844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884238" y="1528093"/>
            <a:ext cx="11017250" cy="48965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649687" y="467988"/>
            <a:ext cx="1559376" cy="15593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任意多边形 5"/>
          <p:cNvSpPr/>
          <p:nvPr>
            <p:custDataLst>
              <p:tags r:id="rId1"/>
            </p:custDataLst>
          </p:nvPr>
        </p:nvSpPr>
        <p:spPr bwMode="auto">
          <a:xfrm>
            <a:off x="5843856" y="736005"/>
            <a:ext cx="1171038" cy="1023341"/>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gradFill>
            <a:gsLst>
              <a:gs pos="0">
                <a:srgbClr val="FDF2BB"/>
              </a:gs>
              <a:gs pos="41000">
                <a:srgbClr val="FDF28B"/>
              </a:gs>
              <a:gs pos="100000">
                <a:srgbClr val="DEB846"/>
              </a:gs>
            </a:gsLst>
            <a:lin ang="2700000" scaled="0"/>
          </a:gradFill>
          <a:ln>
            <a:solidFill>
              <a:srgbClr val="FDF28B"/>
            </a:solidFill>
          </a:ln>
          <a:effectLst/>
        </p:spPr>
        <p:txBody>
          <a:bodyPr vert="horz" wrap="square" lIns="91440" tIns="45720" rIns="91440" bIns="45720" numCol="1" anchor="t" anchorCtr="0" compatLnSpc="1"/>
          <a:lstStyle/>
          <a:p>
            <a:endParaRPr lang="zh-CN" altLang="en-US">
              <a:solidFill>
                <a:schemeClr val="bg1"/>
              </a:solidFill>
            </a:endParaRPr>
          </a:p>
        </p:txBody>
      </p:sp>
      <p:grpSp>
        <p:nvGrpSpPr>
          <p:cNvPr id="7" name="组合 6"/>
          <p:cNvGrpSpPr/>
          <p:nvPr/>
        </p:nvGrpSpPr>
        <p:grpSpPr>
          <a:xfrm>
            <a:off x="1964879" y="2039626"/>
            <a:ext cx="3193904" cy="3873330"/>
            <a:chOff x="2157542" y="1975282"/>
            <a:chExt cx="3193904" cy="3873330"/>
          </a:xfrm>
        </p:grpSpPr>
        <p:sp>
          <p:nvSpPr>
            <p:cNvPr id="8" name="文本框 7"/>
            <p:cNvSpPr txBox="1"/>
            <p:nvPr/>
          </p:nvSpPr>
          <p:spPr>
            <a:xfrm>
              <a:off x="2686658" y="1975282"/>
              <a:ext cx="2304256" cy="707886"/>
            </a:xfrm>
            <a:prstGeom prst="rect">
              <a:avLst/>
            </a:prstGeom>
            <a:noFill/>
            <a:ln>
              <a:solidFill>
                <a:srgbClr val="C00000"/>
              </a:solidFill>
            </a:ln>
          </p:spPr>
          <p:txBody>
            <a:bodyPr wrap="square" rtlCol="0">
              <a:spAutoFit/>
            </a:bodyPr>
            <a:lstStyle/>
            <a:p>
              <a:pPr algn="ctr"/>
              <a:r>
                <a:rPr lang="zh-CN" altLang="en-US" sz="4000" dirty="0">
                  <a:latin typeface="+mn-ea"/>
                  <a:ea typeface="+mn-ea"/>
                </a:rPr>
                <a:t>党支部</a:t>
              </a:r>
              <a:endParaRPr lang="en-US" altLang="zh-CN" sz="4000" dirty="0">
                <a:latin typeface="+mn-ea"/>
                <a:ea typeface="+mn-ea"/>
              </a:endParaRPr>
            </a:p>
          </p:txBody>
        </p:sp>
        <p:grpSp>
          <p:nvGrpSpPr>
            <p:cNvPr id="9" name="组合 8"/>
            <p:cNvGrpSpPr/>
            <p:nvPr/>
          </p:nvGrpSpPr>
          <p:grpSpPr>
            <a:xfrm>
              <a:off x="2435077" y="2695138"/>
              <a:ext cx="2690140" cy="2044789"/>
              <a:chOff x="2435077" y="2575781"/>
              <a:chExt cx="2690140" cy="2044789"/>
            </a:xfrm>
          </p:grpSpPr>
          <p:cxnSp>
            <p:nvCxnSpPr>
              <p:cNvPr id="22" name="直接连接符 21"/>
              <p:cNvCxnSpPr/>
              <p:nvPr/>
            </p:nvCxnSpPr>
            <p:spPr>
              <a:xfrm flipH="1">
                <a:off x="3768253" y="2575781"/>
                <a:ext cx="1" cy="2044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435077" y="3494620"/>
                <a:ext cx="26901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5097705" y="3478857"/>
                <a:ext cx="2167" cy="4975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2446668" y="3478857"/>
                <a:ext cx="2167" cy="4975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2686658" y="2873324"/>
              <a:ext cx="2304256" cy="578255"/>
              <a:chOff x="6717407" y="2282666"/>
              <a:chExt cx="1633264" cy="578255"/>
            </a:xfrm>
          </p:grpSpPr>
          <p:sp>
            <p:nvSpPr>
              <p:cNvPr id="20" name="圆角矩形 19"/>
              <p:cNvSpPr/>
              <p:nvPr/>
            </p:nvSpPr>
            <p:spPr>
              <a:xfrm>
                <a:off x="6717407" y="2282666"/>
                <a:ext cx="1633264" cy="57825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6717407" y="2310183"/>
                <a:ext cx="1633264" cy="523220"/>
              </a:xfrm>
              <a:prstGeom prst="rect">
                <a:avLst/>
              </a:prstGeom>
              <a:noFill/>
            </p:spPr>
            <p:txBody>
              <a:bodyPr wrap="square" rtlCol="0">
                <a:spAutoFit/>
              </a:bodyPr>
              <a:lstStyle/>
              <a:p>
                <a:pPr algn="ctr"/>
                <a:r>
                  <a:rPr lang="zh-CN" altLang="en-US" sz="2800" dirty="0">
                    <a:solidFill>
                      <a:schemeClr val="bg1"/>
                    </a:solidFill>
                    <a:latin typeface="+mn-ea"/>
                    <a:ea typeface="+mn-ea"/>
                  </a:rPr>
                  <a:t>支部书记</a:t>
                </a:r>
                <a:endParaRPr lang="en-US" altLang="zh-CN" sz="2800" dirty="0">
                  <a:solidFill>
                    <a:schemeClr val="bg1"/>
                  </a:solidFill>
                  <a:latin typeface="+mn-ea"/>
                  <a:ea typeface="+mn-ea"/>
                </a:endParaRPr>
              </a:p>
            </p:txBody>
          </p:sp>
        </p:grpSp>
        <p:grpSp>
          <p:nvGrpSpPr>
            <p:cNvPr id="11" name="组合 10"/>
            <p:cNvGrpSpPr/>
            <p:nvPr/>
          </p:nvGrpSpPr>
          <p:grpSpPr>
            <a:xfrm rot="16200000">
              <a:off x="1445996" y="4558811"/>
              <a:ext cx="2001347" cy="578255"/>
              <a:chOff x="6717407" y="2282666"/>
              <a:chExt cx="1633264" cy="578255"/>
            </a:xfrm>
          </p:grpSpPr>
          <p:sp>
            <p:nvSpPr>
              <p:cNvPr id="18" name="圆角矩形 17"/>
              <p:cNvSpPr/>
              <p:nvPr/>
            </p:nvSpPr>
            <p:spPr>
              <a:xfrm>
                <a:off x="6717407" y="2282666"/>
                <a:ext cx="1633264" cy="57825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6998122" y="2310183"/>
                <a:ext cx="1352549" cy="523220"/>
              </a:xfrm>
              <a:prstGeom prst="rect">
                <a:avLst/>
              </a:prstGeom>
              <a:noFill/>
            </p:spPr>
            <p:txBody>
              <a:bodyPr vert="eaVert" wrap="square" rtlCol="0">
                <a:spAutoFit/>
              </a:bodyPr>
              <a:lstStyle/>
              <a:p>
                <a:pPr algn="ctr"/>
                <a:r>
                  <a:rPr lang="zh-CN" altLang="en-US" sz="2800" dirty="0">
                    <a:solidFill>
                      <a:schemeClr val="bg1"/>
                    </a:solidFill>
                    <a:latin typeface="+mn-ea"/>
                    <a:ea typeface="+mn-ea"/>
                  </a:rPr>
                  <a:t>组织委员</a:t>
                </a:r>
                <a:endParaRPr lang="en-US" altLang="zh-CN" sz="2800" dirty="0">
                  <a:solidFill>
                    <a:schemeClr val="bg1"/>
                  </a:solidFill>
                  <a:latin typeface="+mn-ea"/>
                  <a:ea typeface="+mn-ea"/>
                </a:endParaRPr>
              </a:p>
            </p:txBody>
          </p:sp>
        </p:grpSp>
        <p:grpSp>
          <p:nvGrpSpPr>
            <p:cNvPr id="12" name="组合 11"/>
            <p:cNvGrpSpPr/>
            <p:nvPr/>
          </p:nvGrpSpPr>
          <p:grpSpPr>
            <a:xfrm rot="16200000">
              <a:off x="2753821" y="4558811"/>
              <a:ext cx="2001346" cy="578255"/>
              <a:chOff x="6717407" y="2282666"/>
              <a:chExt cx="1633265" cy="578255"/>
            </a:xfrm>
          </p:grpSpPr>
          <p:sp>
            <p:nvSpPr>
              <p:cNvPr id="16" name="圆角矩形 15"/>
              <p:cNvSpPr/>
              <p:nvPr/>
            </p:nvSpPr>
            <p:spPr>
              <a:xfrm>
                <a:off x="6717407" y="2282666"/>
                <a:ext cx="1633264" cy="57825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998123" y="2310190"/>
                <a:ext cx="1352549" cy="523220"/>
              </a:xfrm>
              <a:prstGeom prst="rect">
                <a:avLst/>
              </a:prstGeom>
              <a:noFill/>
            </p:spPr>
            <p:txBody>
              <a:bodyPr vert="eaVert" wrap="square" rtlCol="0">
                <a:spAutoFit/>
              </a:bodyPr>
              <a:lstStyle/>
              <a:p>
                <a:pPr algn="ctr"/>
                <a:r>
                  <a:rPr lang="zh-CN" altLang="en-US" sz="2800" dirty="0">
                    <a:solidFill>
                      <a:schemeClr val="bg1"/>
                    </a:solidFill>
                    <a:latin typeface="+mn-ea"/>
                    <a:ea typeface="+mn-ea"/>
                  </a:rPr>
                  <a:t>宣传委员</a:t>
                </a:r>
                <a:endParaRPr lang="en-US" altLang="zh-CN" sz="2800" dirty="0">
                  <a:solidFill>
                    <a:schemeClr val="bg1"/>
                  </a:solidFill>
                  <a:latin typeface="+mn-ea"/>
                  <a:ea typeface="+mn-ea"/>
                </a:endParaRPr>
              </a:p>
            </p:txBody>
          </p:sp>
        </p:grpSp>
        <p:grpSp>
          <p:nvGrpSpPr>
            <p:cNvPr id="13" name="组合 12"/>
            <p:cNvGrpSpPr/>
            <p:nvPr/>
          </p:nvGrpSpPr>
          <p:grpSpPr>
            <a:xfrm rot="16200000">
              <a:off x="4061646" y="4558811"/>
              <a:ext cx="2001346" cy="578255"/>
              <a:chOff x="6717407" y="2282666"/>
              <a:chExt cx="1633265" cy="578255"/>
            </a:xfrm>
          </p:grpSpPr>
          <p:sp>
            <p:nvSpPr>
              <p:cNvPr id="14" name="圆角矩形 13"/>
              <p:cNvSpPr/>
              <p:nvPr/>
            </p:nvSpPr>
            <p:spPr>
              <a:xfrm>
                <a:off x="6717407" y="2282666"/>
                <a:ext cx="1633264" cy="57825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998123" y="2310187"/>
                <a:ext cx="1352549" cy="523220"/>
              </a:xfrm>
              <a:prstGeom prst="rect">
                <a:avLst/>
              </a:prstGeom>
              <a:noFill/>
            </p:spPr>
            <p:txBody>
              <a:bodyPr vert="eaVert" wrap="square" rtlCol="0">
                <a:spAutoFit/>
              </a:bodyPr>
              <a:lstStyle/>
              <a:p>
                <a:pPr algn="ctr"/>
                <a:r>
                  <a:rPr lang="zh-CN" altLang="en-US" sz="2800" dirty="0">
                    <a:solidFill>
                      <a:schemeClr val="bg1"/>
                    </a:solidFill>
                    <a:latin typeface="+mn-ea"/>
                    <a:ea typeface="+mn-ea"/>
                  </a:rPr>
                  <a:t>纪检委员</a:t>
                </a:r>
                <a:endParaRPr lang="en-US" altLang="zh-CN" sz="2800" dirty="0">
                  <a:solidFill>
                    <a:schemeClr val="bg1"/>
                  </a:solidFill>
                  <a:latin typeface="+mn-ea"/>
                  <a:ea typeface="+mn-ea"/>
                </a:endParaRPr>
              </a:p>
            </p:txBody>
          </p:sp>
        </p:grpSp>
      </p:grpSp>
      <p:sp>
        <p:nvSpPr>
          <p:cNvPr id="26" name="文本框 25"/>
          <p:cNvSpPr txBox="1"/>
          <p:nvPr/>
        </p:nvSpPr>
        <p:spPr>
          <a:xfrm>
            <a:off x="7096327" y="2027364"/>
            <a:ext cx="4116856" cy="4154984"/>
          </a:xfrm>
          <a:prstGeom prst="rect">
            <a:avLst/>
          </a:prstGeom>
          <a:noFill/>
          <a:ln>
            <a:solidFill>
              <a:srgbClr val="C00000"/>
            </a:solidFill>
          </a:ln>
        </p:spPr>
        <p:txBody>
          <a:bodyPr wrap="square" rtlCol="0">
            <a:spAutoFit/>
          </a:bodyPr>
          <a:lstStyle/>
          <a:p>
            <a:pPr algn="ctr">
              <a:lnSpc>
                <a:spcPct val="150000"/>
              </a:lnSpc>
            </a:pPr>
            <a:r>
              <a:rPr lang="zh-CN" altLang="en-US" sz="3200" b="1" dirty="0">
                <a:latin typeface="+mn-ea"/>
                <a:ea typeface="+mn-ea"/>
              </a:rPr>
              <a:t>支委多的还可以设</a:t>
            </a:r>
            <a:endParaRPr lang="en-US" altLang="zh-CN" sz="3200" b="1" dirty="0">
              <a:latin typeface="+mn-ea"/>
              <a:ea typeface="+mn-ea"/>
            </a:endParaRPr>
          </a:p>
          <a:p>
            <a:pPr algn="ctr">
              <a:lnSpc>
                <a:spcPct val="150000"/>
              </a:lnSpc>
            </a:pPr>
            <a:r>
              <a:rPr lang="zh-CN" altLang="en-US" sz="2800" dirty="0">
                <a:latin typeface="+mn-ea"/>
                <a:ea typeface="+mn-ea"/>
              </a:rPr>
              <a:t>副书记</a:t>
            </a:r>
            <a:endParaRPr lang="en-US" altLang="zh-CN" sz="2800" dirty="0">
              <a:latin typeface="+mn-ea"/>
              <a:ea typeface="+mn-ea"/>
            </a:endParaRPr>
          </a:p>
          <a:p>
            <a:pPr algn="ctr">
              <a:lnSpc>
                <a:spcPct val="150000"/>
              </a:lnSpc>
            </a:pPr>
            <a:r>
              <a:rPr lang="zh-CN" altLang="en-US" sz="2800" dirty="0">
                <a:latin typeface="+mn-ea"/>
                <a:ea typeface="+mn-ea"/>
              </a:rPr>
              <a:t>青年委员</a:t>
            </a:r>
            <a:endParaRPr lang="en-US" altLang="zh-CN" sz="2800" dirty="0">
              <a:latin typeface="+mn-ea"/>
              <a:ea typeface="+mn-ea"/>
            </a:endParaRPr>
          </a:p>
          <a:p>
            <a:pPr algn="ctr">
              <a:lnSpc>
                <a:spcPct val="150000"/>
              </a:lnSpc>
            </a:pPr>
            <a:r>
              <a:rPr lang="zh-CN" altLang="en-US" sz="2800" dirty="0">
                <a:latin typeface="+mn-ea"/>
                <a:ea typeface="+mn-ea"/>
              </a:rPr>
              <a:t>保密委员</a:t>
            </a:r>
            <a:endParaRPr lang="en-US" altLang="zh-CN" sz="2800" dirty="0">
              <a:latin typeface="+mn-ea"/>
              <a:ea typeface="+mn-ea"/>
            </a:endParaRPr>
          </a:p>
          <a:p>
            <a:pPr algn="ctr">
              <a:lnSpc>
                <a:spcPct val="150000"/>
              </a:lnSpc>
            </a:pPr>
            <a:r>
              <a:rPr lang="zh-CN" altLang="en-US" sz="2800" dirty="0">
                <a:latin typeface="+mn-ea"/>
                <a:ea typeface="+mn-ea"/>
              </a:rPr>
              <a:t>统战委员</a:t>
            </a:r>
            <a:endParaRPr lang="en-US" altLang="zh-CN" sz="2800" dirty="0">
              <a:latin typeface="+mn-ea"/>
              <a:ea typeface="+mn-ea"/>
            </a:endParaRPr>
          </a:p>
          <a:p>
            <a:pPr algn="ctr">
              <a:lnSpc>
                <a:spcPct val="150000"/>
              </a:lnSpc>
            </a:pPr>
            <a:r>
              <a:rPr lang="zh-CN" altLang="zh-CN" sz="2800" dirty="0">
                <a:latin typeface="+mn-ea"/>
                <a:ea typeface="+mn-ea"/>
              </a:rPr>
              <a:t>┈</a:t>
            </a:r>
            <a:r>
              <a:rPr lang="zh-CN" altLang="zh-CN" sz="2800" dirty="0">
                <a:latin typeface="+mn-ea"/>
              </a:rPr>
              <a:t>┈</a:t>
            </a:r>
            <a:endParaRPr lang="en-US" altLang="zh-CN" sz="2800" dirty="0">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884238" y="1312069"/>
            <a:ext cx="11017250" cy="532844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884238" y="1528093"/>
            <a:ext cx="11017250" cy="48965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649687" y="467988"/>
            <a:ext cx="1559376" cy="15593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任意多边形 5"/>
          <p:cNvSpPr/>
          <p:nvPr>
            <p:custDataLst>
              <p:tags r:id="rId1"/>
            </p:custDataLst>
          </p:nvPr>
        </p:nvSpPr>
        <p:spPr bwMode="auto">
          <a:xfrm>
            <a:off x="5843856" y="736005"/>
            <a:ext cx="1171038" cy="1023341"/>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gradFill>
            <a:gsLst>
              <a:gs pos="0">
                <a:srgbClr val="FDF2BB"/>
              </a:gs>
              <a:gs pos="41000">
                <a:srgbClr val="FDF28B"/>
              </a:gs>
              <a:gs pos="100000">
                <a:srgbClr val="DEB846"/>
              </a:gs>
            </a:gsLst>
            <a:lin ang="2700000" scaled="0"/>
          </a:gradFill>
          <a:ln>
            <a:solidFill>
              <a:srgbClr val="FDF28B"/>
            </a:solidFill>
          </a:ln>
          <a:effectLst/>
        </p:spPr>
        <p:txBody>
          <a:bodyPr vert="horz" wrap="square" lIns="91440" tIns="45720" rIns="91440" bIns="45720" numCol="1" anchor="t" anchorCtr="0" compatLnSpc="1"/>
          <a:lstStyle/>
          <a:p>
            <a:endParaRPr lang="zh-CN" altLang="en-US">
              <a:solidFill>
                <a:schemeClr val="bg1"/>
              </a:solidFill>
            </a:endParaRPr>
          </a:p>
        </p:txBody>
      </p:sp>
      <p:sp>
        <p:nvSpPr>
          <p:cNvPr id="6" name="文本框 5"/>
          <p:cNvSpPr txBox="1"/>
          <p:nvPr/>
        </p:nvSpPr>
        <p:spPr>
          <a:xfrm>
            <a:off x="1262039" y="2752229"/>
            <a:ext cx="10261648" cy="2031325"/>
          </a:xfrm>
          <a:prstGeom prst="rect">
            <a:avLst/>
          </a:prstGeom>
          <a:noFill/>
        </p:spPr>
        <p:txBody>
          <a:bodyPr wrap="square" rtlCol="0">
            <a:spAutoFit/>
          </a:bodyPr>
          <a:lstStyle/>
          <a:p>
            <a:pPr algn="just">
              <a:lnSpc>
                <a:spcPct val="150000"/>
              </a:lnSpc>
            </a:pPr>
            <a:r>
              <a:rPr lang="zh-CN" altLang="en-US" sz="2800" dirty="0">
                <a:latin typeface="+mn-ea"/>
                <a:ea typeface="+mn-ea"/>
              </a:rPr>
              <a:t>       党员人数不足</a:t>
            </a:r>
            <a:r>
              <a:rPr lang="en-US" altLang="zh-CN" sz="2800" dirty="0">
                <a:latin typeface="+mn-ea"/>
                <a:ea typeface="+mn-ea"/>
              </a:rPr>
              <a:t>7</a:t>
            </a:r>
            <a:r>
              <a:rPr lang="zh-CN" altLang="en-US" sz="2800" dirty="0">
                <a:latin typeface="+mn-ea"/>
                <a:ea typeface="+mn-ea"/>
              </a:rPr>
              <a:t>人的党支部，一般不设支部委员会，只设书记</a:t>
            </a:r>
            <a:r>
              <a:rPr lang="en-US" altLang="zh-CN" sz="2800" dirty="0">
                <a:latin typeface="+mn-ea"/>
                <a:ea typeface="+mn-ea"/>
              </a:rPr>
              <a:t>1</a:t>
            </a:r>
            <a:r>
              <a:rPr lang="zh-CN" altLang="en-US" sz="2800" dirty="0">
                <a:latin typeface="+mn-ea"/>
                <a:ea typeface="+mn-ea"/>
              </a:rPr>
              <a:t>人，必要时可增设副书记</a:t>
            </a:r>
            <a:r>
              <a:rPr lang="en-US" altLang="zh-CN" sz="2800" dirty="0">
                <a:latin typeface="+mn-ea"/>
                <a:ea typeface="+mn-ea"/>
              </a:rPr>
              <a:t>1</a:t>
            </a:r>
            <a:r>
              <a:rPr lang="zh-CN" altLang="en-US" sz="2800" dirty="0">
                <a:latin typeface="+mn-ea"/>
                <a:ea typeface="+mn-ea"/>
              </a:rPr>
              <a:t>人。支部委员会实行集体领导，有些工作不一定要设专门委员。</a:t>
            </a:r>
            <a:endParaRPr lang="en-US" altLang="zh-CN" sz="2800" dirty="0">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b="69011"/>
          <a:stretch>
            <a:fillRect/>
          </a:stretch>
        </p:blipFill>
        <p:spPr>
          <a:xfrm>
            <a:off x="-4326" y="1888132"/>
            <a:ext cx="12891939" cy="1656185"/>
          </a:xfrm>
          <a:prstGeom prst="rect">
            <a:avLst/>
          </a:prstGeom>
        </p:spPr>
      </p:pic>
      <p:sp>
        <p:nvSpPr>
          <p:cNvPr id="4" name="椭圆 3"/>
          <p:cNvSpPr/>
          <p:nvPr/>
        </p:nvSpPr>
        <p:spPr>
          <a:xfrm>
            <a:off x="884238" y="1672109"/>
            <a:ext cx="2127133" cy="2127133"/>
          </a:xfrm>
          <a:prstGeom prst="ellipse">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任意多边形 5"/>
          <p:cNvSpPr/>
          <p:nvPr>
            <p:custDataLst>
              <p:tags r:id="rId1"/>
            </p:custDataLst>
          </p:nvPr>
        </p:nvSpPr>
        <p:spPr bwMode="auto">
          <a:xfrm>
            <a:off x="1244278" y="2018258"/>
            <a:ext cx="1597404" cy="1395932"/>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gradFill>
            <a:gsLst>
              <a:gs pos="0">
                <a:srgbClr val="FDF2BB"/>
              </a:gs>
              <a:gs pos="41000">
                <a:srgbClr val="FDF28B"/>
              </a:gs>
              <a:gs pos="100000">
                <a:srgbClr val="DEB846"/>
              </a:gs>
            </a:gsLst>
            <a:lin ang="2700000" scaled="0"/>
          </a:gradFill>
          <a:ln>
            <a:solidFill>
              <a:srgbClr val="FDF28B"/>
            </a:solidFill>
          </a:ln>
          <a:effectLst/>
        </p:spPr>
        <p:txBody>
          <a:bodyPr vert="horz" wrap="square" lIns="91440" tIns="45720" rIns="91440" bIns="45720" numCol="1" anchor="t" anchorCtr="0" compatLnSpc="1"/>
          <a:lstStyle/>
          <a:p>
            <a:endParaRPr lang="zh-CN" altLang="en-US">
              <a:solidFill>
                <a:schemeClr val="bg1"/>
              </a:solidFill>
            </a:endParaRPr>
          </a:p>
        </p:txBody>
      </p:sp>
      <p:sp>
        <p:nvSpPr>
          <p:cNvPr id="6" name="文本框 5"/>
          <p:cNvSpPr txBox="1"/>
          <p:nvPr/>
        </p:nvSpPr>
        <p:spPr>
          <a:xfrm>
            <a:off x="3371411" y="2162226"/>
            <a:ext cx="9348333" cy="1107996"/>
          </a:xfrm>
          <a:prstGeom prst="rect">
            <a:avLst/>
          </a:prstGeom>
          <a:noFill/>
        </p:spPr>
        <p:txBody>
          <a:bodyPr wrap="square" rtlCol="0">
            <a:spAutoFit/>
          </a:bodyPr>
          <a:lstStyle/>
          <a:p>
            <a:r>
              <a:rPr lang="zh-CN" altLang="en-US" sz="5400" cap="all" spc="300" dirty="0">
                <a:solidFill>
                  <a:schemeClr val="bg1"/>
                </a:solidFill>
                <a:latin typeface="思源黑体 Heavy" panose="020B0A00000000000000" pitchFamily="34" charset="-122"/>
                <a:ea typeface="思源黑体 Heavy" panose="020B0A00000000000000" pitchFamily="34" charset="-122"/>
                <a:cs typeface="+mn-ea"/>
              </a:rPr>
              <a:t>党支部</a:t>
            </a:r>
            <a:r>
              <a:rPr lang="zh-CN" altLang="en-US" sz="6600" cap="all" spc="300" dirty="0">
                <a:solidFill>
                  <a:srgbClr val="FFFF00"/>
                </a:solidFill>
                <a:latin typeface="思源黑体 Heavy" panose="020B0A00000000000000" pitchFamily="34" charset="-122"/>
                <a:ea typeface="思源黑体 Heavy" panose="020B0A00000000000000" pitchFamily="34" charset="-122"/>
                <a:cs typeface="+mn-ea"/>
              </a:rPr>
              <a:t>书记</a:t>
            </a:r>
            <a:r>
              <a:rPr lang="zh-CN" altLang="en-US" sz="5400" cap="all" spc="300" dirty="0">
                <a:solidFill>
                  <a:schemeClr val="bg1"/>
                </a:solidFill>
                <a:latin typeface="思源黑体 Heavy" panose="020B0A00000000000000" pitchFamily="34" charset="-122"/>
                <a:ea typeface="思源黑体 Heavy" panose="020B0A00000000000000" pitchFamily="34" charset="-122"/>
                <a:cs typeface="+mn-ea"/>
              </a:rPr>
              <a:t>工作职责</a:t>
            </a:r>
            <a:endParaRPr lang="en-US" altLang="zh-CN" sz="5400" cap="all" spc="300" dirty="0">
              <a:solidFill>
                <a:schemeClr val="bg1"/>
              </a:solidFill>
              <a:latin typeface="思源黑体 Heavy" panose="020B0A00000000000000" pitchFamily="34" charset="-122"/>
              <a:ea typeface="思源黑体 Heavy" panose="020B0A00000000000000" pitchFamily="34" charset="-122"/>
              <a:cs typeface="+mn-ea"/>
            </a:endParaRPr>
          </a:p>
        </p:txBody>
      </p:sp>
      <p:sp>
        <p:nvSpPr>
          <p:cNvPr id="7" name="文本框 6"/>
          <p:cNvSpPr txBox="1"/>
          <p:nvPr/>
        </p:nvSpPr>
        <p:spPr>
          <a:xfrm>
            <a:off x="2252911" y="3574651"/>
            <a:ext cx="10634702" cy="738664"/>
          </a:xfrm>
          <a:prstGeom prst="rect">
            <a:avLst/>
          </a:prstGeom>
          <a:noFill/>
        </p:spPr>
        <p:txBody>
          <a:bodyPr wrap="square" rtlCol="0">
            <a:spAutoFit/>
          </a:bodyPr>
          <a:lstStyle/>
          <a:p>
            <a:pPr algn="just">
              <a:lnSpc>
                <a:spcPct val="150000"/>
              </a:lnSpc>
            </a:pPr>
            <a:r>
              <a:rPr lang="zh-CN" altLang="en-US" sz="2800" dirty="0">
                <a:latin typeface="+mn-ea"/>
                <a:ea typeface="+mn-ea"/>
              </a:rPr>
              <a:t>支部书记在党支部委员会集体领导下，负责主持党支部日常工作</a:t>
            </a:r>
            <a:endParaRPr lang="en-US" altLang="zh-CN" sz="2800" dirty="0">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30162" y="879475"/>
            <a:ext cx="12888912" cy="54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362700" y="196035"/>
            <a:ext cx="540060" cy="540060"/>
            <a:chOff x="2180903" y="1240061"/>
            <a:chExt cx="648072" cy="648072"/>
          </a:xfrm>
        </p:grpSpPr>
        <p:sp>
          <p:nvSpPr>
            <p:cNvPr id="5" name="椭圆 4"/>
            <p:cNvSpPr/>
            <p:nvPr/>
          </p:nvSpPr>
          <p:spPr>
            <a:xfrm>
              <a:off x="2180903" y="1240061"/>
              <a:ext cx="648072" cy="6480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6" name="文本框 5"/>
            <p:cNvSpPr txBox="1"/>
            <p:nvPr/>
          </p:nvSpPr>
          <p:spPr>
            <a:xfrm>
              <a:off x="2180903" y="1302487"/>
              <a:ext cx="648072" cy="461665"/>
            </a:xfrm>
            <a:prstGeom prst="rect">
              <a:avLst/>
            </a:prstGeom>
            <a:noFill/>
          </p:spPr>
          <p:txBody>
            <a:bodyPr wrap="square" rtlCol="0">
              <a:spAutoFit/>
            </a:bodyPr>
            <a:lstStyle/>
            <a:p>
              <a:pPr algn="ctr"/>
              <a:r>
                <a:rPr lang="zh-CN" altLang="en-US" sz="2400" dirty="0">
                  <a:solidFill>
                    <a:schemeClr val="bg1"/>
                  </a:solidFill>
                  <a:latin typeface="+mn-ea"/>
                  <a:ea typeface="+mn-ea"/>
                </a:rPr>
                <a:t>一</a:t>
              </a:r>
              <a:endParaRPr lang="en-US" altLang="zh-CN" sz="2400" dirty="0">
                <a:solidFill>
                  <a:schemeClr val="bg1"/>
                </a:solidFill>
                <a:latin typeface="+mn-ea"/>
                <a:ea typeface="+mn-ea"/>
              </a:endParaRPr>
            </a:p>
          </p:txBody>
        </p:sp>
      </p:grpSp>
      <p:sp>
        <p:nvSpPr>
          <p:cNvPr id="14" name="文本框 13"/>
          <p:cNvSpPr txBox="1"/>
          <p:nvPr/>
        </p:nvSpPr>
        <p:spPr>
          <a:xfrm>
            <a:off x="902761" y="196035"/>
            <a:ext cx="4266473" cy="584775"/>
          </a:xfrm>
          <a:prstGeom prst="rect">
            <a:avLst/>
          </a:prstGeom>
          <a:noFill/>
        </p:spPr>
        <p:txBody>
          <a:bodyPr wrap="square" rtlCol="0">
            <a:spAutoFit/>
          </a:bodyPr>
          <a:lstStyle/>
          <a:p>
            <a:pPr algn="ctr"/>
            <a:r>
              <a:rPr lang="zh-CN" altLang="en-US" sz="3200" b="1" cap="all" spc="300" dirty="0">
                <a:solidFill>
                  <a:srgbClr val="C00000"/>
                </a:solidFill>
                <a:latin typeface="+mj-ea"/>
                <a:ea typeface="+mj-ea"/>
                <a:cs typeface="+mn-ea"/>
              </a:rPr>
              <a:t>党支部书记工作职责</a:t>
            </a:r>
            <a:endParaRPr lang="en-US" altLang="zh-CN" sz="3200" b="1" cap="all" spc="300" dirty="0">
              <a:solidFill>
                <a:srgbClr val="C00000"/>
              </a:solidFill>
              <a:latin typeface="+mj-ea"/>
              <a:ea typeface="+mj-ea"/>
              <a:cs typeface="+mn-ea"/>
            </a:endParaRPr>
          </a:p>
        </p:txBody>
      </p:sp>
      <p:sp>
        <p:nvSpPr>
          <p:cNvPr id="15" name="矩形 14"/>
          <p:cNvSpPr/>
          <p:nvPr/>
        </p:nvSpPr>
        <p:spPr>
          <a:xfrm>
            <a:off x="0" y="6640513"/>
            <a:ext cx="12858750" cy="602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878130" y="6710985"/>
            <a:ext cx="4980620" cy="461665"/>
          </a:xfrm>
          <a:prstGeom prst="rect">
            <a:avLst/>
          </a:prstGeom>
          <a:noFill/>
        </p:spPr>
        <p:txBody>
          <a:bodyPr wrap="square" rtlCol="0">
            <a:spAutoFit/>
          </a:bodyPr>
          <a:lstStyle/>
          <a:p>
            <a:pPr algn="ctr"/>
            <a:r>
              <a:rPr lang="zh-CN" altLang="en-US" sz="2400" cap="all" spc="300" dirty="0">
                <a:solidFill>
                  <a:schemeClr val="bg1"/>
                </a:solidFill>
                <a:latin typeface="+mj-ea"/>
                <a:ea typeface="+mj-ea"/>
                <a:cs typeface="+mn-ea"/>
              </a:rPr>
              <a:t>党支部书记（委员）工作职责</a:t>
            </a:r>
          </a:p>
        </p:txBody>
      </p:sp>
      <p:grpSp>
        <p:nvGrpSpPr>
          <p:cNvPr id="21" name="组合 20"/>
          <p:cNvGrpSpPr/>
          <p:nvPr/>
        </p:nvGrpSpPr>
        <p:grpSpPr>
          <a:xfrm>
            <a:off x="881341" y="2068168"/>
            <a:ext cx="6196106" cy="720080"/>
            <a:chOff x="3570994" y="1273100"/>
            <a:chExt cx="5760640" cy="720080"/>
          </a:xfrm>
        </p:grpSpPr>
        <p:sp>
          <p:nvSpPr>
            <p:cNvPr id="20" name="圆角矩形 19"/>
            <p:cNvSpPr/>
            <p:nvPr/>
          </p:nvSpPr>
          <p:spPr>
            <a:xfrm>
              <a:off x="3570994" y="1273100"/>
              <a:ext cx="5760640" cy="720080"/>
            </a:xfrm>
            <a:prstGeom prst="roundRect">
              <a:avLst>
                <a:gd name="adj" fmla="val 50000"/>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570994" y="1381097"/>
              <a:ext cx="5716761" cy="523220"/>
            </a:xfrm>
            <a:prstGeom prst="rect">
              <a:avLst/>
            </a:prstGeom>
            <a:noFill/>
          </p:spPr>
          <p:txBody>
            <a:bodyPr wrap="square" rtlCol="0">
              <a:spAutoFit/>
            </a:bodyPr>
            <a:lstStyle/>
            <a:p>
              <a:pPr algn="ctr"/>
              <a:r>
                <a:rPr lang="zh-CN" altLang="en-US" sz="2800" dirty="0">
                  <a:solidFill>
                    <a:schemeClr val="bg1"/>
                  </a:solidFill>
                  <a:latin typeface="+mn-ea"/>
                  <a:ea typeface="+mn-ea"/>
                </a:rPr>
                <a:t>负责召集支部委员会和党员大会</a:t>
              </a:r>
              <a:endParaRPr lang="en-US" altLang="zh-CN" sz="2800" dirty="0">
                <a:solidFill>
                  <a:schemeClr val="bg1"/>
                </a:solidFill>
                <a:latin typeface="+mn-ea"/>
                <a:ea typeface="+mn-ea"/>
              </a:endParaRPr>
            </a:p>
          </p:txBody>
        </p:sp>
      </p:grpSp>
      <p:sp>
        <p:nvSpPr>
          <p:cNvPr id="19" name="文本框 18"/>
          <p:cNvSpPr txBox="1"/>
          <p:nvPr/>
        </p:nvSpPr>
        <p:spPr>
          <a:xfrm>
            <a:off x="902761" y="2896245"/>
            <a:ext cx="6174686" cy="1754326"/>
          </a:xfrm>
          <a:prstGeom prst="rect">
            <a:avLst/>
          </a:prstGeom>
          <a:noFill/>
        </p:spPr>
        <p:txBody>
          <a:bodyPr wrap="square" rtlCol="0">
            <a:spAutoFit/>
          </a:bodyPr>
          <a:lstStyle/>
          <a:p>
            <a:pPr algn="just">
              <a:lnSpc>
                <a:spcPct val="150000"/>
              </a:lnSpc>
            </a:pPr>
            <a:r>
              <a:rPr lang="zh-CN" altLang="en-US" sz="2400" dirty="0">
                <a:latin typeface="+mn-ea"/>
                <a:ea typeface="+mn-ea"/>
              </a:rPr>
              <a:t>       结合本单位的具体情况，传达贯彻党的路线、方针、政策和上级党委的决议、指示，保证本单位各项工作任务的完成。</a:t>
            </a:r>
            <a:endParaRPr lang="en-US" altLang="zh-CN" sz="2400" dirty="0">
              <a:latin typeface="+mn-ea"/>
              <a:ea typeface="+mn-ea"/>
            </a:endParaRPr>
          </a:p>
        </p:txBody>
      </p:sp>
      <p:grpSp>
        <p:nvGrpSpPr>
          <p:cNvPr id="22" name="34c2d4b1-ef77-4969-abd0-5d108277253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030251" y="1303452"/>
            <a:ext cx="5589303" cy="5407533"/>
            <a:chOff x="3127375" y="463550"/>
            <a:chExt cx="5937250" cy="5930900"/>
          </a:xfrm>
        </p:grpSpPr>
        <p:sp>
          <p:nvSpPr>
            <p:cNvPr id="23" name="îslídè"/>
            <p:cNvSpPr/>
            <p:nvPr/>
          </p:nvSpPr>
          <p:spPr bwMode="auto">
            <a:xfrm>
              <a:off x="3127375" y="463550"/>
              <a:ext cx="5937250"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nvGrpSpPr>
            <p:cNvPr id="24" name="iS1îdê"/>
            <p:cNvGrpSpPr/>
            <p:nvPr/>
          </p:nvGrpSpPr>
          <p:grpSpPr bwMode="auto">
            <a:xfrm>
              <a:off x="3962416" y="898527"/>
              <a:ext cx="4379930" cy="4332298"/>
              <a:chOff x="2496" y="566"/>
              <a:chExt cx="2759" cy="2729"/>
            </a:xfrm>
          </p:grpSpPr>
          <p:sp>
            <p:nvSpPr>
              <p:cNvPr id="558" name="íṧlíḋè"/>
              <p:cNvSpPr/>
              <p:nvPr/>
            </p:nvSpPr>
            <p:spPr bwMode="auto">
              <a:xfrm>
                <a:off x="4974" y="1415"/>
                <a:ext cx="52" cy="8"/>
              </a:xfrm>
              <a:custGeom>
                <a:avLst/>
                <a:gdLst>
                  <a:gd name="T0" fmla="*/ 5 w 25"/>
                  <a:gd name="T1" fmla="*/ 4 h 4"/>
                  <a:gd name="T2" fmla="*/ 0 w 25"/>
                  <a:gd name="T3" fmla="*/ 4 h 4"/>
                  <a:gd name="T4" fmla="*/ 9 w 25"/>
                  <a:gd name="T5" fmla="*/ 3 h 4"/>
                  <a:gd name="T6" fmla="*/ 22 w 25"/>
                  <a:gd name="T7" fmla="*/ 0 h 4"/>
                  <a:gd name="T8" fmla="*/ 25 w 25"/>
                  <a:gd name="T9" fmla="*/ 0 h 4"/>
                  <a:gd name="T10" fmla="*/ 21 w 25"/>
                  <a:gd name="T11" fmla="*/ 1 h 4"/>
                  <a:gd name="T12" fmla="*/ 21 w 25"/>
                  <a:gd name="T13" fmla="*/ 1 h 4"/>
                  <a:gd name="T14" fmla="*/ 5 w 25"/>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
                    <a:moveTo>
                      <a:pt x="5" y="4"/>
                    </a:moveTo>
                    <a:cubicBezTo>
                      <a:pt x="3" y="4"/>
                      <a:pt x="2" y="4"/>
                      <a:pt x="0" y="4"/>
                    </a:cubicBezTo>
                    <a:cubicBezTo>
                      <a:pt x="3" y="4"/>
                      <a:pt x="6" y="3"/>
                      <a:pt x="9" y="3"/>
                    </a:cubicBezTo>
                    <a:cubicBezTo>
                      <a:pt x="14" y="2"/>
                      <a:pt x="18" y="1"/>
                      <a:pt x="22" y="0"/>
                    </a:cubicBezTo>
                    <a:cubicBezTo>
                      <a:pt x="23" y="0"/>
                      <a:pt x="24" y="0"/>
                      <a:pt x="25" y="0"/>
                    </a:cubicBezTo>
                    <a:cubicBezTo>
                      <a:pt x="23" y="0"/>
                      <a:pt x="22" y="1"/>
                      <a:pt x="21" y="1"/>
                    </a:cubicBezTo>
                    <a:cubicBezTo>
                      <a:pt x="21" y="1"/>
                      <a:pt x="21" y="1"/>
                      <a:pt x="21" y="1"/>
                    </a:cubicBezTo>
                    <a:cubicBezTo>
                      <a:pt x="15" y="2"/>
                      <a:pt x="10" y="3"/>
                      <a:pt x="5" y="4"/>
                    </a:cubicBezTo>
                    <a:close/>
                  </a:path>
                </a:pathLst>
              </a:custGeom>
              <a:solidFill>
                <a:srgbClr val="1320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9" name="îślíďé"/>
              <p:cNvSpPr/>
              <p:nvPr/>
            </p:nvSpPr>
            <p:spPr bwMode="auto">
              <a:xfrm>
                <a:off x="4889" y="1371"/>
                <a:ext cx="4" cy="38"/>
              </a:xfrm>
              <a:custGeom>
                <a:avLst/>
                <a:gdLst>
                  <a:gd name="T0" fmla="*/ 1 w 2"/>
                  <a:gd name="T1" fmla="*/ 17 h 18"/>
                  <a:gd name="T2" fmla="*/ 0 w 2"/>
                  <a:gd name="T3" fmla="*/ 7 h 18"/>
                  <a:gd name="T4" fmla="*/ 0 w 2"/>
                  <a:gd name="T5" fmla="*/ 7 h 18"/>
                  <a:gd name="T6" fmla="*/ 0 w 2"/>
                  <a:gd name="T7" fmla="*/ 0 h 18"/>
                  <a:gd name="T8" fmla="*/ 2 w 2"/>
                  <a:gd name="T9" fmla="*/ 1 h 18"/>
                  <a:gd name="T10" fmla="*/ 2 w 2"/>
                  <a:gd name="T11" fmla="*/ 18 h 18"/>
                  <a:gd name="T12" fmla="*/ 1 w 2"/>
                  <a:gd name="T13" fmla="*/ 17 h 18"/>
                  <a:gd name="T14" fmla="*/ 1 w 2"/>
                  <a:gd name="T15" fmla="*/ 17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8">
                    <a:moveTo>
                      <a:pt x="1" y="17"/>
                    </a:moveTo>
                    <a:cubicBezTo>
                      <a:pt x="1" y="14"/>
                      <a:pt x="1" y="11"/>
                      <a:pt x="0" y="7"/>
                    </a:cubicBezTo>
                    <a:cubicBezTo>
                      <a:pt x="0" y="7"/>
                      <a:pt x="0" y="7"/>
                      <a:pt x="0" y="7"/>
                    </a:cubicBezTo>
                    <a:cubicBezTo>
                      <a:pt x="0" y="5"/>
                      <a:pt x="0" y="3"/>
                      <a:pt x="0" y="0"/>
                    </a:cubicBezTo>
                    <a:cubicBezTo>
                      <a:pt x="0" y="1"/>
                      <a:pt x="1" y="1"/>
                      <a:pt x="2" y="1"/>
                    </a:cubicBezTo>
                    <a:cubicBezTo>
                      <a:pt x="2" y="7"/>
                      <a:pt x="2" y="12"/>
                      <a:pt x="2" y="18"/>
                    </a:cubicBezTo>
                    <a:cubicBezTo>
                      <a:pt x="2" y="18"/>
                      <a:pt x="2" y="18"/>
                      <a:pt x="1" y="17"/>
                    </a:cubicBezTo>
                    <a:cubicBezTo>
                      <a:pt x="1" y="17"/>
                      <a:pt x="1" y="17"/>
                      <a:pt x="1" y="17"/>
                    </a:cubicBezTo>
                    <a:close/>
                  </a:path>
                </a:pathLst>
              </a:custGeom>
              <a:solidFill>
                <a:srgbClr val="071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0" name="iṥḷídê"/>
              <p:cNvSpPr/>
              <p:nvPr/>
            </p:nvSpPr>
            <p:spPr bwMode="auto">
              <a:xfrm>
                <a:off x="5134" y="1060"/>
                <a:ext cx="67" cy="58"/>
              </a:xfrm>
              <a:custGeom>
                <a:avLst/>
                <a:gdLst>
                  <a:gd name="T0" fmla="*/ 9 w 32"/>
                  <a:gd name="T1" fmla="*/ 14 h 28"/>
                  <a:gd name="T2" fmla="*/ 6 w 32"/>
                  <a:gd name="T3" fmla="*/ 20 h 28"/>
                  <a:gd name="T4" fmla="*/ 0 w 32"/>
                  <a:gd name="T5" fmla="*/ 13 h 28"/>
                  <a:gd name="T6" fmla="*/ 22 w 32"/>
                  <a:gd name="T7" fmla="*/ 0 h 28"/>
                  <a:gd name="T8" fmla="*/ 25 w 32"/>
                  <a:gd name="T9" fmla="*/ 7 h 28"/>
                  <a:gd name="T10" fmla="*/ 31 w 32"/>
                  <a:gd name="T11" fmla="*/ 22 h 28"/>
                  <a:gd name="T12" fmla="*/ 31 w 32"/>
                  <a:gd name="T13" fmla="*/ 28 h 28"/>
                  <a:gd name="T14" fmla="*/ 9 w 32"/>
                  <a:gd name="T15" fmla="*/ 14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8">
                    <a:moveTo>
                      <a:pt x="9" y="14"/>
                    </a:moveTo>
                    <a:cubicBezTo>
                      <a:pt x="8" y="16"/>
                      <a:pt x="7" y="18"/>
                      <a:pt x="6" y="20"/>
                    </a:cubicBezTo>
                    <a:cubicBezTo>
                      <a:pt x="4" y="17"/>
                      <a:pt x="2" y="15"/>
                      <a:pt x="0" y="13"/>
                    </a:cubicBezTo>
                    <a:cubicBezTo>
                      <a:pt x="22" y="0"/>
                      <a:pt x="22" y="0"/>
                      <a:pt x="22" y="0"/>
                    </a:cubicBezTo>
                    <a:cubicBezTo>
                      <a:pt x="23" y="2"/>
                      <a:pt x="23" y="5"/>
                      <a:pt x="25" y="7"/>
                    </a:cubicBezTo>
                    <a:cubicBezTo>
                      <a:pt x="28" y="12"/>
                      <a:pt x="31" y="16"/>
                      <a:pt x="31" y="22"/>
                    </a:cubicBezTo>
                    <a:cubicBezTo>
                      <a:pt x="32" y="24"/>
                      <a:pt x="32" y="26"/>
                      <a:pt x="31" y="28"/>
                    </a:cubicBezTo>
                    <a:lnTo>
                      <a:pt x="9" y="14"/>
                    </a:lnTo>
                    <a:close/>
                  </a:path>
                </a:pathLst>
              </a:custGeom>
              <a:solidFill>
                <a:srgbClr val="1B27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1" name="îşḻíḋè"/>
              <p:cNvSpPr/>
              <p:nvPr/>
            </p:nvSpPr>
            <p:spPr bwMode="auto">
              <a:xfrm>
                <a:off x="5180" y="1037"/>
                <a:ext cx="75" cy="110"/>
              </a:xfrm>
              <a:custGeom>
                <a:avLst/>
                <a:gdLst>
                  <a:gd name="T0" fmla="*/ 10 w 36"/>
                  <a:gd name="T1" fmla="*/ 39 h 53"/>
                  <a:gd name="T2" fmla="*/ 9 w 36"/>
                  <a:gd name="T3" fmla="*/ 39 h 53"/>
                  <a:gd name="T4" fmla="*/ 9 w 36"/>
                  <a:gd name="T5" fmla="*/ 33 h 53"/>
                  <a:gd name="T6" fmla="*/ 3 w 36"/>
                  <a:gd name="T7" fmla="*/ 18 h 53"/>
                  <a:gd name="T8" fmla="*/ 0 w 36"/>
                  <a:gd name="T9" fmla="*/ 11 h 53"/>
                  <a:gd name="T10" fmla="*/ 1 w 36"/>
                  <a:gd name="T11" fmla="*/ 10 h 53"/>
                  <a:gd name="T12" fmla="*/ 18 w 36"/>
                  <a:gd name="T13" fmla="*/ 0 h 53"/>
                  <a:gd name="T14" fmla="*/ 26 w 36"/>
                  <a:gd name="T15" fmla="*/ 11 h 53"/>
                  <a:gd name="T16" fmla="*/ 33 w 36"/>
                  <a:gd name="T17" fmla="*/ 39 h 53"/>
                  <a:gd name="T18" fmla="*/ 26 w 36"/>
                  <a:gd name="T19" fmla="*/ 53 h 53"/>
                  <a:gd name="T20" fmla="*/ 28 w 36"/>
                  <a:gd name="T21" fmla="*/ 50 h 53"/>
                  <a:gd name="T22" fmla="*/ 10 w 36"/>
                  <a:gd name="T23"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3">
                    <a:moveTo>
                      <a:pt x="10" y="39"/>
                    </a:moveTo>
                    <a:cubicBezTo>
                      <a:pt x="9" y="39"/>
                      <a:pt x="9" y="39"/>
                      <a:pt x="9" y="39"/>
                    </a:cubicBezTo>
                    <a:cubicBezTo>
                      <a:pt x="10" y="37"/>
                      <a:pt x="10" y="35"/>
                      <a:pt x="9" y="33"/>
                    </a:cubicBezTo>
                    <a:cubicBezTo>
                      <a:pt x="9" y="27"/>
                      <a:pt x="6" y="23"/>
                      <a:pt x="3" y="18"/>
                    </a:cubicBezTo>
                    <a:cubicBezTo>
                      <a:pt x="1" y="16"/>
                      <a:pt x="1" y="13"/>
                      <a:pt x="0" y="11"/>
                    </a:cubicBezTo>
                    <a:cubicBezTo>
                      <a:pt x="1" y="10"/>
                      <a:pt x="1" y="10"/>
                      <a:pt x="1" y="10"/>
                    </a:cubicBezTo>
                    <a:cubicBezTo>
                      <a:pt x="18" y="0"/>
                      <a:pt x="18" y="0"/>
                      <a:pt x="18" y="0"/>
                    </a:cubicBezTo>
                    <a:cubicBezTo>
                      <a:pt x="21" y="4"/>
                      <a:pt x="24" y="8"/>
                      <a:pt x="26" y="11"/>
                    </a:cubicBezTo>
                    <a:cubicBezTo>
                      <a:pt x="33" y="19"/>
                      <a:pt x="36" y="28"/>
                      <a:pt x="33" y="39"/>
                    </a:cubicBezTo>
                    <a:cubicBezTo>
                      <a:pt x="32" y="44"/>
                      <a:pt x="30" y="49"/>
                      <a:pt x="26" y="53"/>
                    </a:cubicBezTo>
                    <a:cubicBezTo>
                      <a:pt x="27" y="52"/>
                      <a:pt x="27" y="51"/>
                      <a:pt x="28" y="50"/>
                    </a:cubicBezTo>
                    <a:lnTo>
                      <a:pt x="10" y="39"/>
                    </a:lnTo>
                    <a:close/>
                  </a:path>
                </a:pathLst>
              </a:custGeom>
              <a:solidFill>
                <a:srgbClr val="162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2" name="îṥḻíḍé"/>
              <p:cNvSpPr/>
              <p:nvPr/>
            </p:nvSpPr>
            <p:spPr bwMode="auto">
              <a:xfrm>
                <a:off x="5197" y="1118"/>
                <a:ext cx="6" cy="27"/>
              </a:xfrm>
              <a:custGeom>
                <a:avLst/>
                <a:gdLst>
                  <a:gd name="T0" fmla="*/ 2 w 3"/>
                  <a:gd name="T1" fmla="*/ 0 h 13"/>
                  <a:gd name="T2" fmla="*/ 0 w 3"/>
                  <a:gd name="T3" fmla="*/ 13 h 13"/>
                  <a:gd name="T4" fmla="*/ 1 w 3"/>
                  <a:gd name="T5" fmla="*/ 0 h 13"/>
                  <a:gd name="T6" fmla="*/ 2 w 3"/>
                  <a:gd name="T7" fmla="*/ 0 h 13"/>
                </a:gdLst>
                <a:ahLst/>
                <a:cxnLst>
                  <a:cxn ang="0">
                    <a:pos x="T0" y="T1"/>
                  </a:cxn>
                  <a:cxn ang="0">
                    <a:pos x="T2" y="T3"/>
                  </a:cxn>
                  <a:cxn ang="0">
                    <a:pos x="T4" y="T5"/>
                  </a:cxn>
                  <a:cxn ang="0">
                    <a:pos x="T6" y="T7"/>
                  </a:cxn>
                </a:cxnLst>
                <a:rect l="0" t="0" r="r" b="b"/>
                <a:pathLst>
                  <a:path w="3" h="13">
                    <a:moveTo>
                      <a:pt x="2" y="0"/>
                    </a:moveTo>
                    <a:cubicBezTo>
                      <a:pt x="3" y="4"/>
                      <a:pt x="2" y="8"/>
                      <a:pt x="0" y="13"/>
                    </a:cubicBezTo>
                    <a:cubicBezTo>
                      <a:pt x="0" y="8"/>
                      <a:pt x="1" y="4"/>
                      <a:pt x="1" y="0"/>
                    </a:cubicBezTo>
                    <a:lnTo>
                      <a:pt x="2" y="0"/>
                    </a:lnTo>
                    <a:close/>
                  </a:path>
                </a:pathLst>
              </a:custGeom>
              <a:solidFill>
                <a:srgbClr val="1B27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3" name="îšliḍé"/>
              <p:cNvSpPr/>
              <p:nvPr/>
            </p:nvSpPr>
            <p:spPr bwMode="auto">
              <a:xfrm>
                <a:off x="5180" y="1058"/>
                <a:ext cx="2" cy="2"/>
              </a:xfrm>
              <a:custGeom>
                <a:avLst/>
                <a:gdLst>
                  <a:gd name="T0" fmla="*/ 0 w 1"/>
                  <a:gd name="T1" fmla="*/ 1 h 1"/>
                  <a:gd name="T2" fmla="*/ 0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0"/>
                      <a:pt x="0" y="0"/>
                    </a:cubicBezTo>
                    <a:cubicBezTo>
                      <a:pt x="0" y="0"/>
                      <a:pt x="1" y="0"/>
                      <a:pt x="1" y="0"/>
                    </a:cubicBezTo>
                    <a:lnTo>
                      <a:pt x="0" y="1"/>
                    </a:lnTo>
                    <a:close/>
                  </a:path>
                </a:pathLst>
              </a:custGeom>
              <a:solidFill>
                <a:srgbClr val="1B27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4" name="íSliďe"/>
              <p:cNvSpPr/>
              <p:nvPr/>
            </p:nvSpPr>
            <p:spPr bwMode="auto">
              <a:xfrm>
                <a:off x="5110" y="1089"/>
                <a:ext cx="89" cy="210"/>
              </a:xfrm>
              <a:custGeom>
                <a:avLst/>
                <a:gdLst>
                  <a:gd name="T0" fmla="*/ 18 w 43"/>
                  <a:gd name="T1" fmla="*/ 6 h 101"/>
                  <a:gd name="T2" fmla="*/ 21 w 43"/>
                  <a:gd name="T3" fmla="*/ 0 h 101"/>
                  <a:gd name="T4" fmla="*/ 43 w 43"/>
                  <a:gd name="T5" fmla="*/ 14 h 101"/>
                  <a:gd name="T6" fmla="*/ 42 w 43"/>
                  <a:gd name="T7" fmla="*/ 27 h 101"/>
                  <a:gd name="T8" fmla="*/ 36 w 43"/>
                  <a:gd name="T9" fmla="*/ 42 h 101"/>
                  <a:gd name="T10" fmla="*/ 24 w 43"/>
                  <a:gd name="T11" fmla="*/ 70 h 101"/>
                  <a:gd name="T12" fmla="*/ 8 w 43"/>
                  <a:gd name="T13" fmla="*/ 97 h 101"/>
                  <a:gd name="T14" fmla="*/ 1 w 43"/>
                  <a:gd name="T15" fmla="*/ 99 h 101"/>
                  <a:gd name="T16" fmla="*/ 0 w 43"/>
                  <a:gd name="T17" fmla="*/ 92 h 101"/>
                  <a:gd name="T18" fmla="*/ 3 w 43"/>
                  <a:gd name="T19" fmla="*/ 32 h 101"/>
                  <a:gd name="T20" fmla="*/ 15 w 43"/>
                  <a:gd name="T21" fmla="*/ 10 h 101"/>
                  <a:gd name="T22" fmla="*/ 18 w 43"/>
                  <a:gd name="T23" fmla="*/ 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101">
                    <a:moveTo>
                      <a:pt x="18" y="6"/>
                    </a:moveTo>
                    <a:cubicBezTo>
                      <a:pt x="19" y="4"/>
                      <a:pt x="20" y="2"/>
                      <a:pt x="21" y="0"/>
                    </a:cubicBezTo>
                    <a:cubicBezTo>
                      <a:pt x="43" y="14"/>
                      <a:pt x="43" y="14"/>
                      <a:pt x="43" y="14"/>
                    </a:cubicBezTo>
                    <a:cubicBezTo>
                      <a:pt x="43" y="18"/>
                      <a:pt x="42" y="22"/>
                      <a:pt x="42" y="27"/>
                    </a:cubicBezTo>
                    <a:cubicBezTo>
                      <a:pt x="40" y="32"/>
                      <a:pt x="38" y="38"/>
                      <a:pt x="36" y="42"/>
                    </a:cubicBezTo>
                    <a:cubicBezTo>
                      <a:pt x="33" y="51"/>
                      <a:pt x="29" y="61"/>
                      <a:pt x="24" y="70"/>
                    </a:cubicBezTo>
                    <a:cubicBezTo>
                      <a:pt x="19" y="78"/>
                      <a:pt x="15" y="90"/>
                      <a:pt x="8" y="97"/>
                    </a:cubicBezTo>
                    <a:cubicBezTo>
                      <a:pt x="6" y="101"/>
                      <a:pt x="4" y="101"/>
                      <a:pt x="1" y="99"/>
                    </a:cubicBezTo>
                    <a:cubicBezTo>
                      <a:pt x="0" y="97"/>
                      <a:pt x="0" y="95"/>
                      <a:pt x="0" y="92"/>
                    </a:cubicBezTo>
                    <a:cubicBezTo>
                      <a:pt x="1" y="73"/>
                      <a:pt x="3" y="52"/>
                      <a:pt x="3" y="32"/>
                    </a:cubicBezTo>
                    <a:cubicBezTo>
                      <a:pt x="7" y="24"/>
                      <a:pt x="11" y="17"/>
                      <a:pt x="15" y="10"/>
                    </a:cubicBezTo>
                    <a:cubicBezTo>
                      <a:pt x="16" y="8"/>
                      <a:pt x="17" y="7"/>
                      <a:pt x="18" y="6"/>
                    </a:cubicBezTo>
                    <a:close/>
                  </a:path>
                </a:pathLst>
              </a:custGeom>
              <a:solidFill>
                <a:srgbClr val="1B27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5" name="íṩlíḑè"/>
              <p:cNvSpPr/>
              <p:nvPr/>
            </p:nvSpPr>
            <p:spPr bwMode="auto">
              <a:xfrm>
                <a:off x="5010" y="879"/>
                <a:ext cx="170" cy="208"/>
              </a:xfrm>
              <a:custGeom>
                <a:avLst/>
                <a:gdLst>
                  <a:gd name="T0" fmla="*/ 80 w 82"/>
                  <a:gd name="T1" fmla="*/ 86 h 100"/>
                  <a:gd name="T2" fmla="*/ 82 w 82"/>
                  <a:gd name="T3" fmla="*/ 86 h 100"/>
                  <a:gd name="T4" fmla="*/ 82 w 82"/>
                  <a:gd name="T5" fmla="*/ 87 h 100"/>
                  <a:gd name="T6" fmla="*/ 60 w 82"/>
                  <a:gd name="T7" fmla="*/ 100 h 100"/>
                  <a:gd name="T8" fmla="*/ 59 w 82"/>
                  <a:gd name="T9" fmla="*/ 99 h 100"/>
                  <a:gd name="T10" fmla="*/ 50 w 82"/>
                  <a:gd name="T11" fmla="*/ 86 h 100"/>
                  <a:gd name="T12" fmla="*/ 47 w 82"/>
                  <a:gd name="T13" fmla="*/ 82 h 100"/>
                  <a:gd name="T14" fmla="*/ 43 w 82"/>
                  <a:gd name="T15" fmla="*/ 76 h 100"/>
                  <a:gd name="T16" fmla="*/ 20 w 82"/>
                  <a:gd name="T17" fmla="*/ 46 h 100"/>
                  <a:gd name="T18" fmla="*/ 3 w 82"/>
                  <a:gd name="T19" fmla="*/ 3 h 100"/>
                  <a:gd name="T20" fmla="*/ 34 w 82"/>
                  <a:gd name="T21" fmla="*/ 15 h 100"/>
                  <a:gd name="T22" fmla="*/ 45 w 82"/>
                  <a:gd name="T23" fmla="*/ 23 h 100"/>
                  <a:gd name="T24" fmla="*/ 78 w 82"/>
                  <a:gd name="T25" fmla="*/ 69 h 100"/>
                  <a:gd name="T26" fmla="*/ 73 w 82"/>
                  <a:gd name="T27" fmla="*/ 75 h 100"/>
                  <a:gd name="T28" fmla="*/ 81 w 82"/>
                  <a:gd name="T29" fmla="*/ 81 h 100"/>
                  <a:gd name="T30" fmla="*/ 80 w 82"/>
                  <a:gd name="T31"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100">
                    <a:moveTo>
                      <a:pt x="80" y="86"/>
                    </a:moveTo>
                    <a:cubicBezTo>
                      <a:pt x="80" y="85"/>
                      <a:pt x="81" y="86"/>
                      <a:pt x="82" y="86"/>
                    </a:cubicBezTo>
                    <a:cubicBezTo>
                      <a:pt x="82" y="86"/>
                      <a:pt x="82" y="87"/>
                      <a:pt x="82" y="87"/>
                    </a:cubicBezTo>
                    <a:cubicBezTo>
                      <a:pt x="60" y="100"/>
                      <a:pt x="60" y="100"/>
                      <a:pt x="60" y="100"/>
                    </a:cubicBezTo>
                    <a:cubicBezTo>
                      <a:pt x="60" y="99"/>
                      <a:pt x="59" y="99"/>
                      <a:pt x="59" y="99"/>
                    </a:cubicBezTo>
                    <a:cubicBezTo>
                      <a:pt x="56" y="95"/>
                      <a:pt x="53" y="90"/>
                      <a:pt x="50" y="86"/>
                    </a:cubicBezTo>
                    <a:cubicBezTo>
                      <a:pt x="49" y="84"/>
                      <a:pt x="48" y="83"/>
                      <a:pt x="47" y="82"/>
                    </a:cubicBezTo>
                    <a:cubicBezTo>
                      <a:pt x="46" y="80"/>
                      <a:pt x="44" y="78"/>
                      <a:pt x="43" y="76"/>
                    </a:cubicBezTo>
                    <a:cubicBezTo>
                      <a:pt x="35" y="66"/>
                      <a:pt x="27" y="56"/>
                      <a:pt x="20" y="46"/>
                    </a:cubicBezTo>
                    <a:cubicBezTo>
                      <a:pt x="5" y="32"/>
                      <a:pt x="0" y="15"/>
                      <a:pt x="3" y="3"/>
                    </a:cubicBezTo>
                    <a:cubicBezTo>
                      <a:pt x="12" y="0"/>
                      <a:pt x="25" y="7"/>
                      <a:pt x="34" y="15"/>
                    </a:cubicBezTo>
                    <a:cubicBezTo>
                      <a:pt x="39" y="18"/>
                      <a:pt x="42" y="21"/>
                      <a:pt x="45" y="23"/>
                    </a:cubicBezTo>
                    <a:cubicBezTo>
                      <a:pt x="58" y="35"/>
                      <a:pt x="71" y="53"/>
                      <a:pt x="78" y="69"/>
                    </a:cubicBezTo>
                    <a:cubicBezTo>
                      <a:pt x="76" y="71"/>
                      <a:pt x="75" y="74"/>
                      <a:pt x="73" y="75"/>
                    </a:cubicBezTo>
                    <a:cubicBezTo>
                      <a:pt x="77" y="79"/>
                      <a:pt x="81" y="77"/>
                      <a:pt x="81" y="81"/>
                    </a:cubicBezTo>
                    <a:cubicBezTo>
                      <a:pt x="81" y="82"/>
                      <a:pt x="80" y="83"/>
                      <a:pt x="80" y="86"/>
                    </a:cubicBezTo>
                    <a:close/>
                  </a:path>
                </a:pathLst>
              </a:custGeom>
              <a:solidFill>
                <a:srgbClr val="1B27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6" name="i$1íḓe"/>
              <p:cNvSpPr/>
              <p:nvPr/>
            </p:nvSpPr>
            <p:spPr bwMode="auto">
              <a:xfrm>
                <a:off x="5001" y="850"/>
                <a:ext cx="50" cy="42"/>
              </a:xfrm>
              <a:custGeom>
                <a:avLst/>
                <a:gdLst>
                  <a:gd name="T0" fmla="*/ 14 w 24"/>
                  <a:gd name="T1" fmla="*/ 2 h 20"/>
                  <a:gd name="T2" fmla="*/ 23 w 24"/>
                  <a:gd name="T3" fmla="*/ 0 h 20"/>
                  <a:gd name="T4" fmla="*/ 24 w 24"/>
                  <a:gd name="T5" fmla="*/ 0 h 20"/>
                  <a:gd name="T6" fmla="*/ 7 w 24"/>
                  <a:gd name="T7" fmla="*/ 16 h 20"/>
                  <a:gd name="T8" fmla="*/ 0 w 24"/>
                  <a:gd name="T9" fmla="*/ 20 h 20"/>
                  <a:gd name="T10" fmla="*/ 0 w 24"/>
                  <a:gd name="T11" fmla="*/ 18 h 20"/>
                  <a:gd name="T12" fmla="*/ 14 w 24"/>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24" h="20">
                    <a:moveTo>
                      <a:pt x="14" y="2"/>
                    </a:moveTo>
                    <a:cubicBezTo>
                      <a:pt x="17" y="1"/>
                      <a:pt x="20" y="1"/>
                      <a:pt x="23" y="0"/>
                    </a:cubicBezTo>
                    <a:cubicBezTo>
                      <a:pt x="23" y="0"/>
                      <a:pt x="24" y="0"/>
                      <a:pt x="24" y="0"/>
                    </a:cubicBezTo>
                    <a:cubicBezTo>
                      <a:pt x="15" y="2"/>
                      <a:pt x="10" y="8"/>
                      <a:pt x="7" y="16"/>
                    </a:cubicBezTo>
                    <a:cubicBezTo>
                      <a:pt x="4" y="16"/>
                      <a:pt x="2" y="18"/>
                      <a:pt x="0" y="20"/>
                    </a:cubicBezTo>
                    <a:cubicBezTo>
                      <a:pt x="0" y="20"/>
                      <a:pt x="0" y="19"/>
                      <a:pt x="0" y="18"/>
                    </a:cubicBezTo>
                    <a:cubicBezTo>
                      <a:pt x="2" y="11"/>
                      <a:pt x="7" y="5"/>
                      <a:pt x="14" y="2"/>
                    </a:cubicBezTo>
                    <a:close/>
                  </a:path>
                </a:pathLst>
              </a:custGeom>
              <a:solidFill>
                <a:srgbClr val="162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7" name="íṧľïḓé"/>
              <p:cNvSpPr/>
              <p:nvPr/>
            </p:nvSpPr>
            <p:spPr bwMode="auto">
              <a:xfrm>
                <a:off x="4977" y="819"/>
                <a:ext cx="139" cy="467"/>
              </a:xfrm>
              <a:custGeom>
                <a:avLst/>
                <a:gdLst>
                  <a:gd name="T0" fmla="*/ 0 w 67"/>
                  <a:gd name="T1" fmla="*/ 54 h 225"/>
                  <a:gd name="T2" fmla="*/ 2 w 67"/>
                  <a:gd name="T3" fmla="*/ 28 h 225"/>
                  <a:gd name="T4" fmla="*/ 2 w 67"/>
                  <a:gd name="T5" fmla="*/ 27 h 225"/>
                  <a:gd name="T6" fmla="*/ 5 w 67"/>
                  <a:gd name="T7" fmla="*/ 0 h 225"/>
                  <a:gd name="T8" fmla="*/ 32 w 67"/>
                  <a:gd name="T9" fmla="*/ 12 h 225"/>
                  <a:gd name="T10" fmla="*/ 36 w 67"/>
                  <a:gd name="T11" fmla="*/ 14 h 225"/>
                  <a:gd name="T12" fmla="*/ 26 w 67"/>
                  <a:gd name="T13" fmla="*/ 17 h 225"/>
                  <a:gd name="T14" fmla="*/ 12 w 67"/>
                  <a:gd name="T15" fmla="*/ 33 h 225"/>
                  <a:gd name="T16" fmla="*/ 12 w 67"/>
                  <a:gd name="T17" fmla="*/ 35 h 225"/>
                  <a:gd name="T18" fmla="*/ 30 w 67"/>
                  <a:gd name="T19" fmla="*/ 76 h 225"/>
                  <a:gd name="T20" fmla="*/ 58 w 67"/>
                  <a:gd name="T21" fmla="*/ 111 h 225"/>
                  <a:gd name="T22" fmla="*/ 60 w 67"/>
                  <a:gd name="T23" fmla="*/ 114 h 225"/>
                  <a:gd name="T24" fmla="*/ 60 w 67"/>
                  <a:gd name="T25" fmla="*/ 114 h 225"/>
                  <a:gd name="T26" fmla="*/ 61 w 67"/>
                  <a:gd name="T27" fmla="*/ 115 h 225"/>
                  <a:gd name="T28" fmla="*/ 65 w 67"/>
                  <a:gd name="T29" fmla="*/ 133 h 225"/>
                  <a:gd name="T30" fmla="*/ 67 w 67"/>
                  <a:gd name="T31" fmla="*/ 162 h 225"/>
                  <a:gd name="T32" fmla="*/ 42 w 67"/>
                  <a:gd name="T33" fmla="*/ 221 h 225"/>
                  <a:gd name="T34" fmla="*/ 40 w 67"/>
                  <a:gd name="T35" fmla="*/ 225 h 225"/>
                  <a:gd name="T36" fmla="*/ 26 w 67"/>
                  <a:gd name="T37" fmla="*/ 184 h 225"/>
                  <a:gd name="T38" fmla="*/ 20 w 67"/>
                  <a:gd name="T39" fmla="*/ 199 h 225"/>
                  <a:gd name="T40" fmla="*/ 14 w 67"/>
                  <a:gd name="T41" fmla="*/ 158 h 225"/>
                  <a:gd name="T42" fmla="*/ 1 w 67"/>
                  <a:gd name="T43" fmla="*/ 168 h 225"/>
                  <a:gd name="T44" fmla="*/ 3 w 67"/>
                  <a:gd name="T45" fmla="*/ 94 h 225"/>
                  <a:gd name="T46" fmla="*/ 0 w 67"/>
                  <a:gd name="T47" fmla="*/ 5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225">
                    <a:moveTo>
                      <a:pt x="0" y="54"/>
                    </a:moveTo>
                    <a:cubicBezTo>
                      <a:pt x="0" y="45"/>
                      <a:pt x="2" y="36"/>
                      <a:pt x="2" y="28"/>
                    </a:cubicBezTo>
                    <a:cubicBezTo>
                      <a:pt x="2" y="27"/>
                      <a:pt x="2" y="27"/>
                      <a:pt x="2" y="27"/>
                    </a:cubicBezTo>
                    <a:cubicBezTo>
                      <a:pt x="3" y="18"/>
                      <a:pt x="6" y="9"/>
                      <a:pt x="5" y="0"/>
                    </a:cubicBezTo>
                    <a:cubicBezTo>
                      <a:pt x="13" y="3"/>
                      <a:pt x="24" y="8"/>
                      <a:pt x="32" y="12"/>
                    </a:cubicBezTo>
                    <a:cubicBezTo>
                      <a:pt x="33" y="12"/>
                      <a:pt x="35" y="13"/>
                      <a:pt x="36" y="14"/>
                    </a:cubicBezTo>
                    <a:cubicBezTo>
                      <a:pt x="32" y="14"/>
                      <a:pt x="28" y="14"/>
                      <a:pt x="26" y="17"/>
                    </a:cubicBezTo>
                    <a:cubicBezTo>
                      <a:pt x="19" y="20"/>
                      <a:pt x="14" y="26"/>
                      <a:pt x="12" y="33"/>
                    </a:cubicBezTo>
                    <a:cubicBezTo>
                      <a:pt x="12" y="34"/>
                      <a:pt x="12" y="35"/>
                      <a:pt x="12" y="35"/>
                    </a:cubicBezTo>
                    <a:cubicBezTo>
                      <a:pt x="10" y="47"/>
                      <a:pt x="16" y="63"/>
                      <a:pt x="30" y="76"/>
                    </a:cubicBezTo>
                    <a:cubicBezTo>
                      <a:pt x="39" y="88"/>
                      <a:pt x="49" y="99"/>
                      <a:pt x="58" y="111"/>
                    </a:cubicBezTo>
                    <a:cubicBezTo>
                      <a:pt x="59" y="112"/>
                      <a:pt x="59" y="113"/>
                      <a:pt x="60" y="114"/>
                    </a:cubicBezTo>
                    <a:cubicBezTo>
                      <a:pt x="60" y="114"/>
                      <a:pt x="60" y="114"/>
                      <a:pt x="60" y="114"/>
                    </a:cubicBezTo>
                    <a:cubicBezTo>
                      <a:pt x="61" y="114"/>
                      <a:pt x="61" y="115"/>
                      <a:pt x="61" y="115"/>
                    </a:cubicBezTo>
                    <a:cubicBezTo>
                      <a:pt x="62" y="121"/>
                      <a:pt x="64" y="127"/>
                      <a:pt x="65" y="133"/>
                    </a:cubicBezTo>
                    <a:cubicBezTo>
                      <a:pt x="66" y="142"/>
                      <a:pt x="67" y="152"/>
                      <a:pt x="67" y="162"/>
                    </a:cubicBezTo>
                    <a:cubicBezTo>
                      <a:pt x="57" y="182"/>
                      <a:pt x="50" y="203"/>
                      <a:pt x="42" y="221"/>
                    </a:cubicBezTo>
                    <a:cubicBezTo>
                      <a:pt x="41" y="223"/>
                      <a:pt x="41" y="224"/>
                      <a:pt x="40" y="225"/>
                    </a:cubicBezTo>
                    <a:cubicBezTo>
                      <a:pt x="36" y="212"/>
                      <a:pt x="31" y="198"/>
                      <a:pt x="26" y="184"/>
                    </a:cubicBezTo>
                    <a:cubicBezTo>
                      <a:pt x="22" y="187"/>
                      <a:pt x="20" y="193"/>
                      <a:pt x="20" y="199"/>
                    </a:cubicBezTo>
                    <a:cubicBezTo>
                      <a:pt x="17" y="185"/>
                      <a:pt x="15" y="172"/>
                      <a:pt x="14" y="158"/>
                    </a:cubicBezTo>
                    <a:cubicBezTo>
                      <a:pt x="10" y="161"/>
                      <a:pt x="6" y="165"/>
                      <a:pt x="1" y="168"/>
                    </a:cubicBezTo>
                    <a:cubicBezTo>
                      <a:pt x="3" y="143"/>
                      <a:pt x="4" y="119"/>
                      <a:pt x="3" y="94"/>
                    </a:cubicBezTo>
                    <a:cubicBezTo>
                      <a:pt x="2" y="80"/>
                      <a:pt x="0" y="67"/>
                      <a:pt x="0" y="54"/>
                    </a:cubicBezTo>
                    <a:close/>
                  </a:path>
                </a:pathLst>
              </a:custGeom>
              <a:solidFill>
                <a:srgbClr val="071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8" name="íśḷîďe"/>
              <p:cNvSpPr/>
              <p:nvPr/>
            </p:nvSpPr>
            <p:spPr bwMode="auto">
              <a:xfrm>
                <a:off x="5016" y="848"/>
                <a:ext cx="204" cy="210"/>
              </a:xfrm>
              <a:custGeom>
                <a:avLst/>
                <a:gdLst>
                  <a:gd name="T0" fmla="*/ 23 w 98"/>
                  <a:gd name="T1" fmla="*/ 0 h 101"/>
                  <a:gd name="T2" fmla="*/ 25 w 98"/>
                  <a:gd name="T3" fmla="*/ 0 h 101"/>
                  <a:gd name="T4" fmla="*/ 31 w 98"/>
                  <a:gd name="T5" fmla="*/ 4 h 101"/>
                  <a:gd name="T6" fmla="*/ 31 w 98"/>
                  <a:gd name="T7" fmla="*/ 4 h 101"/>
                  <a:gd name="T8" fmla="*/ 64 w 98"/>
                  <a:gd name="T9" fmla="*/ 40 h 101"/>
                  <a:gd name="T10" fmla="*/ 98 w 98"/>
                  <a:gd name="T11" fmla="*/ 91 h 101"/>
                  <a:gd name="T12" fmla="*/ 97 w 98"/>
                  <a:gd name="T13" fmla="*/ 91 h 101"/>
                  <a:gd name="T14" fmla="*/ 80 w 98"/>
                  <a:gd name="T15" fmla="*/ 101 h 101"/>
                  <a:gd name="T16" fmla="*/ 79 w 98"/>
                  <a:gd name="T17" fmla="*/ 101 h 101"/>
                  <a:gd name="T18" fmla="*/ 78 w 98"/>
                  <a:gd name="T19" fmla="*/ 96 h 101"/>
                  <a:gd name="T20" fmla="*/ 70 w 98"/>
                  <a:gd name="T21" fmla="*/ 90 h 101"/>
                  <a:gd name="T22" fmla="*/ 75 w 98"/>
                  <a:gd name="T23" fmla="*/ 84 h 101"/>
                  <a:gd name="T24" fmla="*/ 42 w 98"/>
                  <a:gd name="T25" fmla="*/ 38 h 101"/>
                  <a:gd name="T26" fmla="*/ 31 w 98"/>
                  <a:gd name="T27" fmla="*/ 30 h 101"/>
                  <a:gd name="T28" fmla="*/ 0 w 98"/>
                  <a:gd name="T29" fmla="*/ 18 h 101"/>
                  <a:gd name="T30" fmla="*/ 0 w 98"/>
                  <a:gd name="T31" fmla="*/ 17 h 101"/>
                  <a:gd name="T32" fmla="*/ 17 w 98"/>
                  <a:gd name="T33" fmla="*/ 1 h 101"/>
                  <a:gd name="T34" fmla="*/ 18 w 98"/>
                  <a:gd name="T35" fmla="*/ 1 h 101"/>
                  <a:gd name="T36" fmla="*/ 24 w 98"/>
                  <a:gd name="T37" fmla="*/ 5 h 101"/>
                  <a:gd name="T38" fmla="*/ 19 w 98"/>
                  <a:gd name="T39" fmla="*/ 1 h 101"/>
                  <a:gd name="T40" fmla="*/ 22 w 98"/>
                  <a:gd name="T41" fmla="*/ 1 h 101"/>
                  <a:gd name="T42" fmla="*/ 23 w 98"/>
                  <a:gd name="T4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01">
                    <a:moveTo>
                      <a:pt x="23" y="0"/>
                    </a:moveTo>
                    <a:cubicBezTo>
                      <a:pt x="24" y="0"/>
                      <a:pt x="25" y="0"/>
                      <a:pt x="25" y="0"/>
                    </a:cubicBezTo>
                    <a:cubicBezTo>
                      <a:pt x="27" y="2"/>
                      <a:pt x="29" y="3"/>
                      <a:pt x="31" y="4"/>
                    </a:cubicBezTo>
                    <a:cubicBezTo>
                      <a:pt x="31" y="4"/>
                      <a:pt x="31" y="4"/>
                      <a:pt x="31" y="4"/>
                    </a:cubicBezTo>
                    <a:cubicBezTo>
                      <a:pt x="44" y="14"/>
                      <a:pt x="55" y="29"/>
                      <a:pt x="64" y="40"/>
                    </a:cubicBezTo>
                    <a:cubicBezTo>
                      <a:pt x="76" y="57"/>
                      <a:pt x="87" y="74"/>
                      <a:pt x="98" y="91"/>
                    </a:cubicBezTo>
                    <a:cubicBezTo>
                      <a:pt x="97" y="91"/>
                      <a:pt x="97" y="91"/>
                      <a:pt x="97" y="91"/>
                    </a:cubicBezTo>
                    <a:cubicBezTo>
                      <a:pt x="80" y="101"/>
                      <a:pt x="80" y="101"/>
                      <a:pt x="80" y="101"/>
                    </a:cubicBezTo>
                    <a:cubicBezTo>
                      <a:pt x="80" y="101"/>
                      <a:pt x="79" y="101"/>
                      <a:pt x="79" y="101"/>
                    </a:cubicBezTo>
                    <a:cubicBezTo>
                      <a:pt x="79" y="99"/>
                      <a:pt x="78" y="97"/>
                      <a:pt x="78" y="96"/>
                    </a:cubicBezTo>
                    <a:cubicBezTo>
                      <a:pt x="78" y="92"/>
                      <a:pt x="74" y="94"/>
                      <a:pt x="70" y="90"/>
                    </a:cubicBezTo>
                    <a:cubicBezTo>
                      <a:pt x="72" y="89"/>
                      <a:pt x="73" y="86"/>
                      <a:pt x="75" y="84"/>
                    </a:cubicBezTo>
                    <a:cubicBezTo>
                      <a:pt x="68" y="68"/>
                      <a:pt x="55" y="50"/>
                      <a:pt x="42" y="38"/>
                    </a:cubicBezTo>
                    <a:cubicBezTo>
                      <a:pt x="39" y="36"/>
                      <a:pt x="36" y="33"/>
                      <a:pt x="31" y="30"/>
                    </a:cubicBezTo>
                    <a:cubicBezTo>
                      <a:pt x="22" y="22"/>
                      <a:pt x="9" y="15"/>
                      <a:pt x="0" y="18"/>
                    </a:cubicBezTo>
                    <a:cubicBezTo>
                      <a:pt x="0" y="18"/>
                      <a:pt x="0" y="17"/>
                      <a:pt x="0" y="17"/>
                    </a:cubicBezTo>
                    <a:cubicBezTo>
                      <a:pt x="3" y="9"/>
                      <a:pt x="8" y="3"/>
                      <a:pt x="17" y="1"/>
                    </a:cubicBezTo>
                    <a:cubicBezTo>
                      <a:pt x="17" y="1"/>
                      <a:pt x="18" y="1"/>
                      <a:pt x="18" y="1"/>
                    </a:cubicBezTo>
                    <a:cubicBezTo>
                      <a:pt x="20" y="2"/>
                      <a:pt x="22" y="3"/>
                      <a:pt x="24" y="5"/>
                    </a:cubicBezTo>
                    <a:cubicBezTo>
                      <a:pt x="22" y="4"/>
                      <a:pt x="21" y="2"/>
                      <a:pt x="19" y="1"/>
                    </a:cubicBezTo>
                    <a:cubicBezTo>
                      <a:pt x="20" y="1"/>
                      <a:pt x="21" y="1"/>
                      <a:pt x="22" y="1"/>
                    </a:cubicBezTo>
                    <a:cubicBezTo>
                      <a:pt x="23" y="1"/>
                      <a:pt x="23" y="0"/>
                      <a:pt x="23" y="0"/>
                    </a:cubicBezTo>
                    <a:close/>
                  </a:path>
                </a:pathLst>
              </a:custGeom>
              <a:solidFill>
                <a:srgbClr val="162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9" name="islíďê"/>
              <p:cNvSpPr/>
              <p:nvPr/>
            </p:nvSpPr>
            <p:spPr bwMode="auto">
              <a:xfrm>
                <a:off x="5112" y="1118"/>
                <a:ext cx="126" cy="216"/>
              </a:xfrm>
              <a:custGeom>
                <a:avLst/>
                <a:gdLst>
                  <a:gd name="T0" fmla="*/ 0 w 61"/>
                  <a:gd name="T1" fmla="*/ 85 h 104"/>
                  <a:gd name="T2" fmla="*/ 7 w 61"/>
                  <a:gd name="T3" fmla="*/ 83 h 104"/>
                  <a:gd name="T4" fmla="*/ 23 w 61"/>
                  <a:gd name="T5" fmla="*/ 56 h 104"/>
                  <a:gd name="T6" fmla="*/ 35 w 61"/>
                  <a:gd name="T7" fmla="*/ 28 h 104"/>
                  <a:gd name="T8" fmla="*/ 41 w 61"/>
                  <a:gd name="T9" fmla="*/ 13 h 104"/>
                  <a:gd name="T10" fmla="*/ 43 w 61"/>
                  <a:gd name="T11" fmla="*/ 0 h 104"/>
                  <a:gd name="T12" fmla="*/ 61 w 61"/>
                  <a:gd name="T13" fmla="*/ 11 h 104"/>
                  <a:gd name="T14" fmla="*/ 59 w 61"/>
                  <a:gd name="T15" fmla="*/ 14 h 104"/>
                  <a:gd name="T16" fmla="*/ 59 w 61"/>
                  <a:gd name="T17" fmla="*/ 14 h 104"/>
                  <a:gd name="T18" fmla="*/ 11 w 61"/>
                  <a:gd name="T19" fmla="*/ 104 h 104"/>
                  <a:gd name="T20" fmla="*/ 6 w 61"/>
                  <a:gd name="T21" fmla="*/ 100 h 104"/>
                  <a:gd name="T22" fmla="*/ 2 w 61"/>
                  <a:gd name="T23" fmla="*/ 98 h 104"/>
                  <a:gd name="T24" fmla="*/ 0 w 61"/>
                  <a:gd name="T25"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4">
                    <a:moveTo>
                      <a:pt x="0" y="85"/>
                    </a:moveTo>
                    <a:cubicBezTo>
                      <a:pt x="3" y="87"/>
                      <a:pt x="5" y="87"/>
                      <a:pt x="7" y="83"/>
                    </a:cubicBezTo>
                    <a:cubicBezTo>
                      <a:pt x="14" y="76"/>
                      <a:pt x="18" y="64"/>
                      <a:pt x="23" y="56"/>
                    </a:cubicBezTo>
                    <a:cubicBezTo>
                      <a:pt x="28" y="47"/>
                      <a:pt x="32" y="37"/>
                      <a:pt x="35" y="28"/>
                    </a:cubicBezTo>
                    <a:cubicBezTo>
                      <a:pt x="37" y="24"/>
                      <a:pt x="39" y="18"/>
                      <a:pt x="41" y="13"/>
                    </a:cubicBezTo>
                    <a:cubicBezTo>
                      <a:pt x="43" y="8"/>
                      <a:pt x="44" y="4"/>
                      <a:pt x="43" y="0"/>
                    </a:cubicBezTo>
                    <a:cubicBezTo>
                      <a:pt x="61" y="11"/>
                      <a:pt x="61" y="11"/>
                      <a:pt x="61" y="11"/>
                    </a:cubicBezTo>
                    <a:cubicBezTo>
                      <a:pt x="60" y="12"/>
                      <a:pt x="60" y="13"/>
                      <a:pt x="59" y="14"/>
                    </a:cubicBezTo>
                    <a:cubicBezTo>
                      <a:pt x="59" y="14"/>
                      <a:pt x="59" y="14"/>
                      <a:pt x="59" y="14"/>
                    </a:cubicBezTo>
                    <a:cubicBezTo>
                      <a:pt x="42" y="45"/>
                      <a:pt x="24" y="83"/>
                      <a:pt x="11" y="104"/>
                    </a:cubicBezTo>
                    <a:cubicBezTo>
                      <a:pt x="9" y="102"/>
                      <a:pt x="7" y="101"/>
                      <a:pt x="6" y="100"/>
                    </a:cubicBezTo>
                    <a:cubicBezTo>
                      <a:pt x="5" y="99"/>
                      <a:pt x="3" y="98"/>
                      <a:pt x="2" y="98"/>
                    </a:cubicBezTo>
                    <a:cubicBezTo>
                      <a:pt x="1" y="94"/>
                      <a:pt x="0" y="90"/>
                      <a:pt x="0" y="85"/>
                    </a:cubicBezTo>
                    <a:close/>
                  </a:path>
                </a:pathLst>
              </a:custGeom>
              <a:solidFill>
                <a:srgbClr val="162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0" name="îṥḻïďê"/>
              <p:cNvSpPr/>
              <p:nvPr/>
            </p:nvSpPr>
            <p:spPr bwMode="auto">
              <a:xfrm>
                <a:off x="5176" y="1048"/>
                <a:ext cx="4" cy="10"/>
              </a:xfrm>
              <a:custGeom>
                <a:avLst/>
                <a:gdLst>
                  <a:gd name="T0" fmla="*/ 0 w 2"/>
                  <a:gd name="T1" fmla="*/ 5 h 5"/>
                  <a:gd name="T2" fmla="*/ 1 w 2"/>
                  <a:gd name="T3" fmla="*/ 0 h 5"/>
                  <a:gd name="T4" fmla="*/ 2 w 2"/>
                  <a:gd name="T5" fmla="*/ 5 h 5"/>
                  <a:gd name="T6" fmla="*/ 0 w 2"/>
                  <a:gd name="T7" fmla="*/ 5 h 5"/>
                </a:gdLst>
                <a:ahLst/>
                <a:cxnLst>
                  <a:cxn ang="0">
                    <a:pos x="T0" y="T1"/>
                  </a:cxn>
                  <a:cxn ang="0">
                    <a:pos x="T2" y="T3"/>
                  </a:cxn>
                  <a:cxn ang="0">
                    <a:pos x="T4" y="T5"/>
                  </a:cxn>
                  <a:cxn ang="0">
                    <a:pos x="T6" y="T7"/>
                  </a:cxn>
                </a:cxnLst>
                <a:rect l="0" t="0" r="r" b="b"/>
                <a:pathLst>
                  <a:path w="2" h="5">
                    <a:moveTo>
                      <a:pt x="0" y="5"/>
                    </a:moveTo>
                    <a:cubicBezTo>
                      <a:pt x="0" y="2"/>
                      <a:pt x="1" y="1"/>
                      <a:pt x="1" y="0"/>
                    </a:cubicBezTo>
                    <a:cubicBezTo>
                      <a:pt x="1" y="1"/>
                      <a:pt x="2" y="3"/>
                      <a:pt x="2" y="5"/>
                    </a:cubicBezTo>
                    <a:cubicBezTo>
                      <a:pt x="1" y="5"/>
                      <a:pt x="0" y="4"/>
                      <a:pt x="0" y="5"/>
                    </a:cubicBezTo>
                    <a:close/>
                  </a:path>
                </a:pathLst>
              </a:custGeom>
              <a:solidFill>
                <a:srgbClr val="162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1" name="iśḻîḋè"/>
              <p:cNvSpPr/>
              <p:nvPr/>
            </p:nvSpPr>
            <p:spPr bwMode="auto">
              <a:xfrm>
                <a:off x="4997" y="884"/>
                <a:ext cx="104" cy="172"/>
              </a:xfrm>
              <a:custGeom>
                <a:avLst/>
                <a:gdLst>
                  <a:gd name="T0" fmla="*/ 9 w 50"/>
                  <a:gd name="T1" fmla="*/ 1 h 83"/>
                  <a:gd name="T2" fmla="*/ 26 w 50"/>
                  <a:gd name="T3" fmla="*/ 44 h 83"/>
                  <a:gd name="T4" fmla="*/ 49 w 50"/>
                  <a:gd name="T5" fmla="*/ 74 h 83"/>
                  <a:gd name="T6" fmla="*/ 50 w 50"/>
                  <a:gd name="T7" fmla="*/ 83 h 83"/>
                  <a:gd name="T8" fmla="*/ 50 w 50"/>
                  <a:gd name="T9" fmla="*/ 83 h 83"/>
                  <a:gd name="T10" fmla="*/ 48 w 50"/>
                  <a:gd name="T11" fmla="*/ 80 h 83"/>
                  <a:gd name="T12" fmla="*/ 20 w 50"/>
                  <a:gd name="T13" fmla="*/ 45 h 83"/>
                  <a:gd name="T14" fmla="*/ 2 w 50"/>
                  <a:gd name="T15" fmla="*/ 4 h 83"/>
                  <a:gd name="T16" fmla="*/ 9 w 50"/>
                  <a:gd name="T17" fmla="*/ 0 h 83"/>
                  <a:gd name="T18" fmla="*/ 9 w 50"/>
                  <a:gd name="T19"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83">
                    <a:moveTo>
                      <a:pt x="9" y="1"/>
                    </a:moveTo>
                    <a:cubicBezTo>
                      <a:pt x="6" y="13"/>
                      <a:pt x="11" y="30"/>
                      <a:pt x="26" y="44"/>
                    </a:cubicBezTo>
                    <a:cubicBezTo>
                      <a:pt x="33" y="54"/>
                      <a:pt x="41" y="64"/>
                      <a:pt x="49" y="74"/>
                    </a:cubicBezTo>
                    <a:cubicBezTo>
                      <a:pt x="49" y="77"/>
                      <a:pt x="50" y="80"/>
                      <a:pt x="50" y="83"/>
                    </a:cubicBezTo>
                    <a:cubicBezTo>
                      <a:pt x="50" y="83"/>
                      <a:pt x="50" y="83"/>
                      <a:pt x="50" y="83"/>
                    </a:cubicBezTo>
                    <a:cubicBezTo>
                      <a:pt x="49" y="82"/>
                      <a:pt x="49" y="81"/>
                      <a:pt x="48" y="80"/>
                    </a:cubicBezTo>
                    <a:cubicBezTo>
                      <a:pt x="39" y="68"/>
                      <a:pt x="29" y="57"/>
                      <a:pt x="20" y="45"/>
                    </a:cubicBezTo>
                    <a:cubicBezTo>
                      <a:pt x="6" y="32"/>
                      <a:pt x="0" y="16"/>
                      <a:pt x="2" y="4"/>
                    </a:cubicBezTo>
                    <a:cubicBezTo>
                      <a:pt x="4" y="2"/>
                      <a:pt x="6" y="0"/>
                      <a:pt x="9" y="0"/>
                    </a:cubicBezTo>
                    <a:cubicBezTo>
                      <a:pt x="9" y="0"/>
                      <a:pt x="9" y="1"/>
                      <a:pt x="9" y="1"/>
                    </a:cubicBezTo>
                    <a:close/>
                  </a:path>
                </a:pathLst>
              </a:custGeom>
              <a:solidFill>
                <a:srgbClr val="1B27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2" name="î$1iḑé"/>
              <p:cNvSpPr/>
              <p:nvPr/>
            </p:nvSpPr>
            <p:spPr bwMode="auto">
              <a:xfrm>
                <a:off x="5099" y="1037"/>
                <a:ext cx="33" cy="48"/>
              </a:xfrm>
              <a:custGeom>
                <a:avLst/>
                <a:gdLst>
                  <a:gd name="T0" fmla="*/ 16 w 16"/>
                  <a:gd name="T1" fmla="*/ 23 h 23"/>
                  <a:gd name="T2" fmla="*/ 1 w 16"/>
                  <a:gd name="T3" fmla="*/ 9 h 23"/>
                  <a:gd name="T4" fmla="*/ 0 w 16"/>
                  <a:gd name="T5" fmla="*/ 0 h 23"/>
                  <a:gd name="T6" fmla="*/ 4 w 16"/>
                  <a:gd name="T7" fmla="*/ 6 h 23"/>
                  <a:gd name="T8" fmla="*/ 7 w 16"/>
                  <a:gd name="T9" fmla="*/ 10 h 23"/>
                  <a:gd name="T10" fmla="*/ 16 w 16"/>
                  <a:gd name="T11" fmla="*/ 23 h 23"/>
                </a:gdLst>
                <a:ahLst/>
                <a:cxnLst>
                  <a:cxn ang="0">
                    <a:pos x="T0" y="T1"/>
                  </a:cxn>
                  <a:cxn ang="0">
                    <a:pos x="T2" y="T3"/>
                  </a:cxn>
                  <a:cxn ang="0">
                    <a:pos x="T4" y="T5"/>
                  </a:cxn>
                  <a:cxn ang="0">
                    <a:pos x="T6" y="T7"/>
                  </a:cxn>
                  <a:cxn ang="0">
                    <a:pos x="T8" y="T9"/>
                  </a:cxn>
                  <a:cxn ang="0">
                    <a:pos x="T10" y="T11"/>
                  </a:cxn>
                </a:cxnLst>
                <a:rect l="0" t="0" r="r" b="b"/>
                <a:pathLst>
                  <a:path w="16" h="23">
                    <a:moveTo>
                      <a:pt x="16" y="23"/>
                    </a:moveTo>
                    <a:cubicBezTo>
                      <a:pt x="11" y="18"/>
                      <a:pt x="6" y="14"/>
                      <a:pt x="1" y="9"/>
                    </a:cubicBezTo>
                    <a:cubicBezTo>
                      <a:pt x="1" y="6"/>
                      <a:pt x="0" y="3"/>
                      <a:pt x="0" y="0"/>
                    </a:cubicBezTo>
                    <a:cubicBezTo>
                      <a:pt x="1" y="2"/>
                      <a:pt x="3" y="4"/>
                      <a:pt x="4" y="6"/>
                    </a:cubicBezTo>
                    <a:cubicBezTo>
                      <a:pt x="5" y="7"/>
                      <a:pt x="6" y="8"/>
                      <a:pt x="7" y="10"/>
                    </a:cubicBezTo>
                    <a:cubicBezTo>
                      <a:pt x="10" y="14"/>
                      <a:pt x="13" y="19"/>
                      <a:pt x="16" y="23"/>
                    </a:cubicBezTo>
                    <a:close/>
                  </a:path>
                </a:pathLst>
              </a:custGeom>
              <a:solidFill>
                <a:srgbClr val="1B27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3" name="iṣlíḑé"/>
              <p:cNvSpPr/>
              <p:nvPr/>
            </p:nvSpPr>
            <p:spPr bwMode="auto">
              <a:xfrm>
                <a:off x="4935" y="1402"/>
                <a:ext cx="104" cy="25"/>
              </a:xfrm>
              <a:custGeom>
                <a:avLst/>
                <a:gdLst>
                  <a:gd name="T0" fmla="*/ 31 w 50"/>
                  <a:gd name="T1" fmla="*/ 7 h 12"/>
                  <a:gd name="T2" fmla="*/ 25 w 50"/>
                  <a:gd name="T3" fmla="*/ 4 h 12"/>
                  <a:gd name="T4" fmla="*/ 50 w 50"/>
                  <a:gd name="T5" fmla="*/ 0 h 12"/>
                  <a:gd name="T6" fmla="*/ 50 w 50"/>
                  <a:gd name="T7" fmla="*/ 0 h 12"/>
                  <a:gd name="T8" fmla="*/ 36 w 50"/>
                  <a:gd name="T9" fmla="*/ 4 h 12"/>
                  <a:gd name="T10" fmla="*/ 41 w 50"/>
                  <a:gd name="T11" fmla="*/ 6 h 12"/>
                  <a:gd name="T12" fmla="*/ 28 w 50"/>
                  <a:gd name="T13" fmla="*/ 9 h 12"/>
                  <a:gd name="T14" fmla="*/ 19 w 50"/>
                  <a:gd name="T15" fmla="*/ 10 h 12"/>
                  <a:gd name="T16" fmla="*/ 10 w 50"/>
                  <a:gd name="T17" fmla="*/ 12 h 12"/>
                  <a:gd name="T18" fmla="*/ 7 w 50"/>
                  <a:gd name="T19" fmla="*/ 12 h 12"/>
                  <a:gd name="T20" fmla="*/ 4 w 50"/>
                  <a:gd name="T21" fmla="*/ 12 h 12"/>
                  <a:gd name="T22" fmla="*/ 3 w 50"/>
                  <a:gd name="T23" fmla="*/ 12 h 12"/>
                  <a:gd name="T24" fmla="*/ 2 w 50"/>
                  <a:gd name="T25" fmla="*/ 11 h 12"/>
                  <a:gd name="T26" fmla="*/ 2 w 50"/>
                  <a:gd name="T27" fmla="*/ 10 h 12"/>
                  <a:gd name="T28" fmla="*/ 0 w 50"/>
                  <a:gd name="T29" fmla="*/ 6 h 12"/>
                  <a:gd name="T30" fmla="*/ 12 w 50"/>
                  <a:gd name="T31" fmla="*/ 7 h 12"/>
                  <a:gd name="T32" fmla="*/ 27 w 50"/>
                  <a:gd name="T33" fmla="*/ 7 h 12"/>
                  <a:gd name="T34" fmla="*/ 27 w 50"/>
                  <a:gd name="T35" fmla="*/ 7 h 12"/>
                  <a:gd name="T36" fmla="*/ 31 w 50"/>
                  <a:gd name="T37"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12">
                    <a:moveTo>
                      <a:pt x="31" y="7"/>
                    </a:moveTo>
                    <a:cubicBezTo>
                      <a:pt x="29" y="6"/>
                      <a:pt x="27" y="5"/>
                      <a:pt x="25" y="4"/>
                    </a:cubicBezTo>
                    <a:cubicBezTo>
                      <a:pt x="33" y="3"/>
                      <a:pt x="42" y="2"/>
                      <a:pt x="50" y="0"/>
                    </a:cubicBezTo>
                    <a:cubicBezTo>
                      <a:pt x="50" y="0"/>
                      <a:pt x="50" y="0"/>
                      <a:pt x="50" y="0"/>
                    </a:cubicBezTo>
                    <a:cubicBezTo>
                      <a:pt x="45" y="2"/>
                      <a:pt x="41" y="3"/>
                      <a:pt x="36" y="4"/>
                    </a:cubicBezTo>
                    <a:cubicBezTo>
                      <a:pt x="38" y="5"/>
                      <a:pt x="40" y="5"/>
                      <a:pt x="41" y="6"/>
                    </a:cubicBezTo>
                    <a:cubicBezTo>
                      <a:pt x="37" y="7"/>
                      <a:pt x="33" y="8"/>
                      <a:pt x="28" y="9"/>
                    </a:cubicBezTo>
                    <a:cubicBezTo>
                      <a:pt x="25" y="9"/>
                      <a:pt x="22" y="10"/>
                      <a:pt x="19" y="10"/>
                    </a:cubicBezTo>
                    <a:cubicBezTo>
                      <a:pt x="16" y="11"/>
                      <a:pt x="13" y="11"/>
                      <a:pt x="10" y="12"/>
                    </a:cubicBezTo>
                    <a:cubicBezTo>
                      <a:pt x="9" y="12"/>
                      <a:pt x="8" y="12"/>
                      <a:pt x="7" y="12"/>
                    </a:cubicBezTo>
                    <a:cubicBezTo>
                      <a:pt x="6" y="12"/>
                      <a:pt x="5" y="12"/>
                      <a:pt x="4" y="12"/>
                    </a:cubicBezTo>
                    <a:cubicBezTo>
                      <a:pt x="4" y="12"/>
                      <a:pt x="3" y="12"/>
                      <a:pt x="3" y="12"/>
                    </a:cubicBezTo>
                    <a:cubicBezTo>
                      <a:pt x="3" y="12"/>
                      <a:pt x="3" y="11"/>
                      <a:pt x="2" y="11"/>
                    </a:cubicBezTo>
                    <a:cubicBezTo>
                      <a:pt x="2" y="11"/>
                      <a:pt x="2" y="10"/>
                      <a:pt x="2" y="10"/>
                    </a:cubicBezTo>
                    <a:cubicBezTo>
                      <a:pt x="1" y="9"/>
                      <a:pt x="0" y="8"/>
                      <a:pt x="0" y="6"/>
                    </a:cubicBezTo>
                    <a:cubicBezTo>
                      <a:pt x="4" y="7"/>
                      <a:pt x="8" y="7"/>
                      <a:pt x="12" y="7"/>
                    </a:cubicBezTo>
                    <a:cubicBezTo>
                      <a:pt x="17" y="7"/>
                      <a:pt x="22" y="7"/>
                      <a:pt x="27" y="7"/>
                    </a:cubicBezTo>
                    <a:cubicBezTo>
                      <a:pt x="27" y="7"/>
                      <a:pt x="27" y="7"/>
                      <a:pt x="27" y="7"/>
                    </a:cubicBezTo>
                    <a:cubicBezTo>
                      <a:pt x="29" y="7"/>
                      <a:pt x="30" y="7"/>
                      <a:pt x="31" y="7"/>
                    </a:cubicBezTo>
                    <a:close/>
                  </a:path>
                </a:pathLst>
              </a:custGeom>
              <a:solidFill>
                <a:srgbClr val="0F1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4" name="işļiḋè"/>
              <p:cNvSpPr/>
              <p:nvPr/>
            </p:nvSpPr>
            <p:spPr bwMode="auto">
              <a:xfrm>
                <a:off x="4873" y="1309"/>
                <a:ext cx="16" cy="50"/>
              </a:xfrm>
              <a:custGeom>
                <a:avLst/>
                <a:gdLst>
                  <a:gd name="T0" fmla="*/ 0 w 8"/>
                  <a:gd name="T1" fmla="*/ 19 h 24"/>
                  <a:gd name="T2" fmla="*/ 5 w 8"/>
                  <a:gd name="T3" fmla="*/ 2 h 24"/>
                  <a:gd name="T4" fmla="*/ 6 w 8"/>
                  <a:gd name="T5" fmla="*/ 0 h 24"/>
                  <a:gd name="T6" fmla="*/ 7 w 8"/>
                  <a:gd name="T7" fmla="*/ 3 h 24"/>
                  <a:gd name="T8" fmla="*/ 7 w 8"/>
                  <a:gd name="T9" fmla="*/ 4 h 24"/>
                  <a:gd name="T10" fmla="*/ 8 w 8"/>
                  <a:gd name="T11" fmla="*/ 9 h 24"/>
                  <a:gd name="T12" fmla="*/ 8 w 8"/>
                  <a:gd name="T13" fmla="*/ 11 h 24"/>
                  <a:gd name="T14" fmla="*/ 6 w 8"/>
                  <a:gd name="T15" fmla="*/ 24 h 24"/>
                  <a:gd name="T16" fmla="*/ 0 w 8"/>
                  <a:gd name="T17"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4">
                    <a:moveTo>
                      <a:pt x="0" y="19"/>
                    </a:moveTo>
                    <a:cubicBezTo>
                      <a:pt x="1" y="14"/>
                      <a:pt x="3" y="8"/>
                      <a:pt x="5" y="2"/>
                    </a:cubicBezTo>
                    <a:cubicBezTo>
                      <a:pt x="6" y="2"/>
                      <a:pt x="6" y="1"/>
                      <a:pt x="6" y="0"/>
                    </a:cubicBezTo>
                    <a:cubicBezTo>
                      <a:pt x="6" y="1"/>
                      <a:pt x="6" y="2"/>
                      <a:pt x="7" y="3"/>
                    </a:cubicBezTo>
                    <a:cubicBezTo>
                      <a:pt x="7" y="3"/>
                      <a:pt x="7" y="4"/>
                      <a:pt x="7" y="4"/>
                    </a:cubicBezTo>
                    <a:cubicBezTo>
                      <a:pt x="8" y="6"/>
                      <a:pt x="8" y="8"/>
                      <a:pt x="8" y="9"/>
                    </a:cubicBezTo>
                    <a:cubicBezTo>
                      <a:pt x="8" y="10"/>
                      <a:pt x="8" y="10"/>
                      <a:pt x="8" y="11"/>
                    </a:cubicBezTo>
                    <a:cubicBezTo>
                      <a:pt x="7" y="15"/>
                      <a:pt x="7" y="20"/>
                      <a:pt x="6" y="24"/>
                    </a:cubicBezTo>
                    <a:cubicBezTo>
                      <a:pt x="4" y="23"/>
                      <a:pt x="2" y="21"/>
                      <a:pt x="0" y="19"/>
                    </a:cubicBezTo>
                    <a:close/>
                  </a:path>
                </a:pathLst>
              </a:custGeom>
              <a:solidFill>
                <a:srgbClr val="071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5" name="išľiḓe"/>
              <p:cNvSpPr/>
              <p:nvPr/>
            </p:nvSpPr>
            <p:spPr bwMode="auto">
              <a:xfrm>
                <a:off x="4806" y="1338"/>
                <a:ext cx="23" cy="35"/>
              </a:xfrm>
              <a:custGeom>
                <a:avLst/>
                <a:gdLst>
                  <a:gd name="T0" fmla="*/ 10 w 11"/>
                  <a:gd name="T1" fmla="*/ 14 h 17"/>
                  <a:gd name="T2" fmla="*/ 11 w 11"/>
                  <a:gd name="T3" fmla="*/ 17 h 17"/>
                  <a:gd name="T4" fmla="*/ 2 w 11"/>
                  <a:gd name="T5" fmla="*/ 9 h 17"/>
                  <a:gd name="T6" fmla="*/ 0 w 11"/>
                  <a:gd name="T7" fmla="*/ 6 h 17"/>
                  <a:gd name="T8" fmla="*/ 5 w 11"/>
                  <a:gd name="T9" fmla="*/ 9 h 17"/>
                  <a:gd name="T10" fmla="*/ 7 w 11"/>
                  <a:gd name="T11" fmla="*/ 0 h 17"/>
                  <a:gd name="T12" fmla="*/ 10 w 11"/>
                  <a:gd name="T13" fmla="*/ 14 h 17"/>
                </a:gdLst>
                <a:ahLst/>
                <a:cxnLst>
                  <a:cxn ang="0">
                    <a:pos x="T0" y="T1"/>
                  </a:cxn>
                  <a:cxn ang="0">
                    <a:pos x="T2" y="T3"/>
                  </a:cxn>
                  <a:cxn ang="0">
                    <a:pos x="T4" y="T5"/>
                  </a:cxn>
                  <a:cxn ang="0">
                    <a:pos x="T6" y="T7"/>
                  </a:cxn>
                  <a:cxn ang="0">
                    <a:pos x="T8" y="T9"/>
                  </a:cxn>
                  <a:cxn ang="0">
                    <a:pos x="T10" y="T11"/>
                  </a:cxn>
                  <a:cxn ang="0">
                    <a:pos x="T12" y="T13"/>
                  </a:cxn>
                </a:cxnLst>
                <a:rect l="0" t="0" r="r" b="b"/>
                <a:pathLst>
                  <a:path w="11" h="17">
                    <a:moveTo>
                      <a:pt x="10" y="14"/>
                    </a:moveTo>
                    <a:cubicBezTo>
                      <a:pt x="11" y="15"/>
                      <a:pt x="11" y="16"/>
                      <a:pt x="11" y="17"/>
                    </a:cubicBezTo>
                    <a:cubicBezTo>
                      <a:pt x="8" y="15"/>
                      <a:pt x="5" y="13"/>
                      <a:pt x="2" y="9"/>
                    </a:cubicBezTo>
                    <a:cubicBezTo>
                      <a:pt x="2" y="8"/>
                      <a:pt x="1" y="7"/>
                      <a:pt x="0" y="6"/>
                    </a:cubicBezTo>
                    <a:cubicBezTo>
                      <a:pt x="2" y="7"/>
                      <a:pt x="3" y="8"/>
                      <a:pt x="5" y="9"/>
                    </a:cubicBezTo>
                    <a:cubicBezTo>
                      <a:pt x="6" y="6"/>
                      <a:pt x="7" y="3"/>
                      <a:pt x="7" y="0"/>
                    </a:cubicBezTo>
                    <a:cubicBezTo>
                      <a:pt x="9" y="5"/>
                      <a:pt x="10" y="10"/>
                      <a:pt x="10" y="14"/>
                    </a:cubicBezTo>
                    <a:close/>
                  </a:path>
                </a:pathLst>
              </a:custGeom>
              <a:solidFill>
                <a:srgbClr val="071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6" name="iṣḷîḓè"/>
              <p:cNvSpPr/>
              <p:nvPr/>
            </p:nvSpPr>
            <p:spPr bwMode="auto">
              <a:xfrm>
                <a:off x="4835" y="1382"/>
                <a:ext cx="21" cy="27"/>
              </a:xfrm>
              <a:custGeom>
                <a:avLst/>
                <a:gdLst>
                  <a:gd name="T0" fmla="*/ 10 w 10"/>
                  <a:gd name="T1" fmla="*/ 6 h 13"/>
                  <a:gd name="T2" fmla="*/ 9 w 10"/>
                  <a:gd name="T3" fmla="*/ 13 h 13"/>
                  <a:gd name="T4" fmla="*/ 8 w 10"/>
                  <a:gd name="T5" fmla="*/ 13 h 13"/>
                  <a:gd name="T6" fmla="*/ 5 w 10"/>
                  <a:gd name="T7" fmla="*/ 11 h 13"/>
                  <a:gd name="T8" fmla="*/ 3 w 10"/>
                  <a:gd name="T9" fmla="*/ 6 h 13"/>
                  <a:gd name="T10" fmla="*/ 0 w 10"/>
                  <a:gd name="T11" fmla="*/ 0 h 13"/>
                  <a:gd name="T12" fmla="*/ 2 w 10"/>
                  <a:gd name="T13" fmla="*/ 0 h 13"/>
                  <a:gd name="T14" fmla="*/ 10 w 10"/>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3">
                    <a:moveTo>
                      <a:pt x="10" y="6"/>
                    </a:moveTo>
                    <a:cubicBezTo>
                      <a:pt x="10" y="8"/>
                      <a:pt x="9" y="11"/>
                      <a:pt x="9" y="13"/>
                    </a:cubicBezTo>
                    <a:cubicBezTo>
                      <a:pt x="9" y="13"/>
                      <a:pt x="8" y="13"/>
                      <a:pt x="8" y="13"/>
                    </a:cubicBezTo>
                    <a:cubicBezTo>
                      <a:pt x="7" y="12"/>
                      <a:pt x="6" y="12"/>
                      <a:pt x="5" y="11"/>
                    </a:cubicBezTo>
                    <a:cubicBezTo>
                      <a:pt x="5" y="10"/>
                      <a:pt x="4" y="8"/>
                      <a:pt x="3" y="6"/>
                    </a:cubicBezTo>
                    <a:cubicBezTo>
                      <a:pt x="2" y="4"/>
                      <a:pt x="1" y="2"/>
                      <a:pt x="0" y="0"/>
                    </a:cubicBezTo>
                    <a:cubicBezTo>
                      <a:pt x="1" y="0"/>
                      <a:pt x="1" y="0"/>
                      <a:pt x="2" y="0"/>
                    </a:cubicBezTo>
                    <a:cubicBezTo>
                      <a:pt x="4" y="2"/>
                      <a:pt x="7" y="4"/>
                      <a:pt x="10" y="6"/>
                    </a:cubicBezTo>
                    <a:close/>
                  </a:path>
                </a:pathLst>
              </a:custGeom>
              <a:solidFill>
                <a:srgbClr val="0817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7" name="îŝ1îďé"/>
              <p:cNvSpPr/>
              <p:nvPr/>
            </p:nvSpPr>
            <p:spPr bwMode="auto">
              <a:xfrm>
                <a:off x="4854" y="1373"/>
                <a:ext cx="60" cy="54"/>
              </a:xfrm>
              <a:custGeom>
                <a:avLst/>
                <a:gdLst>
                  <a:gd name="T0" fmla="*/ 13 w 29"/>
                  <a:gd name="T1" fmla="*/ 22 h 26"/>
                  <a:gd name="T2" fmla="*/ 1 w 29"/>
                  <a:gd name="T3" fmla="*/ 17 h 26"/>
                  <a:gd name="T4" fmla="*/ 0 w 29"/>
                  <a:gd name="T5" fmla="*/ 17 h 26"/>
                  <a:gd name="T6" fmla="*/ 1 w 29"/>
                  <a:gd name="T7" fmla="*/ 10 h 26"/>
                  <a:gd name="T8" fmla="*/ 4 w 29"/>
                  <a:gd name="T9" fmla="*/ 11 h 26"/>
                  <a:gd name="T10" fmla="*/ 6 w 29"/>
                  <a:gd name="T11" fmla="*/ 12 h 26"/>
                  <a:gd name="T12" fmla="*/ 8 w 29"/>
                  <a:gd name="T13" fmla="*/ 13 h 26"/>
                  <a:gd name="T14" fmla="*/ 16 w 29"/>
                  <a:gd name="T15" fmla="*/ 16 h 26"/>
                  <a:gd name="T16" fmla="*/ 18 w 29"/>
                  <a:gd name="T17" fmla="*/ 17 h 26"/>
                  <a:gd name="T18" fmla="*/ 18 w 29"/>
                  <a:gd name="T19" fmla="*/ 16 h 26"/>
                  <a:gd name="T20" fmla="*/ 19 w 29"/>
                  <a:gd name="T21" fmla="*/ 17 h 26"/>
                  <a:gd name="T22" fmla="*/ 19 w 29"/>
                  <a:gd name="T23" fmla="*/ 0 h 26"/>
                  <a:gd name="T24" fmla="*/ 23 w 29"/>
                  <a:gd name="T25" fmla="*/ 3 h 26"/>
                  <a:gd name="T26" fmla="*/ 26 w 29"/>
                  <a:gd name="T27" fmla="*/ 15 h 26"/>
                  <a:gd name="T28" fmla="*/ 26 w 29"/>
                  <a:gd name="T29" fmla="*/ 15 h 26"/>
                  <a:gd name="T30" fmla="*/ 29 w 29"/>
                  <a:gd name="T31" fmla="*/ 25 h 26"/>
                  <a:gd name="T32" fmla="*/ 29 w 29"/>
                  <a:gd name="T33" fmla="*/ 26 h 26"/>
                  <a:gd name="T34" fmla="*/ 26 w 29"/>
                  <a:gd name="T35" fmla="*/ 25 h 26"/>
                  <a:gd name="T36" fmla="*/ 18 w 29"/>
                  <a:gd name="T37" fmla="*/ 24 h 26"/>
                  <a:gd name="T38" fmla="*/ 16 w 29"/>
                  <a:gd name="T39" fmla="*/ 23 h 26"/>
                  <a:gd name="T40" fmla="*/ 13 w 29"/>
                  <a:gd name="T41"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6">
                    <a:moveTo>
                      <a:pt x="13" y="22"/>
                    </a:moveTo>
                    <a:cubicBezTo>
                      <a:pt x="9" y="21"/>
                      <a:pt x="5" y="19"/>
                      <a:pt x="1" y="17"/>
                    </a:cubicBezTo>
                    <a:cubicBezTo>
                      <a:pt x="1" y="17"/>
                      <a:pt x="0" y="17"/>
                      <a:pt x="0" y="17"/>
                    </a:cubicBezTo>
                    <a:cubicBezTo>
                      <a:pt x="0" y="15"/>
                      <a:pt x="1" y="12"/>
                      <a:pt x="1" y="10"/>
                    </a:cubicBezTo>
                    <a:cubicBezTo>
                      <a:pt x="2" y="10"/>
                      <a:pt x="3" y="11"/>
                      <a:pt x="4" y="11"/>
                    </a:cubicBezTo>
                    <a:cubicBezTo>
                      <a:pt x="4" y="11"/>
                      <a:pt x="5" y="12"/>
                      <a:pt x="6" y="12"/>
                    </a:cubicBezTo>
                    <a:cubicBezTo>
                      <a:pt x="7" y="12"/>
                      <a:pt x="7" y="13"/>
                      <a:pt x="8" y="13"/>
                    </a:cubicBezTo>
                    <a:cubicBezTo>
                      <a:pt x="11" y="14"/>
                      <a:pt x="13" y="15"/>
                      <a:pt x="16" y="16"/>
                    </a:cubicBezTo>
                    <a:cubicBezTo>
                      <a:pt x="17" y="16"/>
                      <a:pt x="17" y="17"/>
                      <a:pt x="18" y="17"/>
                    </a:cubicBezTo>
                    <a:cubicBezTo>
                      <a:pt x="18" y="17"/>
                      <a:pt x="18" y="17"/>
                      <a:pt x="18" y="16"/>
                    </a:cubicBezTo>
                    <a:cubicBezTo>
                      <a:pt x="19" y="17"/>
                      <a:pt x="19" y="17"/>
                      <a:pt x="19" y="17"/>
                    </a:cubicBezTo>
                    <a:cubicBezTo>
                      <a:pt x="19" y="11"/>
                      <a:pt x="19" y="6"/>
                      <a:pt x="19" y="0"/>
                    </a:cubicBezTo>
                    <a:cubicBezTo>
                      <a:pt x="20" y="1"/>
                      <a:pt x="22" y="2"/>
                      <a:pt x="23" y="3"/>
                    </a:cubicBezTo>
                    <a:cubicBezTo>
                      <a:pt x="24" y="7"/>
                      <a:pt x="25" y="11"/>
                      <a:pt x="26" y="15"/>
                    </a:cubicBezTo>
                    <a:cubicBezTo>
                      <a:pt x="26" y="15"/>
                      <a:pt x="26" y="15"/>
                      <a:pt x="26" y="15"/>
                    </a:cubicBezTo>
                    <a:cubicBezTo>
                      <a:pt x="27" y="18"/>
                      <a:pt x="28" y="22"/>
                      <a:pt x="29" y="25"/>
                    </a:cubicBezTo>
                    <a:cubicBezTo>
                      <a:pt x="29" y="25"/>
                      <a:pt x="29" y="25"/>
                      <a:pt x="29" y="26"/>
                    </a:cubicBezTo>
                    <a:cubicBezTo>
                      <a:pt x="28" y="25"/>
                      <a:pt x="27" y="25"/>
                      <a:pt x="26" y="25"/>
                    </a:cubicBezTo>
                    <a:cubicBezTo>
                      <a:pt x="24" y="25"/>
                      <a:pt x="21" y="24"/>
                      <a:pt x="18" y="24"/>
                    </a:cubicBezTo>
                    <a:cubicBezTo>
                      <a:pt x="17" y="23"/>
                      <a:pt x="17" y="23"/>
                      <a:pt x="16" y="23"/>
                    </a:cubicBezTo>
                    <a:cubicBezTo>
                      <a:pt x="15" y="23"/>
                      <a:pt x="14" y="22"/>
                      <a:pt x="13" y="22"/>
                    </a:cubicBezTo>
                    <a:close/>
                  </a:path>
                </a:pathLst>
              </a:custGeom>
              <a:solidFill>
                <a:srgbClr val="1320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8" name="iSľîḋè"/>
              <p:cNvSpPr/>
              <p:nvPr/>
            </p:nvSpPr>
            <p:spPr bwMode="auto">
              <a:xfrm>
                <a:off x="5139" y="2079"/>
                <a:ext cx="25" cy="81"/>
              </a:xfrm>
              <a:custGeom>
                <a:avLst/>
                <a:gdLst>
                  <a:gd name="T0" fmla="*/ 0 w 12"/>
                  <a:gd name="T1" fmla="*/ 39 h 39"/>
                  <a:gd name="T2" fmla="*/ 11 w 12"/>
                  <a:gd name="T3" fmla="*/ 0 h 39"/>
                  <a:gd name="T4" fmla="*/ 11 w 12"/>
                  <a:gd name="T5" fmla="*/ 16 h 39"/>
                  <a:gd name="T6" fmla="*/ 0 w 12"/>
                  <a:gd name="T7" fmla="*/ 39 h 39"/>
                </a:gdLst>
                <a:ahLst/>
                <a:cxnLst>
                  <a:cxn ang="0">
                    <a:pos x="T0" y="T1"/>
                  </a:cxn>
                  <a:cxn ang="0">
                    <a:pos x="T2" y="T3"/>
                  </a:cxn>
                  <a:cxn ang="0">
                    <a:pos x="T4" y="T5"/>
                  </a:cxn>
                  <a:cxn ang="0">
                    <a:pos x="T6" y="T7"/>
                  </a:cxn>
                </a:cxnLst>
                <a:rect l="0" t="0" r="r" b="b"/>
                <a:pathLst>
                  <a:path w="12" h="39">
                    <a:moveTo>
                      <a:pt x="0" y="39"/>
                    </a:moveTo>
                    <a:cubicBezTo>
                      <a:pt x="5" y="26"/>
                      <a:pt x="9" y="11"/>
                      <a:pt x="11" y="0"/>
                    </a:cubicBezTo>
                    <a:cubicBezTo>
                      <a:pt x="10" y="6"/>
                      <a:pt x="12" y="13"/>
                      <a:pt x="11" y="16"/>
                    </a:cubicBezTo>
                    <a:cubicBezTo>
                      <a:pt x="11" y="18"/>
                      <a:pt x="4" y="30"/>
                      <a:pt x="0" y="39"/>
                    </a:cubicBezTo>
                    <a:close/>
                  </a:path>
                </a:pathLst>
              </a:custGeom>
              <a:solidFill>
                <a:srgbClr val="010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9" name="î$ḻíḑe"/>
              <p:cNvSpPr/>
              <p:nvPr/>
            </p:nvSpPr>
            <p:spPr bwMode="auto">
              <a:xfrm>
                <a:off x="5132" y="1085"/>
                <a:ext cx="2" cy="2"/>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cubicBezTo>
                      <a:pt x="0" y="0"/>
                      <a:pt x="1" y="0"/>
                      <a:pt x="1" y="1"/>
                    </a:cubicBezTo>
                    <a:close/>
                  </a:path>
                </a:pathLst>
              </a:custGeom>
              <a:solidFill>
                <a:srgbClr val="1B27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0" name="ís1îḑè"/>
              <p:cNvSpPr/>
              <p:nvPr/>
            </p:nvSpPr>
            <p:spPr bwMode="auto">
              <a:xfrm>
                <a:off x="5116" y="1321"/>
                <a:ext cx="8" cy="11"/>
              </a:xfrm>
              <a:custGeom>
                <a:avLst/>
                <a:gdLst>
                  <a:gd name="T0" fmla="*/ 0 w 4"/>
                  <a:gd name="T1" fmla="*/ 0 h 5"/>
                  <a:gd name="T2" fmla="*/ 4 w 4"/>
                  <a:gd name="T3" fmla="*/ 2 h 5"/>
                  <a:gd name="T4" fmla="*/ 2 w 4"/>
                  <a:gd name="T5" fmla="*/ 5 h 5"/>
                  <a:gd name="T6" fmla="*/ 0 w 4"/>
                  <a:gd name="T7" fmla="*/ 0 h 5"/>
                </a:gdLst>
                <a:ahLst/>
                <a:cxnLst>
                  <a:cxn ang="0">
                    <a:pos x="T0" y="T1"/>
                  </a:cxn>
                  <a:cxn ang="0">
                    <a:pos x="T2" y="T3"/>
                  </a:cxn>
                  <a:cxn ang="0">
                    <a:pos x="T4" y="T5"/>
                  </a:cxn>
                  <a:cxn ang="0">
                    <a:pos x="T6" y="T7"/>
                  </a:cxn>
                </a:cxnLst>
                <a:rect l="0" t="0" r="r" b="b"/>
                <a:pathLst>
                  <a:path w="4" h="5">
                    <a:moveTo>
                      <a:pt x="0" y="0"/>
                    </a:moveTo>
                    <a:cubicBezTo>
                      <a:pt x="1" y="0"/>
                      <a:pt x="3" y="1"/>
                      <a:pt x="4" y="2"/>
                    </a:cubicBezTo>
                    <a:cubicBezTo>
                      <a:pt x="3" y="3"/>
                      <a:pt x="3" y="4"/>
                      <a:pt x="2" y="5"/>
                    </a:cubicBezTo>
                    <a:cubicBezTo>
                      <a:pt x="1" y="3"/>
                      <a:pt x="1" y="1"/>
                      <a:pt x="0" y="0"/>
                    </a:cubicBezTo>
                    <a:close/>
                  </a:path>
                </a:pathLst>
              </a:custGeom>
              <a:solidFill>
                <a:srgbClr val="E8F6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1" name="ïṡļïḋe"/>
              <p:cNvSpPr/>
              <p:nvPr/>
            </p:nvSpPr>
            <p:spPr bwMode="auto">
              <a:xfrm>
                <a:off x="5099" y="1363"/>
                <a:ext cx="15" cy="15"/>
              </a:xfrm>
              <a:custGeom>
                <a:avLst/>
                <a:gdLst>
                  <a:gd name="T0" fmla="*/ 1 w 7"/>
                  <a:gd name="T1" fmla="*/ 4 h 7"/>
                  <a:gd name="T2" fmla="*/ 7 w 7"/>
                  <a:gd name="T3" fmla="*/ 0 h 7"/>
                  <a:gd name="T4" fmla="*/ 7 w 7"/>
                  <a:gd name="T5" fmla="*/ 3 h 7"/>
                  <a:gd name="T6" fmla="*/ 6 w 7"/>
                  <a:gd name="T7" fmla="*/ 4 h 7"/>
                  <a:gd name="T8" fmla="*/ 0 w 7"/>
                  <a:gd name="T9" fmla="*/ 7 h 7"/>
                  <a:gd name="T10" fmla="*/ 1 w 7"/>
                  <a:gd name="T11" fmla="*/ 4 h 7"/>
                </a:gdLst>
                <a:ahLst/>
                <a:cxnLst>
                  <a:cxn ang="0">
                    <a:pos x="T0" y="T1"/>
                  </a:cxn>
                  <a:cxn ang="0">
                    <a:pos x="T2" y="T3"/>
                  </a:cxn>
                  <a:cxn ang="0">
                    <a:pos x="T4" y="T5"/>
                  </a:cxn>
                  <a:cxn ang="0">
                    <a:pos x="T6" y="T7"/>
                  </a:cxn>
                  <a:cxn ang="0">
                    <a:pos x="T8" y="T9"/>
                  </a:cxn>
                  <a:cxn ang="0">
                    <a:pos x="T10" y="T11"/>
                  </a:cxn>
                </a:cxnLst>
                <a:rect l="0" t="0" r="r" b="b"/>
                <a:pathLst>
                  <a:path w="7" h="7">
                    <a:moveTo>
                      <a:pt x="1" y="4"/>
                    </a:moveTo>
                    <a:cubicBezTo>
                      <a:pt x="3" y="3"/>
                      <a:pt x="6" y="2"/>
                      <a:pt x="7" y="0"/>
                    </a:cubicBezTo>
                    <a:cubicBezTo>
                      <a:pt x="7" y="1"/>
                      <a:pt x="7" y="2"/>
                      <a:pt x="7" y="3"/>
                    </a:cubicBezTo>
                    <a:cubicBezTo>
                      <a:pt x="7" y="4"/>
                      <a:pt x="6" y="4"/>
                      <a:pt x="6" y="4"/>
                    </a:cubicBezTo>
                    <a:cubicBezTo>
                      <a:pt x="4" y="6"/>
                      <a:pt x="2" y="7"/>
                      <a:pt x="0" y="7"/>
                    </a:cubicBezTo>
                    <a:cubicBezTo>
                      <a:pt x="1" y="6"/>
                      <a:pt x="1" y="5"/>
                      <a:pt x="1" y="4"/>
                    </a:cubicBezTo>
                    <a:close/>
                  </a:path>
                </a:pathLst>
              </a:custGeom>
              <a:solidFill>
                <a:srgbClr val="071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2" name="ïṩḻïḓê"/>
              <p:cNvSpPr/>
              <p:nvPr/>
            </p:nvSpPr>
            <p:spPr bwMode="auto">
              <a:xfrm>
                <a:off x="5064" y="1155"/>
                <a:ext cx="52" cy="139"/>
              </a:xfrm>
              <a:custGeom>
                <a:avLst/>
                <a:gdLst>
                  <a:gd name="T0" fmla="*/ 18 w 25"/>
                  <a:gd name="T1" fmla="*/ 65 h 67"/>
                  <a:gd name="T2" fmla="*/ 3 w 25"/>
                  <a:gd name="T3" fmla="*/ 60 h 67"/>
                  <a:gd name="T4" fmla="*/ 0 w 25"/>
                  <a:gd name="T5" fmla="*/ 59 h 67"/>
                  <a:gd name="T6" fmla="*/ 25 w 25"/>
                  <a:gd name="T7" fmla="*/ 0 h 67"/>
                  <a:gd name="T8" fmla="*/ 22 w 25"/>
                  <a:gd name="T9" fmla="*/ 60 h 67"/>
                  <a:gd name="T10" fmla="*/ 23 w 25"/>
                  <a:gd name="T11" fmla="*/ 67 h 67"/>
                  <a:gd name="T12" fmla="*/ 18 w 25"/>
                  <a:gd name="T13" fmla="*/ 65 h 67"/>
                </a:gdLst>
                <a:ahLst/>
                <a:cxnLst>
                  <a:cxn ang="0">
                    <a:pos x="T0" y="T1"/>
                  </a:cxn>
                  <a:cxn ang="0">
                    <a:pos x="T2" y="T3"/>
                  </a:cxn>
                  <a:cxn ang="0">
                    <a:pos x="T4" y="T5"/>
                  </a:cxn>
                  <a:cxn ang="0">
                    <a:pos x="T6" y="T7"/>
                  </a:cxn>
                  <a:cxn ang="0">
                    <a:pos x="T8" y="T9"/>
                  </a:cxn>
                  <a:cxn ang="0">
                    <a:pos x="T10" y="T11"/>
                  </a:cxn>
                  <a:cxn ang="0">
                    <a:pos x="T12" y="T13"/>
                  </a:cxn>
                </a:cxnLst>
                <a:rect l="0" t="0" r="r" b="b"/>
                <a:pathLst>
                  <a:path w="25" h="67">
                    <a:moveTo>
                      <a:pt x="18" y="65"/>
                    </a:moveTo>
                    <a:cubicBezTo>
                      <a:pt x="13" y="63"/>
                      <a:pt x="8" y="61"/>
                      <a:pt x="3" y="60"/>
                    </a:cubicBezTo>
                    <a:cubicBezTo>
                      <a:pt x="2" y="60"/>
                      <a:pt x="1" y="60"/>
                      <a:pt x="0" y="59"/>
                    </a:cubicBezTo>
                    <a:cubicBezTo>
                      <a:pt x="8" y="41"/>
                      <a:pt x="15" y="20"/>
                      <a:pt x="25" y="0"/>
                    </a:cubicBezTo>
                    <a:cubicBezTo>
                      <a:pt x="25" y="20"/>
                      <a:pt x="23" y="41"/>
                      <a:pt x="22" y="60"/>
                    </a:cubicBezTo>
                    <a:cubicBezTo>
                      <a:pt x="22" y="63"/>
                      <a:pt x="22" y="65"/>
                      <a:pt x="23" y="67"/>
                    </a:cubicBezTo>
                    <a:cubicBezTo>
                      <a:pt x="21" y="67"/>
                      <a:pt x="20" y="66"/>
                      <a:pt x="18" y="65"/>
                    </a:cubicBezTo>
                    <a:close/>
                  </a:path>
                </a:pathLst>
              </a:custGeom>
              <a:solidFill>
                <a:srgbClr val="1B27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3" name="îŝḻïde"/>
              <p:cNvSpPr/>
              <p:nvPr/>
            </p:nvSpPr>
            <p:spPr bwMode="auto">
              <a:xfrm>
                <a:off x="5064" y="1299"/>
                <a:ext cx="56" cy="49"/>
              </a:xfrm>
              <a:custGeom>
                <a:avLst/>
                <a:gdLst>
                  <a:gd name="T0" fmla="*/ 22 w 27"/>
                  <a:gd name="T1" fmla="*/ 24 h 24"/>
                  <a:gd name="T2" fmla="*/ 21 w 27"/>
                  <a:gd name="T3" fmla="*/ 24 h 24"/>
                  <a:gd name="T4" fmla="*/ 4 w 27"/>
                  <a:gd name="T5" fmla="*/ 14 h 24"/>
                  <a:gd name="T6" fmla="*/ 0 w 27"/>
                  <a:gd name="T7" fmla="*/ 0 h 24"/>
                  <a:gd name="T8" fmla="*/ 25 w 27"/>
                  <a:gd name="T9" fmla="*/ 11 h 24"/>
                  <a:gd name="T10" fmla="*/ 27 w 27"/>
                  <a:gd name="T11" fmla="*/ 16 h 24"/>
                  <a:gd name="T12" fmla="*/ 22 w 27"/>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7" h="24">
                    <a:moveTo>
                      <a:pt x="22" y="24"/>
                    </a:moveTo>
                    <a:cubicBezTo>
                      <a:pt x="22" y="24"/>
                      <a:pt x="21" y="24"/>
                      <a:pt x="21" y="24"/>
                    </a:cubicBezTo>
                    <a:cubicBezTo>
                      <a:pt x="14" y="20"/>
                      <a:pt x="9" y="17"/>
                      <a:pt x="4" y="14"/>
                    </a:cubicBezTo>
                    <a:cubicBezTo>
                      <a:pt x="3" y="10"/>
                      <a:pt x="1" y="5"/>
                      <a:pt x="0" y="0"/>
                    </a:cubicBezTo>
                    <a:cubicBezTo>
                      <a:pt x="9" y="2"/>
                      <a:pt x="17" y="6"/>
                      <a:pt x="25" y="11"/>
                    </a:cubicBezTo>
                    <a:cubicBezTo>
                      <a:pt x="26" y="12"/>
                      <a:pt x="26" y="14"/>
                      <a:pt x="27" y="16"/>
                    </a:cubicBezTo>
                    <a:cubicBezTo>
                      <a:pt x="26" y="19"/>
                      <a:pt x="24" y="23"/>
                      <a:pt x="22" y="24"/>
                    </a:cubicBezTo>
                    <a:close/>
                  </a:path>
                </a:pathLst>
              </a:custGeom>
              <a:solidFill>
                <a:srgbClr val="E8F6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4" name="ïṩḷiḑé"/>
              <p:cNvSpPr/>
              <p:nvPr/>
            </p:nvSpPr>
            <p:spPr bwMode="auto">
              <a:xfrm>
                <a:off x="5101" y="1332"/>
                <a:ext cx="31" cy="39"/>
              </a:xfrm>
              <a:custGeom>
                <a:avLst/>
                <a:gdLst>
                  <a:gd name="T0" fmla="*/ 9 w 15"/>
                  <a:gd name="T1" fmla="*/ 0 h 19"/>
                  <a:gd name="T2" fmla="*/ 15 w 15"/>
                  <a:gd name="T3" fmla="*/ 13 h 19"/>
                  <a:gd name="T4" fmla="*/ 11 w 15"/>
                  <a:gd name="T5" fmla="*/ 16 h 19"/>
                  <a:gd name="T6" fmla="*/ 6 w 15"/>
                  <a:gd name="T7" fmla="*/ 18 h 19"/>
                  <a:gd name="T8" fmla="*/ 6 w 15"/>
                  <a:gd name="T9" fmla="*/ 15 h 19"/>
                  <a:gd name="T10" fmla="*/ 0 w 15"/>
                  <a:gd name="T11" fmla="*/ 19 h 19"/>
                  <a:gd name="T12" fmla="*/ 1 w 15"/>
                  <a:gd name="T13" fmla="*/ 17 h 19"/>
                  <a:gd name="T14" fmla="*/ 3 w 15"/>
                  <a:gd name="T15" fmla="*/ 8 h 19"/>
                  <a:gd name="T16" fmla="*/ 4 w 15"/>
                  <a:gd name="T17" fmla="*/ 8 h 19"/>
                  <a:gd name="T18" fmla="*/ 9 w 15"/>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9" y="0"/>
                    </a:moveTo>
                    <a:cubicBezTo>
                      <a:pt x="11" y="5"/>
                      <a:pt x="13" y="10"/>
                      <a:pt x="15" y="13"/>
                    </a:cubicBezTo>
                    <a:cubicBezTo>
                      <a:pt x="14" y="14"/>
                      <a:pt x="13" y="15"/>
                      <a:pt x="11" y="16"/>
                    </a:cubicBezTo>
                    <a:cubicBezTo>
                      <a:pt x="10" y="17"/>
                      <a:pt x="8" y="18"/>
                      <a:pt x="6" y="18"/>
                    </a:cubicBezTo>
                    <a:cubicBezTo>
                      <a:pt x="6" y="17"/>
                      <a:pt x="6" y="16"/>
                      <a:pt x="6" y="15"/>
                    </a:cubicBezTo>
                    <a:cubicBezTo>
                      <a:pt x="5" y="17"/>
                      <a:pt x="2" y="18"/>
                      <a:pt x="0" y="19"/>
                    </a:cubicBezTo>
                    <a:cubicBezTo>
                      <a:pt x="1" y="19"/>
                      <a:pt x="1" y="18"/>
                      <a:pt x="1" y="17"/>
                    </a:cubicBezTo>
                    <a:cubicBezTo>
                      <a:pt x="2" y="14"/>
                      <a:pt x="3" y="11"/>
                      <a:pt x="3" y="8"/>
                    </a:cubicBezTo>
                    <a:cubicBezTo>
                      <a:pt x="3" y="8"/>
                      <a:pt x="4" y="8"/>
                      <a:pt x="4" y="8"/>
                    </a:cubicBezTo>
                    <a:cubicBezTo>
                      <a:pt x="6" y="7"/>
                      <a:pt x="8" y="3"/>
                      <a:pt x="9" y="0"/>
                    </a:cubicBezTo>
                    <a:close/>
                  </a:path>
                </a:pathLst>
              </a:custGeom>
              <a:solidFill>
                <a:srgbClr val="071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5" name="íṧ1ïḋé"/>
              <p:cNvSpPr/>
              <p:nvPr/>
            </p:nvSpPr>
            <p:spPr bwMode="auto">
              <a:xfrm>
                <a:off x="5072" y="1328"/>
                <a:ext cx="35" cy="39"/>
              </a:xfrm>
              <a:custGeom>
                <a:avLst/>
                <a:gdLst>
                  <a:gd name="T0" fmla="*/ 15 w 17"/>
                  <a:gd name="T1" fmla="*/ 19 h 19"/>
                  <a:gd name="T2" fmla="*/ 2 w 17"/>
                  <a:gd name="T3" fmla="*/ 12 h 19"/>
                  <a:gd name="T4" fmla="*/ 0 w 17"/>
                  <a:gd name="T5" fmla="*/ 0 h 19"/>
                  <a:gd name="T6" fmla="*/ 17 w 17"/>
                  <a:gd name="T7" fmla="*/ 10 h 19"/>
                  <a:gd name="T8" fmla="*/ 15 w 17"/>
                  <a:gd name="T9" fmla="*/ 19 h 19"/>
                </a:gdLst>
                <a:ahLst/>
                <a:cxnLst>
                  <a:cxn ang="0">
                    <a:pos x="T0" y="T1"/>
                  </a:cxn>
                  <a:cxn ang="0">
                    <a:pos x="T2" y="T3"/>
                  </a:cxn>
                  <a:cxn ang="0">
                    <a:pos x="T4" y="T5"/>
                  </a:cxn>
                  <a:cxn ang="0">
                    <a:pos x="T6" y="T7"/>
                  </a:cxn>
                  <a:cxn ang="0">
                    <a:pos x="T8" y="T9"/>
                  </a:cxn>
                </a:cxnLst>
                <a:rect l="0" t="0" r="r" b="b"/>
                <a:pathLst>
                  <a:path w="17" h="19">
                    <a:moveTo>
                      <a:pt x="15" y="19"/>
                    </a:moveTo>
                    <a:cubicBezTo>
                      <a:pt x="10" y="15"/>
                      <a:pt x="6" y="13"/>
                      <a:pt x="2" y="12"/>
                    </a:cubicBezTo>
                    <a:cubicBezTo>
                      <a:pt x="1" y="8"/>
                      <a:pt x="0" y="4"/>
                      <a:pt x="0" y="0"/>
                    </a:cubicBezTo>
                    <a:cubicBezTo>
                      <a:pt x="5" y="3"/>
                      <a:pt x="10" y="6"/>
                      <a:pt x="17" y="10"/>
                    </a:cubicBezTo>
                    <a:cubicBezTo>
                      <a:pt x="17" y="13"/>
                      <a:pt x="16" y="16"/>
                      <a:pt x="15" y="19"/>
                    </a:cubicBezTo>
                    <a:close/>
                  </a:path>
                </a:pathLst>
              </a:custGeom>
              <a:solidFill>
                <a:srgbClr val="F9A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6" name="í$1îḑé"/>
              <p:cNvSpPr/>
              <p:nvPr/>
            </p:nvSpPr>
            <p:spPr bwMode="auto">
              <a:xfrm>
                <a:off x="5076" y="1353"/>
                <a:ext cx="27" cy="33"/>
              </a:xfrm>
              <a:custGeom>
                <a:avLst/>
                <a:gdLst>
                  <a:gd name="T0" fmla="*/ 0 w 13"/>
                  <a:gd name="T1" fmla="*/ 0 h 16"/>
                  <a:gd name="T2" fmla="*/ 13 w 13"/>
                  <a:gd name="T3" fmla="*/ 7 h 16"/>
                  <a:gd name="T4" fmla="*/ 12 w 13"/>
                  <a:gd name="T5" fmla="*/ 9 h 16"/>
                  <a:gd name="T6" fmla="*/ 12 w 13"/>
                  <a:gd name="T7" fmla="*/ 10 h 16"/>
                  <a:gd name="T8" fmla="*/ 1 w 13"/>
                  <a:gd name="T9" fmla="*/ 16 h 16"/>
                  <a:gd name="T10" fmla="*/ 0 w 13"/>
                  <a:gd name="T11" fmla="*/ 0 h 16"/>
                </a:gdLst>
                <a:ahLst/>
                <a:cxnLst>
                  <a:cxn ang="0">
                    <a:pos x="T0" y="T1"/>
                  </a:cxn>
                  <a:cxn ang="0">
                    <a:pos x="T2" y="T3"/>
                  </a:cxn>
                  <a:cxn ang="0">
                    <a:pos x="T4" y="T5"/>
                  </a:cxn>
                  <a:cxn ang="0">
                    <a:pos x="T6" y="T7"/>
                  </a:cxn>
                  <a:cxn ang="0">
                    <a:pos x="T8" y="T9"/>
                  </a:cxn>
                  <a:cxn ang="0">
                    <a:pos x="T10" y="T11"/>
                  </a:cxn>
                </a:cxnLst>
                <a:rect l="0" t="0" r="r" b="b"/>
                <a:pathLst>
                  <a:path w="13" h="16">
                    <a:moveTo>
                      <a:pt x="0" y="0"/>
                    </a:moveTo>
                    <a:cubicBezTo>
                      <a:pt x="4" y="1"/>
                      <a:pt x="8" y="3"/>
                      <a:pt x="13" y="7"/>
                    </a:cubicBezTo>
                    <a:cubicBezTo>
                      <a:pt x="13" y="8"/>
                      <a:pt x="13" y="9"/>
                      <a:pt x="12" y="9"/>
                    </a:cubicBezTo>
                    <a:cubicBezTo>
                      <a:pt x="12" y="9"/>
                      <a:pt x="12" y="9"/>
                      <a:pt x="12" y="10"/>
                    </a:cubicBezTo>
                    <a:cubicBezTo>
                      <a:pt x="9" y="12"/>
                      <a:pt x="5" y="14"/>
                      <a:pt x="1" y="16"/>
                    </a:cubicBezTo>
                    <a:cubicBezTo>
                      <a:pt x="1" y="10"/>
                      <a:pt x="0" y="5"/>
                      <a:pt x="0" y="0"/>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7" name="isḷíďé"/>
              <p:cNvSpPr/>
              <p:nvPr/>
            </p:nvSpPr>
            <p:spPr bwMode="auto">
              <a:xfrm>
                <a:off x="5043" y="2077"/>
                <a:ext cx="118" cy="129"/>
              </a:xfrm>
              <a:custGeom>
                <a:avLst/>
                <a:gdLst>
                  <a:gd name="T0" fmla="*/ 30 w 57"/>
                  <a:gd name="T1" fmla="*/ 47 h 62"/>
                  <a:gd name="T2" fmla="*/ 53 w 57"/>
                  <a:gd name="T3" fmla="*/ 2 h 62"/>
                  <a:gd name="T4" fmla="*/ 57 w 57"/>
                  <a:gd name="T5" fmla="*/ 0 h 62"/>
                  <a:gd name="T6" fmla="*/ 57 w 57"/>
                  <a:gd name="T7" fmla="*/ 1 h 62"/>
                  <a:gd name="T8" fmla="*/ 57 w 57"/>
                  <a:gd name="T9" fmla="*/ 1 h 62"/>
                  <a:gd name="T10" fmla="*/ 46 w 57"/>
                  <a:gd name="T11" fmla="*/ 40 h 62"/>
                  <a:gd name="T12" fmla="*/ 43 w 57"/>
                  <a:gd name="T13" fmla="*/ 46 h 62"/>
                  <a:gd name="T14" fmla="*/ 26 w 57"/>
                  <a:gd name="T15" fmla="*/ 62 h 62"/>
                  <a:gd name="T16" fmla="*/ 0 w 57"/>
                  <a:gd name="T17" fmla="*/ 52 h 62"/>
                  <a:gd name="T18" fmla="*/ 2 w 57"/>
                  <a:gd name="T19" fmla="*/ 41 h 62"/>
                  <a:gd name="T20" fmla="*/ 2 w 57"/>
                  <a:gd name="T21" fmla="*/ 41 h 62"/>
                  <a:gd name="T22" fmla="*/ 15 w 57"/>
                  <a:gd name="T23" fmla="*/ 44 h 62"/>
                  <a:gd name="T24" fmla="*/ 30 w 57"/>
                  <a:gd name="T25" fmla="*/ 4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2">
                    <a:moveTo>
                      <a:pt x="30" y="47"/>
                    </a:moveTo>
                    <a:cubicBezTo>
                      <a:pt x="38" y="35"/>
                      <a:pt x="48" y="17"/>
                      <a:pt x="53" y="2"/>
                    </a:cubicBezTo>
                    <a:cubicBezTo>
                      <a:pt x="54" y="1"/>
                      <a:pt x="56" y="1"/>
                      <a:pt x="57" y="0"/>
                    </a:cubicBezTo>
                    <a:cubicBezTo>
                      <a:pt x="57" y="0"/>
                      <a:pt x="57" y="1"/>
                      <a:pt x="57" y="1"/>
                    </a:cubicBezTo>
                    <a:cubicBezTo>
                      <a:pt x="57" y="1"/>
                      <a:pt x="57" y="1"/>
                      <a:pt x="57" y="1"/>
                    </a:cubicBezTo>
                    <a:cubicBezTo>
                      <a:pt x="55" y="12"/>
                      <a:pt x="51" y="27"/>
                      <a:pt x="46" y="40"/>
                    </a:cubicBezTo>
                    <a:cubicBezTo>
                      <a:pt x="45" y="42"/>
                      <a:pt x="44" y="44"/>
                      <a:pt x="43" y="46"/>
                    </a:cubicBezTo>
                    <a:cubicBezTo>
                      <a:pt x="38" y="53"/>
                      <a:pt x="32" y="60"/>
                      <a:pt x="26" y="62"/>
                    </a:cubicBezTo>
                    <a:cubicBezTo>
                      <a:pt x="19" y="61"/>
                      <a:pt x="7" y="56"/>
                      <a:pt x="0" y="52"/>
                    </a:cubicBezTo>
                    <a:cubicBezTo>
                      <a:pt x="1" y="47"/>
                      <a:pt x="0" y="43"/>
                      <a:pt x="2" y="41"/>
                    </a:cubicBezTo>
                    <a:cubicBezTo>
                      <a:pt x="2" y="41"/>
                      <a:pt x="2" y="41"/>
                      <a:pt x="2" y="41"/>
                    </a:cubicBezTo>
                    <a:cubicBezTo>
                      <a:pt x="7" y="42"/>
                      <a:pt x="11" y="43"/>
                      <a:pt x="15" y="44"/>
                    </a:cubicBezTo>
                    <a:cubicBezTo>
                      <a:pt x="20" y="45"/>
                      <a:pt x="25" y="47"/>
                      <a:pt x="30" y="47"/>
                    </a:cubicBezTo>
                    <a:close/>
                  </a:path>
                </a:pathLst>
              </a:custGeom>
              <a:solidFill>
                <a:srgbClr val="2224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8" name="íšľiḑê"/>
              <p:cNvSpPr/>
              <p:nvPr/>
            </p:nvSpPr>
            <p:spPr bwMode="auto">
              <a:xfrm>
                <a:off x="5047" y="2075"/>
                <a:ext cx="106" cy="100"/>
              </a:xfrm>
              <a:custGeom>
                <a:avLst/>
                <a:gdLst>
                  <a:gd name="T0" fmla="*/ 37 w 51"/>
                  <a:gd name="T1" fmla="*/ 5 h 48"/>
                  <a:gd name="T2" fmla="*/ 51 w 51"/>
                  <a:gd name="T3" fmla="*/ 3 h 48"/>
                  <a:gd name="T4" fmla="*/ 28 w 51"/>
                  <a:gd name="T5" fmla="*/ 48 h 48"/>
                  <a:gd name="T6" fmla="*/ 13 w 51"/>
                  <a:gd name="T7" fmla="*/ 45 h 48"/>
                  <a:gd name="T8" fmla="*/ 0 w 51"/>
                  <a:gd name="T9" fmla="*/ 42 h 48"/>
                  <a:gd name="T10" fmla="*/ 14 w 51"/>
                  <a:gd name="T11" fmla="*/ 0 h 48"/>
                  <a:gd name="T12" fmla="*/ 23 w 51"/>
                  <a:gd name="T13" fmla="*/ 3 h 48"/>
                  <a:gd name="T14" fmla="*/ 37 w 51"/>
                  <a:gd name="T15" fmla="*/ 5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8">
                    <a:moveTo>
                      <a:pt x="37" y="5"/>
                    </a:moveTo>
                    <a:cubicBezTo>
                      <a:pt x="41" y="5"/>
                      <a:pt x="46" y="4"/>
                      <a:pt x="51" y="3"/>
                    </a:cubicBezTo>
                    <a:cubicBezTo>
                      <a:pt x="46" y="18"/>
                      <a:pt x="36" y="36"/>
                      <a:pt x="28" y="48"/>
                    </a:cubicBezTo>
                    <a:cubicBezTo>
                      <a:pt x="23" y="48"/>
                      <a:pt x="18" y="46"/>
                      <a:pt x="13" y="45"/>
                    </a:cubicBezTo>
                    <a:cubicBezTo>
                      <a:pt x="9" y="44"/>
                      <a:pt x="5" y="43"/>
                      <a:pt x="0" y="42"/>
                    </a:cubicBezTo>
                    <a:cubicBezTo>
                      <a:pt x="4" y="36"/>
                      <a:pt x="12" y="16"/>
                      <a:pt x="14" y="0"/>
                    </a:cubicBezTo>
                    <a:cubicBezTo>
                      <a:pt x="17" y="1"/>
                      <a:pt x="20" y="2"/>
                      <a:pt x="23" y="3"/>
                    </a:cubicBezTo>
                    <a:cubicBezTo>
                      <a:pt x="27" y="4"/>
                      <a:pt x="33" y="5"/>
                      <a:pt x="37" y="5"/>
                    </a:cubicBezTo>
                    <a:close/>
                  </a:path>
                </a:pathLst>
              </a:custGeom>
              <a:solidFill>
                <a:srgbClr val="1416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9" name="iṡḻïḑe"/>
              <p:cNvSpPr/>
              <p:nvPr/>
            </p:nvSpPr>
            <p:spPr bwMode="auto">
              <a:xfrm>
                <a:off x="5078" y="1371"/>
                <a:ext cx="23" cy="17"/>
              </a:xfrm>
              <a:custGeom>
                <a:avLst/>
                <a:gdLst>
                  <a:gd name="T0" fmla="*/ 7 w 11"/>
                  <a:gd name="T1" fmla="*/ 5 h 8"/>
                  <a:gd name="T2" fmla="*/ 0 w 11"/>
                  <a:gd name="T3" fmla="*/ 8 h 8"/>
                  <a:gd name="T4" fmla="*/ 0 w 11"/>
                  <a:gd name="T5" fmla="*/ 7 h 8"/>
                  <a:gd name="T6" fmla="*/ 11 w 11"/>
                  <a:gd name="T7" fmla="*/ 1 h 8"/>
                  <a:gd name="T8" fmla="*/ 11 w 11"/>
                  <a:gd name="T9" fmla="*/ 0 h 8"/>
                  <a:gd name="T10" fmla="*/ 10 w 11"/>
                  <a:gd name="T11" fmla="*/ 3 h 8"/>
                  <a:gd name="T12" fmla="*/ 7 w 11"/>
                  <a:gd name="T13" fmla="*/ 5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7" y="5"/>
                    </a:moveTo>
                    <a:cubicBezTo>
                      <a:pt x="5" y="6"/>
                      <a:pt x="3" y="7"/>
                      <a:pt x="0" y="8"/>
                    </a:cubicBezTo>
                    <a:cubicBezTo>
                      <a:pt x="0" y="8"/>
                      <a:pt x="0" y="7"/>
                      <a:pt x="0" y="7"/>
                    </a:cubicBezTo>
                    <a:cubicBezTo>
                      <a:pt x="4" y="5"/>
                      <a:pt x="8" y="3"/>
                      <a:pt x="11" y="1"/>
                    </a:cubicBezTo>
                    <a:cubicBezTo>
                      <a:pt x="11" y="0"/>
                      <a:pt x="11" y="0"/>
                      <a:pt x="11" y="0"/>
                    </a:cubicBezTo>
                    <a:cubicBezTo>
                      <a:pt x="11" y="1"/>
                      <a:pt x="11" y="2"/>
                      <a:pt x="10" y="3"/>
                    </a:cubicBezTo>
                    <a:cubicBezTo>
                      <a:pt x="9" y="4"/>
                      <a:pt x="8" y="5"/>
                      <a:pt x="7" y="5"/>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0" name="îšḻiḑè"/>
              <p:cNvSpPr/>
              <p:nvPr/>
            </p:nvSpPr>
            <p:spPr bwMode="auto">
              <a:xfrm>
                <a:off x="4985" y="1369"/>
                <a:ext cx="189" cy="716"/>
              </a:xfrm>
              <a:custGeom>
                <a:avLst/>
                <a:gdLst>
                  <a:gd name="T0" fmla="*/ 20 w 91"/>
                  <a:gd name="T1" fmla="*/ 22 h 345"/>
                  <a:gd name="T2" fmla="*/ 17 w 91"/>
                  <a:gd name="T3" fmla="*/ 22 h 345"/>
                  <a:gd name="T4" fmla="*/ 25 w 91"/>
                  <a:gd name="T5" fmla="*/ 18 h 345"/>
                  <a:gd name="T6" fmla="*/ 21 w 91"/>
                  <a:gd name="T7" fmla="*/ 32 h 345"/>
                  <a:gd name="T8" fmla="*/ 20 w 91"/>
                  <a:gd name="T9" fmla="*/ 32 h 345"/>
                  <a:gd name="T10" fmla="*/ 23 w 91"/>
                  <a:gd name="T11" fmla="*/ 41 h 345"/>
                  <a:gd name="T12" fmla="*/ 33 w 91"/>
                  <a:gd name="T13" fmla="*/ 13 h 345"/>
                  <a:gd name="T14" fmla="*/ 36 w 91"/>
                  <a:gd name="T15" fmla="*/ 13 h 345"/>
                  <a:gd name="T16" fmla="*/ 35 w 91"/>
                  <a:gd name="T17" fmla="*/ 30 h 345"/>
                  <a:gd name="T18" fmla="*/ 37 w 91"/>
                  <a:gd name="T19" fmla="*/ 47 h 345"/>
                  <a:gd name="T20" fmla="*/ 37 w 91"/>
                  <a:gd name="T21" fmla="*/ 43 h 345"/>
                  <a:gd name="T22" fmla="*/ 44 w 91"/>
                  <a:gd name="T23" fmla="*/ 32 h 345"/>
                  <a:gd name="T24" fmla="*/ 46 w 91"/>
                  <a:gd name="T25" fmla="*/ 11 h 345"/>
                  <a:gd name="T26" fmla="*/ 51 w 91"/>
                  <a:gd name="T27" fmla="*/ 36 h 345"/>
                  <a:gd name="T28" fmla="*/ 54 w 91"/>
                  <a:gd name="T29" fmla="*/ 9 h 345"/>
                  <a:gd name="T30" fmla="*/ 55 w 91"/>
                  <a:gd name="T31" fmla="*/ 4 h 345"/>
                  <a:gd name="T32" fmla="*/ 61 w 91"/>
                  <a:gd name="T33" fmla="*/ 1 h 345"/>
                  <a:gd name="T34" fmla="*/ 62 w 91"/>
                  <a:gd name="T35" fmla="*/ 0 h 345"/>
                  <a:gd name="T36" fmla="*/ 62 w 91"/>
                  <a:gd name="T37" fmla="*/ 4 h 345"/>
                  <a:gd name="T38" fmla="*/ 65 w 91"/>
                  <a:gd name="T39" fmla="*/ 37 h 345"/>
                  <a:gd name="T40" fmla="*/ 66 w 91"/>
                  <a:gd name="T41" fmla="*/ 51 h 345"/>
                  <a:gd name="T42" fmla="*/ 88 w 91"/>
                  <a:gd name="T43" fmla="*/ 265 h 345"/>
                  <a:gd name="T44" fmla="*/ 91 w 91"/>
                  <a:gd name="T45" fmla="*/ 337 h 345"/>
                  <a:gd name="T46" fmla="*/ 91 w 91"/>
                  <a:gd name="T47" fmla="*/ 338 h 345"/>
                  <a:gd name="T48" fmla="*/ 85 w 91"/>
                  <a:gd name="T49" fmla="*/ 341 h 345"/>
                  <a:gd name="T50" fmla="*/ 81 w 91"/>
                  <a:gd name="T51" fmla="*/ 343 h 345"/>
                  <a:gd name="T52" fmla="*/ 67 w 91"/>
                  <a:gd name="T53" fmla="*/ 345 h 345"/>
                  <a:gd name="T54" fmla="*/ 53 w 91"/>
                  <a:gd name="T55" fmla="*/ 343 h 345"/>
                  <a:gd name="T56" fmla="*/ 27 w 91"/>
                  <a:gd name="T57" fmla="*/ 188 h 345"/>
                  <a:gd name="T58" fmla="*/ 1 w 91"/>
                  <a:gd name="T59" fmla="*/ 33 h 345"/>
                  <a:gd name="T60" fmla="*/ 1 w 91"/>
                  <a:gd name="T61" fmla="*/ 33 h 345"/>
                  <a:gd name="T62" fmla="*/ 0 w 91"/>
                  <a:gd name="T63" fmla="*/ 29 h 345"/>
                  <a:gd name="T64" fmla="*/ 0 w 91"/>
                  <a:gd name="T65" fmla="*/ 26 h 345"/>
                  <a:gd name="T66" fmla="*/ 16 w 91"/>
                  <a:gd name="T67" fmla="*/ 23 h 345"/>
                  <a:gd name="T68" fmla="*/ 16 w 91"/>
                  <a:gd name="T69" fmla="*/ 23 h 345"/>
                  <a:gd name="T70" fmla="*/ 20 w 91"/>
                  <a:gd name="T71" fmla="*/ 2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345">
                    <a:moveTo>
                      <a:pt x="20" y="22"/>
                    </a:moveTo>
                    <a:cubicBezTo>
                      <a:pt x="19" y="22"/>
                      <a:pt x="18" y="22"/>
                      <a:pt x="17" y="22"/>
                    </a:cubicBezTo>
                    <a:cubicBezTo>
                      <a:pt x="20" y="21"/>
                      <a:pt x="22" y="19"/>
                      <a:pt x="25" y="18"/>
                    </a:cubicBezTo>
                    <a:cubicBezTo>
                      <a:pt x="23" y="21"/>
                      <a:pt x="22" y="26"/>
                      <a:pt x="21" y="32"/>
                    </a:cubicBezTo>
                    <a:cubicBezTo>
                      <a:pt x="20" y="32"/>
                      <a:pt x="20" y="32"/>
                      <a:pt x="20" y="32"/>
                    </a:cubicBezTo>
                    <a:cubicBezTo>
                      <a:pt x="20" y="36"/>
                      <a:pt x="18" y="40"/>
                      <a:pt x="23" y="41"/>
                    </a:cubicBezTo>
                    <a:cubicBezTo>
                      <a:pt x="26" y="32"/>
                      <a:pt x="32" y="24"/>
                      <a:pt x="33" y="13"/>
                    </a:cubicBezTo>
                    <a:cubicBezTo>
                      <a:pt x="34" y="13"/>
                      <a:pt x="35" y="13"/>
                      <a:pt x="36" y="13"/>
                    </a:cubicBezTo>
                    <a:cubicBezTo>
                      <a:pt x="36" y="19"/>
                      <a:pt x="36" y="24"/>
                      <a:pt x="35" y="30"/>
                    </a:cubicBezTo>
                    <a:cubicBezTo>
                      <a:pt x="34" y="36"/>
                      <a:pt x="30" y="46"/>
                      <a:pt x="37" y="47"/>
                    </a:cubicBezTo>
                    <a:cubicBezTo>
                      <a:pt x="37" y="46"/>
                      <a:pt x="37" y="45"/>
                      <a:pt x="37" y="43"/>
                    </a:cubicBezTo>
                    <a:cubicBezTo>
                      <a:pt x="41" y="39"/>
                      <a:pt x="40" y="38"/>
                      <a:pt x="44" y="32"/>
                    </a:cubicBezTo>
                    <a:cubicBezTo>
                      <a:pt x="46" y="23"/>
                      <a:pt x="46" y="17"/>
                      <a:pt x="46" y="11"/>
                    </a:cubicBezTo>
                    <a:cubicBezTo>
                      <a:pt x="52" y="19"/>
                      <a:pt x="46" y="39"/>
                      <a:pt x="51" y="36"/>
                    </a:cubicBezTo>
                    <a:cubicBezTo>
                      <a:pt x="55" y="26"/>
                      <a:pt x="53" y="19"/>
                      <a:pt x="54" y="9"/>
                    </a:cubicBezTo>
                    <a:cubicBezTo>
                      <a:pt x="54" y="8"/>
                      <a:pt x="55" y="6"/>
                      <a:pt x="55" y="4"/>
                    </a:cubicBezTo>
                    <a:cubicBezTo>
                      <a:pt x="57" y="4"/>
                      <a:pt x="59" y="3"/>
                      <a:pt x="61" y="1"/>
                    </a:cubicBezTo>
                    <a:cubicBezTo>
                      <a:pt x="61" y="1"/>
                      <a:pt x="62" y="1"/>
                      <a:pt x="62" y="0"/>
                    </a:cubicBezTo>
                    <a:cubicBezTo>
                      <a:pt x="62" y="2"/>
                      <a:pt x="62" y="3"/>
                      <a:pt x="62" y="4"/>
                    </a:cubicBezTo>
                    <a:cubicBezTo>
                      <a:pt x="63" y="15"/>
                      <a:pt x="63" y="27"/>
                      <a:pt x="65" y="37"/>
                    </a:cubicBezTo>
                    <a:cubicBezTo>
                      <a:pt x="65" y="42"/>
                      <a:pt x="66" y="46"/>
                      <a:pt x="66" y="51"/>
                    </a:cubicBezTo>
                    <a:cubicBezTo>
                      <a:pt x="70" y="90"/>
                      <a:pt x="85" y="239"/>
                      <a:pt x="88" y="265"/>
                    </a:cubicBezTo>
                    <a:cubicBezTo>
                      <a:pt x="91" y="287"/>
                      <a:pt x="88" y="311"/>
                      <a:pt x="91" y="337"/>
                    </a:cubicBezTo>
                    <a:cubicBezTo>
                      <a:pt x="91" y="338"/>
                      <a:pt x="91" y="338"/>
                      <a:pt x="91" y="338"/>
                    </a:cubicBezTo>
                    <a:cubicBezTo>
                      <a:pt x="90" y="339"/>
                      <a:pt x="88" y="340"/>
                      <a:pt x="85" y="341"/>
                    </a:cubicBezTo>
                    <a:cubicBezTo>
                      <a:pt x="84" y="342"/>
                      <a:pt x="82" y="342"/>
                      <a:pt x="81" y="343"/>
                    </a:cubicBezTo>
                    <a:cubicBezTo>
                      <a:pt x="76" y="344"/>
                      <a:pt x="71" y="345"/>
                      <a:pt x="67" y="345"/>
                    </a:cubicBezTo>
                    <a:cubicBezTo>
                      <a:pt x="63" y="345"/>
                      <a:pt x="57" y="344"/>
                      <a:pt x="53" y="343"/>
                    </a:cubicBezTo>
                    <a:cubicBezTo>
                      <a:pt x="47" y="291"/>
                      <a:pt x="35" y="242"/>
                      <a:pt x="27" y="188"/>
                    </a:cubicBezTo>
                    <a:cubicBezTo>
                      <a:pt x="24" y="164"/>
                      <a:pt x="6" y="61"/>
                      <a:pt x="1" y="33"/>
                    </a:cubicBezTo>
                    <a:cubicBezTo>
                      <a:pt x="1" y="33"/>
                      <a:pt x="1" y="33"/>
                      <a:pt x="1" y="33"/>
                    </a:cubicBezTo>
                    <a:cubicBezTo>
                      <a:pt x="1" y="31"/>
                      <a:pt x="0" y="30"/>
                      <a:pt x="0" y="29"/>
                    </a:cubicBezTo>
                    <a:cubicBezTo>
                      <a:pt x="0" y="28"/>
                      <a:pt x="0" y="27"/>
                      <a:pt x="0" y="26"/>
                    </a:cubicBezTo>
                    <a:cubicBezTo>
                      <a:pt x="5" y="25"/>
                      <a:pt x="10" y="24"/>
                      <a:pt x="16" y="23"/>
                    </a:cubicBezTo>
                    <a:cubicBezTo>
                      <a:pt x="16" y="23"/>
                      <a:pt x="16" y="23"/>
                      <a:pt x="16" y="23"/>
                    </a:cubicBezTo>
                    <a:cubicBezTo>
                      <a:pt x="17" y="23"/>
                      <a:pt x="18" y="22"/>
                      <a:pt x="20" y="22"/>
                    </a:cubicBezTo>
                    <a:close/>
                  </a:path>
                </a:pathLst>
              </a:custGeom>
              <a:solidFill>
                <a:srgbClr val="1320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1" name="ïşlíḍé"/>
              <p:cNvSpPr/>
              <p:nvPr/>
            </p:nvSpPr>
            <p:spPr bwMode="auto">
              <a:xfrm>
                <a:off x="5047" y="1297"/>
                <a:ext cx="25" cy="31"/>
              </a:xfrm>
              <a:custGeom>
                <a:avLst/>
                <a:gdLst>
                  <a:gd name="T0" fmla="*/ 12 w 12"/>
                  <a:gd name="T1" fmla="*/ 15 h 15"/>
                  <a:gd name="T2" fmla="*/ 4 w 12"/>
                  <a:gd name="T3" fmla="*/ 12 h 15"/>
                  <a:gd name="T4" fmla="*/ 0 w 12"/>
                  <a:gd name="T5" fmla="*/ 10 h 15"/>
                  <a:gd name="T6" fmla="*/ 5 w 12"/>
                  <a:gd name="T7" fmla="*/ 0 h 15"/>
                  <a:gd name="T8" fmla="*/ 8 w 12"/>
                  <a:gd name="T9" fmla="*/ 1 h 15"/>
                  <a:gd name="T10" fmla="*/ 12 w 12"/>
                  <a:gd name="T11" fmla="*/ 15 h 15"/>
                </a:gdLst>
                <a:ahLst/>
                <a:cxnLst>
                  <a:cxn ang="0">
                    <a:pos x="T0" y="T1"/>
                  </a:cxn>
                  <a:cxn ang="0">
                    <a:pos x="T2" y="T3"/>
                  </a:cxn>
                  <a:cxn ang="0">
                    <a:pos x="T4" y="T5"/>
                  </a:cxn>
                  <a:cxn ang="0">
                    <a:pos x="T6" y="T7"/>
                  </a:cxn>
                  <a:cxn ang="0">
                    <a:pos x="T8" y="T9"/>
                  </a:cxn>
                  <a:cxn ang="0">
                    <a:pos x="T10" y="T11"/>
                  </a:cxn>
                </a:cxnLst>
                <a:rect l="0" t="0" r="r" b="b"/>
                <a:pathLst>
                  <a:path w="12" h="15">
                    <a:moveTo>
                      <a:pt x="12" y="15"/>
                    </a:moveTo>
                    <a:cubicBezTo>
                      <a:pt x="9" y="14"/>
                      <a:pt x="7" y="13"/>
                      <a:pt x="4" y="12"/>
                    </a:cubicBezTo>
                    <a:cubicBezTo>
                      <a:pt x="3" y="11"/>
                      <a:pt x="2" y="10"/>
                      <a:pt x="0" y="10"/>
                    </a:cubicBezTo>
                    <a:cubicBezTo>
                      <a:pt x="3" y="7"/>
                      <a:pt x="4" y="4"/>
                      <a:pt x="5" y="0"/>
                    </a:cubicBezTo>
                    <a:cubicBezTo>
                      <a:pt x="6" y="1"/>
                      <a:pt x="7" y="1"/>
                      <a:pt x="8" y="1"/>
                    </a:cubicBezTo>
                    <a:cubicBezTo>
                      <a:pt x="9" y="6"/>
                      <a:pt x="11" y="11"/>
                      <a:pt x="12" y="15"/>
                    </a:cubicBezTo>
                    <a:close/>
                  </a:path>
                </a:pathLst>
              </a:custGeom>
              <a:solidFill>
                <a:srgbClr val="E8F6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2" name="ïş1íḓê"/>
              <p:cNvSpPr/>
              <p:nvPr/>
            </p:nvSpPr>
            <p:spPr bwMode="auto">
              <a:xfrm>
                <a:off x="5041" y="2166"/>
                <a:ext cx="96" cy="56"/>
              </a:xfrm>
              <a:custGeom>
                <a:avLst/>
                <a:gdLst>
                  <a:gd name="T0" fmla="*/ 29 w 46"/>
                  <a:gd name="T1" fmla="*/ 25 h 27"/>
                  <a:gd name="T2" fmla="*/ 0 w 46"/>
                  <a:gd name="T3" fmla="*/ 17 h 27"/>
                  <a:gd name="T4" fmla="*/ 0 w 46"/>
                  <a:gd name="T5" fmla="*/ 17 h 27"/>
                  <a:gd name="T6" fmla="*/ 1 w 46"/>
                  <a:gd name="T7" fmla="*/ 9 h 27"/>
                  <a:gd name="T8" fmla="*/ 27 w 46"/>
                  <a:gd name="T9" fmla="*/ 19 h 27"/>
                  <a:gd name="T10" fmla="*/ 44 w 46"/>
                  <a:gd name="T11" fmla="*/ 3 h 27"/>
                  <a:gd name="T12" fmla="*/ 46 w 46"/>
                  <a:gd name="T13" fmla="*/ 0 h 27"/>
                  <a:gd name="T14" fmla="*/ 29 w 46"/>
                  <a:gd name="T15" fmla="*/ 25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7">
                    <a:moveTo>
                      <a:pt x="29" y="25"/>
                    </a:moveTo>
                    <a:cubicBezTo>
                      <a:pt x="21" y="27"/>
                      <a:pt x="7" y="23"/>
                      <a:pt x="0" y="17"/>
                    </a:cubicBezTo>
                    <a:cubicBezTo>
                      <a:pt x="0" y="17"/>
                      <a:pt x="0" y="17"/>
                      <a:pt x="0" y="17"/>
                    </a:cubicBezTo>
                    <a:cubicBezTo>
                      <a:pt x="1" y="14"/>
                      <a:pt x="1" y="12"/>
                      <a:pt x="1" y="9"/>
                    </a:cubicBezTo>
                    <a:cubicBezTo>
                      <a:pt x="8" y="13"/>
                      <a:pt x="20" y="18"/>
                      <a:pt x="27" y="19"/>
                    </a:cubicBezTo>
                    <a:cubicBezTo>
                      <a:pt x="33" y="17"/>
                      <a:pt x="39" y="10"/>
                      <a:pt x="44" y="3"/>
                    </a:cubicBezTo>
                    <a:cubicBezTo>
                      <a:pt x="45" y="2"/>
                      <a:pt x="45" y="1"/>
                      <a:pt x="46" y="0"/>
                    </a:cubicBezTo>
                    <a:cubicBezTo>
                      <a:pt x="41" y="11"/>
                      <a:pt x="35" y="20"/>
                      <a:pt x="29" y="25"/>
                    </a:cubicBezTo>
                    <a:close/>
                  </a:path>
                </a:pathLst>
              </a:custGeom>
              <a:solidFill>
                <a:srgbClr val="010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3" name="íṥļïḓé"/>
              <p:cNvSpPr/>
              <p:nvPr/>
            </p:nvSpPr>
            <p:spPr bwMode="auto">
              <a:xfrm>
                <a:off x="5004" y="1321"/>
                <a:ext cx="72" cy="61"/>
              </a:xfrm>
              <a:custGeom>
                <a:avLst/>
                <a:gdLst>
                  <a:gd name="T0" fmla="*/ 35 w 35"/>
                  <a:gd name="T1" fmla="*/ 15 h 29"/>
                  <a:gd name="T2" fmla="*/ 18 w 35"/>
                  <a:gd name="T3" fmla="*/ 21 h 29"/>
                  <a:gd name="T4" fmla="*/ 17 w 35"/>
                  <a:gd name="T5" fmla="*/ 16 h 29"/>
                  <a:gd name="T6" fmla="*/ 0 w 35"/>
                  <a:gd name="T7" fmla="*/ 22 h 29"/>
                  <a:gd name="T8" fmla="*/ 19 w 35"/>
                  <a:gd name="T9" fmla="*/ 2 h 29"/>
                  <a:gd name="T10" fmla="*/ 19 w 35"/>
                  <a:gd name="T11" fmla="*/ 2 h 29"/>
                  <a:gd name="T12" fmla="*/ 25 w 35"/>
                  <a:gd name="T13" fmla="*/ 0 h 29"/>
                  <a:gd name="T14" fmla="*/ 33 w 35"/>
                  <a:gd name="T15" fmla="*/ 3 h 29"/>
                  <a:gd name="T16" fmla="*/ 35 w 35"/>
                  <a:gd name="T1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9">
                    <a:moveTo>
                      <a:pt x="35" y="15"/>
                    </a:moveTo>
                    <a:cubicBezTo>
                      <a:pt x="29" y="15"/>
                      <a:pt x="24" y="17"/>
                      <a:pt x="18" y="21"/>
                    </a:cubicBezTo>
                    <a:cubicBezTo>
                      <a:pt x="18" y="19"/>
                      <a:pt x="18" y="17"/>
                      <a:pt x="17" y="16"/>
                    </a:cubicBezTo>
                    <a:cubicBezTo>
                      <a:pt x="14" y="22"/>
                      <a:pt x="4" y="29"/>
                      <a:pt x="0" y="22"/>
                    </a:cubicBezTo>
                    <a:cubicBezTo>
                      <a:pt x="8" y="18"/>
                      <a:pt x="12" y="7"/>
                      <a:pt x="19" y="2"/>
                    </a:cubicBezTo>
                    <a:cubicBezTo>
                      <a:pt x="19" y="2"/>
                      <a:pt x="19" y="2"/>
                      <a:pt x="19" y="2"/>
                    </a:cubicBezTo>
                    <a:cubicBezTo>
                      <a:pt x="21" y="1"/>
                      <a:pt x="23" y="0"/>
                      <a:pt x="25" y="0"/>
                    </a:cubicBezTo>
                    <a:cubicBezTo>
                      <a:pt x="28" y="1"/>
                      <a:pt x="30" y="2"/>
                      <a:pt x="33" y="3"/>
                    </a:cubicBezTo>
                    <a:cubicBezTo>
                      <a:pt x="33" y="7"/>
                      <a:pt x="34" y="11"/>
                      <a:pt x="35" y="15"/>
                    </a:cubicBezTo>
                    <a:close/>
                  </a:path>
                </a:pathLst>
              </a:custGeom>
              <a:solidFill>
                <a:srgbClr val="F9A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4" name="i$1íḓê"/>
              <p:cNvSpPr/>
              <p:nvPr/>
            </p:nvSpPr>
            <p:spPr bwMode="auto">
              <a:xfrm>
                <a:off x="5060" y="1278"/>
                <a:ext cx="56" cy="43"/>
              </a:xfrm>
              <a:custGeom>
                <a:avLst/>
                <a:gdLst>
                  <a:gd name="T0" fmla="*/ 20 w 27"/>
                  <a:gd name="T1" fmla="*/ 6 h 21"/>
                  <a:gd name="T2" fmla="*/ 25 w 27"/>
                  <a:gd name="T3" fmla="*/ 8 h 21"/>
                  <a:gd name="T4" fmla="*/ 27 w 27"/>
                  <a:gd name="T5" fmla="*/ 21 h 21"/>
                  <a:gd name="T6" fmla="*/ 2 w 27"/>
                  <a:gd name="T7" fmla="*/ 10 h 21"/>
                  <a:gd name="T8" fmla="*/ 0 w 27"/>
                  <a:gd name="T9" fmla="*/ 4 h 21"/>
                  <a:gd name="T10" fmla="*/ 2 w 27"/>
                  <a:gd name="T11" fmla="*/ 0 h 21"/>
                  <a:gd name="T12" fmla="*/ 5 w 27"/>
                  <a:gd name="T13" fmla="*/ 1 h 21"/>
                  <a:gd name="T14" fmla="*/ 20 w 27"/>
                  <a:gd name="T15" fmla="*/ 6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1">
                    <a:moveTo>
                      <a:pt x="20" y="6"/>
                    </a:moveTo>
                    <a:cubicBezTo>
                      <a:pt x="22" y="7"/>
                      <a:pt x="23" y="8"/>
                      <a:pt x="25" y="8"/>
                    </a:cubicBezTo>
                    <a:cubicBezTo>
                      <a:pt x="25" y="13"/>
                      <a:pt x="26" y="17"/>
                      <a:pt x="27" y="21"/>
                    </a:cubicBezTo>
                    <a:cubicBezTo>
                      <a:pt x="19" y="16"/>
                      <a:pt x="11" y="12"/>
                      <a:pt x="2" y="10"/>
                    </a:cubicBezTo>
                    <a:cubicBezTo>
                      <a:pt x="1" y="8"/>
                      <a:pt x="1" y="6"/>
                      <a:pt x="0" y="4"/>
                    </a:cubicBezTo>
                    <a:cubicBezTo>
                      <a:pt x="1" y="3"/>
                      <a:pt x="1" y="2"/>
                      <a:pt x="2" y="0"/>
                    </a:cubicBezTo>
                    <a:cubicBezTo>
                      <a:pt x="3" y="1"/>
                      <a:pt x="4" y="1"/>
                      <a:pt x="5" y="1"/>
                    </a:cubicBezTo>
                    <a:cubicBezTo>
                      <a:pt x="10" y="2"/>
                      <a:pt x="15" y="4"/>
                      <a:pt x="20" y="6"/>
                    </a:cubicBezTo>
                    <a:close/>
                  </a:path>
                </a:pathLst>
              </a:custGeom>
              <a:solidFill>
                <a:srgbClr val="162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5" name="îṩļïdé"/>
              <p:cNvSpPr/>
              <p:nvPr/>
            </p:nvSpPr>
            <p:spPr bwMode="auto">
              <a:xfrm>
                <a:off x="5051" y="850"/>
                <a:ext cx="15" cy="9"/>
              </a:xfrm>
              <a:custGeom>
                <a:avLst/>
                <a:gdLst>
                  <a:gd name="T0" fmla="*/ 2 w 7"/>
                  <a:gd name="T1" fmla="*/ 0 h 4"/>
                  <a:gd name="T2" fmla="*/ 7 w 7"/>
                  <a:gd name="T3" fmla="*/ 4 h 4"/>
                  <a:gd name="T4" fmla="*/ 1 w 7"/>
                  <a:gd name="T5" fmla="*/ 0 h 4"/>
                  <a:gd name="T6" fmla="*/ 0 w 7"/>
                  <a:gd name="T7" fmla="*/ 0 h 4"/>
                  <a:gd name="T8" fmla="*/ 2 w 7"/>
                  <a:gd name="T9" fmla="*/ 0 h 4"/>
                </a:gdLst>
                <a:ahLst/>
                <a:cxnLst>
                  <a:cxn ang="0">
                    <a:pos x="T0" y="T1"/>
                  </a:cxn>
                  <a:cxn ang="0">
                    <a:pos x="T2" y="T3"/>
                  </a:cxn>
                  <a:cxn ang="0">
                    <a:pos x="T4" y="T5"/>
                  </a:cxn>
                  <a:cxn ang="0">
                    <a:pos x="T6" y="T7"/>
                  </a:cxn>
                  <a:cxn ang="0">
                    <a:pos x="T8" y="T9"/>
                  </a:cxn>
                </a:cxnLst>
                <a:rect l="0" t="0" r="r" b="b"/>
                <a:pathLst>
                  <a:path w="7" h="4">
                    <a:moveTo>
                      <a:pt x="2" y="0"/>
                    </a:moveTo>
                    <a:cubicBezTo>
                      <a:pt x="4" y="1"/>
                      <a:pt x="5" y="3"/>
                      <a:pt x="7" y="4"/>
                    </a:cubicBezTo>
                    <a:cubicBezTo>
                      <a:pt x="5" y="2"/>
                      <a:pt x="3" y="1"/>
                      <a:pt x="1" y="0"/>
                    </a:cubicBezTo>
                    <a:cubicBezTo>
                      <a:pt x="1" y="0"/>
                      <a:pt x="0" y="0"/>
                      <a:pt x="0" y="0"/>
                    </a:cubicBezTo>
                    <a:cubicBezTo>
                      <a:pt x="1" y="0"/>
                      <a:pt x="1" y="0"/>
                      <a:pt x="2" y="0"/>
                    </a:cubicBezTo>
                    <a:close/>
                  </a:path>
                </a:pathLst>
              </a:custGeom>
              <a:solidFill>
                <a:srgbClr val="071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6" name="ïsľíḑê"/>
              <p:cNvSpPr/>
              <p:nvPr/>
            </p:nvSpPr>
            <p:spPr bwMode="auto">
              <a:xfrm>
                <a:off x="5056" y="1286"/>
                <a:ext cx="8" cy="13"/>
              </a:xfrm>
              <a:custGeom>
                <a:avLst/>
                <a:gdLst>
                  <a:gd name="T0" fmla="*/ 2 w 4"/>
                  <a:gd name="T1" fmla="*/ 0 h 6"/>
                  <a:gd name="T2" fmla="*/ 4 w 4"/>
                  <a:gd name="T3" fmla="*/ 6 h 6"/>
                  <a:gd name="T4" fmla="*/ 1 w 4"/>
                  <a:gd name="T5" fmla="*/ 5 h 6"/>
                  <a:gd name="T6" fmla="*/ 0 w 4"/>
                  <a:gd name="T7" fmla="*/ 5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3" y="2"/>
                      <a:pt x="3" y="4"/>
                      <a:pt x="4" y="6"/>
                    </a:cubicBezTo>
                    <a:cubicBezTo>
                      <a:pt x="3" y="6"/>
                      <a:pt x="2" y="6"/>
                      <a:pt x="1" y="5"/>
                    </a:cubicBezTo>
                    <a:cubicBezTo>
                      <a:pt x="0" y="5"/>
                      <a:pt x="0" y="5"/>
                      <a:pt x="0" y="5"/>
                    </a:cubicBezTo>
                    <a:cubicBezTo>
                      <a:pt x="1" y="4"/>
                      <a:pt x="2" y="2"/>
                      <a:pt x="2" y="0"/>
                    </a:cubicBezTo>
                    <a:close/>
                  </a:path>
                </a:pathLst>
              </a:custGeom>
              <a:solidFill>
                <a:srgbClr val="162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7" name="îşľïḋé"/>
              <p:cNvSpPr/>
              <p:nvPr/>
            </p:nvSpPr>
            <p:spPr bwMode="auto">
              <a:xfrm>
                <a:off x="5047" y="1378"/>
                <a:ext cx="52" cy="89"/>
              </a:xfrm>
              <a:custGeom>
                <a:avLst/>
                <a:gdLst>
                  <a:gd name="T0" fmla="*/ 16 w 25"/>
                  <a:gd name="T1" fmla="*/ 7 h 43"/>
                  <a:gd name="T2" fmla="*/ 14 w 25"/>
                  <a:gd name="T3" fmla="*/ 28 h 43"/>
                  <a:gd name="T4" fmla="*/ 7 w 25"/>
                  <a:gd name="T5" fmla="*/ 39 h 43"/>
                  <a:gd name="T6" fmla="*/ 7 w 25"/>
                  <a:gd name="T7" fmla="*/ 43 h 43"/>
                  <a:gd name="T8" fmla="*/ 5 w 25"/>
                  <a:gd name="T9" fmla="*/ 26 h 43"/>
                  <a:gd name="T10" fmla="*/ 6 w 25"/>
                  <a:gd name="T11" fmla="*/ 9 h 43"/>
                  <a:gd name="T12" fmla="*/ 15 w 25"/>
                  <a:gd name="T13" fmla="*/ 5 h 43"/>
                  <a:gd name="T14" fmla="*/ 22 w 25"/>
                  <a:gd name="T15" fmla="*/ 2 h 43"/>
                  <a:gd name="T16" fmla="*/ 25 w 25"/>
                  <a:gd name="T17" fmla="*/ 0 h 43"/>
                  <a:gd name="T18" fmla="*/ 24 w 25"/>
                  <a:gd name="T19" fmla="*/ 5 h 43"/>
                  <a:gd name="T20" fmla="*/ 21 w 25"/>
                  <a:gd name="T21" fmla="*/ 32 h 43"/>
                  <a:gd name="T22" fmla="*/ 16 w 25"/>
                  <a:gd name="T23"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43">
                    <a:moveTo>
                      <a:pt x="16" y="7"/>
                    </a:moveTo>
                    <a:cubicBezTo>
                      <a:pt x="16" y="13"/>
                      <a:pt x="16" y="19"/>
                      <a:pt x="14" y="28"/>
                    </a:cubicBezTo>
                    <a:cubicBezTo>
                      <a:pt x="10" y="34"/>
                      <a:pt x="11" y="35"/>
                      <a:pt x="7" y="39"/>
                    </a:cubicBezTo>
                    <a:cubicBezTo>
                      <a:pt x="7" y="41"/>
                      <a:pt x="7" y="42"/>
                      <a:pt x="7" y="43"/>
                    </a:cubicBezTo>
                    <a:cubicBezTo>
                      <a:pt x="0" y="42"/>
                      <a:pt x="4" y="32"/>
                      <a:pt x="5" y="26"/>
                    </a:cubicBezTo>
                    <a:cubicBezTo>
                      <a:pt x="6" y="20"/>
                      <a:pt x="6" y="15"/>
                      <a:pt x="6" y="9"/>
                    </a:cubicBezTo>
                    <a:cubicBezTo>
                      <a:pt x="9" y="8"/>
                      <a:pt x="12" y="7"/>
                      <a:pt x="15" y="5"/>
                    </a:cubicBezTo>
                    <a:cubicBezTo>
                      <a:pt x="18" y="4"/>
                      <a:pt x="20" y="3"/>
                      <a:pt x="22" y="2"/>
                    </a:cubicBezTo>
                    <a:cubicBezTo>
                      <a:pt x="23" y="2"/>
                      <a:pt x="24" y="1"/>
                      <a:pt x="25" y="0"/>
                    </a:cubicBezTo>
                    <a:cubicBezTo>
                      <a:pt x="25" y="2"/>
                      <a:pt x="24" y="4"/>
                      <a:pt x="24" y="5"/>
                    </a:cubicBezTo>
                    <a:cubicBezTo>
                      <a:pt x="23" y="15"/>
                      <a:pt x="25" y="22"/>
                      <a:pt x="21" y="32"/>
                    </a:cubicBezTo>
                    <a:cubicBezTo>
                      <a:pt x="16" y="35"/>
                      <a:pt x="22" y="15"/>
                      <a:pt x="16" y="7"/>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8" name="ïŝļiḑê"/>
              <p:cNvSpPr/>
              <p:nvPr/>
            </p:nvSpPr>
            <p:spPr bwMode="auto">
              <a:xfrm>
                <a:off x="5060" y="1386"/>
                <a:ext cx="18" cy="10"/>
              </a:xfrm>
              <a:custGeom>
                <a:avLst/>
                <a:gdLst>
                  <a:gd name="T0" fmla="*/ 9 w 9"/>
                  <a:gd name="T1" fmla="*/ 1 h 5"/>
                  <a:gd name="T2" fmla="*/ 0 w 9"/>
                  <a:gd name="T3" fmla="*/ 5 h 5"/>
                  <a:gd name="T4" fmla="*/ 0 w 9"/>
                  <a:gd name="T5" fmla="*/ 4 h 5"/>
                  <a:gd name="T6" fmla="*/ 9 w 9"/>
                  <a:gd name="T7" fmla="*/ 0 h 5"/>
                  <a:gd name="T8" fmla="*/ 9 w 9"/>
                  <a:gd name="T9" fmla="*/ 1 h 5"/>
                </a:gdLst>
                <a:ahLst/>
                <a:cxnLst>
                  <a:cxn ang="0">
                    <a:pos x="T0" y="T1"/>
                  </a:cxn>
                  <a:cxn ang="0">
                    <a:pos x="T2" y="T3"/>
                  </a:cxn>
                  <a:cxn ang="0">
                    <a:pos x="T4" y="T5"/>
                  </a:cxn>
                  <a:cxn ang="0">
                    <a:pos x="T6" y="T7"/>
                  </a:cxn>
                  <a:cxn ang="0">
                    <a:pos x="T8" y="T9"/>
                  </a:cxn>
                </a:cxnLst>
                <a:rect l="0" t="0" r="r" b="b"/>
                <a:pathLst>
                  <a:path w="9" h="5">
                    <a:moveTo>
                      <a:pt x="9" y="1"/>
                    </a:moveTo>
                    <a:cubicBezTo>
                      <a:pt x="6" y="3"/>
                      <a:pt x="3" y="4"/>
                      <a:pt x="0" y="5"/>
                    </a:cubicBezTo>
                    <a:cubicBezTo>
                      <a:pt x="0" y="5"/>
                      <a:pt x="0" y="4"/>
                      <a:pt x="0" y="4"/>
                    </a:cubicBezTo>
                    <a:cubicBezTo>
                      <a:pt x="3" y="3"/>
                      <a:pt x="6" y="1"/>
                      <a:pt x="9" y="0"/>
                    </a:cubicBezTo>
                    <a:cubicBezTo>
                      <a:pt x="9" y="0"/>
                      <a:pt x="9" y="1"/>
                      <a:pt x="9" y="1"/>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9" name="îŝ1iďè"/>
              <p:cNvSpPr/>
              <p:nvPr/>
            </p:nvSpPr>
            <p:spPr bwMode="auto">
              <a:xfrm>
                <a:off x="5053" y="1394"/>
                <a:ext cx="7" cy="2"/>
              </a:xfrm>
              <a:custGeom>
                <a:avLst/>
                <a:gdLst>
                  <a:gd name="T0" fmla="*/ 3 w 3"/>
                  <a:gd name="T1" fmla="*/ 0 h 1"/>
                  <a:gd name="T2" fmla="*/ 3 w 3"/>
                  <a:gd name="T3" fmla="*/ 1 h 1"/>
                  <a:gd name="T4" fmla="*/ 0 w 3"/>
                  <a:gd name="T5" fmla="*/ 1 h 1"/>
                  <a:gd name="T6" fmla="*/ 0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cubicBezTo>
                      <a:pt x="3" y="0"/>
                      <a:pt x="3" y="1"/>
                      <a:pt x="3" y="1"/>
                    </a:cubicBezTo>
                    <a:cubicBezTo>
                      <a:pt x="2" y="1"/>
                      <a:pt x="1" y="1"/>
                      <a:pt x="0" y="1"/>
                    </a:cubicBezTo>
                    <a:cubicBezTo>
                      <a:pt x="0" y="1"/>
                      <a:pt x="0" y="1"/>
                      <a:pt x="0" y="1"/>
                    </a:cubicBezTo>
                    <a:cubicBezTo>
                      <a:pt x="1" y="1"/>
                      <a:pt x="2" y="1"/>
                      <a:pt x="3" y="0"/>
                    </a:cubicBezTo>
                    <a:close/>
                  </a:path>
                </a:pathLst>
              </a:custGeom>
              <a:solidFill>
                <a:srgbClr val="0F1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0" name="iṣlíḓê"/>
              <p:cNvSpPr/>
              <p:nvPr/>
            </p:nvSpPr>
            <p:spPr bwMode="auto">
              <a:xfrm>
                <a:off x="5053" y="1384"/>
                <a:ext cx="7" cy="12"/>
              </a:xfrm>
              <a:custGeom>
                <a:avLst/>
                <a:gdLst>
                  <a:gd name="T0" fmla="*/ 2 w 3"/>
                  <a:gd name="T1" fmla="*/ 1 h 6"/>
                  <a:gd name="T2" fmla="*/ 3 w 3"/>
                  <a:gd name="T3" fmla="*/ 5 h 6"/>
                  <a:gd name="T4" fmla="*/ 0 w 3"/>
                  <a:gd name="T5" fmla="*/ 6 h 6"/>
                  <a:gd name="T6" fmla="*/ 1 w 3"/>
                  <a:gd name="T7" fmla="*/ 0 h 6"/>
                  <a:gd name="T8" fmla="*/ 2 w 3"/>
                  <a:gd name="T9" fmla="*/ 1 h 6"/>
                </a:gdLst>
                <a:ahLst/>
                <a:cxnLst>
                  <a:cxn ang="0">
                    <a:pos x="T0" y="T1"/>
                  </a:cxn>
                  <a:cxn ang="0">
                    <a:pos x="T2" y="T3"/>
                  </a:cxn>
                  <a:cxn ang="0">
                    <a:pos x="T4" y="T5"/>
                  </a:cxn>
                  <a:cxn ang="0">
                    <a:pos x="T6" y="T7"/>
                  </a:cxn>
                  <a:cxn ang="0">
                    <a:pos x="T8" y="T9"/>
                  </a:cxn>
                </a:cxnLst>
                <a:rect l="0" t="0" r="r" b="b"/>
                <a:pathLst>
                  <a:path w="3" h="6">
                    <a:moveTo>
                      <a:pt x="2" y="1"/>
                    </a:moveTo>
                    <a:cubicBezTo>
                      <a:pt x="3" y="3"/>
                      <a:pt x="3" y="4"/>
                      <a:pt x="3" y="5"/>
                    </a:cubicBezTo>
                    <a:cubicBezTo>
                      <a:pt x="2" y="6"/>
                      <a:pt x="1" y="6"/>
                      <a:pt x="0" y="6"/>
                    </a:cubicBezTo>
                    <a:cubicBezTo>
                      <a:pt x="1" y="4"/>
                      <a:pt x="1" y="2"/>
                      <a:pt x="1" y="0"/>
                    </a:cubicBezTo>
                    <a:cubicBezTo>
                      <a:pt x="1" y="0"/>
                      <a:pt x="2" y="1"/>
                      <a:pt x="2" y="1"/>
                    </a:cubicBezTo>
                    <a:close/>
                  </a:path>
                </a:pathLst>
              </a:custGeom>
              <a:solidFill>
                <a:srgbClr val="0F1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1" name="ïšḻíḑé"/>
              <p:cNvSpPr/>
              <p:nvPr/>
            </p:nvSpPr>
            <p:spPr bwMode="auto">
              <a:xfrm>
                <a:off x="5031" y="848"/>
                <a:ext cx="25" cy="6"/>
              </a:xfrm>
              <a:custGeom>
                <a:avLst/>
                <a:gdLst>
                  <a:gd name="T0" fmla="*/ 12 w 12"/>
                  <a:gd name="T1" fmla="*/ 1 h 3"/>
                  <a:gd name="T2" fmla="*/ 10 w 12"/>
                  <a:gd name="T3" fmla="*/ 1 h 3"/>
                  <a:gd name="T4" fmla="*/ 9 w 12"/>
                  <a:gd name="T5" fmla="*/ 1 h 3"/>
                  <a:gd name="T6" fmla="*/ 0 w 12"/>
                  <a:gd name="T7" fmla="*/ 3 h 3"/>
                  <a:gd name="T8" fmla="*/ 10 w 12"/>
                  <a:gd name="T9" fmla="*/ 0 h 3"/>
                  <a:gd name="T10" fmla="*/ 12 w 12"/>
                  <a:gd name="T11" fmla="*/ 1 h 3"/>
                </a:gdLst>
                <a:ahLst/>
                <a:cxnLst>
                  <a:cxn ang="0">
                    <a:pos x="T0" y="T1"/>
                  </a:cxn>
                  <a:cxn ang="0">
                    <a:pos x="T2" y="T3"/>
                  </a:cxn>
                  <a:cxn ang="0">
                    <a:pos x="T4" y="T5"/>
                  </a:cxn>
                  <a:cxn ang="0">
                    <a:pos x="T6" y="T7"/>
                  </a:cxn>
                  <a:cxn ang="0">
                    <a:pos x="T8" y="T9"/>
                  </a:cxn>
                  <a:cxn ang="0">
                    <a:pos x="T10" y="T11"/>
                  </a:cxn>
                </a:cxnLst>
                <a:rect l="0" t="0" r="r" b="b"/>
                <a:pathLst>
                  <a:path w="12" h="3">
                    <a:moveTo>
                      <a:pt x="12" y="1"/>
                    </a:moveTo>
                    <a:cubicBezTo>
                      <a:pt x="11" y="1"/>
                      <a:pt x="11" y="1"/>
                      <a:pt x="10" y="1"/>
                    </a:cubicBezTo>
                    <a:cubicBezTo>
                      <a:pt x="10" y="1"/>
                      <a:pt x="9" y="1"/>
                      <a:pt x="9" y="1"/>
                    </a:cubicBezTo>
                    <a:cubicBezTo>
                      <a:pt x="6" y="2"/>
                      <a:pt x="3" y="2"/>
                      <a:pt x="0" y="3"/>
                    </a:cubicBezTo>
                    <a:cubicBezTo>
                      <a:pt x="2" y="0"/>
                      <a:pt x="6" y="0"/>
                      <a:pt x="10" y="0"/>
                    </a:cubicBezTo>
                    <a:cubicBezTo>
                      <a:pt x="11" y="0"/>
                      <a:pt x="11" y="1"/>
                      <a:pt x="12" y="1"/>
                    </a:cubicBezTo>
                    <a:close/>
                  </a:path>
                </a:pathLst>
              </a:custGeom>
              <a:solidFill>
                <a:srgbClr val="071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2" name="íş1îḍê"/>
              <p:cNvSpPr/>
              <p:nvPr/>
            </p:nvSpPr>
            <p:spPr bwMode="auto">
              <a:xfrm>
                <a:off x="5039" y="1353"/>
                <a:ext cx="39" cy="47"/>
              </a:xfrm>
              <a:custGeom>
                <a:avLst/>
                <a:gdLst>
                  <a:gd name="T0" fmla="*/ 19 w 19"/>
                  <a:gd name="T1" fmla="*/ 16 h 23"/>
                  <a:gd name="T2" fmla="*/ 10 w 19"/>
                  <a:gd name="T3" fmla="*/ 20 h 23"/>
                  <a:gd name="T4" fmla="*/ 9 w 19"/>
                  <a:gd name="T5" fmla="*/ 16 h 23"/>
                  <a:gd name="T6" fmla="*/ 8 w 19"/>
                  <a:gd name="T7" fmla="*/ 15 h 23"/>
                  <a:gd name="T8" fmla="*/ 7 w 19"/>
                  <a:gd name="T9" fmla="*/ 21 h 23"/>
                  <a:gd name="T10" fmla="*/ 4 w 19"/>
                  <a:gd name="T11" fmla="*/ 22 h 23"/>
                  <a:gd name="T12" fmla="*/ 0 w 19"/>
                  <a:gd name="T13" fmla="*/ 23 h 23"/>
                  <a:gd name="T14" fmla="*/ 1 w 19"/>
                  <a:gd name="T15" fmla="*/ 6 h 23"/>
                  <a:gd name="T16" fmla="*/ 18 w 19"/>
                  <a:gd name="T17" fmla="*/ 0 h 23"/>
                  <a:gd name="T18" fmla="*/ 19 w 19"/>
                  <a:gd name="T1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3">
                    <a:moveTo>
                      <a:pt x="19" y="16"/>
                    </a:moveTo>
                    <a:cubicBezTo>
                      <a:pt x="16" y="17"/>
                      <a:pt x="13" y="19"/>
                      <a:pt x="10" y="20"/>
                    </a:cubicBezTo>
                    <a:cubicBezTo>
                      <a:pt x="10" y="19"/>
                      <a:pt x="10" y="18"/>
                      <a:pt x="9" y="16"/>
                    </a:cubicBezTo>
                    <a:cubicBezTo>
                      <a:pt x="9" y="16"/>
                      <a:pt x="8" y="15"/>
                      <a:pt x="8" y="15"/>
                    </a:cubicBezTo>
                    <a:cubicBezTo>
                      <a:pt x="8" y="17"/>
                      <a:pt x="8" y="19"/>
                      <a:pt x="7" y="21"/>
                    </a:cubicBezTo>
                    <a:cubicBezTo>
                      <a:pt x="6" y="22"/>
                      <a:pt x="5" y="22"/>
                      <a:pt x="4" y="22"/>
                    </a:cubicBezTo>
                    <a:cubicBezTo>
                      <a:pt x="3" y="23"/>
                      <a:pt x="1" y="23"/>
                      <a:pt x="0" y="23"/>
                    </a:cubicBezTo>
                    <a:cubicBezTo>
                      <a:pt x="0" y="20"/>
                      <a:pt x="1" y="11"/>
                      <a:pt x="1" y="6"/>
                    </a:cubicBezTo>
                    <a:cubicBezTo>
                      <a:pt x="7" y="2"/>
                      <a:pt x="12" y="0"/>
                      <a:pt x="18" y="0"/>
                    </a:cubicBezTo>
                    <a:cubicBezTo>
                      <a:pt x="18" y="5"/>
                      <a:pt x="19" y="10"/>
                      <a:pt x="19" y="16"/>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3" name="íśḻíḑê"/>
              <p:cNvSpPr/>
              <p:nvPr/>
            </p:nvSpPr>
            <p:spPr bwMode="auto">
              <a:xfrm>
                <a:off x="5047" y="1396"/>
                <a:ext cx="6" cy="2"/>
              </a:xfrm>
              <a:custGeom>
                <a:avLst/>
                <a:gdLst>
                  <a:gd name="T0" fmla="*/ 3 w 3"/>
                  <a:gd name="T1" fmla="*/ 0 h 1"/>
                  <a:gd name="T2" fmla="*/ 3 w 3"/>
                  <a:gd name="T3" fmla="*/ 0 h 1"/>
                  <a:gd name="T4" fmla="*/ 0 w 3"/>
                  <a:gd name="T5" fmla="*/ 1 h 1"/>
                  <a:gd name="T6" fmla="*/ 3 w 3"/>
                  <a:gd name="T7" fmla="*/ 0 h 1"/>
                </a:gdLst>
                <a:ahLst/>
                <a:cxnLst>
                  <a:cxn ang="0">
                    <a:pos x="T0" y="T1"/>
                  </a:cxn>
                  <a:cxn ang="0">
                    <a:pos x="T2" y="T3"/>
                  </a:cxn>
                  <a:cxn ang="0">
                    <a:pos x="T4" y="T5"/>
                  </a:cxn>
                  <a:cxn ang="0">
                    <a:pos x="T6" y="T7"/>
                  </a:cxn>
                </a:cxnLst>
                <a:rect l="0" t="0" r="r" b="b"/>
                <a:pathLst>
                  <a:path w="3" h="1">
                    <a:moveTo>
                      <a:pt x="3" y="0"/>
                    </a:moveTo>
                    <a:cubicBezTo>
                      <a:pt x="3" y="0"/>
                      <a:pt x="3" y="0"/>
                      <a:pt x="3" y="0"/>
                    </a:cubicBezTo>
                    <a:cubicBezTo>
                      <a:pt x="2" y="1"/>
                      <a:pt x="1" y="1"/>
                      <a:pt x="0" y="1"/>
                    </a:cubicBezTo>
                    <a:cubicBezTo>
                      <a:pt x="1" y="1"/>
                      <a:pt x="2" y="1"/>
                      <a:pt x="3" y="0"/>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4" name="íṣḻîḍè"/>
              <p:cNvSpPr/>
              <p:nvPr/>
            </p:nvSpPr>
            <p:spPr bwMode="auto">
              <a:xfrm>
                <a:off x="5039" y="1398"/>
                <a:ext cx="8" cy="4"/>
              </a:xfrm>
              <a:custGeom>
                <a:avLst/>
                <a:gdLst>
                  <a:gd name="T0" fmla="*/ 4 w 4"/>
                  <a:gd name="T1" fmla="*/ 0 h 2"/>
                  <a:gd name="T2" fmla="*/ 0 w 4"/>
                  <a:gd name="T3" fmla="*/ 2 h 2"/>
                  <a:gd name="T4" fmla="*/ 0 w 4"/>
                  <a:gd name="T5" fmla="*/ 2 h 2"/>
                  <a:gd name="T6" fmla="*/ 0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cubicBezTo>
                      <a:pt x="3" y="1"/>
                      <a:pt x="1" y="2"/>
                      <a:pt x="0" y="2"/>
                    </a:cubicBezTo>
                    <a:cubicBezTo>
                      <a:pt x="0" y="2"/>
                      <a:pt x="0" y="2"/>
                      <a:pt x="0" y="2"/>
                    </a:cubicBezTo>
                    <a:cubicBezTo>
                      <a:pt x="0" y="1"/>
                      <a:pt x="0" y="1"/>
                      <a:pt x="0" y="1"/>
                    </a:cubicBezTo>
                    <a:cubicBezTo>
                      <a:pt x="1" y="1"/>
                      <a:pt x="3" y="1"/>
                      <a:pt x="4" y="0"/>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5" name="îṣ1iḋê"/>
              <p:cNvSpPr/>
              <p:nvPr/>
            </p:nvSpPr>
            <p:spPr bwMode="auto">
              <a:xfrm>
                <a:off x="5010" y="1402"/>
                <a:ext cx="29" cy="13"/>
              </a:xfrm>
              <a:custGeom>
                <a:avLst/>
                <a:gdLst>
                  <a:gd name="T0" fmla="*/ 14 w 14"/>
                  <a:gd name="T1" fmla="*/ 0 h 6"/>
                  <a:gd name="T2" fmla="*/ 13 w 14"/>
                  <a:gd name="T3" fmla="*/ 2 h 6"/>
                  <a:gd name="T4" fmla="*/ 5 w 14"/>
                  <a:gd name="T5" fmla="*/ 6 h 6"/>
                  <a:gd name="T6" fmla="*/ 0 w 14"/>
                  <a:gd name="T7" fmla="*/ 4 h 6"/>
                  <a:gd name="T8" fmla="*/ 14 w 14"/>
                  <a:gd name="T9" fmla="*/ 0 h 6"/>
                </a:gdLst>
                <a:ahLst/>
                <a:cxnLst>
                  <a:cxn ang="0">
                    <a:pos x="T0" y="T1"/>
                  </a:cxn>
                  <a:cxn ang="0">
                    <a:pos x="T2" y="T3"/>
                  </a:cxn>
                  <a:cxn ang="0">
                    <a:pos x="T4" y="T5"/>
                  </a:cxn>
                  <a:cxn ang="0">
                    <a:pos x="T6" y="T7"/>
                  </a:cxn>
                  <a:cxn ang="0">
                    <a:pos x="T8" y="T9"/>
                  </a:cxn>
                </a:cxnLst>
                <a:rect l="0" t="0" r="r" b="b"/>
                <a:pathLst>
                  <a:path w="14" h="6">
                    <a:moveTo>
                      <a:pt x="14" y="0"/>
                    </a:moveTo>
                    <a:cubicBezTo>
                      <a:pt x="13" y="1"/>
                      <a:pt x="13" y="1"/>
                      <a:pt x="13" y="2"/>
                    </a:cubicBezTo>
                    <a:cubicBezTo>
                      <a:pt x="10" y="3"/>
                      <a:pt x="8" y="5"/>
                      <a:pt x="5" y="6"/>
                    </a:cubicBezTo>
                    <a:cubicBezTo>
                      <a:pt x="4" y="5"/>
                      <a:pt x="2" y="5"/>
                      <a:pt x="0" y="4"/>
                    </a:cubicBezTo>
                    <a:cubicBezTo>
                      <a:pt x="5" y="3"/>
                      <a:pt x="9" y="2"/>
                      <a:pt x="14" y="0"/>
                    </a:cubicBezTo>
                    <a:close/>
                  </a:path>
                </a:pathLst>
              </a:custGeom>
              <a:solidFill>
                <a:srgbClr val="0F1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6" name="îślíďè"/>
              <p:cNvSpPr/>
              <p:nvPr/>
            </p:nvSpPr>
            <p:spPr bwMode="auto">
              <a:xfrm>
                <a:off x="5022" y="1396"/>
                <a:ext cx="31" cy="58"/>
              </a:xfrm>
              <a:custGeom>
                <a:avLst/>
                <a:gdLst>
                  <a:gd name="T0" fmla="*/ 15 w 15"/>
                  <a:gd name="T1" fmla="*/ 0 h 28"/>
                  <a:gd name="T2" fmla="*/ 5 w 15"/>
                  <a:gd name="T3" fmla="*/ 28 h 28"/>
                  <a:gd name="T4" fmla="*/ 2 w 15"/>
                  <a:gd name="T5" fmla="*/ 19 h 28"/>
                  <a:gd name="T6" fmla="*/ 3 w 15"/>
                  <a:gd name="T7" fmla="*/ 19 h 28"/>
                  <a:gd name="T8" fmla="*/ 7 w 15"/>
                  <a:gd name="T9" fmla="*/ 5 h 28"/>
                  <a:gd name="T10" fmla="*/ 8 w 15"/>
                  <a:gd name="T11" fmla="*/ 3 h 28"/>
                  <a:gd name="T12" fmla="*/ 12 w 15"/>
                  <a:gd name="T13" fmla="*/ 1 h 28"/>
                  <a:gd name="T14" fmla="*/ 15 w 15"/>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8">
                    <a:moveTo>
                      <a:pt x="15" y="0"/>
                    </a:moveTo>
                    <a:cubicBezTo>
                      <a:pt x="14" y="11"/>
                      <a:pt x="8" y="19"/>
                      <a:pt x="5" y="28"/>
                    </a:cubicBezTo>
                    <a:cubicBezTo>
                      <a:pt x="0" y="27"/>
                      <a:pt x="2" y="23"/>
                      <a:pt x="2" y="19"/>
                    </a:cubicBezTo>
                    <a:cubicBezTo>
                      <a:pt x="3" y="19"/>
                      <a:pt x="3" y="19"/>
                      <a:pt x="3" y="19"/>
                    </a:cubicBezTo>
                    <a:cubicBezTo>
                      <a:pt x="4" y="13"/>
                      <a:pt x="5" y="8"/>
                      <a:pt x="7" y="5"/>
                    </a:cubicBezTo>
                    <a:cubicBezTo>
                      <a:pt x="7" y="4"/>
                      <a:pt x="7" y="4"/>
                      <a:pt x="8" y="3"/>
                    </a:cubicBezTo>
                    <a:cubicBezTo>
                      <a:pt x="9" y="3"/>
                      <a:pt x="11" y="2"/>
                      <a:pt x="12" y="1"/>
                    </a:cubicBezTo>
                    <a:cubicBezTo>
                      <a:pt x="13" y="1"/>
                      <a:pt x="14" y="1"/>
                      <a:pt x="15" y="0"/>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7" name="ïṡlïḑé"/>
              <p:cNvSpPr/>
              <p:nvPr/>
            </p:nvSpPr>
            <p:spPr bwMode="auto">
              <a:xfrm>
                <a:off x="4966" y="809"/>
                <a:ext cx="2" cy="14"/>
              </a:xfrm>
              <a:custGeom>
                <a:avLst/>
                <a:gdLst>
                  <a:gd name="T0" fmla="*/ 1 w 1"/>
                  <a:gd name="T1" fmla="*/ 6 h 7"/>
                  <a:gd name="T2" fmla="*/ 1 w 1"/>
                  <a:gd name="T3" fmla="*/ 6 h 7"/>
                  <a:gd name="T4" fmla="*/ 1 w 1"/>
                  <a:gd name="T5" fmla="*/ 7 h 7"/>
                  <a:gd name="T6" fmla="*/ 0 w 1"/>
                  <a:gd name="T7" fmla="*/ 0 h 7"/>
                  <a:gd name="T8" fmla="*/ 1 w 1"/>
                  <a:gd name="T9" fmla="*/ 6 h 7"/>
                </a:gdLst>
                <a:ahLst/>
                <a:cxnLst>
                  <a:cxn ang="0">
                    <a:pos x="T0" y="T1"/>
                  </a:cxn>
                  <a:cxn ang="0">
                    <a:pos x="T2" y="T3"/>
                  </a:cxn>
                  <a:cxn ang="0">
                    <a:pos x="T4" y="T5"/>
                  </a:cxn>
                  <a:cxn ang="0">
                    <a:pos x="T6" y="T7"/>
                  </a:cxn>
                  <a:cxn ang="0">
                    <a:pos x="T8" y="T9"/>
                  </a:cxn>
                </a:cxnLst>
                <a:rect l="0" t="0" r="r" b="b"/>
                <a:pathLst>
                  <a:path w="1" h="7">
                    <a:moveTo>
                      <a:pt x="1" y="6"/>
                    </a:moveTo>
                    <a:cubicBezTo>
                      <a:pt x="1" y="6"/>
                      <a:pt x="1" y="6"/>
                      <a:pt x="1" y="6"/>
                    </a:cubicBezTo>
                    <a:cubicBezTo>
                      <a:pt x="1" y="6"/>
                      <a:pt x="1" y="7"/>
                      <a:pt x="1" y="7"/>
                    </a:cubicBezTo>
                    <a:cubicBezTo>
                      <a:pt x="1" y="5"/>
                      <a:pt x="0" y="2"/>
                      <a:pt x="0" y="0"/>
                    </a:cubicBezTo>
                    <a:cubicBezTo>
                      <a:pt x="1" y="2"/>
                      <a:pt x="1" y="4"/>
                      <a:pt x="1" y="6"/>
                    </a:cubicBezTo>
                    <a:close/>
                  </a:path>
                </a:pathLst>
              </a:custGeom>
              <a:solidFill>
                <a:srgbClr val="1B27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8" name="ïṧlíďé"/>
              <p:cNvSpPr/>
              <p:nvPr/>
            </p:nvSpPr>
            <p:spPr bwMode="auto">
              <a:xfrm>
                <a:off x="4964" y="786"/>
                <a:ext cx="2" cy="2"/>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1"/>
                      <a:pt x="1" y="1"/>
                    </a:cubicBezTo>
                    <a:cubicBezTo>
                      <a:pt x="1" y="1"/>
                      <a:pt x="0" y="1"/>
                      <a:pt x="0" y="0"/>
                    </a:cubicBezTo>
                    <a:cubicBezTo>
                      <a:pt x="0" y="0"/>
                      <a:pt x="0" y="0"/>
                      <a:pt x="0" y="0"/>
                    </a:cubicBezTo>
                    <a:close/>
                  </a:path>
                </a:pathLst>
              </a:custGeom>
              <a:solidFill>
                <a:srgbClr val="1B27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9" name="îṧ1íde"/>
              <p:cNvSpPr/>
              <p:nvPr/>
            </p:nvSpPr>
            <p:spPr bwMode="auto">
              <a:xfrm>
                <a:off x="4962" y="786"/>
                <a:ext cx="4" cy="23"/>
              </a:xfrm>
              <a:custGeom>
                <a:avLst/>
                <a:gdLst>
                  <a:gd name="T0" fmla="*/ 2 w 2"/>
                  <a:gd name="T1" fmla="*/ 11 h 11"/>
                  <a:gd name="T2" fmla="*/ 0 w 2"/>
                  <a:gd name="T3" fmla="*/ 0 h 11"/>
                  <a:gd name="T4" fmla="*/ 1 w 2"/>
                  <a:gd name="T5" fmla="*/ 0 h 11"/>
                  <a:gd name="T6" fmla="*/ 1 w 2"/>
                  <a:gd name="T7" fmla="*/ 1 h 11"/>
                  <a:gd name="T8" fmla="*/ 2 w 2"/>
                  <a:gd name="T9" fmla="*/ 11 h 11"/>
                </a:gdLst>
                <a:ahLst/>
                <a:cxnLst>
                  <a:cxn ang="0">
                    <a:pos x="T0" y="T1"/>
                  </a:cxn>
                  <a:cxn ang="0">
                    <a:pos x="T2" y="T3"/>
                  </a:cxn>
                  <a:cxn ang="0">
                    <a:pos x="T4" y="T5"/>
                  </a:cxn>
                  <a:cxn ang="0">
                    <a:pos x="T6" y="T7"/>
                  </a:cxn>
                  <a:cxn ang="0">
                    <a:pos x="T8" y="T9"/>
                  </a:cxn>
                </a:cxnLst>
                <a:rect l="0" t="0" r="r" b="b"/>
                <a:pathLst>
                  <a:path w="2" h="11">
                    <a:moveTo>
                      <a:pt x="2" y="11"/>
                    </a:moveTo>
                    <a:cubicBezTo>
                      <a:pt x="1" y="7"/>
                      <a:pt x="1" y="3"/>
                      <a:pt x="0" y="0"/>
                    </a:cubicBezTo>
                    <a:cubicBezTo>
                      <a:pt x="0" y="0"/>
                      <a:pt x="1" y="0"/>
                      <a:pt x="1" y="0"/>
                    </a:cubicBezTo>
                    <a:cubicBezTo>
                      <a:pt x="1" y="1"/>
                      <a:pt x="1" y="1"/>
                      <a:pt x="1" y="1"/>
                    </a:cubicBezTo>
                    <a:cubicBezTo>
                      <a:pt x="1" y="4"/>
                      <a:pt x="2" y="8"/>
                      <a:pt x="2" y="11"/>
                    </a:cubicBezTo>
                    <a:close/>
                  </a:path>
                </a:pathLst>
              </a:custGeom>
              <a:solidFill>
                <a:srgbClr val="1B27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0" name="iśľîḓê"/>
              <p:cNvSpPr/>
              <p:nvPr/>
            </p:nvSpPr>
            <p:spPr bwMode="auto">
              <a:xfrm>
                <a:off x="4933" y="651"/>
                <a:ext cx="68" cy="106"/>
              </a:xfrm>
              <a:custGeom>
                <a:avLst/>
                <a:gdLst>
                  <a:gd name="T0" fmla="*/ 19 w 33"/>
                  <a:gd name="T1" fmla="*/ 27 h 51"/>
                  <a:gd name="T2" fmla="*/ 13 w 33"/>
                  <a:gd name="T3" fmla="*/ 22 h 51"/>
                  <a:gd name="T4" fmla="*/ 9 w 33"/>
                  <a:gd name="T5" fmla="*/ 28 h 51"/>
                  <a:gd name="T6" fmla="*/ 8 w 33"/>
                  <a:gd name="T7" fmla="*/ 33 h 51"/>
                  <a:gd name="T8" fmla="*/ 6 w 33"/>
                  <a:gd name="T9" fmla="*/ 39 h 51"/>
                  <a:gd name="T10" fmla="*/ 0 w 33"/>
                  <a:gd name="T11" fmla="*/ 37 h 51"/>
                  <a:gd name="T12" fmla="*/ 1 w 33"/>
                  <a:gd name="T13" fmla="*/ 22 h 51"/>
                  <a:gd name="T14" fmla="*/ 1 w 33"/>
                  <a:gd name="T15" fmla="*/ 18 h 51"/>
                  <a:gd name="T16" fmla="*/ 9 w 33"/>
                  <a:gd name="T17" fmla="*/ 17 h 51"/>
                  <a:gd name="T18" fmla="*/ 23 w 33"/>
                  <a:gd name="T19" fmla="*/ 3 h 51"/>
                  <a:gd name="T20" fmla="*/ 27 w 33"/>
                  <a:gd name="T21" fmla="*/ 7 h 51"/>
                  <a:gd name="T22" fmla="*/ 32 w 33"/>
                  <a:gd name="T23" fmla="*/ 0 h 51"/>
                  <a:gd name="T24" fmla="*/ 32 w 33"/>
                  <a:gd name="T25" fmla="*/ 3 h 51"/>
                  <a:gd name="T26" fmla="*/ 32 w 33"/>
                  <a:gd name="T27" fmla="*/ 15 h 51"/>
                  <a:gd name="T28" fmla="*/ 32 w 33"/>
                  <a:gd name="T29" fmla="*/ 14 h 51"/>
                  <a:gd name="T30" fmla="*/ 19 w 33"/>
                  <a:gd name="T31" fmla="*/ 39 h 51"/>
                  <a:gd name="T32" fmla="*/ 12 w 33"/>
                  <a:gd name="T33" fmla="*/ 51 h 51"/>
                  <a:gd name="T34" fmla="*/ 11 w 33"/>
                  <a:gd name="T35" fmla="*/ 44 h 51"/>
                  <a:gd name="T36" fmla="*/ 15 w 33"/>
                  <a:gd name="T37" fmla="*/ 40 h 51"/>
                  <a:gd name="T38" fmla="*/ 19 w 33"/>
                  <a:gd name="T39"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51">
                    <a:moveTo>
                      <a:pt x="19" y="27"/>
                    </a:moveTo>
                    <a:cubicBezTo>
                      <a:pt x="19" y="23"/>
                      <a:pt x="18" y="18"/>
                      <a:pt x="13" y="22"/>
                    </a:cubicBezTo>
                    <a:cubicBezTo>
                      <a:pt x="12" y="24"/>
                      <a:pt x="11" y="26"/>
                      <a:pt x="9" y="28"/>
                    </a:cubicBezTo>
                    <a:cubicBezTo>
                      <a:pt x="9" y="30"/>
                      <a:pt x="8" y="32"/>
                      <a:pt x="8" y="33"/>
                    </a:cubicBezTo>
                    <a:cubicBezTo>
                      <a:pt x="7" y="35"/>
                      <a:pt x="7" y="37"/>
                      <a:pt x="6" y="39"/>
                    </a:cubicBezTo>
                    <a:cubicBezTo>
                      <a:pt x="4" y="38"/>
                      <a:pt x="2" y="38"/>
                      <a:pt x="0" y="37"/>
                    </a:cubicBezTo>
                    <a:cubicBezTo>
                      <a:pt x="1" y="32"/>
                      <a:pt x="0" y="27"/>
                      <a:pt x="1" y="22"/>
                    </a:cubicBezTo>
                    <a:cubicBezTo>
                      <a:pt x="1" y="20"/>
                      <a:pt x="1" y="19"/>
                      <a:pt x="1" y="18"/>
                    </a:cubicBezTo>
                    <a:cubicBezTo>
                      <a:pt x="4" y="18"/>
                      <a:pt x="6" y="17"/>
                      <a:pt x="9" y="17"/>
                    </a:cubicBezTo>
                    <a:cubicBezTo>
                      <a:pt x="16" y="14"/>
                      <a:pt x="21" y="9"/>
                      <a:pt x="23" y="3"/>
                    </a:cubicBezTo>
                    <a:cubicBezTo>
                      <a:pt x="24" y="5"/>
                      <a:pt x="25" y="6"/>
                      <a:pt x="27" y="7"/>
                    </a:cubicBezTo>
                    <a:cubicBezTo>
                      <a:pt x="29" y="6"/>
                      <a:pt x="31" y="2"/>
                      <a:pt x="32" y="0"/>
                    </a:cubicBezTo>
                    <a:cubicBezTo>
                      <a:pt x="32" y="1"/>
                      <a:pt x="32" y="2"/>
                      <a:pt x="32" y="3"/>
                    </a:cubicBezTo>
                    <a:cubicBezTo>
                      <a:pt x="32" y="7"/>
                      <a:pt x="33" y="11"/>
                      <a:pt x="32" y="15"/>
                    </a:cubicBezTo>
                    <a:cubicBezTo>
                      <a:pt x="32" y="14"/>
                      <a:pt x="32" y="14"/>
                      <a:pt x="32" y="14"/>
                    </a:cubicBezTo>
                    <a:cubicBezTo>
                      <a:pt x="29" y="23"/>
                      <a:pt x="23" y="31"/>
                      <a:pt x="19" y="39"/>
                    </a:cubicBezTo>
                    <a:cubicBezTo>
                      <a:pt x="16" y="43"/>
                      <a:pt x="14" y="47"/>
                      <a:pt x="12" y="51"/>
                    </a:cubicBezTo>
                    <a:cubicBezTo>
                      <a:pt x="12" y="49"/>
                      <a:pt x="11" y="46"/>
                      <a:pt x="11" y="44"/>
                    </a:cubicBezTo>
                    <a:cubicBezTo>
                      <a:pt x="13" y="46"/>
                      <a:pt x="14" y="44"/>
                      <a:pt x="15" y="40"/>
                    </a:cubicBezTo>
                    <a:cubicBezTo>
                      <a:pt x="17" y="36"/>
                      <a:pt x="19" y="32"/>
                      <a:pt x="19" y="27"/>
                    </a:cubicBezTo>
                    <a:close/>
                  </a:path>
                </a:pathLst>
              </a:custGeom>
              <a:solidFill>
                <a:srgbClr val="2D27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1" name="îṩḷide"/>
              <p:cNvSpPr/>
              <p:nvPr/>
            </p:nvSpPr>
            <p:spPr bwMode="auto">
              <a:xfrm>
                <a:off x="4931" y="1415"/>
                <a:ext cx="43" cy="14"/>
              </a:xfrm>
              <a:custGeom>
                <a:avLst/>
                <a:gdLst>
                  <a:gd name="T0" fmla="*/ 7 w 21"/>
                  <a:gd name="T1" fmla="*/ 7 h 7"/>
                  <a:gd name="T2" fmla="*/ 1 w 21"/>
                  <a:gd name="T3" fmla="*/ 2 h 7"/>
                  <a:gd name="T4" fmla="*/ 0 w 21"/>
                  <a:gd name="T5" fmla="*/ 0 h 7"/>
                  <a:gd name="T6" fmla="*/ 0 w 21"/>
                  <a:gd name="T7" fmla="*/ 0 h 7"/>
                  <a:gd name="T8" fmla="*/ 2 w 21"/>
                  <a:gd name="T9" fmla="*/ 0 h 7"/>
                  <a:gd name="T10" fmla="*/ 4 w 21"/>
                  <a:gd name="T11" fmla="*/ 4 h 7"/>
                  <a:gd name="T12" fmla="*/ 4 w 21"/>
                  <a:gd name="T13" fmla="*/ 5 h 7"/>
                  <a:gd name="T14" fmla="*/ 5 w 21"/>
                  <a:gd name="T15" fmla="*/ 6 h 7"/>
                  <a:gd name="T16" fmla="*/ 6 w 21"/>
                  <a:gd name="T17" fmla="*/ 6 h 7"/>
                  <a:gd name="T18" fmla="*/ 9 w 21"/>
                  <a:gd name="T19" fmla="*/ 6 h 7"/>
                  <a:gd name="T20" fmla="*/ 12 w 21"/>
                  <a:gd name="T21" fmla="*/ 6 h 7"/>
                  <a:gd name="T22" fmla="*/ 21 w 21"/>
                  <a:gd name="T23" fmla="*/ 4 h 7"/>
                  <a:gd name="T24" fmla="*/ 12 w 21"/>
                  <a:gd name="T25" fmla="*/ 6 h 7"/>
                  <a:gd name="T26" fmla="*/ 7 w 21"/>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7">
                    <a:moveTo>
                      <a:pt x="7" y="7"/>
                    </a:moveTo>
                    <a:cubicBezTo>
                      <a:pt x="4" y="7"/>
                      <a:pt x="3" y="6"/>
                      <a:pt x="1" y="2"/>
                    </a:cubicBezTo>
                    <a:cubicBezTo>
                      <a:pt x="0" y="1"/>
                      <a:pt x="0" y="1"/>
                      <a:pt x="0" y="0"/>
                    </a:cubicBezTo>
                    <a:cubicBezTo>
                      <a:pt x="0" y="0"/>
                      <a:pt x="0" y="0"/>
                      <a:pt x="0" y="0"/>
                    </a:cubicBezTo>
                    <a:cubicBezTo>
                      <a:pt x="1" y="0"/>
                      <a:pt x="1" y="0"/>
                      <a:pt x="2" y="0"/>
                    </a:cubicBezTo>
                    <a:cubicBezTo>
                      <a:pt x="2" y="2"/>
                      <a:pt x="3" y="3"/>
                      <a:pt x="4" y="4"/>
                    </a:cubicBezTo>
                    <a:cubicBezTo>
                      <a:pt x="4" y="4"/>
                      <a:pt x="4" y="5"/>
                      <a:pt x="4" y="5"/>
                    </a:cubicBezTo>
                    <a:cubicBezTo>
                      <a:pt x="5" y="5"/>
                      <a:pt x="5" y="6"/>
                      <a:pt x="5" y="6"/>
                    </a:cubicBezTo>
                    <a:cubicBezTo>
                      <a:pt x="5" y="6"/>
                      <a:pt x="6" y="6"/>
                      <a:pt x="6" y="6"/>
                    </a:cubicBezTo>
                    <a:cubicBezTo>
                      <a:pt x="7" y="6"/>
                      <a:pt x="8" y="6"/>
                      <a:pt x="9" y="6"/>
                    </a:cubicBezTo>
                    <a:cubicBezTo>
                      <a:pt x="10" y="6"/>
                      <a:pt x="11" y="6"/>
                      <a:pt x="12" y="6"/>
                    </a:cubicBezTo>
                    <a:cubicBezTo>
                      <a:pt x="15" y="5"/>
                      <a:pt x="18" y="5"/>
                      <a:pt x="21" y="4"/>
                    </a:cubicBezTo>
                    <a:cubicBezTo>
                      <a:pt x="18" y="5"/>
                      <a:pt x="15" y="6"/>
                      <a:pt x="12" y="6"/>
                    </a:cubicBezTo>
                    <a:cubicBezTo>
                      <a:pt x="10" y="7"/>
                      <a:pt x="9" y="7"/>
                      <a:pt x="7" y="7"/>
                    </a:cubicBezTo>
                    <a:close/>
                  </a:path>
                </a:pathLst>
              </a:custGeom>
              <a:solidFill>
                <a:srgbClr val="0F1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2" name="îšľîḑe"/>
              <p:cNvSpPr/>
              <p:nvPr/>
            </p:nvSpPr>
            <p:spPr bwMode="auto">
              <a:xfrm>
                <a:off x="4841" y="566"/>
                <a:ext cx="158" cy="122"/>
              </a:xfrm>
              <a:custGeom>
                <a:avLst/>
                <a:gdLst>
                  <a:gd name="T0" fmla="*/ 76 w 76"/>
                  <a:gd name="T1" fmla="*/ 41 h 59"/>
                  <a:gd name="T2" fmla="*/ 71 w 76"/>
                  <a:gd name="T3" fmla="*/ 48 h 59"/>
                  <a:gd name="T4" fmla="*/ 67 w 76"/>
                  <a:gd name="T5" fmla="*/ 44 h 59"/>
                  <a:gd name="T6" fmla="*/ 53 w 76"/>
                  <a:gd name="T7" fmla="*/ 58 h 59"/>
                  <a:gd name="T8" fmla="*/ 45 w 76"/>
                  <a:gd name="T9" fmla="*/ 59 h 59"/>
                  <a:gd name="T10" fmla="*/ 42 w 76"/>
                  <a:gd name="T11" fmla="*/ 36 h 59"/>
                  <a:gd name="T12" fmla="*/ 57 w 76"/>
                  <a:gd name="T13" fmla="*/ 41 h 59"/>
                  <a:gd name="T14" fmla="*/ 21 w 76"/>
                  <a:gd name="T15" fmla="*/ 21 h 59"/>
                  <a:gd name="T16" fmla="*/ 25 w 76"/>
                  <a:gd name="T17" fmla="*/ 25 h 59"/>
                  <a:gd name="T18" fmla="*/ 1 w 76"/>
                  <a:gd name="T19" fmla="*/ 7 h 59"/>
                  <a:gd name="T20" fmla="*/ 4 w 76"/>
                  <a:gd name="T21" fmla="*/ 6 h 59"/>
                  <a:gd name="T22" fmla="*/ 4 w 76"/>
                  <a:gd name="T23" fmla="*/ 7 h 59"/>
                  <a:gd name="T24" fmla="*/ 18 w 76"/>
                  <a:gd name="T25" fmla="*/ 2 h 59"/>
                  <a:gd name="T26" fmla="*/ 53 w 76"/>
                  <a:gd name="T27" fmla="*/ 6 h 59"/>
                  <a:gd name="T28" fmla="*/ 66 w 76"/>
                  <a:gd name="T29" fmla="*/ 15 h 59"/>
                  <a:gd name="T30" fmla="*/ 74 w 76"/>
                  <a:gd name="T31" fmla="*/ 23 h 59"/>
                  <a:gd name="T32" fmla="*/ 74 w 76"/>
                  <a:gd name="T33" fmla="*/ 24 h 59"/>
                  <a:gd name="T34" fmla="*/ 76 w 76"/>
                  <a:gd name="T35" fmla="*/ 4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59">
                    <a:moveTo>
                      <a:pt x="76" y="41"/>
                    </a:moveTo>
                    <a:cubicBezTo>
                      <a:pt x="75" y="43"/>
                      <a:pt x="73" y="47"/>
                      <a:pt x="71" y="48"/>
                    </a:cubicBezTo>
                    <a:cubicBezTo>
                      <a:pt x="69" y="47"/>
                      <a:pt x="68" y="46"/>
                      <a:pt x="67" y="44"/>
                    </a:cubicBezTo>
                    <a:cubicBezTo>
                      <a:pt x="65" y="50"/>
                      <a:pt x="60" y="55"/>
                      <a:pt x="53" y="58"/>
                    </a:cubicBezTo>
                    <a:cubicBezTo>
                      <a:pt x="50" y="58"/>
                      <a:pt x="48" y="59"/>
                      <a:pt x="45" y="59"/>
                    </a:cubicBezTo>
                    <a:cubicBezTo>
                      <a:pt x="44" y="53"/>
                      <a:pt x="41" y="47"/>
                      <a:pt x="42" y="36"/>
                    </a:cubicBezTo>
                    <a:cubicBezTo>
                      <a:pt x="48" y="36"/>
                      <a:pt x="54" y="37"/>
                      <a:pt x="57" y="41"/>
                    </a:cubicBezTo>
                    <a:cubicBezTo>
                      <a:pt x="53" y="29"/>
                      <a:pt x="32" y="21"/>
                      <a:pt x="21" y="21"/>
                    </a:cubicBezTo>
                    <a:cubicBezTo>
                      <a:pt x="23" y="22"/>
                      <a:pt x="24" y="24"/>
                      <a:pt x="25" y="25"/>
                    </a:cubicBezTo>
                    <a:cubicBezTo>
                      <a:pt x="18" y="24"/>
                      <a:pt x="0" y="17"/>
                      <a:pt x="1" y="7"/>
                    </a:cubicBezTo>
                    <a:cubicBezTo>
                      <a:pt x="2" y="7"/>
                      <a:pt x="3" y="7"/>
                      <a:pt x="4" y="6"/>
                    </a:cubicBezTo>
                    <a:cubicBezTo>
                      <a:pt x="4" y="7"/>
                      <a:pt x="4" y="7"/>
                      <a:pt x="4" y="7"/>
                    </a:cubicBezTo>
                    <a:cubicBezTo>
                      <a:pt x="9" y="4"/>
                      <a:pt x="14" y="2"/>
                      <a:pt x="18" y="2"/>
                    </a:cubicBezTo>
                    <a:cubicBezTo>
                      <a:pt x="30" y="0"/>
                      <a:pt x="42" y="1"/>
                      <a:pt x="53" y="6"/>
                    </a:cubicBezTo>
                    <a:cubicBezTo>
                      <a:pt x="58" y="9"/>
                      <a:pt x="63" y="11"/>
                      <a:pt x="66" y="15"/>
                    </a:cubicBezTo>
                    <a:cubicBezTo>
                      <a:pt x="68" y="17"/>
                      <a:pt x="72" y="20"/>
                      <a:pt x="74" y="23"/>
                    </a:cubicBezTo>
                    <a:cubicBezTo>
                      <a:pt x="74" y="24"/>
                      <a:pt x="74" y="24"/>
                      <a:pt x="74" y="24"/>
                    </a:cubicBezTo>
                    <a:cubicBezTo>
                      <a:pt x="75" y="29"/>
                      <a:pt x="76" y="35"/>
                      <a:pt x="76" y="41"/>
                    </a:cubicBezTo>
                    <a:close/>
                  </a:path>
                </a:pathLst>
              </a:custGeom>
              <a:solidFill>
                <a:srgbClr val="1913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3" name="îś1íḓé"/>
              <p:cNvSpPr/>
              <p:nvPr/>
            </p:nvSpPr>
            <p:spPr bwMode="auto">
              <a:xfrm>
                <a:off x="4929" y="1415"/>
                <a:ext cx="166" cy="666"/>
              </a:xfrm>
              <a:custGeom>
                <a:avLst/>
                <a:gdLst>
                  <a:gd name="T0" fmla="*/ 2 w 80"/>
                  <a:gd name="T1" fmla="*/ 2 h 321"/>
                  <a:gd name="T2" fmla="*/ 8 w 80"/>
                  <a:gd name="T3" fmla="*/ 7 h 321"/>
                  <a:gd name="T4" fmla="*/ 13 w 80"/>
                  <a:gd name="T5" fmla="*/ 6 h 321"/>
                  <a:gd name="T6" fmla="*/ 22 w 80"/>
                  <a:gd name="T7" fmla="*/ 4 h 321"/>
                  <a:gd name="T8" fmla="*/ 27 w 80"/>
                  <a:gd name="T9" fmla="*/ 4 h 321"/>
                  <a:gd name="T10" fmla="*/ 27 w 80"/>
                  <a:gd name="T11" fmla="*/ 7 h 321"/>
                  <a:gd name="T12" fmla="*/ 28 w 80"/>
                  <a:gd name="T13" fmla="*/ 11 h 321"/>
                  <a:gd name="T14" fmla="*/ 28 w 80"/>
                  <a:gd name="T15" fmla="*/ 11 h 321"/>
                  <a:gd name="T16" fmla="*/ 54 w 80"/>
                  <a:gd name="T17" fmla="*/ 166 h 321"/>
                  <a:gd name="T18" fmla="*/ 80 w 80"/>
                  <a:gd name="T19" fmla="*/ 321 h 321"/>
                  <a:gd name="T20" fmla="*/ 71 w 80"/>
                  <a:gd name="T21" fmla="*/ 318 h 321"/>
                  <a:gd name="T22" fmla="*/ 66 w 80"/>
                  <a:gd name="T23" fmla="*/ 316 h 321"/>
                  <a:gd name="T24" fmla="*/ 43 w 80"/>
                  <a:gd name="T25" fmla="*/ 204 h 321"/>
                  <a:gd name="T26" fmla="*/ 18 w 80"/>
                  <a:gd name="T27" fmla="*/ 89 h 321"/>
                  <a:gd name="T28" fmla="*/ 16 w 80"/>
                  <a:gd name="T29" fmla="*/ 78 h 321"/>
                  <a:gd name="T30" fmla="*/ 13 w 80"/>
                  <a:gd name="T31" fmla="*/ 63 h 321"/>
                  <a:gd name="T32" fmla="*/ 10 w 80"/>
                  <a:gd name="T33" fmla="*/ 47 h 321"/>
                  <a:gd name="T34" fmla="*/ 2 w 80"/>
                  <a:gd name="T35" fmla="*/ 13 h 321"/>
                  <a:gd name="T36" fmla="*/ 2 w 80"/>
                  <a:gd name="T37" fmla="*/ 11 h 321"/>
                  <a:gd name="T38" fmla="*/ 2 w 80"/>
                  <a:gd name="T39" fmla="*/ 10 h 321"/>
                  <a:gd name="T40" fmla="*/ 1 w 80"/>
                  <a:gd name="T41" fmla="*/ 5 h 321"/>
                  <a:gd name="T42" fmla="*/ 1 w 80"/>
                  <a:gd name="T43" fmla="*/ 5 h 321"/>
                  <a:gd name="T44" fmla="*/ 0 w 80"/>
                  <a:gd name="T45" fmla="*/ 2 h 321"/>
                  <a:gd name="T46" fmla="*/ 0 w 80"/>
                  <a:gd name="T47" fmla="*/ 0 h 321"/>
                  <a:gd name="T48" fmla="*/ 1 w 80"/>
                  <a:gd name="T49" fmla="*/ 0 h 321"/>
                  <a:gd name="T50" fmla="*/ 2 w 80"/>
                  <a:gd name="T51" fmla="*/ 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 h="321">
                    <a:moveTo>
                      <a:pt x="2" y="2"/>
                    </a:moveTo>
                    <a:cubicBezTo>
                      <a:pt x="4" y="6"/>
                      <a:pt x="5" y="7"/>
                      <a:pt x="8" y="7"/>
                    </a:cubicBezTo>
                    <a:cubicBezTo>
                      <a:pt x="10" y="7"/>
                      <a:pt x="11" y="7"/>
                      <a:pt x="13" y="6"/>
                    </a:cubicBezTo>
                    <a:cubicBezTo>
                      <a:pt x="16" y="6"/>
                      <a:pt x="19" y="5"/>
                      <a:pt x="22" y="4"/>
                    </a:cubicBezTo>
                    <a:cubicBezTo>
                      <a:pt x="24" y="4"/>
                      <a:pt x="25" y="4"/>
                      <a:pt x="27" y="4"/>
                    </a:cubicBezTo>
                    <a:cubicBezTo>
                      <a:pt x="27" y="5"/>
                      <a:pt x="27" y="6"/>
                      <a:pt x="27" y="7"/>
                    </a:cubicBezTo>
                    <a:cubicBezTo>
                      <a:pt x="27" y="8"/>
                      <a:pt x="28" y="9"/>
                      <a:pt x="28" y="11"/>
                    </a:cubicBezTo>
                    <a:cubicBezTo>
                      <a:pt x="28" y="11"/>
                      <a:pt x="28" y="11"/>
                      <a:pt x="28" y="11"/>
                    </a:cubicBezTo>
                    <a:cubicBezTo>
                      <a:pt x="33" y="39"/>
                      <a:pt x="51" y="142"/>
                      <a:pt x="54" y="166"/>
                    </a:cubicBezTo>
                    <a:cubicBezTo>
                      <a:pt x="62" y="220"/>
                      <a:pt x="74" y="269"/>
                      <a:pt x="80" y="321"/>
                    </a:cubicBezTo>
                    <a:cubicBezTo>
                      <a:pt x="77" y="320"/>
                      <a:pt x="74" y="319"/>
                      <a:pt x="71" y="318"/>
                    </a:cubicBezTo>
                    <a:cubicBezTo>
                      <a:pt x="69" y="317"/>
                      <a:pt x="67" y="317"/>
                      <a:pt x="66" y="316"/>
                    </a:cubicBezTo>
                    <a:cubicBezTo>
                      <a:pt x="61" y="272"/>
                      <a:pt x="52" y="247"/>
                      <a:pt x="43" y="204"/>
                    </a:cubicBezTo>
                    <a:cubicBezTo>
                      <a:pt x="35" y="166"/>
                      <a:pt x="27" y="127"/>
                      <a:pt x="18" y="89"/>
                    </a:cubicBezTo>
                    <a:cubicBezTo>
                      <a:pt x="17" y="86"/>
                      <a:pt x="16" y="82"/>
                      <a:pt x="16" y="78"/>
                    </a:cubicBezTo>
                    <a:cubicBezTo>
                      <a:pt x="15" y="73"/>
                      <a:pt x="14" y="68"/>
                      <a:pt x="13" y="63"/>
                    </a:cubicBezTo>
                    <a:cubicBezTo>
                      <a:pt x="12" y="58"/>
                      <a:pt x="11" y="52"/>
                      <a:pt x="10" y="47"/>
                    </a:cubicBezTo>
                    <a:cubicBezTo>
                      <a:pt x="8" y="42"/>
                      <a:pt x="5" y="25"/>
                      <a:pt x="2" y="13"/>
                    </a:cubicBezTo>
                    <a:cubicBezTo>
                      <a:pt x="2" y="12"/>
                      <a:pt x="2" y="12"/>
                      <a:pt x="2" y="11"/>
                    </a:cubicBezTo>
                    <a:cubicBezTo>
                      <a:pt x="2" y="11"/>
                      <a:pt x="2" y="10"/>
                      <a:pt x="2" y="10"/>
                    </a:cubicBezTo>
                    <a:cubicBezTo>
                      <a:pt x="1" y="9"/>
                      <a:pt x="1" y="7"/>
                      <a:pt x="1" y="5"/>
                    </a:cubicBezTo>
                    <a:cubicBezTo>
                      <a:pt x="1" y="5"/>
                      <a:pt x="1" y="5"/>
                      <a:pt x="1" y="5"/>
                    </a:cubicBezTo>
                    <a:cubicBezTo>
                      <a:pt x="0" y="4"/>
                      <a:pt x="0" y="3"/>
                      <a:pt x="0" y="2"/>
                    </a:cubicBezTo>
                    <a:cubicBezTo>
                      <a:pt x="0" y="2"/>
                      <a:pt x="0" y="1"/>
                      <a:pt x="0" y="0"/>
                    </a:cubicBezTo>
                    <a:cubicBezTo>
                      <a:pt x="0" y="0"/>
                      <a:pt x="0" y="0"/>
                      <a:pt x="1" y="0"/>
                    </a:cubicBezTo>
                    <a:cubicBezTo>
                      <a:pt x="1" y="1"/>
                      <a:pt x="1" y="1"/>
                      <a:pt x="2" y="2"/>
                    </a:cubicBezTo>
                    <a:close/>
                  </a:path>
                </a:pathLst>
              </a:custGeom>
              <a:solidFill>
                <a:srgbClr val="0817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4" name="i$ḷîḑè"/>
              <p:cNvSpPr/>
              <p:nvPr/>
            </p:nvSpPr>
            <p:spPr bwMode="auto">
              <a:xfrm>
                <a:off x="4925" y="1400"/>
                <a:ext cx="10" cy="15"/>
              </a:xfrm>
              <a:custGeom>
                <a:avLst/>
                <a:gdLst>
                  <a:gd name="T0" fmla="*/ 0 w 5"/>
                  <a:gd name="T1" fmla="*/ 0 h 7"/>
                  <a:gd name="T2" fmla="*/ 5 w 5"/>
                  <a:gd name="T3" fmla="*/ 7 h 7"/>
                  <a:gd name="T4" fmla="*/ 3 w 5"/>
                  <a:gd name="T5" fmla="*/ 7 h 7"/>
                  <a:gd name="T6" fmla="*/ 3 w 5"/>
                  <a:gd name="T7" fmla="*/ 7 h 7"/>
                  <a:gd name="T8" fmla="*/ 0 w 5"/>
                  <a:gd name="T9" fmla="*/ 0 h 7"/>
                </a:gdLst>
                <a:ahLst/>
                <a:cxnLst>
                  <a:cxn ang="0">
                    <a:pos x="T0" y="T1"/>
                  </a:cxn>
                  <a:cxn ang="0">
                    <a:pos x="T2" y="T3"/>
                  </a:cxn>
                  <a:cxn ang="0">
                    <a:pos x="T4" y="T5"/>
                  </a:cxn>
                  <a:cxn ang="0">
                    <a:pos x="T6" y="T7"/>
                  </a:cxn>
                  <a:cxn ang="0">
                    <a:pos x="T8" y="T9"/>
                  </a:cxn>
                </a:cxnLst>
                <a:rect l="0" t="0" r="r" b="b"/>
                <a:pathLst>
                  <a:path w="5" h="7">
                    <a:moveTo>
                      <a:pt x="0" y="0"/>
                    </a:moveTo>
                    <a:cubicBezTo>
                      <a:pt x="2" y="2"/>
                      <a:pt x="3" y="5"/>
                      <a:pt x="5" y="7"/>
                    </a:cubicBezTo>
                    <a:cubicBezTo>
                      <a:pt x="4" y="7"/>
                      <a:pt x="4" y="7"/>
                      <a:pt x="3" y="7"/>
                    </a:cubicBezTo>
                    <a:cubicBezTo>
                      <a:pt x="3" y="7"/>
                      <a:pt x="3" y="7"/>
                      <a:pt x="3" y="7"/>
                    </a:cubicBezTo>
                    <a:cubicBezTo>
                      <a:pt x="1" y="5"/>
                      <a:pt x="1" y="2"/>
                      <a:pt x="0" y="0"/>
                    </a:cubicBezTo>
                    <a:close/>
                  </a:path>
                </a:pathLst>
              </a:custGeom>
              <a:solidFill>
                <a:srgbClr val="0F1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5" name="ï$liḋé"/>
              <p:cNvSpPr/>
              <p:nvPr/>
            </p:nvSpPr>
            <p:spPr bwMode="auto">
              <a:xfrm>
                <a:off x="4923" y="1396"/>
                <a:ext cx="8" cy="19"/>
              </a:xfrm>
              <a:custGeom>
                <a:avLst/>
                <a:gdLst>
                  <a:gd name="T0" fmla="*/ 3 w 4"/>
                  <a:gd name="T1" fmla="*/ 9 h 9"/>
                  <a:gd name="T2" fmla="*/ 0 w 4"/>
                  <a:gd name="T3" fmla="*/ 0 h 9"/>
                  <a:gd name="T4" fmla="*/ 1 w 4"/>
                  <a:gd name="T5" fmla="*/ 2 h 9"/>
                  <a:gd name="T6" fmla="*/ 4 w 4"/>
                  <a:gd name="T7" fmla="*/ 9 h 9"/>
                  <a:gd name="T8" fmla="*/ 3 w 4"/>
                  <a:gd name="T9" fmla="*/ 9 h 9"/>
                </a:gdLst>
                <a:ahLst/>
                <a:cxnLst>
                  <a:cxn ang="0">
                    <a:pos x="T0" y="T1"/>
                  </a:cxn>
                  <a:cxn ang="0">
                    <a:pos x="T2" y="T3"/>
                  </a:cxn>
                  <a:cxn ang="0">
                    <a:pos x="T4" y="T5"/>
                  </a:cxn>
                  <a:cxn ang="0">
                    <a:pos x="T6" y="T7"/>
                  </a:cxn>
                  <a:cxn ang="0">
                    <a:pos x="T8" y="T9"/>
                  </a:cxn>
                </a:cxnLst>
                <a:rect l="0" t="0" r="r" b="b"/>
                <a:pathLst>
                  <a:path w="4" h="9">
                    <a:moveTo>
                      <a:pt x="3" y="9"/>
                    </a:moveTo>
                    <a:cubicBezTo>
                      <a:pt x="2" y="6"/>
                      <a:pt x="1" y="2"/>
                      <a:pt x="0" y="0"/>
                    </a:cubicBezTo>
                    <a:cubicBezTo>
                      <a:pt x="1" y="0"/>
                      <a:pt x="1" y="1"/>
                      <a:pt x="1" y="2"/>
                    </a:cubicBezTo>
                    <a:cubicBezTo>
                      <a:pt x="2" y="4"/>
                      <a:pt x="2" y="7"/>
                      <a:pt x="4" y="9"/>
                    </a:cubicBezTo>
                    <a:cubicBezTo>
                      <a:pt x="3" y="9"/>
                      <a:pt x="3" y="9"/>
                      <a:pt x="3" y="9"/>
                    </a:cubicBezTo>
                    <a:close/>
                  </a:path>
                </a:pathLst>
              </a:custGeom>
              <a:solidFill>
                <a:srgbClr val="0F1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6" name="ïśļíḍe"/>
              <p:cNvSpPr/>
              <p:nvPr/>
            </p:nvSpPr>
            <p:spPr bwMode="auto">
              <a:xfrm>
                <a:off x="4902" y="740"/>
                <a:ext cx="66" cy="98"/>
              </a:xfrm>
              <a:custGeom>
                <a:avLst/>
                <a:gdLst>
                  <a:gd name="T0" fmla="*/ 22 w 32"/>
                  <a:gd name="T1" fmla="*/ 8 h 47"/>
                  <a:gd name="T2" fmla="*/ 25 w 32"/>
                  <a:gd name="T3" fmla="*/ 0 h 47"/>
                  <a:gd name="T4" fmla="*/ 26 w 32"/>
                  <a:gd name="T5" fmla="*/ 1 h 47"/>
                  <a:gd name="T6" fmla="*/ 27 w 32"/>
                  <a:gd name="T7" fmla="*/ 8 h 47"/>
                  <a:gd name="T8" fmla="*/ 29 w 32"/>
                  <a:gd name="T9" fmla="*/ 21 h 47"/>
                  <a:gd name="T10" fmla="*/ 29 w 32"/>
                  <a:gd name="T11" fmla="*/ 22 h 47"/>
                  <a:gd name="T12" fmla="*/ 31 w 32"/>
                  <a:gd name="T13" fmla="*/ 33 h 47"/>
                  <a:gd name="T14" fmla="*/ 32 w 32"/>
                  <a:gd name="T15" fmla="*/ 40 h 47"/>
                  <a:gd name="T16" fmla="*/ 9 w 32"/>
                  <a:gd name="T17" fmla="*/ 47 h 47"/>
                  <a:gd name="T18" fmla="*/ 0 w 32"/>
                  <a:gd name="T19" fmla="*/ 47 h 47"/>
                  <a:gd name="T20" fmla="*/ 10 w 32"/>
                  <a:gd name="T21" fmla="*/ 18 h 47"/>
                  <a:gd name="T22" fmla="*/ 13 w 32"/>
                  <a:gd name="T23" fmla="*/ 16 h 47"/>
                  <a:gd name="T24" fmla="*/ 22 w 32"/>
                  <a:gd name="T25"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7">
                    <a:moveTo>
                      <a:pt x="22" y="8"/>
                    </a:moveTo>
                    <a:cubicBezTo>
                      <a:pt x="24" y="5"/>
                      <a:pt x="25" y="3"/>
                      <a:pt x="25" y="0"/>
                    </a:cubicBezTo>
                    <a:cubicBezTo>
                      <a:pt x="25" y="0"/>
                      <a:pt x="25" y="1"/>
                      <a:pt x="26" y="1"/>
                    </a:cubicBezTo>
                    <a:cubicBezTo>
                      <a:pt x="26" y="3"/>
                      <a:pt x="27" y="6"/>
                      <a:pt x="27" y="8"/>
                    </a:cubicBezTo>
                    <a:cubicBezTo>
                      <a:pt x="28" y="12"/>
                      <a:pt x="28" y="17"/>
                      <a:pt x="29" y="21"/>
                    </a:cubicBezTo>
                    <a:cubicBezTo>
                      <a:pt x="29" y="21"/>
                      <a:pt x="29" y="21"/>
                      <a:pt x="29" y="22"/>
                    </a:cubicBezTo>
                    <a:cubicBezTo>
                      <a:pt x="30" y="25"/>
                      <a:pt x="30" y="29"/>
                      <a:pt x="31" y="33"/>
                    </a:cubicBezTo>
                    <a:cubicBezTo>
                      <a:pt x="31" y="35"/>
                      <a:pt x="32" y="38"/>
                      <a:pt x="32" y="40"/>
                    </a:cubicBezTo>
                    <a:cubicBezTo>
                      <a:pt x="28" y="47"/>
                      <a:pt x="15" y="47"/>
                      <a:pt x="9" y="47"/>
                    </a:cubicBezTo>
                    <a:cubicBezTo>
                      <a:pt x="6" y="47"/>
                      <a:pt x="3" y="47"/>
                      <a:pt x="0" y="47"/>
                    </a:cubicBezTo>
                    <a:cubicBezTo>
                      <a:pt x="8" y="44"/>
                      <a:pt x="11" y="26"/>
                      <a:pt x="10" y="18"/>
                    </a:cubicBezTo>
                    <a:cubicBezTo>
                      <a:pt x="11" y="18"/>
                      <a:pt x="12" y="17"/>
                      <a:pt x="13" y="16"/>
                    </a:cubicBezTo>
                    <a:cubicBezTo>
                      <a:pt x="17" y="13"/>
                      <a:pt x="20" y="12"/>
                      <a:pt x="22" y="8"/>
                    </a:cubicBezTo>
                    <a:close/>
                  </a:path>
                </a:pathLst>
              </a:custGeom>
              <a:solidFill>
                <a:srgbClr val="F89C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7" name="ïšļiďe"/>
              <p:cNvSpPr/>
              <p:nvPr/>
            </p:nvSpPr>
            <p:spPr bwMode="auto">
              <a:xfrm>
                <a:off x="4900" y="641"/>
                <a:ext cx="72" cy="149"/>
              </a:xfrm>
              <a:custGeom>
                <a:avLst/>
                <a:gdLst>
                  <a:gd name="T0" fmla="*/ 31 w 35"/>
                  <a:gd name="T1" fmla="*/ 45 h 72"/>
                  <a:gd name="T2" fmla="*/ 27 w 35"/>
                  <a:gd name="T3" fmla="*/ 49 h 72"/>
                  <a:gd name="T4" fmla="*/ 26 w 35"/>
                  <a:gd name="T5" fmla="*/ 48 h 72"/>
                  <a:gd name="T6" fmla="*/ 23 w 35"/>
                  <a:gd name="T7" fmla="*/ 56 h 72"/>
                  <a:gd name="T8" fmla="*/ 14 w 35"/>
                  <a:gd name="T9" fmla="*/ 64 h 72"/>
                  <a:gd name="T10" fmla="*/ 11 w 35"/>
                  <a:gd name="T11" fmla="*/ 66 h 72"/>
                  <a:gd name="T12" fmla="*/ 4 w 35"/>
                  <a:gd name="T13" fmla="*/ 70 h 72"/>
                  <a:gd name="T14" fmla="*/ 0 w 35"/>
                  <a:gd name="T15" fmla="*/ 72 h 72"/>
                  <a:gd name="T16" fmla="*/ 9 w 35"/>
                  <a:gd name="T17" fmla="*/ 28 h 72"/>
                  <a:gd name="T18" fmla="*/ 7 w 35"/>
                  <a:gd name="T19" fmla="*/ 1 h 72"/>
                  <a:gd name="T20" fmla="*/ 7 w 35"/>
                  <a:gd name="T21" fmla="*/ 1 h 72"/>
                  <a:gd name="T22" fmla="*/ 14 w 35"/>
                  <a:gd name="T23" fmla="*/ 0 h 72"/>
                  <a:gd name="T24" fmla="*/ 17 w 35"/>
                  <a:gd name="T25" fmla="*/ 23 h 72"/>
                  <a:gd name="T26" fmla="*/ 17 w 35"/>
                  <a:gd name="T27" fmla="*/ 27 h 72"/>
                  <a:gd name="T28" fmla="*/ 16 w 35"/>
                  <a:gd name="T29" fmla="*/ 42 h 72"/>
                  <a:gd name="T30" fmla="*/ 22 w 35"/>
                  <a:gd name="T31" fmla="*/ 44 h 72"/>
                  <a:gd name="T32" fmla="*/ 24 w 35"/>
                  <a:gd name="T33" fmla="*/ 38 h 72"/>
                  <a:gd name="T34" fmla="*/ 25 w 35"/>
                  <a:gd name="T35" fmla="*/ 33 h 72"/>
                  <a:gd name="T36" fmla="*/ 29 w 35"/>
                  <a:gd name="T37" fmla="*/ 27 h 72"/>
                  <a:gd name="T38" fmla="*/ 35 w 35"/>
                  <a:gd name="T39" fmla="*/ 32 h 72"/>
                  <a:gd name="T40" fmla="*/ 31 w 35"/>
                  <a:gd name="T41"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72">
                    <a:moveTo>
                      <a:pt x="31" y="45"/>
                    </a:moveTo>
                    <a:cubicBezTo>
                      <a:pt x="30" y="49"/>
                      <a:pt x="29" y="51"/>
                      <a:pt x="27" y="49"/>
                    </a:cubicBezTo>
                    <a:cubicBezTo>
                      <a:pt x="26" y="49"/>
                      <a:pt x="26" y="48"/>
                      <a:pt x="26" y="48"/>
                    </a:cubicBezTo>
                    <a:cubicBezTo>
                      <a:pt x="26" y="51"/>
                      <a:pt x="25" y="53"/>
                      <a:pt x="23" y="56"/>
                    </a:cubicBezTo>
                    <a:cubicBezTo>
                      <a:pt x="21" y="60"/>
                      <a:pt x="18" y="61"/>
                      <a:pt x="14" y="64"/>
                    </a:cubicBezTo>
                    <a:cubicBezTo>
                      <a:pt x="13" y="65"/>
                      <a:pt x="12" y="66"/>
                      <a:pt x="11" y="66"/>
                    </a:cubicBezTo>
                    <a:cubicBezTo>
                      <a:pt x="9" y="68"/>
                      <a:pt x="6" y="69"/>
                      <a:pt x="4" y="70"/>
                    </a:cubicBezTo>
                    <a:cubicBezTo>
                      <a:pt x="3" y="71"/>
                      <a:pt x="1" y="71"/>
                      <a:pt x="0" y="72"/>
                    </a:cubicBezTo>
                    <a:cubicBezTo>
                      <a:pt x="8" y="59"/>
                      <a:pt x="0" y="40"/>
                      <a:pt x="9" y="28"/>
                    </a:cubicBezTo>
                    <a:cubicBezTo>
                      <a:pt x="8" y="20"/>
                      <a:pt x="9" y="10"/>
                      <a:pt x="7" y="1"/>
                    </a:cubicBezTo>
                    <a:cubicBezTo>
                      <a:pt x="7" y="1"/>
                      <a:pt x="7" y="1"/>
                      <a:pt x="7" y="1"/>
                    </a:cubicBezTo>
                    <a:cubicBezTo>
                      <a:pt x="9" y="1"/>
                      <a:pt x="12" y="0"/>
                      <a:pt x="14" y="0"/>
                    </a:cubicBezTo>
                    <a:cubicBezTo>
                      <a:pt x="13" y="11"/>
                      <a:pt x="16" y="17"/>
                      <a:pt x="17" y="23"/>
                    </a:cubicBezTo>
                    <a:cubicBezTo>
                      <a:pt x="17" y="24"/>
                      <a:pt x="17" y="25"/>
                      <a:pt x="17" y="27"/>
                    </a:cubicBezTo>
                    <a:cubicBezTo>
                      <a:pt x="16" y="32"/>
                      <a:pt x="17" y="37"/>
                      <a:pt x="16" y="42"/>
                    </a:cubicBezTo>
                    <a:cubicBezTo>
                      <a:pt x="18" y="43"/>
                      <a:pt x="20" y="43"/>
                      <a:pt x="22" y="44"/>
                    </a:cubicBezTo>
                    <a:cubicBezTo>
                      <a:pt x="23" y="42"/>
                      <a:pt x="23" y="40"/>
                      <a:pt x="24" y="38"/>
                    </a:cubicBezTo>
                    <a:cubicBezTo>
                      <a:pt x="24" y="37"/>
                      <a:pt x="25" y="35"/>
                      <a:pt x="25" y="33"/>
                    </a:cubicBezTo>
                    <a:cubicBezTo>
                      <a:pt x="27" y="31"/>
                      <a:pt x="28" y="29"/>
                      <a:pt x="29" y="27"/>
                    </a:cubicBezTo>
                    <a:cubicBezTo>
                      <a:pt x="34" y="23"/>
                      <a:pt x="35" y="28"/>
                      <a:pt x="35" y="32"/>
                    </a:cubicBezTo>
                    <a:cubicBezTo>
                      <a:pt x="35" y="37"/>
                      <a:pt x="33" y="41"/>
                      <a:pt x="31" y="45"/>
                    </a:cubicBezTo>
                    <a:close/>
                  </a:path>
                </a:pathLst>
              </a:custGeom>
              <a:solidFill>
                <a:srgbClr val="F9A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8" name="iS1ïḑé"/>
              <p:cNvSpPr/>
              <p:nvPr/>
            </p:nvSpPr>
            <p:spPr bwMode="auto">
              <a:xfrm>
                <a:off x="4864" y="676"/>
                <a:ext cx="50" cy="10"/>
              </a:xfrm>
              <a:custGeom>
                <a:avLst/>
                <a:gdLst>
                  <a:gd name="T0" fmla="*/ 21 w 24"/>
                  <a:gd name="T1" fmla="*/ 0 h 5"/>
                  <a:gd name="T2" fmla="*/ 24 w 24"/>
                  <a:gd name="T3" fmla="*/ 5 h 5"/>
                  <a:gd name="T4" fmla="*/ 20 w 24"/>
                  <a:gd name="T5" fmla="*/ 1 h 5"/>
                  <a:gd name="T6" fmla="*/ 0 w 24"/>
                  <a:gd name="T7" fmla="*/ 3 h 5"/>
                  <a:gd name="T8" fmla="*/ 2 w 24"/>
                  <a:gd name="T9" fmla="*/ 0 h 5"/>
                  <a:gd name="T10" fmla="*/ 21 w 24"/>
                  <a:gd name="T11" fmla="*/ 0 h 5"/>
                </a:gdLst>
                <a:ahLst/>
                <a:cxnLst>
                  <a:cxn ang="0">
                    <a:pos x="T0" y="T1"/>
                  </a:cxn>
                  <a:cxn ang="0">
                    <a:pos x="T2" y="T3"/>
                  </a:cxn>
                  <a:cxn ang="0">
                    <a:pos x="T4" y="T5"/>
                  </a:cxn>
                  <a:cxn ang="0">
                    <a:pos x="T6" y="T7"/>
                  </a:cxn>
                  <a:cxn ang="0">
                    <a:pos x="T8" y="T9"/>
                  </a:cxn>
                  <a:cxn ang="0">
                    <a:pos x="T10" y="T11"/>
                  </a:cxn>
                </a:cxnLst>
                <a:rect l="0" t="0" r="r" b="b"/>
                <a:pathLst>
                  <a:path w="24" h="5">
                    <a:moveTo>
                      <a:pt x="21" y="0"/>
                    </a:moveTo>
                    <a:cubicBezTo>
                      <a:pt x="24" y="5"/>
                      <a:pt x="24" y="5"/>
                      <a:pt x="24" y="5"/>
                    </a:cubicBezTo>
                    <a:cubicBezTo>
                      <a:pt x="20" y="1"/>
                      <a:pt x="20" y="1"/>
                      <a:pt x="20" y="1"/>
                    </a:cubicBezTo>
                    <a:cubicBezTo>
                      <a:pt x="0" y="3"/>
                      <a:pt x="0" y="3"/>
                      <a:pt x="0" y="3"/>
                    </a:cubicBezTo>
                    <a:cubicBezTo>
                      <a:pt x="2" y="0"/>
                      <a:pt x="2" y="0"/>
                      <a:pt x="2" y="0"/>
                    </a:cubicBezTo>
                    <a:cubicBezTo>
                      <a:pt x="2" y="0"/>
                      <a:pt x="20" y="0"/>
                      <a:pt x="21" y="0"/>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9" name="išļïḑé"/>
              <p:cNvSpPr/>
              <p:nvPr/>
            </p:nvSpPr>
            <p:spPr bwMode="auto">
              <a:xfrm>
                <a:off x="4893" y="1338"/>
                <a:ext cx="36" cy="77"/>
              </a:xfrm>
              <a:custGeom>
                <a:avLst/>
                <a:gdLst>
                  <a:gd name="T0" fmla="*/ 9 w 17"/>
                  <a:gd name="T1" fmla="*/ 16 h 37"/>
                  <a:gd name="T2" fmla="*/ 12 w 17"/>
                  <a:gd name="T3" fmla="*/ 23 h 37"/>
                  <a:gd name="T4" fmla="*/ 14 w 17"/>
                  <a:gd name="T5" fmla="*/ 28 h 37"/>
                  <a:gd name="T6" fmla="*/ 17 w 17"/>
                  <a:gd name="T7" fmla="*/ 37 h 37"/>
                  <a:gd name="T8" fmla="*/ 15 w 17"/>
                  <a:gd name="T9" fmla="*/ 37 h 37"/>
                  <a:gd name="T10" fmla="*/ 13 w 17"/>
                  <a:gd name="T11" fmla="*/ 37 h 37"/>
                  <a:gd name="T12" fmla="*/ 11 w 17"/>
                  <a:gd name="T13" fmla="*/ 36 h 37"/>
                  <a:gd name="T14" fmla="*/ 11 w 17"/>
                  <a:gd name="T15" fmla="*/ 35 h 37"/>
                  <a:gd name="T16" fmla="*/ 11 w 17"/>
                  <a:gd name="T17" fmla="*/ 34 h 37"/>
                  <a:gd name="T18" fmla="*/ 6 w 17"/>
                  <a:gd name="T19" fmla="*/ 20 h 37"/>
                  <a:gd name="T20" fmla="*/ 4 w 17"/>
                  <a:gd name="T21" fmla="*/ 15 h 37"/>
                  <a:gd name="T22" fmla="*/ 2 w 17"/>
                  <a:gd name="T23" fmla="*/ 8 h 37"/>
                  <a:gd name="T24" fmla="*/ 1 w 17"/>
                  <a:gd name="T25" fmla="*/ 3 h 37"/>
                  <a:gd name="T26" fmla="*/ 0 w 17"/>
                  <a:gd name="T27" fmla="*/ 3 h 37"/>
                  <a:gd name="T28" fmla="*/ 1 w 17"/>
                  <a:gd name="T29" fmla="*/ 0 h 37"/>
                  <a:gd name="T30" fmla="*/ 6 w 17"/>
                  <a:gd name="T31" fmla="*/ 11 h 37"/>
                  <a:gd name="T32" fmla="*/ 6 w 17"/>
                  <a:gd name="T33" fmla="*/ 12 h 37"/>
                  <a:gd name="T34" fmla="*/ 9 w 17"/>
                  <a:gd name="T35" fmla="*/ 1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7">
                    <a:moveTo>
                      <a:pt x="9" y="16"/>
                    </a:moveTo>
                    <a:cubicBezTo>
                      <a:pt x="10" y="19"/>
                      <a:pt x="11" y="21"/>
                      <a:pt x="12" y="23"/>
                    </a:cubicBezTo>
                    <a:cubicBezTo>
                      <a:pt x="13" y="25"/>
                      <a:pt x="14" y="26"/>
                      <a:pt x="14" y="28"/>
                    </a:cubicBezTo>
                    <a:cubicBezTo>
                      <a:pt x="15" y="30"/>
                      <a:pt x="16" y="34"/>
                      <a:pt x="17" y="37"/>
                    </a:cubicBezTo>
                    <a:cubicBezTo>
                      <a:pt x="16" y="37"/>
                      <a:pt x="16" y="37"/>
                      <a:pt x="15" y="37"/>
                    </a:cubicBezTo>
                    <a:cubicBezTo>
                      <a:pt x="14" y="37"/>
                      <a:pt x="14" y="37"/>
                      <a:pt x="13" y="37"/>
                    </a:cubicBezTo>
                    <a:cubicBezTo>
                      <a:pt x="12" y="37"/>
                      <a:pt x="12" y="37"/>
                      <a:pt x="11" y="36"/>
                    </a:cubicBezTo>
                    <a:cubicBezTo>
                      <a:pt x="11" y="36"/>
                      <a:pt x="11" y="36"/>
                      <a:pt x="11" y="35"/>
                    </a:cubicBezTo>
                    <a:cubicBezTo>
                      <a:pt x="11" y="35"/>
                      <a:pt x="11" y="35"/>
                      <a:pt x="11" y="34"/>
                    </a:cubicBezTo>
                    <a:cubicBezTo>
                      <a:pt x="9" y="30"/>
                      <a:pt x="7" y="26"/>
                      <a:pt x="6" y="20"/>
                    </a:cubicBezTo>
                    <a:cubicBezTo>
                      <a:pt x="5" y="19"/>
                      <a:pt x="5" y="17"/>
                      <a:pt x="4" y="15"/>
                    </a:cubicBezTo>
                    <a:cubicBezTo>
                      <a:pt x="3" y="13"/>
                      <a:pt x="3" y="11"/>
                      <a:pt x="2" y="8"/>
                    </a:cubicBezTo>
                    <a:cubicBezTo>
                      <a:pt x="2" y="7"/>
                      <a:pt x="1" y="5"/>
                      <a:pt x="1" y="3"/>
                    </a:cubicBezTo>
                    <a:cubicBezTo>
                      <a:pt x="0" y="3"/>
                      <a:pt x="0" y="3"/>
                      <a:pt x="0" y="3"/>
                    </a:cubicBezTo>
                    <a:cubicBezTo>
                      <a:pt x="1" y="2"/>
                      <a:pt x="1" y="1"/>
                      <a:pt x="1" y="0"/>
                    </a:cubicBezTo>
                    <a:cubicBezTo>
                      <a:pt x="2" y="3"/>
                      <a:pt x="4" y="7"/>
                      <a:pt x="6" y="11"/>
                    </a:cubicBezTo>
                    <a:cubicBezTo>
                      <a:pt x="6" y="11"/>
                      <a:pt x="6" y="11"/>
                      <a:pt x="6" y="12"/>
                    </a:cubicBezTo>
                    <a:cubicBezTo>
                      <a:pt x="7" y="13"/>
                      <a:pt x="8" y="15"/>
                      <a:pt x="9" y="16"/>
                    </a:cubicBezTo>
                    <a:close/>
                  </a:path>
                </a:pathLst>
              </a:custGeom>
              <a:solidFill>
                <a:srgbClr val="1320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0" name="íSḻíḋê"/>
              <p:cNvSpPr/>
              <p:nvPr/>
            </p:nvSpPr>
            <p:spPr bwMode="auto">
              <a:xfrm>
                <a:off x="4873" y="867"/>
                <a:ext cx="66" cy="118"/>
              </a:xfrm>
              <a:custGeom>
                <a:avLst/>
                <a:gdLst>
                  <a:gd name="T0" fmla="*/ 0 w 32"/>
                  <a:gd name="T1" fmla="*/ 57 h 57"/>
                  <a:gd name="T2" fmla="*/ 0 w 32"/>
                  <a:gd name="T3" fmla="*/ 35 h 57"/>
                  <a:gd name="T4" fmla="*/ 1 w 32"/>
                  <a:gd name="T5" fmla="*/ 10 h 57"/>
                  <a:gd name="T6" fmla="*/ 1 w 32"/>
                  <a:gd name="T7" fmla="*/ 10 h 57"/>
                  <a:gd name="T8" fmla="*/ 11 w 32"/>
                  <a:gd name="T9" fmla="*/ 0 h 57"/>
                  <a:gd name="T10" fmla="*/ 11 w 32"/>
                  <a:gd name="T11" fmla="*/ 0 h 57"/>
                  <a:gd name="T12" fmla="*/ 14 w 32"/>
                  <a:gd name="T13" fmla="*/ 7 h 57"/>
                  <a:gd name="T14" fmla="*/ 32 w 32"/>
                  <a:gd name="T15" fmla="*/ 2 h 57"/>
                  <a:gd name="T16" fmla="*/ 32 w 32"/>
                  <a:gd name="T17" fmla="*/ 2 h 57"/>
                  <a:gd name="T18" fmla="*/ 14 w 32"/>
                  <a:gd name="T19" fmla="*/ 30 h 57"/>
                  <a:gd name="T20" fmla="*/ 0 w 32"/>
                  <a:gd name="T2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57">
                    <a:moveTo>
                      <a:pt x="0" y="57"/>
                    </a:moveTo>
                    <a:cubicBezTo>
                      <a:pt x="1" y="50"/>
                      <a:pt x="0" y="42"/>
                      <a:pt x="0" y="35"/>
                    </a:cubicBezTo>
                    <a:cubicBezTo>
                      <a:pt x="0" y="27"/>
                      <a:pt x="2" y="18"/>
                      <a:pt x="1" y="10"/>
                    </a:cubicBezTo>
                    <a:cubicBezTo>
                      <a:pt x="1" y="10"/>
                      <a:pt x="1" y="10"/>
                      <a:pt x="1" y="10"/>
                    </a:cubicBezTo>
                    <a:cubicBezTo>
                      <a:pt x="4" y="7"/>
                      <a:pt x="9" y="2"/>
                      <a:pt x="11" y="0"/>
                    </a:cubicBezTo>
                    <a:cubicBezTo>
                      <a:pt x="11" y="0"/>
                      <a:pt x="11" y="0"/>
                      <a:pt x="11" y="0"/>
                    </a:cubicBezTo>
                    <a:cubicBezTo>
                      <a:pt x="12" y="2"/>
                      <a:pt x="13" y="5"/>
                      <a:pt x="14" y="7"/>
                    </a:cubicBezTo>
                    <a:cubicBezTo>
                      <a:pt x="19" y="7"/>
                      <a:pt x="29" y="5"/>
                      <a:pt x="32" y="2"/>
                    </a:cubicBezTo>
                    <a:cubicBezTo>
                      <a:pt x="32" y="2"/>
                      <a:pt x="32" y="2"/>
                      <a:pt x="32" y="2"/>
                    </a:cubicBezTo>
                    <a:cubicBezTo>
                      <a:pt x="25" y="11"/>
                      <a:pt x="19" y="20"/>
                      <a:pt x="14" y="30"/>
                    </a:cubicBezTo>
                    <a:cubicBezTo>
                      <a:pt x="9" y="38"/>
                      <a:pt x="5" y="47"/>
                      <a:pt x="0" y="57"/>
                    </a:cubicBezTo>
                    <a:close/>
                  </a:path>
                </a:pathLst>
              </a:custGeom>
              <a:solidFill>
                <a:srgbClr val="CC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1" name="ïṩļïḑè"/>
              <p:cNvSpPr/>
              <p:nvPr/>
            </p:nvSpPr>
            <p:spPr bwMode="auto">
              <a:xfrm>
                <a:off x="4896" y="1330"/>
                <a:ext cx="29" cy="70"/>
              </a:xfrm>
              <a:custGeom>
                <a:avLst/>
                <a:gdLst>
                  <a:gd name="T0" fmla="*/ 11 w 14"/>
                  <a:gd name="T1" fmla="*/ 27 h 34"/>
                  <a:gd name="T2" fmla="*/ 8 w 14"/>
                  <a:gd name="T3" fmla="*/ 20 h 34"/>
                  <a:gd name="T4" fmla="*/ 5 w 14"/>
                  <a:gd name="T5" fmla="*/ 16 h 34"/>
                  <a:gd name="T6" fmla="*/ 5 w 14"/>
                  <a:gd name="T7" fmla="*/ 15 h 34"/>
                  <a:gd name="T8" fmla="*/ 0 w 14"/>
                  <a:gd name="T9" fmla="*/ 4 h 34"/>
                  <a:gd name="T10" fmla="*/ 0 w 14"/>
                  <a:gd name="T11" fmla="*/ 0 h 34"/>
                  <a:gd name="T12" fmla="*/ 9 w 14"/>
                  <a:gd name="T13" fmla="*/ 20 h 34"/>
                  <a:gd name="T14" fmla="*/ 14 w 14"/>
                  <a:gd name="T15" fmla="*/ 31 h 34"/>
                  <a:gd name="T16" fmla="*/ 14 w 14"/>
                  <a:gd name="T17" fmla="*/ 34 h 34"/>
                  <a:gd name="T18" fmla="*/ 13 w 14"/>
                  <a:gd name="T19" fmla="*/ 32 h 34"/>
                  <a:gd name="T20" fmla="*/ 11 w 14"/>
                  <a:gd name="T21"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4">
                    <a:moveTo>
                      <a:pt x="11" y="27"/>
                    </a:moveTo>
                    <a:cubicBezTo>
                      <a:pt x="10" y="25"/>
                      <a:pt x="9" y="23"/>
                      <a:pt x="8" y="20"/>
                    </a:cubicBezTo>
                    <a:cubicBezTo>
                      <a:pt x="7" y="19"/>
                      <a:pt x="6" y="17"/>
                      <a:pt x="5" y="16"/>
                    </a:cubicBezTo>
                    <a:cubicBezTo>
                      <a:pt x="5" y="15"/>
                      <a:pt x="5" y="15"/>
                      <a:pt x="5" y="15"/>
                    </a:cubicBezTo>
                    <a:cubicBezTo>
                      <a:pt x="3" y="11"/>
                      <a:pt x="1" y="7"/>
                      <a:pt x="0" y="4"/>
                    </a:cubicBezTo>
                    <a:cubicBezTo>
                      <a:pt x="0" y="2"/>
                      <a:pt x="0" y="1"/>
                      <a:pt x="0" y="0"/>
                    </a:cubicBezTo>
                    <a:cubicBezTo>
                      <a:pt x="1" y="6"/>
                      <a:pt x="7" y="16"/>
                      <a:pt x="9" y="20"/>
                    </a:cubicBezTo>
                    <a:cubicBezTo>
                      <a:pt x="11" y="24"/>
                      <a:pt x="13" y="27"/>
                      <a:pt x="14" y="31"/>
                    </a:cubicBezTo>
                    <a:cubicBezTo>
                      <a:pt x="14" y="32"/>
                      <a:pt x="14" y="33"/>
                      <a:pt x="14" y="34"/>
                    </a:cubicBezTo>
                    <a:cubicBezTo>
                      <a:pt x="14" y="33"/>
                      <a:pt x="14" y="32"/>
                      <a:pt x="13" y="32"/>
                    </a:cubicBezTo>
                    <a:cubicBezTo>
                      <a:pt x="13" y="30"/>
                      <a:pt x="12" y="29"/>
                      <a:pt x="11" y="27"/>
                    </a:cubicBezTo>
                    <a:close/>
                  </a:path>
                </a:pathLst>
              </a:custGeom>
              <a:solidFill>
                <a:srgbClr val="0F1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2" name="íṩḻïḍê"/>
              <p:cNvSpPr/>
              <p:nvPr/>
            </p:nvSpPr>
            <p:spPr bwMode="auto">
              <a:xfrm>
                <a:off x="4893" y="1321"/>
                <a:ext cx="3" cy="9"/>
              </a:xfrm>
              <a:custGeom>
                <a:avLst/>
                <a:gdLst>
                  <a:gd name="T0" fmla="*/ 1 w 1"/>
                  <a:gd name="T1" fmla="*/ 4 h 4"/>
                  <a:gd name="T2" fmla="*/ 1 w 1"/>
                  <a:gd name="T3" fmla="*/ 0 h 4"/>
                  <a:gd name="T4" fmla="*/ 1 w 1"/>
                  <a:gd name="T5" fmla="*/ 4 h 4"/>
                </a:gdLst>
                <a:ahLst/>
                <a:cxnLst>
                  <a:cxn ang="0">
                    <a:pos x="T0" y="T1"/>
                  </a:cxn>
                  <a:cxn ang="0">
                    <a:pos x="T2" y="T3"/>
                  </a:cxn>
                  <a:cxn ang="0">
                    <a:pos x="T4" y="T5"/>
                  </a:cxn>
                </a:cxnLst>
                <a:rect l="0" t="0" r="r" b="b"/>
                <a:pathLst>
                  <a:path w="1" h="4">
                    <a:moveTo>
                      <a:pt x="1" y="4"/>
                    </a:moveTo>
                    <a:cubicBezTo>
                      <a:pt x="0" y="2"/>
                      <a:pt x="0" y="1"/>
                      <a:pt x="1" y="0"/>
                    </a:cubicBezTo>
                    <a:cubicBezTo>
                      <a:pt x="1" y="1"/>
                      <a:pt x="1" y="2"/>
                      <a:pt x="1" y="4"/>
                    </a:cubicBezTo>
                    <a:close/>
                  </a:path>
                </a:pathLst>
              </a:custGeom>
              <a:solidFill>
                <a:srgbClr val="0F1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3" name="ïšľîḋé"/>
              <p:cNvSpPr/>
              <p:nvPr/>
            </p:nvSpPr>
            <p:spPr bwMode="auto">
              <a:xfrm>
                <a:off x="4844" y="875"/>
                <a:ext cx="216" cy="542"/>
              </a:xfrm>
              <a:custGeom>
                <a:avLst/>
                <a:gdLst>
                  <a:gd name="T0" fmla="*/ 90 w 104"/>
                  <a:gd name="T1" fmla="*/ 157 h 261"/>
                  <a:gd name="T2" fmla="*/ 104 w 104"/>
                  <a:gd name="T3" fmla="*/ 198 h 261"/>
                  <a:gd name="T4" fmla="*/ 102 w 104"/>
                  <a:gd name="T5" fmla="*/ 203 h 261"/>
                  <a:gd name="T6" fmla="*/ 103 w 104"/>
                  <a:gd name="T7" fmla="*/ 203 h 261"/>
                  <a:gd name="T8" fmla="*/ 98 w 104"/>
                  <a:gd name="T9" fmla="*/ 213 h 261"/>
                  <a:gd name="T10" fmla="*/ 102 w 104"/>
                  <a:gd name="T11" fmla="*/ 215 h 261"/>
                  <a:gd name="T12" fmla="*/ 96 w 104"/>
                  <a:gd name="T13" fmla="*/ 217 h 261"/>
                  <a:gd name="T14" fmla="*/ 96 w 104"/>
                  <a:gd name="T15" fmla="*/ 217 h 261"/>
                  <a:gd name="T16" fmla="*/ 77 w 104"/>
                  <a:gd name="T17" fmla="*/ 237 h 261"/>
                  <a:gd name="T18" fmla="*/ 94 w 104"/>
                  <a:gd name="T19" fmla="*/ 231 h 261"/>
                  <a:gd name="T20" fmla="*/ 95 w 104"/>
                  <a:gd name="T21" fmla="*/ 236 h 261"/>
                  <a:gd name="T22" fmla="*/ 94 w 104"/>
                  <a:gd name="T23" fmla="*/ 253 h 261"/>
                  <a:gd name="T24" fmla="*/ 94 w 104"/>
                  <a:gd name="T25" fmla="*/ 254 h 261"/>
                  <a:gd name="T26" fmla="*/ 69 w 104"/>
                  <a:gd name="T27" fmla="*/ 258 h 261"/>
                  <a:gd name="T28" fmla="*/ 75 w 104"/>
                  <a:gd name="T29" fmla="*/ 261 h 261"/>
                  <a:gd name="T30" fmla="*/ 71 w 104"/>
                  <a:gd name="T31" fmla="*/ 261 h 261"/>
                  <a:gd name="T32" fmla="*/ 71 w 104"/>
                  <a:gd name="T33" fmla="*/ 261 h 261"/>
                  <a:gd name="T34" fmla="*/ 56 w 104"/>
                  <a:gd name="T35" fmla="*/ 261 h 261"/>
                  <a:gd name="T36" fmla="*/ 44 w 104"/>
                  <a:gd name="T37" fmla="*/ 260 h 261"/>
                  <a:gd name="T38" fmla="*/ 39 w 104"/>
                  <a:gd name="T39" fmla="*/ 253 h 261"/>
                  <a:gd name="T40" fmla="*/ 39 w 104"/>
                  <a:gd name="T41" fmla="*/ 250 h 261"/>
                  <a:gd name="T42" fmla="*/ 34 w 104"/>
                  <a:gd name="T43" fmla="*/ 239 h 261"/>
                  <a:gd name="T44" fmla="*/ 25 w 104"/>
                  <a:gd name="T45" fmla="*/ 219 h 261"/>
                  <a:gd name="T46" fmla="*/ 25 w 104"/>
                  <a:gd name="T47" fmla="*/ 215 h 261"/>
                  <a:gd name="T48" fmla="*/ 25 w 104"/>
                  <a:gd name="T49" fmla="*/ 219 h 261"/>
                  <a:gd name="T50" fmla="*/ 25 w 104"/>
                  <a:gd name="T51" fmla="*/ 223 h 261"/>
                  <a:gd name="T52" fmla="*/ 24 w 104"/>
                  <a:gd name="T53" fmla="*/ 222 h 261"/>
                  <a:gd name="T54" fmla="*/ 23 w 104"/>
                  <a:gd name="T55" fmla="*/ 220 h 261"/>
                  <a:gd name="T56" fmla="*/ 23 w 104"/>
                  <a:gd name="T57" fmla="*/ 218 h 261"/>
                  <a:gd name="T58" fmla="*/ 22 w 104"/>
                  <a:gd name="T59" fmla="*/ 218 h 261"/>
                  <a:gd name="T60" fmla="*/ 21 w 104"/>
                  <a:gd name="T61" fmla="*/ 213 h 261"/>
                  <a:gd name="T62" fmla="*/ 21 w 104"/>
                  <a:gd name="T63" fmla="*/ 212 h 261"/>
                  <a:gd name="T64" fmla="*/ 20 w 104"/>
                  <a:gd name="T65" fmla="*/ 209 h 261"/>
                  <a:gd name="T66" fmla="*/ 1 w 104"/>
                  <a:gd name="T67" fmla="*/ 112 h 261"/>
                  <a:gd name="T68" fmla="*/ 0 w 104"/>
                  <a:gd name="T69" fmla="*/ 105 h 261"/>
                  <a:gd name="T70" fmla="*/ 1 w 104"/>
                  <a:gd name="T71" fmla="*/ 105 h 261"/>
                  <a:gd name="T72" fmla="*/ 39 w 104"/>
                  <a:gd name="T73" fmla="*/ 48 h 261"/>
                  <a:gd name="T74" fmla="*/ 46 w 104"/>
                  <a:gd name="T75" fmla="*/ 39 h 261"/>
                  <a:gd name="T76" fmla="*/ 48 w 104"/>
                  <a:gd name="T77" fmla="*/ 25 h 261"/>
                  <a:gd name="T78" fmla="*/ 57 w 104"/>
                  <a:gd name="T79" fmla="*/ 28 h 261"/>
                  <a:gd name="T80" fmla="*/ 66 w 104"/>
                  <a:gd name="T81" fmla="*/ 1 h 261"/>
                  <a:gd name="T82" fmla="*/ 66 w 104"/>
                  <a:gd name="T83" fmla="*/ 0 h 261"/>
                  <a:gd name="T84" fmla="*/ 66 w 104"/>
                  <a:gd name="T85" fmla="*/ 1 h 261"/>
                  <a:gd name="T86" fmla="*/ 64 w 104"/>
                  <a:gd name="T87" fmla="*/ 27 h 261"/>
                  <a:gd name="T88" fmla="*/ 67 w 104"/>
                  <a:gd name="T89" fmla="*/ 67 h 261"/>
                  <a:gd name="T90" fmla="*/ 65 w 104"/>
                  <a:gd name="T91" fmla="*/ 141 h 261"/>
                  <a:gd name="T92" fmla="*/ 78 w 104"/>
                  <a:gd name="T93" fmla="*/ 131 h 261"/>
                  <a:gd name="T94" fmla="*/ 84 w 104"/>
                  <a:gd name="T95" fmla="*/ 172 h 261"/>
                  <a:gd name="T96" fmla="*/ 90 w 104"/>
                  <a:gd name="T97" fmla="*/ 157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261">
                    <a:moveTo>
                      <a:pt x="90" y="157"/>
                    </a:moveTo>
                    <a:cubicBezTo>
                      <a:pt x="95" y="171"/>
                      <a:pt x="100" y="185"/>
                      <a:pt x="104" y="198"/>
                    </a:cubicBezTo>
                    <a:cubicBezTo>
                      <a:pt x="104" y="200"/>
                      <a:pt x="103" y="202"/>
                      <a:pt x="102" y="203"/>
                    </a:cubicBezTo>
                    <a:cubicBezTo>
                      <a:pt x="102" y="203"/>
                      <a:pt x="102" y="203"/>
                      <a:pt x="103" y="203"/>
                    </a:cubicBezTo>
                    <a:cubicBezTo>
                      <a:pt x="102" y="207"/>
                      <a:pt x="101" y="210"/>
                      <a:pt x="98" y="213"/>
                    </a:cubicBezTo>
                    <a:cubicBezTo>
                      <a:pt x="100" y="213"/>
                      <a:pt x="101" y="214"/>
                      <a:pt x="102" y="215"/>
                    </a:cubicBezTo>
                    <a:cubicBezTo>
                      <a:pt x="100" y="215"/>
                      <a:pt x="98" y="216"/>
                      <a:pt x="96" y="217"/>
                    </a:cubicBezTo>
                    <a:cubicBezTo>
                      <a:pt x="96" y="217"/>
                      <a:pt x="96" y="217"/>
                      <a:pt x="96" y="217"/>
                    </a:cubicBezTo>
                    <a:cubicBezTo>
                      <a:pt x="89" y="222"/>
                      <a:pt x="85" y="233"/>
                      <a:pt x="77" y="237"/>
                    </a:cubicBezTo>
                    <a:cubicBezTo>
                      <a:pt x="81" y="244"/>
                      <a:pt x="91" y="237"/>
                      <a:pt x="94" y="231"/>
                    </a:cubicBezTo>
                    <a:cubicBezTo>
                      <a:pt x="95" y="232"/>
                      <a:pt x="95" y="234"/>
                      <a:pt x="95" y="236"/>
                    </a:cubicBezTo>
                    <a:cubicBezTo>
                      <a:pt x="95" y="241"/>
                      <a:pt x="94" y="250"/>
                      <a:pt x="94" y="253"/>
                    </a:cubicBezTo>
                    <a:cubicBezTo>
                      <a:pt x="94" y="253"/>
                      <a:pt x="94" y="253"/>
                      <a:pt x="94" y="254"/>
                    </a:cubicBezTo>
                    <a:cubicBezTo>
                      <a:pt x="86" y="256"/>
                      <a:pt x="77" y="257"/>
                      <a:pt x="69" y="258"/>
                    </a:cubicBezTo>
                    <a:cubicBezTo>
                      <a:pt x="71" y="259"/>
                      <a:pt x="73" y="260"/>
                      <a:pt x="75" y="261"/>
                    </a:cubicBezTo>
                    <a:cubicBezTo>
                      <a:pt x="74" y="261"/>
                      <a:pt x="73" y="261"/>
                      <a:pt x="71" y="261"/>
                    </a:cubicBezTo>
                    <a:cubicBezTo>
                      <a:pt x="71" y="261"/>
                      <a:pt x="71" y="261"/>
                      <a:pt x="71" y="261"/>
                    </a:cubicBezTo>
                    <a:cubicBezTo>
                      <a:pt x="66" y="261"/>
                      <a:pt x="61" y="261"/>
                      <a:pt x="56" y="261"/>
                    </a:cubicBezTo>
                    <a:cubicBezTo>
                      <a:pt x="52" y="261"/>
                      <a:pt x="48" y="261"/>
                      <a:pt x="44" y="260"/>
                    </a:cubicBezTo>
                    <a:cubicBezTo>
                      <a:pt x="42" y="258"/>
                      <a:pt x="41" y="255"/>
                      <a:pt x="39" y="253"/>
                    </a:cubicBezTo>
                    <a:cubicBezTo>
                      <a:pt x="39" y="252"/>
                      <a:pt x="39" y="251"/>
                      <a:pt x="39" y="250"/>
                    </a:cubicBezTo>
                    <a:cubicBezTo>
                      <a:pt x="38" y="246"/>
                      <a:pt x="36" y="243"/>
                      <a:pt x="34" y="239"/>
                    </a:cubicBezTo>
                    <a:cubicBezTo>
                      <a:pt x="32" y="235"/>
                      <a:pt x="26" y="225"/>
                      <a:pt x="25" y="219"/>
                    </a:cubicBezTo>
                    <a:cubicBezTo>
                      <a:pt x="25" y="217"/>
                      <a:pt x="25" y="216"/>
                      <a:pt x="25" y="215"/>
                    </a:cubicBezTo>
                    <a:cubicBezTo>
                      <a:pt x="24" y="216"/>
                      <a:pt x="24" y="217"/>
                      <a:pt x="25" y="219"/>
                    </a:cubicBezTo>
                    <a:cubicBezTo>
                      <a:pt x="25" y="220"/>
                      <a:pt x="25" y="221"/>
                      <a:pt x="25" y="223"/>
                    </a:cubicBezTo>
                    <a:cubicBezTo>
                      <a:pt x="25" y="222"/>
                      <a:pt x="24" y="222"/>
                      <a:pt x="24" y="222"/>
                    </a:cubicBezTo>
                    <a:cubicBezTo>
                      <a:pt x="24" y="221"/>
                      <a:pt x="24" y="221"/>
                      <a:pt x="23" y="220"/>
                    </a:cubicBezTo>
                    <a:cubicBezTo>
                      <a:pt x="23" y="219"/>
                      <a:pt x="23" y="219"/>
                      <a:pt x="23" y="218"/>
                    </a:cubicBezTo>
                    <a:cubicBezTo>
                      <a:pt x="22" y="218"/>
                      <a:pt x="22" y="218"/>
                      <a:pt x="22" y="218"/>
                    </a:cubicBezTo>
                    <a:cubicBezTo>
                      <a:pt x="22" y="217"/>
                      <a:pt x="22" y="215"/>
                      <a:pt x="21" y="213"/>
                    </a:cubicBezTo>
                    <a:cubicBezTo>
                      <a:pt x="21" y="213"/>
                      <a:pt x="21" y="212"/>
                      <a:pt x="21" y="212"/>
                    </a:cubicBezTo>
                    <a:cubicBezTo>
                      <a:pt x="20" y="211"/>
                      <a:pt x="20" y="210"/>
                      <a:pt x="20" y="209"/>
                    </a:cubicBezTo>
                    <a:cubicBezTo>
                      <a:pt x="12" y="178"/>
                      <a:pt x="4" y="140"/>
                      <a:pt x="1" y="112"/>
                    </a:cubicBezTo>
                    <a:cubicBezTo>
                      <a:pt x="1" y="110"/>
                      <a:pt x="1" y="107"/>
                      <a:pt x="0" y="105"/>
                    </a:cubicBezTo>
                    <a:cubicBezTo>
                      <a:pt x="1" y="105"/>
                      <a:pt x="1" y="105"/>
                      <a:pt x="1" y="105"/>
                    </a:cubicBezTo>
                    <a:cubicBezTo>
                      <a:pt x="9" y="94"/>
                      <a:pt x="30" y="59"/>
                      <a:pt x="39" y="48"/>
                    </a:cubicBezTo>
                    <a:cubicBezTo>
                      <a:pt x="41" y="46"/>
                      <a:pt x="44" y="42"/>
                      <a:pt x="46" y="39"/>
                    </a:cubicBezTo>
                    <a:cubicBezTo>
                      <a:pt x="50" y="34"/>
                      <a:pt x="48" y="32"/>
                      <a:pt x="48" y="25"/>
                    </a:cubicBezTo>
                    <a:cubicBezTo>
                      <a:pt x="51" y="26"/>
                      <a:pt x="54" y="27"/>
                      <a:pt x="57" y="28"/>
                    </a:cubicBezTo>
                    <a:cubicBezTo>
                      <a:pt x="62" y="20"/>
                      <a:pt x="64" y="10"/>
                      <a:pt x="66" y="1"/>
                    </a:cubicBezTo>
                    <a:cubicBezTo>
                      <a:pt x="66" y="1"/>
                      <a:pt x="66" y="1"/>
                      <a:pt x="66" y="0"/>
                    </a:cubicBezTo>
                    <a:cubicBezTo>
                      <a:pt x="66" y="1"/>
                      <a:pt x="66" y="1"/>
                      <a:pt x="66" y="1"/>
                    </a:cubicBezTo>
                    <a:cubicBezTo>
                      <a:pt x="66" y="9"/>
                      <a:pt x="64" y="18"/>
                      <a:pt x="64" y="27"/>
                    </a:cubicBezTo>
                    <a:cubicBezTo>
                      <a:pt x="64" y="40"/>
                      <a:pt x="66" y="53"/>
                      <a:pt x="67" y="67"/>
                    </a:cubicBezTo>
                    <a:cubicBezTo>
                      <a:pt x="68" y="92"/>
                      <a:pt x="67" y="116"/>
                      <a:pt x="65" y="141"/>
                    </a:cubicBezTo>
                    <a:cubicBezTo>
                      <a:pt x="70" y="138"/>
                      <a:pt x="74" y="134"/>
                      <a:pt x="78" y="131"/>
                    </a:cubicBezTo>
                    <a:cubicBezTo>
                      <a:pt x="79" y="145"/>
                      <a:pt x="81" y="158"/>
                      <a:pt x="84" y="172"/>
                    </a:cubicBezTo>
                    <a:cubicBezTo>
                      <a:pt x="84" y="166"/>
                      <a:pt x="86" y="160"/>
                      <a:pt x="90" y="157"/>
                    </a:cubicBezTo>
                    <a:close/>
                  </a:path>
                </a:pathLst>
              </a:custGeom>
              <a:solidFill>
                <a:srgbClr val="0F1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4" name="iṧļîďè"/>
              <p:cNvSpPr/>
              <p:nvPr/>
            </p:nvSpPr>
            <p:spPr bwMode="auto">
              <a:xfrm>
                <a:off x="4889" y="1328"/>
                <a:ext cx="7" cy="16"/>
              </a:xfrm>
              <a:custGeom>
                <a:avLst/>
                <a:gdLst>
                  <a:gd name="T0" fmla="*/ 2 w 3"/>
                  <a:gd name="T1" fmla="*/ 8 h 8"/>
                  <a:gd name="T2" fmla="*/ 0 w 3"/>
                  <a:gd name="T3" fmla="*/ 0 h 8"/>
                  <a:gd name="T4" fmla="*/ 1 w 3"/>
                  <a:gd name="T5" fmla="*/ 0 h 8"/>
                  <a:gd name="T6" fmla="*/ 1 w 3"/>
                  <a:gd name="T7" fmla="*/ 2 h 8"/>
                  <a:gd name="T8" fmla="*/ 2 w 3"/>
                  <a:gd name="T9" fmla="*/ 4 h 8"/>
                  <a:gd name="T10" fmla="*/ 3 w 3"/>
                  <a:gd name="T11" fmla="*/ 5 h 8"/>
                  <a:gd name="T12" fmla="*/ 2 w 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2" y="8"/>
                    </a:moveTo>
                    <a:cubicBezTo>
                      <a:pt x="2" y="5"/>
                      <a:pt x="1" y="3"/>
                      <a:pt x="0" y="0"/>
                    </a:cubicBezTo>
                    <a:cubicBezTo>
                      <a:pt x="0" y="0"/>
                      <a:pt x="0" y="0"/>
                      <a:pt x="1" y="0"/>
                    </a:cubicBezTo>
                    <a:cubicBezTo>
                      <a:pt x="1" y="1"/>
                      <a:pt x="1" y="1"/>
                      <a:pt x="1" y="2"/>
                    </a:cubicBezTo>
                    <a:cubicBezTo>
                      <a:pt x="2" y="3"/>
                      <a:pt x="2" y="3"/>
                      <a:pt x="2" y="4"/>
                    </a:cubicBezTo>
                    <a:cubicBezTo>
                      <a:pt x="2" y="4"/>
                      <a:pt x="3" y="4"/>
                      <a:pt x="3" y="5"/>
                    </a:cubicBezTo>
                    <a:cubicBezTo>
                      <a:pt x="3" y="6"/>
                      <a:pt x="3" y="7"/>
                      <a:pt x="2" y="8"/>
                    </a:cubicBezTo>
                    <a:close/>
                  </a:path>
                </a:pathLst>
              </a:custGeom>
              <a:solidFill>
                <a:srgbClr val="1320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5" name="ïşḷidè"/>
              <p:cNvSpPr/>
              <p:nvPr/>
            </p:nvSpPr>
            <p:spPr bwMode="auto">
              <a:xfrm>
                <a:off x="4885" y="1328"/>
                <a:ext cx="8" cy="45"/>
              </a:xfrm>
              <a:custGeom>
                <a:avLst/>
                <a:gdLst>
                  <a:gd name="T0" fmla="*/ 4 w 4"/>
                  <a:gd name="T1" fmla="*/ 17 h 22"/>
                  <a:gd name="T2" fmla="*/ 4 w 4"/>
                  <a:gd name="T3" fmla="*/ 22 h 22"/>
                  <a:gd name="T4" fmla="*/ 2 w 4"/>
                  <a:gd name="T5" fmla="*/ 21 h 22"/>
                  <a:gd name="T6" fmla="*/ 1 w 4"/>
                  <a:gd name="T7" fmla="*/ 16 h 22"/>
                  <a:gd name="T8" fmla="*/ 0 w 4"/>
                  <a:gd name="T9" fmla="*/ 15 h 22"/>
                  <a:gd name="T10" fmla="*/ 2 w 4"/>
                  <a:gd name="T11" fmla="*/ 2 h 22"/>
                  <a:gd name="T12" fmla="*/ 2 w 4"/>
                  <a:gd name="T13" fmla="*/ 0 h 22"/>
                  <a:gd name="T14" fmla="*/ 4 w 4"/>
                  <a:gd name="T15" fmla="*/ 8 h 22"/>
                  <a:gd name="T16" fmla="*/ 4 w 4"/>
                  <a:gd name="T1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2">
                    <a:moveTo>
                      <a:pt x="4" y="17"/>
                    </a:moveTo>
                    <a:cubicBezTo>
                      <a:pt x="4" y="19"/>
                      <a:pt x="4" y="21"/>
                      <a:pt x="4" y="22"/>
                    </a:cubicBezTo>
                    <a:cubicBezTo>
                      <a:pt x="3" y="22"/>
                      <a:pt x="2" y="22"/>
                      <a:pt x="2" y="21"/>
                    </a:cubicBezTo>
                    <a:cubicBezTo>
                      <a:pt x="2" y="20"/>
                      <a:pt x="2" y="18"/>
                      <a:pt x="1" y="16"/>
                    </a:cubicBezTo>
                    <a:cubicBezTo>
                      <a:pt x="1" y="16"/>
                      <a:pt x="1" y="15"/>
                      <a:pt x="0" y="15"/>
                    </a:cubicBezTo>
                    <a:cubicBezTo>
                      <a:pt x="1" y="11"/>
                      <a:pt x="1" y="6"/>
                      <a:pt x="2" y="2"/>
                    </a:cubicBezTo>
                    <a:cubicBezTo>
                      <a:pt x="2" y="1"/>
                      <a:pt x="2" y="1"/>
                      <a:pt x="2" y="0"/>
                    </a:cubicBezTo>
                    <a:cubicBezTo>
                      <a:pt x="3" y="3"/>
                      <a:pt x="4" y="5"/>
                      <a:pt x="4" y="8"/>
                    </a:cubicBezTo>
                    <a:cubicBezTo>
                      <a:pt x="4" y="11"/>
                      <a:pt x="4" y="14"/>
                      <a:pt x="4" y="17"/>
                    </a:cubicBezTo>
                    <a:close/>
                  </a:path>
                </a:pathLst>
              </a:custGeom>
              <a:solidFill>
                <a:srgbClr val="071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6" name="iṥļîḋè"/>
              <p:cNvSpPr/>
              <p:nvPr/>
            </p:nvSpPr>
            <p:spPr bwMode="auto">
              <a:xfrm>
                <a:off x="4883" y="1359"/>
                <a:ext cx="6" cy="12"/>
              </a:xfrm>
              <a:custGeom>
                <a:avLst/>
                <a:gdLst>
                  <a:gd name="T0" fmla="*/ 0 w 3"/>
                  <a:gd name="T1" fmla="*/ 5 h 6"/>
                  <a:gd name="T2" fmla="*/ 1 w 3"/>
                  <a:gd name="T3" fmla="*/ 0 h 6"/>
                  <a:gd name="T4" fmla="*/ 2 w 3"/>
                  <a:gd name="T5" fmla="*/ 1 h 6"/>
                  <a:gd name="T6" fmla="*/ 3 w 3"/>
                  <a:gd name="T7" fmla="*/ 6 h 6"/>
                  <a:gd name="T8" fmla="*/ 0 w 3"/>
                  <a:gd name="T9" fmla="*/ 5 h 6"/>
                </a:gdLst>
                <a:ahLst/>
                <a:cxnLst>
                  <a:cxn ang="0">
                    <a:pos x="T0" y="T1"/>
                  </a:cxn>
                  <a:cxn ang="0">
                    <a:pos x="T2" y="T3"/>
                  </a:cxn>
                  <a:cxn ang="0">
                    <a:pos x="T4" y="T5"/>
                  </a:cxn>
                  <a:cxn ang="0">
                    <a:pos x="T6" y="T7"/>
                  </a:cxn>
                  <a:cxn ang="0">
                    <a:pos x="T8" y="T9"/>
                  </a:cxn>
                </a:cxnLst>
                <a:rect l="0" t="0" r="r" b="b"/>
                <a:pathLst>
                  <a:path w="3" h="6">
                    <a:moveTo>
                      <a:pt x="0" y="5"/>
                    </a:moveTo>
                    <a:cubicBezTo>
                      <a:pt x="1" y="3"/>
                      <a:pt x="1" y="2"/>
                      <a:pt x="1" y="0"/>
                    </a:cubicBezTo>
                    <a:cubicBezTo>
                      <a:pt x="2" y="0"/>
                      <a:pt x="2" y="1"/>
                      <a:pt x="2" y="1"/>
                    </a:cubicBezTo>
                    <a:cubicBezTo>
                      <a:pt x="3" y="3"/>
                      <a:pt x="3" y="5"/>
                      <a:pt x="3" y="6"/>
                    </a:cubicBezTo>
                    <a:cubicBezTo>
                      <a:pt x="2" y="6"/>
                      <a:pt x="1" y="5"/>
                      <a:pt x="0" y="5"/>
                    </a:cubicBezTo>
                    <a:close/>
                  </a:path>
                </a:pathLst>
              </a:custGeom>
              <a:solidFill>
                <a:srgbClr val="071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7" name="îśľîḑe"/>
              <p:cNvSpPr/>
              <p:nvPr/>
            </p:nvSpPr>
            <p:spPr bwMode="auto">
              <a:xfrm>
                <a:off x="4883" y="827"/>
                <a:ext cx="85" cy="54"/>
              </a:xfrm>
              <a:custGeom>
                <a:avLst/>
                <a:gdLst>
                  <a:gd name="T0" fmla="*/ 41 w 41"/>
                  <a:gd name="T1" fmla="*/ 1 h 26"/>
                  <a:gd name="T2" fmla="*/ 27 w 41"/>
                  <a:gd name="T3" fmla="*/ 21 h 26"/>
                  <a:gd name="T4" fmla="*/ 27 w 41"/>
                  <a:gd name="T5" fmla="*/ 21 h 26"/>
                  <a:gd name="T6" fmla="*/ 9 w 41"/>
                  <a:gd name="T7" fmla="*/ 26 h 26"/>
                  <a:gd name="T8" fmla="*/ 6 w 41"/>
                  <a:gd name="T9" fmla="*/ 19 h 26"/>
                  <a:gd name="T10" fmla="*/ 0 w 41"/>
                  <a:gd name="T11" fmla="*/ 3 h 26"/>
                  <a:gd name="T12" fmla="*/ 0 w 41"/>
                  <a:gd name="T13" fmla="*/ 2 h 26"/>
                  <a:gd name="T14" fmla="*/ 5 w 41"/>
                  <a:gd name="T15" fmla="*/ 4 h 26"/>
                  <a:gd name="T16" fmla="*/ 6 w 41"/>
                  <a:gd name="T17" fmla="*/ 4 h 26"/>
                  <a:gd name="T18" fmla="*/ 15 w 41"/>
                  <a:gd name="T19" fmla="*/ 6 h 26"/>
                  <a:gd name="T20" fmla="*/ 41 w 41"/>
                  <a:gd name="T21" fmla="*/ 0 h 26"/>
                  <a:gd name="T22" fmla="*/ 41 w 41"/>
                  <a:gd name="T23"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6">
                    <a:moveTo>
                      <a:pt x="41" y="1"/>
                    </a:moveTo>
                    <a:cubicBezTo>
                      <a:pt x="37" y="8"/>
                      <a:pt x="32" y="14"/>
                      <a:pt x="27" y="21"/>
                    </a:cubicBezTo>
                    <a:cubicBezTo>
                      <a:pt x="27" y="21"/>
                      <a:pt x="27" y="21"/>
                      <a:pt x="27" y="21"/>
                    </a:cubicBezTo>
                    <a:cubicBezTo>
                      <a:pt x="24" y="24"/>
                      <a:pt x="14" y="26"/>
                      <a:pt x="9" y="26"/>
                    </a:cubicBezTo>
                    <a:cubicBezTo>
                      <a:pt x="8" y="24"/>
                      <a:pt x="7" y="21"/>
                      <a:pt x="6" y="19"/>
                    </a:cubicBezTo>
                    <a:cubicBezTo>
                      <a:pt x="4" y="14"/>
                      <a:pt x="2" y="8"/>
                      <a:pt x="0" y="3"/>
                    </a:cubicBezTo>
                    <a:cubicBezTo>
                      <a:pt x="0" y="2"/>
                      <a:pt x="0" y="2"/>
                      <a:pt x="0" y="2"/>
                    </a:cubicBezTo>
                    <a:cubicBezTo>
                      <a:pt x="1" y="3"/>
                      <a:pt x="3" y="4"/>
                      <a:pt x="5" y="4"/>
                    </a:cubicBezTo>
                    <a:cubicBezTo>
                      <a:pt x="5" y="4"/>
                      <a:pt x="6" y="4"/>
                      <a:pt x="6" y="4"/>
                    </a:cubicBezTo>
                    <a:cubicBezTo>
                      <a:pt x="9" y="5"/>
                      <a:pt x="12" y="5"/>
                      <a:pt x="15" y="6"/>
                    </a:cubicBezTo>
                    <a:cubicBezTo>
                      <a:pt x="22" y="6"/>
                      <a:pt x="37" y="8"/>
                      <a:pt x="41" y="0"/>
                    </a:cubicBezTo>
                    <a:cubicBezTo>
                      <a:pt x="41" y="0"/>
                      <a:pt x="41" y="1"/>
                      <a:pt x="41" y="1"/>
                    </a:cubicBezTo>
                    <a:close/>
                  </a:path>
                </a:pathLst>
              </a:custGeom>
              <a:solidFill>
                <a:srgbClr val="E8F6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8" name="ïsľïďé"/>
              <p:cNvSpPr/>
              <p:nvPr/>
            </p:nvSpPr>
            <p:spPr bwMode="auto">
              <a:xfrm>
                <a:off x="4752" y="780"/>
                <a:ext cx="139" cy="627"/>
              </a:xfrm>
              <a:custGeom>
                <a:avLst/>
                <a:gdLst>
                  <a:gd name="T0" fmla="*/ 67 w 67"/>
                  <a:gd name="T1" fmla="*/ 302 h 302"/>
                  <a:gd name="T2" fmla="*/ 50 w 67"/>
                  <a:gd name="T3" fmla="*/ 294 h 302"/>
                  <a:gd name="T4" fmla="*/ 40 w 67"/>
                  <a:gd name="T5" fmla="*/ 288 h 302"/>
                  <a:gd name="T6" fmla="*/ 40 w 67"/>
                  <a:gd name="T7" fmla="*/ 288 h 302"/>
                  <a:gd name="T8" fmla="*/ 38 w 67"/>
                  <a:gd name="T9" fmla="*/ 283 h 302"/>
                  <a:gd name="T10" fmla="*/ 37 w 67"/>
                  <a:gd name="T11" fmla="*/ 286 h 302"/>
                  <a:gd name="T12" fmla="*/ 37 w 67"/>
                  <a:gd name="T13" fmla="*/ 286 h 302"/>
                  <a:gd name="T14" fmla="*/ 36 w 67"/>
                  <a:gd name="T15" fmla="*/ 283 h 302"/>
                  <a:gd name="T16" fmla="*/ 33 w 67"/>
                  <a:gd name="T17" fmla="*/ 269 h 302"/>
                  <a:gd name="T18" fmla="*/ 31 w 67"/>
                  <a:gd name="T19" fmla="*/ 278 h 302"/>
                  <a:gd name="T20" fmla="*/ 26 w 67"/>
                  <a:gd name="T21" fmla="*/ 275 h 302"/>
                  <a:gd name="T22" fmla="*/ 25 w 67"/>
                  <a:gd name="T23" fmla="*/ 274 h 302"/>
                  <a:gd name="T24" fmla="*/ 29 w 67"/>
                  <a:gd name="T25" fmla="*/ 259 h 302"/>
                  <a:gd name="T26" fmla="*/ 30 w 67"/>
                  <a:gd name="T27" fmla="*/ 252 h 302"/>
                  <a:gd name="T28" fmla="*/ 31 w 67"/>
                  <a:gd name="T29" fmla="*/ 239 h 302"/>
                  <a:gd name="T30" fmla="*/ 31 w 67"/>
                  <a:gd name="T31" fmla="*/ 226 h 302"/>
                  <a:gd name="T32" fmla="*/ 19 w 67"/>
                  <a:gd name="T33" fmla="*/ 150 h 302"/>
                  <a:gd name="T34" fmla="*/ 8 w 67"/>
                  <a:gd name="T35" fmla="*/ 113 h 302"/>
                  <a:gd name="T36" fmla="*/ 8 w 67"/>
                  <a:gd name="T37" fmla="*/ 113 h 302"/>
                  <a:gd name="T38" fmla="*/ 5 w 67"/>
                  <a:gd name="T39" fmla="*/ 88 h 302"/>
                  <a:gd name="T40" fmla="*/ 2 w 67"/>
                  <a:gd name="T41" fmla="*/ 53 h 302"/>
                  <a:gd name="T42" fmla="*/ 2 w 67"/>
                  <a:gd name="T43" fmla="*/ 48 h 302"/>
                  <a:gd name="T44" fmla="*/ 2 w 67"/>
                  <a:gd name="T45" fmla="*/ 48 h 302"/>
                  <a:gd name="T46" fmla="*/ 1 w 67"/>
                  <a:gd name="T47" fmla="*/ 38 h 302"/>
                  <a:gd name="T48" fmla="*/ 2 w 67"/>
                  <a:gd name="T49" fmla="*/ 10 h 302"/>
                  <a:gd name="T50" fmla="*/ 5 w 67"/>
                  <a:gd name="T51" fmla="*/ 3 h 302"/>
                  <a:gd name="T52" fmla="*/ 6 w 67"/>
                  <a:gd name="T53" fmla="*/ 1 h 302"/>
                  <a:gd name="T54" fmla="*/ 41 w 67"/>
                  <a:gd name="T55" fmla="*/ 3 h 302"/>
                  <a:gd name="T56" fmla="*/ 42 w 67"/>
                  <a:gd name="T57" fmla="*/ 4 h 302"/>
                  <a:gd name="T58" fmla="*/ 48 w 67"/>
                  <a:gd name="T59" fmla="*/ 7 h 302"/>
                  <a:gd name="T60" fmla="*/ 37 w 67"/>
                  <a:gd name="T61" fmla="*/ 27 h 302"/>
                  <a:gd name="T62" fmla="*/ 22 w 67"/>
                  <a:gd name="T63" fmla="*/ 54 h 302"/>
                  <a:gd name="T64" fmla="*/ 30 w 67"/>
                  <a:gd name="T65" fmla="*/ 57 h 302"/>
                  <a:gd name="T66" fmla="*/ 20 w 67"/>
                  <a:gd name="T67" fmla="*/ 66 h 302"/>
                  <a:gd name="T68" fmla="*/ 22 w 67"/>
                  <a:gd name="T69" fmla="*/ 77 h 302"/>
                  <a:gd name="T70" fmla="*/ 26 w 67"/>
                  <a:gd name="T71" fmla="*/ 100 h 302"/>
                  <a:gd name="T72" fmla="*/ 40 w 67"/>
                  <a:gd name="T73" fmla="*/ 145 h 302"/>
                  <a:gd name="T74" fmla="*/ 45 w 67"/>
                  <a:gd name="T75" fmla="*/ 158 h 302"/>
                  <a:gd name="T76" fmla="*/ 64 w 67"/>
                  <a:gd name="T77" fmla="*/ 255 h 302"/>
                  <a:gd name="T78" fmla="*/ 63 w 67"/>
                  <a:gd name="T79" fmla="*/ 257 h 302"/>
                  <a:gd name="T80" fmla="*/ 58 w 67"/>
                  <a:gd name="T81" fmla="*/ 274 h 302"/>
                  <a:gd name="T82" fmla="*/ 64 w 67"/>
                  <a:gd name="T83" fmla="*/ 279 h 302"/>
                  <a:gd name="T84" fmla="*/ 63 w 67"/>
                  <a:gd name="T85" fmla="*/ 284 h 302"/>
                  <a:gd name="T86" fmla="*/ 66 w 67"/>
                  <a:gd name="T87" fmla="*/ 285 h 302"/>
                  <a:gd name="T88" fmla="*/ 66 w 67"/>
                  <a:gd name="T89" fmla="*/ 292 h 302"/>
                  <a:gd name="T90" fmla="*/ 66 w 67"/>
                  <a:gd name="T91" fmla="*/ 292 h 302"/>
                  <a:gd name="T92" fmla="*/ 67 w 67"/>
                  <a:gd name="T93" fmla="*/ 302 h 302"/>
                  <a:gd name="T94" fmla="*/ 67 w 67"/>
                  <a:gd name="T95"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 h="302">
                    <a:moveTo>
                      <a:pt x="67" y="302"/>
                    </a:moveTo>
                    <a:cubicBezTo>
                      <a:pt x="61" y="300"/>
                      <a:pt x="55" y="297"/>
                      <a:pt x="50" y="294"/>
                    </a:cubicBezTo>
                    <a:cubicBezTo>
                      <a:pt x="47" y="292"/>
                      <a:pt x="44" y="290"/>
                      <a:pt x="40" y="288"/>
                    </a:cubicBezTo>
                    <a:cubicBezTo>
                      <a:pt x="40" y="288"/>
                      <a:pt x="40" y="288"/>
                      <a:pt x="40" y="288"/>
                    </a:cubicBezTo>
                    <a:cubicBezTo>
                      <a:pt x="39" y="286"/>
                      <a:pt x="38" y="285"/>
                      <a:pt x="38" y="283"/>
                    </a:cubicBezTo>
                    <a:cubicBezTo>
                      <a:pt x="38" y="284"/>
                      <a:pt x="38" y="285"/>
                      <a:pt x="37" y="286"/>
                    </a:cubicBezTo>
                    <a:cubicBezTo>
                      <a:pt x="37" y="286"/>
                      <a:pt x="37" y="286"/>
                      <a:pt x="37" y="286"/>
                    </a:cubicBezTo>
                    <a:cubicBezTo>
                      <a:pt x="37" y="285"/>
                      <a:pt x="37" y="284"/>
                      <a:pt x="36" y="283"/>
                    </a:cubicBezTo>
                    <a:cubicBezTo>
                      <a:pt x="36" y="279"/>
                      <a:pt x="35" y="274"/>
                      <a:pt x="33" y="269"/>
                    </a:cubicBezTo>
                    <a:cubicBezTo>
                      <a:pt x="33" y="272"/>
                      <a:pt x="32" y="275"/>
                      <a:pt x="31" y="278"/>
                    </a:cubicBezTo>
                    <a:cubicBezTo>
                      <a:pt x="29" y="277"/>
                      <a:pt x="28" y="276"/>
                      <a:pt x="26" y="275"/>
                    </a:cubicBezTo>
                    <a:cubicBezTo>
                      <a:pt x="25" y="275"/>
                      <a:pt x="25" y="274"/>
                      <a:pt x="25" y="274"/>
                    </a:cubicBezTo>
                    <a:cubicBezTo>
                      <a:pt x="27" y="270"/>
                      <a:pt x="29" y="265"/>
                      <a:pt x="29" y="259"/>
                    </a:cubicBezTo>
                    <a:cubicBezTo>
                      <a:pt x="29" y="257"/>
                      <a:pt x="30" y="255"/>
                      <a:pt x="30" y="252"/>
                    </a:cubicBezTo>
                    <a:cubicBezTo>
                      <a:pt x="30" y="248"/>
                      <a:pt x="31" y="243"/>
                      <a:pt x="31" y="239"/>
                    </a:cubicBezTo>
                    <a:cubicBezTo>
                      <a:pt x="31" y="235"/>
                      <a:pt x="31" y="230"/>
                      <a:pt x="31" y="226"/>
                    </a:cubicBezTo>
                    <a:cubicBezTo>
                      <a:pt x="30" y="200"/>
                      <a:pt x="26" y="175"/>
                      <a:pt x="19" y="150"/>
                    </a:cubicBezTo>
                    <a:cubicBezTo>
                      <a:pt x="14" y="136"/>
                      <a:pt x="12" y="128"/>
                      <a:pt x="8" y="113"/>
                    </a:cubicBezTo>
                    <a:cubicBezTo>
                      <a:pt x="8" y="113"/>
                      <a:pt x="8" y="113"/>
                      <a:pt x="8" y="113"/>
                    </a:cubicBezTo>
                    <a:cubicBezTo>
                      <a:pt x="7" y="104"/>
                      <a:pt x="6" y="96"/>
                      <a:pt x="5" y="88"/>
                    </a:cubicBezTo>
                    <a:cubicBezTo>
                      <a:pt x="4" y="75"/>
                      <a:pt x="3" y="63"/>
                      <a:pt x="2" y="53"/>
                    </a:cubicBezTo>
                    <a:cubicBezTo>
                      <a:pt x="2" y="51"/>
                      <a:pt x="2" y="49"/>
                      <a:pt x="2" y="48"/>
                    </a:cubicBezTo>
                    <a:cubicBezTo>
                      <a:pt x="2" y="48"/>
                      <a:pt x="2" y="48"/>
                      <a:pt x="2" y="48"/>
                    </a:cubicBezTo>
                    <a:cubicBezTo>
                      <a:pt x="1" y="44"/>
                      <a:pt x="1" y="41"/>
                      <a:pt x="1" y="38"/>
                    </a:cubicBezTo>
                    <a:cubicBezTo>
                      <a:pt x="0" y="30"/>
                      <a:pt x="0" y="19"/>
                      <a:pt x="2" y="10"/>
                    </a:cubicBezTo>
                    <a:cubicBezTo>
                      <a:pt x="3" y="7"/>
                      <a:pt x="4" y="5"/>
                      <a:pt x="5" y="3"/>
                    </a:cubicBezTo>
                    <a:cubicBezTo>
                      <a:pt x="5" y="2"/>
                      <a:pt x="6" y="1"/>
                      <a:pt x="6" y="1"/>
                    </a:cubicBezTo>
                    <a:cubicBezTo>
                      <a:pt x="11" y="0"/>
                      <a:pt x="30" y="1"/>
                      <a:pt x="41" y="3"/>
                    </a:cubicBezTo>
                    <a:cubicBezTo>
                      <a:pt x="41" y="3"/>
                      <a:pt x="42" y="3"/>
                      <a:pt x="42" y="4"/>
                    </a:cubicBezTo>
                    <a:cubicBezTo>
                      <a:pt x="43" y="5"/>
                      <a:pt x="45" y="7"/>
                      <a:pt x="48" y="7"/>
                    </a:cubicBezTo>
                    <a:cubicBezTo>
                      <a:pt x="44" y="14"/>
                      <a:pt x="40" y="22"/>
                      <a:pt x="37" y="27"/>
                    </a:cubicBezTo>
                    <a:cubicBezTo>
                      <a:pt x="32" y="37"/>
                      <a:pt x="28" y="45"/>
                      <a:pt x="22" y="54"/>
                    </a:cubicBezTo>
                    <a:cubicBezTo>
                      <a:pt x="25" y="55"/>
                      <a:pt x="28" y="56"/>
                      <a:pt x="30" y="57"/>
                    </a:cubicBezTo>
                    <a:cubicBezTo>
                      <a:pt x="28" y="60"/>
                      <a:pt x="21" y="62"/>
                      <a:pt x="20" y="66"/>
                    </a:cubicBezTo>
                    <a:cubicBezTo>
                      <a:pt x="20" y="68"/>
                      <a:pt x="22" y="74"/>
                      <a:pt x="22" y="77"/>
                    </a:cubicBezTo>
                    <a:cubicBezTo>
                      <a:pt x="23" y="84"/>
                      <a:pt x="25" y="92"/>
                      <a:pt x="26" y="100"/>
                    </a:cubicBezTo>
                    <a:cubicBezTo>
                      <a:pt x="28" y="112"/>
                      <a:pt x="35" y="130"/>
                      <a:pt x="40" y="145"/>
                    </a:cubicBezTo>
                    <a:cubicBezTo>
                      <a:pt x="42" y="150"/>
                      <a:pt x="44" y="154"/>
                      <a:pt x="45" y="158"/>
                    </a:cubicBezTo>
                    <a:cubicBezTo>
                      <a:pt x="48" y="186"/>
                      <a:pt x="56" y="224"/>
                      <a:pt x="64" y="255"/>
                    </a:cubicBezTo>
                    <a:cubicBezTo>
                      <a:pt x="64" y="256"/>
                      <a:pt x="64" y="257"/>
                      <a:pt x="63" y="257"/>
                    </a:cubicBezTo>
                    <a:cubicBezTo>
                      <a:pt x="61" y="263"/>
                      <a:pt x="59" y="269"/>
                      <a:pt x="58" y="274"/>
                    </a:cubicBezTo>
                    <a:cubicBezTo>
                      <a:pt x="60" y="276"/>
                      <a:pt x="62" y="278"/>
                      <a:pt x="64" y="279"/>
                    </a:cubicBezTo>
                    <a:cubicBezTo>
                      <a:pt x="64" y="281"/>
                      <a:pt x="64" y="282"/>
                      <a:pt x="63" y="284"/>
                    </a:cubicBezTo>
                    <a:cubicBezTo>
                      <a:pt x="64" y="284"/>
                      <a:pt x="65" y="285"/>
                      <a:pt x="66" y="285"/>
                    </a:cubicBezTo>
                    <a:cubicBezTo>
                      <a:pt x="66" y="288"/>
                      <a:pt x="66" y="290"/>
                      <a:pt x="66" y="292"/>
                    </a:cubicBezTo>
                    <a:cubicBezTo>
                      <a:pt x="66" y="292"/>
                      <a:pt x="66" y="292"/>
                      <a:pt x="66" y="292"/>
                    </a:cubicBezTo>
                    <a:cubicBezTo>
                      <a:pt x="67" y="296"/>
                      <a:pt x="67" y="299"/>
                      <a:pt x="67" y="302"/>
                    </a:cubicBezTo>
                    <a:cubicBezTo>
                      <a:pt x="67" y="302"/>
                      <a:pt x="67" y="302"/>
                      <a:pt x="67" y="302"/>
                    </a:cubicBezTo>
                    <a:close/>
                  </a:path>
                </a:pathLst>
              </a:custGeom>
              <a:solidFill>
                <a:srgbClr val="071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9" name="iṣḷídé"/>
              <p:cNvSpPr/>
              <p:nvPr/>
            </p:nvSpPr>
            <p:spPr bwMode="auto">
              <a:xfrm>
                <a:off x="4864" y="778"/>
                <a:ext cx="61" cy="60"/>
              </a:xfrm>
              <a:custGeom>
                <a:avLst/>
                <a:gdLst>
                  <a:gd name="T0" fmla="*/ 3 w 29"/>
                  <a:gd name="T1" fmla="*/ 20 h 29"/>
                  <a:gd name="T2" fmla="*/ 3 w 29"/>
                  <a:gd name="T3" fmla="*/ 20 h 29"/>
                  <a:gd name="T4" fmla="*/ 3 w 29"/>
                  <a:gd name="T5" fmla="*/ 20 h 29"/>
                  <a:gd name="T6" fmla="*/ 2 w 29"/>
                  <a:gd name="T7" fmla="*/ 14 h 29"/>
                  <a:gd name="T8" fmla="*/ 0 w 29"/>
                  <a:gd name="T9" fmla="*/ 9 h 29"/>
                  <a:gd name="T10" fmla="*/ 4 w 29"/>
                  <a:gd name="T11" fmla="*/ 9 h 29"/>
                  <a:gd name="T12" fmla="*/ 13 w 29"/>
                  <a:gd name="T13" fmla="*/ 9 h 29"/>
                  <a:gd name="T14" fmla="*/ 15 w 29"/>
                  <a:gd name="T15" fmla="*/ 7 h 29"/>
                  <a:gd name="T16" fmla="*/ 17 w 29"/>
                  <a:gd name="T17" fmla="*/ 6 h 29"/>
                  <a:gd name="T18" fmla="*/ 21 w 29"/>
                  <a:gd name="T19" fmla="*/ 4 h 29"/>
                  <a:gd name="T20" fmla="*/ 28 w 29"/>
                  <a:gd name="T21" fmla="*/ 0 h 29"/>
                  <a:gd name="T22" fmla="*/ 18 w 29"/>
                  <a:gd name="T23" fmla="*/ 29 h 29"/>
                  <a:gd name="T24" fmla="*/ 14 w 29"/>
                  <a:gd name="T25" fmla="*/ 28 h 29"/>
                  <a:gd name="T26" fmla="*/ 12 w 29"/>
                  <a:gd name="T27" fmla="*/ 27 h 29"/>
                  <a:gd name="T28" fmla="*/ 3 w 29"/>
                  <a:gd name="T29"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9">
                    <a:moveTo>
                      <a:pt x="3" y="20"/>
                    </a:moveTo>
                    <a:cubicBezTo>
                      <a:pt x="3" y="20"/>
                      <a:pt x="3" y="20"/>
                      <a:pt x="3" y="20"/>
                    </a:cubicBezTo>
                    <a:cubicBezTo>
                      <a:pt x="3" y="20"/>
                      <a:pt x="3" y="20"/>
                      <a:pt x="3" y="20"/>
                    </a:cubicBezTo>
                    <a:cubicBezTo>
                      <a:pt x="2" y="18"/>
                      <a:pt x="2" y="16"/>
                      <a:pt x="2" y="14"/>
                    </a:cubicBezTo>
                    <a:cubicBezTo>
                      <a:pt x="1" y="13"/>
                      <a:pt x="1" y="11"/>
                      <a:pt x="0" y="9"/>
                    </a:cubicBezTo>
                    <a:cubicBezTo>
                      <a:pt x="2" y="9"/>
                      <a:pt x="3" y="9"/>
                      <a:pt x="4" y="9"/>
                    </a:cubicBezTo>
                    <a:cubicBezTo>
                      <a:pt x="7" y="10"/>
                      <a:pt x="11" y="10"/>
                      <a:pt x="13" y="9"/>
                    </a:cubicBezTo>
                    <a:cubicBezTo>
                      <a:pt x="14" y="8"/>
                      <a:pt x="15" y="8"/>
                      <a:pt x="15" y="7"/>
                    </a:cubicBezTo>
                    <a:cubicBezTo>
                      <a:pt x="16" y="7"/>
                      <a:pt x="17" y="7"/>
                      <a:pt x="17" y="6"/>
                    </a:cubicBezTo>
                    <a:cubicBezTo>
                      <a:pt x="18" y="5"/>
                      <a:pt x="20" y="5"/>
                      <a:pt x="21" y="4"/>
                    </a:cubicBezTo>
                    <a:cubicBezTo>
                      <a:pt x="23" y="3"/>
                      <a:pt x="26" y="2"/>
                      <a:pt x="28" y="0"/>
                    </a:cubicBezTo>
                    <a:cubicBezTo>
                      <a:pt x="29" y="8"/>
                      <a:pt x="26" y="26"/>
                      <a:pt x="18" y="29"/>
                    </a:cubicBezTo>
                    <a:cubicBezTo>
                      <a:pt x="17" y="28"/>
                      <a:pt x="15" y="28"/>
                      <a:pt x="14" y="28"/>
                    </a:cubicBezTo>
                    <a:cubicBezTo>
                      <a:pt x="13" y="28"/>
                      <a:pt x="12" y="27"/>
                      <a:pt x="12" y="27"/>
                    </a:cubicBezTo>
                    <a:cubicBezTo>
                      <a:pt x="8" y="26"/>
                      <a:pt x="5" y="24"/>
                      <a:pt x="3" y="20"/>
                    </a:cubicBezTo>
                    <a:close/>
                  </a:path>
                </a:pathLst>
              </a:custGeom>
              <a:solidFill>
                <a:srgbClr val="F9A3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0" name="íṡļidé"/>
              <p:cNvSpPr/>
              <p:nvPr/>
            </p:nvSpPr>
            <p:spPr bwMode="auto">
              <a:xfrm>
                <a:off x="4862" y="796"/>
                <a:ext cx="7" cy="17"/>
              </a:xfrm>
              <a:custGeom>
                <a:avLst/>
                <a:gdLst>
                  <a:gd name="T0" fmla="*/ 1 w 3"/>
                  <a:gd name="T1" fmla="*/ 8 h 8"/>
                  <a:gd name="T2" fmla="*/ 0 w 3"/>
                  <a:gd name="T3" fmla="*/ 0 h 8"/>
                  <a:gd name="T4" fmla="*/ 1 w 3"/>
                  <a:gd name="T5" fmla="*/ 0 h 8"/>
                  <a:gd name="T6" fmla="*/ 3 w 3"/>
                  <a:gd name="T7" fmla="*/ 5 h 8"/>
                  <a:gd name="T8" fmla="*/ 1 w 3"/>
                  <a:gd name="T9" fmla="*/ 8 h 8"/>
                  <a:gd name="T10" fmla="*/ 1 w 3"/>
                  <a:gd name="T11" fmla="*/ 8 h 8"/>
                </a:gdLst>
                <a:ahLst/>
                <a:cxnLst>
                  <a:cxn ang="0">
                    <a:pos x="T0" y="T1"/>
                  </a:cxn>
                  <a:cxn ang="0">
                    <a:pos x="T2" y="T3"/>
                  </a:cxn>
                  <a:cxn ang="0">
                    <a:pos x="T4" y="T5"/>
                  </a:cxn>
                  <a:cxn ang="0">
                    <a:pos x="T6" y="T7"/>
                  </a:cxn>
                  <a:cxn ang="0">
                    <a:pos x="T8" y="T9"/>
                  </a:cxn>
                  <a:cxn ang="0">
                    <a:pos x="T10" y="T11"/>
                  </a:cxn>
                </a:cxnLst>
                <a:rect l="0" t="0" r="r" b="b"/>
                <a:pathLst>
                  <a:path w="3" h="8">
                    <a:moveTo>
                      <a:pt x="1" y="8"/>
                    </a:moveTo>
                    <a:cubicBezTo>
                      <a:pt x="1" y="5"/>
                      <a:pt x="0" y="2"/>
                      <a:pt x="0" y="0"/>
                    </a:cubicBezTo>
                    <a:cubicBezTo>
                      <a:pt x="1" y="0"/>
                      <a:pt x="1" y="0"/>
                      <a:pt x="1" y="0"/>
                    </a:cubicBezTo>
                    <a:cubicBezTo>
                      <a:pt x="2" y="2"/>
                      <a:pt x="2" y="4"/>
                      <a:pt x="3" y="5"/>
                    </a:cubicBezTo>
                    <a:cubicBezTo>
                      <a:pt x="2" y="6"/>
                      <a:pt x="1" y="7"/>
                      <a:pt x="1" y="8"/>
                    </a:cubicBezTo>
                    <a:cubicBezTo>
                      <a:pt x="1" y="8"/>
                      <a:pt x="1" y="8"/>
                      <a:pt x="1" y="8"/>
                    </a:cubicBezTo>
                    <a:close/>
                  </a:path>
                </a:pathLst>
              </a:custGeom>
              <a:solidFill>
                <a:srgbClr val="1B27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1" name="îṡľîḓê"/>
              <p:cNvSpPr/>
              <p:nvPr/>
            </p:nvSpPr>
            <p:spPr bwMode="auto">
              <a:xfrm>
                <a:off x="4862" y="813"/>
                <a:ext cx="2" cy="2"/>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1" y="0"/>
                      <a:pt x="1" y="0"/>
                      <a:pt x="1" y="0"/>
                    </a:cubicBezTo>
                    <a:cubicBezTo>
                      <a:pt x="1" y="0"/>
                      <a:pt x="1" y="0"/>
                      <a:pt x="0" y="1"/>
                    </a:cubicBezTo>
                    <a:close/>
                  </a:path>
                </a:pathLst>
              </a:custGeom>
              <a:solidFill>
                <a:srgbClr val="E8F6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2" name="í$ļidê"/>
              <p:cNvSpPr/>
              <p:nvPr/>
            </p:nvSpPr>
            <p:spPr bwMode="auto">
              <a:xfrm>
                <a:off x="4856" y="1390"/>
                <a:ext cx="35" cy="19"/>
              </a:xfrm>
              <a:custGeom>
                <a:avLst/>
                <a:gdLst>
                  <a:gd name="T0" fmla="*/ 0 w 17"/>
                  <a:gd name="T1" fmla="*/ 0 h 9"/>
                  <a:gd name="T2" fmla="*/ 17 w 17"/>
                  <a:gd name="T3" fmla="*/ 8 h 9"/>
                  <a:gd name="T4" fmla="*/ 17 w 17"/>
                  <a:gd name="T5" fmla="*/ 9 h 9"/>
                  <a:gd name="T6" fmla="*/ 15 w 17"/>
                  <a:gd name="T7" fmla="*/ 8 h 9"/>
                  <a:gd name="T8" fmla="*/ 7 w 17"/>
                  <a:gd name="T9" fmla="*/ 5 h 9"/>
                  <a:gd name="T10" fmla="*/ 5 w 17"/>
                  <a:gd name="T11" fmla="*/ 4 h 9"/>
                  <a:gd name="T12" fmla="*/ 3 w 17"/>
                  <a:gd name="T13" fmla="*/ 3 h 9"/>
                  <a:gd name="T14" fmla="*/ 0 w 17"/>
                  <a:gd name="T15" fmla="*/ 2 h 9"/>
                  <a:gd name="T16" fmla="*/ 0 w 1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9">
                    <a:moveTo>
                      <a:pt x="0" y="0"/>
                    </a:moveTo>
                    <a:cubicBezTo>
                      <a:pt x="5" y="3"/>
                      <a:pt x="11" y="6"/>
                      <a:pt x="17" y="8"/>
                    </a:cubicBezTo>
                    <a:cubicBezTo>
                      <a:pt x="17" y="9"/>
                      <a:pt x="17" y="9"/>
                      <a:pt x="17" y="9"/>
                    </a:cubicBezTo>
                    <a:cubicBezTo>
                      <a:pt x="16" y="9"/>
                      <a:pt x="16" y="8"/>
                      <a:pt x="15" y="8"/>
                    </a:cubicBezTo>
                    <a:cubicBezTo>
                      <a:pt x="12" y="7"/>
                      <a:pt x="10" y="6"/>
                      <a:pt x="7" y="5"/>
                    </a:cubicBezTo>
                    <a:cubicBezTo>
                      <a:pt x="6" y="5"/>
                      <a:pt x="6" y="4"/>
                      <a:pt x="5" y="4"/>
                    </a:cubicBezTo>
                    <a:cubicBezTo>
                      <a:pt x="4" y="4"/>
                      <a:pt x="3" y="3"/>
                      <a:pt x="3" y="3"/>
                    </a:cubicBezTo>
                    <a:cubicBezTo>
                      <a:pt x="2" y="3"/>
                      <a:pt x="1" y="2"/>
                      <a:pt x="0" y="2"/>
                    </a:cubicBezTo>
                    <a:cubicBezTo>
                      <a:pt x="0" y="1"/>
                      <a:pt x="0" y="1"/>
                      <a:pt x="0" y="0"/>
                    </a:cubicBezTo>
                    <a:close/>
                  </a:path>
                </a:pathLst>
              </a:custGeom>
              <a:solidFill>
                <a:srgbClr val="071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3" name="iṩlîḓê"/>
              <p:cNvSpPr/>
              <p:nvPr/>
            </p:nvSpPr>
            <p:spPr bwMode="auto">
              <a:xfrm>
                <a:off x="4852" y="788"/>
                <a:ext cx="10" cy="8"/>
              </a:xfrm>
              <a:custGeom>
                <a:avLst/>
                <a:gdLst>
                  <a:gd name="T0" fmla="*/ 5 w 5"/>
                  <a:gd name="T1" fmla="*/ 1 h 4"/>
                  <a:gd name="T2" fmla="*/ 5 w 5"/>
                  <a:gd name="T3" fmla="*/ 4 h 4"/>
                  <a:gd name="T4" fmla="*/ 4 w 5"/>
                  <a:gd name="T5" fmla="*/ 4 h 4"/>
                  <a:gd name="T6" fmla="*/ 0 w 5"/>
                  <a:gd name="T7" fmla="*/ 3 h 4"/>
                  <a:gd name="T8" fmla="*/ 2 w 5"/>
                  <a:gd name="T9" fmla="*/ 1 h 4"/>
                  <a:gd name="T10" fmla="*/ 2 w 5"/>
                  <a:gd name="T11" fmla="*/ 0 h 4"/>
                  <a:gd name="T12" fmla="*/ 5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1"/>
                    </a:moveTo>
                    <a:cubicBezTo>
                      <a:pt x="5" y="2"/>
                      <a:pt x="5" y="3"/>
                      <a:pt x="5" y="4"/>
                    </a:cubicBezTo>
                    <a:cubicBezTo>
                      <a:pt x="5" y="4"/>
                      <a:pt x="4" y="4"/>
                      <a:pt x="4" y="4"/>
                    </a:cubicBezTo>
                    <a:cubicBezTo>
                      <a:pt x="3" y="4"/>
                      <a:pt x="1" y="3"/>
                      <a:pt x="0" y="3"/>
                    </a:cubicBezTo>
                    <a:cubicBezTo>
                      <a:pt x="1" y="2"/>
                      <a:pt x="1" y="1"/>
                      <a:pt x="2" y="1"/>
                    </a:cubicBezTo>
                    <a:cubicBezTo>
                      <a:pt x="2" y="0"/>
                      <a:pt x="2" y="0"/>
                      <a:pt x="2" y="0"/>
                    </a:cubicBezTo>
                    <a:cubicBezTo>
                      <a:pt x="3" y="0"/>
                      <a:pt x="4" y="0"/>
                      <a:pt x="5" y="1"/>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4" name="ïSḻidè"/>
              <p:cNvSpPr/>
              <p:nvPr/>
            </p:nvSpPr>
            <p:spPr bwMode="auto">
              <a:xfrm>
                <a:off x="4850" y="813"/>
                <a:ext cx="33" cy="54"/>
              </a:xfrm>
              <a:custGeom>
                <a:avLst/>
                <a:gdLst>
                  <a:gd name="T0" fmla="*/ 0 w 16"/>
                  <a:gd name="T1" fmla="*/ 23 h 26"/>
                  <a:gd name="T2" fmla="*/ 6 w 16"/>
                  <a:gd name="T3" fmla="*/ 1 h 26"/>
                  <a:gd name="T4" fmla="*/ 7 w 16"/>
                  <a:gd name="T5" fmla="*/ 0 h 26"/>
                  <a:gd name="T6" fmla="*/ 16 w 16"/>
                  <a:gd name="T7" fmla="*/ 9 h 26"/>
                  <a:gd name="T8" fmla="*/ 16 w 16"/>
                  <a:gd name="T9" fmla="*/ 9 h 26"/>
                  <a:gd name="T10" fmla="*/ 16 w 16"/>
                  <a:gd name="T11" fmla="*/ 10 h 26"/>
                  <a:gd name="T12" fmla="*/ 5 w 16"/>
                  <a:gd name="T13" fmla="*/ 22 h 26"/>
                  <a:gd name="T14" fmla="*/ 2 w 16"/>
                  <a:gd name="T15" fmla="*/ 26 h 26"/>
                  <a:gd name="T16" fmla="*/ 0 w 16"/>
                  <a:gd name="T17"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6">
                    <a:moveTo>
                      <a:pt x="0" y="23"/>
                    </a:moveTo>
                    <a:cubicBezTo>
                      <a:pt x="1" y="15"/>
                      <a:pt x="3" y="7"/>
                      <a:pt x="6" y="1"/>
                    </a:cubicBezTo>
                    <a:cubicBezTo>
                      <a:pt x="7" y="0"/>
                      <a:pt x="7" y="0"/>
                      <a:pt x="7" y="0"/>
                    </a:cubicBezTo>
                    <a:cubicBezTo>
                      <a:pt x="9" y="5"/>
                      <a:pt x="12" y="7"/>
                      <a:pt x="16" y="9"/>
                    </a:cubicBezTo>
                    <a:cubicBezTo>
                      <a:pt x="16" y="9"/>
                      <a:pt x="16" y="9"/>
                      <a:pt x="16" y="9"/>
                    </a:cubicBezTo>
                    <a:cubicBezTo>
                      <a:pt x="16" y="10"/>
                      <a:pt x="16" y="10"/>
                      <a:pt x="16" y="10"/>
                    </a:cubicBezTo>
                    <a:cubicBezTo>
                      <a:pt x="12" y="13"/>
                      <a:pt x="8" y="18"/>
                      <a:pt x="5" y="22"/>
                    </a:cubicBezTo>
                    <a:cubicBezTo>
                      <a:pt x="4" y="23"/>
                      <a:pt x="3" y="24"/>
                      <a:pt x="2" y="26"/>
                    </a:cubicBezTo>
                    <a:cubicBezTo>
                      <a:pt x="2" y="25"/>
                      <a:pt x="1" y="24"/>
                      <a:pt x="0" y="23"/>
                    </a:cubicBezTo>
                    <a:close/>
                  </a:path>
                </a:pathLst>
              </a:custGeom>
              <a:solidFill>
                <a:srgbClr val="E8F6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5" name="îṧľiḍê"/>
              <p:cNvSpPr/>
              <p:nvPr/>
            </p:nvSpPr>
            <p:spPr bwMode="auto">
              <a:xfrm>
                <a:off x="4852" y="1409"/>
                <a:ext cx="4" cy="22"/>
              </a:xfrm>
              <a:custGeom>
                <a:avLst/>
                <a:gdLst>
                  <a:gd name="T0" fmla="*/ 1 w 2"/>
                  <a:gd name="T1" fmla="*/ 0 h 11"/>
                  <a:gd name="T2" fmla="*/ 2 w 2"/>
                  <a:gd name="T3" fmla="*/ 0 h 11"/>
                  <a:gd name="T4" fmla="*/ 1 w 2"/>
                  <a:gd name="T5" fmla="*/ 11 h 11"/>
                  <a:gd name="T6" fmla="*/ 1 w 2"/>
                  <a:gd name="T7" fmla="*/ 0 h 11"/>
                </a:gdLst>
                <a:ahLst/>
                <a:cxnLst>
                  <a:cxn ang="0">
                    <a:pos x="T0" y="T1"/>
                  </a:cxn>
                  <a:cxn ang="0">
                    <a:pos x="T2" y="T3"/>
                  </a:cxn>
                  <a:cxn ang="0">
                    <a:pos x="T4" y="T5"/>
                  </a:cxn>
                  <a:cxn ang="0">
                    <a:pos x="T6" y="T7"/>
                  </a:cxn>
                </a:cxnLst>
                <a:rect l="0" t="0" r="r" b="b"/>
                <a:pathLst>
                  <a:path w="2" h="11">
                    <a:moveTo>
                      <a:pt x="1" y="0"/>
                    </a:moveTo>
                    <a:cubicBezTo>
                      <a:pt x="1" y="0"/>
                      <a:pt x="2" y="0"/>
                      <a:pt x="2" y="0"/>
                    </a:cubicBezTo>
                    <a:cubicBezTo>
                      <a:pt x="2" y="4"/>
                      <a:pt x="1" y="8"/>
                      <a:pt x="1" y="11"/>
                    </a:cubicBezTo>
                    <a:cubicBezTo>
                      <a:pt x="0" y="8"/>
                      <a:pt x="1" y="4"/>
                      <a:pt x="1" y="0"/>
                    </a:cubicBezTo>
                    <a:close/>
                  </a:path>
                </a:pathLst>
              </a:custGeom>
              <a:solidFill>
                <a:srgbClr val="0817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6" name="ïṩlïde"/>
              <p:cNvSpPr/>
              <p:nvPr/>
            </p:nvSpPr>
            <p:spPr bwMode="auto">
              <a:xfrm>
                <a:off x="4792" y="1344"/>
                <a:ext cx="164" cy="656"/>
              </a:xfrm>
              <a:custGeom>
                <a:avLst/>
                <a:gdLst>
                  <a:gd name="T0" fmla="*/ 66 w 79"/>
                  <a:gd name="T1" fmla="*/ 34 h 316"/>
                  <a:gd name="T2" fmla="*/ 66 w 79"/>
                  <a:gd name="T3" fmla="*/ 36 h 316"/>
                  <a:gd name="T4" fmla="*/ 67 w 79"/>
                  <a:gd name="T5" fmla="*/ 39 h 316"/>
                  <a:gd name="T6" fmla="*/ 67 w 79"/>
                  <a:gd name="T7" fmla="*/ 39 h 316"/>
                  <a:gd name="T8" fmla="*/ 68 w 79"/>
                  <a:gd name="T9" fmla="*/ 44 h 316"/>
                  <a:gd name="T10" fmla="*/ 68 w 79"/>
                  <a:gd name="T11" fmla="*/ 45 h 316"/>
                  <a:gd name="T12" fmla="*/ 68 w 79"/>
                  <a:gd name="T13" fmla="*/ 47 h 316"/>
                  <a:gd name="T14" fmla="*/ 76 w 79"/>
                  <a:gd name="T15" fmla="*/ 81 h 316"/>
                  <a:gd name="T16" fmla="*/ 79 w 79"/>
                  <a:gd name="T17" fmla="*/ 97 h 316"/>
                  <a:gd name="T18" fmla="*/ 47 w 79"/>
                  <a:gd name="T19" fmla="*/ 313 h 316"/>
                  <a:gd name="T20" fmla="*/ 45 w 79"/>
                  <a:gd name="T21" fmla="*/ 314 h 316"/>
                  <a:gd name="T22" fmla="*/ 30 w 79"/>
                  <a:gd name="T23" fmla="*/ 316 h 316"/>
                  <a:gd name="T24" fmla="*/ 0 w 79"/>
                  <a:gd name="T25" fmla="*/ 309 h 316"/>
                  <a:gd name="T26" fmla="*/ 0 w 79"/>
                  <a:gd name="T27" fmla="*/ 309 h 316"/>
                  <a:gd name="T28" fmla="*/ 18 w 79"/>
                  <a:gd name="T29" fmla="*/ 165 h 316"/>
                  <a:gd name="T30" fmla="*/ 30 w 79"/>
                  <a:gd name="T31" fmla="*/ 42 h 316"/>
                  <a:gd name="T32" fmla="*/ 31 w 79"/>
                  <a:gd name="T33" fmla="*/ 31 h 316"/>
                  <a:gd name="T34" fmla="*/ 43 w 79"/>
                  <a:gd name="T35" fmla="*/ 36 h 316"/>
                  <a:gd name="T36" fmla="*/ 46 w 79"/>
                  <a:gd name="T37" fmla="*/ 37 h 316"/>
                  <a:gd name="T38" fmla="*/ 48 w 79"/>
                  <a:gd name="T39" fmla="*/ 38 h 316"/>
                  <a:gd name="T40" fmla="*/ 56 w 79"/>
                  <a:gd name="T41" fmla="*/ 39 h 316"/>
                  <a:gd name="T42" fmla="*/ 59 w 79"/>
                  <a:gd name="T43" fmla="*/ 40 h 316"/>
                  <a:gd name="T44" fmla="*/ 59 w 79"/>
                  <a:gd name="T45" fmla="*/ 39 h 316"/>
                  <a:gd name="T46" fmla="*/ 56 w 79"/>
                  <a:gd name="T47" fmla="*/ 29 h 316"/>
                  <a:gd name="T48" fmla="*/ 56 w 79"/>
                  <a:gd name="T49" fmla="*/ 29 h 316"/>
                  <a:gd name="T50" fmla="*/ 53 w 79"/>
                  <a:gd name="T51" fmla="*/ 17 h 316"/>
                  <a:gd name="T52" fmla="*/ 49 w 79"/>
                  <a:gd name="T53" fmla="*/ 14 h 316"/>
                  <a:gd name="T54" fmla="*/ 49 w 79"/>
                  <a:gd name="T55" fmla="*/ 9 h 316"/>
                  <a:gd name="T56" fmla="*/ 49 w 79"/>
                  <a:gd name="T57" fmla="*/ 0 h 316"/>
                  <a:gd name="T58" fmla="*/ 50 w 79"/>
                  <a:gd name="T59" fmla="*/ 0 h 316"/>
                  <a:gd name="T60" fmla="*/ 51 w 79"/>
                  <a:gd name="T61" fmla="*/ 5 h 316"/>
                  <a:gd name="T62" fmla="*/ 53 w 79"/>
                  <a:gd name="T63" fmla="*/ 12 h 316"/>
                  <a:gd name="T64" fmla="*/ 55 w 79"/>
                  <a:gd name="T65" fmla="*/ 17 h 316"/>
                  <a:gd name="T66" fmla="*/ 60 w 79"/>
                  <a:gd name="T67" fmla="*/ 31 h 316"/>
                  <a:gd name="T68" fmla="*/ 60 w 79"/>
                  <a:gd name="T69" fmla="*/ 32 h 316"/>
                  <a:gd name="T70" fmla="*/ 60 w 79"/>
                  <a:gd name="T71" fmla="*/ 33 h 316"/>
                  <a:gd name="T72" fmla="*/ 62 w 79"/>
                  <a:gd name="T73" fmla="*/ 34 h 316"/>
                  <a:gd name="T74" fmla="*/ 64 w 79"/>
                  <a:gd name="T75" fmla="*/ 34 h 316"/>
                  <a:gd name="T76" fmla="*/ 66 w 79"/>
                  <a:gd name="T77" fmla="*/ 3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316">
                    <a:moveTo>
                      <a:pt x="66" y="34"/>
                    </a:moveTo>
                    <a:cubicBezTo>
                      <a:pt x="66" y="35"/>
                      <a:pt x="66" y="36"/>
                      <a:pt x="66" y="36"/>
                    </a:cubicBezTo>
                    <a:cubicBezTo>
                      <a:pt x="66" y="37"/>
                      <a:pt x="66" y="38"/>
                      <a:pt x="67" y="39"/>
                    </a:cubicBezTo>
                    <a:cubicBezTo>
                      <a:pt x="67" y="39"/>
                      <a:pt x="67" y="39"/>
                      <a:pt x="67" y="39"/>
                    </a:cubicBezTo>
                    <a:cubicBezTo>
                      <a:pt x="67" y="41"/>
                      <a:pt x="67" y="43"/>
                      <a:pt x="68" y="44"/>
                    </a:cubicBezTo>
                    <a:cubicBezTo>
                      <a:pt x="68" y="44"/>
                      <a:pt x="68" y="45"/>
                      <a:pt x="68" y="45"/>
                    </a:cubicBezTo>
                    <a:cubicBezTo>
                      <a:pt x="68" y="46"/>
                      <a:pt x="68" y="46"/>
                      <a:pt x="68" y="47"/>
                    </a:cubicBezTo>
                    <a:cubicBezTo>
                      <a:pt x="71" y="59"/>
                      <a:pt x="74" y="76"/>
                      <a:pt x="76" y="81"/>
                    </a:cubicBezTo>
                    <a:cubicBezTo>
                      <a:pt x="77" y="86"/>
                      <a:pt x="78" y="92"/>
                      <a:pt x="79" y="97"/>
                    </a:cubicBezTo>
                    <a:cubicBezTo>
                      <a:pt x="73" y="143"/>
                      <a:pt x="50" y="288"/>
                      <a:pt x="47" y="313"/>
                    </a:cubicBezTo>
                    <a:cubicBezTo>
                      <a:pt x="47" y="314"/>
                      <a:pt x="46" y="314"/>
                      <a:pt x="45" y="314"/>
                    </a:cubicBezTo>
                    <a:cubicBezTo>
                      <a:pt x="40" y="315"/>
                      <a:pt x="35" y="315"/>
                      <a:pt x="30" y="316"/>
                    </a:cubicBezTo>
                    <a:cubicBezTo>
                      <a:pt x="20" y="316"/>
                      <a:pt x="9" y="315"/>
                      <a:pt x="0" y="309"/>
                    </a:cubicBezTo>
                    <a:cubicBezTo>
                      <a:pt x="0" y="309"/>
                      <a:pt x="0" y="309"/>
                      <a:pt x="0" y="309"/>
                    </a:cubicBezTo>
                    <a:cubicBezTo>
                      <a:pt x="5" y="278"/>
                      <a:pt x="15" y="213"/>
                      <a:pt x="18" y="165"/>
                    </a:cubicBezTo>
                    <a:cubicBezTo>
                      <a:pt x="21" y="126"/>
                      <a:pt x="26" y="85"/>
                      <a:pt x="30" y="42"/>
                    </a:cubicBezTo>
                    <a:cubicBezTo>
                      <a:pt x="30" y="39"/>
                      <a:pt x="31" y="35"/>
                      <a:pt x="31" y="31"/>
                    </a:cubicBezTo>
                    <a:cubicBezTo>
                      <a:pt x="35" y="33"/>
                      <a:pt x="39" y="35"/>
                      <a:pt x="43" y="36"/>
                    </a:cubicBezTo>
                    <a:cubicBezTo>
                      <a:pt x="44" y="36"/>
                      <a:pt x="45" y="37"/>
                      <a:pt x="46" y="37"/>
                    </a:cubicBezTo>
                    <a:cubicBezTo>
                      <a:pt x="47" y="37"/>
                      <a:pt x="47" y="37"/>
                      <a:pt x="48" y="38"/>
                    </a:cubicBezTo>
                    <a:cubicBezTo>
                      <a:pt x="51" y="38"/>
                      <a:pt x="54" y="39"/>
                      <a:pt x="56" y="39"/>
                    </a:cubicBezTo>
                    <a:cubicBezTo>
                      <a:pt x="57" y="39"/>
                      <a:pt x="58" y="39"/>
                      <a:pt x="59" y="40"/>
                    </a:cubicBezTo>
                    <a:cubicBezTo>
                      <a:pt x="59" y="39"/>
                      <a:pt x="59" y="39"/>
                      <a:pt x="59" y="39"/>
                    </a:cubicBezTo>
                    <a:cubicBezTo>
                      <a:pt x="58" y="36"/>
                      <a:pt x="57" y="32"/>
                      <a:pt x="56" y="29"/>
                    </a:cubicBezTo>
                    <a:cubicBezTo>
                      <a:pt x="56" y="29"/>
                      <a:pt x="56" y="29"/>
                      <a:pt x="56" y="29"/>
                    </a:cubicBezTo>
                    <a:cubicBezTo>
                      <a:pt x="55" y="25"/>
                      <a:pt x="54" y="21"/>
                      <a:pt x="53" y="17"/>
                    </a:cubicBezTo>
                    <a:cubicBezTo>
                      <a:pt x="52" y="16"/>
                      <a:pt x="50" y="15"/>
                      <a:pt x="49" y="14"/>
                    </a:cubicBezTo>
                    <a:cubicBezTo>
                      <a:pt x="49" y="13"/>
                      <a:pt x="49" y="11"/>
                      <a:pt x="49" y="9"/>
                    </a:cubicBezTo>
                    <a:cubicBezTo>
                      <a:pt x="49" y="6"/>
                      <a:pt x="49" y="3"/>
                      <a:pt x="49" y="0"/>
                    </a:cubicBezTo>
                    <a:cubicBezTo>
                      <a:pt x="49" y="0"/>
                      <a:pt x="49" y="0"/>
                      <a:pt x="50" y="0"/>
                    </a:cubicBezTo>
                    <a:cubicBezTo>
                      <a:pt x="50" y="2"/>
                      <a:pt x="51" y="4"/>
                      <a:pt x="51" y="5"/>
                    </a:cubicBezTo>
                    <a:cubicBezTo>
                      <a:pt x="52" y="8"/>
                      <a:pt x="52" y="10"/>
                      <a:pt x="53" y="12"/>
                    </a:cubicBezTo>
                    <a:cubicBezTo>
                      <a:pt x="54" y="14"/>
                      <a:pt x="54" y="16"/>
                      <a:pt x="55" y="17"/>
                    </a:cubicBezTo>
                    <a:cubicBezTo>
                      <a:pt x="56" y="23"/>
                      <a:pt x="58" y="27"/>
                      <a:pt x="60" y="31"/>
                    </a:cubicBezTo>
                    <a:cubicBezTo>
                      <a:pt x="60" y="32"/>
                      <a:pt x="60" y="32"/>
                      <a:pt x="60" y="32"/>
                    </a:cubicBezTo>
                    <a:cubicBezTo>
                      <a:pt x="60" y="33"/>
                      <a:pt x="60" y="33"/>
                      <a:pt x="60" y="33"/>
                    </a:cubicBezTo>
                    <a:cubicBezTo>
                      <a:pt x="61" y="34"/>
                      <a:pt x="61" y="34"/>
                      <a:pt x="62" y="34"/>
                    </a:cubicBezTo>
                    <a:cubicBezTo>
                      <a:pt x="63" y="34"/>
                      <a:pt x="63" y="34"/>
                      <a:pt x="64" y="34"/>
                    </a:cubicBezTo>
                    <a:cubicBezTo>
                      <a:pt x="65" y="34"/>
                      <a:pt x="65" y="34"/>
                      <a:pt x="66" y="34"/>
                    </a:cubicBezTo>
                    <a:close/>
                  </a:path>
                </a:pathLst>
              </a:custGeom>
              <a:solidFill>
                <a:srgbClr val="1320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7" name="îślîḑê"/>
              <p:cNvSpPr/>
              <p:nvPr/>
            </p:nvSpPr>
            <p:spPr bwMode="auto">
              <a:xfrm>
                <a:off x="4837" y="786"/>
                <a:ext cx="19" cy="8"/>
              </a:xfrm>
              <a:custGeom>
                <a:avLst/>
                <a:gdLst>
                  <a:gd name="T0" fmla="*/ 7 w 9"/>
                  <a:gd name="T1" fmla="*/ 4 h 4"/>
                  <a:gd name="T2" fmla="*/ 1 w 9"/>
                  <a:gd name="T3" fmla="*/ 1 h 4"/>
                  <a:gd name="T4" fmla="*/ 0 w 9"/>
                  <a:gd name="T5" fmla="*/ 0 h 4"/>
                  <a:gd name="T6" fmla="*/ 9 w 9"/>
                  <a:gd name="T7" fmla="*/ 2 h 4"/>
                  <a:gd name="T8" fmla="*/ 7 w 9"/>
                  <a:gd name="T9" fmla="*/ 4 h 4"/>
                </a:gdLst>
                <a:ahLst/>
                <a:cxnLst>
                  <a:cxn ang="0">
                    <a:pos x="T0" y="T1"/>
                  </a:cxn>
                  <a:cxn ang="0">
                    <a:pos x="T2" y="T3"/>
                  </a:cxn>
                  <a:cxn ang="0">
                    <a:pos x="T4" y="T5"/>
                  </a:cxn>
                  <a:cxn ang="0">
                    <a:pos x="T6" y="T7"/>
                  </a:cxn>
                  <a:cxn ang="0">
                    <a:pos x="T8" y="T9"/>
                  </a:cxn>
                </a:cxnLst>
                <a:rect l="0" t="0" r="r" b="b"/>
                <a:pathLst>
                  <a:path w="9" h="4">
                    <a:moveTo>
                      <a:pt x="7" y="4"/>
                    </a:moveTo>
                    <a:cubicBezTo>
                      <a:pt x="4" y="4"/>
                      <a:pt x="2" y="2"/>
                      <a:pt x="1" y="1"/>
                    </a:cubicBezTo>
                    <a:cubicBezTo>
                      <a:pt x="1" y="0"/>
                      <a:pt x="0" y="0"/>
                      <a:pt x="0" y="0"/>
                    </a:cubicBezTo>
                    <a:cubicBezTo>
                      <a:pt x="4" y="1"/>
                      <a:pt x="7" y="1"/>
                      <a:pt x="9" y="2"/>
                    </a:cubicBezTo>
                    <a:cubicBezTo>
                      <a:pt x="8" y="2"/>
                      <a:pt x="8" y="3"/>
                      <a:pt x="7" y="4"/>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8" name="iSļîḋé"/>
              <p:cNvSpPr/>
              <p:nvPr/>
            </p:nvSpPr>
            <p:spPr bwMode="auto">
              <a:xfrm>
                <a:off x="4841" y="859"/>
                <a:ext cx="23" cy="72"/>
              </a:xfrm>
              <a:custGeom>
                <a:avLst/>
                <a:gdLst>
                  <a:gd name="T0" fmla="*/ 1 w 11"/>
                  <a:gd name="T1" fmla="*/ 27 h 35"/>
                  <a:gd name="T2" fmla="*/ 4 w 11"/>
                  <a:gd name="T3" fmla="*/ 1 h 35"/>
                  <a:gd name="T4" fmla="*/ 6 w 11"/>
                  <a:gd name="T5" fmla="*/ 4 h 35"/>
                  <a:gd name="T6" fmla="*/ 9 w 11"/>
                  <a:gd name="T7" fmla="*/ 0 h 35"/>
                  <a:gd name="T8" fmla="*/ 11 w 11"/>
                  <a:gd name="T9" fmla="*/ 13 h 35"/>
                  <a:gd name="T10" fmla="*/ 11 w 11"/>
                  <a:gd name="T11" fmla="*/ 13 h 35"/>
                  <a:gd name="T12" fmla="*/ 0 w 11"/>
                  <a:gd name="T13" fmla="*/ 35 h 35"/>
                  <a:gd name="T14" fmla="*/ 1 w 11"/>
                  <a:gd name="T15" fmla="*/ 27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5">
                    <a:moveTo>
                      <a:pt x="1" y="27"/>
                    </a:moveTo>
                    <a:cubicBezTo>
                      <a:pt x="2" y="19"/>
                      <a:pt x="3" y="10"/>
                      <a:pt x="4" y="1"/>
                    </a:cubicBezTo>
                    <a:cubicBezTo>
                      <a:pt x="5" y="2"/>
                      <a:pt x="6" y="3"/>
                      <a:pt x="6" y="4"/>
                    </a:cubicBezTo>
                    <a:cubicBezTo>
                      <a:pt x="7" y="2"/>
                      <a:pt x="8" y="1"/>
                      <a:pt x="9" y="0"/>
                    </a:cubicBezTo>
                    <a:cubicBezTo>
                      <a:pt x="10" y="4"/>
                      <a:pt x="11" y="9"/>
                      <a:pt x="11" y="13"/>
                    </a:cubicBezTo>
                    <a:cubicBezTo>
                      <a:pt x="11" y="13"/>
                      <a:pt x="11" y="13"/>
                      <a:pt x="11" y="13"/>
                    </a:cubicBezTo>
                    <a:cubicBezTo>
                      <a:pt x="6" y="14"/>
                      <a:pt x="2" y="26"/>
                      <a:pt x="0" y="35"/>
                    </a:cubicBezTo>
                    <a:cubicBezTo>
                      <a:pt x="0" y="32"/>
                      <a:pt x="1" y="30"/>
                      <a:pt x="1" y="27"/>
                    </a:cubicBezTo>
                    <a:close/>
                  </a:path>
                </a:pathLst>
              </a:custGeom>
              <a:solidFill>
                <a:srgbClr val="CC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9" name="iṧļîdê"/>
              <p:cNvSpPr/>
              <p:nvPr/>
            </p:nvSpPr>
            <p:spPr bwMode="auto">
              <a:xfrm>
                <a:off x="4835" y="786"/>
                <a:ext cx="154" cy="322"/>
              </a:xfrm>
              <a:custGeom>
                <a:avLst/>
                <a:gdLst>
                  <a:gd name="T0" fmla="*/ 43 w 74"/>
                  <a:gd name="T1" fmla="*/ 91 h 155"/>
                  <a:gd name="T2" fmla="*/ 5 w 74"/>
                  <a:gd name="T3" fmla="*/ 148 h 155"/>
                  <a:gd name="T4" fmla="*/ 4 w 74"/>
                  <a:gd name="T5" fmla="*/ 148 h 155"/>
                  <a:gd name="T6" fmla="*/ 5 w 74"/>
                  <a:gd name="T7" fmla="*/ 155 h 155"/>
                  <a:gd name="T8" fmla="*/ 0 w 74"/>
                  <a:gd name="T9" fmla="*/ 142 h 155"/>
                  <a:gd name="T10" fmla="*/ 4 w 74"/>
                  <a:gd name="T11" fmla="*/ 141 h 155"/>
                  <a:gd name="T12" fmla="*/ 6 w 74"/>
                  <a:gd name="T13" fmla="*/ 134 h 155"/>
                  <a:gd name="T14" fmla="*/ 18 w 74"/>
                  <a:gd name="T15" fmla="*/ 96 h 155"/>
                  <a:gd name="T16" fmla="*/ 32 w 74"/>
                  <a:gd name="T17" fmla="*/ 69 h 155"/>
                  <a:gd name="T18" fmla="*/ 50 w 74"/>
                  <a:gd name="T19" fmla="*/ 41 h 155"/>
                  <a:gd name="T20" fmla="*/ 64 w 74"/>
                  <a:gd name="T21" fmla="*/ 21 h 155"/>
                  <a:gd name="T22" fmla="*/ 64 w 74"/>
                  <a:gd name="T23" fmla="*/ 20 h 155"/>
                  <a:gd name="T24" fmla="*/ 64 w 74"/>
                  <a:gd name="T25" fmla="*/ 20 h 155"/>
                  <a:gd name="T26" fmla="*/ 64 w 74"/>
                  <a:gd name="T27" fmla="*/ 18 h 155"/>
                  <a:gd name="T28" fmla="*/ 64 w 74"/>
                  <a:gd name="T29" fmla="*/ 17 h 155"/>
                  <a:gd name="T30" fmla="*/ 64 w 74"/>
                  <a:gd name="T31" fmla="*/ 17 h 155"/>
                  <a:gd name="T32" fmla="*/ 63 w 74"/>
                  <a:gd name="T33" fmla="*/ 11 h 155"/>
                  <a:gd name="T34" fmla="*/ 62 w 74"/>
                  <a:gd name="T35" fmla="*/ 1 h 155"/>
                  <a:gd name="T36" fmla="*/ 62 w 74"/>
                  <a:gd name="T37" fmla="*/ 0 h 155"/>
                  <a:gd name="T38" fmla="*/ 63 w 74"/>
                  <a:gd name="T39" fmla="*/ 1 h 155"/>
                  <a:gd name="T40" fmla="*/ 67 w 74"/>
                  <a:gd name="T41" fmla="*/ 8 h 155"/>
                  <a:gd name="T42" fmla="*/ 73 w 74"/>
                  <a:gd name="T43" fmla="*/ 15 h 155"/>
                  <a:gd name="T44" fmla="*/ 73 w 74"/>
                  <a:gd name="T45" fmla="*/ 16 h 155"/>
                  <a:gd name="T46" fmla="*/ 70 w 74"/>
                  <a:gd name="T47" fmla="*/ 43 h 155"/>
                  <a:gd name="T48" fmla="*/ 70 w 74"/>
                  <a:gd name="T49" fmla="*/ 44 h 155"/>
                  <a:gd name="T50" fmla="*/ 61 w 74"/>
                  <a:gd name="T51" fmla="*/ 71 h 155"/>
                  <a:gd name="T52" fmla="*/ 52 w 74"/>
                  <a:gd name="T53" fmla="*/ 68 h 155"/>
                  <a:gd name="T54" fmla="*/ 50 w 74"/>
                  <a:gd name="T55" fmla="*/ 82 h 155"/>
                  <a:gd name="T56" fmla="*/ 43 w 74"/>
                  <a:gd name="T57" fmla="*/ 9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155">
                    <a:moveTo>
                      <a:pt x="43" y="91"/>
                    </a:moveTo>
                    <a:cubicBezTo>
                      <a:pt x="34" y="102"/>
                      <a:pt x="13" y="137"/>
                      <a:pt x="5" y="148"/>
                    </a:cubicBezTo>
                    <a:cubicBezTo>
                      <a:pt x="4" y="148"/>
                      <a:pt x="4" y="148"/>
                      <a:pt x="4" y="148"/>
                    </a:cubicBezTo>
                    <a:cubicBezTo>
                      <a:pt x="5" y="150"/>
                      <a:pt x="5" y="153"/>
                      <a:pt x="5" y="155"/>
                    </a:cubicBezTo>
                    <a:cubicBezTo>
                      <a:pt x="4" y="151"/>
                      <a:pt x="2" y="147"/>
                      <a:pt x="0" y="142"/>
                    </a:cubicBezTo>
                    <a:cubicBezTo>
                      <a:pt x="4" y="141"/>
                      <a:pt x="4" y="141"/>
                      <a:pt x="4" y="141"/>
                    </a:cubicBezTo>
                    <a:cubicBezTo>
                      <a:pt x="4" y="140"/>
                      <a:pt x="6" y="135"/>
                      <a:pt x="6" y="134"/>
                    </a:cubicBezTo>
                    <a:cubicBezTo>
                      <a:pt x="8" y="121"/>
                      <a:pt x="13" y="108"/>
                      <a:pt x="18" y="96"/>
                    </a:cubicBezTo>
                    <a:cubicBezTo>
                      <a:pt x="23" y="86"/>
                      <a:pt x="27" y="77"/>
                      <a:pt x="32" y="69"/>
                    </a:cubicBezTo>
                    <a:cubicBezTo>
                      <a:pt x="37" y="59"/>
                      <a:pt x="43" y="50"/>
                      <a:pt x="50" y="41"/>
                    </a:cubicBezTo>
                    <a:cubicBezTo>
                      <a:pt x="55" y="34"/>
                      <a:pt x="60" y="28"/>
                      <a:pt x="64" y="21"/>
                    </a:cubicBezTo>
                    <a:cubicBezTo>
                      <a:pt x="64" y="21"/>
                      <a:pt x="64" y="20"/>
                      <a:pt x="64" y="20"/>
                    </a:cubicBezTo>
                    <a:cubicBezTo>
                      <a:pt x="64" y="20"/>
                      <a:pt x="64" y="20"/>
                      <a:pt x="64" y="20"/>
                    </a:cubicBezTo>
                    <a:cubicBezTo>
                      <a:pt x="64" y="19"/>
                      <a:pt x="64" y="19"/>
                      <a:pt x="64" y="18"/>
                    </a:cubicBezTo>
                    <a:cubicBezTo>
                      <a:pt x="64" y="18"/>
                      <a:pt x="64" y="17"/>
                      <a:pt x="64" y="17"/>
                    </a:cubicBezTo>
                    <a:cubicBezTo>
                      <a:pt x="64" y="17"/>
                      <a:pt x="64" y="17"/>
                      <a:pt x="64" y="17"/>
                    </a:cubicBezTo>
                    <a:cubicBezTo>
                      <a:pt x="64" y="15"/>
                      <a:pt x="64" y="13"/>
                      <a:pt x="63" y="11"/>
                    </a:cubicBezTo>
                    <a:cubicBezTo>
                      <a:pt x="63" y="8"/>
                      <a:pt x="62" y="4"/>
                      <a:pt x="62" y="1"/>
                    </a:cubicBezTo>
                    <a:cubicBezTo>
                      <a:pt x="62" y="1"/>
                      <a:pt x="62" y="1"/>
                      <a:pt x="62" y="0"/>
                    </a:cubicBezTo>
                    <a:cubicBezTo>
                      <a:pt x="62" y="1"/>
                      <a:pt x="63" y="1"/>
                      <a:pt x="63" y="1"/>
                    </a:cubicBezTo>
                    <a:cubicBezTo>
                      <a:pt x="64" y="3"/>
                      <a:pt x="66" y="6"/>
                      <a:pt x="67" y="8"/>
                    </a:cubicBezTo>
                    <a:cubicBezTo>
                      <a:pt x="69" y="10"/>
                      <a:pt x="72" y="12"/>
                      <a:pt x="73" y="15"/>
                    </a:cubicBezTo>
                    <a:cubicBezTo>
                      <a:pt x="73" y="15"/>
                      <a:pt x="73" y="15"/>
                      <a:pt x="73" y="16"/>
                    </a:cubicBezTo>
                    <a:cubicBezTo>
                      <a:pt x="74" y="25"/>
                      <a:pt x="71" y="34"/>
                      <a:pt x="70" y="43"/>
                    </a:cubicBezTo>
                    <a:cubicBezTo>
                      <a:pt x="70" y="44"/>
                      <a:pt x="70" y="44"/>
                      <a:pt x="70" y="44"/>
                    </a:cubicBezTo>
                    <a:cubicBezTo>
                      <a:pt x="68" y="53"/>
                      <a:pt x="66" y="63"/>
                      <a:pt x="61" y="71"/>
                    </a:cubicBezTo>
                    <a:cubicBezTo>
                      <a:pt x="58" y="70"/>
                      <a:pt x="55" y="69"/>
                      <a:pt x="52" y="68"/>
                    </a:cubicBezTo>
                    <a:cubicBezTo>
                      <a:pt x="52" y="75"/>
                      <a:pt x="54" y="77"/>
                      <a:pt x="50" y="82"/>
                    </a:cubicBezTo>
                    <a:cubicBezTo>
                      <a:pt x="48" y="85"/>
                      <a:pt x="45" y="89"/>
                      <a:pt x="43" y="91"/>
                    </a:cubicBezTo>
                    <a:close/>
                  </a:path>
                </a:pathLst>
              </a:custGeom>
              <a:solidFill>
                <a:srgbClr val="1B27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0" name="îṥliďe"/>
              <p:cNvSpPr/>
              <p:nvPr/>
            </p:nvSpPr>
            <p:spPr bwMode="auto">
              <a:xfrm>
                <a:off x="4839" y="834"/>
                <a:ext cx="57" cy="245"/>
              </a:xfrm>
              <a:custGeom>
                <a:avLst/>
                <a:gdLst>
                  <a:gd name="T0" fmla="*/ 10 w 27"/>
                  <a:gd name="T1" fmla="*/ 12 h 118"/>
                  <a:gd name="T2" fmla="*/ 21 w 27"/>
                  <a:gd name="T3" fmla="*/ 0 h 118"/>
                  <a:gd name="T4" fmla="*/ 27 w 27"/>
                  <a:gd name="T5" fmla="*/ 16 h 118"/>
                  <a:gd name="T6" fmla="*/ 27 w 27"/>
                  <a:gd name="T7" fmla="*/ 16 h 118"/>
                  <a:gd name="T8" fmla="*/ 17 w 27"/>
                  <a:gd name="T9" fmla="*/ 26 h 118"/>
                  <a:gd name="T10" fmla="*/ 17 w 27"/>
                  <a:gd name="T11" fmla="*/ 26 h 118"/>
                  <a:gd name="T12" fmla="*/ 16 w 27"/>
                  <a:gd name="T13" fmla="*/ 51 h 118"/>
                  <a:gd name="T14" fmla="*/ 16 w 27"/>
                  <a:gd name="T15" fmla="*/ 73 h 118"/>
                  <a:gd name="T16" fmla="*/ 4 w 27"/>
                  <a:gd name="T17" fmla="*/ 111 h 118"/>
                  <a:gd name="T18" fmla="*/ 2 w 27"/>
                  <a:gd name="T19" fmla="*/ 118 h 118"/>
                  <a:gd name="T20" fmla="*/ 2 w 27"/>
                  <a:gd name="T21" fmla="*/ 116 h 118"/>
                  <a:gd name="T22" fmla="*/ 2 w 27"/>
                  <a:gd name="T23" fmla="*/ 116 h 118"/>
                  <a:gd name="T24" fmla="*/ 2 w 27"/>
                  <a:gd name="T25" fmla="*/ 115 h 118"/>
                  <a:gd name="T26" fmla="*/ 1 w 27"/>
                  <a:gd name="T27" fmla="*/ 115 h 118"/>
                  <a:gd name="T28" fmla="*/ 1 w 27"/>
                  <a:gd name="T29" fmla="*/ 114 h 118"/>
                  <a:gd name="T30" fmla="*/ 1 w 27"/>
                  <a:gd name="T31" fmla="*/ 114 h 118"/>
                  <a:gd name="T32" fmla="*/ 1 w 27"/>
                  <a:gd name="T33" fmla="*/ 100 h 118"/>
                  <a:gd name="T34" fmla="*/ 1 w 27"/>
                  <a:gd name="T35" fmla="*/ 47 h 118"/>
                  <a:gd name="T36" fmla="*/ 1 w 27"/>
                  <a:gd name="T37" fmla="*/ 47 h 118"/>
                  <a:gd name="T38" fmla="*/ 12 w 27"/>
                  <a:gd name="T39" fmla="*/ 25 h 118"/>
                  <a:gd name="T40" fmla="*/ 12 w 27"/>
                  <a:gd name="T41" fmla="*/ 25 h 118"/>
                  <a:gd name="T42" fmla="*/ 12 w 27"/>
                  <a:gd name="T43" fmla="*/ 25 h 118"/>
                  <a:gd name="T44" fmla="*/ 10 w 27"/>
                  <a:gd name="T45" fmla="*/ 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118">
                    <a:moveTo>
                      <a:pt x="10" y="12"/>
                    </a:moveTo>
                    <a:cubicBezTo>
                      <a:pt x="13" y="8"/>
                      <a:pt x="17" y="3"/>
                      <a:pt x="21" y="0"/>
                    </a:cubicBezTo>
                    <a:cubicBezTo>
                      <a:pt x="23" y="5"/>
                      <a:pt x="25" y="11"/>
                      <a:pt x="27" y="16"/>
                    </a:cubicBezTo>
                    <a:cubicBezTo>
                      <a:pt x="27" y="16"/>
                      <a:pt x="27" y="16"/>
                      <a:pt x="27" y="16"/>
                    </a:cubicBezTo>
                    <a:cubicBezTo>
                      <a:pt x="25" y="18"/>
                      <a:pt x="20" y="23"/>
                      <a:pt x="17" y="26"/>
                    </a:cubicBezTo>
                    <a:cubicBezTo>
                      <a:pt x="17" y="26"/>
                      <a:pt x="17" y="26"/>
                      <a:pt x="17" y="26"/>
                    </a:cubicBezTo>
                    <a:cubicBezTo>
                      <a:pt x="18" y="34"/>
                      <a:pt x="16" y="43"/>
                      <a:pt x="16" y="51"/>
                    </a:cubicBezTo>
                    <a:cubicBezTo>
                      <a:pt x="16" y="58"/>
                      <a:pt x="17" y="66"/>
                      <a:pt x="16" y="73"/>
                    </a:cubicBezTo>
                    <a:cubicBezTo>
                      <a:pt x="11" y="85"/>
                      <a:pt x="6" y="98"/>
                      <a:pt x="4" y="111"/>
                    </a:cubicBezTo>
                    <a:cubicBezTo>
                      <a:pt x="4" y="112"/>
                      <a:pt x="2" y="117"/>
                      <a:pt x="2" y="118"/>
                    </a:cubicBezTo>
                    <a:cubicBezTo>
                      <a:pt x="2" y="117"/>
                      <a:pt x="2" y="117"/>
                      <a:pt x="2" y="116"/>
                    </a:cubicBezTo>
                    <a:cubicBezTo>
                      <a:pt x="2" y="116"/>
                      <a:pt x="2" y="116"/>
                      <a:pt x="2" y="116"/>
                    </a:cubicBezTo>
                    <a:cubicBezTo>
                      <a:pt x="2" y="116"/>
                      <a:pt x="2" y="115"/>
                      <a:pt x="2" y="115"/>
                    </a:cubicBezTo>
                    <a:cubicBezTo>
                      <a:pt x="2" y="115"/>
                      <a:pt x="2" y="115"/>
                      <a:pt x="1" y="115"/>
                    </a:cubicBezTo>
                    <a:cubicBezTo>
                      <a:pt x="1" y="114"/>
                      <a:pt x="1" y="114"/>
                      <a:pt x="1" y="114"/>
                    </a:cubicBezTo>
                    <a:cubicBezTo>
                      <a:pt x="1" y="114"/>
                      <a:pt x="1" y="114"/>
                      <a:pt x="1" y="114"/>
                    </a:cubicBezTo>
                    <a:cubicBezTo>
                      <a:pt x="1" y="110"/>
                      <a:pt x="2" y="104"/>
                      <a:pt x="1" y="100"/>
                    </a:cubicBezTo>
                    <a:cubicBezTo>
                      <a:pt x="0" y="83"/>
                      <a:pt x="0" y="64"/>
                      <a:pt x="1" y="47"/>
                    </a:cubicBezTo>
                    <a:cubicBezTo>
                      <a:pt x="1" y="47"/>
                      <a:pt x="1" y="47"/>
                      <a:pt x="1" y="47"/>
                    </a:cubicBezTo>
                    <a:cubicBezTo>
                      <a:pt x="3" y="38"/>
                      <a:pt x="7" y="26"/>
                      <a:pt x="12" y="25"/>
                    </a:cubicBezTo>
                    <a:cubicBezTo>
                      <a:pt x="12" y="25"/>
                      <a:pt x="12" y="25"/>
                      <a:pt x="12" y="25"/>
                    </a:cubicBezTo>
                    <a:cubicBezTo>
                      <a:pt x="12" y="25"/>
                      <a:pt x="12" y="25"/>
                      <a:pt x="12" y="25"/>
                    </a:cubicBezTo>
                    <a:cubicBezTo>
                      <a:pt x="12" y="21"/>
                      <a:pt x="11" y="16"/>
                      <a:pt x="10" y="12"/>
                    </a:cubicBezTo>
                    <a:close/>
                  </a:path>
                </a:pathLst>
              </a:custGeom>
              <a:solidFill>
                <a:srgbClr val="0A2F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1" name="í$ḷîḋé"/>
              <p:cNvSpPr/>
              <p:nvPr/>
            </p:nvSpPr>
            <p:spPr bwMode="auto">
              <a:xfrm>
                <a:off x="4831" y="705"/>
                <a:ext cx="23" cy="35"/>
              </a:xfrm>
              <a:custGeom>
                <a:avLst/>
                <a:gdLst>
                  <a:gd name="T0" fmla="*/ 1 w 11"/>
                  <a:gd name="T1" fmla="*/ 11 h 17"/>
                  <a:gd name="T2" fmla="*/ 6 w 11"/>
                  <a:gd name="T3" fmla="*/ 13 h 17"/>
                  <a:gd name="T4" fmla="*/ 11 w 11"/>
                  <a:gd name="T5" fmla="*/ 12 h 17"/>
                  <a:gd name="T6" fmla="*/ 7 w 11"/>
                  <a:gd name="T7" fmla="*/ 16 h 17"/>
                  <a:gd name="T8" fmla="*/ 0 w 11"/>
                  <a:gd name="T9" fmla="*/ 12 h 17"/>
                  <a:gd name="T10" fmla="*/ 4 w 11"/>
                  <a:gd name="T11" fmla="*/ 0 h 17"/>
                  <a:gd name="T12" fmla="*/ 1 w 11"/>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11" h="17">
                    <a:moveTo>
                      <a:pt x="1" y="11"/>
                    </a:moveTo>
                    <a:cubicBezTo>
                      <a:pt x="1" y="11"/>
                      <a:pt x="3" y="12"/>
                      <a:pt x="6" y="13"/>
                    </a:cubicBezTo>
                    <a:cubicBezTo>
                      <a:pt x="9" y="13"/>
                      <a:pt x="11" y="12"/>
                      <a:pt x="11" y="12"/>
                    </a:cubicBezTo>
                    <a:cubicBezTo>
                      <a:pt x="11" y="13"/>
                      <a:pt x="9" y="17"/>
                      <a:pt x="7" y="16"/>
                    </a:cubicBezTo>
                    <a:cubicBezTo>
                      <a:pt x="5" y="16"/>
                      <a:pt x="0" y="12"/>
                      <a:pt x="0" y="12"/>
                    </a:cubicBezTo>
                    <a:cubicBezTo>
                      <a:pt x="4" y="0"/>
                      <a:pt x="4" y="0"/>
                      <a:pt x="4" y="0"/>
                    </a:cubicBezTo>
                    <a:lnTo>
                      <a:pt x="1" y="11"/>
                    </a:ln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2" name="îśľiďè"/>
              <p:cNvSpPr/>
              <p:nvPr/>
            </p:nvSpPr>
            <p:spPr bwMode="auto">
              <a:xfrm>
                <a:off x="4794" y="794"/>
                <a:ext cx="70" cy="287"/>
              </a:xfrm>
              <a:custGeom>
                <a:avLst/>
                <a:gdLst>
                  <a:gd name="T0" fmla="*/ 33 w 34"/>
                  <a:gd name="T1" fmla="*/ 10 h 138"/>
                  <a:gd name="T2" fmla="*/ 27 w 34"/>
                  <a:gd name="T3" fmla="*/ 32 h 138"/>
                  <a:gd name="T4" fmla="*/ 24 w 34"/>
                  <a:gd name="T5" fmla="*/ 58 h 138"/>
                  <a:gd name="T6" fmla="*/ 23 w 34"/>
                  <a:gd name="T7" fmla="*/ 66 h 138"/>
                  <a:gd name="T8" fmla="*/ 23 w 34"/>
                  <a:gd name="T9" fmla="*/ 66 h 138"/>
                  <a:gd name="T10" fmla="*/ 23 w 34"/>
                  <a:gd name="T11" fmla="*/ 119 h 138"/>
                  <a:gd name="T12" fmla="*/ 23 w 34"/>
                  <a:gd name="T13" fmla="*/ 133 h 138"/>
                  <a:gd name="T14" fmla="*/ 23 w 34"/>
                  <a:gd name="T15" fmla="*/ 133 h 138"/>
                  <a:gd name="T16" fmla="*/ 23 w 34"/>
                  <a:gd name="T17" fmla="*/ 134 h 138"/>
                  <a:gd name="T18" fmla="*/ 24 w 34"/>
                  <a:gd name="T19" fmla="*/ 134 h 138"/>
                  <a:gd name="T20" fmla="*/ 24 w 34"/>
                  <a:gd name="T21" fmla="*/ 135 h 138"/>
                  <a:gd name="T22" fmla="*/ 24 w 34"/>
                  <a:gd name="T23" fmla="*/ 135 h 138"/>
                  <a:gd name="T24" fmla="*/ 24 w 34"/>
                  <a:gd name="T25" fmla="*/ 137 h 138"/>
                  <a:gd name="T26" fmla="*/ 20 w 34"/>
                  <a:gd name="T27" fmla="*/ 138 h 138"/>
                  <a:gd name="T28" fmla="*/ 6 w 34"/>
                  <a:gd name="T29" fmla="*/ 93 h 138"/>
                  <a:gd name="T30" fmla="*/ 2 w 34"/>
                  <a:gd name="T31" fmla="*/ 70 h 138"/>
                  <a:gd name="T32" fmla="*/ 0 w 34"/>
                  <a:gd name="T33" fmla="*/ 59 h 138"/>
                  <a:gd name="T34" fmla="*/ 10 w 34"/>
                  <a:gd name="T35" fmla="*/ 50 h 138"/>
                  <a:gd name="T36" fmla="*/ 2 w 34"/>
                  <a:gd name="T37" fmla="*/ 47 h 138"/>
                  <a:gd name="T38" fmla="*/ 17 w 34"/>
                  <a:gd name="T39" fmla="*/ 20 h 138"/>
                  <a:gd name="T40" fmla="*/ 28 w 34"/>
                  <a:gd name="T41" fmla="*/ 0 h 138"/>
                  <a:gd name="T42" fmla="*/ 32 w 34"/>
                  <a:gd name="T43" fmla="*/ 1 h 138"/>
                  <a:gd name="T44" fmla="*/ 33 w 34"/>
                  <a:gd name="T45" fmla="*/ 1 h 138"/>
                  <a:gd name="T46" fmla="*/ 34 w 34"/>
                  <a:gd name="T47" fmla="*/ 9 h 138"/>
                  <a:gd name="T48" fmla="*/ 34 w 34"/>
                  <a:gd name="T49" fmla="*/ 9 h 138"/>
                  <a:gd name="T50" fmla="*/ 33 w 34"/>
                  <a:gd name="T51" fmla="*/ 1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 h="138">
                    <a:moveTo>
                      <a:pt x="33" y="10"/>
                    </a:moveTo>
                    <a:cubicBezTo>
                      <a:pt x="30" y="16"/>
                      <a:pt x="28" y="24"/>
                      <a:pt x="27" y="32"/>
                    </a:cubicBezTo>
                    <a:cubicBezTo>
                      <a:pt x="26" y="41"/>
                      <a:pt x="25" y="50"/>
                      <a:pt x="24" y="58"/>
                    </a:cubicBezTo>
                    <a:cubicBezTo>
                      <a:pt x="24" y="61"/>
                      <a:pt x="23" y="63"/>
                      <a:pt x="23" y="66"/>
                    </a:cubicBezTo>
                    <a:cubicBezTo>
                      <a:pt x="23" y="66"/>
                      <a:pt x="23" y="66"/>
                      <a:pt x="23" y="66"/>
                    </a:cubicBezTo>
                    <a:cubicBezTo>
                      <a:pt x="22" y="83"/>
                      <a:pt x="22" y="102"/>
                      <a:pt x="23" y="119"/>
                    </a:cubicBezTo>
                    <a:cubicBezTo>
                      <a:pt x="24" y="123"/>
                      <a:pt x="23" y="129"/>
                      <a:pt x="23" y="133"/>
                    </a:cubicBezTo>
                    <a:cubicBezTo>
                      <a:pt x="23" y="133"/>
                      <a:pt x="23" y="133"/>
                      <a:pt x="23" y="133"/>
                    </a:cubicBezTo>
                    <a:cubicBezTo>
                      <a:pt x="23" y="133"/>
                      <a:pt x="23" y="133"/>
                      <a:pt x="23" y="134"/>
                    </a:cubicBezTo>
                    <a:cubicBezTo>
                      <a:pt x="24" y="134"/>
                      <a:pt x="24" y="134"/>
                      <a:pt x="24" y="134"/>
                    </a:cubicBezTo>
                    <a:cubicBezTo>
                      <a:pt x="24" y="134"/>
                      <a:pt x="24" y="135"/>
                      <a:pt x="24" y="135"/>
                    </a:cubicBezTo>
                    <a:cubicBezTo>
                      <a:pt x="24" y="135"/>
                      <a:pt x="24" y="135"/>
                      <a:pt x="24" y="135"/>
                    </a:cubicBezTo>
                    <a:cubicBezTo>
                      <a:pt x="24" y="136"/>
                      <a:pt x="24" y="136"/>
                      <a:pt x="24" y="137"/>
                    </a:cubicBezTo>
                    <a:cubicBezTo>
                      <a:pt x="20" y="138"/>
                      <a:pt x="20" y="138"/>
                      <a:pt x="20" y="138"/>
                    </a:cubicBezTo>
                    <a:cubicBezTo>
                      <a:pt x="15" y="123"/>
                      <a:pt x="8" y="105"/>
                      <a:pt x="6" y="93"/>
                    </a:cubicBezTo>
                    <a:cubicBezTo>
                      <a:pt x="5" y="85"/>
                      <a:pt x="3" y="77"/>
                      <a:pt x="2" y="70"/>
                    </a:cubicBezTo>
                    <a:cubicBezTo>
                      <a:pt x="2" y="67"/>
                      <a:pt x="0" y="61"/>
                      <a:pt x="0" y="59"/>
                    </a:cubicBezTo>
                    <a:cubicBezTo>
                      <a:pt x="1" y="55"/>
                      <a:pt x="8" y="53"/>
                      <a:pt x="10" y="50"/>
                    </a:cubicBezTo>
                    <a:cubicBezTo>
                      <a:pt x="8" y="49"/>
                      <a:pt x="5" y="48"/>
                      <a:pt x="2" y="47"/>
                    </a:cubicBezTo>
                    <a:cubicBezTo>
                      <a:pt x="8" y="38"/>
                      <a:pt x="12" y="30"/>
                      <a:pt x="17" y="20"/>
                    </a:cubicBezTo>
                    <a:cubicBezTo>
                      <a:pt x="20" y="15"/>
                      <a:pt x="24" y="7"/>
                      <a:pt x="28" y="0"/>
                    </a:cubicBezTo>
                    <a:cubicBezTo>
                      <a:pt x="29" y="0"/>
                      <a:pt x="31" y="1"/>
                      <a:pt x="32" y="1"/>
                    </a:cubicBezTo>
                    <a:cubicBezTo>
                      <a:pt x="32" y="1"/>
                      <a:pt x="33" y="1"/>
                      <a:pt x="33" y="1"/>
                    </a:cubicBezTo>
                    <a:cubicBezTo>
                      <a:pt x="33" y="3"/>
                      <a:pt x="34" y="6"/>
                      <a:pt x="34" y="9"/>
                    </a:cubicBezTo>
                    <a:cubicBezTo>
                      <a:pt x="34" y="9"/>
                      <a:pt x="34" y="9"/>
                      <a:pt x="34" y="9"/>
                    </a:cubicBezTo>
                    <a:cubicBezTo>
                      <a:pt x="34" y="9"/>
                      <a:pt x="34" y="9"/>
                      <a:pt x="33" y="10"/>
                    </a:cubicBezTo>
                    <a:close/>
                  </a:path>
                </a:pathLst>
              </a:custGeom>
              <a:solidFill>
                <a:srgbClr val="1B27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3" name="îṡľiďê"/>
              <p:cNvSpPr/>
              <p:nvPr/>
            </p:nvSpPr>
            <p:spPr bwMode="auto">
              <a:xfrm>
                <a:off x="4835" y="1378"/>
                <a:ext cx="21" cy="16"/>
              </a:xfrm>
              <a:custGeom>
                <a:avLst/>
                <a:gdLst>
                  <a:gd name="T0" fmla="*/ 2 w 10"/>
                  <a:gd name="T1" fmla="*/ 2 h 8"/>
                  <a:gd name="T2" fmla="*/ 0 w 10"/>
                  <a:gd name="T3" fmla="*/ 2 h 8"/>
                  <a:gd name="T4" fmla="*/ 0 w 10"/>
                  <a:gd name="T5" fmla="*/ 0 h 8"/>
                  <a:gd name="T6" fmla="*/ 0 w 10"/>
                  <a:gd name="T7" fmla="*/ 0 h 8"/>
                  <a:gd name="T8" fmla="*/ 10 w 10"/>
                  <a:gd name="T9" fmla="*/ 6 h 8"/>
                  <a:gd name="T10" fmla="*/ 10 w 10"/>
                  <a:gd name="T11" fmla="*/ 8 h 8"/>
                  <a:gd name="T12" fmla="*/ 2 w 10"/>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2" y="2"/>
                    </a:moveTo>
                    <a:cubicBezTo>
                      <a:pt x="1" y="2"/>
                      <a:pt x="1" y="2"/>
                      <a:pt x="0" y="2"/>
                    </a:cubicBezTo>
                    <a:cubicBezTo>
                      <a:pt x="0" y="1"/>
                      <a:pt x="0" y="0"/>
                      <a:pt x="0" y="0"/>
                    </a:cubicBezTo>
                    <a:cubicBezTo>
                      <a:pt x="0" y="0"/>
                      <a:pt x="0" y="0"/>
                      <a:pt x="0" y="0"/>
                    </a:cubicBezTo>
                    <a:cubicBezTo>
                      <a:pt x="4" y="2"/>
                      <a:pt x="7" y="4"/>
                      <a:pt x="10" y="6"/>
                    </a:cubicBezTo>
                    <a:cubicBezTo>
                      <a:pt x="10" y="7"/>
                      <a:pt x="10" y="7"/>
                      <a:pt x="10" y="8"/>
                    </a:cubicBezTo>
                    <a:cubicBezTo>
                      <a:pt x="7" y="6"/>
                      <a:pt x="4" y="4"/>
                      <a:pt x="2" y="2"/>
                    </a:cubicBezTo>
                    <a:close/>
                  </a:path>
                </a:pathLst>
              </a:custGeom>
              <a:solidFill>
                <a:srgbClr val="071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4" name="ïşľïďé"/>
              <p:cNvSpPr/>
              <p:nvPr/>
            </p:nvSpPr>
            <p:spPr bwMode="auto">
              <a:xfrm>
                <a:off x="4829" y="1373"/>
                <a:ext cx="6" cy="9"/>
              </a:xfrm>
              <a:custGeom>
                <a:avLst/>
                <a:gdLst>
                  <a:gd name="T0" fmla="*/ 3 w 3"/>
                  <a:gd name="T1" fmla="*/ 3 h 4"/>
                  <a:gd name="T2" fmla="*/ 0 w 3"/>
                  <a:gd name="T3" fmla="*/ 1 h 4"/>
                  <a:gd name="T4" fmla="*/ 0 w 3"/>
                  <a:gd name="T5" fmla="*/ 1 h 4"/>
                  <a:gd name="T6" fmla="*/ 0 w 3"/>
                  <a:gd name="T7" fmla="*/ 0 h 4"/>
                  <a:gd name="T8" fmla="*/ 3 w 3"/>
                  <a:gd name="T9" fmla="*/ 2 h 4"/>
                  <a:gd name="T10" fmla="*/ 3 w 3"/>
                  <a:gd name="T11" fmla="*/ 4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cubicBezTo>
                      <a:pt x="2" y="3"/>
                      <a:pt x="1" y="2"/>
                      <a:pt x="0" y="1"/>
                    </a:cubicBezTo>
                    <a:cubicBezTo>
                      <a:pt x="0" y="1"/>
                      <a:pt x="0" y="1"/>
                      <a:pt x="0" y="1"/>
                    </a:cubicBezTo>
                    <a:cubicBezTo>
                      <a:pt x="0" y="1"/>
                      <a:pt x="0" y="1"/>
                      <a:pt x="0" y="0"/>
                    </a:cubicBezTo>
                    <a:cubicBezTo>
                      <a:pt x="1" y="1"/>
                      <a:pt x="2" y="1"/>
                      <a:pt x="3" y="2"/>
                    </a:cubicBezTo>
                    <a:cubicBezTo>
                      <a:pt x="3" y="2"/>
                      <a:pt x="3" y="3"/>
                      <a:pt x="3" y="4"/>
                    </a:cubicBezTo>
                    <a:cubicBezTo>
                      <a:pt x="3" y="4"/>
                      <a:pt x="3" y="3"/>
                      <a:pt x="3" y="3"/>
                    </a:cubicBezTo>
                    <a:close/>
                  </a:path>
                </a:pathLst>
              </a:custGeom>
              <a:solidFill>
                <a:srgbClr val="0817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5" name="ísľídé"/>
              <p:cNvSpPr/>
              <p:nvPr/>
            </p:nvSpPr>
            <p:spPr bwMode="auto">
              <a:xfrm>
                <a:off x="4829" y="1367"/>
                <a:ext cx="6" cy="11"/>
              </a:xfrm>
              <a:custGeom>
                <a:avLst/>
                <a:gdLst>
                  <a:gd name="T0" fmla="*/ 1 w 3"/>
                  <a:gd name="T1" fmla="*/ 0 h 5"/>
                  <a:gd name="T2" fmla="*/ 3 w 3"/>
                  <a:gd name="T3" fmla="*/ 5 h 5"/>
                  <a:gd name="T4" fmla="*/ 0 w 3"/>
                  <a:gd name="T5" fmla="*/ 3 h 5"/>
                  <a:gd name="T6" fmla="*/ 1 w 3"/>
                  <a:gd name="T7" fmla="*/ 0 h 5"/>
                </a:gdLst>
                <a:ahLst/>
                <a:cxnLst>
                  <a:cxn ang="0">
                    <a:pos x="T0" y="T1"/>
                  </a:cxn>
                  <a:cxn ang="0">
                    <a:pos x="T2" y="T3"/>
                  </a:cxn>
                  <a:cxn ang="0">
                    <a:pos x="T4" y="T5"/>
                  </a:cxn>
                  <a:cxn ang="0">
                    <a:pos x="T6" y="T7"/>
                  </a:cxn>
                </a:cxnLst>
                <a:rect l="0" t="0" r="r" b="b"/>
                <a:pathLst>
                  <a:path w="3" h="5">
                    <a:moveTo>
                      <a:pt x="1" y="0"/>
                    </a:moveTo>
                    <a:cubicBezTo>
                      <a:pt x="1" y="2"/>
                      <a:pt x="2" y="3"/>
                      <a:pt x="3" y="5"/>
                    </a:cubicBezTo>
                    <a:cubicBezTo>
                      <a:pt x="2" y="4"/>
                      <a:pt x="1" y="4"/>
                      <a:pt x="0" y="3"/>
                    </a:cubicBezTo>
                    <a:cubicBezTo>
                      <a:pt x="1" y="2"/>
                      <a:pt x="1" y="1"/>
                      <a:pt x="1" y="0"/>
                    </a:cubicBezTo>
                    <a:close/>
                  </a:path>
                </a:pathLst>
              </a:custGeom>
              <a:solidFill>
                <a:srgbClr val="0817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6" name="ïṥľiḋè"/>
              <p:cNvSpPr/>
              <p:nvPr/>
            </p:nvSpPr>
            <p:spPr bwMode="auto">
              <a:xfrm>
                <a:off x="4829" y="1373"/>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solidFill>
                <a:srgbClr val="071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7" name="ïṩḻïdê"/>
              <p:cNvSpPr/>
              <p:nvPr/>
            </p:nvSpPr>
            <p:spPr bwMode="auto">
              <a:xfrm>
                <a:off x="4819" y="672"/>
                <a:ext cx="20" cy="12"/>
              </a:xfrm>
              <a:custGeom>
                <a:avLst/>
                <a:gdLst>
                  <a:gd name="T0" fmla="*/ 1 w 10"/>
                  <a:gd name="T1" fmla="*/ 0 h 6"/>
                  <a:gd name="T2" fmla="*/ 10 w 10"/>
                  <a:gd name="T3" fmla="*/ 2 h 6"/>
                  <a:gd name="T4" fmla="*/ 10 w 10"/>
                  <a:gd name="T5" fmla="*/ 6 h 6"/>
                  <a:gd name="T6" fmla="*/ 1 w 10"/>
                  <a:gd name="T7" fmla="*/ 1 h 6"/>
                  <a:gd name="T8" fmla="*/ 0 w 10"/>
                  <a:gd name="T9" fmla="*/ 1 h 6"/>
                  <a:gd name="T10" fmla="*/ 0 w 10"/>
                  <a:gd name="T11" fmla="*/ 1 h 6"/>
                  <a:gd name="T12" fmla="*/ 1 w 1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1" y="0"/>
                    </a:moveTo>
                    <a:cubicBezTo>
                      <a:pt x="1" y="0"/>
                      <a:pt x="10" y="2"/>
                      <a:pt x="10" y="2"/>
                    </a:cubicBezTo>
                    <a:cubicBezTo>
                      <a:pt x="10" y="6"/>
                      <a:pt x="10" y="6"/>
                      <a:pt x="10" y="6"/>
                    </a:cubicBezTo>
                    <a:cubicBezTo>
                      <a:pt x="1" y="1"/>
                      <a:pt x="1" y="1"/>
                      <a:pt x="1" y="1"/>
                    </a:cubicBezTo>
                    <a:cubicBezTo>
                      <a:pt x="0" y="1"/>
                      <a:pt x="0" y="1"/>
                      <a:pt x="0" y="1"/>
                    </a:cubicBezTo>
                    <a:cubicBezTo>
                      <a:pt x="0" y="1"/>
                      <a:pt x="0" y="1"/>
                      <a:pt x="0" y="1"/>
                    </a:cubicBezTo>
                    <a:lnTo>
                      <a:pt x="1" y="0"/>
                    </a:ln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8" name="isḻidé"/>
              <p:cNvSpPr/>
              <p:nvPr/>
            </p:nvSpPr>
            <p:spPr bwMode="auto">
              <a:xfrm>
                <a:off x="4817" y="628"/>
                <a:ext cx="101" cy="170"/>
              </a:xfrm>
              <a:custGeom>
                <a:avLst/>
                <a:gdLst>
                  <a:gd name="T0" fmla="*/ 47 w 49"/>
                  <a:gd name="T1" fmla="*/ 28 h 82"/>
                  <a:gd name="T2" fmla="*/ 44 w 49"/>
                  <a:gd name="T3" fmla="*/ 23 h 82"/>
                  <a:gd name="T4" fmla="*/ 25 w 49"/>
                  <a:gd name="T5" fmla="*/ 23 h 82"/>
                  <a:gd name="T6" fmla="*/ 23 w 49"/>
                  <a:gd name="T7" fmla="*/ 26 h 82"/>
                  <a:gd name="T8" fmla="*/ 43 w 49"/>
                  <a:gd name="T9" fmla="*/ 24 h 82"/>
                  <a:gd name="T10" fmla="*/ 47 w 49"/>
                  <a:gd name="T11" fmla="*/ 28 h 82"/>
                  <a:gd name="T12" fmla="*/ 11 w 49"/>
                  <a:gd name="T13" fmla="*/ 37 h 82"/>
                  <a:gd name="T14" fmla="*/ 7 w 49"/>
                  <a:gd name="T15" fmla="*/ 49 h 82"/>
                  <a:gd name="T16" fmla="*/ 14 w 49"/>
                  <a:gd name="T17" fmla="*/ 53 h 82"/>
                  <a:gd name="T18" fmla="*/ 18 w 49"/>
                  <a:gd name="T19" fmla="*/ 49 h 82"/>
                  <a:gd name="T20" fmla="*/ 13 w 49"/>
                  <a:gd name="T21" fmla="*/ 50 h 82"/>
                  <a:gd name="T22" fmla="*/ 8 w 49"/>
                  <a:gd name="T23" fmla="*/ 48 h 82"/>
                  <a:gd name="T24" fmla="*/ 11 w 49"/>
                  <a:gd name="T25" fmla="*/ 37 h 82"/>
                  <a:gd name="T26" fmla="*/ 1 w 49"/>
                  <a:gd name="T27" fmla="*/ 22 h 82"/>
                  <a:gd name="T28" fmla="*/ 2 w 49"/>
                  <a:gd name="T29" fmla="*/ 22 h 82"/>
                  <a:gd name="T30" fmla="*/ 11 w 49"/>
                  <a:gd name="T31" fmla="*/ 27 h 82"/>
                  <a:gd name="T32" fmla="*/ 11 w 49"/>
                  <a:gd name="T33" fmla="*/ 23 h 82"/>
                  <a:gd name="T34" fmla="*/ 2 w 49"/>
                  <a:gd name="T35" fmla="*/ 21 h 82"/>
                  <a:gd name="T36" fmla="*/ 1 w 49"/>
                  <a:gd name="T37" fmla="*/ 22 h 82"/>
                  <a:gd name="T38" fmla="*/ 1 w 49"/>
                  <a:gd name="T39" fmla="*/ 21 h 82"/>
                  <a:gd name="T40" fmla="*/ 1 w 49"/>
                  <a:gd name="T41" fmla="*/ 20 h 82"/>
                  <a:gd name="T42" fmla="*/ 2 w 49"/>
                  <a:gd name="T43" fmla="*/ 0 h 82"/>
                  <a:gd name="T44" fmla="*/ 3 w 49"/>
                  <a:gd name="T45" fmla="*/ 0 h 82"/>
                  <a:gd name="T46" fmla="*/ 26 w 49"/>
                  <a:gd name="T47" fmla="*/ 12 h 82"/>
                  <a:gd name="T48" fmla="*/ 22 w 49"/>
                  <a:gd name="T49" fmla="*/ 6 h 82"/>
                  <a:gd name="T50" fmla="*/ 47 w 49"/>
                  <a:gd name="T51" fmla="*/ 7 h 82"/>
                  <a:gd name="T52" fmla="*/ 47 w 49"/>
                  <a:gd name="T53" fmla="*/ 7 h 82"/>
                  <a:gd name="T54" fmla="*/ 49 w 49"/>
                  <a:gd name="T55" fmla="*/ 34 h 82"/>
                  <a:gd name="T56" fmla="*/ 40 w 49"/>
                  <a:gd name="T57" fmla="*/ 78 h 82"/>
                  <a:gd name="T58" fmla="*/ 38 w 49"/>
                  <a:gd name="T59" fmla="*/ 79 h 82"/>
                  <a:gd name="T60" fmla="*/ 36 w 49"/>
                  <a:gd name="T61" fmla="*/ 81 h 82"/>
                  <a:gd name="T62" fmla="*/ 27 w 49"/>
                  <a:gd name="T63" fmla="*/ 81 h 82"/>
                  <a:gd name="T64" fmla="*/ 23 w 49"/>
                  <a:gd name="T65" fmla="*/ 81 h 82"/>
                  <a:gd name="T66" fmla="*/ 22 w 49"/>
                  <a:gd name="T67" fmla="*/ 81 h 82"/>
                  <a:gd name="T68" fmla="*/ 22 w 49"/>
                  <a:gd name="T69" fmla="*/ 78 h 82"/>
                  <a:gd name="T70" fmla="*/ 19 w 49"/>
                  <a:gd name="T71" fmla="*/ 77 h 82"/>
                  <a:gd name="T72" fmla="*/ 19 w 49"/>
                  <a:gd name="T73" fmla="*/ 78 h 82"/>
                  <a:gd name="T74" fmla="*/ 10 w 49"/>
                  <a:gd name="T75" fmla="*/ 76 h 82"/>
                  <a:gd name="T76" fmla="*/ 3 w 49"/>
                  <a:gd name="T77" fmla="*/ 52 h 82"/>
                  <a:gd name="T78" fmla="*/ 0 w 49"/>
                  <a:gd name="T79" fmla="*/ 39 h 82"/>
                  <a:gd name="T80" fmla="*/ 0 w 49"/>
                  <a:gd name="T81" fmla="*/ 35 h 82"/>
                  <a:gd name="T82" fmla="*/ 1 w 49"/>
                  <a:gd name="T83" fmla="*/ 32 h 82"/>
                  <a:gd name="T84" fmla="*/ 1 w 49"/>
                  <a:gd name="T85" fmla="*/ 32 h 82"/>
                  <a:gd name="T86" fmla="*/ 2 w 49"/>
                  <a:gd name="T87" fmla="*/ 24 h 82"/>
                  <a:gd name="T88" fmla="*/ 2 w 49"/>
                  <a:gd name="T89" fmla="*/ 23 h 82"/>
                  <a:gd name="T90" fmla="*/ 2 w 49"/>
                  <a:gd name="T91" fmla="*/ 23 h 82"/>
                  <a:gd name="T92" fmla="*/ 1 w 49"/>
                  <a:gd name="T93" fmla="*/ 2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 h="82">
                    <a:moveTo>
                      <a:pt x="47" y="28"/>
                    </a:moveTo>
                    <a:cubicBezTo>
                      <a:pt x="44" y="23"/>
                      <a:pt x="44" y="23"/>
                      <a:pt x="44" y="23"/>
                    </a:cubicBezTo>
                    <a:cubicBezTo>
                      <a:pt x="43" y="23"/>
                      <a:pt x="25" y="23"/>
                      <a:pt x="25" y="23"/>
                    </a:cubicBezTo>
                    <a:cubicBezTo>
                      <a:pt x="23" y="26"/>
                      <a:pt x="23" y="26"/>
                      <a:pt x="23" y="26"/>
                    </a:cubicBezTo>
                    <a:cubicBezTo>
                      <a:pt x="43" y="24"/>
                      <a:pt x="43" y="24"/>
                      <a:pt x="43" y="24"/>
                    </a:cubicBezTo>
                    <a:lnTo>
                      <a:pt x="47" y="28"/>
                    </a:lnTo>
                    <a:close/>
                    <a:moveTo>
                      <a:pt x="11" y="37"/>
                    </a:moveTo>
                    <a:cubicBezTo>
                      <a:pt x="7" y="49"/>
                      <a:pt x="7" y="49"/>
                      <a:pt x="7" y="49"/>
                    </a:cubicBezTo>
                    <a:cubicBezTo>
                      <a:pt x="7" y="49"/>
                      <a:pt x="12" y="53"/>
                      <a:pt x="14" y="53"/>
                    </a:cubicBezTo>
                    <a:cubicBezTo>
                      <a:pt x="16" y="54"/>
                      <a:pt x="18" y="50"/>
                      <a:pt x="18" y="49"/>
                    </a:cubicBezTo>
                    <a:cubicBezTo>
                      <a:pt x="18" y="49"/>
                      <a:pt x="16" y="50"/>
                      <a:pt x="13" y="50"/>
                    </a:cubicBezTo>
                    <a:cubicBezTo>
                      <a:pt x="10" y="49"/>
                      <a:pt x="8" y="48"/>
                      <a:pt x="8" y="48"/>
                    </a:cubicBezTo>
                    <a:lnTo>
                      <a:pt x="11" y="37"/>
                    </a:lnTo>
                    <a:close/>
                    <a:moveTo>
                      <a:pt x="1" y="22"/>
                    </a:moveTo>
                    <a:cubicBezTo>
                      <a:pt x="2" y="22"/>
                      <a:pt x="2" y="22"/>
                      <a:pt x="2" y="22"/>
                    </a:cubicBezTo>
                    <a:cubicBezTo>
                      <a:pt x="11" y="27"/>
                      <a:pt x="11" y="27"/>
                      <a:pt x="11" y="27"/>
                    </a:cubicBezTo>
                    <a:cubicBezTo>
                      <a:pt x="11" y="23"/>
                      <a:pt x="11" y="23"/>
                      <a:pt x="11" y="23"/>
                    </a:cubicBezTo>
                    <a:cubicBezTo>
                      <a:pt x="11" y="23"/>
                      <a:pt x="2" y="21"/>
                      <a:pt x="2" y="21"/>
                    </a:cubicBezTo>
                    <a:cubicBezTo>
                      <a:pt x="1" y="22"/>
                      <a:pt x="1" y="22"/>
                      <a:pt x="1" y="22"/>
                    </a:cubicBezTo>
                    <a:cubicBezTo>
                      <a:pt x="1" y="22"/>
                      <a:pt x="1" y="21"/>
                      <a:pt x="1" y="21"/>
                    </a:cubicBezTo>
                    <a:cubicBezTo>
                      <a:pt x="1" y="21"/>
                      <a:pt x="1" y="21"/>
                      <a:pt x="1" y="20"/>
                    </a:cubicBezTo>
                    <a:cubicBezTo>
                      <a:pt x="2" y="14"/>
                      <a:pt x="2" y="7"/>
                      <a:pt x="2" y="0"/>
                    </a:cubicBezTo>
                    <a:cubicBezTo>
                      <a:pt x="3" y="0"/>
                      <a:pt x="3" y="0"/>
                      <a:pt x="3" y="0"/>
                    </a:cubicBezTo>
                    <a:cubicBezTo>
                      <a:pt x="11" y="2"/>
                      <a:pt x="18" y="9"/>
                      <a:pt x="26" y="12"/>
                    </a:cubicBezTo>
                    <a:cubicBezTo>
                      <a:pt x="25" y="10"/>
                      <a:pt x="23" y="8"/>
                      <a:pt x="22" y="6"/>
                    </a:cubicBezTo>
                    <a:cubicBezTo>
                      <a:pt x="29" y="9"/>
                      <a:pt x="38" y="8"/>
                      <a:pt x="47" y="7"/>
                    </a:cubicBezTo>
                    <a:cubicBezTo>
                      <a:pt x="47" y="7"/>
                      <a:pt x="47" y="7"/>
                      <a:pt x="47" y="7"/>
                    </a:cubicBezTo>
                    <a:cubicBezTo>
                      <a:pt x="49" y="16"/>
                      <a:pt x="48" y="26"/>
                      <a:pt x="49" y="34"/>
                    </a:cubicBezTo>
                    <a:cubicBezTo>
                      <a:pt x="40" y="46"/>
                      <a:pt x="48" y="65"/>
                      <a:pt x="40" y="78"/>
                    </a:cubicBezTo>
                    <a:cubicBezTo>
                      <a:pt x="40" y="79"/>
                      <a:pt x="39" y="79"/>
                      <a:pt x="38" y="79"/>
                    </a:cubicBezTo>
                    <a:cubicBezTo>
                      <a:pt x="38" y="80"/>
                      <a:pt x="37" y="80"/>
                      <a:pt x="36" y="81"/>
                    </a:cubicBezTo>
                    <a:cubicBezTo>
                      <a:pt x="34" y="82"/>
                      <a:pt x="30" y="82"/>
                      <a:pt x="27" y="81"/>
                    </a:cubicBezTo>
                    <a:cubicBezTo>
                      <a:pt x="26" y="81"/>
                      <a:pt x="25" y="81"/>
                      <a:pt x="23" y="81"/>
                    </a:cubicBezTo>
                    <a:cubicBezTo>
                      <a:pt x="23" y="81"/>
                      <a:pt x="23" y="81"/>
                      <a:pt x="22" y="81"/>
                    </a:cubicBezTo>
                    <a:cubicBezTo>
                      <a:pt x="22" y="80"/>
                      <a:pt x="22" y="79"/>
                      <a:pt x="22" y="78"/>
                    </a:cubicBezTo>
                    <a:cubicBezTo>
                      <a:pt x="21" y="77"/>
                      <a:pt x="20" y="77"/>
                      <a:pt x="19" y="77"/>
                    </a:cubicBezTo>
                    <a:cubicBezTo>
                      <a:pt x="19" y="77"/>
                      <a:pt x="19" y="77"/>
                      <a:pt x="19" y="78"/>
                    </a:cubicBezTo>
                    <a:cubicBezTo>
                      <a:pt x="17" y="77"/>
                      <a:pt x="14" y="77"/>
                      <a:pt x="10" y="76"/>
                    </a:cubicBezTo>
                    <a:cubicBezTo>
                      <a:pt x="7" y="69"/>
                      <a:pt x="5" y="60"/>
                      <a:pt x="3" y="52"/>
                    </a:cubicBezTo>
                    <a:cubicBezTo>
                      <a:pt x="2" y="48"/>
                      <a:pt x="0" y="44"/>
                      <a:pt x="0" y="39"/>
                    </a:cubicBezTo>
                    <a:cubicBezTo>
                      <a:pt x="0" y="38"/>
                      <a:pt x="0" y="37"/>
                      <a:pt x="0" y="35"/>
                    </a:cubicBezTo>
                    <a:cubicBezTo>
                      <a:pt x="1" y="34"/>
                      <a:pt x="1" y="33"/>
                      <a:pt x="1" y="32"/>
                    </a:cubicBezTo>
                    <a:cubicBezTo>
                      <a:pt x="1" y="32"/>
                      <a:pt x="1" y="32"/>
                      <a:pt x="1" y="32"/>
                    </a:cubicBezTo>
                    <a:cubicBezTo>
                      <a:pt x="3" y="30"/>
                      <a:pt x="3" y="27"/>
                      <a:pt x="2" y="24"/>
                    </a:cubicBezTo>
                    <a:cubicBezTo>
                      <a:pt x="2" y="24"/>
                      <a:pt x="2" y="23"/>
                      <a:pt x="2" y="23"/>
                    </a:cubicBezTo>
                    <a:cubicBezTo>
                      <a:pt x="2" y="23"/>
                      <a:pt x="2" y="23"/>
                      <a:pt x="2" y="23"/>
                    </a:cubicBezTo>
                    <a:cubicBezTo>
                      <a:pt x="1" y="23"/>
                      <a:pt x="1" y="23"/>
                      <a:pt x="1" y="22"/>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9" name="íṡļíḋê"/>
              <p:cNvSpPr/>
              <p:nvPr/>
            </p:nvSpPr>
            <p:spPr bwMode="auto">
              <a:xfrm>
                <a:off x="4819" y="674"/>
                <a:ext cx="2" cy="2"/>
              </a:xfrm>
              <a:custGeom>
                <a:avLst/>
                <a:gdLst>
                  <a:gd name="T0" fmla="*/ 0 w 1"/>
                  <a:gd name="T1" fmla="*/ 1 h 1"/>
                  <a:gd name="T2" fmla="*/ 0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0" y="0"/>
                      <a:pt x="0" y="0"/>
                    </a:cubicBezTo>
                    <a:cubicBezTo>
                      <a:pt x="0" y="1"/>
                      <a:pt x="0" y="1"/>
                      <a:pt x="1" y="1"/>
                    </a:cubicBezTo>
                    <a:cubicBezTo>
                      <a:pt x="0" y="1"/>
                      <a:pt x="0" y="1"/>
                      <a:pt x="0" y="1"/>
                    </a:cubicBezTo>
                    <a:close/>
                  </a:path>
                </a:pathLst>
              </a:custGeom>
              <a:solidFill>
                <a:srgbClr val="2D27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0" name="îṣľiḋe"/>
              <p:cNvSpPr/>
              <p:nvPr/>
            </p:nvSpPr>
            <p:spPr bwMode="auto">
              <a:xfrm>
                <a:off x="4819" y="670"/>
                <a:ext cx="0" cy="4"/>
              </a:xfrm>
              <a:custGeom>
                <a:avLst/>
                <a:gdLst>
                  <a:gd name="T0" fmla="*/ 2 h 2"/>
                  <a:gd name="T1" fmla="*/ 0 h 2"/>
                  <a:gd name="T2" fmla="*/ 1 h 2"/>
                  <a:gd name="T3" fmla="*/ 2 h 2"/>
                </a:gdLst>
                <a:ahLst/>
                <a:cxnLst>
                  <a:cxn ang="0">
                    <a:pos x="0" y="T0"/>
                  </a:cxn>
                  <a:cxn ang="0">
                    <a:pos x="0" y="T1"/>
                  </a:cxn>
                  <a:cxn ang="0">
                    <a:pos x="0" y="T2"/>
                  </a:cxn>
                  <a:cxn ang="0">
                    <a:pos x="0" y="T3"/>
                  </a:cxn>
                </a:cxnLst>
                <a:rect l="0" t="0" r="r" b="b"/>
                <a:pathLst>
                  <a:path h="2">
                    <a:moveTo>
                      <a:pt x="0" y="2"/>
                    </a:moveTo>
                    <a:cubicBezTo>
                      <a:pt x="0" y="2"/>
                      <a:pt x="0" y="1"/>
                      <a:pt x="0" y="0"/>
                    </a:cubicBezTo>
                    <a:cubicBezTo>
                      <a:pt x="0" y="1"/>
                      <a:pt x="0" y="1"/>
                      <a:pt x="0" y="1"/>
                    </a:cubicBezTo>
                    <a:cubicBezTo>
                      <a:pt x="0" y="1"/>
                      <a:pt x="0" y="2"/>
                      <a:pt x="0" y="2"/>
                    </a:cubicBezTo>
                    <a:close/>
                  </a:path>
                </a:pathLst>
              </a:custGeom>
              <a:solidFill>
                <a:srgbClr val="2D27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1" name="íṡ1ïḋè"/>
              <p:cNvSpPr/>
              <p:nvPr/>
            </p:nvSpPr>
            <p:spPr bwMode="auto">
              <a:xfrm>
                <a:off x="4817" y="674"/>
                <a:ext cx="2" cy="4"/>
              </a:xfrm>
              <a:custGeom>
                <a:avLst/>
                <a:gdLst>
                  <a:gd name="T0" fmla="*/ 1 w 1"/>
                  <a:gd name="T1" fmla="*/ 0 h 2"/>
                  <a:gd name="T2" fmla="*/ 1 w 1"/>
                  <a:gd name="T3" fmla="*/ 0 h 2"/>
                  <a:gd name="T4" fmla="*/ 1 w 1"/>
                  <a:gd name="T5" fmla="*/ 0 h 2"/>
                  <a:gd name="T6" fmla="*/ 1 w 1"/>
                  <a:gd name="T7" fmla="*/ 1 h 2"/>
                  <a:gd name="T8" fmla="*/ 0 w 1"/>
                  <a:gd name="T9" fmla="*/ 2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0"/>
                      <a:pt x="1" y="0"/>
                      <a:pt x="1" y="0"/>
                    </a:cubicBezTo>
                    <a:cubicBezTo>
                      <a:pt x="1" y="0"/>
                      <a:pt x="1" y="0"/>
                      <a:pt x="1" y="0"/>
                    </a:cubicBezTo>
                    <a:cubicBezTo>
                      <a:pt x="1" y="1"/>
                      <a:pt x="1" y="1"/>
                      <a:pt x="1" y="1"/>
                    </a:cubicBezTo>
                    <a:cubicBezTo>
                      <a:pt x="0" y="2"/>
                      <a:pt x="0" y="2"/>
                      <a:pt x="0" y="2"/>
                    </a:cubicBezTo>
                    <a:lnTo>
                      <a:pt x="1" y="0"/>
                    </a:lnTo>
                    <a:close/>
                  </a:path>
                </a:pathLst>
              </a:custGeom>
              <a:solidFill>
                <a:srgbClr val="2D27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2" name="ïś1iḋè"/>
              <p:cNvSpPr/>
              <p:nvPr/>
            </p:nvSpPr>
            <p:spPr bwMode="auto">
              <a:xfrm>
                <a:off x="4796" y="581"/>
                <a:ext cx="164" cy="97"/>
              </a:xfrm>
              <a:custGeom>
                <a:avLst/>
                <a:gdLst>
                  <a:gd name="T0" fmla="*/ 43 w 79"/>
                  <a:gd name="T1" fmla="*/ 14 h 47"/>
                  <a:gd name="T2" fmla="*/ 79 w 79"/>
                  <a:gd name="T3" fmla="*/ 34 h 47"/>
                  <a:gd name="T4" fmla="*/ 64 w 79"/>
                  <a:gd name="T5" fmla="*/ 29 h 47"/>
                  <a:gd name="T6" fmla="*/ 57 w 79"/>
                  <a:gd name="T7" fmla="*/ 30 h 47"/>
                  <a:gd name="T8" fmla="*/ 32 w 79"/>
                  <a:gd name="T9" fmla="*/ 29 h 47"/>
                  <a:gd name="T10" fmla="*/ 36 w 79"/>
                  <a:gd name="T11" fmla="*/ 35 h 47"/>
                  <a:gd name="T12" fmla="*/ 13 w 79"/>
                  <a:gd name="T13" fmla="*/ 23 h 47"/>
                  <a:gd name="T14" fmla="*/ 12 w 79"/>
                  <a:gd name="T15" fmla="*/ 23 h 47"/>
                  <a:gd name="T16" fmla="*/ 11 w 79"/>
                  <a:gd name="T17" fmla="*/ 43 h 47"/>
                  <a:gd name="T18" fmla="*/ 11 w 79"/>
                  <a:gd name="T19" fmla="*/ 45 h 47"/>
                  <a:gd name="T20" fmla="*/ 10 w 79"/>
                  <a:gd name="T21" fmla="*/ 47 h 47"/>
                  <a:gd name="T22" fmla="*/ 9 w 79"/>
                  <a:gd name="T23" fmla="*/ 37 h 47"/>
                  <a:gd name="T24" fmla="*/ 10 w 79"/>
                  <a:gd name="T25" fmla="*/ 23 h 47"/>
                  <a:gd name="T26" fmla="*/ 23 w 79"/>
                  <a:gd name="T27" fmla="*/ 0 h 47"/>
                  <a:gd name="T28" fmla="*/ 47 w 79"/>
                  <a:gd name="T29" fmla="*/ 18 h 47"/>
                  <a:gd name="T30" fmla="*/ 43 w 79"/>
                  <a:gd name="T31"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47">
                    <a:moveTo>
                      <a:pt x="43" y="14"/>
                    </a:moveTo>
                    <a:cubicBezTo>
                      <a:pt x="54" y="14"/>
                      <a:pt x="75" y="22"/>
                      <a:pt x="79" y="34"/>
                    </a:cubicBezTo>
                    <a:cubicBezTo>
                      <a:pt x="76" y="30"/>
                      <a:pt x="70" y="29"/>
                      <a:pt x="64" y="29"/>
                    </a:cubicBezTo>
                    <a:cubicBezTo>
                      <a:pt x="62" y="29"/>
                      <a:pt x="59" y="30"/>
                      <a:pt x="57" y="30"/>
                    </a:cubicBezTo>
                    <a:cubicBezTo>
                      <a:pt x="48" y="31"/>
                      <a:pt x="39" y="32"/>
                      <a:pt x="32" y="29"/>
                    </a:cubicBezTo>
                    <a:cubicBezTo>
                      <a:pt x="33" y="31"/>
                      <a:pt x="35" y="33"/>
                      <a:pt x="36" y="35"/>
                    </a:cubicBezTo>
                    <a:cubicBezTo>
                      <a:pt x="28" y="32"/>
                      <a:pt x="21" y="25"/>
                      <a:pt x="13" y="23"/>
                    </a:cubicBezTo>
                    <a:cubicBezTo>
                      <a:pt x="12" y="23"/>
                      <a:pt x="12" y="23"/>
                      <a:pt x="12" y="23"/>
                    </a:cubicBezTo>
                    <a:cubicBezTo>
                      <a:pt x="12" y="30"/>
                      <a:pt x="12" y="37"/>
                      <a:pt x="11" y="43"/>
                    </a:cubicBezTo>
                    <a:cubicBezTo>
                      <a:pt x="11" y="44"/>
                      <a:pt x="11" y="45"/>
                      <a:pt x="11" y="45"/>
                    </a:cubicBezTo>
                    <a:cubicBezTo>
                      <a:pt x="10" y="47"/>
                      <a:pt x="10" y="47"/>
                      <a:pt x="10" y="47"/>
                    </a:cubicBezTo>
                    <a:cubicBezTo>
                      <a:pt x="10" y="43"/>
                      <a:pt x="9" y="40"/>
                      <a:pt x="9" y="37"/>
                    </a:cubicBezTo>
                    <a:cubicBezTo>
                      <a:pt x="8" y="32"/>
                      <a:pt x="9" y="27"/>
                      <a:pt x="10" y="23"/>
                    </a:cubicBezTo>
                    <a:cubicBezTo>
                      <a:pt x="0" y="14"/>
                      <a:pt x="13" y="3"/>
                      <a:pt x="23" y="0"/>
                    </a:cubicBezTo>
                    <a:cubicBezTo>
                      <a:pt x="22" y="10"/>
                      <a:pt x="40" y="17"/>
                      <a:pt x="47" y="18"/>
                    </a:cubicBezTo>
                    <a:cubicBezTo>
                      <a:pt x="46" y="17"/>
                      <a:pt x="45" y="15"/>
                      <a:pt x="43" y="14"/>
                    </a:cubicBezTo>
                    <a:close/>
                  </a:path>
                </a:pathLst>
              </a:custGeom>
              <a:solidFill>
                <a:srgbClr val="2D27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3" name="işḻíḑé"/>
              <p:cNvSpPr/>
              <p:nvPr/>
            </p:nvSpPr>
            <p:spPr bwMode="auto">
              <a:xfrm>
                <a:off x="4817" y="676"/>
                <a:ext cx="6" cy="25"/>
              </a:xfrm>
              <a:custGeom>
                <a:avLst/>
                <a:gdLst>
                  <a:gd name="T0" fmla="*/ 2 w 3"/>
                  <a:gd name="T1" fmla="*/ 1 h 12"/>
                  <a:gd name="T2" fmla="*/ 1 w 3"/>
                  <a:gd name="T3" fmla="*/ 9 h 12"/>
                  <a:gd name="T4" fmla="*/ 1 w 3"/>
                  <a:gd name="T5" fmla="*/ 9 h 12"/>
                  <a:gd name="T6" fmla="*/ 0 w 3"/>
                  <a:gd name="T7" fmla="*/ 12 h 12"/>
                  <a:gd name="T8" fmla="*/ 0 w 3"/>
                  <a:gd name="T9" fmla="*/ 1 h 12"/>
                  <a:gd name="T10" fmla="*/ 1 w 3"/>
                  <a:gd name="T11" fmla="*/ 0 h 12"/>
                  <a:gd name="T12" fmla="*/ 2 w 3"/>
                  <a:gd name="T13" fmla="*/ 0 h 12"/>
                  <a:gd name="T14" fmla="*/ 2 w 3"/>
                  <a:gd name="T15" fmla="*/ 0 h 12"/>
                  <a:gd name="T16" fmla="*/ 2 w 3"/>
                  <a:gd name="T1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2" y="1"/>
                    </a:moveTo>
                    <a:cubicBezTo>
                      <a:pt x="3" y="4"/>
                      <a:pt x="3" y="7"/>
                      <a:pt x="1" y="9"/>
                    </a:cubicBezTo>
                    <a:cubicBezTo>
                      <a:pt x="1" y="9"/>
                      <a:pt x="1" y="9"/>
                      <a:pt x="1" y="9"/>
                    </a:cubicBezTo>
                    <a:cubicBezTo>
                      <a:pt x="1" y="10"/>
                      <a:pt x="1" y="11"/>
                      <a:pt x="0" y="12"/>
                    </a:cubicBezTo>
                    <a:cubicBezTo>
                      <a:pt x="1" y="9"/>
                      <a:pt x="0" y="5"/>
                      <a:pt x="0" y="1"/>
                    </a:cubicBezTo>
                    <a:cubicBezTo>
                      <a:pt x="1" y="0"/>
                      <a:pt x="1" y="0"/>
                      <a:pt x="1" y="0"/>
                    </a:cubicBezTo>
                    <a:cubicBezTo>
                      <a:pt x="1" y="0"/>
                      <a:pt x="1" y="0"/>
                      <a:pt x="2" y="0"/>
                    </a:cubicBezTo>
                    <a:cubicBezTo>
                      <a:pt x="2" y="0"/>
                      <a:pt x="2" y="0"/>
                      <a:pt x="2" y="0"/>
                    </a:cubicBezTo>
                    <a:cubicBezTo>
                      <a:pt x="2" y="0"/>
                      <a:pt x="2" y="1"/>
                      <a:pt x="2" y="1"/>
                    </a:cubicBezTo>
                    <a:close/>
                  </a:path>
                </a:pathLst>
              </a:custGeom>
              <a:solidFill>
                <a:srgbClr val="2D27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4" name="ïsḻîďê"/>
              <p:cNvSpPr/>
              <p:nvPr/>
            </p:nvSpPr>
            <p:spPr bwMode="auto">
              <a:xfrm>
                <a:off x="4804" y="1348"/>
                <a:ext cx="2" cy="3"/>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0" y="1"/>
                      <a:pt x="0" y="0"/>
                    </a:cubicBezTo>
                    <a:cubicBezTo>
                      <a:pt x="0" y="0"/>
                      <a:pt x="0" y="0"/>
                      <a:pt x="0" y="0"/>
                    </a:cubicBezTo>
                    <a:cubicBezTo>
                      <a:pt x="0" y="0"/>
                      <a:pt x="0" y="1"/>
                      <a:pt x="1" y="1"/>
                    </a:cubicBezTo>
                    <a:close/>
                  </a:path>
                </a:pathLst>
              </a:custGeom>
              <a:solidFill>
                <a:srgbClr val="071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5" name="ïṩlîḑé"/>
              <p:cNvSpPr/>
              <p:nvPr/>
            </p:nvSpPr>
            <p:spPr bwMode="auto">
              <a:xfrm>
                <a:off x="4777" y="1375"/>
                <a:ext cx="77" cy="611"/>
              </a:xfrm>
              <a:custGeom>
                <a:avLst/>
                <a:gdLst>
                  <a:gd name="T0" fmla="*/ 7 w 37"/>
                  <a:gd name="T1" fmla="*/ 294 h 294"/>
                  <a:gd name="T2" fmla="*/ 2 w 37"/>
                  <a:gd name="T3" fmla="*/ 291 h 294"/>
                  <a:gd name="T4" fmla="*/ 0 w 37"/>
                  <a:gd name="T5" fmla="*/ 289 h 294"/>
                  <a:gd name="T6" fmla="*/ 10 w 37"/>
                  <a:gd name="T7" fmla="*/ 198 h 294"/>
                  <a:gd name="T8" fmla="*/ 25 w 37"/>
                  <a:gd name="T9" fmla="*/ 6 h 294"/>
                  <a:gd name="T10" fmla="*/ 25 w 37"/>
                  <a:gd name="T11" fmla="*/ 0 h 294"/>
                  <a:gd name="T12" fmla="*/ 25 w 37"/>
                  <a:gd name="T13" fmla="*/ 0 h 294"/>
                  <a:gd name="T14" fmla="*/ 28 w 37"/>
                  <a:gd name="T15" fmla="*/ 2 h 294"/>
                  <a:gd name="T16" fmla="*/ 28 w 37"/>
                  <a:gd name="T17" fmla="*/ 3 h 294"/>
                  <a:gd name="T18" fmla="*/ 31 w 37"/>
                  <a:gd name="T19" fmla="*/ 9 h 294"/>
                  <a:gd name="T20" fmla="*/ 33 w 37"/>
                  <a:gd name="T21" fmla="*/ 14 h 294"/>
                  <a:gd name="T22" fmla="*/ 36 w 37"/>
                  <a:gd name="T23" fmla="*/ 16 h 294"/>
                  <a:gd name="T24" fmla="*/ 37 w 37"/>
                  <a:gd name="T25" fmla="*/ 16 h 294"/>
                  <a:gd name="T26" fmla="*/ 37 w 37"/>
                  <a:gd name="T27" fmla="*/ 27 h 294"/>
                  <a:gd name="T28" fmla="*/ 25 w 37"/>
                  <a:gd name="T29" fmla="*/ 150 h 294"/>
                  <a:gd name="T30" fmla="*/ 7 w 37"/>
                  <a:gd name="T31"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94">
                    <a:moveTo>
                      <a:pt x="7" y="294"/>
                    </a:moveTo>
                    <a:cubicBezTo>
                      <a:pt x="5" y="293"/>
                      <a:pt x="4" y="292"/>
                      <a:pt x="2" y="291"/>
                    </a:cubicBezTo>
                    <a:cubicBezTo>
                      <a:pt x="2" y="290"/>
                      <a:pt x="1" y="290"/>
                      <a:pt x="0" y="289"/>
                    </a:cubicBezTo>
                    <a:cubicBezTo>
                      <a:pt x="6" y="264"/>
                      <a:pt x="7" y="225"/>
                      <a:pt x="10" y="198"/>
                    </a:cubicBezTo>
                    <a:cubicBezTo>
                      <a:pt x="11" y="186"/>
                      <a:pt x="19" y="69"/>
                      <a:pt x="25" y="6"/>
                    </a:cubicBezTo>
                    <a:cubicBezTo>
                      <a:pt x="25" y="4"/>
                      <a:pt x="25" y="2"/>
                      <a:pt x="25" y="0"/>
                    </a:cubicBezTo>
                    <a:cubicBezTo>
                      <a:pt x="25" y="0"/>
                      <a:pt x="25" y="0"/>
                      <a:pt x="25" y="0"/>
                    </a:cubicBezTo>
                    <a:cubicBezTo>
                      <a:pt x="26" y="1"/>
                      <a:pt x="27" y="2"/>
                      <a:pt x="28" y="2"/>
                    </a:cubicBezTo>
                    <a:cubicBezTo>
                      <a:pt x="28" y="2"/>
                      <a:pt x="28" y="3"/>
                      <a:pt x="28" y="3"/>
                    </a:cubicBezTo>
                    <a:cubicBezTo>
                      <a:pt x="29" y="5"/>
                      <a:pt x="30" y="7"/>
                      <a:pt x="31" y="9"/>
                    </a:cubicBezTo>
                    <a:cubicBezTo>
                      <a:pt x="32" y="11"/>
                      <a:pt x="33" y="13"/>
                      <a:pt x="33" y="14"/>
                    </a:cubicBezTo>
                    <a:cubicBezTo>
                      <a:pt x="34" y="15"/>
                      <a:pt x="35" y="15"/>
                      <a:pt x="36" y="16"/>
                    </a:cubicBezTo>
                    <a:cubicBezTo>
                      <a:pt x="36" y="16"/>
                      <a:pt x="37" y="16"/>
                      <a:pt x="37" y="16"/>
                    </a:cubicBezTo>
                    <a:cubicBezTo>
                      <a:pt x="37" y="20"/>
                      <a:pt x="36" y="24"/>
                      <a:pt x="37" y="27"/>
                    </a:cubicBezTo>
                    <a:cubicBezTo>
                      <a:pt x="33" y="70"/>
                      <a:pt x="28" y="111"/>
                      <a:pt x="25" y="150"/>
                    </a:cubicBezTo>
                    <a:cubicBezTo>
                      <a:pt x="22" y="198"/>
                      <a:pt x="12" y="263"/>
                      <a:pt x="7" y="294"/>
                    </a:cubicBezTo>
                    <a:close/>
                  </a:path>
                </a:pathLst>
              </a:custGeom>
              <a:solidFill>
                <a:srgbClr val="0817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6" name="ïšlïḑé"/>
              <p:cNvSpPr/>
              <p:nvPr/>
            </p:nvSpPr>
            <p:spPr bwMode="auto">
              <a:xfrm>
                <a:off x="4736" y="1979"/>
                <a:ext cx="118" cy="73"/>
              </a:xfrm>
              <a:custGeom>
                <a:avLst/>
                <a:gdLst>
                  <a:gd name="T0" fmla="*/ 0 w 57"/>
                  <a:gd name="T1" fmla="*/ 26 h 35"/>
                  <a:gd name="T2" fmla="*/ 22 w 57"/>
                  <a:gd name="T3" fmla="*/ 0 h 35"/>
                  <a:gd name="T4" fmla="*/ 27 w 57"/>
                  <a:gd name="T5" fmla="*/ 3 h 35"/>
                  <a:gd name="T6" fmla="*/ 57 w 57"/>
                  <a:gd name="T7" fmla="*/ 10 h 35"/>
                  <a:gd name="T8" fmla="*/ 17 w 57"/>
                  <a:gd name="T9" fmla="*/ 35 h 35"/>
                  <a:gd name="T10" fmla="*/ 0 w 57"/>
                  <a:gd name="T11" fmla="*/ 26 h 35"/>
                </a:gdLst>
                <a:ahLst/>
                <a:cxnLst>
                  <a:cxn ang="0">
                    <a:pos x="T0" y="T1"/>
                  </a:cxn>
                  <a:cxn ang="0">
                    <a:pos x="T2" y="T3"/>
                  </a:cxn>
                  <a:cxn ang="0">
                    <a:pos x="T4" y="T5"/>
                  </a:cxn>
                  <a:cxn ang="0">
                    <a:pos x="T6" y="T7"/>
                  </a:cxn>
                  <a:cxn ang="0">
                    <a:pos x="T8" y="T9"/>
                  </a:cxn>
                  <a:cxn ang="0">
                    <a:pos x="T10" y="T11"/>
                  </a:cxn>
                </a:cxnLst>
                <a:rect l="0" t="0" r="r" b="b"/>
                <a:pathLst>
                  <a:path w="57" h="35">
                    <a:moveTo>
                      <a:pt x="0" y="26"/>
                    </a:moveTo>
                    <a:cubicBezTo>
                      <a:pt x="9" y="21"/>
                      <a:pt x="18" y="11"/>
                      <a:pt x="22" y="0"/>
                    </a:cubicBezTo>
                    <a:cubicBezTo>
                      <a:pt x="24" y="1"/>
                      <a:pt x="25" y="2"/>
                      <a:pt x="27" y="3"/>
                    </a:cubicBezTo>
                    <a:cubicBezTo>
                      <a:pt x="36" y="9"/>
                      <a:pt x="47" y="10"/>
                      <a:pt x="57" y="10"/>
                    </a:cubicBezTo>
                    <a:cubicBezTo>
                      <a:pt x="46" y="21"/>
                      <a:pt x="32" y="30"/>
                      <a:pt x="17" y="35"/>
                    </a:cubicBezTo>
                    <a:cubicBezTo>
                      <a:pt x="15" y="30"/>
                      <a:pt x="7" y="28"/>
                      <a:pt x="0" y="26"/>
                    </a:cubicBezTo>
                    <a:close/>
                  </a:path>
                </a:pathLst>
              </a:custGeom>
              <a:solidFill>
                <a:srgbClr val="1416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7" name="ïṡḻîḋê"/>
              <p:cNvSpPr/>
              <p:nvPr/>
            </p:nvSpPr>
            <p:spPr bwMode="auto">
              <a:xfrm>
                <a:off x="4725" y="2002"/>
                <a:ext cx="160" cy="85"/>
              </a:xfrm>
              <a:custGeom>
                <a:avLst/>
                <a:gdLst>
                  <a:gd name="T0" fmla="*/ 20 w 77"/>
                  <a:gd name="T1" fmla="*/ 32 h 41"/>
                  <a:gd name="T2" fmla="*/ 77 w 77"/>
                  <a:gd name="T3" fmla="*/ 0 h 41"/>
                  <a:gd name="T4" fmla="*/ 75 w 77"/>
                  <a:gd name="T5" fmla="*/ 8 h 41"/>
                  <a:gd name="T6" fmla="*/ 67 w 77"/>
                  <a:gd name="T7" fmla="*/ 15 h 41"/>
                  <a:gd name="T8" fmla="*/ 55 w 77"/>
                  <a:gd name="T9" fmla="*/ 23 h 41"/>
                  <a:gd name="T10" fmla="*/ 25 w 77"/>
                  <a:gd name="T11" fmla="*/ 40 h 41"/>
                  <a:gd name="T12" fmla="*/ 24 w 77"/>
                  <a:gd name="T13" fmla="*/ 40 h 41"/>
                  <a:gd name="T14" fmla="*/ 0 w 77"/>
                  <a:gd name="T15" fmla="*/ 32 h 41"/>
                  <a:gd name="T16" fmla="*/ 1 w 77"/>
                  <a:gd name="T17" fmla="*/ 25 h 41"/>
                  <a:gd name="T18" fmla="*/ 20 w 77"/>
                  <a:gd name="T19" fmla="*/ 3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1">
                    <a:moveTo>
                      <a:pt x="20" y="32"/>
                    </a:moveTo>
                    <a:cubicBezTo>
                      <a:pt x="28" y="35"/>
                      <a:pt x="64" y="12"/>
                      <a:pt x="77" y="0"/>
                    </a:cubicBezTo>
                    <a:cubicBezTo>
                      <a:pt x="77" y="3"/>
                      <a:pt x="76" y="7"/>
                      <a:pt x="75" y="8"/>
                    </a:cubicBezTo>
                    <a:cubicBezTo>
                      <a:pt x="75" y="8"/>
                      <a:pt x="69" y="13"/>
                      <a:pt x="67" y="15"/>
                    </a:cubicBezTo>
                    <a:cubicBezTo>
                      <a:pt x="63" y="8"/>
                      <a:pt x="58" y="19"/>
                      <a:pt x="55" y="23"/>
                    </a:cubicBezTo>
                    <a:cubicBezTo>
                      <a:pt x="53" y="26"/>
                      <a:pt x="35" y="37"/>
                      <a:pt x="25" y="40"/>
                    </a:cubicBezTo>
                    <a:cubicBezTo>
                      <a:pt x="24" y="40"/>
                      <a:pt x="24" y="40"/>
                      <a:pt x="24" y="40"/>
                    </a:cubicBezTo>
                    <a:cubicBezTo>
                      <a:pt x="18" y="41"/>
                      <a:pt x="6" y="37"/>
                      <a:pt x="0" y="32"/>
                    </a:cubicBezTo>
                    <a:cubicBezTo>
                      <a:pt x="0" y="30"/>
                      <a:pt x="0" y="28"/>
                      <a:pt x="1" y="25"/>
                    </a:cubicBezTo>
                    <a:cubicBezTo>
                      <a:pt x="6" y="29"/>
                      <a:pt x="13" y="31"/>
                      <a:pt x="20" y="32"/>
                    </a:cubicBezTo>
                    <a:close/>
                  </a:path>
                </a:pathLst>
              </a:custGeom>
              <a:solidFill>
                <a:srgbClr val="010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8" name="îṡ1iḋè"/>
              <p:cNvSpPr/>
              <p:nvPr/>
            </p:nvSpPr>
            <p:spPr bwMode="auto">
              <a:xfrm>
                <a:off x="4765" y="709"/>
                <a:ext cx="29" cy="65"/>
              </a:xfrm>
              <a:custGeom>
                <a:avLst/>
                <a:gdLst>
                  <a:gd name="T0" fmla="*/ 3 w 14"/>
                  <a:gd name="T1" fmla="*/ 16 h 31"/>
                  <a:gd name="T2" fmla="*/ 0 w 14"/>
                  <a:gd name="T3" fmla="*/ 0 h 31"/>
                  <a:gd name="T4" fmla="*/ 0 w 14"/>
                  <a:gd name="T5" fmla="*/ 0 h 31"/>
                  <a:gd name="T6" fmla="*/ 4 w 14"/>
                  <a:gd name="T7" fmla="*/ 0 h 31"/>
                  <a:gd name="T8" fmla="*/ 13 w 14"/>
                  <a:gd name="T9" fmla="*/ 16 h 31"/>
                  <a:gd name="T10" fmla="*/ 5 w 14"/>
                  <a:gd name="T11" fmla="*/ 31 h 31"/>
                  <a:gd name="T12" fmla="*/ 1 w 14"/>
                  <a:gd name="T13" fmla="*/ 31 h 31"/>
                  <a:gd name="T14" fmla="*/ 3 w 14"/>
                  <a:gd name="T15" fmla="*/ 1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1">
                    <a:moveTo>
                      <a:pt x="3" y="16"/>
                    </a:moveTo>
                    <a:cubicBezTo>
                      <a:pt x="3" y="10"/>
                      <a:pt x="2" y="4"/>
                      <a:pt x="0" y="0"/>
                    </a:cubicBezTo>
                    <a:cubicBezTo>
                      <a:pt x="0" y="0"/>
                      <a:pt x="0" y="0"/>
                      <a:pt x="0" y="0"/>
                    </a:cubicBezTo>
                    <a:cubicBezTo>
                      <a:pt x="1" y="0"/>
                      <a:pt x="3" y="0"/>
                      <a:pt x="4" y="0"/>
                    </a:cubicBezTo>
                    <a:cubicBezTo>
                      <a:pt x="9" y="0"/>
                      <a:pt x="13" y="7"/>
                      <a:pt x="13" y="16"/>
                    </a:cubicBezTo>
                    <a:cubicBezTo>
                      <a:pt x="14" y="24"/>
                      <a:pt x="10" y="31"/>
                      <a:pt x="5" y="31"/>
                    </a:cubicBezTo>
                    <a:cubicBezTo>
                      <a:pt x="3" y="31"/>
                      <a:pt x="3" y="31"/>
                      <a:pt x="1" y="31"/>
                    </a:cubicBezTo>
                    <a:cubicBezTo>
                      <a:pt x="3" y="27"/>
                      <a:pt x="4" y="22"/>
                      <a:pt x="3" y="16"/>
                    </a:cubicBezTo>
                    <a:close/>
                  </a:path>
                </a:pathLst>
              </a:custGeom>
              <a:solidFill>
                <a:srgbClr val="C91A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9" name="is1îḍe"/>
              <p:cNvSpPr/>
              <p:nvPr/>
            </p:nvSpPr>
            <p:spPr bwMode="auto">
              <a:xfrm>
                <a:off x="4706" y="890"/>
                <a:ext cx="57" cy="187"/>
              </a:xfrm>
              <a:custGeom>
                <a:avLst/>
                <a:gdLst>
                  <a:gd name="T0" fmla="*/ 24 w 27"/>
                  <a:gd name="T1" fmla="*/ 0 h 90"/>
                  <a:gd name="T2" fmla="*/ 27 w 27"/>
                  <a:gd name="T3" fmla="*/ 35 h 90"/>
                  <a:gd name="T4" fmla="*/ 27 w 27"/>
                  <a:gd name="T5" fmla="*/ 35 h 90"/>
                  <a:gd name="T6" fmla="*/ 0 w 27"/>
                  <a:gd name="T7" fmla="*/ 90 h 90"/>
                  <a:gd name="T8" fmla="*/ 11 w 27"/>
                  <a:gd name="T9" fmla="*/ 25 h 90"/>
                  <a:gd name="T10" fmla="*/ 12 w 27"/>
                  <a:gd name="T11" fmla="*/ 11 h 90"/>
                  <a:gd name="T12" fmla="*/ 18 w 27"/>
                  <a:gd name="T13" fmla="*/ 7 h 90"/>
                  <a:gd name="T14" fmla="*/ 24 w 27"/>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90">
                    <a:moveTo>
                      <a:pt x="24" y="0"/>
                    </a:moveTo>
                    <a:cubicBezTo>
                      <a:pt x="25" y="10"/>
                      <a:pt x="26" y="22"/>
                      <a:pt x="27" y="35"/>
                    </a:cubicBezTo>
                    <a:cubicBezTo>
                      <a:pt x="27" y="35"/>
                      <a:pt x="27" y="35"/>
                      <a:pt x="27" y="35"/>
                    </a:cubicBezTo>
                    <a:cubicBezTo>
                      <a:pt x="19" y="47"/>
                      <a:pt x="11" y="74"/>
                      <a:pt x="0" y="90"/>
                    </a:cubicBezTo>
                    <a:cubicBezTo>
                      <a:pt x="5" y="74"/>
                      <a:pt x="9" y="46"/>
                      <a:pt x="11" y="25"/>
                    </a:cubicBezTo>
                    <a:cubicBezTo>
                      <a:pt x="11" y="20"/>
                      <a:pt x="12" y="15"/>
                      <a:pt x="12" y="11"/>
                    </a:cubicBezTo>
                    <a:cubicBezTo>
                      <a:pt x="14" y="10"/>
                      <a:pt x="17" y="9"/>
                      <a:pt x="18" y="7"/>
                    </a:cubicBezTo>
                    <a:cubicBezTo>
                      <a:pt x="21" y="5"/>
                      <a:pt x="23" y="3"/>
                      <a:pt x="24" y="0"/>
                    </a:cubicBezTo>
                    <a:close/>
                  </a:path>
                </a:pathLst>
              </a:custGeom>
              <a:solidFill>
                <a:srgbClr val="0A1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0" name="iṣľíďê"/>
              <p:cNvSpPr/>
              <p:nvPr/>
            </p:nvSpPr>
            <p:spPr bwMode="auto">
              <a:xfrm>
                <a:off x="4742" y="801"/>
                <a:ext cx="14" cy="78"/>
              </a:xfrm>
              <a:custGeom>
                <a:avLst/>
                <a:gdLst>
                  <a:gd name="T0" fmla="*/ 0 w 7"/>
                  <a:gd name="T1" fmla="*/ 10 h 38"/>
                  <a:gd name="T2" fmla="*/ 7 w 7"/>
                  <a:gd name="T3" fmla="*/ 0 h 38"/>
                  <a:gd name="T4" fmla="*/ 6 w 7"/>
                  <a:gd name="T5" fmla="*/ 28 h 38"/>
                  <a:gd name="T6" fmla="*/ 7 w 7"/>
                  <a:gd name="T7" fmla="*/ 38 h 38"/>
                  <a:gd name="T8" fmla="*/ 3 w 7"/>
                  <a:gd name="T9" fmla="*/ 32 h 38"/>
                  <a:gd name="T10" fmla="*/ 0 w 7"/>
                  <a:gd name="T11" fmla="*/ 10 h 38"/>
                </a:gdLst>
                <a:ahLst/>
                <a:cxnLst>
                  <a:cxn ang="0">
                    <a:pos x="T0" y="T1"/>
                  </a:cxn>
                  <a:cxn ang="0">
                    <a:pos x="T2" y="T3"/>
                  </a:cxn>
                  <a:cxn ang="0">
                    <a:pos x="T4" y="T5"/>
                  </a:cxn>
                  <a:cxn ang="0">
                    <a:pos x="T6" y="T7"/>
                  </a:cxn>
                  <a:cxn ang="0">
                    <a:pos x="T8" y="T9"/>
                  </a:cxn>
                  <a:cxn ang="0">
                    <a:pos x="T10" y="T11"/>
                  </a:cxn>
                </a:cxnLst>
                <a:rect l="0" t="0" r="r" b="b"/>
                <a:pathLst>
                  <a:path w="7" h="38">
                    <a:moveTo>
                      <a:pt x="0" y="10"/>
                    </a:moveTo>
                    <a:cubicBezTo>
                      <a:pt x="2" y="7"/>
                      <a:pt x="4" y="4"/>
                      <a:pt x="7" y="0"/>
                    </a:cubicBezTo>
                    <a:cubicBezTo>
                      <a:pt x="5" y="9"/>
                      <a:pt x="5" y="20"/>
                      <a:pt x="6" y="28"/>
                    </a:cubicBezTo>
                    <a:cubicBezTo>
                      <a:pt x="6" y="31"/>
                      <a:pt x="6" y="34"/>
                      <a:pt x="7" y="38"/>
                    </a:cubicBezTo>
                    <a:cubicBezTo>
                      <a:pt x="6" y="36"/>
                      <a:pt x="5" y="34"/>
                      <a:pt x="3" y="32"/>
                    </a:cubicBezTo>
                    <a:cubicBezTo>
                      <a:pt x="4" y="26"/>
                      <a:pt x="4" y="16"/>
                      <a:pt x="0" y="10"/>
                    </a:cubicBezTo>
                    <a:close/>
                  </a:path>
                </a:pathLst>
              </a:custGeom>
              <a:solidFill>
                <a:srgbClr val="0A1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1" name="ïṡḷîdè"/>
              <p:cNvSpPr/>
              <p:nvPr/>
            </p:nvSpPr>
            <p:spPr bwMode="auto">
              <a:xfrm>
                <a:off x="4727" y="1996"/>
                <a:ext cx="158" cy="79"/>
              </a:xfrm>
              <a:custGeom>
                <a:avLst/>
                <a:gdLst>
                  <a:gd name="T0" fmla="*/ 21 w 76"/>
                  <a:gd name="T1" fmla="*/ 27 h 38"/>
                  <a:gd name="T2" fmla="*/ 61 w 76"/>
                  <a:gd name="T3" fmla="*/ 2 h 38"/>
                  <a:gd name="T4" fmla="*/ 76 w 76"/>
                  <a:gd name="T5" fmla="*/ 0 h 38"/>
                  <a:gd name="T6" fmla="*/ 76 w 76"/>
                  <a:gd name="T7" fmla="*/ 0 h 38"/>
                  <a:gd name="T8" fmla="*/ 76 w 76"/>
                  <a:gd name="T9" fmla="*/ 3 h 38"/>
                  <a:gd name="T10" fmla="*/ 19 w 76"/>
                  <a:gd name="T11" fmla="*/ 35 h 38"/>
                  <a:gd name="T12" fmla="*/ 0 w 76"/>
                  <a:gd name="T13" fmla="*/ 28 h 38"/>
                  <a:gd name="T14" fmla="*/ 1 w 76"/>
                  <a:gd name="T15" fmla="*/ 20 h 38"/>
                  <a:gd name="T16" fmla="*/ 4 w 76"/>
                  <a:gd name="T17" fmla="*/ 18 h 38"/>
                  <a:gd name="T18" fmla="*/ 21 w 76"/>
                  <a:gd name="T19"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38">
                    <a:moveTo>
                      <a:pt x="21" y="27"/>
                    </a:moveTo>
                    <a:cubicBezTo>
                      <a:pt x="36" y="22"/>
                      <a:pt x="50" y="13"/>
                      <a:pt x="61" y="2"/>
                    </a:cubicBezTo>
                    <a:cubicBezTo>
                      <a:pt x="66" y="1"/>
                      <a:pt x="71" y="1"/>
                      <a:pt x="76" y="0"/>
                    </a:cubicBezTo>
                    <a:cubicBezTo>
                      <a:pt x="76" y="0"/>
                      <a:pt x="76" y="0"/>
                      <a:pt x="76" y="0"/>
                    </a:cubicBezTo>
                    <a:cubicBezTo>
                      <a:pt x="76" y="1"/>
                      <a:pt x="76" y="2"/>
                      <a:pt x="76" y="3"/>
                    </a:cubicBezTo>
                    <a:cubicBezTo>
                      <a:pt x="63" y="15"/>
                      <a:pt x="27" y="38"/>
                      <a:pt x="19" y="35"/>
                    </a:cubicBezTo>
                    <a:cubicBezTo>
                      <a:pt x="12" y="34"/>
                      <a:pt x="5" y="32"/>
                      <a:pt x="0" y="28"/>
                    </a:cubicBezTo>
                    <a:cubicBezTo>
                      <a:pt x="0" y="26"/>
                      <a:pt x="0" y="23"/>
                      <a:pt x="1" y="20"/>
                    </a:cubicBezTo>
                    <a:cubicBezTo>
                      <a:pt x="2" y="20"/>
                      <a:pt x="3" y="19"/>
                      <a:pt x="4" y="18"/>
                    </a:cubicBezTo>
                    <a:cubicBezTo>
                      <a:pt x="11" y="20"/>
                      <a:pt x="19" y="22"/>
                      <a:pt x="21" y="27"/>
                    </a:cubicBezTo>
                    <a:close/>
                  </a:path>
                </a:pathLst>
              </a:custGeom>
              <a:solidFill>
                <a:srgbClr val="2224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2" name="í$liḑe"/>
              <p:cNvSpPr/>
              <p:nvPr/>
            </p:nvSpPr>
            <p:spPr bwMode="auto">
              <a:xfrm>
                <a:off x="4738" y="688"/>
                <a:ext cx="35" cy="108"/>
              </a:xfrm>
              <a:custGeom>
                <a:avLst/>
                <a:gdLst>
                  <a:gd name="T0" fmla="*/ 3 w 17"/>
                  <a:gd name="T1" fmla="*/ 52 h 52"/>
                  <a:gd name="T2" fmla="*/ 7 w 17"/>
                  <a:gd name="T3" fmla="*/ 27 h 52"/>
                  <a:gd name="T4" fmla="*/ 0 w 17"/>
                  <a:gd name="T5" fmla="*/ 0 h 52"/>
                  <a:gd name="T6" fmla="*/ 1 w 17"/>
                  <a:gd name="T7" fmla="*/ 0 h 52"/>
                  <a:gd name="T8" fmla="*/ 13 w 17"/>
                  <a:gd name="T9" fmla="*/ 10 h 52"/>
                  <a:gd name="T10" fmla="*/ 16 w 17"/>
                  <a:gd name="T11" fmla="*/ 26 h 52"/>
                  <a:gd name="T12" fmla="*/ 14 w 17"/>
                  <a:gd name="T13" fmla="*/ 41 h 52"/>
                  <a:gd name="T14" fmla="*/ 12 w 17"/>
                  <a:gd name="T15" fmla="*/ 47 h 52"/>
                  <a:gd name="T16" fmla="*/ 3 w 17"/>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2">
                    <a:moveTo>
                      <a:pt x="3" y="52"/>
                    </a:moveTo>
                    <a:cubicBezTo>
                      <a:pt x="6" y="45"/>
                      <a:pt x="8" y="36"/>
                      <a:pt x="7" y="27"/>
                    </a:cubicBezTo>
                    <a:cubicBezTo>
                      <a:pt x="7" y="17"/>
                      <a:pt x="4" y="8"/>
                      <a:pt x="0" y="0"/>
                    </a:cubicBezTo>
                    <a:cubicBezTo>
                      <a:pt x="1" y="0"/>
                      <a:pt x="1" y="0"/>
                      <a:pt x="1" y="0"/>
                    </a:cubicBezTo>
                    <a:cubicBezTo>
                      <a:pt x="6" y="0"/>
                      <a:pt x="10" y="4"/>
                      <a:pt x="13" y="10"/>
                    </a:cubicBezTo>
                    <a:cubicBezTo>
                      <a:pt x="15" y="14"/>
                      <a:pt x="16" y="20"/>
                      <a:pt x="16" y="26"/>
                    </a:cubicBezTo>
                    <a:cubicBezTo>
                      <a:pt x="17" y="32"/>
                      <a:pt x="16" y="37"/>
                      <a:pt x="14" y="41"/>
                    </a:cubicBezTo>
                    <a:cubicBezTo>
                      <a:pt x="14" y="43"/>
                      <a:pt x="13" y="45"/>
                      <a:pt x="12" y="47"/>
                    </a:cubicBezTo>
                    <a:cubicBezTo>
                      <a:pt x="9" y="50"/>
                      <a:pt x="6" y="52"/>
                      <a:pt x="3" y="52"/>
                    </a:cubicBezTo>
                    <a:close/>
                  </a:path>
                </a:pathLst>
              </a:custGeom>
              <a:solidFill>
                <a:srgbClr val="E4E1D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3" name="ï$ḷidé"/>
              <p:cNvSpPr/>
              <p:nvPr/>
            </p:nvSpPr>
            <p:spPr bwMode="auto">
              <a:xfrm>
                <a:off x="4711" y="803"/>
                <a:ext cx="39" cy="64"/>
              </a:xfrm>
              <a:custGeom>
                <a:avLst/>
                <a:gdLst>
                  <a:gd name="T0" fmla="*/ 15 w 19"/>
                  <a:gd name="T1" fmla="*/ 9 h 31"/>
                  <a:gd name="T2" fmla="*/ 18 w 19"/>
                  <a:gd name="T3" fmla="*/ 31 h 31"/>
                  <a:gd name="T4" fmla="*/ 15 w 19"/>
                  <a:gd name="T5" fmla="*/ 26 h 31"/>
                  <a:gd name="T6" fmla="*/ 11 w 19"/>
                  <a:gd name="T7" fmla="*/ 17 h 31"/>
                  <a:gd name="T8" fmla="*/ 9 w 19"/>
                  <a:gd name="T9" fmla="*/ 15 h 31"/>
                  <a:gd name="T10" fmla="*/ 5 w 19"/>
                  <a:gd name="T11" fmla="*/ 12 h 31"/>
                  <a:gd name="T12" fmla="*/ 1 w 19"/>
                  <a:gd name="T13" fmla="*/ 7 h 31"/>
                  <a:gd name="T14" fmla="*/ 0 w 19"/>
                  <a:gd name="T15" fmla="*/ 5 h 31"/>
                  <a:gd name="T16" fmla="*/ 1 w 19"/>
                  <a:gd name="T17" fmla="*/ 3 h 31"/>
                  <a:gd name="T18" fmla="*/ 2 w 19"/>
                  <a:gd name="T19" fmla="*/ 2 h 31"/>
                  <a:gd name="T20" fmla="*/ 3 w 19"/>
                  <a:gd name="T21" fmla="*/ 1 h 31"/>
                  <a:gd name="T22" fmla="*/ 6 w 19"/>
                  <a:gd name="T23" fmla="*/ 3 h 31"/>
                  <a:gd name="T24" fmla="*/ 7 w 19"/>
                  <a:gd name="T25" fmla="*/ 4 h 31"/>
                  <a:gd name="T26" fmla="*/ 7 w 19"/>
                  <a:gd name="T27" fmla="*/ 4 h 31"/>
                  <a:gd name="T28" fmla="*/ 11 w 19"/>
                  <a:gd name="T29" fmla="*/ 5 h 31"/>
                  <a:gd name="T30" fmla="*/ 13 w 19"/>
                  <a:gd name="T31" fmla="*/ 6 h 31"/>
                  <a:gd name="T32" fmla="*/ 13 w 19"/>
                  <a:gd name="T33" fmla="*/ 6 h 31"/>
                  <a:gd name="T34" fmla="*/ 15 w 19"/>
                  <a:gd name="T35"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31">
                    <a:moveTo>
                      <a:pt x="15" y="9"/>
                    </a:moveTo>
                    <a:cubicBezTo>
                      <a:pt x="19" y="15"/>
                      <a:pt x="19" y="25"/>
                      <a:pt x="18" y="31"/>
                    </a:cubicBezTo>
                    <a:cubicBezTo>
                      <a:pt x="17" y="29"/>
                      <a:pt x="16" y="28"/>
                      <a:pt x="15" y="26"/>
                    </a:cubicBezTo>
                    <a:cubicBezTo>
                      <a:pt x="13" y="23"/>
                      <a:pt x="12" y="20"/>
                      <a:pt x="11" y="17"/>
                    </a:cubicBezTo>
                    <a:cubicBezTo>
                      <a:pt x="11" y="16"/>
                      <a:pt x="10" y="16"/>
                      <a:pt x="9" y="15"/>
                    </a:cubicBezTo>
                    <a:cubicBezTo>
                      <a:pt x="8" y="14"/>
                      <a:pt x="6" y="13"/>
                      <a:pt x="5" y="12"/>
                    </a:cubicBezTo>
                    <a:cubicBezTo>
                      <a:pt x="3" y="11"/>
                      <a:pt x="2" y="9"/>
                      <a:pt x="1" y="7"/>
                    </a:cubicBezTo>
                    <a:cubicBezTo>
                      <a:pt x="1" y="6"/>
                      <a:pt x="1" y="6"/>
                      <a:pt x="0" y="5"/>
                    </a:cubicBezTo>
                    <a:cubicBezTo>
                      <a:pt x="0" y="4"/>
                      <a:pt x="0" y="4"/>
                      <a:pt x="1" y="3"/>
                    </a:cubicBezTo>
                    <a:cubicBezTo>
                      <a:pt x="1" y="2"/>
                      <a:pt x="2" y="2"/>
                      <a:pt x="2" y="2"/>
                    </a:cubicBezTo>
                    <a:cubicBezTo>
                      <a:pt x="3" y="1"/>
                      <a:pt x="3" y="1"/>
                      <a:pt x="3" y="1"/>
                    </a:cubicBezTo>
                    <a:cubicBezTo>
                      <a:pt x="5" y="0"/>
                      <a:pt x="5" y="2"/>
                      <a:pt x="6" y="3"/>
                    </a:cubicBezTo>
                    <a:cubicBezTo>
                      <a:pt x="7" y="3"/>
                      <a:pt x="7" y="3"/>
                      <a:pt x="7" y="4"/>
                    </a:cubicBezTo>
                    <a:cubicBezTo>
                      <a:pt x="7" y="4"/>
                      <a:pt x="7" y="4"/>
                      <a:pt x="7" y="4"/>
                    </a:cubicBezTo>
                    <a:cubicBezTo>
                      <a:pt x="8" y="4"/>
                      <a:pt x="9" y="5"/>
                      <a:pt x="11" y="5"/>
                    </a:cubicBezTo>
                    <a:cubicBezTo>
                      <a:pt x="11" y="6"/>
                      <a:pt x="12" y="6"/>
                      <a:pt x="13" y="6"/>
                    </a:cubicBezTo>
                    <a:cubicBezTo>
                      <a:pt x="13" y="6"/>
                      <a:pt x="13" y="6"/>
                      <a:pt x="13" y="6"/>
                    </a:cubicBezTo>
                    <a:cubicBezTo>
                      <a:pt x="14" y="7"/>
                      <a:pt x="15" y="8"/>
                      <a:pt x="15" y="9"/>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4" name="îşlïḑè"/>
              <p:cNvSpPr/>
              <p:nvPr/>
            </p:nvSpPr>
            <p:spPr bwMode="auto">
              <a:xfrm>
                <a:off x="4698" y="827"/>
                <a:ext cx="58" cy="88"/>
              </a:xfrm>
              <a:custGeom>
                <a:avLst/>
                <a:gdLst>
                  <a:gd name="T0" fmla="*/ 20 w 28"/>
                  <a:gd name="T1" fmla="*/ 25 h 42"/>
                  <a:gd name="T2" fmla="*/ 15 w 28"/>
                  <a:gd name="T3" fmla="*/ 10 h 42"/>
                  <a:gd name="T4" fmla="*/ 11 w 28"/>
                  <a:gd name="T5" fmla="*/ 2 h 42"/>
                  <a:gd name="T6" fmla="*/ 12 w 28"/>
                  <a:gd name="T7" fmla="*/ 2 h 42"/>
                  <a:gd name="T8" fmla="*/ 11 w 28"/>
                  <a:gd name="T9" fmla="*/ 0 h 42"/>
                  <a:gd name="T10" fmla="*/ 15 w 28"/>
                  <a:gd name="T11" fmla="*/ 3 h 42"/>
                  <a:gd name="T12" fmla="*/ 17 w 28"/>
                  <a:gd name="T13" fmla="*/ 5 h 42"/>
                  <a:gd name="T14" fmla="*/ 21 w 28"/>
                  <a:gd name="T15" fmla="*/ 14 h 42"/>
                  <a:gd name="T16" fmla="*/ 24 w 28"/>
                  <a:gd name="T17" fmla="*/ 19 h 42"/>
                  <a:gd name="T18" fmla="*/ 28 w 28"/>
                  <a:gd name="T19" fmla="*/ 25 h 42"/>
                  <a:gd name="T20" fmla="*/ 28 w 28"/>
                  <a:gd name="T21" fmla="*/ 25 h 42"/>
                  <a:gd name="T22" fmla="*/ 28 w 28"/>
                  <a:gd name="T23" fmla="*/ 30 h 42"/>
                  <a:gd name="T24" fmla="*/ 22 w 28"/>
                  <a:gd name="T25" fmla="*/ 37 h 42"/>
                  <a:gd name="T26" fmla="*/ 16 w 28"/>
                  <a:gd name="T27" fmla="*/ 41 h 42"/>
                  <a:gd name="T28" fmla="*/ 11 w 28"/>
                  <a:gd name="T29" fmla="*/ 42 h 42"/>
                  <a:gd name="T30" fmla="*/ 8 w 28"/>
                  <a:gd name="T31" fmla="*/ 39 h 42"/>
                  <a:gd name="T32" fmla="*/ 4 w 28"/>
                  <a:gd name="T33" fmla="*/ 31 h 42"/>
                  <a:gd name="T34" fmla="*/ 3 w 28"/>
                  <a:gd name="T35" fmla="*/ 29 h 42"/>
                  <a:gd name="T36" fmla="*/ 0 w 28"/>
                  <a:gd name="T37" fmla="*/ 24 h 42"/>
                  <a:gd name="T38" fmla="*/ 3 w 28"/>
                  <a:gd name="T39" fmla="*/ 22 h 42"/>
                  <a:gd name="T40" fmla="*/ 6 w 28"/>
                  <a:gd name="T41" fmla="*/ 27 h 42"/>
                  <a:gd name="T42" fmla="*/ 7 w 28"/>
                  <a:gd name="T43" fmla="*/ 29 h 42"/>
                  <a:gd name="T44" fmla="*/ 11 w 28"/>
                  <a:gd name="T45" fmla="*/ 31 h 42"/>
                  <a:gd name="T46" fmla="*/ 16 w 28"/>
                  <a:gd name="T47" fmla="*/ 30 h 42"/>
                  <a:gd name="T48" fmla="*/ 20 w 28"/>
                  <a:gd name="T49"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42">
                    <a:moveTo>
                      <a:pt x="20" y="25"/>
                    </a:moveTo>
                    <a:cubicBezTo>
                      <a:pt x="20" y="22"/>
                      <a:pt x="17" y="15"/>
                      <a:pt x="15" y="10"/>
                    </a:cubicBezTo>
                    <a:cubicBezTo>
                      <a:pt x="13" y="7"/>
                      <a:pt x="12" y="4"/>
                      <a:pt x="11" y="2"/>
                    </a:cubicBezTo>
                    <a:cubicBezTo>
                      <a:pt x="12" y="2"/>
                      <a:pt x="12" y="2"/>
                      <a:pt x="12" y="2"/>
                    </a:cubicBezTo>
                    <a:cubicBezTo>
                      <a:pt x="11" y="2"/>
                      <a:pt x="11" y="1"/>
                      <a:pt x="11" y="0"/>
                    </a:cubicBezTo>
                    <a:cubicBezTo>
                      <a:pt x="12" y="1"/>
                      <a:pt x="14" y="2"/>
                      <a:pt x="15" y="3"/>
                    </a:cubicBezTo>
                    <a:cubicBezTo>
                      <a:pt x="16" y="4"/>
                      <a:pt x="17" y="4"/>
                      <a:pt x="17" y="5"/>
                    </a:cubicBezTo>
                    <a:cubicBezTo>
                      <a:pt x="18" y="8"/>
                      <a:pt x="19" y="11"/>
                      <a:pt x="21" y="14"/>
                    </a:cubicBezTo>
                    <a:cubicBezTo>
                      <a:pt x="22" y="16"/>
                      <a:pt x="23" y="17"/>
                      <a:pt x="24" y="19"/>
                    </a:cubicBezTo>
                    <a:cubicBezTo>
                      <a:pt x="26" y="21"/>
                      <a:pt x="27" y="23"/>
                      <a:pt x="28" y="25"/>
                    </a:cubicBezTo>
                    <a:cubicBezTo>
                      <a:pt x="28" y="25"/>
                      <a:pt x="28" y="25"/>
                      <a:pt x="28" y="25"/>
                    </a:cubicBezTo>
                    <a:cubicBezTo>
                      <a:pt x="28" y="26"/>
                      <a:pt x="28" y="28"/>
                      <a:pt x="28" y="30"/>
                    </a:cubicBezTo>
                    <a:cubicBezTo>
                      <a:pt x="27" y="33"/>
                      <a:pt x="25" y="35"/>
                      <a:pt x="22" y="37"/>
                    </a:cubicBezTo>
                    <a:cubicBezTo>
                      <a:pt x="21" y="39"/>
                      <a:pt x="18" y="40"/>
                      <a:pt x="16" y="41"/>
                    </a:cubicBezTo>
                    <a:cubicBezTo>
                      <a:pt x="14" y="42"/>
                      <a:pt x="12" y="42"/>
                      <a:pt x="11" y="42"/>
                    </a:cubicBezTo>
                    <a:cubicBezTo>
                      <a:pt x="10" y="41"/>
                      <a:pt x="9" y="40"/>
                      <a:pt x="8" y="39"/>
                    </a:cubicBezTo>
                    <a:cubicBezTo>
                      <a:pt x="7" y="37"/>
                      <a:pt x="5" y="34"/>
                      <a:pt x="4" y="31"/>
                    </a:cubicBezTo>
                    <a:cubicBezTo>
                      <a:pt x="3" y="31"/>
                      <a:pt x="3" y="30"/>
                      <a:pt x="3" y="29"/>
                    </a:cubicBezTo>
                    <a:cubicBezTo>
                      <a:pt x="2" y="28"/>
                      <a:pt x="1" y="26"/>
                      <a:pt x="0" y="24"/>
                    </a:cubicBezTo>
                    <a:cubicBezTo>
                      <a:pt x="1" y="23"/>
                      <a:pt x="2" y="23"/>
                      <a:pt x="3" y="22"/>
                    </a:cubicBezTo>
                    <a:cubicBezTo>
                      <a:pt x="4" y="23"/>
                      <a:pt x="5" y="25"/>
                      <a:pt x="6" y="27"/>
                    </a:cubicBezTo>
                    <a:cubicBezTo>
                      <a:pt x="6" y="27"/>
                      <a:pt x="7" y="28"/>
                      <a:pt x="7" y="29"/>
                    </a:cubicBezTo>
                    <a:cubicBezTo>
                      <a:pt x="8" y="30"/>
                      <a:pt x="10" y="30"/>
                      <a:pt x="11" y="31"/>
                    </a:cubicBezTo>
                    <a:cubicBezTo>
                      <a:pt x="13" y="31"/>
                      <a:pt x="15" y="31"/>
                      <a:pt x="16" y="30"/>
                    </a:cubicBezTo>
                    <a:cubicBezTo>
                      <a:pt x="18" y="29"/>
                      <a:pt x="19" y="27"/>
                      <a:pt x="20" y="25"/>
                    </a:cubicBez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5" name="îṡľiḓê"/>
              <p:cNvSpPr/>
              <p:nvPr/>
            </p:nvSpPr>
            <p:spPr bwMode="auto">
              <a:xfrm>
                <a:off x="4663" y="913"/>
                <a:ext cx="68" cy="195"/>
              </a:xfrm>
              <a:custGeom>
                <a:avLst/>
                <a:gdLst>
                  <a:gd name="T0" fmla="*/ 24 w 33"/>
                  <a:gd name="T1" fmla="*/ 1 h 94"/>
                  <a:gd name="T2" fmla="*/ 28 w 33"/>
                  <a:gd name="T3" fmla="*/ 1 h 94"/>
                  <a:gd name="T4" fmla="*/ 33 w 33"/>
                  <a:gd name="T5" fmla="*/ 0 h 94"/>
                  <a:gd name="T6" fmla="*/ 32 w 33"/>
                  <a:gd name="T7" fmla="*/ 14 h 94"/>
                  <a:gd name="T8" fmla="*/ 21 w 33"/>
                  <a:gd name="T9" fmla="*/ 79 h 94"/>
                  <a:gd name="T10" fmla="*/ 20 w 33"/>
                  <a:gd name="T11" fmla="*/ 81 h 94"/>
                  <a:gd name="T12" fmla="*/ 18 w 33"/>
                  <a:gd name="T13" fmla="*/ 83 h 94"/>
                  <a:gd name="T14" fmla="*/ 5 w 33"/>
                  <a:gd name="T15" fmla="*/ 94 h 94"/>
                  <a:gd name="T16" fmla="*/ 14 w 33"/>
                  <a:gd name="T17" fmla="*/ 10 h 94"/>
                  <a:gd name="T18" fmla="*/ 20 w 33"/>
                  <a:gd name="T19" fmla="*/ 1 h 94"/>
                  <a:gd name="T20" fmla="*/ 24 w 33"/>
                  <a:gd name="T21" fmla="*/ 2 h 94"/>
                  <a:gd name="T22" fmla="*/ 24 w 33"/>
                  <a:gd name="T23"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94">
                    <a:moveTo>
                      <a:pt x="24" y="1"/>
                    </a:moveTo>
                    <a:cubicBezTo>
                      <a:pt x="25" y="2"/>
                      <a:pt x="26" y="2"/>
                      <a:pt x="28" y="1"/>
                    </a:cubicBezTo>
                    <a:cubicBezTo>
                      <a:pt x="29" y="1"/>
                      <a:pt x="31" y="1"/>
                      <a:pt x="33" y="0"/>
                    </a:cubicBezTo>
                    <a:cubicBezTo>
                      <a:pt x="33" y="4"/>
                      <a:pt x="32" y="9"/>
                      <a:pt x="32" y="14"/>
                    </a:cubicBezTo>
                    <a:cubicBezTo>
                      <a:pt x="30" y="35"/>
                      <a:pt x="26" y="63"/>
                      <a:pt x="21" y="79"/>
                    </a:cubicBezTo>
                    <a:cubicBezTo>
                      <a:pt x="21" y="80"/>
                      <a:pt x="21" y="80"/>
                      <a:pt x="20" y="81"/>
                    </a:cubicBezTo>
                    <a:cubicBezTo>
                      <a:pt x="20" y="82"/>
                      <a:pt x="19" y="82"/>
                      <a:pt x="18" y="83"/>
                    </a:cubicBezTo>
                    <a:cubicBezTo>
                      <a:pt x="13" y="88"/>
                      <a:pt x="9" y="92"/>
                      <a:pt x="5" y="94"/>
                    </a:cubicBezTo>
                    <a:cubicBezTo>
                      <a:pt x="0" y="79"/>
                      <a:pt x="2" y="32"/>
                      <a:pt x="14" y="10"/>
                    </a:cubicBezTo>
                    <a:cubicBezTo>
                      <a:pt x="16" y="6"/>
                      <a:pt x="18" y="3"/>
                      <a:pt x="20" y="1"/>
                    </a:cubicBezTo>
                    <a:cubicBezTo>
                      <a:pt x="21" y="1"/>
                      <a:pt x="22" y="2"/>
                      <a:pt x="24" y="2"/>
                    </a:cubicBezTo>
                    <a:cubicBezTo>
                      <a:pt x="24" y="2"/>
                      <a:pt x="24" y="2"/>
                      <a:pt x="24" y="1"/>
                    </a:cubicBezTo>
                    <a:close/>
                  </a:path>
                </a:pathLst>
              </a:custGeom>
              <a:solidFill>
                <a:srgbClr val="1B27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6" name="iṩļiḑê"/>
              <p:cNvSpPr/>
              <p:nvPr/>
            </p:nvSpPr>
            <p:spPr bwMode="auto">
              <a:xfrm>
                <a:off x="4684" y="877"/>
                <a:ext cx="37" cy="40"/>
              </a:xfrm>
              <a:custGeom>
                <a:avLst/>
                <a:gdLst>
                  <a:gd name="T0" fmla="*/ 11 w 18"/>
                  <a:gd name="T1" fmla="*/ 7 h 19"/>
                  <a:gd name="T2" fmla="*/ 15 w 18"/>
                  <a:gd name="T3" fmla="*/ 15 h 19"/>
                  <a:gd name="T4" fmla="*/ 18 w 18"/>
                  <a:gd name="T5" fmla="*/ 18 h 19"/>
                  <a:gd name="T6" fmla="*/ 14 w 18"/>
                  <a:gd name="T7" fmla="*/ 18 h 19"/>
                  <a:gd name="T8" fmla="*/ 14 w 18"/>
                  <a:gd name="T9" fmla="*/ 19 h 19"/>
                  <a:gd name="T10" fmla="*/ 10 w 18"/>
                  <a:gd name="T11" fmla="*/ 18 h 19"/>
                  <a:gd name="T12" fmla="*/ 6 w 18"/>
                  <a:gd name="T13" fmla="*/ 16 h 19"/>
                  <a:gd name="T14" fmla="*/ 5 w 18"/>
                  <a:gd name="T15" fmla="*/ 14 h 19"/>
                  <a:gd name="T16" fmla="*/ 5 w 18"/>
                  <a:gd name="T17" fmla="*/ 14 h 19"/>
                  <a:gd name="T18" fmla="*/ 1 w 18"/>
                  <a:gd name="T19" fmla="*/ 7 h 19"/>
                  <a:gd name="T20" fmla="*/ 0 w 18"/>
                  <a:gd name="T21" fmla="*/ 5 h 19"/>
                  <a:gd name="T22" fmla="*/ 0 w 18"/>
                  <a:gd name="T23" fmla="*/ 2 h 19"/>
                  <a:gd name="T24" fmla="*/ 3 w 18"/>
                  <a:gd name="T25" fmla="*/ 2 h 19"/>
                  <a:gd name="T26" fmla="*/ 7 w 18"/>
                  <a:gd name="T27" fmla="*/ 0 h 19"/>
                  <a:gd name="T28" fmla="*/ 10 w 18"/>
                  <a:gd name="T29" fmla="*/ 5 h 19"/>
                  <a:gd name="T30" fmla="*/ 11 w 18"/>
                  <a:gd name="T3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9">
                    <a:moveTo>
                      <a:pt x="11" y="7"/>
                    </a:moveTo>
                    <a:cubicBezTo>
                      <a:pt x="12" y="10"/>
                      <a:pt x="14" y="13"/>
                      <a:pt x="15" y="15"/>
                    </a:cubicBezTo>
                    <a:cubicBezTo>
                      <a:pt x="16" y="16"/>
                      <a:pt x="17" y="17"/>
                      <a:pt x="18" y="18"/>
                    </a:cubicBezTo>
                    <a:cubicBezTo>
                      <a:pt x="16" y="19"/>
                      <a:pt x="15" y="19"/>
                      <a:pt x="14" y="18"/>
                    </a:cubicBezTo>
                    <a:cubicBezTo>
                      <a:pt x="14" y="19"/>
                      <a:pt x="14" y="19"/>
                      <a:pt x="14" y="19"/>
                    </a:cubicBezTo>
                    <a:cubicBezTo>
                      <a:pt x="12" y="19"/>
                      <a:pt x="11" y="18"/>
                      <a:pt x="10" y="18"/>
                    </a:cubicBezTo>
                    <a:cubicBezTo>
                      <a:pt x="9" y="18"/>
                      <a:pt x="8" y="17"/>
                      <a:pt x="6" y="16"/>
                    </a:cubicBezTo>
                    <a:cubicBezTo>
                      <a:pt x="6" y="16"/>
                      <a:pt x="6" y="15"/>
                      <a:pt x="5" y="14"/>
                    </a:cubicBezTo>
                    <a:cubicBezTo>
                      <a:pt x="5" y="14"/>
                      <a:pt x="5" y="14"/>
                      <a:pt x="5" y="14"/>
                    </a:cubicBezTo>
                    <a:cubicBezTo>
                      <a:pt x="4" y="12"/>
                      <a:pt x="2" y="9"/>
                      <a:pt x="1" y="7"/>
                    </a:cubicBezTo>
                    <a:cubicBezTo>
                      <a:pt x="1" y="6"/>
                      <a:pt x="1" y="5"/>
                      <a:pt x="0" y="5"/>
                    </a:cubicBezTo>
                    <a:cubicBezTo>
                      <a:pt x="0" y="4"/>
                      <a:pt x="0" y="3"/>
                      <a:pt x="0" y="2"/>
                    </a:cubicBezTo>
                    <a:cubicBezTo>
                      <a:pt x="0" y="2"/>
                      <a:pt x="2" y="2"/>
                      <a:pt x="3" y="2"/>
                    </a:cubicBezTo>
                    <a:cubicBezTo>
                      <a:pt x="4" y="1"/>
                      <a:pt x="6" y="0"/>
                      <a:pt x="7" y="0"/>
                    </a:cubicBezTo>
                    <a:cubicBezTo>
                      <a:pt x="8" y="2"/>
                      <a:pt x="9" y="4"/>
                      <a:pt x="10" y="5"/>
                    </a:cubicBezTo>
                    <a:cubicBezTo>
                      <a:pt x="10" y="6"/>
                      <a:pt x="10" y="7"/>
                      <a:pt x="11" y="7"/>
                    </a:cubicBezTo>
                    <a:close/>
                  </a:path>
                </a:pathLst>
              </a:custGeom>
              <a:solidFill>
                <a:srgbClr val="C91A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7" name="iSlîḓe"/>
              <p:cNvSpPr/>
              <p:nvPr/>
            </p:nvSpPr>
            <p:spPr bwMode="auto">
              <a:xfrm>
                <a:off x="4690" y="805"/>
                <a:ext cx="50" cy="87"/>
              </a:xfrm>
              <a:custGeom>
                <a:avLst/>
                <a:gdLst>
                  <a:gd name="T0" fmla="*/ 15 w 24"/>
                  <a:gd name="T1" fmla="*/ 42 h 42"/>
                  <a:gd name="T2" fmla="*/ 11 w 24"/>
                  <a:gd name="T3" fmla="*/ 40 h 42"/>
                  <a:gd name="T4" fmla="*/ 10 w 24"/>
                  <a:gd name="T5" fmla="*/ 38 h 42"/>
                  <a:gd name="T6" fmla="*/ 7 w 24"/>
                  <a:gd name="T7" fmla="*/ 33 h 42"/>
                  <a:gd name="T8" fmla="*/ 5 w 24"/>
                  <a:gd name="T9" fmla="*/ 28 h 42"/>
                  <a:gd name="T10" fmla="*/ 5 w 24"/>
                  <a:gd name="T11" fmla="*/ 28 h 42"/>
                  <a:gd name="T12" fmla="*/ 11 w 24"/>
                  <a:gd name="T13" fmla="*/ 26 h 42"/>
                  <a:gd name="T14" fmla="*/ 12 w 24"/>
                  <a:gd name="T15" fmla="*/ 26 h 42"/>
                  <a:gd name="T16" fmla="*/ 10 w 24"/>
                  <a:gd name="T17" fmla="*/ 20 h 42"/>
                  <a:gd name="T18" fmla="*/ 11 w 24"/>
                  <a:gd name="T19" fmla="*/ 20 h 42"/>
                  <a:gd name="T20" fmla="*/ 11 w 24"/>
                  <a:gd name="T21" fmla="*/ 20 h 42"/>
                  <a:gd name="T22" fmla="*/ 15 w 24"/>
                  <a:gd name="T23" fmla="*/ 17 h 42"/>
                  <a:gd name="T24" fmla="*/ 9 w 24"/>
                  <a:gd name="T25" fmla="*/ 13 h 42"/>
                  <a:gd name="T26" fmla="*/ 3 w 24"/>
                  <a:gd name="T27" fmla="*/ 13 h 42"/>
                  <a:gd name="T28" fmla="*/ 8 w 24"/>
                  <a:gd name="T29" fmla="*/ 7 h 42"/>
                  <a:gd name="T30" fmla="*/ 0 w 24"/>
                  <a:gd name="T31" fmla="*/ 7 h 42"/>
                  <a:gd name="T32" fmla="*/ 0 w 24"/>
                  <a:gd name="T33" fmla="*/ 4 h 42"/>
                  <a:gd name="T34" fmla="*/ 0 w 24"/>
                  <a:gd name="T35" fmla="*/ 4 h 42"/>
                  <a:gd name="T36" fmla="*/ 9 w 24"/>
                  <a:gd name="T37" fmla="*/ 1 h 42"/>
                  <a:gd name="T38" fmla="*/ 11 w 24"/>
                  <a:gd name="T39" fmla="*/ 2 h 42"/>
                  <a:gd name="T40" fmla="*/ 10 w 24"/>
                  <a:gd name="T41" fmla="*/ 4 h 42"/>
                  <a:gd name="T42" fmla="*/ 11 w 24"/>
                  <a:gd name="T43" fmla="*/ 6 h 42"/>
                  <a:gd name="T44" fmla="*/ 15 w 24"/>
                  <a:gd name="T45" fmla="*/ 11 h 42"/>
                  <a:gd name="T46" fmla="*/ 16 w 24"/>
                  <a:gd name="T47" fmla="*/ 13 h 42"/>
                  <a:gd name="T48" fmla="*/ 15 w 24"/>
                  <a:gd name="T49" fmla="*/ 13 h 42"/>
                  <a:gd name="T50" fmla="*/ 19 w 24"/>
                  <a:gd name="T51" fmla="*/ 21 h 42"/>
                  <a:gd name="T52" fmla="*/ 24 w 24"/>
                  <a:gd name="T53" fmla="*/ 36 h 42"/>
                  <a:gd name="T54" fmla="*/ 20 w 24"/>
                  <a:gd name="T55" fmla="*/ 41 h 42"/>
                  <a:gd name="T56" fmla="*/ 15 w 24"/>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2">
                    <a:moveTo>
                      <a:pt x="15" y="42"/>
                    </a:moveTo>
                    <a:cubicBezTo>
                      <a:pt x="14" y="41"/>
                      <a:pt x="12" y="41"/>
                      <a:pt x="11" y="40"/>
                    </a:cubicBezTo>
                    <a:cubicBezTo>
                      <a:pt x="11" y="39"/>
                      <a:pt x="10" y="38"/>
                      <a:pt x="10" y="38"/>
                    </a:cubicBezTo>
                    <a:cubicBezTo>
                      <a:pt x="9" y="36"/>
                      <a:pt x="8" y="34"/>
                      <a:pt x="7" y="33"/>
                    </a:cubicBezTo>
                    <a:cubicBezTo>
                      <a:pt x="9" y="31"/>
                      <a:pt x="10" y="30"/>
                      <a:pt x="5" y="28"/>
                    </a:cubicBezTo>
                    <a:cubicBezTo>
                      <a:pt x="5" y="28"/>
                      <a:pt x="5" y="28"/>
                      <a:pt x="5" y="28"/>
                    </a:cubicBezTo>
                    <a:cubicBezTo>
                      <a:pt x="7" y="28"/>
                      <a:pt x="9" y="27"/>
                      <a:pt x="11" y="26"/>
                    </a:cubicBezTo>
                    <a:cubicBezTo>
                      <a:pt x="12" y="26"/>
                      <a:pt x="12" y="26"/>
                      <a:pt x="12" y="26"/>
                    </a:cubicBezTo>
                    <a:cubicBezTo>
                      <a:pt x="13" y="24"/>
                      <a:pt x="12" y="21"/>
                      <a:pt x="10" y="20"/>
                    </a:cubicBezTo>
                    <a:cubicBezTo>
                      <a:pt x="10" y="20"/>
                      <a:pt x="11" y="20"/>
                      <a:pt x="11" y="20"/>
                    </a:cubicBezTo>
                    <a:cubicBezTo>
                      <a:pt x="11" y="20"/>
                      <a:pt x="11" y="20"/>
                      <a:pt x="11" y="20"/>
                    </a:cubicBezTo>
                    <a:cubicBezTo>
                      <a:pt x="12" y="20"/>
                      <a:pt x="14" y="19"/>
                      <a:pt x="15" y="17"/>
                    </a:cubicBezTo>
                    <a:cubicBezTo>
                      <a:pt x="15" y="15"/>
                      <a:pt x="11" y="13"/>
                      <a:pt x="9" y="13"/>
                    </a:cubicBezTo>
                    <a:cubicBezTo>
                      <a:pt x="8" y="13"/>
                      <a:pt x="6" y="13"/>
                      <a:pt x="3" y="13"/>
                    </a:cubicBezTo>
                    <a:cubicBezTo>
                      <a:pt x="7" y="13"/>
                      <a:pt x="10" y="10"/>
                      <a:pt x="8" y="7"/>
                    </a:cubicBezTo>
                    <a:cubicBezTo>
                      <a:pt x="6" y="7"/>
                      <a:pt x="3" y="7"/>
                      <a:pt x="0" y="7"/>
                    </a:cubicBezTo>
                    <a:cubicBezTo>
                      <a:pt x="0" y="6"/>
                      <a:pt x="0" y="5"/>
                      <a:pt x="0" y="4"/>
                    </a:cubicBezTo>
                    <a:cubicBezTo>
                      <a:pt x="0" y="4"/>
                      <a:pt x="0" y="4"/>
                      <a:pt x="0" y="4"/>
                    </a:cubicBezTo>
                    <a:cubicBezTo>
                      <a:pt x="3" y="4"/>
                      <a:pt x="7" y="0"/>
                      <a:pt x="9" y="1"/>
                    </a:cubicBezTo>
                    <a:cubicBezTo>
                      <a:pt x="10" y="1"/>
                      <a:pt x="11" y="1"/>
                      <a:pt x="11" y="2"/>
                    </a:cubicBezTo>
                    <a:cubicBezTo>
                      <a:pt x="10" y="3"/>
                      <a:pt x="10" y="3"/>
                      <a:pt x="10" y="4"/>
                    </a:cubicBezTo>
                    <a:cubicBezTo>
                      <a:pt x="11" y="5"/>
                      <a:pt x="11" y="5"/>
                      <a:pt x="11" y="6"/>
                    </a:cubicBezTo>
                    <a:cubicBezTo>
                      <a:pt x="12" y="8"/>
                      <a:pt x="13" y="10"/>
                      <a:pt x="15" y="11"/>
                    </a:cubicBezTo>
                    <a:cubicBezTo>
                      <a:pt x="15" y="12"/>
                      <a:pt x="15" y="13"/>
                      <a:pt x="16" y="13"/>
                    </a:cubicBezTo>
                    <a:cubicBezTo>
                      <a:pt x="15" y="13"/>
                      <a:pt x="15" y="13"/>
                      <a:pt x="15" y="13"/>
                    </a:cubicBezTo>
                    <a:cubicBezTo>
                      <a:pt x="16" y="15"/>
                      <a:pt x="17" y="18"/>
                      <a:pt x="19" y="21"/>
                    </a:cubicBezTo>
                    <a:cubicBezTo>
                      <a:pt x="21" y="26"/>
                      <a:pt x="24" y="33"/>
                      <a:pt x="24" y="36"/>
                    </a:cubicBezTo>
                    <a:cubicBezTo>
                      <a:pt x="23" y="38"/>
                      <a:pt x="22" y="40"/>
                      <a:pt x="20" y="41"/>
                    </a:cubicBezTo>
                    <a:cubicBezTo>
                      <a:pt x="19" y="42"/>
                      <a:pt x="17" y="42"/>
                      <a:pt x="15" y="42"/>
                    </a:cubicBezTo>
                    <a:close/>
                  </a:path>
                </a:pathLst>
              </a:custGeom>
              <a:solidFill>
                <a:srgbClr val="C91A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8" name="išļïḓe"/>
              <p:cNvSpPr/>
              <p:nvPr/>
            </p:nvSpPr>
            <p:spPr bwMode="auto">
              <a:xfrm>
                <a:off x="4679" y="688"/>
                <a:ext cx="75" cy="133"/>
              </a:xfrm>
              <a:custGeom>
                <a:avLst/>
                <a:gdLst>
                  <a:gd name="T0" fmla="*/ 4 w 36"/>
                  <a:gd name="T1" fmla="*/ 56 h 64"/>
                  <a:gd name="T2" fmla="*/ 20 w 36"/>
                  <a:gd name="T3" fmla="*/ 53 h 64"/>
                  <a:gd name="T4" fmla="*/ 21 w 36"/>
                  <a:gd name="T5" fmla="*/ 53 h 64"/>
                  <a:gd name="T6" fmla="*/ 26 w 36"/>
                  <a:gd name="T7" fmla="*/ 26 h 64"/>
                  <a:gd name="T8" fmla="*/ 19 w 36"/>
                  <a:gd name="T9" fmla="*/ 0 h 64"/>
                  <a:gd name="T10" fmla="*/ 28 w 36"/>
                  <a:gd name="T11" fmla="*/ 0 h 64"/>
                  <a:gd name="T12" fmla="*/ 35 w 36"/>
                  <a:gd name="T13" fmla="*/ 27 h 64"/>
                  <a:gd name="T14" fmla="*/ 31 w 36"/>
                  <a:gd name="T15" fmla="*/ 52 h 64"/>
                  <a:gd name="T16" fmla="*/ 22 w 36"/>
                  <a:gd name="T17" fmla="*/ 53 h 64"/>
                  <a:gd name="T18" fmla="*/ 22 w 36"/>
                  <a:gd name="T19" fmla="*/ 53 h 64"/>
                  <a:gd name="T20" fmla="*/ 22 w 36"/>
                  <a:gd name="T21" fmla="*/ 59 h 64"/>
                  <a:gd name="T22" fmla="*/ 21 w 36"/>
                  <a:gd name="T23" fmla="*/ 58 h 64"/>
                  <a:gd name="T24" fmla="*/ 18 w 36"/>
                  <a:gd name="T25" fmla="*/ 56 h 64"/>
                  <a:gd name="T26" fmla="*/ 17 w 36"/>
                  <a:gd name="T27" fmla="*/ 57 h 64"/>
                  <a:gd name="T28" fmla="*/ 16 w 36"/>
                  <a:gd name="T29" fmla="*/ 58 h 64"/>
                  <a:gd name="T30" fmla="*/ 14 w 36"/>
                  <a:gd name="T31" fmla="*/ 57 h 64"/>
                  <a:gd name="T32" fmla="*/ 5 w 36"/>
                  <a:gd name="T33" fmla="*/ 60 h 64"/>
                  <a:gd name="T34" fmla="*/ 5 w 36"/>
                  <a:gd name="T35" fmla="*/ 60 h 64"/>
                  <a:gd name="T36" fmla="*/ 5 w 36"/>
                  <a:gd name="T37" fmla="*/ 63 h 64"/>
                  <a:gd name="T38" fmla="*/ 1 w 36"/>
                  <a:gd name="T39" fmla="*/ 64 h 64"/>
                  <a:gd name="T40" fmla="*/ 0 w 36"/>
                  <a:gd name="T41" fmla="*/ 58 h 64"/>
                  <a:gd name="T42" fmla="*/ 0 w 36"/>
                  <a:gd name="T43" fmla="*/ 58 h 64"/>
                  <a:gd name="T44" fmla="*/ 4 w 36"/>
                  <a:gd name="T45"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64">
                    <a:moveTo>
                      <a:pt x="4" y="56"/>
                    </a:moveTo>
                    <a:cubicBezTo>
                      <a:pt x="10" y="55"/>
                      <a:pt x="16" y="53"/>
                      <a:pt x="20" y="53"/>
                    </a:cubicBezTo>
                    <a:cubicBezTo>
                      <a:pt x="20" y="53"/>
                      <a:pt x="20" y="53"/>
                      <a:pt x="21" y="53"/>
                    </a:cubicBezTo>
                    <a:cubicBezTo>
                      <a:pt x="24" y="45"/>
                      <a:pt x="26" y="36"/>
                      <a:pt x="26" y="26"/>
                    </a:cubicBezTo>
                    <a:cubicBezTo>
                      <a:pt x="25" y="16"/>
                      <a:pt x="23" y="8"/>
                      <a:pt x="19" y="0"/>
                    </a:cubicBezTo>
                    <a:cubicBezTo>
                      <a:pt x="23" y="0"/>
                      <a:pt x="27" y="0"/>
                      <a:pt x="28" y="0"/>
                    </a:cubicBezTo>
                    <a:cubicBezTo>
                      <a:pt x="32" y="8"/>
                      <a:pt x="35" y="17"/>
                      <a:pt x="35" y="27"/>
                    </a:cubicBezTo>
                    <a:cubicBezTo>
                      <a:pt x="36" y="36"/>
                      <a:pt x="34" y="45"/>
                      <a:pt x="31" y="52"/>
                    </a:cubicBezTo>
                    <a:cubicBezTo>
                      <a:pt x="30" y="52"/>
                      <a:pt x="27" y="52"/>
                      <a:pt x="22" y="53"/>
                    </a:cubicBezTo>
                    <a:cubicBezTo>
                      <a:pt x="22" y="53"/>
                      <a:pt x="22" y="53"/>
                      <a:pt x="22" y="53"/>
                    </a:cubicBezTo>
                    <a:cubicBezTo>
                      <a:pt x="21" y="55"/>
                      <a:pt x="22" y="57"/>
                      <a:pt x="22" y="59"/>
                    </a:cubicBezTo>
                    <a:cubicBezTo>
                      <a:pt x="22" y="58"/>
                      <a:pt x="22" y="58"/>
                      <a:pt x="21" y="58"/>
                    </a:cubicBezTo>
                    <a:cubicBezTo>
                      <a:pt x="20" y="57"/>
                      <a:pt x="20" y="55"/>
                      <a:pt x="18" y="56"/>
                    </a:cubicBezTo>
                    <a:cubicBezTo>
                      <a:pt x="18" y="56"/>
                      <a:pt x="18" y="56"/>
                      <a:pt x="17" y="57"/>
                    </a:cubicBezTo>
                    <a:cubicBezTo>
                      <a:pt x="17" y="57"/>
                      <a:pt x="16" y="57"/>
                      <a:pt x="16" y="58"/>
                    </a:cubicBezTo>
                    <a:cubicBezTo>
                      <a:pt x="16" y="57"/>
                      <a:pt x="15" y="57"/>
                      <a:pt x="14" y="57"/>
                    </a:cubicBezTo>
                    <a:cubicBezTo>
                      <a:pt x="12" y="56"/>
                      <a:pt x="8" y="60"/>
                      <a:pt x="5" y="60"/>
                    </a:cubicBezTo>
                    <a:cubicBezTo>
                      <a:pt x="5" y="60"/>
                      <a:pt x="5" y="60"/>
                      <a:pt x="5" y="60"/>
                    </a:cubicBezTo>
                    <a:cubicBezTo>
                      <a:pt x="5" y="61"/>
                      <a:pt x="5" y="62"/>
                      <a:pt x="5" y="63"/>
                    </a:cubicBezTo>
                    <a:cubicBezTo>
                      <a:pt x="4" y="63"/>
                      <a:pt x="2" y="63"/>
                      <a:pt x="1" y="64"/>
                    </a:cubicBezTo>
                    <a:cubicBezTo>
                      <a:pt x="0" y="62"/>
                      <a:pt x="0" y="60"/>
                      <a:pt x="0" y="58"/>
                    </a:cubicBezTo>
                    <a:cubicBezTo>
                      <a:pt x="0" y="58"/>
                      <a:pt x="0" y="58"/>
                      <a:pt x="0" y="58"/>
                    </a:cubicBezTo>
                    <a:cubicBezTo>
                      <a:pt x="1" y="57"/>
                      <a:pt x="3" y="57"/>
                      <a:pt x="4" y="56"/>
                    </a:cubicBez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9" name="íšļïḓê"/>
              <p:cNvSpPr/>
              <p:nvPr/>
            </p:nvSpPr>
            <p:spPr bwMode="auto">
              <a:xfrm>
                <a:off x="4671" y="863"/>
                <a:ext cx="40" cy="29"/>
              </a:xfrm>
              <a:custGeom>
                <a:avLst/>
                <a:gdLst>
                  <a:gd name="T0" fmla="*/ 14 w 19"/>
                  <a:gd name="T1" fmla="*/ 0 h 14"/>
                  <a:gd name="T2" fmla="*/ 16 w 19"/>
                  <a:gd name="T3" fmla="*/ 5 h 14"/>
                  <a:gd name="T4" fmla="*/ 13 w 19"/>
                  <a:gd name="T5" fmla="*/ 7 h 14"/>
                  <a:gd name="T6" fmla="*/ 9 w 19"/>
                  <a:gd name="T7" fmla="*/ 9 h 14"/>
                  <a:gd name="T8" fmla="*/ 6 w 19"/>
                  <a:gd name="T9" fmla="*/ 9 h 14"/>
                  <a:gd name="T10" fmla="*/ 6 w 19"/>
                  <a:gd name="T11" fmla="*/ 12 h 14"/>
                  <a:gd name="T12" fmla="*/ 7 w 19"/>
                  <a:gd name="T13" fmla="*/ 14 h 14"/>
                  <a:gd name="T14" fmla="*/ 2 w 19"/>
                  <a:gd name="T15" fmla="*/ 11 h 14"/>
                  <a:gd name="T16" fmla="*/ 1 w 19"/>
                  <a:gd name="T17" fmla="*/ 10 h 14"/>
                  <a:gd name="T18" fmla="*/ 0 w 19"/>
                  <a:gd name="T19" fmla="*/ 8 h 14"/>
                  <a:gd name="T20" fmla="*/ 1 w 19"/>
                  <a:gd name="T21" fmla="*/ 6 h 14"/>
                  <a:gd name="T22" fmla="*/ 2 w 19"/>
                  <a:gd name="T23" fmla="*/ 5 h 14"/>
                  <a:gd name="T24" fmla="*/ 2 w 19"/>
                  <a:gd name="T25" fmla="*/ 5 h 14"/>
                  <a:gd name="T26" fmla="*/ 6 w 19"/>
                  <a:gd name="T27" fmla="*/ 3 h 14"/>
                  <a:gd name="T28" fmla="*/ 14 w 19"/>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14">
                    <a:moveTo>
                      <a:pt x="14" y="0"/>
                    </a:moveTo>
                    <a:cubicBezTo>
                      <a:pt x="19" y="2"/>
                      <a:pt x="18" y="3"/>
                      <a:pt x="16" y="5"/>
                    </a:cubicBezTo>
                    <a:cubicBezTo>
                      <a:pt x="15" y="6"/>
                      <a:pt x="14" y="6"/>
                      <a:pt x="13" y="7"/>
                    </a:cubicBezTo>
                    <a:cubicBezTo>
                      <a:pt x="12" y="7"/>
                      <a:pt x="10" y="8"/>
                      <a:pt x="9" y="9"/>
                    </a:cubicBezTo>
                    <a:cubicBezTo>
                      <a:pt x="8" y="9"/>
                      <a:pt x="6" y="9"/>
                      <a:pt x="6" y="9"/>
                    </a:cubicBezTo>
                    <a:cubicBezTo>
                      <a:pt x="6" y="10"/>
                      <a:pt x="6" y="11"/>
                      <a:pt x="6" y="12"/>
                    </a:cubicBezTo>
                    <a:cubicBezTo>
                      <a:pt x="7" y="12"/>
                      <a:pt x="7" y="13"/>
                      <a:pt x="7" y="14"/>
                    </a:cubicBezTo>
                    <a:cubicBezTo>
                      <a:pt x="5" y="14"/>
                      <a:pt x="3" y="13"/>
                      <a:pt x="2" y="11"/>
                    </a:cubicBezTo>
                    <a:cubicBezTo>
                      <a:pt x="2" y="11"/>
                      <a:pt x="1" y="10"/>
                      <a:pt x="1" y="10"/>
                    </a:cubicBezTo>
                    <a:cubicBezTo>
                      <a:pt x="1" y="9"/>
                      <a:pt x="0" y="8"/>
                      <a:pt x="0" y="8"/>
                    </a:cubicBezTo>
                    <a:cubicBezTo>
                      <a:pt x="0" y="7"/>
                      <a:pt x="0" y="6"/>
                      <a:pt x="1" y="6"/>
                    </a:cubicBezTo>
                    <a:cubicBezTo>
                      <a:pt x="1" y="5"/>
                      <a:pt x="1" y="5"/>
                      <a:pt x="2" y="5"/>
                    </a:cubicBezTo>
                    <a:cubicBezTo>
                      <a:pt x="2" y="5"/>
                      <a:pt x="2" y="5"/>
                      <a:pt x="2" y="5"/>
                    </a:cubicBezTo>
                    <a:cubicBezTo>
                      <a:pt x="3" y="4"/>
                      <a:pt x="4" y="4"/>
                      <a:pt x="6" y="3"/>
                    </a:cubicBezTo>
                    <a:cubicBezTo>
                      <a:pt x="8" y="2"/>
                      <a:pt x="11" y="1"/>
                      <a:pt x="14" y="0"/>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0" name="îSḻídê"/>
              <p:cNvSpPr/>
              <p:nvPr/>
            </p:nvSpPr>
            <p:spPr bwMode="auto">
              <a:xfrm>
                <a:off x="4652" y="678"/>
                <a:ext cx="81" cy="139"/>
              </a:xfrm>
              <a:custGeom>
                <a:avLst/>
                <a:gdLst>
                  <a:gd name="T0" fmla="*/ 39 w 39"/>
                  <a:gd name="T1" fmla="*/ 31 h 67"/>
                  <a:gd name="T2" fmla="*/ 34 w 39"/>
                  <a:gd name="T3" fmla="*/ 58 h 67"/>
                  <a:gd name="T4" fmla="*/ 33 w 39"/>
                  <a:gd name="T5" fmla="*/ 58 h 67"/>
                  <a:gd name="T6" fmla="*/ 17 w 39"/>
                  <a:gd name="T7" fmla="*/ 61 h 67"/>
                  <a:gd name="T8" fmla="*/ 13 w 39"/>
                  <a:gd name="T9" fmla="*/ 63 h 67"/>
                  <a:gd name="T10" fmla="*/ 5 w 39"/>
                  <a:gd name="T11" fmla="*/ 65 h 67"/>
                  <a:gd name="T12" fmla="*/ 5 w 39"/>
                  <a:gd name="T13" fmla="*/ 66 h 67"/>
                  <a:gd name="T14" fmla="*/ 4 w 39"/>
                  <a:gd name="T15" fmla="*/ 66 h 67"/>
                  <a:gd name="T16" fmla="*/ 2 w 39"/>
                  <a:gd name="T17" fmla="*/ 67 h 67"/>
                  <a:gd name="T18" fmla="*/ 8 w 39"/>
                  <a:gd name="T19" fmla="*/ 32 h 67"/>
                  <a:gd name="T20" fmla="*/ 0 w 39"/>
                  <a:gd name="T21" fmla="*/ 0 h 67"/>
                  <a:gd name="T22" fmla="*/ 32 w 39"/>
                  <a:gd name="T23" fmla="*/ 5 h 67"/>
                  <a:gd name="T24" fmla="*/ 39 w 39"/>
                  <a:gd name="T25"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67">
                    <a:moveTo>
                      <a:pt x="39" y="31"/>
                    </a:moveTo>
                    <a:cubicBezTo>
                      <a:pt x="39" y="41"/>
                      <a:pt x="37" y="50"/>
                      <a:pt x="34" y="58"/>
                    </a:cubicBezTo>
                    <a:cubicBezTo>
                      <a:pt x="33" y="58"/>
                      <a:pt x="33" y="58"/>
                      <a:pt x="33" y="58"/>
                    </a:cubicBezTo>
                    <a:cubicBezTo>
                      <a:pt x="29" y="58"/>
                      <a:pt x="23" y="60"/>
                      <a:pt x="17" y="61"/>
                    </a:cubicBezTo>
                    <a:cubicBezTo>
                      <a:pt x="16" y="62"/>
                      <a:pt x="14" y="62"/>
                      <a:pt x="13" y="63"/>
                    </a:cubicBezTo>
                    <a:cubicBezTo>
                      <a:pt x="10" y="63"/>
                      <a:pt x="7" y="64"/>
                      <a:pt x="5" y="65"/>
                    </a:cubicBezTo>
                    <a:cubicBezTo>
                      <a:pt x="5" y="65"/>
                      <a:pt x="5" y="65"/>
                      <a:pt x="5" y="66"/>
                    </a:cubicBezTo>
                    <a:cubicBezTo>
                      <a:pt x="5" y="66"/>
                      <a:pt x="4" y="66"/>
                      <a:pt x="4" y="66"/>
                    </a:cubicBezTo>
                    <a:cubicBezTo>
                      <a:pt x="3" y="66"/>
                      <a:pt x="3" y="66"/>
                      <a:pt x="2" y="67"/>
                    </a:cubicBezTo>
                    <a:cubicBezTo>
                      <a:pt x="6" y="57"/>
                      <a:pt x="8" y="45"/>
                      <a:pt x="8" y="32"/>
                    </a:cubicBezTo>
                    <a:cubicBezTo>
                      <a:pt x="7" y="20"/>
                      <a:pt x="4" y="9"/>
                      <a:pt x="0" y="0"/>
                    </a:cubicBezTo>
                    <a:cubicBezTo>
                      <a:pt x="12" y="3"/>
                      <a:pt x="24" y="5"/>
                      <a:pt x="32" y="5"/>
                    </a:cubicBezTo>
                    <a:cubicBezTo>
                      <a:pt x="36" y="13"/>
                      <a:pt x="38" y="21"/>
                      <a:pt x="39" y="31"/>
                    </a:cubicBezTo>
                    <a:close/>
                  </a:path>
                </a:pathLst>
              </a:custGeom>
              <a:solidFill>
                <a:srgbClr val="E4E1D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1" name="ï$ľíďe"/>
              <p:cNvSpPr/>
              <p:nvPr/>
            </p:nvSpPr>
            <p:spPr bwMode="auto">
              <a:xfrm>
                <a:off x="4661" y="819"/>
                <a:ext cx="50" cy="29"/>
              </a:xfrm>
              <a:custGeom>
                <a:avLst/>
                <a:gdLst>
                  <a:gd name="T0" fmla="*/ 22 w 24"/>
                  <a:gd name="T1" fmla="*/ 0 h 14"/>
                  <a:gd name="T2" fmla="*/ 17 w 24"/>
                  <a:gd name="T3" fmla="*/ 6 h 14"/>
                  <a:gd name="T4" fmla="*/ 17 w 24"/>
                  <a:gd name="T5" fmla="*/ 7 h 14"/>
                  <a:gd name="T6" fmla="*/ 7 w 24"/>
                  <a:gd name="T7" fmla="*/ 9 h 14"/>
                  <a:gd name="T8" fmla="*/ 3 w 24"/>
                  <a:gd name="T9" fmla="*/ 14 h 14"/>
                  <a:gd name="T10" fmla="*/ 1 w 24"/>
                  <a:gd name="T11" fmla="*/ 6 h 14"/>
                  <a:gd name="T12" fmla="*/ 1 w 24"/>
                  <a:gd name="T13" fmla="*/ 7 h 14"/>
                  <a:gd name="T14" fmla="*/ 3 w 24"/>
                  <a:gd name="T15" fmla="*/ 5 h 14"/>
                  <a:gd name="T16" fmla="*/ 10 w 24"/>
                  <a:gd name="T17" fmla="*/ 1 h 14"/>
                  <a:gd name="T18" fmla="*/ 14 w 24"/>
                  <a:gd name="T19" fmla="*/ 0 h 14"/>
                  <a:gd name="T20" fmla="*/ 22 w 24"/>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4">
                    <a:moveTo>
                      <a:pt x="22" y="0"/>
                    </a:moveTo>
                    <a:cubicBezTo>
                      <a:pt x="24" y="3"/>
                      <a:pt x="21" y="6"/>
                      <a:pt x="17" y="6"/>
                    </a:cubicBezTo>
                    <a:cubicBezTo>
                      <a:pt x="17" y="6"/>
                      <a:pt x="17" y="7"/>
                      <a:pt x="17" y="7"/>
                    </a:cubicBezTo>
                    <a:cubicBezTo>
                      <a:pt x="13" y="7"/>
                      <a:pt x="10" y="8"/>
                      <a:pt x="7" y="9"/>
                    </a:cubicBezTo>
                    <a:cubicBezTo>
                      <a:pt x="5" y="10"/>
                      <a:pt x="3" y="12"/>
                      <a:pt x="3" y="14"/>
                    </a:cubicBezTo>
                    <a:cubicBezTo>
                      <a:pt x="1" y="12"/>
                      <a:pt x="0" y="9"/>
                      <a:pt x="1" y="6"/>
                    </a:cubicBezTo>
                    <a:cubicBezTo>
                      <a:pt x="1" y="7"/>
                      <a:pt x="1" y="7"/>
                      <a:pt x="1" y="7"/>
                    </a:cubicBezTo>
                    <a:cubicBezTo>
                      <a:pt x="2" y="6"/>
                      <a:pt x="2" y="5"/>
                      <a:pt x="3" y="5"/>
                    </a:cubicBezTo>
                    <a:cubicBezTo>
                      <a:pt x="5" y="3"/>
                      <a:pt x="7" y="1"/>
                      <a:pt x="10" y="1"/>
                    </a:cubicBezTo>
                    <a:cubicBezTo>
                      <a:pt x="11" y="0"/>
                      <a:pt x="13" y="0"/>
                      <a:pt x="14" y="0"/>
                    </a:cubicBezTo>
                    <a:cubicBezTo>
                      <a:pt x="17" y="0"/>
                      <a:pt x="20" y="0"/>
                      <a:pt x="22" y="0"/>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2" name="îṧļïde"/>
              <p:cNvSpPr/>
              <p:nvPr/>
            </p:nvSpPr>
            <p:spPr bwMode="auto">
              <a:xfrm>
                <a:off x="4667" y="832"/>
                <a:ext cx="54" cy="27"/>
              </a:xfrm>
              <a:custGeom>
                <a:avLst/>
                <a:gdLst>
                  <a:gd name="T0" fmla="*/ 20 w 26"/>
                  <a:gd name="T1" fmla="*/ 0 h 13"/>
                  <a:gd name="T2" fmla="*/ 26 w 26"/>
                  <a:gd name="T3" fmla="*/ 4 h 13"/>
                  <a:gd name="T4" fmla="*/ 22 w 26"/>
                  <a:gd name="T5" fmla="*/ 7 h 13"/>
                  <a:gd name="T6" fmla="*/ 22 w 26"/>
                  <a:gd name="T7" fmla="*/ 7 h 13"/>
                  <a:gd name="T8" fmla="*/ 21 w 26"/>
                  <a:gd name="T9" fmla="*/ 7 h 13"/>
                  <a:gd name="T10" fmla="*/ 21 w 26"/>
                  <a:gd name="T11" fmla="*/ 7 h 13"/>
                  <a:gd name="T12" fmla="*/ 3 w 26"/>
                  <a:gd name="T13" fmla="*/ 12 h 13"/>
                  <a:gd name="T14" fmla="*/ 3 w 26"/>
                  <a:gd name="T15" fmla="*/ 12 h 13"/>
                  <a:gd name="T16" fmla="*/ 1 w 26"/>
                  <a:gd name="T17" fmla="*/ 13 h 13"/>
                  <a:gd name="T18" fmla="*/ 0 w 26"/>
                  <a:gd name="T19" fmla="*/ 10 h 13"/>
                  <a:gd name="T20" fmla="*/ 0 w 26"/>
                  <a:gd name="T21" fmla="*/ 8 h 13"/>
                  <a:gd name="T22" fmla="*/ 4 w 26"/>
                  <a:gd name="T23" fmla="*/ 3 h 13"/>
                  <a:gd name="T24" fmla="*/ 14 w 26"/>
                  <a:gd name="T25" fmla="*/ 1 h 13"/>
                  <a:gd name="T26" fmla="*/ 14 w 26"/>
                  <a:gd name="T27" fmla="*/ 0 h 13"/>
                  <a:gd name="T28" fmla="*/ 20 w 26"/>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13">
                    <a:moveTo>
                      <a:pt x="20" y="0"/>
                    </a:moveTo>
                    <a:cubicBezTo>
                      <a:pt x="22" y="0"/>
                      <a:pt x="26" y="2"/>
                      <a:pt x="26" y="4"/>
                    </a:cubicBezTo>
                    <a:cubicBezTo>
                      <a:pt x="25" y="6"/>
                      <a:pt x="23" y="7"/>
                      <a:pt x="22" y="7"/>
                    </a:cubicBezTo>
                    <a:cubicBezTo>
                      <a:pt x="22" y="7"/>
                      <a:pt x="22" y="7"/>
                      <a:pt x="22" y="7"/>
                    </a:cubicBezTo>
                    <a:cubicBezTo>
                      <a:pt x="22" y="7"/>
                      <a:pt x="21" y="7"/>
                      <a:pt x="21" y="7"/>
                    </a:cubicBezTo>
                    <a:cubicBezTo>
                      <a:pt x="21" y="7"/>
                      <a:pt x="21" y="7"/>
                      <a:pt x="21" y="7"/>
                    </a:cubicBezTo>
                    <a:cubicBezTo>
                      <a:pt x="16" y="7"/>
                      <a:pt x="9" y="10"/>
                      <a:pt x="3" y="12"/>
                    </a:cubicBezTo>
                    <a:cubicBezTo>
                      <a:pt x="3" y="12"/>
                      <a:pt x="3" y="12"/>
                      <a:pt x="3" y="12"/>
                    </a:cubicBezTo>
                    <a:cubicBezTo>
                      <a:pt x="2" y="12"/>
                      <a:pt x="1" y="13"/>
                      <a:pt x="1" y="13"/>
                    </a:cubicBezTo>
                    <a:cubicBezTo>
                      <a:pt x="0" y="12"/>
                      <a:pt x="0" y="11"/>
                      <a:pt x="0" y="10"/>
                    </a:cubicBezTo>
                    <a:cubicBezTo>
                      <a:pt x="0" y="10"/>
                      <a:pt x="0" y="9"/>
                      <a:pt x="0" y="8"/>
                    </a:cubicBezTo>
                    <a:cubicBezTo>
                      <a:pt x="0" y="6"/>
                      <a:pt x="2" y="4"/>
                      <a:pt x="4" y="3"/>
                    </a:cubicBezTo>
                    <a:cubicBezTo>
                      <a:pt x="7" y="2"/>
                      <a:pt x="10" y="1"/>
                      <a:pt x="14" y="1"/>
                    </a:cubicBezTo>
                    <a:cubicBezTo>
                      <a:pt x="14" y="1"/>
                      <a:pt x="14" y="0"/>
                      <a:pt x="14" y="0"/>
                    </a:cubicBezTo>
                    <a:cubicBezTo>
                      <a:pt x="17" y="0"/>
                      <a:pt x="19" y="0"/>
                      <a:pt x="20" y="0"/>
                    </a:cubicBezTo>
                    <a:close/>
                  </a:path>
                </a:pathLst>
              </a:custGeom>
              <a:solidFill>
                <a:srgbClr val="F89B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3" name="íš1iďé"/>
              <p:cNvSpPr/>
              <p:nvPr/>
            </p:nvSpPr>
            <p:spPr bwMode="auto">
              <a:xfrm>
                <a:off x="4665" y="846"/>
                <a:ext cx="52" cy="33"/>
              </a:xfrm>
              <a:custGeom>
                <a:avLst/>
                <a:gdLst>
                  <a:gd name="T0" fmla="*/ 4 w 25"/>
                  <a:gd name="T1" fmla="*/ 5 h 16"/>
                  <a:gd name="T2" fmla="*/ 22 w 25"/>
                  <a:gd name="T3" fmla="*/ 0 h 16"/>
                  <a:gd name="T4" fmla="*/ 22 w 25"/>
                  <a:gd name="T5" fmla="*/ 0 h 16"/>
                  <a:gd name="T6" fmla="*/ 24 w 25"/>
                  <a:gd name="T7" fmla="*/ 6 h 16"/>
                  <a:gd name="T8" fmla="*/ 23 w 25"/>
                  <a:gd name="T9" fmla="*/ 6 h 16"/>
                  <a:gd name="T10" fmla="*/ 17 w 25"/>
                  <a:gd name="T11" fmla="*/ 8 h 16"/>
                  <a:gd name="T12" fmla="*/ 9 w 25"/>
                  <a:gd name="T13" fmla="*/ 11 h 16"/>
                  <a:gd name="T14" fmla="*/ 5 w 25"/>
                  <a:gd name="T15" fmla="*/ 13 h 16"/>
                  <a:gd name="T16" fmla="*/ 5 w 25"/>
                  <a:gd name="T17" fmla="*/ 13 h 16"/>
                  <a:gd name="T18" fmla="*/ 4 w 25"/>
                  <a:gd name="T19" fmla="*/ 14 h 16"/>
                  <a:gd name="T20" fmla="*/ 3 w 25"/>
                  <a:gd name="T21" fmla="*/ 16 h 16"/>
                  <a:gd name="T22" fmla="*/ 1 w 25"/>
                  <a:gd name="T23" fmla="*/ 13 h 16"/>
                  <a:gd name="T24" fmla="*/ 2 w 25"/>
                  <a:gd name="T25" fmla="*/ 6 h 16"/>
                  <a:gd name="T26" fmla="*/ 4 w 25"/>
                  <a:gd name="T27" fmla="*/ 5 h 16"/>
                  <a:gd name="T28" fmla="*/ 4 w 25"/>
                  <a:gd name="T29"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16">
                    <a:moveTo>
                      <a:pt x="4" y="5"/>
                    </a:moveTo>
                    <a:cubicBezTo>
                      <a:pt x="10" y="3"/>
                      <a:pt x="17" y="0"/>
                      <a:pt x="22" y="0"/>
                    </a:cubicBezTo>
                    <a:cubicBezTo>
                      <a:pt x="22" y="0"/>
                      <a:pt x="22" y="0"/>
                      <a:pt x="22" y="0"/>
                    </a:cubicBezTo>
                    <a:cubicBezTo>
                      <a:pt x="24" y="1"/>
                      <a:pt x="25" y="4"/>
                      <a:pt x="24" y="6"/>
                    </a:cubicBezTo>
                    <a:cubicBezTo>
                      <a:pt x="24" y="6"/>
                      <a:pt x="24" y="6"/>
                      <a:pt x="23" y="6"/>
                    </a:cubicBezTo>
                    <a:cubicBezTo>
                      <a:pt x="21" y="7"/>
                      <a:pt x="19" y="8"/>
                      <a:pt x="17" y="8"/>
                    </a:cubicBezTo>
                    <a:cubicBezTo>
                      <a:pt x="14" y="9"/>
                      <a:pt x="11" y="10"/>
                      <a:pt x="9" y="11"/>
                    </a:cubicBezTo>
                    <a:cubicBezTo>
                      <a:pt x="7" y="12"/>
                      <a:pt x="6" y="12"/>
                      <a:pt x="5" y="13"/>
                    </a:cubicBezTo>
                    <a:cubicBezTo>
                      <a:pt x="5" y="13"/>
                      <a:pt x="5" y="13"/>
                      <a:pt x="5" y="13"/>
                    </a:cubicBezTo>
                    <a:cubicBezTo>
                      <a:pt x="4" y="13"/>
                      <a:pt x="4" y="13"/>
                      <a:pt x="4" y="14"/>
                    </a:cubicBezTo>
                    <a:cubicBezTo>
                      <a:pt x="3" y="14"/>
                      <a:pt x="3" y="15"/>
                      <a:pt x="3" y="16"/>
                    </a:cubicBezTo>
                    <a:cubicBezTo>
                      <a:pt x="2" y="15"/>
                      <a:pt x="2" y="14"/>
                      <a:pt x="1" y="13"/>
                    </a:cubicBezTo>
                    <a:cubicBezTo>
                      <a:pt x="0" y="11"/>
                      <a:pt x="0" y="8"/>
                      <a:pt x="2" y="6"/>
                    </a:cubicBezTo>
                    <a:cubicBezTo>
                      <a:pt x="2" y="6"/>
                      <a:pt x="3" y="5"/>
                      <a:pt x="4" y="5"/>
                    </a:cubicBezTo>
                    <a:cubicBezTo>
                      <a:pt x="4" y="5"/>
                      <a:pt x="4" y="5"/>
                      <a:pt x="4" y="5"/>
                    </a:cubicBezTo>
                    <a:close/>
                  </a:path>
                </a:pathLst>
              </a:custGeom>
              <a:solidFill>
                <a:srgbClr val="F9A3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4" name="ïṣļíḓê"/>
              <p:cNvSpPr/>
              <p:nvPr/>
            </p:nvSpPr>
            <p:spPr bwMode="auto">
              <a:xfrm>
                <a:off x="4663" y="809"/>
                <a:ext cx="19" cy="21"/>
              </a:xfrm>
              <a:custGeom>
                <a:avLst/>
                <a:gdLst>
                  <a:gd name="T0" fmla="*/ 0 w 9"/>
                  <a:gd name="T1" fmla="*/ 2 h 10"/>
                  <a:gd name="T2" fmla="*/ 8 w 9"/>
                  <a:gd name="T3" fmla="*/ 0 h 10"/>
                  <a:gd name="T4" fmla="*/ 8 w 9"/>
                  <a:gd name="T5" fmla="*/ 0 h 10"/>
                  <a:gd name="T6" fmla="*/ 9 w 9"/>
                  <a:gd name="T7" fmla="*/ 6 h 10"/>
                  <a:gd name="T8" fmla="*/ 2 w 9"/>
                  <a:gd name="T9" fmla="*/ 10 h 10"/>
                  <a:gd name="T10" fmla="*/ 0 w 9"/>
                  <a:gd name="T11" fmla="*/ 3 h 10"/>
                  <a:gd name="T12" fmla="*/ 0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0" y="2"/>
                    </a:moveTo>
                    <a:cubicBezTo>
                      <a:pt x="2" y="1"/>
                      <a:pt x="5" y="0"/>
                      <a:pt x="8" y="0"/>
                    </a:cubicBezTo>
                    <a:cubicBezTo>
                      <a:pt x="8" y="0"/>
                      <a:pt x="8" y="0"/>
                      <a:pt x="8" y="0"/>
                    </a:cubicBezTo>
                    <a:cubicBezTo>
                      <a:pt x="8" y="2"/>
                      <a:pt x="8" y="4"/>
                      <a:pt x="9" y="6"/>
                    </a:cubicBezTo>
                    <a:cubicBezTo>
                      <a:pt x="6" y="6"/>
                      <a:pt x="4" y="8"/>
                      <a:pt x="2" y="10"/>
                    </a:cubicBezTo>
                    <a:cubicBezTo>
                      <a:pt x="1" y="7"/>
                      <a:pt x="1" y="5"/>
                      <a:pt x="0" y="3"/>
                    </a:cubicBezTo>
                    <a:cubicBezTo>
                      <a:pt x="0" y="2"/>
                      <a:pt x="0" y="2"/>
                      <a:pt x="0" y="2"/>
                    </a:cubicBezTo>
                    <a:close/>
                  </a:path>
                </a:pathLst>
              </a:custGeom>
              <a:solidFill>
                <a:srgbClr val="C91A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5" name="íśļîḑé"/>
              <p:cNvSpPr/>
              <p:nvPr/>
            </p:nvSpPr>
            <p:spPr bwMode="auto">
              <a:xfrm>
                <a:off x="4625" y="877"/>
                <a:ext cx="79" cy="233"/>
              </a:xfrm>
              <a:custGeom>
                <a:avLst/>
                <a:gdLst>
                  <a:gd name="T0" fmla="*/ 38 w 38"/>
                  <a:gd name="T1" fmla="*/ 18 h 112"/>
                  <a:gd name="T2" fmla="*/ 32 w 38"/>
                  <a:gd name="T3" fmla="*/ 27 h 112"/>
                  <a:gd name="T4" fmla="*/ 23 w 38"/>
                  <a:gd name="T5" fmla="*/ 111 h 112"/>
                  <a:gd name="T6" fmla="*/ 22 w 38"/>
                  <a:gd name="T7" fmla="*/ 112 h 112"/>
                  <a:gd name="T8" fmla="*/ 10 w 38"/>
                  <a:gd name="T9" fmla="*/ 107 h 112"/>
                  <a:gd name="T10" fmla="*/ 6 w 38"/>
                  <a:gd name="T11" fmla="*/ 66 h 112"/>
                  <a:gd name="T12" fmla="*/ 15 w 38"/>
                  <a:gd name="T13" fmla="*/ 10 h 112"/>
                  <a:gd name="T14" fmla="*/ 15 w 38"/>
                  <a:gd name="T15" fmla="*/ 10 h 112"/>
                  <a:gd name="T16" fmla="*/ 16 w 38"/>
                  <a:gd name="T17" fmla="*/ 0 h 112"/>
                  <a:gd name="T18" fmla="*/ 23 w 38"/>
                  <a:gd name="T19" fmla="*/ 4 h 112"/>
                  <a:gd name="T20" fmla="*/ 24 w 38"/>
                  <a:gd name="T21" fmla="*/ 4 h 112"/>
                  <a:gd name="T22" fmla="*/ 29 w 38"/>
                  <a:gd name="T23" fmla="*/ 7 h 112"/>
                  <a:gd name="T24" fmla="*/ 33 w 38"/>
                  <a:gd name="T25" fmla="*/ 14 h 112"/>
                  <a:gd name="T26" fmla="*/ 33 w 38"/>
                  <a:gd name="T27" fmla="*/ 14 h 112"/>
                  <a:gd name="T28" fmla="*/ 34 w 38"/>
                  <a:gd name="T29" fmla="*/ 16 h 112"/>
                  <a:gd name="T30" fmla="*/ 38 w 38"/>
                  <a:gd name="T31" fmla="*/ 1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112">
                    <a:moveTo>
                      <a:pt x="38" y="18"/>
                    </a:moveTo>
                    <a:cubicBezTo>
                      <a:pt x="36" y="20"/>
                      <a:pt x="34" y="23"/>
                      <a:pt x="32" y="27"/>
                    </a:cubicBezTo>
                    <a:cubicBezTo>
                      <a:pt x="20" y="49"/>
                      <a:pt x="18" y="96"/>
                      <a:pt x="23" y="111"/>
                    </a:cubicBezTo>
                    <a:cubicBezTo>
                      <a:pt x="23" y="112"/>
                      <a:pt x="23" y="112"/>
                      <a:pt x="22" y="112"/>
                    </a:cubicBezTo>
                    <a:cubicBezTo>
                      <a:pt x="18" y="111"/>
                      <a:pt x="14" y="109"/>
                      <a:pt x="10" y="107"/>
                    </a:cubicBezTo>
                    <a:cubicBezTo>
                      <a:pt x="0" y="97"/>
                      <a:pt x="4" y="80"/>
                      <a:pt x="6" y="66"/>
                    </a:cubicBezTo>
                    <a:cubicBezTo>
                      <a:pt x="8" y="47"/>
                      <a:pt x="12" y="35"/>
                      <a:pt x="15" y="10"/>
                    </a:cubicBezTo>
                    <a:cubicBezTo>
                      <a:pt x="15" y="10"/>
                      <a:pt x="15" y="10"/>
                      <a:pt x="15" y="10"/>
                    </a:cubicBezTo>
                    <a:cubicBezTo>
                      <a:pt x="15" y="7"/>
                      <a:pt x="15" y="3"/>
                      <a:pt x="16" y="0"/>
                    </a:cubicBezTo>
                    <a:cubicBezTo>
                      <a:pt x="17" y="1"/>
                      <a:pt x="20" y="4"/>
                      <a:pt x="23" y="4"/>
                    </a:cubicBezTo>
                    <a:cubicBezTo>
                      <a:pt x="23" y="4"/>
                      <a:pt x="24" y="4"/>
                      <a:pt x="24" y="4"/>
                    </a:cubicBezTo>
                    <a:cubicBezTo>
                      <a:pt x="25" y="6"/>
                      <a:pt x="27" y="7"/>
                      <a:pt x="29" y="7"/>
                    </a:cubicBezTo>
                    <a:cubicBezTo>
                      <a:pt x="30" y="9"/>
                      <a:pt x="32" y="12"/>
                      <a:pt x="33" y="14"/>
                    </a:cubicBezTo>
                    <a:cubicBezTo>
                      <a:pt x="33" y="14"/>
                      <a:pt x="33" y="14"/>
                      <a:pt x="33" y="14"/>
                    </a:cubicBezTo>
                    <a:cubicBezTo>
                      <a:pt x="34" y="15"/>
                      <a:pt x="34" y="16"/>
                      <a:pt x="34" y="16"/>
                    </a:cubicBezTo>
                    <a:cubicBezTo>
                      <a:pt x="36" y="17"/>
                      <a:pt x="37" y="18"/>
                      <a:pt x="38" y="18"/>
                    </a:cubicBezTo>
                    <a:close/>
                  </a:path>
                </a:pathLst>
              </a:custGeom>
              <a:solidFill>
                <a:srgbClr val="222E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6" name="iṧ1íḓé"/>
              <p:cNvSpPr/>
              <p:nvPr/>
            </p:nvSpPr>
            <p:spPr bwMode="auto">
              <a:xfrm>
                <a:off x="4659" y="873"/>
                <a:ext cx="16" cy="13"/>
              </a:xfrm>
              <a:custGeom>
                <a:avLst/>
                <a:gdLst>
                  <a:gd name="T0" fmla="*/ 7 w 8"/>
                  <a:gd name="T1" fmla="*/ 6 h 6"/>
                  <a:gd name="T2" fmla="*/ 0 w 8"/>
                  <a:gd name="T3" fmla="*/ 2 h 6"/>
                  <a:gd name="T4" fmla="*/ 0 w 8"/>
                  <a:gd name="T5" fmla="*/ 0 h 6"/>
                  <a:gd name="T6" fmla="*/ 0 w 8"/>
                  <a:gd name="T7" fmla="*/ 0 h 6"/>
                  <a:gd name="T8" fmla="*/ 4 w 8"/>
                  <a:gd name="T9" fmla="*/ 0 h 6"/>
                  <a:gd name="T10" fmla="*/ 6 w 8"/>
                  <a:gd name="T11" fmla="*/ 3 h 6"/>
                  <a:gd name="T12" fmla="*/ 7 w 8"/>
                  <a:gd name="T13" fmla="*/ 5 h 6"/>
                  <a:gd name="T14" fmla="*/ 8 w 8"/>
                  <a:gd name="T15" fmla="*/ 6 h 6"/>
                  <a:gd name="T16" fmla="*/ 7 w 8"/>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
                    <a:moveTo>
                      <a:pt x="7" y="6"/>
                    </a:moveTo>
                    <a:cubicBezTo>
                      <a:pt x="4" y="6"/>
                      <a:pt x="1" y="3"/>
                      <a:pt x="0" y="2"/>
                    </a:cubicBezTo>
                    <a:cubicBezTo>
                      <a:pt x="0" y="1"/>
                      <a:pt x="0" y="1"/>
                      <a:pt x="0" y="0"/>
                    </a:cubicBezTo>
                    <a:cubicBezTo>
                      <a:pt x="0" y="0"/>
                      <a:pt x="0" y="0"/>
                      <a:pt x="0" y="0"/>
                    </a:cubicBezTo>
                    <a:cubicBezTo>
                      <a:pt x="1" y="0"/>
                      <a:pt x="3" y="0"/>
                      <a:pt x="4" y="0"/>
                    </a:cubicBezTo>
                    <a:cubicBezTo>
                      <a:pt x="5" y="1"/>
                      <a:pt x="5" y="2"/>
                      <a:pt x="6" y="3"/>
                    </a:cubicBezTo>
                    <a:cubicBezTo>
                      <a:pt x="6" y="3"/>
                      <a:pt x="7" y="4"/>
                      <a:pt x="7" y="5"/>
                    </a:cubicBezTo>
                    <a:cubicBezTo>
                      <a:pt x="7" y="5"/>
                      <a:pt x="8" y="6"/>
                      <a:pt x="8" y="6"/>
                    </a:cubicBezTo>
                    <a:cubicBezTo>
                      <a:pt x="8" y="6"/>
                      <a:pt x="7" y="6"/>
                      <a:pt x="7" y="6"/>
                    </a:cubicBezTo>
                    <a:close/>
                  </a:path>
                </a:pathLst>
              </a:custGeom>
              <a:solidFill>
                <a:srgbClr val="0A1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7" name="îṣḻíḋê"/>
              <p:cNvSpPr/>
              <p:nvPr/>
            </p:nvSpPr>
            <p:spPr bwMode="auto">
              <a:xfrm>
                <a:off x="4625" y="668"/>
                <a:ext cx="44" cy="159"/>
              </a:xfrm>
              <a:custGeom>
                <a:avLst/>
                <a:gdLst>
                  <a:gd name="T0" fmla="*/ 0 w 21"/>
                  <a:gd name="T1" fmla="*/ 77 h 77"/>
                  <a:gd name="T2" fmla="*/ 10 w 21"/>
                  <a:gd name="T3" fmla="*/ 36 h 77"/>
                  <a:gd name="T4" fmla="*/ 0 w 21"/>
                  <a:gd name="T5" fmla="*/ 0 h 77"/>
                  <a:gd name="T6" fmla="*/ 13 w 21"/>
                  <a:gd name="T7" fmla="*/ 5 h 77"/>
                  <a:gd name="T8" fmla="*/ 21 w 21"/>
                  <a:gd name="T9" fmla="*/ 37 h 77"/>
                  <a:gd name="T10" fmla="*/ 15 w 21"/>
                  <a:gd name="T11" fmla="*/ 72 h 77"/>
                  <a:gd name="T12" fmla="*/ 0 w 21"/>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21" h="77">
                    <a:moveTo>
                      <a:pt x="0" y="77"/>
                    </a:moveTo>
                    <a:cubicBezTo>
                      <a:pt x="7" y="66"/>
                      <a:pt x="10" y="52"/>
                      <a:pt x="10" y="36"/>
                    </a:cubicBezTo>
                    <a:cubicBezTo>
                      <a:pt x="9" y="23"/>
                      <a:pt x="5" y="10"/>
                      <a:pt x="0" y="0"/>
                    </a:cubicBezTo>
                    <a:cubicBezTo>
                      <a:pt x="4" y="2"/>
                      <a:pt x="8" y="3"/>
                      <a:pt x="13" y="5"/>
                    </a:cubicBezTo>
                    <a:cubicBezTo>
                      <a:pt x="17" y="14"/>
                      <a:pt x="20" y="25"/>
                      <a:pt x="21" y="37"/>
                    </a:cubicBezTo>
                    <a:cubicBezTo>
                      <a:pt x="21" y="50"/>
                      <a:pt x="19" y="62"/>
                      <a:pt x="15" y="72"/>
                    </a:cubicBezTo>
                    <a:cubicBezTo>
                      <a:pt x="10" y="73"/>
                      <a:pt x="5" y="75"/>
                      <a:pt x="0" y="77"/>
                    </a:cubicBez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8" name="îṡḷîḓê"/>
              <p:cNvSpPr/>
              <p:nvPr/>
            </p:nvSpPr>
            <p:spPr bwMode="auto">
              <a:xfrm>
                <a:off x="4573" y="695"/>
                <a:ext cx="42" cy="99"/>
              </a:xfrm>
              <a:custGeom>
                <a:avLst/>
                <a:gdLst>
                  <a:gd name="T0" fmla="*/ 9 w 20"/>
                  <a:gd name="T1" fmla="*/ 22 h 48"/>
                  <a:gd name="T2" fmla="*/ 0 w 20"/>
                  <a:gd name="T3" fmla="*/ 6 h 48"/>
                  <a:gd name="T4" fmla="*/ 15 w 20"/>
                  <a:gd name="T5" fmla="*/ 0 h 48"/>
                  <a:gd name="T6" fmla="*/ 19 w 20"/>
                  <a:gd name="T7" fmla="*/ 23 h 48"/>
                  <a:gd name="T8" fmla="*/ 16 w 20"/>
                  <a:gd name="T9" fmla="*/ 48 h 48"/>
                  <a:gd name="T10" fmla="*/ 2 w 20"/>
                  <a:gd name="T11" fmla="*/ 41 h 48"/>
                  <a:gd name="T12" fmla="*/ 9 w 20"/>
                  <a:gd name="T13" fmla="*/ 22 h 48"/>
                </a:gdLst>
                <a:ahLst/>
                <a:cxnLst>
                  <a:cxn ang="0">
                    <a:pos x="T0" y="T1"/>
                  </a:cxn>
                  <a:cxn ang="0">
                    <a:pos x="T2" y="T3"/>
                  </a:cxn>
                  <a:cxn ang="0">
                    <a:pos x="T4" y="T5"/>
                  </a:cxn>
                  <a:cxn ang="0">
                    <a:pos x="T6" y="T7"/>
                  </a:cxn>
                  <a:cxn ang="0">
                    <a:pos x="T8" y="T9"/>
                  </a:cxn>
                  <a:cxn ang="0">
                    <a:pos x="T10" y="T11"/>
                  </a:cxn>
                  <a:cxn ang="0">
                    <a:pos x="T12" y="T13"/>
                  </a:cxn>
                </a:cxnLst>
                <a:rect l="0" t="0" r="r" b="b"/>
                <a:pathLst>
                  <a:path w="20" h="48">
                    <a:moveTo>
                      <a:pt x="9" y="22"/>
                    </a:moveTo>
                    <a:cubicBezTo>
                      <a:pt x="9" y="15"/>
                      <a:pt x="5" y="7"/>
                      <a:pt x="0" y="6"/>
                    </a:cubicBezTo>
                    <a:cubicBezTo>
                      <a:pt x="5" y="4"/>
                      <a:pt x="10" y="2"/>
                      <a:pt x="15" y="0"/>
                    </a:cubicBezTo>
                    <a:cubicBezTo>
                      <a:pt x="17" y="7"/>
                      <a:pt x="19" y="15"/>
                      <a:pt x="19" y="23"/>
                    </a:cubicBezTo>
                    <a:cubicBezTo>
                      <a:pt x="20" y="32"/>
                      <a:pt x="18" y="41"/>
                      <a:pt x="16" y="48"/>
                    </a:cubicBezTo>
                    <a:cubicBezTo>
                      <a:pt x="12" y="45"/>
                      <a:pt x="7" y="42"/>
                      <a:pt x="2" y="41"/>
                    </a:cubicBezTo>
                    <a:cubicBezTo>
                      <a:pt x="7" y="37"/>
                      <a:pt x="9" y="30"/>
                      <a:pt x="9" y="22"/>
                    </a:cubicBez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9" name="ïṩ1iḍè"/>
              <p:cNvSpPr/>
              <p:nvPr/>
            </p:nvSpPr>
            <p:spPr bwMode="auto">
              <a:xfrm>
                <a:off x="4586" y="649"/>
                <a:ext cx="60" cy="197"/>
              </a:xfrm>
              <a:custGeom>
                <a:avLst/>
                <a:gdLst>
                  <a:gd name="T0" fmla="*/ 1 w 29"/>
                  <a:gd name="T1" fmla="*/ 0 h 95"/>
                  <a:gd name="T2" fmla="*/ 19 w 29"/>
                  <a:gd name="T3" fmla="*/ 9 h 95"/>
                  <a:gd name="T4" fmla="*/ 29 w 29"/>
                  <a:gd name="T5" fmla="*/ 45 h 95"/>
                  <a:gd name="T6" fmla="*/ 19 w 29"/>
                  <a:gd name="T7" fmla="*/ 86 h 95"/>
                  <a:gd name="T8" fmla="*/ 0 w 29"/>
                  <a:gd name="T9" fmla="*/ 95 h 95"/>
                  <a:gd name="T10" fmla="*/ 18 w 29"/>
                  <a:gd name="T11" fmla="*/ 45 h 95"/>
                  <a:gd name="T12" fmla="*/ 1 w 29"/>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1" y="0"/>
                    </a:moveTo>
                    <a:cubicBezTo>
                      <a:pt x="7" y="4"/>
                      <a:pt x="13" y="7"/>
                      <a:pt x="19" y="9"/>
                    </a:cubicBezTo>
                    <a:cubicBezTo>
                      <a:pt x="24" y="19"/>
                      <a:pt x="28" y="32"/>
                      <a:pt x="29" y="45"/>
                    </a:cubicBezTo>
                    <a:cubicBezTo>
                      <a:pt x="29" y="61"/>
                      <a:pt x="26" y="75"/>
                      <a:pt x="19" y="86"/>
                    </a:cubicBezTo>
                    <a:cubicBezTo>
                      <a:pt x="13" y="89"/>
                      <a:pt x="7" y="92"/>
                      <a:pt x="0" y="95"/>
                    </a:cubicBezTo>
                    <a:cubicBezTo>
                      <a:pt x="11" y="88"/>
                      <a:pt x="19" y="68"/>
                      <a:pt x="18" y="45"/>
                    </a:cubicBezTo>
                    <a:cubicBezTo>
                      <a:pt x="17" y="26"/>
                      <a:pt x="11" y="9"/>
                      <a:pt x="1" y="0"/>
                    </a:cubicBezTo>
                    <a:close/>
                  </a:path>
                </a:pathLst>
              </a:custGeom>
              <a:solidFill>
                <a:srgbClr val="E4E1D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0" name="iṣļîďé"/>
              <p:cNvSpPr/>
              <p:nvPr/>
            </p:nvSpPr>
            <p:spPr bwMode="auto">
              <a:xfrm>
                <a:off x="4553" y="707"/>
                <a:ext cx="39" cy="73"/>
              </a:xfrm>
              <a:custGeom>
                <a:avLst/>
                <a:gdLst>
                  <a:gd name="T0" fmla="*/ 9 w 19"/>
                  <a:gd name="T1" fmla="*/ 17 h 35"/>
                  <a:gd name="T2" fmla="*/ 0 w 19"/>
                  <a:gd name="T3" fmla="*/ 2 h 35"/>
                  <a:gd name="T4" fmla="*/ 10 w 19"/>
                  <a:gd name="T5" fmla="*/ 0 h 35"/>
                  <a:gd name="T6" fmla="*/ 19 w 19"/>
                  <a:gd name="T7" fmla="*/ 16 h 35"/>
                  <a:gd name="T8" fmla="*/ 12 w 19"/>
                  <a:gd name="T9" fmla="*/ 35 h 35"/>
                  <a:gd name="T10" fmla="*/ 12 w 19"/>
                  <a:gd name="T11" fmla="*/ 35 h 35"/>
                  <a:gd name="T12" fmla="*/ 1 w 19"/>
                  <a:gd name="T13" fmla="*/ 33 h 35"/>
                  <a:gd name="T14" fmla="*/ 9 w 19"/>
                  <a:gd name="T15" fmla="*/ 17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5">
                    <a:moveTo>
                      <a:pt x="9" y="17"/>
                    </a:moveTo>
                    <a:cubicBezTo>
                      <a:pt x="8" y="9"/>
                      <a:pt x="4" y="2"/>
                      <a:pt x="0" y="2"/>
                    </a:cubicBezTo>
                    <a:cubicBezTo>
                      <a:pt x="3" y="1"/>
                      <a:pt x="6" y="1"/>
                      <a:pt x="10" y="0"/>
                    </a:cubicBezTo>
                    <a:cubicBezTo>
                      <a:pt x="15" y="1"/>
                      <a:pt x="19" y="9"/>
                      <a:pt x="19" y="16"/>
                    </a:cubicBezTo>
                    <a:cubicBezTo>
                      <a:pt x="19" y="24"/>
                      <a:pt x="17" y="31"/>
                      <a:pt x="12" y="35"/>
                    </a:cubicBezTo>
                    <a:cubicBezTo>
                      <a:pt x="12" y="35"/>
                      <a:pt x="12" y="35"/>
                      <a:pt x="12" y="35"/>
                    </a:cubicBezTo>
                    <a:cubicBezTo>
                      <a:pt x="8" y="34"/>
                      <a:pt x="4" y="33"/>
                      <a:pt x="1" y="33"/>
                    </a:cubicBezTo>
                    <a:cubicBezTo>
                      <a:pt x="5" y="33"/>
                      <a:pt x="9" y="26"/>
                      <a:pt x="9" y="17"/>
                    </a:cubicBezTo>
                    <a:close/>
                  </a:path>
                </a:pathLst>
              </a:custGeom>
              <a:solidFill>
                <a:srgbClr val="E4E1D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1" name="îslïďè"/>
              <p:cNvSpPr/>
              <p:nvPr/>
            </p:nvSpPr>
            <p:spPr bwMode="auto">
              <a:xfrm>
                <a:off x="4534" y="711"/>
                <a:ext cx="37" cy="65"/>
              </a:xfrm>
              <a:custGeom>
                <a:avLst/>
                <a:gdLst>
                  <a:gd name="T0" fmla="*/ 9 w 18"/>
                  <a:gd name="T1" fmla="*/ 0 h 31"/>
                  <a:gd name="T2" fmla="*/ 18 w 18"/>
                  <a:gd name="T3" fmla="*/ 15 h 31"/>
                  <a:gd name="T4" fmla="*/ 10 w 18"/>
                  <a:gd name="T5" fmla="*/ 31 h 31"/>
                  <a:gd name="T6" fmla="*/ 9 w 18"/>
                  <a:gd name="T7" fmla="*/ 31 h 31"/>
                  <a:gd name="T8" fmla="*/ 1 w 18"/>
                  <a:gd name="T9" fmla="*/ 16 h 31"/>
                  <a:gd name="T10" fmla="*/ 8 w 18"/>
                  <a:gd name="T11" fmla="*/ 0 h 31"/>
                  <a:gd name="T12" fmla="*/ 9 w 18"/>
                  <a:gd name="T13" fmla="*/ 0 h 31"/>
                  <a:gd name="T14" fmla="*/ 9 w 18"/>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31">
                    <a:moveTo>
                      <a:pt x="9" y="0"/>
                    </a:moveTo>
                    <a:cubicBezTo>
                      <a:pt x="13" y="0"/>
                      <a:pt x="17" y="7"/>
                      <a:pt x="18" y="15"/>
                    </a:cubicBezTo>
                    <a:cubicBezTo>
                      <a:pt x="18" y="24"/>
                      <a:pt x="14" y="31"/>
                      <a:pt x="10" y="31"/>
                    </a:cubicBezTo>
                    <a:cubicBezTo>
                      <a:pt x="10" y="31"/>
                      <a:pt x="10" y="31"/>
                      <a:pt x="9" y="31"/>
                    </a:cubicBezTo>
                    <a:cubicBezTo>
                      <a:pt x="5" y="30"/>
                      <a:pt x="1" y="24"/>
                      <a:pt x="1" y="16"/>
                    </a:cubicBezTo>
                    <a:cubicBezTo>
                      <a:pt x="0" y="7"/>
                      <a:pt x="4" y="1"/>
                      <a:pt x="8" y="0"/>
                    </a:cubicBezTo>
                    <a:cubicBezTo>
                      <a:pt x="8" y="0"/>
                      <a:pt x="8" y="0"/>
                      <a:pt x="9" y="0"/>
                    </a:cubicBezTo>
                    <a:cubicBezTo>
                      <a:pt x="9" y="0"/>
                      <a:pt x="9" y="0"/>
                      <a:pt x="9" y="0"/>
                    </a:cubicBezTo>
                    <a:close/>
                  </a:path>
                </a:pathLst>
              </a:custGeom>
              <a:solidFill>
                <a:srgbClr val="F060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2" name="iṧ1îḑè"/>
              <p:cNvSpPr/>
              <p:nvPr/>
            </p:nvSpPr>
            <p:spPr bwMode="auto">
              <a:xfrm>
                <a:off x="4528" y="649"/>
                <a:ext cx="77" cy="95"/>
              </a:xfrm>
              <a:custGeom>
                <a:avLst/>
                <a:gdLst>
                  <a:gd name="T0" fmla="*/ 1 w 37"/>
                  <a:gd name="T1" fmla="*/ 46 h 46"/>
                  <a:gd name="T2" fmla="*/ 21 w 37"/>
                  <a:gd name="T3" fmla="*/ 0 h 46"/>
                  <a:gd name="T4" fmla="*/ 37 w 37"/>
                  <a:gd name="T5" fmla="*/ 22 h 46"/>
                  <a:gd name="T6" fmla="*/ 22 w 37"/>
                  <a:gd name="T7" fmla="*/ 28 h 46"/>
                  <a:gd name="T8" fmla="*/ 12 w 37"/>
                  <a:gd name="T9" fmla="*/ 30 h 46"/>
                  <a:gd name="T10" fmla="*/ 12 w 37"/>
                  <a:gd name="T11" fmla="*/ 30 h 46"/>
                  <a:gd name="T12" fmla="*/ 12 w 37"/>
                  <a:gd name="T13" fmla="*/ 30 h 46"/>
                  <a:gd name="T14" fmla="*/ 11 w 37"/>
                  <a:gd name="T15" fmla="*/ 30 h 46"/>
                  <a:gd name="T16" fmla="*/ 4 w 37"/>
                  <a:gd name="T17" fmla="*/ 46 h 46"/>
                  <a:gd name="T18" fmla="*/ 1 w 37"/>
                  <a:gd name="T1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46">
                    <a:moveTo>
                      <a:pt x="1" y="46"/>
                    </a:moveTo>
                    <a:cubicBezTo>
                      <a:pt x="0" y="23"/>
                      <a:pt x="9" y="4"/>
                      <a:pt x="21" y="0"/>
                    </a:cubicBezTo>
                    <a:cubicBezTo>
                      <a:pt x="28" y="4"/>
                      <a:pt x="34" y="11"/>
                      <a:pt x="37" y="22"/>
                    </a:cubicBezTo>
                    <a:cubicBezTo>
                      <a:pt x="32" y="24"/>
                      <a:pt x="27" y="26"/>
                      <a:pt x="22" y="28"/>
                    </a:cubicBezTo>
                    <a:cubicBezTo>
                      <a:pt x="18" y="29"/>
                      <a:pt x="15" y="29"/>
                      <a:pt x="12" y="30"/>
                    </a:cubicBezTo>
                    <a:cubicBezTo>
                      <a:pt x="12" y="30"/>
                      <a:pt x="12" y="30"/>
                      <a:pt x="12" y="30"/>
                    </a:cubicBezTo>
                    <a:cubicBezTo>
                      <a:pt x="12" y="30"/>
                      <a:pt x="12" y="30"/>
                      <a:pt x="12" y="30"/>
                    </a:cubicBezTo>
                    <a:cubicBezTo>
                      <a:pt x="11" y="30"/>
                      <a:pt x="11" y="30"/>
                      <a:pt x="11" y="30"/>
                    </a:cubicBezTo>
                    <a:cubicBezTo>
                      <a:pt x="7" y="31"/>
                      <a:pt x="3" y="37"/>
                      <a:pt x="4" y="46"/>
                    </a:cubicBezTo>
                    <a:lnTo>
                      <a:pt x="1" y="46"/>
                    </a:lnTo>
                    <a:close/>
                  </a:path>
                </a:pathLst>
              </a:custGeom>
              <a:solidFill>
                <a:srgbClr val="A9A1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3" name="ïṥľîḓè"/>
              <p:cNvSpPr/>
              <p:nvPr/>
            </p:nvSpPr>
            <p:spPr bwMode="auto">
              <a:xfrm>
                <a:off x="4530" y="744"/>
                <a:ext cx="77" cy="96"/>
              </a:xfrm>
              <a:custGeom>
                <a:avLst/>
                <a:gdLst>
                  <a:gd name="T0" fmla="*/ 3 w 37"/>
                  <a:gd name="T1" fmla="*/ 0 h 46"/>
                  <a:gd name="T2" fmla="*/ 11 w 37"/>
                  <a:gd name="T3" fmla="*/ 15 h 46"/>
                  <a:gd name="T4" fmla="*/ 12 w 37"/>
                  <a:gd name="T5" fmla="*/ 15 h 46"/>
                  <a:gd name="T6" fmla="*/ 23 w 37"/>
                  <a:gd name="T7" fmla="*/ 17 h 46"/>
                  <a:gd name="T8" fmla="*/ 23 w 37"/>
                  <a:gd name="T9" fmla="*/ 17 h 46"/>
                  <a:gd name="T10" fmla="*/ 37 w 37"/>
                  <a:gd name="T11" fmla="*/ 24 h 46"/>
                  <a:gd name="T12" fmla="*/ 20 w 37"/>
                  <a:gd name="T13" fmla="*/ 46 h 46"/>
                  <a:gd name="T14" fmla="*/ 0 w 37"/>
                  <a:gd name="T15" fmla="*/ 1 h 46"/>
                  <a:gd name="T16" fmla="*/ 0 w 37"/>
                  <a:gd name="T17" fmla="*/ 0 h 46"/>
                  <a:gd name="T18" fmla="*/ 0 w 37"/>
                  <a:gd name="T19" fmla="*/ 0 h 46"/>
                  <a:gd name="T20" fmla="*/ 3 w 37"/>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6">
                    <a:moveTo>
                      <a:pt x="3" y="0"/>
                    </a:moveTo>
                    <a:cubicBezTo>
                      <a:pt x="3" y="8"/>
                      <a:pt x="7" y="14"/>
                      <a:pt x="11" y="15"/>
                    </a:cubicBezTo>
                    <a:cubicBezTo>
                      <a:pt x="12" y="15"/>
                      <a:pt x="12" y="15"/>
                      <a:pt x="12" y="15"/>
                    </a:cubicBezTo>
                    <a:cubicBezTo>
                      <a:pt x="15" y="15"/>
                      <a:pt x="19" y="16"/>
                      <a:pt x="23" y="17"/>
                    </a:cubicBezTo>
                    <a:cubicBezTo>
                      <a:pt x="23" y="17"/>
                      <a:pt x="23" y="17"/>
                      <a:pt x="23" y="17"/>
                    </a:cubicBezTo>
                    <a:cubicBezTo>
                      <a:pt x="28" y="18"/>
                      <a:pt x="33" y="21"/>
                      <a:pt x="37" y="24"/>
                    </a:cubicBezTo>
                    <a:cubicBezTo>
                      <a:pt x="34" y="36"/>
                      <a:pt x="27" y="44"/>
                      <a:pt x="20" y="46"/>
                    </a:cubicBezTo>
                    <a:cubicBezTo>
                      <a:pt x="9" y="40"/>
                      <a:pt x="1" y="22"/>
                      <a:pt x="0" y="1"/>
                    </a:cubicBezTo>
                    <a:cubicBezTo>
                      <a:pt x="0" y="1"/>
                      <a:pt x="0" y="0"/>
                      <a:pt x="0" y="0"/>
                    </a:cubicBezTo>
                    <a:cubicBezTo>
                      <a:pt x="0" y="0"/>
                      <a:pt x="0" y="0"/>
                      <a:pt x="0" y="0"/>
                    </a:cubicBezTo>
                    <a:lnTo>
                      <a:pt x="3" y="0"/>
                    </a:lnTo>
                    <a:close/>
                  </a:path>
                </a:pathLst>
              </a:custGeom>
              <a:solidFill>
                <a:srgbClr val="A9A1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4" name="išļïḓe"/>
              <p:cNvSpPr/>
              <p:nvPr/>
            </p:nvSpPr>
            <p:spPr bwMode="auto">
              <a:xfrm>
                <a:off x="4503" y="645"/>
                <a:ext cx="68" cy="197"/>
              </a:xfrm>
              <a:custGeom>
                <a:avLst/>
                <a:gdLst>
                  <a:gd name="T0" fmla="*/ 26 w 33"/>
                  <a:gd name="T1" fmla="*/ 0 h 95"/>
                  <a:gd name="T2" fmla="*/ 33 w 33"/>
                  <a:gd name="T3" fmla="*/ 2 h 95"/>
                  <a:gd name="T4" fmla="*/ 13 w 33"/>
                  <a:gd name="T5" fmla="*/ 48 h 95"/>
                  <a:gd name="T6" fmla="*/ 13 w 33"/>
                  <a:gd name="T7" fmla="*/ 48 h 95"/>
                  <a:gd name="T8" fmla="*/ 13 w 33"/>
                  <a:gd name="T9" fmla="*/ 49 h 95"/>
                  <a:gd name="T10" fmla="*/ 33 w 33"/>
                  <a:gd name="T11" fmla="*/ 94 h 95"/>
                  <a:gd name="T12" fmla="*/ 29 w 33"/>
                  <a:gd name="T13" fmla="*/ 95 h 95"/>
                  <a:gd name="T14" fmla="*/ 1 w 33"/>
                  <a:gd name="T15" fmla="*/ 48 h 95"/>
                  <a:gd name="T16" fmla="*/ 26 w 33"/>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95">
                    <a:moveTo>
                      <a:pt x="26" y="0"/>
                    </a:moveTo>
                    <a:cubicBezTo>
                      <a:pt x="28" y="0"/>
                      <a:pt x="31" y="1"/>
                      <a:pt x="33" y="2"/>
                    </a:cubicBezTo>
                    <a:cubicBezTo>
                      <a:pt x="21" y="6"/>
                      <a:pt x="12" y="25"/>
                      <a:pt x="13" y="48"/>
                    </a:cubicBezTo>
                    <a:cubicBezTo>
                      <a:pt x="13" y="48"/>
                      <a:pt x="13" y="48"/>
                      <a:pt x="13" y="48"/>
                    </a:cubicBezTo>
                    <a:cubicBezTo>
                      <a:pt x="13" y="48"/>
                      <a:pt x="13" y="49"/>
                      <a:pt x="13" y="49"/>
                    </a:cubicBezTo>
                    <a:cubicBezTo>
                      <a:pt x="14" y="70"/>
                      <a:pt x="22" y="88"/>
                      <a:pt x="33" y="94"/>
                    </a:cubicBezTo>
                    <a:cubicBezTo>
                      <a:pt x="32" y="94"/>
                      <a:pt x="30" y="95"/>
                      <a:pt x="29" y="95"/>
                    </a:cubicBezTo>
                    <a:cubicBezTo>
                      <a:pt x="14" y="95"/>
                      <a:pt x="2" y="74"/>
                      <a:pt x="1" y="48"/>
                    </a:cubicBezTo>
                    <a:cubicBezTo>
                      <a:pt x="0" y="22"/>
                      <a:pt x="11" y="0"/>
                      <a:pt x="26" y="0"/>
                    </a:cubicBezTo>
                    <a:close/>
                  </a:path>
                </a:pathLst>
              </a:custGeom>
              <a:solidFill>
                <a:srgbClr val="C91A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5" name="îšľîḍe"/>
              <p:cNvSpPr/>
              <p:nvPr/>
            </p:nvSpPr>
            <p:spPr bwMode="auto">
              <a:xfrm>
                <a:off x="4497" y="634"/>
                <a:ext cx="128" cy="220"/>
              </a:xfrm>
              <a:custGeom>
                <a:avLst/>
                <a:gdLst>
                  <a:gd name="T0" fmla="*/ 29 w 62"/>
                  <a:gd name="T1" fmla="*/ 0 h 106"/>
                  <a:gd name="T2" fmla="*/ 38 w 62"/>
                  <a:gd name="T3" fmla="*/ 2 h 106"/>
                  <a:gd name="T4" fmla="*/ 44 w 62"/>
                  <a:gd name="T5" fmla="*/ 7 h 106"/>
                  <a:gd name="T6" fmla="*/ 61 w 62"/>
                  <a:gd name="T7" fmla="*/ 52 h 106"/>
                  <a:gd name="T8" fmla="*/ 43 w 62"/>
                  <a:gd name="T9" fmla="*/ 102 h 106"/>
                  <a:gd name="T10" fmla="*/ 38 w 62"/>
                  <a:gd name="T11" fmla="*/ 104 h 106"/>
                  <a:gd name="T12" fmla="*/ 33 w 62"/>
                  <a:gd name="T13" fmla="*/ 106 h 106"/>
                  <a:gd name="T14" fmla="*/ 1 w 62"/>
                  <a:gd name="T15" fmla="*/ 53 h 106"/>
                  <a:gd name="T16" fmla="*/ 29 w 62"/>
                  <a:gd name="T17" fmla="*/ 0 h 106"/>
                  <a:gd name="T18" fmla="*/ 29 w 62"/>
                  <a:gd name="T19" fmla="*/ 5 h 106"/>
                  <a:gd name="T20" fmla="*/ 4 w 62"/>
                  <a:gd name="T21" fmla="*/ 53 h 106"/>
                  <a:gd name="T22" fmla="*/ 32 w 62"/>
                  <a:gd name="T23" fmla="*/ 100 h 106"/>
                  <a:gd name="T24" fmla="*/ 36 w 62"/>
                  <a:gd name="T25" fmla="*/ 99 h 106"/>
                  <a:gd name="T26" fmla="*/ 53 w 62"/>
                  <a:gd name="T27" fmla="*/ 77 h 106"/>
                  <a:gd name="T28" fmla="*/ 56 w 62"/>
                  <a:gd name="T29" fmla="*/ 52 h 106"/>
                  <a:gd name="T30" fmla="*/ 52 w 62"/>
                  <a:gd name="T31" fmla="*/ 29 h 106"/>
                  <a:gd name="T32" fmla="*/ 36 w 62"/>
                  <a:gd name="T33" fmla="*/ 7 h 106"/>
                  <a:gd name="T34" fmla="*/ 29 w 62"/>
                  <a:gd name="T3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106">
                    <a:moveTo>
                      <a:pt x="29" y="0"/>
                    </a:moveTo>
                    <a:cubicBezTo>
                      <a:pt x="32" y="0"/>
                      <a:pt x="35" y="1"/>
                      <a:pt x="38" y="2"/>
                    </a:cubicBezTo>
                    <a:cubicBezTo>
                      <a:pt x="40" y="4"/>
                      <a:pt x="42" y="5"/>
                      <a:pt x="44" y="7"/>
                    </a:cubicBezTo>
                    <a:cubicBezTo>
                      <a:pt x="54" y="16"/>
                      <a:pt x="60" y="33"/>
                      <a:pt x="61" y="52"/>
                    </a:cubicBezTo>
                    <a:cubicBezTo>
                      <a:pt x="62" y="75"/>
                      <a:pt x="54" y="95"/>
                      <a:pt x="43" y="102"/>
                    </a:cubicBezTo>
                    <a:cubicBezTo>
                      <a:pt x="41" y="103"/>
                      <a:pt x="40" y="104"/>
                      <a:pt x="38" y="104"/>
                    </a:cubicBezTo>
                    <a:cubicBezTo>
                      <a:pt x="37" y="105"/>
                      <a:pt x="35" y="105"/>
                      <a:pt x="33" y="106"/>
                    </a:cubicBezTo>
                    <a:cubicBezTo>
                      <a:pt x="16" y="106"/>
                      <a:pt x="2" y="82"/>
                      <a:pt x="1" y="53"/>
                    </a:cubicBezTo>
                    <a:cubicBezTo>
                      <a:pt x="0" y="24"/>
                      <a:pt x="13" y="0"/>
                      <a:pt x="29" y="0"/>
                    </a:cubicBezTo>
                    <a:close/>
                    <a:moveTo>
                      <a:pt x="29" y="5"/>
                    </a:moveTo>
                    <a:cubicBezTo>
                      <a:pt x="14" y="5"/>
                      <a:pt x="3" y="27"/>
                      <a:pt x="4" y="53"/>
                    </a:cubicBezTo>
                    <a:cubicBezTo>
                      <a:pt x="5" y="79"/>
                      <a:pt x="17" y="100"/>
                      <a:pt x="32" y="100"/>
                    </a:cubicBezTo>
                    <a:cubicBezTo>
                      <a:pt x="33" y="100"/>
                      <a:pt x="35" y="99"/>
                      <a:pt x="36" y="99"/>
                    </a:cubicBezTo>
                    <a:cubicBezTo>
                      <a:pt x="43" y="97"/>
                      <a:pt x="50" y="89"/>
                      <a:pt x="53" y="77"/>
                    </a:cubicBezTo>
                    <a:cubicBezTo>
                      <a:pt x="55" y="70"/>
                      <a:pt x="57" y="61"/>
                      <a:pt x="56" y="52"/>
                    </a:cubicBezTo>
                    <a:cubicBezTo>
                      <a:pt x="56" y="44"/>
                      <a:pt x="54" y="36"/>
                      <a:pt x="52" y="29"/>
                    </a:cubicBezTo>
                    <a:cubicBezTo>
                      <a:pt x="49" y="18"/>
                      <a:pt x="43" y="11"/>
                      <a:pt x="36" y="7"/>
                    </a:cubicBezTo>
                    <a:cubicBezTo>
                      <a:pt x="34" y="6"/>
                      <a:pt x="31" y="5"/>
                      <a:pt x="29" y="5"/>
                    </a:cubicBezTo>
                    <a:close/>
                  </a:path>
                </a:pathLst>
              </a:custGeom>
              <a:solidFill>
                <a:srgbClr val="F060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6" name="işḷíḓe"/>
              <p:cNvSpPr/>
              <p:nvPr/>
            </p:nvSpPr>
            <p:spPr bwMode="auto">
              <a:xfrm>
                <a:off x="2606" y="2129"/>
                <a:ext cx="301" cy="255"/>
              </a:xfrm>
              <a:custGeom>
                <a:avLst/>
                <a:gdLst>
                  <a:gd name="T0" fmla="*/ 145 w 145"/>
                  <a:gd name="T1" fmla="*/ 0 h 123"/>
                  <a:gd name="T2" fmla="*/ 145 w 145"/>
                  <a:gd name="T3" fmla="*/ 36 h 123"/>
                  <a:gd name="T4" fmla="*/ 119 w 145"/>
                  <a:gd name="T5" fmla="*/ 84 h 123"/>
                  <a:gd name="T6" fmla="*/ 47 w 145"/>
                  <a:gd name="T7" fmla="*/ 123 h 123"/>
                  <a:gd name="T8" fmla="*/ 1 w 145"/>
                  <a:gd name="T9" fmla="*/ 94 h 123"/>
                  <a:gd name="T10" fmla="*/ 0 w 145"/>
                  <a:gd name="T11" fmla="*/ 92 h 123"/>
                  <a:gd name="T12" fmla="*/ 0 w 145"/>
                  <a:gd name="T13" fmla="*/ 92 h 123"/>
                  <a:gd name="T14" fmla="*/ 1 w 145"/>
                  <a:gd name="T15" fmla="*/ 92 h 123"/>
                  <a:gd name="T16" fmla="*/ 135 w 145"/>
                  <a:gd name="T17" fmla="*/ 11 h 123"/>
                  <a:gd name="T18" fmla="*/ 135 w 145"/>
                  <a:gd name="T19" fmla="*/ 6 h 123"/>
                  <a:gd name="T20" fmla="*/ 145 w 145"/>
                  <a:gd name="T2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 h="123">
                    <a:moveTo>
                      <a:pt x="145" y="0"/>
                    </a:moveTo>
                    <a:cubicBezTo>
                      <a:pt x="145" y="36"/>
                      <a:pt x="145" y="36"/>
                      <a:pt x="145" y="36"/>
                    </a:cubicBezTo>
                    <a:cubicBezTo>
                      <a:pt x="144" y="55"/>
                      <a:pt x="133" y="76"/>
                      <a:pt x="119" y="84"/>
                    </a:cubicBezTo>
                    <a:cubicBezTo>
                      <a:pt x="47" y="123"/>
                      <a:pt x="47" y="123"/>
                      <a:pt x="47" y="123"/>
                    </a:cubicBezTo>
                    <a:cubicBezTo>
                      <a:pt x="1" y="94"/>
                      <a:pt x="1" y="94"/>
                      <a:pt x="1" y="94"/>
                    </a:cubicBezTo>
                    <a:cubicBezTo>
                      <a:pt x="0" y="92"/>
                      <a:pt x="0" y="92"/>
                      <a:pt x="0" y="92"/>
                    </a:cubicBezTo>
                    <a:cubicBezTo>
                      <a:pt x="0" y="92"/>
                      <a:pt x="0" y="92"/>
                      <a:pt x="0" y="92"/>
                    </a:cubicBezTo>
                    <a:cubicBezTo>
                      <a:pt x="1" y="92"/>
                      <a:pt x="1" y="92"/>
                      <a:pt x="1" y="92"/>
                    </a:cubicBezTo>
                    <a:cubicBezTo>
                      <a:pt x="135" y="11"/>
                      <a:pt x="135" y="11"/>
                      <a:pt x="135" y="11"/>
                    </a:cubicBezTo>
                    <a:cubicBezTo>
                      <a:pt x="135" y="6"/>
                      <a:pt x="135" y="6"/>
                      <a:pt x="135" y="6"/>
                    </a:cubicBezTo>
                    <a:lnTo>
                      <a:pt x="145" y="0"/>
                    </a:lnTo>
                    <a:close/>
                  </a:path>
                </a:pathLst>
              </a:custGeom>
              <a:solidFill>
                <a:srgbClr val="461B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7" name="îŝľíḑê"/>
              <p:cNvSpPr/>
              <p:nvPr/>
            </p:nvSpPr>
            <p:spPr bwMode="auto">
              <a:xfrm>
                <a:off x="2610" y="2141"/>
                <a:ext cx="278" cy="179"/>
              </a:xfrm>
              <a:custGeom>
                <a:avLst/>
                <a:gdLst>
                  <a:gd name="T0" fmla="*/ 276 w 278"/>
                  <a:gd name="T1" fmla="*/ 0 h 179"/>
                  <a:gd name="T2" fmla="*/ 278 w 278"/>
                  <a:gd name="T3" fmla="*/ 11 h 179"/>
                  <a:gd name="T4" fmla="*/ 0 w 278"/>
                  <a:gd name="T5" fmla="*/ 179 h 179"/>
                  <a:gd name="T6" fmla="*/ 276 w 278"/>
                  <a:gd name="T7" fmla="*/ 0 h 179"/>
                </a:gdLst>
                <a:ahLst/>
                <a:cxnLst>
                  <a:cxn ang="0">
                    <a:pos x="T0" y="T1"/>
                  </a:cxn>
                  <a:cxn ang="0">
                    <a:pos x="T2" y="T3"/>
                  </a:cxn>
                  <a:cxn ang="0">
                    <a:pos x="T4" y="T5"/>
                  </a:cxn>
                  <a:cxn ang="0">
                    <a:pos x="T6" y="T7"/>
                  </a:cxn>
                </a:cxnLst>
                <a:rect l="0" t="0" r="r" b="b"/>
                <a:pathLst>
                  <a:path w="278" h="179">
                    <a:moveTo>
                      <a:pt x="276" y="0"/>
                    </a:moveTo>
                    <a:lnTo>
                      <a:pt x="278" y="11"/>
                    </a:lnTo>
                    <a:lnTo>
                      <a:pt x="0" y="179"/>
                    </a:lnTo>
                    <a:lnTo>
                      <a:pt x="276" y="0"/>
                    </a:lnTo>
                    <a:close/>
                  </a:path>
                </a:pathLst>
              </a:custGeom>
              <a:solidFill>
                <a:srgbClr val="914C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8" name="î$ḻîḍê"/>
              <p:cNvSpPr/>
              <p:nvPr/>
            </p:nvSpPr>
            <p:spPr bwMode="auto">
              <a:xfrm>
                <a:off x="2558" y="1788"/>
                <a:ext cx="328" cy="532"/>
              </a:xfrm>
              <a:custGeom>
                <a:avLst/>
                <a:gdLst>
                  <a:gd name="T0" fmla="*/ 136 w 158"/>
                  <a:gd name="T1" fmla="*/ 24 h 256"/>
                  <a:gd name="T2" fmla="*/ 158 w 158"/>
                  <a:gd name="T3" fmla="*/ 170 h 256"/>
                  <a:gd name="T4" fmla="*/ 25 w 158"/>
                  <a:gd name="T5" fmla="*/ 256 h 256"/>
                  <a:gd name="T6" fmla="*/ 24 w 158"/>
                  <a:gd name="T7" fmla="*/ 256 h 256"/>
                  <a:gd name="T8" fmla="*/ 24 w 158"/>
                  <a:gd name="T9" fmla="*/ 256 h 256"/>
                  <a:gd name="T10" fmla="*/ 24 w 158"/>
                  <a:gd name="T11" fmla="*/ 256 h 256"/>
                  <a:gd name="T12" fmla="*/ 3 w 158"/>
                  <a:gd name="T13" fmla="*/ 99 h 256"/>
                  <a:gd name="T14" fmla="*/ 22 w 158"/>
                  <a:gd name="T15" fmla="*/ 53 h 256"/>
                  <a:gd name="T16" fmla="*/ 108 w 158"/>
                  <a:gd name="T17" fmla="*/ 5 h 256"/>
                  <a:gd name="T18" fmla="*/ 131 w 158"/>
                  <a:gd name="T19" fmla="*/ 9 h 256"/>
                  <a:gd name="T20" fmla="*/ 131 w 158"/>
                  <a:gd name="T21" fmla="*/ 9 h 256"/>
                  <a:gd name="T22" fmla="*/ 136 w 158"/>
                  <a:gd name="T23" fmla="*/ 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 h="256">
                    <a:moveTo>
                      <a:pt x="136" y="24"/>
                    </a:moveTo>
                    <a:cubicBezTo>
                      <a:pt x="158" y="170"/>
                      <a:pt x="158" y="170"/>
                      <a:pt x="158" y="170"/>
                    </a:cubicBezTo>
                    <a:cubicBezTo>
                      <a:pt x="25" y="256"/>
                      <a:pt x="25" y="256"/>
                      <a:pt x="25" y="256"/>
                    </a:cubicBezTo>
                    <a:cubicBezTo>
                      <a:pt x="24" y="256"/>
                      <a:pt x="24" y="256"/>
                      <a:pt x="24" y="256"/>
                    </a:cubicBezTo>
                    <a:cubicBezTo>
                      <a:pt x="24" y="256"/>
                      <a:pt x="24" y="256"/>
                      <a:pt x="24" y="256"/>
                    </a:cubicBezTo>
                    <a:cubicBezTo>
                      <a:pt x="24" y="256"/>
                      <a:pt x="24" y="256"/>
                      <a:pt x="24" y="256"/>
                    </a:cubicBezTo>
                    <a:cubicBezTo>
                      <a:pt x="3" y="99"/>
                      <a:pt x="3" y="99"/>
                      <a:pt x="3" y="99"/>
                    </a:cubicBezTo>
                    <a:cubicBezTo>
                      <a:pt x="0" y="80"/>
                      <a:pt x="9" y="60"/>
                      <a:pt x="22" y="53"/>
                    </a:cubicBezTo>
                    <a:cubicBezTo>
                      <a:pt x="108" y="5"/>
                      <a:pt x="108" y="5"/>
                      <a:pt x="108" y="5"/>
                    </a:cubicBezTo>
                    <a:cubicBezTo>
                      <a:pt x="117" y="0"/>
                      <a:pt x="125" y="2"/>
                      <a:pt x="131" y="9"/>
                    </a:cubicBezTo>
                    <a:cubicBezTo>
                      <a:pt x="131" y="9"/>
                      <a:pt x="131" y="9"/>
                      <a:pt x="131" y="9"/>
                    </a:cubicBezTo>
                    <a:cubicBezTo>
                      <a:pt x="134" y="13"/>
                      <a:pt x="136" y="18"/>
                      <a:pt x="136" y="24"/>
                    </a:cubicBezTo>
                    <a:close/>
                  </a:path>
                </a:pathLst>
              </a:custGeom>
              <a:solidFill>
                <a:srgbClr val="914C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9" name="ïṥḻiḍê"/>
              <p:cNvSpPr/>
              <p:nvPr/>
            </p:nvSpPr>
            <p:spPr bwMode="auto">
              <a:xfrm>
                <a:off x="2496" y="1761"/>
                <a:ext cx="334" cy="559"/>
              </a:xfrm>
              <a:custGeom>
                <a:avLst/>
                <a:gdLst>
                  <a:gd name="T0" fmla="*/ 161 w 161"/>
                  <a:gd name="T1" fmla="*/ 22 h 269"/>
                  <a:gd name="T2" fmla="*/ 138 w 161"/>
                  <a:gd name="T3" fmla="*/ 18 h 269"/>
                  <a:gd name="T4" fmla="*/ 52 w 161"/>
                  <a:gd name="T5" fmla="*/ 66 h 269"/>
                  <a:gd name="T6" fmla="*/ 33 w 161"/>
                  <a:gd name="T7" fmla="*/ 112 h 269"/>
                  <a:gd name="T8" fmla="*/ 54 w 161"/>
                  <a:gd name="T9" fmla="*/ 269 h 269"/>
                  <a:gd name="T10" fmla="*/ 24 w 161"/>
                  <a:gd name="T11" fmla="*/ 254 h 269"/>
                  <a:gd name="T12" fmla="*/ 3 w 161"/>
                  <a:gd name="T13" fmla="*/ 100 h 269"/>
                  <a:gd name="T14" fmla="*/ 22 w 161"/>
                  <a:gd name="T15" fmla="*/ 54 h 269"/>
                  <a:gd name="T16" fmla="*/ 109 w 161"/>
                  <a:gd name="T17" fmla="*/ 6 h 269"/>
                  <a:gd name="T18" fmla="*/ 161 w 161"/>
                  <a:gd name="T19" fmla="*/ 2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269">
                    <a:moveTo>
                      <a:pt x="161" y="22"/>
                    </a:moveTo>
                    <a:cubicBezTo>
                      <a:pt x="155" y="15"/>
                      <a:pt x="147" y="13"/>
                      <a:pt x="138" y="18"/>
                    </a:cubicBezTo>
                    <a:cubicBezTo>
                      <a:pt x="52" y="66"/>
                      <a:pt x="52" y="66"/>
                      <a:pt x="52" y="66"/>
                    </a:cubicBezTo>
                    <a:cubicBezTo>
                      <a:pt x="39" y="73"/>
                      <a:pt x="30" y="93"/>
                      <a:pt x="33" y="112"/>
                    </a:cubicBezTo>
                    <a:cubicBezTo>
                      <a:pt x="54" y="269"/>
                      <a:pt x="54" y="269"/>
                      <a:pt x="54" y="269"/>
                    </a:cubicBezTo>
                    <a:cubicBezTo>
                      <a:pt x="24" y="254"/>
                      <a:pt x="24" y="254"/>
                      <a:pt x="24" y="254"/>
                    </a:cubicBezTo>
                    <a:cubicBezTo>
                      <a:pt x="3" y="100"/>
                      <a:pt x="3" y="100"/>
                      <a:pt x="3" y="100"/>
                    </a:cubicBezTo>
                    <a:cubicBezTo>
                      <a:pt x="0" y="82"/>
                      <a:pt x="9" y="61"/>
                      <a:pt x="22" y="54"/>
                    </a:cubicBezTo>
                    <a:cubicBezTo>
                      <a:pt x="109" y="6"/>
                      <a:pt x="109" y="6"/>
                      <a:pt x="109" y="6"/>
                    </a:cubicBezTo>
                    <a:cubicBezTo>
                      <a:pt x="119" y="0"/>
                      <a:pt x="154" y="9"/>
                      <a:pt x="161" y="22"/>
                    </a:cubicBezTo>
                    <a:close/>
                  </a:path>
                </a:pathLst>
              </a:custGeom>
              <a:solidFill>
                <a:srgbClr val="A76F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0" name="iṧliḍe"/>
              <p:cNvSpPr/>
              <p:nvPr/>
            </p:nvSpPr>
            <p:spPr bwMode="auto">
              <a:xfrm>
                <a:off x="2608" y="2324"/>
                <a:ext cx="98" cy="98"/>
              </a:xfrm>
              <a:custGeom>
                <a:avLst/>
                <a:gdLst>
                  <a:gd name="T0" fmla="*/ 47 w 47"/>
                  <a:gd name="T1" fmla="*/ 29 h 47"/>
                  <a:gd name="T2" fmla="*/ 25 w 47"/>
                  <a:gd name="T3" fmla="*/ 41 h 47"/>
                  <a:gd name="T4" fmla="*/ 21 w 47"/>
                  <a:gd name="T5" fmla="*/ 43 h 47"/>
                  <a:gd name="T6" fmla="*/ 0 w 47"/>
                  <a:gd name="T7" fmla="*/ 20 h 47"/>
                  <a:gd name="T8" fmla="*/ 0 w 47"/>
                  <a:gd name="T9" fmla="*/ 0 h 47"/>
                  <a:gd name="T10" fmla="*/ 47 w 47"/>
                  <a:gd name="T11" fmla="*/ 29 h 47"/>
                </a:gdLst>
                <a:ahLst/>
                <a:cxnLst>
                  <a:cxn ang="0">
                    <a:pos x="T0" y="T1"/>
                  </a:cxn>
                  <a:cxn ang="0">
                    <a:pos x="T2" y="T3"/>
                  </a:cxn>
                  <a:cxn ang="0">
                    <a:pos x="T4" y="T5"/>
                  </a:cxn>
                  <a:cxn ang="0">
                    <a:pos x="T6" y="T7"/>
                  </a:cxn>
                  <a:cxn ang="0">
                    <a:pos x="T8" y="T9"/>
                  </a:cxn>
                  <a:cxn ang="0">
                    <a:pos x="T10" y="T11"/>
                  </a:cxn>
                </a:cxnLst>
                <a:rect l="0" t="0" r="r" b="b"/>
                <a:pathLst>
                  <a:path w="47" h="47">
                    <a:moveTo>
                      <a:pt x="47" y="29"/>
                    </a:moveTo>
                    <a:cubicBezTo>
                      <a:pt x="25" y="41"/>
                      <a:pt x="25" y="41"/>
                      <a:pt x="25" y="41"/>
                    </a:cubicBezTo>
                    <a:cubicBezTo>
                      <a:pt x="24" y="42"/>
                      <a:pt x="22" y="43"/>
                      <a:pt x="21" y="43"/>
                    </a:cubicBezTo>
                    <a:cubicBezTo>
                      <a:pt x="9" y="47"/>
                      <a:pt x="0" y="37"/>
                      <a:pt x="0" y="20"/>
                    </a:cubicBezTo>
                    <a:cubicBezTo>
                      <a:pt x="0" y="0"/>
                      <a:pt x="0" y="0"/>
                      <a:pt x="0" y="0"/>
                    </a:cubicBezTo>
                    <a:lnTo>
                      <a:pt x="47" y="29"/>
                    </a:lnTo>
                    <a:close/>
                  </a:path>
                </a:pathLst>
              </a:custGeom>
              <a:solidFill>
                <a:srgbClr val="A76F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1" name="iṡľïḑé"/>
              <p:cNvSpPr/>
              <p:nvPr/>
            </p:nvSpPr>
            <p:spPr bwMode="auto">
              <a:xfrm>
                <a:off x="2546" y="2289"/>
                <a:ext cx="106" cy="133"/>
              </a:xfrm>
              <a:custGeom>
                <a:avLst/>
                <a:gdLst>
                  <a:gd name="T0" fmla="*/ 30 w 51"/>
                  <a:gd name="T1" fmla="*/ 37 h 64"/>
                  <a:gd name="T2" fmla="*/ 51 w 51"/>
                  <a:gd name="T3" fmla="*/ 60 h 64"/>
                  <a:gd name="T4" fmla="*/ 40 w 51"/>
                  <a:gd name="T5" fmla="*/ 61 h 64"/>
                  <a:gd name="T6" fmla="*/ 9 w 51"/>
                  <a:gd name="T7" fmla="*/ 41 h 64"/>
                  <a:gd name="T8" fmla="*/ 2 w 51"/>
                  <a:gd name="T9" fmla="*/ 25 h 64"/>
                  <a:gd name="T10" fmla="*/ 0 w 51"/>
                  <a:gd name="T11" fmla="*/ 0 h 64"/>
                  <a:gd name="T12" fmla="*/ 29 w 51"/>
                  <a:gd name="T13" fmla="*/ 16 h 64"/>
                  <a:gd name="T14" fmla="*/ 30 w 51"/>
                  <a:gd name="T15" fmla="*/ 15 h 64"/>
                  <a:gd name="T16" fmla="*/ 30 w 51"/>
                  <a:gd name="T17" fmla="*/ 15 h 64"/>
                  <a:gd name="T18" fmla="*/ 30 w 51"/>
                  <a:gd name="T19" fmla="*/ 15 h 64"/>
                  <a:gd name="T20" fmla="*/ 30 w 51"/>
                  <a:gd name="T21" fmla="*/ 15 h 64"/>
                  <a:gd name="T22" fmla="*/ 30 w 51"/>
                  <a:gd name="T23" fmla="*/ 17 h 64"/>
                  <a:gd name="T24" fmla="*/ 30 w 51"/>
                  <a:gd name="T25" fmla="*/ 3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64">
                    <a:moveTo>
                      <a:pt x="30" y="37"/>
                    </a:moveTo>
                    <a:cubicBezTo>
                      <a:pt x="30" y="54"/>
                      <a:pt x="39" y="64"/>
                      <a:pt x="51" y="60"/>
                    </a:cubicBezTo>
                    <a:cubicBezTo>
                      <a:pt x="48" y="61"/>
                      <a:pt x="44" y="62"/>
                      <a:pt x="40" y="61"/>
                    </a:cubicBezTo>
                    <a:cubicBezTo>
                      <a:pt x="9" y="41"/>
                      <a:pt x="9" y="41"/>
                      <a:pt x="9" y="41"/>
                    </a:cubicBezTo>
                    <a:cubicBezTo>
                      <a:pt x="5" y="36"/>
                      <a:pt x="2" y="30"/>
                      <a:pt x="2" y="25"/>
                    </a:cubicBezTo>
                    <a:cubicBezTo>
                      <a:pt x="0" y="0"/>
                      <a:pt x="0" y="0"/>
                      <a:pt x="0" y="0"/>
                    </a:cubicBezTo>
                    <a:cubicBezTo>
                      <a:pt x="29" y="16"/>
                      <a:pt x="29" y="16"/>
                      <a:pt x="29" y="16"/>
                    </a:cubicBezTo>
                    <a:cubicBezTo>
                      <a:pt x="30" y="15"/>
                      <a:pt x="30" y="15"/>
                      <a:pt x="30" y="15"/>
                    </a:cubicBezTo>
                    <a:cubicBezTo>
                      <a:pt x="30" y="15"/>
                      <a:pt x="30" y="15"/>
                      <a:pt x="30" y="15"/>
                    </a:cubicBezTo>
                    <a:cubicBezTo>
                      <a:pt x="30" y="15"/>
                      <a:pt x="30" y="15"/>
                      <a:pt x="30" y="15"/>
                    </a:cubicBezTo>
                    <a:cubicBezTo>
                      <a:pt x="30" y="15"/>
                      <a:pt x="30" y="15"/>
                      <a:pt x="30" y="15"/>
                    </a:cubicBezTo>
                    <a:cubicBezTo>
                      <a:pt x="30" y="17"/>
                      <a:pt x="30" y="17"/>
                      <a:pt x="30" y="17"/>
                    </a:cubicBezTo>
                    <a:lnTo>
                      <a:pt x="30" y="37"/>
                    </a:lnTo>
                    <a:close/>
                  </a:path>
                </a:pathLst>
              </a:custGeom>
              <a:solidFill>
                <a:srgbClr val="A76F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2" name="îṥḷíďe"/>
              <p:cNvSpPr/>
              <p:nvPr/>
            </p:nvSpPr>
            <p:spPr bwMode="auto">
              <a:xfrm>
                <a:off x="2608" y="2324"/>
                <a:ext cx="0" cy="41"/>
              </a:xfrm>
              <a:custGeom>
                <a:avLst/>
                <a:gdLst>
                  <a:gd name="T0" fmla="*/ 0 h 41"/>
                  <a:gd name="T1" fmla="*/ 41 h 41"/>
                  <a:gd name="T2" fmla="*/ 0 h 41"/>
                  <a:gd name="T3" fmla="*/ 0 h 41"/>
                </a:gdLst>
                <a:ahLst/>
                <a:cxnLst>
                  <a:cxn ang="0">
                    <a:pos x="0" y="T0"/>
                  </a:cxn>
                  <a:cxn ang="0">
                    <a:pos x="0" y="T1"/>
                  </a:cxn>
                  <a:cxn ang="0">
                    <a:pos x="0" y="T2"/>
                  </a:cxn>
                  <a:cxn ang="0">
                    <a:pos x="0" y="T3"/>
                  </a:cxn>
                </a:cxnLst>
                <a:rect l="0" t="0" r="r" b="b"/>
                <a:pathLst>
                  <a:path h="41">
                    <a:moveTo>
                      <a:pt x="0" y="0"/>
                    </a:moveTo>
                    <a:lnTo>
                      <a:pt x="0" y="41"/>
                    </a:lnTo>
                    <a:lnTo>
                      <a:pt x="0" y="0"/>
                    </a:lnTo>
                    <a:lnTo>
                      <a:pt x="0" y="0"/>
                    </a:lnTo>
                    <a:close/>
                  </a:path>
                </a:pathLst>
              </a:custGeom>
              <a:solidFill>
                <a:srgbClr val="A76F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3" name="ïŝľîdé"/>
              <p:cNvSpPr/>
              <p:nvPr/>
            </p:nvSpPr>
            <p:spPr bwMode="auto">
              <a:xfrm>
                <a:off x="2546" y="2289"/>
                <a:ext cx="62" cy="33"/>
              </a:xfrm>
              <a:custGeom>
                <a:avLst/>
                <a:gdLst>
                  <a:gd name="T0" fmla="*/ 62 w 62"/>
                  <a:gd name="T1" fmla="*/ 31 h 33"/>
                  <a:gd name="T2" fmla="*/ 62 w 62"/>
                  <a:gd name="T3" fmla="*/ 31 h 33"/>
                  <a:gd name="T4" fmla="*/ 60 w 62"/>
                  <a:gd name="T5" fmla="*/ 33 h 33"/>
                  <a:gd name="T6" fmla="*/ 0 w 62"/>
                  <a:gd name="T7" fmla="*/ 0 h 33"/>
                  <a:gd name="T8" fmla="*/ 62 w 62"/>
                  <a:gd name="T9" fmla="*/ 31 h 33"/>
                </a:gdLst>
                <a:ahLst/>
                <a:cxnLst>
                  <a:cxn ang="0">
                    <a:pos x="T0" y="T1"/>
                  </a:cxn>
                  <a:cxn ang="0">
                    <a:pos x="T2" y="T3"/>
                  </a:cxn>
                  <a:cxn ang="0">
                    <a:pos x="T4" y="T5"/>
                  </a:cxn>
                  <a:cxn ang="0">
                    <a:pos x="T6" y="T7"/>
                  </a:cxn>
                  <a:cxn ang="0">
                    <a:pos x="T8" y="T9"/>
                  </a:cxn>
                </a:cxnLst>
                <a:rect l="0" t="0" r="r" b="b"/>
                <a:pathLst>
                  <a:path w="62" h="33">
                    <a:moveTo>
                      <a:pt x="62" y="31"/>
                    </a:moveTo>
                    <a:lnTo>
                      <a:pt x="62" y="31"/>
                    </a:lnTo>
                    <a:lnTo>
                      <a:pt x="60" y="33"/>
                    </a:lnTo>
                    <a:lnTo>
                      <a:pt x="0" y="0"/>
                    </a:lnTo>
                    <a:lnTo>
                      <a:pt x="62" y="31"/>
                    </a:lnTo>
                    <a:close/>
                  </a:path>
                </a:pathLst>
              </a:custGeom>
              <a:solidFill>
                <a:srgbClr val="A76F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4" name="išļíḓê"/>
              <p:cNvSpPr/>
              <p:nvPr/>
            </p:nvSpPr>
            <p:spPr bwMode="auto">
              <a:xfrm>
                <a:off x="3653" y="1521"/>
                <a:ext cx="299" cy="257"/>
              </a:xfrm>
              <a:custGeom>
                <a:avLst/>
                <a:gdLst>
                  <a:gd name="T0" fmla="*/ 144 w 144"/>
                  <a:gd name="T1" fmla="*/ 0 h 124"/>
                  <a:gd name="T2" fmla="*/ 144 w 144"/>
                  <a:gd name="T3" fmla="*/ 36 h 124"/>
                  <a:gd name="T4" fmla="*/ 118 w 144"/>
                  <a:gd name="T5" fmla="*/ 84 h 124"/>
                  <a:gd name="T6" fmla="*/ 46 w 144"/>
                  <a:gd name="T7" fmla="*/ 124 h 124"/>
                  <a:gd name="T8" fmla="*/ 0 w 144"/>
                  <a:gd name="T9" fmla="*/ 95 h 124"/>
                  <a:gd name="T10" fmla="*/ 0 w 144"/>
                  <a:gd name="T11" fmla="*/ 93 h 124"/>
                  <a:gd name="T12" fmla="*/ 0 w 144"/>
                  <a:gd name="T13" fmla="*/ 93 h 124"/>
                  <a:gd name="T14" fmla="*/ 0 w 144"/>
                  <a:gd name="T15" fmla="*/ 92 h 124"/>
                  <a:gd name="T16" fmla="*/ 135 w 144"/>
                  <a:gd name="T17" fmla="*/ 11 h 124"/>
                  <a:gd name="T18" fmla="*/ 134 w 144"/>
                  <a:gd name="T19" fmla="*/ 6 h 124"/>
                  <a:gd name="T20" fmla="*/ 144 w 144"/>
                  <a:gd name="T2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24">
                    <a:moveTo>
                      <a:pt x="144" y="0"/>
                    </a:moveTo>
                    <a:cubicBezTo>
                      <a:pt x="144" y="36"/>
                      <a:pt x="144" y="36"/>
                      <a:pt x="144" y="36"/>
                    </a:cubicBezTo>
                    <a:cubicBezTo>
                      <a:pt x="144" y="55"/>
                      <a:pt x="132" y="77"/>
                      <a:pt x="118" y="84"/>
                    </a:cubicBezTo>
                    <a:cubicBezTo>
                      <a:pt x="46" y="124"/>
                      <a:pt x="46" y="124"/>
                      <a:pt x="46" y="124"/>
                    </a:cubicBezTo>
                    <a:cubicBezTo>
                      <a:pt x="0" y="95"/>
                      <a:pt x="0" y="95"/>
                      <a:pt x="0" y="95"/>
                    </a:cubicBezTo>
                    <a:cubicBezTo>
                      <a:pt x="0" y="93"/>
                      <a:pt x="0" y="93"/>
                      <a:pt x="0" y="93"/>
                    </a:cubicBezTo>
                    <a:cubicBezTo>
                      <a:pt x="0" y="93"/>
                      <a:pt x="0" y="93"/>
                      <a:pt x="0" y="93"/>
                    </a:cubicBezTo>
                    <a:cubicBezTo>
                      <a:pt x="0" y="92"/>
                      <a:pt x="0" y="92"/>
                      <a:pt x="0" y="92"/>
                    </a:cubicBezTo>
                    <a:cubicBezTo>
                      <a:pt x="135" y="11"/>
                      <a:pt x="135" y="11"/>
                      <a:pt x="135" y="11"/>
                    </a:cubicBezTo>
                    <a:cubicBezTo>
                      <a:pt x="134" y="6"/>
                      <a:pt x="134" y="6"/>
                      <a:pt x="134" y="6"/>
                    </a:cubicBezTo>
                    <a:lnTo>
                      <a:pt x="144" y="0"/>
                    </a:lnTo>
                    <a:close/>
                  </a:path>
                </a:pathLst>
              </a:custGeom>
              <a:solidFill>
                <a:srgbClr val="461B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5" name="íšľïḋe"/>
              <p:cNvSpPr/>
              <p:nvPr/>
            </p:nvSpPr>
            <p:spPr bwMode="auto">
              <a:xfrm>
                <a:off x="3655" y="1533"/>
                <a:ext cx="279" cy="179"/>
              </a:xfrm>
              <a:custGeom>
                <a:avLst/>
                <a:gdLst>
                  <a:gd name="T0" fmla="*/ 279 w 279"/>
                  <a:gd name="T1" fmla="*/ 0 h 179"/>
                  <a:gd name="T2" fmla="*/ 279 w 279"/>
                  <a:gd name="T3" fmla="*/ 11 h 179"/>
                  <a:gd name="T4" fmla="*/ 0 w 279"/>
                  <a:gd name="T5" fmla="*/ 179 h 179"/>
                  <a:gd name="T6" fmla="*/ 279 w 279"/>
                  <a:gd name="T7" fmla="*/ 0 h 179"/>
                </a:gdLst>
                <a:ahLst/>
                <a:cxnLst>
                  <a:cxn ang="0">
                    <a:pos x="T0" y="T1"/>
                  </a:cxn>
                  <a:cxn ang="0">
                    <a:pos x="T2" y="T3"/>
                  </a:cxn>
                  <a:cxn ang="0">
                    <a:pos x="T4" y="T5"/>
                  </a:cxn>
                  <a:cxn ang="0">
                    <a:pos x="T6" y="T7"/>
                  </a:cxn>
                </a:cxnLst>
                <a:rect l="0" t="0" r="r" b="b"/>
                <a:pathLst>
                  <a:path w="279" h="179">
                    <a:moveTo>
                      <a:pt x="279" y="0"/>
                    </a:moveTo>
                    <a:lnTo>
                      <a:pt x="279" y="11"/>
                    </a:lnTo>
                    <a:lnTo>
                      <a:pt x="0" y="179"/>
                    </a:lnTo>
                    <a:lnTo>
                      <a:pt x="279" y="0"/>
                    </a:lnTo>
                    <a:close/>
                  </a:path>
                </a:pathLst>
              </a:custGeom>
              <a:solidFill>
                <a:srgbClr val="914C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6" name="ïṥlíḍe"/>
              <p:cNvSpPr/>
              <p:nvPr/>
            </p:nvSpPr>
            <p:spPr bwMode="auto">
              <a:xfrm>
                <a:off x="3603" y="1180"/>
                <a:ext cx="331" cy="534"/>
              </a:xfrm>
              <a:custGeom>
                <a:avLst/>
                <a:gdLst>
                  <a:gd name="T0" fmla="*/ 137 w 159"/>
                  <a:gd name="T1" fmla="*/ 24 h 257"/>
                  <a:gd name="T2" fmla="*/ 159 w 159"/>
                  <a:gd name="T3" fmla="*/ 170 h 257"/>
                  <a:gd name="T4" fmla="*/ 25 w 159"/>
                  <a:gd name="T5" fmla="*/ 256 h 257"/>
                  <a:gd name="T6" fmla="*/ 24 w 159"/>
                  <a:gd name="T7" fmla="*/ 257 h 257"/>
                  <a:gd name="T8" fmla="*/ 24 w 159"/>
                  <a:gd name="T9" fmla="*/ 256 h 257"/>
                  <a:gd name="T10" fmla="*/ 24 w 159"/>
                  <a:gd name="T11" fmla="*/ 256 h 257"/>
                  <a:gd name="T12" fmla="*/ 3 w 159"/>
                  <a:gd name="T13" fmla="*/ 99 h 257"/>
                  <a:gd name="T14" fmla="*/ 22 w 159"/>
                  <a:gd name="T15" fmla="*/ 53 h 257"/>
                  <a:gd name="T16" fmla="*/ 109 w 159"/>
                  <a:gd name="T17" fmla="*/ 5 h 257"/>
                  <a:gd name="T18" fmla="*/ 131 w 159"/>
                  <a:gd name="T19" fmla="*/ 10 h 257"/>
                  <a:gd name="T20" fmla="*/ 131 w 159"/>
                  <a:gd name="T21" fmla="*/ 10 h 257"/>
                  <a:gd name="T22" fmla="*/ 137 w 159"/>
                  <a:gd name="T23" fmla="*/ 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 h="257">
                    <a:moveTo>
                      <a:pt x="137" y="24"/>
                    </a:moveTo>
                    <a:cubicBezTo>
                      <a:pt x="159" y="170"/>
                      <a:pt x="159" y="170"/>
                      <a:pt x="159" y="170"/>
                    </a:cubicBezTo>
                    <a:cubicBezTo>
                      <a:pt x="25" y="256"/>
                      <a:pt x="25" y="256"/>
                      <a:pt x="25" y="256"/>
                    </a:cubicBezTo>
                    <a:cubicBezTo>
                      <a:pt x="24" y="257"/>
                      <a:pt x="24" y="257"/>
                      <a:pt x="24" y="257"/>
                    </a:cubicBezTo>
                    <a:cubicBezTo>
                      <a:pt x="24" y="256"/>
                      <a:pt x="24" y="256"/>
                      <a:pt x="24" y="256"/>
                    </a:cubicBezTo>
                    <a:cubicBezTo>
                      <a:pt x="24" y="256"/>
                      <a:pt x="24" y="256"/>
                      <a:pt x="24" y="256"/>
                    </a:cubicBezTo>
                    <a:cubicBezTo>
                      <a:pt x="3" y="99"/>
                      <a:pt x="3" y="99"/>
                      <a:pt x="3" y="99"/>
                    </a:cubicBezTo>
                    <a:cubicBezTo>
                      <a:pt x="0" y="81"/>
                      <a:pt x="9" y="60"/>
                      <a:pt x="22" y="53"/>
                    </a:cubicBezTo>
                    <a:cubicBezTo>
                      <a:pt x="109" y="5"/>
                      <a:pt x="109" y="5"/>
                      <a:pt x="109" y="5"/>
                    </a:cubicBezTo>
                    <a:cubicBezTo>
                      <a:pt x="117" y="0"/>
                      <a:pt x="126" y="2"/>
                      <a:pt x="131" y="10"/>
                    </a:cubicBezTo>
                    <a:cubicBezTo>
                      <a:pt x="131" y="10"/>
                      <a:pt x="131" y="10"/>
                      <a:pt x="131" y="10"/>
                    </a:cubicBezTo>
                    <a:cubicBezTo>
                      <a:pt x="134" y="13"/>
                      <a:pt x="136" y="18"/>
                      <a:pt x="137" y="24"/>
                    </a:cubicBezTo>
                    <a:close/>
                  </a:path>
                </a:pathLst>
              </a:custGeom>
              <a:solidFill>
                <a:srgbClr val="914C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7" name="íŝļídê"/>
              <p:cNvSpPr/>
              <p:nvPr/>
            </p:nvSpPr>
            <p:spPr bwMode="auto">
              <a:xfrm>
                <a:off x="3543" y="1153"/>
                <a:ext cx="332" cy="561"/>
              </a:xfrm>
              <a:custGeom>
                <a:avLst/>
                <a:gdLst>
                  <a:gd name="T0" fmla="*/ 160 w 160"/>
                  <a:gd name="T1" fmla="*/ 23 h 270"/>
                  <a:gd name="T2" fmla="*/ 138 w 160"/>
                  <a:gd name="T3" fmla="*/ 18 h 270"/>
                  <a:gd name="T4" fmla="*/ 51 w 160"/>
                  <a:gd name="T5" fmla="*/ 66 h 270"/>
                  <a:gd name="T6" fmla="*/ 32 w 160"/>
                  <a:gd name="T7" fmla="*/ 112 h 270"/>
                  <a:gd name="T8" fmla="*/ 53 w 160"/>
                  <a:gd name="T9" fmla="*/ 270 h 270"/>
                  <a:gd name="T10" fmla="*/ 23 w 160"/>
                  <a:gd name="T11" fmla="*/ 255 h 270"/>
                  <a:gd name="T12" fmla="*/ 2 w 160"/>
                  <a:gd name="T13" fmla="*/ 100 h 270"/>
                  <a:gd name="T14" fmla="*/ 21 w 160"/>
                  <a:gd name="T15" fmla="*/ 54 h 270"/>
                  <a:gd name="T16" fmla="*/ 108 w 160"/>
                  <a:gd name="T17" fmla="*/ 6 h 270"/>
                  <a:gd name="T18" fmla="*/ 160 w 160"/>
                  <a:gd name="T19" fmla="*/ 2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270">
                    <a:moveTo>
                      <a:pt x="160" y="23"/>
                    </a:moveTo>
                    <a:cubicBezTo>
                      <a:pt x="155" y="15"/>
                      <a:pt x="146" y="13"/>
                      <a:pt x="138" y="18"/>
                    </a:cubicBezTo>
                    <a:cubicBezTo>
                      <a:pt x="51" y="66"/>
                      <a:pt x="51" y="66"/>
                      <a:pt x="51" y="66"/>
                    </a:cubicBezTo>
                    <a:cubicBezTo>
                      <a:pt x="38" y="73"/>
                      <a:pt x="29" y="94"/>
                      <a:pt x="32" y="112"/>
                    </a:cubicBezTo>
                    <a:cubicBezTo>
                      <a:pt x="53" y="270"/>
                      <a:pt x="53" y="270"/>
                      <a:pt x="53" y="270"/>
                    </a:cubicBezTo>
                    <a:cubicBezTo>
                      <a:pt x="23" y="255"/>
                      <a:pt x="23" y="255"/>
                      <a:pt x="23" y="255"/>
                    </a:cubicBezTo>
                    <a:cubicBezTo>
                      <a:pt x="2" y="100"/>
                      <a:pt x="2" y="100"/>
                      <a:pt x="2" y="100"/>
                    </a:cubicBezTo>
                    <a:cubicBezTo>
                      <a:pt x="0" y="82"/>
                      <a:pt x="8" y="61"/>
                      <a:pt x="21" y="54"/>
                    </a:cubicBezTo>
                    <a:cubicBezTo>
                      <a:pt x="108" y="6"/>
                      <a:pt x="108" y="6"/>
                      <a:pt x="108" y="6"/>
                    </a:cubicBezTo>
                    <a:cubicBezTo>
                      <a:pt x="118" y="0"/>
                      <a:pt x="153" y="9"/>
                      <a:pt x="160" y="23"/>
                    </a:cubicBezTo>
                    <a:close/>
                  </a:path>
                </a:pathLst>
              </a:custGeom>
              <a:solidFill>
                <a:srgbClr val="A76F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8" name="iṣļïḍê"/>
              <p:cNvSpPr/>
              <p:nvPr/>
            </p:nvSpPr>
            <p:spPr bwMode="auto">
              <a:xfrm>
                <a:off x="3653" y="1718"/>
                <a:ext cx="98" cy="95"/>
              </a:xfrm>
              <a:custGeom>
                <a:avLst/>
                <a:gdLst>
                  <a:gd name="T0" fmla="*/ 47 w 47"/>
                  <a:gd name="T1" fmla="*/ 29 h 46"/>
                  <a:gd name="T2" fmla="*/ 25 w 47"/>
                  <a:gd name="T3" fmla="*/ 40 h 46"/>
                  <a:gd name="T4" fmla="*/ 21 w 47"/>
                  <a:gd name="T5" fmla="*/ 42 h 46"/>
                  <a:gd name="T6" fmla="*/ 0 w 47"/>
                  <a:gd name="T7" fmla="*/ 20 h 46"/>
                  <a:gd name="T8" fmla="*/ 1 w 47"/>
                  <a:gd name="T9" fmla="*/ 0 h 46"/>
                  <a:gd name="T10" fmla="*/ 47 w 47"/>
                  <a:gd name="T11" fmla="*/ 29 h 46"/>
                </a:gdLst>
                <a:ahLst/>
                <a:cxnLst>
                  <a:cxn ang="0">
                    <a:pos x="T0" y="T1"/>
                  </a:cxn>
                  <a:cxn ang="0">
                    <a:pos x="T2" y="T3"/>
                  </a:cxn>
                  <a:cxn ang="0">
                    <a:pos x="T4" y="T5"/>
                  </a:cxn>
                  <a:cxn ang="0">
                    <a:pos x="T6" y="T7"/>
                  </a:cxn>
                  <a:cxn ang="0">
                    <a:pos x="T8" y="T9"/>
                  </a:cxn>
                  <a:cxn ang="0">
                    <a:pos x="T10" y="T11"/>
                  </a:cxn>
                </a:cxnLst>
                <a:rect l="0" t="0" r="r" b="b"/>
                <a:pathLst>
                  <a:path w="47" h="46">
                    <a:moveTo>
                      <a:pt x="47" y="29"/>
                    </a:moveTo>
                    <a:cubicBezTo>
                      <a:pt x="25" y="40"/>
                      <a:pt x="25" y="40"/>
                      <a:pt x="25" y="40"/>
                    </a:cubicBezTo>
                    <a:cubicBezTo>
                      <a:pt x="24" y="41"/>
                      <a:pt x="22" y="42"/>
                      <a:pt x="21" y="42"/>
                    </a:cubicBezTo>
                    <a:cubicBezTo>
                      <a:pt x="9" y="46"/>
                      <a:pt x="0" y="37"/>
                      <a:pt x="0" y="20"/>
                    </a:cubicBezTo>
                    <a:cubicBezTo>
                      <a:pt x="1" y="0"/>
                      <a:pt x="1" y="0"/>
                      <a:pt x="1" y="0"/>
                    </a:cubicBezTo>
                    <a:lnTo>
                      <a:pt x="47" y="29"/>
                    </a:lnTo>
                    <a:close/>
                  </a:path>
                </a:pathLst>
              </a:custGeom>
              <a:solidFill>
                <a:srgbClr val="A76F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9" name="îṡḷîďè"/>
              <p:cNvSpPr/>
              <p:nvPr/>
            </p:nvSpPr>
            <p:spPr bwMode="auto">
              <a:xfrm>
                <a:off x="3591" y="1683"/>
                <a:ext cx="106" cy="130"/>
              </a:xfrm>
              <a:custGeom>
                <a:avLst/>
                <a:gdLst>
                  <a:gd name="T0" fmla="*/ 30 w 51"/>
                  <a:gd name="T1" fmla="*/ 37 h 63"/>
                  <a:gd name="T2" fmla="*/ 51 w 51"/>
                  <a:gd name="T3" fmla="*/ 59 h 63"/>
                  <a:gd name="T4" fmla="*/ 41 w 51"/>
                  <a:gd name="T5" fmla="*/ 60 h 63"/>
                  <a:gd name="T6" fmla="*/ 9 w 51"/>
                  <a:gd name="T7" fmla="*/ 41 h 63"/>
                  <a:gd name="T8" fmla="*/ 2 w 51"/>
                  <a:gd name="T9" fmla="*/ 24 h 63"/>
                  <a:gd name="T10" fmla="*/ 0 w 51"/>
                  <a:gd name="T11" fmla="*/ 0 h 63"/>
                  <a:gd name="T12" fmla="*/ 29 w 51"/>
                  <a:gd name="T13" fmla="*/ 15 h 63"/>
                  <a:gd name="T14" fmla="*/ 30 w 51"/>
                  <a:gd name="T15" fmla="*/ 15 h 63"/>
                  <a:gd name="T16" fmla="*/ 30 w 51"/>
                  <a:gd name="T17" fmla="*/ 15 h 63"/>
                  <a:gd name="T18" fmla="*/ 30 w 51"/>
                  <a:gd name="T19" fmla="*/ 15 h 63"/>
                  <a:gd name="T20" fmla="*/ 30 w 51"/>
                  <a:gd name="T21" fmla="*/ 15 h 63"/>
                  <a:gd name="T22" fmla="*/ 30 w 51"/>
                  <a:gd name="T23" fmla="*/ 16 h 63"/>
                  <a:gd name="T24" fmla="*/ 30 w 51"/>
                  <a:gd name="T25" fmla="*/ 3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63">
                    <a:moveTo>
                      <a:pt x="30" y="37"/>
                    </a:moveTo>
                    <a:cubicBezTo>
                      <a:pt x="30" y="54"/>
                      <a:pt x="39" y="63"/>
                      <a:pt x="51" y="59"/>
                    </a:cubicBezTo>
                    <a:cubicBezTo>
                      <a:pt x="48" y="61"/>
                      <a:pt x="44" y="61"/>
                      <a:pt x="41" y="60"/>
                    </a:cubicBezTo>
                    <a:cubicBezTo>
                      <a:pt x="9" y="41"/>
                      <a:pt x="9" y="41"/>
                      <a:pt x="9" y="41"/>
                    </a:cubicBezTo>
                    <a:cubicBezTo>
                      <a:pt x="5" y="35"/>
                      <a:pt x="2" y="29"/>
                      <a:pt x="2" y="24"/>
                    </a:cubicBezTo>
                    <a:cubicBezTo>
                      <a:pt x="0" y="0"/>
                      <a:pt x="0" y="0"/>
                      <a:pt x="0" y="0"/>
                    </a:cubicBezTo>
                    <a:cubicBezTo>
                      <a:pt x="29" y="15"/>
                      <a:pt x="29" y="15"/>
                      <a:pt x="29" y="15"/>
                    </a:cubicBezTo>
                    <a:cubicBezTo>
                      <a:pt x="30" y="15"/>
                      <a:pt x="30" y="15"/>
                      <a:pt x="30" y="15"/>
                    </a:cubicBezTo>
                    <a:cubicBezTo>
                      <a:pt x="30" y="15"/>
                      <a:pt x="30" y="15"/>
                      <a:pt x="30" y="15"/>
                    </a:cubicBezTo>
                    <a:cubicBezTo>
                      <a:pt x="30" y="15"/>
                      <a:pt x="30" y="15"/>
                      <a:pt x="30" y="15"/>
                    </a:cubicBezTo>
                    <a:cubicBezTo>
                      <a:pt x="30" y="15"/>
                      <a:pt x="30" y="15"/>
                      <a:pt x="30" y="15"/>
                    </a:cubicBezTo>
                    <a:cubicBezTo>
                      <a:pt x="30" y="16"/>
                      <a:pt x="30" y="16"/>
                      <a:pt x="30" y="16"/>
                    </a:cubicBezTo>
                    <a:lnTo>
                      <a:pt x="30" y="37"/>
                    </a:lnTo>
                    <a:close/>
                  </a:path>
                </a:pathLst>
              </a:custGeom>
              <a:solidFill>
                <a:srgbClr val="A76F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0" name="íṥļîḓé"/>
              <p:cNvSpPr/>
              <p:nvPr/>
            </p:nvSpPr>
            <p:spPr bwMode="auto">
              <a:xfrm>
                <a:off x="3653" y="1716"/>
                <a:ext cx="2" cy="43"/>
              </a:xfrm>
              <a:custGeom>
                <a:avLst/>
                <a:gdLst>
                  <a:gd name="T0" fmla="*/ 2 w 2"/>
                  <a:gd name="T1" fmla="*/ 2 h 43"/>
                  <a:gd name="T2" fmla="*/ 0 w 2"/>
                  <a:gd name="T3" fmla="*/ 43 h 43"/>
                  <a:gd name="T4" fmla="*/ 0 w 2"/>
                  <a:gd name="T5" fmla="*/ 0 h 43"/>
                  <a:gd name="T6" fmla="*/ 2 w 2"/>
                  <a:gd name="T7" fmla="*/ 2 h 43"/>
                </a:gdLst>
                <a:ahLst/>
                <a:cxnLst>
                  <a:cxn ang="0">
                    <a:pos x="T0" y="T1"/>
                  </a:cxn>
                  <a:cxn ang="0">
                    <a:pos x="T2" y="T3"/>
                  </a:cxn>
                  <a:cxn ang="0">
                    <a:pos x="T4" y="T5"/>
                  </a:cxn>
                  <a:cxn ang="0">
                    <a:pos x="T6" y="T7"/>
                  </a:cxn>
                </a:cxnLst>
                <a:rect l="0" t="0" r="r" b="b"/>
                <a:pathLst>
                  <a:path w="2" h="43">
                    <a:moveTo>
                      <a:pt x="2" y="2"/>
                    </a:moveTo>
                    <a:lnTo>
                      <a:pt x="0" y="43"/>
                    </a:lnTo>
                    <a:lnTo>
                      <a:pt x="0" y="0"/>
                    </a:lnTo>
                    <a:lnTo>
                      <a:pt x="2" y="2"/>
                    </a:lnTo>
                    <a:close/>
                  </a:path>
                </a:pathLst>
              </a:custGeom>
              <a:solidFill>
                <a:srgbClr val="A76F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1" name="iṧlîḑè"/>
              <p:cNvSpPr/>
              <p:nvPr/>
            </p:nvSpPr>
            <p:spPr bwMode="auto">
              <a:xfrm>
                <a:off x="3591" y="1683"/>
                <a:ext cx="62" cy="31"/>
              </a:xfrm>
              <a:custGeom>
                <a:avLst/>
                <a:gdLst>
                  <a:gd name="T0" fmla="*/ 62 w 62"/>
                  <a:gd name="T1" fmla="*/ 29 h 31"/>
                  <a:gd name="T2" fmla="*/ 62 w 62"/>
                  <a:gd name="T3" fmla="*/ 31 h 31"/>
                  <a:gd name="T4" fmla="*/ 60 w 62"/>
                  <a:gd name="T5" fmla="*/ 31 h 31"/>
                  <a:gd name="T6" fmla="*/ 0 w 62"/>
                  <a:gd name="T7" fmla="*/ 0 h 31"/>
                  <a:gd name="T8" fmla="*/ 62 w 62"/>
                  <a:gd name="T9" fmla="*/ 29 h 31"/>
                </a:gdLst>
                <a:ahLst/>
                <a:cxnLst>
                  <a:cxn ang="0">
                    <a:pos x="T0" y="T1"/>
                  </a:cxn>
                  <a:cxn ang="0">
                    <a:pos x="T2" y="T3"/>
                  </a:cxn>
                  <a:cxn ang="0">
                    <a:pos x="T4" y="T5"/>
                  </a:cxn>
                  <a:cxn ang="0">
                    <a:pos x="T6" y="T7"/>
                  </a:cxn>
                  <a:cxn ang="0">
                    <a:pos x="T8" y="T9"/>
                  </a:cxn>
                </a:cxnLst>
                <a:rect l="0" t="0" r="r" b="b"/>
                <a:pathLst>
                  <a:path w="62" h="31">
                    <a:moveTo>
                      <a:pt x="62" y="29"/>
                    </a:moveTo>
                    <a:lnTo>
                      <a:pt x="62" y="31"/>
                    </a:lnTo>
                    <a:lnTo>
                      <a:pt x="60" y="31"/>
                    </a:lnTo>
                    <a:lnTo>
                      <a:pt x="0" y="0"/>
                    </a:lnTo>
                    <a:lnTo>
                      <a:pt x="62" y="29"/>
                    </a:lnTo>
                    <a:close/>
                  </a:path>
                </a:pathLst>
              </a:custGeom>
              <a:solidFill>
                <a:srgbClr val="A76F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2" name="îṡliḋè"/>
              <p:cNvSpPr/>
              <p:nvPr/>
            </p:nvSpPr>
            <p:spPr bwMode="auto">
              <a:xfrm>
                <a:off x="3165" y="1761"/>
                <a:ext cx="299" cy="258"/>
              </a:xfrm>
              <a:custGeom>
                <a:avLst/>
                <a:gdLst>
                  <a:gd name="T0" fmla="*/ 144 w 144"/>
                  <a:gd name="T1" fmla="*/ 0 h 124"/>
                  <a:gd name="T2" fmla="*/ 144 w 144"/>
                  <a:gd name="T3" fmla="*/ 36 h 124"/>
                  <a:gd name="T4" fmla="*/ 118 w 144"/>
                  <a:gd name="T5" fmla="*/ 85 h 124"/>
                  <a:gd name="T6" fmla="*/ 46 w 144"/>
                  <a:gd name="T7" fmla="*/ 124 h 124"/>
                  <a:gd name="T8" fmla="*/ 0 w 144"/>
                  <a:gd name="T9" fmla="*/ 95 h 124"/>
                  <a:gd name="T10" fmla="*/ 0 w 144"/>
                  <a:gd name="T11" fmla="*/ 93 h 124"/>
                  <a:gd name="T12" fmla="*/ 0 w 144"/>
                  <a:gd name="T13" fmla="*/ 92 h 124"/>
                  <a:gd name="T14" fmla="*/ 1 w 144"/>
                  <a:gd name="T15" fmla="*/ 92 h 124"/>
                  <a:gd name="T16" fmla="*/ 135 w 144"/>
                  <a:gd name="T17" fmla="*/ 11 h 124"/>
                  <a:gd name="T18" fmla="*/ 134 w 144"/>
                  <a:gd name="T19" fmla="*/ 7 h 124"/>
                  <a:gd name="T20" fmla="*/ 144 w 144"/>
                  <a:gd name="T2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24">
                    <a:moveTo>
                      <a:pt x="144" y="0"/>
                    </a:moveTo>
                    <a:cubicBezTo>
                      <a:pt x="144" y="36"/>
                      <a:pt x="144" y="36"/>
                      <a:pt x="144" y="36"/>
                    </a:cubicBezTo>
                    <a:cubicBezTo>
                      <a:pt x="144" y="55"/>
                      <a:pt x="132" y="77"/>
                      <a:pt x="118" y="85"/>
                    </a:cubicBezTo>
                    <a:cubicBezTo>
                      <a:pt x="46" y="124"/>
                      <a:pt x="46" y="124"/>
                      <a:pt x="46" y="124"/>
                    </a:cubicBezTo>
                    <a:cubicBezTo>
                      <a:pt x="0" y="95"/>
                      <a:pt x="0" y="95"/>
                      <a:pt x="0" y="95"/>
                    </a:cubicBezTo>
                    <a:cubicBezTo>
                      <a:pt x="0" y="93"/>
                      <a:pt x="0" y="93"/>
                      <a:pt x="0" y="93"/>
                    </a:cubicBezTo>
                    <a:cubicBezTo>
                      <a:pt x="0" y="92"/>
                      <a:pt x="0" y="92"/>
                      <a:pt x="0" y="92"/>
                    </a:cubicBezTo>
                    <a:cubicBezTo>
                      <a:pt x="1" y="92"/>
                      <a:pt x="1" y="92"/>
                      <a:pt x="1" y="92"/>
                    </a:cubicBezTo>
                    <a:cubicBezTo>
                      <a:pt x="135" y="11"/>
                      <a:pt x="135" y="11"/>
                      <a:pt x="135" y="11"/>
                    </a:cubicBezTo>
                    <a:cubicBezTo>
                      <a:pt x="134" y="7"/>
                      <a:pt x="134" y="7"/>
                      <a:pt x="134" y="7"/>
                    </a:cubicBezTo>
                    <a:lnTo>
                      <a:pt x="144" y="0"/>
                    </a:lnTo>
                    <a:close/>
                  </a:path>
                </a:pathLst>
              </a:custGeom>
              <a:solidFill>
                <a:srgbClr val="461B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3" name="ïşḷîḋe"/>
              <p:cNvSpPr/>
              <p:nvPr/>
            </p:nvSpPr>
            <p:spPr bwMode="auto">
              <a:xfrm>
                <a:off x="3167" y="1776"/>
                <a:ext cx="278" cy="176"/>
              </a:xfrm>
              <a:custGeom>
                <a:avLst/>
                <a:gdLst>
                  <a:gd name="T0" fmla="*/ 276 w 278"/>
                  <a:gd name="T1" fmla="*/ 0 h 176"/>
                  <a:gd name="T2" fmla="*/ 278 w 278"/>
                  <a:gd name="T3" fmla="*/ 8 h 176"/>
                  <a:gd name="T4" fmla="*/ 0 w 278"/>
                  <a:gd name="T5" fmla="*/ 176 h 176"/>
                  <a:gd name="T6" fmla="*/ 276 w 278"/>
                  <a:gd name="T7" fmla="*/ 0 h 176"/>
                </a:gdLst>
                <a:ahLst/>
                <a:cxnLst>
                  <a:cxn ang="0">
                    <a:pos x="T0" y="T1"/>
                  </a:cxn>
                  <a:cxn ang="0">
                    <a:pos x="T2" y="T3"/>
                  </a:cxn>
                  <a:cxn ang="0">
                    <a:pos x="T4" y="T5"/>
                  </a:cxn>
                  <a:cxn ang="0">
                    <a:pos x="T6" y="T7"/>
                  </a:cxn>
                </a:cxnLst>
                <a:rect l="0" t="0" r="r" b="b"/>
                <a:pathLst>
                  <a:path w="278" h="176">
                    <a:moveTo>
                      <a:pt x="276" y="0"/>
                    </a:moveTo>
                    <a:lnTo>
                      <a:pt x="278" y="8"/>
                    </a:lnTo>
                    <a:lnTo>
                      <a:pt x="0" y="176"/>
                    </a:lnTo>
                    <a:lnTo>
                      <a:pt x="276" y="0"/>
                    </a:lnTo>
                    <a:close/>
                  </a:path>
                </a:pathLst>
              </a:custGeom>
              <a:solidFill>
                <a:srgbClr val="5D5D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4" name="iṡļîḋê"/>
              <p:cNvSpPr/>
              <p:nvPr/>
            </p:nvSpPr>
            <p:spPr bwMode="auto">
              <a:xfrm>
                <a:off x="3115" y="1421"/>
                <a:ext cx="328" cy="534"/>
              </a:xfrm>
              <a:custGeom>
                <a:avLst/>
                <a:gdLst>
                  <a:gd name="T0" fmla="*/ 136 w 158"/>
                  <a:gd name="T1" fmla="*/ 25 h 257"/>
                  <a:gd name="T2" fmla="*/ 158 w 158"/>
                  <a:gd name="T3" fmla="*/ 171 h 257"/>
                  <a:gd name="T4" fmla="*/ 25 w 158"/>
                  <a:gd name="T5" fmla="*/ 256 h 257"/>
                  <a:gd name="T6" fmla="*/ 24 w 158"/>
                  <a:gd name="T7" fmla="*/ 257 h 257"/>
                  <a:gd name="T8" fmla="*/ 24 w 158"/>
                  <a:gd name="T9" fmla="*/ 256 h 257"/>
                  <a:gd name="T10" fmla="*/ 24 w 158"/>
                  <a:gd name="T11" fmla="*/ 256 h 257"/>
                  <a:gd name="T12" fmla="*/ 2 w 158"/>
                  <a:gd name="T13" fmla="*/ 99 h 257"/>
                  <a:gd name="T14" fmla="*/ 22 w 158"/>
                  <a:gd name="T15" fmla="*/ 53 h 257"/>
                  <a:gd name="T16" fmla="*/ 108 w 158"/>
                  <a:gd name="T17" fmla="*/ 5 h 257"/>
                  <a:gd name="T18" fmla="*/ 131 w 158"/>
                  <a:gd name="T19" fmla="*/ 10 h 257"/>
                  <a:gd name="T20" fmla="*/ 131 w 158"/>
                  <a:gd name="T21" fmla="*/ 10 h 257"/>
                  <a:gd name="T22" fmla="*/ 136 w 158"/>
                  <a:gd name="T23" fmla="*/ 2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 h="257">
                    <a:moveTo>
                      <a:pt x="136" y="25"/>
                    </a:moveTo>
                    <a:cubicBezTo>
                      <a:pt x="158" y="171"/>
                      <a:pt x="158" y="171"/>
                      <a:pt x="158" y="171"/>
                    </a:cubicBezTo>
                    <a:cubicBezTo>
                      <a:pt x="25" y="256"/>
                      <a:pt x="25" y="256"/>
                      <a:pt x="25" y="256"/>
                    </a:cubicBezTo>
                    <a:cubicBezTo>
                      <a:pt x="24" y="257"/>
                      <a:pt x="24" y="257"/>
                      <a:pt x="24" y="257"/>
                    </a:cubicBezTo>
                    <a:cubicBezTo>
                      <a:pt x="24" y="256"/>
                      <a:pt x="24" y="256"/>
                      <a:pt x="24" y="256"/>
                    </a:cubicBezTo>
                    <a:cubicBezTo>
                      <a:pt x="24" y="256"/>
                      <a:pt x="24" y="256"/>
                      <a:pt x="24" y="256"/>
                    </a:cubicBezTo>
                    <a:cubicBezTo>
                      <a:pt x="2" y="99"/>
                      <a:pt x="2" y="99"/>
                      <a:pt x="2" y="99"/>
                    </a:cubicBezTo>
                    <a:cubicBezTo>
                      <a:pt x="0" y="81"/>
                      <a:pt x="9" y="61"/>
                      <a:pt x="22" y="53"/>
                    </a:cubicBezTo>
                    <a:cubicBezTo>
                      <a:pt x="108" y="5"/>
                      <a:pt x="108" y="5"/>
                      <a:pt x="108" y="5"/>
                    </a:cubicBezTo>
                    <a:cubicBezTo>
                      <a:pt x="117" y="0"/>
                      <a:pt x="125" y="3"/>
                      <a:pt x="131" y="10"/>
                    </a:cubicBezTo>
                    <a:cubicBezTo>
                      <a:pt x="131" y="10"/>
                      <a:pt x="131" y="10"/>
                      <a:pt x="131" y="10"/>
                    </a:cubicBezTo>
                    <a:cubicBezTo>
                      <a:pt x="134" y="14"/>
                      <a:pt x="135" y="19"/>
                      <a:pt x="136" y="25"/>
                    </a:cubicBezTo>
                    <a:close/>
                  </a:path>
                </a:pathLst>
              </a:custGeom>
              <a:solidFill>
                <a:srgbClr val="914C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5" name="ísļïďê"/>
              <p:cNvSpPr/>
              <p:nvPr/>
            </p:nvSpPr>
            <p:spPr bwMode="auto">
              <a:xfrm>
                <a:off x="3053" y="1396"/>
                <a:ext cx="334" cy="556"/>
              </a:xfrm>
              <a:custGeom>
                <a:avLst/>
                <a:gdLst>
                  <a:gd name="T0" fmla="*/ 161 w 161"/>
                  <a:gd name="T1" fmla="*/ 22 h 268"/>
                  <a:gd name="T2" fmla="*/ 138 w 161"/>
                  <a:gd name="T3" fmla="*/ 17 h 268"/>
                  <a:gd name="T4" fmla="*/ 52 w 161"/>
                  <a:gd name="T5" fmla="*/ 65 h 268"/>
                  <a:gd name="T6" fmla="*/ 32 w 161"/>
                  <a:gd name="T7" fmla="*/ 111 h 268"/>
                  <a:gd name="T8" fmla="*/ 54 w 161"/>
                  <a:gd name="T9" fmla="*/ 268 h 268"/>
                  <a:gd name="T10" fmla="*/ 24 w 161"/>
                  <a:gd name="T11" fmla="*/ 254 h 268"/>
                  <a:gd name="T12" fmla="*/ 3 w 161"/>
                  <a:gd name="T13" fmla="*/ 99 h 268"/>
                  <a:gd name="T14" fmla="*/ 22 w 161"/>
                  <a:gd name="T15" fmla="*/ 53 h 268"/>
                  <a:gd name="T16" fmla="*/ 108 w 161"/>
                  <a:gd name="T17" fmla="*/ 5 h 268"/>
                  <a:gd name="T18" fmla="*/ 161 w 161"/>
                  <a:gd name="T19" fmla="*/ 2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268">
                    <a:moveTo>
                      <a:pt x="161" y="22"/>
                    </a:moveTo>
                    <a:cubicBezTo>
                      <a:pt x="155" y="15"/>
                      <a:pt x="147" y="12"/>
                      <a:pt x="138" y="17"/>
                    </a:cubicBezTo>
                    <a:cubicBezTo>
                      <a:pt x="52" y="65"/>
                      <a:pt x="52" y="65"/>
                      <a:pt x="52" y="65"/>
                    </a:cubicBezTo>
                    <a:cubicBezTo>
                      <a:pt x="39" y="73"/>
                      <a:pt x="30" y="93"/>
                      <a:pt x="32" y="111"/>
                    </a:cubicBezTo>
                    <a:cubicBezTo>
                      <a:pt x="54" y="268"/>
                      <a:pt x="54" y="268"/>
                      <a:pt x="54" y="268"/>
                    </a:cubicBezTo>
                    <a:cubicBezTo>
                      <a:pt x="24" y="254"/>
                      <a:pt x="24" y="254"/>
                      <a:pt x="24" y="254"/>
                    </a:cubicBezTo>
                    <a:cubicBezTo>
                      <a:pt x="3" y="99"/>
                      <a:pt x="3" y="99"/>
                      <a:pt x="3" y="99"/>
                    </a:cubicBezTo>
                    <a:cubicBezTo>
                      <a:pt x="0" y="81"/>
                      <a:pt x="9" y="61"/>
                      <a:pt x="22" y="53"/>
                    </a:cubicBezTo>
                    <a:cubicBezTo>
                      <a:pt x="108" y="5"/>
                      <a:pt x="108" y="5"/>
                      <a:pt x="108" y="5"/>
                    </a:cubicBezTo>
                    <a:cubicBezTo>
                      <a:pt x="119" y="0"/>
                      <a:pt x="154" y="8"/>
                      <a:pt x="161" y="22"/>
                    </a:cubicBezTo>
                    <a:close/>
                  </a:path>
                </a:pathLst>
              </a:custGeom>
              <a:solidFill>
                <a:srgbClr val="A76F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6" name="îš1ïdè"/>
              <p:cNvSpPr/>
              <p:nvPr/>
            </p:nvSpPr>
            <p:spPr bwMode="auto">
              <a:xfrm>
                <a:off x="3165" y="1959"/>
                <a:ext cx="95" cy="95"/>
              </a:xfrm>
              <a:custGeom>
                <a:avLst/>
                <a:gdLst>
                  <a:gd name="T0" fmla="*/ 46 w 46"/>
                  <a:gd name="T1" fmla="*/ 29 h 46"/>
                  <a:gd name="T2" fmla="*/ 25 w 46"/>
                  <a:gd name="T3" fmla="*/ 41 h 46"/>
                  <a:gd name="T4" fmla="*/ 20 w 46"/>
                  <a:gd name="T5" fmla="*/ 43 h 46"/>
                  <a:gd name="T6" fmla="*/ 0 w 46"/>
                  <a:gd name="T7" fmla="*/ 20 h 46"/>
                  <a:gd name="T8" fmla="*/ 0 w 46"/>
                  <a:gd name="T9" fmla="*/ 0 h 46"/>
                  <a:gd name="T10" fmla="*/ 46 w 46"/>
                  <a:gd name="T11" fmla="*/ 29 h 46"/>
                </a:gdLst>
                <a:ahLst/>
                <a:cxnLst>
                  <a:cxn ang="0">
                    <a:pos x="T0" y="T1"/>
                  </a:cxn>
                  <a:cxn ang="0">
                    <a:pos x="T2" y="T3"/>
                  </a:cxn>
                  <a:cxn ang="0">
                    <a:pos x="T4" y="T5"/>
                  </a:cxn>
                  <a:cxn ang="0">
                    <a:pos x="T6" y="T7"/>
                  </a:cxn>
                  <a:cxn ang="0">
                    <a:pos x="T8" y="T9"/>
                  </a:cxn>
                  <a:cxn ang="0">
                    <a:pos x="T10" y="T11"/>
                  </a:cxn>
                </a:cxnLst>
                <a:rect l="0" t="0" r="r" b="b"/>
                <a:pathLst>
                  <a:path w="46" h="46">
                    <a:moveTo>
                      <a:pt x="46" y="29"/>
                    </a:moveTo>
                    <a:cubicBezTo>
                      <a:pt x="25" y="41"/>
                      <a:pt x="25" y="41"/>
                      <a:pt x="25" y="41"/>
                    </a:cubicBezTo>
                    <a:cubicBezTo>
                      <a:pt x="23" y="42"/>
                      <a:pt x="22" y="42"/>
                      <a:pt x="20" y="43"/>
                    </a:cubicBezTo>
                    <a:cubicBezTo>
                      <a:pt x="9" y="46"/>
                      <a:pt x="0" y="37"/>
                      <a:pt x="0" y="20"/>
                    </a:cubicBezTo>
                    <a:cubicBezTo>
                      <a:pt x="0" y="0"/>
                      <a:pt x="0" y="0"/>
                      <a:pt x="0" y="0"/>
                    </a:cubicBezTo>
                    <a:lnTo>
                      <a:pt x="46" y="29"/>
                    </a:lnTo>
                    <a:close/>
                  </a:path>
                </a:pathLst>
              </a:custGeom>
              <a:solidFill>
                <a:srgbClr val="A76F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7" name="îṥ1ídê"/>
              <p:cNvSpPr/>
              <p:nvPr/>
            </p:nvSpPr>
            <p:spPr bwMode="auto">
              <a:xfrm>
                <a:off x="3102" y="1923"/>
                <a:ext cx="104" cy="131"/>
              </a:xfrm>
              <a:custGeom>
                <a:avLst/>
                <a:gdLst>
                  <a:gd name="T0" fmla="*/ 30 w 50"/>
                  <a:gd name="T1" fmla="*/ 37 h 63"/>
                  <a:gd name="T2" fmla="*/ 50 w 50"/>
                  <a:gd name="T3" fmla="*/ 60 h 63"/>
                  <a:gd name="T4" fmla="*/ 40 w 50"/>
                  <a:gd name="T5" fmla="*/ 61 h 63"/>
                  <a:gd name="T6" fmla="*/ 9 w 50"/>
                  <a:gd name="T7" fmla="*/ 41 h 63"/>
                  <a:gd name="T8" fmla="*/ 2 w 50"/>
                  <a:gd name="T9" fmla="*/ 24 h 63"/>
                  <a:gd name="T10" fmla="*/ 0 w 50"/>
                  <a:gd name="T11" fmla="*/ 0 h 63"/>
                  <a:gd name="T12" fmla="*/ 28 w 50"/>
                  <a:gd name="T13" fmla="*/ 16 h 63"/>
                  <a:gd name="T14" fmla="*/ 30 w 50"/>
                  <a:gd name="T15" fmla="*/ 15 h 63"/>
                  <a:gd name="T16" fmla="*/ 30 w 50"/>
                  <a:gd name="T17" fmla="*/ 15 h 63"/>
                  <a:gd name="T18" fmla="*/ 30 w 50"/>
                  <a:gd name="T19" fmla="*/ 15 h 63"/>
                  <a:gd name="T20" fmla="*/ 30 w 50"/>
                  <a:gd name="T21" fmla="*/ 15 h 63"/>
                  <a:gd name="T22" fmla="*/ 30 w 50"/>
                  <a:gd name="T23" fmla="*/ 17 h 63"/>
                  <a:gd name="T24" fmla="*/ 30 w 50"/>
                  <a:gd name="T25" fmla="*/ 3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3">
                    <a:moveTo>
                      <a:pt x="30" y="37"/>
                    </a:moveTo>
                    <a:cubicBezTo>
                      <a:pt x="30" y="54"/>
                      <a:pt x="39" y="63"/>
                      <a:pt x="50" y="60"/>
                    </a:cubicBezTo>
                    <a:cubicBezTo>
                      <a:pt x="48" y="61"/>
                      <a:pt x="44" y="61"/>
                      <a:pt x="40" y="61"/>
                    </a:cubicBezTo>
                    <a:cubicBezTo>
                      <a:pt x="9" y="41"/>
                      <a:pt x="9" y="41"/>
                      <a:pt x="9" y="41"/>
                    </a:cubicBezTo>
                    <a:cubicBezTo>
                      <a:pt x="4" y="36"/>
                      <a:pt x="2" y="30"/>
                      <a:pt x="2" y="24"/>
                    </a:cubicBezTo>
                    <a:cubicBezTo>
                      <a:pt x="0" y="0"/>
                      <a:pt x="0" y="0"/>
                      <a:pt x="0" y="0"/>
                    </a:cubicBezTo>
                    <a:cubicBezTo>
                      <a:pt x="28" y="16"/>
                      <a:pt x="28" y="16"/>
                      <a:pt x="28" y="16"/>
                    </a:cubicBezTo>
                    <a:cubicBezTo>
                      <a:pt x="30" y="15"/>
                      <a:pt x="30" y="15"/>
                      <a:pt x="30" y="15"/>
                    </a:cubicBezTo>
                    <a:cubicBezTo>
                      <a:pt x="30" y="15"/>
                      <a:pt x="30" y="15"/>
                      <a:pt x="30" y="15"/>
                    </a:cubicBezTo>
                    <a:cubicBezTo>
                      <a:pt x="30" y="15"/>
                      <a:pt x="30" y="15"/>
                      <a:pt x="30" y="15"/>
                    </a:cubicBezTo>
                    <a:cubicBezTo>
                      <a:pt x="30" y="15"/>
                      <a:pt x="30" y="15"/>
                      <a:pt x="30" y="15"/>
                    </a:cubicBezTo>
                    <a:cubicBezTo>
                      <a:pt x="30" y="17"/>
                      <a:pt x="30" y="17"/>
                      <a:pt x="30" y="17"/>
                    </a:cubicBezTo>
                    <a:lnTo>
                      <a:pt x="30" y="37"/>
                    </a:lnTo>
                    <a:close/>
                  </a:path>
                </a:pathLst>
              </a:custGeom>
              <a:solidFill>
                <a:srgbClr val="A76F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8" name="íṡ1íḓe"/>
              <p:cNvSpPr/>
              <p:nvPr/>
            </p:nvSpPr>
            <p:spPr bwMode="auto">
              <a:xfrm>
                <a:off x="3165" y="1959"/>
                <a:ext cx="0" cy="41"/>
              </a:xfrm>
              <a:custGeom>
                <a:avLst/>
                <a:gdLst>
                  <a:gd name="T0" fmla="*/ 0 h 41"/>
                  <a:gd name="T1" fmla="*/ 41 h 41"/>
                  <a:gd name="T2" fmla="*/ 0 h 41"/>
                  <a:gd name="T3" fmla="*/ 0 h 41"/>
                </a:gdLst>
                <a:ahLst/>
                <a:cxnLst>
                  <a:cxn ang="0">
                    <a:pos x="0" y="T0"/>
                  </a:cxn>
                  <a:cxn ang="0">
                    <a:pos x="0" y="T1"/>
                  </a:cxn>
                  <a:cxn ang="0">
                    <a:pos x="0" y="T2"/>
                  </a:cxn>
                  <a:cxn ang="0">
                    <a:pos x="0" y="T3"/>
                  </a:cxn>
                </a:cxnLst>
                <a:rect l="0" t="0" r="r" b="b"/>
                <a:pathLst>
                  <a:path h="41">
                    <a:moveTo>
                      <a:pt x="0" y="0"/>
                    </a:moveTo>
                    <a:lnTo>
                      <a:pt x="0" y="41"/>
                    </a:lnTo>
                    <a:lnTo>
                      <a:pt x="0" y="0"/>
                    </a:lnTo>
                    <a:lnTo>
                      <a:pt x="0" y="0"/>
                    </a:lnTo>
                    <a:close/>
                  </a:path>
                </a:pathLst>
              </a:custGeom>
              <a:solidFill>
                <a:srgbClr val="A76F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9" name="îŝlîḍè"/>
              <p:cNvSpPr/>
              <p:nvPr/>
            </p:nvSpPr>
            <p:spPr bwMode="auto">
              <a:xfrm>
                <a:off x="3102" y="1923"/>
                <a:ext cx="63" cy="34"/>
              </a:xfrm>
              <a:custGeom>
                <a:avLst/>
                <a:gdLst>
                  <a:gd name="T0" fmla="*/ 63 w 63"/>
                  <a:gd name="T1" fmla="*/ 29 h 34"/>
                  <a:gd name="T2" fmla="*/ 63 w 63"/>
                  <a:gd name="T3" fmla="*/ 32 h 34"/>
                  <a:gd name="T4" fmla="*/ 59 w 63"/>
                  <a:gd name="T5" fmla="*/ 34 h 34"/>
                  <a:gd name="T6" fmla="*/ 0 w 63"/>
                  <a:gd name="T7" fmla="*/ 0 h 34"/>
                  <a:gd name="T8" fmla="*/ 63 w 63"/>
                  <a:gd name="T9" fmla="*/ 29 h 34"/>
                </a:gdLst>
                <a:ahLst/>
                <a:cxnLst>
                  <a:cxn ang="0">
                    <a:pos x="T0" y="T1"/>
                  </a:cxn>
                  <a:cxn ang="0">
                    <a:pos x="T2" y="T3"/>
                  </a:cxn>
                  <a:cxn ang="0">
                    <a:pos x="T4" y="T5"/>
                  </a:cxn>
                  <a:cxn ang="0">
                    <a:pos x="T6" y="T7"/>
                  </a:cxn>
                  <a:cxn ang="0">
                    <a:pos x="T8" y="T9"/>
                  </a:cxn>
                </a:cxnLst>
                <a:rect l="0" t="0" r="r" b="b"/>
                <a:pathLst>
                  <a:path w="63" h="34">
                    <a:moveTo>
                      <a:pt x="63" y="29"/>
                    </a:moveTo>
                    <a:lnTo>
                      <a:pt x="63" y="32"/>
                    </a:lnTo>
                    <a:lnTo>
                      <a:pt x="59" y="34"/>
                    </a:lnTo>
                    <a:lnTo>
                      <a:pt x="0" y="0"/>
                    </a:lnTo>
                    <a:lnTo>
                      <a:pt x="63" y="29"/>
                    </a:lnTo>
                    <a:close/>
                  </a:path>
                </a:pathLst>
              </a:custGeom>
              <a:solidFill>
                <a:srgbClr val="A76F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0" name="iṩļíḋè"/>
              <p:cNvSpPr/>
              <p:nvPr/>
            </p:nvSpPr>
            <p:spPr bwMode="auto">
              <a:xfrm>
                <a:off x="3192" y="1730"/>
                <a:ext cx="1782" cy="1123"/>
              </a:xfrm>
              <a:custGeom>
                <a:avLst/>
                <a:gdLst>
                  <a:gd name="T0" fmla="*/ 831 w 858"/>
                  <a:gd name="T1" fmla="*/ 29 h 541"/>
                  <a:gd name="T2" fmla="*/ 295 w 858"/>
                  <a:gd name="T3" fmla="*/ 342 h 541"/>
                  <a:gd name="T4" fmla="*/ 259 w 858"/>
                  <a:gd name="T5" fmla="*/ 363 h 541"/>
                  <a:gd name="T6" fmla="*/ 257 w 858"/>
                  <a:gd name="T7" fmla="*/ 365 h 541"/>
                  <a:gd name="T8" fmla="*/ 41 w 858"/>
                  <a:gd name="T9" fmla="*/ 491 h 541"/>
                  <a:gd name="T10" fmla="*/ 0 w 858"/>
                  <a:gd name="T11" fmla="*/ 506 h 541"/>
                  <a:gd name="T12" fmla="*/ 0 w 858"/>
                  <a:gd name="T13" fmla="*/ 541 h 541"/>
                  <a:gd name="T14" fmla="*/ 47 w 858"/>
                  <a:gd name="T15" fmla="*/ 526 h 541"/>
                  <a:gd name="T16" fmla="*/ 47 w 858"/>
                  <a:gd name="T17" fmla="*/ 526 h 541"/>
                  <a:gd name="T18" fmla="*/ 47 w 858"/>
                  <a:gd name="T19" fmla="*/ 525 h 541"/>
                  <a:gd name="T20" fmla="*/ 80 w 858"/>
                  <a:gd name="T21" fmla="*/ 506 h 541"/>
                  <a:gd name="T22" fmla="*/ 80 w 858"/>
                  <a:gd name="T23" fmla="*/ 507 h 541"/>
                  <a:gd name="T24" fmla="*/ 87 w 858"/>
                  <a:gd name="T25" fmla="*/ 503 h 541"/>
                  <a:gd name="T26" fmla="*/ 562 w 858"/>
                  <a:gd name="T27" fmla="*/ 223 h 541"/>
                  <a:gd name="T28" fmla="*/ 596 w 858"/>
                  <a:gd name="T29" fmla="*/ 203 h 541"/>
                  <a:gd name="T30" fmla="*/ 606 w 858"/>
                  <a:gd name="T31" fmla="*/ 197 h 541"/>
                  <a:gd name="T32" fmla="*/ 620 w 858"/>
                  <a:gd name="T33" fmla="*/ 189 h 541"/>
                  <a:gd name="T34" fmla="*/ 620 w 858"/>
                  <a:gd name="T35" fmla="*/ 189 h 541"/>
                  <a:gd name="T36" fmla="*/ 779 w 858"/>
                  <a:gd name="T37" fmla="*/ 96 h 541"/>
                  <a:gd name="T38" fmla="*/ 819 w 858"/>
                  <a:gd name="T39" fmla="*/ 73 h 541"/>
                  <a:gd name="T40" fmla="*/ 836 w 858"/>
                  <a:gd name="T41" fmla="*/ 63 h 541"/>
                  <a:gd name="T42" fmla="*/ 858 w 858"/>
                  <a:gd name="T43" fmla="*/ 31 h 541"/>
                  <a:gd name="T44" fmla="*/ 858 w 858"/>
                  <a:gd name="T45" fmla="*/ 0 h 541"/>
                  <a:gd name="T46" fmla="*/ 831 w 858"/>
                  <a:gd name="T47" fmla="*/ 29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8" h="541">
                    <a:moveTo>
                      <a:pt x="831" y="29"/>
                    </a:moveTo>
                    <a:cubicBezTo>
                      <a:pt x="295" y="342"/>
                      <a:pt x="295" y="342"/>
                      <a:pt x="295" y="342"/>
                    </a:cubicBezTo>
                    <a:cubicBezTo>
                      <a:pt x="259" y="363"/>
                      <a:pt x="259" y="363"/>
                      <a:pt x="259" y="363"/>
                    </a:cubicBezTo>
                    <a:cubicBezTo>
                      <a:pt x="258" y="364"/>
                      <a:pt x="257" y="364"/>
                      <a:pt x="257" y="365"/>
                    </a:cubicBezTo>
                    <a:cubicBezTo>
                      <a:pt x="41" y="491"/>
                      <a:pt x="41" y="491"/>
                      <a:pt x="41" y="491"/>
                    </a:cubicBezTo>
                    <a:cubicBezTo>
                      <a:pt x="29" y="498"/>
                      <a:pt x="15" y="503"/>
                      <a:pt x="0" y="506"/>
                    </a:cubicBezTo>
                    <a:cubicBezTo>
                      <a:pt x="0" y="541"/>
                      <a:pt x="0" y="541"/>
                      <a:pt x="0" y="541"/>
                    </a:cubicBezTo>
                    <a:cubicBezTo>
                      <a:pt x="16" y="539"/>
                      <a:pt x="33" y="534"/>
                      <a:pt x="47" y="526"/>
                    </a:cubicBezTo>
                    <a:cubicBezTo>
                      <a:pt x="47" y="526"/>
                      <a:pt x="47" y="526"/>
                      <a:pt x="47" y="526"/>
                    </a:cubicBezTo>
                    <a:cubicBezTo>
                      <a:pt x="47" y="525"/>
                      <a:pt x="47" y="525"/>
                      <a:pt x="47" y="525"/>
                    </a:cubicBezTo>
                    <a:cubicBezTo>
                      <a:pt x="80" y="506"/>
                      <a:pt x="80" y="506"/>
                      <a:pt x="80" y="506"/>
                    </a:cubicBezTo>
                    <a:cubicBezTo>
                      <a:pt x="80" y="506"/>
                      <a:pt x="80" y="506"/>
                      <a:pt x="80" y="507"/>
                    </a:cubicBezTo>
                    <a:cubicBezTo>
                      <a:pt x="87" y="503"/>
                      <a:pt x="87" y="503"/>
                      <a:pt x="87" y="503"/>
                    </a:cubicBezTo>
                    <a:cubicBezTo>
                      <a:pt x="562" y="223"/>
                      <a:pt x="562" y="223"/>
                      <a:pt x="562" y="223"/>
                    </a:cubicBezTo>
                    <a:cubicBezTo>
                      <a:pt x="596" y="203"/>
                      <a:pt x="596" y="203"/>
                      <a:pt x="596" y="203"/>
                    </a:cubicBezTo>
                    <a:cubicBezTo>
                      <a:pt x="606" y="197"/>
                      <a:pt x="606" y="197"/>
                      <a:pt x="606" y="197"/>
                    </a:cubicBezTo>
                    <a:cubicBezTo>
                      <a:pt x="620" y="189"/>
                      <a:pt x="620" y="189"/>
                      <a:pt x="620" y="189"/>
                    </a:cubicBezTo>
                    <a:cubicBezTo>
                      <a:pt x="620" y="189"/>
                      <a:pt x="620" y="189"/>
                      <a:pt x="620" y="189"/>
                    </a:cubicBezTo>
                    <a:cubicBezTo>
                      <a:pt x="779" y="96"/>
                      <a:pt x="779" y="96"/>
                      <a:pt x="779" y="96"/>
                    </a:cubicBezTo>
                    <a:cubicBezTo>
                      <a:pt x="819" y="73"/>
                      <a:pt x="819" y="73"/>
                      <a:pt x="819" y="73"/>
                    </a:cubicBezTo>
                    <a:cubicBezTo>
                      <a:pt x="836" y="63"/>
                      <a:pt x="836" y="63"/>
                      <a:pt x="836" y="63"/>
                    </a:cubicBezTo>
                    <a:cubicBezTo>
                      <a:pt x="850" y="55"/>
                      <a:pt x="856" y="44"/>
                      <a:pt x="858" y="31"/>
                    </a:cubicBezTo>
                    <a:cubicBezTo>
                      <a:pt x="858" y="0"/>
                      <a:pt x="858" y="0"/>
                      <a:pt x="858" y="0"/>
                    </a:cubicBezTo>
                    <a:cubicBezTo>
                      <a:pt x="855" y="11"/>
                      <a:pt x="846" y="21"/>
                      <a:pt x="831" y="29"/>
                    </a:cubicBezTo>
                    <a:close/>
                  </a:path>
                </a:pathLst>
              </a:custGeom>
              <a:solidFill>
                <a:srgbClr val="A39A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1" name="ïšľíḓè"/>
              <p:cNvSpPr/>
              <p:nvPr/>
            </p:nvSpPr>
            <p:spPr bwMode="auto">
              <a:xfrm>
                <a:off x="2562" y="1365"/>
                <a:ext cx="2415" cy="1420"/>
              </a:xfrm>
              <a:custGeom>
                <a:avLst/>
                <a:gdLst>
                  <a:gd name="T0" fmla="*/ 1141 w 1162"/>
                  <a:gd name="T1" fmla="*/ 138 h 684"/>
                  <a:gd name="T2" fmla="*/ 929 w 1162"/>
                  <a:gd name="T3" fmla="*/ 17 h 684"/>
                  <a:gd name="T4" fmla="*/ 813 w 1162"/>
                  <a:gd name="T5" fmla="*/ 22 h 684"/>
                  <a:gd name="T6" fmla="*/ 602 w 1162"/>
                  <a:gd name="T7" fmla="*/ 145 h 684"/>
                  <a:gd name="T8" fmla="*/ 595 w 1162"/>
                  <a:gd name="T9" fmla="*/ 149 h 684"/>
                  <a:gd name="T10" fmla="*/ 29 w 1162"/>
                  <a:gd name="T11" fmla="*/ 477 h 684"/>
                  <a:gd name="T12" fmla="*/ 0 w 1162"/>
                  <a:gd name="T13" fmla="*/ 516 h 684"/>
                  <a:gd name="T14" fmla="*/ 20 w 1162"/>
                  <a:gd name="T15" fmla="*/ 545 h 684"/>
                  <a:gd name="T16" fmla="*/ 227 w 1162"/>
                  <a:gd name="T17" fmla="*/ 671 h 684"/>
                  <a:gd name="T18" fmla="*/ 277 w 1162"/>
                  <a:gd name="T19" fmla="*/ 684 h 684"/>
                  <a:gd name="T20" fmla="*/ 303 w 1162"/>
                  <a:gd name="T21" fmla="*/ 682 h 684"/>
                  <a:gd name="T22" fmla="*/ 344 w 1162"/>
                  <a:gd name="T23" fmla="*/ 667 h 684"/>
                  <a:gd name="T24" fmla="*/ 560 w 1162"/>
                  <a:gd name="T25" fmla="*/ 541 h 684"/>
                  <a:gd name="T26" fmla="*/ 562 w 1162"/>
                  <a:gd name="T27" fmla="*/ 539 h 684"/>
                  <a:gd name="T28" fmla="*/ 598 w 1162"/>
                  <a:gd name="T29" fmla="*/ 518 h 684"/>
                  <a:gd name="T30" fmla="*/ 1134 w 1162"/>
                  <a:gd name="T31" fmla="*/ 205 h 684"/>
                  <a:gd name="T32" fmla="*/ 1161 w 1162"/>
                  <a:gd name="T33" fmla="*/ 176 h 684"/>
                  <a:gd name="T34" fmla="*/ 1162 w 1162"/>
                  <a:gd name="T35" fmla="*/ 168 h 684"/>
                  <a:gd name="T36" fmla="*/ 1141 w 1162"/>
                  <a:gd name="T37" fmla="*/ 138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2" h="684">
                    <a:moveTo>
                      <a:pt x="1141" y="138"/>
                    </a:moveTo>
                    <a:cubicBezTo>
                      <a:pt x="929" y="17"/>
                      <a:pt x="929" y="17"/>
                      <a:pt x="929" y="17"/>
                    </a:cubicBezTo>
                    <a:cubicBezTo>
                      <a:pt x="899" y="0"/>
                      <a:pt x="847" y="2"/>
                      <a:pt x="813" y="22"/>
                    </a:cubicBezTo>
                    <a:cubicBezTo>
                      <a:pt x="602" y="145"/>
                      <a:pt x="602" y="145"/>
                      <a:pt x="602" y="145"/>
                    </a:cubicBezTo>
                    <a:cubicBezTo>
                      <a:pt x="600" y="146"/>
                      <a:pt x="597" y="147"/>
                      <a:pt x="595" y="149"/>
                    </a:cubicBezTo>
                    <a:cubicBezTo>
                      <a:pt x="29" y="477"/>
                      <a:pt x="29" y="477"/>
                      <a:pt x="29" y="477"/>
                    </a:cubicBezTo>
                    <a:cubicBezTo>
                      <a:pt x="10" y="488"/>
                      <a:pt x="0" y="503"/>
                      <a:pt x="0" y="516"/>
                    </a:cubicBezTo>
                    <a:cubicBezTo>
                      <a:pt x="0" y="527"/>
                      <a:pt x="7" y="537"/>
                      <a:pt x="20" y="545"/>
                    </a:cubicBezTo>
                    <a:cubicBezTo>
                      <a:pt x="227" y="671"/>
                      <a:pt x="227" y="671"/>
                      <a:pt x="227" y="671"/>
                    </a:cubicBezTo>
                    <a:cubicBezTo>
                      <a:pt x="241" y="679"/>
                      <a:pt x="258" y="683"/>
                      <a:pt x="277" y="684"/>
                    </a:cubicBezTo>
                    <a:cubicBezTo>
                      <a:pt x="285" y="684"/>
                      <a:pt x="294" y="683"/>
                      <a:pt x="303" y="682"/>
                    </a:cubicBezTo>
                    <a:cubicBezTo>
                      <a:pt x="318" y="679"/>
                      <a:pt x="332" y="674"/>
                      <a:pt x="344" y="667"/>
                    </a:cubicBezTo>
                    <a:cubicBezTo>
                      <a:pt x="560" y="541"/>
                      <a:pt x="560" y="541"/>
                      <a:pt x="560" y="541"/>
                    </a:cubicBezTo>
                    <a:cubicBezTo>
                      <a:pt x="560" y="540"/>
                      <a:pt x="561" y="540"/>
                      <a:pt x="562" y="539"/>
                    </a:cubicBezTo>
                    <a:cubicBezTo>
                      <a:pt x="598" y="518"/>
                      <a:pt x="598" y="518"/>
                      <a:pt x="598" y="518"/>
                    </a:cubicBezTo>
                    <a:cubicBezTo>
                      <a:pt x="1134" y="205"/>
                      <a:pt x="1134" y="205"/>
                      <a:pt x="1134" y="205"/>
                    </a:cubicBezTo>
                    <a:cubicBezTo>
                      <a:pt x="1149" y="197"/>
                      <a:pt x="1158" y="187"/>
                      <a:pt x="1161" y="176"/>
                    </a:cubicBezTo>
                    <a:cubicBezTo>
                      <a:pt x="1162" y="173"/>
                      <a:pt x="1162" y="171"/>
                      <a:pt x="1162" y="168"/>
                    </a:cubicBezTo>
                    <a:cubicBezTo>
                      <a:pt x="1162" y="157"/>
                      <a:pt x="1155" y="146"/>
                      <a:pt x="1141" y="138"/>
                    </a:cubicBezTo>
                    <a:close/>
                  </a:path>
                </a:pathLst>
              </a:custGeom>
              <a:solidFill>
                <a:srgbClr val="948A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2" name="íşḷíḋê"/>
              <p:cNvSpPr/>
              <p:nvPr/>
            </p:nvSpPr>
            <p:spPr bwMode="auto">
              <a:xfrm>
                <a:off x="3289" y="2781"/>
                <a:ext cx="69" cy="514"/>
              </a:xfrm>
              <a:custGeom>
                <a:avLst/>
                <a:gdLst>
                  <a:gd name="T0" fmla="*/ 0 w 33"/>
                  <a:gd name="T1" fmla="*/ 19 h 248"/>
                  <a:gd name="T2" fmla="*/ 0 w 33"/>
                  <a:gd name="T3" fmla="*/ 20 h 248"/>
                  <a:gd name="T4" fmla="*/ 0 w 33"/>
                  <a:gd name="T5" fmla="*/ 20 h 248"/>
                  <a:gd name="T6" fmla="*/ 0 w 33"/>
                  <a:gd name="T7" fmla="*/ 231 h 248"/>
                  <a:gd name="T8" fmla="*/ 16 w 33"/>
                  <a:gd name="T9" fmla="*/ 248 h 248"/>
                  <a:gd name="T10" fmla="*/ 33 w 33"/>
                  <a:gd name="T11" fmla="*/ 231 h 248"/>
                  <a:gd name="T12" fmla="*/ 33 w 33"/>
                  <a:gd name="T13" fmla="*/ 1 h 248"/>
                  <a:gd name="T14" fmla="*/ 33 w 33"/>
                  <a:gd name="T15" fmla="*/ 0 h 248"/>
                  <a:gd name="T16" fmla="*/ 0 w 33"/>
                  <a:gd name="T17" fmla="*/ 1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48">
                    <a:moveTo>
                      <a:pt x="0" y="19"/>
                    </a:moveTo>
                    <a:cubicBezTo>
                      <a:pt x="0" y="19"/>
                      <a:pt x="0" y="19"/>
                      <a:pt x="0" y="20"/>
                    </a:cubicBezTo>
                    <a:cubicBezTo>
                      <a:pt x="0" y="20"/>
                      <a:pt x="0" y="20"/>
                      <a:pt x="0" y="20"/>
                    </a:cubicBezTo>
                    <a:cubicBezTo>
                      <a:pt x="0" y="91"/>
                      <a:pt x="0" y="231"/>
                      <a:pt x="0" y="231"/>
                    </a:cubicBezTo>
                    <a:cubicBezTo>
                      <a:pt x="0" y="240"/>
                      <a:pt x="7" y="248"/>
                      <a:pt x="16" y="248"/>
                    </a:cubicBezTo>
                    <a:cubicBezTo>
                      <a:pt x="26" y="248"/>
                      <a:pt x="33" y="240"/>
                      <a:pt x="33" y="231"/>
                    </a:cubicBezTo>
                    <a:cubicBezTo>
                      <a:pt x="33" y="231"/>
                      <a:pt x="33" y="61"/>
                      <a:pt x="33" y="1"/>
                    </a:cubicBezTo>
                    <a:cubicBezTo>
                      <a:pt x="33" y="0"/>
                      <a:pt x="33" y="0"/>
                      <a:pt x="33" y="0"/>
                    </a:cubicBezTo>
                    <a:lnTo>
                      <a:pt x="0" y="19"/>
                    </a:lnTo>
                    <a:close/>
                  </a:path>
                </a:pathLst>
              </a:custGeom>
              <a:solidFill>
                <a:srgbClr val="7B6B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3" name="işlîḋê"/>
              <p:cNvSpPr/>
              <p:nvPr/>
            </p:nvSpPr>
            <p:spPr bwMode="auto">
              <a:xfrm>
                <a:off x="4794" y="1898"/>
                <a:ext cx="70" cy="524"/>
              </a:xfrm>
              <a:custGeom>
                <a:avLst/>
                <a:gdLst>
                  <a:gd name="T0" fmla="*/ 0 w 34"/>
                  <a:gd name="T1" fmla="*/ 20 h 252"/>
                  <a:gd name="T2" fmla="*/ 0 w 34"/>
                  <a:gd name="T3" fmla="*/ 235 h 252"/>
                  <a:gd name="T4" fmla="*/ 17 w 34"/>
                  <a:gd name="T5" fmla="*/ 252 h 252"/>
                  <a:gd name="T6" fmla="*/ 34 w 34"/>
                  <a:gd name="T7" fmla="*/ 235 h 252"/>
                  <a:gd name="T8" fmla="*/ 34 w 34"/>
                  <a:gd name="T9" fmla="*/ 0 h 252"/>
                  <a:gd name="T10" fmla="*/ 1 w 34"/>
                  <a:gd name="T11" fmla="*/ 20 h 252"/>
                  <a:gd name="T12" fmla="*/ 0 w 34"/>
                  <a:gd name="T13" fmla="*/ 20 h 252"/>
                </a:gdLst>
                <a:ahLst/>
                <a:cxnLst>
                  <a:cxn ang="0">
                    <a:pos x="T0" y="T1"/>
                  </a:cxn>
                  <a:cxn ang="0">
                    <a:pos x="T2" y="T3"/>
                  </a:cxn>
                  <a:cxn ang="0">
                    <a:pos x="T4" y="T5"/>
                  </a:cxn>
                  <a:cxn ang="0">
                    <a:pos x="T6" y="T7"/>
                  </a:cxn>
                  <a:cxn ang="0">
                    <a:pos x="T8" y="T9"/>
                  </a:cxn>
                  <a:cxn ang="0">
                    <a:pos x="T10" y="T11"/>
                  </a:cxn>
                  <a:cxn ang="0">
                    <a:pos x="T12" y="T13"/>
                  </a:cxn>
                </a:cxnLst>
                <a:rect l="0" t="0" r="r" b="b"/>
                <a:pathLst>
                  <a:path w="34" h="252">
                    <a:moveTo>
                      <a:pt x="0" y="20"/>
                    </a:moveTo>
                    <a:cubicBezTo>
                      <a:pt x="0" y="92"/>
                      <a:pt x="0" y="235"/>
                      <a:pt x="0" y="235"/>
                    </a:cubicBezTo>
                    <a:cubicBezTo>
                      <a:pt x="0" y="244"/>
                      <a:pt x="8" y="252"/>
                      <a:pt x="17" y="252"/>
                    </a:cubicBezTo>
                    <a:cubicBezTo>
                      <a:pt x="26" y="252"/>
                      <a:pt x="34" y="244"/>
                      <a:pt x="34" y="235"/>
                    </a:cubicBezTo>
                    <a:cubicBezTo>
                      <a:pt x="34" y="235"/>
                      <a:pt x="34" y="61"/>
                      <a:pt x="34" y="0"/>
                    </a:cubicBezTo>
                    <a:cubicBezTo>
                      <a:pt x="1" y="20"/>
                      <a:pt x="1" y="20"/>
                      <a:pt x="1" y="20"/>
                    </a:cubicBezTo>
                    <a:cubicBezTo>
                      <a:pt x="1" y="20"/>
                      <a:pt x="1" y="20"/>
                      <a:pt x="0" y="20"/>
                    </a:cubicBezTo>
                    <a:close/>
                  </a:path>
                </a:pathLst>
              </a:custGeom>
              <a:solidFill>
                <a:srgbClr val="7B6B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4" name="ïSlîdè"/>
              <p:cNvSpPr/>
              <p:nvPr/>
            </p:nvSpPr>
            <p:spPr bwMode="auto">
              <a:xfrm>
                <a:off x="3138" y="2781"/>
                <a:ext cx="54" cy="76"/>
              </a:xfrm>
              <a:custGeom>
                <a:avLst/>
                <a:gdLst>
                  <a:gd name="T0" fmla="*/ 0 w 26"/>
                  <a:gd name="T1" fmla="*/ 2 h 37"/>
                  <a:gd name="T2" fmla="*/ 0 w 26"/>
                  <a:gd name="T3" fmla="*/ 36 h 37"/>
                  <a:gd name="T4" fmla="*/ 26 w 26"/>
                  <a:gd name="T5" fmla="*/ 35 h 37"/>
                  <a:gd name="T6" fmla="*/ 26 w 26"/>
                  <a:gd name="T7" fmla="*/ 0 h 37"/>
                  <a:gd name="T8" fmla="*/ 0 w 26"/>
                  <a:gd name="T9" fmla="*/ 2 h 37"/>
                </a:gdLst>
                <a:ahLst/>
                <a:cxnLst>
                  <a:cxn ang="0">
                    <a:pos x="T0" y="T1"/>
                  </a:cxn>
                  <a:cxn ang="0">
                    <a:pos x="T2" y="T3"/>
                  </a:cxn>
                  <a:cxn ang="0">
                    <a:pos x="T4" y="T5"/>
                  </a:cxn>
                  <a:cxn ang="0">
                    <a:pos x="T6" y="T7"/>
                  </a:cxn>
                  <a:cxn ang="0">
                    <a:pos x="T8" y="T9"/>
                  </a:cxn>
                </a:cxnLst>
                <a:rect l="0" t="0" r="r" b="b"/>
                <a:pathLst>
                  <a:path w="26" h="37">
                    <a:moveTo>
                      <a:pt x="0" y="2"/>
                    </a:moveTo>
                    <a:cubicBezTo>
                      <a:pt x="0" y="36"/>
                      <a:pt x="0" y="36"/>
                      <a:pt x="0" y="36"/>
                    </a:cubicBezTo>
                    <a:cubicBezTo>
                      <a:pt x="8" y="37"/>
                      <a:pt x="17" y="37"/>
                      <a:pt x="26" y="35"/>
                    </a:cubicBezTo>
                    <a:cubicBezTo>
                      <a:pt x="26" y="0"/>
                      <a:pt x="26" y="0"/>
                      <a:pt x="26" y="0"/>
                    </a:cubicBezTo>
                    <a:cubicBezTo>
                      <a:pt x="17" y="1"/>
                      <a:pt x="8" y="2"/>
                      <a:pt x="0" y="2"/>
                    </a:cubicBezTo>
                    <a:close/>
                  </a:path>
                </a:pathLst>
              </a:custGeom>
              <a:solidFill>
                <a:srgbClr val="D5CFC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5" name="îşľîďé"/>
              <p:cNvSpPr/>
              <p:nvPr/>
            </p:nvSpPr>
            <p:spPr bwMode="auto">
              <a:xfrm>
                <a:off x="2562" y="2436"/>
                <a:ext cx="576" cy="419"/>
              </a:xfrm>
              <a:custGeom>
                <a:avLst/>
                <a:gdLst>
                  <a:gd name="T0" fmla="*/ 227 w 277"/>
                  <a:gd name="T1" fmla="*/ 155 h 202"/>
                  <a:gd name="T2" fmla="*/ 20 w 277"/>
                  <a:gd name="T3" fmla="*/ 29 h 202"/>
                  <a:gd name="T4" fmla="*/ 0 w 277"/>
                  <a:gd name="T5" fmla="*/ 0 h 202"/>
                  <a:gd name="T6" fmla="*/ 0 w 277"/>
                  <a:gd name="T7" fmla="*/ 34 h 202"/>
                  <a:gd name="T8" fmla="*/ 1 w 277"/>
                  <a:gd name="T9" fmla="*/ 34 h 202"/>
                  <a:gd name="T10" fmla="*/ 25 w 277"/>
                  <a:gd name="T11" fmla="*/ 64 h 202"/>
                  <a:gd name="T12" fmla="*/ 47 w 277"/>
                  <a:gd name="T13" fmla="*/ 77 h 202"/>
                  <a:gd name="T14" fmla="*/ 87 w 277"/>
                  <a:gd name="T15" fmla="*/ 102 h 202"/>
                  <a:gd name="T16" fmla="*/ 233 w 277"/>
                  <a:gd name="T17" fmla="*/ 190 h 202"/>
                  <a:gd name="T18" fmla="*/ 277 w 277"/>
                  <a:gd name="T19" fmla="*/ 202 h 202"/>
                  <a:gd name="T20" fmla="*/ 277 w 277"/>
                  <a:gd name="T21" fmla="*/ 168 h 202"/>
                  <a:gd name="T22" fmla="*/ 227 w 277"/>
                  <a:gd name="T23" fmla="*/ 15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02">
                    <a:moveTo>
                      <a:pt x="227" y="155"/>
                    </a:moveTo>
                    <a:cubicBezTo>
                      <a:pt x="20" y="29"/>
                      <a:pt x="20" y="29"/>
                      <a:pt x="20" y="29"/>
                    </a:cubicBezTo>
                    <a:cubicBezTo>
                      <a:pt x="7" y="21"/>
                      <a:pt x="0" y="11"/>
                      <a:pt x="0" y="0"/>
                    </a:cubicBezTo>
                    <a:cubicBezTo>
                      <a:pt x="0" y="34"/>
                      <a:pt x="0" y="34"/>
                      <a:pt x="0" y="34"/>
                    </a:cubicBezTo>
                    <a:cubicBezTo>
                      <a:pt x="1" y="34"/>
                      <a:pt x="1" y="34"/>
                      <a:pt x="1" y="34"/>
                    </a:cubicBezTo>
                    <a:cubicBezTo>
                      <a:pt x="1" y="45"/>
                      <a:pt x="10" y="54"/>
                      <a:pt x="25" y="64"/>
                    </a:cubicBezTo>
                    <a:cubicBezTo>
                      <a:pt x="47" y="77"/>
                      <a:pt x="47" y="77"/>
                      <a:pt x="47" y="77"/>
                    </a:cubicBezTo>
                    <a:cubicBezTo>
                      <a:pt x="87" y="102"/>
                      <a:pt x="87" y="102"/>
                      <a:pt x="87" y="102"/>
                    </a:cubicBezTo>
                    <a:cubicBezTo>
                      <a:pt x="233" y="190"/>
                      <a:pt x="233" y="190"/>
                      <a:pt x="233" y="190"/>
                    </a:cubicBezTo>
                    <a:cubicBezTo>
                      <a:pt x="245" y="197"/>
                      <a:pt x="260" y="201"/>
                      <a:pt x="277" y="202"/>
                    </a:cubicBezTo>
                    <a:cubicBezTo>
                      <a:pt x="277" y="168"/>
                      <a:pt x="277" y="168"/>
                      <a:pt x="277" y="168"/>
                    </a:cubicBezTo>
                    <a:cubicBezTo>
                      <a:pt x="258" y="167"/>
                      <a:pt x="241" y="163"/>
                      <a:pt x="227" y="155"/>
                    </a:cubicBezTo>
                    <a:close/>
                  </a:path>
                </a:pathLst>
              </a:custGeom>
              <a:solidFill>
                <a:srgbClr val="C4BEB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6" name="ïslîḑè"/>
              <p:cNvSpPr/>
              <p:nvPr/>
            </p:nvSpPr>
            <p:spPr bwMode="auto">
              <a:xfrm>
                <a:off x="2660" y="2596"/>
                <a:ext cx="75" cy="384"/>
              </a:xfrm>
              <a:custGeom>
                <a:avLst/>
                <a:gdLst>
                  <a:gd name="T0" fmla="*/ 18 w 36"/>
                  <a:gd name="T1" fmla="*/ 185 h 185"/>
                  <a:gd name="T2" fmla="*/ 36 w 36"/>
                  <a:gd name="T3" fmla="*/ 167 h 185"/>
                  <a:gd name="T4" fmla="*/ 36 w 36"/>
                  <a:gd name="T5" fmla="*/ 22 h 185"/>
                  <a:gd name="T6" fmla="*/ 0 w 36"/>
                  <a:gd name="T7" fmla="*/ 0 h 185"/>
                  <a:gd name="T8" fmla="*/ 0 w 36"/>
                  <a:gd name="T9" fmla="*/ 167 h 185"/>
                  <a:gd name="T10" fmla="*/ 18 w 36"/>
                  <a:gd name="T11" fmla="*/ 185 h 185"/>
                </a:gdLst>
                <a:ahLst/>
                <a:cxnLst>
                  <a:cxn ang="0">
                    <a:pos x="T0" y="T1"/>
                  </a:cxn>
                  <a:cxn ang="0">
                    <a:pos x="T2" y="T3"/>
                  </a:cxn>
                  <a:cxn ang="0">
                    <a:pos x="T4" y="T5"/>
                  </a:cxn>
                  <a:cxn ang="0">
                    <a:pos x="T6" y="T7"/>
                  </a:cxn>
                  <a:cxn ang="0">
                    <a:pos x="T8" y="T9"/>
                  </a:cxn>
                  <a:cxn ang="0">
                    <a:pos x="T10" y="T11"/>
                  </a:cxn>
                </a:cxnLst>
                <a:rect l="0" t="0" r="r" b="b"/>
                <a:pathLst>
                  <a:path w="36" h="185">
                    <a:moveTo>
                      <a:pt x="18" y="185"/>
                    </a:moveTo>
                    <a:cubicBezTo>
                      <a:pt x="28" y="185"/>
                      <a:pt x="36" y="177"/>
                      <a:pt x="36" y="167"/>
                    </a:cubicBezTo>
                    <a:cubicBezTo>
                      <a:pt x="36" y="167"/>
                      <a:pt x="36" y="93"/>
                      <a:pt x="36" y="22"/>
                    </a:cubicBezTo>
                    <a:cubicBezTo>
                      <a:pt x="0" y="0"/>
                      <a:pt x="0" y="0"/>
                      <a:pt x="0" y="0"/>
                    </a:cubicBezTo>
                    <a:cubicBezTo>
                      <a:pt x="0" y="77"/>
                      <a:pt x="0" y="167"/>
                      <a:pt x="0" y="167"/>
                    </a:cubicBezTo>
                    <a:cubicBezTo>
                      <a:pt x="0" y="177"/>
                      <a:pt x="8" y="185"/>
                      <a:pt x="18" y="185"/>
                    </a:cubicBezTo>
                    <a:close/>
                  </a:path>
                </a:pathLst>
              </a:custGeom>
              <a:solidFill>
                <a:srgbClr val="7B6B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7" name="îSļîdê"/>
              <p:cNvSpPr/>
              <p:nvPr/>
            </p:nvSpPr>
            <p:spPr bwMode="auto">
              <a:xfrm>
                <a:off x="3771" y="2152"/>
                <a:ext cx="360" cy="211"/>
              </a:xfrm>
              <a:custGeom>
                <a:avLst/>
                <a:gdLst>
                  <a:gd name="T0" fmla="*/ 0 w 360"/>
                  <a:gd name="T1" fmla="*/ 87 h 211"/>
                  <a:gd name="T2" fmla="*/ 165 w 360"/>
                  <a:gd name="T3" fmla="*/ 0 h 211"/>
                  <a:gd name="T4" fmla="*/ 360 w 360"/>
                  <a:gd name="T5" fmla="*/ 122 h 211"/>
                  <a:gd name="T6" fmla="*/ 196 w 360"/>
                  <a:gd name="T7" fmla="*/ 211 h 211"/>
                  <a:gd name="T8" fmla="*/ 0 w 360"/>
                  <a:gd name="T9" fmla="*/ 87 h 211"/>
                </a:gdLst>
                <a:ahLst/>
                <a:cxnLst>
                  <a:cxn ang="0">
                    <a:pos x="T0" y="T1"/>
                  </a:cxn>
                  <a:cxn ang="0">
                    <a:pos x="T2" y="T3"/>
                  </a:cxn>
                  <a:cxn ang="0">
                    <a:pos x="T4" y="T5"/>
                  </a:cxn>
                  <a:cxn ang="0">
                    <a:pos x="T6" y="T7"/>
                  </a:cxn>
                  <a:cxn ang="0">
                    <a:pos x="T8" y="T9"/>
                  </a:cxn>
                </a:cxnLst>
                <a:rect l="0" t="0" r="r" b="b"/>
                <a:pathLst>
                  <a:path w="360" h="211">
                    <a:moveTo>
                      <a:pt x="0" y="87"/>
                    </a:moveTo>
                    <a:lnTo>
                      <a:pt x="165" y="0"/>
                    </a:lnTo>
                    <a:lnTo>
                      <a:pt x="360" y="122"/>
                    </a:lnTo>
                    <a:lnTo>
                      <a:pt x="196" y="211"/>
                    </a:lnTo>
                    <a:lnTo>
                      <a:pt x="0" y="87"/>
                    </a:lnTo>
                    <a:close/>
                  </a:path>
                </a:pathLst>
              </a:custGeom>
              <a:solidFill>
                <a:srgbClr val="EDE7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8" name="iṡļíḍè"/>
              <p:cNvSpPr/>
              <p:nvPr/>
            </p:nvSpPr>
            <p:spPr bwMode="auto">
              <a:xfrm>
                <a:off x="4384" y="1469"/>
                <a:ext cx="364" cy="199"/>
              </a:xfrm>
              <a:custGeom>
                <a:avLst/>
                <a:gdLst>
                  <a:gd name="T0" fmla="*/ 364 w 364"/>
                  <a:gd name="T1" fmla="*/ 87 h 199"/>
                  <a:gd name="T2" fmla="*/ 198 w 364"/>
                  <a:gd name="T3" fmla="*/ 0 h 199"/>
                  <a:gd name="T4" fmla="*/ 0 w 364"/>
                  <a:gd name="T5" fmla="*/ 108 h 199"/>
                  <a:gd name="T6" fmla="*/ 158 w 364"/>
                  <a:gd name="T7" fmla="*/ 199 h 199"/>
                  <a:gd name="T8" fmla="*/ 364 w 364"/>
                  <a:gd name="T9" fmla="*/ 87 h 199"/>
                </a:gdLst>
                <a:ahLst/>
                <a:cxnLst>
                  <a:cxn ang="0">
                    <a:pos x="T0" y="T1"/>
                  </a:cxn>
                  <a:cxn ang="0">
                    <a:pos x="T2" y="T3"/>
                  </a:cxn>
                  <a:cxn ang="0">
                    <a:pos x="T4" y="T5"/>
                  </a:cxn>
                  <a:cxn ang="0">
                    <a:pos x="T6" y="T7"/>
                  </a:cxn>
                  <a:cxn ang="0">
                    <a:pos x="T8" y="T9"/>
                  </a:cxn>
                </a:cxnLst>
                <a:rect l="0" t="0" r="r" b="b"/>
                <a:pathLst>
                  <a:path w="364" h="199">
                    <a:moveTo>
                      <a:pt x="364" y="87"/>
                    </a:moveTo>
                    <a:lnTo>
                      <a:pt x="198" y="0"/>
                    </a:lnTo>
                    <a:lnTo>
                      <a:pt x="0" y="108"/>
                    </a:lnTo>
                    <a:lnTo>
                      <a:pt x="158" y="199"/>
                    </a:lnTo>
                    <a:lnTo>
                      <a:pt x="364" y="87"/>
                    </a:lnTo>
                    <a:close/>
                  </a:path>
                </a:pathLst>
              </a:custGeom>
              <a:solidFill>
                <a:srgbClr val="E2D8C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9" name="iṣlîḑè"/>
              <p:cNvSpPr/>
              <p:nvPr/>
            </p:nvSpPr>
            <p:spPr bwMode="auto">
              <a:xfrm>
                <a:off x="4432" y="1533"/>
                <a:ext cx="364" cy="197"/>
              </a:xfrm>
              <a:custGeom>
                <a:avLst/>
                <a:gdLst>
                  <a:gd name="T0" fmla="*/ 364 w 364"/>
                  <a:gd name="T1" fmla="*/ 85 h 197"/>
                  <a:gd name="T2" fmla="*/ 198 w 364"/>
                  <a:gd name="T3" fmla="*/ 0 h 197"/>
                  <a:gd name="T4" fmla="*/ 0 w 364"/>
                  <a:gd name="T5" fmla="*/ 108 h 197"/>
                  <a:gd name="T6" fmla="*/ 158 w 364"/>
                  <a:gd name="T7" fmla="*/ 197 h 197"/>
                  <a:gd name="T8" fmla="*/ 364 w 364"/>
                  <a:gd name="T9" fmla="*/ 85 h 197"/>
                </a:gdLst>
                <a:ahLst/>
                <a:cxnLst>
                  <a:cxn ang="0">
                    <a:pos x="T0" y="T1"/>
                  </a:cxn>
                  <a:cxn ang="0">
                    <a:pos x="T2" y="T3"/>
                  </a:cxn>
                  <a:cxn ang="0">
                    <a:pos x="T4" y="T5"/>
                  </a:cxn>
                  <a:cxn ang="0">
                    <a:pos x="T6" y="T7"/>
                  </a:cxn>
                  <a:cxn ang="0">
                    <a:pos x="T8" y="T9"/>
                  </a:cxn>
                </a:cxnLst>
                <a:rect l="0" t="0" r="r" b="b"/>
                <a:pathLst>
                  <a:path w="364" h="197">
                    <a:moveTo>
                      <a:pt x="364" y="85"/>
                    </a:moveTo>
                    <a:lnTo>
                      <a:pt x="198" y="0"/>
                    </a:lnTo>
                    <a:lnTo>
                      <a:pt x="0" y="108"/>
                    </a:lnTo>
                    <a:lnTo>
                      <a:pt x="158" y="197"/>
                    </a:lnTo>
                    <a:lnTo>
                      <a:pt x="364" y="85"/>
                    </a:lnTo>
                    <a:close/>
                  </a:path>
                </a:pathLst>
              </a:custGeom>
              <a:solidFill>
                <a:srgbClr val="EDE7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0" name="i$ḷiďé"/>
              <p:cNvSpPr/>
              <p:nvPr/>
            </p:nvSpPr>
            <p:spPr bwMode="auto">
              <a:xfrm>
                <a:off x="3967" y="1500"/>
                <a:ext cx="438" cy="237"/>
              </a:xfrm>
              <a:custGeom>
                <a:avLst/>
                <a:gdLst>
                  <a:gd name="T0" fmla="*/ 0 w 438"/>
                  <a:gd name="T1" fmla="*/ 100 h 237"/>
                  <a:gd name="T2" fmla="*/ 195 w 438"/>
                  <a:gd name="T3" fmla="*/ 0 h 237"/>
                  <a:gd name="T4" fmla="*/ 438 w 438"/>
                  <a:gd name="T5" fmla="*/ 127 h 237"/>
                  <a:gd name="T6" fmla="*/ 247 w 438"/>
                  <a:gd name="T7" fmla="*/ 237 h 237"/>
                  <a:gd name="T8" fmla="*/ 0 w 438"/>
                  <a:gd name="T9" fmla="*/ 100 h 237"/>
                </a:gdLst>
                <a:ahLst/>
                <a:cxnLst>
                  <a:cxn ang="0">
                    <a:pos x="T0" y="T1"/>
                  </a:cxn>
                  <a:cxn ang="0">
                    <a:pos x="T2" y="T3"/>
                  </a:cxn>
                  <a:cxn ang="0">
                    <a:pos x="T4" y="T5"/>
                  </a:cxn>
                  <a:cxn ang="0">
                    <a:pos x="T6" y="T7"/>
                  </a:cxn>
                  <a:cxn ang="0">
                    <a:pos x="T8" y="T9"/>
                  </a:cxn>
                </a:cxnLst>
                <a:rect l="0" t="0" r="r" b="b"/>
                <a:pathLst>
                  <a:path w="438" h="237">
                    <a:moveTo>
                      <a:pt x="0" y="100"/>
                    </a:moveTo>
                    <a:lnTo>
                      <a:pt x="195" y="0"/>
                    </a:lnTo>
                    <a:lnTo>
                      <a:pt x="438" y="127"/>
                    </a:lnTo>
                    <a:lnTo>
                      <a:pt x="247" y="237"/>
                    </a:lnTo>
                    <a:lnTo>
                      <a:pt x="0" y="100"/>
                    </a:lnTo>
                    <a:close/>
                  </a:path>
                </a:pathLst>
              </a:custGeom>
              <a:solidFill>
                <a:srgbClr val="EDE7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1" name="ïṣ1iḑe"/>
              <p:cNvSpPr/>
              <p:nvPr/>
            </p:nvSpPr>
            <p:spPr bwMode="auto">
              <a:xfrm>
                <a:off x="5201" y="2774"/>
                <a:ext cx="54" cy="48"/>
              </a:xfrm>
              <a:custGeom>
                <a:avLst/>
                <a:gdLst>
                  <a:gd name="T0" fmla="*/ 21 w 26"/>
                  <a:gd name="T1" fmla="*/ 0 h 23"/>
                  <a:gd name="T2" fmla="*/ 4 w 26"/>
                  <a:gd name="T3" fmla="*/ 1 h 23"/>
                  <a:gd name="T4" fmla="*/ 4 w 26"/>
                  <a:gd name="T5" fmla="*/ 2 h 23"/>
                  <a:gd name="T6" fmla="*/ 0 w 26"/>
                  <a:gd name="T7" fmla="*/ 10 h 23"/>
                  <a:gd name="T8" fmla="*/ 13 w 26"/>
                  <a:gd name="T9" fmla="*/ 23 h 23"/>
                  <a:gd name="T10" fmla="*/ 26 w 26"/>
                  <a:gd name="T11" fmla="*/ 10 h 23"/>
                  <a:gd name="T12" fmla="*/ 21 w 2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6" h="23">
                    <a:moveTo>
                      <a:pt x="21" y="0"/>
                    </a:moveTo>
                    <a:cubicBezTo>
                      <a:pt x="4" y="1"/>
                      <a:pt x="4" y="1"/>
                      <a:pt x="4" y="1"/>
                    </a:cubicBezTo>
                    <a:cubicBezTo>
                      <a:pt x="4" y="1"/>
                      <a:pt x="4" y="1"/>
                      <a:pt x="4" y="2"/>
                    </a:cubicBezTo>
                    <a:cubicBezTo>
                      <a:pt x="2" y="4"/>
                      <a:pt x="0" y="7"/>
                      <a:pt x="0" y="10"/>
                    </a:cubicBezTo>
                    <a:cubicBezTo>
                      <a:pt x="0" y="18"/>
                      <a:pt x="6" y="23"/>
                      <a:pt x="13" y="23"/>
                    </a:cubicBezTo>
                    <a:cubicBezTo>
                      <a:pt x="21" y="23"/>
                      <a:pt x="26" y="18"/>
                      <a:pt x="26" y="10"/>
                    </a:cubicBezTo>
                    <a:cubicBezTo>
                      <a:pt x="26" y="6"/>
                      <a:pt x="25" y="2"/>
                      <a:pt x="21" y="0"/>
                    </a:cubicBezTo>
                    <a:close/>
                  </a:path>
                </a:pathLst>
              </a:custGeom>
              <a:solidFill>
                <a:srgbClr val="292F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2" name="îṩľiďe"/>
              <p:cNvSpPr/>
              <p:nvPr/>
            </p:nvSpPr>
            <p:spPr bwMode="auto">
              <a:xfrm>
                <a:off x="5022" y="2706"/>
                <a:ext cx="227" cy="68"/>
              </a:xfrm>
              <a:custGeom>
                <a:avLst/>
                <a:gdLst>
                  <a:gd name="T0" fmla="*/ 5 w 109"/>
                  <a:gd name="T1" fmla="*/ 16 h 33"/>
                  <a:gd name="T2" fmla="*/ 1 w 109"/>
                  <a:gd name="T3" fmla="*/ 20 h 33"/>
                  <a:gd name="T4" fmla="*/ 108 w 109"/>
                  <a:gd name="T5" fmla="*/ 33 h 33"/>
                  <a:gd name="T6" fmla="*/ 109 w 109"/>
                  <a:gd name="T7" fmla="*/ 33 h 33"/>
                  <a:gd name="T8" fmla="*/ 81 w 109"/>
                  <a:gd name="T9" fmla="*/ 12 h 33"/>
                  <a:gd name="T10" fmla="*/ 81 w 109"/>
                  <a:gd name="T11" fmla="*/ 12 h 33"/>
                  <a:gd name="T12" fmla="*/ 1 w 109"/>
                  <a:gd name="T13" fmla="*/ 4 h 33"/>
                  <a:gd name="T14" fmla="*/ 0 w 109"/>
                  <a:gd name="T15" fmla="*/ 5 h 33"/>
                  <a:gd name="T16" fmla="*/ 5 w 109"/>
                  <a:gd name="T17"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33">
                    <a:moveTo>
                      <a:pt x="5" y="16"/>
                    </a:moveTo>
                    <a:cubicBezTo>
                      <a:pt x="4" y="17"/>
                      <a:pt x="3" y="19"/>
                      <a:pt x="1" y="20"/>
                    </a:cubicBezTo>
                    <a:cubicBezTo>
                      <a:pt x="51" y="5"/>
                      <a:pt x="95" y="26"/>
                      <a:pt x="108" y="33"/>
                    </a:cubicBezTo>
                    <a:cubicBezTo>
                      <a:pt x="109" y="33"/>
                      <a:pt x="109" y="33"/>
                      <a:pt x="109" y="33"/>
                    </a:cubicBezTo>
                    <a:cubicBezTo>
                      <a:pt x="102" y="25"/>
                      <a:pt x="93" y="18"/>
                      <a:pt x="81" y="12"/>
                    </a:cubicBezTo>
                    <a:cubicBezTo>
                      <a:pt x="81" y="12"/>
                      <a:pt x="81" y="12"/>
                      <a:pt x="81" y="12"/>
                    </a:cubicBezTo>
                    <a:cubicBezTo>
                      <a:pt x="55" y="1"/>
                      <a:pt x="18" y="0"/>
                      <a:pt x="1" y="4"/>
                    </a:cubicBezTo>
                    <a:cubicBezTo>
                      <a:pt x="0" y="5"/>
                      <a:pt x="0" y="5"/>
                      <a:pt x="0" y="5"/>
                    </a:cubicBezTo>
                    <a:cubicBezTo>
                      <a:pt x="5" y="8"/>
                      <a:pt x="7" y="12"/>
                      <a:pt x="5" y="16"/>
                    </a:cubicBezTo>
                    <a:close/>
                  </a:path>
                </a:pathLst>
              </a:custGeom>
              <a:solidFill>
                <a:srgbClr val="6269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3" name="íSḻíḍé"/>
              <p:cNvSpPr/>
              <p:nvPr/>
            </p:nvSpPr>
            <p:spPr bwMode="auto">
              <a:xfrm>
                <a:off x="5024" y="2716"/>
                <a:ext cx="223" cy="60"/>
              </a:xfrm>
              <a:custGeom>
                <a:avLst/>
                <a:gdLst>
                  <a:gd name="T0" fmla="*/ 107 w 107"/>
                  <a:gd name="T1" fmla="*/ 28 h 29"/>
                  <a:gd name="T2" fmla="*/ 0 w 107"/>
                  <a:gd name="T3" fmla="*/ 15 h 29"/>
                  <a:gd name="T4" fmla="*/ 12 w 107"/>
                  <a:gd name="T5" fmla="*/ 23 h 29"/>
                  <a:gd name="T6" fmla="*/ 61 w 107"/>
                  <a:gd name="T7" fmla="*/ 21 h 29"/>
                  <a:gd name="T8" fmla="*/ 88 w 107"/>
                  <a:gd name="T9" fmla="*/ 29 h 29"/>
                  <a:gd name="T10" fmla="*/ 89 w 107"/>
                  <a:gd name="T11" fmla="*/ 29 h 29"/>
                  <a:gd name="T12" fmla="*/ 106 w 107"/>
                  <a:gd name="T13" fmla="*/ 28 h 29"/>
                  <a:gd name="T14" fmla="*/ 107 w 107"/>
                  <a:gd name="T15" fmla="*/ 28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29">
                    <a:moveTo>
                      <a:pt x="107" y="28"/>
                    </a:moveTo>
                    <a:cubicBezTo>
                      <a:pt x="94" y="21"/>
                      <a:pt x="50" y="0"/>
                      <a:pt x="0" y="15"/>
                    </a:cubicBezTo>
                    <a:cubicBezTo>
                      <a:pt x="4" y="17"/>
                      <a:pt x="8" y="20"/>
                      <a:pt x="12" y="23"/>
                    </a:cubicBezTo>
                    <a:cubicBezTo>
                      <a:pt x="25" y="20"/>
                      <a:pt x="49" y="20"/>
                      <a:pt x="61" y="21"/>
                    </a:cubicBezTo>
                    <a:cubicBezTo>
                      <a:pt x="68" y="22"/>
                      <a:pt x="79" y="25"/>
                      <a:pt x="88" y="29"/>
                    </a:cubicBezTo>
                    <a:cubicBezTo>
                      <a:pt x="89" y="29"/>
                      <a:pt x="89" y="29"/>
                      <a:pt x="89" y="29"/>
                    </a:cubicBezTo>
                    <a:cubicBezTo>
                      <a:pt x="106" y="28"/>
                      <a:pt x="106" y="28"/>
                      <a:pt x="106" y="28"/>
                    </a:cubicBezTo>
                    <a:lnTo>
                      <a:pt x="107" y="28"/>
                    </a:lnTo>
                    <a:close/>
                  </a:path>
                </a:pathLst>
              </a:custGeom>
              <a:solidFill>
                <a:srgbClr val="303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4" name="îsļiḑe"/>
              <p:cNvSpPr/>
              <p:nvPr/>
            </p:nvSpPr>
            <p:spPr bwMode="auto">
              <a:xfrm>
                <a:off x="4850" y="1861"/>
                <a:ext cx="349" cy="724"/>
              </a:xfrm>
              <a:custGeom>
                <a:avLst/>
                <a:gdLst>
                  <a:gd name="T0" fmla="*/ 142 w 168"/>
                  <a:gd name="T1" fmla="*/ 6 h 349"/>
                  <a:gd name="T2" fmla="*/ 78 w 168"/>
                  <a:gd name="T3" fmla="*/ 43 h 349"/>
                  <a:gd name="T4" fmla="*/ 47 w 168"/>
                  <a:gd name="T5" fmla="*/ 60 h 349"/>
                  <a:gd name="T6" fmla="*/ 27 w 168"/>
                  <a:gd name="T7" fmla="*/ 82 h 349"/>
                  <a:gd name="T8" fmla="*/ 19 w 168"/>
                  <a:gd name="T9" fmla="*/ 106 h 349"/>
                  <a:gd name="T10" fmla="*/ 15 w 168"/>
                  <a:gd name="T11" fmla="*/ 157 h 349"/>
                  <a:gd name="T12" fmla="*/ 12 w 168"/>
                  <a:gd name="T13" fmla="*/ 201 h 349"/>
                  <a:gd name="T14" fmla="*/ 10 w 168"/>
                  <a:gd name="T15" fmla="*/ 232 h 349"/>
                  <a:gd name="T16" fmla="*/ 5 w 168"/>
                  <a:gd name="T17" fmla="*/ 292 h 349"/>
                  <a:gd name="T18" fmla="*/ 0 w 168"/>
                  <a:gd name="T19" fmla="*/ 349 h 349"/>
                  <a:gd name="T20" fmla="*/ 53 w 168"/>
                  <a:gd name="T21" fmla="*/ 316 h 349"/>
                  <a:gd name="T22" fmla="*/ 74 w 168"/>
                  <a:gd name="T23" fmla="*/ 303 h 349"/>
                  <a:gd name="T24" fmla="*/ 151 w 168"/>
                  <a:gd name="T25" fmla="*/ 254 h 349"/>
                  <a:gd name="T26" fmla="*/ 155 w 168"/>
                  <a:gd name="T27" fmla="*/ 252 h 349"/>
                  <a:gd name="T28" fmla="*/ 168 w 168"/>
                  <a:gd name="T29" fmla="*/ 24 h 349"/>
                  <a:gd name="T30" fmla="*/ 165 w 168"/>
                  <a:gd name="T31" fmla="*/ 9 h 349"/>
                  <a:gd name="T32" fmla="*/ 165 w 168"/>
                  <a:gd name="T33" fmla="*/ 9 h 349"/>
                  <a:gd name="T34" fmla="*/ 142 w 168"/>
                  <a:gd name="T35" fmla="*/ 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 h="349">
                    <a:moveTo>
                      <a:pt x="142" y="6"/>
                    </a:moveTo>
                    <a:cubicBezTo>
                      <a:pt x="78" y="43"/>
                      <a:pt x="78" y="43"/>
                      <a:pt x="78" y="43"/>
                    </a:cubicBezTo>
                    <a:cubicBezTo>
                      <a:pt x="47" y="60"/>
                      <a:pt x="47" y="60"/>
                      <a:pt x="47" y="60"/>
                    </a:cubicBezTo>
                    <a:cubicBezTo>
                      <a:pt x="40" y="64"/>
                      <a:pt x="32" y="73"/>
                      <a:pt x="27" y="82"/>
                    </a:cubicBezTo>
                    <a:cubicBezTo>
                      <a:pt x="23" y="90"/>
                      <a:pt x="20" y="98"/>
                      <a:pt x="19" y="106"/>
                    </a:cubicBezTo>
                    <a:cubicBezTo>
                      <a:pt x="15" y="157"/>
                      <a:pt x="15" y="157"/>
                      <a:pt x="15" y="157"/>
                    </a:cubicBezTo>
                    <a:cubicBezTo>
                      <a:pt x="12" y="201"/>
                      <a:pt x="12" y="201"/>
                      <a:pt x="12" y="201"/>
                    </a:cubicBezTo>
                    <a:cubicBezTo>
                      <a:pt x="10" y="232"/>
                      <a:pt x="10" y="232"/>
                      <a:pt x="10" y="232"/>
                    </a:cubicBezTo>
                    <a:cubicBezTo>
                      <a:pt x="5" y="292"/>
                      <a:pt x="5" y="292"/>
                      <a:pt x="5" y="292"/>
                    </a:cubicBezTo>
                    <a:cubicBezTo>
                      <a:pt x="0" y="349"/>
                      <a:pt x="0" y="349"/>
                      <a:pt x="0" y="349"/>
                    </a:cubicBezTo>
                    <a:cubicBezTo>
                      <a:pt x="53" y="316"/>
                      <a:pt x="53" y="316"/>
                      <a:pt x="53" y="316"/>
                    </a:cubicBezTo>
                    <a:cubicBezTo>
                      <a:pt x="74" y="303"/>
                      <a:pt x="74" y="303"/>
                      <a:pt x="74" y="303"/>
                    </a:cubicBezTo>
                    <a:cubicBezTo>
                      <a:pt x="151" y="254"/>
                      <a:pt x="151" y="254"/>
                      <a:pt x="151" y="254"/>
                    </a:cubicBezTo>
                    <a:cubicBezTo>
                      <a:pt x="155" y="252"/>
                      <a:pt x="155" y="252"/>
                      <a:pt x="155" y="252"/>
                    </a:cubicBezTo>
                    <a:cubicBezTo>
                      <a:pt x="168" y="24"/>
                      <a:pt x="168" y="24"/>
                      <a:pt x="168" y="24"/>
                    </a:cubicBezTo>
                    <a:cubicBezTo>
                      <a:pt x="168" y="17"/>
                      <a:pt x="167" y="12"/>
                      <a:pt x="165" y="9"/>
                    </a:cubicBezTo>
                    <a:cubicBezTo>
                      <a:pt x="165" y="9"/>
                      <a:pt x="165" y="9"/>
                      <a:pt x="165" y="9"/>
                    </a:cubicBezTo>
                    <a:cubicBezTo>
                      <a:pt x="161" y="2"/>
                      <a:pt x="152" y="0"/>
                      <a:pt x="142" y="6"/>
                    </a:cubicBezTo>
                    <a:close/>
                  </a:path>
                </a:pathLst>
              </a:custGeom>
              <a:solidFill>
                <a:srgbClr val="863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5" name="íSļïḍè"/>
              <p:cNvSpPr/>
              <p:nvPr/>
            </p:nvSpPr>
            <p:spPr bwMode="auto">
              <a:xfrm>
                <a:off x="5099" y="2926"/>
                <a:ext cx="62" cy="50"/>
              </a:xfrm>
              <a:custGeom>
                <a:avLst/>
                <a:gdLst>
                  <a:gd name="T0" fmla="*/ 10 w 30"/>
                  <a:gd name="T1" fmla="*/ 6 h 24"/>
                  <a:gd name="T2" fmla="*/ 9 w 30"/>
                  <a:gd name="T3" fmla="*/ 5 h 24"/>
                  <a:gd name="T4" fmla="*/ 2 w 30"/>
                  <a:gd name="T5" fmla="*/ 1 h 24"/>
                  <a:gd name="T6" fmla="*/ 2 w 30"/>
                  <a:gd name="T7" fmla="*/ 1 h 24"/>
                  <a:gd name="T8" fmla="*/ 0 w 30"/>
                  <a:gd name="T9" fmla="*/ 7 h 24"/>
                  <a:gd name="T10" fmla="*/ 0 w 30"/>
                  <a:gd name="T11" fmla="*/ 9 h 24"/>
                  <a:gd name="T12" fmla="*/ 15 w 30"/>
                  <a:gd name="T13" fmla="*/ 24 h 24"/>
                  <a:gd name="T14" fmla="*/ 30 w 30"/>
                  <a:gd name="T15" fmla="*/ 9 h 24"/>
                  <a:gd name="T16" fmla="*/ 27 w 30"/>
                  <a:gd name="T17" fmla="*/ 0 h 24"/>
                  <a:gd name="T18" fmla="*/ 9 w 30"/>
                  <a:gd name="T19" fmla="*/ 5 h 24"/>
                  <a:gd name="T20" fmla="*/ 10 w 30"/>
                  <a:gd name="T21"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4">
                    <a:moveTo>
                      <a:pt x="10" y="6"/>
                    </a:moveTo>
                    <a:cubicBezTo>
                      <a:pt x="9" y="6"/>
                      <a:pt x="9" y="6"/>
                      <a:pt x="9" y="5"/>
                    </a:cubicBezTo>
                    <a:cubicBezTo>
                      <a:pt x="7" y="4"/>
                      <a:pt x="5" y="2"/>
                      <a:pt x="2" y="1"/>
                    </a:cubicBezTo>
                    <a:cubicBezTo>
                      <a:pt x="2" y="1"/>
                      <a:pt x="2" y="1"/>
                      <a:pt x="2" y="1"/>
                    </a:cubicBezTo>
                    <a:cubicBezTo>
                      <a:pt x="1" y="3"/>
                      <a:pt x="0" y="5"/>
                      <a:pt x="0" y="7"/>
                    </a:cubicBezTo>
                    <a:cubicBezTo>
                      <a:pt x="0" y="8"/>
                      <a:pt x="0" y="8"/>
                      <a:pt x="0" y="9"/>
                    </a:cubicBezTo>
                    <a:cubicBezTo>
                      <a:pt x="0" y="17"/>
                      <a:pt x="7" y="24"/>
                      <a:pt x="15" y="24"/>
                    </a:cubicBezTo>
                    <a:cubicBezTo>
                      <a:pt x="23" y="24"/>
                      <a:pt x="30" y="17"/>
                      <a:pt x="30" y="9"/>
                    </a:cubicBezTo>
                    <a:cubicBezTo>
                      <a:pt x="30" y="6"/>
                      <a:pt x="29" y="3"/>
                      <a:pt x="27" y="0"/>
                    </a:cubicBezTo>
                    <a:cubicBezTo>
                      <a:pt x="22" y="2"/>
                      <a:pt x="16" y="4"/>
                      <a:pt x="9" y="5"/>
                    </a:cubicBezTo>
                    <a:cubicBezTo>
                      <a:pt x="9" y="6"/>
                      <a:pt x="10" y="6"/>
                      <a:pt x="10" y="6"/>
                    </a:cubicBezTo>
                    <a:close/>
                  </a:path>
                </a:pathLst>
              </a:custGeom>
              <a:solidFill>
                <a:srgbClr val="292F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6" name="íṩlïḓè"/>
              <p:cNvSpPr/>
              <p:nvPr/>
            </p:nvSpPr>
            <p:spPr bwMode="auto">
              <a:xfrm>
                <a:off x="4790" y="2741"/>
                <a:ext cx="367" cy="195"/>
              </a:xfrm>
              <a:custGeom>
                <a:avLst/>
                <a:gdLst>
                  <a:gd name="T0" fmla="*/ 89 w 177"/>
                  <a:gd name="T1" fmla="*/ 7 h 94"/>
                  <a:gd name="T2" fmla="*/ 84 w 177"/>
                  <a:gd name="T3" fmla="*/ 6 h 94"/>
                  <a:gd name="T4" fmla="*/ 68 w 177"/>
                  <a:gd name="T5" fmla="*/ 0 h 94"/>
                  <a:gd name="T6" fmla="*/ 53 w 177"/>
                  <a:gd name="T7" fmla="*/ 10 h 94"/>
                  <a:gd name="T8" fmla="*/ 0 w 177"/>
                  <a:gd name="T9" fmla="*/ 83 h 94"/>
                  <a:gd name="T10" fmla="*/ 5 w 177"/>
                  <a:gd name="T11" fmla="*/ 85 h 94"/>
                  <a:gd name="T12" fmla="*/ 18 w 177"/>
                  <a:gd name="T13" fmla="*/ 89 h 94"/>
                  <a:gd name="T14" fmla="*/ 20 w 177"/>
                  <a:gd name="T15" fmla="*/ 90 h 94"/>
                  <a:gd name="T16" fmla="*/ 21 w 177"/>
                  <a:gd name="T17" fmla="*/ 88 h 94"/>
                  <a:gd name="T18" fmla="*/ 25 w 177"/>
                  <a:gd name="T19" fmla="*/ 79 h 94"/>
                  <a:gd name="T20" fmla="*/ 87 w 177"/>
                  <a:gd name="T21" fmla="*/ 8 h 94"/>
                  <a:gd name="T22" fmla="*/ 89 w 177"/>
                  <a:gd name="T23" fmla="*/ 7 h 94"/>
                  <a:gd name="T24" fmla="*/ 156 w 177"/>
                  <a:gd name="T25" fmla="*/ 86 h 94"/>
                  <a:gd name="T26" fmla="*/ 158 w 177"/>
                  <a:gd name="T27" fmla="*/ 94 h 94"/>
                  <a:gd name="T28" fmla="*/ 176 w 177"/>
                  <a:gd name="T29" fmla="*/ 89 h 94"/>
                  <a:gd name="T30" fmla="*/ 177 w 177"/>
                  <a:gd name="T31" fmla="*/ 89 h 94"/>
                  <a:gd name="T32" fmla="*/ 125 w 177"/>
                  <a:gd name="T33" fmla="*/ 11 h 94"/>
                  <a:gd name="T34" fmla="*/ 113 w 177"/>
                  <a:gd name="T35" fmla="*/ 3 h 94"/>
                  <a:gd name="T36" fmla="*/ 89 w 177"/>
                  <a:gd name="T37"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94">
                    <a:moveTo>
                      <a:pt x="89" y="7"/>
                    </a:moveTo>
                    <a:cubicBezTo>
                      <a:pt x="87" y="7"/>
                      <a:pt x="86" y="7"/>
                      <a:pt x="84" y="6"/>
                    </a:cubicBezTo>
                    <a:cubicBezTo>
                      <a:pt x="77" y="5"/>
                      <a:pt x="72" y="3"/>
                      <a:pt x="68" y="0"/>
                    </a:cubicBezTo>
                    <a:cubicBezTo>
                      <a:pt x="63" y="3"/>
                      <a:pt x="58" y="6"/>
                      <a:pt x="53" y="10"/>
                    </a:cubicBezTo>
                    <a:cubicBezTo>
                      <a:pt x="28" y="27"/>
                      <a:pt x="10" y="53"/>
                      <a:pt x="0" y="83"/>
                    </a:cubicBezTo>
                    <a:cubicBezTo>
                      <a:pt x="2" y="84"/>
                      <a:pt x="3" y="84"/>
                      <a:pt x="5" y="85"/>
                    </a:cubicBezTo>
                    <a:cubicBezTo>
                      <a:pt x="9" y="87"/>
                      <a:pt x="14" y="88"/>
                      <a:pt x="18" y="89"/>
                    </a:cubicBezTo>
                    <a:cubicBezTo>
                      <a:pt x="19" y="90"/>
                      <a:pt x="19" y="90"/>
                      <a:pt x="20" y="90"/>
                    </a:cubicBezTo>
                    <a:cubicBezTo>
                      <a:pt x="20" y="89"/>
                      <a:pt x="20" y="88"/>
                      <a:pt x="21" y="88"/>
                    </a:cubicBezTo>
                    <a:cubicBezTo>
                      <a:pt x="22" y="85"/>
                      <a:pt x="23" y="82"/>
                      <a:pt x="25" y="79"/>
                    </a:cubicBezTo>
                    <a:cubicBezTo>
                      <a:pt x="38" y="52"/>
                      <a:pt x="64" y="18"/>
                      <a:pt x="87" y="8"/>
                    </a:cubicBezTo>
                    <a:cubicBezTo>
                      <a:pt x="87" y="8"/>
                      <a:pt x="88" y="7"/>
                      <a:pt x="89" y="7"/>
                    </a:cubicBezTo>
                    <a:cubicBezTo>
                      <a:pt x="110" y="21"/>
                      <a:pt x="142" y="51"/>
                      <a:pt x="156" y="86"/>
                    </a:cubicBezTo>
                    <a:cubicBezTo>
                      <a:pt x="157" y="89"/>
                      <a:pt x="158" y="91"/>
                      <a:pt x="158" y="94"/>
                    </a:cubicBezTo>
                    <a:cubicBezTo>
                      <a:pt x="165" y="93"/>
                      <a:pt x="171" y="91"/>
                      <a:pt x="176" y="89"/>
                    </a:cubicBezTo>
                    <a:cubicBezTo>
                      <a:pt x="177" y="89"/>
                      <a:pt x="177" y="89"/>
                      <a:pt x="177" y="89"/>
                    </a:cubicBezTo>
                    <a:cubicBezTo>
                      <a:pt x="173" y="65"/>
                      <a:pt x="150" y="31"/>
                      <a:pt x="125" y="11"/>
                    </a:cubicBezTo>
                    <a:cubicBezTo>
                      <a:pt x="121" y="8"/>
                      <a:pt x="117" y="5"/>
                      <a:pt x="113" y="3"/>
                    </a:cubicBezTo>
                    <a:cubicBezTo>
                      <a:pt x="107" y="6"/>
                      <a:pt x="98" y="8"/>
                      <a:pt x="89" y="7"/>
                    </a:cubicBezTo>
                    <a:close/>
                  </a:path>
                </a:pathLst>
              </a:custGeom>
              <a:solidFill>
                <a:srgbClr val="6269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7" name="îSḻíďe"/>
              <p:cNvSpPr/>
              <p:nvPr/>
            </p:nvSpPr>
            <p:spPr bwMode="auto">
              <a:xfrm>
                <a:off x="5118" y="2936"/>
                <a:ext cx="2" cy="2"/>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1"/>
                      <a:pt x="0" y="0"/>
                    </a:cubicBezTo>
                    <a:cubicBezTo>
                      <a:pt x="0" y="0"/>
                      <a:pt x="0" y="0"/>
                      <a:pt x="0" y="0"/>
                    </a:cubicBezTo>
                    <a:cubicBezTo>
                      <a:pt x="0" y="1"/>
                      <a:pt x="0" y="1"/>
                      <a:pt x="1" y="1"/>
                    </a:cubicBezTo>
                    <a:close/>
                  </a:path>
                </a:pathLst>
              </a:custGeom>
              <a:solidFill>
                <a:srgbClr val="1C21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8" name="ïSḷïḍé"/>
              <p:cNvSpPr/>
              <p:nvPr/>
            </p:nvSpPr>
            <p:spPr bwMode="auto">
              <a:xfrm>
                <a:off x="4968" y="2756"/>
                <a:ext cx="150" cy="180"/>
              </a:xfrm>
              <a:custGeom>
                <a:avLst/>
                <a:gdLst>
                  <a:gd name="T0" fmla="*/ 72 w 72"/>
                  <a:gd name="T1" fmla="*/ 87 h 87"/>
                  <a:gd name="T2" fmla="*/ 70 w 72"/>
                  <a:gd name="T3" fmla="*/ 79 h 87"/>
                  <a:gd name="T4" fmla="*/ 3 w 72"/>
                  <a:gd name="T5" fmla="*/ 0 h 87"/>
                  <a:gd name="T6" fmla="*/ 1 w 72"/>
                  <a:gd name="T7" fmla="*/ 1 h 87"/>
                  <a:gd name="T8" fmla="*/ 0 w 72"/>
                  <a:gd name="T9" fmla="*/ 11 h 87"/>
                  <a:gd name="T10" fmla="*/ 0 w 72"/>
                  <a:gd name="T11" fmla="*/ 11 h 87"/>
                  <a:gd name="T12" fmla="*/ 37 w 72"/>
                  <a:gd name="T13" fmla="*/ 41 h 87"/>
                  <a:gd name="T14" fmla="*/ 65 w 72"/>
                  <a:gd name="T15" fmla="*/ 83 h 87"/>
                  <a:gd name="T16" fmla="*/ 65 w 72"/>
                  <a:gd name="T17" fmla="*/ 83 h 87"/>
                  <a:gd name="T18" fmla="*/ 72 w 72"/>
                  <a:gd name="T19" fmla="*/ 87 h 87"/>
                  <a:gd name="T20" fmla="*/ 72 w 72"/>
                  <a:gd name="T2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87">
                    <a:moveTo>
                      <a:pt x="72" y="87"/>
                    </a:moveTo>
                    <a:cubicBezTo>
                      <a:pt x="72" y="84"/>
                      <a:pt x="71" y="82"/>
                      <a:pt x="70" y="79"/>
                    </a:cubicBezTo>
                    <a:cubicBezTo>
                      <a:pt x="56" y="44"/>
                      <a:pt x="24" y="14"/>
                      <a:pt x="3" y="0"/>
                    </a:cubicBezTo>
                    <a:cubicBezTo>
                      <a:pt x="2" y="0"/>
                      <a:pt x="1" y="1"/>
                      <a:pt x="1" y="1"/>
                    </a:cubicBezTo>
                    <a:cubicBezTo>
                      <a:pt x="1" y="4"/>
                      <a:pt x="1" y="8"/>
                      <a:pt x="0" y="11"/>
                    </a:cubicBezTo>
                    <a:cubicBezTo>
                      <a:pt x="0" y="11"/>
                      <a:pt x="0" y="11"/>
                      <a:pt x="0" y="11"/>
                    </a:cubicBezTo>
                    <a:cubicBezTo>
                      <a:pt x="13" y="20"/>
                      <a:pt x="27" y="29"/>
                      <a:pt x="37" y="41"/>
                    </a:cubicBezTo>
                    <a:cubicBezTo>
                      <a:pt x="46" y="53"/>
                      <a:pt x="57" y="71"/>
                      <a:pt x="65" y="83"/>
                    </a:cubicBezTo>
                    <a:cubicBezTo>
                      <a:pt x="65" y="83"/>
                      <a:pt x="65" y="83"/>
                      <a:pt x="65" y="83"/>
                    </a:cubicBezTo>
                    <a:cubicBezTo>
                      <a:pt x="68" y="84"/>
                      <a:pt x="70" y="86"/>
                      <a:pt x="72" y="87"/>
                    </a:cubicBezTo>
                    <a:cubicBezTo>
                      <a:pt x="72" y="87"/>
                      <a:pt x="72" y="87"/>
                      <a:pt x="72" y="87"/>
                    </a:cubicBezTo>
                    <a:close/>
                  </a:path>
                </a:pathLst>
              </a:custGeom>
              <a:solidFill>
                <a:srgbClr val="303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9" name="íṣḷiḍé"/>
              <p:cNvSpPr/>
              <p:nvPr/>
            </p:nvSpPr>
            <p:spPr bwMode="auto">
              <a:xfrm>
                <a:off x="5018" y="1778"/>
                <a:ext cx="27" cy="91"/>
              </a:xfrm>
              <a:custGeom>
                <a:avLst/>
                <a:gdLst>
                  <a:gd name="T0" fmla="*/ 2 w 13"/>
                  <a:gd name="T1" fmla="*/ 1 h 44"/>
                  <a:gd name="T2" fmla="*/ 7 w 13"/>
                  <a:gd name="T3" fmla="*/ 11 h 44"/>
                  <a:gd name="T4" fmla="*/ 2 w 13"/>
                  <a:gd name="T5" fmla="*/ 9 h 44"/>
                  <a:gd name="T6" fmla="*/ 2 w 13"/>
                  <a:gd name="T7" fmla="*/ 32 h 44"/>
                  <a:gd name="T8" fmla="*/ 8 w 13"/>
                  <a:gd name="T9" fmla="*/ 44 h 44"/>
                  <a:gd name="T10" fmla="*/ 12 w 13"/>
                  <a:gd name="T11" fmla="*/ 19 h 44"/>
                  <a:gd name="T12" fmla="*/ 13 w 13"/>
                  <a:gd name="T13" fmla="*/ 19 h 44"/>
                  <a:gd name="T14" fmla="*/ 9 w 13"/>
                  <a:gd name="T15" fmla="*/ 0 h 44"/>
                  <a:gd name="T16" fmla="*/ 2 w 13"/>
                  <a:gd name="T1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4">
                    <a:moveTo>
                      <a:pt x="2" y="1"/>
                    </a:moveTo>
                    <a:cubicBezTo>
                      <a:pt x="4" y="4"/>
                      <a:pt x="6" y="8"/>
                      <a:pt x="7" y="11"/>
                    </a:cubicBezTo>
                    <a:cubicBezTo>
                      <a:pt x="6" y="11"/>
                      <a:pt x="4" y="10"/>
                      <a:pt x="2" y="9"/>
                    </a:cubicBezTo>
                    <a:cubicBezTo>
                      <a:pt x="9" y="18"/>
                      <a:pt x="4" y="23"/>
                      <a:pt x="2" y="32"/>
                    </a:cubicBezTo>
                    <a:cubicBezTo>
                      <a:pt x="0" y="38"/>
                      <a:pt x="3" y="44"/>
                      <a:pt x="8" y="44"/>
                    </a:cubicBezTo>
                    <a:cubicBezTo>
                      <a:pt x="10" y="37"/>
                      <a:pt x="12" y="27"/>
                      <a:pt x="12" y="19"/>
                    </a:cubicBezTo>
                    <a:cubicBezTo>
                      <a:pt x="13" y="19"/>
                      <a:pt x="13" y="19"/>
                      <a:pt x="13" y="19"/>
                    </a:cubicBezTo>
                    <a:cubicBezTo>
                      <a:pt x="13" y="13"/>
                      <a:pt x="12" y="5"/>
                      <a:pt x="9" y="0"/>
                    </a:cubicBezTo>
                    <a:cubicBezTo>
                      <a:pt x="7" y="0"/>
                      <a:pt x="4" y="0"/>
                      <a:pt x="2" y="1"/>
                    </a:cubicBezTo>
                    <a:close/>
                  </a:path>
                </a:pathLst>
              </a:custGeom>
              <a:solidFill>
                <a:srgbClr val="0E06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0" name="išḻïḑè"/>
              <p:cNvSpPr/>
              <p:nvPr/>
            </p:nvSpPr>
            <p:spPr bwMode="auto">
              <a:xfrm>
                <a:off x="4898" y="1845"/>
                <a:ext cx="133" cy="118"/>
              </a:xfrm>
              <a:custGeom>
                <a:avLst/>
                <a:gdLst>
                  <a:gd name="T0" fmla="*/ 44 w 64"/>
                  <a:gd name="T1" fmla="*/ 18 h 57"/>
                  <a:gd name="T2" fmla="*/ 49 w 64"/>
                  <a:gd name="T3" fmla="*/ 23 h 57"/>
                  <a:gd name="T4" fmla="*/ 12 w 64"/>
                  <a:gd name="T5" fmla="*/ 0 h 57"/>
                  <a:gd name="T6" fmla="*/ 1 w 64"/>
                  <a:gd name="T7" fmla="*/ 50 h 57"/>
                  <a:gd name="T8" fmla="*/ 2 w 64"/>
                  <a:gd name="T9" fmla="*/ 57 h 57"/>
                  <a:gd name="T10" fmla="*/ 64 w 64"/>
                  <a:gd name="T11" fmla="*/ 20 h 57"/>
                  <a:gd name="T12" fmla="*/ 64 w 64"/>
                  <a:gd name="T13" fmla="*/ 17 h 57"/>
                  <a:gd name="T14" fmla="*/ 44 w 64"/>
                  <a:gd name="T15" fmla="*/ 18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57">
                    <a:moveTo>
                      <a:pt x="44" y="18"/>
                    </a:moveTo>
                    <a:cubicBezTo>
                      <a:pt x="44" y="21"/>
                      <a:pt x="46" y="23"/>
                      <a:pt x="49" y="23"/>
                    </a:cubicBezTo>
                    <a:cubicBezTo>
                      <a:pt x="35" y="35"/>
                      <a:pt x="18" y="18"/>
                      <a:pt x="12" y="0"/>
                    </a:cubicBezTo>
                    <a:cubicBezTo>
                      <a:pt x="0" y="15"/>
                      <a:pt x="1" y="31"/>
                      <a:pt x="1" y="50"/>
                    </a:cubicBezTo>
                    <a:cubicBezTo>
                      <a:pt x="1" y="52"/>
                      <a:pt x="1" y="55"/>
                      <a:pt x="2" y="57"/>
                    </a:cubicBezTo>
                    <a:cubicBezTo>
                      <a:pt x="64" y="20"/>
                      <a:pt x="64" y="20"/>
                      <a:pt x="64" y="20"/>
                    </a:cubicBezTo>
                    <a:cubicBezTo>
                      <a:pt x="64" y="19"/>
                      <a:pt x="64" y="18"/>
                      <a:pt x="64" y="17"/>
                    </a:cubicBezTo>
                    <a:cubicBezTo>
                      <a:pt x="58" y="22"/>
                      <a:pt x="50" y="25"/>
                      <a:pt x="44" y="18"/>
                    </a:cubicBezTo>
                    <a:close/>
                  </a:path>
                </a:pathLst>
              </a:custGeom>
              <a:solidFill>
                <a:srgbClr val="0E06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1" name="îṥḻiḑè"/>
              <p:cNvSpPr/>
              <p:nvPr/>
            </p:nvSpPr>
            <p:spPr bwMode="auto">
              <a:xfrm>
                <a:off x="4920" y="2706"/>
                <a:ext cx="117" cy="52"/>
              </a:xfrm>
              <a:custGeom>
                <a:avLst/>
                <a:gdLst>
                  <a:gd name="T0" fmla="*/ 42 w 56"/>
                  <a:gd name="T1" fmla="*/ 6 h 25"/>
                  <a:gd name="T2" fmla="*/ 43 w 56"/>
                  <a:gd name="T3" fmla="*/ 11 h 25"/>
                  <a:gd name="T4" fmla="*/ 40 w 56"/>
                  <a:gd name="T5" fmla="*/ 13 h 25"/>
                  <a:gd name="T6" fmla="*/ 24 w 56"/>
                  <a:gd name="T7" fmla="*/ 15 h 25"/>
                  <a:gd name="T8" fmla="*/ 19 w 56"/>
                  <a:gd name="T9" fmla="*/ 14 h 25"/>
                  <a:gd name="T10" fmla="*/ 14 w 56"/>
                  <a:gd name="T11" fmla="*/ 6 h 25"/>
                  <a:gd name="T12" fmla="*/ 14 w 56"/>
                  <a:gd name="T13" fmla="*/ 5 h 25"/>
                  <a:gd name="T14" fmla="*/ 19 w 56"/>
                  <a:gd name="T15" fmla="*/ 3 h 25"/>
                  <a:gd name="T16" fmla="*/ 19 w 56"/>
                  <a:gd name="T17" fmla="*/ 0 h 25"/>
                  <a:gd name="T18" fmla="*/ 14 w 56"/>
                  <a:gd name="T19" fmla="*/ 1 h 25"/>
                  <a:gd name="T20" fmla="*/ 14 w 56"/>
                  <a:gd name="T21" fmla="*/ 1 h 25"/>
                  <a:gd name="T22" fmla="*/ 11 w 56"/>
                  <a:gd name="T23" fmla="*/ 1 h 25"/>
                  <a:gd name="T24" fmla="*/ 2 w 56"/>
                  <a:gd name="T25" fmla="*/ 8 h 25"/>
                  <a:gd name="T26" fmla="*/ 5 w 56"/>
                  <a:gd name="T27" fmla="*/ 17 h 25"/>
                  <a:gd name="T28" fmla="*/ 21 w 56"/>
                  <a:gd name="T29" fmla="*/ 23 h 25"/>
                  <a:gd name="T30" fmla="*/ 26 w 56"/>
                  <a:gd name="T31" fmla="*/ 24 h 25"/>
                  <a:gd name="T32" fmla="*/ 50 w 56"/>
                  <a:gd name="T33" fmla="*/ 20 h 25"/>
                  <a:gd name="T34" fmla="*/ 54 w 56"/>
                  <a:gd name="T35" fmla="*/ 16 h 25"/>
                  <a:gd name="T36" fmla="*/ 49 w 56"/>
                  <a:gd name="T37" fmla="*/ 5 h 25"/>
                  <a:gd name="T38" fmla="*/ 42 w 56"/>
                  <a:gd name="T39" fmla="*/ 2 h 25"/>
                  <a:gd name="T40" fmla="*/ 40 w 56"/>
                  <a:gd name="T41" fmla="*/ 1 h 25"/>
                  <a:gd name="T42" fmla="*/ 40 w 56"/>
                  <a:gd name="T43" fmla="*/ 4 h 25"/>
                  <a:gd name="T44" fmla="*/ 42 w 56"/>
                  <a:gd name="T45"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25">
                    <a:moveTo>
                      <a:pt x="42" y="6"/>
                    </a:moveTo>
                    <a:cubicBezTo>
                      <a:pt x="43" y="8"/>
                      <a:pt x="43" y="9"/>
                      <a:pt x="43" y="11"/>
                    </a:cubicBezTo>
                    <a:cubicBezTo>
                      <a:pt x="42" y="12"/>
                      <a:pt x="41" y="13"/>
                      <a:pt x="40" y="13"/>
                    </a:cubicBezTo>
                    <a:cubicBezTo>
                      <a:pt x="36" y="15"/>
                      <a:pt x="30" y="16"/>
                      <a:pt x="24" y="15"/>
                    </a:cubicBezTo>
                    <a:cubicBezTo>
                      <a:pt x="22" y="15"/>
                      <a:pt x="21" y="14"/>
                      <a:pt x="19" y="14"/>
                    </a:cubicBezTo>
                    <a:cubicBezTo>
                      <a:pt x="14" y="12"/>
                      <a:pt x="12" y="9"/>
                      <a:pt x="14" y="6"/>
                    </a:cubicBezTo>
                    <a:cubicBezTo>
                      <a:pt x="14" y="6"/>
                      <a:pt x="14" y="6"/>
                      <a:pt x="14" y="5"/>
                    </a:cubicBezTo>
                    <a:cubicBezTo>
                      <a:pt x="15" y="4"/>
                      <a:pt x="17" y="3"/>
                      <a:pt x="19" y="3"/>
                    </a:cubicBezTo>
                    <a:cubicBezTo>
                      <a:pt x="19" y="0"/>
                      <a:pt x="19" y="0"/>
                      <a:pt x="19" y="0"/>
                    </a:cubicBezTo>
                    <a:cubicBezTo>
                      <a:pt x="17" y="0"/>
                      <a:pt x="16" y="0"/>
                      <a:pt x="14" y="1"/>
                    </a:cubicBezTo>
                    <a:cubicBezTo>
                      <a:pt x="14" y="1"/>
                      <a:pt x="14" y="1"/>
                      <a:pt x="14" y="1"/>
                    </a:cubicBezTo>
                    <a:cubicBezTo>
                      <a:pt x="13" y="1"/>
                      <a:pt x="12" y="1"/>
                      <a:pt x="11" y="1"/>
                    </a:cubicBezTo>
                    <a:cubicBezTo>
                      <a:pt x="7" y="3"/>
                      <a:pt x="3" y="5"/>
                      <a:pt x="2" y="8"/>
                    </a:cubicBezTo>
                    <a:cubicBezTo>
                      <a:pt x="0" y="11"/>
                      <a:pt x="1" y="14"/>
                      <a:pt x="5" y="17"/>
                    </a:cubicBezTo>
                    <a:cubicBezTo>
                      <a:pt x="9" y="20"/>
                      <a:pt x="14" y="22"/>
                      <a:pt x="21" y="23"/>
                    </a:cubicBezTo>
                    <a:cubicBezTo>
                      <a:pt x="23" y="24"/>
                      <a:pt x="24" y="24"/>
                      <a:pt x="26" y="24"/>
                    </a:cubicBezTo>
                    <a:cubicBezTo>
                      <a:pt x="35" y="25"/>
                      <a:pt x="44" y="23"/>
                      <a:pt x="50" y="20"/>
                    </a:cubicBezTo>
                    <a:cubicBezTo>
                      <a:pt x="52" y="19"/>
                      <a:pt x="53" y="17"/>
                      <a:pt x="54" y="16"/>
                    </a:cubicBezTo>
                    <a:cubicBezTo>
                      <a:pt x="56" y="12"/>
                      <a:pt x="54" y="8"/>
                      <a:pt x="49" y="5"/>
                    </a:cubicBezTo>
                    <a:cubicBezTo>
                      <a:pt x="48" y="4"/>
                      <a:pt x="45" y="2"/>
                      <a:pt x="42" y="2"/>
                    </a:cubicBezTo>
                    <a:cubicBezTo>
                      <a:pt x="41" y="1"/>
                      <a:pt x="41" y="1"/>
                      <a:pt x="40" y="1"/>
                    </a:cubicBezTo>
                    <a:cubicBezTo>
                      <a:pt x="40" y="4"/>
                      <a:pt x="40" y="4"/>
                      <a:pt x="40" y="4"/>
                    </a:cubicBezTo>
                    <a:cubicBezTo>
                      <a:pt x="41" y="5"/>
                      <a:pt x="41" y="6"/>
                      <a:pt x="42" y="6"/>
                    </a:cubicBezTo>
                    <a:close/>
                  </a:path>
                </a:pathLst>
              </a:custGeom>
              <a:solidFill>
                <a:srgbClr val="8C8E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2" name="iṡlíḓè"/>
              <p:cNvSpPr/>
              <p:nvPr/>
            </p:nvSpPr>
            <p:spPr bwMode="auto">
              <a:xfrm>
                <a:off x="4927" y="2581"/>
                <a:ext cx="77" cy="148"/>
              </a:xfrm>
              <a:custGeom>
                <a:avLst/>
                <a:gdLst>
                  <a:gd name="T0" fmla="*/ 16 w 37"/>
                  <a:gd name="T1" fmla="*/ 47 h 71"/>
                  <a:gd name="T2" fmla="*/ 0 w 37"/>
                  <a:gd name="T3" fmla="*/ 47 h 71"/>
                  <a:gd name="T4" fmla="*/ 0 w 37"/>
                  <a:gd name="T5" fmla="*/ 48 h 71"/>
                  <a:gd name="T6" fmla="*/ 11 w 37"/>
                  <a:gd name="T7" fmla="*/ 61 h 71"/>
                  <a:gd name="T8" fmla="*/ 11 w 37"/>
                  <a:gd name="T9" fmla="*/ 61 h 71"/>
                  <a:gd name="T10" fmla="*/ 16 w 37"/>
                  <a:gd name="T11" fmla="*/ 60 h 71"/>
                  <a:gd name="T12" fmla="*/ 16 w 37"/>
                  <a:gd name="T13" fmla="*/ 63 h 71"/>
                  <a:gd name="T14" fmla="*/ 16 w 37"/>
                  <a:gd name="T15" fmla="*/ 69 h 71"/>
                  <a:gd name="T16" fmla="*/ 21 w 37"/>
                  <a:gd name="T17" fmla="*/ 70 h 71"/>
                  <a:gd name="T18" fmla="*/ 37 w 37"/>
                  <a:gd name="T19" fmla="*/ 68 h 71"/>
                  <a:gd name="T20" fmla="*/ 37 w 37"/>
                  <a:gd name="T21" fmla="*/ 64 h 71"/>
                  <a:gd name="T22" fmla="*/ 37 w 37"/>
                  <a:gd name="T23" fmla="*/ 61 h 71"/>
                  <a:gd name="T24" fmla="*/ 37 w 37"/>
                  <a:gd name="T25" fmla="*/ 59 h 71"/>
                  <a:gd name="T26" fmla="*/ 37 w 37"/>
                  <a:gd name="T27" fmla="*/ 56 h 71"/>
                  <a:gd name="T28" fmla="*/ 37 w 37"/>
                  <a:gd name="T29" fmla="*/ 48 h 71"/>
                  <a:gd name="T30" fmla="*/ 37 w 37"/>
                  <a:gd name="T31" fmla="*/ 0 h 71"/>
                  <a:gd name="T32" fmla="*/ 16 w 37"/>
                  <a:gd name="T33" fmla="*/ 12 h 71"/>
                  <a:gd name="T34" fmla="*/ 16 w 37"/>
                  <a:gd name="T35"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71">
                    <a:moveTo>
                      <a:pt x="16" y="47"/>
                    </a:moveTo>
                    <a:cubicBezTo>
                      <a:pt x="11" y="47"/>
                      <a:pt x="6" y="47"/>
                      <a:pt x="0" y="47"/>
                    </a:cubicBezTo>
                    <a:cubicBezTo>
                      <a:pt x="0" y="47"/>
                      <a:pt x="0" y="47"/>
                      <a:pt x="0" y="48"/>
                    </a:cubicBezTo>
                    <a:cubicBezTo>
                      <a:pt x="6" y="49"/>
                      <a:pt x="9" y="55"/>
                      <a:pt x="11" y="61"/>
                    </a:cubicBezTo>
                    <a:cubicBezTo>
                      <a:pt x="11" y="61"/>
                      <a:pt x="11" y="61"/>
                      <a:pt x="11" y="61"/>
                    </a:cubicBezTo>
                    <a:cubicBezTo>
                      <a:pt x="13" y="60"/>
                      <a:pt x="14" y="60"/>
                      <a:pt x="16" y="60"/>
                    </a:cubicBezTo>
                    <a:cubicBezTo>
                      <a:pt x="16" y="63"/>
                      <a:pt x="16" y="63"/>
                      <a:pt x="16" y="63"/>
                    </a:cubicBezTo>
                    <a:cubicBezTo>
                      <a:pt x="16" y="69"/>
                      <a:pt x="16" y="69"/>
                      <a:pt x="16" y="69"/>
                    </a:cubicBezTo>
                    <a:cubicBezTo>
                      <a:pt x="18" y="69"/>
                      <a:pt x="19" y="70"/>
                      <a:pt x="21" y="70"/>
                    </a:cubicBezTo>
                    <a:cubicBezTo>
                      <a:pt x="27" y="71"/>
                      <a:pt x="33" y="70"/>
                      <a:pt x="37" y="68"/>
                    </a:cubicBezTo>
                    <a:cubicBezTo>
                      <a:pt x="37" y="64"/>
                      <a:pt x="37" y="64"/>
                      <a:pt x="37" y="64"/>
                    </a:cubicBezTo>
                    <a:cubicBezTo>
                      <a:pt x="37" y="61"/>
                      <a:pt x="37" y="61"/>
                      <a:pt x="37" y="61"/>
                    </a:cubicBezTo>
                    <a:cubicBezTo>
                      <a:pt x="37" y="59"/>
                      <a:pt x="37" y="59"/>
                      <a:pt x="37" y="59"/>
                    </a:cubicBezTo>
                    <a:cubicBezTo>
                      <a:pt x="37" y="56"/>
                      <a:pt x="37" y="56"/>
                      <a:pt x="37" y="56"/>
                    </a:cubicBezTo>
                    <a:cubicBezTo>
                      <a:pt x="37" y="48"/>
                      <a:pt x="37" y="48"/>
                      <a:pt x="37" y="48"/>
                    </a:cubicBezTo>
                    <a:cubicBezTo>
                      <a:pt x="37" y="0"/>
                      <a:pt x="37" y="0"/>
                      <a:pt x="37" y="0"/>
                    </a:cubicBezTo>
                    <a:cubicBezTo>
                      <a:pt x="16" y="12"/>
                      <a:pt x="16" y="12"/>
                      <a:pt x="16" y="12"/>
                    </a:cubicBezTo>
                    <a:lnTo>
                      <a:pt x="16" y="47"/>
                    </a:lnTo>
                    <a:close/>
                  </a:path>
                </a:pathLst>
              </a:custGeom>
              <a:solidFill>
                <a:srgbClr val="6269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3" name="ï$lídé"/>
              <p:cNvSpPr/>
              <p:nvPr/>
            </p:nvSpPr>
            <p:spPr bwMode="auto">
              <a:xfrm>
                <a:off x="4850" y="2459"/>
                <a:ext cx="301" cy="218"/>
              </a:xfrm>
              <a:custGeom>
                <a:avLst/>
                <a:gdLst>
                  <a:gd name="T0" fmla="*/ 110 w 301"/>
                  <a:gd name="T1" fmla="*/ 118 h 218"/>
                  <a:gd name="T2" fmla="*/ 0 w 301"/>
                  <a:gd name="T3" fmla="*/ 187 h 218"/>
                  <a:gd name="T4" fmla="*/ 0 w 301"/>
                  <a:gd name="T5" fmla="*/ 189 h 218"/>
                  <a:gd name="T6" fmla="*/ 0 w 301"/>
                  <a:gd name="T7" fmla="*/ 189 h 218"/>
                  <a:gd name="T8" fmla="*/ 0 w 301"/>
                  <a:gd name="T9" fmla="*/ 218 h 218"/>
                  <a:gd name="T10" fmla="*/ 110 w 301"/>
                  <a:gd name="T11" fmla="*/ 147 h 218"/>
                  <a:gd name="T12" fmla="*/ 154 w 301"/>
                  <a:gd name="T13" fmla="*/ 122 h 218"/>
                  <a:gd name="T14" fmla="*/ 301 w 301"/>
                  <a:gd name="T15" fmla="*/ 29 h 218"/>
                  <a:gd name="T16" fmla="*/ 301 w 301"/>
                  <a:gd name="T17" fmla="*/ 2 h 218"/>
                  <a:gd name="T18" fmla="*/ 301 w 301"/>
                  <a:gd name="T19" fmla="*/ 0 h 218"/>
                  <a:gd name="T20" fmla="*/ 154 w 301"/>
                  <a:gd name="T21" fmla="*/ 93 h 218"/>
                  <a:gd name="T22" fmla="*/ 110 w 301"/>
                  <a:gd name="T23" fmla="*/ 1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218">
                    <a:moveTo>
                      <a:pt x="110" y="118"/>
                    </a:moveTo>
                    <a:lnTo>
                      <a:pt x="0" y="187"/>
                    </a:lnTo>
                    <a:lnTo>
                      <a:pt x="0" y="189"/>
                    </a:lnTo>
                    <a:lnTo>
                      <a:pt x="0" y="189"/>
                    </a:lnTo>
                    <a:lnTo>
                      <a:pt x="0" y="218"/>
                    </a:lnTo>
                    <a:lnTo>
                      <a:pt x="110" y="147"/>
                    </a:lnTo>
                    <a:lnTo>
                      <a:pt x="154" y="122"/>
                    </a:lnTo>
                    <a:lnTo>
                      <a:pt x="301" y="29"/>
                    </a:lnTo>
                    <a:lnTo>
                      <a:pt x="301" y="2"/>
                    </a:lnTo>
                    <a:lnTo>
                      <a:pt x="301" y="0"/>
                    </a:lnTo>
                    <a:lnTo>
                      <a:pt x="154" y="93"/>
                    </a:lnTo>
                    <a:lnTo>
                      <a:pt x="110" y="118"/>
                    </a:lnTo>
                    <a:close/>
                  </a:path>
                </a:pathLst>
              </a:custGeom>
              <a:solidFill>
                <a:srgbClr val="6727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4" name="îṩļiḑê"/>
              <p:cNvSpPr/>
              <p:nvPr/>
            </p:nvSpPr>
            <p:spPr bwMode="auto">
              <a:xfrm>
                <a:off x="4850" y="2388"/>
                <a:ext cx="318" cy="258"/>
              </a:xfrm>
              <a:custGeom>
                <a:avLst/>
                <a:gdLst>
                  <a:gd name="T0" fmla="*/ 110 w 318"/>
                  <a:gd name="T1" fmla="*/ 129 h 258"/>
                  <a:gd name="T2" fmla="*/ 0 w 318"/>
                  <a:gd name="T3" fmla="*/ 197 h 258"/>
                  <a:gd name="T4" fmla="*/ 0 w 318"/>
                  <a:gd name="T5" fmla="*/ 206 h 258"/>
                  <a:gd name="T6" fmla="*/ 0 w 318"/>
                  <a:gd name="T7" fmla="*/ 206 h 258"/>
                  <a:gd name="T8" fmla="*/ 0 w 318"/>
                  <a:gd name="T9" fmla="*/ 258 h 258"/>
                  <a:gd name="T10" fmla="*/ 110 w 318"/>
                  <a:gd name="T11" fmla="*/ 189 h 258"/>
                  <a:gd name="T12" fmla="*/ 154 w 318"/>
                  <a:gd name="T13" fmla="*/ 164 h 258"/>
                  <a:gd name="T14" fmla="*/ 301 w 318"/>
                  <a:gd name="T15" fmla="*/ 71 h 258"/>
                  <a:gd name="T16" fmla="*/ 318 w 318"/>
                  <a:gd name="T17" fmla="*/ 63 h 258"/>
                  <a:gd name="T18" fmla="*/ 314 w 318"/>
                  <a:gd name="T19" fmla="*/ 0 h 258"/>
                  <a:gd name="T20" fmla="*/ 154 w 318"/>
                  <a:gd name="T21" fmla="*/ 102 h 258"/>
                  <a:gd name="T22" fmla="*/ 110 w 318"/>
                  <a:gd name="T23" fmla="*/ 1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258">
                    <a:moveTo>
                      <a:pt x="110" y="129"/>
                    </a:moveTo>
                    <a:lnTo>
                      <a:pt x="0" y="197"/>
                    </a:lnTo>
                    <a:lnTo>
                      <a:pt x="0" y="206"/>
                    </a:lnTo>
                    <a:lnTo>
                      <a:pt x="0" y="206"/>
                    </a:lnTo>
                    <a:lnTo>
                      <a:pt x="0" y="258"/>
                    </a:lnTo>
                    <a:lnTo>
                      <a:pt x="110" y="189"/>
                    </a:lnTo>
                    <a:lnTo>
                      <a:pt x="154" y="164"/>
                    </a:lnTo>
                    <a:lnTo>
                      <a:pt x="301" y="71"/>
                    </a:lnTo>
                    <a:lnTo>
                      <a:pt x="318" y="63"/>
                    </a:lnTo>
                    <a:lnTo>
                      <a:pt x="314" y="0"/>
                    </a:lnTo>
                    <a:lnTo>
                      <a:pt x="154" y="102"/>
                    </a:lnTo>
                    <a:lnTo>
                      <a:pt x="110" y="129"/>
                    </a:lnTo>
                    <a:close/>
                  </a:path>
                </a:pathLst>
              </a:custGeom>
              <a:solidFill>
                <a:srgbClr val="914C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5" name="îṩ1íḑê"/>
              <p:cNvSpPr/>
              <p:nvPr/>
            </p:nvSpPr>
            <p:spPr bwMode="auto">
              <a:xfrm>
                <a:off x="4999" y="1759"/>
                <a:ext cx="38" cy="21"/>
              </a:xfrm>
              <a:custGeom>
                <a:avLst/>
                <a:gdLst>
                  <a:gd name="T0" fmla="*/ 0 w 18"/>
                  <a:gd name="T1" fmla="*/ 0 h 10"/>
                  <a:gd name="T2" fmla="*/ 11 w 18"/>
                  <a:gd name="T3" fmla="*/ 10 h 10"/>
                  <a:gd name="T4" fmla="*/ 18 w 18"/>
                  <a:gd name="T5" fmla="*/ 9 h 10"/>
                  <a:gd name="T6" fmla="*/ 18 w 18"/>
                  <a:gd name="T7" fmla="*/ 9 h 10"/>
                  <a:gd name="T8" fmla="*/ 0 w 18"/>
                  <a:gd name="T9" fmla="*/ 0 h 10"/>
                  <a:gd name="T10" fmla="*/ 0 w 18"/>
                  <a:gd name="T11" fmla="*/ 0 h 10"/>
                  <a:gd name="T12" fmla="*/ 0 w 1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0" y="0"/>
                    </a:moveTo>
                    <a:cubicBezTo>
                      <a:pt x="5" y="2"/>
                      <a:pt x="8" y="6"/>
                      <a:pt x="11" y="10"/>
                    </a:cubicBezTo>
                    <a:cubicBezTo>
                      <a:pt x="13" y="9"/>
                      <a:pt x="16" y="9"/>
                      <a:pt x="18" y="9"/>
                    </a:cubicBezTo>
                    <a:cubicBezTo>
                      <a:pt x="18" y="9"/>
                      <a:pt x="18" y="9"/>
                      <a:pt x="18" y="9"/>
                    </a:cubicBezTo>
                    <a:cubicBezTo>
                      <a:pt x="13" y="3"/>
                      <a:pt x="7" y="0"/>
                      <a:pt x="0" y="0"/>
                    </a:cubicBezTo>
                    <a:cubicBezTo>
                      <a:pt x="0" y="0"/>
                      <a:pt x="0" y="0"/>
                      <a:pt x="0" y="0"/>
                    </a:cubicBezTo>
                    <a:cubicBezTo>
                      <a:pt x="0" y="0"/>
                      <a:pt x="0" y="0"/>
                      <a:pt x="0" y="0"/>
                    </a:cubicBezTo>
                    <a:close/>
                  </a:path>
                </a:pathLst>
              </a:custGeom>
              <a:solidFill>
                <a:srgbClr val="2830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6" name="îšľíďè"/>
              <p:cNvSpPr/>
              <p:nvPr/>
            </p:nvSpPr>
            <p:spPr bwMode="auto">
              <a:xfrm>
                <a:off x="4918" y="1741"/>
                <a:ext cx="81" cy="41"/>
              </a:xfrm>
              <a:custGeom>
                <a:avLst/>
                <a:gdLst>
                  <a:gd name="T0" fmla="*/ 18 w 39"/>
                  <a:gd name="T1" fmla="*/ 1 h 20"/>
                  <a:gd name="T2" fmla="*/ 0 w 39"/>
                  <a:gd name="T3" fmla="*/ 14 h 20"/>
                  <a:gd name="T4" fmla="*/ 1 w 39"/>
                  <a:gd name="T5" fmla="*/ 14 h 20"/>
                  <a:gd name="T6" fmla="*/ 1 w 39"/>
                  <a:gd name="T7" fmla="*/ 15 h 20"/>
                  <a:gd name="T8" fmla="*/ 2 w 39"/>
                  <a:gd name="T9" fmla="*/ 17 h 20"/>
                  <a:gd name="T10" fmla="*/ 5 w 39"/>
                  <a:gd name="T11" fmla="*/ 20 h 20"/>
                  <a:gd name="T12" fmla="*/ 11 w 39"/>
                  <a:gd name="T13" fmla="*/ 14 h 20"/>
                  <a:gd name="T14" fmla="*/ 14 w 39"/>
                  <a:gd name="T15" fmla="*/ 13 h 20"/>
                  <a:gd name="T16" fmla="*/ 38 w 39"/>
                  <a:gd name="T17" fmla="*/ 9 h 20"/>
                  <a:gd name="T18" fmla="*/ 39 w 39"/>
                  <a:gd name="T19" fmla="*/ 9 h 20"/>
                  <a:gd name="T20" fmla="*/ 39 w 39"/>
                  <a:gd name="T21" fmla="*/ 9 h 20"/>
                  <a:gd name="T22" fmla="*/ 37 w 39"/>
                  <a:gd name="T23" fmla="*/ 7 h 20"/>
                  <a:gd name="T24" fmla="*/ 36 w 39"/>
                  <a:gd name="T25" fmla="*/ 5 h 20"/>
                  <a:gd name="T26" fmla="*/ 34 w 39"/>
                  <a:gd name="T27" fmla="*/ 2 h 20"/>
                  <a:gd name="T28" fmla="*/ 34 w 39"/>
                  <a:gd name="T29" fmla="*/ 1 h 20"/>
                  <a:gd name="T30" fmla="*/ 31 w 39"/>
                  <a:gd name="T31" fmla="*/ 0 h 20"/>
                  <a:gd name="T32" fmla="*/ 18 w 39"/>
                  <a:gd name="T3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0">
                    <a:moveTo>
                      <a:pt x="18" y="1"/>
                    </a:moveTo>
                    <a:cubicBezTo>
                      <a:pt x="11" y="3"/>
                      <a:pt x="5" y="8"/>
                      <a:pt x="0" y="14"/>
                    </a:cubicBezTo>
                    <a:cubicBezTo>
                      <a:pt x="1" y="14"/>
                      <a:pt x="1" y="14"/>
                      <a:pt x="1" y="14"/>
                    </a:cubicBezTo>
                    <a:cubicBezTo>
                      <a:pt x="1" y="14"/>
                      <a:pt x="1" y="15"/>
                      <a:pt x="1" y="15"/>
                    </a:cubicBezTo>
                    <a:cubicBezTo>
                      <a:pt x="2" y="16"/>
                      <a:pt x="2" y="16"/>
                      <a:pt x="2" y="17"/>
                    </a:cubicBezTo>
                    <a:cubicBezTo>
                      <a:pt x="3" y="18"/>
                      <a:pt x="4" y="19"/>
                      <a:pt x="5" y="20"/>
                    </a:cubicBezTo>
                    <a:cubicBezTo>
                      <a:pt x="6" y="18"/>
                      <a:pt x="8" y="16"/>
                      <a:pt x="11" y="14"/>
                    </a:cubicBezTo>
                    <a:cubicBezTo>
                      <a:pt x="12" y="14"/>
                      <a:pt x="13" y="13"/>
                      <a:pt x="14" y="13"/>
                    </a:cubicBezTo>
                    <a:cubicBezTo>
                      <a:pt x="23" y="11"/>
                      <a:pt x="31" y="9"/>
                      <a:pt x="38" y="9"/>
                    </a:cubicBezTo>
                    <a:cubicBezTo>
                      <a:pt x="39" y="9"/>
                      <a:pt x="39" y="9"/>
                      <a:pt x="39" y="9"/>
                    </a:cubicBezTo>
                    <a:cubicBezTo>
                      <a:pt x="39" y="9"/>
                      <a:pt x="39" y="9"/>
                      <a:pt x="39" y="9"/>
                    </a:cubicBezTo>
                    <a:cubicBezTo>
                      <a:pt x="38" y="8"/>
                      <a:pt x="38" y="8"/>
                      <a:pt x="37" y="7"/>
                    </a:cubicBezTo>
                    <a:cubicBezTo>
                      <a:pt x="37" y="6"/>
                      <a:pt x="37" y="5"/>
                      <a:pt x="36" y="5"/>
                    </a:cubicBezTo>
                    <a:cubicBezTo>
                      <a:pt x="36" y="4"/>
                      <a:pt x="35" y="3"/>
                      <a:pt x="34" y="2"/>
                    </a:cubicBezTo>
                    <a:cubicBezTo>
                      <a:pt x="34" y="1"/>
                      <a:pt x="34" y="1"/>
                      <a:pt x="34" y="1"/>
                    </a:cubicBezTo>
                    <a:cubicBezTo>
                      <a:pt x="33" y="0"/>
                      <a:pt x="32" y="0"/>
                      <a:pt x="31" y="0"/>
                    </a:cubicBezTo>
                    <a:cubicBezTo>
                      <a:pt x="27" y="0"/>
                      <a:pt x="21" y="1"/>
                      <a:pt x="18" y="1"/>
                    </a:cubicBezTo>
                    <a:close/>
                  </a:path>
                </a:pathLst>
              </a:custGeom>
              <a:solidFill>
                <a:srgbClr val="521B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7" name="iṧļiďe"/>
              <p:cNvSpPr/>
              <p:nvPr/>
            </p:nvSpPr>
            <p:spPr bwMode="auto">
              <a:xfrm>
                <a:off x="4833" y="2758"/>
                <a:ext cx="137" cy="166"/>
              </a:xfrm>
              <a:custGeom>
                <a:avLst/>
                <a:gdLst>
                  <a:gd name="T0" fmla="*/ 4 w 66"/>
                  <a:gd name="T1" fmla="*/ 71 h 80"/>
                  <a:gd name="T2" fmla="*/ 0 w 66"/>
                  <a:gd name="T3" fmla="*/ 80 h 80"/>
                  <a:gd name="T4" fmla="*/ 8 w 66"/>
                  <a:gd name="T5" fmla="*/ 75 h 80"/>
                  <a:gd name="T6" fmla="*/ 9 w 66"/>
                  <a:gd name="T7" fmla="*/ 74 h 80"/>
                  <a:gd name="T8" fmla="*/ 36 w 66"/>
                  <a:gd name="T9" fmla="*/ 39 h 80"/>
                  <a:gd name="T10" fmla="*/ 65 w 66"/>
                  <a:gd name="T11" fmla="*/ 10 h 80"/>
                  <a:gd name="T12" fmla="*/ 66 w 66"/>
                  <a:gd name="T13" fmla="*/ 0 h 80"/>
                  <a:gd name="T14" fmla="*/ 4 w 66"/>
                  <a:gd name="T15" fmla="*/ 71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80">
                    <a:moveTo>
                      <a:pt x="4" y="71"/>
                    </a:moveTo>
                    <a:cubicBezTo>
                      <a:pt x="2" y="74"/>
                      <a:pt x="1" y="77"/>
                      <a:pt x="0" y="80"/>
                    </a:cubicBezTo>
                    <a:cubicBezTo>
                      <a:pt x="2" y="78"/>
                      <a:pt x="6" y="76"/>
                      <a:pt x="8" y="75"/>
                    </a:cubicBezTo>
                    <a:cubicBezTo>
                      <a:pt x="9" y="75"/>
                      <a:pt x="9" y="74"/>
                      <a:pt x="9" y="74"/>
                    </a:cubicBezTo>
                    <a:cubicBezTo>
                      <a:pt x="14" y="66"/>
                      <a:pt x="31" y="44"/>
                      <a:pt x="36" y="39"/>
                    </a:cubicBezTo>
                    <a:cubicBezTo>
                      <a:pt x="46" y="28"/>
                      <a:pt x="55" y="18"/>
                      <a:pt x="65" y="10"/>
                    </a:cubicBezTo>
                    <a:cubicBezTo>
                      <a:pt x="66" y="7"/>
                      <a:pt x="66" y="3"/>
                      <a:pt x="66" y="0"/>
                    </a:cubicBezTo>
                    <a:cubicBezTo>
                      <a:pt x="43" y="10"/>
                      <a:pt x="17" y="44"/>
                      <a:pt x="4" y="71"/>
                    </a:cubicBezTo>
                    <a:close/>
                  </a:path>
                </a:pathLst>
              </a:custGeom>
              <a:solidFill>
                <a:srgbClr val="3D43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8" name="išḻîde"/>
              <p:cNvSpPr/>
              <p:nvPr/>
            </p:nvSpPr>
            <p:spPr bwMode="auto">
              <a:xfrm>
                <a:off x="4945" y="2712"/>
                <a:ext cx="65" cy="27"/>
              </a:xfrm>
              <a:custGeom>
                <a:avLst/>
                <a:gdLst>
                  <a:gd name="T0" fmla="*/ 2 w 31"/>
                  <a:gd name="T1" fmla="*/ 3 h 13"/>
                  <a:gd name="T2" fmla="*/ 7 w 31"/>
                  <a:gd name="T3" fmla="*/ 11 h 13"/>
                  <a:gd name="T4" fmla="*/ 12 w 31"/>
                  <a:gd name="T5" fmla="*/ 12 h 13"/>
                  <a:gd name="T6" fmla="*/ 28 w 31"/>
                  <a:gd name="T7" fmla="*/ 10 h 13"/>
                  <a:gd name="T8" fmla="*/ 31 w 31"/>
                  <a:gd name="T9" fmla="*/ 8 h 13"/>
                  <a:gd name="T10" fmla="*/ 30 w 31"/>
                  <a:gd name="T11" fmla="*/ 3 h 13"/>
                  <a:gd name="T12" fmla="*/ 28 w 31"/>
                  <a:gd name="T13" fmla="*/ 1 h 13"/>
                  <a:gd name="T14" fmla="*/ 28 w 31"/>
                  <a:gd name="T15" fmla="*/ 5 h 13"/>
                  <a:gd name="T16" fmla="*/ 12 w 31"/>
                  <a:gd name="T17" fmla="*/ 7 h 13"/>
                  <a:gd name="T18" fmla="*/ 7 w 31"/>
                  <a:gd name="T19" fmla="*/ 6 h 13"/>
                  <a:gd name="T20" fmla="*/ 7 w 31"/>
                  <a:gd name="T21" fmla="*/ 0 h 13"/>
                  <a:gd name="T22" fmla="*/ 2 w 31"/>
                  <a:gd name="T23" fmla="*/ 2 h 13"/>
                  <a:gd name="T24" fmla="*/ 2 w 31"/>
                  <a:gd name="T25"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3">
                    <a:moveTo>
                      <a:pt x="2" y="3"/>
                    </a:moveTo>
                    <a:cubicBezTo>
                      <a:pt x="0" y="6"/>
                      <a:pt x="2" y="9"/>
                      <a:pt x="7" y="11"/>
                    </a:cubicBezTo>
                    <a:cubicBezTo>
                      <a:pt x="9" y="11"/>
                      <a:pt x="10" y="12"/>
                      <a:pt x="12" y="12"/>
                    </a:cubicBezTo>
                    <a:cubicBezTo>
                      <a:pt x="18" y="13"/>
                      <a:pt x="24" y="12"/>
                      <a:pt x="28" y="10"/>
                    </a:cubicBezTo>
                    <a:cubicBezTo>
                      <a:pt x="29" y="10"/>
                      <a:pt x="30" y="9"/>
                      <a:pt x="31" y="8"/>
                    </a:cubicBezTo>
                    <a:cubicBezTo>
                      <a:pt x="31" y="6"/>
                      <a:pt x="31" y="5"/>
                      <a:pt x="30" y="3"/>
                    </a:cubicBezTo>
                    <a:cubicBezTo>
                      <a:pt x="29" y="3"/>
                      <a:pt x="29" y="2"/>
                      <a:pt x="28" y="1"/>
                    </a:cubicBezTo>
                    <a:cubicBezTo>
                      <a:pt x="28" y="5"/>
                      <a:pt x="28" y="5"/>
                      <a:pt x="28" y="5"/>
                    </a:cubicBezTo>
                    <a:cubicBezTo>
                      <a:pt x="24" y="7"/>
                      <a:pt x="18" y="8"/>
                      <a:pt x="12" y="7"/>
                    </a:cubicBezTo>
                    <a:cubicBezTo>
                      <a:pt x="10" y="7"/>
                      <a:pt x="9" y="6"/>
                      <a:pt x="7" y="6"/>
                    </a:cubicBezTo>
                    <a:cubicBezTo>
                      <a:pt x="7" y="0"/>
                      <a:pt x="7" y="0"/>
                      <a:pt x="7" y="0"/>
                    </a:cubicBezTo>
                    <a:cubicBezTo>
                      <a:pt x="5" y="0"/>
                      <a:pt x="3" y="1"/>
                      <a:pt x="2" y="2"/>
                    </a:cubicBezTo>
                    <a:cubicBezTo>
                      <a:pt x="2" y="3"/>
                      <a:pt x="2" y="3"/>
                      <a:pt x="2" y="3"/>
                    </a:cubicBezTo>
                    <a:close/>
                  </a:path>
                </a:pathLst>
              </a:custGeom>
              <a:solidFill>
                <a:srgbClr val="3D43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9" name="îṧḷíḋe"/>
              <p:cNvSpPr/>
              <p:nvPr/>
            </p:nvSpPr>
            <p:spPr bwMode="auto">
              <a:xfrm>
                <a:off x="4927" y="2681"/>
                <a:ext cx="23" cy="27"/>
              </a:xfrm>
              <a:custGeom>
                <a:avLst/>
                <a:gdLst>
                  <a:gd name="T0" fmla="*/ 0 w 11"/>
                  <a:gd name="T1" fmla="*/ 11 h 13"/>
                  <a:gd name="T2" fmla="*/ 1 w 11"/>
                  <a:gd name="T3" fmla="*/ 12 h 13"/>
                  <a:gd name="T4" fmla="*/ 1 w 11"/>
                  <a:gd name="T5" fmla="*/ 13 h 13"/>
                  <a:gd name="T6" fmla="*/ 8 w 11"/>
                  <a:gd name="T7" fmla="*/ 13 h 13"/>
                  <a:gd name="T8" fmla="*/ 11 w 11"/>
                  <a:gd name="T9" fmla="*/ 13 h 13"/>
                  <a:gd name="T10" fmla="*/ 0 w 11"/>
                  <a:gd name="T11" fmla="*/ 0 h 13"/>
                  <a:gd name="T12" fmla="*/ 0 w 11"/>
                  <a:gd name="T13" fmla="*/ 11 h 13"/>
                  <a:gd name="T14" fmla="*/ 0 w 11"/>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
                    <a:moveTo>
                      <a:pt x="0" y="11"/>
                    </a:moveTo>
                    <a:cubicBezTo>
                      <a:pt x="1" y="11"/>
                      <a:pt x="1" y="12"/>
                      <a:pt x="1" y="12"/>
                    </a:cubicBezTo>
                    <a:cubicBezTo>
                      <a:pt x="1" y="13"/>
                      <a:pt x="1" y="13"/>
                      <a:pt x="1" y="13"/>
                    </a:cubicBezTo>
                    <a:cubicBezTo>
                      <a:pt x="4" y="13"/>
                      <a:pt x="6" y="13"/>
                      <a:pt x="8" y="13"/>
                    </a:cubicBezTo>
                    <a:cubicBezTo>
                      <a:pt x="9" y="13"/>
                      <a:pt x="10" y="13"/>
                      <a:pt x="11" y="13"/>
                    </a:cubicBezTo>
                    <a:cubicBezTo>
                      <a:pt x="9" y="7"/>
                      <a:pt x="6" y="1"/>
                      <a:pt x="0" y="0"/>
                    </a:cubicBezTo>
                    <a:cubicBezTo>
                      <a:pt x="0" y="2"/>
                      <a:pt x="0" y="8"/>
                      <a:pt x="0" y="11"/>
                    </a:cubicBezTo>
                    <a:cubicBezTo>
                      <a:pt x="0" y="11"/>
                      <a:pt x="0" y="11"/>
                      <a:pt x="0" y="11"/>
                    </a:cubicBezTo>
                    <a:close/>
                  </a:path>
                </a:pathLst>
              </a:custGeom>
              <a:solidFill>
                <a:srgbClr val="303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0" name="ïṥḻiḑe"/>
              <p:cNvSpPr/>
              <p:nvPr/>
            </p:nvSpPr>
            <p:spPr bwMode="auto">
              <a:xfrm>
                <a:off x="4692" y="2702"/>
                <a:ext cx="251" cy="60"/>
              </a:xfrm>
              <a:custGeom>
                <a:avLst/>
                <a:gdLst>
                  <a:gd name="T0" fmla="*/ 112 w 121"/>
                  <a:gd name="T1" fmla="*/ 10 h 29"/>
                  <a:gd name="T2" fmla="*/ 121 w 121"/>
                  <a:gd name="T3" fmla="*/ 3 h 29"/>
                  <a:gd name="T4" fmla="*/ 114 w 121"/>
                  <a:gd name="T5" fmla="*/ 3 h 29"/>
                  <a:gd name="T6" fmla="*/ 21 w 121"/>
                  <a:gd name="T7" fmla="*/ 14 h 29"/>
                  <a:gd name="T8" fmla="*/ 13 w 121"/>
                  <a:gd name="T9" fmla="*/ 17 h 29"/>
                  <a:gd name="T10" fmla="*/ 10 w 121"/>
                  <a:gd name="T11" fmla="*/ 19 h 29"/>
                  <a:gd name="T12" fmla="*/ 5 w 121"/>
                  <a:gd name="T13" fmla="*/ 24 h 29"/>
                  <a:gd name="T14" fmla="*/ 1 w 121"/>
                  <a:gd name="T15" fmla="*/ 29 h 29"/>
                  <a:gd name="T16" fmla="*/ 0 w 121"/>
                  <a:gd name="T17" fmla="*/ 29 h 29"/>
                  <a:gd name="T18" fmla="*/ 1 w 121"/>
                  <a:gd name="T19" fmla="*/ 29 h 29"/>
                  <a:gd name="T20" fmla="*/ 4 w 121"/>
                  <a:gd name="T21" fmla="*/ 28 h 29"/>
                  <a:gd name="T22" fmla="*/ 5 w 121"/>
                  <a:gd name="T23" fmla="*/ 28 h 29"/>
                  <a:gd name="T24" fmla="*/ 11 w 121"/>
                  <a:gd name="T25" fmla="*/ 26 h 29"/>
                  <a:gd name="T26" fmla="*/ 12 w 121"/>
                  <a:gd name="T27" fmla="*/ 25 h 29"/>
                  <a:gd name="T28" fmla="*/ 12 w 121"/>
                  <a:gd name="T29" fmla="*/ 25 h 29"/>
                  <a:gd name="T30" fmla="*/ 12 w 121"/>
                  <a:gd name="T31" fmla="*/ 25 h 29"/>
                  <a:gd name="T32" fmla="*/ 12 w 121"/>
                  <a:gd name="T33" fmla="*/ 25 h 29"/>
                  <a:gd name="T34" fmla="*/ 22 w 121"/>
                  <a:gd name="T35" fmla="*/ 23 h 29"/>
                  <a:gd name="T36" fmla="*/ 115 w 121"/>
                  <a:gd name="T37" fmla="*/ 19 h 29"/>
                  <a:gd name="T38" fmla="*/ 112 w 121"/>
                  <a:gd name="T39"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29">
                    <a:moveTo>
                      <a:pt x="112" y="10"/>
                    </a:moveTo>
                    <a:cubicBezTo>
                      <a:pt x="113" y="7"/>
                      <a:pt x="117" y="5"/>
                      <a:pt x="121" y="3"/>
                    </a:cubicBezTo>
                    <a:cubicBezTo>
                      <a:pt x="119" y="3"/>
                      <a:pt x="117" y="3"/>
                      <a:pt x="114" y="3"/>
                    </a:cubicBezTo>
                    <a:cubicBezTo>
                      <a:pt x="85" y="0"/>
                      <a:pt x="53" y="2"/>
                      <a:pt x="21" y="14"/>
                    </a:cubicBezTo>
                    <a:cubicBezTo>
                      <a:pt x="18" y="15"/>
                      <a:pt x="16" y="16"/>
                      <a:pt x="13" y="17"/>
                    </a:cubicBezTo>
                    <a:cubicBezTo>
                      <a:pt x="12" y="18"/>
                      <a:pt x="11" y="18"/>
                      <a:pt x="10" y="19"/>
                    </a:cubicBezTo>
                    <a:cubicBezTo>
                      <a:pt x="9" y="20"/>
                      <a:pt x="7" y="22"/>
                      <a:pt x="5" y="24"/>
                    </a:cubicBezTo>
                    <a:cubicBezTo>
                      <a:pt x="4" y="25"/>
                      <a:pt x="2" y="27"/>
                      <a:pt x="1" y="29"/>
                    </a:cubicBezTo>
                    <a:cubicBezTo>
                      <a:pt x="0" y="29"/>
                      <a:pt x="0" y="29"/>
                      <a:pt x="0" y="29"/>
                    </a:cubicBezTo>
                    <a:cubicBezTo>
                      <a:pt x="1" y="29"/>
                      <a:pt x="1" y="29"/>
                      <a:pt x="1" y="29"/>
                    </a:cubicBezTo>
                    <a:cubicBezTo>
                      <a:pt x="2" y="29"/>
                      <a:pt x="3" y="29"/>
                      <a:pt x="4" y="28"/>
                    </a:cubicBezTo>
                    <a:cubicBezTo>
                      <a:pt x="4" y="28"/>
                      <a:pt x="5" y="28"/>
                      <a:pt x="5" y="28"/>
                    </a:cubicBezTo>
                    <a:cubicBezTo>
                      <a:pt x="7" y="27"/>
                      <a:pt x="9" y="26"/>
                      <a:pt x="11" y="26"/>
                    </a:cubicBezTo>
                    <a:cubicBezTo>
                      <a:pt x="12" y="25"/>
                      <a:pt x="12" y="25"/>
                      <a:pt x="12" y="25"/>
                    </a:cubicBezTo>
                    <a:cubicBezTo>
                      <a:pt x="12" y="25"/>
                      <a:pt x="12" y="25"/>
                      <a:pt x="12" y="25"/>
                    </a:cubicBezTo>
                    <a:cubicBezTo>
                      <a:pt x="12" y="25"/>
                      <a:pt x="12" y="25"/>
                      <a:pt x="12" y="25"/>
                    </a:cubicBezTo>
                    <a:cubicBezTo>
                      <a:pt x="12" y="25"/>
                      <a:pt x="12" y="25"/>
                      <a:pt x="12" y="25"/>
                    </a:cubicBezTo>
                    <a:cubicBezTo>
                      <a:pt x="15" y="24"/>
                      <a:pt x="18" y="23"/>
                      <a:pt x="22" y="23"/>
                    </a:cubicBezTo>
                    <a:cubicBezTo>
                      <a:pt x="63" y="12"/>
                      <a:pt x="105" y="17"/>
                      <a:pt x="115" y="19"/>
                    </a:cubicBezTo>
                    <a:cubicBezTo>
                      <a:pt x="111" y="16"/>
                      <a:pt x="110" y="13"/>
                      <a:pt x="112" y="10"/>
                    </a:cubicBezTo>
                    <a:close/>
                  </a:path>
                </a:pathLst>
              </a:custGeom>
              <a:solidFill>
                <a:srgbClr val="6269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1" name="íṥḷíďê"/>
              <p:cNvSpPr/>
              <p:nvPr/>
            </p:nvSpPr>
            <p:spPr bwMode="auto">
              <a:xfrm>
                <a:off x="4833" y="1772"/>
                <a:ext cx="90" cy="35"/>
              </a:xfrm>
              <a:custGeom>
                <a:avLst/>
                <a:gdLst>
                  <a:gd name="T0" fmla="*/ 13 w 43"/>
                  <a:gd name="T1" fmla="*/ 11 h 17"/>
                  <a:gd name="T2" fmla="*/ 29 w 43"/>
                  <a:gd name="T3" fmla="*/ 6 h 17"/>
                  <a:gd name="T4" fmla="*/ 37 w 43"/>
                  <a:gd name="T5" fmla="*/ 3 h 17"/>
                  <a:gd name="T6" fmla="*/ 40 w 43"/>
                  <a:gd name="T7" fmla="*/ 3 h 17"/>
                  <a:gd name="T8" fmla="*/ 43 w 43"/>
                  <a:gd name="T9" fmla="*/ 2 h 17"/>
                  <a:gd name="T10" fmla="*/ 42 w 43"/>
                  <a:gd name="T11" fmla="*/ 0 h 17"/>
                  <a:gd name="T12" fmla="*/ 13 w 43"/>
                  <a:gd name="T13" fmla="*/ 5 h 17"/>
                  <a:gd name="T14" fmla="*/ 5 w 43"/>
                  <a:gd name="T15" fmla="*/ 11 h 17"/>
                  <a:gd name="T16" fmla="*/ 0 w 43"/>
                  <a:gd name="T17" fmla="*/ 17 h 17"/>
                  <a:gd name="T18" fmla="*/ 6 w 43"/>
                  <a:gd name="T19" fmla="*/ 14 h 17"/>
                  <a:gd name="T20" fmla="*/ 13 w 43"/>
                  <a:gd name="T21"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13" y="11"/>
                    </a:moveTo>
                    <a:cubicBezTo>
                      <a:pt x="19" y="9"/>
                      <a:pt x="24" y="7"/>
                      <a:pt x="29" y="6"/>
                    </a:cubicBezTo>
                    <a:cubicBezTo>
                      <a:pt x="32" y="5"/>
                      <a:pt x="35" y="4"/>
                      <a:pt x="37" y="3"/>
                    </a:cubicBezTo>
                    <a:cubicBezTo>
                      <a:pt x="38" y="3"/>
                      <a:pt x="39" y="3"/>
                      <a:pt x="40" y="3"/>
                    </a:cubicBezTo>
                    <a:cubicBezTo>
                      <a:pt x="41" y="2"/>
                      <a:pt x="42" y="2"/>
                      <a:pt x="43" y="2"/>
                    </a:cubicBezTo>
                    <a:cubicBezTo>
                      <a:pt x="43" y="1"/>
                      <a:pt x="43" y="1"/>
                      <a:pt x="42" y="0"/>
                    </a:cubicBezTo>
                    <a:cubicBezTo>
                      <a:pt x="34" y="4"/>
                      <a:pt x="23" y="5"/>
                      <a:pt x="13" y="5"/>
                    </a:cubicBezTo>
                    <a:cubicBezTo>
                      <a:pt x="10" y="7"/>
                      <a:pt x="8" y="9"/>
                      <a:pt x="5" y="11"/>
                    </a:cubicBezTo>
                    <a:cubicBezTo>
                      <a:pt x="3" y="13"/>
                      <a:pt x="2" y="15"/>
                      <a:pt x="0" y="17"/>
                    </a:cubicBezTo>
                    <a:cubicBezTo>
                      <a:pt x="2" y="16"/>
                      <a:pt x="4" y="15"/>
                      <a:pt x="6" y="14"/>
                    </a:cubicBezTo>
                    <a:cubicBezTo>
                      <a:pt x="8" y="13"/>
                      <a:pt x="11" y="12"/>
                      <a:pt x="13" y="11"/>
                    </a:cubicBezTo>
                    <a:close/>
                  </a:path>
                </a:pathLst>
              </a:custGeom>
              <a:solidFill>
                <a:srgbClr val="241E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2" name="ïṩlïḍè"/>
              <p:cNvSpPr/>
              <p:nvPr/>
            </p:nvSpPr>
            <p:spPr bwMode="auto">
              <a:xfrm>
                <a:off x="4777" y="1649"/>
                <a:ext cx="143" cy="146"/>
              </a:xfrm>
              <a:custGeom>
                <a:avLst/>
                <a:gdLst>
                  <a:gd name="T0" fmla="*/ 69 w 69"/>
                  <a:gd name="T1" fmla="*/ 59 h 70"/>
                  <a:gd name="T2" fmla="*/ 69 w 69"/>
                  <a:gd name="T3" fmla="*/ 58 h 70"/>
                  <a:gd name="T4" fmla="*/ 68 w 69"/>
                  <a:gd name="T5" fmla="*/ 58 h 70"/>
                  <a:gd name="T6" fmla="*/ 68 w 69"/>
                  <a:gd name="T7" fmla="*/ 58 h 70"/>
                  <a:gd name="T8" fmla="*/ 68 w 69"/>
                  <a:gd name="T9" fmla="*/ 58 h 70"/>
                  <a:gd name="T10" fmla="*/ 29 w 69"/>
                  <a:gd name="T11" fmla="*/ 51 h 70"/>
                  <a:gd name="T12" fmla="*/ 27 w 69"/>
                  <a:gd name="T13" fmla="*/ 49 h 70"/>
                  <a:gd name="T14" fmla="*/ 25 w 69"/>
                  <a:gd name="T15" fmla="*/ 46 h 70"/>
                  <a:gd name="T16" fmla="*/ 22 w 69"/>
                  <a:gd name="T17" fmla="*/ 42 h 70"/>
                  <a:gd name="T18" fmla="*/ 21 w 69"/>
                  <a:gd name="T19" fmla="*/ 41 h 70"/>
                  <a:gd name="T20" fmla="*/ 15 w 69"/>
                  <a:gd name="T21" fmla="*/ 29 h 70"/>
                  <a:gd name="T22" fmla="*/ 15 w 69"/>
                  <a:gd name="T23" fmla="*/ 25 h 70"/>
                  <a:gd name="T24" fmla="*/ 13 w 69"/>
                  <a:gd name="T25" fmla="*/ 24 h 70"/>
                  <a:gd name="T26" fmla="*/ 11 w 69"/>
                  <a:gd name="T27" fmla="*/ 7 h 70"/>
                  <a:gd name="T28" fmla="*/ 3 w 69"/>
                  <a:gd name="T29" fmla="*/ 5 h 70"/>
                  <a:gd name="T30" fmla="*/ 2 w 69"/>
                  <a:gd name="T31" fmla="*/ 2 h 70"/>
                  <a:gd name="T32" fmla="*/ 2 w 69"/>
                  <a:gd name="T33" fmla="*/ 1 h 70"/>
                  <a:gd name="T34" fmla="*/ 1 w 69"/>
                  <a:gd name="T35" fmla="*/ 0 h 70"/>
                  <a:gd name="T36" fmla="*/ 0 w 69"/>
                  <a:gd name="T37" fmla="*/ 0 h 70"/>
                  <a:gd name="T38" fmla="*/ 1 w 69"/>
                  <a:gd name="T39" fmla="*/ 4 h 70"/>
                  <a:gd name="T40" fmla="*/ 1 w 69"/>
                  <a:gd name="T41" fmla="*/ 5 h 70"/>
                  <a:gd name="T42" fmla="*/ 10 w 69"/>
                  <a:gd name="T43" fmla="*/ 40 h 70"/>
                  <a:gd name="T44" fmla="*/ 10 w 69"/>
                  <a:gd name="T45" fmla="*/ 41 h 70"/>
                  <a:gd name="T46" fmla="*/ 11 w 69"/>
                  <a:gd name="T47" fmla="*/ 42 h 70"/>
                  <a:gd name="T48" fmla="*/ 11 w 69"/>
                  <a:gd name="T49" fmla="*/ 43 h 70"/>
                  <a:gd name="T50" fmla="*/ 11 w 69"/>
                  <a:gd name="T51" fmla="*/ 43 h 70"/>
                  <a:gd name="T52" fmla="*/ 11 w 69"/>
                  <a:gd name="T53" fmla="*/ 44 h 70"/>
                  <a:gd name="T54" fmla="*/ 11 w 69"/>
                  <a:gd name="T55" fmla="*/ 44 h 70"/>
                  <a:gd name="T56" fmla="*/ 19 w 69"/>
                  <a:gd name="T57" fmla="*/ 56 h 70"/>
                  <a:gd name="T58" fmla="*/ 22 w 69"/>
                  <a:gd name="T59" fmla="*/ 58 h 70"/>
                  <a:gd name="T60" fmla="*/ 22 w 69"/>
                  <a:gd name="T61" fmla="*/ 58 h 70"/>
                  <a:gd name="T62" fmla="*/ 22 w 69"/>
                  <a:gd name="T63" fmla="*/ 58 h 70"/>
                  <a:gd name="T64" fmla="*/ 22 w 69"/>
                  <a:gd name="T65" fmla="*/ 58 h 70"/>
                  <a:gd name="T66" fmla="*/ 28 w 69"/>
                  <a:gd name="T67" fmla="*/ 52 h 70"/>
                  <a:gd name="T68" fmla="*/ 29 w 69"/>
                  <a:gd name="T69" fmla="*/ 61 h 70"/>
                  <a:gd name="T70" fmla="*/ 30 w 69"/>
                  <a:gd name="T71" fmla="*/ 64 h 70"/>
                  <a:gd name="T72" fmla="*/ 30 w 69"/>
                  <a:gd name="T73" fmla="*/ 64 h 70"/>
                  <a:gd name="T74" fmla="*/ 31 w 69"/>
                  <a:gd name="T75" fmla="*/ 64 h 70"/>
                  <a:gd name="T76" fmla="*/ 31 w 69"/>
                  <a:gd name="T77" fmla="*/ 64 h 70"/>
                  <a:gd name="T78" fmla="*/ 32 w 69"/>
                  <a:gd name="T79" fmla="*/ 64 h 70"/>
                  <a:gd name="T80" fmla="*/ 34 w 69"/>
                  <a:gd name="T81" fmla="*/ 64 h 70"/>
                  <a:gd name="T82" fmla="*/ 35 w 69"/>
                  <a:gd name="T83" fmla="*/ 64 h 70"/>
                  <a:gd name="T84" fmla="*/ 38 w 69"/>
                  <a:gd name="T85" fmla="*/ 64 h 70"/>
                  <a:gd name="T86" fmla="*/ 32 w 69"/>
                  <a:gd name="T87" fmla="*/ 69 h 70"/>
                  <a:gd name="T88" fmla="*/ 32 w 69"/>
                  <a:gd name="T89" fmla="*/ 69 h 70"/>
                  <a:gd name="T90" fmla="*/ 32 w 69"/>
                  <a:gd name="T91" fmla="*/ 70 h 70"/>
                  <a:gd name="T92" fmla="*/ 40 w 69"/>
                  <a:gd name="T93" fmla="*/ 64 h 70"/>
                  <a:gd name="T94" fmla="*/ 69 w 69"/>
                  <a:gd name="T95" fmla="*/ 5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 h="70">
                    <a:moveTo>
                      <a:pt x="69" y="59"/>
                    </a:moveTo>
                    <a:cubicBezTo>
                      <a:pt x="69" y="59"/>
                      <a:pt x="69" y="58"/>
                      <a:pt x="69" y="58"/>
                    </a:cubicBezTo>
                    <a:cubicBezTo>
                      <a:pt x="68" y="58"/>
                      <a:pt x="68" y="58"/>
                      <a:pt x="68" y="58"/>
                    </a:cubicBezTo>
                    <a:cubicBezTo>
                      <a:pt x="68" y="58"/>
                      <a:pt x="68" y="58"/>
                      <a:pt x="68" y="58"/>
                    </a:cubicBezTo>
                    <a:cubicBezTo>
                      <a:pt x="68" y="58"/>
                      <a:pt x="68" y="58"/>
                      <a:pt x="68" y="58"/>
                    </a:cubicBezTo>
                    <a:cubicBezTo>
                      <a:pt x="58" y="65"/>
                      <a:pt x="39" y="59"/>
                      <a:pt x="29" y="51"/>
                    </a:cubicBezTo>
                    <a:cubicBezTo>
                      <a:pt x="28" y="50"/>
                      <a:pt x="27" y="49"/>
                      <a:pt x="27" y="49"/>
                    </a:cubicBezTo>
                    <a:cubicBezTo>
                      <a:pt x="26" y="48"/>
                      <a:pt x="26" y="47"/>
                      <a:pt x="25" y="46"/>
                    </a:cubicBezTo>
                    <a:cubicBezTo>
                      <a:pt x="24" y="45"/>
                      <a:pt x="23" y="44"/>
                      <a:pt x="22" y="42"/>
                    </a:cubicBezTo>
                    <a:cubicBezTo>
                      <a:pt x="22" y="42"/>
                      <a:pt x="22" y="42"/>
                      <a:pt x="21" y="41"/>
                    </a:cubicBezTo>
                    <a:cubicBezTo>
                      <a:pt x="19" y="38"/>
                      <a:pt x="17" y="34"/>
                      <a:pt x="15" y="29"/>
                    </a:cubicBezTo>
                    <a:cubicBezTo>
                      <a:pt x="15" y="28"/>
                      <a:pt x="15" y="26"/>
                      <a:pt x="15" y="25"/>
                    </a:cubicBezTo>
                    <a:cubicBezTo>
                      <a:pt x="14" y="25"/>
                      <a:pt x="14" y="24"/>
                      <a:pt x="13" y="24"/>
                    </a:cubicBezTo>
                    <a:cubicBezTo>
                      <a:pt x="11" y="18"/>
                      <a:pt x="10" y="12"/>
                      <a:pt x="11" y="7"/>
                    </a:cubicBezTo>
                    <a:cubicBezTo>
                      <a:pt x="9" y="6"/>
                      <a:pt x="6" y="6"/>
                      <a:pt x="3" y="5"/>
                    </a:cubicBezTo>
                    <a:cubicBezTo>
                      <a:pt x="3" y="4"/>
                      <a:pt x="2" y="3"/>
                      <a:pt x="2" y="2"/>
                    </a:cubicBezTo>
                    <a:cubicBezTo>
                      <a:pt x="2" y="2"/>
                      <a:pt x="2" y="1"/>
                      <a:pt x="2" y="1"/>
                    </a:cubicBezTo>
                    <a:cubicBezTo>
                      <a:pt x="1" y="1"/>
                      <a:pt x="1" y="1"/>
                      <a:pt x="1" y="0"/>
                    </a:cubicBezTo>
                    <a:cubicBezTo>
                      <a:pt x="1" y="0"/>
                      <a:pt x="1" y="0"/>
                      <a:pt x="0" y="0"/>
                    </a:cubicBezTo>
                    <a:cubicBezTo>
                      <a:pt x="1" y="1"/>
                      <a:pt x="1" y="3"/>
                      <a:pt x="1" y="4"/>
                    </a:cubicBezTo>
                    <a:cubicBezTo>
                      <a:pt x="1" y="4"/>
                      <a:pt x="1" y="5"/>
                      <a:pt x="1" y="5"/>
                    </a:cubicBezTo>
                    <a:cubicBezTo>
                      <a:pt x="2" y="16"/>
                      <a:pt x="5" y="29"/>
                      <a:pt x="10" y="40"/>
                    </a:cubicBezTo>
                    <a:cubicBezTo>
                      <a:pt x="10" y="40"/>
                      <a:pt x="10" y="41"/>
                      <a:pt x="10" y="41"/>
                    </a:cubicBezTo>
                    <a:cubicBezTo>
                      <a:pt x="10" y="42"/>
                      <a:pt x="10" y="42"/>
                      <a:pt x="11" y="42"/>
                    </a:cubicBezTo>
                    <a:cubicBezTo>
                      <a:pt x="11" y="42"/>
                      <a:pt x="11" y="43"/>
                      <a:pt x="11" y="43"/>
                    </a:cubicBezTo>
                    <a:cubicBezTo>
                      <a:pt x="11" y="43"/>
                      <a:pt x="11" y="43"/>
                      <a:pt x="11" y="43"/>
                    </a:cubicBezTo>
                    <a:cubicBezTo>
                      <a:pt x="11" y="43"/>
                      <a:pt x="11" y="44"/>
                      <a:pt x="11" y="44"/>
                    </a:cubicBezTo>
                    <a:cubicBezTo>
                      <a:pt x="11" y="44"/>
                      <a:pt x="11" y="44"/>
                      <a:pt x="11" y="44"/>
                    </a:cubicBezTo>
                    <a:cubicBezTo>
                      <a:pt x="13" y="49"/>
                      <a:pt x="15" y="52"/>
                      <a:pt x="19" y="56"/>
                    </a:cubicBezTo>
                    <a:cubicBezTo>
                      <a:pt x="20" y="57"/>
                      <a:pt x="21" y="58"/>
                      <a:pt x="22" y="58"/>
                    </a:cubicBezTo>
                    <a:cubicBezTo>
                      <a:pt x="22" y="58"/>
                      <a:pt x="22" y="58"/>
                      <a:pt x="22" y="58"/>
                    </a:cubicBezTo>
                    <a:cubicBezTo>
                      <a:pt x="22" y="58"/>
                      <a:pt x="22" y="58"/>
                      <a:pt x="22" y="58"/>
                    </a:cubicBezTo>
                    <a:cubicBezTo>
                      <a:pt x="22" y="58"/>
                      <a:pt x="22" y="58"/>
                      <a:pt x="22" y="58"/>
                    </a:cubicBezTo>
                    <a:cubicBezTo>
                      <a:pt x="25" y="59"/>
                      <a:pt x="26" y="56"/>
                      <a:pt x="28" y="52"/>
                    </a:cubicBezTo>
                    <a:cubicBezTo>
                      <a:pt x="28" y="55"/>
                      <a:pt x="29" y="58"/>
                      <a:pt x="29" y="61"/>
                    </a:cubicBezTo>
                    <a:cubicBezTo>
                      <a:pt x="30" y="62"/>
                      <a:pt x="30" y="63"/>
                      <a:pt x="30" y="64"/>
                    </a:cubicBezTo>
                    <a:cubicBezTo>
                      <a:pt x="30" y="64"/>
                      <a:pt x="30" y="64"/>
                      <a:pt x="30" y="64"/>
                    </a:cubicBezTo>
                    <a:cubicBezTo>
                      <a:pt x="30" y="64"/>
                      <a:pt x="31" y="64"/>
                      <a:pt x="31" y="64"/>
                    </a:cubicBezTo>
                    <a:cubicBezTo>
                      <a:pt x="31" y="64"/>
                      <a:pt x="31" y="64"/>
                      <a:pt x="31" y="64"/>
                    </a:cubicBezTo>
                    <a:cubicBezTo>
                      <a:pt x="31" y="64"/>
                      <a:pt x="32" y="64"/>
                      <a:pt x="32" y="64"/>
                    </a:cubicBezTo>
                    <a:cubicBezTo>
                      <a:pt x="33" y="64"/>
                      <a:pt x="33" y="64"/>
                      <a:pt x="34" y="64"/>
                    </a:cubicBezTo>
                    <a:cubicBezTo>
                      <a:pt x="34" y="64"/>
                      <a:pt x="35" y="64"/>
                      <a:pt x="35" y="64"/>
                    </a:cubicBezTo>
                    <a:cubicBezTo>
                      <a:pt x="36" y="64"/>
                      <a:pt x="37" y="64"/>
                      <a:pt x="38" y="64"/>
                    </a:cubicBezTo>
                    <a:cubicBezTo>
                      <a:pt x="36" y="67"/>
                      <a:pt x="34" y="68"/>
                      <a:pt x="32" y="69"/>
                    </a:cubicBezTo>
                    <a:cubicBezTo>
                      <a:pt x="32" y="69"/>
                      <a:pt x="32" y="69"/>
                      <a:pt x="32" y="69"/>
                    </a:cubicBezTo>
                    <a:cubicBezTo>
                      <a:pt x="32" y="70"/>
                      <a:pt x="32" y="70"/>
                      <a:pt x="32" y="70"/>
                    </a:cubicBezTo>
                    <a:cubicBezTo>
                      <a:pt x="35" y="68"/>
                      <a:pt x="37" y="66"/>
                      <a:pt x="40" y="64"/>
                    </a:cubicBezTo>
                    <a:cubicBezTo>
                      <a:pt x="50" y="64"/>
                      <a:pt x="61" y="63"/>
                      <a:pt x="69" y="59"/>
                    </a:cubicBezTo>
                    <a:close/>
                  </a:path>
                </a:pathLst>
              </a:custGeom>
              <a:solidFill>
                <a:srgbClr val="F9A3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3" name="iṡļîḓê"/>
              <p:cNvSpPr/>
              <p:nvPr/>
            </p:nvSpPr>
            <p:spPr bwMode="auto">
              <a:xfrm>
                <a:off x="4694" y="2727"/>
                <a:ext cx="237" cy="41"/>
              </a:xfrm>
              <a:custGeom>
                <a:avLst/>
                <a:gdLst>
                  <a:gd name="T0" fmla="*/ 21 w 114"/>
                  <a:gd name="T1" fmla="*/ 11 h 20"/>
                  <a:gd name="T2" fmla="*/ 11 w 114"/>
                  <a:gd name="T3" fmla="*/ 13 h 20"/>
                  <a:gd name="T4" fmla="*/ 11 w 114"/>
                  <a:gd name="T5" fmla="*/ 13 h 20"/>
                  <a:gd name="T6" fmla="*/ 11 w 114"/>
                  <a:gd name="T7" fmla="*/ 13 h 20"/>
                  <a:gd name="T8" fmla="*/ 11 w 114"/>
                  <a:gd name="T9" fmla="*/ 13 h 20"/>
                  <a:gd name="T10" fmla="*/ 10 w 114"/>
                  <a:gd name="T11" fmla="*/ 14 h 20"/>
                  <a:gd name="T12" fmla="*/ 4 w 114"/>
                  <a:gd name="T13" fmla="*/ 16 h 20"/>
                  <a:gd name="T14" fmla="*/ 3 w 114"/>
                  <a:gd name="T15" fmla="*/ 16 h 20"/>
                  <a:gd name="T16" fmla="*/ 0 w 114"/>
                  <a:gd name="T17" fmla="*/ 17 h 20"/>
                  <a:gd name="T18" fmla="*/ 2 w 114"/>
                  <a:gd name="T19" fmla="*/ 18 h 20"/>
                  <a:gd name="T20" fmla="*/ 3 w 114"/>
                  <a:gd name="T21" fmla="*/ 18 h 20"/>
                  <a:gd name="T22" fmla="*/ 11 w 114"/>
                  <a:gd name="T23" fmla="*/ 18 h 20"/>
                  <a:gd name="T24" fmla="*/ 21 w 114"/>
                  <a:gd name="T25" fmla="*/ 19 h 20"/>
                  <a:gd name="T26" fmla="*/ 23 w 114"/>
                  <a:gd name="T27" fmla="*/ 19 h 20"/>
                  <a:gd name="T28" fmla="*/ 26 w 114"/>
                  <a:gd name="T29" fmla="*/ 20 h 20"/>
                  <a:gd name="T30" fmla="*/ 54 w 114"/>
                  <a:gd name="T31" fmla="*/ 17 h 20"/>
                  <a:gd name="T32" fmla="*/ 99 w 114"/>
                  <a:gd name="T33" fmla="*/ 17 h 20"/>
                  <a:gd name="T34" fmla="*/ 114 w 114"/>
                  <a:gd name="T35" fmla="*/ 7 h 20"/>
                  <a:gd name="T36" fmla="*/ 21 w 114"/>
                  <a:gd name="T3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20">
                    <a:moveTo>
                      <a:pt x="21" y="11"/>
                    </a:moveTo>
                    <a:cubicBezTo>
                      <a:pt x="17" y="11"/>
                      <a:pt x="14" y="12"/>
                      <a:pt x="11" y="13"/>
                    </a:cubicBezTo>
                    <a:cubicBezTo>
                      <a:pt x="11" y="13"/>
                      <a:pt x="11" y="13"/>
                      <a:pt x="11" y="13"/>
                    </a:cubicBezTo>
                    <a:cubicBezTo>
                      <a:pt x="11" y="13"/>
                      <a:pt x="11" y="13"/>
                      <a:pt x="11" y="13"/>
                    </a:cubicBezTo>
                    <a:cubicBezTo>
                      <a:pt x="11" y="13"/>
                      <a:pt x="11" y="13"/>
                      <a:pt x="11" y="13"/>
                    </a:cubicBezTo>
                    <a:cubicBezTo>
                      <a:pt x="11" y="13"/>
                      <a:pt x="11" y="13"/>
                      <a:pt x="10" y="14"/>
                    </a:cubicBezTo>
                    <a:cubicBezTo>
                      <a:pt x="8" y="14"/>
                      <a:pt x="6" y="15"/>
                      <a:pt x="4" y="16"/>
                    </a:cubicBezTo>
                    <a:cubicBezTo>
                      <a:pt x="4" y="16"/>
                      <a:pt x="3" y="16"/>
                      <a:pt x="3" y="16"/>
                    </a:cubicBezTo>
                    <a:cubicBezTo>
                      <a:pt x="2" y="17"/>
                      <a:pt x="1" y="17"/>
                      <a:pt x="0" y="17"/>
                    </a:cubicBezTo>
                    <a:cubicBezTo>
                      <a:pt x="2" y="18"/>
                      <a:pt x="2" y="18"/>
                      <a:pt x="2" y="18"/>
                    </a:cubicBezTo>
                    <a:cubicBezTo>
                      <a:pt x="3" y="18"/>
                      <a:pt x="3" y="18"/>
                      <a:pt x="3" y="18"/>
                    </a:cubicBezTo>
                    <a:cubicBezTo>
                      <a:pt x="11" y="18"/>
                      <a:pt x="11" y="18"/>
                      <a:pt x="11" y="18"/>
                    </a:cubicBezTo>
                    <a:cubicBezTo>
                      <a:pt x="21" y="19"/>
                      <a:pt x="21" y="19"/>
                      <a:pt x="21" y="19"/>
                    </a:cubicBezTo>
                    <a:cubicBezTo>
                      <a:pt x="23" y="19"/>
                      <a:pt x="23" y="19"/>
                      <a:pt x="23" y="19"/>
                    </a:cubicBezTo>
                    <a:cubicBezTo>
                      <a:pt x="26" y="20"/>
                      <a:pt x="26" y="20"/>
                      <a:pt x="26" y="20"/>
                    </a:cubicBezTo>
                    <a:cubicBezTo>
                      <a:pt x="36" y="18"/>
                      <a:pt x="45" y="18"/>
                      <a:pt x="54" y="17"/>
                    </a:cubicBezTo>
                    <a:cubicBezTo>
                      <a:pt x="68" y="15"/>
                      <a:pt x="85" y="14"/>
                      <a:pt x="99" y="17"/>
                    </a:cubicBezTo>
                    <a:cubicBezTo>
                      <a:pt x="104" y="13"/>
                      <a:pt x="109" y="10"/>
                      <a:pt x="114" y="7"/>
                    </a:cubicBezTo>
                    <a:cubicBezTo>
                      <a:pt x="104" y="5"/>
                      <a:pt x="62" y="0"/>
                      <a:pt x="21" y="11"/>
                    </a:cubicBezTo>
                    <a:close/>
                  </a:path>
                </a:pathLst>
              </a:custGeom>
              <a:solidFill>
                <a:srgbClr val="303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4" name="ïSlïďê"/>
              <p:cNvSpPr/>
              <p:nvPr/>
            </p:nvSpPr>
            <p:spPr bwMode="auto">
              <a:xfrm>
                <a:off x="4796" y="2913"/>
                <a:ext cx="62" cy="50"/>
              </a:xfrm>
              <a:custGeom>
                <a:avLst/>
                <a:gdLst>
                  <a:gd name="T0" fmla="*/ 17 w 30"/>
                  <a:gd name="T1" fmla="*/ 7 h 24"/>
                  <a:gd name="T2" fmla="*/ 15 w 30"/>
                  <a:gd name="T3" fmla="*/ 6 h 24"/>
                  <a:gd name="T4" fmla="*/ 2 w 30"/>
                  <a:gd name="T5" fmla="*/ 2 h 24"/>
                  <a:gd name="T6" fmla="*/ 0 w 30"/>
                  <a:gd name="T7" fmla="*/ 9 h 24"/>
                  <a:gd name="T8" fmla="*/ 15 w 30"/>
                  <a:gd name="T9" fmla="*/ 24 h 24"/>
                  <a:gd name="T10" fmla="*/ 30 w 30"/>
                  <a:gd name="T11" fmla="*/ 10 h 24"/>
                  <a:gd name="T12" fmla="*/ 30 w 30"/>
                  <a:gd name="T13" fmla="*/ 9 h 24"/>
                  <a:gd name="T14" fmla="*/ 27 w 30"/>
                  <a:gd name="T15" fmla="*/ 0 h 24"/>
                  <a:gd name="T16" fmla="*/ 26 w 30"/>
                  <a:gd name="T17" fmla="*/ 0 h 24"/>
                  <a:gd name="T18" fmla="*/ 18 w 30"/>
                  <a:gd name="T19" fmla="*/ 5 h 24"/>
                  <a:gd name="T20" fmla="*/ 17 w 30"/>
                  <a:gd name="T21"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4">
                    <a:moveTo>
                      <a:pt x="17" y="7"/>
                    </a:moveTo>
                    <a:cubicBezTo>
                      <a:pt x="16" y="7"/>
                      <a:pt x="16" y="7"/>
                      <a:pt x="15" y="6"/>
                    </a:cubicBezTo>
                    <a:cubicBezTo>
                      <a:pt x="11" y="5"/>
                      <a:pt x="6" y="4"/>
                      <a:pt x="2" y="2"/>
                    </a:cubicBezTo>
                    <a:cubicBezTo>
                      <a:pt x="1" y="4"/>
                      <a:pt x="0" y="7"/>
                      <a:pt x="0" y="9"/>
                    </a:cubicBezTo>
                    <a:cubicBezTo>
                      <a:pt x="0" y="18"/>
                      <a:pt x="7" y="24"/>
                      <a:pt x="15" y="24"/>
                    </a:cubicBezTo>
                    <a:cubicBezTo>
                      <a:pt x="23" y="24"/>
                      <a:pt x="29" y="18"/>
                      <a:pt x="30" y="10"/>
                    </a:cubicBezTo>
                    <a:cubicBezTo>
                      <a:pt x="30" y="10"/>
                      <a:pt x="30" y="10"/>
                      <a:pt x="30" y="9"/>
                    </a:cubicBezTo>
                    <a:cubicBezTo>
                      <a:pt x="30" y="6"/>
                      <a:pt x="29" y="3"/>
                      <a:pt x="27" y="0"/>
                    </a:cubicBezTo>
                    <a:cubicBezTo>
                      <a:pt x="27" y="0"/>
                      <a:pt x="27" y="0"/>
                      <a:pt x="26" y="0"/>
                    </a:cubicBezTo>
                    <a:cubicBezTo>
                      <a:pt x="24" y="1"/>
                      <a:pt x="20" y="3"/>
                      <a:pt x="18" y="5"/>
                    </a:cubicBezTo>
                    <a:cubicBezTo>
                      <a:pt x="17" y="5"/>
                      <a:pt x="17" y="6"/>
                      <a:pt x="17" y="7"/>
                    </a:cubicBezTo>
                    <a:close/>
                  </a:path>
                </a:pathLst>
              </a:custGeom>
              <a:solidFill>
                <a:srgbClr val="292F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5" name="iśļíḑè"/>
              <p:cNvSpPr/>
              <p:nvPr/>
            </p:nvSpPr>
            <p:spPr bwMode="auto">
              <a:xfrm>
                <a:off x="4839" y="1782"/>
                <a:ext cx="17" cy="11"/>
              </a:xfrm>
              <a:custGeom>
                <a:avLst/>
                <a:gdLst>
                  <a:gd name="T0" fmla="*/ 8 w 8"/>
                  <a:gd name="T1" fmla="*/ 0 h 5"/>
                  <a:gd name="T2" fmla="*/ 5 w 8"/>
                  <a:gd name="T3" fmla="*/ 0 h 5"/>
                  <a:gd name="T4" fmla="*/ 4 w 8"/>
                  <a:gd name="T5" fmla="*/ 0 h 5"/>
                  <a:gd name="T6" fmla="*/ 2 w 8"/>
                  <a:gd name="T7" fmla="*/ 0 h 5"/>
                  <a:gd name="T8" fmla="*/ 1 w 8"/>
                  <a:gd name="T9" fmla="*/ 0 h 5"/>
                  <a:gd name="T10" fmla="*/ 1 w 8"/>
                  <a:gd name="T11" fmla="*/ 0 h 5"/>
                  <a:gd name="T12" fmla="*/ 0 w 8"/>
                  <a:gd name="T13" fmla="*/ 0 h 5"/>
                  <a:gd name="T14" fmla="*/ 1 w 8"/>
                  <a:gd name="T15" fmla="*/ 1 h 5"/>
                  <a:gd name="T16" fmla="*/ 2 w 8"/>
                  <a:gd name="T17" fmla="*/ 4 h 5"/>
                  <a:gd name="T18" fmla="*/ 2 w 8"/>
                  <a:gd name="T19" fmla="*/ 4 h 5"/>
                  <a:gd name="T20" fmla="*/ 2 w 8"/>
                  <a:gd name="T21" fmla="*/ 5 h 5"/>
                  <a:gd name="T22" fmla="*/ 2 w 8"/>
                  <a:gd name="T23" fmla="*/ 5 h 5"/>
                  <a:gd name="T24" fmla="*/ 8 w 8"/>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5">
                    <a:moveTo>
                      <a:pt x="8" y="0"/>
                    </a:moveTo>
                    <a:cubicBezTo>
                      <a:pt x="7" y="0"/>
                      <a:pt x="6" y="0"/>
                      <a:pt x="5" y="0"/>
                    </a:cubicBezTo>
                    <a:cubicBezTo>
                      <a:pt x="5" y="0"/>
                      <a:pt x="4" y="0"/>
                      <a:pt x="4" y="0"/>
                    </a:cubicBezTo>
                    <a:cubicBezTo>
                      <a:pt x="3" y="0"/>
                      <a:pt x="3" y="0"/>
                      <a:pt x="2" y="0"/>
                    </a:cubicBezTo>
                    <a:cubicBezTo>
                      <a:pt x="2" y="0"/>
                      <a:pt x="1" y="0"/>
                      <a:pt x="1" y="0"/>
                    </a:cubicBezTo>
                    <a:cubicBezTo>
                      <a:pt x="1" y="0"/>
                      <a:pt x="1" y="0"/>
                      <a:pt x="1" y="0"/>
                    </a:cubicBezTo>
                    <a:cubicBezTo>
                      <a:pt x="1" y="0"/>
                      <a:pt x="0" y="0"/>
                      <a:pt x="0" y="0"/>
                    </a:cubicBezTo>
                    <a:cubicBezTo>
                      <a:pt x="0" y="0"/>
                      <a:pt x="0" y="1"/>
                      <a:pt x="1" y="1"/>
                    </a:cubicBezTo>
                    <a:cubicBezTo>
                      <a:pt x="1" y="2"/>
                      <a:pt x="1" y="3"/>
                      <a:pt x="2" y="4"/>
                    </a:cubicBezTo>
                    <a:cubicBezTo>
                      <a:pt x="2" y="4"/>
                      <a:pt x="2" y="4"/>
                      <a:pt x="2" y="4"/>
                    </a:cubicBezTo>
                    <a:cubicBezTo>
                      <a:pt x="2" y="5"/>
                      <a:pt x="2" y="5"/>
                      <a:pt x="2" y="5"/>
                    </a:cubicBezTo>
                    <a:cubicBezTo>
                      <a:pt x="2" y="5"/>
                      <a:pt x="2" y="5"/>
                      <a:pt x="2" y="5"/>
                    </a:cubicBezTo>
                    <a:cubicBezTo>
                      <a:pt x="4" y="4"/>
                      <a:pt x="6" y="3"/>
                      <a:pt x="8" y="0"/>
                    </a:cubicBezTo>
                    <a:close/>
                  </a:path>
                </a:pathLst>
              </a:custGeom>
              <a:solidFill>
                <a:srgbClr val="F9A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6" name="îşlíḓè"/>
              <p:cNvSpPr/>
              <p:nvPr/>
            </p:nvSpPr>
            <p:spPr bwMode="auto">
              <a:xfrm>
                <a:off x="4584" y="2500"/>
                <a:ext cx="266" cy="177"/>
              </a:xfrm>
              <a:custGeom>
                <a:avLst/>
                <a:gdLst>
                  <a:gd name="T0" fmla="*/ 83 w 128"/>
                  <a:gd name="T1" fmla="*/ 50 h 85"/>
                  <a:gd name="T2" fmla="*/ 77 w 128"/>
                  <a:gd name="T3" fmla="*/ 43 h 85"/>
                  <a:gd name="T4" fmla="*/ 61 w 128"/>
                  <a:gd name="T5" fmla="*/ 34 h 85"/>
                  <a:gd name="T6" fmla="*/ 50 w 128"/>
                  <a:gd name="T7" fmla="*/ 28 h 85"/>
                  <a:gd name="T8" fmla="*/ 27 w 128"/>
                  <a:gd name="T9" fmla="*/ 15 h 85"/>
                  <a:gd name="T10" fmla="*/ 22 w 128"/>
                  <a:gd name="T11" fmla="*/ 12 h 85"/>
                  <a:gd name="T12" fmla="*/ 0 w 128"/>
                  <a:gd name="T13" fmla="*/ 0 h 85"/>
                  <a:gd name="T14" fmla="*/ 2 w 128"/>
                  <a:gd name="T15" fmla="*/ 12 h 85"/>
                  <a:gd name="T16" fmla="*/ 20 w 128"/>
                  <a:gd name="T17" fmla="*/ 23 h 85"/>
                  <a:gd name="T18" fmla="*/ 29 w 128"/>
                  <a:gd name="T19" fmla="*/ 28 h 85"/>
                  <a:gd name="T20" fmla="*/ 51 w 128"/>
                  <a:gd name="T21" fmla="*/ 41 h 85"/>
                  <a:gd name="T22" fmla="*/ 60 w 128"/>
                  <a:gd name="T23" fmla="*/ 46 h 85"/>
                  <a:gd name="T24" fmla="*/ 128 w 128"/>
                  <a:gd name="T25" fmla="*/ 85 h 85"/>
                  <a:gd name="T26" fmla="*/ 128 w 128"/>
                  <a:gd name="T27" fmla="*/ 71 h 85"/>
                  <a:gd name="T28" fmla="*/ 110 w 128"/>
                  <a:gd name="T29" fmla="*/ 61 h 85"/>
                  <a:gd name="T30" fmla="*/ 110 w 128"/>
                  <a:gd name="T31" fmla="*/ 67 h 85"/>
                  <a:gd name="T32" fmla="*/ 83 w 128"/>
                  <a:gd name="T33" fmla="*/ 5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85">
                    <a:moveTo>
                      <a:pt x="83" y="50"/>
                    </a:moveTo>
                    <a:cubicBezTo>
                      <a:pt x="81" y="48"/>
                      <a:pt x="79" y="46"/>
                      <a:pt x="77" y="43"/>
                    </a:cubicBezTo>
                    <a:cubicBezTo>
                      <a:pt x="61" y="34"/>
                      <a:pt x="61" y="34"/>
                      <a:pt x="61" y="34"/>
                    </a:cubicBezTo>
                    <a:cubicBezTo>
                      <a:pt x="50" y="28"/>
                      <a:pt x="50" y="28"/>
                      <a:pt x="50" y="28"/>
                    </a:cubicBezTo>
                    <a:cubicBezTo>
                      <a:pt x="27" y="15"/>
                      <a:pt x="27" y="15"/>
                      <a:pt x="27" y="15"/>
                    </a:cubicBezTo>
                    <a:cubicBezTo>
                      <a:pt x="22" y="12"/>
                      <a:pt x="22" y="12"/>
                      <a:pt x="22" y="12"/>
                    </a:cubicBezTo>
                    <a:cubicBezTo>
                      <a:pt x="0" y="0"/>
                      <a:pt x="0" y="0"/>
                      <a:pt x="0" y="0"/>
                    </a:cubicBezTo>
                    <a:cubicBezTo>
                      <a:pt x="0" y="4"/>
                      <a:pt x="1" y="9"/>
                      <a:pt x="2" y="12"/>
                    </a:cubicBezTo>
                    <a:cubicBezTo>
                      <a:pt x="20" y="23"/>
                      <a:pt x="20" y="23"/>
                      <a:pt x="20" y="23"/>
                    </a:cubicBezTo>
                    <a:cubicBezTo>
                      <a:pt x="29" y="28"/>
                      <a:pt x="29" y="28"/>
                      <a:pt x="29" y="28"/>
                    </a:cubicBezTo>
                    <a:cubicBezTo>
                      <a:pt x="51" y="41"/>
                      <a:pt x="51" y="41"/>
                      <a:pt x="51" y="41"/>
                    </a:cubicBezTo>
                    <a:cubicBezTo>
                      <a:pt x="60" y="46"/>
                      <a:pt x="60" y="46"/>
                      <a:pt x="60" y="46"/>
                    </a:cubicBezTo>
                    <a:cubicBezTo>
                      <a:pt x="128" y="85"/>
                      <a:pt x="128" y="85"/>
                      <a:pt x="128" y="85"/>
                    </a:cubicBezTo>
                    <a:cubicBezTo>
                      <a:pt x="128" y="71"/>
                      <a:pt x="128" y="71"/>
                      <a:pt x="128" y="71"/>
                    </a:cubicBezTo>
                    <a:cubicBezTo>
                      <a:pt x="110" y="61"/>
                      <a:pt x="110" y="61"/>
                      <a:pt x="110" y="61"/>
                    </a:cubicBezTo>
                    <a:cubicBezTo>
                      <a:pt x="110" y="67"/>
                      <a:pt x="110" y="67"/>
                      <a:pt x="110" y="67"/>
                    </a:cubicBezTo>
                    <a:lnTo>
                      <a:pt x="83" y="50"/>
                    </a:lnTo>
                    <a:close/>
                  </a:path>
                </a:pathLst>
              </a:custGeom>
              <a:solidFill>
                <a:srgbClr val="4812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7" name="íşḻiḑé"/>
              <p:cNvSpPr/>
              <p:nvPr/>
            </p:nvSpPr>
            <p:spPr bwMode="auto">
              <a:xfrm>
                <a:off x="4823" y="1757"/>
                <a:ext cx="14" cy="19"/>
              </a:xfrm>
              <a:custGeom>
                <a:avLst/>
                <a:gdLst>
                  <a:gd name="T0" fmla="*/ 0 w 7"/>
                  <a:gd name="T1" fmla="*/ 6 h 9"/>
                  <a:gd name="T2" fmla="*/ 0 w 7"/>
                  <a:gd name="T3" fmla="*/ 6 h 9"/>
                  <a:gd name="T4" fmla="*/ 0 w 7"/>
                  <a:gd name="T5" fmla="*/ 6 h 9"/>
                  <a:gd name="T6" fmla="*/ 7 w 7"/>
                  <a:gd name="T7" fmla="*/ 9 h 9"/>
                  <a:gd name="T8" fmla="*/ 6 w 7"/>
                  <a:gd name="T9" fmla="*/ 0 h 9"/>
                  <a:gd name="T10" fmla="*/ 0 w 7"/>
                  <a:gd name="T11" fmla="*/ 6 h 9"/>
                </a:gdLst>
                <a:ahLst/>
                <a:cxnLst>
                  <a:cxn ang="0">
                    <a:pos x="T0" y="T1"/>
                  </a:cxn>
                  <a:cxn ang="0">
                    <a:pos x="T2" y="T3"/>
                  </a:cxn>
                  <a:cxn ang="0">
                    <a:pos x="T4" y="T5"/>
                  </a:cxn>
                  <a:cxn ang="0">
                    <a:pos x="T6" y="T7"/>
                  </a:cxn>
                  <a:cxn ang="0">
                    <a:pos x="T8" y="T9"/>
                  </a:cxn>
                  <a:cxn ang="0">
                    <a:pos x="T10" y="T11"/>
                  </a:cxn>
                </a:cxnLst>
                <a:rect l="0" t="0" r="r" b="b"/>
                <a:pathLst>
                  <a:path w="7" h="9">
                    <a:moveTo>
                      <a:pt x="0" y="6"/>
                    </a:moveTo>
                    <a:cubicBezTo>
                      <a:pt x="0" y="6"/>
                      <a:pt x="0" y="6"/>
                      <a:pt x="0" y="6"/>
                    </a:cubicBezTo>
                    <a:cubicBezTo>
                      <a:pt x="0" y="6"/>
                      <a:pt x="0" y="6"/>
                      <a:pt x="0" y="6"/>
                    </a:cubicBezTo>
                    <a:cubicBezTo>
                      <a:pt x="2" y="7"/>
                      <a:pt x="5" y="8"/>
                      <a:pt x="7" y="9"/>
                    </a:cubicBezTo>
                    <a:cubicBezTo>
                      <a:pt x="7" y="6"/>
                      <a:pt x="6" y="3"/>
                      <a:pt x="6" y="0"/>
                    </a:cubicBezTo>
                    <a:cubicBezTo>
                      <a:pt x="4" y="4"/>
                      <a:pt x="3" y="7"/>
                      <a:pt x="0" y="6"/>
                    </a:cubicBezTo>
                    <a:close/>
                  </a:path>
                </a:pathLst>
              </a:custGeom>
              <a:solidFill>
                <a:srgbClr val="F791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8" name="iŝľíḋê"/>
              <p:cNvSpPr/>
              <p:nvPr/>
            </p:nvSpPr>
            <p:spPr bwMode="auto">
              <a:xfrm>
                <a:off x="4823" y="177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28090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9" name="îśḷiḋé"/>
              <p:cNvSpPr/>
              <p:nvPr/>
            </p:nvSpPr>
            <p:spPr bwMode="auto">
              <a:xfrm>
                <a:off x="4821" y="1735"/>
                <a:ext cx="2" cy="2"/>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1" y="0"/>
                      <a:pt x="0" y="0"/>
                    </a:cubicBezTo>
                    <a:close/>
                  </a:path>
                </a:pathLst>
              </a:custGeom>
              <a:solidFill>
                <a:srgbClr val="0F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0" name="ïṥļïdé"/>
              <p:cNvSpPr/>
              <p:nvPr/>
            </p:nvSpPr>
            <p:spPr bwMode="auto">
              <a:xfrm>
                <a:off x="4823" y="1770"/>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solidFill>
                <a:srgbClr val="28090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1" name="íṣḻïḋè"/>
              <p:cNvSpPr/>
              <p:nvPr/>
            </p:nvSpPr>
            <p:spPr bwMode="auto">
              <a:xfrm>
                <a:off x="4567" y="1820"/>
                <a:ext cx="285" cy="386"/>
              </a:xfrm>
              <a:custGeom>
                <a:avLst/>
                <a:gdLst>
                  <a:gd name="T0" fmla="*/ 115 w 137"/>
                  <a:gd name="T1" fmla="*/ 116 h 186"/>
                  <a:gd name="T2" fmla="*/ 125 w 137"/>
                  <a:gd name="T3" fmla="*/ 93 h 186"/>
                  <a:gd name="T4" fmla="*/ 121 w 137"/>
                  <a:gd name="T5" fmla="*/ 8 h 186"/>
                  <a:gd name="T6" fmla="*/ 111 w 137"/>
                  <a:gd name="T7" fmla="*/ 5 h 186"/>
                  <a:gd name="T8" fmla="*/ 116 w 137"/>
                  <a:gd name="T9" fmla="*/ 0 h 186"/>
                  <a:gd name="T10" fmla="*/ 93 w 137"/>
                  <a:gd name="T11" fmla="*/ 21 h 186"/>
                  <a:gd name="T12" fmla="*/ 94 w 137"/>
                  <a:gd name="T13" fmla="*/ 22 h 186"/>
                  <a:gd name="T14" fmla="*/ 111 w 137"/>
                  <a:gd name="T15" fmla="*/ 42 h 186"/>
                  <a:gd name="T16" fmla="*/ 109 w 137"/>
                  <a:gd name="T17" fmla="*/ 76 h 186"/>
                  <a:gd name="T18" fmla="*/ 104 w 137"/>
                  <a:gd name="T19" fmla="*/ 95 h 186"/>
                  <a:gd name="T20" fmla="*/ 102 w 137"/>
                  <a:gd name="T21" fmla="*/ 100 h 186"/>
                  <a:gd name="T22" fmla="*/ 98 w 137"/>
                  <a:gd name="T23" fmla="*/ 110 h 186"/>
                  <a:gd name="T24" fmla="*/ 91 w 137"/>
                  <a:gd name="T25" fmla="*/ 146 h 186"/>
                  <a:gd name="T26" fmla="*/ 81 w 137"/>
                  <a:gd name="T27" fmla="*/ 157 h 186"/>
                  <a:gd name="T28" fmla="*/ 78 w 137"/>
                  <a:gd name="T29" fmla="*/ 157 h 186"/>
                  <a:gd name="T30" fmla="*/ 69 w 137"/>
                  <a:gd name="T31" fmla="*/ 139 h 186"/>
                  <a:gd name="T32" fmla="*/ 70 w 137"/>
                  <a:gd name="T33" fmla="*/ 137 h 186"/>
                  <a:gd name="T34" fmla="*/ 66 w 137"/>
                  <a:gd name="T35" fmla="*/ 134 h 186"/>
                  <a:gd name="T36" fmla="*/ 67 w 137"/>
                  <a:gd name="T37" fmla="*/ 157 h 186"/>
                  <a:gd name="T38" fmla="*/ 60 w 137"/>
                  <a:gd name="T39" fmla="*/ 151 h 186"/>
                  <a:gd name="T40" fmla="*/ 35 w 137"/>
                  <a:gd name="T41" fmla="*/ 123 h 186"/>
                  <a:gd name="T42" fmla="*/ 32 w 137"/>
                  <a:gd name="T43" fmla="*/ 118 h 186"/>
                  <a:gd name="T44" fmla="*/ 26 w 137"/>
                  <a:gd name="T45" fmla="*/ 98 h 186"/>
                  <a:gd name="T46" fmla="*/ 23 w 137"/>
                  <a:gd name="T47" fmla="*/ 90 h 186"/>
                  <a:gd name="T48" fmla="*/ 17 w 137"/>
                  <a:gd name="T49" fmla="*/ 85 h 186"/>
                  <a:gd name="T50" fmla="*/ 17 w 137"/>
                  <a:gd name="T51" fmla="*/ 85 h 186"/>
                  <a:gd name="T52" fmla="*/ 14 w 137"/>
                  <a:gd name="T53" fmla="*/ 90 h 186"/>
                  <a:gd name="T54" fmla="*/ 1 w 137"/>
                  <a:gd name="T55" fmla="*/ 102 h 186"/>
                  <a:gd name="T56" fmla="*/ 1 w 137"/>
                  <a:gd name="T57" fmla="*/ 103 h 186"/>
                  <a:gd name="T58" fmla="*/ 30 w 137"/>
                  <a:gd name="T59" fmla="*/ 140 h 186"/>
                  <a:gd name="T60" fmla="*/ 44 w 137"/>
                  <a:gd name="T61" fmla="*/ 158 h 186"/>
                  <a:gd name="T62" fmla="*/ 66 w 137"/>
                  <a:gd name="T63" fmla="*/ 178 h 186"/>
                  <a:gd name="T64" fmla="*/ 70 w 137"/>
                  <a:gd name="T65" fmla="*/ 181 h 186"/>
                  <a:gd name="T66" fmla="*/ 92 w 137"/>
                  <a:gd name="T67" fmla="*/ 176 h 186"/>
                  <a:gd name="T68" fmla="*/ 102 w 137"/>
                  <a:gd name="T69" fmla="*/ 159 h 186"/>
                  <a:gd name="T70" fmla="*/ 109 w 137"/>
                  <a:gd name="T71" fmla="*/ 1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7" h="186">
                    <a:moveTo>
                      <a:pt x="109" y="137"/>
                    </a:moveTo>
                    <a:cubicBezTo>
                      <a:pt x="110" y="132"/>
                      <a:pt x="112" y="124"/>
                      <a:pt x="115" y="116"/>
                    </a:cubicBezTo>
                    <a:cubicBezTo>
                      <a:pt x="115" y="116"/>
                      <a:pt x="115" y="116"/>
                      <a:pt x="115" y="116"/>
                    </a:cubicBezTo>
                    <a:cubicBezTo>
                      <a:pt x="118" y="108"/>
                      <a:pt x="121" y="101"/>
                      <a:pt x="125" y="93"/>
                    </a:cubicBezTo>
                    <a:cubicBezTo>
                      <a:pt x="132" y="78"/>
                      <a:pt x="136" y="60"/>
                      <a:pt x="137" y="43"/>
                    </a:cubicBezTo>
                    <a:cubicBezTo>
                      <a:pt x="137" y="29"/>
                      <a:pt x="134" y="16"/>
                      <a:pt x="121" y="8"/>
                    </a:cubicBezTo>
                    <a:cubicBezTo>
                      <a:pt x="117" y="6"/>
                      <a:pt x="114" y="5"/>
                      <a:pt x="111" y="5"/>
                    </a:cubicBezTo>
                    <a:cubicBezTo>
                      <a:pt x="111" y="5"/>
                      <a:pt x="111" y="5"/>
                      <a:pt x="111" y="5"/>
                    </a:cubicBezTo>
                    <a:cubicBezTo>
                      <a:pt x="110" y="5"/>
                      <a:pt x="110" y="5"/>
                      <a:pt x="109" y="5"/>
                    </a:cubicBezTo>
                    <a:cubicBezTo>
                      <a:pt x="112" y="3"/>
                      <a:pt x="114" y="2"/>
                      <a:pt x="116" y="0"/>
                    </a:cubicBezTo>
                    <a:cubicBezTo>
                      <a:pt x="112" y="1"/>
                      <a:pt x="107" y="4"/>
                      <a:pt x="103" y="7"/>
                    </a:cubicBezTo>
                    <a:cubicBezTo>
                      <a:pt x="99" y="10"/>
                      <a:pt x="95" y="15"/>
                      <a:pt x="93" y="21"/>
                    </a:cubicBezTo>
                    <a:cubicBezTo>
                      <a:pt x="93" y="20"/>
                      <a:pt x="94" y="20"/>
                      <a:pt x="94" y="19"/>
                    </a:cubicBezTo>
                    <a:cubicBezTo>
                      <a:pt x="94" y="20"/>
                      <a:pt x="94" y="21"/>
                      <a:pt x="94" y="22"/>
                    </a:cubicBezTo>
                    <a:cubicBezTo>
                      <a:pt x="96" y="22"/>
                      <a:pt x="98" y="22"/>
                      <a:pt x="100" y="23"/>
                    </a:cubicBezTo>
                    <a:cubicBezTo>
                      <a:pt x="106" y="27"/>
                      <a:pt x="110" y="36"/>
                      <a:pt x="111" y="42"/>
                    </a:cubicBezTo>
                    <a:cubicBezTo>
                      <a:pt x="112" y="48"/>
                      <a:pt x="112" y="55"/>
                      <a:pt x="111" y="61"/>
                    </a:cubicBezTo>
                    <a:cubicBezTo>
                      <a:pt x="111" y="66"/>
                      <a:pt x="110" y="71"/>
                      <a:pt x="109" y="76"/>
                    </a:cubicBezTo>
                    <a:cubicBezTo>
                      <a:pt x="108" y="81"/>
                      <a:pt x="107" y="86"/>
                      <a:pt x="105" y="90"/>
                    </a:cubicBezTo>
                    <a:cubicBezTo>
                      <a:pt x="105" y="92"/>
                      <a:pt x="104" y="93"/>
                      <a:pt x="104" y="95"/>
                    </a:cubicBezTo>
                    <a:cubicBezTo>
                      <a:pt x="103" y="96"/>
                      <a:pt x="103" y="98"/>
                      <a:pt x="102" y="99"/>
                    </a:cubicBezTo>
                    <a:cubicBezTo>
                      <a:pt x="102" y="99"/>
                      <a:pt x="102" y="100"/>
                      <a:pt x="102" y="100"/>
                    </a:cubicBezTo>
                    <a:cubicBezTo>
                      <a:pt x="101" y="103"/>
                      <a:pt x="100" y="106"/>
                      <a:pt x="99" y="109"/>
                    </a:cubicBezTo>
                    <a:cubicBezTo>
                      <a:pt x="99" y="109"/>
                      <a:pt x="98" y="109"/>
                      <a:pt x="98" y="110"/>
                    </a:cubicBezTo>
                    <a:cubicBezTo>
                      <a:pt x="97" y="115"/>
                      <a:pt x="95" y="120"/>
                      <a:pt x="93" y="125"/>
                    </a:cubicBezTo>
                    <a:cubicBezTo>
                      <a:pt x="96" y="131"/>
                      <a:pt x="93" y="138"/>
                      <a:pt x="91" y="146"/>
                    </a:cubicBezTo>
                    <a:cubicBezTo>
                      <a:pt x="89" y="149"/>
                      <a:pt x="88" y="152"/>
                      <a:pt x="86" y="154"/>
                    </a:cubicBezTo>
                    <a:cubicBezTo>
                      <a:pt x="85" y="155"/>
                      <a:pt x="84" y="156"/>
                      <a:pt x="81" y="157"/>
                    </a:cubicBezTo>
                    <a:cubicBezTo>
                      <a:pt x="81" y="157"/>
                      <a:pt x="80" y="157"/>
                      <a:pt x="79" y="157"/>
                    </a:cubicBezTo>
                    <a:cubicBezTo>
                      <a:pt x="79" y="157"/>
                      <a:pt x="78" y="157"/>
                      <a:pt x="78" y="157"/>
                    </a:cubicBezTo>
                    <a:cubicBezTo>
                      <a:pt x="78" y="157"/>
                      <a:pt x="78" y="157"/>
                      <a:pt x="78" y="157"/>
                    </a:cubicBezTo>
                    <a:cubicBezTo>
                      <a:pt x="74" y="151"/>
                      <a:pt x="71" y="144"/>
                      <a:pt x="69" y="139"/>
                    </a:cubicBezTo>
                    <a:cubicBezTo>
                      <a:pt x="69" y="139"/>
                      <a:pt x="69" y="139"/>
                      <a:pt x="70" y="139"/>
                    </a:cubicBezTo>
                    <a:cubicBezTo>
                      <a:pt x="70" y="138"/>
                      <a:pt x="70" y="138"/>
                      <a:pt x="70" y="137"/>
                    </a:cubicBezTo>
                    <a:cubicBezTo>
                      <a:pt x="69" y="136"/>
                      <a:pt x="67" y="135"/>
                      <a:pt x="66" y="134"/>
                    </a:cubicBezTo>
                    <a:cubicBezTo>
                      <a:pt x="66" y="134"/>
                      <a:pt x="66" y="134"/>
                      <a:pt x="66" y="134"/>
                    </a:cubicBezTo>
                    <a:cubicBezTo>
                      <a:pt x="67" y="135"/>
                      <a:pt x="68" y="136"/>
                      <a:pt x="69" y="137"/>
                    </a:cubicBezTo>
                    <a:cubicBezTo>
                      <a:pt x="68" y="142"/>
                      <a:pt x="67" y="150"/>
                      <a:pt x="67" y="157"/>
                    </a:cubicBezTo>
                    <a:cubicBezTo>
                      <a:pt x="65" y="156"/>
                      <a:pt x="63" y="154"/>
                      <a:pt x="61" y="152"/>
                    </a:cubicBezTo>
                    <a:cubicBezTo>
                      <a:pt x="60" y="151"/>
                      <a:pt x="60" y="151"/>
                      <a:pt x="60" y="151"/>
                    </a:cubicBezTo>
                    <a:cubicBezTo>
                      <a:pt x="56" y="147"/>
                      <a:pt x="53" y="144"/>
                      <a:pt x="50" y="140"/>
                    </a:cubicBezTo>
                    <a:cubicBezTo>
                      <a:pt x="45" y="134"/>
                      <a:pt x="40" y="129"/>
                      <a:pt x="35" y="123"/>
                    </a:cubicBezTo>
                    <a:cubicBezTo>
                      <a:pt x="34" y="121"/>
                      <a:pt x="33" y="120"/>
                      <a:pt x="32" y="118"/>
                    </a:cubicBezTo>
                    <a:cubicBezTo>
                      <a:pt x="32" y="118"/>
                      <a:pt x="32" y="118"/>
                      <a:pt x="32" y="118"/>
                    </a:cubicBezTo>
                    <a:cubicBezTo>
                      <a:pt x="30" y="114"/>
                      <a:pt x="28" y="109"/>
                      <a:pt x="27" y="105"/>
                    </a:cubicBezTo>
                    <a:cubicBezTo>
                      <a:pt x="26" y="103"/>
                      <a:pt x="26" y="101"/>
                      <a:pt x="26" y="98"/>
                    </a:cubicBezTo>
                    <a:cubicBezTo>
                      <a:pt x="26" y="97"/>
                      <a:pt x="26" y="95"/>
                      <a:pt x="26" y="93"/>
                    </a:cubicBezTo>
                    <a:cubicBezTo>
                      <a:pt x="25" y="92"/>
                      <a:pt x="24" y="91"/>
                      <a:pt x="23" y="90"/>
                    </a:cubicBezTo>
                    <a:cubicBezTo>
                      <a:pt x="21" y="88"/>
                      <a:pt x="19" y="86"/>
                      <a:pt x="17" y="84"/>
                    </a:cubicBezTo>
                    <a:cubicBezTo>
                      <a:pt x="17" y="84"/>
                      <a:pt x="17" y="85"/>
                      <a:pt x="17" y="85"/>
                    </a:cubicBezTo>
                    <a:cubicBezTo>
                      <a:pt x="17" y="85"/>
                      <a:pt x="17" y="85"/>
                      <a:pt x="17" y="85"/>
                    </a:cubicBezTo>
                    <a:cubicBezTo>
                      <a:pt x="17" y="85"/>
                      <a:pt x="17" y="85"/>
                      <a:pt x="17" y="85"/>
                    </a:cubicBezTo>
                    <a:cubicBezTo>
                      <a:pt x="16" y="86"/>
                      <a:pt x="16" y="87"/>
                      <a:pt x="16" y="87"/>
                    </a:cubicBezTo>
                    <a:cubicBezTo>
                      <a:pt x="15" y="88"/>
                      <a:pt x="15" y="89"/>
                      <a:pt x="14" y="90"/>
                    </a:cubicBezTo>
                    <a:cubicBezTo>
                      <a:pt x="11" y="95"/>
                      <a:pt x="7" y="99"/>
                      <a:pt x="2" y="101"/>
                    </a:cubicBezTo>
                    <a:cubicBezTo>
                      <a:pt x="2" y="101"/>
                      <a:pt x="2" y="101"/>
                      <a:pt x="1" y="102"/>
                    </a:cubicBezTo>
                    <a:cubicBezTo>
                      <a:pt x="1" y="102"/>
                      <a:pt x="0" y="102"/>
                      <a:pt x="0" y="102"/>
                    </a:cubicBezTo>
                    <a:cubicBezTo>
                      <a:pt x="0" y="102"/>
                      <a:pt x="0" y="103"/>
                      <a:pt x="1" y="103"/>
                    </a:cubicBezTo>
                    <a:cubicBezTo>
                      <a:pt x="8" y="112"/>
                      <a:pt x="15" y="121"/>
                      <a:pt x="22" y="130"/>
                    </a:cubicBezTo>
                    <a:cubicBezTo>
                      <a:pt x="25" y="134"/>
                      <a:pt x="27" y="137"/>
                      <a:pt x="30" y="140"/>
                    </a:cubicBezTo>
                    <a:cubicBezTo>
                      <a:pt x="30" y="141"/>
                      <a:pt x="30" y="141"/>
                      <a:pt x="31" y="141"/>
                    </a:cubicBezTo>
                    <a:cubicBezTo>
                      <a:pt x="35" y="147"/>
                      <a:pt x="40" y="152"/>
                      <a:pt x="44" y="158"/>
                    </a:cubicBezTo>
                    <a:cubicBezTo>
                      <a:pt x="51" y="165"/>
                      <a:pt x="57" y="171"/>
                      <a:pt x="65" y="177"/>
                    </a:cubicBezTo>
                    <a:cubicBezTo>
                      <a:pt x="66" y="178"/>
                      <a:pt x="66" y="178"/>
                      <a:pt x="66" y="178"/>
                    </a:cubicBezTo>
                    <a:cubicBezTo>
                      <a:pt x="67" y="179"/>
                      <a:pt x="68" y="180"/>
                      <a:pt x="69" y="180"/>
                    </a:cubicBezTo>
                    <a:cubicBezTo>
                      <a:pt x="69" y="180"/>
                      <a:pt x="69" y="181"/>
                      <a:pt x="70" y="181"/>
                    </a:cubicBezTo>
                    <a:cubicBezTo>
                      <a:pt x="70" y="180"/>
                      <a:pt x="70" y="180"/>
                      <a:pt x="69" y="180"/>
                    </a:cubicBezTo>
                    <a:cubicBezTo>
                      <a:pt x="78" y="184"/>
                      <a:pt x="89" y="186"/>
                      <a:pt x="92" y="176"/>
                    </a:cubicBezTo>
                    <a:cubicBezTo>
                      <a:pt x="94" y="176"/>
                      <a:pt x="95" y="174"/>
                      <a:pt x="96" y="172"/>
                    </a:cubicBezTo>
                    <a:cubicBezTo>
                      <a:pt x="98" y="169"/>
                      <a:pt x="100" y="164"/>
                      <a:pt x="102" y="159"/>
                    </a:cubicBezTo>
                    <a:cubicBezTo>
                      <a:pt x="104" y="153"/>
                      <a:pt x="107" y="147"/>
                      <a:pt x="108" y="140"/>
                    </a:cubicBezTo>
                    <a:cubicBezTo>
                      <a:pt x="108" y="140"/>
                      <a:pt x="108" y="139"/>
                      <a:pt x="109" y="138"/>
                    </a:cubicBezTo>
                    <a:cubicBezTo>
                      <a:pt x="109" y="138"/>
                      <a:pt x="109" y="138"/>
                      <a:pt x="109" y="137"/>
                    </a:cubicBezTo>
                    <a:close/>
                  </a:path>
                </a:pathLst>
              </a:custGeom>
              <a:solidFill>
                <a:srgbClr val="1C18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2" name="iṣļiḋê"/>
              <p:cNvSpPr/>
              <p:nvPr/>
            </p:nvSpPr>
            <p:spPr bwMode="auto">
              <a:xfrm>
                <a:off x="4773" y="2428"/>
                <a:ext cx="29" cy="43"/>
              </a:xfrm>
              <a:custGeom>
                <a:avLst/>
                <a:gdLst>
                  <a:gd name="T0" fmla="*/ 2 w 14"/>
                  <a:gd name="T1" fmla="*/ 21 h 21"/>
                  <a:gd name="T2" fmla="*/ 12 w 14"/>
                  <a:gd name="T3" fmla="*/ 20 h 21"/>
                  <a:gd name="T4" fmla="*/ 14 w 14"/>
                  <a:gd name="T5" fmla="*/ 0 h 21"/>
                  <a:gd name="T6" fmla="*/ 2 w 14"/>
                  <a:gd name="T7" fmla="*/ 3 h 21"/>
                  <a:gd name="T8" fmla="*/ 1 w 14"/>
                  <a:gd name="T9" fmla="*/ 20 h 21"/>
                  <a:gd name="T10" fmla="*/ 2 w 14"/>
                  <a:gd name="T11" fmla="*/ 21 h 21"/>
                </a:gdLst>
                <a:ahLst/>
                <a:cxnLst>
                  <a:cxn ang="0">
                    <a:pos x="T0" y="T1"/>
                  </a:cxn>
                  <a:cxn ang="0">
                    <a:pos x="T2" y="T3"/>
                  </a:cxn>
                  <a:cxn ang="0">
                    <a:pos x="T4" y="T5"/>
                  </a:cxn>
                  <a:cxn ang="0">
                    <a:pos x="T6" y="T7"/>
                  </a:cxn>
                  <a:cxn ang="0">
                    <a:pos x="T8" y="T9"/>
                  </a:cxn>
                  <a:cxn ang="0">
                    <a:pos x="T10" y="T11"/>
                  </a:cxn>
                </a:cxnLst>
                <a:rect l="0" t="0" r="r" b="b"/>
                <a:pathLst>
                  <a:path w="14" h="21">
                    <a:moveTo>
                      <a:pt x="2" y="21"/>
                    </a:moveTo>
                    <a:cubicBezTo>
                      <a:pt x="5" y="21"/>
                      <a:pt x="9" y="21"/>
                      <a:pt x="12" y="20"/>
                    </a:cubicBezTo>
                    <a:cubicBezTo>
                      <a:pt x="14" y="0"/>
                      <a:pt x="14" y="0"/>
                      <a:pt x="14" y="0"/>
                    </a:cubicBezTo>
                    <a:cubicBezTo>
                      <a:pt x="10" y="2"/>
                      <a:pt x="6" y="3"/>
                      <a:pt x="2" y="3"/>
                    </a:cubicBezTo>
                    <a:cubicBezTo>
                      <a:pt x="1" y="8"/>
                      <a:pt x="0" y="14"/>
                      <a:pt x="1" y="20"/>
                    </a:cubicBezTo>
                    <a:cubicBezTo>
                      <a:pt x="1" y="21"/>
                      <a:pt x="1" y="21"/>
                      <a:pt x="2" y="21"/>
                    </a:cubicBezTo>
                    <a:close/>
                  </a:path>
                </a:pathLst>
              </a:custGeom>
              <a:solidFill>
                <a:srgbClr val="000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3" name="ïšľîḓe"/>
              <p:cNvSpPr/>
              <p:nvPr/>
            </p:nvSpPr>
            <p:spPr bwMode="auto">
              <a:xfrm>
                <a:off x="4711" y="1859"/>
                <a:ext cx="89" cy="286"/>
              </a:xfrm>
              <a:custGeom>
                <a:avLst/>
                <a:gdLst>
                  <a:gd name="T0" fmla="*/ 0 w 43"/>
                  <a:gd name="T1" fmla="*/ 120 h 138"/>
                  <a:gd name="T2" fmla="*/ 9 w 43"/>
                  <a:gd name="T3" fmla="*/ 138 h 138"/>
                  <a:gd name="T4" fmla="*/ 9 w 43"/>
                  <a:gd name="T5" fmla="*/ 138 h 138"/>
                  <a:gd name="T6" fmla="*/ 10 w 43"/>
                  <a:gd name="T7" fmla="*/ 138 h 138"/>
                  <a:gd name="T8" fmla="*/ 12 w 43"/>
                  <a:gd name="T9" fmla="*/ 138 h 138"/>
                  <a:gd name="T10" fmla="*/ 17 w 43"/>
                  <a:gd name="T11" fmla="*/ 135 h 138"/>
                  <a:gd name="T12" fmla="*/ 22 w 43"/>
                  <a:gd name="T13" fmla="*/ 127 h 138"/>
                  <a:gd name="T14" fmla="*/ 24 w 43"/>
                  <a:gd name="T15" fmla="*/ 106 h 138"/>
                  <a:gd name="T16" fmla="*/ 29 w 43"/>
                  <a:gd name="T17" fmla="*/ 91 h 138"/>
                  <a:gd name="T18" fmla="*/ 30 w 43"/>
                  <a:gd name="T19" fmla="*/ 90 h 138"/>
                  <a:gd name="T20" fmla="*/ 33 w 43"/>
                  <a:gd name="T21" fmla="*/ 81 h 138"/>
                  <a:gd name="T22" fmla="*/ 33 w 43"/>
                  <a:gd name="T23" fmla="*/ 80 h 138"/>
                  <a:gd name="T24" fmla="*/ 35 w 43"/>
                  <a:gd name="T25" fmla="*/ 76 h 138"/>
                  <a:gd name="T26" fmla="*/ 36 w 43"/>
                  <a:gd name="T27" fmla="*/ 71 h 138"/>
                  <a:gd name="T28" fmla="*/ 40 w 43"/>
                  <a:gd name="T29" fmla="*/ 57 h 138"/>
                  <a:gd name="T30" fmla="*/ 42 w 43"/>
                  <a:gd name="T31" fmla="*/ 42 h 138"/>
                  <a:gd name="T32" fmla="*/ 42 w 43"/>
                  <a:gd name="T33" fmla="*/ 23 h 138"/>
                  <a:gd name="T34" fmla="*/ 31 w 43"/>
                  <a:gd name="T35" fmla="*/ 4 h 138"/>
                  <a:gd name="T36" fmla="*/ 25 w 43"/>
                  <a:gd name="T37" fmla="*/ 3 h 138"/>
                  <a:gd name="T38" fmla="*/ 25 w 43"/>
                  <a:gd name="T39" fmla="*/ 0 h 138"/>
                  <a:gd name="T40" fmla="*/ 24 w 43"/>
                  <a:gd name="T41" fmla="*/ 2 h 138"/>
                  <a:gd name="T42" fmla="*/ 24 w 43"/>
                  <a:gd name="T43" fmla="*/ 3 h 138"/>
                  <a:gd name="T44" fmla="*/ 23 w 43"/>
                  <a:gd name="T45" fmla="*/ 4 h 138"/>
                  <a:gd name="T46" fmla="*/ 23 w 43"/>
                  <a:gd name="T47" fmla="*/ 4 h 138"/>
                  <a:gd name="T48" fmla="*/ 23 w 43"/>
                  <a:gd name="T49" fmla="*/ 5 h 138"/>
                  <a:gd name="T50" fmla="*/ 21 w 43"/>
                  <a:gd name="T51" fmla="*/ 10 h 138"/>
                  <a:gd name="T52" fmla="*/ 21 w 43"/>
                  <a:gd name="T53" fmla="*/ 12 h 138"/>
                  <a:gd name="T54" fmla="*/ 20 w 43"/>
                  <a:gd name="T55" fmla="*/ 16 h 138"/>
                  <a:gd name="T56" fmla="*/ 20 w 43"/>
                  <a:gd name="T57" fmla="*/ 17 h 138"/>
                  <a:gd name="T58" fmla="*/ 20 w 43"/>
                  <a:gd name="T59" fmla="*/ 17 h 138"/>
                  <a:gd name="T60" fmla="*/ 20 w 43"/>
                  <a:gd name="T61" fmla="*/ 18 h 138"/>
                  <a:gd name="T62" fmla="*/ 19 w 43"/>
                  <a:gd name="T63" fmla="*/ 18 h 138"/>
                  <a:gd name="T64" fmla="*/ 19 w 43"/>
                  <a:gd name="T65" fmla="*/ 20 h 138"/>
                  <a:gd name="T66" fmla="*/ 18 w 43"/>
                  <a:gd name="T67" fmla="*/ 25 h 138"/>
                  <a:gd name="T68" fmla="*/ 16 w 43"/>
                  <a:gd name="T69" fmla="*/ 34 h 138"/>
                  <a:gd name="T70" fmla="*/ 15 w 43"/>
                  <a:gd name="T71" fmla="*/ 37 h 138"/>
                  <a:gd name="T72" fmla="*/ 14 w 43"/>
                  <a:gd name="T73" fmla="*/ 43 h 138"/>
                  <a:gd name="T74" fmla="*/ 9 w 43"/>
                  <a:gd name="T75" fmla="*/ 69 h 138"/>
                  <a:gd name="T76" fmla="*/ 7 w 43"/>
                  <a:gd name="T77" fmla="*/ 78 h 138"/>
                  <a:gd name="T78" fmla="*/ 6 w 43"/>
                  <a:gd name="T79" fmla="*/ 85 h 138"/>
                  <a:gd name="T80" fmla="*/ 1 w 43"/>
                  <a:gd name="T81" fmla="*/ 118 h 138"/>
                  <a:gd name="T82" fmla="*/ 1 w 43"/>
                  <a:gd name="T83" fmla="*/ 120 h 138"/>
                  <a:gd name="T84" fmla="*/ 0 w 43"/>
                  <a:gd name="T85" fmla="*/ 1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138">
                    <a:moveTo>
                      <a:pt x="0" y="120"/>
                    </a:moveTo>
                    <a:cubicBezTo>
                      <a:pt x="2" y="125"/>
                      <a:pt x="5" y="132"/>
                      <a:pt x="9" y="138"/>
                    </a:cubicBezTo>
                    <a:cubicBezTo>
                      <a:pt x="9" y="138"/>
                      <a:pt x="9" y="138"/>
                      <a:pt x="9" y="138"/>
                    </a:cubicBezTo>
                    <a:cubicBezTo>
                      <a:pt x="9" y="138"/>
                      <a:pt x="10" y="138"/>
                      <a:pt x="10" y="138"/>
                    </a:cubicBezTo>
                    <a:cubicBezTo>
                      <a:pt x="11" y="138"/>
                      <a:pt x="12" y="138"/>
                      <a:pt x="12" y="138"/>
                    </a:cubicBezTo>
                    <a:cubicBezTo>
                      <a:pt x="15" y="137"/>
                      <a:pt x="16" y="136"/>
                      <a:pt x="17" y="135"/>
                    </a:cubicBezTo>
                    <a:cubicBezTo>
                      <a:pt x="19" y="133"/>
                      <a:pt x="20" y="130"/>
                      <a:pt x="22" y="127"/>
                    </a:cubicBezTo>
                    <a:cubicBezTo>
                      <a:pt x="24" y="119"/>
                      <a:pt x="27" y="112"/>
                      <a:pt x="24" y="106"/>
                    </a:cubicBezTo>
                    <a:cubicBezTo>
                      <a:pt x="26" y="101"/>
                      <a:pt x="28" y="96"/>
                      <a:pt x="29" y="91"/>
                    </a:cubicBezTo>
                    <a:cubicBezTo>
                      <a:pt x="29" y="90"/>
                      <a:pt x="30" y="90"/>
                      <a:pt x="30" y="90"/>
                    </a:cubicBezTo>
                    <a:cubicBezTo>
                      <a:pt x="31" y="87"/>
                      <a:pt x="32" y="84"/>
                      <a:pt x="33" y="81"/>
                    </a:cubicBezTo>
                    <a:cubicBezTo>
                      <a:pt x="33" y="81"/>
                      <a:pt x="33" y="80"/>
                      <a:pt x="33" y="80"/>
                    </a:cubicBezTo>
                    <a:cubicBezTo>
                      <a:pt x="34" y="79"/>
                      <a:pt x="34" y="77"/>
                      <a:pt x="35" y="76"/>
                    </a:cubicBezTo>
                    <a:cubicBezTo>
                      <a:pt x="35" y="74"/>
                      <a:pt x="36" y="73"/>
                      <a:pt x="36" y="71"/>
                    </a:cubicBezTo>
                    <a:cubicBezTo>
                      <a:pt x="38" y="67"/>
                      <a:pt x="39" y="62"/>
                      <a:pt x="40" y="57"/>
                    </a:cubicBezTo>
                    <a:cubicBezTo>
                      <a:pt x="41" y="52"/>
                      <a:pt x="42" y="47"/>
                      <a:pt x="42" y="42"/>
                    </a:cubicBezTo>
                    <a:cubicBezTo>
                      <a:pt x="43" y="36"/>
                      <a:pt x="43" y="29"/>
                      <a:pt x="42" y="23"/>
                    </a:cubicBezTo>
                    <a:cubicBezTo>
                      <a:pt x="41" y="17"/>
                      <a:pt x="37" y="8"/>
                      <a:pt x="31" y="4"/>
                    </a:cubicBezTo>
                    <a:cubicBezTo>
                      <a:pt x="29" y="3"/>
                      <a:pt x="27" y="3"/>
                      <a:pt x="25" y="3"/>
                    </a:cubicBezTo>
                    <a:cubicBezTo>
                      <a:pt x="25" y="2"/>
                      <a:pt x="25" y="1"/>
                      <a:pt x="25" y="0"/>
                    </a:cubicBezTo>
                    <a:cubicBezTo>
                      <a:pt x="25" y="1"/>
                      <a:pt x="24" y="1"/>
                      <a:pt x="24" y="2"/>
                    </a:cubicBezTo>
                    <a:cubicBezTo>
                      <a:pt x="24" y="2"/>
                      <a:pt x="24" y="3"/>
                      <a:pt x="24" y="3"/>
                    </a:cubicBezTo>
                    <a:cubicBezTo>
                      <a:pt x="24" y="3"/>
                      <a:pt x="23" y="3"/>
                      <a:pt x="23" y="4"/>
                    </a:cubicBezTo>
                    <a:cubicBezTo>
                      <a:pt x="23" y="4"/>
                      <a:pt x="23" y="4"/>
                      <a:pt x="23" y="4"/>
                    </a:cubicBezTo>
                    <a:cubicBezTo>
                      <a:pt x="23" y="4"/>
                      <a:pt x="23" y="5"/>
                      <a:pt x="23" y="5"/>
                    </a:cubicBezTo>
                    <a:cubicBezTo>
                      <a:pt x="22" y="7"/>
                      <a:pt x="22" y="8"/>
                      <a:pt x="21" y="10"/>
                    </a:cubicBezTo>
                    <a:cubicBezTo>
                      <a:pt x="21" y="11"/>
                      <a:pt x="21" y="11"/>
                      <a:pt x="21" y="12"/>
                    </a:cubicBezTo>
                    <a:cubicBezTo>
                      <a:pt x="20" y="14"/>
                      <a:pt x="20" y="15"/>
                      <a:pt x="20" y="16"/>
                    </a:cubicBezTo>
                    <a:cubicBezTo>
                      <a:pt x="20" y="17"/>
                      <a:pt x="20" y="17"/>
                      <a:pt x="20" y="17"/>
                    </a:cubicBezTo>
                    <a:cubicBezTo>
                      <a:pt x="20" y="17"/>
                      <a:pt x="20" y="17"/>
                      <a:pt x="20" y="17"/>
                    </a:cubicBezTo>
                    <a:cubicBezTo>
                      <a:pt x="20" y="18"/>
                      <a:pt x="20" y="18"/>
                      <a:pt x="20" y="18"/>
                    </a:cubicBezTo>
                    <a:cubicBezTo>
                      <a:pt x="20" y="18"/>
                      <a:pt x="19" y="18"/>
                      <a:pt x="19" y="18"/>
                    </a:cubicBezTo>
                    <a:cubicBezTo>
                      <a:pt x="19" y="19"/>
                      <a:pt x="19" y="19"/>
                      <a:pt x="19" y="20"/>
                    </a:cubicBezTo>
                    <a:cubicBezTo>
                      <a:pt x="18" y="22"/>
                      <a:pt x="18" y="23"/>
                      <a:pt x="18" y="25"/>
                    </a:cubicBezTo>
                    <a:cubicBezTo>
                      <a:pt x="17" y="28"/>
                      <a:pt x="16" y="31"/>
                      <a:pt x="16" y="34"/>
                    </a:cubicBezTo>
                    <a:cubicBezTo>
                      <a:pt x="15" y="35"/>
                      <a:pt x="15" y="36"/>
                      <a:pt x="15" y="37"/>
                    </a:cubicBezTo>
                    <a:cubicBezTo>
                      <a:pt x="14" y="39"/>
                      <a:pt x="14" y="41"/>
                      <a:pt x="14" y="43"/>
                    </a:cubicBezTo>
                    <a:cubicBezTo>
                      <a:pt x="13" y="48"/>
                      <a:pt x="10" y="65"/>
                      <a:pt x="9" y="69"/>
                    </a:cubicBezTo>
                    <a:cubicBezTo>
                      <a:pt x="8" y="72"/>
                      <a:pt x="8" y="75"/>
                      <a:pt x="7" y="78"/>
                    </a:cubicBezTo>
                    <a:cubicBezTo>
                      <a:pt x="7" y="81"/>
                      <a:pt x="7" y="83"/>
                      <a:pt x="6" y="85"/>
                    </a:cubicBezTo>
                    <a:cubicBezTo>
                      <a:pt x="5" y="96"/>
                      <a:pt x="3" y="107"/>
                      <a:pt x="1" y="118"/>
                    </a:cubicBezTo>
                    <a:cubicBezTo>
                      <a:pt x="1" y="119"/>
                      <a:pt x="1" y="119"/>
                      <a:pt x="1" y="120"/>
                    </a:cubicBezTo>
                    <a:cubicBezTo>
                      <a:pt x="0" y="120"/>
                      <a:pt x="0" y="120"/>
                      <a:pt x="0" y="120"/>
                    </a:cubicBezTo>
                    <a:close/>
                  </a:path>
                </a:pathLst>
              </a:custGeom>
              <a:solidFill>
                <a:srgbClr val="211D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4" name="íṧ1îḓe"/>
              <p:cNvSpPr/>
              <p:nvPr/>
            </p:nvSpPr>
            <p:spPr bwMode="auto">
              <a:xfrm>
                <a:off x="4769" y="1776"/>
                <a:ext cx="160" cy="498"/>
              </a:xfrm>
              <a:custGeom>
                <a:avLst/>
                <a:gdLst>
                  <a:gd name="T0" fmla="*/ 2 w 77"/>
                  <a:gd name="T1" fmla="*/ 227 h 240"/>
                  <a:gd name="T2" fmla="*/ 3 w 77"/>
                  <a:gd name="T3" fmla="*/ 228 h 240"/>
                  <a:gd name="T4" fmla="*/ 3 w 77"/>
                  <a:gd name="T5" fmla="*/ 228 h 240"/>
                  <a:gd name="T6" fmla="*/ 14 w 77"/>
                  <a:gd name="T7" fmla="*/ 237 h 240"/>
                  <a:gd name="T8" fmla="*/ 15 w 77"/>
                  <a:gd name="T9" fmla="*/ 237 h 240"/>
                  <a:gd name="T10" fmla="*/ 24 w 77"/>
                  <a:gd name="T11" fmla="*/ 240 h 240"/>
                  <a:gd name="T12" fmla="*/ 25 w 77"/>
                  <a:gd name="T13" fmla="*/ 228 h 240"/>
                  <a:gd name="T14" fmla="*/ 27 w 77"/>
                  <a:gd name="T15" fmla="*/ 203 h 240"/>
                  <a:gd name="T16" fmla="*/ 34 w 77"/>
                  <a:gd name="T17" fmla="*/ 137 h 240"/>
                  <a:gd name="T18" fmla="*/ 61 w 77"/>
                  <a:gd name="T19" fmla="*/ 91 h 240"/>
                  <a:gd name="T20" fmla="*/ 64 w 77"/>
                  <a:gd name="T21" fmla="*/ 90 h 240"/>
                  <a:gd name="T22" fmla="*/ 63 w 77"/>
                  <a:gd name="T23" fmla="*/ 83 h 240"/>
                  <a:gd name="T24" fmla="*/ 74 w 77"/>
                  <a:gd name="T25" fmla="*/ 33 h 240"/>
                  <a:gd name="T26" fmla="*/ 77 w 77"/>
                  <a:gd name="T27" fmla="*/ 3 h 240"/>
                  <a:gd name="T28" fmla="*/ 77 w 77"/>
                  <a:gd name="T29" fmla="*/ 3 h 240"/>
                  <a:gd name="T30" fmla="*/ 74 w 77"/>
                  <a:gd name="T31" fmla="*/ 0 h 240"/>
                  <a:gd name="T32" fmla="*/ 71 w 77"/>
                  <a:gd name="T33" fmla="*/ 1 h 240"/>
                  <a:gd name="T34" fmla="*/ 68 w 77"/>
                  <a:gd name="T35" fmla="*/ 1 h 240"/>
                  <a:gd name="T36" fmla="*/ 60 w 77"/>
                  <a:gd name="T37" fmla="*/ 4 h 240"/>
                  <a:gd name="T38" fmla="*/ 44 w 77"/>
                  <a:gd name="T39" fmla="*/ 9 h 240"/>
                  <a:gd name="T40" fmla="*/ 37 w 77"/>
                  <a:gd name="T41" fmla="*/ 12 h 240"/>
                  <a:gd name="T42" fmla="*/ 31 w 77"/>
                  <a:gd name="T43" fmla="*/ 15 h 240"/>
                  <a:gd name="T44" fmla="*/ 31 w 77"/>
                  <a:gd name="T45" fmla="*/ 15 h 240"/>
                  <a:gd name="T46" fmla="*/ 19 w 77"/>
                  <a:gd name="T47" fmla="*/ 21 h 240"/>
                  <a:gd name="T48" fmla="*/ 19 w 77"/>
                  <a:gd name="T49" fmla="*/ 21 h 240"/>
                  <a:gd name="T50" fmla="*/ 12 w 77"/>
                  <a:gd name="T51" fmla="*/ 26 h 240"/>
                  <a:gd name="T52" fmla="*/ 14 w 77"/>
                  <a:gd name="T53" fmla="*/ 26 h 240"/>
                  <a:gd name="T54" fmla="*/ 14 w 77"/>
                  <a:gd name="T55" fmla="*/ 26 h 240"/>
                  <a:gd name="T56" fmla="*/ 24 w 77"/>
                  <a:gd name="T57" fmla="*/ 29 h 240"/>
                  <a:gd name="T58" fmla="*/ 40 w 77"/>
                  <a:gd name="T59" fmla="*/ 64 h 240"/>
                  <a:gd name="T60" fmla="*/ 28 w 77"/>
                  <a:gd name="T61" fmla="*/ 114 h 240"/>
                  <a:gd name="T62" fmla="*/ 18 w 77"/>
                  <a:gd name="T63" fmla="*/ 137 h 240"/>
                  <a:gd name="T64" fmla="*/ 18 w 77"/>
                  <a:gd name="T65" fmla="*/ 137 h 240"/>
                  <a:gd name="T66" fmla="*/ 12 w 77"/>
                  <a:gd name="T67" fmla="*/ 158 h 240"/>
                  <a:gd name="T68" fmla="*/ 12 w 77"/>
                  <a:gd name="T69" fmla="*/ 159 h 240"/>
                  <a:gd name="T70" fmla="*/ 11 w 77"/>
                  <a:gd name="T71" fmla="*/ 161 h 240"/>
                  <a:gd name="T72" fmla="*/ 14 w 77"/>
                  <a:gd name="T73" fmla="*/ 174 h 240"/>
                  <a:gd name="T74" fmla="*/ 15 w 77"/>
                  <a:gd name="T75" fmla="*/ 181 h 240"/>
                  <a:gd name="T76" fmla="*/ 20 w 77"/>
                  <a:gd name="T77" fmla="*/ 202 h 240"/>
                  <a:gd name="T78" fmla="*/ 21 w 77"/>
                  <a:gd name="T79" fmla="*/ 203 h 240"/>
                  <a:gd name="T80" fmla="*/ 21 w 77"/>
                  <a:gd name="T81" fmla="*/ 204 h 240"/>
                  <a:gd name="T82" fmla="*/ 6 w 77"/>
                  <a:gd name="T83" fmla="*/ 209 h 240"/>
                  <a:gd name="T84" fmla="*/ 1 w 77"/>
                  <a:gd name="T85" fmla="*/ 219 h 240"/>
                  <a:gd name="T86" fmla="*/ 2 w 77"/>
                  <a:gd name="T87" fmla="*/ 22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240">
                    <a:moveTo>
                      <a:pt x="2" y="227"/>
                    </a:moveTo>
                    <a:cubicBezTo>
                      <a:pt x="2" y="227"/>
                      <a:pt x="2" y="227"/>
                      <a:pt x="3" y="228"/>
                    </a:cubicBezTo>
                    <a:cubicBezTo>
                      <a:pt x="3" y="228"/>
                      <a:pt x="3" y="228"/>
                      <a:pt x="3" y="228"/>
                    </a:cubicBezTo>
                    <a:cubicBezTo>
                      <a:pt x="6" y="232"/>
                      <a:pt x="9" y="235"/>
                      <a:pt x="14" y="237"/>
                    </a:cubicBezTo>
                    <a:cubicBezTo>
                      <a:pt x="15" y="237"/>
                      <a:pt x="15" y="237"/>
                      <a:pt x="15" y="237"/>
                    </a:cubicBezTo>
                    <a:cubicBezTo>
                      <a:pt x="18" y="238"/>
                      <a:pt x="21" y="239"/>
                      <a:pt x="24" y="240"/>
                    </a:cubicBezTo>
                    <a:cubicBezTo>
                      <a:pt x="25" y="228"/>
                      <a:pt x="25" y="228"/>
                      <a:pt x="25" y="228"/>
                    </a:cubicBezTo>
                    <a:cubicBezTo>
                      <a:pt x="27" y="203"/>
                      <a:pt x="27" y="203"/>
                      <a:pt x="27" y="203"/>
                    </a:cubicBezTo>
                    <a:cubicBezTo>
                      <a:pt x="34" y="137"/>
                      <a:pt x="34" y="137"/>
                      <a:pt x="34" y="137"/>
                    </a:cubicBezTo>
                    <a:cubicBezTo>
                      <a:pt x="36" y="119"/>
                      <a:pt x="48" y="99"/>
                      <a:pt x="61" y="91"/>
                    </a:cubicBezTo>
                    <a:cubicBezTo>
                      <a:pt x="64" y="90"/>
                      <a:pt x="64" y="90"/>
                      <a:pt x="64" y="90"/>
                    </a:cubicBezTo>
                    <a:cubicBezTo>
                      <a:pt x="63" y="88"/>
                      <a:pt x="63" y="85"/>
                      <a:pt x="63" y="83"/>
                    </a:cubicBezTo>
                    <a:cubicBezTo>
                      <a:pt x="63" y="64"/>
                      <a:pt x="62" y="48"/>
                      <a:pt x="74" y="33"/>
                    </a:cubicBezTo>
                    <a:cubicBezTo>
                      <a:pt x="70" y="22"/>
                      <a:pt x="70" y="10"/>
                      <a:pt x="77" y="3"/>
                    </a:cubicBezTo>
                    <a:cubicBezTo>
                      <a:pt x="77" y="3"/>
                      <a:pt x="77" y="3"/>
                      <a:pt x="77" y="3"/>
                    </a:cubicBezTo>
                    <a:cubicBezTo>
                      <a:pt x="76" y="2"/>
                      <a:pt x="75" y="1"/>
                      <a:pt x="74" y="0"/>
                    </a:cubicBezTo>
                    <a:cubicBezTo>
                      <a:pt x="73" y="0"/>
                      <a:pt x="72" y="0"/>
                      <a:pt x="71" y="1"/>
                    </a:cubicBezTo>
                    <a:cubicBezTo>
                      <a:pt x="70" y="1"/>
                      <a:pt x="69" y="1"/>
                      <a:pt x="68" y="1"/>
                    </a:cubicBezTo>
                    <a:cubicBezTo>
                      <a:pt x="66" y="2"/>
                      <a:pt x="63" y="3"/>
                      <a:pt x="60" y="4"/>
                    </a:cubicBezTo>
                    <a:cubicBezTo>
                      <a:pt x="55" y="6"/>
                      <a:pt x="50" y="7"/>
                      <a:pt x="44" y="9"/>
                    </a:cubicBezTo>
                    <a:cubicBezTo>
                      <a:pt x="42" y="10"/>
                      <a:pt x="39" y="11"/>
                      <a:pt x="37" y="12"/>
                    </a:cubicBezTo>
                    <a:cubicBezTo>
                      <a:pt x="35" y="13"/>
                      <a:pt x="33" y="14"/>
                      <a:pt x="31" y="15"/>
                    </a:cubicBezTo>
                    <a:cubicBezTo>
                      <a:pt x="31" y="15"/>
                      <a:pt x="31" y="15"/>
                      <a:pt x="31" y="15"/>
                    </a:cubicBezTo>
                    <a:cubicBezTo>
                      <a:pt x="27" y="17"/>
                      <a:pt x="23" y="19"/>
                      <a:pt x="19" y="21"/>
                    </a:cubicBezTo>
                    <a:cubicBezTo>
                      <a:pt x="19" y="21"/>
                      <a:pt x="19" y="21"/>
                      <a:pt x="19" y="21"/>
                    </a:cubicBezTo>
                    <a:cubicBezTo>
                      <a:pt x="17" y="23"/>
                      <a:pt x="15" y="24"/>
                      <a:pt x="12" y="26"/>
                    </a:cubicBezTo>
                    <a:cubicBezTo>
                      <a:pt x="13" y="26"/>
                      <a:pt x="13" y="26"/>
                      <a:pt x="14" y="26"/>
                    </a:cubicBezTo>
                    <a:cubicBezTo>
                      <a:pt x="14" y="26"/>
                      <a:pt x="14" y="26"/>
                      <a:pt x="14" y="26"/>
                    </a:cubicBezTo>
                    <a:cubicBezTo>
                      <a:pt x="17" y="26"/>
                      <a:pt x="20" y="27"/>
                      <a:pt x="24" y="29"/>
                    </a:cubicBezTo>
                    <a:cubicBezTo>
                      <a:pt x="37" y="37"/>
                      <a:pt x="40" y="50"/>
                      <a:pt x="40" y="64"/>
                    </a:cubicBezTo>
                    <a:cubicBezTo>
                      <a:pt x="39" y="81"/>
                      <a:pt x="35" y="99"/>
                      <a:pt x="28" y="114"/>
                    </a:cubicBezTo>
                    <a:cubicBezTo>
                      <a:pt x="24" y="122"/>
                      <a:pt x="21" y="129"/>
                      <a:pt x="18" y="137"/>
                    </a:cubicBezTo>
                    <a:cubicBezTo>
                      <a:pt x="18" y="137"/>
                      <a:pt x="18" y="137"/>
                      <a:pt x="18" y="137"/>
                    </a:cubicBezTo>
                    <a:cubicBezTo>
                      <a:pt x="15" y="145"/>
                      <a:pt x="13" y="153"/>
                      <a:pt x="12" y="158"/>
                    </a:cubicBezTo>
                    <a:cubicBezTo>
                      <a:pt x="12" y="159"/>
                      <a:pt x="12" y="159"/>
                      <a:pt x="12" y="159"/>
                    </a:cubicBezTo>
                    <a:cubicBezTo>
                      <a:pt x="11" y="160"/>
                      <a:pt x="11" y="161"/>
                      <a:pt x="11" y="161"/>
                    </a:cubicBezTo>
                    <a:cubicBezTo>
                      <a:pt x="12" y="166"/>
                      <a:pt x="13" y="170"/>
                      <a:pt x="14" y="174"/>
                    </a:cubicBezTo>
                    <a:cubicBezTo>
                      <a:pt x="14" y="177"/>
                      <a:pt x="14" y="179"/>
                      <a:pt x="15" y="181"/>
                    </a:cubicBezTo>
                    <a:cubicBezTo>
                      <a:pt x="17" y="189"/>
                      <a:pt x="18" y="196"/>
                      <a:pt x="20" y="202"/>
                    </a:cubicBezTo>
                    <a:cubicBezTo>
                      <a:pt x="21" y="202"/>
                      <a:pt x="21" y="203"/>
                      <a:pt x="21" y="203"/>
                    </a:cubicBezTo>
                    <a:cubicBezTo>
                      <a:pt x="21" y="204"/>
                      <a:pt x="21" y="204"/>
                      <a:pt x="21" y="204"/>
                    </a:cubicBezTo>
                    <a:cubicBezTo>
                      <a:pt x="16" y="206"/>
                      <a:pt x="11" y="207"/>
                      <a:pt x="6" y="209"/>
                    </a:cubicBezTo>
                    <a:cubicBezTo>
                      <a:pt x="3" y="211"/>
                      <a:pt x="1" y="215"/>
                      <a:pt x="1" y="219"/>
                    </a:cubicBezTo>
                    <a:cubicBezTo>
                      <a:pt x="0" y="223"/>
                      <a:pt x="0" y="225"/>
                      <a:pt x="2" y="227"/>
                    </a:cubicBezTo>
                    <a:close/>
                  </a:path>
                </a:pathLst>
              </a:custGeom>
              <a:solidFill>
                <a:srgbClr val="100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5" name="îṩḷîḓe"/>
              <p:cNvSpPr/>
              <p:nvPr/>
            </p:nvSpPr>
            <p:spPr bwMode="auto">
              <a:xfrm>
                <a:off x="4775" y="2469"/>
                <a:ext cx="23" cy="52"/>
              </a:xfrm>
              <a:custGeom>
                <a:avLst/>
                <a:gdLst>
                  <a:gd name="T0" fmla="*/ 0 w 11"/>
                  <a:gd name="T1" fmla="*/ 1 h 25"/>
                  <a:gd name="T2" fmla="*/ 2 w 11"/>
                  <a:gd name="T3" fmla="*/ 21 h 25"/>
                  <a:gd name="T4" fmla="*/ 10 w 11"/>
                  <a:gd name="T5" fmla="*/ 25 h 25"/>
                  <a:gd name="T6" fmla="*/ 10 w 11"/>
                  <a:gd name="T7" fmla="*/ 24 h 25"/>
                  <a:gd name="T8" fmla="*/ 9 w 11"/>
                  <a:gd name="T9" fmla="*/ 20 h 25"/>
                  <a:gd name="T10" fmla="*/ 11 w 11"/>
                  <a:gd name="T11" fmla="*/ 3 h 25"/>
                  <a:gd name="T12" fmla="*/ 11 w 11"/>
                  <a:gd name="T13" fmla="*/ 0 h 25"/>
                  <a:gd name="T14" fmla="*/ 1 w 11"/>
                  <a:gd name="T15" fmla="*/ 1 h 25"/>
                  <a:gd name="T16" fmla="*/ 0 w 11"/>
                  <a:gd name="T17"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5">
                    <a:moveTo>
                      <a:pt x="0" y="1"/>
                    </a:moveTo>
                    <a:cubicBezTo>
                      <a:pt x="0" y="8"/>
                      <a:pt x="1" y="14"/>
                      <a:pt x="2" y="21"/>
                    </a:cubicBezTo>
                    <a:cubicBezTo>
                      <a:pt x="10" y="25"/>
                      <a:pt x="10" y="25"/>
                      <a:pt x="10" y="25"/>
                    </a:cubicBezTo>
                    <a:cubicBezTo>
                      <a:pt x="10" y="24"/>
                      <a:pt x="10" y="24"/>
                      <a:pt x="10" y="24"/>
                    </a:cubicBezTo>
                    <a:cubicBezTo>
                      <a:pt x="9" y="20"/>
                      <a:pt x="9" y="20"/>
                      <a:pt x="9" y="20"/>
                    </a:cubicBezTo>
                    <a:cubicBezTo>
                      <a:pt x="11" y="3"/>
                      <a:pt x="11" y="3"/>
                      <a:pt x="11" y="3"/>
                    </a:cubicBezTo>
                    <a:cubicBezTo>
                      <a:pt x="11" y="0"/>
                      <a:pt x="11" y="0"/>
                      <a:pt x="11" y="0"/>
                    </a:cubicBezTo>
                    <a:cubicBezTo>
                      <a:pt x="8" y="1"/>
                      <a:pt x="4" y="1"/>
                      <a:pt x="1" y="1"/>
                    </a:cubicBezTo>
                    <a:cubicBezTo>
                      <a:pt x="1" y="1"/>
                      <a:pt x="0" y="1"/>
                      <a:pt x="0" y="1"/>
                    </a:cubicBezTo>
                    <a:close/>
                  </a:path>
                </a:pathLst>
              </a:custGeom>
              <a:solidFill>
                <a:srgbClr val="4812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6" name="îṡḻíḑe"/>
              <p:cNvSpPr/>
              <p:nvPr/>
            </p:nvSpPr>
            <p:spPr bwMode="auto">
              <a:xfrm>
                <a:off x="4914" y="1759"/>
                <a:ext cx="123" cy="158"/>
              </a:xfrm>
              <a:custGeom>
                <a:avLst/>
                <a:gdLst>
                  <a:gd name="T0" fmla="*/ 52 w 59"/>
                  <a:gd name="T1" fmla="*/ 41 h 76"/>
                  <a:gd name="T2" fmla="*/ 52 w 59"/>
                  <a:gd name="T3" fmla="*/ 18 h 76"/>
                  <a:gd name="T4" fmla="*/ 57 w 59"/>
                  <a:gd name="T5" fmla="*/ 20 h 76"/>
                  <a:gd name="T6" fmla="*/ 52 w 59"/>
                  <a:gd name="T7" fmla="*/ 10 h 76"/>
                  <a:gd name="T8" fmla="*/ 41 w 59"/>
                  <a:gd name="T9" fmla="*/ 0 h 76"/>
                  <a:gd name="T10" fmla="*/ 41 w 59"/>
                  <a:gd name="T11" fmla="*/ 0 h 76"/>
                  <a:gd name="T12" fmla="*/ 40 w 59"/>
                  <a:gd name="T13" fmla="*/ 0 h 76"/>
                  <a:gd name="T14" fmla="*/ 16 w 59"/>
                  <a:gd name="T15" fmla="*/ 4 h 76"/>
                  <a:gd name="T16" fmla="*/ 13 w 59"/>
                  <a:gd name="T17" fmla="*/ 5 h 76"/>
                  <a:gd name="T18" fmla="*/ 7 w 59"/>
                  <a:gd name="T19" fmla="*/ 11 h 76"/>
                  <a:gd name="T20" fmla="*/ 7 w 59"/>
                  <a:gd name="T21" fmla="*/ 11 h 76"/>
                  <a:gd name="T22" fmla="*/ 4 w 59"/>
                  <a:gd name="T23" fmla="*/ 41 h 76"/>
                  <a:gd name="T24" fmla="*/ 41 w 59"/>
                  <a:gd name="T25" fmla="*/ 64 h 76"/>
                  <a:gd name="T26" fmla="*/ 36 w 59"/>
                  <a:gd name="T27" fmla="*/ 59 h 76"/>
                  <a:gd name="T28" fmla="*/ 56 w 59"/>
                  <a:gd name="T29" fmla="*/ 58 h 76"/>
                  <a:gd name="T30" fmla="*/ 57 w 59"/>
                  <a:gd name="T31" fmla="*/ 54 h 76"/>
                  <a:gd name="T32" fmla="*/ 58 w 59"/>
                  <a:gd name="T33" fmla="*/ 53 h 76"/>
                  <a:gd name="T34" fmla="*/ 52 w 59"/>
                  <a:gd name="T35" fmla="*/ 4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76">
                    <a:moveTo>
                      <a:pt x="52" y="41"/>
                    </a:moveTo>
                    <a:cubicBezTo>
                      <a:pt x="54" y="32"/>
                      <a:pt x="59" y="27"/>
                      <a:pt x="52" y="18"/>
                    </a:cubicBezTo>
                    <a:cubicBezTo>
                      <a:pt x="54" y="19"/>
                      <a:pt x="56" y="20"/>
                      <a:pt x="57" y="20"/>
                    </a:cubicBezTo>
                    <a:cubicBezTo>
                      <a:pt x="56" y="17"/>
                      <a:pt x="54" y="13"/>
                      <a:pt x="52" y="10"/>
                    </a:cubicBezTo>
                    <a:cubicBezTo>
                      <a:pt x="49" y="6"/>
                      <a:pt x="46" y="2"/>
                      <a:pt x="41" y="0"/>
                    </a:cubicBezTo>
                    <a:cubicBezTo>
                      <a:pt x="41" y="0"/>
                      <a:pt x="41" y="0"/>
                      <a:pt x="41" y="0"/>
                    </a:cubicBezTo>
                    <a:cubicBezTo>
                      <a:pt x="41" y="0"/>
                      <a:pt x="41" y="0"/>
                      <a:pt x="40" y="0"/>
                    </a:cubicBezTo>
                    <a:cubicBezTo>
                      <a:pt x="33" y="0"/>
                      <a:pt x="25" y="2"/>
                      <a:pt x="16" y="4"/>
                    </a:cubicBezTo>
                    <a:cubicBezTo>
                      <a:pt x="15" y="4"/>
                      <a:pt x="14" y="5"/>
                      <a:pt x="13" y="5"/>
                    </a:cubicBezTo>
                    <a:cubicBezTo>
                      <a:pt x="10" y="7"/>
                      <a:pt x="8" y="9"/>
                      <a:pt x="7" y="11"/>
                    </a:cubicBezTo>
                    <a:cubicBezTo>
                      <a:pt x="7" y="11"/>
                      <a:pt x="7" y="11"/>
                      <a:pt x="7" y="11"/>
                    </a:cubicBezTo>
                    <a:cubicBezTo>
                      <a:pt x="0" y="18"/>
                      <a:pt x="0" y="30"/>
                      <a:pt x="4" y="41"/>
                    </a:cubicBezTo>
                    <a:cubicBezTo>
                      <a:pt x="10" y="59"/>
                      <a:pt x="27" y="76"/>
                      <a:pt x="41" y="64"/>
                    </a:cubicBezTo>
                    <a:cubicBezTo>
                      <a:pt x="38" y="64"/>
                      <a:pt x="36" y="62"/>
                      <a:pt x="36" y="59"/>
                    </a:cubicBezTo>
                    <a:cubicBezTo>
                      <a:pt x="42" y="66"/>
                      <a:pt x="50" y="63"/>
                      <a:pt x="56" y="58"/>
                    </a:cubicBezTo>
                    <a:cubicBezTo>
                      <a:pt x="57" y="57"/>
                      <a:pt x="57" y="56"/>
                      <a:pt x="57" y="54"/>
                    </a:cubicBezTo>
                    <a:cubicBezTo>
                      <a:pt x="57" y="54"/>
                      <a:pt x="58" y="54"/>
                      <a:pt x="58" y="53"/>
                    </a:cubicBezTo>
                    <a:cubicBezTo>
                      <a:pt x="53" y="53"/>
                      <a:pt x="50" y="47"/>
                      <a:pt x="52" y="41"/>
                    </a:cubicBezTo>
                    <a:close/>
                  </a:path>
                </a:pathLst>
              </a:custGeom>
              <a:solidFill>
                <a:srgbClr val="844C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25" name="iślídê"/>
            <p:cNvGrpSpPr/>
            <p:nvPr/>
          </p:nvGrpSpPr>
          <p:grpSpPr bwMode="auto">
            <a:xfrm>
              <a:off x="5053021" y="1985966"/>
              <a:ext cx="3190880" cy="3973516"/>
              <a:chOff x="3183" y="1251"/>
              <a:chExt cx="2010" cy="2503"/>
            </a:xfrm>
          </p:grpSpPr>
          <p:sp>
            <p:nvSpPr>
              <p:cNvPr id="358" name="î$ľiḍé"/>
              <p:cNvSpPr/>
              <p:nvPr/>
            </p:nvSpPr>
            <p:spPr bwMode="auto">
              <a:xfrm>
                <a:off x="4738" y="1521"/>
                <a:ext cx="280" cy="263"/>
              </a:xfrm>
              <a:custGeom>
                <a:avLst/>
                <a:gdLst>
                  <a:gd name="T0" fmla="*/ 87 w 135"/>
                  <a:gd name="T1" fmla="*/ 120 h 127"/>
                  <a:gd name="T2" fmla="*/ 87 w 135"/>
                  <a:gd name="T3" fmla="*/ 120 h 127"/>
                  <a:gd name="T4" fmla="*/ 105 w 135"/>
                  <a:gd name="T5" fmla="*/ 107 h 127"/>
                  <a:gd name="T6" fmla="*/ 118 w 135"/>
                  <a:gd name="T7" fmla="*/ 106 h 127"/>
                  <a:gd name="T8" fmla="*/ 123 w 135"/>
                  <a:gd name="T9" fmla="*/ 102 h 127"/>
                  <a:gd name="T10" fmla="*/ 134 w 135"/>
                  <a:gd name="T11" fmla="*/ 70 h 127"/>
                  <a:gd name="T12" fmla="*/ 134 w 135"/>
                  <a:gd name="T13" fmla="*/ 57 h 127"/>
                  <a:gd name="T14" fmla="*/ 121 w 135"/>
                  <a:gd name="T15" fmla="*/ 25 h 127"/>
                  <a:gd name="T16" fmla="*/ 70 w 135"/>
                  <a:gd name="T17" fmla="*/ 2 h 127"/>
                  <a:gd name="T18" fmla="*/ 46 w 135"/>
                  <a:gd name="T19" fmla="*/ 7 h 127"/>
                  <a:gd name="T20" fmla="*/ 30 w 135"/>
                  <a:gd name="T21" fmla="*/ 16 h 127"/>
                  <a:gd name="T22" fmla="*/ 30 w 135"/>
                  <a:gd name="T23" fmla="*/ 16 h 127"/>
                  <a:gd name="T24" fmla="*/ 1 w 135"/>
                  <a:gd name="T25" fmla="*/ 62 h 127"/>
                  <a:gd name="T26" fmla="*/ 6 w 135"/>
                  <a:gd name="T27" fmla="*/ 54 h 127"/>
                  <a:gd name="T28" fmla="*/ 13 w 135"/>
                  <a:gd name="T29" fmla="*/ 68 h 127"/>
                  <a:gd name="T30" fmla="*/ 13 w 135"/>
                  <a:gd name="T31" fmla="*/ 62 h 127"/>
                  <a:gd name="T32" fmla="*/ 20 w 135"/>
                  <a:gd name="T33" fmla="*/ 67 h 127"/>
                  <a:gd name="T34" fmla="*/ 20 w 135"/>
                  <a:gd name="T35" fmla="*/ 66 h 127"/>
                  <a:gd name="T36" fmla="*/ 19 w 135"/>
                  <a:gd name="T37" fmla="*/ 62 h 127"/>
                  <a:gd name="T38" fmla="*/ 20 w 135"/>
                  <a:gd name="T39" fmla="*/ 62 h 127"/>
                  <a:gd name="T40" fmla="*/ 21 w 135"/>
                  <a:gd name="T41" fmla="*/ 63 h 127"/>
                  <a:gd name="T42" fmla="*/ 21 w 135"/>
                  <a:gd name="T43" fmla="*/ 64 h 127"/>
                  <a:gd name="T44" fmla="*/ 22 w 135"/>
                  <a:gd name="T45" fmla="*/ 67 h 127"/>
                  <a:gd name="T46" fmla="*/ 30 w 135"/>
                  <a:gd name="T47" fmla="*/ 69 h 127"/>
                  <a:gd name="T48" fmla="*/ 32 w 135"/>
                  <a:gd name="T49" fmla="*/ 86 h 127"/>
                  <a:gd name="T50" fmla="*/ 34 w 135"/>
                  <a:gd name="T51" fmla="*/ 87 h 127"/>
                  <a:gd name="T52" fmla="*/ 34 w 135"/>
                  <a:gd name="T53" fmla="*/ 91 h 127"/>
                  <a:gd name="T54" fmla="*/ 40 w 135"/>
                  <a:gd name="T55" fmla="*/ 103 h 127"/>
                  <a:gd name="T56" fmla="*/ 41 w 135"/>
                  <a:gd name="T57" fmla="*/ 104 h 127"/>
                  <a:gd name="T58" fmla="*/ 41 w 135"/>
                  <a:gd name="T59" fmla="*/ 104 h 127"/>
                  <a:gd name="T60" fmla="*/ 44 w 135"/>
                  <a:gd name="T61" fmla="*/ 108 h 127"/>
                  <a:gd name="T62" fmla="*/ 46 w 135"/>
                  <a:gd name="T63" fmla="*/ 111 h 127"/>
                  <a:gd name="T64" fmla="*/ 48 w 135"/>
                  <a:gd name="T65" fmla="*/ 113 h 127"/>
                  <a:gd name="T66" fmla="*/ 87 w 135"/>
                  <a:gd name="T67" fmla="*/ 1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27">
                    <a:moveTo>
                      <a:pt x="87" y="120"/>
                    </a:moveTo>
                    <a:cubicBezTo>
                      <a:pt x="87" y="120"/>
                      <a:pt x="87" y="120"/>
                      <a:pt x="87" y="120"/>
                    </a:cubicBezTo>
                    <a:cubicBezTo>
                      <a:pt x="92" y="114"/>
                      <a:pt x="98" y="109"/>
                      <a:pt x="105" y="107"/>
                    </a:cubicBezTo>
                    <a:cubicBezTo>
                      <a:pt x="108" y="107"/>
                      <a:pt x="114" y="106"/>
                      <a:pt x="118" y="106"/>
                    </a:cubicBezTo>
                    <a:cubicBezTo>
                      <a:pt x="120" y="105"/>
                      <a:pt x="122" y="104"/>
                      <a:pt x="123" y="102"/>
                    </a:cubicBezTo>
                    <a:cubicBezTo>
                      <a:pt x="129" y="94"/>
                      <a:pt x="133" y="82"/>
                      <a:pt x="134" y="70"/>
                    </a:cubicBezTo>
                    <a:cubicBezTo>
                      <a:pt x="134" y="66"/>
                      <a:pt x="135" y="61"/>
                      <a:pt x="134" y="57"/>
                    </a:cubicBezTo>
                    <a:cubicBezTo>
                      <a:pt x="133" y="44"/>
                      <a:pt x="127" y="36"/>
                      <a:pt x="121" y="25"/>
                    </a:cubicBezTo>
                    <a:cubicBezTo>
                      <a:pt x="108" y="9"/>
                      <a:pt x="91" y="0"/>
                      <a:pt x="70" y="2"/>
                    </a:cubicBezTo>
                    <a:cubicBezTo>
                      <a:pt x="62" y="2"/>
                      <a:pt x="53" y="4"/>
                      <a:pt x="46" y="7"/>
                    </a:cubicBezTo>
                    <a:cubicBezTo>
                      <a:pt x="40" y="9"/>
                      <a:pt x="35" y="12"/>
                      <a:pt x="30" y="16"/>
                    </a:cubicBezTo>
                    <a:cubicBezTo>
                      <a:pt x="30" y="16"/>
                      <a:pt x="30" y="16"/>
                      <a:pt x="30" y="16"/>
                    </a:cubicBezTo>
                    <a:cubicBezTo>
                      <a:pt x="13" y="23"/>
                      <a:pt x="0" y="43"/>
                      <a:pt x="1" y="62"/>
                    </a:cubicBezTo>
                    <a:cubicBezTo>
                      <a:pt x="2" y="59"/>
                      <a:pt x="4" y="56"/>
                      <a:pt x="6" y="54"/>
                    </a:cubicBezTo>
                    <a:cubicBezTo>
                      <a:pt x="5" y="60"/>
                      <a:pt x="8" y="65"/>
                      <a:pt x="13" y="68"/>
                    </a:cubicBezTo>
                    <a:cubicBezTo>
                      <a:pt x="12" y="67"/>
                      <a:pt x="13" y="64"/>
                      <a:pt x="13" y="62"/>
                    </a:cubicBezTo>
                    <a:cubicBezTo>
                      <a:pt x="15" y="65"/>
                      <a:pt x="17" y="66"/>
                      <a:pt x="20" y="67"/>
                    </a:cubicBezTo>
                    <a:cubicBezTo>
                      <a:pt x="20" y="67"/>
                      <a:pt x="20" y="66"/>
                      <a:pt x="20" y="66"/>
                    </a:cubicBezTo>
                    <a:cubicBezTo>
                      <a:pt x="20" y="65"/>
                      <a:pt x="20" y="63"/>
                      <a:pt x="19" y="62"/>
                    </a:cubicBezTo>
                    <a:cubicBezTo>
                      <a:pt x="20" y="62"/>
                      <a:pt x="20" y="62"/>
                      <a:pt x="20" y="62"/>
                    </a:cubicBezTo>
                    <a:cubicBezTo>
                      <a:pt x="20" y="63"/>
                      <a:pt x="20" y="63"/>
                      <a:pt x="21" y="63"/>
                    </a:cubicBezTo>
                    <a:cubicBezTo>
                      <a:pt x="21" y="63"/>
                      <a:pt x="21" y="64"/>
                      <a:pt x="21" y="64"/>
                    </a:cubicBezTo>
                    <a:cubicBezTo>
                      <a:pt x="21" y="65"/>
                      <a:pt x="22" y="66"/>
                      <a:pt x="22" y="67"/>
                    </a:cubicBezTo>
                    <a:cubicBezTo>
                      <a:pt x="25" y="68"/>
                      <a:pt x="28" y="68"/>
                      <a:pt x="30" y="69"/>
                    </a:cubicBezTo>
                    <a:cubicBezTo>
                      <a:pt x="29" y="74"/>
                      <a:pt x="30" y="80"/>
                      <a:pt x="32" y="86"/>
                    </a:cubicBezTo>
                    <a:cubicBezTo>
                      <a:pt x="33" y="86"/>
                      <a:pt x="33" y="87"/>
                      <a:pt x="34" y="87"/>
                    </a:cubicBezTo>
                    <a:cubicBezTo>
                      <a:pt x="34" y="88"/>
                      <a:pt x="34" y="90"/>
                      <a:pt x="34" y="91"/>
                    </a:cubicBezTo>
                    <a:cubicBezTo>
                      <a:pt x="36" y="96"/>
                      <a:pt x="38" y="100"/>
                      <a:pt x="40" y="103"/>
                    </a:cubicBezTo>
                    <a:cubicBezTo>
                      <a:pt x="41" y="103"/>
                      <a:pt x="41" y="104"/>
                      <a:pt x="41" y="104"/>
                    </a:cubicBezTo>
                    <a:cubicBezTo>
                      <a:pt x="41" y="104"/>
                      <a:pt x="41" y="104"/>
                      <a:pt x="41" y="104"/>
                    </a:cubicBezTo>
                    <a:cubicBezTo>
                      <a:pt x="42" y="106"/>
                      <a:pt x="43" y="107"/>
                      <a:pt x="44" y="108"/>
                    </a:cubicBezTo>
                    <a:cubicBezTo>
                      <a:pt x="45" y="109"/>
                      <a:pt x="45" y="110"/>
                      <a:pt x="46" y="111"/>
                    </a:cubicBezTo>
                    <a:cubicBezTo>
                      <a:pt x="46" y="111"/>
                      <a:pt x="47" y="112"/>
                      <a:pt x="48" y="113"/>
                    </a:cubicBezTo>
                    <a:cubicBezTo>
                      <a:pt x="58" y="121"/>
                      <a:pt x="77" y="127"/>
                      <a:pt x="87" y="120"/>
                    </a:cubicBezTo>
                    <a:close/>
                  </a:path>
                </a:pathLst>
              </a:custGeom>
              <a:solidFill>
                <a:srgbClr val="844C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9" name="íṡ1ïḋè"/>
              <p:cNvSpPr/>
              <p:nvPr/>
            </p:nvSpPr>
            <p:spPr bwMode="auto">
              <a:xfrm>
                <a:off x="4775" y="2469"/>
                <a:ext cx="2" cy="2"/>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1"/>
                    </a:cubicBezTo>
                    <a:cubicBezTo>
                      <a:pt x="0" y="1"/>
                      <a:pt x="0" y="1"/>
                      <a:pt x="0" y="0"/>
                    </a:cubicBezTo>
                    <a:close/>
                  </a:path>
                </a:pathLst>
              </a:custGeom>
              <a:solidFill>
                <a:srgbClr val="192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0" name="i$ḷíḍè"/>
              <p:cNvSpPr/>
              <p:nvPr/>
            </p:nvSpPr>
            <p:spPr bwMode="auto">
              <a:xfrm>
                <a:off x="4738" y="2417"/>
                <a:ext cx="74" cy="222"/>
              </a:xfrm>
              <a:custGeom>
                <a:avLst/>
                <a:gdLst>
                  <a:gd name="T0" fmla="*/ 3 w 36"/>
                  <a:gd name="T1" fmla="*/ 28 h 107"/>
                  <a:gd name="T2" fmla="*/ 4 w 36"/>
                  <a:gd name="T3" fmla="*/ 37 h 107"/>
                  <a:gd name="T4" fmla="*/ 28 w 36"/>
                  <a:gd name="T5" fmla="*/ 97 h 107"/>
                  <a:gd name="T6" fmla="*/ 36 w 36"/>
                  <a:gd name="T7" fmla="*/ 107 h 107"/>
                  <a:gd name="T8" fmla="*/ 36 w 36"/>
                  <a:gd name="T9" fmla="*/ 101 h 107"/>
                  <a:gd name="T10" fmla="*/ 36 w 36"/>
                  <a:gd name="T11" fmla="*/ 94 h 107"/>
                  <a:gd name="T12" fmla="*/ 20 w 36"/>
                  <a:gd name="T13" fmla="*/ 46 h 107"/>
                  <a:gd name="T14" fmla="*/ 18 w 36"/>
                  <a:gd name="T15" fmla="*/ 26 h 107"/>
                  <a:gd name="T16" fmla="*/ 18 w 36"/>
                  <a:gd name="T17" fmla="*/ 25 h 107"/>
                  <a:gd name="T18" fmla="*/ 19 w 36"/>
                  <a:gd name="T19" fmla="*/ 8 h 107"/>
                  <a:gd name="T20" fmla="*/ 11 w 36"/>
                  <a:gd name="T21" fmla="*/ 5 h 107"/>
                  <a:gd name="T22" fmla="*/ 1 w 36"/>
                  <a:gd name="T23" fmla="*/ 0 h 107"/>
                  <a:gd name="T24" fmla="*/ 3 w 36"/>
                  <a:gd name="T25" fmla="*/ 2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07">
                    <a:moveTo>
                      <a:pt x="3" y="28"/>
                    </a:moveTo>
                    <a:cubicBezTo>
                      <a:pt x="3" y="31"/>
                      <a:pt x="4" y="34"/>
                      <a:pt x="4" y="37"/>
                    </a:cubicBezTo>
                    <a:cubicBezTo>
                      <a:pt x="9" y="59"/>
                      <a:pt x="18" y="81"/>
                      <a:pt x="28" y="97"/>
                    </a:cubicBezTo>
                    <a:cubicBezTo>
                      <a:pt x="31" y="101"/>
                      <a:pt x="34" y="104"/>
                      <a:pt x="36" y="107"/>
                    </a:cubicBezTo>
                    <a:cubicBezTo>
                      <a:pt x="36" y="101"/>
                      <a:pt x="36" y="101"/>
                      <a:pt x="36" y="101"/>
                    </a:cubicBezTo>
                    <a:cubicBezTo>
                      <a:pt x="36" y="94"/>
                      <a:pt x="36" y="94"/>
                      <a:pt x="36" y="94"/>
                    </a:cubicBezTo>
                    <a:cubicBezTo>
                      <a:pt x="32" y="85"/>
                      <a:pt x="24" y="65"/>
                      <a:pt x="20" y="46"/>
                    </a:cubicBezTo>
                    <a:cubicBezTo>
                      <a:pt x="19" y="39"/>
                      <a:pt x="18" y="33"/>
                      <a:pt x="18" y="26"/>
                    </a:cubicBezTo>
                    <a:cubicBezTo>
                      <a:pt x="18" y="26"/>
                      <a:pt x="18" y="26"/>
                      <a:pt x="18" y="25"/>
                    </a:cubicBezTo>
                    <a:cubicBezTo>
                      <a:pt x="17" y="19"/>
                      <a:pt x="18" y="13"/>
                      <a:pt x="19" y="8"/>
                    </a:cubicBezTo>
                    <a:cubicBezTo>
                      <a:pt x="16" y="7"/>
                      <a:pt x="13" y="7"/>
                      <a:pt x="11" y="5"/>
                    </a:cubicBezTo>
                    <a:cubicBezTo>
                      <a:pt x="1" y="0"/>
                      <a:pt x="1" y="0"/>
                      <a:pt x="1" y="0"/>
                    </a:cubicBezTo>
                    <a:cubicBezTo>
                      <a:pt x="0" y="9"/>
                      <a:pt x="1" y="18"/>
                      <a:pt x="3" y="28"/>
                    </a:cubicBezTo>
                    <a:close/>
                  </a:path>
                </a:pathLst>
              </a:custGeom>
              <a:solidFill>
                <a:srgbClr val="6727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1" name="îṧḻîdê"/>
              <p:cNvSpPr/>
              <p:nvPr/>
            </p:nvSpPr>
            <p:spPr bwMode="auto">
              <a:xfrm>
                <a:off x="4738" y="1867"/>
                <a:ext cx="20" cy="34"/>
              </a:xfrm>
              <a:custGeom>
                <a:avLst/>
                <a:gdLst>
                  <a:gd name="T0" fmla="*/ 0 w 10"/>
                  <a:gd name="T1" fmla="*/ 0 h 16"/>
                  <a:gd name="T2" fmla="*/ 4 w 10"/>
                  <a:gd name="T3" fmla="*/ 7 h 16"/>
                  <a:gd name="T4" fmla="*/ 4 w 10"/>
                  <a:gd name="T5" fmla="*/ 7 h 16"/>
                  <a:gd name="T6" fmla="*/ 4 w 10"/>
                  <a:gd name="T7" fmla="*/ 8 h 16"/>
                  <a:gd name="T8" fmla="*/ 4 w 10"/>
                  <a:gd name="T9" fmla="*/ 9 h 16"/>
                  <a:gd name="T10" fmla="*/ 4 w 10"/>
                  <a:gd name="T11" fmla="*/ 9 h 16"/>
                  <a:gd name="T12" fmla="*/ 6 w 10"/>
                  <a:gd name="T13" fmla="*/ 16 h 16"/>
                  <a:gd name="T14" fmla="*/ 6 w 10"/>
                  <a:gd name="T15" fmla="*/ 14 h 16"/>
                  <a:gd name="T16" fmla="*/ 7 w 10"/>
                  <a:gd name="T17" fmla="*/ 14 h 16"/>
                  <a:gd name="T18" fmla="*/ 7 w 10"/>
                  <a:gd name="T19" fmla="*/ 13 h 16"/>
                  <a:gd name="T20" fmla="*/ 7 w 10"/>
                  <a:gd name="T21" fmla="*/ 12 h 16"/>
                  <a:gd name="T22" fmla="*/ 8 w 10"/>
                  <a:gd name="T23" fmla="*/ 8 h 16"/>
                  <a:gd name="T24" fmla="*/ 8 w 10"/>
                  <a:gd name="T25" fmla="*/ 6 h 16"/>
                  <a:gd name="T26" fmla="*/ 10 w 10"/>
                  <a:gd name="T27" fmla="*/ 1 h 16"/>
                  <a:gd name="T28" fmla="*/ 10 w 10"/>
                  <a:gd name="T29" fmla="*/ 0 h 16"/>
                  <a:gd name="T30" fmla="*/ 1 w 10"/>
                  <a:gd name="T31" fmla="*/ 0 h 16"/>
                  <a:gd name="T32" fmla="*/ 0 w 10"/>
                  <a:gd name="T33" fmla="*/ 0 h 16"/>
                  <a:gd name="T34" fmla="*/ 0 w 10"/>
                  <a:gd name="T35" fmla="*/ 0 h 16"/>
                  <a:gd name="T36" fmla="*/ 0 w 10"/>
                  <a:gd name="T3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6">
                    <a:moveTo>
                      <a:pt x="0" y="0"/>
                    </a:moveTo>
                    <a:cubicBezTo>
                      <a:pt x="1" y="2"/>
                      <a:pt x="3" y="5"/>
                      <a:pt x="4" y="7"/>
                    </a:cubicBezTo>
                    <a:cubicBezTo>
                      <a:pt x="4" y="7"/>
                      <a:pt x="4" y="7"/>
                      <a:pt x="4" y="7"/>
                    </a:cubicBezTo>
                    <a:cubicBezTo>
                      <a:pt x="4" y="8"/>
                      <a:pt x="4" y="8"/>
                      <a:pt x="4" y="8"/>
                    </a:cubicBezTo>
                    <a:cubicBezTo>
                      <a:pt x="4" y="9"/>
                      <a:pt x="4" y="9"/>
                      <a:pt x="4" y="9"/>
                    </a:cubicBezTo>
                    <a:cubicBezTo>
                      <a:pt x="4" y="9"/>
                      <a:pt x="4" y="9"/>
                      <a:pt x="4" y="9"/>
                    </a:cubicBezTo>
                    <a:cubicBezTo>
                      <a:pt x="5" y="11"/>
                      <a:pt x="6" y="14"/>
                      <a:pt x="6" y="16"/>
                    </a:cubicBezTo>
                    <a:cubicBezTo>
                      <a:pt x="6" y="15"/>
                      <a:pt x="6" y="15"/>
                      <a:pt x="6" y="14"/>
                    </a:cubicBezTo>
                    <a:cubicBezTo>
                      <a:pt x="6" y="14"/>
                      <a:pt x="7" y="14"/>
                      <a:pt x="7" y="14"/>
                    </a:cubicBezTo>
                    <a:cubicBezTo>
                      <a:pt x="7" y="13"/>
                      <a:pt x="7" y="13"/>
                      <a:pt x="7" y="13"/>
                    </a:cubicBezTo>
                    <a:cubicBezTo>
                      <a:pt x="7" y="13"/>
                      <a:pt x="7" y="13"/>
                      <a:pt x="7" y="12"/>
                    </a:cubicBezTo>
                    <a:cubicBezTo>
                      <a:pt x="7" y="11"/>
                      <a:pt x="7" y="10"/>
                      <a:pt x="8" y="8"/>
                    </a:cubicBezTo>
                    <a:cubicBezTo>
                      <a:pt x="8" y="7"/>
                      <a:pt x="8" y="7"/>
                      <a:pt x="8" y="6"/>
                    </a:cubicBezTo>
                    <a:cubicBezTo>
                      <a:pt x="9" y="4"/>
                      <a:pt x="9" y="3"/>
                      <a:pt x="10" y="1"/>
                    </a:cubicBezTo>
                    <a:cubicBezTo>
                      <a:pt x="10" y="1"/>
                      <a:pt x="10" y="0"/>
                      <a:pt x="10" y="0"/>
                    </a:cubicBezTo>
                    <a:cubicBezTo>
                      <a:pt x="7" y="0"/>
                      <a:pt x="3" y="0"/>
                      <a:pt x="1" y="0"/>
                    </a:cubicBezTo>
                    <a:cubicBezTo>
                      <a:pt x="0" y="0"/>
                      <a:pt x="0" y="0"/>
                      <a:pt x="0" y="0"/>
                    </a:cubicBezTo>
                    <a:cubicBezTo>
                      <a:pt x="0" y="0"/>
                      <a:pt x="0" y="0"/>
                      <a:pt x="0" y="0"/>
                    </a:cubicBezTo>
                    <a:cubicBezTo>
                      <a:pt x="0" y="0"/>
                      <a:pt x="0" y="0"/>
                      <a:pt x="0" y="0"/>
                    </a:cubicBezTo>
                    <a:close/>
                  </a:path>
                </a:pathLst>
              </a:custGeom>
              <a:solidFill>
                <a:srgbClr val="100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2" name="îṩḻíḍê"/>
              <p:cNvSpPr/>
              <p:nvPr/>
            </p:nvSpPr>
            <p:spPr bwMode="auto">
              <a:xfrm>
                <a:off x="4630" y="1867"/>
                <a:ext cx="120" cy="73"/>
              </a:xfrm>
              <a:custGeom>
                <a:avLst/>
                <a:gdLst>
                  <a:gd name="T0" fmla="*/ 56 w 58"/>
                  <a:gd name="T1" fmla="*/ 9 h 35"/>
                  <a:gd name="T2" fmla="*/ 56 w 58"/>
                  <a:gd name="T3" fmla="*/ 9 h 35"/>
                  <a:gd name="T4" fmla="*/ 56 w 58"/>
                  <a:gd name="T5" fmla="*/ 8 h 35"/>
                  <a:gd name="T6" fmla="*/ 56 w 58"/>
                  <a:gd name="T7" fmla="*/ 7 h 35"/>
                  <a:gd name="T8" fmla="*/ 56 w 58"/>
                  <a:gd name="T9" fmla="*/ 7 h 35"/>
                  <a:gd name="T10" fmla="*/ 52 w 58"/>
                  <a:gd name="T11" fmla="*/ 0 h 35"/>
                  <a:gd name="T12" fmla="*/ 52 w 58"/>
                  <a:gd name="T13" fmla="*/ 0 h 35"/>
                  <a:gd name="T14" fmla="*/ 52 w 58"/>
                  <a:gd name="T15" fmla="*/ 0 h 35"/>
                  <a:gd name="T16" fmla="*/ 51 w 58"/>
                  <a:gd name="T17" fmla="*/ 0 h 35"/>
                  <a:gd name="T18" fmla="*/ 21 w 58"/>
                  <a:gd name="T19" fmla="*/ 4 h 35"/>
                  <a:gd name="T20" fmla="*/ 15 w 58"/>
                  <a:gd name="T21" fmla="*/ 9 h 35"/>
                  <a:gd name="T22" fmla="*/ 7 w 58"/>
                  <a:gd name="T23" fmla="*/ 18 h 35"/>
                  <a:gd name="T24" fmla="*/ 0 w 58"/>
                  <a:gd name="T25" fmla="*/ 25 h 35"/>
                  <a:gd name="T26" fmla="*/ 8 w 58"/>
                  <a:gd name="T27" fmla="*/ 24 h 35"/>
                  <a:gd name="T28" fmla="*/ 8 w 58"/>
                  <a:gd name="T29" fmla="*/ 24 h 35"/>
                  <a:gd name="T30" fmla="*/ 5 w 58"/>
                  <a:gd name="T31" fmla="*/ 27 h 35"/>
                  <a:gd name="T32" fmla="*/ 26 w 58"/>
                  <a:gd name="T33" fmla="*/ 22 h 35"/>
                  <a:gd name="T34" fmla="*/ 44 w 58"/>
                  <a:gd name="T35" fmla="*/ 19 h 35"/>
                  <a:gd name="T36" fmla="*/ 33 w 58"/>
                  <a:gd name="T37" fmla="*/ 35 h 35"/>
                  <a:gd name="T38" fmla="*/ 45 w 58"/>
                  <a:gd name="T39" fmla="*/ 27 h 35"/>
                  <a:gd name="T40" fmla="*/ 45 w 58"/>
                  <a:gd name="T41" fmla="*/ 27 h 35"/>
                  <a:gd name="T42" fmla="*/ 57 w 58"/>
                  <a:gd name="T43" fmla="*/ 21 h 35"/>
                  <a:gd name="T44" fmla="*/ 58 w 58"/>
                  <a:gd name="T45" fmla="*/ 16 h 35"/>
                  <a:gd name="T46" fmla="*/ 56 w 58"/>
                  <a:gd name="T47"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35">
                    <a:moveTo>
                      <a:pt x="56" y="9"/>
                    </a:moveTo>
                    <a:cubicBezTo>
                      <a:pt x="56" y="9"/>
                      <a:pt x="56" y="9"/>
                      <a:pt x="56" y="9"/>
                    </a:cubicBezTo>
                    <a:cubicBezTo>
                      <a:pt x="56" y="9"/>
                      <a:pt x="56" y="9"/>
                      <a:pt x="56" y="8"/>
                    </a:cubicBezTo>
                    <a:cubicBezTo>
                      <a:pt x="56" y="8"/>
                      <a:pt x="56" y="8"/>
                      <a:pt x="56" y="7"/>
                    </a:cubicBezTo>
                    <a:cubicBezTo>
                      <a:pt x="56" y="7"/>
                      <a:pt x="56" y="7"/>
                      <a:pt x="56" y="7"/>
                    </a:cubicBezTo>
                    <a:cubicBezTo>
                      <a:pt x="55" y="5"/>
                      <a:pt x="53" y="2"/>
                      <a:pt x="52" y="0"/>
                    </a:cubicBezTo>
                    <a:cubicBezTo>
                      <a:pt x="52" y="0"/>
                      <a:pt x="52" y="0"/>
                      <a:pt x="52" y="0"/>
                    </a:cubicBezTo>
                    <a:cubicBezTo>
                      <a:pt x="52" y="0"/>
                      <a:pt x="52" y="0"/>
                      <a:pt x="52" y="0"/>
                    </a:cubicBezTo>
                    <a:cubicBezTo>
                      <a:pt x="52" y="0"/>
                      <a:pt x="51" y="0"/>
                      <a:pt x="51" y="0"/>
                    </a:cubicBezTo>
                    <a:cubicBezTo>
                      <a:pt x="42" y="0"/>
                      <a:pt x="29" y="1"/>
                      <a:pt x="21" y="4"/>
                    </a:cubicBezTo>
                    <a:cubicBezTo>
                      <a:pt x="19" y="6"/>
                      <a:pt x="16" y="8"/>
                      <a:pt x="15" y="9"/>
                    </a:cubicBezTo>
                    <a:cubicBezTo>
                      <a:pt x="10" y="12"/>
                      <a:pt x="6" y="15"/>
                      <a:pt x="7" y="18"/>
                    </a:cubicBezTo>
                    <a:cubicBezTo>
                      <a:pt x="4" y="20"/>
                      <a:pt x="1" y="22"/>
                      <a:pt x="0" y="25"/>
                    </a:cubicBezTo>
                    <a:cubicBezTo>
                      <a:pt x="1" y="27"/>
                      <a:pt x="7" y="24"/>
                      <a:pt x="8" y="24"/>
                    </a:cubicBezTo>
                    <a:cubicBezTo>
                      <a:pt x="8" y="24"/>
                      <a:pt x="8" y="24"/>
                      <a:pt x="8" y="24"/>
                    </a:cubicBezTo>
                    <a:cubicBezTo>
                      <a:pt x="6" y="25"/>
                      <a:pt x="4" y="26"/>
                      <a:pt x="5" y="27"/>
                    </a:cubicBezTo>
                    <a:cubicBezTo>
                      <a:pt x="2" y="30"/>
                      <a:pt x="19" y="24"/>
                      <a:pt x="26" y="22"/>
                    </a:cubicBezTo>
                    <a:cubicBezTo>
                      <a:pt x="32" y="22"/>
                      <a:pt x="38" y="20"/>
                      <a:pt x="44" y="19"/>
                    </a:cubicBezTo>
                    <a:cubicBezTo>
                      <a:pt x="38" y="23"/>
                      <a:pt x="30" y="25"/>
                      <a:pt x="33" y="35"/>
                    </a:cubicBezTo>
                    <a:cubicBezTo>
                      <a:pt x="37" y="33"/>
                      <a:pt x="41" y="30"/>
                      <a:pt x="45" y="27"/>
                    </a:cubicBezTo>
                    <a:cubicBezTo>
                      <a:pt x="45" y="27"/>
                      <a:pt x="45" y="27"/>
                      <a:pt x="45" y="27"/>
                    </a:cubicBezTo>
                    <a:cubicBezTo>
                      <a:pt x="49" y="25"/>
                      <a:pt x="54" y="24"/>
                      <a:pt x="57" y="21"/>
                    </a:cubicBezTo>
                    <a:cubicBezTo>
                      <a:pt x="57" y="19"/>
                      <a:pt x="57" y="18"/>
                      <a:pt x="58" y="16"/>
                    </a:cubicBezTo>
                    <a:cubicBezTo>
                      <a:pt x="58" y="14"/>
                      <a:pt x="57" y="11"/>
                      <a:pt x="56" y="9"/>
                    </a:cubicBezTo>
                    <a:close/>
                  </a:path>
                </a:pathLst>
              </a:custGeom>
              <a:solidFill>
                <a:srgbClr val="F9A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3" name="ïṩlíďé"/>
              <p:cNvSpPr/>
              <p:nvPr/>
            </p:nvSpPr>
            <p:spPr bwMode="auto">
              <a:xfrm>
                <a:off x="4731" y="2791"/>
                <a:ext cx="15" cy="14"/>
              </a:xfrm>
              <a:custGeom>
                <a:avLst/>
                <a:gdLst>
                  <a:gd name="T0" fmla="*/ 0 w 7"/>
                  <a:gd name="T1" fmla="*/ 7 h 7"/>
                  <a:gd name="T2" fmla="*/ 7 w 7"/>
                  <a:gd name="T3" fmla="*/ 4 h 7"/>
                  <a:gd name="T4" fmla="*/ 6 w 7"/>
                  <a:gd name="T5" fmla="*/ 0 h 7"/>
                  <a:gd name="T6" fmla="*/ 0 w 7"/>
                  <a:gd name="T7" fmla="*/ 7 h 7"/>
                </a:gdLst>
                <a:ahLst/>
                <a:cxnLst>
                  <a:cxn ang="0">
                    <a:pos x="T0" y="T1"/>
                  </a:cxn>
                  <a:cxn ang="0">
                    <a:pos x="T2" y="T3"/>
                  </a:cxn>
                  <a:cxn ang="0">
                    <a:pos x="T4" y="T5"/>
                  </a:cxn>
                  <a:cxn ang="0">
                    <a:pos x="T6" y="T7"/>
                  </a:cxn>
                </a:cxnLst>
                <a:rect l="0" t="0" r="r" b="b"/>
                <a:pathLst>
                  <a:path w="7" h="7">
                    <a:moveTo>
                      <a:pt x="0" y="7"/>
                    </a:moveTo>
                    <a:cubicBezTo>
                      <a:pt x="2" y="7"/>
                      <a:pt x="5" y="6"/>
                      <a:pt x="7" y="4"/>
                    </a:cubicBezTo>
                    <a:cubicBezTo>
                      <a:pt x="7" y="3"/>
                      <a:pt x="6" y="1"/>
                      <a:pt x="6" y="0"/>
                    </a:cubicBezTo>
                    <a:cubicBezTo>
                      <a:pt x="5" y="3"/>
                      <a:pt x="3" y="5"/>
                      <a:pt x="0" y="7"/>
                    </a:cubicBezTo>
                    <a:close/>
                  </a:path>
                </a:pathLst>
              </a:custGeom>
              <a:solidFill>
                <a:srgbClr val="192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4" name="îṡľídè"/>
              <p:cNvSpPr/>
              <p:nvPr/>
            </p:nvSpPr>
            <p:spPr bwMode="auto">
              <a:xfrm>
                <a:off x="4692" y="2764"/>
                <a:ext cx="54" cy="44"/>
              </a:xfrm>
              <a:custGeom>
                <a:avLst/>
                <a:gdLst>
                  <a:gd name="T0" fmla="*/ 12 w 26"/>
                  <a:gd name="T1" fmla="*/ 0 h 21"/>
                  <a:gd name="T2" fmla="*/ 4 w 26"/>
                  <a:gd name="T3" fmla="*/ 0 h 21"/>
                  <a:gd name="T4" fmla="*/ 3 w 26"/>
                  <a:gd name="T5" fmla="*/ 0 h 21"/>
                  <a:gd name="T6" fmla="*/ 0 w 26"/>
                  <a:gd name="T7" fmla="*/ 8 h 21"/>
                  <a:gd name="T8" fmla="*/ 2 w 26"/>
                  <a:gd name="T9" fmla="*/ 17 h 21"/>
                  <a:gd name="T10" fmla="*/ 13 w 26"/>
                  <a:gd name="T11" fmla="*/ 21 h 21"/>
                  <a:gd name="T12" fmla="*/ 19 w 26"/>
                  <a:gd name="T13" fmla="*/ 20 h 21"/>
                  <a:gd name="T14" fmla="*/ 25 w 26"/>
                  <a:gd name="T15" fmla="*/ 13 h 21"/>
                  <a:gd name="T16" fmla="*/ 26 w 26"/>
                  <a:gd name="T17" fmla="*/ 8 h 21"/>
                  <a:gd name="T18" fmla="*/ 24 w 26"/>
                  <a:gd name="T19" fmla="*/ 2 h 21"/>
                  <a:gd name="T20" fmla="*/ 24 w 26"/>
                  <a:gd name="T21" fmla="*/ 1 h 21"/>
                  <a:gd name="T22" fmla="*/ 22 w 26"/>
                  <a:gd name="T23" fmla="*/ 1 h 21"/>
                  <a:gd name="T24" fmla="*/ 12 w 26"/>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1">
                    <a:moveTo>
                      <a:pt x="12" y="0"/>
                    </a:moveTo>
                    <a:cubicBezTo>
                      <a:pt x="4" y="0"/>
                      <a:pt x="4" y="0"/>
                      <a:pt x="4" y="0"/>
                    </a:cubicBezTo>
                    <a:cubicBezTo>
                      <a:pt x="3" y="0"/>
                      <a:pt x="3" y="0"/>
                      <a:pt x="3" y="0"/>
                    </a:cubicBezTo>
                    <a:cubicBezTo>
                      <a:pt x="1" y="2"/>
                      <a:pt x="0" y="5"/>
                      <a:pt x="0" y="8"/>
                    </a:cubicBezTo>
                    <a:cubicBezTo>
                      <a:pt x="0" y="11"/>
                      <a:pt x="1" y="14"/>
                      <a:pt x="2" y="17"/>
                    </a:cubicBezTo>
                    <a:cubicBezTo>
                      <a:pt x="5" y="20"/>
                      <a:pt x="9" y="21"/>
                      <a:pt x="13" y="21"/>
                    </a:cubicBezTo>
                    <a:cubicBezTo>
                      <a:pt x="15" y="21"/>
                      <a:pt x="17" y="21"/>
                      <a:pt x="19" y="20"/>
                    </a:cubicBezTo>
                    <a:cubicBezTo>
                      <a:pt x="22" y="18"/>
                      <a:pt x="24" y="16"/>
                      <a:pt x="25" y="13"/>
                    </a:cubicBezTo>
                    <a:cubicBezTo>
                      <a:pt x="25" y="12"/>
                      <a:pt x="26" y="10"/>
                      <a:pt x="26" y="8"/>
                    </a:cubicBezTo>
                    <a:cubicBezTo>
                      <a:pt x="26" y="6"/>
                      <a:pt x="25" y="4"/>
                      <a:pt x="24" y="2"/>
                    </a:cubicBezTo>
                    <a:cubicBezTo>
                      <a:pt x="24" y="2"/>
                      <a:pt x="24" y="2"/>
                      <a:pt x="24" y="1"/>
                    </a:cubicBezTo>
                    <a:cubicBezTo>
                      <a:pt x="22" y="1"/>
                      <a:pt x="22" y="1"/>
                      <a:pt x="22" y="1"/>
                    </a:cubicBezTo>
                    <a:lnTo>
                      <a:pt x="12" y="0"/>
                    </a:lnTo>
                    <a:close/>
                  </a:path>
                </a:pathLst>
              </a:custGeom>
              <a:solidFill>
                <a:srgbClr val="292F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5" name="iṧ1íḍé"/>
              <p:cNvSpPr/>
              <p:nvPr/>
            </p:nvSpPr>
            <p:spPr bwMode="auto">
              <a:xfrm>
                <a:off x="4490" y="2650"/>
                <a:ext cx="246" cy="226"/>
              </a:xfrm>
              <a:custGeom>
                <a:avLst/>
                <a:gdLst>
                  <a:gd name="T0" fmla="*/ 107 w 118"/>
                  <a:gd name="T1" fmla="*/ 40 h 109"/>
                  <a:gd name="T2" fmla="*/ 107 w 118"/>
                  <a:gd name="T3" fmla="*/ 40 h 109"/>
                  <a:gd name="T4" fmla="*/ 107 w 118"/>
                  <a:gd name="T5" fmla="*/ 44 h 109"/>
                  <a:gd name="T6" fmla="*/ 110 w 118"/>
                  <a:gd name="T7" fmla="*/ 42 h 109"/>
                  <a:gd name="T8" fmla="*/ 118 w 118"/>
                  <a:gd name="T9" fmla="*/ 39 h 109"/>
                  <a:gd name="T10" fmla="*/ 110 w 118"/>
                  <a:gd name="T11" fmla="*/ 0 h 109"/>
                  <a:gd name="T12" fmla="*/ 108 w 118"/>
                  <a:gd name="T13" fmla="*/ 0 h 109"/>
                  <a:gd name="T14" fmla="*/ 99 w 118"/>
                  <a:gd name="T15" fmla="*/ 3 h 109"/>
                  <a:gd name="T16" fmla="*/ 87 w 118"/>
                  <a:gd name="T17" fmla="*/ 17 h 109"/>
                  <a:gd name="T18" fmla="*/ 85 w 118"/>
                  <a:gd name="T19" fmla="*/ 41 h 109"/>
                  <a:gd name="T20" fmla="*/ 71 w 118"/>
                  <a:gd name="T21" fmla="*/ 63 h 109"/>
                  <a:gd name="T22" fmla="*/ 74 w 118"/>
                  <a:gd name="T23" fmla="*/ 57 h 109"/>
                  <a:gd name="T24" fmla="*/ 69 w 118"/>
                  <a:gd name="T25" fmla="*/ 59 h 109"/>
                  <a:gd name="T26" fmla="*/ 62 w 118"/>
                  <a:gd name="T27" fmla="*/ 25 h 109"/>
                  <a:gd name="T28" fmla="*/ 60 w 118"/>
                  <a:gd name="T29" fmla="*/ 25 h 109"/>
                  <a:gd name="T30" fmla="*/ 51 w 118"/>
                  <a:gd name="T31" fmla="*/ 28 h 109"/>
                  <a:gd name="T32" fmla="*/ 39 w 118"/>
                  <a:gd name="T33" fmla="*/ 41 h 109"/>
                  <a:gd name="T34" fmla="*/ 36 w 118"/>
                  <a:gd name="T35" fmla="*/ 66 h 109"/>
                  <a:gd name="T36" fmla="*/ 22 w 118"/>
                  <a:gd name="T37" fmla="*/ 87 h 109"/>
                  <a:gd name="T38" fmla="*/ 24 w 118"/>
                  <a:gd name="T39" fmla="*/ 81 h 109"/>
                  <a:gd name="T40" fmla="*/ 1 w 118"/>
                  <a:gd name="T41" fmla="*/ 89 h 109"/>
                  <a:gd name="T42" fmla="*/ 1 w 118"/>
                  <a:gd name="T43" fmla="*/ 107 h 109"/>
                  <a:gd name="T44" fmla="*/ 34 w 118"/>
                  <a:gd name="T45" fmla="*/ 105 h 109"/>
                  <a:gd name="T46" fmla="*/ 35 w 118"/>
                  <a:gd name="T47" fmla="*/ 104 h 109"/>
                  <a:gd name="T48" fmla="*/ 50 w 118"/>
                  <a:gd name="T49" fmla="*/ 73 h 109"/>
                  <a:gd name="T50" fmla="*/ 58 w 118"/>
                  <a:gd name="T51" fmla="*/ 64 h 109"/>
                  <a:gd name="T52" fmla="*/ 58 w 118"/>
                  <a:gd name="T53" fmla="*/ 65 h 109"/>
                  <a:gd name="T54" fmla="*/ 51 w 118"/>
                  <a:gd name="T55" fmla="*/ 82 h 109"/>
                  <a:gd name="T56" fmla="*/ 51 w 118"/>
                  <a:gd name="T57" fmla="*/ 83 h 109"/>
                  <a:gd name="T58" fmla="*/ 60 w 118"/>
                  <a:gd name="T59" fmla="*/ 84 h 109"/>
                  <a:gd name="T60" fmla="*/ 62 w 118"/>
                  <a:gd name="T61" fmla="*/ 94 h 109"/>
                  <a:gd name="T62" fmla="*/ 74 w 118"/>
                  <a:gd name="T63" fmla="*/ 97 h 109"/>
                  <a:gd name="T64" fmla="*/ 70 w 118"/>
                  <a:gd name="T65" fmla="*/ 83 h 109"/>
                  <a:gd name="T66" fmla="*/ 83 w 118"/>
                  <a:gd name="T67" fmla="*/ 80 h 109"/>
                  <a:gd name="T68" fmla="*/ 85 w 118"/>
                  <a:gd name="T69" fmla="*/ 79 h 109"/>
                  <a:gd name="T70" fmla="*/ 107 w 118"/>
                  <a:gd name="T71" fmla="*/ 4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8" h="109">
                    <a:moveTo>
                      <a:pt x="107" y="40"/>
                    </a:moveTo>
                    <a:cubicBezTo>
                      <a:pt x="107" y="40"/>
                      <a:pt x="107" y="40"/>
                      <a:pt x="107" y="40"/>
                    </a:cubicBezTo>
                    <a:cubicBezTo>
                      <a:pt x="107" y="41"/>
                      <a:pt x="107" y="43"/>
                      <a:pt x="107" y="44"/>
                    </a:cubicBezTo>
                    <a:cubicBezTo>
                      <a:pt x="108" y="43"/>
                      <a:pt x="109" y="43"/>
                      <a:pt x="110" y="42"/>
                    </a:cubicBezTo>
                    <a:cubicBezTo>
                      <a:pt x="113" y="41"/>
                      <a:pt x="115" y="40"/>
                      <a:pt x="118" y="39"/>
                    </a:cubicBezTo>
                    <a:cubicBezTo>
                      <a:pt x="118" y="25"/>
                      <a:pt x="117" y="11"/>
                      <a:pt x="110" y="0"/>
                    </a:cubicBezTo>
                    <a:cubicBezTo>
                      <a:pt x="109" y="0"/>
                      <a:pt x="109" y="0"/>
                      <a:pt x="108" y="0"/>
                    </a:cubicBezTo>
                    <a:cubicBezTo>
                      <a:pt x="105" y="1"/>
                      <a:pt x="102" y="2"/>
                      <a:pt x="99" y="3"/>
                    </a:cubicBezTo>
                    <a:cubicBezTo>
                      <a:pt x="93" y="6"/>
                      <a:pt x="90" y="11"/>
                      <a:pt x="87" y="17"/>
                    </a:cubicBezTo>
                    <a:cubicBezTo>
                      <a:pt x="84" y="24"/>
                      <a:pt x="85" y="33"/>
                      <a:pt x="85" y="41"/>
                    </a:cubicBezTo>
                    <a:cubicBezTo>
                      <a:pt x="83" y="54"/>
                      <a:pt x="81" y="60"/>
                      <a:pt x="71" y="63"/>
                    </a:cubicBezTo>
                    <a:cubicBezTo>
                      <a:pt x="72" y="61"/>
                      <a:pt x="73" y="59"/>
                      <a:pt x="74" y="57"/>
                    </a:cubicBezTo>
                    <a:cubicBezTo>
                      <a:pt x="72" y="58"/>
                      <a:pt x="71" y="58"/>
                      <a:pt x="69" y="59"/>
                    </a:cubicBezTo>
                    <a:cubicBezTo>
                      <a:pt x="69" y="47"/>
                      <a:pt x="68" y="35"/>
                      <a:pt x="62" y="25"/>
                    </a:cubicBezTo>
                    <a:cubicBezTo>
                      <a:pt x="61" y="25"/>
                      <a:pt x="61" y="25"/>
                      <a:pt x="60" y="25"/>
                    </a:cubicBezTo>
                    <a:cubicBezTo>
                      <a:pt x="57" y="26"/>
                      <a:pt x="54" y="26"/>
                      <a:pt x="51" y="28"/>
                    </a:cubicBezTo>
                    <a:cubicBezTo>
                      <a:pt x="45" y="31"/>
                      <a:pt x="42" y="36"/>
                      <a:pt x="39" y="41"/>
                    </a:cubicBezTo>
                    <a:cubicBezTo>
                      <a:pt x="36" y="48"/>
                      <a:pt x="37" y="58"/>
                      <a:pt x="36" y="66"/>
                    </a:cubicBezTo>
                    <a:cubicBezTo>
                      <a:pt x="34" y="78"/>
                      <a:pt x="32" y="85"/>
                      <a:pt x="22" y="87"/>
                    </a:cubicBezTo>
                    <a:cubicBezTo>
                      <a:pt x="23" y="85"/>
                      <a:pt x="24" y="83"/>
                      <a:pt x="24" y="81"/>
                    </a:cubicBezTo>
                    <a:cubicBezTo>
                      <a:pt x="19" y="85"/>
                      <a:pt x="7" y="87"/>
                      <a:pt x="1" y="89"/>
                    </a:cubicBezTo>
                    <a:cubicBezTo>
                      <a:pt x="0" y="94"/>
                      <a:pt x="0" y="101"/>
                      <a:pt x="1" y="107"/>
                    </a:cubicBezTo>
                    <a:cubicBezTo>
                      <a:pt x="12" y="109"/>
                      <a:pt x="22" y="107"/>
                      <a:pt x="34" y="105"/>
                    </a:cubicBezTo>
                    <a:cubicBezTo>
                      <a:pt x="34" y="104"/>
                      <a:pt x="35" y="104"/>
                      <a:pt x="35" y="104"/>
                    </a:cubicBezTo>
                    <a:cubicBezTo>
                      <a:pt x="35" y="96"/>
                      <a:pt x="43" y="83"/>
                      <a:pt x="50" y="73"/>
                    </a:cubicBezTo>
                    <a:cubicBezTo>
                      <a:pt x="53" y="70"/>
                      <a:pt x="56" y="66"/>
                      <a:pt x="58" y="64"/>
                    </a:cubicBezTo>
                    <a:cubicBezTo>
                      <a:pt x="58" y="65"/>
                      <a:pt x="58" y="65"/>
                      <a:pt x="58" y="65"/>
                    </a:cubicBezTo>
                    <a:cubicBezTo>
                      <a:pt x="55" y="70"/>
                      <a:pt x="52" y="76"/>
                      <a:pt x="51" y="82"/>
                    </a:cubicBezTo>
                    <a:cubicBezTo>
                      <a:pt x="51" y="83"/>
                      <a:pt x="51" y="83"/>
                      <a:pt x="51" y="83"/>
                    </a:cubicBezTo>
                    <a:cubicBezTo>
                      <a:pt x="54" y="84"/>
                      <a:pt x="57" y="84"/>
                      <a:pt x="60" y="84"/>
                    </a:cubicBezTo>
                    <a:cubicBezTo>
                      <a:pt x="61" y="87"/>
                      <a:pt x="61" y="90"/>
                      <a:pt x="62" y="94"/>
                    </a:cubicBezTo>
                    <a:cubicBezTo>
                      <a:pt x="59" y="101"/>
                      <a:pt x="69" y="101"/>
                      <a:pt x="74" y="97"/>
                    </a:cubicBezTo>
                    <a:cubicBezTo>
                      <a:pt x="72" y="93"/>
                      <a:pt x="71" y="88"/>
                      <a:pt x="70" y="83"/>
                    </a:cubicBezTo>
                    <a:cubicBezTo>
                      <a:pt x="75" y="83"/>
                      <a:pt x="79" y="82"/>
                      <a:pt x="83" y="80"/>
                    </a:cubicBezTo>
                    <a:cubicBezTo>
                      <a:pt x="84" y="80"/>
                      <a:pt x="84" y="80"/>
                      <a:pt x="85" y="79"/>
                    </a:cubicBezTo>
                    <a:cubicBezTo>
                      <a:pt x="85" y="68"/>
                      <a:pt x="98" y="46"/>
                      <a:pt x="107" y="40"/>
                    </a:cubicBezTo>
                    <a:close/>
                  </a:path>
                </a:pathLst>
              </a:custGeom>
              <a:solidFill>
                <a:srgbClr val="192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6" name="î$ḻîḓê"/>
              <p:cNvSpPr/>
              <p:nvPr/>
            </p:nvSpPr>
            <p:spPr bwMode="auto">
              <a:xfrm>
                <a:off x="4663" y="2374"/>
                <a:ext cx="149" cy="265"/>
              </a:xfrm>
              <a:custGeom>
                <a:avLst/>
                <a:gdLst>
                  <a:gd name="T0" fmla="*/ 8 w 72"/>
                  <a:gd name="T1" fmla="*/ 41 h 128"/>
                  <a:gd name="T2" fmla="*/ 12 w 72"/>
                  <a:gd name="T3" fmla="*/ 52 h 128"/>
                  <a:gd name="T4" fmla="*/ 25 w 72"/>
                  <a:gd name="T5" fmla="*/ 81 h 128"/>
                  <a:gd name="T6" fmla="*/ 39 w 72"/>
                  <a:gd name="T7" fmla="*/ 104 h 128"/>
                  <a:gd name="T8" fmla="*/ 45 w 72"/>
                  <a:gd name="T9" fmla="*/ 111 h 128"/>
                  <a:gd name="T10" fmla="*/ 72 w 72"/>
                  <a:gd name="T11" fmla="*/ 128 h 128"/>
                  <a:gd name="T12" fmla="*/ 64 w 72"/>
                  <a:gd name="T13" fmla="*/ 118 h 128"/>
                  <a:gd name="T14" fmla="*/ 40 w 72"/>
                  <a:gd name="T15" fmla="*/ 58 h 128"/>
                  <a:gd name="T16" fmla="*/ 39 w 72"/>
                  <a:gd name="T17" fmla="*/ 49 h 128"/>
                  <a:gd name="T18" fmla="*/ 37 w 72"/>
                  <a:gd name="T19" fmla="*/ 21 h 128"/>
                  <a:gd name="T20" fmla="*/ 32 w 72"/>
                  <a:gd name="T21" fmla="*/ 18 h 128"/>
                  <a:gd name="T22" fmla="*/ 3 w 72"/>
                  <a:gd name="T23" fmla="*/ 2 h 128"/>
                  <a:gd name="T24" fmla="*/ 0 w 72"/>
                  <a:gd name="T25" fmla="*/ 0 h 128"/>
                  <a:gd name="T26" fmla="*/ 5 w 72"/>
                  <a:gd name="T27" fmla="*/ 30 h 128"/>
                  <a:gd name="T28" fmla="*/ 7 w 72"/>
                  <a:gd name="T29" fmla="*/ 39 h 128"/>
                  <a:gd name="T30" fmla="*/ 8 w 72"/>
                  <a:gd name="T31"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128">
                    <a:moveTo>
                      <a:pt x="8" y="41"/>
                    </a:moveTo>
                    <a:cubicBezTo>
                      <a:pt x="9" y="44"/>
                      <a:pt x="11" y="48"/>
                      <a:pt x="12" y="52"/>
                    </a:cubicBezTo>
                    <a:cubicBezTo>
                      <a:pt x="16" y="62"/>
                      <a:pt x="20" y="72"/>
                      <a:pt x="25" y="81"/>
                    </a:cubicBezTo>
                    <a:cubicBezTo>
                      <a:pt x="30" y="89"/>
                      <a:pt x="34" y="97"/>
                      <a:pt x="39" y="104"/>
                    </a:cubicBezTo>
                    <a:cubicBezTo>
                      <a:pt x="41" y="107"/>
                      <a:pt x="43" y="109"/>
                      <a:pt x="45" y="111"/>
                    </a:cubicBezTo>
                    <a:cubicBezTo>
                      <a:pt x="72" y="128"/>
                      <a:pt x="72" y="128"/>
                      <a:pt x="72" y="128"/>
                    </a:cubicBezTo>
                    <a:cubicBezTo>
                      <a:pt x="70" y="125"/>
                      <a:pt x="67" y="122"/>
                      <a:pt x="64" y="118"/>
                    </a:cubicBezTo>
                    <a:cubicBezTo>
                      <a:pt x="54" y="102"/>
                      <a:pt x="45" y="80"/>
                      <a:pt x="40" y="58"/>
                    </a:cubicBezTo>
                    <a:cubicBezTo>
                      <a:pt x="40" y="55"/>
                      <a:pt x="39" y="52"/>
                      <a:pt x="39" y="49"/>
                    </a:cubicBezTo>
                    <a:cubicBezTo>
                      <a:pt x="37" y="39"/>
                      <a:pt x="36" y="30"/>
                      <a:pt x="37" y="21"/>
                    </a:cubicBezTo>
                    <a:cubicBezTo>
                      <a:pt x="32" y="18"/>
                      <a:pt x="32" y="18"/>
                      <a:pt x="32" y="18"/>
                    </a:cubicBezTo>
                    <a:cubicBezTo>
                      <a:pt x="3" y="2"/>
                      <a:pt x="3" y="2"/>
                      <a:pt x="3" y="2"/>
                    </a:cubicBezTo>
                    <a:cubicBezTo>
                      <a:pt x="0" y="0"/>
                      <a:pt x="0" y="0"/>
                      <a:pt x="0" y="0"/>
                    </a:cubicBezTo>
                    <a:cubicBezTo>
                      <a:pt x="0" y="9"/>
                      <a:pt x="2" y="20"/>
                      <a:pt x="5" y="30"/>
                    </a:cubicBezTo>
                    <a:cubicBezTo>
                      <a:pt x="6" y="33"/>
                      <a:pt x="7" y="36"/>
                      <a:pt x="7" y="39"/>
                    </a:cubicBezTo>
                    <a:cubicBezTo>
                      <a:pt x="8" y="39"/>
                      <a:pt x="8" y="40"/>
                      <a:pt x="8" y="41"/>
                    </a:cubicBezTo>
                    <a:close/>
                  </a:path>
                </a:pathLst>
              </a:custGeom>
              <a:solidFill>
                <a:srgbClr val="914C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7" name="iSlîḍê"/>
              <p:cNvSpPr/>
              <p:nvPr/>
            </p:nvSpPr>
            <p:spPr bwMode="auto">
              <a:xfrm>
                <a:off x="4667" y="2733"/>
                <a:ext cx="46" cy="81"/>
              </a:xfrm>
              <a:custGeom>
                <a:avLst/>
                <a:gdLst>
                  <a:gd name="T0" fmla="*/ 15 w 22"/>
                  <a:gd name="T1" fmla="*/ 15 h 39"/>
                  <a:gd name="T2" fmla="*/ 13 w 22"/>
                  <a:gd name="T3" fmla="*/ 14 h 39"/>
                  <a:gd name="T4" fmla="*/ 12 w 22"/>
                  <a:gd name="T5" fmla="*/ 14 h 39"/>
                  <a:gd name="T6" fmla="*/ 13 w 22"/>
                  <a:gd name="T7" fmla="*/ 14 h 39"/>
                  <a:gd name="T8" fmla="*/ 17 w 22"/>
                  <a:gd name="T9" fmla="*/ 9 h 39"/>
                  <a:gd name="T10" fmla="*/ 22 w 22"/>
                  <a:gd name="T11" fmla="*/ 0 h 39"/>
                  <a:gd name="T12" fmla="*/ 22 w 22"/>
                  <a:gd name="T13" fmla="*/ 0 h 39"/>
                  <a:gd name="T14" fmla="*/ 0 w 22"/>
                  <a:gd name="T15" fmla="*/ 39 h 39"/>
                  <a:gd name="T16" fmla="*/ 15 w 22"/>
                  <a:gd name="T17" fmla="*/ 32 h 39"/>
                  <a:gd name="T18" fmla="*/ 14 w 22"/>
                  <a:gd name="T19" fmla="*/ 32 h 39"/>
                  <a:gd name="T20" fmla="*/ 12 w 22"/>
                  <a:gd name="T21" fmla="*/ 23 h 39"/>
                  <a:gd name="T22" fmla="*/ 15 w 22"/>
                  <a:gd name="T23"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9">
                    <a:moveTo>
                      <a:pt x="15" y="15"/>
                    </a:moveTo>
                    <a:cubicBezTo>
                      <a:pt x="13" y="14"/>
                      <a:pt x="13" y="14"/>
                      <a:pt x="13" y="14"/>
                    </a:cubicBezTo>
                    <a:cubicBezTo>
                      <a:pt x="13" y="14"/>
                      <a:pt x="13" y="14"/>
                      <a:pt x="12" y="14"/>
                    </a:cubicBezTo>
                    <a:cubicBezTo>
                      <a:pt x="12" y="14"/>
                      <a:pt x="12" y="14"/>
                      <a:pt x="13" y="14"/>
                    </a:cubicBezTo>
                    <a:cubicBezTo>
                      <a:pt x="14" y="12"/>
                      <a:pt x="16" y="10"/>
                      <a:pt x="17" y="9"/>
                    </a:cubicBezTo>
                    <a:cubicBezTo>
                      <a:pt x="19" y="6"/>
                      <a:pt x="20" y="3"/>
                      <a:pt x="22" y="0"/>
                    </a:cubicBezTo>
                    <a:cubicBezTo>
                      <a:pt x="22" y="0"/>
                      <a:pt x="22" y="0"/>
                      <a:pt x="22" y="0"/>
                    </a:cubicBezTo>
                    <a:cubicBezTo>
                      <a:pt x="13" y="6"/>
                      <a:pt x="0" y="28"/>
                      <a:pt x="0" y="39"/>
                    </a:cubicBezTo>
                    <a:cubicBezTo>
                      <a:pt x="4" y="37"/>
                      <a:pt x="10" y="33"/>
                      <a:pt x="15" y="32"/>
                    </a:cubicBezTo>
                    <a:cubicBezTo>
                      <a:pt x="15" y="32"/>
                      <a:pt x="15" y="32"/>
                      <a:pt x="14" y="32"/>
                    </a:cubicBezTo>
                    <a:cubicBezTo>
                      <a:pt x="13" y="29"/>
                      <a:pt x="12" y="26"/>
                      <a:pt x="12" y="23"/>
                    </a:cubicBezTo>
                    <a:cubicBezTo>
                      <a:pt x="12" y="20"/>
                      <a:pt x="13" y="17"/>
                      <a:pt x="15" y="15"/>
                    </a:cubicBezTo>
                    <a:close/>
                  </a:path>
                </a:pathLst>
              </a:custGeom>
              <a:solidFill>
                <a:srgbClr val="0003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8" name="îsḻiďê"/>
              <p:cNvSpPr/>
              <p:nvPr/>
            </p:nvSpPr>
            <p:spPr bwMode="auto">
              <a:xfrm>
                <a:off x="4690" y="2585"/>
                <a:ext cx="25" cy="71"/>
              </a:xfrm>
              <a:custGeom>
                <a:avLst/>
                <a:gdLst>
                  <a:gd name="T0" fmla="*/ 10 w 12"/>
                  <a:gd name="T1" fmla="*/ 20 h 34"/>
                  <a:gd name="T2" fmla="*/ 9 w 12"/>
                  <a:gd name="T3" fmla="*/ 5 h 34"/>
                  <a:gd name="T4" fmla="*/ 0 w 12"/>
                  <a:gd name="T5" fmla="*/ 0 h 34"/>
                  <a:gd name="T6" fmla="*/ 3 w 12"/>
                  <a:gd name="T7" fmla="*/ 26 h 34"/>
                  <a:gd name="T8" fmla="*/ 3 w 12"/>
                  <a:gd name="T9" fmla="*/ 34 h 34"/>
                  <a:gd name="T10" fmla="*/ 12 w 12"/>
                  <a:gd name="T11" fmla="*/ 31 h 34"/>
                  <a:gd name="T12" fmla="*/ 10 w 12"/>
                  <a:gd name="T13" fmla="*/ 20 h 34"/>
                </a:gdLst>
                <a:ahLst/>
                <a:cxnLst>
                  <a:cxn ang="0">
                    <a:pos x="T0" y="T1"/>
                  </a:cxn>
                  <a:cxn ang="0">
                    <a:pos x="T2" y="T3"/>
                  </a:cxn>
                  <a:cxn ang="0">
                    <a:pos x="T4" y="T5"/>
                  </a:cxn>
                  <a:cxn ang="0">
                    <a:pos x="T6" y="T7"/>
                  </a:cxn>
                  <a:cxn ang="0">
                    <a:pos x="T8" y="T9"/>
                  </a:cxn>
                  <a:cxn ang="0">
                    <a:pos x="T10" y="T11"/>
                  </a:cxn>
                  <a:cxn ang="0">
                    <a:pos x="T12" y="T13"/>
                  </a:cxn>
                </a:cxnLst>
                <a:rect l="0" t="0" r="r" b="b"/>
                <a:pathLst>
                  <a:path w="12" h="34">
                    <a:moveTo>
                      <a:pt x="10" y="20"/>
                    </a:moveTo>
                    <a:cubicBezTo>
                      <a:pt x="9" y="15"/>
                      <a:pt x="9" y="10"/>
                      <a:pt x="9" y="5"/>
                    </a:cubicBezTo>
                    <a:cubicBezTo>
                      <a:pt x="0" y="0"/>
                      <a:pt x="0" y="0"/>
                      <a:pt x="0" y="0"/>
                    </a:cubicBezTo>
                    <a:cubicBezTo>
                      <a:pt x="1" y="8"/>
                      <a:pt x="2" y="17"/>
                      <a:pt x="3" y="26"/>
                    </a:cubicBezTo>
                    <a:cubicBezTo>
                      <a:pt x="3" y="29"/>
                      <a:pt x="3" y="31"/>
                      <a:pt x="3" y="34"/>
                    </a:cubicBezTo>
                    <a:cubicBezTo>
                      <a:pt x="6" y="33"/>
                      <a:pt x="9" y="32"/>
                      <a:pt x="12" y="31"/>
                    </a:cubicBezTo>
                    <a:cubicBezTo>
                      <a:pt x="11" y="27"/>
                      <a:pt x="10" y="24"/>
                      <a:pt x="10" y="20"/>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9" name="išliḓe"/>
              <p:cNvSpPr/>
              <p:nvPr/>
            </p:nvSpPr>
            <p:spPr bwMode="auto">
              <a:xfrm>
                <a:off x="4621" y="2013"/>
                <a:ext cx="90" cy="132"/>
              </a:xfrm>
              <a:custGeom>
                <a:avLst/>
                <a:gdLst>
                  <a:gd name="T0" fmla="*/ 1 w 43"/>
                  <a:gd name="T1" fmla="*/ 12 h 64"/>
                  <a:gd name="T2" fmla="*/ 6 w 43"/>
                  <a:gd name="T3" fmla="*/ 25 h 64"/>
                  <a:gd name="T4" fmla="*/ 6 w 43"/>
                  <a:gd name="T5" fmla="*/ 25 h 64"/>
                  <a:gd name="T6" fmla="*/ 9 w 43"/>
                  <a:gd name="T7" fmla="*/ 30 h 64"/>
                  <a:gd name="T8" fmla="*/ 24 w 43"/>
                  <a:gd name="T9" fmla="*/ 47 h 64"/>
                  <a:gd name="T10" fmla="*/ 34 w 43"/>
                  <a:gd name="T11" fmla="*/ 58 h 64"/>
                  <a:gd name="T12" fmla="*/ 35 w 43"/>
                  <a:gd name="T13" fmla="*/ 59 h 64"/>
                  <a:gd name="T14" fmla="*/ 41 w 43"/>
                  <a:gd name="T15" fmla="*/ 64 h 64"/>
                  <a:gd name="T16" fmla="*/ 43 w 43"/>
                  <a:gd name="T17" fmla="*/ 44 h 64"/>
                  <a:gd name="T18" fmla="*/ 40 w 43"/>
                  <a:gd name="T19" fmla="*/ 41 h 64"/>
                  <a:gd name="T20" fmla="*/ 23 w 43"/>
                  <a:gd name="T21" fmla="*/ 22 h 64"/>
                  <a:gd name="T22" fmla="*/ 0 w 43"/>
                  <a:gd name="T23" fmla="*/ 0 h 64"/>
                  <a:gd name="T24" fmla="*/ 0 w 43"/>
                  <a:gd name="T25" fmla="*/ 5 h 64"/>
                  <a:gd name="T26" fmla="*/ 1 w 43"/>
                  <a:gd name="T27"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64">
                    <a:moveTo>
                      <a:pt x="1" y="12"/>
                    </a:moveTo>
                    <a:cubicBezTo>
                      <a:pt x="2" y="16"/>
                      <a:pt x="4" y="21"/>
                      <a:pt x="6" y="25"/>
                    </a:cubicBezTo>
                    <a:cubicBezTo>
                      <a:pt x="6" y="25"/>
                      <a:pt x="6" y="25"/>
                      <a:pt x="6" y="25"/>
                    </a:cubicBezTo>
                    <a:cubicBezTo>
                      <a:pt x="7" y="27"/>
                      <a:pt x="8" y="28"/>
                      <a:pt x="9" y="30"/>
                    </a:cubicBezTo>
                    <a:cubicBezTo>
                      <a:pt x="14" y="36"/>
                      <a:pt x="19" y="41"/>
                      <a:pt x="24" y="47"/>
                    </a:cubicBezTo>
                    <a:cubicBezTo>
                      <a:pt x="27" y="51"/>
                      <a:pt x="30" y="54"/>
                      <a:pt x="34" y="58"/>
                    </a:cubicBezTo>
                    <a:cubicBezTo>
                      <a:pt x="34" y="58"/>
                      <a:pt x="34" y="58"/>
                      <a:pt x="35" y="59"/>
                    </a:cubicBezTo>
                    <a:cubicBezTo>
                      <a:pt x="37" y="61"/>
                      <a:pt x="39" y="63"/>
                      <a:pt x="41" y="64"/>
                    </a:cubicBezTo>
                    <a:cubicBezTo>
                      <a:pt x="41" y="57"/>
                      <a:pt x="42" y="49"/>
                      <a:pt x="43" y="44"/>
                    </a:cubicBezTo>
                    <a:cubicBezTo>
                      <a:pt x="42" y="43"/>
                      <a:pt x="41" y="42"/>
                      <a:pt x="40" y="41"/>
                    </a:cubicBezTo>
                    <a:cubicBezTo>
                      <a:pt x="35" y="35"/>
                      <a:pt x="29" y="29"/>
                      <a:pt x="23" y="22"/>
                    </a:cubicBezTo>
                    <a:cubicBezTo>
                      <a:pt x="16" y="15"/>
                      <a:pt x="8" y="7"/>
                      <a:pt x="0" y="0"/>
                    </a:cubicBezTo>
                    <a:cubicBezTo>
                      <a:pt x="0" y="2"/>
                      <a:pt x="0" y="4"/>
                      <a:pt x="0" y="5"/>
                    </a:cubicBezTo>
                    <a:cubicBezTo>
                      <a:pt x="0" y="8"/>
                      <a:pt x="0" y="10"/>
                      <a:pt x="1" y="12"/>
                    </a:cubicBezTo>
                    <a:close/>
                  </a:path>
                </a:pathLst>
              </a:custGeom>
              <a:solidFill>
                <a:srgbClr val="211D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0" name="ïsļîḑè"/>
              <p:cNvSpPr/>
              <p:nvPr/>
            </p:nvSpPr>
            <p:spPr bwMode="auto">
              <a:xfrm>
                <a:off x="4630" y="2210"/>
                <a:ext cx="189" cy="153"/>
              </a:xfrm>
              <a:custGeom>
                <a:avLst/>
                <a:gdLst>
                  <a:gd name="T0" fmla="*/ 29 w 91"/>
                  <a:gd name="T1" fmla="*/ 42 h 74"/>
                  <a:gd name="T2" fmla="*/ 37 w 91"/>
                  <a:gd name="T3" fmla="*/ 47 h 74"/>
                  <a:gd name="T4" fmla="*/ 73 w 91"/>
                  <a:gd name="T5" fmla="*/ 67 h 74"/>
                  <a:gd name="T6" fmla="*/ 86 w 91"/>
                  <a:gd name="T7" fmla="*/ 74 h 74"/>
                  <a:gd name="T8" fmla="*/ 87 w 91"/>
                  <a:gd name="T9" fmla="*/ 66 h 74"/>
                  <a:gd name="T10" fmla="*/ 91 w 91"/>
                  <a:gd name="T11" fmla="*/ 31 h 74"/>
                  <a:gd name="T12" fmla="*/ 82 w 91"/>
                  <a:gd name="T13" fmla="*/ 28 h 74"/>
                  <a:gd name="T14" fmla="*/ 81 w 91"/>
                  <a:gd name="T15" fmla="*/ 28 h 74"/>
                  <a:gd name="T16" fmla="*/ 70 w 91"/>
                  <a:gd name="T17" fmla="*/ 19 h 74"/>
                  <a:gd name="T18" fmla="*/ 70 w 91"/>
                  <a:gd name="T19" fmla="*/ 19 h 74"/>
                  <a:gd name="T20" fmla="*/ 69 w 91"/>
                  <a:gd name="T21" fmla="*/ 18 h 74"/>
                  <a:gd name="T22" fmla="*/ 68 w 91"/>
                  <a:gd name="T23" fmla="*/ 10 h 74"/>
                  <a:gd name="T24" fmla="*/ 73 w 91"/>
                  <a:gd name="T25" fmla="*/ 0 h 74"/>
                  <a:gd name="T26" fmla="*/ 20 w 91"/>
                  <a:gd name="T27" fmla="*/ 20 h 74"/>
                  <a:gd name="T28" fmla="*/ 4 w 91"/>
                  <a:gd name="T29" fmla="*/ 25 h 74"/>
                  <a:gd name="T30" fmla="*/ 0 w 91"/>
                  <a:gd name="T31" fmla="*/ 26 h 74"/>
                  <a:gd name="T32" fmla="*/ 19 w 91"/>
                  <a:gd name="T33" fmla="*/ 37 h 74"/>
                  <a:gd name="T34" fmla="*/ 29 w 91"/>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74">
                    <a:moveTo>
                      <a:pt x="29" y="42"/>
                    </a:moveTo>
                    <a:cubicBezTo>
                      <a:pt x="37" y="47"/>
                      <a:pt x="37" y="47"/>
                      <a:pt x="37" y="47"/>
                    </a:cubicBezTo>
                    <a:cubicBezTo>
                      <a:pt x="73" y="67"/>
                      <a:pt x="73" y="67"/>
                      <a:pt x="73" y="67"/>
                    </a:cubicBezTo>
                    <a:cubicBezTo>
                      <a:pt x="86" y="74"/>
                      <a:pt x="86" y="74"/>
                      <a:pt x="86" y="74"/>
                    </a:cubicBezTo>
                    <a:cubicBezTo>
                      <a:pt x="87" y="66"/>
                      <a:pt x="87" y="66"/>
                      <a:pt x="87" y="66"/>
                    </a:cubicBezTo>
                    <a:cubicBezTo>
                      <a:pt x="91" y="31"/>
                      <a:pt x="91" y="31"/>
                      <a:pt x="91" y="31"/>
                    </a:cubicBezTo>
                    <a:cubicBezTo>
                      <a:pt x="88" y="30"/>
                      <a:pt x="85" y="29"/>
                      <a:pt x="82" y="28"/>
                    </a:cubicBezTo>
                    <a:cubicBezTo>
                      <a:pt x="82" y="28"/>
                      <a:pt x="82" y="28"/>
                      <a:pt x="81" y="28"/>
                    </a:cubicBezTo>
                    <a:cubicBezTo>
                      <a:pt x="76" y="26"/>
                      <a:pt x="73" y="23"/>
                      <a:pt x="70" y="19"/>
                    </a:cubicBezTo>
                    <a:cubicBezTo>
                      <a:pt x="70" y="19"/>
                      <a:pt x="70" y="19"/>
                      <a:pt x="70" y="19"/>
                    </a:cubicBezTo>
                    <a:cubicBezTo>
                      <a:pt x="69" y="18"/>
                      <a:pt x="69" y="18"/>
                      <a:pt x="69" y="18"/>
                    </a:cubicBezTo>
                    <a:cubicBezTo>
                      <a:pt x="67" y="16"/>
                      <a:pt x="67" y="14"/>
                      <a:pt x="68" y="10"/>
                    </a:cubicBezTo>
                    <a:cubicBezTo>
                      <a:pt x="68" y="6"/>
                      <a:pt x="70" y="2"/>
                      <a:pt x="73" y="0"/>
                    </a:cubicBezTo>
                    <a:cubicBezTo>
                      <a:pt x="55" y="6"/>
                      <a:pt x="38" y="13"/>
                      <a:pt x="20" y="20"/>
                    </a:cubicBezTo>
                    <a:cubicBezTo>
                      <a:pt x="15" y="21"/>
                      <a:pt x="10" y="23"/>
                      <a:pt x="4" y="25"/>
                    </a:cubicBezTo>
                    <a:cubicBezTo>
                      <a:pt x="3" y="25"/>
                      <a:pt x="1" y="26"/>
                      <a:pt x="0" y="26"/>
                    </a:cubicBezTo>
                    <a:cubicBezTo>
                      <a:pt x="19" y="37"/>
                      <a:pt x="19" y="37"/>
                      <a:pt x="19" y="37"/>
                    </a:cubicBezTo>
                    <a:lnTo>
                      <a:pt x="29" y="42"/>
                    </a:lnTo>
                    <a:close/>
                  </a:path>
                </a:pathLst>
              </a:custGeom>
              <a:solidFill>
                <a:srgbClr val="000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1" name="îS1íḓe"/>
              <p:cNvSpPr/>
              <p:nvPr/>
            </p:nvSpPr>
            <p:spPr bwMode="auto">
              <a:xfrm>
                <a:off x="4638" y="2559"/>
                <a:ext cx="58" cy="222"/>
              </a:xfrm>
              <a:custGeom>
                <a:avLst/>
                <a:gdLst>
                  <a:gd name="T0" fmla="*/ 25 w 28"/>
                  <a:gd name="T1" fmla="*/ 13 h 107"/>
                  <a:gd name="T2" fmla="*/ 3 w 28"/>
                  <a:gd name="T3" fmla="*/ 0 h 107"/>
                  <a:gd name="T4" fmla="*/ 9 w 28"/>
                  <a:gd name="T5" fmla="*/ 54 h 107"/>
                  <a:gd name="T6" fmla="*/ 9 w 28"/>
                  <a:gd name="T7" fmla="*/ 54 h 107"/>
                  <a:gd name="T8" fmla="*/ 8 w 28"/>
                  <a:gd name="T9" fmla="*/ 80 h 107"/>
                  <a:gd name="T10" fmla="*/ 8 w 28"/>
                  <a:gd name="T11" fmla="*/ 80 h 107"/>
                  <a:gd name="T12" fmla="*/ 3 w 28"/>
                  <a:gd name="T13" fmla="*/ 101 h 107"/>
                  <a:gd name="T14" fmla="*/ 0 w 28"/>
                  <a:gd name="T15" fmla="*/ 107 h 107"/>
                  <a:gd name="T16" fmla="*/ 14 w 28"/>
                  <a:gd name="T17" fmla="*/ 85 h 107"/>
                  <a:gd name="T18" fmla="*/ 16 w 28"/>
                  <a:gd name="T19" fmla="*/ 61 h 107"/>
                  <a:gd name="T20" fmla="*/ 28 w 28"/>
                  <a:gd name="T21" fmla="*/ 47 h 107"/>
                  <a:gd name="T22" fmla="*/ 28 w 28"/>
                  <a:gd name="T23" fmla="*/ 39 h 107"/>
                  <a:gd name="T24" fmla="*/ 25 w 28"/>
                  <a:gd name="T25" fmla="*/ 1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107">
                    <a:moveTo>
                      <a:pt x="25" y="13"/>
                    </a:moveTo>
                    <a:cubicBezTo>
                      <a:pt x="3" y="0"/>
                      <a:pt x="3" y="0"/>
                      <a:pt x="3" y="0"/>
                    </a:cubicBezTo>
                    <a:cubicBezTo>
                      <a:pt x="6" y="20"/>
                      <a:pt x="8" y="39"/>
                      <a:pt x="9" y="54"/>
                    </a:cubicBezTo>
                    <a:cubicBezTo>
                      <a:pt x="9" y="54"/>
                      <a:pt x="9" y="54"/>
                      <a:pt x="9" y="54"/>
                    </a:cubicBezTo>
                    <a:cubicBezTo>
                      <a:pt x="10" y="66"/>
                      <a:pt x="10" y="75"/>
                      <a:pt x="8" y="80"/>
                    </a:cubicBezTo>
                    <a:cubicBezTo>
                      <a:pt x="8" y="80"/>
                      <a:pt x="8" y="80"/>
                      <a:pt x="8" y="80"/>
                    </a:cubicBezTo>
                    <a:cubicBezTo>
                      <a:pt x="7" y="87"/>
                      <a:pt x="5" y="94"/>
                      <a:pt x="3" y="101"/>
                    </a:cubicBezTo>
                    <a:cubicBezTo>
                      <a:pt x="2" y="103"/>
                      <a:pt x="1" y="105"/>
                      <a:pt x="0" y="107"/>
                    </a:cubicBezTo>
                    <a:cubicBezTo>
                      <a:pt x="10" y="104"/>
                      <a:pt x="12" y="98"/>
                      <a:pt x="14" y="85"/>
                    </a:cubicBezTo>
                    <a:cubicBezTo>
                      <a:pt x="14" y="77"/>
                      <a:pt x="13" y="68"/>
                      <a:pt x="16" y="61"/>
                    </a:cubicBezTo>
                    <a:cubicBezTo>
                      <a:pt x="19" y="55"/>
                      <a:pt x="22" y="50"/>
                      <a:pt x="28" y="47"/>
                    </a:cubicBezTo>
                    <a:cubicBezTo>
                      <a:pt x="28" y="44"/>
                      <a:pt x="28" y="42"/>
                      <a:pt x="28" y="39"/>
                    </a:cubicBezTo>
                    <a:cubicBezTo>
                      <a:pt x="27" y="30"/>
                      <a:pt x="26" y="21"/>
                      <a:pt x="25" y="13"/>
                    </a:cubicBezTo>
                    <a:close/>
                  </a:path>
                </a:pathLst>
              </a:custGeom>
              <a:solidFill>
                <a:srgbClr val="F9A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2" name="ïṩḷíḋê"/>
              <p:cNvSpPr/>
              <p:nvPr/>
            </p:nvSpPr>
            <p:spPr bwMode="auto">
              <a:xfrm>
                <a:off x="4677" y="2455"/>
                <a:ext cx="2" cy="4"/>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2"/>
                      <a:pt x="1" y="2"/>
                      <a:pt x="1" y="2"/>
                    </a:cubicBezTo>
                    <a:cubicBezTo>
                      <a:pt x="1" y="1"/>
                      <a:pt x="1" y="0"/>
                      <a:pt x="0" y="0"/>
                    </a:cubicBezTo>
                    <a:cubicBezTo>
                      <a:pt x="0" y="0"/>
                      <a:pt x="1" y="1"/>
                      <a:pt x="1" y="1"/>
                    </a:cubicBezTo>
                    <a:close/>
                  </a:path>
                </a:pathLst>
              </a:custGeom>
              <a:solidFill>
                <a:srgbClr val="192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3" name="íSḻíďe"/>
              <p:cNvSpPr/>
              <p:nvPr/>
            </p:nvSpPr>
            <p:spPr bwMode="auto">
              <a:xfrm>
                <a:off x="4553" y="2403"/>
                <a:ext cx="191" cy="187"/>
              </a:xfrm>
              <a:custGeom>
                <a:avLst/>
                <a:gdLst>
                  <a:gd name="T0" fmla="*/ 37 w 92"/>
                  <a:gd name="T1" fmla="*/ 59 h 90"/>
                  <a:gd name="T2" fmla="*/ 42 w 92"/>
                  <a:gd name="T3" fmla="*/ 62 h 90"/>
                  <a:gd name="T4" fmla="*/ 65 w 92"/>
                  <a:gd name="T5" fmla="*/ 75 h 90"/>
                  <a:gd name="T6" fmla="*/ 76 w 92"/>
                  <a:gd name="T7" fmla="*/ 81 h 90"/>
                  <a:gd name="T8" fmla="*/ 92 w 92"/>
                  <a:gd name="T9" fmla="*/ 90 h 90"/>
                  <a:gd name="T10" fmla="*/ 78 w 92"/>
                  <a:gd name="T11" fmla="*/ 67 h 90"/>
                  <a:gd name="T12" fmla="*/ 65 w 92"/>
                  <a:gd name="T13" fmla="*/ 38 h 90"/>
                  <a:gd name="T14" fmla="*/ 61 w 92"/>
                  <a:gd name="T15" fmla="*/ 27 h 90"/>
                  <a:gd name="T16" fmla="*/ 61 w 92"/>
                  <a:gd name="T17" fmla="*/ 26 h 90"/>
                  <a:gd name="T18" fmla="*/ 37 w 92"/>
                  <a:gd name="T19" fmla="*/ 14 h 90"/>
                  <a:gd name="T20" fmla="*/ 35 w 92"/>
                  <a:gd name="T21" fmla="*/ 12 h 90"/>
                  <a:gd name="T22" fmla="*/ 13 w 92"/>
                  <a:gd name="T23" fmla="*/ 1 h 90"/>
                  <a:gd name="T24" fmla="*/ 11 w 92"/>
                  <a:gd name="T25" fmla="*/ 0 h 90"/>
                  <a:gd name="T26" fmla="*/ 11 w 92"/>
                  <a:gd name="T27" fmla="*/ 0 h 90"/>
                  <a:gd name="T28" fmla="*/ 11 w 92"/>
                  <a:gd name="T29" fmla="*/ 0 h 90"/>
                  <a:gd name="T30" fmla="*/ 3 w 92"/>
                  <a:gd name="T31" fmla="*/ 7 h 90"/>
                  <a:gd name="T32" fmla="*/ 1 w 92"/>
                  <a:gd name="T33" fmla="*/ 18 h 90"/>
                  <a:gd name="T34" fmla="*/ 5 w 92"/>
                  <a:gd name="T35" fmla="*/ 42 h 90"/>
                  <a:gd name="T36" fmla="*/ 14 w 92"/>
                  <a:gd name="T37" fmla="*/ 47 h 90"/>
                  <a:gd name="T38" fmla="*/ 15 w 92"/>
                  <a:gd name="T39" fmla="*/ 47 h 90"/>
                  <a:gd name="T40" fmla="*/ 37 w 92"/>
                  <a:gd name="T41" fmla="*/ 5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90">
                    <a:moveTo>
                      <a:pt x="37" y="59"/>
                    </a:moveTo>
                    <a:cubicBezTo>
                      <a:pt x="42" y="62"/>
                      <a:pt x="42" y="62"/>
                      <a:pt x="42" y="62"/>
                    </a:cubicBezTo>
                    <a:cubicBezTo>
                      <a:pt x="65" y="75"/>
                      <a:pt x="65" y="75"/>
                      <a:pt x="65" y="75"/>
                    </a:cubicBezTo>
                    <a:cubicBezTo>
                      <a:pt x="76" y="81"/>
                      <a:pt x="76" y="81"/>
                      <a:pt x="76" y="81"/>
                    </a:cubicBezTo>
                    <a:cubicBezTo>
                      <a:pt x="92" y="90"/>
                      <a:pt x="92" y="90"/>
                      <a:pt x="92" y="90"/>
                    </a:cubicBezTo>
                    <a:cubicBezTo>
                      <a:pt x="87" y="83"/>
                      <a:pt x="83" y="75"/>
                      <a:pt x="78" y="67"/>
                    </a:cubicBezTo>
                    <a:cubicBezTo>
                      <a:pt x="73" y="58"/>
                      <a:pt x="69" y="48"/>
                      <a:pt x="65" y="38"/>
                    </a:cubicBezTo>
                    <a:cubicBezTo>
                      <a:pt x="64" y="34"/>
                      <a:pt x="62" y="30"/>
                      <a:pt x="61" y="27"/>
                    </a:cubicBezTo>
                    <a:cubicBezTo>
                      <a:pt x="61" y="26"/>
                      <a:pt x="61" y="26"/>
                      <a:pt x="61" y="26"/>
                    </a:cubicBezTo>
                    <a:cubicBezTo>
                      <a:pt x="37" y="14"/>
                      <a:pt x="37" y="14"/>
                      <a:pt x="37" y="14"/>
                    </a:cubicBezTo>
                    <a:cubicBezTo>
                      <a:pt x="35" y="12"/>
                      <a:pt x="35" y="12"/>
                      <a:pt x="35" y="12"/>
                    </a:cubicBezTo>
                    <a:cubicBezTo>
                      <a:pt x="13" y="1"/>
                      <a:pt x="13" y="1"/>
                      <a:pt x="13" y="1"/>
                    </a:cubicBezTo>
                    <a:cubicBezTo>
                      <a:pt x="11" y="0"/>
                      <a:pt x="11" y="0"/>
                      <a:pt x="11" y="0"/>
                    </a:cubicBezTo>
                    <a:cubicBezTo>
                      <a:pt x="11" y="0"/>
                      <a:pt x="11" y="0"/>
                      <a:pt x="11" y="0"/>
                    </a:cubicBezTo>
                    <a:cubicBezTo>
                      <a:pt x="11" y="0"/>
                      <a:pt x="11" y="0"/>
                      <a:pt x="11" y="0"/>
                    </a:cubicBezTo>
                    <a:cubicBezTo>
                      <a:pt x="10" y="0"/>
                      <a:pt x="6" y="1"/>
                      <a:pt x="3" y="7"/>
                    </a:cubicBezTo>
                    <a:cubicBezTo>
                      <a:pt x="2" y="9"/>
                      <a:pt x="1" y="13"/>
                      <a:pt x="1" y="18"/>
                    </a:cubicBezTo>
                    <a:cubicBezTo>
                      <a:pt x="0" y="35"/>
                      <a:pt x="5" y="42"/>
                      <a:pt x="5" y="42"/>
                    </a:cubicBezTo>
                    <a:cubicBezTo>
                      <a:pt x="14" y="47"/>
                      <a:pt x="14" y="47"/>
                      <a:pt x="14" y="47"/>
                    </a:cubicBezTo>
                    <a:cubicBezTo>
                      <a:pt x="15" y="47"/>
                      <a:pt x="15" y="47"/>
                      <a:pt x="15" y="47"/>
                    </a:cubicBezTo>
                    <a:lnTo>
                      <a:pt x="37" y="59"/>
                    </a:lnTo>
                    <a:close/>
                  </a:path>
                </a:pathLst>
              </a:custGeom>
              <a:solidFill>
                <a:srgbClr val="A76F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4" name="íSḻíḍé"/>
              <p:cNvSpPr/>
              <p:nvPr/>
            </p:nvSpPr>
            <p:spPr bwMode="auto">
              <a:xfrm>
                <a:off x="4582" y="2500"/>
                <a:ext cx="43" cy="208"/>
              </a:xfrm>
              <a:custGeom>
                <a:avLst/>
                <a:gdLst>
                  <a:gd name="T0" fmla="*/ 14 w 21"/>
                  <a:gd name="T1" fmla="*/ 86 h 100"/>
                  <a:gd name="T2" fmla="*/ 21 w 21"/>
                  <a:gd name="T3" fmla="*/ 23 h 100"/>
                  <a:gd name="T4" fmla="*/ 3 w 21"/>
                  <a:gd name="T5" fmla="*/ 12 h 100"/>
                  <a:gd name="T6" fmla="*/ 1 w 21"/>
                  <a:gd name="T7" fmla="*/ 0 h 100"/>
                  <a:gd name="T8" fmla="*/ 0 w 21"/>
                  <a:gd name="T9" fmla="*/ 0 h 100"/>
                  <a:gd name="T10" fmla="*/ 1 w 21"/>
                  <a:gd name="T11" fmla="*/ 7 h 100"/>
                  <a:gd name="T12" fmla="*/ 3 w 21"/>
                  <a:gd name="T13" fmla="*/ 25 h 100"/>
                  <a:gd name="T14" fmla="*/ 7 w 21"/>
                  <a:gd name="T15" fmla="*/ 92 h 100"/>
                  <a:gd name="T16" fmla="*/ 7 w 21"/>
                  <a:gd name="T17" fmla="*/ 100 h 100"/>
                  <a:gd name="T18" fmla="*/ 16 w 21"/>
                  <a:gd name="T19" fmla="*/ 97 h 100"/>
                  <a:gd name="T20" fmla="*/ 14 w 21"/>
                  <a:gd name="T21"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00">
                    <a:moveTo>
                      <a:pt x="14" y="86"/>
                    </a:moveTo>
                    <a:cubicBezTo>
                      <a:pt x="12" y="66"/>
                      <a:pt x="17" y="44"/>
                      <a:pt x="21" y="23"/>
                    </a:cubicBezTo>
                    <a:cubicBezTo>
                      <a:pt x="3" y="12"/>
                      <a:pt x="3" y="12"/>
                      <a:pt x="3" y="12"/>
                    </a:cubicBezTo>
                    <a:cubicBezTo>
                      <a:pt x="2" y="9"/>
                      <a:pt x="1" y="4"/>
                      <a:pt x="1" y="0"/>
                    </a:cubicBezTo>
                    <a:cubicBezTo>
                      <a:pt x="0" y="0"/>
                      <a:pt x="0" y="0"/>
                      <a:pt x="0" y="0"/>
                    </a:cubicBezTo>
                    <a:cubicBezTo>
                      <a:pt x="1" y="2"/>
                      <a:pt x="1" y="5"/>
                      <a:pt x="1" y="7"/>
                    </a:cubicBezTo>
                    <a:cubicBezTo>
                      <a:pt x="2" y="13"/>
                      <a:pt x="2" y="19"/>
                      <a:pt x="3" y="25"/>
                    </a:cubicBezTo>
                    <a:cubicBezTo>
                      <a:pt x="4" y="48"/>
                      <a:pt x="5" y="70"/>
                      <a:pt x="7" y="92"/>
                    </a:cubicBezTo>
                    <a:cubicBezTo>
                      <a:pt x="7" y="94"/>
                      <a:pt x="7" y="97"/>
                      <a:pt x="7" y="100"/>
                    </a:cubicBezTo>
                    <a:cubicBezTo>
                      <a:pt x="10" y="98"/>
                      <a:pt x="13" y="98"/>
                      <a:pt x="16" y="97"/>
                    </a:cubicBezTo>
                    <a:cubicBezTo>
                      <a:pt x="15" y="93"/>
                      <a:pt x="15" y="90"/>
                      <a:pt x="14" y="86"/>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5" name="iṡļïḑé"/>
              <p:cNvSpPr/>
              <p:nvPr/>
            </p:nvSpPr>
            <p:spPr bwMode="auto">
              <a:xfrm>
                <a:off x="4580" y="2401"/>
                <a:ext cx="99" cy="56"/>
              </a:xfrm>
              <a:custGeom>
                <a:avLst/>
                <a:gdLst>
                  <a:gd name="T0" fmla="*/ 22 w 48"/>
                  <a:gd name="T1" fmla="*/ 13 h 27"/>
                  <a:gd name="T2" fmla="*/ 24 w 48"/>
                  <a:gd name="T3" fmla="*/ 15 h 27"/>
                  <a:gd name="T4" fmla="*/ 48 w 48"/>
                  <a:gd name="T5" fmla="*/ 27 h 27"/>
                  <a:gd name="T6" fmla="*/ 47 w 48"/>
                  <a:gd name="T7" fmla="*/ 26 h 27"/>
                  <a:gd name="T8" fmla="*/ 45 w 48"/>
                  <a:gd name="T9" fmla="*/ 17 h 27"/>
                  <a:gd name="T10" fmla="*/ 34 w 48"/>
                  <a:gd name="T11" fmla="*/ 12 h 27"/>
                  <a:gd name="T12" fmla="*/ 23 w 48"/>
                  <a:gd name="T13" fmla="*/ 6 h 27"/>
                  <a:gd name="T14" fmla="*/ 22 w 48"/>
                  <a:gd name="T15" fmla="*/ 5 h 27"/>
                  <a:gd name="T16" fmla="*/ 20 w 48"/>
                  <a:gd name="T17" fmla="*/ 5 h 27"/>
                  <a:gd name="T18" fmla="*/ 1 w 48"/>
                  <a:gd name="T19" fmla="*/ 0 h 27"/>
                  <a:gd name="T20" fmla="*/ 0 w 48"/>
                  <a:gd name="T21" fmla="*/ 2 h 27"/>
                  <a:gd name="T22" fmla="*/ 22 w 48"/>
                  <a:gd name="T23"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7">
                    <a:moveTo>
                      <a:pt x="22" y="13"/>
                    </a:moveTo>
                    <a:cubicBezTo>
                      <a:pt x="24" y="15"/>
                      <a:pt x="24" y="15"/>
                      <a:pt x="24" y="15"/>
                    </a:cubicBezTo>
                    <a:cubicBezTo>
                      <a:pt x="48" y="27"/>
                      <a:pt x="48" y="27"/>
                      <a:pt x="48" y="27"/>
                    </a:cubicBezTo>
                    <a:cubicBezTo>
                      <a:pt x="48" y="27"/>
                      <a:pt x="47" y="26"/>
                      <a:pt x="47" y="26"/>
                    </a:cubicBezTo>
                    <a:cubicBezTo>
                      <a:pt x="47" y="23"/>
                      <a:pt x="46" y="20"/>
                      <a:pt x="45" y="17"/>
                    </a:cubicBezTo>
                    <a:cubicBezTo>
                      <a:pt x="41" y="16"/>
                      <a:pt x="38" y="13"/>
                      <a:pt x="34" y="12"/>
                    </a:cubicBezTo>
                    <a:cubicBezTo>
                      <a:pt x="30" y="10"/>
                      <a:pt x="26" y="8"/>
                      <a:pt x="23" y="6"/>
                    </a:cubicBezTo>
                    <a:cubicBezTo>
                      <a:pt x="22" y="6"/>
                      <a:pt x="22" y="6"/>
                      <a:pt x="22" y="5"/>
                    </a:cubicBezTo>
                    <a:cubicBezTo>
                      <a:pt x="21" y="5"/>
                      <a:pt x="21" y="5"/>
                      <a:pt x="20" y="5"/>
                    </a:cubicBezTo>
                    <a:cubicBezTo>
                      <a:pt x="14" y="2"/>
                      <a:pt x="7" y="0"/>
                      <a:pt x="1" y="0"/>
                    </a:cubicBezTo>
                    <a:cubicBezTo>
                      <a:pt x="1" y="1"/>
                      <a:pt x="0" y="1"/>
                      <a:pt x="0" y="2"/>
                    </a:cubicBezTo>
                    <a:lnTo>
                      <a:pt x="22" y="13"/>
                    </a:lnTo>
                    <a:close/>
                  </a:path>
                </a:pathLst>
              </a:custGeom>
              <a:solidFill>
                <a:srgbClr val="4812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6" name="iṩļïďè"/>
              <p:cNvSpPr/>
              <p:nvPr/>
            </p:nvSpPr>
            <p:spPr bwMode="auto">
              <a:xfrm>
                <a:off x="4563" y="2783"/>
                <a:ext cx="48" cy="83"/>
              </a:xfrm>
              <a:custGeom>
                <a:avLst/>
                <a:gdLst>
                  <a:gd name="T0" fmla="*/ 23 w 23"/>
                  <a:gd name="T1" fmla="*/ 0 h 40"/>
                  <a:gd name="T2" fmla="*/ 15 w 23"/>
                  <a:gd name="T3" fmla="*/ 9 h 40"/>
                  <a:gd name="T4" fmla="*/ 0 w 23"/>
                  <a:gd name="T5" fmla="*/ 40 h 40"/>
                  <a:gd name="T6" fmla="*/ 15 w 23"/>
                  <a:gd name="T7" fmla="*/ 33 h 40"/>
                  <a:gd name="T8" fmla="*/ 16 w 23"/>
                  <a:gd name="T9" fmla="*/ 18 h 40"/>
                  <a:gd name="T10" fmla="*/ 23 w 23"/>
                  <a:gd name="T11" fmla="*/ 1 h 40"/>
                  <a:gd name="T12" fmla="*/ 23 w 2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23" h="40">
                    <a:moveTo>
                      <a:pt x="23" y="0"/>
                    </a:moveTo>
                    <a:cubicBezTo>
                      <a:pt x="21" y="2"/>
                      <a:pt x="18" y="6"/>
                      <a:pt x="15" y="9"/>
                    </a:cubicBezTo>
                    <a:cubicBezTo>
                      <a:pt x="8" y="19"/>
                      <a:pt x="0" y="32"/>
                      <a:pt x="0" y="40"/>
                    </a:cubicBezTo>
                    <a:cubicBezTo>
                      <a:pt x="5" y="37"/>
                      <a:pt x="10" y="33"/>
                      <a:pt x="15" y="33"/>
                    </a:cubicBezTo>
                    <a:cubicBezTo>
                      <a:pt x="14" y="28"/>
                      <a:pt x="15" y="23"/>
                      <a:pt x="16" y="18"/>
                    </a:cubicBezTo>
                    <a:cubicBezTo>
                      <a:pt x="17" y="12"/>
                      <a:pt x="20" y="6"/>
                      <a:pt x="23" y="1"/>
                    </a:cubicBezTo>
                    <a:cubicBezTo>
                      <a:pt x="23" y="1"/>
                      <a:pt x="23" y="1"/>
                      <a:pt x="23" y="0"/>
                    </a:cubicBezTo>
                    <a:close/>
                  </a:path>
                </a:pathLst>
              </a:custGeom>
              <a:solidFill>
                <a:srgbClr val="0003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7" name="ïslîḋè"/>
              <p:cNvSpPr/>
              <p:nvPr/>
            </p:nvSpPr>
            <p:spPr bwMode="auto">
              <a:xfrm>
                <a:off x="4557" y="1840"/>
                <a:ext cx="636" cy="808"/>
              </a:xfrm>
              <a:custGeom>
                <a:avLst/>
                <a:gdLst>
                  <a:gd name="T0" fmla="*/ 5 w 306"/>
                  <a:gd name="T1" fmla="*/ 232 h 389"/>
                  <a:gd name="T2" fmla="*/ 16 w 306"/>
                  <a:gd name="T3" fmla="*/ 238 h 389"/>
                  <a:gd name="T4" fmla="*/ 25 w 306"/>
                  <a:gd name="T5" fmla="*/ 243 h 389"/>
                  <a:gd name="T6" fmla="*/ 26 w 306"/>
                  <a:gd name="T7" fmla="*/ 243 h 389"/>
                  <a:gd name="T8" fmla="*/ 27 w 306"/>
                  <a:gd name="T9" fmla="*/ 244 h 389"/>
                  <a:gd name="T10" fmla="*/ 49 w 306"/>
                  <a:gd name="T11" fmla="*/ 256 h 389"/>
                  <a:gd name="T12" fmla="*/ 51 w 306"/>
                  <a:gd name="T13" fmla="*/ 257 h 389"/>
                  <a:gd name="T14" fmla="*/ 54 w 306"/>
                  <a:gd name="T15" fmla="*/ 259 h 389"/>
                  <a:gd name="T16" fmla="*/ 83 w 306"/>
                  <a:gd name="T17" fmla="*/ 275 h 389"/>
                  <a:gd name="T18" fmla="*/ 88 w 306"/>
                  <a:gd name="T19" fmla="*/ 278 h 389"/>
                  <a:gd name="T20" fmla="*/ 98 w 306"/>
                  <a:gd name="T21" fmla="*/ 283 h 389"/>
                  <a:gd name="T22" fmla="*/ 106 w 306"/>
                  <a:gd name="T23" fmla="*/ 286 h 389"/>
                  <a:gd name="T24" fmla="*/ 118 w 306"/>
                  <a:gd name="T25" fmla="*/ 283 h 389"/>
                  <a:gd name="T26" fmla="*/ 116 w 306"/>
                  <a:gd name="T27" fmla="*/ 303 h 389"/>
                  <a:gd name="T28" fmla="*/ 116 w 306"/>
                  <a:gd name="T29" fmla="*/ 306 h 389"/>
                  <a:gd name="T30" fmla="*/ 114 w 306"/>
                  <a:gd name="T31" fmla="*/ 323 h 389"/>
                  <a:gd name="T32" fmla="*/ 115 w 306"/>
                  <a:gd name="T33" fmla="*/ 327 h 389"/>
                  <a:gd name="T34" fmla="*/ 115 w 306"/>
                  <a:gd name="T35" fmla="*/ 328 h 389"/>
                  <a:gd name="T36" fmla="*/ 107 w 306"/>
                  <a:gd name="T37" fmla="*/ 324 h 389"/>
                  <a:gd name="T38" fmla="*/ 123 w 306"/>
                  <a:gd name="T39" fmla="*/ 372 h 389"/>
                  <a:gd name="T40" fmla="*/ 123 w 306"/>
                  <a:gd name="T41" fmla="*/ 379 h 389"/>
                  <a:gd name="T42" fmla="*/ 141 w 306"/>
                  <a:gd name="T43" fmla="*/ 389 h 389"/>
                  <a:gd name="T44" fmla="*/ 141 w 306"/>
                  <a:gd name="T45" fmla="*/ 389 h 389"/>
                  <a:gd name="T46" fmla="*/ 141 w 306"/>
                  <a:gd name="T47" fmla="*/ 388 h 389"/>
                  <a:gd name="T48" fmla="*/ 141 w 306"/>
                  <a:gd name="T49" fmla="*/ 363 h 389"/>
                  <a:gd name="T50" fmla="*/ 141 w 306"/>
                  <a:gd name="T51" fmla="*/ 363 h 389"/>
                  <a:gd name="T52" fmla="*/ 141 w 306"/>
                  <a:gd name="T53" fmla="*/ 359 h 389"/>
                  <a:gd name="T54" fmla="*/ 146 w 306"/>
                  <a:gd name="T55" fmla="*/ 302 h 389"/>
                  <a:gd name="T56" fmla="*/ 151 w 306"/>
                  <a:gd name="T57" fmla="*/ 242 h 389"/>
                  <a:gd name="T58" fmla="*/ 153 w 306"/>
                  <a:gd name="T59" fmla="*/ 211 h 389"/>
                  <a:gd name="T60" fmla="*/ 156 w 306"/>
                  <a:gd name="T61" fmla="*/ 167 h 389"/>
                  <a:gd name="T62" fmla="*/ 160 w 306"/>
                  <a:gd name="T63" fmla="*/ 116 h 389"/>
                  <a:gd name="T64" fmla="*/ 168 w 306"/>
                  <a:gd name="T65" fmla="*/ 92 h 389"/>
                  <a:gd name="T66" fmla="*/ 188 w 306"/>
                  <a:gd name="T67" fmla="*/ 70 h 389"/>
                  <a:gd name="T68" fmla="*/ 219 w 306"/>
                  <a:gd name="T69" fmla="*/ 53 h 389"/>
                  <a:gd name="T70" fmla="*/ 283 w 306"/>
                  <a:gd name="T71" fmla="*/ 16 h 389"/>
                  <a:gd name="T72" fmla="*/ 306 w 306"/>
                  <a:gd name="T73" fmla="*/ 19 h 389"/>
                  <a:gd name="T74" fmla="*/ 256 w 306"/>
                  <a:gd name="T75" fmla="*/ 6 h 389"/>
                  <a:gd name="T76" fmla="*/ 228 w 306"/>
                  <a:gd name="T77" fmla="*/ 22 h 389"/>
                  <a:gd name="T78" fmla="*/ 166 w 306"/>
                  <a:gd name="T79" fmla="*/ 59 h 389"/>
                  <a:gd name="T80" fmla="*/ 163 w 306"/>
                  <a:gd name="T81" fmla="*/ 60 h 389"/>
                  <a:gd name="T82" fmla="*/ 136 w 306"/>
                  <a:gd name="T83" fmla="*/ 106 h 389"/>
                  <a:gd name="T84" fmla="*/ 129 w 306"/>
                  <a:gd name="T85" fmla="*/ 172 h 389"/>
                  <a:gd name="T86" fmla="*/ 127 w 306"/>
                  <a:gd name="T87" fmla="*/ 197 h 389"/>
                  <a:gd name="T88" fmla="*/ 126 w 306"/>
                  <a:gd name="T89" fmla="*/ 209 h 389"/>
                  <a:gd name="T90" fmla="*/ 122 w 306"/>
                  <a:gd name="T91" fmla="*/ 244 h 389"/>
                  <a:gd name="T92" fmla="*/ 121 w 306"/>
                  <a:gd name="T93" fmla="*/ 252 h 389"/>
                  <a:gd name="T94" fmla="*/ 124 w 306"/>
                  <a:gd name="T95" fmla="*/ 254 h 389"/>
                  <a:gd name="T96" fmla="*/ 126 w 306"/>
                  <a:gd name="T97" fmla="*/ 255 h 389"/>
                  <a:gd name="T98" fmla="*/ 126 w 306"/>
                  <a:gd name="T99" fmla="*/ 256 h 389"/>
                  <a:gd name="T100" fmla="*/ 122 w 306"/>
                  <a:gd name="T101" fmla="*/ 267 h 389"/>
                  <a:gd name="T102" fmla="*/ 120 w 306"/>
                  <a:gd name="T103" fmla="*/ 268 h 389"/>
                  <a:gd name="T104" fmla="*/ 98 w 306"/>
                  <a:gd name="T105" fmla="*/ 269 h 389"/>
                  <a:gd name="T106" fmla="*/ 80 w 306"/>
                  <a:gd name="T107" fmla="*/ 259 h 389"/>
                  <a:gd name="T108" fmla="*/ 67 w 306"/>
                  <a:gd name="T109" fmla="*/ 252 h 389"/>
                  <a:gd name="T110" fmla="*/ 54 w 306"/>
                  <a:gd name="T111" fmla="*/ 245 h 389"/>
                  <a:gd name="T112" fmla="*/ 23 w 306"/>
                  <a:gd name="T113" fmla="*/ 228 h 389"/>
                  <a:gd name="T114" fmla="*/ 5 w 306"/>
                  <a:gd name="T115" fmla="*/ 217 h 389"/>
                  <a:gd name="T116" fmla="*/ 1 w 306"/>
                  <a:gd name="T117" fmla="*/ 214 h 389"/>
                  <a:gd name="T118" fmla="*/ 1 w 306"/>
                  <a:gd name="T119" fmla="*/ 212 h 389"/>
                  <a:gd name="T120" fmla="*/ 1 w 306"/>
                  <a:gd name="T121" fmla="*/ 214 h 389"/>
                  <a:gd name="T122" fmla="*/ 5 w 306"/>
                  <a:gd name="T123" fmla="*/ 232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6" h="389">
                    <a:moveTo>
                      <a:pt x="5" y="232"/>
                    </a:moveTo>
                    <a:cubicBezTo>
                      <a:pt x="16" y="238"/>
                      <a:pt x="16" y="238"/>
                      <a:pt x="16" y="238"/>
                    </a:cubicBezTo>
                    <a:cubicBezTo>
                      <a:pt x="25" y="243"/>
                      <a:pt x="25" y="243"/>
                      <a:pt x="25" y="243"/>
                    </a:cubicBezTo>
                    <a:cubicBezTo>
                      <a:pt x="26" y="243"/>
                      <a:pt x="26" y="243"/>
                      <a:pt x="26" y="243"/>
                    </a:cubicBezTo>
                    <a:cubicBezTo>
                      <a:pt x="27" y="244"/>
                      <a:pt x="27" y="244"/>
                      <a:pt x="27" y="244"/>
                    </a:cubicBezTo>
                    <a:cubicBezTo>
                      <a:pt x="49" y="256"/>
                      <a:pt x="49" y="256"/>
                      <a:pt x="49" y="256"/>
                    </a:cubicBezTo>
                    <a:cubicBezTo>
                      <a:pt x="51" y="257"/>
                      <a:pt x="51" y="257"/>
                      <a:pt x="51" y="257"/>
                    </a:cubicBezTo>
                    <a:cubicBezTo>
                      <a:pt x="54" y="259"/>
                      <a:pt x="54" y="259"/>
                      <a:pt x="54" y="259"/>
                    </a:cubicBezTo>
                    <a:cubicBezTo>
                      <a:pt x="83" y="275"/>
                      <a:pt x="83" y="275"/>
                      <a:pt x="83" y="275"/>
                    </a:cubicBezTo>
                    <a:cubicBezTo>
                      <a:pt x="88" y="278"/>
                      <a:pt x="88" y="278"/>
                      <a:pt x="88" y="278"/>
                    </a:cubicBezTo>
                    <a:cubicBezTo>
                      <a:pt x="98" y="283"/>
                      <a:pt x="98" y="283"/>
                      <a:pt x="98" y="283"/>
                    </a:cubicBezTo>
                    <a:cubicBezTo>
                      <a:pt x="100" y="285"/>
                      <a:pt x="103" y="285"/>
                      <a:pt x="106" y="286"/>
                    </a:cubicBezTo>
                    <a:cubicBezTo>
                      <a:pt x="110" y="286"/>
                      <a:pt x="114" y="285"/>
                      <a:pt x="118" y="283"/>
                    </a:cubicBezTo>
                    <a:cubicBezTo>
                      <a:pt x="116" y="303"/>
                      <a:pt x="116" y="303"/>
                      <a:pt x="116" y="303"/>
                    </a:cubicBezTo>
                    <a:cubicBezTo>
                      <a:pt x="116" y="306"/>
                      <a:pt x="116" y="306"/>
                      <a:pt x="116" y="306"/>
                    </a:cubicBezTo>
                    <a:cubicBezTo>
                      <a:pt x="114" y="323"/>
                      <a:pt x="114" y="323"/>
                      <a:pt x="114" y="323"/>
                    </a:cubicBezTo>
                    <a:cubicBezTo>
                      <a:pt x="115" y="327"/>
                      <a:pt x="115" y="327"/>
                      <a:pt x="115" y="327"/>
                    </a:cubicBezTo>
                    <a:cubicBezTo>
                      <a:pt x="115" y="328"/>
                      <a:pt x="115" y="328"/>
                      <a:pt x="115" y="328"/>
                    </a:cubicBezTo>
                    <a:cubicBezTo>
                      <a:pt x="107" y="324"/>
                      <a:pt x="107" y="324"/>
                      <a:pt x="107" y="324"/>
                    </a:cubicBezTo>
                    <a:cubicBezTo>
                      <a:pt x="111" y="343"/>
                      <a:pt x="119" y="363"/>
                      <a:pt x="123" y="372"/>
                    </a:cubicBezTo>
                    <a:cubicBezTo>
                      <a:pt x="123" y="379"/>
                      <a:pt x="123" y="379"/>
                      <a:pt x="123" y="379"/>
                    </a:cubicBezTo>
                    <a:cubicBezTo>
                      <a:pt x="141" y="389"/>
                      <a:pt x="141" y="389"/>
                      <a:pt x="141" y="389"/>
                    </a:cubicBezTo>
                    <a:cubicBezTo>
                      <a:pt x="141" y="389"/>
                      <a:pt x="141" y="389"/>
                      <a:pt x="141" y="389"/>
                    </a:cubicBezTo>
                    <a:cubicBezTo>
                      <a:pt x="141" y="388"/>
                      <a:pt x="141" y="388"/>
                      <a:pt x="141" y="388"/>
                    </a:cubicBezTo>
                    <a:cubicBezTo>
                      <a:pt x="141" y="363"/>
                      <a:pt x="141" y="363"/>
                      <a:pt x="141" y="363"/>
                    </a:cubicBezTo>
                    <a:cubicBezTo>
                      <a:pt x="141" y="363"/>
                      <a:pt x="141" y="363"/>
                      <a:pt x="141" y="363"/>
                    </a:cubicBezTo>
                    <a:cubicBezTo>
                      <a:pt x="141" y="359"/>
                      <a:pt x="141" y="359"/>
                      <a:pt x="141" y="359"/>
                    </a:cubicBezTo>
                    <a:cubicBezTo>
                      <a:pt x="146" y="302"/>
                      <a:pt x="146" y="302"/>
                      <a:pt x="146" y="302"/>
                    </a:cubicBezTo>
                    <a:cubicBezTo>
                      <a:pt x="151" y="242"/>
                      <a:pt x="151" y="242"/>
                      <a:pt x="151" y="242"/>
                    </a:cubicBezTo>
                    <a:cubicBezTo>
                      <a:pt x="153" y="211"/>
                      <a:pt x="153" y="211"/>
                      <a:pt x="153" y="211"/>
                    </a:cubicBezTo>
                    <a:cubicBezTo>
                      <a:pt x="156" y="167"/>
                      <a:pt x="156" y="167"/>
                      <a:pt x="156" y="167"/>
                    </a:cubicBezTo>
                    <a:cubicBezTo>
                      <a:pt x="160" y="116"/>
                      <a:pt x="160" y="116"/>
                      <a:pt x="160" y="116"/>
                    </a:cubicBezTo>
                    <a:cubicBezTo>
                      <a:pt x="161" y="108"/>
                      <a:pt x="164" y="100"/>
                      <a:pt x="168" y="92"/>
                    </a:cubicBezTo>
                    <a:cubicBezTo>
                      <a:pt x="173" y="83"/>
                      <a:pt x="181" y="74"/>
                      <a:pt x="188" y="70"/>
                    </a:cubicBezTo>
                    <a:cubicBezTo>
                      <a:pt x="219" y="53"/>
                      <a:pt x="219" y="53"/>
                      <a:pt x="219" y="53"/>
                    </a:cubicBezTo>
                    <a:cubicBezTo>
                      <a:pt x="283" y="16"/>
                      <a:pt x="283" y="16"/>
                      <a:pt x="283" y="16"/>
                    </a:cubicBezTo>
                    <a:cubicBezTo>
                      <a:pt x="293" y="10"/>
                      <a:pt x="302" y="12"/>
                      <a:pt x="306" y="19"/>
                    </a:cubicBezTo>
                    <a:cubicBezTo>
                      <a:pt x="301" y="5"/>
                      <a:pt x="267" y="0"/>
                      <a:pt x="256" y="6"/>
                    </a:cubicBezTo>
                    <a:cubicBezTo>
                      <a:pt x="228" y="22"/>
                      <a:pt x="228" y="22"/>
                      <a:pt x="228" y="22"/>
                    </a:cubicBezTo>
                    <a:cubicBezTo>
                      <a:pt x="166" y="59"/>
                      <a:pt x="166" y="59"/>
                      <a:pt x="166" y="59"/>
                    </a:cubicBezTo>
                    <a:cubicBezTo>
                      <a:pt x="163" y="60"/>
                      <a:pt x="163" y="60"/>
                      <a:pt x="163" y="60"/>
                    </a:cubicBezTo>
                    <a:cubicBezTo>
                      <a:pt x="150" y="68"/>
                      <a:pt x="138" y="88"/>
                      <a:pt x="136" y="106"/>
                    </a:cubicBezTo>
                    <a:cubicBezTo>
                      <a:pt x="129" y="172"/>
                      <a:pt x="129" y="172"/>
                      <a:pt x="129" y="172"/>
                    </a:cubicBezTo>
                    <a:cubicBezTo>
                      <a:pt x="127" y="197"/>
                      <a:pt x="127" y="197"/>
                      <a:pt x="127" y="197"/>
                    </a:cubicBezTo>
                    <a:cubicBezTo>
                      <a:pt x="126" y="209"/>
                      <a:pt x="126" y="209"/>
                      <a:pt x="126" y="209"/>
                    </a:cubicBezTo>
                    <a:cubicBezTo>
                      <a:pt x="122" y="244"/>
                      <a:pt x="122" y="244"/>
                      <a:pt x="122" y="244"/>
                    </a:cubicBezTo>
                    <a:cubicBezTo>
                      <a:pt x="121" y="252"/>
                      <a:pt x="121" y="252"/>
                      <a:pt x="121" y="252"/>
                    </a:cubicBezTo>
                    <a:cubicBezTo>
                      <a:pt x="124" y="254"/>
                      <a:pt x="124" y="254"/>
                      <a:pt x="124" y="254"/>
                    </a:cubicBezTo>
                    <a:cubicBezTo>
                      <a:pt x="125" y="254"/>
                      <a:pt x="125" y="255"/>
                      <a:pt x="126" y="255"/>
                    </a:cubicBezTo>
                    <a:cubicBezTo>
                      <a:pt x="126" y="255"/>
                      <a:pt x="126" y="255"/>
                      <a:pt x="126" y="256"/>
                    </a:cubicBezTo>
                    <a:cubicBezTo>
                      <a:pt x="129" y="259"/>
                      <a:pt x="128" y="264"/>
                      <a:pt x="122" y="267"/>
                    </a:cubicBezTo>
                    <a:cubicBezTo>
                      <a:pt x="121" y="268"/>
                      <a:pt x="120" y="268"/>
                      <a:pt x="120" y="268"/>
                    </a:cubicBezTo>
                    <a:cubicBezTo>
                      <a:pt x="113" y="272"/>
                      <a:pt x="103" y="272"/>
                      <a:pt x="98" y="269"/>
                    </a:cubicBezTo>
                    <a:cubicBezTo>
                      <a:pt x="80" y="259"/>
                      <a:pt x="80" y="259"/>
                      <a:pt x="80" y="259"/>
                    </a:cubicBezTo>
                    <a:cubicBezTo>
                      <a:pt x="67" y="252"/>
                      <a:pt x="67" y="252"/>
                      <a:pt x="67" y="252"/>
                    </a:cubicBezTo>
                    <a:cubicBezTo>
                      <a:pt x="54" y="245"/>
                      <a:pt x="54" y="245"/>
                      <a:pt x="54" y="245"/>
                    </a:cubicBezTo>
                    <a:cubicBezTo>
                      <a:pt x="23" y="228"/>
                      <a:pt x="23" y="228"/>
                      <a:pt x="23" y="228"/>
                    </a:cubicBezTo>
                    <a:cubicBezTo>
                      <a:pt x="5" y="217"/>
                      <a:pt x="5" y="217"/>
                      <a:pt x="5" y="217"/>
                    </a:cubicBezTo>
                    <a:cubicBezTo>
                      <a:pt x="3" y="216"/>
                      <a:pt x="2" y="215"/>
                      <a:pt x="1" y="214"/>
                    </a:cubicBezTo>
                    <a:cubicBezTo>
                      <a:pt x="1" y="213"/>
                      <a:pt x="1" y="213"/>
                      <a:pt x="1" y="212"/>
                    </a:cubicBezTo>
                    <a:cubicBezTo>
                      <a:pt x="1" y="213"/>
                      <a:pt x="1" y="213"/>
                      <a:pt x="1" y="214"/>
                    </a:cubicBezTo>
                    <a:cubicBezTo>
                      <a:pt x="0" y="220"/>
                      <a:pt x="0" y="229"/>
                      <a:pt x="5" y="232"/>
                    </a:cubicBezTo>
                    <a:close/>
                  </a:path>
                </a:pathLst>
              </a:custGeom>
              <a:solidFill>
                <a:srgbClr val="A76F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8" name="iṣļíḓé"/>
              <p:cNvSpPr/>
              <p:nvPr/>
            </p:nvSpPr>
            <p:spPr bwMode="auto">
              <a:xfrm>
                <a:off x="4559" y="2255"/>
                <a:ext cx="266" cy="150"/>
              </a:xfrm>
              <a:custGeom>
                <a:avLst/>
                <a:gdLst>
                  <a:gd name="T0" fmla="*/ 4 w 128"/>
                  <a:gd name="T1" fmla="*/ 17 h 72"/>
                  <a:gd name="T2" fmla="*/ 22 w 128"/>
                  <a:gd name="T3" fmla="*/ 28 h 72"/>
                  <a:gd name="T4" fmla="*/ 53 w 128"/>
                  <a:gd name="T5" fmla="*/ 45 h 72"/>
                  <a:gd name="T6" fmla="*/ 66 w 128"/>
                  <a:gd name="T7" fmla="*/ 52 h 72"/>
                  <a:gd name="T8" fmla="*/ 79 w 128"/>
                  <a:gd name="T9" fmla="*/ 59 h 72"/>
                  <a:gd name="T10" fmla="*/ 97 w 128"/>
                  <a:gd name="T11" fmla="*/ 69 h 72"/>
                  <a:gd name="T12" fmla="*/ 119 w 128"/>
                  <a:gd name="T13" fmla="*/ 68 h 72"/>
                  <a:gd name="T14" fmla="*/ 121 w 128"/>
                  <a:gd name="T15" fmla="*/ 67 h 72"/>
                  <a:gd name="T16" fmla="*/ 125 w 128"/>
                  <a:gd name="T17" fmla="*/ 56 h 72"/>
                  <a:gd name="T18" fmla="*/ 125 w 128"/>
                  <a:gd name="T19" fmla="*/ 55 h 72"/>
                  <a:gd name="T20" fmla="*/ 123 w 128"/>
                  <a:gd name="T21" fmla="*/ 54 h 72"/>
                  <a:gd name="T22" fmla="*/ 120 w 128"/>
                  <a:gd name="T23" fmla="*/ 52 h 72"/>
                  <a:gd name="T24" fmla="*/ 107 w 128"/>
                  <a:gd name="T25" fmla="*/ 45 h 72"/>
                  <a:gd name="T26" fmla="*/ 71 w 128"/>
                  <a:gd name="T27" fmla="*/ 25 h 72"/>
                  <a:gd name="T28" fmla="*/ 63 w 128"/>
                  <a:gd name="T29" fmla="*/ 20 h 72"/>
                  <a:gd name="T30" fmla="*/ 53 w 128"/>
                  <a:gd name="T31" fmla="*/ 15 h 72"/>
                  <a:gd name="T32" fmla="*/ 34 w 128"/>
                  <a:gd name="T33" fmla="*/ 4 h 72"/>
                  <a:gd name="T34" fmla="*/ 30 w 128"/>
                  <a:gd name="T35" fmla="*/ 2 h 72"/>
                  <a:gd name="T36" fmla="*/ 20 w 128"/>
                  <a:gd name="T37" fmla="*/ 0 h 72"/>
                  <a:gd name="T38" fmla="*/ 6 w 128"/>
                  <a:gd name="T39" fmla="*/ 4 h 72"/>
                  <a:gd name="T40" fmla="*/ 0 w 128"/>
                  <a:gd name="T41" fmla="*/ 9 h 72"/>
                  <a:gd name="T42" fmla="*/ 0 w 128"/>
                  <a:gd name="T43" fmla="*/ 10 h 72"/>
                  <a:gd name="T44" fmla="*/ 0 w 128"/>
                  <a:gd name="T45" fmla="*/ 12 h 72"/>
                  <a:gd name="T46" fmla="*/ 0 w 128"/>
                  <a:gd name="T47" fmla="*/ 14 h 72"/>
                  <a:gd name="T48" fmla="*/ 4 w 128"/>
                  <a:gd name="T49" fmla="*/ 1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72">
                    <a:moveTo>
                      <a:pt x="4" y="17"/>
                    </a:moveTo>
                    <a:cubicBezTo>
                      <a:pt x="22" y="28"/>
                      <a:pt x="22" y="28"/>
                      <a:pt x="22" y="28"/>
                    </a:cubicBezTo>
                    <a:cubicBezTo>
                      <a:pt x="53" y="45"/>
                      <a:pt x="53" y="45"/>
                      <a:pt x="53" y="45"/>
                    </a:cubicBezTo>
                    <a:cubicBezTo>
                      <a:pt x="66" y="52"/>
                      <a:pt x="66" y="52"/>
                      <a:pt x="66" y="52"/>
                    </a:cubicBezTo>
                    <a:cubicBezTo>
                      <a:pt x="79" y="59"/>
                      <a:pt x="79" y="59"/>
                      <a:pt x="79" y="59"/>
                    </a:cubicBezTo>
                    <a:cubicBezTo>
                      <a:pt x="97" y="69"/>
                      <a:pt x="97" y="69"/>
                      <a:pt x="97" y="69"/>
                    </a:cubicBezTo>
                    <a:cubicBezTo>
                      <a:pt x="102" y="72"/>
                      <a:pt x="112" y="72"/>
                      <a:pt x="119" y="68"/>
                    </a:cubicBezTo>
                    <a:cubicBezTo>
                      <a:pt x="119" y="68"/>
                      <a:pt x="120" y="68"/>
                      <a:pt x="121" y="67"/>
                    </a:cubicBezTo>
                    <a:cubicBezTo>
                      <a:pt x="127" y="64"/>
                      <a:pt x="128" y="59"/>
                      <a:pt x="125" y="56"/>
                    </a:cubicBezTo>
                    <a:cubicBezTo>
                      <a:pt x="125" y="55"/>
                      <a:pt x="125" y="55"/>
                      <a:pt x="125" y="55"/>
                    </a:cubicBezTo>
                    <a:cubicBezTo>
                      <a:pt x="124" y="55"/>
                      <a:pt x="124" y="54"/>
                      <a:pt x="123" y="54"/>
                    </a:cubicBezTo>
                    <a:cubicBezTo>
                      <a:pt x="120" y="52"/>
                      <a:pt x="120" y="52"/>
                      <a:pt x="120" y="52"/>
                    </a:cubicBezTo>
                    <a:cubicBezTo>
                      <a:pt x="107" y="45"/>
                      <a:pt x="107" y="45"/>
                      <a:pt x="107" y="45"/>
                    </a:cubicBezTo>
                    <a:cubicBezTo>
                      <a:pt x="71" y="25"/>
                      <a:pt x="71" y="25"/>
                      <a:pt x="71" y="25"/>
                    </a:cubicBezTo>
                    <a:cubicBezTo>
                      <a:pt x="63" y="20"/>
                      <a:pt x="63" y="20"/>
                      <a:pt x="63" y="20"/>
                    </a:cubicBezTo>
                    <a:cubicBezTo>
                      <a:pt x="53" y="15"/>
                      <a:pt x="53" y="15"/>
                      <a:pt x="53" y="15"/>
                    </a:cubicBezTo>
                    <a:cubicBezTo>
                      <a:pt x="34" y="4"/>
                      <a:pt x="34" y="4"/>
                      <a:pt x="34" y="4"/>
                    </a:cubicBezTo>
                    <a:cubicBezTo>
                      <a:pt x="30" y="2"/>
                      <a:pt x="30" y="2"/>
                      <a:pt x="30" y="2"/>
                    </a:cubicBezTo>
                    <a:cubicBezTo>
                      <a:pt x="27" y="0"/>
                      <a:pt x="24" y="0"/>
                      <a:pt x="20" y="0"/>
                    </a:cubicBezTo>
                    <a:cubicBezTo>
                      <a:pt x="15" y="0"/>
                      <a:pt x="10" y="1"/>
                      <a:pt x="6" y="4"/>
                    </a:cubicBezTo>
                    <a:cubicBezTo>
                      <a:pt x="3" y="5"/>
                      <a:pt x="1" y="7"/>
                      <a:pt x="0" y="9"/>
                    </a:cubicBezTo>
                    <a:cubicBezTo>
                      <a:pt x="0" y="9"/>
                      <a:pt x="0" y="9"/>
                      <a:pt x="0" y="10"/>
                    </a:cubicBezTo>
                    <a:cubicBezTo>
                      <a:pt x="0" y="10"/>
                      <a:pt x="0" y="11"/>
                      <a:pt x="0" y="12"/>
                    </a:cubicBezTo>
                    <a:cubicBezTo>
                      <a:pt x="0" y="13"/>
                      <a:pt x="0" y="13"/>
                      <a:pt x="0" y="14"/>
                    </a:cubicBezTo>
                    <a:cubicBezTo>
                      <a:pt x="1" y="15"/>
                      <a:pt x="2" y="16"/>
                      <a:pt x="4" y="17"/>
                    </a:cubicBezTo>
                    <a:close/>
                  </a:path>
                </a:pathLst>
              </a:custGeom>
              <a:solidFill>
                <a:srgbClr val="914C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9" name="iṩlîḋè"/>
              <p:cNvSpPr/>
              <p:nvPr/>
            </p:nvSpPr>
            <p:spPr bwMode="auto">
              <a:xfrm>
                <a:off x="4453" y="1965"/>
                <a:ext cx="150" cy="66"/>
              </a:xfrm>
              <a:custGeom>
                <a:avLst/>
                <a:gdLst>
                  <a:gd name="T0" fmla="*/ 57 w 72"/>
                  <a:gd name="T1" fmla="*/ 31 h 32"/>
                  <a:gd name="T2" fmla="*/ 69 w 72"/>
                  <a:gd name="T3" fmla="*/ 20 h 32"/>
                  <a:gd name="T4" fmla="*/ 71 w 72"/>
                  <a:gd name="T5" fmla="*/ 17 h 32"/>
                  <a:gd name="T6" fmla="*/ 72 w 72"/>
                  <a:gd name="T7" fmla="*/ 15 h 32"/>
                  <a:gd name="T8" fmla="*/ 72 w 72"/>
                  <a:gd name="T9" fmla="*/ 15 h 32"/>
                  <a:gd name="T10" fmla="*/ 72 w 72"/>
                  <a:gd name="T11" fmla="*/ 15 h 32"/>
                  <a:gd name="T12" fmla="*/ 64 w 72"/>
                  <a:gd name="T13" fmla="*/ 12 h 32"/>
                  <a:gd name="T14" fmla="*/ 64 w 72"/>
                  <a:gd name="T15" fmla="*/ 12 h 32"/>
                  <a:gd name="T16" fmla="*/ 60 w 72"/>
                  <a:gd name="T17" fmla="*/ 10 h 32"/>
                  <a:gd name="T18" fmla="*/ 59 w 72"/>
                  <a:gd name="T19" fmla="*/ 10 h 32"/>
                  <a:gd name="T20" fmla="*/ 52 w 72"/>
                  <a:gd name="T21" fmla="*/ 5 h 32"/>
                  <a:gd name="T22" fmla="*/ 44 w 72"/>
                  <a:gd name="T23" fmla="*/ 0 h 32"/>
                  <a:gd name="T24" fmla="*/ 42 w 72"/>
                  <a:gd name="T25" fmla="*/ 5 h 32"/>
                  <a:gd name="T26" fmla="*/ 23 w 72"/>
                  <a:gd name="T27" fmla="*/ 3 h 32"/>
                  <a:gd name="T28" fmla="*/ 9 w 72"/>
                  <a:gd name="T29" fmla="*/ 4 h 32"/>
                  <a:gd name="T30" fmla="*/ 2 w 72"/>
                  <a:gd name="T31" fmla="*/ 6 h 32"/>
                  <a:gd name="T32" fmla="*/ 7 w 72"/>
                  <a:gd name="T33" fmla="*/ 9 h 32"/>
                  <a:gd name="T34" fmla="*/ 7 w 72"/>
                  <a:gd name="T35" fmla="*/ 9 h 32"/>
                  <a:gd name="T36" fmla="*/ 5 w 72"/>
                  <a:gd name="T37" fmla="*/ 9 h 32"/>
                  <a:gd name="T38" fmla="*/ 1 w 72"/>
                  <a:gd name="T39" fmla="*/ 11 h 32"/>
                  <a:gd name="T40" fmla="*/ 32 w 72"/>
                  <a:gd name="T41" fmla="*/ 20 h 32"/>
                  <a:gd name="T42" fmla="*/ 31 w 72"/>
                  <a:gd name="T43" fmla="*/ 20 h 32"/>
                  <a:gd name="T44" fmla="*/ 21 w 72"/>
                  <a:gd name="T45" fmla="*/ 19 h 32"/>
                  <a:gd name="T46" fmla="*/ 21 w 72"/>
                  <a:gd name="T47" fmla="*/ 19 h 32"/>
                  <a:gd name="T48" fmla="*/ 20 w 72"/>
                  <a:gd name="T49" fmla="*/ 19 h 32"/>
                  <a:gd name="T50" fmla="*/ 21 w 72"/>
                  <a:gd name="T51" fmla="*/ 19 h 32"/>
                  <a:gd name="T52" fmla="*/ 12 w 72"/>
                  <a:gd name="T53" fmla="*/ 22 h 32"/>
                  <a:gd name="T54" fmla="*/ 42 w 72"/>
                  <a:gd name="T55" fmla="*/ 29 h 32"/>
                  <a:gd name="T56" fmla="*/ 44 w 72"/>
                  <a:gd name="T57" fmla="*/ 29 h 32"/>
                  <a:gd name="T58" fmla="*/ 55 w 72"/>
                  <a:gd name="T59" fmla="*/ 32 h 32"/>
                  <a:gd name="T60" fmla="*/ 56 w 72"/>
                  <a:gd name="T61" fmla="*/ 32 h 32"/>
                  <a:gd name="T62" fmla="*/ 57 w 72"/>
                  <a:gd name="T63"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32">
                    <a:moveTo>
                      <a:pt x="57" y="31"/>
                    </a:moveTo>
                    <a:cubicBezTo>
                      <a:pt x="62" y="29"/>
                      <a:pt x="66" y="25"/>
                      <a:pt x="69" y="20"/>
                    </a:cubicBezTo>
                    <a:cubicBezTo>
                      <a:pt x="70" y="19"/>
                      <a:pt x="70" y="18"/>
                      <a:pt x="71" y="17"/>
                    </a:cubicBezTo>
                    <a:cubicBezTo>
                      <a:pt x="71" y="17"/>
                      <a:pt x="71" y="16"/>
                      <a:pt x="72" y="15"/>
                    </a:cubicBezTo>
                    <a:cubicBezTo>
                      <a:pt x="72" y="15"/>
                      <a:pt x="72" y="15"/>
                      <a:pt x="72" y="15"/>
                    </a:cubicBezTo>
                    <a:cubicBezTo>
                      <a:pt x="72" y="15"/>
                      <a:pt x="72" y="15"/>
                      <a:pt x="72" y="15"/>
                    </a:cubicBezTo>
                    <a:cubicBezTo>
                      <a:pt x="69" y="14"/>
                      <a:pt x="67" y="13"/>
                      <a:pt x="64" y="12"/>
                    </a:cubicBezTo>
                    <a:cubicBezTo>
                      <a:pt x="64" y="12"/>
                      <a:pt x="64" y="12"/>
                      <a:pt x="64" y="12"/>
                    </a:cubicBezTo>
                    <a:cubicBezTo>
                      <a:pt x="63" y="11"/>
                      <a:pt x="61" y="11"/>
                      <a:pt x="60" y="10"/>
                    </a:cubicBezTo>
                    <a:cubicBezTo>
                      <a:pt x="60" y="10"/>
                      <a:pt x="60" y="10"/>
                      <a:pt x="59" y="10"/>
                    </a:cubicBezTo>
                    <a:cubicBezTo>
                      <a:pt x="57" y="9"/>
                      <a:pt x="54" y="6"/>
                      <a:pt x="52" y="5"/>
                    </a:cubicBezTo>
                    <a:cubicBezTo>
                      <a:pt x="50" y="4"/>
                      <a:pt x="45" y="0"/>
                      <a:pt x="44" y="0"/>
                    </a:cubicBezTo>
                    <a:cubicBezTo>
                      <a:pt x="42" y="0"/>
                      <a:pt x="41" y="3"/>
                      <a:pt x="42" y="5"/>
                    </a:cubicBezTo>
                    <a:cubicBezTo>
                      <a:pt x="35" y="3"/>
                      <a:pt x="29" y="2"/>
                      <a:pt x="23" y="3"/>
                    </a:cubicBezTo>
                    <a:cubicBezTo>
                      <a:pt x="17" y="1"/>
                      <a:pt x="10" y="0"/>
                      <a:pt x="9" y="4"/>
                    </a:cubicBezTo>
                    <a:cubicBezTo>
                      <a:pt x="6" y="4"/>
                      <a:pt x="3" y="4"/>
                      <a:pt x="2" y="6"/>
                    </a:cubicBezTo>
                    <a:cubicBezTo>
                      <a:pt x="3" y="8"/>
                      <a:pt x="5" y="8"/>
                      <a:pt x="7" y="9"/>
                    </a:cubicBezTo>
                    <a:cubicBezTo>
                      <a:pt x="7" y="9"/>
                      <a:pt x="7" y="9"/>
                      <a:pt x="7" y="9"/>
                    </a:cubicBezTo>
                    <a:cubicBezTo>
                      <a:pt x="6" y="9"/>
                      <a:pt x="6" y="9"/>
                      <a:pt x="5" y="9"/>
                    </a:cubicBezTo>
                    <a:cubicBezTo>
                      <a:pt x="3" y="9"/>
                      <a:pt x="0" y="9"/>
                      <a:pt x="1" y="11"/>
                    </a:cubicBezTo>
                    <a:cubicBezTo>
                      <a:pt x="2" y="13"/>
                      <a:pt x="28" y="19"/>
                      <a:pt x="32" y="20"/>
                    </a:cubicBezTo>
                    <a:cubicBezTo>
                      <a:pt x="31" y="20"/>
                      <a:pt x="31" y="20"/>
                      <a:pt x="31" y="20"/>
                    </a:cubicBezTo>
                    <a:cubicBezTo>
                      <a:pt x="29" y="20"/>
                      <a:pt x="25" y="19"/>
                      <a:pt x="21" y="19"/>
                    </a:cubicBezTo>
                    <a:cubicBezTo>
                      <a:pt x="21" y="19"/>
                      <a:pt x="21" y="19"/>
                      <a:pt x="21" y="19"/>
                    </a:cubicBezTo>
                    <a:cubicBezTo>
                      <a:pt x="21" y="19"/>
                      <a:pt x="21" y="19"/>
                      <a:pt x="20" y="19"/>
                    </a:cubicBezTo>
                    <a:cubicBezTo>
                      <a:pt x="20" y="19"/>
                      <a:pt x="21" y="19"/>
                      <a:pt x="21" y="19"/>
                    </a:cubicBezTo>
                    <a:cubicBezTo>
                      <a:pt x="16" y="20"/>
                      <a:pt x="13" y="20"/>
                      <a:pt x="12" y="22"/>
                    </a:cubicBezTo>
                    <a:cubicBezTo>
                      <a:pt x="19" y="24"/>
                      <a:pt x="36" y="27"/>
                      <a:pt x="42" y="29"/>
                    </a:cubicBezTo>
                    <a:cubicBezTo>
                      <a:pt x="44" y="29"/>
                      <a:pt x="44" y="29"/>
                      <a:pt x="44" y="29"/>
                    </a:cubicBezTo>
                    <a:cubicBezTo>
                      <a:pt x="48" y="32"/>
                      <a:pt x="55" y="32"/>
                      <a:pt x="55" y="32"/>
                    </a:cubicBezTo>
                    <a:cubicBezTo>
                      <a:pt x="55" y="32"/>
                      <a:pt x="56" y="32"/>
                      <a:pt x="56" y="32"/>
                    </a:cubicBezTo>
                    <a:cubicBezTo>
                      <a:pt x="57" y="31"/>
                      <a:pt x="57" y="31"/>
                      <a:pt x="57" y="31"/>
                    </a:cubicBezTo>
                    <a:close/>
                  </a:path>
                </a:pathLst>
              </a:custGeom>
              <a:solidFill>
                <a:srgbClr val="F9A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0" name="íśļîḋè"/>
              <p:cNvSpPr/>
              <p:nvPr/>
            </p:nvSpPr>
            <p:spPr bwMode="auto">
              <a:xfrm>
                <a:off x="4507" y="2297"/>
                <a:ext cx="89" cy="533"/>
              </a:xfrm>
              <a:custGeom>
                <a:avLst/>
                <a:gdLst>
                  <a:gd name="T0" fmla="*/ 28 w 43"/>
                  <a:gd name="T1" fmla="*/ 236 h 257"/>
                  <a:gd name="T2" fmla="*/ 31 w 43"/>
                  <a:gd name="T3" fmla="*/ 211 h 257"/>
                  <a:gd name="T4" fmla="*/ 43 w 43"/>
                  <a:gd name="T5" fmla="*/ 198 h 257"/>
                  <a:gd name="T6" fmla="*/ 43 w 43"/>
                  <a:gd name="T7" fmla="*/ 190 h 257"/>
                  <a:gd name="T8" fmla="*/ 39 w 43"/>
                  <a:gd name="T9" fmla="*/ 123 h 257"/>
                  <a:gd name="T10" fmla="*/ 37 w 43"/>
                  <a:gd name="T11" fmla="*/ 105 h 257"/>
                  <a:gd name="T12" fmla="*/ 36 w 43"/>
                  <a:gd name="T13" fmla="*/ 98 h 257"/>
                  <a:gd name="T14" fmla="*/ 27 w 43"/>
                  <a:gd name="T15" fmla="*/ 93 h 257"/>
                  <a:gd name="T16" fmla="*/ 23 w 43"/>
                  <a:gd name="T17" fmla="*/ 69 h 257"/>
                  <a:gd name="T18" fmla="*/ 25 w 43"/>
                  <a:gd name="T19" fmla="*/ 58 h 257"/>
                  <a:gd name="T20" fmla="*/ 23 w 43"/>
                  <a:gd name="T21" fmla="*/ 53 h 257"/>
                  <a:gd name="T22" fmla="*/ 18 w 43"/>
                  <a:gd name="T23" fmla="*/ 45 h 257"/>
                  <a:gd name="T24" fmla="*/ 11 w 43"/>
                  <a:gd name="T25" fmla="*/ 18 h 257"/>
                  <a:gd name="T26" fmla="*/ 11 w 43"/>
                  <a:gd name="T27" fmla="*/ 12 h 257"/>
                  <a:gd name="T28" fmla="*/ 14 w 43"/>
                  <a:gd name="T29" fmla="*/ 0 h 257"/>
                  <a:gd name="T30" fmla="*/ 1 w 43"/>
                  <a:gd name="T31" fmla="*/ 13 h 257"/>
                  <a:gd name="T32" fmla="*/ 2 w 43"/>
                  <a:gd name="T33" fmla="*/ 28 h 257"/>
                  <a:gd name="T34" fmla="*/ 13 w 43"/>
                  <a:gd name="T35" fmla="*/ 105 h 257"/>
                  <a:gd name="T36" fmla="*/ 18 w 43"/>
                  <a:gd name="T37" fmla="*/ 138 h 257"/>
                  <a:gd name="T38" fmla="*/ 18 w 43"/>
                  <a:gd name="T39" fmla="*/ 138 h 257"/>
                  <a:gd name="T40" fmla="*/ 18 w 43"/>
                  <a:gd name="T41" fmla="*/ 139 h 257"/>
                  <a:gd name="T42" fmla="*/ 24 w 43"/>
                  <a:gd name="T43" fmla="*/ 204 h 257"/>
                  <a:gd name="T44" fmla="*/ 24 w 43"/>
                  <a:gd name="T45" fmla="*/ 204 h 257"/>
                  <a:gd name="T46" fmla="*/ 23 w 43"/>
                  <a:gd name="T47" fmla="*/ 230 h 257"/>
                  <a:gd name="T48" fmla="*/ 23 w 43"/>
                  <a:gd name="T49" fmla="*/ 230 h 257"/>
                  <a:gd name="T50" fmla="*/ 16 w 43"/>
                  <a:gd name="T51" fmla="*/ 251 h 257"/>
                  <a:gd name="T52" fmla="*/ 14 w 43"/>
                  <a:gd name="T53" fmla="*/ 257 h 257"/>
                  <a:gd name="T54" fmla="*/ 28 w 43"/>
                  <a:gd name="T55" fmla="*/ 236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257">
                    <a:moveTo>
                      <a:pt x="28" y="236"/>
                    </a:moveTo>
                    <a:cubicBezTo>
                      <a:pt x="29" y="228"/>
                      <a:pt x="28" y="218"/>
                      <a:pt x="31" y="211"/>
                    </a:cubicBezTo>
                    <a:cubicBezTo>
                      <a:pt x="34" y="206"/>
                      <a:pt x="37" y="201"/>
                      <a:pt x="43" y="198"/>
                    </a:cubicBezTo>
                    <a:cubicBezTo>
                      <a:pt x="43" y="195"/>
                      <a:pt x="43" y="192"/>
                      <a:pt x="43" y="190"/>
                    </a:cubicBezTo>
                    <a:cubicBezTo>
                      <a:pt x="41" y="168"/>
                      <a:pt x="40" y="146"/>
                      <a:pt x="39" y="123"/>
                    </a:cubicBezTo>
                    <a:cubicBezTo>
                      <a:pt x="38" y="117"/>
                      <a:pt x="38" y="111"/>
                      <a:pt x="37" y="105"/>
                    </a:cubicBezTo>
                    <a:cubicBezTo>
                      <a:pt x="37" y="103"/>
                      <a:pt x="37" y="100"/>
                      <a:pt x="36" y="98"/>
                    </a:cubicBezTo>
                    <a:cubicBezTo>
                      <a:pt x="27" y="93"/>
                      <a:pt x="27" y="93"/>
                      <a:pt x="27" y="93"/>
                    </a:cubicBezTo>
                    <a:cubicBezTo>
                      <a:pt x="27" y="93"/>
                      <a:pt x="22" y="86"/>
                      <a:pt x="23" y="69"/>
                    </a:cubicBezTo>
                    <a:cubicBezTo>
                      <a:pt x="23" y="64"/>
                      <a:pt x="24" y="60"/>
                      <a:pt x="25" y="58"/>
                    </a:cubicBezTo>
                    <a:cubicBezTo>
                      <a:pt x="24" y="56"/>
                      <a:pt x="24" y="55"/>
                      <a:pt x="23" y="53"/>
                    </a:cubicBezTo>
                    <a:cubicBezTo>
                      <a:pt x="21" y="51"/>
                      <a:pt x="20" y="48"/>
                      <a:pt x="18" y="45"/>
                    </a:cubicBezTo>
                    <a:cubicBezTo>
                      <a:pt x="14" y="36"/>
                      <a:pt x="12" y="27"/>
                      <a:pt x="11" y="18"/>
                    </a:cubicBezTo>
                    <a:cubicBezTo>
                      <a:pt x="11" y="16"/>
                      <a:pt x="11" y="14"/>
                      <a:pt x="11" y="12"/>
                    </a:cubicBezTo>
                    <a:cubicBezTo>
                      <a:pt x="11" y="8"/>
                      <a:pt x="12" y="4"/>
                      <a:pt x="14" y="0"/>
                    </a:cubicBezTo>
                    <a:cubicBezTo>
                      <a:pt x="7" y="2"/>
                      <a:pt x="1" y="6"/>
                      <a:pt x="1" y="13"/>
                    </a:cubicBezTo>
                    <a:cubicBezTo>
                      <a:pt x="0" y="18"/>
                      <a:pt x="1" y="23"/>
                      <a:pt x="2" y="28"/>
                    </a:cubicBezTo>
                    <a:cubicBezTo>
                      <a:pt x="5" y="46"/>
                      <a:pt x="9" y="75"/>
                      <a:pt x="13" y="105"/>
                    </a:cubicBezTo>
                    <a:cubicBezTo>
                      <a:pt x="15" y="116"/>
                      <a:pt x="16" y="127"/>
                      <a:pt x="18" y="138"/>
                    </a:cubicBezTo>
                    <a:cubicBezTo>
                      <a:pt x="18" y="138"/>
                      <a:pt x="18" y="138"/>
                      <a:pt x="18" y="138"/>
                    </a:cubicBezTo>
                    <a:cubicBezTo>
                      <a:pt x="18" y="139"/>
                      <a:pt x="18" y="139"/>
                      <a:pt x="18" y="139"/>
                    </a:cubicBezTo>
                    <a:cubicBezTo>
                      <a:pt x="21" y="163"/>
                      <a:pt x="23" y="187"/>
                      <a:pt x="24" y="204"/>
                    </a:cubicBezTo>
                    <a:cubicBezTo>
                      <a:pt x="24" y="204"/>
                      <a:pt x="24" y="204"/>
                      <a:pt x="24" y="204"/>
                    </a:cubicBezTo>
                    <a:cubicBezTo>
                      <a:pt x="24" y="216"/>
                      <a:pt x="24" y="225"/>
                      <a:pt x="23" y="230"/>
                    </a:cubicBezTo>
                    <a:cubicBezTo>
                      <a:pt x="23" y="230"/>
                      <a:pt x="23" y="230"/>
                      <a:pt x="23" y="230"/>
                    </a:cubicBezTo>
                    <a:cubicBezTo>
                      <a:pt x="21" y="237"/>
                      <a:pt x="19" y="244"/>
                      <a:pt x="16" y="251"/>
                    </a:cubicBezTo>
                    <a:cubicBezTo>
                      <a:pt x="16" y="253"/>
                      <a:pt x="15" y="255"/>
                      <a:pt x="14" y="257"/>
                    </a:cubicBezTo>
                    <a:cubicBezTo>
                      <a:pt x="24" y="255"/>
                      <a:pt x="26" y="248"/>
                      <a:pt x="28" y="236"/>
                    </a:cubicBezTo>
                    <a:close/>
                  </a:path>
                </a:pathLst>
              </a:custGeom>
              <a:solidFill>
                <a:srgbClr val="F9A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1" name="î$ḻiḋé"/>
              <p:cNvSpPr/>
              <p:nvPr/>
            </p:nvSpPr>
            <p:spPr bwMode="auto">
              <a:xfrm>
                <a:off x="4530" y="2285"/>
                <a:ext cx="143" cy="151"/>
              </a:xfrm>
              <a:custGeom>
                <a:avLst/>
                <a:gdLst>
                  <a:gd name="T0" fmla="*/ 0 w 69"/>
                  <a:gd name="T1" fmla="*/ 24 h 73"/>
                  <a:gd name="T2" fmla="*/ 7 w 69"/>
                  <a:gd name="T3" fmla="*/ 51 h 73"/>
                  <a:gd name="T4" fmla="*/ 12 w 69"/>
                  <a:gd name="T5" fmla="*/ 59 h 73"/>
                  <a:gd name="T6" fmla="*/ 14 w 69"/>
                  <a:gd name="T7" fmla="*/ 64 h 73"/>
                  <a:gd name="T8" fmla="*/ 22 w 69"/>
                  <a:gd name="T9" fmla="*/ 57 h 73"/>
                  <a:gd name="T10" fmla="*/ 22 w 69"/>
                  <a:gd name="T11" fmla="*/ 57 h 73"/>
                  <a:gd name="T12" fmla="*/ 22 w 69"/>
                  <a:gd name="T13" fmla="*/ 57 h 73"/>
                  <a:gd name="T14" fmla="*/ 25 w 69"/>
                  <a:gd name="T15" fmla="*/ 56 h 73"/>
                  <a:gd name="T16" fmla="*/ 44 w 69"/>
                  <a:gd name="T17" fmla="*/ 61 h 73"/>
                  <a:gd name="T18" fmla="*/ 46 w 69"/>
                  <a:gd name="T19" fmla="*/ 61 h 73"/>
                  <a:gd name="T20" fmla="*/ 47 w 69"/>
                  <a:gd name="T21" fmla="*/ 62 h 73"/>
                  <a:gd name="T22" fmla="*/ 58 w 69"/>
                  <a:gd name="T23" fmla="*/ 68 h 73"/>
                  <a:gd name="T24" fmla="*/ 69 w 69"/>
                  <a:gd name="T25" fmla="*/ 73 h 73"/>
                  <a:gd name="T26" fmla="*/ 64 w 69"/>
                  <a:gd name="T27" fmla="*/ 43 h 73"/>
                  <a:gd name="T28" fmla="*/ 62 w 69"/>
                  <a:gd name="T29" fmla="*/ 42 h 73"/>
                  <a:gd name="T30" fmla="*/ 40 w 69"/>
                  <a:gd name="T31" fmla="*/ 30 h 73"/>
                  <a:gd name="T32" fmla="*/ 39 w 69"/>
                  <a:gd name="T33" fmla="*/ 29 h 73"/>
                  <a:gd name="T34" fmla="*/ 38 w 69"/>
                  <a:gd name="T35" fmla="*/ 29 h 73"/>
                  <a:gd name="T36" fmla="*/ 29 w 69"/>
                  <a:gd name="T37" fmla="*/ 24 h 73"/>
                  <a:gd name="T38" fmla="*/ 18 w 69"/>
                  <a:gd name="T39" fmla="*/ 18 h 73"/>
                  <a:gd name="T40" fmla="*/ 14 w 69"/>
                  <a:gd name="T41" fmla="*/ 0 h 73"/>
                  <a:gd name="T42" fmla="*/ 5 w 69"/>
                  <a:gd name="T43" fmla="*/ 2 h 73"/>
                  <a:gd name="T44" fmla="*/ 3 w 69"/>
                  <a:gd name="T45" fmla="*/ 6 h 73"/>
                  <a:gd name="T46" fmla="*/ 0 w 69"/>
                  <a:gd name="T47" fmla="*/ 18 h 73"/>
                  <a:gd name="T48" fmla="*/ 0 w 69"/>
                  <a:gd name="T49" fmla="*/ 2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73">
                    <a:moveTo>
                      <a:pt x="0" y="24"/>
                    </a:moveTo>
                    <a:cubicBezTo>
                      <a:pt x="1" y="33"/>
                      <a:pt x="3" y="42"/>
                      <a:pt x="7" y="51"/>
                    </a:cubicBezTo>
                    <a:cubicBezTo>
                      <a:pt x="9" y="54"/>
                      <a:pt x="10" y="57"/>
                      <a:pt x="12" y="59"/>
                    </a:cubicBezTo>
                    <a:cubicBezTo>
                      <a:pt x="13" y="61"/>
                      <a:pt x="13" y="62"/>
                      <a:pt x="14" y="64"/>
                    </a:cubicBezTo>
                    <a:cubicBezTo>
                      <a:pt x="17" y="58"/>
                      <a:pt x="21" y="57"/>
                      <a:pt x="22" y="57"/>
                    </a:cubicBezTo>
                    <a:cubicBezTo>
                      <a:pt x="22" y="57"/>
                      <a:pt x="22" y="57"/>
                      <a:pt x="22" y="57"/>
                    </a:cubicBezTo>
                    <a:cubicBezTo>
                      <a:pt x="22" y="57"/>
                      <a:pt x="22" y="57"/>
                      <a:pt x="22" y="57"/>
                    </a:cubicBezTo>
                    <a:cubicBezTo>
                      <a:pt x="23" y="56"/>
                      <a:pt x="24" y="56"/>
                      <a:pt x="25" y="56"/>
                    </a:cubicBezTo>
                    <a:cubicBezTo>
                      <a:pt x="31" y="56"/>
                      <a:pt x="38" y="58"/>
                      <a:pt x="44" y="61"/>
                    </a:cubicBezTo>
                    <a:cubicBezTo>
                      <a:pt x="45" y="61"/>
                      <a:pt x="45" y="61"/>
                      <a:pt x="46" y="61"/>
                    </a:cubicBezTo>
                    <a:cubicBezTo>
                      <a:pt x="46" y="62"/>
                      <a:pt x="46" y="62"/>
                      <a:pt x="47" y="62"/>
                    </a:cubicBezTo>
                    <a:cubicBezTo>
                      <a:pt x="50" y="64"/>
                      <a:pt x="54" y="66"/>
                      <a:pt x="58" y="68"/>
                    </a:cubicBezTo>
                    <a:cubicBezTo>
                      <a:pt x="62" y="69"/>
                      <a:pt x="65" y="72"/>
                      <a:pt x="69" y="73"/>
                    </a:cubicBezTo>
                    <a:cubicBezTo>
                      <a:pt x="66" y="63"/>
                      <a:pt x="64" y="52"/>
                      <a:pt x="64" y="43"/>
                    </a:cubicBezTo>
                    <a:cubicBezTo>
                      <a:pt x="62" y="42"/>
                      <a:pt x="62" y="42"/>
                      <a:pt x="62" y="42"/>
                    </a:cubicBezTo>
                    <a:cubicBezTo>
                      <a:pt x="40" y="30"/>
                      <a:pt x="40" y="30"/>
                      <a:pt x="40" y="30"/>
                    </a:cubicBezTo>
                    <a:cubicBezTo>
                      <a:pt x="39" y="29"/>
                      <a:pt x="39" y="29"/>
                      <a:pt x="39" y="29"/>
                    </a:cubicBezTo>
                    <a:cubicBezTo>
                      <a:pt x="38" y="29"/>
                      <a:pt x="38" y="29"/>
                      <a:pt x="38" y="29"/>
                    </a:cubicBezTo>
                    <a:cubicBezTo>
                      <a:pt x="29" y="24"/>
                      <a:pt x="29" y="24"/>
                      <a:pt x="29" y="24"/>
                    </a:cubicBezTo>
                    <a:cubicBezTo>
                      <a:pt x="18" y="18"/>
                      <a:pt x="18" y="18"/>
                      <a:pt x="18" y="18"/>
                    </a:cubicBezTo>
                    <a:cubicBezTo>
                      <a:pt x="13" y="15"/>
                      <a:pt x="13" y="6"/>
                      <a:pt x="14" y="0"/>
                    </a:cubicBezTo>
                    <a:cubicBezTo>
                      <a:pt x="11" y="0"/>
                      <a:pt x="8" y="1"/>
                      <a:pt x="5" y="2"/>
                    </a:cubicBezTo>
                    <a:cubicBezTo>
                      <a:pt x="4" y="3"/>
                      <a:pt x="3" y="5"/>
                      <a:pt x="3" y="6"/>
                    </a:cubicBezTo>
                    <a:cubicBezTo>
                      <a:pt x="1" y="10"/>
                      <a:pt x="0" y="14"/>
                      <a:pt x="0" y="18"/>
                    </a:cubicBezTo>
                    <a:cubicBezTo>
                      <a:pt x="0" y="20"/>
                      <a:pt x="0" y="22"/>
                      <a:pt x="0" y="24"/>
                    </a:cubicBezTo>
                    <a:close/>
                  </a:path>
                </a:pathLst>
              </a:custGeom>
              <a:solidFill>
                <a:srgbClr val="000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2" name="íṥ1íḑê"/>
              <p:cNvSpPr/>
              <p:nvPr/>
            </p:nvSpPr>
            <p:spPr bwMode="auto">
              <a:xfrm>
                <a:off x="4576" y="2401"/>
                <a:ext cx="6" cy="4"/>
              </a:xfrm>
              <a:custGeom>
                <a:avLst/>
                <a:gdLst>
                  <a:gd name="T0" fmla="*/ 2 w 3"/>
                  <a:gd name="T1" fmla="*/ 2 h 2"/>
                  <a:gd name="T2" fmla="*/ 3 w 3"/>
                  <a:gd name="T3" fmla="*/ 0 h 2"/>
                  <a:gd name="T4" fmla="*/ 0 w 3"/>
                  <a:gd name="T5" fmla="*/ 1 h 2"/>
                  <a:gd name="T6" fmla="*/ 0 w 3"/>
                  <a:gd name="T7" fmla="*/ 1 h 2"/>
                  <a:gd name="T8" fmla="*/ 0 w 3"/>
                  <a:gd name="T9" fmla="*/ 1 h 2"/>
                  <a:gd name="T10" fmla="*/ 2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2" y="2"/>
                    </a:moveTo>
                    <a:cubicBezTo>
                      <a:pt x="2" y="1"/>
                      <a:pt x="3" y="1"/>
                      <a:pt x="3" y="0"/>
                    </a:cubicBezTo>
                    <a:cubicBezTo>
                      <a:pt x="2" y="0"/>
                      <a:pt x="1" y="0"/>
                      <a:pt x="0" y="1"/>
                    </a:cubicBezTo>
                    <a:cubicBezTo>
                      <a:pt x="0" y="1"/>
                      <a:pt x="0" y="1"/>
                      <a:pt x="0" y="1"/>
                    </a:cubicBezTo>
                    <a:cubicBezTo>
                      <a:pt x="0" y="1"/>
                      <a:pt x="0" y="1"/>
                      <a:pt x="0" y="1"/>
                    </a:cubicBezTo>
                    <a:lnTo>
                      <a:pt x="2" y="2"/>
                    </a:lnTo>
                    <a:close/>
                  </a:path>
                </a:pathLst>
              </a:custGeom>
              <a:solidFill>
                <a:srgbClr val="1319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3" name="ïṧḻíḋê"/>
              <p:cNvSpPr/>
              <p:nvPr/>
            </p:nvSpPr>
            <p:spPr bwMode="auto">
              <a:xfrm>
                <a:off x="3620" y="1761"/>
                <a:ext cx="178" cy="96"/>
              </a:xfrm>
              <a:custGeom>
                <a:avLst/>
                <a:gdLst>
                  <a:gd name="T0" fmla="*/ 61 w 86"/>
                  <a:gd name="T1" fmla="*/ 29 h 46"/>
                  <a:gd name="T2" fmla="*/ 81 w 86"/>
                  <a:gd name="T3" fmla="*/ 39 h 46"/>
                  <a:gd name="T4" fmla="*/ 71 w 86"/>
                  <a:gd name="T5" fmla="*/ 40 h 46"/>
                  <a:gd name="T6" fmla="*/ 52 w 86"/>
                  <a:gd name="T7" fmla="*/ 32 h 46"/>
                  <a:gd name="T8" fmla="*/ 52 w 86"/>
                  <a:gd name="T9" fmla="*/ 32 h 46"/>
                  <a:gd name="T10" fmla="*/ 41 w 86"/>
                  <a:gd name="T11" fmla="*/ 32 h 46"/>
                  <a:gd name="T12" fmla="*/ 48 w 86"/>
                  <a:gd name="T13" fmla="*/ 46 h 46"/>
                  <a:gd name="T14" fmla="*/ 42 w 86"/>
                  <a:gd name="T15" fmla="*/ 41 h 46"/>
                  <a:gd name="T16" fmla="*/ 42 w 86"/>
                  <a:gd name="T17" fmla="*/ 41 h 46"/>
                  <a:gd name="T18" fmla="*/ 31 w 86"/>
                  <a:gd name="T19" fmla="*/ 32 h 46"/>
                  <a:gd name="T20" fmla="*/ 30 w 86"/>
                  <a:gd name="T21" fmla="*/ 31 h 46"/>
                  <a:gd name="T22" fmla="*/ 2 w 86"/>
                  <a:gd name="T23" fmla="*/ 23 h 46"/>
                  <a:gd name="T24" fmla="*/ 9 w 86"/>
                  <a:gd name="T25" fmla="*/ 0 h 46"/>
                  <a:gd name="T26" fmla="*/ 34 w 86"/>
                  <a:gd name="T27" fmla="*/ 15 h 46"/>
                  <a:gd name="T28" fmla="*/ 50 w 86"/>
                  <a:gd name="T29" fmla="*/ 15 h 46"/>
                  <a:gd name="T30" fmla="*/ 77 w 86"/>
                  <a:gd name="T31" fmla="*/ 21 h 46"/>
                  <a:gd name="T32" fmla="*/ 77 w 86"/>
                  <a:gd name="T33" fmla="*/ 21 h 46"/>
                  <a:gd name="T34" fmla="*/ 74 w 86"/>
                  <a:gd name="T35" fmla="*/ 23 h 46"/>
                  <a:gd name="T36" fmla="*/ 62 w 86"/>
                  <a:gd name="T37" fmla="*/ 19 h 46"/>
                  <a:gd name="T38" fmla="*/ 62 w 86"/>
                  <a:gd name="T39" fmla="*/ 20 h 46"/>
                  <a:gd name="T40" fmla="*/ 73 w 86"/>
                  <a:gd name="T41" fmla="*/ 23 h 46"/>
                  <a:gd name="T42" fmla="*/ 80 w 86"/>
                  <a:gd name="T43" fmla="*/ 29 h 46"/>
                  <a:gd name="T44" fmla="*/ 86 w 86"/>
                  <a:gd name="T45" fmla="*/ 31 h 46"/>
                  <a:gd name="T46" fmla="*/ 61 w 86"/>
                  <a:gd name="T47" fmla="*/ 2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46">
                    <a:moveTo>
                      <a:pt x="61" y="29"/>
                    </a:moveTo>
                    <a:cubicBezTo>
                      <a:pt x="68" y="31"/>
                      <a:pt x="74" y="35"/>
                      <a:pt x="81" y="39"/>
                    </a:cubicBezTo>
                    <a:cubicBezTo>
                      <a:pt x="81" y="42"/>
                      <a:pt x="75" y="41"/>
                      <a:pt x="71" y="40"/>
                    </a:cubicBezTo>
                    <a:cubicBezTo>
                      <a:pt x="66" y="38"/>
                      <a:pt x="62" y="35"/>
                      <a:pt x="52" y="32"/>
                    </a:cubicBezTo>
                    <a:cubicBezTo>
                      <a:pt x="52" y="32"/>
                      <a:pt x="52" y="32"/>
                      <a:pt x="52" y="32"/>
                    </a:cubicBezTo>
                    <a:cubicBezTo>
                      <a:pt x="48" y="31"/>
                      <a:pt x="45" y="33"/>
                      <a:pt x="41" y="32"/>
                    </a:cubicBezTo>
                    <a:cubicBezTo>
                      <a:pt x="46" y="35"/>
                      <a:pt x="52" y="41"/>
                      <a:pt x="48" y="46"/>
                    </a:cubicBezTo>
                    <a:cubicBezTo>
                      <a:pt x="46" y="44"/>
                      <a:pt x="44" y="42"/>
                      <a:pt x="42" y="41"/>
                    </a:cubicBezTo>
                    <a:cubicBezTo>
                      <a:pt x="42" y="41"/>
                      <a:pt x="42" y="41"/>
                      <a:pt x="42" y="41"/>
                    </a:cubicBezTo>
                    <a:cubicBezTo>
                      <a:pt x="38" y="38"/>
                      <a:pt x="34" y="36"/>
                      <a:pt x="31" y="32"/>
                    </a:cubicBezTo>
                    <a:cubicBezTo>
                      <a:pt x="30" y="32"/>
                      <a:pt x="30" y="31"/>
                      <a:pt x="30" y="31"/>
                    </a:cubicBezTo>
                    <a:cubicBezTo>
                      <a:pt x="23" y="29"/>
                      <a:pt x="12" y="26"/>
                      <a:pt x="2" y="23"/>
                    </a:cubicBezTo>
                    <a:cubicBezTo>
                      <a:pt x="0" y="16"/>
                      <a:pt x="2" y="2"/>
                      <a:pt x="9" y="0"/>
                    </a:cubicBezTo>
                    <a:cubicBezTo>
                      <a:pt x="17" y="5"/>
                      <a:pt x="25" y="11"/>
                      <a:pt x="34" y="15"/>
                    </a:cubicBezTo>
                    <a:cubicBezTo>
                      <a:pt x="38" y="15"/>
                      <a:pt x="46" y="15"/>
                      <a:pt x="50" y="15"/>
                    </a:cubicBezTo>
                    <a:cubicBezTo>
                      <a:pt x="59" y="15"/>
                      <a:pt x="70" y="16"/>
                      <a:pt x="77" y="21"/>
                    </a:cubicBezTo>
                    <a:cubicBezTo>
                      <a:pt x="77" y="21"/>
                      <a:pt x="77" y="21"/>
                      <a:pt x="77" y="21"/>
                    </a:cubicBezTo>
                    <a:cubicBezTo>
                      <a:pt x="76" y="23"/>
                      <a:pt x="75" y="22"/>
                      <a:pt x="74" y="23"/>
                    </a:cubicBezTo>
                    <a:cubicBezTo>
                      <a:pt x="69" y="21"/>
                      <a:pt x="66" y="20"/>
                      <a:pt x="62" y="19"/>
                    </a:cubicBezTo>
                    <a:cubicBezTo>
                      <a:pt x="62" y="20"/>
                      <a:pt x="62" y="20"/>
                      <a:pt x="62" y="20"/>
                    </a:cubicBezTo>
                    <a:cubicBezTo>
                      <a:pt x="64" y="20"/>
                      <a:pt x="71" y="22"/>
                      <a:pt x="73" y="23"/>
                    </a:cubicBezTo>
                    <a:cubicBezTo>
                      <a:pt x="77" y="24"/>
                      <a:pt x="78" y="26"/>
                      <a:pt x="80" y="29"/>
                    </a:cubicBezTo>
                    <a:cubicBezTo>
                      <a:pt x="83" y="29"/>
                      <a:pt x="85" y="30"/>
                      <a:pt x="86" y="31"/>
                    </a:cubicBezTo>
                    <a:cubicBezTo>
                      <a:pt x="85" y="36"/>
                      <a:pt x="68" y="31"/>
                      <a:pt x="61" y="29"/>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4" name="ïŝļïḑe"/>
              <p:cNvSpPr/>
              <p:nvPr/>
            </p:nvSpPr>
            <p:spPr bwMode="auto">
              <a:xfrm>
                <a:off x="3543" y="1635"/>
                <a:ext cx="110" cy="68"/>
              </a:xfrm>
              <a:custGeom>
                <a:avLst/>
                <a:gdLst>
                  <a:gd name="T0" fmla="*/ 0 w 53"/>
                  <a:gd name="T1" fmla="*/ 29 h 33"/>
                  <a:gd name="T2" fmla="*/ 0 w 53"/>
                  <a:gd name="T3" fmla="*/ 28 h 33"/>
                  <a:gd name="T4" fmla="*/ 49 w 53"/>
                  <a:gd name="T5" fmla="*/ 0 h 33"/>
                  <a:gd name="T6" fmla="*/ 53 w 53"/>
                  <a:gd name="T7" fmla="*/ 5 h 33"/>
                  <a:gd name="T8" fmla="*/ 52 w 53"/>
                  <a:gd name="T9" fmla="*/ 5 h 33"/>
                  <a:gd name="T10" fmla="*/ 52 w 53"/>
                  <a:gd name="T11" fmla="*/ 4 h 33"/>
                  <a:gd name="T12" fmla="*/ 2 w 53"/>
                  <a:gd name="T13" fmla="*/ 33 h 33"/>
                  <a:gd name="T14" fmla="*/ 0 w 53"/>
                  <a:gd name="T15" fmla="*/ 29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3">
                    <a:moveTo>
                      <a:pt x="0" y="29"/>
                    </a:moveTo>
                    <a:cubicBezTo>
                      <a:pt x="0" y="29"/>
                      <a:pt x="0" y="28"/>
                      <a:pt x="0" y="28"/>
                    </a:cubicBezTo>
                    <a:cubicBezTo>
                      <a:pt x="15" y="19"/>
                      <a:pt x="49" y="0"/>
                      <a:pt x="49" y="0"/>
                    </a:cubicBezTo>
                    <a:cubicBezTo>
                      <a:pt x="49" y="0"/>
                      <a:pt x="53" y="1"/>
                      <a:pt x="53" y="5"/>
                    </a:cubicBezTo>
                    <a:cubicBezTo>
                      <a:pt x="52" y="5"/>
                      <a:pt x="52" y="5"/>
                      <a:pt x="52" y="5"/>
                    </a:cubicBezTo>
                    <a:cubicBezTo>
                      <a:pt x="53" y="4"/>
                      <a:pt x="53" y="4"/>
                      <a:pt x="52" y="4"/>
                    </a:cubicBezTo>
                    <a:cubicBezTo>
                      <a:pt x="52" y="4"/>
                      <a:pt x="17" y="24"/>
                      <a:pt x="2" y="33"/>
                    </a:cubicBezTo>
                    <a:cubicBezTo>
                      <a:pt x="1" y="32"/>
                      <a:pt x="1" y="30"/>
                      <a:pt x="0" y="29"/>
                    </a:cubicBezTo>
                    <a:close/>
                  </a:path>
                </a:pathLst>
              </a:custGeom>
              <a:solidFill>
                <a:srgbClr val="5E76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5" name="íṣliḍé"/>
              <p:cNvSpPr/>
              <p:nvPr/>
            </p:nvSpPr>
            <p:spPr bwMode="auto">
              <a:xfrm>
                <a:off x="3547" y="1643"/>
                <a:ext cx="106" cy="104"/>
              </a:xfrm>
              <a:custGeom>
                <a:avLst/>
                <a:gdLst>
                  <a:gd name="T0" fmla="*/ 50 w 51"/>
                  <a:gd name="T1" fmla="*/ 0 h 50"/>
                  <a:gd name="T2" fmla="*/ 50 w 51"/>
                  <a:gd name="T3" fmla="*/ 1 h 50"/>
                  <a:gd name="T4" fmla="*/ 32 w 51"/>
                  <a:gd name="T5" fmla="*/ 50 h 50"/>
                  <a:gd name="T6" fmla="*/ 5 w 51"/>
                  <a:gd name="T7" fmla="*/ 40 h 50"/>
                  <a:gd name="T8" fmla="*/ 5 w 51"/>
                  <a:gd name="T9" fmla="*/ 39 h 50"/>
                  <a:gd name="T10" fmla="*/ 0 w 51"/>
                  <a:gd name="T11" fmla="*/ 29 h 50"/>
                  <a:gd name="T12" fmla="*/ 50 w 51"/>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1" h="50">
                    <a:moveTo>
                      <a:pt x="50" y="0"/>
                    </a:moveTo>
                    <a:cubicBezTo>
                      <a:pt x="51" y="0"/>
                      <a:pt x="51" y="0"/>
                      <a:pt x="50" y="1"/>
                    </a:cubicBezTo>
                    <a:cubicBezTo>
                      <a:pt x="50" y="4"/>
                      <a:pt x="40" y="29"/>
                      <a:pt x="32" y="50"/>
                    </a:cubicBezTo>
                    <a:cubicBezTo>
                      <a:pt x="24" y="46"/>
                      <a:pt x="15" y="42"/>
                      <a:pt x="5" y="40"/>
                    </a:cubicBezTo>
                    <a:cubicBezTo>
                      <a:pt x="5" y="39"/>
                      <a:pt x="5" y="39"/>
                      <a:pt x="5" y="39"/>
                    </a:cubicBezTo>
                    <a:cubicBezTo>
                      <a:pt x="3" y="36"/>
                      <a:pt x="2" y="32"/>
                      <a:pt x="0" y="29"/>
                    </a:cubicBezTo>
                    <a:cubicBezTo>
                      <a:pt x="15" y="20"/>
                      <a:pt x="50" y="0"/>
                      <a:pt x="50" y="0"/>
                    </a:cubicBezTo>
                    <a:close/>
                  </a:path>
                </a:pathLst>
              </a:custGeom>
              <a:solidFill>
                <a:srgbClr val="385D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6" name="ïśḻïďê"/>
              <p:cNvSpPr/>
              <p:nvPr/>
            </p:nvSpPr>
            <p:spPr bwMode="auto">
              <a:xfrm>
                <a:off x="3595" y="1747"/>
                <a:ext cx="43" cy="62"/>
              </a:xfrm>
              <a:custGeom>
                <a:avLst/>
                <a:gdLst>
                  <a:gd name="T0" fmla="*/ 9 w 21"/>
                  <a:gd name="T1" fmla="*/ 0 h 30"/>
                  <a:gd name="T2" fmla="*/ 21 w 21"/>
                  <a:gd name="T3" fmla="*/ 7 h 30"/>
                  <a:gd name="T4" fmla="*/ 14 w 21"/>
                  <a:gd name="T5" fmla="*/ 30 h 30"/>
                  <a:gd name="T6" fmla="*/ 0 w 21"/>
                  <a:gd name="T7" fmla="*/ 25 h 30"/>
                  <a:gd name="T8" fmla="*/ 9 w 21"/>
                  <a:gd name="T9" fmla="*/ 0 h 30"/>
                </a:gdLst>
                <a:ahLst/>
                <a:cxnLst>
                  <a:cxn ang="0">
                    <a:pos x="T0" y="T1"/>
                  </a:cxn>
                  <a:cxn ang="0">
                    <a:pos x="T2" y="T3"/>
                  </a:cxn>
                  <a:cxn ang="0">
                    <a:pos x="T4" y="T5"/>
                  </a:cxn>
                  <a:cxn ang="0">
                    <a:pos x="T6" y="T7"/>
                  </a:cxn>
                  <a:cxn ang="0">
                    <a:pos x="T8" y="T9"/>
                  </a:cxn>
                </a:cxnLst>
                <a:rect l="0" t="0" r="r" b="b"/>
                <a:pathLst>
                  <a:path w="21" h="30">
                    <a:moveTo>
                      <a:pt x="9" y="0"/>
                    </a:moveTo>
                    <a:cubicBezTo>
                      <a:pt x="13" y="3"/>
                      <a:pt x="17" y="5"/>
                      <a:pt x="21" y="7"/>
                    </a:cubicBezTo>
                    <a:cubicBezTo>
                      <a:pt x="14" y="9"/>
                      <a:pt x="12" y="23"/>
                      <a:pt x="14" y="30"/>
                    </a:cubicBezTo>
                    <a:cubicBezTo>
                      <a:pt x="9" y="28"/>
                      <a:pt x="5" y="27"/>
                      <a:pt x="0" y="25"/>
                    </a:cubicBezTo>
                    <a:cubicBezTo>
                      <a:pt x="2" y="20"/>
                      <a:pt x="6" y="10"/>
                      <a:pt x="9" y="0"/>
                    </a:cubicBezTo>
                    <a:close/>
                  </a:path>
                </a:pathLst>
              </a:custGeom>
              <a:solidFill>
                <a:srgbClr val="342B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7" name="îSľïḋe"/>
              <p:cNvSpPr/>
              <p:nvPr/>
            </p:nvSpPr>
            <p:spPr bwMode="auto">
              <a:xfrm>
                <a:off x="3485" y="1703"/>
                <a:ext cx="129" cy="164"/>
              </a:xfrm>
              <a:custGeom>
                <a:avLst/>
                <a:gdLst>
                  <a:gd name="T0" fmla="*/ 40 w 62"/>
                  <a:gd name="T1" fmla="*/ 42 h 79"/>
                  <a:gd name="T2" fmla="*/ 37 w 62"/>
                  <a:gd name="T3" fmla="*/ 41 h 79"/>
                  <a:gd name="T4" fmla="*/ 40 w 62"/>
                  <a:gd name="T5" fmla="*/ 38 h 79"/>
                  <a:gd name="T6" fmla="*/ 37 w 62"/>
                  <a:gd name="T7" fmla="*/ 37 h 79"/>
                  <a:gd name="T8" fmla="*/ 38 w 62"/>
                  <a:gd name="T9" fmla="*/ 36 h 79"/>
                  <a:gd name="T10" fmla="*/ 34 w 62"/>
                  <a:gd name="T11" fmla="*/ 34 h 79"/>
                  <a:gd name="T12" fmla="*/ 18 w 62"/>
                  <a:gd name="T13" fmla="*/ 40 h 79"/>
                  <a:gd name="T14" fmla="*/ 18 w 62"/>
                  <a:gd name="T15" fmla="*/ 40 h 79"/>
                  <a:gd name="T16" fmla="*/ 14 w 62"/>
                  <a:gd name="T17" fmla="*/ 38 h 79"/>
                  <a:gd name="T18" fmla="*/ 26 w 62"/>
                  <a:gd name="T19" fmla="*/ 2 h 79"/>
                  <a:gd name="T20" fmla="*/ 26 w 62"/>
                  <a:gd name="T21" fmla="*/ 2 h 79"/>
                  <a:gd name="T22" fmla="*/ 27 w 62"/>
                  <a:gd name="T23" fmla="*/ 1 h 79"/>
                  <a:gd name="T24" fmla="*/ 30 w 62"/>
                  <a:gd name="T25" fmla="*/ 0 h 79"/>
                  <a:gd name="T26" fmla="*/ 35 w 62"/>
                  <a:gd name="T27" fmla="*/ 10 h 79"/>
                  <a:gd name="T28" fmla="*/ 35 w 62"/>
                  <a:gd name="T29" fmla="*/ 11 h 79"/>
                  <a:gd name="T30" fmla="*/ 62 w 62"/>
                  <a:gd name="T31" fmla="*/ 21 h 79"/>
                  <a:gd name="T32" fmla="*/ 53 w 62"/>
                  <a:gd name="T33" fmla="*/ 46 h 79"/>
                  <a:gd name="T34" fmla="*/ 52 w 62"/>
                  <a:gd name="T35" fmla="*/ 50 h 79"/>
                  <a:gd name="T36" fmla="*/ 0 w 62"/>
                  <a:gd name="T37" fmla="*/ 79 h 79"/>
                  <a:gd name="T38" fmla="*/ 7 w 62"/>
                  <a:gd name="T39" fmla="*/ 58 h 79"/>
                  <a:gd name="T40" fmla="*/ 21 w 62"/>
                  <a:gd name="T41" fmla="*/ 57 h 79"/>
                  <a:gd name="T42" fmla="*/ 29 w 62"/>
                  <a:gd name="T43" fmla="*/ 51 h 79"/>
                  <a:gd name="T44" fmla="*/ 30 w 62"/>
                  <a:gd name="T45" fmla="*/ 51 h 79"/>
                  <a:gd name="T46" fmla="*/ 38 w 62"/>
                  <a:gd name="T47" fmla="*/ 43 h 79"/>
                  <a:gd name="T48" fmla="*/ 40 w 62"/>
                  <a:gd name="T49" fmla="*/ 4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79">
                    <a:moveTo>
                      <a:pt x="40" y="42"/>
                    </a:moveTo>
                    <a:cubicBezTo>
                      <a:pt x="39" y="41"/>
                      <a:pt x="38" y="41"/>
                      <a:pt x="37" y="41"/>
                    </a:cubicBezTo>
                    <a:cubicBezTo>
                      <a:pt x="38" y="40"/>
                      <a:pt x="39" y="39"/>
                      <a:pt x="40" y="38"/>
                    </a:cubicBezTo>
                    <a:cubicBezTo>
                      <a:pt x="40" y="37"/>
                      <a:pt x="38" y="36"/>
                      <a:pt x="37" y="37"/>
                    </a:cubicBezTo>
                    <a:cubicBezTo>
                      <a:pt x="37" y="36"/>
                      <a:pt x="38" y="36"/>
                      <a:pt x="38" y="36"/>
                    </a:cubicBezTo>
                    <a:cubicBezTo>
                      <a:pt x="37" y="34"/>
                      <a:pt x="36" y="34"/>
                      <a:pt x="34" y="34"/>
                    </a:cubicBezTo>
                    <a:cubicBezTo>
                      <a:pt x="29" y="36"/>
                      <a:pt x="23" y="40"/>
                      <a:pt x="18" y="40"/>
                    </a:cubicBezTo>
                    <a:cubicBezTo>
                      <a:pt x="18" y="40"/>
                      <a:pt x="18" y="40"/>
                      <a:pt x="18" y="40"/>
                    </a:cubicBezTo>
                    <a:cubicBezTo>
                      <a:pt x="17" y="39"/>
                      <a:pt x="16" y="38"/>
                      <a:pt x="14" y="38"/>
                    </a:cubicBezTo>
                    <a:cubicBezTo>
                      <a:pt x="19" y="24"/>
                      <a:pt x="24" y="10"/>
                      <a:pt x="26" y="2"/>
                    </a:cubicBezTo>
                    <a:cubicBezTo>
                      <a:pt x="26" y="2"/>
                      <a:pt x="26" y="2"/>
                      <a:pt x="26" y="2"/>
                    </a:cubicBezTo>
                    <a:cubicBezTo>
                      <a:pt x="27" y="2"/>
                      <a:pt x="27" y="1"/>
                      <a:pt x="27" y="1"/>
                    </a:cubicBezTo>
                    <a:cubicBezTo>
                      <a:pt x="28" y="1"/>
                      <a:pt x="29" y="0"/>
                      <a:pt x="30" y="0"/>
                    </a:cubicBezTo>
                    <a:cubicBezTo>
                      <a:pt x="32" y="3"/>
                      <a:pt x="33" y="7"/>
                      <a:pt x="35" y="10"/>
                    </a:cubicBezTo>
                    <a:cubicBezTo>
                      <a:pt x="35" y="11"/>
                      <a:pt x="35" y="11"/>
                      <a:pt x="35" y="11"/>
                    </a:cubicBezTo>
                    <a:cubicBezTo>
                      <a:pt x="45" y="13"/>
                      <a:pt x="54" y="17"/>
                      <a:pt x="62" y="21"/>
                    </a:cubicBezTo>
                    <a:cubicBezTo>
                      <a:pt x="59" y="31"/>
                      <a:pt x="55" y="41"/>
                      <a:pt x="53" y="46"/>
                    </a:cubicBezTo>
                    <a:cubicBezTo>
                      <a:pt x="53" y="48"/>
                      <a:pt x="52" y="49"/>
                      <a:pt x="52" y="50"/>
                    </a:cubicBezTo>
                    <a:cubicBezTo>
                      <a:pt x="0" y="79"/>
                      <a:pt x="0" y="79"/>
                      <a:pt x="0" y="79"/>
                    </a:cubicBezTo>
                    <a:cubicBezTo>
                      <a:pt x="1" y="77"/>
                      <a:pt x="4" y="69"/>
                      <a:pt x="7" y="58"/>
                    </a:cubicBezTo>
                    <a:cubicBezTo>
                      <a:pt x="12" y="58"/>
                      <a:pt x="17" y="59"/>
                      <a:pt x="21" y="57"/>
                    </a:cubicBezTo>
                    <a:cubicBezTo>
                      <a:pt x="24" y="54"/>
                      <a:pt x="27" y="53"/>
                      <a:pt x="29" y="51"/>
                    </a:cubicBezTo>
                    <a:cubicBezTo>
                      <a:pt x="30" y="51"/>
                      <a:pt x="30" y="51"/>
                      <a:pt x="30" y="51"/>
                    </a:cubicBezTo>
                    <a:cubicBezTo>
                      <a:pt x="32" y="49"/>
                      <a:pt x="36" y="46"/>
                      <a:pt x="38" y="43"/>
                    </a:cubicBezTo>
                    <a:cubicBezTo>
                      <a:pt x="39" y="43"/>
                      <a:pt x="39" y="43"/>
                      <a:pt x="40" y="42"/>
                    </a:cubicBezTo>
                    <a:close/>
                  </a:path>
                </a:pathLst>
              </a:custGeom>
              <a:solidFill>
                <a:srgbClr val="385D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8" name="îṧḻíďè"/>
              <p:cNvSpPr/>
              <p:nvPr/>
            </p:nvSpPr>
            <p:spPr bwMode="auto">
              <a:xfrm>
                <a:off x="3499" y="1774"/>
                <a:ext cx="69" cy="52"/>
              </a:xfrm>
              <a:custGeom>
                <a:avLst/>
                <a:gdLst>
                  <a:gd name="T0" fmla="*/ 31 w 33"/>
                  <a:gd name="T1" fmla="*/ 9 h 25"/>
                  <a:gd name="T2" fmla="*/ 23 w 33"/>
                  <a:gd name="T3" fmla="*/ 17 h 25"/>
                  <a:gd name="T4" fmla="*/ 22 w 33"/>
                  <a:gd name="T5" fmla="*/ 17 h 25"/>
                  <a:gd name="T6" fmla="*/ 14 w 33"/>
                  <a:gd name="T7" fmla="*/ 23 h 25"/>
                  <a:gd name="T8" fmla="*/ 0 w 33"/>
                  <a:gd name="T9" fmla="*/ 24 h 25"/>
                  <a:gd name="T10" fmla="*/ 7 w 33"/>
                  <a:gd name="T11" fmla="*/ 4 h 25"/>
                  <a:gd name="T12" fmla="*/ 11 w 33"/>
                  <a:gd name="T13" fmla="*/ 6 h 25"/>
                  <a:gd name="T14" fmla="*/ 11 w 33"/>
                  <a:gd name="T15" fmla="*/ 6 h 25"/>
                  <a:gd name="T16" fmla="*/ 27 w 33"/>
                  <a:gd name="T17" fmla="*/ 0 h 25"/>
                  <a:gd name="T18" fmla="*/ 31 w 33"/>
                  <a:gd name="T19" fmla="*/ 2 h 25"/>
                  <a:gd name="T20" fmla="*/ 30 w 33"/>
                  <a:gd name="T21" fmla="*/ 3 h 25"/>
                  <a:gd name="T22" fmla="*/ 33 w 33"/>
                  <a:gd name="T23" fmla="*/ 4 h 25"/>
                  <a:gd name="T24" fmla="*/ 30 w 33"/>
                  <a:gd name="T25" fmla="*/ 7 h 25"/>
                  <a:gd name="T26" fmla="*/ 33 w 33"/>
                  <a:gd name="T27" fmla="*/ 8 h 25"/>
                  <a:gd name="T28" fmla="*/ 31 w 33"/>
                  <a:gd name="T2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25">
                    <a:moveTo>
                      <a:pt x="31" y="9"/>
                    </a:moveTo>
                    <a:cubicBezTo>
                      <a:pt x="29" y="12"/>
                      <a:pt x="25" y="15"/>
                      <a:pt x="23" y="17"/>
                    </a:cubicBezTo>
                    <a:cubicBezTo>
                      <a:pt x="22" y="17"/>
                      <a:pt x="22" y="17"/>
                      <a:pt x="22" y="17"/>
                    </a:cubicBezTo>
                    <a:cubicBezTo>
                      <a:pt x="20" y="19"/>
                      <a:pt x="17" y="20"/>
                      <a:pt x="14" y="23"/>
                    </a:cubicBezTo>
                    <a:cubicBezTo>
                      <a:pt x="10" y="25"/>
                      <a:pt x="5" y="24"/>
                      <a:pt x="0" y="24"/>
                    </a:cubicBezTo>
                    <a:cubicBezTo>
                      <a:pt x="3" y="17"/>
                      <a:pt x="5" y="11"/>
                      <a:pt x="7" y="4"/>
                    </a:cubicBezTo>
                    <a:cubicBezTo>
                      <a:pt x="9" y="4"/>
                      <a:pt x="10" y="5"/>
                      <a:pt x="11" y="6"/>
                    </a:cubicBezTo>
                    <a:cubicBezTo>
                      <a:pt x="11" y="6"/>
                      <a:pt x="11" y="6"/>
                      <a:pt x="11" y="6"/>
                    </a:cubicBezTo>
                    <a:cubicBezTo>
                      <a:pt x="16" y="6"/>
                      <a:pt x="22" y="2"/>
                      <a:pt x="27" y="0"/>
                    </a:cubicBezTo>
                    <a:cubicBezTo>
                      <a:pt x="29" y="0"/>
                      <a:pt x="30" y="0"/>
                      <a:pt x="31" y="2"/>
                    </a:cubicBezTo>
                    <a:cubicBezTo>
                      <a:pt x="31" y="2"/>
                      <a:pt x="30" y="2"/>
                      <a:pt x="30" y="3"/>
                    </a:cubicBezTo>
                    <a:cubicBezTo>
                      <a:pt x="31" y="2"/>
                      <a:pt x="33" y="3"/>
                      <a:pt x="33" y="4"/>
                    </a:cubicBezTo>
                    <a:cubicBezTo>
                      <a:pt x="32" y="5"/>
                      <a:pt x="31" y="6"/>
                      <a:pt x="30" y="7"/>
                    </a:cubicBezTo>
                    <a:cubicBezTo>
                      <a:pt x="31" y="7"/>
                      <a:pt x="32" y="7"/>
                      <a:pt x="33" y="8"/>
                    </a:cubicBezTo>
                    <a:cubicBezTo>
                      <a:pt x="32" y="9"/>
                      <a:pt x="32" y="9"/>
                      <a:pt x="31" y="9"/>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9" name="îS1ïḓé"/>
              <p:cNvSpPr/>
              <p:nvPr/>
            </p:nvSpPr>
            <p:spPr bwMode="auto">
              <a:xfrm>
                <a:off x="3541" y="1695"/>
                <a:ext cx="6" cy="10"/>
              </a:xfrm>
              <a:custGeom>
                <a:avLst/>
                <a:gdLst>
                  <a:gd name="T0" fmla="*/ 1 w 3"/>
                  <a:gd name="T1" fmla="*/ 0 h 5"/>
                  <a:gd name="T2" fmla="*/ 3 w 3"/>
                  <a:gd name="T3" fmla="*/ 4 h 5"/>
                  <a:gd name="T4" fmla="*/ 0 w 3"/>
                  <a:gd name="T5" fmla="*/ 5 h 5"/>
                  <a:gd name="T6" fmla="*/ 0 w 3"/>
                  <a:gd name="T7" fmla="*/ 5 h 5"/>
                  <a:gd name="T8" fmla="*/ 1 w 3"/>
                  <a:gd name="T9" fmla="*/ 0 h 5"/>
                </a:gdLst>
                <a:ahLst/>
                <a:cxnLst>
                  <a:cxn ang="0">
                    <a:pos x="T0" y="T1"/>
                  </a:cxn>
                  <a:cxn ang="0">
                    <a:pos x="T2" y="T3"/>
                  </a:cxn>
                  <a:cxn ang="0">
                    <a:pos x="T4" y="T5"/>
                  </a:cxn>
                  <a:cxn ang="0">
                    <a:pos x="T6" y="T7"/>
                  </a:cxn>
                  <a:cxn ang="0">
                    <a:pos x="T8" y="T9"/>
                  </a:cxn>
                </a:cxnLst>
                <a:rect l="0" t="0" r="r" b="b"/>
                <a:pathLst>
                  <a:path w="3" h="5">
                    <a:moveTo>
                      <a:pt x="1" y="0"/>
                    </a:moveTo>
                    <a:cubicBezTo>
                      <a:pt x="2" y="1"/>
                      <a:pt x="2" y="3"/>
                      <a:pt x="3" y="4"/>
                    </a:cubicBezTo>
                    <a:cubicBezTo>
                      <a:pt x="2" y="4"/>
                      <a:pt x="1" y="5"/>
                      <a:pt x="0" y="5"/>
                    </a:cubicBezTo>
                    <a:cubicBezTo>
                      <a:pt x="0" y="5"/>
                      <a:pt x="0" y="5"/>
                      <a:pt x="0" y="5"/>
                    </a:cubicBezTo>
                    <a:cubicBezTo>
                      <a:pt x="0" y="3"/>
                      <a:pt x="1" y="1"/>
                      <a:pt x="1" y="0"/>
                    </a:cubicBezTo>
                    <a:close/>
                  </a:path>
                </a:pathLst>
              </a:custGeom>
              <a:solidFill>
                <a:srgbClr val="5E76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0" name="ïşḷïḑé"/>
              <p:cNvSpPr/>
              <p:nvPr/>
            </p:nvSpPr>
            <p:spPr bwMode="auto">
              <a:xfrm>
                <a:off x="3532" y="1693"/>
                <a:ext cx="11" cy="12"/>
              </a:xfrm>
              <a:custGeom>
                <a:avLst/>
                <a:gdLst>
                  <a:gd name="T0" fmla="*/ 5 w 5"/>
                  <a:gd name="T1" fmla="*/ 0 h 6"/>
                  <a:gd name="T2" fmla="*/ 5 w 5"/>
                  <a:gd name="T3" fmla="*/ 1 h 6"/>
                  <a:gd name="T4" fmla="*/ 4 w 5"/>
                  <a:gd name="T5" fmla="*/ 6 h 6"/>
                  <a:gd name="T6" fmla="*/ 0 w 5"/>
                  <a:gd name="T7" fmla="*/ 3 h 6"/>
                  <a:gd name="T8" fmla="*/ 0 w 5"/>
                  <a:gd name="T9" fmla="*/ 3 h 6"/>
                  <a:gd name="T10" fmla="*/ 5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5" y="0"/>
                    </a:moveTo>
                    <a:cubicBezTo>
                      <a:pt x="5" y="0"/>
                      <a:pt x="5" y="1"/>
                      <a:pt x="5" y="1"/>
                    </a:cubicBezTo>
                    <a:cubicBezTo>
                      <a:pt x="5" y="2"/>
                      <a:pt x="4" y="4"/>
                      <a:pt x="4" y="6"/>
                    </a:cubicBezTo>
                    <a:cubicBezTo>
                      <a:pt x="2" y="5"/>
                      <a:pt x="1" y="4"/>
                      <a:pt x="0" y="3"/>
                    </a:cubicBezTo>
                    <a:cubicBezTo>
                      <a:pt x="0" y="3"/>
                      <a:pt x="0" y="3"/>
                      <a:pt x="0" y="3"/>
                    </a:cubicBezTo>
                    <a:cubicBezTo>
                      <a:pt x="1" y="2"/>
                      <a:pt x="3" y="1"/>
                      <a:pt x="5" y="0"/>
                    </a:cubicBezTo>
                    <a:close/>
                  </a:path>
                </a:pathLst>
              </a:custGeom>
              <a:solidFill>
                <a:srgbClr val="5E76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1" name="í$1íḓè"/>
              <p:cNvSpPr/>
              <p:nvPr/>
            </p:nvSpPr>
            <p:spPr bwMode="auto">
              <a:xfrm>
                <a:off x="3532" y="1685"/>
                <a:ext cx="11" cy="14"/>
              </a:xfrm>
              <a:custGeom>
                <a:avLst/>
                <a:gdLst>
                  <a:gd name="T0" fmla="*/ 3 w 5"/>
                  <a:gd name="T1" fmla="*/ 0 h 7"/>
                  <a:gd name="T2" fmla="*/ 5 w 5"/>
                  <a:gd name="T3" fmla="*/ 4 h 7"/>
                  <a:gd name="T4" fmla="*/ 0 w 5"/>
                  <a:gd name="T5" fmla="*/ 7 h 7"/>
                  <a:gd name="T6" fmla="*/ 2 w 5"/>
                  <a:gd name="T7" fmla="*/ 1 h 7"/>
                  <a:gd name="T8" fmla="*/ 2 w 5"/>
                  <a:gd name="T9" fmla="*/ 1 h 7"/>
                  <a:gd name="T10" fmla="*/ 3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3" y="0"/>
                    </a:moveTo>
                    <a:cubicBezTo>
                      <a:pt x="4" y="1"/>
                      <a:pt x="4" y="3"/>
                      <a:pt x="5" y="4"/>
                    </a:cubicBezTo>
                    <a:cubicBezTo>
                      <a:pt x="3" y="5"/>
                      <a:pt x="1" y="6"/>
                      <a:pt x="0" y="7"/>
                    </a:cubicBezTo>
                    <a:cubicBezTo>
                      <a:pt x="1" y="4"/>
                      <a:pt x="1" y="3"/>
                      <a:pt x="2" y="1"/>
                    </a:cubicBezTo>
                    <a:cubicBezTo>
                      <a:pt x="2" y="1"/>
                      <a:pt x="2" y="1"/>
                      <a:pt x="2" y="1"/>
                    </a:cubicBezTo>
                    <a:cubicBezTo>
                      <a:pt x="2" y="1"/>
                      <a:pt x="3" y="0"/>
                      <a:pt x="3" y="0"/>
                    </a:cubicBezTo>
                    <a:close/>
                  </a:path>
                </a:pathLst>
              </a:custGeom>
              <a:solidFill>
                <a:srgbClr val="342B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2" name="ïšḻïďè"/>
              <p:cNvSpPr/>
              <p:nvPr/>
            </p:nvSpPr>
            <p:spPr bwMode="auto">
              <a:xfrm>
                <a:off x="3505" y="1699"/>
                <a:ext cx="36" cy="83"/>
              </a:xfrm>
              <a:custGeom>
                <a:avLst/>
                <a:gdLst>
                  <a:gd name="T0" fmla="*/ 6 w 17"/>
                  <a:gd name="T1" fmla="*/ 23 h 40"/>
                  <a:gd name="T2" fmla="*/ 5 w 17"/>
                  <a:gd name="T3" fmla="*/ 23 h 40"/>
                  <a:gd name="T4" fmla="*/ 13 w 17"/>
                  <a:gd name="T5" fmla="*/ 0 h 40"/>
                  <a:gd name="T6" fmla="*/ 17 w 17"/>
                  <a:gd name="T7" fmla="*/ 3 h 40"/>
                  <a:gd name="T8" fmla="*/ 16 w 17"/>
                  <a:gd name="T9" fmla="*/ 4 h 40"/>
                  <a:gd name="T10" fmla="*/ 16 w 17"/>
                  <a:gd name="T11" fmla="*/ 4 h 40"/>
                  <a:gd name="T12" fmla="*/ 4 w 17"/>
                  <a:gd name="T13" fmla="*/ 40 h 40"/>
                  <a:gd name="T14" fmla="*/ 0 w 17"/>
                  <a:gd name="T15" fmla="*/ 38 h 40"/>
                  <a:gd name="T16" fmla="*/ 2 w 17"/>
                  <a:gd name="T17" fmla="*/ 31 h 40"/>
                  <a:gd name="T18" fmla="*/ 6 w 17"/>
                  <a:gd name="T19" fmla="*/ 23 h 40"/>
                  <a:gd name="T20" fmla="*/ 6 w 17"/>
                  <a:gd name="T21" fmla="*/ 23 h 40"/>
                  <a:gd name="T22" fmla="*/ 6 w 17"/>
                  <a:gd name="T23"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40">
                    <a:moveTo>
                      <a:pt x="6" y="23"/>
                    </a:moveTo>
                    <a:cubicBezTo>
                      <a:pt x="6" y="23"/>
                      <a:pt x="5" y="23"/>
                      <a:pt x="5" y="23"/>
                    </a:cubicBezTo>
                    <a:cubicBezTo>
                      <a:pt x="8" y="14"/>
                      <a:pt x="11" y="5"/>
                      <a:pt x="13" y="0"/>
                    </a:cubicBezTo>
                    <a:cubicBezTo>
                      <a:pt x="14" y="1"/>
                      <a:pt x="15" y="2"/>
                      <a:pt x="17" y="3"/>
                    </a:cubicBezTo>
                    <a:cubicBezTo>
                      <a:pt x="17" y="3"/>
                      <a:pt x="17" y="3"/>
                      <a:pt x="16" y="4"/>
                    </a:cubicBezTo>
                    <a:cubicBezTo>
                      <a:pt x="16" y="4"/>
                      <a:pt x="16" y="4"/>
                      <a:pt x="16" y="4"/>
                    </a:cubicBezTo>
                    <a:cubicBezTo>
                      <a:pt x="14" y="12"/>
                      <a:pt x="9" y="26"/>
                      <a:pt x="4" y="40"/>
                    </a:cubicBezTo>
                    <a:cubicBezTo>
                      <a:pt x="3" y="39"/>
                      <a:pt x="1" y="38"/>
                      <a:pt x="0" y="38"/>
                    </a:cubicBezTo>
                    <a:cubicBezTo>
                      <a:pt x="1" y="36"/>
                      <a:pt x="1" y="34"/>
                      <a:pt x="2" y="31"/>
                    </a:cubicBezTo>
                    <a:cubicBezTo>
                      <a:pt x="6" y="29"/>
                      <a:pt x="9" y="28"/>
                      <a:pt x="6" y="23"/>
                    </a:cubicBezTo>
                    <a:cubicBezTo>
                      <a:pt x="6" y="23"/>
                      <a:pt x="6" y="23"/>
                      <a:pt x="6" y="23"/>
                    </a:cubicBezTo>
                    <a:cubicBezTo>
                      <a:pt x="6" y="23"/>
                      <a:pt x="6" y="23"/>
                      <a:pt x="6" y="23"/>
                    </a:cubicBezTo>
                    <a:close/>
                  </a:path>
                </a:pathLst>
              </a:custGeom>
              <a:solidFill>
                <a:srgbClr val="6C80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3" name="íşļíḋê"/>
              <p:cNvSpPr/>
              <p:nvPr/>
            </p:nvSpPr>
            <p:spPr bwMode="auto">
              <a:xfrm>
                <a:off x="3497" y="1643"/>
                <a:ext cx="42" cy="83"/>
              </a:xfrm>
              <a:custGeom>
                <a:avLst/>
                <a:gdLst>
                  <a:gd name="T0" fmla="*/ 19 w 20"/>
                  <a:gd name="T1" fmla="*/ 21 h 40"/>
                  <a:gd name="T2" fmla="*/ 19 w 20"/>
                  <a:gd name="T3" fmla="*/ 21 h 40"/>
                  <a:gd name="T4" fmla="*/ 14 w 20"/>
                  <a:gd name="T5" fmla="*/ 26 h 40"/>
                  <a:gd name="T6" fmla="*/ 0 w 20"/>
                  <a:gd name="T7" fmla="*/ 40 h 40"/>
                  <a:gd name="T8" fmla="*/ 0 w 20"/>
                  <a:gd name="T9" fmla="*/ 35 h 40"/>
                  <a:gd name="T10" fmla="*/ 0 w 20"/>
                  <a:gd name="T11" fmla="*/ 35 h 40"/>
                  <a:gd name="T12" fmla="*/ 10 w 20"/>
                  <a:gd name="T13" fmla="*/ 4 h 40"/>
                  <a:gd name="T14" fmla="*/ 10 w 20"/>
                  <a:gd name="T15" fmla="*/ 4 h 40"/>
                  <a:gd name="T16" fmla="*/ 12 w 20"/>
                  <a:gd name="T17" fmla="*/ 2 h 40"/>
                  <a:gd name="T18" fmla="*/ 13 w 20"/>
                  <a:gd name="T19" fmla="*/ 0 h 40"/>
                  <a:gd name="T20" fmla="*/ 20 w 20"/>
                  <a:gd name="T21" fmla="*/ 20 h 40"/>
                  <a:gd name="T22" fmla="*/ 19 w 20"/>
                  <a:gd name="T23" fmla="*/ 2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40">
                    <a:moveTo>
                      <a:pt x="19" y="21"/>
                    </a:moveTo>
                    <a:cubicBezTo>
                      <a:pt x="19" y="21"/>
                      <a:pt x="19" y="21"/>
                      <a:pt x="19" y="21"/>
                    </a:cubicBezTo>
                    <a:cubicBezTo>
                      <a:pt x="17" y="23"/>
                      <a:pt x="16" y="24"/>
                      <a:pt x="14" y="26"/>
                    </a:cubicBezTo>
                    <a:cubicBezTo>
                      <a:pt x="10" y="31"/>
                      <a:pt x="5" y="36"/>
                      <a:pt x="0" y="40"/>
                    </a:cubicBezTo>
                    <a:cubicBezTo>
                      <a:pt x="0" y="38"/>
                      <a:pt x="0" y="37"/>
                      <a:pt x="0" y="35"/>
                    </a:cubicBezTo>
                    <a:cubicBezTo>
                      <a:pt x="0" y="35"/>
                      <a:pt x="0" y="35"/>
                      <a:pt x="0" y="35"/>
                    </a:cubicBezTo>
                    <a:cubicBezTo>
                      <a:pt x="4" y="21"/>
                      <a:pt x="7" y="9"/>
                      <a:pt x="10" y="4"/>
                    </a:cubicBezTo>
                    <a:cubicBezTo>
                      <a:pt x="10" y="4"/>
                      <a:pt x="10" y="4"/>
                      <a:pt x="10" y="4"/>
                    </a:cubicBezTo>
                    <a:cubicBezTo>
                      <a:pt x="10" y="3"/>
                      <a:pt x="11" y="3"/>
                      <a:pt x="12" y="2"/>
                    </a:cubicBezTo>
                    <a:cubicBezTo>
                      <a:pt x="12" y="1"/>
                      <a:pt x="13" y="0"/>
                      <a:pt x="13" y="0"/>
                    </a:cubicBezTo>
                    <a:cubicBezTo>
                      <a:pt x="15" y="6"/>
                      <a:pt x="17" y="13"/>
                      <a:pt x="20" y="20"/>
                    </a:cubicBezTo>
                    <a:cubicBezTo>
                      <a:pt x="20" y="20"/>
                      <a:pt x="19" y="21"/>
                      <a:pt x="19" y="21"/>
                    </a:cubicBezTo>
                    <a:close/>
                  </a:path>
                </a:pathLst>
              </a:custGeom>
              <a:solidFill>
                <a:srgbClr val="342B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4" name="işḷïḍè"/>
              <p:cNvSpPr/>
              <p:nvPr/>
            </p:nvSpPr>
            <p:spPr bwMode="auto">
              <a:xfrm>
                <a:off x="3495" y="1687"/>
                <a:ext cx="42" cy="60"/>
              </a:xfrm>
              <a:custGeom>
                <a:avLst/>
                <a:gdLst>
                  <a:gd name="T0" fmla="*/ 17 w 20"/>
                  <a:gd name="T1" fmla="*/ 6 h 29"/>
                  <a:gd name="T2" fmla="*/ 18 w 20"/>
                  <a:gd name="T3" fmla="*/ 6 h 29"/>
                  <a:gd name="T4" fmla="*/ 10 w 20"/>
                  <a:gd name="T5" fmla="*/ 29 h 29"/>
                  <a:gd name="T6" fmla="*/ 5 w 20"/>
                  <a:gd name="T7" fmla="*/ 25 h 29"/>
                  <a:gd name="T8" fmla="*/ 0 w 20"/>
                  <a:gd name="T9" fmla="*/ 22 h 29"/>
                  <a:gd name="T10" fmla="*/ 1 w 20"/>
                  <a:gd name="T11" fmla="*/ 19 h 29"/>
                  <a:gd name="T12" fmla="*/ 15 w 20"/>
                  <a:gd name="T13" fmla="*/ 5 h 29"/>
                  <a:gd name="T14" fmla="*/ 20 w 20"/>
                  <a:gd name="T15" fmla="*/ 0 h 29"/>
                  <a:gd name="T16" fmla="*/ 18 w 20"/>
                  <a:gd name="T17" fmla="*/ 6 h 29"/>
                  <a:gd name="T18" fmla="*/ 17 w 20"/>
                  <a:gd name="T19"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9">
                    <a:moveTo>
                      <a:pt x="17" y="6"/>
                    </a:moveTo>
                    <a:cubicBezTo>
                      <a:pt x="18" y="6"/>
                      <a:pt x="18" y="6"/>
                      <a:pt x="18" y="6"/>
                    </a:cubicBezTo>
                    <a:cubicBezTo>
                      <a:pt x="16" y="11"/>
                      <a:pt x="13" y="20"/>
                      <a:pt x="10" y="29"/>
                    </a:cubicBezTo>
                    <a:cubicBezTo>
                      <a:pt x="8" y="27"/>
                      <a:pt x="6" y="26"/>
                      <a:pt x="5" y="25"/>
                    </a:cubicBezTo>
                    <a:cubicBezTo>
                      <a:pt x="3" y="24"/>
                      <a:pt x="2" y="23"/>
                      <a:pt x="0" y="22"/>
                    </a:cubicBezTo>
                    <a:cubicBezTo>
                      <a:pt x="0" y="21"/>
                      <a:pt x="1" y="20"/>
                      <a:pt x="1" y="19"/>
                    </a:cubicBezTo>
                    <a:cubicBezTo>
                      <a:pt x="6" y="15"/>
                      <a:pt x="11" y="10"/>
                      <a:pt x="15" y="5"/>
                    </a:cubicBezTo>
                    <a:cubicBezTo>
                      <a:pt x="17" y="3"/>
                      <a:pt x="18" y="2"/>
                      <a:pt x="20" y="0"/>
                    </a:cubicBezTo>
                    <a:cubicBezTo>
                      <a:pt x="19" y="2"/>
                      <a:pt x="19" y="3"/>
                      <a:pt x="18" y="6"/>
                    </a:cubicBezTo>
                    <a:cubicBezTo>
                      <a:pt x="18" y="6"/>
                      <a:pt x="18" y="6"/>
                      <a:pt x="17" y="6"/>
                    </a:cubicBezTo>
                    <a:close/>
                  </a:path>
                </a:pathLst>
              </a:custGeom>
              <a:solidFill>
                <a:srgbClr val="342B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5" name="îşļídê"/>
              <p:cNvSpPr/>
              <p:nvPr/>
            </p:nvSpPr>
            <p:spPr bwMode="auto">
              <a:xfrm>
                <a:off x="3418" y="1475"/>
                <a:ext cx="117" cy="222"/>
              </a:xfrm>
              <a:custGeom>
                <a:avLst/>
                <a:gdLst>
                  <a:gd name="T0" fmla="*/ 51 w 56"/>
                  <a:gd name="T1" fmla="*/ 81 h 107"/>
                  <a:gd name="T2" fmla="*/ 50 w 56"/>
                  <a:gd name="T3" fmla="*/ 83 h 107"/>
                  <a:gd name="T4" fmla="*/ 48 w 56"/>
                  <a:gd name="T5" fmla="*/ 85 h 107"/>
                  <a:gd name="T6" fmla="*/ 44 w 56"/>
                  <a:gd name="T7" fmla="*/ 89 h 107"/>
                  <a:gd name="T8" fmla="*/ 18 w 56"/>
                  <a:gd name="T9" fmla="*/ 107 h 107"/>
                  <a:gd name="T10" fmla="*/ 18 w 56"/>
                  <a:gd name="T11" fmla="*/ 106 h 107"/>
                  <a:gd name="T12" fmla="*/ 17 w 56"/>
                  <a:gd name="T13" fmla="*/ 89 h 107"/>
                  <a:gd name="T14" fmla="*/ 18 w 56"/>
                  <a:gd name="T15" fmla="*/ 68 h 107"/>
                  <a:gd name="T16" fmla="*/ 12 w 56"/>
                  <a:gd name="T17" fmla="*/ 35 h 107"/>
                  <a:gd name="T18" fmla="*/ 21 w 56"/>
                  <a:gd name="T19" fmla="*/ 32 h 107"/>
                  <a:gd name="T20" fmla="*/ 0 w 56"/>
                  <a:gd name="T21" fmla="*/ 10 h 107"/>
                  <a:gd name="T22" fmla="*/ 9 w 56"/>
                  <a:gd name="T23" fmla="*/ 0 h 107"/>
                  <a:gd name="T24" fmla="*/ 9 w 56"/>
                  <a:gd name="T25" fmla="*/ 0 h 107"/>
                  <a:gd name="T26" fmla="*/ 14 w 56"/>
                  <a:gd name="T27" fmla="*/ 1 h 107"/>
                  <a:gd name="T28" fmla="*/ 18 w 56"/>
                  <a:gd name="T29" fmla="*/ 2 h 107"/>
                  <a:gd name="T30" fmla="*/ 20 w 56"/>
                  <a:gd name="T31" fmla="*/ 3 h 107"/>
                  <a:gd name="T32" fmla="*/ 20 w 56"/>
                  <a:gd name="T33" fmla="*/ 3 h 107"/>
                  <a:gd name="T34" fmla="*/ 24 w 56"/>
                  <a:gd name="T35" fmla="*/ 4 h 107"/>
                  <a:gd name="T36" fmla="*/ 33 w 56"/>
                  <a:gd name="T37" fmla="*/ 28 h 107"/>
                  <a:gd name="T38" fmla="*/ 34 w 56"/>
                  <a:gd name="T39" fmla="*/ 28 h 107"/>
                  <a:gd name="T40" fmla="*/ 35 w 56"/>
                  <a:gd name="T41" fmla="*/ 32 h 107"/>
                  <a:gd name="T42" fmla="*/ 38 w 56"/>
                  <a:gd name="T43" fmla="*/ 38 h 107"/>
                  <a:gd name="T44" fmla="*/ 39 w 56"/>
                  <a:gd name="T45" fmla="*/ 40 h 107"/>
                  <a:gd name="T46" fmla="*/ 56 w 56"/>
                  <a:gd name="T47" fmla="*/ 69 h 107"/>
                  <a:gd name="T48" fmla="*/ 56 w 56"/>
                  <a:gd name="T49" fmla="*/ 72 h 107"/>
                  <a:gd name="T50" fmla="*/ 53 w 56"/>
                  <a:gd name="T51" fmla="*/ 79 h 107"/>
                  <a:gd name="T52" fmla="*/ 51 w 56"/>
                  <a:gd name="T53" fmla="*/ 8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107">
                    <a:moveTo>
                      <a:pt x="51" y="81"/>
                    </a:moveTo>
                    <a:cubicBezTo>
                      <a:pt x="51" y="81"/>
                      <a:pt x="50" y="82"/>
                      <a:pt x="50" y="83"/>
                    </a:cubicBezTo>
                    <a:cubicBezTo>
                      <a:pt x="49" y="84"/>
                      <a:pt x="48" y="84"/>
                      <a:pt x="48" y="85"/>
                    </a:cubicBezTo>
                    <a:cubicBezTo>
                      <a:pt x="47" y="86"/>
                      <a:pt x="46" y="87"/>
                      <a:pt x="44" y="89"/>
                    </a:cubicBezTo>
                    <a:cubicBezTo>
                      <a:pt x="35" y="93"/>
                      <a:pt x="27" y="102"/>
                      <a:pt x="18" y="107"/>
                    </a:cubicBezTo>
                    <a:cubicBezTo>
                      <a:pt x="18" y="106"/>
                      <a:pt x="18" y="106"/>
                      <a:pt x="18" y="106"/>
                    </a:cubicBezTo>
                    <a:cubicBezTo>
                      <a:pt x="19" y="99"/>
                      <a:pt x="18" y="93"/>
                      <a:pt x="17" y="89"/>
                    </a:cubicBezTo>
                    <a:cubicBezTo>
                      <a:pt x="17" y="82"/>
                      <a:pt x="18" y="75"/>
                      <a:pt x="18" y="68"/>
                    </a:cubicBezTo>
                    <a:cubicBezTo>
                      <a:pt x="17" y="57"/>
                      <a:pt x="13" y="46"/>
                      <a:pt x="12" y="35"/>
                    </a:cubicBezTo>
                    <a:cubicBezTo>
                      <a:pt x="15" y="32"/>
                      <a:pt x="18" y="31"/>
                      <a:pt x="21" y="32"/>
                    </a:cubicBezTo>
                    <a:cubicBezTo>
                      <a:pt x="18" y="23"/>
                      <a:pt x="10" y="13"/>
                      <a:pt x="0" y="10"/>
                    </a:cubicBezTo>
                    <a:cubicBezTo>
                      <a:pt x="4" y="8"/>
                      <a:pt x="7" y="5"/>
                      <a:pt x="9" y="0"/>
                    </a:cubicBezTo>
                    <a:cubicBezTo>
                      <a:pt x="9" y="0"/>
                      <a:pt x="9" y="0"/>
                      <a:pt x="9" y="0"/>
                    </a:cubicBezTo>
                    <a:cubicBezTo>
                      <a:pt x="11" y="0"/>
                      <a:pt x="12" y="0"/>
                      <a:pt x="14" y="1"/>
                    </a:cubicBezTo>
                    <a:cubicBezTo>
                      <a:pt x="15" y="1"/>
                      <a:pt x="17" y="1"/>
                      <a:pt x="18" y="2"/>
                    </a:cubicBezTo>
                    <a:cubicBezTo>
                      <a:pt x="19" y="2"/>
                      <a:pt x="20" y="2"/>
                      <a:pt x="20" y="3"/>
                    </a:cubicBezTo>
                    <a:cubicBezTo>
                      <a:pt x="20" y="3"/>
                      <a:pt x="20" y="3"/>
                      <a:pt x="20" y="3"/>
                    </a:cubicBezTo>
                    <a:cubicBezTo>
                      <a:pt x="21" y="3"/>
                      <a:pt x="23" y="4"/>
                      <a:pt x="24" y="4"/>
                    </a:cubicBezTo>
                    <a:cubicBezTo>
                      <a:pt x="29" y="10"/>
                      <a:pt x="31" y="20"/>
                      <a:pt x="33" y="28"/>
                    </a:cubicBezTo>
                    <a:cubicBezTo>
                      <a:pt x="34" y="28"/>
                      <a:pt x="34" y="28"/>
                      <a:pt x="34" y="28"/>
                    </a:cubicBezTo>
                    <a:cubicBezTo>
                      <a:pt x="34" y="29"/>
                      <a:pt x="35" y="31"/>
                      <a:pt x="35" y="32"/>
                    </a:cubicBezTo>
                    <a:cubicBezTo>
                      <a:pt x="36" y="34"/>
                      <a:pt x="37" y="36"/>
                      <a:pt x="38" y="38"/>
                    </a:cubicBezTo>
                    <a:cubicBezTo>
                      <a:pt x="39" y="39"/>
                      <a:pt x="39" y="39"/>
                      <a:pt x="39" y="40"/>
                    </a:cubicBezTo>
                    <a:cubicBezTo>
                      <a:pt x="45" y="50"/>
                      <a:pt x="54" y="59"/>
                      <a:pt x="56" y="69"/>
                    </a:cubicBezTo>
                    <a:cubicBezTo>
                      <a:pt x="56" y="70"/>
                      <a:pt x="56" y="71"/>
                      <a:pt x="56" y="72"/>
                    </a:cubicBezTo>
                    <a:cubicBezTo>
                      <a:pt x="55" y="75"/>
                      <a:pt x="54" y="77"/>
                      <a:pt x="53" y="79"/>
                    </a:cubicBezTo>
                    <a:cubicBezTo>
                      <a:pt x="52" y="80"/>
                      <a:pt x="52" y="80"/>
                      <a:pt x="51" y="81"/>
                    </a:cubicBezTo>
                    <a:close/>
                  </a:path>
                </a:pathLst>
              </a:custGeom>
              <a:solidFill>
                <a:srgbClr val="5C4A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6" name="íŝľïḍê"/>
              <p:cNvSpPr/>
              <p:nvPr/>
            </p:nvSpPr>
            <p:spPr bwMode="auto">
              <a:xfrm>
                <a:off x="3510" y="1747"/>
                <a:ext cx="14" cy="17"/>
              </a:xfrm>
              <a:custGeom>
                <a:avLst/>
                <a:gdLst>
                  <a:gd name="T0" fmla="*/ 4 w 7"/>
                  <a:gd name="T1" fmla="*/ 0 h 8"/>
                  <a:gd name="T2" fmla="*/ 0 w 7"/>
                  <a:gd name="T3" fmla="*/ 8 h 8"/>
                  <a:gd name="T4" fmla="*/ 2 w 7"/>
                  <a:gd name="T5" fmla="*/ 1 h 8"/>
                  <a:gd name="T6" fmla="*/ 4 w 7"/>
                  <a:gd name="T7" fmla="*/ 0 h 8"/>
                </a:gdLst>
                <a:ahLst/>
                <a:cxnLst>
                  <a:cxn ang="0">
                    <a:pos x="T0" y="T1"/>
                  </a:cxn>
                  <a:cxn ang="0">
                    <a:pos x="T2" y="T3"/>
                  </a:cxn>
                  <a:cxn ang="0">
                    <a:pos x="T4" y="T5"/>
                  </a:cxn>
                  <a:cxn ang="0">
                    <a:pos x="T6" y="T7"/>
                  </a:cxn>
                </a:cxnLst>
                <a:rect l="0" t="0" r="r" b="b"/>
                <a:pathLst>
                  <a:path w="7" h="8">
                    <a:moveTo>
                      <a:pt x="4" y="0"/>
                    </a:moveTo>
                    <a:cubicBezTo>
                      <a:pt x="7" y="5"/>
                      <a:pt x="4" y="6"/>
                      <a:pt x="0" y="8"/>
                    </a:cubicBezTo>
                    <a:cubicBezTo>
                      <a:pt x="1" y="6"/>
                      <a:pt x="2" y="4"/>
                      <a:pt x="2" y="1"/>
                    </a:cubicBezTo>
                    <a:cubicBezTo>
                      <a:pt x="3" y="1"/>
                      <a:pt x="3" y="1"/>
                      <a:pt x="4" y="0"/>
                    </a:cubicBezTo>
                    <a:close/>
                  </a:path>
                </a:pathLst>
              </a:custGeom>
              <a:solidFill>
                <a:srgbClr val="6C80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7" name="iS1îḑê"/>
              <p:cNvSpPr/>
              <p:nvPr/>
            </p:nvSpPr>
            <p:spPr bwMode="auto">
              <a:xfrm>
                <a:off x="3514" y="1747"/>
                <a:ext cx="4" cy="2"/>
              </a:xfrm>
              <a:custGeom>
                <a:avLst/>
                <a:gdLst>
                  <a:gd name="T0" fmla="*/ 2 w 2"/>
                  <a:gd name="T1" fmla="*/ 0 h 1"/>
                  <a:gd name="T2" fmla="*/ 2 w 2"/>
                  <a:gd name="T3" fmla="*/ 0 h 1"/>
                  <a:gd name="T4" fmla="*/ 0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0"/>
                      <a:pt x="2" y="0"/>
                      <a:pt x="2" y="0"/>
                    </a:cubicBezTo>
                    <a:cubicBezTo>
                      <a:pt x="1" y="1"/>
                      <a:pt x="1" y="1"/>
                      <a:pt x="0" y="1"/>
                    </a:cubicBezTo>
                    <a:cubicBezTo>
                      <a:pt x="1" y="1"/>
                      <a:pt x="1" y="0"/>
                      <a:pt x="1" y="0"/>
                    </a:cubicBezTo>
                    <a:cubicBezTo>
                      <a:pt x="1" y="0"/>
                      <a:pt x="2" y="0"/>
                      <a:pt x="2" y="0"/>
                    </a:cubicBezTo>
                    <a:close/>
                  </a:path>
                </a:pathLst>
              </a:custGeom>
              <a:solidFill>
                <a:srgbClr val="6C80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8" name="îŝlïḍê"/>
              <p:cNvSpPr/>
              <p:nvPr/>
            </p:nvSpPr>
            <p:spPr bwMode="auto">
              <a:xfrm>
                <a:off x="3435" y="1651"/>
                <a:ext cx="83" cy="146"/>
              </a:xfrm>
              <a:custGeom>
                <a:avLst/>
                <a:gdLst>
                  <a:gd name="T0" fmla="*/ 28 w 40"/>
                  <a:gd name="T1" fmla="*/ 37 h 70"/>
                  <a:gd name="T2" fmla="*/ 14 w 40"/>
                  <a:gd name="T3" fmla="*/ 46 h 70"/>
                  <a:gd name="T4" fmla="*/ 13 w 40"/>
                  <a:gd name="T5" fmla="*/ 47 h 70"/>
                  <a:gd name="T6" fmla="*/ 19 w 40"/>
                  <a:gd name="T7" fmla="*/ 47 h 70"/>
                  <a:gd name="T8" fmla="*/ 19 w 40"/>
                  <a:gd name="T9" fmla="*/ 48 h 70"/>
                  <a:gd name="T10" fmla="*/ 13 w 40"/>
                  <a:gd name="T11" fmla="*/ 55 h 70"/>
                  <a:gd name="T12" fmla="*/ 22 w 40"/>
                  <a:gd name="T13" fmla="*/ 57 h 70"/>
                  <a:gd name="T14" fmla="*/ 21 w 40"/>
                  <a:gd name="T15" fmla="*/ 59 h 70"/>
                  <a:gd name="T16" fmla="*/ 21 w 40"/>
                  <a:gd name="T17" fmla="*/ 59 h 70"/>
                  <a:gd name="T18" fmla="*/ 17 w 40"/>
                  <a:gd name="T19" fmla="*/ 63 h 70"/>
                  <a:gd name="T20" fmla="*/ 17 w 40"/>
                  <a:gd name="T21" fmla="*/ 63 h 70"/>
                  <a:gd name="T22" fmla="*/ 16 w 40"/>
                  <a:gd name="T23" fmla="*/ 65 h 70"/>
                  <a:gd name="T24" fmla="*/ 0 w 40"/>
                  <a:gd name="T25" fmla="*/ 69 h 70"/>
                  <a:gd name="T26" fmla="*/ 0 w 40"/>
                  <a:gd name="T27" fmla="*/ 70 h 70"/>
                  <a:gd name="T28" fmla="*/ 0 w 40"/>
                  <a:gd name="T29" fmla="*/ 65 h 70"/>
                  <a:gd name="T30" fmla="*/ 6 w 40"/>
                  <a:gd name="T31" fmla="*/ 24 h 70"/>
                  <a:gd name="T32" fmla="*/ 9 w 40"/>
                  <a:gd name="T33" fmla="*/ 22 h 70"/>
                  <a:gd name="T34" fmla="*/ 10 w 40"/>
                  <a:gd name="T35" fmla="*/ 22 h 70"/>
                  <a:gd name="T36" fmla="*/ 36 w 40"/>
                  <a:gd name="T37" fmla="*/ 4 h 70"/>
                  <a:gd name="T38" fmla="*/ 40 w 40"/>
                  <a:gd name="T39" fmla="*/ 0 h 70"/>
                  <a:gd name="T40" fmla="*/ 40 w 40"/>
                  <a:gd name="T41" fmla="*/ 0 h 70"/>
                  <a:gd name="T42" fmla="*/ 30 w 40"/>
                  <a:gd name="T43" fmla="*/ 31 h 70"/>
                  <a:gd name="T44" fmla="*/ 30 w 40"/>
                  <a:gd name="T45" fmla="*/ 31 h 70"/>
                  <a:gd name="T46" fmla="*/ 29 w 40"/>
                  <a:gd name="T47" fmla="*/ 36 h 70"/>
                  <a:gd name="T48" fmla="*/ 28 w 40"/>
                  <a:gd name="T49" fmla="*/ 3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70">
                    <a:moveTo>
                      <a:pt x="28" y="37"/>
                    </a:moveTo>
                    <a:cubicBezTo>
                      <a:pt x="23" y="41"/>
                      <a:pt x="18" y="44"/>
                      <a:pt x="14" y="46"/>
                    </a:cubicBezTo>
                    <a:cubicBezTo>
                      <a:pt x="13" y="47"/>
                      <a:pt x="13" y="47"/>
                      <a:pt x="13" y="47"/>
                    </a:cubicBezTo>
                    <a:cubicBezTo>
                      <a:pt x="15" y="47"/>
                      <a:pt x="17" y="47"/>
                      <a:pt x="19" y="47"/>
                    </a:cubicBezTo>
                    <a:cubicBezTo>
                      <a:pt x="19" y="48"/>
                      <a:pt x="19" y="48"/>
                      <a:pt x="19" y="48"/>
                    </a:cubicBezTo>
                    <a:cubicBezTo>
                      <a:pt x="18" y="50"/>
                      <a:pt x="14" y="52"/>
                      <a:pt x="13" y="55"/>
                    </a:cubicBezTo>
                    <a:cubicBezTo>
                      <a:pt x="15" y="56"/>
                      <a:pt x="19" y="56"/>
                      <a:pt x="22" y="57"/>
                    </a:cubicBezTo>
                    <a:cubicBezTo>
                      <a:pt x="22" y="57"/>
                      <a:pt x="21" y="58"/>
                      <a:pt x="21" y="59"/>
                    </a:cubicBezTo>
                    <a:cubicBezTo>
                      <a:pt x="21" y="59"/>
                      <a:pt x="21" y="59"/>
                      <a:pt x="21" y="59"/>
                    </a:cubicBezTo>
                    <a:cubicBezTo>
                      <a:pt x="19" y="60"/>
                      <a:pt x="18" y="62"/>
                      <a:pt x="17" y="63"/>
                    </a:cubicBezTo>
                    <a:cubicBezTo>
                      <a:pt x="17" y="63"/>
                      <a:pt x="17" y="63"/>
                      <a:pt x="17" y="63"/>
                    </a:cubicBezTo>
                    <a:cubicBezTo>
                      <a:pt x="17" y="64"/>
                      <a:pt x="16" y="64"/>
                      <a:pt x="16" y="65"/>
                    </a:cubicBezTo>
                    <a:cubicBezTo>
                      <a:pt x="11" y="66"/>
                      <a:pt x="6" y="68"/>
                      <a:pt x="0" y="69"/>
                    </a:cubicBezTo>
                    <a:cubicBezTo>
                      <a:pt x="0" y="70"/>
                      <a:pt x="0" y="70"/>
                      <a:pt x="0" y="70"/>
                    </a:cubicBezTo>
                    <a:cubicBezTo>
                      <a:pt x="0" y="68"/>
                      <a:pt x="0" y="67"/>
                      <a:pt x="0" y="65"/>
                    </a:cubicBezTo>
                    <a:cubicBezTo>
                      <a:pt x="1" y="51"/>
                      <a:pt x="3" y="38"/>
                      <a:pt x="6" y="24"/>
                    </a:cubicBezTo>
                    <a:cubicBezTo>
                      <a:pt x="7" y="23"/>
                      <a:pt x="8" y="23"/>
                      <a:pt x="9" y="22"/>
                    </a:cubicBezTo>
                    <a:cubicBezTo>
                      <a:pt x="10" y="22"/>
                      <a:pt x="10" y="22"/>
                      <a:pt x="10" y="22"/>
                    </a:cubicBezTo>
                    <a:cubicBezTo>
                      <a:pt x="19" y="17"/>
                      <a:pt x="27" y="8"/>
                      <a:pt x="36" y="4"/>
                    </a:cubicBezTo>
                    <a:cubicBezTo>
                      <a:pt x="38" y="2"/>
                      <a:pt x="39" y="1"/>
                      <a:pt x="40" y="0"/>
                    </a:cubicBezTo>
                    <a:cubicBezTo>
                      <a:pt x="40" y="0"/>
                      <a:pt x="40" y="0"/>
                      <a:pt x="40" y="0"/>
                    </a:cubicBezTo>
                    <a:cubicBezTo>
                      <a:pt x="37" y="5"/>
                      <a:pt x="34" y="17"/>
                      <a:pt x="30" y="31"/>
                    </a:cubicBezTo>
                    <a:cubicBezTo>
                      <a:pt x="30" y="31"/>
                      <a:pt x="30" y="31"/>
                      <a:pt x="30" y="31"/>
                    </a:cubicBezTo>
                    <a:cubicBezTo>
                      <a:pt x="30" y="33"/>
                      <a:pt x="30" y="35"/>
                      <a:pt x="29" y="36"/>
                    </a:cubicBezTo>
                    <a:cubicBezTo>
                      <a:pt x="29" y="37"/>
                      <a:pt x="28" y="37"/>
                      <a:pt x="28" y="37"/>
                    </a:cubicBezTo>
                    <a:close/>
                  </a:path>
                </a:pathLst>
              </a:custGeom>
              <a:solidFill>
                <a:srgbClr val="473B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9" name="iśļïḑé"/>
              <p:cNvSpPr/>
              <p:nvPr/>
            </p:nvSpPr>
            <p:spPr bwMode="auto">
              <a:xfrm>
                <a:off x="3468" y="1749"/>
                <a:ext cx="46" cy="73"/>
              </a:xfrm>
              <a:custGeom>
                <a:avLst/>
                <a:gdLst>
                  <a:gd name="T0" fmla="*/ 16 w 22"/>
                  <a:gd name="T1" fmla="*/ 13 h 35"/>
                  <a:gd name="T2" fmla="*/ 18 w 22"/>
                  <a:gd name="T3" fmla="*/ 14 h 35"/>
                  <a:gd name="T4" fmla="*/ 11 w 22"/>
                  <a:gd name="T5" fmla="*/ 35 h 35"/>
                  <a:gd name="T6" fmla="*/ 4 w 22"/>
                  <a:gd name="T7" fmla="*/ 32 h 35"/>
                  <a:gd name="T8" fmla="*/ 4 w 22"/>
                  <a:gd name="T9" fmla="*/ 32 h 35"/>
                  <a:gd name="T10" fmla="*/ 4 w 22"/>
                  <a:gd name="T11" fmla="*/ 31 h 35"/>
                  <a:gd name="T12" fmla="*/ 3 w 22"/>
                  <a:gd name="T13" fmla="*/ 32 h 35"/>
                  <a:gd name="T14" fmla="*/ 3 w 22"/>
                  <a:gd name="T15" fmla="*/ 32 h 35"/>
                  <a:gd name="T16" fmla="*/ 0 w 22"/>
                  <a:gd name="T17" fmla="*/ 25 h 35"/>
                  <a:gd name="T18" fmla="*/ 0 w 22"/>
                  <a:gd name="T19" fmla="*/ 24 h 35"/>
                  <a:gd name="T20" fmla="*/ 1 w 22"/>
                  <a:gd name="T21" fmla="*/ 18 h 35"/>
                  <a:gd name="T22" fmla="*/ 3 w 22"/>
                  <a:gd name="T23" fmla="*/ 16 h 35"/>
                  <a:gd name="T24" fmla="*/ 2 w 22"/>
                  <a:gd name="T25" fmla="*/ 16 h 35"/>
                  <a:gd name="T26" fmla="*/ 1 w 22"/>
                  <a:gd name="T27" fmla="*/ 16 h 35"/>
                  <a:gd name="T28" fmla="*/ 5 w 22"/>
                  <a:gd name="T29" fmla="*/ 12 h 35"/>
                  <a:gd name="T30" fmla="*/ 5 w 22"/>
                  <a:gd name="T31" fmla="*/ 12 h 35"/>
                  <a:gd name="T32" fmla="*/ 6 w 22"/>
                  <a:gd name="T33" fmla="*/ 10 h 35"/>
                  <a:gd name="T34" fmla="*/ 6 w 22"/>
                  <a:gd name="T35" fmla="*/ 10 h 35"/>
                  <a:gd name="T36" fmla="*/ 6 w 22"/>
                  <a:gd name="T37" fmla="*/ 10 h 35"/>
                  <a:gd name="T38" fmla="*/ 6 w 22"/>
                  <a:gd name="T39" fmla="*/ 10 h 35"/>
                  <a:gd name="T40" fmla="*/ 8 w 22"/>
                  <a:gd name="T41" fmla="*/ 8 h 35"/>
                  <a:gd name="T42" fmla="*/ 22 w 22"/>
                  <a:gd name="T43" fmla="*/ 0 h 35"/>
                  <a:gd name="T44" fmla="*/ 20 w 22"/>
                  <a:gd name="T45" fmla="*/ 7 h 35"/>
                  <a:gd name="T46" fmla="*/ 16 w 22"/>
                  <a:gd name="T47" fmla="*/ 10 h 35"/>
                  <a:gd name="T48" fmla="*/ 16 w 22"/>
                  <a:gd name="T49"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35">
                    <a:moveTo>
                      <a:pt x="16" y="13"/>
                    </a:moveTo>
                    <a:cubicBezTo>
                      <a:pt x="17" y="13"/>
                      <a:pt x="17" y="13"/>
                      <a:pt x="18" y="14"/>
                    </a:cubicBezTo>
                    <a:cubicBezTo>
                      <a:pt x="15" y="21"/>
                      <a:pt x="13" y="28"/>
                      <a:pt x="11" y="35"/>
                    </a:cubicBezTo>
                    <a:cubicBezTo>
                      <a:pt x="8" y="34"/>
                      <a:pt x="6" y="33"/>
                      <a:pt x="4" y="32"/>
                    </a:cubicBezTo>
                    <a:cubicBezTo>
                      <a:pt x="4" y="32"/>
                      <a:pt x="4" y="32"/>
                      <a:pt x="4" y="32"/>
                    </a:cubicBezTo>
                    <a:cubicBezTo>
                      <a:pt x="4" y="32"/>
                      <a:pt x="4" y="31"/>
                      <a:pt x="4" y="31"/>
                    </a:cubicBezTo>
                    <a:cubicBezTo>
                      <a:pt x="4" y="32"/>
                      <a:pt x="3" y="32"/>
                      <a:pt x="3" y="32"/>
                    </a:cubicBezTo>
                    <a:cubicBezTo>
                      <a:pt x="3" y="32"/>
                      <a:pt x="3" y="32"/>
                      <a:pt x="3" y="32"/>
                    </a:cubicBezTo>
                    <a:cubicBezTo>
                      <a:pt x="2" y="30"/>
                      <a:pt x="1" y="28"/>
                      <a:pt x="0" y="25"/>
                    </a:cubicBezTo>
                    <a:cubicBezTo>
                      <a:pt x="0" y="24"/>
                      <a:pt x="0" y="24"/>
                      <a:pt x="0" y="24"/>
                    </a:cubicBezTo>
                    <a:cubicBezTo>
                      <a:pt x="0" y="22"/>
                      <a:pt x="0" y="20"/>
                      <a:pt x="1" y="18"/>
                    </a:cubicBezTo>
                    <a:cubicBezTo>
                      <a:pt x="1" y="18"/>
                      <a:pt x="2" y="17"/>
                      <a:pt x="3" y="16"/>
                    </a:cubicBezTo>
                    <a:cubicBezTo>
                      <a:pt x="3" y="16"/>
                      <a:pt x="3" y="16"/>
                      <a:pt x="2" y="16"/>
                    </a:cubicBezTo>
                    <a:cubicBezTo>
                      <a:pt x="2" y="16"/>
                      <a:pt x="2" y="16"/>
                      <a:pt x="1" y="16"/>
                    </a:cubicBezTo>
                    <a:cubicBezTo>
                      <a:pt x="2" y="15"/>
                      <a:pt x="4" y="13"/>
                      <a:pt x="5" y="12"/>
                    </a:cubicBezTo>
                    <a:cubicBezTo>
                      <a:pt x="5" y="12"/>
                      <a:pt x="5" y="12"/>
                      <a:pt x="5" y="12"/>
                    </a:cubicBezTo>
                    <a:cubicBezTo>
                      <a:pt x="5" y="11"/>
                      <a:pt x="6" y="11"/>
                      <a:pt x="6" y="10"/>
                    </a:cubicBezTo>
                    <a:cubicBezTo>
                      <a:pt x="6" y="10"/>
                      <a:pt x="6" y="10"/>
                      <a:pt x="6" y="10"/>
                    </a:cubicBezTo>
                    <a:cubicBezTo>
                      <a:pt x="6" y="10"/>
                      <a:pt x="6" y="10"/>
                      <a:pt x="6" y="10"/>
                    </a:cubicBezTo>
                    <a:cubicBezTo>
                      <a:pt x="6" y="10"/>
                      <a:pt x="6" y="10"/>
                      <a:pt x="6" y="10"/>
                    </a:cubicBezTo>
                    <a:cubicBezTo>
                      <a:pt x="7" y="9"/>
                      <a:pt x="7" y="8"/>
                      <a:pt x="8" y="8"/>
                    </a:cubicBezTo>
                    <a:cubicBezTo>
                      <a:pt x="12" y="3"/>
                      <a:pt x="17" y="4"/>
                      <a:pt x="22" y="0"/>
                    </a:cubicBezTo>
                    <a:cubicBezTo>
                      <a:pt x="22" y="3"/>
                      <a:pt x="21" y="5"/>
                      <a:pt x="20" y="7"/>
                    </a:cubicBezTo>
                    <a:cubicBezTo>
                      <a:pt x="19" y="8"/>
                      <a:pt x="18" y="9"/>
                      <a:pt x="16" y="10"/>
                    </a:cubicBezTo>
                    <a:cubicBezTo>
                      <a:pt x="16" y="11"/>
                      <a:pt x="16" y="12"/>
                      <a:pt x="16" y="13"/>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0" name="ïŝḷîďé"/>
              <p:cNvSpPr/>
              <p:nvPr/>
            </p:nvSpPr>
            <p:spPr bwMode="auto">
              <a:xfrm>
                <a:off x="3491" y="1778"/>
                <a:ext cx="23" cy="46"/>
              </a:xfrm>
              <a:custGeom>
                <a:avLst/>
                <a:gdLst>
                  <a:gd name="T0" fmla="*/ 7 w 11"/>
                  <a:gd name="T1" fmla="*/ 0 h 22"/>
                  <a:gd name="T2" fmla="*/ 11 w 11"/>
                  <a:gd name="T3" fmla="*/ 2 h 22"/>
                  <a:gd name="T4" fmla="*/ 4 w 11"/>
                  <a:gd name="T5" fmla="*/ 22 h 22"/>
                  <a:gd name="T6" fmla="*/ 0 w 11"/>
                  <a:gd name="T7" fmla="*/ 21 h 22"/>
                  <a:gd name="T8" fmla="*/ 7 w 11"/>
                  <a:gd name="T9" fmla="*/ 0 h 22"/>
                </a:gdLst>
                <a:ahLst/>
                <a:cxnLst>
                  <a:cxn ang="0">
                    <a:pos x="T0" y="T1"/>
                  </a:cxn>
                  <a:cxn ang="0">
                    <a:pos x="T2" y="T3"/>
                  </a:cxn>
                  <a:cxn ang="0">
                    <a:pos x="T4" y="T5"/>
                  </a:cxn>
                  <a:cxn ang="0">
                    <a:pos x="T6" y="T7"/>
                  </a:cxn>
                  <a:cxn ang="0">
                    <a:pos x="T8" y="T9"/>
                  </a:cxn>
                </a:cxnLst>
                <a:rect l="0" t="0" r="r" b="b"/>
                <a:pathLst>
                  <a:path w="11" h="22">
                    <a:moveTo>
                      <a:pt x="7" y="0"/>
                    </a:moveTo>
                    <a:cubicBezTo>
                      <a:pt x="8" y="0"/>
                      <a:pt x="10" y="1"/>
                      <a:pt x="11" y="2"/>
                    </a:cubicBezTo>
                    <a:cubicBezTo>
                      <a:pt x="9" y="9"/>
                      <a:pt x="7" y="15"/>
                      <a:pt x="4" y="22"/>
                    </a:cubicBezTo>
                    <a:cubicBezTo>
                      <a:pt x="3" y="21"/>
                      <a:pt x="1" y="21"/>
                      <a:pt x="0" y="21"/>
                    </a:cubicBezTo>
                    <a:cubicBezTo>
                      <a:pt x="2" y="14"/>
                      <a:pt x="4" y="7"/>
                      <a:pt x="7" y="0"/>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1" name="ïṣḷïḑe"/>
              <p:cNvSpPr/>
              <p:nvPr/>
            </p:nvSpPr>
            <p:spPr bwMode="auto">
              <a:xfrm>
                <a:off x="3495" y="1716"/>
                <a:ext cx="2" cy="10"/>
              </a:xfrm>
              <a:custGeom>
                <a:avLst/>
                <a:gdLst>
                  <a:gd name="T0" fmla="*/ 1 w 1"/>
                  <a:gd name="T1" fmla="*/ 0 h 5"/>
                  <a:gd name="T2" fmla="*/ 1 w 1"/>
                  <a:gd name="T3" fmla="*/ 5 h 5"/>
                  <a:gd name="T4" fmla="*/ 0 w 1"/>
                  <a:gd name="T5" fmla="*/ 5 h 5"/>
                  <a:gd name="T6" fmla="*/ 1 w 1"/>
                  <a:gd name="T7" fmla="*/ 0 h 5"/>
                </a:gdLst>
                <a:ahLst/>
                <a:cxnLst>
                  <a:cxn ang="0">
                    <a:pos x="T0" y="T1"/>
                  </a:cxn>
                  <a:cxn ang="0">
                    <a:pos x="T2" y="T3"/>
                  </a:cxn>
                  <a:cxn ang="0">
                    <a:pos x="T4" y="T5"/>
                  </a:cxn>
                  <a:cxn ang="0">
                    <a:pos x="T6" y="T7"/>
                  </a:cxn>
                </a:cxnLst>
                <a:rect l="0" t="0" r="r" b="b"/>
                <a:pathLst>
                  <a:path w="1" h="5">
                    <a:moveTo>
                      <a:pt x="1" y="0"/>
                    </a:moveTo>
                    <a:cubicBezTo>
                      <a:pt x="1" y="2"/>
                      <a:pt x="1" y="3"/>
                      <a:pt x="1" y="5"/>
                    </a:cubicBezTo>
                    <a:cubicBezTo>
                      <a:pt x="1" y="5"/>
                      <a:pt x="0" y="5"/>
                      <a:pt x="0" y="5"/>
                    </a:cubicBezTo>
                    <a:cubicBezTo>
                      <a:pt x="1" y="4"/>
                      <a:pt x="1" y="2"/>
                      <a:pt x="1" y="0"/>
                    </a:cubicBezTo>
                    <a:close/>
                  </a:path>
                </a:pathLst>
              </a:custGeom>
              <a:solidFill>
                <a:srgbClr val="473B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2" name="ïṣľîḍe"/>
              <p:cNvSpPr/>
              <p:nvPr/>
            </p:nvSpPr>
            <p:spPr bwMode="auto">
              <a:xfrm>
                <a:off x="3493" y="1726"/>
                <a:ext cx="4" cy="6"/>
              </a:xfrm>
              <a:custGeom>
                <a:avLst/>
                <a:gdLst>
                  <a:gd name="T0" fmla="*/ 1 w 2"/>
                  <a:gd name="T1" fmla="*/ 0 h 3"/>
                  <a:gd name="T2" fmla="*/ 2 w 2"/>
                  <a:gd name="T3" fmla="*/ 0 h 3"/>
                  <a:gd name="T4" fmla="*/ 1 w 2"/>
                  <a:gd name="T5" fmla="*/ 3 h 3"/>
                  <a:gd name="T6" fmla="*/ 0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1" y="0"/>
                      <a:pt x="2" y="0"/>
                      <a:pt x="2" y="0"/>
                    </a:cubicBezTo>
                    <a:cubicBezTo>
                      <a:pt x="2" y="1"/>
                      <a:pt x="1" y="2"/>
                      <a:pt x="1" y="3"/>
                    </a:cubicBezTo>
                    <a:cubicBezTo>
                      <a:pt x="1" y="2"/>
                      <a:pt x="0" y="2"/>
                      <a:pt x="0" y="1"/>
                    </a:cubicBezTo>
                    <a:cubicBezTo>
                      <a:pt x="0" y="1"/>
                      <a:pt x="1" y="1"/>
                      <a:pt x="1" y="0"/>
                    </a:cubicBezTo>
                    <a:close/>
                  </a:path>
                </a:pathLst>
              </a:custGeom>
              <a:solidFill>
                <a:srgbClr val="473B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3" name="îṣľïḋé"/>
              <p:cNvSpPr/>
              <p:nvPr/>
            </p:nvSpPr>
            <p:spPr bwMode="auto">
              <a:xfrm>
                <a:off x="3462" y="1728"/>
                <a:ext cx="33" cy="42"/>
              </a:xfrm>
              <a:custGeom>
                <a:avLst/>
                <a:gdLst>
                  <a:gd name="T0" fmla="*/ 16 w 16"/>
                  <a:gd name="T1" fmla="*/ 2 h 20"/>
                  <a:gd name="T2" fmla="*/ 9 w 16"/>
                  <a:gd name="T3" fmla="*/ 20 h 20"/>
                  <a:gd name="T4" fmla="*/ 9 w 16"/>
                  <a:gd name="T5" fmla="*/ 20 h 20"/>
                  <a:gd name="T6" fmla="*/ 9 w 16"/>
                  <a:gd name="T7" fmla="*/ 20 h 20"/>
                  <a:gd name="T8" fmla="*/ 0 w 16"/>
                  <a:gd name="T9" fmla="*/ 18 h 20"/>
                  <a:gd name="T10" fmla="*/ 6 w 16"/>
                  <a:gd name="T11" fmla="*/ 11 h 20"/>
                  <a:gd name="T12" fmla="*/ 6 w 16"/>
                  <a:gd name="T13" fmla="*/ 10 h 20"/>
                  <a:gd name="T14" fmla="*/ 0 w 16"/>
                  <a:gd name="T15" fmla="*/ 10 h 20"/>
                  <a:gd name="T16" fmla="*/ 1 w 16"/>
                  <a:gd name="T17" fmla="*/ 9 h 20"/>
                  <a:gd name="T18" fmla="*/ 15 w 16"/>
                  <a:gd name="T19" fmla="*/ 0 h 20"/>
                  <a:gd name="T20" fmla="*/ 16 w 16"/>
                  <a:gd name="T21"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0">
                    <a:moveTo>
                      <a:pt x="16" y="2"/>
                    </a:moveTo>
                    <a:cubicBezTo>
                      <a:pt x="15" y="8"/>
                      <a:pt x="12" y="14"/>
                      <a:pt x="9" y="20"/>
                    </a:cubicBezTo>
                    <a:cubicBezTo>
                      <a:pt x="9" y="20"/>
                      <a:pt x="9" y="20"/>
                      <a:pt x="9" y="20"/>
                    </a:cubicBezTo>
                    <a:cubicBezTo>
                      <a:pt x="9" y="20"/>
                      <a:pt x="9" y="20"/>
                      <a:pt x="9" y="20"/>
                    </a:cubicBezTo>
                    <a:cubicBezTo>
                      <a:pt x="6" y="19"/>
                      <a:pt x="2" y="19"/>
                      <a:pt x="0" y="18"/>
                    </a:cubicBezTo>
                    <a:cubicBezTo>
                      <a:pt x="1" y="15"/>
                      <a:pt x="5" y="13"/>
                      <a:pt x="6" y="11"/>
                    </a:cubicBezTo>
                    <a:cubicBezTo>
                      <a:pt x="6" y="10"/>
                      <a:pt x="6" y="10"/>
                      <a:pt x="6" y="10"/>
                    </a:cubicBezTo>
                    <a:cubicBezTo>
                      <a:pt x="4" y="10"/>
                      <a:pt x="2" y="10"/>
                      <a:pt x="0" y="10"/>
                    </a:cubicBezTo>
                    <a:cubicBezTo>
                      <a:pt x="1" y="9"/>
                      <a:pt x="1" y="9"/>
                      <a:pt x="1" y="9"/>
                    </a:cubicBezTo>
                    <a:cubicBezTo>
                      <a:pt x="5" y="7"/>
                      <a:pt x="10" y="4"/>
                      <a:pt x="15" y="0"/>
                    </a:cubicBezTo>
                    <a:cubicBezTo>
                      <a:pt x="15" y="1"/>
                      <a:pt x="16" y="1"/>
                      <a:pt x="16" y="2"/>
                    </a:cubicBezTo>
                    <a:close/>
                  </a:path>
                </a:pathLst>
              </a:custGeom>
              <a:solidFill>
                <a:srgbClr val="473B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4" name="íṧļîḋê"/>
              <p:cNvSpPr/>
              <p:nvPr/>
            </p:nvSpPr>
            <p:spPr bwMode="auto">
              <a:xfrm>
                <a:off x="3476" y="1822"/>
                <a:ext cx="23" cy="47"/>
              </a:xfrm>
              <a:custGeom>
                <a:avLst/>
                <a:gdLst>
                  <a:gd name="T0" fmla="*/ 7 w 11"/>
                  <a:gd name="T1" fmla="*/ 0 h 23"/>
                  <a:gd name="T2" fmla="*/ 11 w 11"/>
                  <a:gd name="T3" fmla="*/ 1 h 23"/>
                  <a:gd name="T4" fmla="*/ 4 w 11"/>
                  <a:gd name="T5" fmla="*/ 22 h 23"/>
                  <a:gd name="T6" fmla="*/ 1 w 11"/>
                  <a:gd name="T7" fmla="*/ 21 h 23"/>
                  <a:gd name="T8" fmla="*/ 1 w 11"/>
                  <a:gd name="T9" fmla="*/ 21 h 23"/>
                  <a:gd name="T10" fmla="*/ 0 w 11"/>
                  <a:gd name="T11" fmla="*/ 18 h 23"/>
                  <a:gd name="T12" fmla="*/ 7 w 11"/>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7" y="0"/>
                    </a:moveTo>
                    <a:cubicBezTo>
                      <a:pt x="8" y="0"/>
                      <a:pt x="10" y="0"/>
                      <a:pt x="11" y="1"/>
                    </a:cubicBezTo>
                    <a:cubicBezTo>
                      <a:pt x="8" y="12"/>
                      <a:pt x="5" y="20"/>
                      <a:pt x="4" y="22"/>
                    </a:cubicBezTo>
                    <a:cubicBezTo>
                      <a:pt x="2" y="23"/>
                      <a:pt x="1" y="22"/>
                      <a:pt x="1" y="21"/>
                    </a:cubicBezTo>
                    <a:cubicBezTo>
                      <a:pt x="1" y="21"/>
                      <a:pt x="1" y="21"/>
                      <a:pt x="1" y="21"/>
                    </a:cubicBezTo>
                    <a:cubicBezTo>
                      <a:pt x="0" y="20"/>
                      <a:pt x="0" y="19"/>
                      <a:pt x="0" y="18"/>
                    </a:cubicBezTo>
                    <a:cubicBezTo>
                      <a:pt x="1" y="16"/>
                      <a:pt x="3" y="9"/>
                      <a:pt x="7" y="0"/>
                    </a:cubicBezTo>
                    <a:close/>
                  </a:path>
                </a:pathLst>
              </a:custGeom>
              <a:solidFill>
                <a:srgbClr val="6C80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5" name="íṡ1îďê"/>
              <p:cNvSpPr/>
              <p:nvPr/>
            </p:nvSpPr>
            <p:spPr bwMode="auto">
              <a:xfrm>
                <a:off x="3478" y="1770"/>
                <a:ext cx="3" cy="4"/>
              </a:xfrm>
              <a:custGeom>
                <a:avLst/>
                <a:gdLst>
                  <a:gd name="T0" fmla="*/ 1 w 1"/>
                  <a:gd name="T1" fmla="*/ 0 h 2"/>
                  <a:gd name="T2" fmla="*/ 1 w 1"/>
                  <a:gd name="T3" fmla="*/ 0 h 2"/>
                  <a:gd name="T4" fmla="*/ 0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0"/>
                      <a:pt x="1" y="0"/>
                      <a:pt x="1" y="0"/>
                    </a:cubicBezTo>
                    <a:cubicBezTo>
                      <a:pt x="1" y="1"/>
                      <a:pt x="0" y="1"/>
                      <a:pt x="0" y="2"/>
                    </a:cubicBezTo>
                    <a:cubicBezTo>
                      <a:pt x="0" y="1"/>
                      <a:pt x="1" y="0"/>
                      <a:pt x="1" y="0"/>
                    </a:cubicBezTo>
                    <a:cubicBezTo>
                      <a:pt x="1" y="0"/>
                      <a:pt x="1" y="0"/>
                      <a:pt x="1" y="0"/>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6" name="iṥ1íḓê"/>
              <p:cNvSpPr/>
              <p:nvPr/>
            </p:nvSpPr>
            <p:spPr bwMode="auto">
              <a:xfrm>
                <a:off x="3279" y="1251"/>
                <a:ext cx="199" cy="93"/>
              </a:xfrm>
              <a:custGeom>
                <a:avLst/>
                <a:gdLst>
                  <a:gd name="T0" fmla="*/ 96 w 96"/>
                  <a:gd name="T1" fmla="*/ 13 h 45"/>
                  <a:gd name="T2" fmla="*/ 96 w 96"/>
                  <a:gd name="T3" fmla="*/ 13 h 45"/>
                  <a:gd name="T4" fmla="*/ 92 w 96"/>
                  <a:gd name="T5" fmla="*/ 25 h 45"/>
                  <a:gd name="T6" fmla="*/ 92 w 96"/>
                  <a:gd name="T7" fmla="*/ 26 h 45"/>
                  <a:gd name="T8" fmla="*/ 66 w 96"/>
                  <a:gd name="T9" fmla="*/ 40 h 45"/>
                  <a:gd name="T10" fmla="*/ 31 w 96"/>
                  <a:gd name="T11" fmla="*/ 44 h 45"/>
                  <a:gd name="T12" fmla="*/ 51 w 96"/>
                  <a:gd name="T13" fmla="*/ 35 h 45"/>
                  <a:gd name="T14" fmla="*/ 33 w 96"/>
                  <a:gd name="T15" fmla="*/ 34 h 45"/>
                  <a:gd name="T16" fmla="*/ 18 w 96"/>
                  <a:gd name="T17" fmla="*/ 36 h 45"/>
                  <a:gd name="T18" fmla="*/ 36 w 96"/>
                  <a:gd name="T19" fmla="*/ 23 h 45"/>
                  <a:gd name="T20" fmla="*/ 17 w 96"/>
                  <a:gd name="T21" fmla="*/ 24 h 45"/>
                  <a:gd name="T22" fmla="*/ 0 w 96"/>
                  <a:gd name="T23" fmla="*/ 28 h 45"/>
                  <a:gd name="T24" fmla="*/ 11 w 96"/>
                  <a:gd name="T25" fmla="*/ 13 h 45"/>
                  <a:gd name="T26" fmla="*/ 0 w 96"/>
                  <a:gd name="T27" fmla="*/ 16 h 45"/>
                  <a:gd name="T28" fmla="*/ 17 w 96"/>
                  <a:gd name="T29" fmla="*/ 4 h 45"/>
                  <a:gd name="T30" fmla="*/ 49 w 96"/>
                  <a:gd name="T31" fmla="*/ 2 h 45"/>
                  <a:gd name="T32" fmla="*/ 78 w 96"/>
                  <a:gd name="T33" fmla="*/ 18 h 45"/>
                  <a:gd name="T34" fmla="*/ 84 w 96"/>
                  <a:gd name="T35" fmla="*/ 16 h 45"/>
                  <a:gd name="T36" fmla="*/ 79 w 96"/>
                  <a:gd name="T37" fmla="*/ 22 h 45"/>
                  <a:gd name="T38" fmla="*/ 96 w 96"/>
                  <a:gd name="T39" fmla="*/ 1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45">
                    <a:moveTo>
                      <a:pt x="96" y="13"/>
                    </a:moveTo>
                    <a:cubicBezTo>
                      <a:pt x="96" y="13"/>
                      <a:pt x="96" y="13"/>
                      <a:pt x="96" y="13"/>
                    </a:cubicBezTo>
                    <a:cubicBezTo>
                      <a:pt x="94" y="16"/>
                      <a:pt x="94" y="21"/>
                      <a:pt x="92" y="25"/>
                    </a:cubicBezTo>
                    <a:cubicBezTo>
                      <a:pt x="92" y="25"/>
                      <a:pt x="92" y="26"/>
                      <a:pt x="92" y="26"/>
                    </a:cubicBezTo>
                    <a:cubicBezTo>
                      <a:pt x="84" y="32"/>
                      <a:pt x="74" y="37"/>
                      <a:pt x="66" y="40"/>
                    </a:cubicBezTo>
                    <a:cubicBezTo>
                      <a:pt x="54" y="45"/>
                      <a:pt x="43" y="45"/>
                      <a:pt x="31" y="44"/>
                    </a:cubicBezTo>
                    <a:cubicBezTo>
                      <a:pt x="38" y="42"/>
                      <a:pt x="45" y="39"/>
                      <a:pt x="51" y="35"/>
                    </a:cubicBezTo>
                    <a:cubicBezTo>
                      <a:pt x="47" y="32"/>
                      <a:pt x="38" y="34"/>
                      <a:pt x="33" y="34"/>
                    </a:cubicBezTo>
                    <a:cubicBezTo>
                      <a:pt x="28" y="34"/>
                      <a:pt x="23" y="34"/>
                      <a:pt x="18" y="36"/>
                    </a:cubicBezTo>
                    <a:cubicBezTo>
                      <a:pt x="23" y="31"/>
                      <a:pt x="31" y="28"/>
                      <a:pt x="36" y="23"/>
                    </a:cubicBezTo>
                    <a:cubicBezTo>
                      <a:pt x="31" y="21"/>
                      <a:pt x="22" y="23"/>
                      <a:pt x="17" y="24"/>
                    </a:cubicBezTo>
                    <a:cubicBezTo>
                      <a:pt x="11" y="24"/>
                      <a:pt x="6" y="25"/>
                      <a:pt x="0" y="28"/>
                    </a:cubicBezTo>
                    <a:cubicBezTo>
                      <a:pt x="4" y="23"/>
                      <a:pt x="7" y="18"/>
                      <a:pt x="11" y="13"/>
                    </a:cubicBezTo>
                    <a:cubicBezTo>
                      <a:pt x="8" y="13"/>
                      <a:pt x="4" y="14"/>
                      <a:pt x="0" y="16"/>
                    </a:cubicBezTo>
                    <a:cubicBezTo>
                      <a:pt x="5" y="11"/>
                      <a:pt x="11" y="7"/>
                      <a:pt x="17" y="4"/>
                    </a:cubicBezTo>
                    <a:cubicBezTo>
                      <a:pt x="26" y="0"/>
                      <a:pt x="39" y="0"/>
                      <a:pt x="49" y="2"/>
                    </a:cubicBezTo>
                    <a:cubicBezTo>
                      <a:pt x="60" y="4"/>
                      <a:pt x="71" y="10"/>
                      <a:pt x="78" y="18"/>
                    </a:cubicBezTo>
                    <a:cubicBezTo>
                      <a:pt x="80" y="18"/>
                      <a:pt x="82" y="17"/>
                      <a:pt x="84" y="16"/>
                    </a:cubicBezTo>
                    <a:cubicBezTo>
                      <a:pt x="83" y="19"/>
                      <a:pt x="81" y="21"/>
                      <a:pt x="79" y="22"/>
                    </a:cubicBezTo>
                    <a:cubicBezTo>
                      <a:pt x="86" y="21"/>
                      <a:pt x="92" y="19"/>
                      <a:pt x="96" y="13"/>
                    </a:cubicBezTo>
                    <a:close/>
                  </a:path>
                </a:pathLst>
              </a:custGeom>
              <a:solidFill>
                <a:srgbClr val="2400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7" name="iŝ1iďê"/>
              <p:cNvSpPr/>
              <p:nvPr/>
            </p:nvSpPr>
            <p:spPr bwMode="auto">
              <a:xfrm>
                <a:off x="3476" y="1859"/>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0" y="2"/>
                      <a:pt x="1" y="3"/>
                    </a:cubicBezTo>
                    <a:cubicBezTo>
                      <a:pt x="0" y="1"/>
                      <a:pt x="0" y="0"/>
                      <a:pt x="0" y="0"/>
                    </a:cubicBezTo>
                    <a:close/>
                  </a:path>
                </a:pathLst>
              </a:custGeom>
              <a:solidFill>
                <a:srgbClr val="473B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8" name="íṩḻíde"/>
              <p:cNvSpPr/>
              <p:nvPr/>
            </p:nvSpPr>
            <p:spPr bwMode="auto">
              <a:xfrm>
                <a:off x="3474" y="1813"/>
                <a:ext cx="2" cy="2"/>
              </a:xfrm>
              <a:custGeom>
                <a:avLst/>
                <a:gdLst>
                  <a:gd name="T0" fmla="*/ 0 w 1"/>
                  <a:gd name="T1" fmla="*/ 1 h 1"/>
                  <a:gd name="T2" fmla="*/ 1 w 1"/>
                  <a:gd name="T3" fmla="*/ 0 h 1"/>
                  <a:gd name="T4" fmla="*/ 1 w 1"/>
                  <a:gd name="T5" fmla="*/ 1 h 1"/>
                  <a:gd name="T6" fmla="*/ 1 w 1"/>
                  <a:gd name="T7" fmla="*/ 1 h 1"/>
                  <a:gd name="T8" fmla="*/ 0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1" y="1"/>
                      <a:pt x="1" y="0"/>
                    </a:cubicBezTo>
                    <a:cubicBezTo>
                      <a:pt x="1" y="0"/>
                      <a:pt x="1" y="1"/>
                      <a:pt x="1" y="1"/>
                    </a:cubicBezTo>
                    <a:cubicBezTo>
                      <a:pt x="1" y="1"/>
                      <a:pt x="1" y="1"/>
                      <a:pt x="1" y="1"/>
                    </a:cubicBezTo>
                    <a:cubicBezTo>
                      <a:pt x="1" y="1"/>
                      <a:pt x="0" y="1"/>
                      <a:pt x="0" y="1"/>
                    </a:cubicBezTo>
                    <a:cubicBezTo>
                      <a:pt x="0" y="1"/>
                      <a:pt x="0" y="1"/>
                      <a:pt x="0" y="1"/>
                    </a:cubicBezTo>
                    <a:cubicBezTo>
                      <a:pt x="0" y="1"/>
                      <a:pt x="0" y="1"/>
                      <a:pt x="0" y="1"/>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9" name="iSľiḍe"/>
              <p:cNvSpPr/>
              <p:nvPr/>
            </p:nvSpPr>
            <p:spPr bwMode="auto">
              <a:xfrm>
                <a:off x="3435" y="1815"/>
                <a:ext cx="41" cy="44"/>
              </a:xfrm>
              <a:custGeom>
                <a:avLst/>
                <a:gdLst>
                  <a:gd name="T0" fmla="*/ 19 w 20"/>
                  <a:gd name="T1" fmla="*/ 0 h 21"/>
                  <a:gd name="T2" fmla="*/ 20 w 20"/>
                  <a:gd name="T3" fmla="*/ 0 h 21"/>
                  <a:gd name="T4" fmla="*/ 19 w 20"/>
                  <a:gd name="T5" fmla="*/ 7 h 21"/>
                  <a:gd name="T6" fmla="*/ 19 w 20"/>
                  <a:gd name="T7" fmla="*/ 7 h 21"/>
                  <a:gd name="T8" fmla="*/ 18 w 20"/>
                  <a:gd name="T9" fmla="*/ 7 h 21"/>
                  <a:gd name="T10" fmla="*/ 18 w 20"/>
                  <a:gd name="T11" fmla="*/ 8 h 21"/>
                  <a:gd name="T12" fmla="*/ 18 w 20"/>
                  <a:gd name="T13" fmla="*/ 8 h 21"/>
                  <a:gd name="T14" fmla="*/ 19 w 20"/>
                  <a:gd name="T15" fmla="*/ 10 h 21"/>
                  <a:gd name="T16" fmla="*/ 19 w 20"/>
                  <a:gd name="T17" fmla="*/ 10 h 21"/>
                  <a:gd name="T18" fmla="*/ 0 w 20"/>
                  <a:gd name="T19" fmla="*/ 21 h 21"/>
                  <a:gd name="T20" fmla="*/ 0 w 20"/>
                  <a:gd name="T21" fmla="*/ 18 h 21"/>
                  <a:gd name="T22" fmla="*/ 0 w 20"/>
                  <a:gd name="T23" fmla="*/ 10 h 21"/>
                  <a:gd name="T24" fmla="*/ 19 w 20"/>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0"/>
                    </a:moveTo>
                    <a:cubicBezTo>
                      <a:pt x="19" y="0"/>
                      <a:pt x="20" y="0"/>
                      <a:pt x="20" y="0"/>
                    </a:cubicBezTo>
                    <a:cubicBezTo>
                      <a:pt x="19" y="3"/>
                      <a:pt x="19" y="5"/>
                      <a:pt x="19" y="7"/>
                    </a:cubicBezTo>
                    <a:cubicBezTo>
                      <a:pt x="19" y="7"/>
                      <a:pt x="19" y="7"/>
                      <a:pt x="19" y="7"/>
                    </a:cubicBezTo>
                    <a:cubicBezTo>
                      <a:pt x="19" y="7"/>
                      <a:pt x="19" y="7"/>
                      <a:pt x="18" y="7"/>
                    </a:cubicBezTo>
                    <a:cubicBezTo>
                      <a:pt x="18" y="8"/>
                      <a:pt x="18" y="8"/>
                      <a:pt x="18" y="8"/>
                    </a:cubicBezTo>
                    <a:cubicBezTo>
                      <a:pt x="18" y="8"/>
                      <a:pt x="18" y="8"/>
                      <a:pt x="18" y="8"/>
                    </a:cubicBezTo>
                    <a:cubicBezTo>
                      <a:pt x="18" y="9"/>
                      <a:pt x="19" y="9"/>
                      <a:pt x="19" y="10"/>
                    </a:cubicBezTo>
                    <a:cubicBezTo>
                      <a:pt x="19" y="10"/>
                      <a:pt x="19" y="10"/>
                      <a:pt x="19" y="10"/>
                    </a:cubicBezTo>
                    <a:cubicBezTo>
                      <a:pt x="0" y="21"/>
                      <a:pt x="0" y="21"/>
                      <a:pt x="0" y="21"/>
                    </a:cubicBezTo>
                    <a:cubicBezTo>
                      <a:pt x="0" y="20"/>
                      <a:pt x="0" y="19"/>
                      <a:pt x="0" y="18"/>
                    </a:cubicBezTo>
                    <a:cubicBezTo>
                      <a:pt x="0" y="16"/>
                      <a:pt x="0" y="13"/>
                      <a:pt x="0" y="10"/>
                    </a:cubicBezTo>
                    <a:cubicBezTo>
                      <a:pt x="6" y="7"/>
                      <a:pt x="13" y="3"/>
                      <a:pt x="19" y="0"/>
                    </a:cubicBezTo>
                    <a:close/>
                  </a:path>
                </a:pathLst>
              </a:custGeom>
              <a:solidFill>
                <a:srgbClr val="473B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0" name="iSliḑe"/>
              <p:cNvSpPr/>
              <p:nvPr/>
            </p:nvSpPr>
            <p:spPr bwMode="auto">
              <a:xfrm>
                <a:off x="3368" y="1782"/>
                <a:ext cx="106" cy="77"/>
              </a:xfrm>
              <a:custGeom>
                <a:avLst/>
                <a:gdLst>
                  <a:gd name="T0" fmla="*/ 48 w 51"/>
                  <a:gd name="T1" fmla="*/ 2 h 37"/>
                  <a:gd name="T2" fmla="*/ 50 w 51"/>
                  <a:gd name="T3" fmla="*/ 1 h 37"/>
                  <a:gd name="T4" fmla="*/ 50 w 51"/>
                  <a:gd name="T5" fmla="*/ 1 h 37"/>
                  <a:gd name="T6" fmla="*/ 50 w 51"/>
                  <a:gd name="T7" fmla="*/ 0 h 37"/>
                  <a:gd name="T8" fmla="*/ 51 w 51"/>
                  <a:gd name="T9" fmla="*/ 0 h 37"/>
                  <a:gd name="T10" fmla="*/ 49 w 51"/>
                  <a:gd name="T11" fmla="*/ 2 h 37"/>
                  <a:gd name="T12" fmla="*/ 48 w 51"/>
                  <a:gd name="T13" fmla="*/ 8 h 37"/>
                  <a:gd name="T14" fmla="*/ 48 w 51"/>
                  <a:gd name="T15" fmla="*/ 9 h 37"/>
                  <a:gd name="T16" fmla="*/ 51 w 51"/>
                  <a:gd name="T17" fmla="*/ 16 h 37"/>
                  <a:gd name="T18" fmla="*/ 51 w 51"/>
                  <a:gd name="T19" fmla="*/ 16 h 37"/>
                  <a:gd name="T20" fmla="*/ 32 w 51"/>
                  <a:gd name="T21" fmla="*/ 26 h 37"/>
                  <a:gd name="T22" fmla="*/ 10 w 51"/>
                  <a:gd name="T23" fmla="*/ 37 h 37"/>
                  <a:gd name="T24" fmla="*/ 2 w 51"/>
                  <a:gd name="T25" fmla="*/ 26 h 37"/>
                  <a:gd name="T26" fmla="*/ 1 w 51"/>
                  <a:gd name="T27" fmla="*/ 14 h 37"/>
                  <a:gd name="T28" fmla="*/ 32 w 51"/>
                  <a:gd name="T29" fmla="*/ 7 h 37"/>
                  <a:gd name="T30" fmla="*/ 32 w 51"/>
                  <a:gd name="T31" fmla="*/ 6 h 37"/>
                  <a:gd name="T32" fmla="*/ 48 w 51"/>
                  <a:gd name="T33"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37">
                    <a:moveTo>
                      <a:pt x="48" y="2"/>
                    </a:moveTo>
                    <a:cubicBezTo>
                      <a:pt x="49" y="1"/>
                      <a:pt x="49" y="1"/>
                      <a:pt x="50" y="1"/>
                    </a:cubicBezTo>
                    <a:cubicBezTo>
                      <a:pt x="50" y="1"/>
                      <a:pt x="50" y="1"/>
                      <a:pt x="50" y="1"/>
                    </a:cubicBezTo>
                    <a:cubicBezTo>
                      <a:pt x="50" y="1"/>
                      <a:pt x="50" y="0"/>
                      <a:pt x="50" y="0"/>
                    </a:cubicBezTo>
                    <a:cubicBezTo>
                      <a:pt x="51" y="0"/>
                      <a:pt x="51" y="0"/>
                      <a:pt x="51" y="0"/>
                    </a:cubicBezTo>
                    <a:cubicBezTo>
                      <a:pt x="50" y="1"/>
                      <a:pt x="49" y="2"/>
                      <a:pt x="49" y="2"/>
                    </a:cubicBezTo>
                    <a:cubicBezTo>
                      <a:pt x="48" y="4"/>
                      <a:pt x="48" y="6"/>
                      <a:pt x="48" y="8"/>
                    </a:cubicBezTo>
                    <a:cubicBezTo>
                      <a:pt x="48" y="8"/>
                      <a:pt x="48" y="8"/>
                      <a:pt x="48" y="9"/>
                    </a:cubicBezTo>
                    <a:cubicBezTo>
                      <a:pt x="49" y="12"/>
                      <a:pt x="50" y="14"/>
                      <a:pt x="51" y="16"/>
                    </a:cubicBezTo>
                    <a:cubicBezTo>
                      <a:pt x="51" y="16"/>
                      <a:pt x="51" y="16"/>
                      <a:pt x="51" y="16"/>
                    </a:cubicBezTo>
                    <a:cubicBezTo>
                      <a:pt x="45" y="19"/>
                      <a:pt x="38" y="23"/>
                      <a:pt x="32" y="26"/>
                    </a:cubicBezTo>
                    <a:cubicBezTo>
                      <a:pt x="24" y="30"/>
                      <a:pt x="17" y="34"/>
                      <a:pt x="10" y="37"/>
                    </a:cubicBezTo>
                    <a:cubicBezTo>
                      <a:pt x="6" y="35"/>
                      <a:pt x="4" y="30"/>
                      <a:pt x="2" y="26"/>
                    </a:cubicBezTo>
                    <a:cubicBezTo>
                      <a:pt x="1" y="22"/>
                      <a:pt x="0" y="17"/>
                      <a:pt x="1" y="14"/>
                    </a:cubicBezTo>
                    <a:cubicBezTo>
                      <a:pt x="12" y="11"/>
                      <a:pt x="22" y="9"/>
                      <a:pt x="32" y="7"/>
                    </a:cubicBezTo>
                    <a:cubicBezTo>
                      <a:pt x="32" y="7"/>
                      <a:pt x="32" y="7"/>
                      <a:pt x="32" y="6"/>
                    </a:cubicBezTo>
                    <a:cubicBezTo>
                      <a:pt x="38" y="5"/>
                      <a:pt x="43" y="3"/>
                      <a:pt x="48" y="2"/>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1" name="isḷîḍê"/>
              <p:cNvSpPr/>
              <p:nvPr/>
            </p:nvSpPr>
            <p:spPr bwMode="auto">
              <a:xfrm>
                <a:off x="3468" y="1782"/>
                <a:ext cx="4" cy="4"/>
              </a:xfrm>
              <a:custGeom>
                <a:avLst/>
                <a:gdLst>
                  <a:gd name="T0" fmla="*/ 2 w 2"/>
                  <a:gd name="T1" fmla="*/ 0 h 2"/>
                  <a:gd name="T2" fmla="*/ 2 w 2"/>
                  <a:gd name="T3" fmla="*/ 1 h 2"/>
                  <a:gd name="T4" fmla="*/ 2 w 2"/>
                  <a:gd name="T5" fmla="*/ 1 h 2"/>
                  <a:gd name="T6" fmla="*/ 0 w 2"/>
                  <a:gd name="T7" fmla="*/ 2 h 2"/>
                  <a:gd name="T8" fmla="*/ 1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0"/>
                      <a:pt x="2" y="1"/>
                      <a:pt x="2" y="1"/>
                    </a:cubicBezTo>
                    <a:cubicBezTo>
                      <a:pt x="2" y="1"/>
                      <a:pt x="2" y="1"/>
                      <a:pt x="2" y="1"/>
                    </a:cubicBezTo>
                    <a:cubicBezTo>
                      <a:pt x="1" y="1"/>
                      <a:pt x="1" y="1"/>
                      <a:pt x="0" y="2"/>
                    </a:cubicBezTo>
                    <a:cubicBezTo>
                      <a:pt x="0" y="1"/>
                      <a:pt x="1" y="1"/>
                      <a:pt x="1" y="0"/>
                    </a:cubicBezTo>
                    <a:cubicBezTo>
                      <a:pt x="2" y="0"/>
                      <a:pt x="2" y="0"/>
                      <a:pt x="2" y="0"/>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2" name="iṡḻíḓè"/>
              <p:cNvSpPr/>
              <p:nvPr/>
            </p:nvSpPr>
            <p:spPr bwMode="auto">
              <a:xfrm>
                <a:off x="3470" y="1774"/>
                <a:ext cx="8" cy="8"/>
              </a:xfrm>
              <a:custGeom>
                <a:avLst/>
                <a:gdLst>
                  <a:gd name="T0" fmla="*/ 0 w 4"/>
                  <a:gd name="T1" fmla="*/ 4 h 4"/>
                  <a:gd name="T2" fmla="*/ 4 w 4"/>
                  <a:gd name="T3" fmla="*/ 0 h 4"/>
                  <a:gd name="T4" fmla="*/ 0 w 4"/>
                  <a:gd name="T5" fmla="*/ 4 h 4"/>
                  <a:gd name="T6" fmla="*/ 0 w 4"/>
                  <a:gd name="T7" fmla="*/ 4 h 4"/>
                </a:gdLst>
                <a:ahLst/>
                <a:cxnLst>
                  <a:cxn ang="0">
                    <a:pos x="T0" y="T1"/>
                  </a:cxn>
                  <a:cxn ang="0">
                    <a:pos x="T2" y="T3"/>
                  </a:cxn>
                  <a:cxn ang="0">
                    <a:pos x="T4" y="T5"/>
                  </a:cxn>
                  <a:cxn ang="0">
                    <a:pos x="T6" y="T7"/>
                  </a:cxn>
                </a:cxnLst>
                <a:rect l="0" t="0" r="r" b="b"/>
                <a:pathLst>
                  <a:path w="4" h="4">
                    <a:moveTo>
                      <a:pt x="0" y="4"/>
                    </a:moveTo>
                    <a:cubicBezTo>
                      <a:pt x="1" y="3"/>
                      <a:pt x="2" y="1"/>
                      <a:pt x="4" y="0"/>
                    </a:cubicBezTo>
                    <a:cubicBezTo>
                      <a:pt x="3" y="1"/>
                      <a:pt x="1" y="3"/>
                      <a:pt x="0" y="4"/>
                    </a:cubicBezTo>
                    <a:cubicBezTo>
                      <a:pt x="0" y="4"/>
                      <a:pt x="0" y="4"/>
                      <a:pt x="0" y="4"/>
                    </a:cubicBezTo>
                    <a:close/>
                  </a:path>
                </a:pathLst>
              </a:custGeom>
              <a:solidFill>
                <a:srgbClr val="473B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3" name="î$ḷïḍê"/>
              <p:cNvSpPr/>
              <p:nvPr/>
            </p:nvSpPr>
            <p:spPr bwMode="auto">
              <a:xfrm>
                <a:off x="3437" y="1321"/>
                <a:ext cx="52" cy="152"/>
              </a:xfrm>
              <a:custGeom>
                <a:avLst/>
                <a:gdLst>
                  <a:gd name="T0" fmla="*/ 11 w 25"/>
                  <a:gd name="T1" fmla="*/ 0 h 73"/>
                  <a:gd name="T2" fmla="*/ 9 w 25"/>
                  <a:gd name="T3" fmla="*/ 62 h 73"/>
                  <a:gd name="T4" fmla="*/ 0 w 25"/>
                  <a:gd name="T5" fmla="*/ 73 h 73"/>
                  <a:gd name="T6" fmla="*/ 2 w 25"/>
                  <a:gd name="T7" fmla="*/ 69 h 73"/>
                  <a:gd name="T8" fmla="*/ 6 w 25"/>
                  <a:gd name="T9" fmla="*/ 26 h 73"/>
                  <a:gd name="T10" fmla="*/ 4 w 25"/>
                  <a:gd name="T11" fmla="*/ 7 h 73"/>
                  <a:gd name="T12" fmla="*/ 11 w 25"/>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1" y="0"/>
                    </a:moveTo>
                    <a:cubicBezTo>
                      <a:pt x="25" y="19"/>
                      <a:pt x="19" y="43"/>
                      <a:pt x="9" y="62"/>
                    </a:cubicBezTo>
                    <a:cubicBezTo>
                      <a:pt x="5" y="66"/>
                      <a:pt x="2" y="70"/>
                      <a:pt x="0" y="73"/>
                    </a:cubicBezTo>
                    <a:cubicBezTo>
                      <a:pt x="1" y="72"/>
                      <a:pt x="1" y="71"/>
                      <a:pt x="2" y="69"/>
                    </a:cubicBezTo>
                    <a:cubicBezTo>
                      <a:pt x="6" y="56"/>
                      <a:pt x="7" y="41"/>
                      <a:pt x="6" y="26"/>
                    </a:cubicBezTo>
                    <a:cubicBezTo>
                      <a:pt x="6" y="19"/>
                      <a:pt x="5" y="13"/>
                      <a:pt x="4" y="7"/>
                    </a:cubicBezTo>
                    <a:cubicBezTo>
                      <a:pt x="7" y="5"/>
                      <a:pt x="9" y="3"/>
                      <a:pt x="11" y="0"/>
                    </a:cubicBezTo>
                    <a:close/>
                  </a:path>
                </a:pathLst>
              </a:custGeom>
              <a:solidFill>
                <a:srgbClr val="2400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4" name="ïšliḑê"/>
              <p:cNvSpPr/>
              <p:nvPr/>
            </p:nvSpPr>
            <p:spPr bwMode="auto">
              <a:xfrm>
                <a:off x="3256" y="1278"/>
                <a:ext cx="214" cy="106"/>
              </a:xfrm>
              <a:custGeom>
                <a:avLst/>
                <a:gdLst>
                  <a:gd name="T0" fmla="*/ 103 w 103"/>
                  <a:gd name="T1" fmla="*/ 13 h 51"/>
                  <a:gd name="T2" fmla="*/ 97 w 103"/>
                  <a:gd name="T3" fmla="*/ 21 h 51"/>
                  <a:gd name="T4" fmla="*/ 98 w 103"/>
                  <a:gd name="T5" fmla="*/ 21 h 51"/>
                  <a:gd name="T6" fmla="*/ 91 w 103"/>
                  <a:gd name="T7" fmla="*/ 28 h 51"/>
                  <a:gd name="T8" fmla="*/ 47 w 103"/>
                  <a:gd name="T9" fmla="*/ 42 h 51"/>
                  <a:gd name="T10" fmla="*/ 72 w 103"/>
                  <a:gd name="T11" fmla="*/ 44 h 51"/>
                  <a:gd name="T12" fmla="*/ 45 w 103"/>
                  <a:gd name="T13" fmla="*/ 51 h 51"/>
                  <a:gd name="T14" fmla="*/ 36 w 103"/>
                  <a:gd name="T15" fmla="*/ 51 h 51"/>
                  <a:gd name="T16" fmla="*/ 36 w 103"/>
                  <a:gd name="T17" fmla="*/ 51 h 51"/>
                  <a:gd name="T18" fmla="*/ 35 w 103"/>
                  <a:gd name="T19" fmla="*/ 51 h 51"/>
                  <a:gd name="T20" fmla="*/ 34 w 103"/>
                  <a:gd name="T21" fmla="*/ 51 h 51"/>
                  <a:gd name="T22" fmla="*/ 32 w 103"/>
                  <a:gd name="T23" fmla="*/ 50 h 51"/>
                  <a:gd name="T24" fmla="*/ 30 w 103"/>
                  <a:gd name="T25" fmla="*/ 50 h 51"/>
                  <a:gd name="T26" fmla="*/ 0 w 103"/>
                  <a:gd name="T27" fmla="*/ 19 h 51"/>
                  <a:gd name="T28" fmla="*/ 0 w 103"/>
                  <a:gd name="T29" fmla="*/ 18 h 51"/>
                  <a:gd name="T30" fmla="*/ 0 w 103"/>
                  <a:gd name="T31" fmla="*/ 18 h 51"/>
                  <a:gd name="T32" fmla="*/ 3 w 103"/>
                  <a:gd name="T33" fmla="*/ 12 h 51"/>
                  <a:gd name="T34" fmla="*/ 11 w 103"/>
                  <a:gd name="T35" fmla="*/ 3 h 51"/>
                  <a:gd name="T36" fmla="*/ 22 w 103"/>
                  <a:gd name="T37" fmla="*/ 0 h 51"/>
                  <a:gd name="T38" fmla="*/ 11 w 103"/>
                  <a:gd name="T39" fmla="*/ 15 h 51"/>
                  <a:gd name="T40" fmla="*/ 28 w 103"/>
                  <a:gd name="T41" fmla="*/ 11 h 51"/>
                  <a:gd name="T42" fmla="*/ 47 w 103"/>
                  <a:gd name="T43" fmla="*/ 10 h 51"/>
                  <a:gd name="T44" fmla="*/ 29 w 103"/>
                  <a:gd name="T45" fmla="*/ 23 h 51"/>
                  <a:gd name="T46" fmla="*/ 44 w 103"/>
                  <a:gd name="T47" fmla="*/ 21 h 51"/>
                  <a:gd name="T48" fmla="*/ 62 w 103"/>
                  <a:gd name="T49" fmla="*/ 22 h 51"/>
                  <a:gd name="T50" fmla="*/ 42 w 103"/>
                  <a:gd name="T51" fmla="*/ 31 h 51"/>
                  <a:gd name="T52" fmla="*/ 77 w 103"/>
                  <a:gd name="T53" fmla="*/ 27 h 51"/>
                  <a:gd name="T54" fmla="*/ 103 w 103"/>
                  <a:gd name="T5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51">
                    <a:moveTo>
                      <a:pt x="103" y="13"/>
                    </a:moveTo>
                    <a:cubicBezTo>
                      <a:pt x="101" y="16"/>
                      <a:pt x="100" y="19"/>
                      <a:pt x="97" y="21"/>
                    </a:cubicBezTo>
                    <a:cubicBezTo>
                      <a:pt x="98" y="21"/>
                      <a:pt x="98" y="21"/>
                      <a:pt x="98" y="21"/>
                    </a:cubicBezTo>
                    <a:cubicBezTo>
                      <a:pt x="96" y="24"/>
                      <a:pt x="94" y="26"/>
                      <a:pt x="91" y="28"/>
                    </a:cubicBezTo>
                    <a:cubicBezTo>
                      <a:pt x="80" y="38"/>
                      <a:pt x="65" y="40"/>
                      <a:pt x="47" y="42"/>
                    </a:cubicBezTo>
                    <a:cubicBezTo>
                      <a:pt x="53" y="44"/>
                      <a:pt x="55" y="45"/>
                      <a:pt x="72" y="44"/>
                    </a:cubicBezTo>
                    <a:cubicBezTo>
                      <a:pt x="61" y="49"/>
                      <a:pt x="52" y="51"/>
                      <a:pt x="45" y="51"/>
                    </a:cubicBezTo>
                    <a:cubicBezTo>
                      <a:pt x="41" y="51"/>
                      <a:pt x="38" y="51"/>
                      <a:pt x="36" y="51"/>
                    </a:cubicBezTo>
                    <a:cubicBezTo>
                      <a:pt x="36" y="51"/>
                      <a:pt x="36" y="51"/>
                      <a:pt x="36" y="51"/>
                    </a:cubicBezTo>
                    <a:cubicBezTo>
                      <a:pt x="35" y="51"/>
                      <a:pt x="35" y="51"/>
                      <a:pt x="35" y="51"/>
                    </a:cubicBezTo>
                    <a:cubicBezTo>
                      <a:pt x="35" y="51"/>
                      <a:pt x="35" y="51"/>
                      <a:pt x="34" y="51"/>
                    </a:cubicBezTo>
                    <a:cubicBezTo>
                      <a:pt x="34" y="51"/>
                      <a:pt x="33" y="51"/>
                      <a:pt x="32" y="50"/>
                    </a:cubicBezTo>
                    <a:cubicBezTo>
                      <a:pt x="31" y="50"/>
                      <a:pt x="31" y="50"/>
                      <a:pt x="30" y="50"/>
                    </a:cubicBezTo>
                    <a:cubicBezTo>
                      <a:pt x="16" y="45"/>
                      <a:pt x="3" y="34"/>
                      <a:pt x="0" y="19"/>
                    </a:cubicBezTo>
                    <a:cubicBezTo>
                      <a:pt x="0" y="19"/>
                      <a:pt x="0" y="18"/>
                      <a:pt x="0" y="18"/>
                    </a:cubicBezTo>
                    <a:cubicBezTo>
                      <a:pt x="0" y="18"/>
                      <a:pt x="0" y="18"/>
                      <a:pt x="0" y="18"/>
                    </a:cubicBezTo>
                    <a:cubicBezTo>
                      <a:pt x="1" y="16"/>
                      <a:pt x="2" y="14"/>
                      <a:pt x="3" y="12"/>
                    </a:cubicBezTo>
                    <a:cubicBezTo>
                      <a:pt x="5" y="8"/>
                      <a:pt x="8" y="6"/>
                      <a:pt x="11" y="3"/>
                    </a:cubicBezTo>
                    <a:cubicBezTo>
                      <a:pt x="15" y="1"/>
                      <a:pt x="19" y="0"/>
                      <a:pt x="22" y="0"/>
                    </a:cubicBezTo>
                    <a:cubicBezTo>
                      <a:pt x="18" y="5"/>
                      <a:pt x="15" y="10"/>
                      <a:pt x="11" y="15"/>
                    </a:cubicBezTo>
                    <a:cubicBezTo>
                      <a:pt x="17" y="12"/>
                      <a:pt x="22" y="11"/>
                      <a:pt x="28" y="11"/>
                    </a:cubicBezTo>
                    <a:cubicBezTo>
                      <a:pt x="33" y="10"/>
                      <a:pt x="42" y="8"/>
                      <a:pt x="47" y="10"/>
                    </a:cubicBezTo>
                    <a:cubicBezTo>
                      <a:pt x="42" y="15"/>
                      <a:pt x="34" y="18"/>
                      <a:pt x="29" y="23"/>
                    </a:cubicBezTo>
                    <a:cubicBezTo>
                      <a:pt x="34" y="21"/>
                      <a:pt x="39" y="21"/>
                      <a:pt x="44" y="21"/>
                    </a:cubicBezTo>
                    <a:cubicBezTo>
                      <a:pt x="49" y="21"/>
                      <a:pt x="58" y="19"/>
                      <a:pt x="62" y="22"/>
                    </a:cubicBezTo>
                    <a:cubicBezTo>
                      <a:pt x="56" y="26"/>
                      <a:pt x="49" y="29"/>
                      <a:pt x="42" y="31"/>
                    </a:cubicBezTo>
                    <a:cubicBezTo>
                      <a:pt x="54" y="32"/>
                      <a:pt x="65" y="32"/>
                      <a:pt x="77" y="27"/>
                    </a:cubicBezTo>
                    <a:cubicBezTo>
                      <a:pt x="85" y="24"/>
                      <a:pt x="95" y="19"/>
                      <a:pt x="103" y="13"/>
                    </a:cubicBezTo>
                    <a:close/>
                  </a:path>
                </a:pathLst>
              </a:custGeom>
              <a:solidFill>
                <a:srgbClr val="3D2A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5" name="íşlïdé"/>
              <p:cNvSpPr/>
              <p:nvPr/>
            </p:nvSpPr>
            <p:spPr bwMode="auto">
              <a:xfrm>
                <a:off x="3406" y="1496"/>
                <a:ext cx="56" cy="102"/>
              </a:xfrm>
              <a:custGeom>
                <a:avLst/>
                <a:gdLst>
                  <a:gd name="T0" fmla="*/ 27 w 27"/>
                  <a:gd name="T1" fmla="*/ 22 h 49"/>
                  <a:gd name="T2" fmla="*/ 18 w 27"/>
                  <a:gd name="T3" fmla="*/ 25 h 49"/>
                  <a:gd name="T4" fmla="*/ 9 w 27"/>
                  <a:gd name="T5" fmla="*/ 48 h 49"/>
                  <a:gd name="T6" fmla="*/ 9 w 27"/>
                  <a:gd name="T7" fmla="*/ 48 h 49"/>
                  <a:gd name="T8" fmla="*/ 9 w 27"/>
                  <a:gd name="T9" fmla="*/ 49 h 49"/>
                  <a:gd name="T10" fmla="*/ 9 w 27"/>
                  <a:gd name="T11" fmla="*/ 49 h 49"/>
                  <a:gd name="T12" fmla="*/ 8 w 27"/>
                  <a:gd name="T13" fmla="*/ 48 h 49"/>
                  <a:gd name="T14" fmla="*/ 8 w 27"/>
                  <a:gd name="T15" fmla="*/ 48 h 49"/>
                  <a:gd name="T16" fmla="*/ 6 w 27"/>
                  <a:gd name="T17" fmla="*/ 30 h 49"/>
                  <a:gd name="T18" fmla="*/ 5 w 27"/>
                  <a:gd name="T19" fmla="*/ 14 h 49"/>
                  <a:gd name="T20" fmla="*/ 1 w 27"/>
                  <a:gd name="T21" fmla="*/ 16 h 49"/>
                  <a:gd name="T22" fmla="*/ 1 w 27"/>
                  <a:gd name="T23" fmla="*/ 16 h 49"/>
                  <a:gd name="T24" fmla="*/ 0 w 27"/>
                  <a:gd name="T25" fmla="*/ 2 h 49"/>
                  <a:gd name="T26" fmla="*/ 6 w 27"/>
                  <a:gd name="T27" fmla="*/ 0 h 49"/>
                  <a:gd name="T28" fmla="*/ 27 w 27"/>
                  <a:gd name="T2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49">
                    <a:moveTo>
                      <a:pt x="27" y="22"/>
                    </a:moveTo>
                    <a:cubicBezTo>
                      <a:pt x="24" y="21"/>
                      <a:pt x="21" y="22"/>
                      <a:pt x="18" y="25"/>
                    </a:cubicBezTo>
                    <a:cubicBezTo>
                      <a:pt x="13" y="30"/>
                      <a:pt x="9" y="42"/>
                      <a:pt x="9" y="48"/>
                    </a:cubicBezTo>
                    <a:cubicBezTo>
                      <a:pt x="9" y="48"/>
                      <a:pt x="9" y="48"/>
                      <a:pt x="9" y="48"/>
                    </a:cubicBezTo>
                    <a:cubicBezTo>
                      <a:pt x="9" y="48"/>
                      <a:pt x="9" y="49"/>
                      <a:pt x="9" y="49"/>
                    </a:cubicBezTo>
                    <a:cubicBezTo>
                      <a:pt x="9" y="49"/>
                      <a:pt x="9" y="49"/>
                      <a:pt x="9" y="49"/>
                    </a:cubicBezTo>
                    <a:cubicBezTo>
                      <a:pt x="9" y="49"/>
                      <a:pt x="8" y="48"/>
                      <a:pt x="8" y="48"/>
                    </a:cubicBezTo>
                    <a:cubicBezTo>
                      <a:pt x="8" y="48"/>
                      <a:pt x="8" y="48"/>
                      <a:pt x="8" y="48"/>
                    </a:cubicBezTo>
                    <a:cubicBezTo>
                      <a:pt x="8" y="43"/>
                      <a:pt x="7" y="36"/>
                      <a:pt x="6" y="30"/>
                    </a:cubicBezTo>
                    <a:cubicBezTo>
                      <a:pt x="5" y="24"/>
                      <a:pt x="5" y="18"/>
                      <a:pt x="5" y="14"/>
                    </a:cubicBezTo>
                    <a:cubicBezTo>
                      <a:pt x="3" y="14"/>
                      <a:pt x="2" y="15"/>
                      <a:pt x="1" y="16"/>
                    </a:cubicBezTo>
                    <a:cubicBezTo>
                      <a:pt x="1" y="16"/>
                      <a:pt x="1" y="16"/>
                      <a:pt x="1" y="16"/>
                    </a:cubicBezTo>
                    <a:cubicBezTo>
                      <a:pt x="0" y="11"/>
                      <a:pt x="0" y="6"/>
                      <a:pt x="0" y="2"/>
                    </a:cubicBezTo>
                    <a:cubicBezTo>
                      <a:pt x="2" y="1"/>
                      <a:pt x="4" y="1"/>
                      <a:pt x="6" y="0"/>
                    </a:cubicBezTo>
                    <a:cubicBezTo>
                      <a:pt x="16" y="3"/>
                      <a:pt x="24" y="13"/>
                      <a:pt x="27" y="22"/>
                    </a:cubicBezTo>
                    <a:close/>
                  </a:path>
                </a:pathLst>
              </a:custGeom>
              <a:solidFill>
                <a:srgbClr val="D7EB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6" name="îSlïďê"/>
              <p:cNvSpPr/>
              <p:nvPr/>
            </p:nvSpPr>
            <p:spPr bwMode="auto">
              <a:xfrm>
                <a:off x="3300" y="1606"/>
                <a:ext cx="158" cy="131"/>
              </a:xfrm>
              <a:custGeom>
                <a:avLst/>
                <a:gdLst>
                  <a:gd name="T0" fmla="*/ 74 w 76"/>
                  <a:gd name="T1" fmla="*/ 26 h 63"/>
                  <a:gd name="T2" fmla="*/ 75 w 76"/>
                  <a:gd name="T3" fmla="*/ 43 h 63"/>
                  <a:gd name="T4" fmla="*/ 75 w 76"/>
                  <a:gd name="T5" fmla="*/ 44 h 63"/>
                  <a:gd name="T6" fmla="*/ 74 w 76"/>
                  <a:gd name="T7" fmla="*/ 44 h 63"/>
                  <a:gd name="T8" fmla="*/ 71 w 76"/>
                  <a:gd name="T9" fmla="*/ 46 h 63"/>
                  <a:gd name="T10" fmla="*/ 50 w 76"/>
                  <a:gd name="T11" fmla="*/ 57 h 63"/>
                  <a:gd name="T12" fmla="*/ 33 w 76"/>
                  <a:gd name="T13" fmla="*/ 63 h 63"/>
                  <a:gd name="T14" fmla="*/ 9 w 76"/>
                  <a:gd name="T15" fmla="*/ 15 h 63"/>
                  <a:gd name="T16" fmla="*/ 18 w 76"/>
                  <a:gd name="T17" fmla="*/ 21 h 63"/>
                  <a:gd name="T18" fmla="*/ 29 w 76"/>
                  <a:gd name="T19" fmla="*/ 0 h 63"/>
                  <a:gd name="T20" fmla="*/ 49 w 76"/>
                  <a:gd name="T21" fmla="*/ 12 h 63"/>
                  <a:gd name="T22" fmla="*/ 72 w 76"/>
                  <a:gd name="T23" fmla="*/ 30 h 63"/>
                  <a:gd name="T24" fmla="*/ 74 w 76"/>
                  <a:gd name="T25" fmla="*/ 33 h 63"/>
                  <a:gd name="T26" fmla="*/ 74 w 76"/>
                  <a:gd name="T27"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63">
                    <a:moveTo>
                      <a:pt x="74" y="26"/>
                    </a:moveTo>
                    <a:cubicBezTo>
                      <a:pt x="75" y="30"/>
                      <a:pt x="76" y="36"/>
                      <a:pt x="75" y="43"/>
                    </a:cubicBezTo>
                    <a:cubicBezTo>
                      <a:pt x="75" y="44"/>
                      <a:pt x="75" y="44"/>
                      <a:pt x="75" y="44"/>
                    </a:cubicBezTo>
                    <a:cubicBezTo>
                      <a:pt x="75" y="44"/>
                      <a:pt x="75" y="44"/>
                      <a:pt x="74" y="44"/>
                    </a:cubicBezTo>
                    <a:cubicBezTo>
                      <a:pt x="73" y="45"/>
                      <a:pt x="72" y="45"/>
                      <a:pt x="71" y="46"/>
                    </a:cubicBezTo>
                    <a:cubicBezTo>
                      <a:pt x="64" y="50"/>
                      <a:pt x="57" y="53"/>
                      <a:pt x="50" y="57"/>
                    </a:cubicBezTo>
                    <a:cubicBezTo>
                      <a:pt x="44" y="60"/>
                      <a:pt x="38" y="62"/>
                      <a:pt x="33" y="63"/>
                    </a:cubicBezTo>
                    <a:cubicBezTo>
                      <a:pt x="6" y="63"/>
                      <a:pt x="0" y="37"/>
                      <a:pt x="9" y="15"/>
                    </a:cubicBezTo>
                    <a:cubicBezTo>
                      <a:pt x="13" y="17"/>
                      <a:pt x="15" y="19"/>
                      <a:pt x="18" y="21"/>
                    </a:cubicBezTo>
                    <a:cubicBezTo>
                      <a:pt x="22" y="13"/>
                      <a:pt x="22" y="6"/>
                      <a:pt x="29" y="0"/>
                    </a:cubicBezTo>
                    <a:cubicBezTo>
                      <a:pt x="35" y="4"/>
                      <a:pt x="43" y="8"/>
                      <a:pt x="49" y="12"/>
                    </a:cubicBezTo>
                    <a:cubicBezTo>
                      <a:pt x="56" y="16"/>
                      <a:pt x="67" y="23"/>
                      <a:pt x="72" y="30"/>
                    </a:cubicBezTo>
                    <a:cubicBezTo>
                      <a:pt x="73" y="31"/>
                      <a:pt x="73" y="32"/>
                      <a:pt x="74" y="33"/>
                    </a:cubicBezTo>
                    <a:cubicBezTo>
                      <a:pt x="74" y="30"/>
                      <a:pt x="74" y="28"/>
                      <a:pt x="74" y="26"/>
                    </a:cubicBezTo>
                    <a:close/>
                  </a:path>
                </a:pathLst>
              </a:custGeom>
              <a:solidFill>
                <a:srgbClr val="6153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7" name="iṣḻiḍê"/>
              <p:cNvSpPr/>
              <p:nvPr/>
            </p:nvSpPr>
            <p:spPr bwMode="auto">
              <a:xfrm>
                <a:off x="3424" y="1548"/>
                <a:ext cx="32" cy="112"/>
              </a:xfrm>
              <a:custGeom>
                <a:avLst/>
                <a:gdLst>
                  <a:gd name="T0" fmla="*/ 15 w 15"/>
                  <a:gd name="T1" fmla="*/ 33 h 54"/>
                  <a:gd name="T2" fmla="*/ 14 w 15"/>
                  <a:gd name="T3" fmla="*/ 54 h 54"/>
                  <a:gd name="T4" fmla="*/ 8 w 15"/>
                  <a:gd name="T5" fmla="*/ 42 h 54"/>
                  <a:gd name="T6" fmla="*/ 8 w 15"/>
                  <a:gd name="T7" fmla="*/ 42 h 54"/>
                  <a:gd name="T8" fmla="*/ 0 w 15"/>
                  <a:gd name="T9" fmla="*/ 23 h 54"/>
                  <a:gd name="T10" fmla="*/ 0 w 15"/>
                  <a:gd name="T11" fmla="*/ 23 h 54"/>
                  <a:gd name="T12" fmla="*/ 9 w 15"/>
                  <a:gd name="T13" fmla="*/ 0 h 54"/>
                  <a:gd name="T14" fmla="*/ 15 w 15"/>
                  <a:gd name="T15" fmla="*/ 33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4">
                    <a:moveTo>
                      <a:pt x="15" y="33"/>
                    </a:moveTo>
                    <a:cubicBezTo>
                      <a:pt x="15" y="40"/>
                      <a:pt x="14" y="47"/>
                      <a:pt x="14" y="54"/>
                    </a:cubicBezTo>
                    <a:cubicBezTo>
                      <a:pt x="12" y="49"/>
                      <a:pt x="10" y="45"/>
                      <a:pt x="8" y="42"/>
                    </a:cubicBezTo>
                    <a:cubicBezTo>
                      <a:pt x="8" y="42"/>
                      <a:pt x="8" y="42"/>
                      <a:pt x="8" y="42"/>
                    </a:cubicBezTo>
                    <a:cubicBezTo>
                      <a:pt x="6" y="33"/>
                      <a:pt x="3" y="25"/>
                      <a:pt x="0" y="23"/>
                    </a:cubicBezTo>
                    <a:cubicBezTo>
                      <a:pt x="0" y="23"/>
                      <a:pt x="0" y="23"/>
                      <a:pt x="0" y="23"/>
                    </a:cubicBezTo>
                    <a:cubicBezTo>
                      <a:pt x="0" y="17"/>
                      <a:pt x="4" y="5"/>
                      <a:pt x="9" y="0"/>
                    </a:cubicBezTo>
                    <a:cubicBezTo>
                      <a:pt x="10" y="11"/>
                      <a:pt x="14" y="22"/>
                      <a:pt x="15" y="33"/>
                    </a:cubicBezTo>
                    <a:close/>
                  </a:path>
                </a:pathLst>
              </a:custGeom>
              <a:solidFill>
                <a:srgbClr val="6FCD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8" name="iṧľiḑe"/>
              <p:cNvSpPr/>
              <p:nvPr/>
            </p:nvSpPr>
            <p:spPr bwMode="auto">
              <a:xfrm>
                <a:off x="3360" y="1587"/>
                <a:ext cx="94" cy="87"/>
              </a:xfrm>
              <a:custGeom>
                <a:avLst/>
                <a:gdLst>
                  <a:gd name="T0" fmla="*/ 45 w 45"/>
                  <a:gd name="T1" fmla="*/ 35 h 42"/>
                  <a:gd name="T2" fmla="*/ 45 w 45"/>
                  <a:gd name="T3" fmla="*/ 42 h 42"/>
                  <a:gd name="T4" fmla="*/ 43 w 45"/>
                  <a:gd name="T5" fmla="*/ 39 h 42"/>
                  <a:gd name="T6" fmla="*/ 20 w 45"/>
                  <a:gd name="T7" fmla="*/ 21 h 42"/>
                  <a:gd name="T8" fmla="*/ 0 w 45"/>
                  <a:gd name="T9" fmla="*/ 9 h 42"/>
                  <a:gd name="T10" fmla="*/ 1 w 45"/>
                  <a:gd name="T11" fmla="*/ 8 h 42"/>
                  <a:gd name="T12" fmla="*/ 19 w 45"/>
                  <a:gd name="T13" fmla="*/ 1 h 42"/>
                  <a:gd name="T14" fmla="*/ 19 w 45"/>
                  <a:gd name="T15" fmla="*/ 1 h 42"/>
                  <a:gd name="T16" fmla="*/ 31 w 45"/>
                  <a:gd name="T17" fmla="*/ 6 h 42"/>
                  <a:gd name="T18" fmla="*/ 31 w 45"/>
                  <a:gd name="T19" fmla="*/ 5 h 42"/>
                  <a:gd name="T20" fmla="*/ 31 w 45"/>
                  <a:gd name="T21" fmla="*/ 5 h 42"/>
                  <a:gd name="T22" fmla="*/ 39 w 45"/>
                  <a:gd name="T23" fmla="*/ 23 h 42"/>
                  <a:gd name="T24" fmla="*/ 39 w 45"/>
                  <a:gd name="T25" fmla="*/ 23 h 42"/>
                  <a:gd name="T26" fmla="*/ 45 w 45"/>
                  <a:gd name="T27"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2">
                    <a:moveTo>
                      <a:pt x="45" y="35"/>
                    </a:moveTo>
                    <a:cubicBezTo>
                      <a:pt x="45" y="37"/>
                      <a:pt x="45" y="39"/>
                      <a:pt x="45" y="42"/>
                    </a:cubicBezTo>
                    <a:cubicBezTo>
                      <a:pt x="44" y="41"/>
                      <a:pt x="44" y="40"/>
                      <a:pt x="43" y="39"/>
                    </a:cubicBezTo>
                    <a:cubicBezTo>
                      <a:pt x="38" y="32"/>
                      <a:pt x="27" y="25"/>
                      <a:pt x="20" y="21"/>
                    </a:cubicBezTo>
                    <a:cubicBezTo>
                      <a:pt x="14" y="17"/>
                      <a:pt x="6" y="13"/>
                      <a:pt x="0" y="9"/>
                    </a:cubicBezTo>
                    <a:cubicBezTo>
                      <a:pt x="0" y="9"/>
                      <a:pt x="1" y="8"/>
                      <a:pt x="1" y="8"/>
                    </a:cubicBezTo>
                    <a:cubicBezTo>
                      <a:pt x="5" y="5"/>
                      <a:pt x="13" y="0"/>
                      <a:pt x="19" y="1"/>
                    </a:cubicBezTo>
                    <a:cubicBezTo>
                      <a:pt x="19" y="1"/>
                      <a:pt x="19" y="1"/>
                      <a:pt x="19" y="1"/>
                    </a:cubicBezTo>
                    <a:cubicBezTo>
                      <a:pt x="23" y="2"/>
                      <a:pt x="27" y="3"/>
                      <a:pt x="31" y="6"/>
                    </a:cubicBezTo>
                    <a:cubicBezTo>
                      <a:pt x="31" y="6"/>
                      <a:pt x="31" y="5"/>
                      <a:pt x="31" y="5"/>
                    </a:cubicBezTo>
                    <a:cubicBezTo>
                      <a:pt x="31" y="5"/>
                      <a:pt x="31" y="5"/>
                      <a:pt x="31" y="5"/>
                    </a:cubicBezTo>
                    <a:cubicBezTo>
                      <a:pt x="32" y="12"/>
                      <a:pt x="36" y="17"/>
                      <a:pt x="39" y="23"/>
                    </a:cubicBezTo>
                    <a:cubicBezTo>
                      <a:pt x="39" y="23"/>
                      <a:pt x="39" y="23"/>
                      <a:pt x="39" y="23"/>
                    </a:cubicBezTo>
                    <a:cubicBezTo>
                      <a:pt x="41" y="26"/>
                      <a:pt x="43" y="30"/>
                      <a:pt x="45" y="35"/>
                    </a:cubicBezTo>
                    <a:close/>
                  </a:path>
                </a:pathLst>
              </a:custGeom>
              <a:solidFill>
                <a:srgbClr val="91D7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9" name="íṡļíḋé"/>
              <p:cNvSpPr/>
              <p:nvPr/>
            </p:nvSpPr>
            <p:spPr bwMode="auto">
              <a:xfrm>
                <a:off x="3345" y="1336"/>
                <a:ext cx="106" cy="164"/>
              </a:xfrm>
              <a:custGeom>
                <a:avLst/>
                <a:gdLst>
                  <a:gd name="T0" fmla="*/ 50 w 51"/>
                  <a:gd name="T1" fmla="*/ 19 h 79"/>
                  <a:gd name="T2" fmla="*/ 46 w 51"/>
                  <a:gd name="T3" fmla="*/ 62 h 79"/>
                  <a:gd name="T4" fmla="*/ 44 w 51"/>
                  <a:gd name="T5" fmla="*/ 66 h 79"/>
                  <a:gd name="T6" fmla="*/ 44 w 51"/>
                  <a:gd name="T7" fmla="*/ 66 h 79"/>
                  <a:gd name="T8" fmla="*/ 44 w 51"/>
                  <a:gd name="T9" fmla="*/ 67 h 79"/>
                  <a:gd name="T10" fmla="*/ 44 w 51"/>
                  <a:gd name="T11" fmla="*/ 67 h 79"/>
                  <a:gd name="T12" fmla="*/ 35 w 51"/>
                  <a:gd name="T13" fmla="*/ 77 h 79"/>
                  <a:gd name="T14" fmla="*/ 29 w 51"/>
                  <a:gd name="T15" fmla="*/ 79 h 79"/>
                  <a:gd name="T16" fmla="*/ 22 w 51"/>
                  <a:gd name="T17" fmla="*/ 79 h 79"/>
                  <a:gd name="T18" fmla="*/ 17 w 51"/>
                  <a:gd name="T19" fmla="*/ 78 h 79"/>
                  <a:gd name="T20" fmla="*/ 16 w 51"/>
                  <a:gd name="T21" fmla="*/ 77 h 79"/>
                  <a:gd name="T22" fmla="*/ 13 w 51"/>
                  <a:gd name="T23" fmla="*/ 74 h 79"/>
                  <a:gd name="T24" fmla="*/ 10 w 51"/>
                  <a:gd name="T25" fmla="*/ 69 h 79"/>
                  <a:gd name="T26" fmla="*/ 9 w 51"/>
                  <a:gd name="T27" fmla="*/ 66 h 79"/>
                  <a:gd name="T28" fmla="*/ 9 w 51"/>
                  <a:gd name="T29" fmla="*/ 66 h 79"/>
                  <a:gd name="T30" fmla="*/ 8 w 51"/>
                  <a:gd name="T31" fmla="*/ 63 h 79"/>
                  <a:gd name="T32" fmla="*/ 6 w 51"/>
                  <a:gd name="T33" fmla="*/ 55 h 79"/>
                  <a:gd name="T34" fmla="*/ 2 w 51"/>
                  <a:gd name="T35" fmla="*/ 23 h 79"/>
                  <a:gd name="T36" fmla="*/ 29 w 51"/>
                  <a:gd name="T37" fmla="*/ 16 h 79"/>
                  <a:gd name="T38" fmla="*/ 4 w 51"/>
                  <a:gd name="T39" fmla="*/ 14 h 79"/>
                  <a:gd name="T40" fmla="*/ 48 w 51"/>
                  <a:gd name="T41" fmla="*/ 0 h 79"/>
                  <a:gd name="T42" fmla="*/ 50 w 51"/>
                  <a:gd name="T43" fmla="*/ 19 h 79"/>
                  <a:gd name="T44" fmla="*/ 46 w 51"/>
                  <a:gd name="T45" fmla="*/ 19 h 79"/>
                  <a:gd name="T46" fmla="*/ 50 w 51"/>
                  <a:gd name="T47" fmla="*/ 19 h 79"/>
                  <a:gd name="T48" fmla="*/ 47 w 51"/>
                  <a:gd name="T49" fmla="*/ 18 h 79"/>
                  <a:gd name="T50" fmla="*/ 38 w 51"/>
                  <a:gd name="T51" fmla="*/ 22 h 79"/>
                  <a:gd name="T52" fmla="*/ 37 w 51"/>
                  <a:gd name="T53" fmla="*/ 26 h 79"/>
                  <a:gd name="T54" fmla="*/ 46 w 51"/>
                  <a:gd name="T55" fmla="*/ 19 h 79"/>
                  <a:gd name="T56" fmla="*/ 42 w 51"/>
                  <a:gd name="T57" fmla="*/ 49 h 79"/>
                  <a:gd name="T58" fmla="*/ 39 w 51"/>
                  <a:gd name="T59" fmla="*/ 48 h 79"/>
                  <a:gd name="T60" fmla="*/ 33 w 51"/>
                  <a:gd name="T61" fmla="*/ 52 h 79"/>
                  <a:gd name="T62" fmla="*/ 38 w 51"/>
                  <a:gd name="T63" fmla="*/ 52 h 79"/>
                  <a:gd name="T64" fmla="*/ 42 w 51"/>
                  <a:gd name="T65" fmla="*/ 49 h 79"/>
                  <a:gd name="T66" fmla="*/ 27 w 51"/>
                  <a:gd name="T67" fmla="*/ 28 h 79"/>
                  <a:gd name="T68" fmla="*/ 26 w 51"/>
                  <a:gd name="T69" fmla="*/ 25 h 79"/>
                  <a:gd name="T70" fmla="*/ 11 w 51"/>
                  <a:gd name="T71" fmla="*/ 27 h 79"/>
                  <a:gd name="T72" fmla="*/ 3 w 51"/>
                  <a:gd name="T73" fmla="*/ 34 h 79"/>
                  <a:gd name="T74" fmla="*/ 11 w 51"/>
                  <a:gd name="T75" fmla="*/ 29 h 79"/>
                  <a:gd name="T76" fmla="*/ 27 w 51"/>
                  <a:gd name="T77" fmla="*/ 2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79">
                    <a:moveTo>
                      <a:pt x="50" y="19"/>
                    </a:moveTo>
                    <a:cubicBezTo>
                      <a:pt x="51" y="34"/>
                      <a:pt x="50" y="49"/>
                      <a:pt x="46" y="62"/>
                    </a:cubicBezTo>
                    <a:cubicBezTo>
                      <a:pt x="45" y="64"/>
                      <a:pt x="45" y="65"/>
                      <a:pt x="44" y="66"/>
                    </a:cubicBezTo>
                    <a:cubicBezTo>
                      <a:pt x="44" y="66"/>
                      <a:pt x="44" y="66"/>
                      <a:pt x="44" y="66"/>
                    </a:cubicBezTo>
                    <a:cubicBezTo>
                      <a:pt x="44" y="66"/>
                      <a:pt x="44" y="67"/>
                      <a:pt x="44" y="67"/>
                    </a:cubicBezTo>
                    <a:cubicBezTo>
                      <a:pt x="44" y="67"/>
                      <a:pt x="44" y="67"/>
                      <a:pt x="44" y="67"/>
                    </a:cubicBezTo>
                    <a:cubicBezTo>
                      <a:pt x="42" y="72"/>
                      <a:pt x="39" y="75"/>
                      <a:pt x="35" y="77"/>
                    </a:cubicBezTo>
                    <a:cubicBezTo>
                      <a:pt x="33" y="78"/>
                      <a:pt x="31" y="78"/>
                      <a:pt x="29" y="79"/>
                    </a:cubicBezTo>
                    <a:cubicBezTo>
                      <a:pt x="27" y="79"/>
                      <a:pt x="25" y="79"/>
                      <a:pt x="22" y="79"/>
                    </a:cubicBezTo>
                    <a:cubicBezTo>
                      <a:pt x="21" y="79"/>
                      <a:pt x="19" y="78"/>
                      <a:pt x="17" y="78"/>
                    </a:cubicBezTo>
                    <a:cubicBezTo>
                      <a:pt x="17" y="78"/>
                      <a:pt x="16" y="78"/>
                      <a:pt x="16" y="77"/>
                    </a:cubicBezTo>
                    <a:cubicBezTo>
                      <a:pt x="15" y="77"/>
                      <a:pt x="14" y="75"/>
                      <a:pt x="13" y="74"/>
                    </a:cubicBezTo>
                    <a:cubicBezTo>
                      <a:pt x="12" y="73"/>
                      <a:pt x="11" y="71"/>
                      <a:pt x="10" y="69"/>
                    </a:cubicBezTo>
                    <a:cubicBezTo>
                      <a:pt x="10" y="68"/>
                      <a:pt x="10" y="67"/>
                      <a:pt x="9" y="66"/>
                    </a:cubicBezTo>
                    <a:cubicBezTo>
                      <a:pt x="9" y="66"/>
                      <a:pt x="9" y="66"/>
                      <a:pt x="9" y="66"/>
                    </a:cubicBezTo>
                    <a:cubicBezTo>
                      <a:pt x="9" y="65"/>
                      <a:pt x="9" y="64"/>
                      <a:pt x="8" y="63"/>
                    </a:cubicBezTo>
                    <a:cubicBezTo>
                      <a:pt x="8" y="60"/>
                      <a:pt x="7" y="58"/>
                      <a:pt x="6" y="55"/>
                    </a:cubicBezTo>
                    <a:cubicBezTo>
                      <a:pt x="3" y="46"/>
                      <a:pt x="0" y="34"/>
                      <a:pt x="2" y="23"/>
                    </a:cubicBezTo>
                    <a:cubicBezTo>
                      <a:pt x="9" y="23"/>
                      <a:pt x="18" y="21"/>
                      <a:pt x="29" y="16"/>
                    </a:cubicBezTo>
                    <a:cubicBezTo>
                      <a:pt x="12" y="17"/>
                      <a:pt x="10" y="16"/>
                      <a:pt x="4" y="14"/>
                    </a:cubicBezTo>
                    <a:cubicBezTo>
                      <a:pt x="22" y="12"/>
                      <a:pt x="37" y="10"/>
                      <a:pt x="48" y="0"/>
                    </a:cubicBezTo>
                    <a:cubicBezTo>
                      <a:pt x="49" y="6"/>
                      <a:pt x="50" y="12"/>
                      <a:pt x="50" y="19"/>
                    </a:cubicBezTo>
                    <a:close/>
                    <a:moveTo>
                      <a:pt x="46" y="19"/>
                    </a:moveTo>
                    <a:cubicBezTo>
                      <a:pt x="50" y="19"/>
                      <a:pt x="50" y="19"/>
                      <a:pt x="50" y="19"/>
                    </a:cubicBezTo>
                    <a:cubicBezTo>
                      <a:pt x="49" y="19"/>
                      <a:pt x="47" y="18"/>
                      <a:pt x="47" y="18"/>
                    </a:cubicBezTo>
                    <a:cubicBezTo>
                      <a:pt x="43" y="20"/>
                      <a:pt x="38" y="22"/>
                      <a:pt x="38" y="22"/>
                    </a:cubicBezTo>
                    <a:cubicBezTo>
                      <a:pt x="37" y="26"/>
                      <a:pt x="37" y="26"/>
                      <a:pt x="37" y="26"/>
                    </a:cubicBezTo>
                    <a:lnTo>
                      <a:pt x="46" y="19"/>
                    </a:lnTo>
                    <a:close/>
                    <a:moveTo>
                      <a:pt x="42" y="49"/>
                    </a:moveTo>
                    <a:cubicBezTo>
                      <a:pt x="42" y="49"/>
                      <a:pt x="41" y="47"/>
                      <a:pt x="39" y="48"/>
                    </a:cubicBezTo>
                    <a:cubicBezTo>
                      <a:pt x="37" y="48"/>
                      <a:pt x="33" y="52"/>
                      <a:pt x="33" y="52"/>
                    </a:cubicBezTo>
                    <a:cubicBezTo>
                      <a:pt x="33" y="52"/>
                      <a:pt x="35" y="53"/>
                      <a:pt x="38" y="52"/>
                    </a:cubicBezTo>
                    <a:cubicBezTo>
                      <a:pt x="41" y="51"/>
                      <a:pt x="42" y="49"/>
                      <a:pt x="42" y="49"/>
                    </a:cubicBezTo>
                    <a:close/>
                    <a:moveTo>
                      <a:pt x="27" y="28"/>
                    </a:moveTo>
                    <a:cubicBezTo>
                      <a:pt x="26" y="25"/>
                      <a:pt x="26" y="25"/>
                      <a:pt x="26" y="25"/>
                    </a:cubicBezTo>
                    <a:cubicBezTo>
                      <a:pt x="11" y="27"/>
                      <a:pt x="11" y="27"/>
                      <a:pt x="11" y="27"/>
                    </a:cubicBezTo>
                    <a:cubicBezTo>
                      <a:pt x="3" y="34"/>
                      <a:pt x="3" y="34"/>
                      <a:pt x="3" y="34"/>
                    </a:cubicBezTo>
                    <a:cubicBezTo>
                      <a:pt x="11" y="29"/>
                      <a:pt x="11" y="29"/>
                      <a:pt x="11" y="29"/>
                    </a:cubicBezTo>
                    <a:lnTo>
                      <a:pt x="27" y="28"/>
                    </a:ln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0" name="ïSļïḍè"/>
              <p:cNvSpPr/>
              <p:nvPr/>
            </p:nvSpPr>
            <p:spPr bwMode="auto">
              <a:xfrm>
                <a:off x="3422" y="1373"/>
                <a:ext cx="27" cy="17"/>
              </a:xfrm>
              <a:custGeom>
                <a:avLst/>
                <a:gdLst>
                  <a:gd name="T0" fmla="*/ 13 w 13"/>
                  <a:gd name="T1" fmla="*/ 1 h 8"/>
                  <a:gd name="T2" fmla="*/ 9 w 13"/>
                  <a:gd name="T3" fmla="*/ 1 h 8"/>
                  <a:gd name="T4" fmla="*/ 0 w 13"/>
                  <a:gd name="T5" fmla="*/ 8 h 8"/>
                  <a:gd name="T6" fmla="*/ 1 w 13"/>
                  <a:gd name="T7" fmla="*/ 4 h 8"/>
                  <a:gd name="T8" fmla="*/ 10 w 13"/>
                  <a:gd name="T9" fmla="*/ 0 h 8"/>
                  <a:gd name="T10" fmla="*/ 13 w 13"/>
                  <a:gd name="T11" fmla="*/ 1 h 8"/>
                </a:gdLst>
                <a:ahLst/>
                <a:cxnLst>
                  <a:cxn ang="0">
                    <a:pos x="T0" y="T1"/>
                  </a:cxn>
                  <a:cxn ang="0">
                    <a:pos x="T2" y="T3"/>
                  </a:cxn>
                  <a:cxn ang="0">
                    <a:pos x="T4" y="T5"/>
                  </a:cxn>
                  <a:cxn ang="0">
                    <a:pos x="T6" y="T7"/>
                  </a:cxn>
                  <a:cxn ang="0">
                    <a:pos x="T8" y="T9"/>
                  </a:cxn>
                  <a:cxn ang="0">
                    <a:pos x="T10" y="T11"/>
                  </a:cxn>
                </a:cxnLst>
                <a:rect l="0" t="0" r="r" b="b"/>
                <a:pathLst>
                  <a:path w="13" h="8">
                    <a:moveTo>
                      <a:pt x="13" y="1"/>
                    </a:moveTo>
                    <a:cubicBezTo>
                      <a:pt x="9" y="1"/>
                      <a:pt x="9" y="1"/>
                      <a:pt x="9" y="1"/>
                    </a:cubicBezTo>
                    <a:cubicBezTo>
                      <a:pt x="0" y="8"/>
                      <a:pt x="0" y="8"/>
                      <a:pt x="0" y="8"/>
                    </a:cubicBezTo>
                    <a:cubicBezTo>
                      <a:pt x="1" y="4"/>
                      <a:pt x="1" y="4"/>
                      <a:pt x="1" y="4"/>
                    </a:cubicBezTo>
                    <a:cubicBezTo>
                      <a:pt x="1" y="4"/>
                      <a:pt x="6" y="2"/>
                      <a:pt x="10" y="0"/>
                    </a:cubicBezTo>
                    <a:cubicBezTo>
                      <a:pt x="10" y="0"/>
                      <a:pt x="12" y="1"/>
                      <a:pt x="13" y="1"/>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1" name="îslíḓé"/>
              <p:cNvSpPr/>
              <p:nvPr/>
            </p:nvSpPr>
            <p:spPr bwMode="auto">
              <a:xfrm>
                <a:off x="3437" y="1903"/>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3F48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2" name="íŝliḓê"/>
              <p:cNvSpPr/>
              <p:nvPr/>
            </p:nvSpPr>
            <p:spPr bwMode="auto">
              <a:xfrm>
                <a:off x="3335" y="1701"/>
                <a:ext cx="112" cy="117"/>
              </a:xfrm>
              <a:custGeom>
                <a:avLst/>
                <a:gdLst>
                  <a:gd name="T0" fmla="*/ 54 w 54"/>
                  <a:gd name="T1" fmla="*/ 0 h 56"/>
                  <a:gd name="T2" fmla="*/ 48 w 54"/>
                  <a:gd name="T3" fmla="*/ 41 h 56"/>
                  <a:gd name="T4" fmla="*/ 48 w 54"/>
                  <a:gd name="T5" fmla="*/ 46 h 56"/>
                  <a:gd name="T6" fmla="*/ 17 w 54"/>
                  <a:gd name="T7" fmla="*/ 53 h 56"/>
                  <a:gd name="T8" fmla="*/ 4 w 54"/>
                  <a:gd name="T9" fmla="*/ 56 h 56"/>
                  <a:gd name="T10" fmla="*/ 1 w 54"/>
                  <a:gd name="T11" fmla="*/ 35 h 56"/>
                  <a:gd name="T12" fmla="*/ 0 w 54"/>
                  <a:gd name="T13" fmla="*/ 16 h 56"/>
                  <a:gd name="T14" fmla="*/ 16 w 54"/>
                  <a:gd name="T15" fmla="*/ 17 h 56"/>
                  <a:gd name="T16" fmla="*/ 33 w 54"/>
                  <a:gd name="T17" fmla="*/ 11 h 56"/>
                  <a:gd name="T18" fmla="*/ 54 w 54"/>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6">
                    <a:moveTo>
                      <a:pt x="54" y="0"/>
                    </a:moveTo>
                    <a:cubicBezTo>
                      <a:pt x="51" y="14"/>
                      <a:pt x="49" y="27"/>
                      <a:pt x="48" y="41"/>
                    </a:cubicBezTo>
                    <a:cubicBezTo>
                      <a:pt x="48" y="43"/>
                      <a:pt x="48" y="44"/>
                      <a:pt x="48" y="46"/>
                    </a:cubicBezTo>
                    <a:cubicBezTo>
                      <a:pt x="38" y="48"/>
                      <a:pt x="28" y="50"/>
                      <a:pt x="17" y="53"/>
                    </a:cubicBezTo>
                    <a:cubicBezTo>
                      <a:pt x="13" y="54"/>
                      <a:pt x="9" y="55"/>
                      <a:pt x="4" y="56"/>
                    </a:cubicBezTo>
                    <a:cubicBezTo>
                      <a:pt x="4" y="49"/>
                      <a:pt x="2" y="42"/>
                      <a:pt x="1" y="35"/>
                    </a:cubicBezTo>
                    <a:cubicBezTo>
                      <a:pt x="0" y="29"/>
                      <a:pt x="0" y="23"/>
                      <a:pt x="0" y="16"/>
                    </a:cubicBezTo>
                    <a:cubicBezTo>
                      <a:pt x="5" y="17"/>
                      <a:pt x="11" y="18"/>
                      <a:pt x="16" y="17"/>
                    </a:cubicBezTo>
                    <a:cubicBezTo>
                      <a:pt x="21" y="16"/>
                      <a:pt x="27" y="14"/>
                      <a:pt x="33" y="11"/>
                    </a:cubicBezTo>
                    <a:cubicBezTo>
                      <a:pt x="40" y="7"/>
                      <a:pt x="47" y="4"/>
                      <a:pt x="54" y="0"/>
                    </a:cubicBezTo>
                    <a:close/>
                  </a:path>
                </a:pathLst>
              </a:custGeom>
              <a:solidFill>
                <a:srgbClr val="5543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3" name="ïŝľîďé"/>
              <p:cNvSpPr/>
              <p:nvPr/>
            </p:nvSpPr>
            <p:spPr bwMode="auto">
              <a:xfrm>
                <a:off x="3283" y="1836"/>
                <a:ext cx="152" cy="110"/>
              </a:xfrm>
              <a:custGeom>
                <a:avLst/>
                <a:gdLst>
                  <a:gd name="T0" fmla="*/ 73 w 73"/>
                  <a:gd name="T1" fmla="*/ 11 h 53"/>
                  <a:gd name="T2" fmla="*/ 0 w 73"/>
                  <a:gd name="T3" fmla="*/ 53 h 53"/>
                  <a:gd name="T4" fmla="*/ 7 w 73"/>
                  <a:gd name="T5" fmla="*/ 40 h 53"/>
                  <a:gd name="T6" fmla="*/ 7 w 73"/>
                  <a:gd name="T7" fmla="*/ 40 h 53"/>
                  <a:gd name="T8" fmla="*/ 12 w 73"/>
                  <a:gd name="T9" fmla="*/ 34 h 53"/>
                  <a:gd name="T10" fmla="*/ 12 w 73"/>
                  <a:gd name="T11" fmla="*/ 28 h 53"/>
                  <a:gd name="T12" fmla="*/ 20 w 73"/>
                  <a:gd name="T13" fmla="*/ 25 h 53"/>
                  <a:gd name="T14" fmla="*/ 51 w 73"/>
                  <a:gd name="T15" fmla="*/ 11 h 53"/>
                  <a:gd name="T16" fmla="*/ 73 w 73"/>
                  <a:gd name="T17" fmla="*/ 0 h 53"/>
                  <a:gd name="T18" fmla="*/ 73 w 73"/>
                  <a:gd name="T19" fmla="*/ 8 h 53"/>
                  <a:gd name="T20" fmla="*/ 73 w 73"/>
                  <a:gd name="T21"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53">
                    <a:moveTo>
                      <a:pt x="73" y="11"/>
                    </a:moveTo>
                    <a:cubicBezTo>
                      <a:pt x="0" y="53"/>
                      <a:pt x="0" y="53"/>
                      <a:pt x="0" y="53"/>
                    </a:cubicBezTo>
                    <a:cubicBezTo>
                      <a:pt x="2" y="49"/>
                      <a:pt x="4" y="44"/>
                      <a:pt x="7" y="40"/>
                    </a:cubicBezTo>
                    <a:cubicBezTo>
                      <a:pt x="7" y="40"/>
                      <a:pt x="7" y="40"/>
                      <a:pt x="7" y="40"/>
                    </a:cubicBezTo>
                    <a:cubicBezTo>
                      <a:pt x="9" y="38"/>
                      <a:pt x="10" y="36"/>
                      <a:pt x="12" y="34"/>
                    </a:cubicBezTo>
                    <a:cubicBezTo>
                      <a:pt x="12" y="32"/>
                      <a:pt x="12" y="30"/>
                      <a:pt x="12" y="28"/>
                    </a:cubicBezTo>
                    <a:cubicBezTo>
                      <a:pt x="15" y="27"/>
                      <a:pt x="17" y="26"/>
                      <a:pt x="20" y="25"/>
                    </a:cubicBezTo>
                    <a:cubicBezTo>
                      <a:pt x="30" y="21"/>
                      <a:pt x="40" y="16"/>
                      <a:pt x="51" y="11"/>
                    </a:cubicBezTo>
                    <a:cubicBezTo>
                      <a:pt x="58" y="8"/>
                      <a:pt x="65" y="4"/>
                      <a:pt x="73" y="0"/>
                    </a:cubicBezTo>
                    <a:cubicBezTo>
                      <a:pt x="73" y="3"/>
                      <a:pt x="73" y="6"/>
                      <a:pt x="73" y="8"/>
                    </a:cubicBezTo>
                    <a:cubicBezTo>
                      <a:pt x="73" y="9"/>
                      <a:pt x="73" y="10"/>
                      <a:pt x="73" y="11"/>
                    </a:cubicBezTo>
                    <a:close/>
                  </a:path>
                </a:pathLst>
              </a:custGeom>
              <a:solidFill>
                <a:srgbClr val="4C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4" name="îśľiḑê"/>
              <p:cNvSpPr/>
              <p:nvPr/>
            </p:nvSpPr>
            <p:spPr bwMode="auto">
              <a:xfrm>
                <a:off x="3424" y="1595"/>
                <a:ext cx="17" cy="40"/>
              </a:xfrm>
              <a:custGeom>
                <a:avLst/>
                <a:gdLst>
                  <a:gd name="T0" fmla="*/ 0 w 8"/>
                  <a:gd name="T1" fmla="*/ 0 h 19"/>
                  <a:gd name="T2" fmla="*/ 8 w 8"/>
                  <a:gd name="T3" fmla="*/ 19 h 19"/>
                  <a:gd name="T4" fmla="*/ 0 w 8"/>
                  <a:gd name="T5" fmla="*/ 1 h 19"/>
                  <a:gd name="T6" fmla="*/ 0 w 8"/>
                  <a:gd name="T7" fmla="*/ 0 h 19"/>
                </a:gdLst>
                <a:ahLst/>
                <a:cxnLst>
                  <a:cxn ang="0">
                    <a:pos x="T0" y="T1"/>
                  </a:cxn>
                  <a:cxn ang="0">
                    <a:pos x="T2" y="T3"/>
                  </a:cxn>
                  <a:cxn ang="0">
                    <a:pos x="T4" y="T5"/>
                  </a:cxn>
                  <a:cxn ang="0">
                    <a:pos x="T6" y="T7"/>
                  </a:cxn>
                </a:cxnLst>
                <a:rect l="0" t="0" r="r" b="b"/>
                <a:pathLst>
                  <a:path w="8" h="19">
                    <a:moveTo>
                      <a:pt x="0" y="0"/>
                    </a:moveTo>
                    <a:cubicBezTo>
                      <a:pt x="3" y="2"/>
                      <a:pt x="6" y="10"/>
                      <a:pt x="8" y="19"/>
                    </a:cubicBezTo>
                    <a:cubicBezTo>
                      <a:pt x="5" y="13"/>
                      <a:pt x="1" y="8"/>
                      <a:pt x="0" y="1"/>
                    </a:cubicBezTo>
                    <a:cubicBezTo>
                      <a:pt x="0" y="1"/>
                      <a:pt x="0" y="0"/>
                      <a:pt x="0" y="0"/>
                    </a:cubicBezTo>
                    <a:close/>
                  </a:path>
                </a:pathLst>
              </a:custGeom>
              <a:solidFill>
                <a:srgbClr val="99D5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5" name="i$ḷíďê"/>
              <p:cNvSpPr/>
              <p:nvPr/>
            </p:nvSpPr>
            <p:spPr bwMode="auto">
              <a:xfrm>
                <a:off x="3414" y="1434"/>
                <a:ext cx="19" cy="12"/>
              </a:xfrm>
              <a:custGeom>
                <a:avLst/>
                <a:gdLst>
                  <a:gd name="T0" fmla="*/ 6 w 9"/>
                  <a:gd name="T1" fmla="*/ 1 h 6"/>
                  <a:gd name="T2" fmla="*/ 9 w 9"/>
                  <a:gd name="T3" fmla="*/ 2 h 6"/>
                  <a:gd name="T4" fmla="*/ 5 w 9"/>
                  <a:gd name="T5" fmla="*/ 5 h 6"/>
                  <a:gd name="T6" fmla="*/ 0 w 9"/>
                  <a:gd name="T7" fmla="*/ 5 h 6"/>
                  <a:gd name="T8" fmla="*/ 6 w 9"/>
                  <a:gd name="T9" fmla="*/ 1 h 6"/>
                </a:gdLst>
                <a:ahLst/>
                <a:cxnLst>
                  <a:cxn ang="0">
                    <a:pos x="T0" y="T1"/>
                  </a:cxn>
                  <a:cxn ang="0">
                    <a:pos x="T2" y="T3"/>
                  </a:cxn>
                  <a:cxn ang="0">
                    <a:pos x="T4" y="T5"/>
                  </a:cxn>
                  <a:cxn ang="0">
                    <a:pos x="T6" y="T7"/>
                  </a:cxn>
                  <a:cxn ang="0">
                    <a:pos x="T8" y="T9"/>
                  </a:cxn>
                </a:cxnLst>
                <a:rect l="0" t="0" r="r" b="b"/>
                <a:pathLst>
                  <a:path w="9" h="6">
                    <a:moveTo>
                      <a:pt x="6" y="1"/>
                    </a:moveTo>
                    <a:cubicBezTo>
                      <a:pt x="8" y="0"/>
                      <a:pt x="9" y="2"/>
                      <a:pt x="9" y="2"/>
                    </a:cubicBezTo>
                    <a:cubicBezTo>
                      <a:pt x="9" y="2"/>
                      <a:pt x="8" y="4"/>
                      <a:pt x="5" y="5"/>
                    </a:cubicBezTo>
                    <a:cubicBezTo>
                      <a:pt x="2" y="6"/>
                      <a:pt x="0" y="5"/>
                      <a:pt x="0" y="5"/>
                    </a:cubicBezTo>
                    <a:cubicBezTo>
                      <a:pt x="0" y="5"/>
                      <a:pt x="4" y="1"/>
                      <a:pt x="6" y="1"/>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6" name="i$líḍè"/>
              <p:cNvSpPr/>
              <p:nvPr/>
            </p:nvSpPr>
            <p:spPr bwMode="auto">
              <a:xfrm>
                <a:off x="3362" y="1492"/>
                <a:ext cx="62" cy="108"/>
              </a:xfrm>
              <a:custGeom>
                <a:avLst/>
                <a:gdLst>
                  <a:gd name="T0" fmla="*/ 30 w 30"/>
                  <a:gd name="T1" fmla="*/ 51 h 52"/>
                  <a:gd name="T2" fmla="*/ 30 w 30"/>
                  <a:gd name="T3" fmla="*/ 52 h 52"/>
                  <a:gd name="T4" fmla="*/ 10 w 30"/>
                  <a:gd name="T5" fmla="*/ 37 h 52"/>
                  <a:gd name="T6" fmla="*/ 4 w 30"/>
                  <a:gd name="T7" fmla="*/ 25 h 52"/>
                  <a:gd name="T8" fmla="*/ 0 w 30"/>
                  <a:gd name="T9" fmla="*/ 2 h 52"/>
                  <a:gd name="T10" fmla="*/ 2 w 30"/>
                  <a:gd name="T11" fmla="*/ 1 h 52"/>
                  <a:gd name="T12" fmla="*/ 4 w 30"/>
                  <a:gd name="T13" fmla="*/ 0 h 52"/>
                  <a:gd name="T14" fmla="*/ 4 w 30"/>
                  <a:gd name="T15" fmla="*/ 1 h 52"/>
                  <a:gd name="T16" fmla="*/ 8 w 30"/>
                  <a:gd name="T17" fmla="*/ 2 h 52"/>
                  <a:gd name="T18" fmla="*/ 9 w 30"/>
                  <a:gd name="T19" fmla="*/ 3 h 52"/>
                  <a:gd name="T20" fmla="*/ 14 w 30"/>
                  <a:gd name="T21" fmla="*/ 4 h 52"/>
                  <a:gd name="T22" fmla="*/ 21 w 30"/>
                  <a:gd name="T23" fmla="*/ 4 h 52"/>
                  <a:gd name="T24" fmla="*/ 22 w 30"/>
                  <a:gd name="T25" fmla="*/ 18 h 52"/>
                  <a:gd name="T26" fmla="*/ 22 w 30"/>
                  <a:gd name="T27" fmla="*/ 18 h 52"/>
                  <a:gd name="T28" fmla="*/ 27 w 30"/>
                  <a:gd name="T29" fmla="*/ 32 h 52"/>
                  <a:gd name="T30" fmla="*/ 29 w 30"/>
                  <a:gd name="T31" fmla="*/ 50 h 52"/>
                  <a:gd name="T32" fmla="*/ 29 w 30"/>
                  <a:gd name="T33" fmla="*/ 50 h 52"/>
                  <a:gd name="T34" fmla="*/ 30 w 30"/>
                  <a:gd name="T35"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52">
                    <a:moveTo>
                      <a:pt x="30" y="51"/>
                    </a:moveTo>
                    <a:cubicBezTo>
                      <a:pt x="30" y="51"/>
                      <a:pt x="30" y="52"/>
                      <a:pt x="30" y="52"/>
                    </a:cubicBezTo>
                    <a:cubicBezTo>
                      <a:pt x="27" y="48"/>
                      <a:pt x="19" y="42"/>
                      <a:pt x="10" y="37"/>
                    </a:cubicBezTo>
                    <a:cubicBezTo>
                      <a:pt x="8" y="33"/>
                      <a:pt x="5" y="29"/>
                      <a:pt x="4" y="25"/>
                    </a:cubicBezTo>
                    <a:cubicBezTo>
                      <a:pt x="2" y="18"/>
                      <a:pt x="0" y="9"/>
                      <a:pt x="0" y="2"/>
                    </a:cubicBezTo>
                    <a:cubicBezTo>
                      <a:pt x="1" y="2"/>
                      <a:pt x="2" y="2"/>
                      <a:pt x="2" y="1"/>
                    </a:cubicBezTo>
                    <a:cubicBezTo>
                      <a:pt x="3" y="1"/>
                      <a:pt x="3" y="1"/>
                      <a:pt x="4" y="0"/>
                    </a:cubicBezTo>
                    <a:cubicBezTo>
                      <a:pt x="4" y="1"/>
                      <a:pt x="4" y="1"/>
                      <a:pt x="4" y="1"/>
                    </a:cubicBezTo>
                    <a:cubicBezTo>
                      <a:pt x="5" y="2"/>
                      <a:pt x="7" y="2"/>
                      <a:pt x="8" y="2"/>
                    </a:cubicBezTo>
                    <a:cubicBezTo>
                      <a:pt x="8" y="3"/>
                      <a:pt x="9" y="3"/>
                      <a:pt x="9" y="3"/>
                    </a:cubicBezTo>
                    <a:cubicBezTo>
                      <a:pt x="11" y="3"/>
                      <a:pt x="13" y="4"/>
                      <a:pt x="14" y="4"/>
                    </a:cubicBezTo>
                    <a:cubicBezTo>
                      <a:pt x="17" y="4"/>
                      <a:pt x="19" y="4"/>
                      <a:pt x="21" y="4"/>
                    </a:cubicBezTo>
                    <a:cubicBezTo>
                      <a:pt x="21" y="8"/>
                      <a:pt x="21" y="13"/>
                      <a:pt x="22" y="18"/>
                    </a:cubicBezTo>
                    <a:cubicBezTo>
                      <a:pt x="22" y="18"/>
                      <a:pt x="22" y="18"/>
                      <a:pt x="22" y="18"/>
                    </a:cubicBezTo>
                    <a:cubicBezTo>
                      <a:pt x="23" y="22"/>
                      <a:pt x="24" y="27"/>
                      <a:pt x="27" y="32"/>
                    </a:cubicBezTo>
                    <a:cubicBezTo>
                      <a:pt x="28" y="38"/>
                      <a:pt x="29" y="45"/>
                      <a:pt x="29" y="50"/>
                    </a:cubicBezTo>
                    <a:cubicBezTo>
                      <a:pt x="29" y="50"/>
                      <a:pt x="29" y="50"/>
                      <a:pt x="29" y="50"/>
                    </a:cubicBezTo>
                    <a:cubicBezTo>
                      <a:pt x="29" y="50"/>
                      <a:pt x="30" y="51"/>
                      <a:pt x="30" y="51"/>
                    </a:cubicBezTo>
                    <a:close/>
                  </a:path>
                </a:pathLst>
              </a:custGeom>
              <a:solidFill>
                <a:srgbClr val="F9A3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7" name="îṧḻîḓê"/>
              <p:cNvSpPr/>
              <p:nvPr/>
            </p:nvSpPr>
            <p:spPr bwMode="auto">
              <a:xfrm>
                <a:off x="3408" y="1525"/>
                <a:ext cx="10" cy="33"/>
              </a:xfrm>
              <a:custGeom>
                <a:avLst/>
                <a:gdLst>
                  <a:gd name="T0" fmla="*/ 4 w 5"/>
                  <a:gd name="T1" fmla="*/ 0 h 16"/>
                  <a:gd name="T2" fmla="*/ 5 w 5"/>
                  <a:gd name="T3" fmla="*/ 16 h 16"/>
                  <a:gd name="T4" fmla="*/ 0 w 5"/>
                  <a:gd name="T5" fmla="*/ 2 h 16"/>
                  <a:gd name="T6" fmla="*/ 4 w 5"/>
                  <a:gd name="T7" fmla="*/ 0 h 16"/>
                </a:gdLst>
                <a:ahLst/>
                <a:cxnLst>
                  <a:cxn ang="0">
                    <a:pos x="T0" y="T1"/>
                  </a:cxn>
                  <a:cxn ang="0">
                    <a:pos x="T2" y="T3"/>
                  </a:cxn>
                  <a:cxn ang="0">
                    <a:pos x="T4" y="T5"/>
                  </a:cxn>
                  <a:cxn ang="0">
                    <a:pos x="T6" y="T7"/>
                  </a:cxn>
                </a:cxnLst>
                <a:rect l="0" t="0" r="r" b="b"/>
                <a:pathLst>
                  <a:path w="5" h="16">
                    <a:moveTo>
                      <a:pt x="4" y="0"/>
                    </a:moveTo>
                    <a:cubicBezTo>
                      <a:pt x="4" y="4"/>
                      <a:pt x="4" y="10"/>
                      <a:pt x="5" y="16"/>
                    </a:cubicBezTo>
                    <a:cubicBezTo>
                      <a:pt x="2" y="11"/>
                      <a:pt x="1" y="6"/>
                      <a:pt x="0" y="2"/>
                    </a:cubicBezTo>
                    <a:cubicBezTo>
                      <a:pt x="1" y="1"/>
                      <a:pt x="2" y="0"/>
                      <a:pt x="4" y="0"/>
                    </a:cubicBezTo>
                    <a:close/>
                  </a:path>
                </a:pathLst>
              </a:custGeom>
              <a:solidFill>
                <a:srgbClr val="59A3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8" name="ïṡļïḑé"/>
              <p:cNvSpPr/>
              <p:nvPr/>
            </p:nvSpPr>
            <p:spPr bwMode="auto">
              <a:xfrm>
                <a:off x="3304" y="1512"/>
                <a:ext cx="120" cy="117"/>
              </a:xfrm>
              <a:custGeom>
                <a:avLst/>
                <a:gdLst>
                  <a:gd name="T0" fmla="*/ 38 w 58"/>
                  <a:gd name="T1" fmla="*/ 27 h 56"/>
                  <a:gd name="T2" fmla="*/ 58 w 58"/>
                  <a:gd name="T3" fmla="*/ 42 h 56"/>
                  <a:gd name="T4" fmla="*/ 46 w 58"/>
                  <a:gd name="T5" fmla="*/ 37 h 56"/>
                  <a:gd name="T6" fmla="*/ 22 w 58"/>
                  <a:gd name="T7" fmla="*/ 41 h 56"/>
                  <a:gd name="T8" fmla="*/ 15 w 58"/>
                  <a:gd name="T9" fmla="*/ 56 h 56"/>
                  <a:gd name="T10" fmla="*/ 0 w 58"/>
                  <a:gd name="T11" fmla="*/ 14 h 56"/>
                  <a:gd name="T12" fmla="*/ 0 w 58"/>
                  <a:gd name="T13" fmla="*/ 13 h 56"/>
                  <a:gd name="T14" fmla="*/ 2 w 58"/>
                  <a:gd name="T15" fmla="*/ 12 h 56"/>
                  <a:gd name="T16" fmla="*/ 14 w 58"/>
                  <a:gd name="T17" fmla="*/ 0 h 56"/>
                  <a:gd name="T18" fmla="*/ 17 w 58"/>
                  <a:gd name="T19" fmla="*/ 17 h 56"/>
                  <a:gd name="T20" fmla="*/ 38 w 58"/>
                  <a:gd name="T21" fmla="*/ 2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38" y="27"/>
                    </a:moveTo>
                    <a:cubicBezTo>
                      <a:pt x="47" y="32"/>
                      <a:pt x="55" y="38"/>
                      <a:pt x="58" y="42"/>
                    </a:cubicBezTo>
                    <a:cubicBezTo>
                      <a:pt x="54" y="39"/>
                      <a:pt x="50" y="38"/>
                      <a:pt x="46" y="37"/>
                    </a:cubicBezTo>
                    <a:cubicBezTo>
                      <a:pt x="36" y="34"/>
                      <a:pt x="28" y="36"/>
                      <a:pt x="22" y="41"/>
                    </a:cubicBezTo>
                    <a:cubicBezTo>
                      <a:pt x="18" y="44"/>
                      <a:pt x="15" y="50"/>
                      <a:pt x="15" y="56"/>
                    </a:cubicBezTo>
                    <a:cubicBezTo>
                      <a:pt x="5" y="44"/>
                      <a:pt x="3" y="29"/>
                      <a:pt x="0" y="14"/>
                    </a:cubicBezTo>
                    <a:cubicBezTo>
                      <a:pt x="0" y="13"/>
                      <a:pt x="0" y="13"/>
                      <a:pt x="0" y="13"/>
                    </a:cubicBezTo>
                    <a:cubicBezTo>
                      <a:pt x="1" y="13"/>
                      <a:pt x="1" y="13"/>
                      <a:pt x="2" y="12"/>
                    </a:cubicBezTo>
                    <a:cubicBezTo>
                      <a:pt x="3" y="10"/>
                      <a:pt x="10" y="3"/>
                      <a:pt x="14" y="0"/>
                    </a:cubicBezTo>
                    <a:cubicBezTo>
                      <a:pt x="16" y="7"/>
                      <a:pt x="16" y="11"/>
                      <a:pt x="17" y="17"/>
                    </a:cubicBezTo>
                    <a:cubicBezTo>
                      <a:pt x="23" y="19"/>
                      <a:pt x="30" y="23"/>
                      <a:pt x="38" y="27"/>
                    </a:cubicBezTo>
                    <a:close/>
                  </a:path>
                </a:pathLst>
              </a:custGeom>
              <a:solidFill>
                <a:srgbClr val="D7EB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9" name="íṩ1ïḋe"/>
              <p:cNvSpPr/>
              <p:nvPr/>
            </p:nvSpPr>
            <p:spPr bwMode="auto">
              <a:xfrm>
                <a:off x="3352" y="1388"/>
                <a:ext cx="50" cy="19"/>
              </a:xfrm>
              <a:custGeom>
                <a:avLst/>
                <a:gdLst>
                  <a:gd name="T0" fmla="*/ 48 w 50"/>
                  <a:gd name="T1" fmla="*/ 0 h 19"/>
                  <a:gd name="T2" fmla="*/ 50 w 50"/>
                  <a:gd name="T3" fmla="*/ 6 h 19"/>
                  <a:gd name="T4" fmla="*/ 16 w 50"/>
                  <a:gd name="T5" fmla="*/ 8 h 19"/>
                  <a:gd name="T6" fmla="*/ 0 w 50"/>
                  <a:gd name="T7" fmla="*/ 19 h 19"/>
                  <a:gd name="T8" fmla="*/ 16 w 50"/>
                  <a:gd name="T9" fmla="*/ 4 h 19"/>
                  <a:gd name="T10" fmla="*/ 48 w 50"/>
                  <a:gd name="T11" fmla="*/ 0 h 19"/>
                </a:gdLst>
                <a:ahLst/>
                <a:cxnLst>
                  <a:cxn ang="0">
                    <a:pos x="T0" y="T1"/>
                  </a:cxn>
                  <a:cxn ang="0">
                    <a:pos x="T2" y="T3"/>
                  </a:cxn>
                  <a:cxn ang="0">
                    <a:pos x="T4" y="T5"/>
                  </a:cxn>
                  <a:cxn ang="0">
                    <a:pos x="T6" y="T7"/>
                  </a:cxn>
                  <a:cxn ang="0">
                    <a:pos x="T8" y="T9"/>
                  </a:cxn>
                  <a:cxn ang="0">
                    <a:pos x="T10" y="T11"/>
                  </a:cxn>
                </a:cxnLst>
                <a:rect l="0" t="0" r="r" b="b"/>
                <a:pathLst>
                  <a:path w="50" h="19">
                    <a:moveTo>
                      <a:pt x="48" y="0"/>
                    </a:moveTo>
                    <a:lnTo>
                      <a:pt x="50" y="6"/>
                    </a:lnTo>
                    <a:lnTo>
                      <a:pt x="16" y="8"/>
                    </a:lnTo>
                    <a:lnTo>
                      <a:pt x="0" y="19"/>
                    </a:lnTo>
                    <a:lnTo>
                      <a:pt x="16" y="4"/>
                    </a:lnTo>
                    <a:lnTo>
                      <a:pt x="48" y="0"/>
                    </a:ln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0" name="iṣľíḋé"/>
              <p:cNvSpPr/>
              <p:nvPr/>
            </p:nvSpPr>
            <p:spPr bwMode="auto">
              <a:xfrm>
                <a:off x="3350" y="1583"/>
                <a:ext cx="50" cy="23"/>
              </a:xfrm>
              <a:custGeom>
                <a:avLst/>
                <a:gdLst>
                  <a:gd name="T0" fmla="*/ 24 w 24"/>
                  <a:gd name="T1" fmla="*/ 3 h 11"/>
                  <a:gd name="T2" fmla="*/ 24 w 24"/>
                  <a:gd name="T3" fmla="*/ 3 h 11"/>
                  <a:gd name="T4" fmla="*/ 6 w 24"/>
                  <a:gd name="T5" fmla="*/ 10 h 11"/>
                  <a:gd name="T6" fmla="*/ 5 w 24"/>
                  <a:gd name="T7" fmla="*/ 11 h 11"/>
                  <a:gd name="T8" fmla="*/ 0 w 24"/>
                  <a:gd name="T9" fmla="*/ 7 h 11"/>
                  <a:gd name="T10" fmla="*/ 24 w 24"/>
                  <a:gd name="T11" fmla="*/ 3 h 11"/>
                </a:gdLst>
                <a:ahLst/>
                <a:cxnLst>
                  <a:cxn ang="0">
                    <a:pos x="T0" y="T1"/>
                  </a:cxn>
                  <a:cxn ang="0">
                    <a:pos x="T2" y="T3"/>
                  </a:cxn>
                  <a:cxn ang="0">
                    <a:pos x="T4" y="T5"/>
                  </a:cxn>
                  <a:cxn ang="0">
                    <a:pos x="T6" y="T7"/>
                  </a:cxn>
                  <a:cxn ang="0">
                    <a:pos x="T8" y="T9"/>
                  </a:cxn>
                  <a:cxn ang="0">
                    <a:pos x="T10" y="T11"/>
                  </a:cxn>
                </a:cxnLst>
                <a:rect l="0" t="0" r="r" b="b"/>
                <a:pathLst>
                  <a:path w="24" h="11">
                    <a:moveTo>
                      <a:pt x="24" y="3"/>
                    </a:moveTo>
                    <a:cubicBezTo>
                      <a:pt x="24" y="3"/>
                      <a:pt x="24" y="3"/>
                      <a:pt x="24" y="3"/>
                    </a:cubicBezTo>
                    <a:cubicBezTo>
                      <a:pt x="18" y="2"/>
                      <a:pt x="10" y="7"/>
                      <a:pt x="6" y="10"/>
                    </a:cubicBezTo>
                    <a:cubicBezTo>
                      <a:pt x="6" y="10"/>
                      <a:pt x="5" y="11"/>
                      <a:pt x="5" y="11"/>
                    </a:cubicBezTo>
                    <a:cubicBezTo>
                      <a:pt x="3" y="9"/>
                      <a:pt x="2" y="8"/>
                      <a:pt x="0" y="7"/>
                    </a:cubicBezTo>
                    <a:cubicBezTo>
                      <a:pt x="6" y="2"/>
                      <a:pt x="14" y="0"/>
                      <a:pt x="24" y="3"/>
                    </a:cubicBezTo>
                    <a:close/>
                  </a:path>
                </a:pathLst>
              </a:custGeom>
              <a:solidFill>
                <a:srgbClr val="8CD0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1" name="ïšḷíḓé"/>
              <p:cNvSpPr/>
              <p:nvPr/>
            </p:nvSpPr>
            <p:spPr bwMode="auto">
              <a:xfrm>
                <a:off x="3323" y="1384"/>
                <a:ext cx="56" cy="112"/>
              </a:xfrm>
              <a:custGeom>
                <a:avLst/>
                <a:gdLst>
                  <a:gd name="T0" fmla="*/ 27 w 27"/>
                  <a:gd name="T1" fmla="*/ 54 h 54"/>
                  <a:gd name="T2" fmla="*/ 23 w 27"/>
                  <a:gd name="T3" fmla="*/ 53 h 54"/>
                  <a:gd name="T4" fmla="*/ 23 w 27"/>
                  <a:gd name="T5" fmla="*/ 52 h 54"/>
                  <a:gd name="T6" fmla="*/ 21 w 27"/>
                  <a:gd name="T7" fmla="*/ 53 h 54"/>
                  <a:gd name="T8" fmla="*/ 12 w 27"/>
                  <a:gd name="T9" fmla="*/ 48 h 54"/>
                  <a:gd name="T10" fmla="*/ 12 w 27"/>
                  <a:gd name="T11" fmla="*/ 45 h 54"/>
                  <a:gd name="T12" fmla="*/ 8 w 27"/>
                  <a:gd name="T13" fmla="*/ 29 h 54"/>
                  <a:gd name="T14" fmla="*/ 1 w 27"/>
                  <a:gd name="T15" fmla="*/ 5 h 54"/>
                  <a:gd name="T16" fmla="*/ 4 w 27"/>
                  <a:gd name="T17" fmla="*/ 0 h 54"/>
                  <a:gd name="T18" fmla="*/ 4 w 27"/>
                  <a:gd name="T19" fmla="*/ 0 h 54"/>
                  <a:gd name="T20" fmla="*/ 13 w 27"/>
                  <a:gd name="T21" fmla="*/ 0 h 54"/>
                  <a:gd name="T22" fmla="*/ 17 w 27"/>
                  <a:gd name="T23" fmla="*/ 32 h 54"/>
                  <a:gd name="T24" fmla="*/ 19 w 27"/>
                  <a:gd name="T25" fmla="*/ 40 h 54"/>
                  <a:gd name="T26" fmla="*/ 20 w 27"/>
                  <a:gd name="T27" fmla="*/ 43 h 54"/>
                  <a:gd name="T28" fmla="*/ 20 w 27"/>
                  <a:gd name="T29" fmla="*/ 43 h 54"/>
                  <a:gd name="T30" fmla="*/ 21 w 27"/>
                  <a:gd name="T31" fmla="*/ 46 h 54"/>
                  <a:gd name="T32" fmla="*/ 24 w 27"/>
                  <a:gd name="T33" fmla="*/ 51 h 54"/>
                  <a:gd name="T34" fmla="*/ 27 w 27"/>
                  <a:gd name="T3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54">
                    <a:moveTo>
                      <a:pt x="27" y="54"/>
                    </a:moveTo>
                    <a:cubicBezTo>
                      <a:pt x="26" y="54"/>
                      <a:pt x="24" y="54"/>
                      <a:pt x="23" y="53"/>
                    </a:cubicBezTo>
                    <a:cubicBezTo>
                      <a:pt x="23" y="52"/>
                      <a:pt x="23" y="52"/>
                      <a:pt x="23" y="52"/>
                    </a:cubicBezTo>
                    <a:cubicBezTo>
                      <a:pt x="22" y="53"/>
                      <a:pt x="22" y="53"/>
                      <a:pt x="21" y="53"/>
                    </a:cubicBezTo>
                    <a:cubicBezTo>
                      <a:pt x="19" y="52"/>
                      <a:pt x="14" y="50"/>
                      <a:pt x="12" y="48"/>
                    </a:cubicBezTo>
                    <a:cubicBezTo>
                      <a:pt x="12" y="47"/>
                      <a:pt x="12" y="46"/>
                      <a:pt x="12" y="45"/>
                    </a:cubicBezTo>
                    <a:cubicBezTo>
                      <a:pt x="12" y="40"/>
                      <a:pt x="11" y="34"/>
                      <a:pt x="8" y="29"/>
                    </a:cubicBezTo>
                    <a:cubicBezTo>
                      <a:pt x="5" y="23"/>
                      <a:pt x="0" y="12"/>
                      <a:pt x="1" y="5"/>
                    </a:cubicBezTo>
                    <a:cubicBezTo>
                      <a:pt x="2" y="3"/>
                      <a:pt x="3" y="1"/>
                      <a:pt x="4" y="0"/>
                    </a:cubicBezTo>
                    <a:cubicBezTo>
                      <a:pt x="4" y="0"/>
                      <a:pt x="4" y="0"/>
                      <a:pt x="4" y="0"/>
                    </a:cubicBezTo>
                    <a:cubicBezTo>
                      <a:pt x="6" y="0"/>
                      <a:pt x="9" y="0"/>
                      <a:pt x="13" y="0"/>
                    </a:cubicBezTo>
                    <a:cubicBezTo>
                      <a:pt x="11" y="11"/>
                      <a:pt x="14" y="23"/>
                      <a:pt x="17" y="32"/>
                    </a:cubicBezTo>
                    <a:cubicBezTo>
                      <a:pt x="18" y="35"/>
                      <a:pt x="19" y="37"/>
                      <a:pt x="19" y="40"/>
                    </a:cubicBezTo>
                    <a:cubicBezTo>
                      <a:pt x="20" y="41"/>
                      <a:pt x="20" y="42"/>
                      <a:pt x="20" y="43"/>
                    </a:cubicBezTo>
                    <a:cubicBezTo>
                      <a:pt x="20" y="43"/>
                      <a:pt x="20" y="43"/>
                      <a:pt x="20" y="43"/>
                    </a:cubicBezTo>
                    <a:cubicBezTo>
                      <a:pt x="21" y="44"/>
                      <a:pt x="21" y="45"/>
                      <a:pt x="21" y="46"/>
                    </a:cubicBezTo>
                    <a:cubicBezTo>
                      <a:pt x="22" y="48"/>
                      <a:pt x="23" y="50"/>
                      <a:pt x="24" y="51"/>
                    </a:cubicBezTo>
                    <a:cubicBezTo>
                      <a:pt x="25" y="52"/>
                      <a:pt x="26" y="54"/>
                      <a:pt x="27" y="54"/>
                    </a:cubicBezTo>
                    <a:close/>
                  </a:path>
                </a:pathLst>
              </a:custGeom>
              <a:solidFill>
                <a:srgbClr val="F9A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2" name="îṩliďe"/>
              <p:cNvSpPr/>
              <p:nvPr/>
            </p:nvSpPr>
            <p:spPr bwMode="auto">
              <a:xfrm>
                <a:off x="3215" y="1541"/>
                <a:ext cx="174" cy="370"/>
              </a:xfrm>
              <a:custGeom>
                <a:avLst/>
                <a:gdLst>
                  <a:gd name="T0" fmla="*/ 76 w 84"/>
                  <a:gd name="T1" fmla="*/ 142 h 178"/>
                  <a:gd name="T2" fmla="*/ 84 w 84"/>
                  <a:gd name="T3" fmla="*/ 153 h 178"/>
                  <a:gd name="T4" fmla="*/ 53 w 84"/>
                  <a:gd name="T5" fmla="*/ 167 h 178"/>
                  <a:gd name="T6" fmla="*/ 45 w 84"/>
                  <a:gd name="T7" fmla="*/ 170 h 178"/>
                  <a:gd name="T8" fmla="*/ 45 w 84"/>
                  <a:gd name="T9" fmla="*/ 170 h 178"/>
                  <a:gd name="T10" fmla="*/ 20 w 84"/>
                  <a:gd name="T11" fmla="*/ 178 h 178"/>
                  <a:gd name="T12" fmla="*/ 10 w 84"/>
                  <a:gd name="T13" fmla="*/ 159 h 178"/>
                  <a:gd name="T14" fmla="*/ 10 w 84"/>
                  <a:gd name="T15" fmla="*/ 155 h 178"/>
                  <a:gd name="T16" fmla="*/ 9 w 84"/>
                  <a:gd name="T17" fmla="*/ 38 h 178"/>
                  <a:gd name="T18" fmla="*/ 12 w 84"/>
                  <a:gd name="T19" fmla="*/ 24 h 178"/>
                  <a:gd name="T20" fmla="*/ 20 w 84"/>
                  <a:gd name="T21" fmla="*/ 15 h 178"/>
                  <a:gd name="T22" fmla="*/ 20 w 84"/>
                  <a:gd name="T23" fmla="*/ 15 h 178"/>
                  <a:gd name="T24" fmla="*/ 23 w 84"/>
                  <a:gd name="T25" fmla="*/ 13 h 178"/>
                  <a:gd name="T26" fmla="*/ 42 w 84"/>
                  <a:gd name="T27" fmla="*/ 0 h 178"/>
                  <a:gd name="T28" fmla="*/ 43 w 84"/>
                  <a:gd name="T29" fmla="*/ 0 h 178"/>
                  <a:gd name="T30" fmla="*/ 58 w 84"/>
                  <a:gd name="T31" fmla="*/ 42 h 178"/>
                  <a:gd name="T32" fmla="*/ 65 w 84"/>
                  <a:gd name="T33" fmla="*/ 27 h 178"/>
                  <a:gd name="T34" fmla="*/ 70 w 84"/>
                  <a:gd name="T35" fmla="*/ 31 h 178"/>
                  <a:gd name="T36" fmla="*/ 59 w 84"/>
                  <a:gd name="T37" fmla="*/ 52 h 178"/>
                  <a:gd name="T38" fmla="*/ 50 w 84"/>
                  <a:gd name="T39" fmla="*/ 46 h 178"/>
                  <a:gd name="T40" fmla="*/ 74 w 84"/>
                  <a:gd name="T41" fmla="*/ 94 h 178"/>
                  <a:gd name="T42" fmla="*/ 58 w 84"/>
                  <a:gd name="T43" fmla="*/ 93 h 178"/>
                  <a:gd name="T44" fmla="*/ 39 w 84"/>
                  <a:gd name="T45" fmla="*/ 81 h 178"/>
                  <a:gd name="T46" fmla="*/ 43 w 84"/>
                  <a:gd name="T47" fmla="*/ 47 h 178"/>
                  <a:gd name="T48" fmla="*/ 43 w 84"/>
                  <a:gd name="T49" fmla="*/ 47 h 178"/>
                  <a:gd name="T50" fmla="*/ 40 w 84"/>
                  <a:gd name="T51" fmla="*/ 29 h 178"/>
                  <a:gd name="T52" fmla="*/ 40 w 84"/>
                  <a:gd name="T53" fmla="*/ 29 h 178"/>
                  <a:gd name="T54" fmla="*/ 25 w 84"/>
                  <a:gd name="T55" fmla="*/ 40 h 178"/>
                  <a:gd name="T56" fmla="*/ 20 w 84"/>
                  <a:gd name="T57" fmla="*/ 72 h 178"/>
                  <a:gd name="T58" fmla="*/ 17 w 84"/>
                  <a:gd name="T59" fmla="*/ 127 h 178"/>
                  <a:gd name="T60" fmla="*/ 22 w 84"/>
                  <a:gd name="T61" fmla="*/ 161 h 178"/>
                  <a:gd name="T62" fmla="*/ 22 w 84"/>
                  <a:gd name="T63" fmla="*/ 161 h 178"/>
                  <a:gd name="T64" fmla="*/ 30 w 84"/>
                  <a:gd name="T65" fmla="*/ 154 h 178"/>
                  <a:gd name="T66" fmla="*/ 30 w 84"/>
                  <a:gd name="T67" fmla="*/ 161 h 178"/>
                  <a:gd name="T68" fmla="*/ 52 w 84"/>
                  <a:gd name="T69" fmla="*/ 152 h 178"/>
                  <a:gd name="T70" fmla="*/ 76 w 84"/>
                  <a:gd name="T71" fmla="*/ 14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 h="178">
                    <a:moveTo>
                      <a:pt x="76" y="142"/>
                    </a:moveTo>
                    <a:cubicBezTo>
                      <a:pt x="78" y="146"/>
                      <a:pt x="80" y="151"/>
                      <a:pt x="84" y="153"/>
                    </a:cubicBezTo>
                    <a:cubicBezTo>
                      <a:pt x="73" y="158"/>
                      <a:pt x="63" y="163"/>
                      <a:pt x="53" y="167"/>
                    </a:cubicBezTo>
                    <a:cubicBezTo>
                      <a:pt x="50" y="168"/>
                      <a:pt x="48" y="169"/>
                      <a:pt x="45" y="170"/>
                    </a:cubicBezTo>
                    <a:cubicBezTo>
                      <a:pt x="45" y="170"/>
                      <a:pt x="45" y="170"/>
                      <a:pt x="45" y="170"/>
                    </a:cubicBezTo>
                    <a:cubicBezTo>
                      <a:pt x="37" y="173"/>
                      <a:pt x="29" y="176"/>
                      <a:pt x="20" y="178"/>
                    </a:cubicBezTo>
                    <a:cubicBezTo>
                      <a:pt x="14" y="177"/>
                      <a:pt x="12" y="167"/>
                      <a:pt x="10" y="159"/>
                    </a:cubicBezTo>
                    <a:cubicBezTo>
                      <a:pt x="10" y="157"/>
                      <a:pt x="10" y="156"/>
                      <a:pt x="10" y="155"/>
                    </a:cubicBezTo>
                    <a:cubicBezTo>
                      <a:pt x="3" y="118"/>
                      <a:pt x="0" y="76"/>
                      <a:pt x="9" y="38"/>
                    </a:cubicBezTo>
                    <a:cubicBezTo>
                      <a:pt x="10" y="33"/>
                      <a:pt x="11" y="29"/>
                      <a:pt x="12" y="24"/>
                    </a:cubicBezTo>
                    <a:cubicBezTo>
                      <a:pt x="14" y="20"/>
                      <a:pt x="17" y="17"/>
                      <a:pt x="20" y="15"/>
                    </a:cubicBezTo>
                    <a:cubicBezTo>
                      <a:pt x="20" y="15"/>
                      <a:pt x="20" y="15"/>
                      <a:pt x="20" y="15"/>
                    </a:cubicBezTo>
                    <a:cubicBezTo>
                      <a:pt x="21" y="14"/>
                      <a:pt x="22" y="13"/>
                      <a:pt x="23" y="13"/>
                    </a:cubicBezTo>
                    <a:cubicBezTo>
                      <a:pt x="29" y="8"/>
                      <a:pt x="35" y="4"/>
                      <a:pt x="42" y="0"/>
                    </a:cubicBezTo>
                    <a:cubicBezTo>
                      <a:pt x="43" y="0"/>
                      <a:pt x="43" y="0"/>
                      <a:pt x="43" y="0"/>
                    </a:cubicBezTo>
                    <a:cubicBezTo>
                      <a:pt x="46" y="15"/>
                      <a:pt x="48" y="30"/>
                      <a:pt x="58" y="42"/>
                    </a:cubicBezTo>
                    <a:cubicBezTo>
                      <a:pt x="58" y="36"/>
                      <a:pt x="61" y="30"/>
                      <a:pt x="65" y="27"/>
                    </a:cubicBezTo>
                    <a:cubicBezTo>
                      <a:pt x="67" y="28"/>
                      <a:pt x="68" y="29"/>
                      <a:pt x="70" y="31"/>
                    </a:cubicBezTo>
                    <a:cubicBezTo>
                      <a:pt x="63" y="37"/>
                      <a:pt x="63" y="44"/>
                      <a:pt x="59" y="52"/>
                    </a:cubicBezTo>
                    <a:cubicBezTo>
                      <a:pt x="56" y="50"/>
                      <a:pt x="54" y="48"/>
                      <a:pt x="50" y="46"/>
                    </a:cubicBezTo>
                    <a:cubicBezTo>
                      <a:pt x="41" y="68"/>
                      <a:pt x="47" y="94"/>
                      <a:pt x="74" y="94"/>
                    </a:cubicBezTo>
                    <a:cubicBezTo>
                      <a:pt x="69" y="95"/>
                      <a:pt x="63" y="94"/>
                      <a:pt x="58" y="93"/>
                    </a:cubicBezTo>
                    <a:cubicBezTo>
                      <a:pt x="52" y="91"/>
                      <a:pt x="45" y="88"/>
                      <a:pt x="39" y="81"/>
                    </a:cubicBezTo>
                    <a:cubicBezTo>
                      <a:pt x="40" y="65"/>
                      <a:pt x="41" y="52"/>
                      <a:pt x="43" y="47"/>
                    </a:cubicBezTo>
                    <a:cubicBezTo>
                      <a:pt x="43" y="47"/>
                      <a:pt x="43" y="47"/>
                      <a:pt x="43" y="47"/>
                    </a:cubicBezTo>
                    <a:cubicBezTo>
                      <a:pt x="43" y="41"/>
                      <a:pt x="42" y="35"/>
                      <a:pt x="40" y="29"/>
                    </a:cubicBezTo>
                    <a:cubicBezTo>
                      <a:pt x="40" y="29"/>
                      <a:pt x="40" y="29"/>
                      <a:pt x="40" y="29"/>
                    </a:cubicBezTo>
                    <a:cubicBezTo>
                      <a:pt x="34" y="27"/>
                      <a:pt x="28" y="36"/>
                      <a:pt x="25" y="40"/>
                    </a:cubicBezTo>
                    <a:cubicBezTo>
                      <a:pt x="21" y="50"/>
                      <a:pt x="21" y="61"/>
                      <a:pt x="20" y="72"/>
                    </a:cubicBezTo>
                    <a:cubicBezTo>
                      <a:pt x="18" y="90"/>
                      <a:pt x="15" y="108"/>
                      <a:pt x="17" y="127"/>
                    </a:cubicBezTo>
                    <a:cubicBezTo>
                      <a:pt x="18" y="138"/>
                      <a:pt x="21" y="150"/>
                      <a:pt x="22" y="161"/>
                    </a:cubicBezTo>
                    <a:cubicBezTo>
                      <a:pt x="22" y="161"/>
                      <a:pt x="22" y="161"/>
                      <a:pt x="22" y="161"/>
                    </a:cubicBezTo>
                    <a:cubicBezTo>
                      <a:pt x="24" y="158"/>
                      <a:pt x="26" y="156"/>
                      <a:pt x="30" y="154"/>
                    </a:cubicBezTo>
                    <a:cubicBezTo>
                      <a:pt x="29" y="156"/>
                      <a:pt x="29" y="159"/>
                      <a:pt x="30" y="161"/>
                    </a:cubicBezTo>
                    <a:cubicBezTo>
                      <a:pt x="35" y="156"/>
                      <a:pt x="45" y="154"/>
                      <a:pt x="52" y="152"/>
                    </a:cubicBezTo>
                    <a:cubicBezTo>
                      <a:pt x="60" y="149"/>
                      <a:pt x="68" y="145"/>
                      <a:pt x="76" y="142"/>
                    </a:cubicBezTo>
                    <a:close/>
                  </a:path>
                </a:pathLst>
              </a:custGeom>
              <a:solidFill>
                <a:srgbClr val="5549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3" name="ïṧļîde"/>
              <p:cNvSpPr/>
              <p:nvPr/>
            </p:nvSpPr>
            <p:spPr bwMode="auto">
              <a:xfrm>
                <a:off x="3333" y="1483"/>
                <a:ext cx="50" cy="85"/>
              </a:xfrm>
              <a:custGeom>
                <a:avLst/>
                <a:gdLst>
                  <a:gd name="T0" fmla="*/ 18 w 24"/>
                  <a:gd name="T1" fmla="*/ 29 h 41"/>
                  <a:gd name="T2" fmla="*/ 24 w 24"/>
                  <a:gd name="T3" fmla="*/ 41 h 41"/>
                  <a:gd name="T4" fmla="*/ 3 w 24"/>
                  <a:gd name="T5" fmla="*/ 31 h 41"/>
                  <a:gd name="T6" fmla="*/ 0 w 24"/>
                  <a:gd name="T7" fmla="*/ 14 h 41"/>
                  <a:gd name="T8" fmla="*/ 0 w 24"/>
                  <a:gd name="T9" fmla="*/ 14 h 41"/>
                  <a:gd name="T10" fmla="*/ 0 w 24"/>
                  <a:gd name="T11" fmla="*/ 13 h 41"/>
                  <a:gd name="T12" fmla="*/ 0 w 24"/>
                  <a:gd name="T13" fmla="*/ 13 h 41"/>
                  <a:gd name="T14" fmla="*/ 1 w 24"/>
                  <a:gd name="T15" fmla="*/ 13 h 41"/>
                  <a:gd name="T16" fmla="*/ 1 w 24"/>
                  <a:gd name="T17" fmla="*/ 13 h 41"/>
                  <a:gd name="T18" fmla="*/ 1 w 24"/>
                  <a:gd name="T19" fmla="*/ 13 h 41"/>
                  <a:gd name="T20" fmla="*/ 5 w 24"/>
                  <a:gd name="T21" fmla="*/ 8 h 41"/>
                  <a:gd name="T22" fmla="*/ 5 w 24"/>
                  <a:gd name="T23" fmla="*/ 8 h 41"/>
                  <a:gd name="T24" fmla="*/ 5 w 24"/>
                  <a:gd name="T25" fmla="*/ 8 h 41"/>
                  <a:gd name="T26" fmla="*/ 5 w 24"/>
                  <a:gd name="T27" fmla="*/ 8 h 41"/>
                  <a:gd name="T28" fmla="*/ 5 w 24"/>
                  <a:gd name="T29" fmla="*/ 8 h 41"/>
                  <a:gd name="T30" fmla="*/ 6 w 24"/>
                  <a:gd name="T31" fmla="*/ 6 h 41"/>
                  <a:gd name="T32" fmla="*/ 6 w 24"/>
                  <a:gd name="T33" fmla="*/ 5 h 41"/>
                  <a:gd name="T34" fmla="*/ 7 w 24"/>
                  <a:gd name="T35" fmla="*/ 0 h 41"/>
                  <a:gd name="T36" fmla="*/ 16 w 24"/>
                  <a:gd name="T37" fmla="*/ 5 h 41"/>
                  <a:gd name="T38" fmla="*/ 14 w 24"/>
                  <a:gd name="T39" fmla="*/ 6 h 41"/>
                  <a:gd name="T40" fmla="*/ 18 w 24"/>
                  <a:gd name="T41"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1">
                    <a:moveTo>
                      <a:pt x="18" y="29"/>
                    </a:moveTo>
                    <a:cubicBezTo>
                      <a:pt x="19" y="33"/>
                      <a:pt x="22" y="37"/>
                      <a:pt x="24" y="41"/>
                    </a:cubicBezTo>
                    <a:cubicBezTo>
                      <a:pt x="16" y="37"/>
                      <a:pt x="9" y="33"/>
                      <a:pt x="3" y="31"/>
                    </a:cubicBezTo>
                    <a:cubicBezTo>
                      <a:pt x="2" y="25"/>
                      <a:pt x="2" y="21"/>
                      <a:pt x="0" y="14"/>
                    </a:cubicBezTo>
                    <a:cubicBezTo>
                      <a:pt x="0" y="14"/>
                      <a:pt x="0" y="14"/>
                      <a:pt x="0" y="14"/>
                    </a:cubicBezTo>
                    <a:cubicBezTo>
                      <a:pt x="0" y="14"/>
                      <a:pt x="0" y="14"/>
                      <a:pt x="0" y="13"/>
                    </a:cubicBezTo>
                    <a:cubicBezTo>
                      <a:pt x="0" y="13"/>
                      <a:pt x="0" y="13"/>
                      <a:pt x="0" y="13"/>
                    </a:cubicBezTo>
                    <a:cubicBezTo>
                      <a:pt x="0" y="13"/>
                      <a:pt x="0" y="13"/>
                      <a:pt x="1" y="13"/>
                    </a:cubicBezTo>
                    <a:cubicBezTo>
                      <a:pt x="1" y="13"/>
                      <a:pt x="1" y="13"/>
                      <a:pt x="1" y="13"/>
                    </a:cubicBezTo>
                    <a:cubicBezTo>
                      <a:pt x="1" y="13"/>
                      <a:pt x="1" y="13"/>
                      <a:pt x="1" y="13"/>
                    </a:cubicBezTo>
                    <a:cubicBezTo>
                      <a:pt x="3" y="12"/>
                      <a:pt x="4" y="10"/>
                      <a:pt x="5" y="8"/>
                    </a:cubicBezTo>
                    <a:cubicBezTo>
                      <a:pt x="5" y="8"/>
                      <a:pt x="5" y="8"/>
                      <a:pt x="5" y="8"/>
                    </a:cubicBezTo>
                    <a:cubicBezTo>
                      <a:pt x="5" y="8"/>
                      <a:pt x="5" y="8"/>
                      <a:pt x="5" y="8"/>
                    </a:cubicBezTo>
                    <a:cubicBezTo>
                      <a:pt x="5" y="8"/>
                      <a:pt x="5" y="8"/>
                      <a:pt x="5" y="8"/>
                    </a:cubicBezTo>
                    <a:cubicBezTo>
                      <a:pt x="5" y="8"/>
                      <a:pt x="5" y="8"/>
                      <a:pt x="5" y="8"/>
                    </a:cubicBezTo>
                    <a:cubicBezTo>
                      <a:pt x="6" y="7"/>
                      <a:pt x="6" y="6"/>
                      <a:pt x="6" y="6"/>
                    </a:cubicBezTo>
                    <a:cubicBezTo>
                      <a:pt x="6" y="6"/>
                      <a:pt x="6" y="5"/>
                      <a:pt x="6" y="5"/>
                    </a:cubicBezTo>
                    <a:cubicBezTo>
                      <a:pt x="7" y="4"/>
                      <a:pt x="7" y="2"/>
                      <a:pt x="7" y="0"/>
                    </a:cubicBezTo>
                    <a:cubicBezTo>
                      <a:pt x="9" y="2"/>
                      <a:pt x="14" y="4"/>
                      <a:pt x="16" y="5"/>
                    </a:cubicBezTo>
                    <a:cubicBezTo>
                      <a:pt x="16" y="6"/>
                      <a:pt x="15" y="6"/>
                      <a:pt x="14" y="6"/>
                    </a:cubicBezTo>
                    <a:cubicBezTo>
                      <a:pt x="14" y="13"/>
                      <a:pt x="16" y="22"/>
                      <a:pt x="18" y="29"/>
                    </a:cubicBezTo>
                    <a:close/>
                  </a:path>
                </a:pathLst>
              </a:custGeom>
              <a:solidFill>
                <a:srgbClr val="F89C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4" name="i$ļiḋé"/>
              <p:cNvSpPr/>
              <p:nvPr/>
            </p:nvSpPr>
            <p:spPr bwMode="auto">
              <a:xfrm>
                <a:off x="3246" y="1598"/>
                <a:ext cx="127" cy="278"/>
              </a:xfrm>
              <a:custGeom>
                <a:avLst/>
                <a:gdLst>
                  <a:gd name="T0" fmla="*/ 60 w 61"/>
                  <a:gd name="T1" fmla="*/ 103 h 134"/>
                  <a:gd name="T2" fmla="*/ 61 w 61"/>
                  <a:gd name="T3" fmla="*/ 115 h 134"/>
                  <a:gd name="T4" fmla="*/ 37 w 61"/>
                  <a:gd name="T5" fmla="*/ 125 h 134"/>
                  <a:gd name="T6" fmla="*/ 15 w 61"/>
                  <a:gd name="T7" fmla="*/ 134 h 134"/>
                  <a:gd name="T8" fmla="*/ 15 w 61"/>
                  <a:gd name="T9" fmla="*/ 127 h 134"/>
                  <a:gd name="T10" fmla="*/ 7 w 61"/>
                  <a:gd name="T11" fmla="*/ 134 h 134"/>
                  <a:gd name="T12" fmla="*/ 7 w 61"/>
                  <a:gd name="T13" fmla="*/ 134 h 134"/>
                  <a:gd name="T14" fmla="*/ 2 w 61"/>
                  <a:gd name="T15" fmla="*/ 100 h 134"/>
                  <a:gd name="T16" fmla="*/ 5 w 61"/>
                  <a:gd name="T17" fmla="*/ 45 h 134"/>
                  <a:gd name="T18" fmla="*/ 10 w 61"/>
                  <a:gd name="T19" fmla="*/ 13 h 134"/>
                  <a:gd name="T20" fmla="*/ 25 w 61"/>
                  <a:gd name="T21" fmla="*/ 2 h 134"/>
                  <a:gd name="T22" fmla="*/ 25 w 61"/>
                  <a:gd name="T23" fmla="*/ 2 h 134"/>
                  <a:gd name="T24" fmla="*/ 28 w 61"/>
                  <a:gd name="T25" fmla="*/ 20 h 134"/>
                  <a:gd name="T26" fmla="*/ 28 w 61"/>
                  <a:gd name="T27" fmla="*/ 20 h 134"/>
                  <a:gd name="T28" fmla="*/ 24 w 61"/>
                  <a:gd name="T29" fmla="*/ 54 h 134"/>
                  <a:gd name="T30" fmla="*/ 22 w 61"/>
                  <a:gd name="T31" fmla="*/ 89 h 134"/>
                  <a:gd name="T32" fmla="*/ 22 w 61"/>
                  <a:gd name="T33" fmla="*/ 115 h 134"/>
                  <a:gd name="T34" fmla="*/ 28 w 61"/>
                  <a:gd name="T35" fmla="*/ 112 h 134"/>
                  <a:gd name="T36" fmla="*/ 47 w 61"/>
                  <a:gd name="T37" fmla="*/ 106 h 134"/>
                  <a:gd name="T38" fmla="*/ 60 w 61"/>
                  <a:gd name="T39" fmla="*/ 10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4">
                    <a:moveTo>
                      <a:pt x="60" y="103"/>
                    </a:moveTo>
                    <a:cubicBezTo>
                      <a:pt x="59" y="106"/>
                      <a:pt x="60" y="111"/>
                      <a:pt x="61" y="115"/>
                    </a:cubicBezTo>
                    <a:cubicBezTo>
                      <a:pt x="53" y="118"/>
                      <a:pt x="45" y="122"/>
                      <a:pt x="37" y="125"/>
                    </a:cubicBezTo>
                    <a:cubicBezTo>
                      <a:pt x="30" y="127"/>
                      <a:pt x="20" y="129"/>
                      <a:pt x="15" y="134"/>
                    </a:cubicBezTo>
                    <a:cubicBezTo>
                      <a:pt x="14" y="132"/>
                      <a:pt x="14" y="129"/>
                      <a:pt x="15" y="127"/>
                    </a:cubicBezTo>
                    <a:cubicBezTo>
                      <a:pt x="11" y="129"/>
                      <a:pt x="9" y="131"/>
                      <a:pt x="7" y="134"/>
                    </a:cubicBezTo>
                    <a:cubicBezTo>
                      <a:pt x="7" y="134"/>
                      <a:pt x="7" y="134"/>
                      <a:pt x="7" y="134"/>
                    </a:cubicBezTo>
                    <a:cubicBezTo>
                      <a:pt x="6" y="123"/>
                      <a:pt x="3" y="111"/>
                      <a:pt x="2" y="100"/>
                    </a:cubicBezTo>
                    <a:cubicBezTo>
                      <a:pt x="0" y="81"/>
                      <a:pt x="3" y="63"/>
                      <a:pt x="5" y="45"/>
                    </a:cubicBezTo>
                    <a:cubicBezTo>
                      <a:pt x="6" y="34"/>
                      <a:pt x="6" y="23"/>
                      <a:pt x="10" y="13"/>
                    </a:cubicBezTo>
                    <a:cubicBezTo>
                      <a:pt x="13" y="9"/>
                      <a:pt x="19" y="0"/>
                      <a:pt x="25" y="2"/>
                    </a:cubicBezTo>
                    <a:cubicBezTo>
                      <a:pt x="25" y="2"/>
                      <a:pt x="25" y="2"/>
                      <a:pt x="25" y="2"/>
                    </a:cubicBezTo>
                    <a:cubicBezTo>
                      <a:pt x="27" y="8"/>
                      <a:pt x="28" y="14"/>
                      <a:pt x="28" y="20"/>
                    </a:cubicBezTo>
                    <a:cubicBezTo>
                      <a:pt x="28" y="20"/>
                      <a:pt x="28" y="20"/>
                      <a:pt x="28" y="20"/>
                    </a:cubicBezTo>
                    <a:cubicBezTo>
                      <a:pt x="26" y="25"/>
                      <a:pt x="25" y="38"/>
                      <a:pt x="24" y="54"/>
                    </a:cubicBezTo>
                    <a:cubicBezTo>
                      <a:pt x="23" y="65"/>
                      <a:pt x="23" y="78"/>
                      <a:pt x="22" y="89"/>
                    </a:cubicBezTo>
                    <a:cubicBezTo>
                      <a:pt x="22" y="98"/>
                      <a:pt x="22" y="107"/>
                      <a:pt x="22" y="115"/>
                    </a:cubicBezTo>
                    <a:cubicBezTo>
                      <a:pt x="24" y="114"/>
                      <a:pt x="26" y="113"/>
                      <a:pt x="28" y="112"/>
                    </a:cubicBezTo>
                    <a:cubicBezTo>
                      <a:pt x="34" y="110"/>
                      <a:pt x="41" y="108"/>
                      <a:pt x="47" y="106"/>
                    </a:cubicBezTo>
                    <a:cubicBezTo>
                      <a:pt x="52" y="105"/>
                      <a:pt x="56" y="104"/>
                      <a:pt x="60" y="103"/>
                    </a:cubicBezTo>
                    <a:close/>
                  </a:path>
                </a:pathLst>
              </a:custGeom>
              <a:solidFill>
                <a:srgbClr val="6153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5" name="ïśḻiḍê"/>
              <p:cNvSpPr/>
              <p:nvPr/>
            </p:nvSpPr>
            <p:spPr bwMode="auto">
              <a:xfrm>
                <a:off x="3183" y="1292"/>
                <a:ext cx="165" cy="218"/>
              </a:xfrm>
              <a:custGeom>
                <a:avLst/>
                <a:gdLst>
                  <a:gd name="T0" fmla="*/ 79 w 79"/>
                  <a:gd name="T1" fmla="*/ 89 h 105"/>
                  <a:gd name="T2" fmla="*/ 79 w 79"/>
                  <a:gd name="T3" fmla="*/ 92 h 105"/>
                  <a:gd name="T4" fmla="*/ 78 w 79"/>
                  <a:gd name="T5" fmla="*/ 97 h 105"/>
                  <a:gd name="T6" fmla="*/ 78 w 79"/>
                  <a:gd name="T7" fmla="*/ 98 h 105"/>
                  <a:gd name="T8" fmla="*/ 77 w 79"/>
                  <a:gd name="T9" fmla="*/ 100 h 105"/>
                  <a:gd name="T10" fmla="*/ 77 w 79"/>
                  <a:gd name="T11" fmla="*/ 100 h 105"/>
                  <a:gd name="T12" fmla="*/ 77 w 79"/>
                  <a:gd name="T13" fmla="*/ 100 h 105"/>
                  <a:gd name="T14" fmla="*/ 73 w 79"/>
                  <a:gd name="T15" fmla="*/ 105 h 105"/>
                  <a:gd name="T16" fmla="*/ 73 w 79"/>
                  <a:gd name="T17" fmla="*/ 105 h 105"/>
                  <a:gd name="T18" fmla="*/ 73 w 79"/>
                  <a:gd name="T19" fmla="*/ 105 h 105"/>
                  <a:gd name="T20" fmla="*/ 72 w 79"/>
                  <a:gd name="T21" fmla="*/ 105 h 105"/>
                  <a:gd name="T22" fmla="*/ 29 w 79"/>
                  <a:gd name="T23" fmla="*/ 67 h 105"/>
                  <a:gd name="T24" fmla="*/ 15 w 79"/>
                  <a:gd name="T25" fmla="*/ 64 h 105"/>
                  <a:gd name="T26" fmla="*/ 0 w 79"/>
                  <a:gd name="T27" fmla="*/ 35 h 105"/>
                  <a:gd name="T28" fmla="*/ 15 w 79"/>
                  <a:gd name="T29" fmla="*/ 8 h 105"/>
                  <a:gd name="T30" fmla="*/ 38 w 79"/>
                  <a:gd name="T31" fmla="*/ 5 h 105"/>
                  <a:gd name="T32" fmla="*/ 35 w 79"/>
                  <a:gd name="T33" fmla="*/ 11 h 105"/>
                  <a:gd name="T34" fmla="*/ 35 w 79"/>
                  <a:gd name="T35" fmla="*/ 11 h 105"/>
                  <a:gd name="T36" fmla="*/ 35 w 79"/>
                  <a:gd name="T37" fmla="*/ 12 h 105"/>
                  <a:gd name="T38" fmla="*/ 35 w 79"/>
                  <a:gd name="T39" fmla="*/ 12 h 105"/>
                  <a:gd name="T40" fmla="*/ 24 w 79"/>
                  <a:gd name="T41" fmla="*/ 43 h 105"/>
                  <a:gd name="T42" fmla="*/ 27 w 79"/>
                  <a:gd name="T43" fmla="*/ 50 h 105"/>
                  <a:gd name="T44" fmla="*/ 30 w 79"/>
                  <a:gd name="T45" fmla="*/ 40 h 105"/>
                  <a:gd name="T46" fmla="*/ 39 w 79"/>
                  <a:gd name="T47" fmla="*/ 62 h 105"/>
                  <a:gd name="T48" fmla="*/ 47 w 79"/>
                  <a:gd name="T49" fmla="*/ 66 h 105"/>
                  <a:gd name="T50" fmla="*/ 45 w 79"/>
                  <a:gd name="T51" fmla="*/ 55 h 105"/>
                  <a:gd name="T52" fmla="*/ 61 w 79"/>
                  <a:gd name="T53" fmla="*/ 69 h 105"/>
                  <a:gd name="T54" fmla="*/ 58 w 79"/>
                  <a:gd name="T55" fmla="*/ 61 h 105"/>
                  <a:gd name="T56" fmla="*/ 69 w 79"/>
                  <a:gd name="T57" fmla="*/ 69 h 105"/>
                  <a:gd name="T58" fmla="*/ 79 w 79"/>
                  <a:gd name="T59" fmla="*/ 8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105">
                    <a:moveTo>
                      <a:pt x="79" y="89"/>
                    </a:moveTo>
                    <a:cubicBezTo>
                      <a:pt x="79" y="90"/>
                      <a:pt x="79" y="91"/>
                      <a:pt x="79" y="92"/>
                    </a:cubicBezTo>
                    <a:cubicBezTo>
                      <a:pt x="79" y="94"/>
                      <a:pt x="79" y="96"/>
                      <a:pt x="78" y="97"/>
                    </a:cubicBezTo>
                    <a:cubicBezTo>
                      <a:pt x="78" y="97"/>
                      <a:pt x="78" y="98"/>
                      <a:pt x="78" y="98"/>
                    </a:cubicBezTo>
                    <a:cubicBezTo>
                      <a:pt x="78" y="98"/>
                      <a:pt x="78" y="99"/>
                      <a:pt x="77" y="100"/>
                    </a:cubicBezTo>
                    <a:cubicBezTo>
                      <a:pt x="77" y="100"/>
                      <a:pt x="77" y="100"/>
                      <a:pt x="77" y="100"/>
                    </a:cubicBezTo>
                    <a:cubicBezTo>
                      <a:pt x="77" y="100"/>
                      <a:pt x="77" y="100"/>
                      <a:pt x="77" y="100"/>
                    </a:cubicBezTo>
                    <a:cubicBezTo>
                      <a:pt x="76" y="102"/>
                      <a:pt x="75" y="103"/>
                      <a:pt x="73" y="105"/>
                    </a:cubicBezTo>
                    <a:cubicBezTo>
                      <a:pt x="73" y="105"/>
                      <a:pt x="73" y="105"/>
                      <a:pt x="73" y="105"/>
                    </a:cubicBezTo>
                    <a:cubicBezTo>
                      <a:pt x="73" y="105"/>
                      <a:pt x="73" y="105"/>
                      <a:pt x="73" y="105"/>
                    </a:cubicBezTo>
                    <a:cubicBezTo>
                      <a:pt x="72" y="105"/>
                      <a:pt x="72" y="105"/>
                      <a:pt x="72" y="105"/>
                    </a:cubicBezTo>
                    <a:cubicBezTo>
                      <a:pt x="52" y="105"/>
                      <a:pt x="36" y="87"/>
                      <a:pt x="29" y="67"/>
                    </a:cubicBezTo>
                    <a:cubicBezTo>
                      <a:pt x="24" y="67"/>
                      <a:pt x="20" y="66"/>
                      <a:pt x="15" y="64"/>
                    </a:cubicBezTo>
                    <a:cubicBezTo>
                      <a:pt x="3" y="57"/>
                      <a:pt x="0" y="49"/>
                      <a:pt x="0" y="35"/>
                    </a:cubicBezTo>
                    <a:cubicBezTo>
                      <a:pt x="0" y="23"/>
                      <a:pt x="3" y="15"/>
                      <a:pt x="15" y="8"/>
                    </a:cubicBezTo>
                    <a:cubicBezTo>
                      <a:pt x="23" y="3"/>
                      <a:pt x="30" y="0"/>
                      <a:pt x="38" y="5"/>
                    </a:cubicBezTo>
                    <a:cubicBezTo>
                      <a:pt x="37" y="7"/>
                      <a:pt x="36" y="9"/>
                      <a:pt x="35" y="11"/>
                    </a:cubicBezTo>
                    <a:cubicBezTo>
                      <a:pt x="35" y="11"/>
                      <a:pt x="35" y="11"/>
                      <a:pt x="35" y="11"/>
                    </a:cubicBezTo>
                    <a:cubicBezTo>
                      <a:pt x="35" y="11"/>
                      <a:pt x="35" y="12"/>
                      <a:pt x="35" y="12"/>
                    </a:cubicBezTo>
                    <a:cubicBezTo>
                      <a:pt x="35" y="12"/>
                      <a:pt x="35" y="12"/>
                      <a:pt x="35" y="12"/>
                    </a:cubicBezTo>
                    <a:cubicBezTo>
                      <a:pt x="26" y="19"/>
                      <a:pt x="23" y="31"/>
                      <a:pt x="24" y="43"/>
                    </a:cubicBezTo>
                    <a:cubicBezTo>
                      <a:pt x="25" y="46"/>
                      <a:pt x="26" y="48"/>
                      <a:pt x="27" y="50"/>
                    </a:cubicBezTo>
                    <a:cubicBezTo>
                      <a:pt x="28" y="46"/>
                      <a:pt x="28" y="43"/>
                      <a:pt x="30" y="40"/>
                    </a:cubicBezTo>
                    <a:cubicBezTo>
                      <a:pt x="33" y="47"/>
                      <a:pt x="35" y="55"/>
                      <a:pt x="39" y="62"/>
                    </a:cubicBezTo>
                    <a:cubicBezTo>
                      <a:pt x="41" y="64"/>
                      <a:pt x="45" y="71"/>
                      <a:pt x="47" y="66"/>
                    </a:cubicBezTo>
                    <a:cubicBezTo>
                      <a:pt x="48" y="64"/>
                      <a:pt x="45" y="57"/>
                      <a:pt x="45" y="55"/>
                    </a:cubicBezTo>
                    <a:cubicBezTo>
                      <a:pt x="49" y="61"/>
                      <a:pt x="53" y="67"/>
                      <a:pt x="61" y="69"/>
                    </a:cubicBezTo>
                    <a:cubicBezTo>
                      <a:pt x="61" y="66"/>
                      <a:pt x="59" y="64"/>
                      <a:pt x="58" y="61"/>
                    </a:cubicBezTo>
                    <a:cubicBezTo>
                      <a:pt x="61" y="64"/>
                      <a:pt x="64" y="67"/>
                      <a:pt x="69" y="69"/>
                    </a:cubicBezTo>
                    <a:cubicBezTo>
                      <a:pt x="71" y="77"/>
                      <a:pt x="74" y="85"/>
                      <a:pt x="79" y="89"/>
                    </a:cubicBezTo>
                    <a:close/>
                  </a:path>
                </a:pathLst>
              </a:custGeom>
              <a:solidFill>
                <a:srgbClr val="2400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6" name="ïSļíďê"/>
              <p:cNvSpPr/>
              <p:nvPr/>
            </p:nvSpPr>
            <p:spPr bwMode="auto">
              <a:xfrm>
                <a:off x="3343" y="1496"/>
                <a:ext cx="2" cy="4"/>
              </a:xfrm>
              <a:custGeom>
                <a:avLst/>
                <a:gdLst>
                  <a:gd name="T0" fmla="*/ 1 w 1"/>
                  <a:gd name="T1" fmla="*/ 0 h 2"/>
                  <a:gd name="T2" fmla="*/ 0 w 1"/>
                  <a:gd name="T3" fmla="*/ 2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1"/>
                      <a:pt x="0" y="2"/>
                    </a:cubicBezTo>
                    <a:cubicBezTo>
                      <a:pt x="0" y="2"/>
                      <a:pt x="0" y="2"/>
                      <a:pt x="0" y="2"/>
                    </a:cubicBezTo>
                    <a:cubicBezTo>
                      <a:pt x="1" y="1"/>
                      <a:pt x="1" y="0"/>
                      <a:pt x="1" y="0"/>
                    </a:cubicBezTo>
                    <a:close/>
                  </a:path>
                </a:pathLst>
              </a:custGeom>
              <a:solidFill>
                <a:srgbClr val="F9A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7" name="iŝļide"/>
              <p:cNvSpPr/>
              <p:nvPr/>
            </p:nvSpPr>
            <p:spPr bwMode="auto">
              <a:xfrm>
                <a:off x="3335" y="1500"/>
                <a:ext cx="8" cy="10"/>
              </a:xfrm>
              <a:custGeom>
                <a:avLst/>
                <a:gdLst>
                  <a:gd name="T0" fmla="*/ 4 w 4"/>
                  <a:gd name="T1" fmla="*/ 0 h 5"/>
                  <a:gd name="T2" fmla="*/ 4 w 4"/>
                  <a:gd name="T3" fmla="*/ 0 h 5"/>
                  <a:gd name="T4" fmla="*/ 0 w 4"/>
                  <a:gd name="T5" fmla="*/ 5 h 5"/>
                  <a:gd name="T6" fmla="*/ 4 w 4"/>
                  <a:gd name="T7" fmla="*/ 0 h 5"/>
                </a:gdLst>
                <a:ahLst/>
                <a:cxnLst>
                  <a:cxn ang="0">
                    <a:pos x="T0" y="T1"/>
                  </a:cxn>
                  <a:cxn ang="0">
                    <a:pos x="T2" y="T3"/>
                  </a:cxn>
                  <a:cxn ang="0">
                    <a:pos x="T4" y="T5"/>
                  </a:cxn>
                  <a:cxn ang="0">
                    <a:pos x="T6" y="T7"/>
                  </a:cxn>
                </a:cxnLst>
                <a:rect l="0" t="0" r="r" b="b"/>
                <a:pathLst>
                  <a:path w="4" h="5">
                    <a:moveTo>
                      <a:pt x="4" y="0"/>
                    </a:moveTo>
                    <a:cubicBezTo>
                      <a:pt x="4" y="0"/>
                      <a:pt x="4" y="0"/>
                      <a:pt x="4" y="0"/>
                    </a:cubicBezTo>
                    <a:cubicBezTo>
                      <a:pt x="3" y="2"/>
                      <a:pt x="2" y="4"/>
                      <a:pt x="0" y="5"/>
                    </a:cubicBezTo>
                    <a:cubicBezTo>
                      <a:pt x="2" y="3"/>
                      <a:pt x="3" y="2"/>
                      <a:pt x="4" y="0"/>
                    </a:cubicBezTo>
                    <a:close/>
                  </a:path>
                </a:pathLst>
              </a:custGeom>
              <a:solidFill>
                <a:srgbClr val="F9A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8" name="í$ľïdé"/>
              <p:cNvSpPr/>
              <p:nvPr/>
            </p:nvSpPr>
            <p:spPr bwMode="auto">
              <a:xfrm>
                <a:off x="3231" y="1317"/>
                <a:ext cx="117" cy="160"/>
              </a:xfrm>
              <a:custGeom>
                <a:avLst/>
                <a:gdLst>
                  <a:gd name="T0" fmla="*/ 52 w 56"/>
                  <a:gd name="T1" fmla="*/ 61 h 77"/>
                  <a:gd name="T2" fmla="*/ 56 w 56"/>
                  <a:gd name="T3" fmla="*/ 77 h 77"/>
                  <a:gd name="T4" fmla="*/ 46 w 56"/>
                  <a:gd name="T5" fmla="*/ 57 h 77"/>
                  <a:gd name="T6" fmla="*/ 35 w 56"/>
                  <a:gd name="T7" fmla="*/ 49 h 77"/>
                  <a:gd name="T8" fmla="*/ 38 w 56"/>
                  <a:gd name="T9" fmla="*/ 57 h 77"/>
                  <a:gd name="T10" fmla="*/ 22 w 56"/>
                  <a:gd name="T11" fmla="*/ 43 h 77"/>
                  <a:gd name="T12" fmla="*/ 24 w 56"/>
                  <a:gd name="T13" fmla="*/ 54 h 77"/>
                  <a:gd name="T14" fmla="*/ 16 w 56"/>
                  <a:gd name="T15" fmla="*/ 50 h 77"/>
                  <a:gd name="T16" fmla="*/ 7 w 56"/>
                  <a:gd name="T17" fmla="*/ 28 h 77"/>
                  <a:gd name="T18" fmla="*/ 4 w 56"/>
                  <a:gd name="T19" fmla="*/ 38 h 77"/>
                  <a:gd name="T20" fmla="*/ 1 w 56"/>
                  <a:gd name="T21" fmla="*/ 31 h 77"/>
                  <a:gd name="T22" fmla="*/ 12 w 56"/>
                  <a:gd name="T23" fmla="*/ 0 h 77"/>
                  <a:gd name="T24" fmla="*/ 12 w 56"/>
                  <a:gd name="T25" fmla="*/ 0 h 77"/>
                  <a:gd name="T26" fmla="*/ 42 w 56"/>
                  <a:gd name="T27" fmla="*/ 31 h 77"/>
                  <a:gd name="T28" fmla="*/ 44 w 56"/>
                  <a:gd name="T29" fmla="*/ 31 h 77"/>
                  <a:gd name="T30" fmla="*/ 46 w 56"/>
                  <a:gd name="T31" fmla="*/ 32 h 77"/>
                  <a:gd name="T32" fmla="*/ 47 w 56"/>
                  <a:gd name="T33" fmla="*/ 32 h 77"/>
                  <a:gd name="T34" fmla="*/ 48 w 56"/>
                  <a:gd name="T35" fmla="*/ 32 h 77"/>
                  <a:gd name="T36" fmla="*/ 45 w 56"/>
                  <a:gd name="T37" fmla="*/ 37 h 77"/>
                  <a:gd name="T38" fmla="*/ 52 w 56"/>
                  <a:gd name="T39" fmla="*/ 6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7">
                    <a:moveTo>
                      <a:pt x="52" y="61"/>
                    </a:moveTo>
                    <a:cubicBezTo>
                      <a:pt x="55" y="66"/>
                      <a:pt x="56" y="72"/>
                      <a:pt x="56" y="77"/>
                    </a:cubicBezTo>
                    <a:cubicBezTo>
                      <a:pt x="51" y="73"/>
                      <a:pt x="48" y="65"/>
                      <a:pt x="46" y="57"/>
                    </a:cubicBezTo>
                    <a:cubicBezTo>
                      <a:pt x="41" y="55"/>
                      <a:pt x="38" y="52"/>
                      <a:pt x="35" y="49"/>
                    </a:cubicBezTo>
                    <a:cubicBezTo>
                      <a:pt x="36" y="52"/>
                      <a:pt x="38" y="54"/>
                      <a:pt x="38" y="57"/>
                    </a:cubicBezTo>
                    <a:cubicBezTo>
                      <a:pt x="30" y="55"/>
                      <a:pt x="26" y="49"/>
                      <a:pt x="22" y="43"/>
                    </a:cubicBezTo>
                    <a:cubicBezTo>
                      <a:pt x="22" y="45"/>
                      <a:pt x="25" y="52"/>
                      <a:pt x="24" y="54"/>
                    </a:cubicBezTo>
                    <a:cubicBezTo>
                      <a:pt x="22" y="59"/>
                      <a:pt x="18" y="52"/>
                      <a:pt x="16" y="50"/>
                    </a:cubicBezTo>
                    <a:cubicBezTo>
                      <a:pt x="12" y="43"/>
                      <a:pt x="10" y="35"/>
                      <a:pt x="7" y="28"/>
                    </a:cubicBezTo>
                    <a:cubicBezTo>
                      <a:pt x="5" y="31"/>
                      <a:pt x="5" y="34"/>
                      <a:pt x="4" y="38"/>
                    </a:cubicBezTo>
                    <a:cubicBezTo>
                      <a:pt x="3" y="36"/>
                      <a:pt x="2" y="34"/>
                      <a:pt x="1" y="31"/>
                    </a:cubicBezTo>
                    <a:cubicBezTo>
                      <a:pt x="0" y="19"/>
                      <a:pt x="3" y="7"/>
                      <a:pt x="12" y="0"/>
                    </a:cubicBezTo>
                    <a:cubicBezTo>
                      <a:pt x="12" y="0"/>
                      <a:pt x="12" y="0"/>
                      <a:pt x="12" y="0"/>
                    </a:cubicBezTo>
                    <a:cubicBezTo>
                      <a:pt x="15" y="15"/>
                      <a:pt x="28" y="26"/>
                      <a:pt x="42" y="31"/>
                    </a:cubicBezTo>
                    <a:cubicBezTo>
                      <a:pt x="43" y="31"/>
                      <a:pt x="43" y="31"/>
                      <a:pt x="44" y="31"/>
                    </a:cubicBezTo>
                    <a:cubicBezTo>
                      <a:pt x="45" y="32"/>
                      <a:pt x="46" y="32"/>
                      <a:pt x="46" y="32"/>
                    </a:cubicBezTo>
                    <a:cubicBezTo>
                      <a:pt x="47" y="32"/>
                      <a:pt x="47" y="32"/>
                      <a:pt x="47" y="32"/>
                    </a:cubicBezTo>
                    <a:cubicBezTo>
                      <a:pt x="47" y="32"/>
                      <a:pt x="47" y="32"/>
                      <a:pt x="48" y="32"/>
                    </a:cubicBezTo>
                    <a:cubicBezTo>
                      <a:pt x="46" y="33"/>
                      <a:pt x="46" y="35"/>
                      <a:pt x="45" y="37"/>
                    </a:cubicBezTo>
                    <a:cubicBezTo>
                      <a:pt x="44" y="44"/>
                      <a:pt x="49" y="55"/>
                      <a:pt x="52" y="61"/>
                    </a:cubicBezTo>
                    <a:close/>
                  </a:path>
                </a:pathLst>
              </a:custGeom>
              <a:solidFill>
                <a:srgbClr val="4837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9" name="îṡļíḍe"/>
              <p:cNvSpPr/>
              <p:nvPr/>
            </p:nvSpPr>
            <p:spPr bwMode="auto">
              <a:xfrm>
                <a:off x="3291" y="1710"/>
                <a:ext cx="52" cy="120"/>
              </a:xfrm>
              <a:custGeom>
                <a:avLst/>
                <a:gdLst>
                  <a:gd name="T0" fmla="*/ 22 w 25"/>
                  <a:gd name="T1" fmla="*/ 31 h 58"/>
                  <a:gd name="T2" fmla="*/ 25 w 25"/>
                  <a:gd name="T3" fmla="*/ 52 h 58"/>
                  <a:gd name="T4" fmla="*/ 6 w 25"/>
                  <a:gd name="T5" fmla="*/ 58 h 58"/>
                  <a:gd name="T6" fmla="*/ 0 w 25"/>
                  <a:gd name="T7" fmla="*/ 35 h 58"/>
                  <a:gd name="T8" fmla="*/ 2 w 25"/>
                  <a:gd name="T9" fmla="*/ 0 h 58"/>
                  <a:gd name="T10" fmla="*/ 21 w 25"/>
                  <a:gd name="T11" fmla="*/ 12 h 58"/>
                  <a:gd name="T12" fmla="*/ 22 w 25"/>
                  <a:gd name="T13" fmla="*/ 31 h 58"/>
                </a:gdLst>
                <a:ahLst/>
                <a:cxnLst>
                  <a:cxn ang="0">
                    <a:pos x="T0" y="T1"/>
                  </a:cxn>
                  <a:cxn ang="0">
                    <a:pos x="T2" y="T3"/>
                  </a:cxn>
                  <a:cxn ang="0">
                    <a:pos x="T4" y="T5"/>
                  </a:cxn>
                  <a:cxn ang="0">
                    <a:pos x="T6" y="T7"/>
                  </a:cxn>
                  <a:cxn ang="0">
                    <a:pos x="T8" y="T9"/>
                  </a:cxn>
                  <a:cxn ang="0">
                    <a:pos x="T10" y="T11"/>
                  </a:cxn>
                  <a:cxn ang="0">
                    <a:pos x="T12" y="T13"/>
                  </a:cxn>
                </a:cxnLst>
                <a:rect l="0" t="0" r="r" b="b"/>
                <a:pathLst>
                  <a:path w="25" h="58">
                    <a:moveTo>
                      <a:pt x="22" y="31"/>
                    </a:moveTo>
                    <a:cubicBezTo>
                      <a:pt x="23" y="38"/>
                      <a:pt x="25" y="45"/>
                      <a:pt x="25" y="52"/>
                    </a:cubicBezTo>
                    <a:cubicBezTo>
                      <a:pt x="19" y="54"/>
                      <a:pt x="12" y="56"/>
                      <a:pt x="6" y="58"/>
                    </a:cubicBezTo>
                    <a:cubicBezTo>
                      <a:pt x="5" y="50"/>
                      <a:pt x="3" y="43"/>
                      <a:pt x="0" y="35"/>
                    </a:cubicBezTo>
                    <a:cubicBezTo>
                      <a:pt x="1" y="24"/>
                      <a:pt x="1" y="11"/>
                      <a:pt x="2" y="0"/>
                    </a:cubicBezTo>
                    <a:cubicBezTo>
                      <a:pt x="8" y="7"/>
                      <a:pt x="15" y="10"/>
                      <a:pt x="21" y="12"/>
                    </a:cubicBezTo>
                    <a:cubicBezTo>
                      <a:pt x="21" y="19"/>
                      <a:pt x="21" y="25"/>
                      <a:pt x="22" y="31"/>
                    </a:cubicBezTo>
                    <a:close/>
                  </a:path>
                </a:pathLst>
              </a:custGeom>
              <a:solidFill>
                <a:srgbClr val="4C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0" name="iṥḷíḍé"/>
              <p:cNvSpPr/>
              <p:nvPr/>
            </p:nvSpPr>
            <p:spPr bwMode="auto">
              <a:xfrm>
                <a:off x="3325" y="1384"/>
                <a:ext cx="6" cy="10"/>
              </a:xfrm>
              <a:custGeom>
                <a:avLst/>
                <a:gdLst>
                  <a:gd name="T0" fmla="*/ 3 w 3"/>
                  <a:gd name="T1" fmla="*/ 0 h 5"/>
                  <a:gd name="T2" fmla="*/ 3 w 3"/>
                  <a:gd name="T3" fmla="*/ 0 h 5"/>
                  <a:gd name="T4" fmla="*/ 0 w 3"/>
                  <a:gd name="T5" fmla="*/ 5 h 5"/>
                  <a:gd name="T6" fmla="*/ 3 w 3"/>
                  <a:gd name="T7" fmla="*/ 0 h 5"/>
                </a:gdLst>
                <a:ahLst/>
                <a:cxnLst>
                  <a:cxn ang="0">
                    <a:pos x="T0" y="T1"/>
                  </a:cxn>
                  <a:cxn ang="0">
                    <a:pos x="T2" y="T3"/>
                  </a:cxn>
                  <a:cxn ang="0">
                    <a:pos x="T4" y="T5"/>
                  </a:cxn>
                  <a:cxn ang="0">
                    <a:pos x="T6" y="T7"/>
                  </a:cxn>
                </a:cxnLst>
                <a:rect l="0" t="0" r="r" b="b"/>
                <a:pathLst>
                  <a:path w="3" h="5">
                    <a:moveTo>
                      <a:pt x="3" y="0"/>
                    </a:moveTo>
                    <a:cubicBezTo>
                      <a:pt x="3" y="0"/>
                      <a:pt x="3" y="0"/>
                      <a:pt x="3" y="0"/>
                    </a:cubicBezTo>
                    <a:cubicBezTo>
                      <a:pt x="2" y="1"/>
                      <a:pt x="1" y="3"/>
                      <a:pt x="0" y="5"/>
                    </a:cubicBezTo>
                    <a:cubicBezTo>
                      <a:pt x="1" y="3"/>
                      <a:pt x="1" y="1"/>
                      <a:pt x="3" y="0"/>
                    </a:cubicBezTo>
                    <a:close/>
                  </a:path>
                </a:pathLst>
              </a:custGeom>
              <a:solidFill>
                <a:srgbClr val="5532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1" name="îṣ1íḋê"/>
              <p:cNvSpPr/>
              <p:nvPr/>
            </p:nvSpPr>
            <p:spPr bwMode="auto">
              <a:xfrm>
                <a:off x="4636" y="3148"/>
                <a:ext cx="56" cy="50"/>
              </a:xfrm>
              <a:custGeom>
                <a:avLst/>
                <a:gdLst>
                  <a:gd name="T0" fmla="*/ 27 w 27"/>
                  <a:gd name="T1" fmla="*/ 10 h 24"/>
                  <a:gd name="T2" fmla="*/ 14 w 27"/>
                  <a:gd name="T3" fmla="*/ 24 h 24"/>
                  <a:gd name="T4" fmla="*/ 0 w 27"/>
                  <a:gd name="T5" fmla="*/ 10 h 24"/>
                  <a:gd name="T6" fmla="*/ 3 w 27"/>
                  <a:gd name="T7" fmla="*/ 2 h 24"/>
                  <a:gd name="T8" fmla="*/ 4 w 27"/>
                  <a:gd name="T9" fmla="*/ 1 h 24"/>
                  <a:gd name="T10" fmla="*/ 22 w 27"/>
                  <a:gd name="T11" fmla="*/ 0 h 24"/>
                  <a:gd name="T12" fmla="*/ 27 w 27"/>
                  <a:gd name="T13" fmla="*/ 10 h 24"/>
                </a:gdLst>
                <a:ahLst/>
                <a:cxnLst>
                  <a:cxn ang="0">
                    <a:pos x="T0" y="T1"/>
                  </a:cxn>
                  <a:cxn ang="0">
                    <a:pos x="T2" y="T3"/>
                  </a:cxn>
                  <a:cxn ang="0">
                    <a:pos x="T4" y="T5"/>
                  </a:cxn>
                  <a:cxn ang="0">
                    <a:pos x="T6" y="T7"/>
                  </a:cxn>
                  <a:cxn ang="0">
                    <a:pos x="T8" y="T9"/>
                  </a:cxn>
                  <a:cxn ang="0">
                    <a:pos x="T10" y="T11"/>
                  </a:cxn>
                  <a:cxn ang="0">
                    <a:pos x="T12" y="T13"/>
                  </a:cxn>
                </a:cxnLst>
                <a:rect l="0" t="0" r="r" b="b"/>
                <a:pathLst>
                  <a:path w="27" h="24">
                    <a:moveTo>
                      <a:pt x="27" y="10"/>
                    </a:moveTo>
                    <a:cubicBezTo>
                      <a:pt x="27" y="18"/>
                      <a:pt x="21" y="24"/>
                      <a:pt x="14" y="24"/>
                    </a:cubicBezTo>
                    <a:cubicBezTo>
                      <a:pt x="6" y="24"/>
                      <a:pt x="0" y="18"/>
                      <a:pt x="0" y="10"/>
                    </a:cubicBezTo>
                    <a:cubicBezTo>
                      <a:pt x="0" y="7"/>
                      <a:pt x="1" y="4"/>
                      <a:pt x="3" y="2"/>
                    </a:cubicBezTo>
                    <a:cubicBezTo>
                      <a:pt x="4" y="1"/>
                      <a:pt x="4" y="1"/>
                      <a:pt x="4" y="1"/>
                    </a:cubicBezTo>
                    <a:cubicBezTo>
                      <a:pt x="22" y="0"/>
                      <a:pt x="22" y="0"/>
                      <a:pt x="22" y="0"/>
                    </a:cubicBezTo>
                    <a:cubicBezTo>
                      <a:pt x="25" y="2"/>
                      <a:pt x="27" y="6"/>
                      <a:pt x="27" y="10"/>
                    </a:cubicBezTo>
                    <a:close/>
                  </a:path>
                </a:pathLst>
              </a:custGeom>
              <a:solidFill>
                <a:srgbClr val="292F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2" name="îṩḻîḑè"/>
              <p:cNvSpPr/>
              <p:nvPr/>
            </p:nvSpPr>
            <p:spPr bwMode="auto">
              <a:xfrm>
                <a:off x="4453" y="3088"/>
                <a:ext cx="231" cy="62"/>
              </a:xfrm>
              <a:custGeom>
                <a:avLst/>
                <a:gdLst>
                  <a:gd name="T0" fmla="*/ 90 w 111"/>
                  <a:gd name="T1" fmla="*/ 30 h 30"/>
                  <a:gd name="T2" fmla="*/ 63 w 111"/>
                  <a:gd name="T3" fmla="*/ 22 h 30"/>
                  <a:gd name="T4" fmla="*/ 12 w 111"/>
                  <a:gd name="T5" fmla="*/ 24 h 30"/>
                  <a:gd name="T6" fmla="*/ 0 w 111"/>
                  <a:gd name="T7" fmla="*/ 15 h 30"/>
                  <a:gd name="T8" fmla="*/ 111 w 111"/>
                  <a:gd name="T9" fmla="*/ 29 h 30"/>
                  <a:gd name="T10" fmla="*/ 110 w 111"/>
                  <a:gd name="T11" fmla="*/ 29 h 30"/>
                  <a:gd name="T12" fmla="*/ 92 w 111"/>
                  <a:gd name="T13" fmla="*/ 30 h 30"/>
                  <a:gd name="T14" fmla="*/ 90 w 111"/>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30">
                    <a:moveTo>
                      <a:pt x="90" y="30"/>
                    </a:moveTo>
                    <a:cubicBezTo>
                      <a:pt x="81" y="26"/>
                      <a:pt x="71" y="23"/>
                      <a:pt x="63" y="22"/>
                    </a:cubicBezTo>
                    <a:cubicBezTo>
                      <a:pt x="50" y="21"/>
                      <a:pt x="26" y="21"/>
                      <a:pt x="12" y="24"/>
                    </a:cubicBezTo>
                    <a:cubicBezTo>
                      <a:pt x="8" y="21"/>
                      <a:pt x="4" y="18"/>
                      <a:pt x="0" y="15"/>
                    </a:cubicBezTo>
                    <a:cubicBezTo>
                      <a:pt x="51" y="0"/>
                      <a:pt x="97" y="21"/>
                      <a:pt x="111" y="29"/>
                    </a:cubicBezTo>
                    <a:cubicBezTo>
                      <a:pt x="110" y="29"/>
                      <a:pt x="110" y="29"/>
                      <a:pt x="110" y="29"/>
                    </a:cubicBezTo>
                    <a:cubicBezTo>
                      <a:pt x="92" y="30"/>
                      <a:pt x="92" y="30"/>
                      <a:pt x="92" y="30"/>
                    </a:cubicBezTo>
                    <a:lnTo>
                      <a:pt x="90" y="30"/>
                    </a:lnTo>
                    <a:close/>
                  </a:path>
                </a:pathLst>
              </a:custGeom>
              <a:solidFill>
                <a:srgbClr val="303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3" name="îş1îďê"/>
              <p:cNvSpPr/>
              <p:nvPr/>
            </p:nvSpPr>
            <p:spPr bwMode="auto">
              <a:xfrm>
                <a:off x="4110" y="3136"/>
                <a:ext cx="56" cy="47"/>
              </a:xfrm>
              <a:custGeom>
                <a:avLst/>
                <a:gdLst>
                  <a:gd name="T0" fmla="*/ 25 w 27"/>
                  <a:gd name="T1" fmla="*/ 3 h 23"/>
                  <a:gd name="T2" fmla="*/ 27 w 27"/>
                  <a:gd name="T3" fmla="*/ 9 h 23"/>
                  <a:gd name="T4" fmla="*/ 13 w 27"/>
                  <a:gd name="T5" fmla="*/ 23 h 23"/>
                  <a:gd name="T6" fmla="*/ 0 w 27"/>
                  <a:gd name="T7" fmla="*/ 9 h 23"/>
                  <a:gd name="T8" fmla="*/ 3 w 27"/>
                  <a:gd name="T9" fmla="*/ 0 h 23"/>
                  <a:gd name="T10" fmla="*/ 25 w 27"/>
                  <a:gd name="T11" fmla="*/ 2 h 23"/>
                  <a:gd name="T12" fmla="*/ 25 w 27"/>
                  <a:gd name="T13" fmla="*/ 3 h 23"/>
                </a:gdLst>
                <a:ahLst/>
                <a:cxnLst>
                  <a:cxn ang="0">
                    <a:pos x="T0" y="T1"/>
                  </a:cxn>
                  <a:cxn ang="0">
                    <a:pos x="T2" y="T3"/>
                  </a:cxn>
                  <a:cxn ang="0">
                    <a:pos x="T4" y="T5"/>
                  </a:cxn>
                  <a:cxn ang="0">
                    <a:pos x="T6" y="T7"/>
                  </a:cxn>
                  <a:cxn ang="0">
                    <a:pos x="T8" y="T9"/>
                  </a:cxn>
                  <a:cxn ang="0">
                    <a:pos x="T10" y="T11"/>
                  </a:cxn>
                  <a:cxn ang="0">
                    <a:pos x="T12" y="T13"/>
                  </a:cxn>
                </a:cxnLst>
                <a:rect l="0" t="0" r="r" b="b"/>
                <a:pathLst>
                  <a:path w="27" h="23">
                    <a:moveTo>
                      <a:pt x="25" y="3"/>
                    </a:moveTo>
                    <a:cubicBezTo>
                      <a:pt x="26" y="5"/>
                      <a:pt x="27" y="7"/>
                      <a:pt x="27" y="9"/>
                    </a:cubicBezTo>
                    <a:cubicBezTo>
                      <a:pt x="27" y="17"/>
                      <a:pt x="21" y="23"/>
                      <a:pt x="13" y="23"/>
                    </a:cubicBezTo>
                    <a:cubicBezTo>
                      <a:pt x="6" y="23"/>
                      <a:pt x="0" y="17"/>
                      <a:pt x="0" y="9"/>
                    </a:cubicBezTo>
                    <a:cubicBezTo>
                      <a:pt x="0" y="6"/>
                      <a:pt x="1" y="3"/>
                      <a:pt x="3" y="0"/>
                    </a:cubicBezTo>
                    <a:cubicBezTo>
                      <a:pt x="25" y="2"/>
                      <a:pt x="25" y="2"/>
                      <a:pt x="25" y="2"/>
                    </a:cubicBezTo>
                    <a:cubicBezTo>
                      <a:pt x="25" y="2"/>
                      <a:pt x="25" y="3"/>
                      <a:pt x="25" y="3"/>
                    </a:cubicBezTo>
                    <a:close/>
                  </a:path>
                </a:pathLst>
              </a:custGeom>
              <a:solidFill>
                <a:srgbClr val="292F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4" name="işlíḍe"/>
              <p:cNvSpPr/>
              <p:nvPr/>
            </p:nvSpPr>
            <p:spPr bwMode="auto">
              <a:xfrm>
                <a:off x="4112" y="3098"/>
                <a:ext cx="245" cy="44"/>
              </a:xfrm>
              <a:custGeom>
                <a:avLst/>
                <a:gdLst>
                  <a:gd name="T0" fmla="*/ 12 w 118"/>
                  <a:gd name="T1" fmla="*/ 14 h 21"/>
                  <a:gd name="T2" fmla="*/ 118 w 118"/>
                  <a:gd name="T3" fmla="*/ 8 h 21"/>
                  <a:gd name="T4" fmla="*/ 102 w 118"/>
                  <a:gd name="T5" fmla="*/ 18 h 21"/>
                  <a:gd name="T6" fmla="*/ 56 w 118"/>
                  <a:gd name="T7" fmla="*/ 17 h 21"/>
                  <a:gd name="T8" fmla="*/ 27 w 118"/>
                  <a:gd name="T9" fmla="*/ 21 h 21"/>
                  <a:gd name="T10" fmla="*/ 24 w 118"/>
                  <a:gd name="T11" fmla="*/ 20 h 21"/>
                  <a:gd name="T12" fmla="*/ 2 w 118"/>
                  <a:gd name="T13" fmla="*/ 18 h 21"/>
                  <a:gd name="T14" fmla="*/ 0 w 118"/>
                  <a:gd name="T15" fmla="*/ 18 h 21"/>
                  <a:gd name="T16" fmla="*/ 5 w 118"/>
                  <a:gd name="T17" fmla="*/ 16 h 21"/>
                  <a:gd name="T18" fmla="*/ 12 w 118"/>
                  <a:gd name="T19"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
                    <a:moveTo>
                      <a:pt x="12" y="14"/>
                    </a:moveTo>
                    <a:cubicBezTo>
                      <a:pt x="57" y="0"/>
                      <a:pt x="107" y="5"/>
                      <a:pt x="118" y="8"/>
                    </a:cubicBezTo>
                    <a:cubicBezTo>
                      <a:pt x="112" y="11"/>
                      <a:pt x="107" y="14"/>
                      <a:pt x="102" y="18"/>
                    </a:cubicBezTo>
                    <a:cubicBezTo>
                      <a:pt x="88" y="14"/>
                      <a:pt x="70" y="16"/>
                      <a:pt x="56" y="17"/>
                    </a:cubicBezTo>
                    <a:cubicBezTo>
                      <a:pt x="47" y="18"/>
                      <a:pt x="37" y="19"/>
                      <a:pt x="27" y="21"/>
                    </a:cubicBezTo>
                    <a:cubicBezTo>
                      <a:pt x="24" y="20"/>
                      <a:pt x="24" y="20"/>
                      <a:pt x="24" y="20"/>
                    </a:cubicBezTo>
                    <a:cubicBezTo>
                      <a:pt x="2" y="18"/>
                      <a:pt x="2" y="18"/>
                      <a:pt x="2" y="18"/>
                    </a:cubicBezTo>
                    <a:cubicBezTo>
                      <a:pt x="0" y="18"/>
                      <a:pt x="0" y="18"/>
                      <a:pt x="0" y="18"/>
                    </a:cubicBezTo>
                    <a:cubicBezTo>
                      <a:pt x="2" y="17"/>
                      <a:pt x="3" y="17"/>
                      <a:pt x="5" y="16"/>
                    </a:cubicBezTo>
                    <a:cubicBezTo>
                      <a:pt x="7" y="15"/>
                      <a:pt x="9" y="15"/>
                      <a:pt x="12" y="14"/>
                    </a:cubicBezTo>
                    <a:close/>
                  </a:path>
                </a:pathLst>
              </a:custGeom>
              <a:solidFill>
                <a:srgbClr val="303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5" name="iṥḷîḋè"/>
              <p:cNvSpPr/>
              <p:nvPr/>
            </p:nvSpPr>
            <p:spPr bwMode="auto">
              <a:xfrm>
                <a:off x="4100" y="2548"/>
                <a:ext cx="174" cy="475"/>
              </a:xfrm>
              <a:custGeom>
                <a:avLst/>
                <a:gdLst>
                  <a:gd name="T0" fmla="*/ 44 w 84"/>
                  <a:gd name="T1" fmla="*/ 104 h 229"/>
                  <a:gd name="T2" fmla="*/ 48 w 84"/>
                  <a:gd name="T3" fmla="*/ 117 h 229"/>
                  <a:gd name="T4" fmla="*/ 75 w 84"/>
                  <a:gd name="T5" fmla="*/ 129 h 229"/>
                  <a:gd name="T6" fmla="*/ 80 w 84"/>
                  <a:gd name="T7" fmla="*/ 164 h 229"/>
                  <a:gd name="T8" fmla="*/ 80 w 84"/>
                  <a:gd name="T9" fmla="*/ 166 h 229"/>
                  <a:gd name="T10" fmla="*/ 82 w 84"/>
                  <a:gd name="T11" fmla="*/ 181 h 229"/>
                  <a:gd name="T12" fmla="*/ 83 w 84"/>
                  <a:gd name="T13" fmla="*/ 194 h 229"/>
                  <a:gd name="T14" fmla="*/ 83 w 84"/>
                  <a:gd name="T15" fmla="*/ 221 h 229"/>
                  <a:gd name="T16" fmla="*/ 16 w 84"/>
                  <a:gd name="T17" fmla="*/ 188 h 229"/>
                  <a:gd name="T18" fmla="*/ 1 w 84"/>
                  <a:gd name="T19" fmla="*/ 37 h 229"/>
                  <a:gd name="T20" fmla="*/ 7 w 84"/>
                  <a:gd name="T21" fmla="*/ 2 h 229"/>
                  <a:gd name="T22" fmla="*/ 8 w 84"/>
                  <a:gd name="T23" fmla="*/ 0 h 229"/>
                  <a:gd name="T24" fmla="*/ 14 w 84"/>
                  <a:gd name="T25" fmla="*/ 2 h 229"/>
                  <a:gd name="T26" fmla="*/ 14 w 84"/>
                  <a:gd name="T27" fmla="*/ 2 h 229"/>
                  <a:gd name="T28" fmla="*/ 14 w 84"/>
                  <a:gd name="T29" fmla="*/ 4 h 229"/>
                  <a:gd name="T30" fmla="*/ 20 w 84"/>
                  <a:gd name="T31" fmla="*/ 24 h 229"/>
                  <a:gd name="T32" fmla="*/ 60 w 84"/>
                  <a:gd name="T33" fmla="*/ 41 h 229"/>
                  <a:gd name="T34" fmla="*/ 70 w 84"/>
                  <a:gd name="T35" fmla="*/ 45 h 229"/>
                  <a:gd name="T36" fmla="*/ 74 w 84"/>
                  <a:gd name="T37" fmla="*/ 65 h 229"/>
                  <a:gd name="T38" fmla="*/ 39 w 84"/>
                  <a:gd name="T39" fmla="*/ 54 h 229"/>
                  <a:gd name="T40" fmla="*/ 35 w 84"/>
                  <a:gd name="T41" fmla="*/ 56 h 229"/>
                  <a:gd name="T42" fmla="*/ 25 w 84"/>
                  <a:gd name="T43" fmla="*/ 75 h 229"/>
                  <a:gd name="T44" fmla="*/ 33 w 84"/>
                  <a:gd name="T45" fmla="*/ 99 h 229"/>
                  <a:gd name="T46" fmla="*/ 44 w 84"/>
                  <a:gd name="T47" fmla="*/ 10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229">
                    <a:moveTo>
                      <a:pt x="44" y="104"/>
                    </a:moveTo>
                    <a:cubicBezTo>
                      <a:pt x="45" y="108"/>
                      <a:pt x="46" y="113"/>
                      <a:pt x="48" y="117"/>
                    </a:cubicBezTo>
                    <a:cubicBezTo>
                      <a:pt x="75" y="129"/>
                      <a:pt x="75" y="129"/>
                      <a:pt x="75" y="129"/>
                    </a:cubicBezTo>
                    <a:cubicBezTo>
                      <a:pt x="76" y="141"/>
                      <a:pt x="78" y="152"/>
                      <a:pt x="80" y="164"/>
                    </a:cubicBezTo>
                    <a:cubicBezTo>
                      <a:pt x="80" y="164"/>
                      <a:pt x="80" y="165"/>
                      <a:pt x="80" y="166"/>
                    </a:cubicBezTo>
                    <a:cubicBezTo>
                      <a:pt x="81" y="170"/>
                      <a:pt x="81" y="175"/>
                      <a:pt x="82" y="181"/>
                    </a:cubicBezTo>
                    <a:cubicBezTo>
                      <a:pt x="82" y="185"/>
                      <a:pt x="83" y="189"/>
                      <a:pt x="83" y="194"/>
                    </a:cubicBezTo>
                    <a:cubicBezTo>
                      <a:pt x="84" y="202"/>
                      <a:pt x="84" y="220"/>
                      <a:pt x="83" y="221"/>
                    </a:cubicBezTo>
                    <a:cubicBezTo>
                      <a:pt x="61" y="229"/>
                      <a:pt x="18" y="212"/>
                      <a:pt x="16" y="188"/>
                    </a:cubicBezTo>
                    <a:cubicBezTo>
                      <a:pt x="16" y="186"/>
                      <a:pt x="3" y="57"/>
                      <a:pt x="1" y="37"/>
                    </a:cubicBezTo>
                    <a:cubicBezTo>
                      <a:pt x="0" y="27"/>
                      <a:pt x="4" y="12"/>
                      <a:pt x="7" y="2"/>
                    </a:cubicBezTo>
                    <a:cubicBezTo>
                      <a:pt x="7" y="1"/>
                      <a:pt x="8" y="1"/>
                      <a:pt x="8" y="0"/>
                    </a:cubicBezTo>
                    <a:cubicBezTo>
                      <a:pt x="14" y="2"/>
                      <a:pt x="14" y="2"/>
                      <a:pt x="14" y="2"/>
                    </a:cubicBezTo>
                    <a:cubicBezTo>
                      <a:pt x="14" y="2"/>
                      <a:pt x="14" y="2"/>
                      <a:pt x="14" y="2"/>
                    </a:cubicBezTo>
                    <a:cubicBezTo>
                      <a:pt x="14" y="3"/>
                      <a:pt x="14" y="3"/>
                      <a:pt x="14" y="4"/>
                    </a:cubicBezTo>
                    <a:cubicBezTo>
                      <a:pt x="14" y="10"/>
                      <a:pt x="15" y="21"/>
                      <a:pt x="20" y="24"/>
                    </a:cubicBezTo>
                    <a:cubicBezTo>
                      <a:pt x="60" y="41"/>
                      <a:pt x="60" y="41"/>
                      <a:pt x="60" y="41"/>
                    </a:cubicBezTo>
                    <a:cubicBezTo>
                      <a:pt x="70" y="45"/>
                      <a:pt x="70" y="45"/>
                      <a:pt x="70" y="45"/>
                    </a:cubicBezTo>
                    <a:cubicBezTo>
                      <a:pt x="70" y="52"/>
                      <a:pt x="72" y="58"/>
                      <a:pt x="74" y="65"/>
                    </a:cubicBezTo>
                    <a:cubicBezTo>
                      <a:pt x="66" y="64"/>
                      <a:pt x="45" y="59"/>
                      <a:pt x="39" y="54"/>
                    </a:cubicBezTo>
                    <a:cubicBezTo>
                      <a:pt x="35" y="56"/>
                      <a:pt x="35" y="56"/>
                      <a:pt x="35" y="56"/>
                    </a:cubicBezTo>
                    <a:cubicBezTo>
                      <a:pt x="35" y="56"/>
                      <a:pt x="24" y="58"/>
                      <a:pt x="25" y="75"/>
                    </a:cubicBezTo>
                    <a:cubicBezTo>
                      <a:pt x="25" y="92"/>
                      <a:pt x="33" y="99"/>
                      <a:pt x="33" y="99"/>
                    </a:cubicBezTo>
                    <a:lnTo>
                      <a:pt x="44" y="104"/>
                    </a:lnTo>
                    <a:close/>
                  </a:path>
                </a:pathLst>
              </a:custGeom>
              <a:solidFill>
                <a:srgbClr val="3C1F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6" name="iŝlïḑé"/>
              <p:cNvSpPr/>
              <p:nvPr/>
            </p:nvSpPr>
            <p:spPr bwMode="auto">
              <a:xfrm>
                <a:off x="4052" y="2924"/>
                <a:ext cx="222" cy="135"/>
              </a:xfrm>
              <a:custGeom>
                <a:avLst/>
                <a:gdLst>
                  <a:gd name="T0" fmla="*/ 39 w 107"/>
                  <a:gd name="T1" fmla="*/ 7 h 65"/>
                  <a:gd name="T2" fmla="*/ 106 w 107"/>
                  <a:gd name="T3" fmla="*/ 40 h 65"/>
                  <a:gd name="T4" fmla="*/ 107 w 107"/>
                  <a:gd name="T5" fmla="*/ 45 h 65"/>
                  <a:gd name="T6" fmla="*/ 107 w 107"/>
                  <a:gd name="T7" fmla="*/ 45 h 65"/>
                  <a:gd name="T8" fmla="*/ 18 w 107"/>
                  <a:gd name="T9" fmla="*/ 29 h 65"/>
                  <a:gd name="T10" fmla="*/ 4 w 107"/>
                  <a:gd name="T11" fmla="*/ 8 h 65"/>
                  <a:gd name="T12" fmla="*/ 3 w 107"/>
                  <a:gd name="T13" fmla="*/ 8 h 65"/>
                  <a:gd name="T14" fmla="*/ 38 w 107"/>
                  <a:gd name="T15" fmla="*/ 2 h 65"/>
                  <a:gd name="T16" fmla="*/ 39 w 107"/>
                  <a:gd name="T1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65">
                    <a:moveTo>
                      <a:pt x="39" y="7"/>
                    </a:moveTo>
                    <a:cubicBezTo>
                      <a:pt x="40" y="29"/>
                      <a:pt x="86" y="47"/>
                      <a:pt x="106" y="40"/>
                    </a:cubicBezTo>
                    <a:cubicBezTo>
                      <a:pt x="107" y="42"/>
                      <a:pt x="107" y="43"/>
                      <a:pt x="107" y="45"/>
                    </a:cubicBezTo>
                    <a:cubicBezTo>
                      <a:pt x="107" y="45"/>
                      <a:pt x="107" y="45"/>
                      <a:pt x="107" y="45"/>
                    </a:cubicBezTo>
                    <a:cubicBezTo>
                      <a:pt x="94" y="65"/>
                      <a:pt x="18" y="29"/>
                      <a:pt x="18" y="29"/>
                    </a:cubicBezTo>
                    <a:cubicBezTo>
                      <a:pt x="9" y="24"/>
                      <a:pt x="0" y="18"/>
                      <a:pt x="4" y="8"/>
                    </a:cubicBezTo>
                    <a:cubicBezTo>
                      <a:pt x="3" y="8"/>
                      <a:pt x="3" y="8"/>
                      <a:pt x="3" y="8"/>
                    </a:cubicBezTo>
                    <a:cubicBezTo>
                      <a:pt x="14" y="0"/>
                      <a:pt x="28" y="7"/>
                      <a:pt x="38" y="2"/>
                    </a:cubicBezTo>
                    <a:cubicBezTo>
                      <a:pt x="39" y="4"/>
                      <a:pt x="39" y="5"/>
                      <a:pt x="39" y="7"/>
                    </a:cubicBezTo>
                    <a:close/>
                  </a:path>
                </a:pathLst>
              </a:custGeom>
              <a:solidFill>
                <a:srgbClr val="001A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7" name="iṧḻîḋé"/>
              <p:cNvSpPr/>
              <p:nvPr/>
            </p:nvSpPr>
            <p:spPr bwMode="auto">
              <a:xfrm>
                <a:off x="4048" y="2940"/>
                <a:ext cx="228" cy="121"/>
              </a:xfrm>
              <a:custGeom>
                <a:avLst/>
                <a:gdLst>
                  <a:gd name="T0" fmla="*/ 6 w 110"/>
                  <a:gd name="T1" fmla="*/ 0 h 58"/>
                  <a:gd name="T2" fmla="*/ 20 w 110"/>
                  <a:gd name="T3" fmla="*/ 21 h 58"/>
                  <a:gd name="T4" fmla="*/ 109 w 110"/>
                  <a:gd name="T5" fmla="*/ 37 h 58"/>
                  <a:gd name="T6" fmla="*/ 109 w 110"/>
                  <a:gd name="T7" fmla="*/ 37 h 58"/>
                  <a:gd name="T8" fmla="*/ 110 w 110"/>
                  <a:gd name="T9" fmla="*/ 49 h 58"/>
                  <a:gd name="T10" fmla="*/ 75 w 110"/>
                  <a:gd name="T11" fmla="*/ 53 h 58"/>
                  <a:gd name="T12" fmla="*/ 57 w 110"/>
                  <a:gd name="T13" fmla="*/ 48 h 58"/>
                  <a:gd name="T14" fmla="*/ 9 w 110"/>
                  <a:gd name="T15" fmla="*/ 25 h 58"/>
                  <a:gd name="T16" fmla="*/ 5 w 110"/>
                  <a:gd name="T17" fmla="*/ 0 h 58"/>
                  <a:gd name="T18" fmla="*/ 6 w 11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58">
                    <a:moveTo>
                      <a:pt x="6" y="0"/>
                    </a:moveTo>
                    <a:cubicBezTo>
                      <a:pt x="2" y="10"/>
                      <a:pt x="11" y="16"/>
                      <a:pt x="20" y="21"/>
                    </a:cubicBezTo>
                    <a:cubicBezTo>
                      <a:pt x="20" y="21"/>
                      <a:pt x="96" y="57"/>
                      <a:pt x="109" y="37"/>
                    </a:cubicBezTo>
                    <a:cubicBezTo>
                      <a:pt x="109" y="37"/>
                      <a:pt x="109" y="37"/>
                      <a:pt x="109" y="37"/>
                    </a:cubicBezTo>
                    <a:cubicBezTo>
                      <a:pt x="110" y="41"/>
                      <a:pt x="110" y="49"/>
                      <a:pt x="110" y="49"/>
                    </a:cubicBezTo>
                    <a:cubicBezTo>
                      <a:pt x="105" y="57"/>
                      <a:pt x="94" y="58"/>
                      <a:pt x="75" y="53"/>
                    </a:cubicBezTo>
                    <a:cubicBezTo>
                      <a:pt x="72" y="45"/>
                      <a:pt x="57" y="39"/>
                      <a:pt x="57" y="48"/>
                    </a:cubicBezTo>
                    <a:cubicBezTo>
                      <a:pt x="41" y="41"/>
                      <a:pt x="19" y="31"/>
                      <a:pt x="9" y="25"/>
                    </a:cubicBezTo>
                    <a:cubicBezTo>
                      <a:pt x="0" y="12"/>
                      <a:pt x="5" y="0"/>
                      <a:pt x="5" y="0"/>
                    </a:cubicBezTo>
                    <a:lnTo>
                      <a:pt x="6" y="0"/>
                    </a:lnTo>
                    <a:close/>
                  </a:path>
                </a:pathLst>
              </a:custGeom>
              <a:solidFill>
                <a:srgbClr val="0000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8" name="îšḷiḑè"/>
              <p:cNvSpPr/>
              <p:nvPr/>
            </p:nvSpPr>
            <p:spPr bwMode="auto">
              <a:xfrm>
                <a:off x="4549" y="3316"/>
                <a:ext cx="2"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1" y="0"/>
                      <a:pt x="1" y="0"/>
                      <a:pt x="1" y="0"/>
                    </a:cubicBezTo>
                    <a:cubicBezTo>
                      <a:pt x="1" y="0"/>
                      <a:pt x="1" y="0"/>
                      <a:pt x="1" y="0"/>
                    </a:cubicBezTo>
                    <a:close/>
                  </a:path>
                </a:pathLst>
              </a:custGeom>
              <a:solidFill>
                <a:srgbClr val="1C21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9" name="ïṥļîḋè"/>
              <p:cNvSpPr/>
              <p:nvPr/>
            </p:nvSpPr>
            <p:spPr bwMode="auto">
              <a:xfrm>
                <a:off x="4530" y="3306"/>
                <a:ext cx="64" cy="50"/>
              </a:xfrm>
              <a:custGeom>
                <a:avLst/>
                <a:gdLst>
                  <a:gd name="T0" fmla="*/ 10 w 31"/>
                  <a:gd name="T1" fmla="*/ 5 h 24"/>
                  <a:gd name="T2" fmla="*/ 10 w 31"/>
                  <a:gd name="T3" fmla="*/ 5 h 24"/>
                  <a:gd name="T4" fmla="*/ 28 w 31"/>
                  <a:gd name="T5" fmla="*/ 0 h 24"/>
                  <a:gd name="T6" fmla="*/ 31 w 31"/>
                  <a:gd name="T7" fmla="*/ 8 h 24"/>
                  <a:gd name="T8" fmla="*/ 16 w 31"/>
                  <a:gd name="T9" fmla="*/ 24 h 24"/>
                  <a:gd name="T10" fmla="*/ 0 w 31"/>
                  <a:gd name="T11" fmla="*/ 8 h 24"/>
                  <a:gd name="T12" fmla="*/ 0 w 31"/>
                  <a:gd name="T13" fmla="*/ 6 h 24"/>
                  <a:gd name="T14" fmla="*/ 3 w 31"/>
                  <a:gd name="T15" fmla="*/ 0 h 24"/>
                  <a:gd name="T16" fmla="*/ 3 w 31"/>
                  <a:gd name="T17" fmla="*/ 0 h 24"/>
                  <a:gd name="T18" fmla="*/ 9 w 31"/>
                  <a:gd name="T19" fmla="*/ 5 h 24"/>
                  <a:gd name="T20" fmla="*/ 10 w 31"/>
                  <a:gd name="T21"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4">
                    <a:moveTo>
                      <a:pt x="10" y="5"/>
                    </a:moveTo>
                    <a:cubicBezTo>
                      <a:pt x="10" y="5"/>
                      <a:pt x="10" y="5"/>
                      <a:pt x="10" y="5"/>
                    </a:cubicBezTo>
                    <a:cubicBezTo>
                      <a:pt x="16" y="3"/>
                      <a:pt x="23" y="1"/>
                      <a:pt x="28" y="0"/>
                    </a:cubicBezTo>
                    <a:cubicBezTo>
                      <a:pt x="30" y="2"/>
                      <a:pt x="31" y="5"/>
                      <a:pt x="31" y="8"/>
                    </a:cubicBezTo>
                    <a:cubicBezTo>
                      <a:pt x="31" y="17"/>
                      <a:pt x="24" y="24"/>
                      <a:pt x="16" y="24"/>
                    </a:cubicBezTo>
                    <a:cubicBezTo>
                      <a:pt x="7" y="24"/>
                      <a:pt x="0" y="17"/>
                      <a:pt x="0" y="8"/>
                    </a:cubicBezTo>
                    <a:cubicBezTo>
                      <a:pt x="0" y="8"/>
                      <a:pt x="0" y="7"/>
                      <a:pt x="0" y="6"/>
                    </a:cubicBezTo>
                    <a:cubicBezTo>
                      <a:pt x="1" y="4"/>
                      <a:pt x="1" y="2"/>
                      <a:pt x="3" y="0"/>
                    </a:cubicBezTo>
                    <a:cubicBezTo>
                      <a:pt x="3" y="0"/>
                      <a:pt x="3" y="0"/>
                      <a:pt x="3" y="0"/>
                    </a:cubicBezTo>
                    <a:cubicBezTo>
                      <a:pt x="5" y="1"/>
                      <a:pt x="7" y="3"/>
                      <a:pt x="9" y="5"/>
                    </a:cubicBezTo>
                    <a:cubicBezTo>
                      <a:pt x="10" y="5"/>
                      <a:pt x="10" y="5"/>
                      <a:pt x="10" y="5"/>
                    </a:cubicBezTo>
                    <a:close/>
                  </a:path>
                </a:pathLst>
              </a:custGeom>
              <a:solidFill>
                <a:srgbClr val="292F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0" name="íś1ïḋé"/>
              <p:cNvSpPr/>
              <p:nvPr/>
            </p:nvSpPr>
            <p:spPr bwMode="auto">
              <a:xfrm>
                <a:off x="4397" y="3129"/>
                <a:ext cx="154" cy="187"/>
              </a:xfrm>
              <a:custGeom>
                <a:avLst/>
                <a:gdLst>
                  <a:gd name="T0" fmla="*/ 2 w 74"/>
                  <a:gd name="T1" fmla="*/ 0 h 90"/>
                  <a:gd name="T2" fmla="*/ 71 w 74"/>
                  <a:gd name="T3" fmla="*/ 81 h 90"/>
                  <a:gd name="T4" fmla="*/ 74 w 74"/>
                  <a:gd name="T5" fmla="*/ 90 h 90"/>
                  <a:gd name="T6" fmla="*/ 73 w 74"/>
                  <a:gd name="T7" fmla="*/ 90 h 90"/>
                  <a:gd name="T8" fmla="*/ 67 w 74"/>
                  <a:gd name="T9" fmla="*/ 85 h 90"/>
                  <a:gd name="T10" fmla="*/ 66 w 74"/>
                  <a:gd name="T11" fmla="*/ 85 h 90"/>
                  <a:gd name="T12" fmla="*/ 37 w 74"/>
                  <a:gd name="T13" fmla="*/ 42 h 90"/>
                  <a:gd name="T14" fmla="*/ 0 w 74"/>
                  <a:gd name="T15" fmla="*/ 11 h 90"/>
                  <a:gd name="T16" fmla="*/ 0 w 74"/>
                  <a:gd name="T17" fmla="*/ 11 h 90"/>
                  <a:gd name="T18" fmla="*/ 0 w 74"/>
                  <a:gd name="T19" fmla="*/ 0 h 90"/>
                  <a:gd name="T20" fmla="*/ 2 w 74"/>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90">
                    <a:moveTo>
                      <a:pt x="2" y="0"/>
                    </a:moveTo>
                    <a:cubicBezTo>
                      <a:pt x="24" y="14"/>
                      <a:pt x="57" y="45"/>
                      <a:pt x="71" y="81"/>
                    </a:cubicBezTo>
                    <a:cubicBezTo>
                      <a:pt x="72" y="84"/>
                      <a:pt x="73" y="87"/>
                      <a:pt x="74" y="90"/>
                    </a:cubicBezTo>
                    <a:cubicBezTo>
                      <a:pt x="74" y="90"/>
                      <a:pt x="74" y="90"/>
                      <a:pt x="73" y="90"/>
                    </a:cubicBezTo>
                    <a:cubicBezTo>
                      <a:pt x="71" y="88"/>
                      <a:pt x="69" y="86"/>
                      <a:pt x="67" y="85"/>
                    </a:cubicBezTo>
                    <a:cubicBezTo>
                      <a:pt x="67" y="85"/>
                      <a:pt x="66" y="85"/>
                      <a:pt x="66" y="85"/>
                    </a:cubicBezTo>
                    <a:cubicBezTo>
                      <a:pt x="58" y="73"/>
                      <a:pt x="46" y="54"/>
                      <a:pt x="37" y="42"/>
                    </a:cubicBezTo>
                    <a:cubicBezTo>
                      <a:pt x="28" y="30"/>
                      <a:pt x="12" y="20"/>
                      <a:pt x="0" y="11"/>
                    </a:cubicBezTo>
                    <a:cubicBezTo>
                      <a:pt x="0" y="11"/>
                      <a:pt x="0" y="11"/>
                      <a:pt x="0" y="11"/>
                    </a:cubicBezTo>
                    <a:cubicBezTo>
                      <a:pt x="0" y="7"/>
                      <a:pt x="0" y="4"/>
                      <a:pt x="0" y="0"/>
                    </a:cubicBezTo>
                    <a:cubicBezTo>
                      <a:pt x="1" y="0"/>
                      <a:pt x="1" y="0"/>
                      <a:pt x="2" y="0"/>
                    </a:cubicBezTo>
                    <a:close/>
                  </a:path>
                </a:pathLst>
              </a:custGeom>
              <a:solidFill>
                <a:srgbClr val="303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1" name="islîḍê"/>
              <p:cNvSpPr/>
              <p:nvPr/>
            </p:nvSpPr>
            <p:spPr bwMode="auto">
              <a:xfrm>
                <a:off x="4401" y="3119"/>
                <a:ext cx="189" cy="197"/>
              </a:xfrm>
              <a:custGeom>
                <a:avLst/>
                <a:gdLst>
                  <a:gd name="T0" fmla="*/ 0 w 91"/>
                  <a:gd name="T1" fmla="*/ 4 h 95"/>
                  <a:gd name="T2" fmla="*/ 25 w 91"/>
                  <a:gd name="T3" fmla="*/ 0 h 95"/>
                  <a:gd name="T4" fmla="*/ 37 w 91"/>
                  <a:gd name="T5" fmla="*/ 9 h 95"/>
                  <a:gd name="T6" fmla="*/ 91 w 91"/>
                  <a:gd name="T7" fmla="*/ 89 h 95"/>
                  <a:gd name="T8" fmla="*/ 90 w 91"/>
                  <a:gd name="T9" fmla="*/ 90 h 95"/>
                  <a:gd name="T10" fmla="*/ 72 w 91"/>
                  <a:gd name="T11" fmla="*/ 95 h 95"/>
                  <a:gd name="T12" fmla="*/ 69 w 91"/>
                  <a:gd name="T13" fmla="*/ 86 h 95"/>
                  <a:gd name="T14" fmla="*/ 0 w 91"/>
                  <a:gd name="T15" fmla="*/ 5 h 95"/>
                  <a:gd name="T16" fmla="*/ 0 w 91"/>
                  <a:gd name="T17" fmla="*/ 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5">
                    <a:moveTo>
                      <a:pt x="0" y="4"/>
                    </a:moveTo>
                    <a:cubicBezTo>
                      <a:pt x="10" y="5"/>
                      <a:pt x="19" y="4"/>
                      <a:pt x="25" y="0"/>
                    </a:cubicBezTo>
                    <a:cubicBezTo>
                      <a:pt x="29" y="3"/>
                      <a:pt x="33" y="6"/>
                      <a:pt x="37" y="9"/>
                    </a:cubicBezTo>
                    <a:cubicBezTo>
                      <a:pt x="63" y="29"/>
                      <a:pt x="87" y="65"/>
                      <a:pt x="91" y="89"/>
                    </a:cubicBezTo>
                    <a:cubicBezTo>
                      <a:pt x="91" y="89"/>
                      <a:pt x="91" y="89"/>
                      <a:pt x="90" y="90"/>
                    </a:cubicBezTo>
                    <a:cubicBezTo>
                      <a:pt x="85" y="91"/>
                      <a:pt x="78" y="93"/>
                      <a:pt x="72" y="95"/>
                    </a:cubicBezTo>
                    <a:cubicBezTo>
                      <a:pt x="71" y="92"/>
                      <a:pt x="70" y="89"/>
                      <a:pt x="69" y="86"/>
                    </a:cubicBezTo>
                    <a:cubicBezTo>
                      <a:pt x="55" y="50"/>
                      <a:pt x="22" y="19"/>
                      <a:pt x="0" y="5"/>
                    </a:cubicBezTo>
                    <a:cubicBezTo>
                      <a:pt x="0" y="4"/>
                      <a:pt x="0" y="4"/>
                      <a:pt x="0" y="4"/>
                    </a:cubicBezTo>
                    <a:close/>
                  </a:path>
                </a:pathLst>
              </a:custGeom>
              <a:solidFill>
                <a:srgbClr val="6269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2" name="iŝľîḍe"/>
              <p:cNvSpPr/>
              <p:nvPr/>
            </p:nvSpPr>
            <p:spPr bwMode="auto">
              <a:xfrm>
                <a:off x="4212" y="3115"/>
                <a:ext cx="189" cy="191"/>
              </a:xfrm>
              <a:custGeom>
                <a:avLst/>
                <a:gdLst>
                  <a:gd name="T0" fmla="*/ 87 w 91"/>
                  <a:gd name="T1" fmla="*/ 6 h 92"/>
                  <a:gd name="T2" fmla="*/ 91 w 91"/>
                  <a:gd name="T3" fmla="*/ 6 h 92"/>
                  <a:gd name="T4" fmla="*/ 91 w 91"/>
                  <a:gd name="T5" fmla="*/ 7 h 92"/>
                  <a:gd name="T6" fmla="*/ 89 w 91"/>
                  <a:gd name="T7" fmla="*/ 7 h 92"/>
                  <a:gd name="T8" fmla="*/ 25 w 91"/>
                  <a:gd name="T9" fmla="*/ 81 h 92"/>
                  <a:gd name="T10" fmla="*/ 21 w 91"/>
                  <a:gd name="T11" fmla="*/ 90 h 92"/>
                  <a:gd name="T12" fmla="*/ 20 w 91"/>
                  <a:gd name="T13" fmla="*/ 92 h 92"/>
                  <a:gd name="T14" fmla="*/ 19 w 91"/>
                  <a:gd name="T15" fmla="*/ 91 h 92"/>
                  <a:gd name="T16" fmla="*/ 5 w 91"/>
                  <a:gd name="T17" fmla="*/ 87 h 92"/>
                  <a:gd name="T18" fmla="*/ 0 w 91"/>
                  <a:gd name="T19" fmla="*/ 85 h 92"/>
                  <a:gd name="T20" fmla="*/ 54 w 91"/>
                  <a:gd name="T21" fmla="*/ 10 h 92"/>
                  <a:gd name="T22" fmla="*/ 70 w 91"/>
                  <a:gd name="T23" fmla="*/ 0 h 92"/>
                  <a:gd name="T24" fmla="*/ 70 w 91"/>
                  <a:gd name="T25" fmla="*/ 0 h 92"/>
                  <a:gd name="T26" fmla="*/ 87 w 91"/>
                  <a:gd name="T27"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2">
                    <a:moveTo>
                      <a:pt x="87" y="6"/>
                    </a:moveTo>
                    <a:cubicBezTo>
                      <a:pt x="88" y="6"/>
                      <a:pt x="89" y="6"/>
                      <a:pt x="91" y="6"/>
                    </a:cubicBezTo>
                    <a:cubicBezTo>
                      <a:pt x="91" y="7"/>
                      <a:pt x="91" y="7"/>
                      <a:pt x="91" y="7"/>
                    </a:cubicBezTo>
                    <a:cubicBezTo>
                      <a:pt x="90" y="7"/>
                      <a:pt x="90" y="7"/>
                      <a:pt x="89" y="7"/>
                    </a:cubicBezTo>
                    <a:cubicBezTo>
                      <a:pt x="66" y="17"/>
                      <a:pt x="39" y="53"/>
                      <a:pt x="25" y="81"/>
                    </a:cubicBezTo>
                    <a:cubicBezTo>
                      <a:pt x="24" y="84"/>
                      <a:pt x="22" y="87"/>
                      <a:pt x="21" y="90"/>
                    </a:cubicBezTo>
                    <a:cubicBezTo>
                      <a:pt x="21" y="91"/>
                      <a:pt x="20" y="91"/>
                      <a:pt x="20" y="92"/>
                    </a:cubicBezTo>
                    <a:cubicBezTo>
                      <a:pt x="20" y="92"/>
                      <a:pt x="19" y="92"/>
                      <a:pt x="19" y="91"/>
                    </a:cubicBezTo>
                    <a:cubicBezTo>
                      <a:pt x="14" y="90"/>
                      <a:pt x="9" y="89"/>
                      <a:pt x="5" y="87"/>
                    </a:cubicBezTo>
                    <a:cubicBezTo>
                      <a:pt x="3" y="86"/>
                      <a:pt x="1" y="86"/>
                      <a:pt x="0" y="85"/>
                    </a:cubicBezTo>
                    <a:cubicBezTo>
                      <a:pt x="10" y="54"/>
                      <a:pt x="29" y="28"/>
                      <a:pt x="54" y="10"/>
                    </a:cubicBezTo>
                    <a:cubicBezTo>
                      <a:pt x="59" y="6"/>
                      <a:pt x="64" y="3"/>
                      <a:pt x="70" y="0"/>
                    </a:cubicBezTo>
                    <a:cubicBezTo>
                      <a:pt x="70" y="0"/>
                      <a:pt x="70" y="0"/>
                      <a:pt x="70" y="0"/>
                    </a:cubicBezTo>
                    <a:cubicBezTo>
                      <a:pt x="74" y="3"/>
                      <a:pt x="79" y="5"/>
                      <a:pt x="87" y="6"/>
                    </a:cubicBezTo>
                    <a:close/>
                  </a:path>
                </a:pathLst>
              </a:custGeom>
              <a:solidFill>
                <a:srgbClr val="6269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3" name="iṥḷîḓé"/>
              <p:cNvSpPr/>
              <p:nvPr/>
            </p:nvSpPr>
            <p:spPr bwMode="auto">
              <a:xfrm>
                <a:off x="4256" y="3129"/>
                <a:ext cx="141" cy="173"/>
              </a:xfrm>
              <a:custGeom>
                <a:avLst/>
                <a:gdLst>
                  <a:gd name="T0" fmla="*/ 4 w 68"/>
                  <a:gd name="T1" fmla="*/ 74 h 83"/>
                  <a:gd name="T2" fmla="*/ 68 w 68"/>
                  <a:gd name="T3" fmla="*/ 0 h 83"/>
                  <a:gd name="T4" fmla="*/ 68 w 68"/>
                  <a:gd name="T5" fmla="*/ 11 h 83"/>
                  <a:gd name="T6" fmla="*/ 37 w 68"/>
                  <a:gd name="T7" fmla="*/ 40 h 83"/>
                  <a:gd name="T8" fmla="*/ 10 w 68"/>
                  <a:gd name="T9" fmla="*/ 77 h 83"/>
                  <a:gd name="T10" fmla="*/ 9 w 68"/>
                  <a:gd name="T11" fmla="*/ 78 h 83"/>
                  <a:gd name="T12" fmla="*/ 0 w 68"/>
                  <a:gd name="T13" fmla="*/ 83 h 83"/>
                  <a:gd name="T14" fmla="*/ 4 w 68"/>
                  <a:gd name="T15" fmla="*/ 74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4" y="74"/>
                    </a:moveTo>
                    <a:cubicBezTo>
                      <a:pt x="18" y="46"/>
                      <a:pt x="45" y="10"/>
                      <a:pt x="68" y="0"/>
                    </a:cubicBezTo>
                    <a:cubicBezTo>
                      <a:pt x="68" y="4"/>
                      <a:pt x="68" y="7"/>
                      <a:pt x="68" y="11"/>
                    </a:cubicBezTo>
                    <a:cubicBezTo>
                      <a:pt x="57" y="19"/>
                      <a:pt x="47" y="29"/>
                      <a:pt x="37" y="40"/>
                    </a:cubicBezTo>
                    <a:cubicBezTo>
                      <a:pt x="32" y="46"/>
                      <a:pt x="15" y="68"/>
                      <a:pt x="10" y="77"/>
                    </a:cubicBezTo>
                    <a:cubicBezTo>
                      <a:pt x="10" y="77"/>
                      <a:pt x="9" y="78"/>
                      <a:pt x="9" y="78"/>
                    </a:cubicBezTo>
                    <a:cubicBezTo>
                      <a:pt x="6" y="79"/>
                      <a:pt x="3" y="81"/>
                      <a:pt x="0" y="83"/>
                    </a:cubicBezTo>
                    <a:cubicBezTo>
                      <a:pt x="1" y="80"/>
                      <a:pt x="3" y="77"/>
                      <a:pt x="4" y="74"/>
                    </a:cubicBezTo>
                    <a:close/>
                  </a:path>
                </a:pathLst>
              </a:custGeom>
              <a:solidFill>
                <a:srgbClr val="3D43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4" name="ís1íḑê"/>
              <p:cNvSpPr/>
              <p:nvPr/>
            </p:nvSpPr>
            <p:spPr bwMode="auto">
              <a:xfrm>
                <a:off x="4218" y="3291"/>
                <a:ext cx="65" cy="52"/>
              </a:xfrm>
              <a:custGeom>
                <a:avLst/>
                <a:gdLst>
                  <a:gd name="T0" fmla="*/ 16 w 31"/>
                  <a:gd name="T1" fmla="*/ 6 h 25"/>
                  <a:gd name="T2" fmla="*/ 17 w 31"/>
                  <a:gd name="T3" fmla="*/ 7 h 25"/>
                  <a:gd name="T4" fmla="*/ 18 w 31"/>
                  <a:gd name="T5" fmla="*/ 5 h 25"/>
                  <a:gd name="T6" fmla="*/ 27 w 31"/>
                  <a:gd name="T7" fmla="*/ 0 h 25"/>
                  <a:gd name="T8" fmla="*/ 27 w 31"/>
                  <a:gd name="T9" fmla="*/ 0 h 25"/>
                  <a:gd name="T10" fmla="*/ 31 w 31"/>
                  <a:gd name="T11" fmla="*/ 10 h 25"/>
                  <a:gd name="T12" fmla="*/ 31 w 31"/>
                  <a:gd name="T13" fmla="*/ 10 h 25"/>
                  <a:gd name="T14" fmla="*/ 15 w 31"/>
                  <a:gd name="T15" fmla="*/ 25 h 25"/>
                  <a:gd name="T16" fmla="*/ 0 w 31"/>
                  <a:gd name="T17" fmla="*/ 10 h 25"/>
                  <a:gd name="T18" fmla="*/ 2 w 31"/>
                  <a:gd name="T19" fmla="*/ 2 h 25"/>
                  <a:gd name="T20" fmla="*/ 16 w 31"/>
                  <a:gd name="T21"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5">
                    <a:moveTo>
                      <a:pt x="16" y="6"/>
                    </a:moveTo>
                    <a:cubicBezTo>
                      <a:pt x="16" y="7"/>
                      <a:pt x="17" y="7"/>
                      <a:pt x="17" y="7"/>
                    </a:cubicBezTo>
                    <a:cubicBezTo>
                      <a:pt x="17" y="6"/>
                      <a:pt x="18" y="6"/>
                      <a:pt x="18" y="5"/>
                    </a:cubicBezTo>
                    <a:cubicBezTo>
                      <a:pt x="21" y="3"/>
                      <a:pt x="24" y="1"/>
                      <a:pt x="27" y="0"/>
                    </a:cubicBezTo>
                    <a:cubicBezTo>
                      <a:pt x="27" y="0"/>
                      <a:pt x="27" y="0"/>
                      <a:pt x="27" y="0"/>
                    </a:cubicBezTo>
                    <a:cubicBezTo>
                      <a:pt x="29" y="3"/>
                      <a:pt x="31" y="6"/>
                      <a:pt x="31" y="10"/>
                    </a:cubicBezTo>
                    <a:cubicBezTo>
                      <a:pt x="31" y="10"/>
                      <a:pt x="31" y="10"/>
                      <a:pt x="31" y="10"/>
                    </a:cubicBezTo>
                    <a:cubicBezTo>
                      <a:pt x="30" y="19"/>
                      <a:pt x="23" y="25"/>
                      <a:pt x="15" y="25"/>
                    </a:cubicBezTo>
                    <a:cubicBezTo>
                      <a:pt x="6" y="25"/>
                      <a:pt x="0" y="18"/>
                      <a:pt x="0" y="10"/>
                    </a:cubicBezTo>
                    <a:cubicBezTo>
                      <a:pt x="0" y="7"/>
                      <a:pt x="0" y="4"/>
                      <a:pt x="2" y="2"/>
                    </a:cubicBezTo>
                    <a:cubicBezTo>
                      <a:pt x="6" y="4"/>
                      <a:pt x="11" y="5"/>
                      <a:pt x="16" y="6"/>
                    </a:cubicBezTo>
                    <a:close/>
                  </a:path>
                </a:pathLst>
              </a:custGeom>
              <a:solidFill>
                <a:srgbClr val="292F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5" name="îṥļïḑe"/>
              <p:cNvSpPr/>
              <p:nvPr/>
            </p:nvSpPr>
            <p:spPr bwMode="auto">
              <a:xfrm>
                <a:off x="4112" y="3075"/>
                <a:ext cx="258" cy="61"/>
              </a:xfrm>
              <a:custGeom>
                <a:avLst/>
                <a:gdLst>
                  <a:gd name="T0" fmla="*/ 115 w 124"/>
                  <a:gd name="T1" fmla="*/ 9 h 29"/>
                  <a:gd name="T2" fmla="*/ 118 w 124"/>
                  <a:gd name="T3" fmla="*/ 19 h 29"/>
                  <a:gd name="T4" fmla="*/ 12 w 124"/>
                  <a:gd name="T5" fmla="*/ 25 h 29"/>
                  <a:gd name="T6" fmla="*/ 5 w 124"/>
                  <a:gd name="T7" fmla="*/ 27 h 29"/>
                  <a:gd name="T8" fmla="*/ 0 w 124"/>
                  <a:gd name="T9" fmla="*/ 29 h 29"/>
                  <a:gd name="T10" fmla="*/ 0 w 124"/>
                  <a:gd name="T11" fmla="*/ 29 h 29"/>
                  <a:gd name="T12" fmla="*/ 0 w 124"/>
                  <a:gd name="T13" fmla="*/ 29 h 29"/>
                  <a:gd name="T14" fmla="*/ 2 w 124"/>
                  <a:gd name="T15" fmla="*/ 26 h 29"/>
                  <a:gd name="T16" fmla="*/ 12 w 124"/>
                  <a:gd name="T17" fmla="*/ 17 h 29"/>
                  <a:gd name="T18" fmla="*/ 51 w 124"/>
                  <a:gd name="T19" fmla="*/ 5 h 29"/>
                  <a:gd name="T20" fmla="*/ 62 w 124"/>
                  <a:gd name="T21" fmla="*/ 3 h 29"/>
                  <a:gd name="T22" fmla="*/ 65 w 124"/>
                  <a:gd name="T23" fmla="*/ 2 h 29"/>
                  <a:gd name="T24" fmla="*/ 117 w 124"/>
                  <a:gd name="T25" fmla="*/ 2 h 29"/>
                  <a:gd name="T26" fmla="*/ 124 w 124"/>
                  <a:gd name="T27" fmla="*/ 2 h 29"/>
                  <a:gd name="T28" fmla="*/ 115 w 124"/>
                  <a:gd name="T29"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29">
                    <a:moveTo>
                      <a:pt x="115" y="9"/>
                    </a:moveTo>
                    <a:cubicBezTo>
                      <a:pt x="113" y="12"/>
                      <a:pt x="114" y="16"/>
                      <a:pt x="118" y="19"/>
                    </a:cubicBezTo>
                    <a:cubicBezTo>
                      <a:pt x="107" y="16"/>
                      <a:pt x="57" y="11"/>
                      <a:pt x="12" y="25"/>
                    </a:cubicBezTo>
                    <a:cubicBezTo>
                      <a:pt x="9" y="26"/>
                      <a:pt x="7" y="26"/>
                      <a:pt x="5" y="27"/>
                    </a:cubicBezTo>
                    <a:cubicBezTo>
                      <a:pt x="3" y="28"/>
                      <a:pt x="2" y="28"/>
                      <a:pt x="0" y="29"/>
                    </a:cubicBezTo>
                    <a:cubicBezTo>
                      <a:pt x="0" y="29"/>
                      <a:pt x="0" y="29"/>
                      <a:pt x="0" y="29"/>
                    </a:cubicBezTo>
                    <a:cubicBezTo>
                      <a:pt x="0" y="29"/>
                      <a:pt x="0" y="29"/>
                      <a:pt x="0" y="29"/>
                    </a:cubicBezTo>
                    <a:cubicBezTo>
                      <a:pt x="1" y="28"/>
                      <a:pt x="1" y="27"/>
                      <a:pt x="2" y="26"/>
                    </a:cubicBezTo>
                    <a:cubicBezTo>
                      <a:pt x="5" y="23"/>
                      <a:pt x="8" y="19"/>
                      <a:pt x="12" y="17"/>
                    </a:cubicBezTo>
                    <a:cubicBezTo>
                      <a:pt x="25" y="11"/>
                      <a:pt x="38" y="7"/>
                      <a:pt x="51" y="5"/>
                    </a:cubicBezTo>
                    <a:cubicBezTo>
                      <a:pt x="55" y="4"/>
                      <a:pt x="58" y="3"/>
                      <a:pt x="62" y="3"/>
                    </a:cubicBezTo>
                    <a:cubicBezTo>
                      <a:pt x="63" y="3"/>
                      <a:pt x="64" y="2"/>
                      <a:pt x="65" y="2"/>
                    </a:cubicBezTo>
                    <a:cubicBezTo>
                      <a:pt x="82" y="0"/>
                      <a:pt x="100" y="0"/>
                      <a:pt x="117" y="2"/>
                    </a:cubicBezTo>
                    <a:cubicBezTo>
                      <a:pt x="119" y="2"/>
                      <a:pt x="122" y="2"/>
                      <a:pt x="124" y="2"/>
                    </a:cubicBezTo>
                    <a:cubicBezTo>
                      <a:pt x="120" y="4"/>
                      <a:pt x="116" y="6"/>
                      <a:pt x="115" y="9"/>
                    </a:cubicBezTo>
                    <a:close/>
                  </a:path>
                </a:pathLst>
              </a:custGeom>
              <a:solidFill>
                <a:srgbClr val="6269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6" name="ísļiḋe"/>
              <p:cNvSpPr/>
              <p:nvPr/>
            </p:nvSpPr>
            <p:spPr bwMode="auto">
              <a:xfrm>
                <a:off x="4353" y="3050"/>
                <a:ext cx="21" cy="29"/>
              </a:xfrm>
              <a:custGeom>
                <a:avLst/>
                <a:gdLst>
                  <a:gd name="T0" fmla="*/ 10 w 10"/>
                  <a:gd name="T1" fmla="*/ 14 h 14"/>
                  <a:gd name="T2" fmla="*/ 8 w 10"/>
                  <a:gd name="T3" fmla="*/ 14 h 14"/>
                  <a:gd name="T4" fmla="*/ 8 w 10"/>
                  <a:gd name="T5" fmla="*/ 14 h 14"/>
                  <a:gd name="T6" fmla="*/ 1 w 10"/>
                  <a:gd name="T7" fmla="*/ 14 h 14"/>
                  <a:gd name="T8" fmla="*/ 1 w 10"/>
                  <a:gd name="T9" fmla="*/ 13 h 14"/>
                  <a:gd name="T10" fmla="*/ 0 w 10"/>
                  <a:gd name="T11" fmla="*/ 11 h 14"/>
                  <a:gd name="T12" fmla="*/ 0 w 10"/>
                  <a:gd name="T13" fmla="*/ 11 h 14"/>
                  <a:gd name="T14" fmla="*/ 0 w 10"/>
                  <a:gd name="T15" fmla="*/ 0 h 14"/>
                  <a:gd name="T16" fmla="*/ 10 w 1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10" y="14"/>
                    </a:moveTo>
                    <a:cubicBezTo>
                      <a:pt x="10" y="14"/>
                      <a:pt x="9" y="14"/>
                      <a:pt x="8" y="14"/>
                    </a:cubicBezTo>
                    <a:cubicBezTo>
                      <a:pt x="8" y="14"/>
                      <a:pt x="8" y="14"/>
                      <a:pt x="8" y="14"/>
                    </a:cubicBezTo>
                    <a:cubicBezTo>
                      <a:pt x="6" y="14"/>
                      <a:pt x="3" y="14"/>
                      <a:pt x="1" y="14"/>
                    </a:cubicBezTo>
                    <a:cubicBezTo>
                      <a:pt x="1" y="13"/>
                      <a:pt x="1" y="13"/>
                      <a:pt x="1" y="13"/>
                    </a:cubicBezTo>
                    <a:cubicBezTo>
                      <a:pt x="1" y="13"/>
                      <a:pt x="0" y="12"/>
                      <a:pt x="0" y="11"/>
                    </a:cubicBezTo>
                    <a:cubicBezTo>
                      <a:pt x="0" y="11"/>
                      <a:pt x="0" y="11"/>
                      <a:pt x="0" y="11"/>
                    </a:cubicBezTo>
                    <a:cubicBezTo>
                      <a:pt x="0" y="9"/>
                      <a:pt x="0" y="2"/>
                      <a:pt x="0" y="0"/>
                    </a:cubicBezTo>
                    <a:cubicBezTo>
                      <a:pt x="5" y="2"/>
                      <a:pt x="9" y="7"/>
                      <a:pt x="10" y="14"/>
                    </a:cubicBezTo>
                    <a:close/>
                  </a:path>
                </a:pathLst>
              </a:custGeom>
              <a:solidFill>
                <a:srgbClr val="303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7" name="ísľïdê"/>
              <p:cNvSpPr/>
              <p:nvPr/>
            </p:nvSpPr>
            <p:spPr bwMode="auto">
              <a:xfrm>
                <a:off x="4453" y="3075"/>
                <a:ext cx="231" cy="73"/>
              </a:xfrm>
              <a:custGeom>
                <a:avLst/>
                <a:gdLst>
                  <a:gd name="T0" fmla="*/ 4 w 111"/>
                  <a:gd name="T1" fmla="*/ 17 h 35"/>
                  <a:gd name="T2" fmla="*/ 0 w 111"/>
                  <a:gd name="T3" fmla="*/ 6 h 35"/>
                  <a:gd name="T4" fmla="*/ 0 w 111"/>
                  <a:gd name="T5" fmla="*/ 5 h 35"/>
                  <a:gd name="T6" fmla="*/ 82 w 111"/>
                  <a:gd name="T7" fmla="*/ 13 h 35"/>
                  <a:gd name="T8" fmla="*/ 82 w 111"/>
                  <a:gd name="T9" fmla="*/ 13 h 35"/>
                  <a:gd name="T10" fmla="*/ 111 w 111"/>
                  <a:gd name="T11" fmla="*/ 35 h 35"/>
                  <a:gd name="T12" fmla="*/ 111 w 111"/>
                  <a:gd name="T13" fmla="*/ 35 h 35"/>
                  <a:gd name="T14" fmla="*/ 0 w 111"/>
                  <a:gd name="T15" fmla="*/ 21 h 35"/>
                  <a:gd name="T16" fmla="*/ 4 w 111"/>
                  <a:gd name="T1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35">
                    <a:moveTo>
                      <a:pt x="4" y="17"/>
                    </a:moveTo>
                    <a:cubicBezTo>
                      <a:pt x="7" y="13"/>
                      <a:pt x="5" y="9"/>
                      <a:pt x="0" y="6"/>
                    </a:cubicBezTo>
                    <a:cubicBezTo>
                      <a:pt x="0" y="5"/>
                      <a:pt x="0" y="5"/>
                      <a:pt x="0" y="5"/>
                    </a:cubicBezTo>
                    <a:cubicBezTo>
                      <a:pt x="17" y="0"/>
                      <a:pt x="56" y="2"/>
                      <a:pt x="82" y="13"/>
                    </a:cubicBezTo>
                    <a:cubicBezTo>
                      <a:pt x="82" y="13"/>
                      <a:pt x="82" y="13"/>
                      <a:pt x="82" y="13"/>
                    </a:cubicBezTo>
                    <a:cubicBezTo>
                      <a:pt x="95" y="19"/>
                      <a:pt x="104" y="27"/>
                      <a:pt x="111" y="35"/>
                    </a:cubicBezTo>
                    <a:cubicBezTo>
                      <a:pt x="111" y="35"/>
                      <a:pt x="111" y="35"/>
                      <a:pt x="111" y="35"/>
                    </a:cubicBezTo>
                    <a:cubicBezTo>
                      <a:pt x="97" y="27"/>
                      <a:pt x="51" y="6"/>
                      <a:pt x="0" y="21"/>
                    </a:cubicBezTo>
                    <a:cubicBezTo>
                      <a:pt x="2" y="20"/>
                      <a:pt x="3" y="19"/>
                      <a:pt x="4" y="17"/>
                    </a:cubicBezTo>
                    <a:close/>
                  </a:path>
                </a:pathLst>
              </a:custGeom>
              <a:solidFill>
                <a:srgbClr val="6269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8" name="ïś1îḑé"/>
              <p:cNvSpPr/>
              <p:nvPr/>
            </p:nvSpPr>
            <p:spPr bwMode="auto">
              <a:xfrm>
                <a:off x="4347" y="3075"/>
                <a:ext cx="120" cy="54"/>
              </a:xfrm>
              <a:custGeom>
                <a:avLst/>
                <a:gdLst>
                  <a:gd name="T0" fmla="*/ 2 w 58"/>
                  <a:gd name="T1" fmla="*/ 9 h 26"/>
                  <a:gd name="T2" fmla="*/ 11 w 58"/>
                  <a:gd name="T3" fmla="*/ 2 h 26"/>
                  <a:gd name="T4" fmla="*/ 11 w 58"/>
                  <a:gd name="T5" fmla="*/ 2 h 26"/>
                  <a:gd name="T6" fmla="*/ 13 w 58"/>
                  <a:gd name="T7" fmla="*/ 2 h 26"/>
                  <a:gd name="T8" fmla="*/ 14 w 58"/>
                  <a:gd name="T9" fmla="*/ 1 h 26"/>
                  <a:gd name="T10" fmla="*/ 19 w 58"/>
                  <a:gd name="T11" fmla="*/ 0 h 26"/>
                  <a:gd name="T12" fmla="*/ 19 w 58"/>
                  <a:gd name="T13" fmla="*/ 4 h 26"/>
                  <a:gd name="T14" fmla="*/ 14 w 58"/>
                  <a:gd name="T15" fmla="*/ 6 h 26"/>
                  <a:gd name="T16" fmla="*/ 13 w 58"/>
                  <a:gd name="T17" fmla="*/ 7 h 26"/>
                  <a:gd name="T18" fmla="*/ 19 w 58"/>
                  <a:gd name="T19" fmla="*/ 15 h 26"/>
                  <a:gd name="T20" fmla="*/ 25 w 58"/>
                  <a:gd name="T21" fmla="*/ 16 h 26"/>
                  <a:gd name="T22" fmla="*/ 40 w 58"/>
                  <a:gd name="T23" fmla="*/ 15 h 26"/>
                  <a:gd name="T24" fmla="*/ 43 w 58"/>
                  <a:gd name="T25" fmla="*/ 12 h 26"/>
                  <a:gd name="T26" fmla="*/ 43 w 58"/>
                  <a:gd name="T27" fmla="*/ 7 h 26"/>
                  <a:gd name="T28" fmla="*/ 40 w 58"/>
                  <a:gd name="T29" fmla="*/ 6 h 26"/>
                  <a:gd name="T30" fmla="*/ 40 w 58"/>
                  <a:gd name="T31" fmla="*/ 2 h 26"/>
                  <a:gd name="T32" fmla="*/ 43 w 58"/>
                  <a:gd name="T33" fmla="*/ 2 h 26"/>
                  <a:gd name="T34" fmla="*/ 51 w 58"/>
                  <a:gd name="T35" fmla="*/ 6 h 26"/>
                  <a:gd name="T36" fmla="*/ 55 w 58"/>
                  <a:gd name="T37" fmla="*/ 17 h 26"/>
                  <a:gd name="T38" fmla="*/ 51 w 58"/>
                  <a:gd name="T39" fmla="*/ 21 h 26"/>
                  <a:gd name="T40" fmla="*/ 26 w 58"/>
                  <a:gd name="T41" fmla="*/ 25 h 26"/>
                  <a:gd name="T42" fmla="*/ 26 w 58"/>
                  <a:gd name="T43" fmla="*/ 25 h 26"/>
                  <a:gd name="T44" fmla="*/ 22 w 58"/>
                  <a:gd name="T45" fmla="*/ 25 h 26"/>
                  <a:gd name="T46" fmla="*/ 5 w 58"/>
                  <a:gd name="T47" fmla="*/ 19 h 26"/>
                  <a:gd name="T48" fmla="*/ 5 w 58"/>
                  <a:gd name="T49" fmla="*/ 19 h 26"/>
                  <a:gd name="T50" fmla="*/ 2 w 58"/>
                  <a:gd name="T51"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26">
                    <a:moveTo>
                      <a:pt x="2" y="9"/>
                    </a:moveTo>
                    <a:cubicBezTo>
                      <a:pt x="3" y="6"/>
                      <a:pt x="7" y="4"/>
                      <a:pt x="11" y="2"/>
                    </a:cubicBezTo>
                    <a:cubicBezTo>
                      <a:pt x="11" y="2"/>
                      <a:pt x="11" y="2"/>
                      <a:pt x="11" y="2"/>
                    </a:cubicBezTo>
                    <a:cubicBezTo>
                      <a:pt x="12" y="2"/>
                      <a:pt x="13" y="2"/>
                      <a:pt x="13" y="2"/>
                    </a:cubicBezTo>
                    <a:cubicBezTo>
                      <a:pt x="14" y="2"/>
                      <a:pt x="14" y="1"/>
                      <a:pt x="14" y="1"/>
                    </a:cubicBezTo>
                    <a:cubicBezTo>
                      <a:pt x="16" y="1"/>
                      <a:pt x="17" y="1"/>
                      <a:pt x="19" y="0"/>
                    </a:cubicBezTo>
                    <a:cubicBezTo>
                      <a:pt x="19" y="4"/>
                      <a:pt x="19" y="4"/>
                      <a:pt x="19" y="4"/>
                    </a:cubicBezTo>
                    <a:cubicBezTo>
                      <a:pt x="17" y="4"/>
                      <a:pt x="15" y="5"/>
                      <a:pt x="14" y="6"/>
                    </a:cubicBezTo>
                    <a:cubicBezTo>
                      <a:pt x="14" y="7"/>
                      <a:pt x="14" y="7"/>
                      <a:pt x="13" y="7"/>
                    </a:cubicBezTo>
                    <a:cubicBezTo>
                      <a:pt x="12" y="10"/>
                      <a:pt x="14" y="13"/>
                      <a:pt x="19" y="15"/>
                    </a:cubicBezTo>
                    <a:cubicBezTo>
                      <a:pt x="21" y="15"/>
                      <a:pt x="23" y="16"/>
                      <a:pt x="25" y="16"/>
                    </a:cubicBezTo>
                    <a:cubicBezTo>
                      <a:pt x="31" y="17"/>
                      <a:pt x="37" y="16"/>
                      <a:pt x="40" y="15"/>
                    </a:cubicBezTo>
                    <a:cubicBezTo>
                      <a:pt x="42" y="14"/>
                      <a:pt x="43" y="13"/>
                      <a:pt x="43" y="12"/>
                    </a:cubicBezTo>
                    <a:cubicBezTo>
                      <a:pt x="44" y="10"/>
                      <a:pt x="44" y="9"/>
                      <a:pt x="43" y="7"/>
                    </a:cubicBezTo>
                    <a:cubicBezTo>
                      <a:pt x="42" y="7"/>
                      <a:pt x="41" y="6"/>
                      <a:pt x="40" y="6"/>
                    </a:cubicBezTo>
                    <a:cubicBezTo>
                      <a:pt x="40" y="2"/>
                      <a:pt x="40" y="2"/>
                      <a:pt x="40" y="2"/>
                    </a:cubicBezTo>
                    <a:cubicBezTo>
                      <a:pt x="41" y="2"/>
                      <a:pt x="42" y="2"/>
                      <a:pt x="43" y="2"/>
                    </a:cubicBezTo>
                    <a:cubicBezTo>
                      <a:pt x="46" y="3"/>
                      <a:pt x="49" y="5"/>
                      <a:pt x="51" y="6"/>
                    </a:cubicBezTo>
                    <a:cubicBezTo>
                      <a:pt x="56" y="9"/>
                      <a:pt x="58" y="13"/>
                      <a:pt x="55" y="17"/>
                    </a:cubicBezTo>
                    <a:cubicBezTo>
                      <a:pt x="54" y="19"/>
                      <a:pt x="53" y="20"/>
                      <a:pt x="51" y="21"/>
                    </a:cubicBezTo>
                    <a:cubicBezTo>
                      <a:pt x="45" y="25"/>
                      <a:pt x="36" y="26"/>
                      <a:pt x="26" y="25"/>
                    </a:cubicBezTo>
                    <a:cubicBezTo>
                      <a:pt x="26" y="25"/>
                      <a:pt x="26" y="25"/>
                      <a:pt x="26" y="25"/>
                    </a:cubicBezTo>
                    <a:cubicBezTo>
                      <a:pt x="24" y="25"/>
                      <a:pt x="23" y="25"/>
                      <a:pt x="22" y="25"/>
                    </a:cubicBezTo>
                    <a:cubicBezTo>
                      <a:pt x="14" y="24"/>
                      <a:pt x="9" y="22"/>
                      <a:pt x="5" y="19"/>
                    </a:cubicBezTo>
                    <a:cubicBezTo>
                      <a:pt x="5" y="19"/>
                      <a:pt x="5" y="19"/>
                      <a:pt x="5" y="19"/>
                    </a:cubicBezTo>
                    <a:cubicBezTo>
                      <a:pt x="1" y="16"/>
                      <a:pt x="0" y="12"/>
                      <a:pt x="2" y="9"/>
                    </a:cubicBezTo>
                    <a:close/>
                  </a:path>
                </a:pathLst>
              </a:custGeom>
              <a:solidFill>
                <a:srgbClr val="8C8E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9" name="îṧļíḑe"/>
              <p:cNvSpPr/>
              <p:nvPr/>
            </p:nvSpPr>
            <p:spPr bwMode="auto">
              <a:xfrm>
                <a:off x="3884" y="3017"/>
                <a:ext cx="226" cy="121"/>
              </a:xfrm>
              <a:custGeom>
                <a:avLst/>
                <a:gdLst>
                  <a:gd name="T0" fmla="*/ 19 w 109"/>
                  <a:gd name="T1" fmla="*/ 21 h 58"/>
                  <a:gd name="T2" fmla="*/ 108 w 109"/>
                  <a:gd name="T3" fmla="*/ 38 h 58"/>
                  <a:gd name="T4" fmla="*/ 108 w 109"/>
                  <a:gd name="T5" fmla="*/ 38 h 58"/>
                  <a:gd name="T6" fmla="*/ 109 w 109"/>
                  <a:gd name="T7" fmla="*/ 49 h 58"/>
                  <a:gd name="T8" fmla="*/ 107 w 109"/>
                  <a:gd name="T9" fmla="*/ 53 h 58"/>
                  <a:gd name="T10" fmla="*/ 75 w 109"/>
                  <a:gd name="T11" fmla="*/ 53 h 58"/>
                  <a:gd name="T12" fmla="*/ 56 w 109"/>
                  <a:gd name="T13" fmla="*/ 48 h 58"/>
                  <a:gd name="T14" fmla="*/ 8 w 109"/>
                  <a:gd name="T15" fmla="*/ 25 h 58"/>
                  <a:gd name="T16" fmla="*/ 5 w 109"/>
                  <a:gd name="T17" fmla="*/ 0 h 58"/>
                  <a:gd name="T18" fmla="*/ 5 w 109"/>
                  <a:gd name="T19" fmla="*/ 1 h 58"/>
                  <a:gd name="T20" fmla="*/ 19 w 109"/>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58">
                    <a:moveTo>
                      <a:pt x="19" y="21"/>
                    </a:moveTo>
                    <a:cubicBezTo>
                      <a:pt x="19" y="21"/>
                      <a:pt x="95" y="57"/>
                      <a:pt x="108" y="38"/>
                    </a:cubicBezTo>
                    <a:cubicBezTo>
                      <a:pt x="108" y="38"/>
                      <a:pt x="108" y="38"/>
                      <a:pt x="108" y="38"/>
                    </a:cubicBezTo>
                    <a:cubicBezTo>
                      <a:pt x="109" y="42"/>
                      <a:pt x="109" y="49"/>
                      <a:pt x="109" y="49"/>
                    </a:cubicBezTo>
                    <a:cubicBezTo>
                      <a:pt x="108" y="51"/>
                      <a:pt x="108" y="52"/>
                      <a:pt x="107" y="53"/>
                    </a:cubicBezTo>
                    <a:cubicBezTo>
                      <a:pt x="101" y="58"/>
                      <a:pt x="90" y="58"/>
                      <a:pt x="75" y="53"/>
                    </a:cubicBezTo>
                    <a:cubicBezTo>
                      <a:pt x="71" y="45"/>
                      <a:pt x="56" y="39"/>
                      <a:pt x="56" y="48"/>
                    </a:cubicBezTo>
                    <a:cubicBezTo>
                      <a:pt x="40" y="42"/>
                      <a:pt x="18" y="32"/>
                      <a:pt x="8" y="25"/>
                    </a:cubicBezTo>
                    <a:cubicBezTo>
                      <a:pt x="0" y="12"/>
                      <a:pt x="4" y="1"/>
                      <a:pt x="5" y="0"/>
                    </a:cubicBezTo>
                    <a:cubicBezTo>
                      <a:pt x="5" y="1"/>
                      <a:pt x="5" y="1"/>
                      <a:pt x="5" y="1"/>
                    </a:cubicBezTo>
                    <a:cubicBezTo>
                      <a:pt x="2" y="10"/>
                      <a:pt x="11" y="17"/>
                      <a:pt x="19" y="21"/>
                    </a:cubicBezTo>
                    <a:close/>
                  </a:path>
                </a:pathLst>
              </a:custGeom>
              <a:solidFill>
                <a:srgbClr val="0000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0" name="îšľíďê"/>
              <p:cNvSpPr/>
              <p:nvPr/>
            </p:nvSpPr>
            <p:spPr bwMode="auto">
              <a:xfrm>
                <a:off x="4372" y="3084"/>
                <a:ext cx="66" cy="27"/>
              </a:xfrm>
              <a:custGeom>
                <a:avLst/>
                <a:gdLst>
                  <a:gd name="T0" fmla="*/ 31 w 32"/>
                  <a:gd name="T1" fmla="*/ 8 h 13"/>
                  <a:gd name="T2" fmla="*/ 28 w 32"/>
                  <a:gd name="T3" fmla="*/ 11 h 13"/>
                  <a:gd name="T4" fmla="*/ 13 w 32"/>
                  <a:gd name="T5" fmla="*/ 12 h 13"/>
                  <a:gd name="T6" fmla="*/ 7 w 32"/>
                  <a:gd name="T7" fmla="*/ 11 h 13"/>
                  <a:gd name="T8" fmla="*/ 1 w 32"/>
                  <a:gd name="T9" fmla="*/ 3 h 13"/>
                  <a:gd name="T10" fmla="*/ 2 w 32"/>
                  <a:gd name="T11" fmla="*/ 2 h 13"/>
                  <a:gd name="T12" fmla="*/ 7 w 32"/>
                  <a:gd name="T13" fmla="*/ 0 h 13"/>
                  <a:gd name="T14" fmla="*/ 7 w 32"/>
                  <a:gd name="T15" fmla="*/ 6 h 13"/>
                  <a:gd name="T16" fmla="*/ 13 w 32"/>
                  <a:gd name="T17" fmla="*/ 7 h 13"/>
                  <a:gd name="T18" fmla="*/ 28 w 32"/>
                  <a:gd name="T19" fmla="*/ 5 h 13"/>
                  <a:gd name="T20" fmla="*/ 28 w 32"/>
                  <a:gd name="T21" fmla="*/ 2 h 13"/>
                  <a:gd name="T22" fmla="*/ 31 w 32"/>
                  <a:gd name="T23" fmla="*/ 3 h 13"/>
                  <a:gd name="T24" fmla="*/ 31 w 32"/>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3">
                    <a:moveTo>
                      <a:pt x="31" y="8"/>
                    </a:moveTo>
                    <a:cubicBezTo>
                      <a:pt x="31" y="9"/>
                      <a:pt x="30" y="10"/>
                      <a:pt x="28" y="11"/>
                    </a:cubicBezTo>
                    <a:cubicBezTo>
                      <a:pt x="25" y="12"/>
                      <a:pt x="19" y="13"/>
                      <a:pt x="13" y="12"/>
                    </a:cubicBezTo>
                    <a:cubicBezTo>
                      <a:pt x="11" y="12"/>
                      <a:pt x="9" y="11"/>
                      <a:pt x="7" y="11"/>
                    </a:cubicBezTo>
                    <a:cubicBezTo>
                      <a:pt x="2" y="9"/>
                      <a:pt x="0" y="6"/>
                      <a:pt x="1" y="3"/>
                    </a:cubicBezTo>
                    <a:cubicBezTo>
                      <a:pt x="2" y="3"/>
                      <a:pt x="2" y="3"/>
                      <a:pt x="2" y="2"/>
                    </a:cubicBezTo>
                    <a:cubicBezTo>
                      <a:pt x="3" y="1"/>
                      <a:pt x="5" y="0"/>
                      <a:pt x="7" y="0"/>
                    </a:cubicBezTo>
                    <a:cubicBezTo>
                      <a:pt x="7" y="6"/>
                      <a:pt x="7" y="6"/>
                      <a:pt x="7" y="6"/>
                    </a:cubicBezTo>
                    <a:cubicBezTo>
                      <a:pt x="9" y="6"/>
                      <a:pt x="11" y="7"/>
                      <a:pt x="13" y="7"/>
                    </a:cubicBezTo>
                    <a:cubicBezTo>
                      <a:pt x="19" y="8"/>
                      <a:pt x="25" y="7"/>
                      <a:pt x="28" y="5"/>
                    </a:cubicBezTo>
                    <a:cubicBezTo>
                      <a:pt x="28" y="2"/>
                      <a:pt x="28" y="2"/>
                      <a:pt x="28" y="2"/>
                    </a:cubicBezTo>
                    <a:cubicBezTo>
                      <a:pt x="29" y="2"/>
                      <a:pt x="30" y="3"/>
                      <a:pt x="31" y="3"/>
                    </a:cubicBezTo>
                    <a:cubicBezTo>
                      <a:pt x="32" y="5"/>
                      <a:pt x="32" y="6"/>
                      <a:pt x="31" y="8"/>
                    </a:cubicBezTo>
                    <a:close/>
                  </a:path>
                </a:pathLst>
              </a:custGeom>
              <a:solidFill>
                <a:srgbClr val="3D43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1" name="í$1idè"/>
              <p:cNvSpPr/>
              <p:nvPr/>
            </p:nvSpPr>
            <p:spPr bwMode="auto">
              <a:xfrm>
                <a:off x="4031" y="2565"/>
                <a:ext cx="58" cy="12"/>
              </a:xfrm>
              <a:custGeom>
                <a:avLst/>
                <a:gdLst>
                  <a:gd name="T0" fmla="*/ 27 w 28"/>
                  <a:gd name="T1" fmla="*/ 5 h 6"/>
                  <a:gd name="T2" fmla="*/ 27 w 28"/>
                  <a:gd name="T3" fmla="*/ 6 h 6"/>
                  <a:gd name="T4" fmla="*/ 24 w 28"/>
                  <a:gd name="T5" fmla="*/ 5 h 6"/>
                  <a:gd name="T6" fmla="*/ 24 w 28"/>
                  <a:gd name="T7" fmla="*/ 5 h 6"/>
                  <a:gd name="T8" fmla="*/ 8 w 28"/>
                  <a:gd name="T9" fmla="*/ 4 h 6"/>
                  <a:gd name="T10" fmla="*/ 21 w 28"/>
                  <a:gd name="T11" fmla="*/ 4 h 6"/>
                  <a:gd name="T12" fmla="*/ 0 w 28"/>
                  <a:gd name="T13" fmla="*/ 1 h 6"/>
                  <a:gd name="T14" fmla="*/ 10 w 28"/>
                  <a:gd name="T15" fmla="*/ 0 h 6"/>
                  <a:gd name="T16" fmla="*/ 27 w 28"/>
                  <a:gd name="T17" fmla="*/ 2 h 6"/>
                  <a:gd name="T18" fmla="*/ 28 w 28"/>
                  <a:gd name="T19" fmla="*/ 2 h 6"/>
                  <a:gd name="T20" fmla="*/ 27 w 28"/>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6">
                    <a:moveTo>
                      <a:pt x="27" y="5"/>
                    </a:moveTo>
                    <a:cubicBezTo>
                      <a:pt x="27" y="6"/>
                      <a:pt x="27" y="6"/>
                      <a:pt x="27" y="6"/>
                    </a:cubicBezTo>
                    <a:cubicBezTo>
                      <a:pt x="26" y="6"/>
                      <a:pt x="25" y="5"/>
                      <a:pt x="24" y="5"/>
                    </a:cubicBezTo>
                    <a:cubicBezTo>
                      <a:pt x="24" y="5"/>
                      <a:pt x="24" y="5"/>
                      <a:pt x="24" y="5"/>
                    </a:cubicBezTo>
                    <a:cubicBezTo>
                      <a:pt x="19" y="5"/>
                      <a:pt x="14" y="4"/>
                      <a:pt x="8" y="4"/>
                    </a:cubicBezTo>
                    <a:cubicBezTo>
                      <a:pt x="13" y="4"/>
                      <a:pt x="17" y="4"/>
                      <a:pt x="21" y="4"/>
                    </a:cubicBezTo>
                    <a:cubicBezTo>
                      <a:pt x="14" y="2"/>
                      <a:pt x="7" y="1"/>
                      <a:pt x="0" y="1"/>
                    </a:cubicBezTo>
                    <a:cubicBezTo>
                      <a:pt x="3" y="1"/>
                      <a:pt x="7" y="0"/>
                      <a:pt x="10" y="0"/>
                    </a:cubicBezTo>
                    <a:cubicBezTo>
                      <a:pt x="16" y="0"/>
                      <a:pt x="22" y="1"/>
                      <a:pt x="27" y="2"/>
                    </a:cubicBezTo>
                    <a:cubicBezTo>
                      <a:pt x="27" y="2"/>
                      <a:pt x="28" y="2"/>
                      <a:pt x="28" y="2"/>
                    </a:cubicBezTo>
                    <a:cubicBezTo>
                      <a:pt x="27" y="3"/>
                      <a:pt x="27" y="4"/>
                      <a:pt x="27" y="5"/>
                    </a:cubicBezTo>
                    <a:close/>
                  </a:path>
                </a:pathLst>
              </a:custGeom>
              <a:solidFill>
                <a:srgbClr val="3C1F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2" name="îšlídé"/>
              <p:cNvSpPr/>
              <p:nvPr/>
            </p:nvSpPr>
            <p:spPr bwMode="auto">
              <a:xfrm>
                <a:off x="3983" y="2679"/>
                <a:ext cx="104" cy="83"/>
              </a:xfrm>
              <a:custGeom>
                <a:avLst/>
                <a:gdLst>
                  <a:gd name="T0" fmla="*/ 46 w 50"/>
                  <a:gd name="T1" fmla="*/ 20 h 40"/>
                  <a:gd name="T2" fmla="*/ 50 w 50"/>
                  <a:gd name="T3" fmla="*/ 40 h 40"/>
                  <a:gd name="T4" fmla="*/ 15 w 50"/>
                  <a:gd name="T5" fmla="*/ 28 h 40"/>
                  <a:gd name="T6" fmla="*/ 15 w 50"/>
                  <a:gd name="T7" fmla="*/ 28 h 40"/>
                  <a:gd name="T8" fmla="*/ 0 w 50"/>
                  <a:gd name="T9" fmla="*/ 0 h 40"/>
                  <a:gd name="T10" fmla="*/ 37 w 50"/>
                  <a:gd name="T11" fmla="*/ 16 h 40"/>
                  <a:gd name="T12" fmla="*/ 46 w 50"/>
                  <a:gd name="T13" fmla="*/ 20 h 40"/>
                </a:gdLst>
                <a:ahLst/>
                <a:cxnLst>
                  <a:cxn ang="0">
                    <a:pos x="T0" y="T1"/>
                  </a:cxn>
                  <a:cxn ang="0">
                    <a:pos x="T2" y="T3"/>
                  </a:cxn>
                  <a:cxn ang="0">
                    <a:pos x="T4" y="T5"/>
                  </a:cxn>
                  <a:cxn ang="0">
                    <a:pos x="T6" y="T7"/>
                  </a:cxn>
                  <a:cxn ang="0">
                    <a:pos x="T8" y="T9"/>
                  </a:cxn>
                  <a:cxn ang="0">
                    <a:pos x="T10" y="T11"/>
                  </a:cxn>
                  <a:cxn ang="0">
                    <a:pos x="T12" y="T13"/>
                  </a:cxn>
                </a:cxnLst>
                <a:rect l="0" t="0" r="r" b="b"/>
                <a:pathLst>
                  <a:path w="50" h="40">
                    <a:moveTo>
                      <a:pt x="46" y="20"/>
                    </a:moveTo>
                    <a:cubicBezTo>
                      <a:pt x="47" y="26"/>
                      <a:pt x="48" y="33"/>
                      <a:pt x="50" y="40"/>
                    </a:cubicBezTo>
                    <a:cubicBezTo>
                      <a:pt x="42" y="38"/>
                      <a:pt x="21" y="34"/>
                      <a:pt x="15" y="28"/>
                    </a:cubicBezTo>
                    <a:cubicBezTo>
                      <a:pt x="15" y="28"/>
                      <a:pt x="15" y="28"/>
                      <a:pt x="15" y="28"/>
                    </a:cubicBezTo>
                    <a:cubicBezTo>
                      <a:pt x="5" y="23"/>
                      <a:pt x="2" y="10"/>
                      <a:pt x="0" y="0"/>
                    </a:cubicBezTo>
                    <a:cubicBezTo>
                      <a:pt x="37" y="16"/>
                      <a:pt x="37" y="16"/>
                      <a:pt x="37" y="16"/>
                    </a:cubicBezTo>
                    <a:lnTo>
                      <a:pt x="46" y="20"/>
                    </a:lnTo>
                    <a:close/>
                  </a:path>
                </a:pathLst>
              </a:custGeom>
              <a:solidFill>
                <a:srgbClr val="1C080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3" name="iṥ1iḍè"/>
              <p:cNvSpPr/>
              <p:nvPr/>
            </p:nvSpPr>
            <p:spPr bwMode="auto">
              <a:xfrm>
                <a:off x="3950" y="2567"/>
                <a:ext cx="276" cy="126"/>
              </a:xfrm>
              <a:custGeom>
                <a:avLst/>
                <a:gdLst>
                  <a:gd name="T0" fmla="*/ 47 w 133"/>
                  <a:gd name="T1" fmla="*/ 3 h 61"/>
                  <a:gd name="T2" fmla="*/ 63 w 133"/>
                  <a:gd name="T3" fmla="*/ 4 h 61"/>
                  <a:gd name="T4" fmla="*/ 63 w 133"/>
                  <a:gd name="T5" fmla="*/ 4 h 61"/>
                  <a:gd name="T6" fmla="*/ 66 w 133"/>
                  <a:gd name="T7" fmla="*/ 5 h 61"/>
                  <a:gd name="T8" fmla="*/ 89 w 133"/>
                  <a:gd name="T9" fmla="*/ 15 h 61"/>
                  <a:gd name="T10" fmla="*/ 105 w 133"/>
                  <a:gd name="T11" fmla="*/ 39 h 61"/>
                  <a:gd name="T12" fmla="*/ 104 w 133"/>
                  <a:gd name="T13" fmla="*/ 41 h 61"/>
                  <a:gd name="T14" fmla="*/ 106 w 133"/>
                  <a:gd name="T15" fmla="*/ 40 h 61"/>
                  <a:gd name="T16" fmla="*/ 106 w 133"/>
                  <a:gd name="T17" fmla="*/ 40 h 61"/>
                  <a:gd name="T18" fmla="*/ 106 w 133"/>
                  <a:gd name="T19" fmla="*/ 41 h 61"/>
                  <a:gd name="T20" fmla="*/ 107 w 133"/>
                  <a:gd name="T21" fmla="*/ 41 h 61"/>
                  <a:gd name="T22" fmla="*/ 110 w 133"/>
                  <a:gd name="T23" fmla="*/ 44 h 61"/>
                  <a:gd name="T24" fmla="*/ 133 w 133"/>
                  <a:gd name="T25" fmla="*/ 60 h 61"/>
                  <a:gd name="T26" fmla="*/ 132 w 133"/>
                  <a:gd name="T27" fmla="*/ 61 h 61"/>
                  <a:gd name="T28" fmla="*/ 107 w 133"/>
                  <a:gd name="T29" fmla="*/ 50 h 61"/>
                  <a:gd name="T30" fmla="*/ 103 w 133"/>
                  <a:gd name="T31" fmla="*/ 48 h 61"/>
                  <a:gd name="T32" fmla="*/ 96 w 133"/>
                  <a:gd name="T33" fmla="*/ 45 h 61"/>
                  <a:gd name="T34" fmla="*/ 36 w 133"/>
                  <a:gd name="T35" fmla="*/ 19 h 61"/>
                  <a:gd name="T36" fmla="*/ 26 w 133"/>
                  <a:gd name="T37" fmla="*/ 18 h 61"/>
                  <a:gd name="T38" fmla="*/ 11 w 133"/>
                  <a:gd name="T39" fmla="*/ 23 h 61"/>
                  <a:gd name="T40" fmla="*/ 7 w 133"/>
                  <a:gd name="T41" fmla="*/ 28 h 61"/>
                  <a:gd name="T42" fmla="*/ 6 w 133"/>
                  <a:gd name="T43" fmla="*/ 30 h 61"/>
                  <a:gd name="T44" fmla="*/ 6 w 133"/>
                  <a:gd name="T45" fmla="*/ 30 h 61"/>
                  <a:gd name="T46" fmla="*/ 6 w 133"/>
                  <a:gd name="T47" fmla="*/ 30 h 61"/>
                  <a:gd name="T48" fmla="*/ 0 w 133"/>
                  <a:gd name="T49" fmla="*/ 29 h 61"/>
                  <a:gd name="T50" fmla="*/ 1 w 133"/>
                  <a:gd name="T51" fmla="*/ 27 h 61"/>
                  <a:gd name="T52" fmla="*/ 3 w 133"/>
                  <a:gd name="T53" fmla="*/ 22 h 61"/>
                  <a:gd name="T54" fmla="*/ 3 w 133"/>
                  <a:gd name="T55" fmla="*/ 22 h 61"/>
                  <a:gd name="T56" fmla="*/ 39 w 133"/>
                  <a:gd name="T57" fmla="*/ 0 h 61"/>
                  <a:gd name="T58" fmla="*/ 60 w 133"/>
                  <a:gd name="T59" fmla="*/ 3 h 61"/>
                  <a:gd name="T60" fmla="*/ 47 w 133"/>
                  <a:gd name="T61"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3" h="61">
                    <a:moveTo>
                      <a:pt x="47" y="3"/>
                    </a:moveTo>
                    <a:cubicBezTo>
                      <a:pt x="53" y="3"/>
                      <a:pt x="58" y="4"/>
                      <a:pt x="63" y="4"/>
                    </a:cubicBezTo>
                    <a:cubicBezTo>
                      <a:pt x="63" y="4"/>
                      <a:pt x="63" y="4"/>
                      <a:pt x="63" y="4"/>
                    </a:cubicBezTo>
                    <a:cubicBezTo>
                      <a:pt x="64" y="4"/>
                      <a:pt x="65" y="5"/>
                      <a:pt x="66" y="5"/>
                    </a:cubicBezTo>
                    <a:cubicBezTo>
                      <a:pt x="74" y="7"/>
                      <a:pt x="83" y="11"/>
                      <a:pt x="89" y="15"/>
                    </a:cubicBezTo>
                    <a:cubicBezTo>
                      <a:pt x="93" y="24"/>
                      <a:pt x="99" y="32"/>
                      <a:pt x="105" y="39"/>
                    </a:cubicBezTo>
                    <a:cubicBezTo>
                      <a:pt x="105" y="39"/>
                      <a:pt x="104" y="40"/>
                      <a:pt x="104" y="41"/>
                    </a:cubicBezTo>
                    <a:cubicBezTo>
                      <a:pt x="106" y="40"/>
                      <a:pt x="106" y="40"/>
                      <a:pt x="106" y="40"/>
                    </a:cubicBezTo>
                    <a:cubicBezTo>
                      <a:pt x="106" y="40"/>
                      <a:pt x="106" y="40"/>
                      <a:pt x="106" y="40"/>
                    </a:cubicBezTo>
                    <a:cubicBezTo>
                      <a:pt x="106" y="40"/>
                      <a:pt x="106" y="40"/>
                      <a:pt x="106" y="41"/>
                    </a:cubicBezTo>
                    <a:cubicBezTo>
                      <a:pt x="107" y="41"/>
                      <a:pt x="107" y="41"/>
                      <a:pt x="107" y="41"/>
                    </a:cubicBezTo>
                    <a:cubicBezTo>
                      <a:pt x="108" y="42"/>
                      <a:pt x="109" y="43"/>
                      <a:pt x="110" y="44"/>
                    </a:cubicBezTo>
                    <a:cubicBezTo>
                      <a:pt x="117" y="51"/>
                      <a:pt x="125" y="56"/>
                      <a:pt x="133" y="60"/>
                    </a:cubicBezTo>
                    <a:cubicBezTo>
                      <a:pt x="132" y="61"/>
                      <a:pt x="132" y="61"/>
                      <a:pt x="132" y="61"/>
                    </a:cubicBezTo>
                    <a:cubicBezTo>
                      <a:pt x="107" y="50"/>
                      <a:pt x="107" y="50"/>
                      <a:pt x="107" y="50"/>
                    </a:cubicBezTo>
                    <a:cubicBezTo>
                      <a:pt x="103" y="48"/>
                      <a:pt x="103" y="48"/>
                      <a:pt x="103" y="48"/>
                    </a:cubicBezTo>
                    <a:cubicBezTo>
                      <a:pt x="96" y="45"/>
                      <a:pt x="96" y="45"/>
                      <a:pt x="96" y="45"/>
                    </a:cubicBezTo>
                    <a:cubicBezTo>
                      <a:pt x="36" y="19"/>
                      <a:pt x="36" y="19"/>
                      <a:pt x="36" y="19"/>
                    </a:cubicBezTo>
                    <a:cubicBezTo>
                      <a:pt x="33" y="18"/>
                      <a:pt x="29" y="17"/>
                      <a:pt x="26" y="18"/>
                    </a:cubicBezTo>
                    <a:cubicBezTo>
                      <a:pt x="21" y="18"/>
                      <a:pt x="15" y="20"/>
                      <a:pt x="11" y="23"/>
                    </a:cubicBezTo>
                    <a:cubicBezTo>
                      <a:pt x="9" y="25"/>
                      <a:pt x="8" y="26"/>
                      <a:pt x="7" y="28"/>
                    </a:cubicBezTo>
                    <a:cubicBezTo>
                      <a:pt x="7" y="28"/>
                      <a:pt x="6" y="29"/>
                      <a:pt x="6" y="30"/>
                    </a:cubicBezTo>
                    <a:cubicBezTo>
                      <a:pt x="6" y="30"/>
                      <a:pt x="6" y="30"/>
                      <a:pt x="6" y="30"/>
                    </a:cubicBezTo>
                    <a:cubicBezTo>
                      <a:pt x="6" y="30"/>
                      <a:pt x="6" y="30"/>
                      <a:pt x="6" y="30"/>
                    </a:cubicBezTo>
                    <a:cubicBezTo>
                      <a:pt x="0" y="29"/>
                      <a:pt x="0" y="29"/>
                      <a:pt x="0" y="29"/>
                    </a:cubicBezTo>
                    <a:cubicBezTo>
                      <a:pt x="0" y="28"/>
                      <a:pt x="1" y="27"/>
                      <a:pt x="1" y="27"/>
                    </a:cubicBezTo>
                    <a:cubicBezTo>
                      <a:pt x="1" y="25"/>
                      <a:pt x="2" y="23"/>
                      <a:pt x="3" y="22"/>
                    </a:cubicBezTo>
                    <a:cubicBezTo>
                      <a:pt x="3" y="22"/>
                      <a:pt x="3" y="22"/>
                      <a:pt x="3" y="22"/>
                    </a:cubicBezTo>
                    <a:cubicBezTo>
                      <a:pt x="10" y="11"/>
                      <a:pt x="24" y="3"/>
                      <a:pt x="39" y="0"/>
                    </a:cubicBezTo>
                    <a:cubicBezTo>
                      <a:pt x="46" y="0"/>
                      <a:pt x="53" y="1"/>
                      <a:pt x="60" y="3"/>
                    </a:cubicBezTo>
                    <a:cubicBezTo>
                      <a:pt x="56" y="3"/>
                      <a:pt x="52" y="3"/>
                      <a:pt x="47" y="3"/>
                    </a:cubicBezTo>
                    <a:close/>
                  </a:path>
                </a:pathLst>
              </a:custGeom>
              <a:solidFill>
                <a:srgbClr val="2B140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4" name="îsḻïḋê"/>
              <p:cNvSpPr/>
              <p:nvPr/>
            </p:nvSpPr>
            <p:spPr bwMode="auto">
              <a:xfrm>
                <a:off x="3963" y="2635"/>
                <a:ext cx="288" cy="135"/>
              </a:xfrm>
              <a:custGeom>
                <a:avLst/>
                <a:gdLst>
                  <a:gd name="T0" fmla="*/ 4 w 139"/>
                  <a:gd name="T1" fmla="*/ 4 h 65"/>
                  <a:gd name="T2" fmla="*/ 61 w 139"/>
                  <a:gd name="T3" fmla="*/ 29 h 65"/>
                  <a:gd name="T4" fmla="*/ 105 w 139"/>
                  <a:gd name="T5" fmla="*/ 48 h 65"/>
                  <a:gd name="T6" fmla="*/ 129 w 139"/>
                  <a:gd name="T7" fmla="*/ 44 h 65"/>
                  <a:gd name="T8" fmla="*/ 133 w 139"/>
                  <a:gd name="T9" fmla="*/ 32 h 65"/>
                  <a:gd name="T10" fmla="*/ 131 w 139"/>
                  <a:gd name="T11" fmla="*/ 59 h 65"/>
                  <a:gd name="T12" fmla="*/ 116 w 139"/>
                  <a:gd name="T13" fmla="*/ 64 h 65"/>
                  <a:gd name="T14" fmla="*/ 107 w 139"/>
                  <a:gd name="T15" fmla="*/ 63 h 65"/>
                  <a:gd name="T16" fmla="*/ 96 w 139"/>
                  <a:gd name="T17" fmla="*/ 58 h 65"/>
                  <a:gd name="T18" fmla="*/ 56 w 139"/>
                  <a:gd name="T19" fmla="*/ 41 h 65"/>
                  <a:gd name="T20" fmla="*/ 47 w 139"/>
                  <a:gd name="T21" fmla="*/ 37 h 65"/>
                  <a:gd name="T22" fmla="*/ 10 w 139"/>
                  <a:gd name="T23" fmla="*/ 21 h 65"/>
                  <a:gd name="T24" fmla="*/ 6 w 139"/>
                  <a:gd name="T25" fmla="*/ 19 h 65"/>
                  <a:gd name="T26" fmla="*/ 0 w 139"/>
                  <a:gd name="T27" fmla="*/ 0 h 65"/>
                  <a:gd name="T28" fmla="*/ 4 w 139"/>
                  <a:gd name="T29"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65">
                    <a:moveTo>
                      <a:pt x="4" y="4"/>
                    </a:moveTo>
                    <a:cubicBezTo>
                      <a:pt x="61" y="29"/>
                      <a:pt x="61" y="29"/>
                      <a:pt x="61" y="29"/>
                    </a:cubicBezTo>
                    <a:cubicBezTo>
                      <a:pt x="105" y="48"/>
                      <a:pt x="105" y="48"/>
                      <a:pt x="105" y="48"/>
                    </a:cubicBezTo>
                    <a:cubicBezTo>
                      <a:pt x="112" y="51"/>
                      <a:pt x="122" y="49"/>
                      <a:pt x="129" y="44"/>
                    </a:cubicBezTo>
                    <a:cubicBezTo>
                      <a:pt x="135" y="40"/>
                      <a:pt x="136" y="35"/>
                      <a:pt x="133" y="32"/>
                    </a:cubicBezTo>
                    <a:cubicBezTo>
                      <a:pt x="139" y="35"/>
                      <a:pt x="138" y="54"/>
                      <a:pt x="131" y="59"/>
                    </a:cubicBezTo>
                    <a:cubicBezTo>
                      <a:pt x="127" y="62"/>
                      <a:pt x="121" y="64"/>
                      <a:pt x="116" y="64"/>
                    </a:cubicBezTo>
                    <a:cubicBezTo>
                      <a:pt x="112" y="65"/>
                      <a:pt x="109" y="64"/>
                      <a:pt x="107" y="63"/>
                    </a:cubicBezTo>
                    <a:cubicBezTo>
                      <a:pt x="96" y="58"/>
                      <a:pt x="96" y="58"/>
                      <a:pt x="96" y="58"/>
                    </a:cubicBezTo>
                    <a:cubicBezTo>
                      <a:pt x="56" y="41"/>
                      <a:pt x="56" y="41"/>
                      <a:pt x="56" y="41"/>
                    </a:cubicBezTo>
                    <a:cubicBezTo>
                      <a:pt x="47" y="37"/>
                      <a:pt x="47" y="37"/>
                      <a:pt x="47" y="37"/>
                    </a:cubicBezTo>
                    <a:cubicBezTo>
                      <a:pt x="10" y="21"/>
                      <a:pt x="10" y="21"/>
                      <a:pt x="10" y="21"/>
                    </a:cubicBezTo>
                    <a:cubicBezTo>
                      <a:pt x="6" y="19"/>
                      <a:pt x="6" y="19"/>
                      <a:pt x="6" y="19"/>
                    </a:cubicBezTo>
                    <a:cubicBezTo>
                      <a:pt x="1" y="17"/>
                      <a:pt x="0" y="5"/>
                      <a:pt x="0" y="0"/>
                    </a:cubicBezTo>
                    <a:cubicBezTo>
                      <a:pt x="0" y="1"/>
                      <a:pt x="2" y="3"/>
                      <a:pt x="4" y="4"/>
                    </a:cubicBezTo>
                    <a:close/>
                  </a:path>
                </a:pathLst>
              </a:custGeom>
              <a:solidFill>
                <a:srgbClr val="A76F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5" name="îşļíḑè"/>
              <p:cNvSpPr/>
              <p:nvPr/>
            </p:nvSpPr>
            <p:spPr bwMode="auto">
              <a:xfrm>
                <a:off x="4129" y="2585"/>
                <a:ext cx="10" cy="15"/>
              </a:xfrm>
              <a:custGeom>
                <a:avLst/>
                <a:gdLst>
                  <a:gd name="T0" fmla="*/ 2 w 5"/>
                  <a:gd name="T1" fmla="*/ 0 h 7"/>
                  <a:gd name="T2" fmla="*/ 5 w 5"/>
                  <a:gd name="T3" fmla="*/ 7 h 7"/>
                  <a:gd name="T4" fmla="*/ 3 w 5"/>
                  <a:gd name="T5" fmla="*/ 6 h 7"/>
                  <a:gd name="T6" fmla="*/ 0 w 5"/>
                  <a:gd name="T7" fmla="*/ 0 h 7"/>
                  <a:gd name="T8" fmla="*/ 2 w 5"/>
                  <a:gd name="T9" fmla="*/ 0 h 7"/>
                </a:gdLst>
                <a:ahLst/>
                <a:cxnLst>
                  <a:cxn ang="0">
                    <a:pos x="T0" y="T1"/>
                  </a:cxn>
                  <a:cxn ang="0">
                    <a:pos x="T2" y="T3"/>
                  </a:cxn>
                  <a:cxn ang="0">
                    <a:pos x="T4" y="T5"/>
                  </a:cxn>
                  <a:cxn ang="0">
                    <a:pos x="T6" y="T7"/>
                  </a:cxn>
                  <a:cxn ang="0">
                    <a:pos x="T8" y="T9"/>
                  </a:cxn>
                </a:cxnLst>
                <a:rect l="0" t="0" r="r" b="b"/>
                <a:pathLst>
                  <a:path w="5" h="7">
                    <a:moveTo>
                      <a:pt x="2" y="0"/>
                    </a:moveTo>
                    <a:cubicBezTo>
                      <a:pt x="3" y="3"/>
                      <a:pt x="4" y="5"/>
                      <a:pt x="5" y="7"/>
                    </a:cubicBezTo>
                    <a:cubicBezTo>
                      <a:pt x="4" y="7"/>
                      <a:pt x="4" y="6"/>
                      <a:pt x="3" y="6"/>
                    </a:cubicBezTo>
                    <a:cubicBezTo>
                      <a:pt x="2" y="4"/>
                      <a:pt x="1" y="2"/>
                      <a:pt x="0" y="0"/>
                    </a:cubicBezTo>
                    <a:cubicBezTo>
                      <a:pt x="1" y="0"/>
                      <a:pt x="1" y="0"/>
                      <a:pt x="2" y="0"/>
                    </a:cubicBezTo>
                    <a:close/>
                  </a:path>
                </a:pathLst>
              </a:custGeom>
              <a:solidFill>
                <a:srgbClr val="3C1F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6" name="îSlíḍê"/>
              <p:cNvSpPr/>
              <p:nvPr/>
            </p:nvSpPr>
            <p:spPr bwMode="auto">
              <a:xfrm>
                <a:off x="4133" y="2376"/>
                <a:ext cx="125" cy="322"/>
              </a:xfrm>
              <a:custGeom>
                <a:avLst/>
                <a:gdLst>
                  <a:gd name="T0" fmla="*/ 21 w 60"/>
                  <a:gd name="T1" fmla="*/ 40 h 155"/>
                  <a:gd name="T2" fmla="*/ 12 w 60"/>
                  <a:gd name="T3" fmla="*/ 48 h 155"/>
                  <a:gd name="T4" fmla="*/ 10 w 60"/>
                  <a:gd name="T5" fmla="*/ 72 h 155"/>
                  <a:gd name="T6" fmla="*/ 0 w 60"/>
                  <a:gd name="T7" fmla="*/ 101 h 155"/>
                  <a:gd name="T8" fmla="*/ 0 w 60"/>
                  <a:gd name="T9" fmla="*/ 101 h 155"/>
                  <a:gd name="T10" fmla="*/ 3 w 60"/>
                  <a:gd name="T11" fmla="*/ 108 h 155"/>
                  <a:gd name="T12" fmla="*/ 1 w 60"/>
                  <a:gd name="T13" fmla="*/ 107 h 155"/>
                  <a:gd name="T14" fmla="*/ 17 w 60"/>
                  <a:gd name="T15" fmla="*/ 131 h 155"/>
                  <a:gd name="T16" fmla="*/ 16 w 60"/>
                  <a:gd name="T17" fmla="*/ 133 h 155"/>
                  <a:gd name="T18" fmla="*/ 18 w 60"/>
                  <a:gd name="T19" fmla="*/ 132 h 155"/>
                  <a:gd name="T20" fmla="*/ 18 w 60"/>
                  <a:gd name="T21" fmla="*/ 132 h 155"/>
                  <a:gd name="T22" fmla="*/ 18 w 60"/>
                  <a:gd name="T23" fmla="*/ 133 h 155"/>
                  <a:gd name="T24" fmla="*/ 19 w 60"/>
                  <a:gd name="T25" fmla="*/ 133 h 155"/>
                  <a:gd name="T26" fmla="*/ 22 w 60"/>
                  <a:gd name="T27" fmla="*/ 136 h 155"/>
                  <a:gd name="T28" fmla="*/ 45 w 60"/>
                  <a:gd name="T29" fmla="*/ 152 h 155"/>
                  <a:gd name="T30" fmla="*/ 53 w 60"/>
                  <a:gd name="T31" fmla="*/ 155 h 155"/>
                  <a:gd name="T32" fmla="*/ 55 w 60"/>
                  <a:gd name="T33" fmla="*/ 150 h 155"/>
                  <a:gd name="T34" fmla="*/ 56 w 60"/>
                  <a:gd name="T35" fmla="*/ 145 h 155"/>
                  <a:gd name="T36" fmla="*/ 60 w 60"/>
                  <a:gd name="T37" fmla="*/ 71 h 155"/>
                  <a:gd name="T38" fmla="*/ 58 w 60"/>
                  <a:gd name="T39" fmla="*/ 36 h 155"/>
                  <a:gd name="T40" fmla="*/ 53 w 60"/>
                  <a:gd name="T41" fmla="*/ 0 h 155"/>
                  <a:gd name="T42" fmla="*/ 52 w 60"/>
                  <a:gd name="T43" fmla="*/ 0 h 155"/>
                  <a:gd name="T44" fmla="*/ 52 w 60"/>
                  <a:gd name="T45" fmla="*/ 0 h 155"/>
                  <a:gd name="T46" fmla="*/ 43 w 60"/>
                  <a:gd name="T47" fmla="*/ 16 h 155"/>
                  <a:gd name="T48" fmla="*/ 43 w 60"/>
                  <a:gd name="T49" fmla="*/ 16 h 155"/>
                  <a:gd name="T50" fmla="*/ 29 w 60"/>
                  <a:gd name="T51" fmla="*/ 31 h 155"/>
                  <a:gd name="T52" fmla="*/ 25 w 60"/>
                  <a:gd name="T53" fmla="*/ 36 h 155"/>
                  <a:gd name="T54" fmla="*/ 21 w 60"/>
                  <a:gd name="T55" fmla="*/ 40 h 155"/>
                  <a:gd name="T56" fmla="*/ 17 w 60"/>
                  <a:gd name="T57" fmla="*/ 127 h 155"/>
                  <a:gd name="T58" fmla="*/ 17 w 60"/>
                  <a:gd name="T59" fmla="*/ 128 h 155"/>
                  <a:gd name="T60" fmla="*/ 17 w 60"/>
                  <a:gd name="T61" fmla="*/ 127 h 155"/>
                  <a:gd name="T62" fmla="*/ 17 w 60"/>
                  <a:gd name="T63" fmla="*/ 12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155">
                    <a:moveTo>
                      <a:pt x="21" y="40"/>
                    </a:moveTo>
                    <a:cubicBezTo>
                      <a:pt x="18" y="42"/>
                      <a:pt x="16" y="44"/>
                      <a:pt x="12" y="48"/>
                    </a:cubicBezTo>
                    <a:cubicBezTo>
                      <a:pt x="12" y="56"/>
                      <a:pt x="11" y="64"/>
                      <a:pt x="10" y="72"/>
                    </a:cubicBezTo>
                    <a:cubicBezTo>
                      <a:pt x="8" y="83"/>
                      <a:pt x="5" y="93"/>
                      <a:pt x="0" y="101"/>
                    </a:cubicBezTo>
                    <a:cubicBezTo>
                      <a:pt x="0" y="101"/>
                      <a:pt x="0" y="101"/>
                      <a:pt x="0" y="101"/>
                    </a:cubicBezTo>
                    <a:cubicBezTo>
                      <a:pt x="1" y="104"/>
                      <a:pt x="2" y="106"/>
                      <a:pt x="3" y="108"/>
                    </a:cubicBezTo>
                    <a:cubicBezTo>
                      <a:pt x="2" y="108"/>
                      <a:pt x="2" y="107"/>
                      <a:pt x="1" y="107"/>
                    </a:cubicBezTo>
                    <a:cubicBezTo>
                      <a:pt x="5" y="116"/>
                      <a:pt x="11" y="124"/>
                      <a:pt x="17" y="131"/>
                    </a:cubicBezTo>
                    <a:cubicBezTo>
                      <a:pt x="17" y="131"/>
                      <a:pt x="16" y="132"/>
                      <a:pt x="16" y="133"/>
                    </a:cubicBezTo>
                    <a:cubicBezTo>
                      <a:pt x="18" y="132"/>
                      <a:pt x="18" y="132"/>
                      <a:pt x="18" y="132"/>
                    </a:cubicBezTo>
                    <a:cubicBezTo>
                      <a:pt x="18" y="132"/>
                      <a:pt x="18" y="132"/>
                      <a:pt x="18" y="132"/>
                    </a:cubicBezTo>
                    <a:cubicBezTo>
                      <a:pt x="18" y="132"/>
                      <a:pt x="18" y="132"/>
                      <a:pt x="18" y="133"/>
                    </a:cubicBezTo>
                    <a:cubicBezTo>
                      <a:pt x="19" y="133"/>
                      <a:pt x="19" y="133"/>
                      <a:pt x="19" y="133"/>
                    </a:cubicBezTo>
                    <a:cubicBezTo>
                      <a:pt x="20" y="134"/>
                      <a:pt x="21" y="135"/>
                      <a:pt x="22" y="136"/>
                    </a:cubicBezTo>
                    <a:cubicBezTo>
                      <a:pt x="29" y="143"/>
                      <a:pt x="37" y="148"/>
                      <a:pt x="45" y="152"/>
                    </a:cubicBezTo>
                    <a:cubicBezTo>
                      <a:pt x="48" y="153"/>
                      <a:pt x="51" y="154"/>
                      <a:pt x="53" y="155"/>
                    </a:cubicBezTo>
                    <a:cubicBezTo>
                      <a:pt x="54" y="153"/>
                      <a:pt x="54" y="151"/>
                      <a:pt x="55" y="150"/>
                    </a:cubicBezTo>
                    <a:cubicBezTo>
                      <a:pt x="55" y="148"/>
                      <a:pt x="55" y="147"/>
                      <a:pt x="56" y="145"/>
                    </a:cubicBezTo>
                    <a:cubicBezTo>
                      <a:pt x="59" y="121"/>
                      <a:pt x="60" y="96"/>
                      <a:pt x="60" y="71"/>
                    </a:cubicBezTo>
                    <a:cubicBezTo>
                      <a:pt x="60" y="59"/>
                      <a:pt x="59" y="48"/>
                      <a:pt x="58" y="36"/>
                    </a:cubicBezTo>
                    <a:cubicBezTo>
                      <a:pt x="58" y="24"/>
                      <a:pt x="53" y="12"/>
                      <a:pt x="53" y="0"/>
                    </a:cubicBezTo>
                    <a:cubicBezTo>
                      <a:pt x="52" y="0"/>
                      <a:pt x="52" y="0"/>
                      <a:pt x="52" y="0"/>
                    </a:cubicBezTo>
                    <a:cubicBezTo>
                      <a:pt x="52" y="0"/>
                      <a:pt x="52" y="0"/>
                      <a:pt x="52" y="0"/>
                    </a:cubicBezTo>
                    <a:cubicBezTo>
                      <a:pt x="50" y="6"/>
                      <a:pt x="47" y="11"/>
                      <a:pt x="43" y="16"/>
                    </a:cubicBezTo>
                    <a:cubicBezTo>
                      <a:pt x="43" y="16"/>
                      <a:pt x="43" y="16"/>
                      <a:pt x="43" y="16"/>
                    </a:cubicBezTo>
                    <a:cubicBezTo>
                      <a:pt x="38" y="23"/>
                      <a:pt x="32" y="28"/>
                      <a:pt x="29" y="31"/>
                    </a:cubicBezTo>
                    <a:cubicBezTo>
                      <a:pt x="28" y="33"/>
                      <a:pt x="26" y="34"/>
                      <a:pt x="25" y="36"/>
                    </a:cubicBezTo>
                    <a:cubicBezTo>
                      <a:pt x="23" y="37"/>
                      <a:pt x="22" y="38"/>
                      <a:pt x="21" y="40"/>
                    </a:cubicBezTo>
                    <a:close/>
                    <a:moveTo>
                      <a:pt x="17" y="127"/>
                    </a:moveTo>
                    <a:cubicBezTo>
                      <a:pt x="17" y="128"/>
                      <a:pt x="17" y="128"/>
                      <a:pt x="17" y="128"/>
                    </a:cubicBezTo>
                    <a:cubicBezTo>
                      <a:pt x="17" y="128"/>
                      <a:pt x="17" y="127"/>
                      <a:pt x="17" y="127"/>
                    </a:cubicBezTo>
                    <a:cubicBezTo>
                      <a:pt x="17" y="127"/>
                      <a:pt x="17" y="127"/>
                      <a:pt x="17" y="127"/>
                    </a:cubicBezTo>
                    <a:close/>
                  </a:path>
                </a:pathLst>
              </a:custGeom>
              <a:solidFill>
                <a:srgbClr val="250F0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7" name="ïŝlïdé"/>
              <p:cNvSpPr/>
              <p:nvPr/>
            </p:nvSpPr>
            <p:spPr bwMode="auto">
              <a:xfrm>
                <a:off x="4202" y="2691"/>
                <a:ext cx="66" cy="131"/>
              </a:xfrm>
              <a:custGeom>
                <a:avLst/>
                <a:gdLst>
                  <a:gd name="T0" fmla="*/ 29 w 32"/>
                  <a:gd name="T1" fmla="*/ 59 h 63"/>
                  <a:gd name="T2" fmla="*/ 0 w 32"/>
                  <a:gd name="T3" fmla="*/ 54 h 63"/>
                  <a:gd name="T4" fmla="*/ 1 w 32"/>
                  <a:gd name="T5" fmla="*/ 37 h 63"/>
                  <a:gd name="T6" fmla="*/ 16 w 32"/>
                  <a:gd name="T7" fmla="*/ 32 h 63"/>
                  <a:gd name="T8" fmla="*/ 18 w 32"/>
                  <a:gd name="T9" fmla="*/ 5 h 63"/>
                  <a:gd name="T10" fmla="*/ 18 w 32"/>
                  <a:gd name="T11" fmla="*/ 5 h 63"/>
                  <a:gd name="T12" fmla="*/ 15 w 32"/>
                  <a:gd name="T13" fmla="*/ 3 h 63"/>
                  <a:gd name="T14" fmla="*/ 11 w 32"/>
                  <a:gd name="T15" fmla="*/ 1 h 63"/>
                  <a:gd name="T16" fmla="*/ 12 w 32"/>
                  <a:gd name="T17" fmla="*/ 0 h 63"/>
                  <a:gd name="T18" fmla="*/ 20 w 32"/>
                  <a:gd name="T19" fmla="*/ 3 h 63"/>
                  <a:gd name="T20" fmla="*/ 32 w 32"/>
                  <a:gd name="T21" fmla="*/ 6 h 63"/>
                  <a:gd name="T22" fmla="*/ 29 w 32"/>
                  <a:gd name="T23" fmla="*/ 5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63">
                    <a:moveTo>
                      <a:pt x="29" y="59"/>
                    </a:moveTo>
                    <a:cubicBezTo>
                      <a:pt x="20" y="63"/>
                      <a:pt x="10" y="58"/>
                      <a:pt x="0" y="54"/>
                    </a:cubicBezTo>
                    <a:cubicBezTo>
                      <a:pt x="0" y="48"/>
                      <a:pt x="0" y="42"/>
                      <a:pt x="1" y="37"/>
                    </a:cubicBezTo>
                    <a:cubicBezTo>
                      <a:pt x="6" y="37"/>
                      <a:pt x="12" y="35"/>
                      <a:pt x="16" y="32"/>
                    </a:cubicBezTo>
                    <a:cubicBezTo>
                      <a:pt x="23" y="27"/>
                      <a:pt x="24" y="8"/>
                      <a:pt x="18" y="5"/>
                    </a:cubicBezTo>
                    <a:cubicBezTo>
                      <a:pt x="18" y="5"/>
                      <a:pt x="18" y="5"/>
                      <a:pt x="18" y="5"/>
                    </a:cubicBezTo>
                    <a:cubicBezTo>
                      <a:pt x="17" y="4"/>
                      <a:pt x="16" y="3"/>
                      <a:pt x="15" y="3"/>
                    </a:cubicBezTo>
                    <a:cubicBezTo>
                      <a:pt x="11" y="1"/>
                      <a:pt x="11" y="1"/>
                      <a:pt x="11" y="1"/>
                    </a:cubicBezTo>
                    <a:cubicBezTo>
                      <a:pt x="12" y="0"/>
                      <a:pt x="12" y="0"/>
                      <a:pt x="12" y="0"/>
                    </a:cubicBezTo>
                    <a:cubicBezTo>
                      <a:pt x="15" y="1"/>
                      <a:pt x="18" y="2"/>
                      <a:pt x="20" y="3"/>
                    </a:cubicBezTo>
                    <a:cubicBezTo>
                      <a:pt x="24" y="4"/>
                      <a:pt x="28" y="5"/>
                      <a:pt x="32" y="6"/>
                    </a:cubicBezTo>
                    <a:lnTo>
                      <a:pt x="29" y="59"/>
                    </a:lnTo>
                    <a:close/>
                  </a:path>
                </a:pathLst>
              </a:custGeom>
              <a:solidFill>
                <a:srgbClr val="1C080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8" name="í$ḷïḋê"/>
              <p:cNvSpPr/>
              <p:nvPr/>
            </p:nvSpPr>
            <p:spPr bwMode="auto">
              <a:xfrm>
                <a:off x="4087" y="2515"/>
                <a:ext cx="67" cy="83"/>
              </a:xfrm>
              <a:custGeom>
                <a:avLst/>
                <a:gdLst>
                  <a:gd name="T0" fmla="*/ 22 w 32"/>
                  <a:gd name="T1" fmla="*/ 34 h 40"/>
                  <a:gd name="T2" fmla="*/ 20 w 32"/>
                  <a:gd name="T3" fmla="*/ 34 h 40"/>
                  <a:gd name="T4" fmla="*/ 23 w 32"/>
                  <a:gd name="T5" fmla="*/ 40 h 40"/>
                  <a:gd name="T6" fmla="*/ 0 w 32"/>
                  <a:gd name="T7" fmla="*/ 30 h 40"/>
                  <a:gd name="T8" fmla="*/ 0 w 32"/>
                  <a:gd name="T9" fmla="*/ 29 h 40"/>
                  <a:gd name="T10" fmla="*/ 1 w 32"/>
                  <a:gd name="T11" fmla="*/ 26 h 40"/>
                  <a:gd name="T12" fmla="*/ 0 w 32"/>
                  <a:gd name="T13" fmla="*/ 26 h 40"/>
                  <a:gd name="T14" fmla="*/ 32 w 32"/>
                  <a:gd name="T15" fmla="*/ 5 h 40"/>
                  <a:gd name="T16" fmla="*/ 22 w 32"/>
                  <a:gd name="T17"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0">
                    <a:moveTo>
                      <a:pt x="22" y="34"/>
                    </a:moveTo>
                    <a:cubicBezTo>
                      <a:pt x="21" y="34"/>
                      <a:pt x="21" y="34"/>
                      <a:pt x="20" y="34"/>
                    </a:cubicBezTo>
                    <a:cubicBezTo>
                      <a:pt x="21" y="36"/>
                      <a:pt x="22" y="38"/>
                      <a:pt x="23" y="40"/>
                    </a:cubicBezTo>
                    <a:cubicBezTo>
                      <a:pt x="17" y="36"/>
                      <a:pt x="8" y="32"/>
                      <a:pt x="0" y="30"/>
                    </a:cubicBezTo>
                    <a:cubicBezTo>
                      <a:pt x="0" y="30"/>
                      <a:pt x="0" y="30"/>
                      <a:pt x="0" y="29"/>
                    </a:cubicBezTo>
                    <a:cubicBezTo>
                      <a:pt x="0" y="28"/>
                      <a:pt x="0" y="27"/>
                      <a:pt x="1" y="26"/>
                    </a:cubicBezTo>
                    <a:cubicBezTo>
                      <a:pt x="1" y="26"/>
                      <a:pt x="0" y="26"/>
                      <a:pt x="0" y="26"/>
                    </a:cubicBezTo>
                    <a:cubicBezTo>
                      <a:pt x="3" y="18"/>
                      <a:pt x="11" y="0"/>
                      <a:pt x="32" y="5"/>
                    </a:cubicBezTo>
                    <a:cubicBezTo>
                      <a:pt x="30" y="16"/>
                      <a:pt x="27" y="26"/>
                      <a:pt x="22" y="34"/>
                    </a:cubicBezTo>
                    <a:close/>
                  </a:path>
                </a:pathLst>
              </a:custGeom>
              <a:solidFill>
                <a:srgbClr val="0E030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9" name="iṩļiḓê"/>
              <p:cNvSpPr/>
              <p:nvPr/>
            </p:nvSpPr>
            <p:spPr bwMode="auto">
              <a:xfrm>
                <a:off x="4058" y="2880"/>
                <a:ext cx="52" cy="208"/>
              </a:xfrm>
              <a:custGeom>
                <a:avLst/>
                <a:gdLst>
                  <a:gd name="T0" fmla="*/ 11 w 25"/>
                  <a:gd name="T1" fmla="*/ 100 h 100"/>
                  <a:gd name="T2" fmla="*/ 7 w 25"/>
                  <a:gd name="T3" fmla="*/ 51 h 100"/>
                  <a:gd name="T4" fmla="*/ 0 w 25"/>
                  <a:gd name="T5" fmla="*/ 0 h 100"/>
                  <a:gd name="T6" fmla="*/ 15 w 25"/>
                  <a:gd name="T7" fmla="*/ 7 h 100"/>
                  <a:gd name="T8" fmla="*/ 20 w 25"/>
                  <a:gd name="T9" fmla="*/ 41 h 100"/>
                  <a:gd name="T10" fmla="*/ 20 w 25"/>
                  <a:gd name="T11" fmla="*/ 43 h 100"/>
                  <a:gd name="T12" fmla="*/ 22 w 25"/>
                  <a:gd name="T13" fmla="*/ 58 h 100"/>
                  <a:gd name="T14" fmla="*/ 23 w 25"/>
                  <a:gd name="T15" fmla="*/ 71 h 100"/>
                  <a:gd name="T16" fmla="*/ 23 w 25"/>
                  <a:gd name="T17" fmla="*/ 98 h 100"/>
                  <a:gd name="T18" fmla="*/ 21 w 25"/>
                  <a:gd name="T19" fmla="*/ 99 h 100"/>
                  <a:gd name="T20" fmla="*/ 11 w 25"/>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00">
                    <a:moveTo>
                      <a:pt x="11" y="100"/>
                    </a:moveTo>
                    <a:cubicBezTo>
                      <a:pt x="11" y="84"/>
                      <a:pt x="8" y="67"/>
                      <a:pt x="7" y="51"/>
                    </a:cubicBezTo>
                    <a:cubicBezTo>
                      <a:pt x="6" y="35"/>
                      <a:pt x="5" y="16"/>
                      <a:pt x="0" y="0"/>
                    </a:cubicBezTo>
                    <a:cubicBezTo>
                      <a:pt x="15" y="7"/>
                      <a:pt x="15" y="7"/>
                      <a:pt x="15" y="7"/>
                    </a:cubicBezTo>
                    <a:cubicBezTo>
                      <a:pt x="16" y="18"/>
                      <a:pt x="19" y="30"/>
                      <a:pt x="20" y="41"/>
                    </a:cubicBezTo>
                    <a:cubicBezTo>
                      <a:pt x="20" y="42"/>
                      <a:pt x="20" y="43"/>
                      <a:pt x="20" y="43"/>
                    </a:cubicBezTo>
                    <a:cubicBezTo>
                      <a:pt x="21" y="47"/>
                      <a:pt x="21" y="52"/>
                      <a:pt x="22" y="58"/>
                    </a:cubicBezTo>
                    <a:cubicBezTo>
                      <a:pt x="22" y="62"/>
                      <a:pt x="23" y="67"/>
                      <a:pt x="23" y="71"/>
                    </a:cubicBezTo>
                    <a:cubicBezTo>
                      <a:pt x="24" y="80"/>
                      <a:pt x="25" y="98"/>
                      <a:pt x="23" y="98"/>
                    </a:cubicBezTo>
                    <a:cubicBezTo>
                      <a:pt x="23" y="98"/>
                      <a:pt x="22" y="99"/>
                      <a:pt x="21" y="99"/>
                    </a:cubicBezTo>
                    <a:cubicBezTo>
                      <a:pt x="18" y="100"/>
                      <a:pt x="15" y="100"/>
                      <a:pt x="11" y="100"/>
                    </a:cubicBezTo>
                    <a:close/>
                  </a:path>
                </a:pathLst>
              </a:custGeom>
              <a:solidFill>
                <a:srgbClr val="1C080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0" name="iṩ1íḑe"/>
              <p:cNvSpPr/>
              <p:nvPr/>
            </p:nvSpPr>
            <p:spPr bwMode="auto">
              <a:xfrm>
                <a:off x="3936" y="2627"/>
                <a:ext cx="145" cy="461"/>
              </a:xfrm>
              <a:custGeom>
                <a:avLst/>
                <a:gdLst>
                  <a:gd name="T0" fmla="*/ 13 w 70"/>
                  <a:gd name="T1" fmla="*/ 2 h 222"/>
                  <a:gd name="T2" fmla="*/ 13 w 70"/>
                  <a:gd name="T3" fmla="*/ 4 h 222"/>
                  <a:gd name="T4" fmla="*/ 19 w 70"/>
                  <a:gd name="T5" fmla="*/ 23 h 222"/>
                  <a:gd name="T6" fmla="*/ 23 w 70"/>
                  <a:gd name="T7" fmla="*/ 25 h 222"/>
                  <a:gd name="T8" fmla="*/ 38 w 70"/>
                  <a:gd name="T9" fmla="*/ 53 h 222"/>
                  <a:gd name="T10" fmla="*/ 38 w 70"/>
                  <a:gd name="T11" fmla="*/ 53 h 222"/>
                  <a:gd name="T12" fmla="*/ 34 w 70"/>
                  <a:gd name="T13" fmla="*/ 55 h 222"/>
                  <a:gd name="T14" fmla="*/ 24 w 70"/>
                  <a:gd name="T15" fmla="*/ 74 h 222"/>
                  <a:gd name="T16" fmla="*/ 32 w 70"/>
                  <a:gd name="T17" fmla="*/ 98 h 222"/>
                  <a:gd name="T18" fmla="*/ 43 w 70"/>
                  <a:gd name="T19" fmla="*/ 103 h 222"/>
                  <a:gd name="T20" fmla="*/ 47 w 70"/>
                  <a:gd name="T21" fmla="*/ 116 h 222"/>
                  <a:gd name="T22" fmla="*/ 59 w 70"/>
                  <a:gd name="T23" fmla="*/ 122 h 222"/>
                  <a:gd name="T24" fmla="*/ 66 w 70"/>
                  <a:gd name="T25" fmla="*/ 173 h 222"/>
                  <a:gd name="T26" fmla="*/ 70 w 70"/>
                  <a:gd name="T27" fmla="*/ 222 h 222"/>
                  <a:gd name="T28" fmla="*/ 15 w 70"/>
                  <a:gd name="T29" fmla="*/ 189 h 222"/>
                  <a:gd name="T30" fmla="*/ 15 w 70"/>
                  <a:gd name="T31" fmla="*/ 187 h 222"/>
                  <a:gd name="T32" fmla="*/ 15 w 70"/>
                  <a:gd name="T33" fmla="*/ 187 h 222"/>
                  <a:gd name="T34" fmla="*/ 15 w 70"/>
                  <a:gd name="T35" fmla="*/ 183 h 222"/>
                  <a:gd name="T36" fmla="*/ 15 w 70"/>
                  <a:gd name="T37" fmla="*/ 183 h 222"/>
                  <a:gd name="T38" fmla="*/ 1 w 70"/>
                  <a:gd name="T39" fmla="*/ 37 h 222"/>
                  <a:gd name="T40" fmla="*/ 6 w 70"/>
                  <a:gd name="T41" fmla="*/ 1 h 222"/>
                  <a:gd name="T42" fmla="*/ 7 w 70"/>
                  <a:gd name="T43" fmla="*/ 0 h 222"/>
                  <a:gd name="T44" fmla="*/ 13 w 70"/>
                  <a:gd name="T45" fmla="*/ 1 h 222"/>
                  <a:gd name="T46" fmla="*/ 13 w 70"/>
                  <a:gd name="T47" fmla="*/ 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222">
                    <a:moveTo>
                      <a:pt x="13" y="2"/>
                    </a:moveTo>
                    <a:cubicBezTo>
                      <a:pt x="13" y="2"/>
                      <a:pt x="13" y="3"/>
                      <a:pt x="13" y="4"/>
                    </a:cubicBezTo>
                    <a:cubicBezTo>
                      <a:pt x="13" y="9"/>
                      <a:pt x="14" y="21"/>
                      <a:pt x="19" y="23"/>
                    </a:cubicBezTo>
                    <a:cubicBezTo>
                      <a:pt x="23" y="25"/>
                      <a:pt x="23" y="25"/>
                      <a:pt x="23" y="25"/>
                    </a:cubicBezTo>
                    <a:cubicBezTo>
                      <a:pt x="25" y="35"/>
                      <a:pt x="28" y="48"/>
                      <a:pt x="38" y="53"/>
                    </a:cubicBezTo>
                    <a:cubicBezTo>
                      <a:pt x="38" y="53"/>
                      <a:pt x="38" y="53"/>
                      <a:pt x="38" y="53"/>
                    </a:cubicBezTo>
                    <a:cubicBezTo>
                      <a:pt x="34" y="55"/>
                      <a:pt x="34" y="55"/>
                      <a:pt x="34" y="55"/>
                    </a:cubicBezTo>
                    <a:cubicBezTo>
                      <a:pt x="34" y="55"/>
                      <a:pt x="23" y="57"/>
                      <a:pt x="24" y="74"/>
                    </a:cubicBezTo>
                    <a:cubicBezTo>
                      <a:pt x="25" y="92"/>
                      <a:pt x="32" y="98"/>
                      <a:pt x="32" y="98"/>
                    </a:cubicBezTo>
                    <a:cubicBezTo>
                      <a:pt x="43" y="103"/>
                      <a:pt x="43" y="103"/>
                      <a:pt x="43" y="103"/>
                    </a:cubicBezTo>
                    <a:cubicBezTo>
                      <a:pt x="44" y="108"/>
                      <a:pt x="45" y="113"/>
                      <a:pt x="47" y="116"/>
                    </a:cubicBezTo>
                    <a:cubicBezTo>
                      <a:pt x="59" y="122"/>
                      <a:pt x="59" y="122"/>
                      <a:pt x="59" y="122"/>
                    </a:cubicBezTo>
                    <a:cubicBezTo>
                      <a:pt x="64" y="138"/>
                      <a:pt x="65" y="157"/>
                      <a:pt x="66" y="173"/>
                    </a:cubicBezTo>
                    <a:cubicBezTo>
                      <a:pt x="67" y="189"/>
                      <a:pt x="70" y="206"/>
                      <a:pt x="70" y="222"/>
                    </a:cubicBezTo>
                    <a:cubicBezTo>
                      <a:pt x="49" y="221"/>
                      <a:pt x="18" y="207"/>
                      <a:pt x="15" y="189"/>
                    </a:cubicBezTo>
                    <a:cubicBezTo>
                      <a:pt x="15" y="188"/>
                      <a:pt x="15" y="188"/>
                      <a:pt x="15" y="187"/>
                    </a:cubicBezTo>
                    <a:cubicBezTo>
                      <a:pt x="15" y="187"/>
                      <a:pt x="15" y="187"/>
                      <a:pt x="15" y="187"/>
                    </a:cubicBezTo>
                    <a:cubicBezTo>
                      <a:pt x="15" y="186"/>
                      <a:pt x="15" y="184"/>
                      <a:pt x="15" y="183"/>
                    </a:cubicBezTo>
                    <a:cubicBezTo>
                      <a:pt x="15" y="183"/>
                      <a:pt x="15" y="183"/>
                      <a:pt x="15" y="183"/>
                    </a:cubicBezTo>
                    <a:cubicBezTo>
                      <a:pt x="12" y="160"/>
                      <a:pt x="2" y="54"/>
                      <a:pt x="1" y="37"/>
                    </a:cubicBezTo>
                    <a:cubicBezTo>
                      <a:pt x="0" y="27"/>
                      <a:pt x="3" y="12"/>
                      <a:pt x="6" y="1"/>
                    </a:cubicBezTo>
                    <a:cubicBezTo>
                      <a:pt x="7" y="1"/>
                      <a:pt x="7" y="0"/>
                      <a:pt x="7" y="0"/>
                    </a:cubicBezTo>
                    <a:cubicBezTo>
                      <a:pt x="13" y="1"/>
                      <a:pt x="13" y="1"/>
                      <a:pt x="13" y="1"/>
                    </a:cubicBezTo>
                    <a:cubicBezTo>
                      <a:pt x="13" y="1"/>
                      <a:pt x="13" y="2"/>
                      <a:pt x="13" y="2"/>
                    </a:cubicBezTo>
                    <a:close/>
                  </a:path>
                </a:pathLst>
              </a:custGeom>
              <a:solidFill>
                <a:srgbClr val="2D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1" name="îslïḓe"/>
              <p:cNvSpPr/>
              <p:nvPr/>
            </p:nvSpPr>
            <p:spPr bwMode="auto">
              <a:xfrm>
                <a:off x="4025" y="2841"/>
                <a:ext cx="168" cy="101"/>
              </a:xfrm>
              <a:custGeom>
                <a:avLst/>
                <a:gdLst>
                  <a:gd name="T0" fmla="*/ 4 w 81"/>
                  <a:gd name="T1" fmla="*/ 13 h 49"/>
                  <a:gd name="T2" fmla="*/ 0 w 81"/>
                  <a:gd name="T3" fmla="*/ 0 h 49"/>
                  <a:gd name="T4" fmla="*/ 47 w 81"/>
                  <a:gd name="T5" fmla="*/ 22 h 49"/>
                  <a:gd name="T6" fmla="*/ 66 w 81"/>
                  <a:gd name="T7" fmla="*/ 31 h 49"/>
                  <a:gd name="T8" fmla="*/ 81 w 81"/>
                  <a:gd name="T9" fmla="*/ 49 h 49"/>
                  <a:gd name="T10" fmla="*/ 50 w 81"/>
                  <a:gd name="T11" fmla="*/ 35 h 49"/>
                  <a:gd name="T12" fmla="*/ 31 w 81"/>
                  <a:gd name="T13" fmla="*/ 26 h 49"/>
                  <a:gd name="T14" fmla="*/ 16 w 81"/>
                  <a:gd name="T15" fmla="*/ 19 h 49"/>
                  <a:gd name="T16" fmla="*/ 4 w 81"/>
                  <a:gd name="T17"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9">
                    <a:moveTo>
                      <a:pt x="4" y="13"/>
                    </a:moveTo>
                    <a:cubicBezTo>
                      <a:pt x="2" y="10"/>
                      <a:pt x="1" y="5"/>
                      <a:pt x="0" y="0"/>
                    </a:cubicBezTo>
                    <a:cubicBezTo>
                      <a:pt x="47" y="22"/>
                      <a:pt x="47" y="22"/>
                      <a:pt x="47" y="22"/>
                    </a:cubicBezTo>
                    <a:cubicBezTo>
                      <a:pt x="66" y="31"/>
                      <a:pt x="66" y="31"/>
                      <a:pt x="66" y="31"/>
                    </a:cubicBezTo>
                    <a:cubicBezTo>
                      <a:pt x="71" y="38"/>
                      <a:pt x="76" y="44"/>
                      <a:pt x="81" y="49"/>
                    </a:cubicBezTo>
                    <a:cubicBezTo>
                      <a:pt x="50" y="35"/>
                      <a:pt x="50" y="35"/>
                      <a:pt x="50" y="35"/>
                    </a:cubicBezTo>
                    <a:cubicBezTo>
                      <a:pt x="31" y="26"/>
                      <a:pt x="31" y="26"/>
                      <a:pt x="31" y="26"/>
                    </a:cubicBezTo>
                    <a:cubicBezTo>
                      <a:pt x="16" y="19"/>
                      <a:pt x="16" y="19"/>
                      <a:pt x="16" y="19"/>
                    </a:cubicBezTo>
                    <a:lnTo>
                      <a:pt x="4" y="13"/>
                    </a:lnTo>
                    <a:close/>
                  </a:path>
                </a:pathLst>
              </a:custGeom>
              <a:solidFill>
                <a:srgbClr val="4812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2" name="íŝ1íḍé"/>
              <p:cNvSpPr/>
              <p:nvPr/>
            </p:nvSpPr>
            <p:spPr bwMode="auto">
              <a:xfrm>
                <a:off x="4058" y="2150"/>
                <a:ext cx="127" cy="70"/>
              </a:xfrm>
              <a:custGeom>
                <a:avLst/>
                <a:gdLst>
                  <a:gd name="T0" fmla="*/ 52 w 61"/>
                  <a:gd name="T1" fmla="*/ 19 h 34"/>
                  <a:gd name="T2" fmla="*/ 44 w 61"/>
                  <a:gd name="T3" fmla="*/ 34 h 34"/>
                  <a:gd name="T4" fmla="*/ 44 w 61"/>
                  <a:gd name="T5" fmla="*/ 33 h 34"/>
                  <a:gd name="T6" fmla="*/ 21 w 61"/>
                  <a:gd name="T7" fmla="*/ 31 h 34"/>
                  <a:gd name="T8" fmla="*/ 37 w 61"/>
                  <a:gd name="T9" fmla="*/ 25 h 34"/>
                  <a:gd name="T10" fmla="*/ 37 w 61"/>
                  <a:gd name="T11" fmla="*/ 25 h 34"/>
                  <a:gd name="T12" fmla="*/ 29 w 61"/>
                  <a:gd name="T13" fmla="*/ 22 h 34"/>
                  <a:gd name="T14" fmla="*/ 19 w 61"/>
                  <a:gd name="T15" fmla="*/ 17 h 34"/>
                  <a:gd name="T16" fmla="*/ 19 w 61"/>
                  <a:gd name="T17" fmla="*/ 17 h 34"/>
                  <a:gd name="T18" fmla="*/ 2 w 61"/>
                  <a:gd name="T19" fmla="*/ 9 h 34"/>
                  <a:gd name="T20" fmla="*/ 10 w 61"/>
                  <a:gd name="T21" fmla="*/ 10 h 34"/>
                  <a:gd name="T22" fmla="*/ 3 w 61"/>
                  <a:gd name="T23" fmla="*/ 4 h 34"/>
                  <a:gd name="T24" fmla="*/ 12 w 61"/>
                  <a:gd name="T25" fmla="*/ 5 h 34"/>
                  <a:gd name="T26" fmla="*/ 12 w 61"/>
                  <a:gd name="T27" fmla="*/ 5 h 34"/>
                  <a:gd name="T28" fmla="*/ 26 w 61"/>
                  <a:gd name="T29" fmla="*/ 2 h 34"/>
                  <a:gd name="T30" fmla="*/ 36 w 61"/>
                  <a:gd name="T31" fmla="*/ 1 h 34"/>
                  <a:gd name="T32" fmla="*/ 36 w 61"/>
                  <a:gd name="T33" fmla="*/ 1 h 34"/>
                  <a:gd name="T34" fmla="*/ 61 w 61"/>
                  <a:gd name="T35" fmla="*/ 11 h 34"/>
                  <a:gd name="T36" fmla="*/ 61 w 61"/>
                  <a:gd name="T37" fmla="*/ 11 h 34"/>
                  <a:gd name="T38" fmla="*/ 52 w 61"/>
                  <a:gd name="T39"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34">
                    <a:moveTo>
                      <a:pt x="52" y="19"/>
                    </a:moveTo>
                    <a:cubicBezTo>
                      <a:pt x="49" y="23"/>
                      <a:pt x="46" y="29"/>
                      <a:pt x="44" y="34"/>
                    </a:cubicBezTo>
                    <a:cubicBezTo>
                      <a:pt x="44" y="33"/>
                      <a:pt x="44" y="33"/>
                      <a:pt x="44" y="33"/>
                    </a:cubicBezTo>
                    <a:cubicBezTo>
                      <a:pt x="37" y="31"/>
                      <a:pt x="28" y="31"/>
                      <a:pt x="21" y="31"/>
                    </a:cubicBezTo>
                    <a:cubicBezTo>
                      <a:pt x="18" y="24"/>
                      <a:pt x="33" y="24"/>
                      <a:pt x="37" y="25"/>
                    </a:cubicBezTo>
                    <a:cubicBezTo>
                      <a:pt x="37" y="25"/>
                      <a:pt x="37" y="25"/>
                      <a:pt x="37" y="25"/>
                    </a:cubicBezTo>
                    <a:cubicBezTo>
                      <a:pt x="35" y="23"/>
                      <a:pt x="32" y="23"/>
                      <a:pt x="29" y="22"/>
                    </a:cubicBezTo>
                    <a:cubicBezTo>
                      <a:pt x="26" y="20"/>
                      <a:pt x="22" y="19"/>
                      <a:pt x="19" y="17"/>
                    </a:cubicBezTo>
                    <a:cubicBezTo>
                      <a:pt x="19" y="17"/>
                      <a:pt x="19" y="17"/>
                      <a:pt x="19" y="17"/>
                    </a:cubicBezTo>
                    <a:cubicBezTo>
                      <a:pt x="15" y="16"/>
                      <a:pt x="0" y="15"/>
                      <a:pt x="2" y="9"/>
                    </a:cubicBezTo>
                    <a:cubicBezTo>
                      <a:pt x="4" y="10"/>
                      <a:pt x="7" y="10"/>
                      <a:pt x="10" y="10"/>
                    </a:cubicBezTo>
                    <a:cubicBezTo>
                      <a:pt x="6" y="8"/>
                      <a:pt x="0" y="5"/>
                      <a:pt x="3" y="4"/>
                    </a:cubicBezTo>
                    <a:cubicBezTo>
                      <a:pt x="6" y="4"/>
                      <a:pt x="9" y="4"/>
                      <a:pt x="12" y="5"/>
                    </a:cubicBezTo>
                    <a:cubicBezTo>
                      <a:pt x="12" y="5"/>
                      <a:pt x="12" y="5"/>
                      <a:pt x="12" y="5"/>
                    </a:cubicBezTo>
                    <a:cubicBezTo>
                      <a:pt x="16" y="2"/>
                      <a:pt x="21" y="1"/>
                      <a:pt x="26" y="2"/>
                    </a:cubicBezTo>
                    <a:cubicBezTo>
                      <a:pt x="29" y="1"/>
                      <a:pt x="33" y="0"/>
                      <a:pt x="36" y="1"/>
                    </a:cubicBezTo>
                    <a:cubicBezTo>
                      <a:pt x="36" y="1"/>
                      <a:pt x="36" y="1"/>
                      <a:pt x="36" y="1"/>
                    </a:cubicBezTo>
                    <a:cubicBezTo>
                      <a:pt x="44" y="4"/>
                      <a:pt x="55" y="7"/>
                      <a:pt x="61" y="11"/>
                    </a:cubicBezTo>
                    <a:cubicBezTo>
                      <a:pt x="61" y="11"/>
                      <a:pt x="61" y="11"/>
                      <a:pt x="61" y="11"/>
                    </a:cubicBezTo>
                    <a:cubicBezTo>
                      <a:pt x="58" y="13"/>
                      <a:pt x="55" y="15"/>
                      <a:pt x="52" y="19"/>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3" name="iš1iḍê"/>
              <p:cNvSpPr/>
              <p:nvPr/>
            </p:nvSpPr>
            <p:spPr bwMode="auto">
              <a:xfrm>
                <a:off x="4145" y="2168"/>
                <a:ext cx="59" cy="75"/>
              </a:xfrm>
              <a:custGeom>
                <a:avLst/>
                <a:gdLst>
                  <a:gd name="T0" fmla="*/ 8 w 28"/>
                  <a:gd name="T1" fmla="*/ 36 h 36"/>
                  <a:gd name="T2" fmla="*/ 1 w 28"/>
                  <a:gd name="T3" fmla="*/ 33 h 36"/>
                  <a:gd name="T4" fmla="*/ 1 w 28"/>
                  <a:gd name="T5" fmla="*/ 26 h 36"/>
                  <a:gd name="T6" fmla="*/ 2 w 28"/>
                  <a:gd name="T7" fmla="*/ 25 h 36"/>
                  <a:gd name="T8" fmla="*/ 10 w 28"/>
                  <a:gd name="T9" fmla="*/ 10 h 36"/>
                  <a:gd name="T10" fmla="*/ 19 w 28"/>
                  <a:gd name="T11" fmla="*/ 2 h 36"/>
                  <a:gd name="T12" fmla="*/ 22 w 28"/>
                  <a:gd name="T13" fmla="*/ 1 h 36"/>
                  <a:gd name="T14" fmla="*/ 23 w 28"/>
                  <a:gd name="T15" fmla="*/ 0 h 36"/>
                  <a:gd name="T16" fmla="*/ 28 w 28"/>
                  <a:gd name="T17" fmla="*/ 5 h 36"/>
                  <a:gd name="T18" fmla="*/ 24 w 28"/>
                  <a:gd name="T19" fmla="*/ 7 h 36"/>
                  <a:gd name="T20" fmla="*/ 8 w 28"/>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6">
                    <a:moveTo>
                      <a:pt x="8" y="36"/>
                    </a:moveTo>
                    <a:cubicBezTo>
                      <a:pt x="6" y="35"/>
                      <a:pt x="3" y="34"/>
                      <a:pt x="1" y="33"/>
                    </a:cubicBezTo>
                    <a:cubicBezTo>
                      <a:pt x="0" y="31"/>
                      <a:pt x="1" y="29"/>
                      <a:pt x="1" y="26"/>
                    </a:cubicBezTo>
                    <a:cubicBezTo>
                      <a:pt x="2" y="26"/>
                      <a:pt x="2" y="25"/>
                      <a:pt x="2" y="25"/>
                    </a:cubicBezTo>
                    <a:cubicBezTo>
                      <a:pt x="4" y="20"/>
                      <a:pt x="7" y="14"/>
                      <a:pt x="10" y="10"/>
                    </a:cubicBezTo>
                    <a:cubicBezTo>
                      <a:pt x="13" y="6"/>
                      <a:pt x="16" y="4"/>
                      <a:pt x="19" y="2"/>
                    </a:cubicBezTo>
                    <a:cubicBezTo>
                      <a:pt x="20" y="1"/>
                      <a:pt x="21" y="1"/>
                      <a:pt x="22" y="1"/>
                    </a:cubicBezTo>
                    <a:cubicBezTo>
                      <a:pt x="22" y="1"/>
                      <a:pt x="23" y="0"/>
                      <a:pt x="23" y="0"/>
                    </a:cubicBezTo>
                    <a:cubicBezTo>
                      <a:pt x="25" y="2"/>
                      <a:pt x="26" y="4"/>
                      <a:pt x="28" y="5"/>
                    </a:cubicBezTo>
                    <a:cubicBezTo>
                      <a:pt x="27" y="6"/>
                      <a:pt x="25" y="6"/>
                      <a:pt x="24" y="7"/>
                    </a:cubicBezTo>
                    <a:cubicBezTo>
                      <a:pt x="14" y="13"/>
                      <a:pt x="9" y="25"/>
                      <a:pt x="8" y="36"/>
                    </a:cubicBezTo>
                    <a:close/>
                  </a:path>
                </a:pathLst>
              </a:custGeom>
              <a:solidFill>
                <a:srgbClr val="E8F6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4" name="iṣḷîḍe"/>
              <p:cNvSpPr/>
              <p:nvPr/>
            </p:nvSpPr>
            <p:spPr bwMode="auto">
              <a:xfrm>
                <a:off x="3871" y="2322"/>
                <a:ext cx="27" cy="25"/>
              </a:xfrm>
              <a:custGeom>
                <a:avLst/>
                <a:gdLst>
                  <a:gd name="T0" fmla="*/ 5 w 13"/>
                  <a:gd name="T1" fmla="*/ 6 h 12"/>
                  <a:gd name="T2" fmla="*/ 0 w 13"/>
                  <a:gd name="T3" fmla="*/ 3 h 12"/>
                  <a:gd name="T4" fmla="*/ 3 w 13"/>
                  <a:gd name="T5" fmla="*/ 0 h 12"/>
                  <a:gd name="T6" fmla="*/ 7 w 13"/>
                  <a:gd name="T7" fmla="*/ 4 h 12"/>
                  <a:gd name="T8" fmla="*/ 13 w 13"/>
                  <a:gd name="T9" fmla="*/ 12 h 12"/>
                  <a:gd name="T10" fmla="*/ 5 w 13"/>
                  <a:gd name="T11" fmla="*/ 6 h 12"/>
                </a:gdLst>
                <a:ahLst/>
                <a:cxnLst>
                  <a:cxn ang="0">
                    <a:pos x="T0" y="T1"/>
                  </a:cxn>
                  <a:cxn ang="0">
                    <a:pos x="T2" y="T3"/>
                  </a:cxn>
                  <a:cxn ang="0">
                    <a:pos x="T4" y="T5"/>
                  </a:cxn>
                  <a:cxn ang="0">
                    <a:pos x="T6" y="T7"/>
                  </a:cxn>
                  <a:cxn ang="0">
                    <a:pos x="T8" y="T9"/>
                  </a:cxn>
                  <a:cxn ang="0">
                    <a:pos x="T10" y="T11"/>
                  </a:cxn>
                </a:cxnLst>
                <a:rect l="0" t="0" r="r" b="b"/>
                <a:pathLst>
                  <a:path w="13" h="12">
                    <a:moveTo>
                      <a:pt x="5" y="6"/>
                    </a:moveTo>
                    <a:cubicBezTo>
                      <a:pt x="3" y="5"/>
                      <a:pt x="2" y="4"/>
                      <a:pt x="0" y="3"/>
                    </a:cubicBezTo>
                    <a:cubicBezTo>
                      <a:pt x="0" y="1"/>
                      <a:pt x="2" y="0"/>
                      <a:pt x="3" y="0"/>
                    </a:cubicBezTo>
                    <a:cubicBezTo>
                      <a:pt x="7" y="0"/>
                      <a:pt x="6" y="2"/>
                      <a:pt x="7" y="4"/>
                    </a:cubicBezTo>
                    <a:cubicBezTo>
                      <a:pt x="9" y="7"/>
                      <a:pt x="11" y="9"/>
                      <a:pt x="13" y="12"/>
                    </a:cubicBezTo>
                    <a:cubicBezTo>
                      <a:pt x="10" y="10"/>
                      <a:pt x="7" y="8"/>
                      <a:pt x="5" y="6"/>
                    </a:cubicBezTo>
                    <a:close/>
                  </a:path>
                </a:pathLst>
              </a:custGeom>
              <a:solidFill>
                <a:srgbClr val="F9A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5" name="ïṥlíḍê"/>
              <p:cNvSpPr/>
              <p:nvPr/>
            </p:nvSpPr>
            <p:spPr bwMode="auto">
              <a:xfrm>
                <a:off x="3782" y="2305"/>
                <a:ext cx="120" cy="92"/>
              </a:xfrm>
              <a:custGeom>
                <a:avLst/>
                <a:gdLst>
                  <a:gd name="T0" fmla="*/ 3 w 58"/>
                  <a:gd name="T1" fmla="*/ 18 h 44"/>
                  <a:gd name="T2" fmla="*/ 25 w 58"/>
                  <a:gd name="T3" fmla="*/ 23 h 44"/>
                  <a:gd name="T4" fmla="*/ 10 w 58"/>
                  <a:gd name="T5" fmla="*/ 15 h 44"/>
                  <a:gd name="T6" fmla="*/ 2 w 58"/>
                  <a:gd name="T7" fmla="*/ 8 h 44"/>
                  <a:gd name="T8" fmla="*/ 3 w 58"/>
                  <a:gd name="T9" fmla="*/ 8 h 44"/>
                  <a:gd name="T10" fmla="*/ 28 w 58"/>
                  <a:gd name="T11" fmla="*/ 17 h 44"/>
                  <a:gd name="T12" fmla="*/ 28 w 58"/>
                  <a:gd name="T13" fmla="*/ 16 h 44"/>
                  <a:gd name="T14" fmla="*/ 15 w 58"/>
                  <a:gd name="T15" fmla="*/ 10 h 44"/>
                  <a:gd name="T16" fmla="*/ 7 w 58"/>
                  <a:gd name="T17" fmla="*/ 3 h 44"/>
                  <a:gd name="T18" fmla="*/ 7 w 58"/>
                  <a:gd name="T19" fmla="*/ 3 h 44"/>
                  <a:gd name="T20" fmla="*/ 14 w 58"/>
                  <a:gd name="T21" fmla="*/ 3 h 44"/>
                  <a:gd name="T22" fmla="*/ 14 w 58"/>
                  <a:gd name="T23" fmla="*/ 3 h 44"/>
                  <a:gd name="T24" fmla="*/ 43 w 58"/>
                  <a:gd name="T25" fmla="*/ 11 h 44"/>
                  <a:gd name="T26" fmla="*/ 48 w 58"/>
                  <a:gd name="T27" fmla="*/ 14 h 44"/>
                  <a:gd name="T28" fmla="*/ 48 w 58"/>
                  <a:gd name="T29" fmla="*/ 14 h 44"/>
                  <a:gd name="T30" fmla="*/ 56 w 58"/>
                  <a:gd name="T31" fmla="*/ 20 h 44"/>
                  <a:gd name="T32" fmla="*/ 58 w 58"/>
                  <a:gd name="T33" fmla="*/ 22 h 44"/>
                  <a:gd name="T34" fmla="*/ 50 w 58"/>
                  <a:gd name="T35" fmla="*/ 30 h 44"/>
                  <a:gd name="T36" fmla="*/ 42 w 58"/>
                  <a:gd name="T37" fmla="*/ 44 h 44"/>
                  <a:gd name="T38" fmla="*/ 40 w 58"/>
                  <a:gd name="T39" fmla="*/ 43 h 44"/>
                  <a:gd name="T40" fmla="*/ 18 w 58"/>
                  <a:gd name="T41" fmla="*/ 27 h 44"/>
                  <a:gd name="T42" fmla="*/ 1 w 58"/>
                  <a:gd name="T43" fmla="*/ 18 h 44"/>
                  <a:gd name="T44" fmla="*/ 3 w 58"/>
                  <a:gd name="T4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44">
                    <a:moveTo>
                      <a:pt x="3" y="18"/>
                    </a:moveTo>
                    <a:cubicBezTo>
                      <a:pt x="11" y="15"/>
                      <a:pt x="18" y="21"/>
                      <a:pt x="25" y="23"/>
                    </a:cubicBezTo>
                    <a:cubicBezTo>
                      <a:pt x="21" y="20"/>
                      <a:pt x="15" y="17"/>
                      <a:pt x="10" y="15"/>
                    </a:cubicBezTo>
                    <a:cubicBezTo>
                      <a:pt x="7" y="14"/>
                      <a:pt x="0" y="13"/>
                      <a:pt x="2" y="8"/>
                    </a:cubicBezTo>
                    <a:cubicBezTo>
                      <a:pt x="3" y="8"/>
                      <a:pt x="3" y="8"/>
                      <a:pt x="3" y="8"/>
                    </a:cubicBezTo>
                    <a:cubicBezTo>
                      <a:pt x="13" y="8"/>
                      <a:pt x="20" y="13"/>
                      <a:pt x="28" y="17"/>
                    </a:cubicBezTo>
                    <a:cubicBezTo>
                      <a:pt x="28" y="16"/>
                      <a:pt x="28" y="16"/>
                      <a:pt x="28" y="16"/>
                    </a:cubicBezTo>
                    <a:cubicBezTo>
                      <a:pt x="24" y="13"/>
                      <a:pt x="20" y="11"/>
                      <a:pt x="15" y="10"/>
                    </a:cubicBezTo>
                    <a:cubicBezTo>
                      <a:pt x="11" y="8"/>
                      <a:pt x="7" y="8"/>
                      <a:pt x="7" y="3"/>
                    </a:cubicBezTo>
                    <a:cubicBezTo>
                      <a:pt x="7" y="3"/>
                      <a:pt x="7" y="3"/>
                      <a:pt x="7" y="3"/>
                    </a:cubicBezTo>
                    <a:cubicBezTo>
                      <a:pt x="9" y="3"/>
                      <a:pt x="12" y="3"/>
                      <a:pt x="14" y="3"/>
                    </a:cubicBezTo>
                    <a:cubicBezTo>
                      <a:pt x="14" y="3"/>
                      <a:pt x="14" y="3"/>
                      <a:pt x="14" y="3"/>
                    </a:cubicBezTo>
                    <a:cubicBezTo>
                      <a:pt x="24" y="0"/>
                      <a:pt x="35" y="6"/>
                      <a:pt x="43" y="11"/>
                    </a:cubicBezTo>
                    <a:cubicBezTo>
                      <a:pt x="45" y="12"/>
                      <a:pt x="46" y="13"/>
                      <a:pt x="48" y="14"/>
                    </a:cubicBezTo>
                    <a:cubicBezTo>
                      <a:pt x="48" y="14"/>
                      <a:pt x="48" y="14"/>
                      <a:pt x="48" y="14"/>
                    </a:cubicBezTo>
                    <a:cubicBezTo>
                      <a:pt x="50" y="16"/>
                      <a:pt x="53" y="18"/>
                      <a:pt x="56" y="20"/>
                    </a:cubicBezTo>
                    <a:cubicBezTo>
                      <a:pt x="56" y="21"/>
                      <a:pt x="57" y="21"/>
                      <a:pt x="58" y="22"/>
                    </a:cubicBezTo>
                    <a:cubicBezTo>
                      <a:pt x="55" y="24"/>
                      <a:pt x="52" y="27"/>
                      <a:pt x="50" y="30"/>
                    </a:cubicBezTo>
                    <a:cubicBezTo>
                      <a:pt x="46" y="34"/>
                      <a:pt x="43" y="39"/>
                      <a:pt x="42" y="44"/>
                    </a:cubicBezTo>
                    <a:cubicBezTo>
                      <a:pt x="40" y="43"/>
                      <a:pt x="40" y="43"/>
                      <a:pt x="40" y="43"/>
                    </a:cubicBezTo>
                    <a:cubicBezTo>
                      <a:pt x="33" y="41"/>
                      <a:pt x="23" y="33"/>
                      <a:pt x="18" y="27"/>
                    </a:cubicBezTo>
                    <a:cubicBezTo>
                      <a:pt x="13" y="24"/>
                      <a:pt x="5" y="24"/>
                      <a:pt x="1" y="18"/>
                    </a:cubicBezTo>
                    <a:lnTo>
                      <a:pt x="3" y="18"/>
                    </a:ln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6" name="ïṩlïdê"/>
              <p:cNvSpPr/>
              <p:nvPr/>
            </p:nvSpPr>
            <p:spPr bwMode="auto">
              <a:xfrm>
                <a:off x="3865" y="2347"/>
                <a:ext cx="56" cy="75"/>
              </a:xfrm>
              <a:custGeom>
                <a:avLst/>
                <a:gdLst>
                  <a:gd name="T0" fmla="*/ 18 w 27"/>
                  <a:gd name="T1" fmla="*/ 2 h 36"/>
                  <a:gd name="T2" fmla="*/ 21 w 27"/>
                  <a:gd name="T3" fmla="*/ 1 h 36"/>
                  <a:gd name="T4" fmla="*/ 23 w 27"/>
                  <a:gd name="T5" fmla="*/ 0 h 36"/>
                  <a:gd name="T6" fmla="*/ 27 w 27"/>
                  <a:gd name="T7" fmla="*/ 5 h 36"/>
                  <a:gd name="T8" fmla="*/ 23 w 27"/>
                  <a:gd name="T9" fmla="*/ 7 h 36"/>
                  <a:gd name="T10" fmla="*/ 7 w 27"/>
                  <a:gd name="T11" fmla="*/ 36 h 36"/>
                  <a:gd name="T12" fmla="*/ 0 w 27"/>
                  <a:gd name="T13" fmla="*/ 33 h 36"/>
                  <a:gd name="T14" fmla="*/ 1 w 27"/>
                  <a:gd name="T15" fmla="*/ 26 h 36"/>
                  <a:gd name="T16" fmla="*/ 2 w 27"/>
                  <a:gd name="T17" fmla="*/ 24 h 36"/>
                  <a:gd name="T18" fmla="*/ 10 w 27"/>
                  <a:gd name="T19" fmla="*/ 10 h 36"/>
                  <a:gd name="T20" fmla="*/ 18 w 27"/>
                  <a:gd name="T21"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6">
                    <a:moveTo>
                      <a:pt x="18" y="2"/>
                    </a:moveTo>
                    <a:cubicBezTo>
                      <a:pt x="19" y="2"/>
                      <a:pt x="20" y="1"/>
                      <a:pt x="21" y="1"/>
                    </a:cubicBezTo>
                    <a:cubicBezTo>
                      <a:pt x="22" y="1"/>
                      <a:pt x="22" y="1"/>
                      <a:pt x="23" y="0"/>
                    </a:cubicBezTo>
                    <a:cubicBezTo>
                      <a:pt x="24" y="2"/>
                      <a:pt x="26" y="4"/>
                      <a:pt x="27" y="5"/>
                    </a:cubicBezTo>
                    <a:cubicBezTo>
                      <a:pt x="26" y="6"/>
                      <a:pt x="25" y="7"/>
                      <a:pt x="23" y="7"/>
                    </a:cubicBezTo>
                    <a:cubicBezTo>
                      <a:pt x="14" y="13"/>
                      <a:pt x="9" y="26"/>
                      <a:pt x="7" y="36"/>
                    </a:cubicBezTo>
                    <a:cubicBezTo>
                      <a:pt x="5" y="35"/>
                      <a:pt x="2" y="34"/>
                      <a:pt x="0" y="33"/>
                    </a:cubicBezTo>
                    <a:cubicBezTo>
                      <a:pt x="0" y="31"/>
                      <a:pt x="0" y="29"/>
                      <a:pt x="1" y="26"/>
                    </a:cubicBezTo>
                    <a:cubicBezTo>
                      <a:pt x="1" y="26"/>
                      <a:pt x="1" y="25"/>
                      <a:pt x="2" y="24"/>
                    </a:cubicBezTo>
                    <a:cubicBezTo>
                      <a:pt x="3" y="19"/>
                      <a:pt x="6" y="14"/>
                      <a:pt x="10" y="10"/>
                    </a:cubicBezTo>
                    <a:cubicBezTo>
                      <a:pt x="12" y="7"/>
                      <a:pt x="15" y="4"/>
                      <a:pt x="18" y="2"/>
                    </a:cubicBezTo>
                    <a:close/>
                  </a:path>
                </a:pathLst>
              </a:custGeom>
              <a:solidFill>
                <a:srgbClr val="E8F6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7" name="íṥľîḑé"/>
              <p:cNvSpPr/>
              <p:nvPr/>
            </p:nvSpPr>
            <p:spPr bwMode="auto">
              <a:xfrm>
                <a:off x="3879" y="2357"/>
                <a:ext cx="160" cy="191"/>
              </a:xfrm>
              <a:custGeom>
                <a:avLst/>
                <a:gdLst>
                  <a:gd name="T0" fmla="*/ 16 w 77"/>
                  <a:gd name="T1" fmla="*/ 2 h 92"/>
                  <a:gd name="T2" fmla="*/ 20 w 77"/>
                  <a:gd name="T3" fmla="*/ 0 h 92"/>
                  <a:gd name="T4" fmla="*/ 24 w 77"/>
                  <a:gd name="T5" fmla="*/ 0 h 92"/>
                  <a:gd name="T6" fmla="*/ 26 w 77"/>
                  <a:gd name="T7" fmla="*/ 1 h 92"/>
                  <a:gd name="T8" fmla="*/ 77 w 77"/>
                  <a:gd name="T9" fmla="*/ 36 h 92"/>
                  <a:gd name="T10" fmla="*/ 66 w 77"/>
                  <a:gd name="T11" fmla="*/ 90 h 92"/>
                  <a:gd name="T12" fmla="*/ 68 w 77"/>
                  <a:gd name="T13" fmla="*/ 92 h 92"/>
                  <a:gd name="T14" fmla="*/ 60 w 77"/>
                  <a:gd name="T15" fmla="*/ 87 h 92"/>
                  <a:gd name="T16" fmla="*/ 0 w 77"/>
                  <a:gd name="T17" fmla="*/ 39 h 92"/>
                  <a:gd name="T18" fmla="*/ 0 w 77"/>
                  <a:gd name="T19" fmla="*/ 31 h 92"/>
                  <a:gd name="T20" fmla="*/ 16 w 77"/>
                  <a:gd name="T21"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92">
                    <a:moveTo>
                      <a:pt x="16" y="2"/>
                    </a:moveTo>
                    <a:cubicBezTo>
                      <a:pt x="18" y="2"/>
                      <a:pt x="19" y="1"/>
                      <a:pt x="20" y="0"/>
                    </a:cubicBezTo>
                    <a:cubicBezTo>
                      <a:pt x="21" y="0"/>
                      <a:pt x="22" y="0"/>
                      <a:pt x="24" y="0"/>
                    </a:cubicBezTo>
                    <a:cubicBezTo>
                      <a:pt x="24" y="0"/>
                      <a:pt x="25" y="0"/>
                      <a:pt x="26" y="1"/>
                    </a:cubicBezTo>
                    <a:cubicBezTo>
                      <a:pt x="34" y="6"/>
                      <a:pt x="66" y="29"/>
                      <a:pt x="77" y="36"/>
                    </a:cubicBezTo>
                    <a:cubicBezTo>
                      <a:pt x="67" y="49"/>
                      <a:pt x="59" y="67"/>
                      <a:pt x="66" y="90"/>
                    </a:cubicBezTo>
                    <a:cubicBezTo>
                      <a:pt x="67" y="91"/>
                      <a:pt x="67" y="91"/>
                      <a:pt x="68" y="92"/>
                    </a:cubicBezTo>
                    <a:cubicBezTo>
                      <a:pt x="65" y="90"/>
                      <a:pt x="63" y="88"/>
                      <a:pt x="60" y="87"/>
                    </a:cubicBezTo>
                    <a:cubicBezTo>
                      <a:pt x="38" y="74"/>
                      <a:pt x="20" y="56"/>
                      <a:pt x="0" y="39"/>
                    </a:cubicBezTo>
                    <a:cubicBezTo>
                      <a:pt x="0" y="37"/>
                      <a:pt x="0" y="34"/>
                      <a:pt x="0" y="31"/>
                    </a:cubicBezTo>
                    <a:cubicBezTo>
                      <a:pt x="2" y="21"/>
                      <a:pt x="7" y="8"/>
                      <a:pt x="16" y="2"/>
                    </a:cubicBezTo>
                    <a:close/>
                  </a:path>
                </a:pathLst>
              </a:custGeom>
              <a:solidFill>
                <a:srgbClr val="3C1F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8" name="ïṧ1ïdê"/>
              <p:cNvSpPr/>
              <p:nvPr/>
            </p:nvSpPr>
            <p:spPr bwMode="auto">
              <a:xfrm>
                <a:off x="3888" y="3001"/>
                <a:ext cx="220" cy="135"/>
              </a:xfrm>
              <a:custGeom>
                <a:avLst/>
                <a:gdLst>
                  <a:gd name="T0" fmla="*/ 38 w 106"/>
                  <a:gd name="T1" fmla="*/ 7 h 65"/>
                  <a:gd name="T2" fmla="*/ 38 w 106"/>
                  <a:gd name="T3" fmla="*/ 7 h 65"/>
                  <a:gd name="T4" fmla="*/ 38 w 106"/>
                  <a:gd name="T5" fmla="*/ 9 h 65"/>
                  <a:gd name="T6" fmla="*/ 93 w 106"/>
                  <a:gd name="T7" fmla="*/ 42 h 65"/>
                  <a:gd name="T8" fmla="*/ 103 w 106"/>
                  <a:gd name="T9" fmla="*/ 41 h 65"/>
                  <a:gd name="T10" fmla="*/ 105 w 106"/>
                  <a:gd name="T11" fmla="*/ 40 h 65"/>
                  <a:gd name="T12" fmla="*/ 106 w 106"/>
                  <a:gd name="T13" fmla="*/ 46 h 65"/>
                  <a:gd name="T14" fmla="*/ 106 w 106"/>
                  <a:gd name="T15" fmla="*/ 46 h 65"/>
                  <a:gd name="T16" fmla="*/ 17 w 106"/>
                  <a:gd name="T17" fmla="*/ 29 h 65"/>
                  <a:gd name="T18" fmla="*/ 3 w 106"/>
                  <a:gd name="T19" fmla="*/ 9 h 65"/>
                  <a:gd name="T20" fmla="*/ 3 w 106"/>
                  <a:gd name="T21" fmla="*/ 8 h 65"/>
                  <a:gd name="T22" fmla="*/ 38 w 106"/>
                  <a:gd name="T23" fmla="*/ 3 h 65"/>
                  <a:gd name="T24" fmla="*/ 38 w 106"/>
                  <a:gd name="T25" fmla="*/ 3 h 65"/>
                  <a:gd name="T26" fmla="*/ 38 w 106"/>
                  <a:gd name="T2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65">
                    <a:moveTo>
                      <a:pt x="38" y="7"/>
                    </a:moveTo>
                    <a:cubicBezTo>
                      <a:pt x="38" y="7"/>
                      <a:pt x="38" y="7"/>
                      <a:pt x="38" y="7"/>
                    </a:cubicBezTo>
                    <a:cubicBezTo>
                      <a:pt x="38" y="8"/>
                      <a:pt x="38" y="8"/>
                      <a:pt x="38" y="9"/>
                    </a:cubicBezTo>
                    <a:cubicBezTo>
                      <a:pt x="41" y="27"/>
                      <a:pt x="72" y="41"/>
                      <a:pt x="93" y="42"/>
                    </a:cubicBezTo>
                    <a:cubicBezTo>
                      <a:pt x="97" y="42"/>
                      <a:pt x="100" y="42"/>
                      <a:pt x="103" y="41"/>
                    </a:cubicBezTo>
                    <a:cubicBezTo>
                      <a:pt x="104" y="41"/>
                      <a:pt x="105" y="40"/>
                      <a:pt x="105" y="40"/>
                    </a:cubicBezTo>
                    <a:cubicBezTo>
                      <a:pt x="106" y="42"/>
                      <a:pt x="106" y="44"/>
                      <a:pt x="106" y="46"/>
                    </a:cubicBezTo>
                    <a:cubicBezTo>
                      <a:pt x="106" y="46"/>
                      <a:pt x="106" y="46"/>
                      <a:pt x="106" y="46"/>
                    </a:cubicBezTo>
                    <a:cubicBezTo>
                      <a:pt x="93" y="65"/>
                      <a:pt x="17" y="29"/>
                      <a:pt x="17" y="29"/>
                    </a:cubicBezTo>
                    <a:cubicBezTo>
                      <a:pt x="9" y="25"/>
                      <a:pt x="0" y="18"/>
                      <a:pt x="3" y="9"/>
                    </a:cubicBezTo>
                    <a:cubicBezTo>
                      <a:pt x="3" y="8"/>
                      <a:pt x="3" y="8"/>
                      <a:pt x="3" y="8"/>
                    </a:cubicBezTo>
                    <a:cubicBezTo>
                      <a:pt x="13" y="0"/>
                      <a:pt x="27" y="7"/>
                      <a:pt x="38" y="3"/>
                    </a:cubicBezTo>
                    <a:cubicBezTo>
                      <a:pt x="38" y="3"/>
                      <a:pt x="38" y="3"/>
                      <a:pt x="38" y="3"/>
                    </a:cubicBezTo>
                    <a:cubicBezTo>
                      <a:pt x="38" y="4"/>
                      <a:pt x="38" y="6"/>
                      <a:pt x="38" y="7"/>
                    </a:cubicBezTo>
                    <a:close/>
                  </a:path>
                </a:pathLst>
              </a:custGeom>
              <a:solidFill>
                <a:srgbClr val="001A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9" name="îṧḻidê"/>
              <p:cNvSpPr/>
              <p:nvPr/>
            </p:nvSpPr>
            <p:spPr bwMode="auto">
              <a:xfrm>
                <a:off x="3963" y="2602"/>
                <a:ext cx="282" cy="139"/>
              </a:xfrm>
              <a:custGeom>
                <a:avLst/>
                <a:gdLst>
                  <a:gd name="T0" fmla="*/ 133 w 136"/>
                  <a:gd name="T1" fmla="*/ 48 h 67"/>
                  <a:gd name="T2" fmla="*/ 133 w 136"/>
                  <a:gd name="T3" fmla="*/ 48 h 67"/>
                  <a:gd name="T4" fmla="*/ 129 w 136"/>
                  <a:gd name="T5" fmla="*/ 60 h 67"/>
                  <a:gd name="T6" fmla="*/ 105 w 136"/>
                  <a:gd name="T7" fmla="*/ 64 h 67"/>
                  <a:gd name="T8" fmla="*/ 61 w 136"/>
                  <a:gd name="T9" fmla="*/ 45 h 67"/>
                  <a:gd name="T10" fmla="*/ 4 w 136"/>
                  <a:gd name="T11" fmla="*/ 20 h 67"/>
                  <a:gd name="T12" fmla="*/ 0 w 136"/>
                  <a:gd name="T13" fmla="*/ 16 h 67"/>
                  <a:gd name="T14" fmla="*/ 0 w 136"/>
                  <a:gd name="T15" fmla="*/ 13 h 67"/>
                  <a:gd name="T16" fmla="*/ 0 w 136"/>
                  <a:gd name="T17" fmla="*/ 13 h 67"/>
                  <a:gd name="T18" fmla="*/ 1 w 136"/>
                  <a:gd name="T19" fmla="*/ 11 h 67"/>
                  <a:gd name="T20" fmla="*/ 5 w 136"/>
                  <a:gd name="T21" fmla="*/ 6 h 67"/>
                  <a:gd name="T22" fmla="*/ 20 w 136"/>
                  <a:gd name="T23" fmla="*/ 1 h 67"/>
                  <a:gd name="T24" fmla="*/ 30 w 136"/>
                  <a:gd name="T25" fmla="*/ 2 h 67"/>
                  <a:gd name="T26" fmla="*/ 90 w 136"/>
                  <a:gd name="T27" fmla="*/ 28 h 67"/>
                  <a:gd name="T28" fmla="*/ 97 w 136"/>
                  <a:gd name="T29" fmla="*/ 31 h 67"/>
                  <a:gd name="T30" fmla="*/ 101 w 136"/>
                  <a:gd name="T31" fmla="*/ 33 h 67"/>
                  <a:gd name="T32" fmla="*/ 126 w 136"/>
                  <a:gd name="T33" fmla="*/ 44 h 67"/>
                  <a:gd name="T34" fmla="*/ 130 w 136"/>
                  <a:gd name="T35" fmla="*/ 46 h 67"/>
                  <a:gd name="T36" fmla="*/ 133 w 136"/>
                  <a:gd name="T37" fmla="*/ 4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 h="67">
                    <a:moveTo>
                      <a:pt x="133" y="48"/>
                    </a:moveTo>
                    <a:cubicBezTo>
                      <a:pt x="133" y="48"/>
                      <a:pt x="133" y="48"/>
                      <a:pt x="133" y="48"/>
                    </a:cubicBezTo>
                    <a:cubicBezTo>
                      <a:pt x="136" y="51"/>
                      <a:pt x="135" y="56"/>
                      <a:pt x="129" y="60"/>
                    </a:cubicBezTo>
                    <a:cubicBezTo>
                      <a:pt x="122" y="65"/>
                      <a:pt x="112" y="67"/>
                      <a:pt x="105" y="64"/>
                    </a:cubicBezTo>
                    <a:cubicBezTo>
                      <a:pt x="61" y="45"/>
                      <a:pt x="61" y="45"/>
                      <a:pt x="61" y="45"/>
                    </a:cubicBezTo>
                    <a:cubicBezTo>
                      <a:pt x="4" y="20"/>
                      <a:pt x="4" y="20"/>
                      <a:pt x="4" y="20"/>
                    </a:cubicBezTo>
                    <a:cubicBezTo>
                      <a:pt x="2" y="19"/>
                      <a:pt x="0" y="17"/>
                      <a:pt x="0" y="16"/>
                    </a:cubicBezTo>
                    <a:cubicBezTo>
                      <a:pt x="0" y="14"/>
                      <a:pt x="0" y="13"/>
                      <a:pt x="0" y="13"/>
                    </a:cubicBezTo>
                    <a:cubicBezTo>
                      <a:pt x="0" y="13"/>
                      <a:pt x="0" y="13"/>
                      <a:pt x="0" y="13"/>
                    </a:cubicBezTo>
                    <a:cubicBezTo>
                      <a:pt x="0" y="12"/>
                      <a:pt x="1" y="11"/>
                      <a:pt x="1" y="11"/>
                    </a:cubicBezTo>
                    <a:cubicBezTo>
                      <a:pt x="2" y="9"/>
                      <a:pt x="3" y="8"/>
                      <a:pt x="5" y="6"/>
                    </a:cubicBezTo>
                    <a:cubicBezTo>
                      <a:pt x="9" y="3"/>
                      <a:pt x="15" y="1"/>
                      <a:pt x="20" y="1"/>
                    </a:cubicBezTo>
                    <a:cubicBezTo>
                      <a:pt x="23" y="0"/>
                      <a:pt x="27" y="1"/>
                      <a:pt x="30" y="2"/>
                    </a:cubicBezTo>
                    <a:cubicBezTo>
                      <a:pt x="90" y="28"/>
                      <a:pt x="90" y="28"/>
                      <a:pt x="90" y="28"/>
                    </a:cubicBezTo>
                    <a:cubicBezTo>
                      <a:pt x="97" y="31"/>
                      <a:pt x="97" y="31"/>
                      <a:pt x="97" y="31"/>
                    </a:cubicBezTo>
                    <a:cubicBezTo>
                      <a:pt x="101" y="33"/>
                      <a:pt x="101" y="33"/>
                      <a:pt x="101" y="33"/>
                    </a:cubicBezTo>
                    <a:cubicBezTo>
                      <a:pt x="126" y="44"/>
                      <a:pt x="126" y="44"/>
                      <a:pt x="126" y="44"/>
                    </a:cubicBezTo>
                    <a:cubicBezTo>
                      <a:pt x="130" y="46"/>
                      <a:pt x="130" y="46"/>
                      <a:pt x="130" y="46"/>
                    </a:cubicBezTo>
                    <a:cubicBezTo>
                      <a:pt x="131" y="46"/>
                      <a:pt x="132" y="47"/>
                      <a:pt x="133" y="48"/>
                    </a:cubicBezTo>
                    <a:close/>
                  </a:path>
                </a:pathLst>
              </a:custGeom>
              <a:solidFill>
                <a:srgbClr val="914C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0" name="îSḷide"/>
              <p:cNvSpPr/>
              <p:nvPr/>
            </p:nvSpPr>
            <p:spPr bwMode="auto">
              <a:xfrm>
                <a:off x="3983" y="2741"/>
                <a:ext cx="179" cy="164"/>
              </a:xfrm>
              <a:custGeom>
                <a:avLst/>
                <a:gdLst>
                  <a:gd name="T0" fmla="*/ 86 w 86"/>
                  <a:gd name="T1" fmla="*/ 79 h 79"/>
                  <a:gd name="T2" fmla="*/ 67 w 86"/>
                  <a:gd name="T3" fmla="*/ 70 h 79"/>
                  <a:gd name="T4" fmla="*/ 20 w 86"/>
                  <a:gd name="T5" fmla="*/ 48 h 79"/>
                  <a:gd name="T6" fmla="*/ 9 w 86"/>
                  <a:gd name="T7" fmla="*/ 43 h 79"/>
                  <a:gd name="T8" fmla="*/ 1 w 86"/>
                  <a:gd name="T9" fmla="*/ 19 h 79"/>
                  <a:gd name="T10" fmla="*/ 11 w 86"/>
                  <a:gd name="T11" fmla="*/ 0 h 79"/>
                  <a:gd name="T12" fmla="*/ 54 w 86"/>
                  <a:gd name="T13" fmla="*/ 21 h 79"/>
                  <a:gd name="T14" fmla="*/ 86 w 86"/>
                  <a:gd name="T15" fmla="*/ 7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79">
                    <a:moveTo>
                      <a:pt x="86" y="79"/>
                    </a:moveTo>
                    <a:cubicBezTo>
                      <a:pt x="67" y="70"/>
                      <a:pt x="67" y="70"/>
                      <a:pt x="67" y="70"/>
                    </a:cubicBezTo>
                    <a:cubicBezTo>
                      <a:pt x="20" y="48"/>
                      <a:pt x="20" y="48"/>
                      <a:pt x="20" y="48"/>
                    </a:cubicBezTo>
                    <a:cubicBezTo>
                      <a:pt x="9" y="43"/>
                      <a:pt x="9" y="43"/>
                      <a:pt x="9" y="43"/>
                    </a:cubicBezTo>
                    <a:cubicBezTo>
                      <a:pt x="9" y="43"/>
                      <a:pt x="2" y="37"/>
                      <a:pt x="1" y="19"/>
                    </a:cubicBezTo>
                    <a:cubicBezTo>
                      <a:pt x="0" y="2"/>
                      <a:pt x="11" y="0"/>
                      <a:pt x="11" y="0"/>
                    </a:cubicBezTo>
                    <a:cubicBezTo>
                      <a:pt x="54" y="21"/>
                      <a:pt x="54" y="21"/>
                      <a:pt x="54" y="21"/>
                    </a:cubicBezTo>
                    <a:cubicBezTo>
                      <a:pt x="62" y="41"/>
                      <a:pt x="74" y="62"/>
                      <a:pt x="86" y="79"/>
                    </a:cubicBezTo>
                    <a:close/>
                  </a:path>
                </a:pathLst>
              </a:custGeom>
              <a:solidFill>
                <a:srgbClr val="A76F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1" name="ïšliḑê"/>
              <p:cNvSpPr/>
              <p:nvPr/>
            </p:nvSpPr>
            <p:spPr bwMode="auto">
              <a:xfrm>
                <a:off x="4002" y="2258"/>
                <a:ext cx="247" cy="301"/>
              </a:xfrm>
              <a:custGeom>
                <a:avLst/>
                <a:gdLst>
                  <a:gd name="T0" fmla="*/ 18 w 119"/>
                  <a:gd name="T1" fmla="*/ 84 h 145"/>
                  <a:gd name="T2" fmla="*/ 21 w 119"/>
                  <a:gd name="T3" fmla="*/ 81 h 145"/>
                  <a:gd name="T4" fmla="*/ 51 w 119"/>
                  <a:gd name="T5" fmla="*/ 37 h 145"/>
                  <a:gd name="T6" fmla="*/ 65 w 119"/>
                  <a:gd name="T7" fmla="*/ 8 h 145"/>
                  <a:gd name="T8" fmla="*/ 68 w 119"/>
                  <a:gd name="T9" fmla="*/ 4 h 145"/>
                  <a:gd name="T10" fmla="*/ 68 w 119"/>
                  <a:gd name="T11" fmla="*/ 4 h 145"/>
                  <a:gd name="T12" fmla="*/ 74 w 119"/>
                  <a:gd name="T13" fmla="*/ 0 h 145"/>
                  <a:gd name="T14" fmla="*/ 74 w 119"/>
                  <a:gd name="T15" fmla="*/ 0 h 145"/>
                  <a:gd name="T16" fmla="*/ 76 w 119"/>
                  <a:gd name="T17" fmla="*/ 0 h 145"/>
                  <a:gd name="T18" fmla="*/ 79 w 119"/>
                  <a:gd name="T19" fmla="*/ 0 h 145"/>
                  <a:gd name="T20" fmla="*/ 79 w 119"/>
                  <a:gd name="T21" fmla="*/ 0 h 145"/>
                  <a:gd name="T22" fmla="*/ 82 w 119"/>
                  <a:gd name="T23" fmla="*/ 2 h 145"/>
                  <a:gd name="T24" fmla="*/ 83 w 119"/>
                  <a:gd name="T25" fmla="*/ 2 h 145"/>
                  <a:gd name="T26" fmla="*/ 87 w 119"/>
                  <a:gd name="T27" fmla="*/ 4 h 145"/>
                  <a:gd name="T28" fmla="*/ 100 w 119"/>
                  <a:gd name="T29" fmla="*/ 12 h 145"/>
                  <a:gd name="T30" fmla="*/ 100 w 119"/>
                  <a:gd name="T31" fmla="*/ 12 h 145"/>
                  <a:gd name="T32" fmla="*/ 101 w 119"/>
                  <a:gd name="T33" fmla="*/ 13 h 145"/>
                  <a:gd name="T34" fmla="*/ 101 w 119"/>
                  <a:gd name="T35" fmla="*/ 13 h 145"/>
                  <a:gd name="T36" fmla="*/ 107 w 119"/>
                  <a:gd name="T37" fmla="*/ 18 h 145"/>
                  <a:gd name="T38" fmla="*/ 111 w 119"/>
                  <a:gd name="T39" fmla="*/ 22 h 145"/>
                  <a:gd name="T40" fmla="*/ 117 w 119"/>
                  <a:gd name="T41" fmla="*/ 29 h 145"/>
                  <a:gd name="T42" fmla="*/ 117 w 119"/>
                  <a:gd name="T43" fmla="*/ 29 h 145"/>
                  <a:gd name="T44" fmla="*/ 119 w 119"/>
                  <a:gd name="T45" fmla="*/ 37 h 145"/>
                  <a:gd name="T46" fmla="*/ 119 w 119"/>
                  <a:gd name="T47" fmla="*/ 44 h 145"/>
                  <a:gd name="T48" fmla="*/ 117 w 119"/>
                  <a:gd name="T49" fmla="*/ 52 h 145"/>
                  <a:gd name="T50" fmla="*/ 115 w 119"/>
                  <a:gd name="T51" fmla="*/ 57 h 145"/>
                  <a:gd name="T52" fmla="*/ 115 w 119"/>
                  <a:gd name="T53" fmla="*/ 57 h 145"/>
                  <a:gd name="T54" fmla="*/ 106 w 119"/>
                  <a:gd name="T55" fmla="*/ 73 h 145"/>
                  <a:gd name="T56" fmla="*/ 106 w 119"/>
                  <a:gd name="T57" fmla="*/ 73 h 145"/>
                  <a:gd name="T58" fmla="*/ 92 w 119"/>
                  <a:gd name="T59" fmla="*/ 88 h 145"/>
                  <a:gd name="T60" fmla="*/ 88 w 119"/>
                  <a:gd name="T61" fmla="*/ 93 h 145"/>
                  <a:gd name="T62" fmla="*/ 84 w 119"/>
                  <a:gd name="T63" fmla="*/ 97 h 145"/>
                  <a:gd name="T64" fmla="*/ 75 w 119"/>
                  <a:gd name="T65" fmla="*/ 105 h 145"/>
                  <a:gd name="T66" fmla="*/ 19 w 119"/>
                  <a:gd name="T67" fmla="*/ 144 h 145"/>
                  <a:gd name="T68" fmla="*/ 16 w 119"/>
                  <a:gd name="T69" fmla="*/ 144 h 145"/>
                  <a:gd name="T70" fmla="*/ 16 w 119"/>
                  <a:gd name="T71" fmla="*/ 144 h 145"/>
                  <a:gd name="T72" fmla="*/ 9 w 119"/>
                  <a:gd name="T73" fmla="*/ 140 h 145"/>
                  <a:gd name="T74" fmla="*/ 7 w 119"/>
                  <a:gd name="T75" fmla="*/ 138 h 145"/>
                  <a:gd name="T76" fmla="*/ 18 w 119"/>
                  <a:gd name="T77" fmla="*/ 8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9" h="145">
                    <a:moveTo>
                      <a:pt x="18" y="84"/>
                    </a:moveTo>
                    <a:cubicBezTo>
                      <a:pt x="19" y="83"/>
                      <a:pt x="20" y="82"/>
                      <a:pt x="21" y="81"/>
                    </a:cubicBezTo>
                    <a:cubicBezTo>
                      <a:pt x="21" y="81"/>
                      <a:pt x="45" y="49"/>
                      <a:pt x="51" y="37"/>
                    </a:cubicBezTo>
                    <a:cubicBezTo>
                      <a:pt x="56" y="28"/>
                      <a:pt x="59" y="17"/>
                      <a:pt x="65" y="8"/>
                    </a:cubicBezTo>
                    <a:cubicBezTo>
                      <a:pt x="66" y="7"/>
                      <a:pt x="67" y="5"/>
                      <a:pt x="68" y="4"/>
                    </a:cubicBezTo>
                    <a:cubicBezTo>
                      <a:pt x="68" y="4"/>
                      <a:pt x="68" y="4"/>
                      <a:pt x="68" y="4"/>
                    </a:cubicBezTo>
                    <a:cubicBezTo>
                      <a:pt x="70" y="2"/>
                      <a:pt x="72" y="1"/>
                      <a:pt x="74" y="0"/>
                    </a:cubicBezTo>
                    <a:cubicBezTo>
                      <a:pt x="74" y="0"/>
                      <a:pt x="74" y="0"/>
                      <a:pt x="74" y="0"/>
                    </a:cubicBezTo>
                    <a:cubicBezTo>
                      <a:pt x="75" y="0"/>
                      <a:pt x="76" y="0"/>
                      <a:pt x="76" y="0"/>
                    </a:cubicBezTo>
                    <a:cubicBezTo>
                      <a:pt x="77" y="0"/>
                      <a:pt x="78" y="0"/>
                      <a:pt x="79" y="0"/>
                    </a:cubicBezTo>
                    <a:cubicBezTo>
                      <a:pt x="79" y="0"/>
                      <a:pt x="79" y="0"/>
                      <a:pt x="79" y="0"/>
                    </a:cubicBezTo>
                    <a:cubicBezTo>
                      <a:pt x="80" y="1"/>
                      <a:pt x="81" y="1"/>
                      <a:pt x="82" y="2"/>
                    </a:cubicBezTo>
                    <a:cubicBezTo>
                      <a:pt x="83" y="2"/>
                      <a:pt x="83" y="2"/>
                      <a:pt x="83" y="2"/>
                    </a:cubicBezTo>
                    <a:cubicBezTo>
                      <a:pt x="84" y="2"/>
                      <a:pt x="86" y="3"/>
                      <a:pt x="87" y="4"/>
                    </a:cubicBezTo>
                    <a:cubicBezTo>
                      <a:pt x="92" y="6"/>
                      <a:pt x="96" y="9"/>
                      <a:pt x="100" y="12"/>
                    </a:cubicBezTo>
                    <a:cubicBezTo>
                      <a:pt x="100" y="12"/>
                      <a:pt x="100" y="12"/>
                      <a:pt x="100" y="12"/>
                    </a:cubicBezTo>
                    <a:cubicBezTo>
                      <a:pt x="100" y="13"/>
                      <a:pt x="101" y="13"/>
                      <a:pt x="101" y="13"/>
                    </a:cubicBezTo>
                    <a:cubicBezTo>
                      <a:pt x="101" y="13"/>
                      <a:pt x="101" y="13"/>
                      <a:pt x="101" y="13"/>
                    </a:cubicBezTo>
                    <a:cubicBezTo>
                      <a:pt x="103" y="15"/>
                      <a:pt x="105" y="17"/>
                      <a:pt x="107" y="18"/>
                    </a:cubicBezTo>
                    <a:cubicBezTo>
                      <a:pt x="108" y="20"/>
                      <a:pt x="109" y="21"/>
                      <a:pt x="111" y="22"/>
                    </a:cubicBezTo>
                    <a:cubicBezTo>
                      <a:pt x="113" y="25"/>
                      <a:pt x="115" y="27"/>
                      <a:pt x="117" y="29"/>
                    </a:cubicBezTo>
                    <a:cubicBezTo>
                      <a:pt x="117" y="29"/>
                      <a:pt x="117" y="29"/>
                      <a:pt x="117" y="29"/>
                    </a:cubicBezTo>
                    <a:cubicBezTo>
                      <a:pt x="118" y="32"/>
                      <a:pt x="119" y="34"/>
                      <a:pt x="119" y="37"/>
                    </a:cubicBezTo>
                    <a:cubicBezTo>
                      <a:pt x="119" y="39"/>
                      <a:pt x="119" y="41"/>
                      <a:pt x="119" y="44"/>
                    </a:cubicBezTo>
                    <a:cubicBezTo>
                      <a:pt x="118" y="46"/>
                      <a:pt x="118" y="49"/>
                      <a:pt x="117" y="52"/>
                    </a:cubicBezTo>
                    <a:cubicBezTo>
                      <a:pt x="117" y="53"/>
                      <a:pt x="116" y="55"/>
                      <a:pt x="115" y="57"/>
                    </a:cubicBezTo>
                    <a:cubicBezTo>
                      <a:pt x="115" y="57"/>
                      <a:pt x="115" y="57"/>
                      <a:pt x="115" y="57"/>
                    </a:cubicBezTo>
                    <a:cubicBezTo>
                      <a:pt x="113" y="63"/>
                      <a:pt x="110" y="68"/>
                      <a:pt x="106" y="73"/>
                    </a:cubicBezTo>
                    <a:cubicBezTo>
                      <a:pt x="106" y="73"/>
                      <a:pt x="106" y="73"/>
                      <a:pt x="106" y="73"/>
                    </a:cubicBezTo>
                    <a:cubicBezTo>
                      <a:pt x="101" y="80"/>
                      <a:pt x="95" y="85"/>
                      <a:pt x="92" y="88"/>
                    </a:cubicBezTo>
                    <a:cubicBezTo>
                      <a:pt x="91" y="90"/>
                      <a:pt x="89" y="91"/>
                      <a:pt x="88" y="93"/>
                    </a:cubicBezTo>
                    <a:cubicBezTo>
                      <a:pt x="86" y="94"/>
                      <a:pt x="85" y="95"/>
                      <a:pt x="84" y="97"/>
                    </a:cubicBezTo>
                    <a:cubicBezTo>
                      <a:pt x="81" y="99"/>
                      <a:pt x="79" y="101"/>
                      <a:pt x="75" y="105"/>
                    </a:cubicBezTo>
                    <a:cubicBezTo>
                      <a:pt x="57" y="120"/>
                      <a:pt x="27" y="145"/>
                      <a:pt x="19" y="144"/>
                    </a:cubicBezTo>
                    <a:cubicBezTo>
                      <a:pt x="18" y="144"/>
                      <a:pt x="17" y="144"/>
                      <a:pt x="16" y="144"/>
                    </a:cubicBezTo>
                    <a:cubicBezTo>
                      <a:pt x="16" y="144"/>
                      <a:pt x="16" y="144"/>
                      <a:pt x="16" y="144"/>
                    </a:cubicBezTo>
                    <a:cubicBezTo>
                      <a:pt x="13" y="143"/>
                      <a:pt x="11" y="142"/>
                      <a:pt x="9" y="140"/>
                    </a:cubicBezTo>
                    <a:cubicBezTo>
                      <a:pt x="8" y="139"/>
                      <a:pt x="8" y="139"/>
                      <a:pt x="7" y="138"/>
                    </a:cubicBezTo>
                    <a:cubicBezTo>
                      <a:pt x="0" y="115"/>
                      <a:pt x="8" y="97"/>
                      <a:pt x="18" y="84"/>
                    </a:cubicBezTo>
                    <a:close/>
                  </a:path>
                </a:pathLst>
              </a:custGeom>
              <a:solidFill>
                <a:srgbClr val="5631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2" name="ísḷiḓê"/>
              <p:cNvSpPr/>
              <p:nvPr/>
            </p:nvSpPr>
            <p:spPr bwMode="auto">
              <a:xfrm>
                <a:off x="4035" y="255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3C1F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3" name="îṥ1iḓé"/>
              <p:cNvSpPr/>
              <p:nvPr/>
            </p:nvSpPr>
            <p:spPr bwMode="auto">
              <a:xfrm>
                <a:off x="4079" y="2720"/>
                <a:ext cx="181" cy="258"/>
              </a:xfrm>
              <a:custGeom>
                <a:avLst/>
                <a:gdLst>
                  <a:gd name="T0" fmla="*/ 8 w 87"/>
                  <a:gd name="T1" fmla="*/ 31 h 124"/>
                  <a:gd name="T2" fmla="*/ 4 w 87"/>
                  <a:gd name="T3" fmla="*/ 20 h 124"/>
                  <a:gd name="T4" fmla="*/ 0 w 87"/>
                  <a:gd name="T5" fmla="*/ 0 h 124"/>
                  <a:gd name="T6" fmla="*/ 40 w 87"/>
                  <a:gd name="T7" fmla="*/ 17 h 124"/>
                  <a:gd name="T8" fmla="*/ 45 w 87"/>
                  <a:gd name="T9" fmla="*/ 48 h 124"/>
                  <a:gd name="T10" fmla="*/ 69 w 87"/>
                  <a:gd name="T11" fmla="*/ 102 h 124"/>
                  <a:gd name="T12" fmla="*/ 83 w 87"/>
                  <a:gd name="T13" fmla="*/ 121 h 124"/>
                  <a:gd name="T14" fmla="*/ 87 w 87"/>
                  <a:gd name="T15" fmla="*/ 124 h 124"/>
                  <a:gd name="T16" fmla="*/ 57 w 87"/>
                  <a:gd name="T17" fmla="*/ 109 h 124"/>
                  <a:gd name="T18" fmla="*/ 55 w 87"/>
                  <a:gd name="T19" fmla="*/ 107 h 124"/>
                  <a:gd name="T20" fmla="*/ 40 w 87"/>
                  <a:gd name="T21" fmla="*/ 89 h 124"/>
                  <a:gd name="T22" fmla="*/ 8 w 87"/>
                  <a:gd name="T23" fmla="*/ 3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24">
                    <a:moveTo>
                      <a:pt x="8" y="31"/>
                    </a:moveTo>
                    <a:cubicBezTo>
                      <a:pt x="7" y="27"/>
                      <a:pt x="5" y="23"/>
                      <a:pt x="4" y="20"/>
                    </a:cubicBezTo>
                    <a:cubicBezTo>
                      <a:pt x="2" y="13"/>
                      <a:pt x="1" y="6"/>
                      <a:pt x="0" y="0"/>
                    </a:cubicBezTo>
                    <a:cubicBezTo>
                      <a:pt x="40" y="17"/>
                      <a:pt x="40" y="17"/>
                      <a:pt x="40" y="17"/>
                    </a:cubicBezTo>
                    <a:cubicBezTo>
                      <a:pt x="40" y="27"/>
                      <a:pt x="42" y="37"/>
                      <a:pt x="45" y="48"/>
                    </a:cubicBezTo>
                    <a:cubicBezTo>
                      <a:pt x="50" y="67"/>
                      <a:pt x="59" y="87"/>
                      <a:pt x="69" y="102"/>
                    </a:cubicBezTo>
                    <a:cubicBezTo>
                      <a:pt x="73" y="109"/>
                      <a:pt x="78" y="115"/>
                      <a:pt x="83" y="121"/>
                    </a:cubicBezTo>
                    <a:cubicBezTo>
                      <a:pt x="84" y="122"/>
                      <a:pt x="86" y="123"/>
                      <a:pt x="87" y="124"/>
                    </a:cubicBezTo>
                    <a:cubicBezTo>
                      <a:pt x="57" y="109"/>
                      <a:pt x="57" y="109"/>
                      <a:pt x="57" y="109"/>
                    </a:cubicBezTo>
                    <a:cubicBezTo>
                      <a:pt x="56" y="109"/>
                      <a:pt x="56" y="108"/>
                      <a:pt x="55" y="107"/>
                    </a:cubicBezTo>
                    <a:cubicBezTo>
                      <a:pt x="50" y="102"/>
                      <a:pt x="45" y="96"/>
                      <a:pt x="40" y="89"/>
                    </a:cubicBezTo>
                    <a:cubicBezTo>
                      <a:pt x="28" y="72"/>
                      <a:pt x="16" y="51"/>
                      <a:pt x="8" y="31"/>
                    </a:cubicBezTo>
                    <a:close/>
                  </a:path>
                </a:pathLst>
              </a:custGeom>
              <a:solidFill>
                <a:srgbClr val="914C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4" name="išľíḓé"/>
              <p:cNvSpPr/>
              <p:nvPr/>
            </p:nvSpPr>
            <p:spPr bwMode="auto">
              <a:xfrm>
                <a:off x="4006" y="2737"/>
                <a:ext cx="90" cy="48"/>
              </a:xfrm>
              <a:custGeom>
                <a:avLst/>
                <a:gdLst>
                  <a:gd name="T0" fmla="*/ 43 w 43"/>
                  <a:gd name="T1" fmla="*/ 23 h 23"/>
                  <a:gd name="T2" fmla="*/ 0 w 43"/>
                  <a:gd name="T3" fmla="*/ 2 h 23"/>
                  <a:gd name="T4" fmla="*/ 4 w 43"/>
                  <a:gd name="T5" fmla="*/ 0 h 23"/>
                  <a:gd name="T6" fmla="*/ 39 w 43"/>
                  <a:gd name="T7" fmla="*/ 12 h 23"/>
                  <a:gd name="T8" fmla="*/ 43 w 43"/>
                  <a:gd name="T9" fmla="*/ 23 h 23"/>
                </a:gdLst>
                <a:ahLst/>
                <a:cxnLst>
                  <a:cxn ang="0">
                    <a:pos x="T0" y="T1"/>
                  </a:cxn>
                  <a:cxn ang="0">
                    <a:pos x="T2" y="T3"/>
                  </a:cxn>
                  <a:cxn ang="0">
                    <a:pos x="T4" y="T5"/>
                  </a:cxn>
                  <a:cxn ang="0">
                    <a:pos x="T6" y="T7"/>
                  </a:cxn>
                  <a:cxn ang="0">
                    <a:pos x="T8" y="T9"/>
                  </a:cxn>
                </a:cxnLst>
                <a:rect l="0" t="0" r="r" b="b"/>
                <a:pathLst>
                  <a:path w="43" h="23">
                    <a:moveTo>
                      <a:pt x="43" y="23"/>
                    </a:moveTo>
                    <a:cubicBezTo>
                      <a:pt x="0" y="2"/>
                      <a:pt x="0" y="2"/>
                      <a:pt x="0" y="2"/>
                    </a:cubicBezTo>
                    <a:cubicBezTo>
                      <a:pt x="4" y="0"/>
                      <a:pt x="4" y="0"/>
                      <a:pt x="4" y="0"/>
                    </a:cubicBezTo>
                    <a:cubicBezTo>
                      <a:pt x="10" y="6"/>
                      <a:pt x="31" y="10"/>
                      <a:pt x="39" y="12"/>
                    </a:cubicBezTo>
                    <a:cubicBezTo>
                      <a:pt x="40" y="15"/>
                      <a:pt x="42" y="19"/>
                      <a:pt x="43" y="23"/>
                    </a:cubicBezTo>
                    <a:close/>
                  </a:path>
                </a:pathLst>
              </a:custGeom>
              <a:solidFill>
                <a:srgbClr val="4812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5" name="ïŝľíḍe"/>
              <p:cNvSpPr/>
              <p:nvPr/>
            </p:nvSpPr>
            <p:spPr bwMode="auto">
              <a:xfrm>
                <a:off x="4168" y="2639"/>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close/>
                  </a:path>
                </a:pathLst>
              </a:custGeom>
              <a:solidFill>
                <a:srgbClr val="211D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6" name="iśľiḓê"/>
              <p:cNvSpPr/>
              <p:nvPr/>
            </p:nvSpPr>
            <p:spPr bwMode="auto">
              <a:xfrm>
                <a:off x="4172" y="2262"/>
                <a:ext cx="11" cy="4"/>
              </a:xfrm>
              <a:custGeom>
                <a:avLst/>
                <a:gdLst>
                  <a:gd name="T0" fmla="*/ 4 w 5"/>
                  <a:gd name="T1" fmla="*/ 1 h 2"/>
                  <a:gd name="T2" fmla="*/ 5 w 5"/>
                  <a:gd name="T3" fmla="*/ 2 h 2"/>
                  <a:gd name="T4" fmla="*/ 1 w 5"/>
                  <a:gd name="T5" fmla="*/ 0 h 2"/>
                  <a:gd name="T6" fmla="*/ 0 w 5"/>
                  <a:gd name="T7" fmla="*/ 0 h 2"/>
                  <a:gd name="T8" fmla="*/ 3 w 5"/>
                  <a:gd name="T9" fmla="*/ 1 h 2"/>
                  <a:gd name="T10" fmla="*/ 4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4" y="1"/>
                    </a:moveTo>
                    <a:cubicBezTo>
                      <a:pt x="4" y="1"/>
                      <a:pt x="5" y="1"/>
                      <a:pt x="5" y="2"/>
                    </a:cubicBezTo>
                    <a:cubicBezTo>
                      <a:pt x="4" y="1"/>
                      <a:pt x="2" y="0"/>
                      <a:pt x="1" y="0"/>
                    </a:cubicBezTo>
                    <a:cubicBezTo>
                      <a:pt x="1" y="0"/>
                      <a:pt x="1" y="0"/>
                      <a:pt x="0" y="0"/>
                    </a:cubicBezTo>
                    <a:cubicBezTo>
                      <a:pt x="1" y="0"/>
                      <a:pt x="2" y="0"/>
                      <a:pt x="3" y="1"/>
                    </a:cubicBezTo>
                    <a:cubicBezTo>
                      <a:pt x="4" y="1"/>
                      <a:pt x="4" y="1"/>
                      <a:pt x="4" y="1"/>
                    </a:cubicBezTo>
                    <a:close/>
                  </a:path>
                </a:pathLst>
              </a:custGeom>
              <a:solidFill>
                <a:srgbClr val="3C1F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7" name="iṣliḑê"/>
              <p:cNvSpPr/>
              <p:nvPr/>
            </p:nvSpPr>
            <p:spPr bwMode="auto">
              <a:xfrm>
                <a:off x="4202" y="2803"/>
                <a:ext cx="60" cy="59"/>
              </a:xfrm>
              <a:custGeom>
                <a:avLst/>
                <a:gdLst>
                  <a:gd name="T0" fmla="*/ 29 w 29"/>
                  <a:gd name="T1" fmla="*/ 5 h 28"/>
                  <a:gd name="T2" fmla="*/ 28 w 29"/>
                  <a:gd name="T3" fmla="*/ 27 h 28"/>
                  <a:gd name="T4" fmla="*/ 29 w 29"/>
                  <a:gd name="T5" fmla="*/ 28 h 28"/>
                  <a:gd name="T6" fmla="*/ 3 w 29"/>
                  <a:gd name="T7" fmla="*/ 16 h 28"/>
                  <a:gd name="T8" fmla="*/ 0 w 29"/>
                  <a:gd name="T9" fmla="*/ 0 h 28"/>
                  <a:gd name="T10" fmla="*/ 29 w 29"/>
                  <a:gd name="T11" fmla="*/ 5 h 28"/>
                </a:gdLst>
                <a:ahLst/>
                <a:cxnLst>
                  <a:cxn ang="0">
                    <a:pos x="T0" y="T1"/>
                  </a:cxn>
                  <a:cxn ang="0">
                    <a:pos x="T2" y="T3"/>
                  </a:cxn>
                  <a:cxn ang="0">
                    <a:pos x="T4" y="T5"/>
                  </a:cxn>
                  <a:cxn ang="0">
                    <a:pos x="T6" y="T7"/>
                  </a:cxn>
                  <a:cxn ang="0">
                    <a:pos x="T8" y="T9"/>
                  </a:cxn>
                  <a:cxn ang="0">
                    <a:pos x="T10" y="T11"/>
                  </a:cxn>
                </a:cxnLst>
                <a:rect l="0" t="0" r="r" b="b"/>
                <a:pathLst>
                  <a:path w="29" h="28">
                    <a:moveTo>
                      <a:pt x="29" y="5"/>
                    </a:moveTo>
                    <a:cubicBezTo>
                      <a:pt x="28" y="27"/>
                      <a:pt x="28" y="27"/>
                      <a:pt x="28" y="27"/>
                    </a:cubicBezTo>
                    <a:cubicBezTo>
                      <a:pt x="29" y="28"/>
                      <a:pt x="29" y="28"/>
                      <a:pt x="29" y="28"/>
                    </a:cubicBezTo>
                    <a:cubicBezTo>
                      <a:pt x="3" y="16"/>
                      <a:pt x="3" y="16"/>
                      <a:pt x="3" y="16"/>
                    </a:cubicBezTo>
                    <a:cubicBezTo>
                      <a:pt x="2" y="10"/>
                      <a:pt x="1" y="5"/>
                      <a:pt x="0" y="0"/>
                    </a:cubicBezTo>
                    <a:cubicBezTo>
                      <a:pt x="10" y="4"/>
                      <a:pt x="20" y="9"/>
                      <a:pt x="29" y="5"/>
                    </a:cubicBezTo>
                    <a:close/>
                  </a:path>
                </a:pathLst>
              </a:custGeom>
              <a:solidFill>
                <a:srgbClr val="4812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8" name="iṥ1ïḍé"/>
              <p:cNvSpPr/>
              <p:nvPr/>
            </p:nvSpPr>
            <p:spPr bwMode="auto">
              <a:xfrm>
                <a:off x="4160" y="2177"/>
                <a:ext cx="75" cy="76"/>
              </a:xfrm>
              <a:custGeom>
                <a:avLst/>
                <a:gdLst>
                  <a:gd name="T0" fmla="*/ 27 w 36"/>
                  <a:gd name="T1" fmla="*/ 14 h 37"/>
                  <a:gd name="T2" fmla="*/ 21 w 36"/>
                  <a:gd name="T3" fmla="*/ 20 h 37"/>
                  <a:gd name="T4" fmla="*/ 13 w 36"/>
                  <a:gd name="T5" fmla="*/ 26 h 37"/>
                  <a:gd name="T6" fmla="*/ 7 w 36"/>
                  <a:gd name="T7" fmla="*/ 31 h 37"/>
                  <a:gd name="T8" fmla="*/ 0 w 36"/>
                  <a:gd name="T9" fmla="*/ 37 h 37"/>
                  <a:gd name="T10" fmla="*/ 1 w 36"/>
                  <a:gd name="T11" fmla="*/ 32 h 37"/>
                  <a:gd name="T12" fmla="*/ 17 w 36"/>
                  <a:gd name="T13" fmla="*/ 3 h 37"/>
                  <a:gd name="T14" fmla="*/ 21 w 36"/>
                  <a:gd name="T15" fmla="*/ 1 h 37"/>
                  <a:gd name="T16" fmla="*/ 24 w 36"/>
                  <a:gd name="T17" fmla="*/ 0 h 37"/>
                  <a:gd name="T18" fmla="*/ 26 w 36"/>
                  <a:gd name="T19" fmla="*/ 2 h 37"/>
                  <a:gd name="T20" fmla="*/ 36 w 36"/>
                  <a:gd name="T21" fmla="*/ 7 h 37"/>
                  <a:gd name="T22" fmla="*/ 33 w 36"/>
                  <a:gd name="T23" fmla="*/ 10 h 37"/>
                  <a:gd name="T24" fmla="*/ 27 w 36"/>
                  <a:gd name="T25"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7">
                    <a:moveTo>
                      <a:pt x="27" y="14"/>
                    </a:moveTo>
                    <a:cubicBezTo>
                      <a:pt x="25" y="16"/>
                      <a:pt x="23" y="18"/>
                      <a:pt x="21" y="20"/>
                    </a:cubicBezTo>
                    <a:cubicBezTo>
                      <a:pt x="18" y="22"/>
                      <a:pt x="16" y="24"/>
                      <a:pt x="13" y="26"/>
                    </a:cubicBezTo>
                    <a:cubicBezTo>
                      <a:pt x="11" y="27"/>
                      <a:pt x="9" y="29"/>
                      <a:pt x="7" y="31"/>
                    </a:cubicBezTo>
                    <a:cubicBezTo>
                      <a:pt x="5" y="33"/>
                      <a:pt x="3" y="35"/>
                      <a:pt x="0" y="37"/>
                    </a:cubicBezTo>
                    <a:cubicBezTo>
                      <a:pt x="1" y="36"/>
                      <a:pt x="1" y="34"/>
                      <a:pt x="1" y="32"/>
                    </a:cubicBezTo>
                    <a:cubicBezTo>
                      <a:pt x="2" y="21"/>
                      <a:pt x="7" y="9"/>
                      <a:pt x="17" y="3"/>
                    </a:cubicBezTo>
                    <a:cubicBezTo>
                      <a:pt x="18" y="2"/>
                      <a:pt x="20" y="2"/>
                      <a:pt x="21" y="1"/>
                    </a:cubicBezTo>
                    <a:cubicBezTo>
                      <a:pt x="22" y="1"/>
                      <a:pt x="23" y="1"/>
                      <a:pt x="24" y="0"/>
                    </a:cubicBezTo>
                    <a:cubicBezTo>
                      <a:pt x="25" y="1"/>
                      <a:pt x="25" y="1"/>
                      <a:pt x="26" y="2"/>
                    </a:cubicBezTo>
                    <a:cubicBezTo>
                      <a:pt x="29" y="3"/>
                      <a:pt x="32" y="5"/>
                      <a:pt x="36" y="7"/>
                    </a:cubicBezTo>
                    <a:cubicBezTo>
                      <a:pt x="35" y="8"/>
                      <a:pt x="34" y="9"/>
                      <a:pt x="33" y="10"/>
                    </a:cubicBezTo>
                    <a:cubicBezTo>
                      <a:pt x="31" y="11"/>
                      <a:pt x="29" y="13"/>
                      <a:pt x="27" y="14"/>
                    </a:cubicBezTo>
                    <a:close/>
                  </a:path>
                </a:pathLst>
              </a:custGeom>
              <a:solidFill>
                <a:srgbClr val="3C1F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9" name="ïṡlide"/>
              <p:cNvSpPr/>
              <p:nvPr/>
            </p:nvSpPr>
            <p:spPr bwMode="auto">
              <a:xfrm>
                <a:off x="4208" y="1975"/>
                <a:ext cx="66" cy="135"/>
              </a:xfrm>
              <a:custGeom>
                <a:avLst/>
                <a:gdLst>
                  <a:gd name="T0" fmla="*/ 2 w 32"/>
                  <a:gd name="T1" fmla="*/ 21 h 65"/>
                  <a:gd name="T2" fmla="*/ 0 w 32"/>
                  <a:gd name="T3" fmla="*/ 7 h 65"/>
                  <a:gd name="T4" fmla="*/ 0 w 32"/>
                  <a:gd name="T5" fmla="*/ 0 h 65"/>
                  <a:gd name="T6" fmla="*/ 2 w 32"/>
                  <a:gd name="T7" fmla="*/ 1 h 65"/>
                  <a:gd name="T8" fmla="*/ 3 w 32"/>
                  <a:gd name="T9" fmla="*/ 1 h 65"/>
                  <a:gd name="T10" fmla="*/ 7 w 32"/>
                  <a:gd name="T11" fmla="*/ 14 h 65"/>
                  <a:gd name="T12" fmla="*/ 17 w 32"/>
                  <a:gd name="T13" fmla="*/ 41 h 65"/>
                  <a:gd name="T14" fmla="*/ 21 w 32"/>
                  <a:gd name="T15" fmla="*/ 43 h 65"/>
                  <a:gd name="T16" fmla="*/ 22 w 32"/>
                  <a:gd name="T17" fmla="*/ 43 h 65"/>
                  <a:gd name="T18" fmla="*/ 21 w 32"/>
                  <a:gd name="T19" fmla="*/ 27 h 65"/>
                  <a:gd name="T20" fmla="*/ 31 w 32"/>
                  <a:gd name="T21" fmla="*/ 31 h 65"/>
                  <a:gd name="T22" fmla="*/ 29 w 32"/>
                  <a:gd name="T23" fmla="*/ 47 h 65"/>
                  <a:gd name="T24" fmla="*/ 24 w 32"/>
                  <a:gd name="T25" fmla="*/ 52 h 65"/>
                  <a:gd name="T26" fmla="*/ 24 w 32"/>
                  <a:gd name="T27" fmla="*/ 53 h 65"/>
                  <a:gd name="T28" fmla="*/ 24 w 32"/>
                  <a:gd name="T29" fmla="*/ 53 h 65"/>
                  <a:gd name="T30" fmla="*/ 24 w 32"/>
                  <a:gd name="T31" fmla="*/ 54 h 65"/>
                  <a:gd name="T32" fmla="*/ 23 w 32"/>
                  <a:gd name="T33" fmla="*/ 58 h 65"/>
                  <a:gd name="T34" fmla="*/ 23 w 32"/>
                  <a:gd name="T35" fmla="*/ 58 h 65"/>
                  <a:gd name="T36" fmla="*/ 23 w 32"/>
                  <a:gd name="T37" fmla="*/ 58 h 65"/>
                  <a:gd name="T38" fmla="*/ 20 w 32"/>
                  <a:gd name="T39" fmla="*/ 62 h 65"/>
                  <a:gd name="T40" fmla="*/ 14 w 32"/>
                  <a:gd name="T41" fmla="*/ 64 h 65"/>
                  <a:gd name="T42" fmla="*/ 10 w 32"/>
                  <a:gd name="T43" fmla="*/ 57 h 65"/>
                  <a:gd name="T44" fmla="*/ 5 w 32"/>
                  <a:gd name="T45" fmla="*/ 35 h 65"/>
                  <a:gd name="T46" fmla="*/ 2 w 32"/>
                  <a:gd name="T47"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65">
                    <a:moveTo>
                      <a:pt x="2" y="21"/>
                    </a:moveTo>
                    <a:cubicBezTo>
                      <a:pt x="2" y="14"/>
                      <a:pt x="3" y="13"/>
                      <a:pt x="0" y="7"/>
                    </a:cubicBezTo>
                    <a:cubicBezTo>
                      <a:pt x="0" y="7"/>
                      <a:pt x="0" y="4"/>
                      <a:pt x="0" y="0"/>
                    </a:cubicBezTo>
                    <a:cubicBezTo>
                      <a:pt x="1" y="0"/>
                      <a:pt x="2" y="1"/>
                      <a:pt x="2" y="1"/>
                    </a:cubicBezTo>
                    <a:cubicBezTo>
                      <a:pt x="3" y="1"/>
                      <a:pt x="3" y="1"/>
                      <a:pt x="3" y="1"/>
                    </a:cubicBezTo>
                    <a:cubicBezTo>
                      <a:pt x="4" y="6"/>
                      <a:pt x="5" y="9"/>
                      <a:pt x="7" y="14"/>
                    </a:cubicBezTo>
                    <a:cubicBezTo>
                      <a:pt x="9" y="20"/>
                      <a:pt x="16" y="28"/>
                      <a:pt x="17" y="41"/>
                    </a:cubicBezTo>
                    <a:cubicBezTo>
                      <a:pt x="18" y="41"/>
                      <a:pt x="20" y="42"/>
                      <a:pt x="21" y="43"/>
                    </a:cubicBezTo>
                    <a:cubicBezTo>
                      <a:pt x="21" y="43"/>
                      <a:pt x="21" y="43"/>
                      <a:pt x="22" y="43"/>
                    </a:cubicBezTo>
                    <a:cubicBezTo>
                      <a:pt x="21" y="37"/>
                      <a:pt x="21" y="30"/>
                      <a:pt x="21" y="27"/>
                    </a:cubicBezTo>
                    <a:cubicBezTo>
                      <a:pt x="23" y="24"/>
                      <a:pt x="32" y="24"/>
                      <a:pt x="31" y="31"/>
                    </a:cubicBezTo>
                    <a:cubicBezTo>
                      <a:pt x="30" y="35"/>
                      <a:pt x="30" y="42"/>
                      <a:pt x="29" y="47"/>
                    </a:cubicBezTo>
                    <a:cubicBezTo>
                      <a:pt x="28" y="50"/>
                      <a:pt x="27" y="52"/>
                      <a:pt x="24" y="52"/>
                    </a:cubicBezTo>
                    <a:cubicBezTo>
                      <a:pt x="24" y="52"/>
                      <a:pt x="24" y="53"/>
                      <a:pt x="24" y="53"/>
                    </a:cubicBezTo>
                    <a:cubicBezTo>
                      <a:pt x="24" y="53"/>
                      <a:pt x="24" y="53"/>
                      <a:pt x="24" y="53"/>
                    </a:cubicBezTo>
                    <a:cubicBezTo>
                      <a:pt x="24" y="54"/>
                      <a:pt x="24" y="54"/>
                      <a:pt x="24" y="54"/>
                    </a:cubicBezTo>
                    <a:cubicBezTo>
                      <a:pt x="23" y="56"/>
                      <a:pt x="23" y="57"/>
                      <a:pt x="23" y="58"/>
                    </a:cubicBezTo>
                    <a:cubicBezTo>
                      <a:pt x="23" y="58"/>
                      <a:pt x="23" y="58"/>
                      <a:pt x="23" y="58"/>
                    </a:cubicBezTo>
                    <a:cubicBezTo>
                      <a:pt x="23" y="58"/>
                      <a:pt x="23" y="58"/>
                      <a:pt x="23" y="58"/>
                    </a:cubicBezTo>
                    <a:cubicBezTo>
                      <a:pt x="22" y="60"/>
                      <a:pt x="21" y="61"/>
                      <a:pt x="20" y="62"/>
                    </a:cubicBezTo>
                    <a:cubicBezTo>
                      <a:pt x="18" y="64"/>
                      <a:pt x="15" y="65"/>
                      <a:pt x="14" y="64"/>
                    </a:cubicBezTo>
                    <a:cubicBezTo>
                      <a:pt x="13" y="63"/>
                      <a:pt x="11" y="60"/>
                      <a:pt x="10" y="57"/>
                    </a:cubicBezTo>
                    <a:cubicBezTo>
                      <a:pt x="8" y="50"/>
                      <a:pt x="6" y="41"/>
                      <a:pt x="5" y="35"/>
                    </a:cubicBezTo>
                    <a:cubicBezTo>
                      <a:pt x="3" y="30"/>
                      <a:pt x="1" y="26"/>
                      <a:pt x="2" y="21"/>
                    </a:cubicBezTo>
                    <a:close/>
                  </a:path>
                </a:pathLst>
              </a:custGeom>
              <a:solidFill>
                <a:srgbClr val="F9A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0" name="ïṡ1îḋê"/>
              <p:cNvSpPr/>
              <p:nvPr/>
            </p:nvSpPr>
            <p:spPr bwMode="auto">
              <a:xfrm>
                <a:off x="4256" y="2949"/>
                <a:ext cx="74" cy="60"/>
              </a:xfrm>
              <a:custGeom>
                <a:avLst/>
                <a:gdLst>
                  <a:gd name="T0" fmla="*/ 0 w 36"/>
                  <a:gd name="T1" fmla="*/ 0 h 29"/>
                  <a:gd name="T2" fmla="*/ 18 w 36"/>
                  <a:gd name="T3" fmla="*/ 8 h 29"/>
                  <a:gd name="T4" fmla="*/ 35 w 36"/>
                  <a:gd name="T5" fmla="*/ 16 h 29"/>
                  <a:gd name="T6" fmla="*/ 36 w 36"/>
                  <a:gd name="T7" fmla="*/ 29 h 29"/>
                  <a:gd name="T8" fmla="*/ 16 w 36"/>
                  <a:gd name="T9" fmla="*/ 19 h 29"/>
                  <a:gd name="T10" fmla="*/ 2 w 36"/>
                  <a:gd name="T11" fmla="*/ 12 h 29"/>
                  <a:gd name="T12" fmla="*/ 0 w 36"/>
                  <a:gd name="T13" fmla="*/ 0 h 29"/>
                  <a:gd name="T14" fmla="*/ 0 w 36"/>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9">
                    <a:moveTo>
                      <a:pt x="0" y="0"/>
                    </a:moveTo>
                    <a:cubicBezTo>
                      <a:pt x="18" y="8"/>
                      <a:pt x="18" y="8"/>
                      <a:pt x="18" y="8"/>
                    </a:cubicBezTo>
                    <a:cubicBezTo>
                      <a:pt x="35" y="16"/>
                      <a:pt x="35" y="16"/>
                      <a:pt x="35" y="16"/>
                    </a:cubicBezTo>
                    <a:cubicBezTo>
                      <a:pt x="36" y="29"/>
                      <a:pt x="36" y="29"/>
                      <a:pt x="36" y="29"/>
                    </a:cubicBezTo>
                    <a:cubicBezTo>
                      <a:pt x="16" y="19"/>
                      <a:pt x="16" y="19"/>
                      <a:pt x="16" y="19"/>
                    </a:cubicBezTo>
                    <a:cubicBezTo>
                      <a:pt x="2" y="12"/>
                      <a:pt x="2" y="12"/>
                      <a:pt x="2" y="12"/>
                    </a:cubicBezTo>
                    <a:cubicBezTo>
                      <a:pt x="0" y="0"/>
                      <a:pt x="0" y="0"/>
                      <a:pt x="0" y="0"/>
                    </a:cubicBezTo>
                    <a:cubicBezTo>
                      <a:pt x="0" y="0"/>
                      <a:pt x="0" y="0"/>
                      <a:pt x="0" y="0"/>
                    </a:cubicBezTo>
                    <a:close/>
                  </a:path>
                </a:pathLst>
              </a:custGeom>
              <a:solidFill>
                <a:srgbClr val="4812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1" name="îsḷîďé"/>
              <p:cNvSpPr/>
              <p:nvPr/>
            </p:nvSpPr>
            <p:spPr bwMode="auto">
              <a:xfrm>
                <a:off x="4162" y="2756"/>
                <a:ext cx="98" cy="222"/>
              </a:xfrm>
              <a:custGeom>
                <a:avLst/>
                <a:gdLst>
                  <a:gd name="T0" fmla="*/ 29 w 47"/>
                  <a:gd name="T1" fmla="*/ 85 h 107"/>
                  <a:gd name="T2" fmla="*/ 5 w 47"/>
                  <a:gd name="T3" fmla="*/ 31 h 107"/>
                  <a:gd name="T4" fmla="*/ 0 w 47"/>
                  <a:gd name="T5" fmla="*/ 0 h 107"/>
                  <a:gd name="T6" fmla="*/ 11 w 47"/>
                  <a:gd name="T7" fmla="*/ 5 h 107"/>
                  <a:gd name="T8" fmla="*/ 20 w 47"/>
                  <a:gd name="T9" fmla="*/ 6 h 107"/>
                  <a:gd name="T10" fmla="*/ 19 w 47"/>
                  <a:gd name="T11" fmla="*/ 23 h 107"/>
                  <a:gd name="T12" fmla="*/ 22 w 47"/>
                  <a:gd name="T13" fmla="*/ 39 h 107"/>
                  <a:gd name="T14" fmla="*/ 45 w 47"/>
                  <a:gd name="T15" fmla="*/ 93 h 107"/>
                  <a:gd name="T16" fmla="*/ 45 w 47"/>
                  <a:gd name="T17" fmla="*/ 93 h 107"/>
                  <a:gd name="T18" fmla="*/ 47 w 47"/>
                  <a:gd name="T19" fmla="*/ 105 h 107"/>
                  <a:gd name="T20" fmla="*/ 47 w 47"/>
                  <a:gd name="T21" fmla="*/ 107 h 107"/>
                  <a:gd name="T22" fmla="*/ 43 w 47"/>
                  <a:gd name="T23" fmla="*/ 104 h 107"/>
                  <a:gd name="T24" fmla="*/ 29 w 47"/>
                  <a:gd name="T25" fmla="*/ 8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107">
                    <a:moveTo>
                      <a:pt x="29" y="85"/>
                    </a:moveTo>
                    <a:cubicBezTo>
                      <a:pt x="19" y="70"/>
                      <a:pt x="10" y="50"/>
                      <a:pt x="5" y="31"/>
                    </a:cubicBezTo>
                    <a:cubicBezTo>
                      <a:pt x="2" y="20"/>
                      <a:pt x="0" y="10"/>
                      <a:pt x="0" y="0"/>
                    </a:cubicBezTo>
                    <a:cubicBezTo>
                      <a:pt x="11" y="5"/>
                      <a:pt x="11" y="5"/>
                      <a:pt x="11" y="5"/>
                    </a:cubicBezTo>
                    <a:cubicBezTo>
                      <a:pt x="13" y="6"/>
                      <a:pt x="16" y="7"/>
                      <a:pt x="20" y="6"/>
                    </a:cubicBezTo>
                    <a:cubicBezTo>
                      <a:pt x="19" y="11"/>
                      <a:pt x="19" y="17"/>
                      <a:pt x="19" y="23"/>
                    </a:cubicBezTo>
                    <a:cubicBezTo>
                      <a:pt x="20" y="28"/>
                      <a:pt x="21" y="33"/>
                      <a:pt x="22" y="39"/>
                    </a:cubicBezTo>
                    <a:cubicBezTo>
                      <a:pt x="28" y="61"/>
                      <a:pt x="39" y="83"/>
                      <a:pt x="45" y="93"/>
                    </a:cubicBezTo>
                    <a:cubicBezTo>
                      <a:pt x="45" y="93"/>
                      <a:pt x="45" y="93"/>
                      <a:pt x="45" y="93"/>
                    </a:cubicBezTo>
                    <a:cubicBezTo>
                      <a:pt x="47" y="105"/>
                      <a:pt x="47" y="105"/>
                      <a:pt x="47" y="105"/>
                    </a:cubicBezTo>
                    <a:cubicBezTo>
                      <a:pt x="47" y="107"/>
                      <a:pt x="47" y="107"/>
                      <a:pt x="47" y="107"/>
                    </a:cubicBezTo>
                    <a:cubicBezTo>
                      <a:pt x="46" y="106"/>
                      <a:pt x="44" y="105"/>
                      <a:pt x="43" y="104"/>
                    </a:cubicBezTo>
                    <a:cubicBezTo>
                      <a:pt x="38" y="98"/>
                      <a:pt x="33" y="92"/>
                      <a:pt x="29" y="85"/>
                    </a:cubicBezTo>
                    <a:close/>
                  </a:path>
                </a:pathLst>
              </a:custGeom>
              <a:solidFill>
                <a:srgbClr val="6727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2" name="íśḷiďe"/>
              <p:cNvSpPr/>
              <p:nvPr/>
            </p:nvSpPr>
            <p:spPr bwMode="auto">
              <a:xfrm>
                <a:off x="4237" y="2087"/>
                <a:ext cx="27" cy="31"/>
              </a:xfrm>
              <a:custGeom>
                <a:avLst/>
                <a:gdLst>
                  <a:gd name="T0" fmla="*/ 6 w 13"/>
                  <a:gd name="T1" fmla="*/ 8 h 15"/>
                  <a:gd name="T2" fmla="*/ 9 w 13"/>
                  <a:gd name="T3" fmla="*/ 4 h 15"/>
                  <a:gd name="T4" fmla="*/ 9 w 13"/>
                  <a:gd name="T5" fmla="*/ 4 h 15"/>
                  <a:gd name="T6" fmla="*/ 9 w 13"/>
                  <a:gd name="T7" fmla="*/ 4 h 15"/>
                  <a:gd name="T8" fmla="*/ 10 w 13"/>
                  <a:gd name="T9" fmla="*/ 0 h 15"/>
                  <a:gd name="T10" fmla="*/ 12 w 13"/>
                  <a:gd name="T11" fmla="*/ 9 h 15"/>
                  <a:gd name="T12" fmla="*/ 12 w 13"/>
                  <a:gd name="T13" fmla="*/ 9 h 15"/>
                  <a:gd name="T14" fmla="*/ 12 w 13"/>
                  <a:gd name="T15" fmla="*/ 10 h 15"/>
                  <a:gd name="T16" fmla="*/ 12 w 13"/>
                  <a:gd name="T17" fmla="*/ 11 h 15"/>
                  <a:gd name="T18" fmla="*/ 13 w 13"/>
                  <a:gd name="T19" fmla="*/ 15 h 15"/>
                  <a:gd name="T20" fmla="*/ 13 w 13"/>
                  <a:gd name="T21" fmla="*/ 15 h 15"/>
                  <a:gd name="T22" fmla="*/ 0 w 13"/>
                  <a:gd name="T23" fmla="*/ 10 h 15"/>
                  <a:gd name="T24" fmla="*/ 6 w 13"/>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6" y="8"/>
                    </a:moveTo>
                    <a:cubicBezTo>
                      <a:pt x="7" y="7"/>
                      <a:pt x="8" y="6"/>
                      <a:pt x="9" y="4"/>
                    </a:cubicBezTo>
                    <a:cubicBezTo>
                      <a:pt x="9" y="4"/>
                      <a:pt x="9" y="4"/>
                      <a:pt x="9" y="4"/>
                    </a:cubicBezTo>
                    <a:cubicBezTo>
                      <a:pt x="9" y="4"/>
                      <a:pt x="9" y="4"/>
                      <a:pt x="9" y="4"/>
                    </a:cubicBezTo>
                    <a:cubicBezTo>
                      <a:pt x="9" y="3"/>
                      <a:pt x="9" y="2"/>
                      <a:pt x="10" y="0"/>
                    </a:cubicBezTo>
                    <a:cubicBezTo>
                      <a:pt x="10" y="3"/>
                      <a:pt x="11" y="6"/>
                      <a:pt x="12" y="9"/>
                    </a:cubicBezTo>
                    <a:cubicBezTo>
                      <a:pt x="12" y="9"/>
                      <a:pt x="12" y="9"/>
                      <a:pt x="12" y="9"/>
                    </a:cubicBezTo>
                    <a:cubicBezTo>
                      <a:pt x="12" y="9"/>
                      <a:pt x="12" y="9"/>
                      <a:pt x="12" y="10"/>
                    </a:cubicBezTo>
                    <a:cubicBezTo>
                      <a:pt x="12" y="10"/>
                      <a:pt x="12" y="11"/>
                      <a:pt x="12" y="11"/>
                    </a:cubicBezTo>
                    <a:cubicBezTo>
                      <a:pt x="13" y="12"/>
                      <a:pt x="13" y="14"/>
                      <a:pt x="13" y="15"/>
                    </a:cubicBezTo>
                    <a:cubicBezTo>
                      <a:pt x="13" y="15"/>
                      <a:pt x="13" y="15"/>
                      <a:pt x="13" y="15"/>
                    </a:cubicBezTo>
                    <a:cubicBezTo>
                      <a:pt x="6" y="15"/>
                      <a:pt x="2" y="13"/>
                      <a:pt x="0" y="10"/>
                    </a:cubicBezTo>
                    <a:cubicBezTo>
                      <a:pt x="1" y="11"/>
                      <a:pt x="4" y="10"/>
                      <a:pt x="6" y="8"/>
                    </a:cubicBezTo>
                    <a:close/>
                  </a:path>
                </a:pathLst>
              </a:custGeom>
              <a:solidFill>
                <a:srgbClr val="F89C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3" name="íşľíḋè"/>
              <p:cNvSpPr/>
              <p:nvPr/>
            </p:nvSpPr>
            <p:spPr bwMode="auto">
              <a:xfrm>
                <a:off x="4264" y="21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E8F6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4" name="îşlîḍe"/>
              <p:cNvSpPr/>
              <p:nvPr/>
            </p:nvSpPr>
            <p:spPr bwMode="auto">
              <a:xfrm>
                <a:off x="4258" y="2073"/>
                <a:ext cx="114" cy="77"/>
              </a:xfrm>
              <a:custGeom>
                <a:avLst/>
                <a:gdLst>
                  <a:gd name="T0" fmla="*/ 2 w 55"/>
                  <a:gd name="T1" fmla="*/ 17 h 37"/>
                  <a:gd name="T2" fmla="*/ 2 w 55"/>
                  <a:gd name="T3" fmla="*/ 16 h 37"/>
                  <a:gd name="T4" fmla="*/ 2 w 55"/>
                  <a:gd name="T5" fmla="*/ 16 h 37"/>
                  <a:gd name="T6" fmla="*/ 0 w 55"/>
                  <a:gd name="T7" fmla="*/ 7 h 37"/>
                  <a:gd name="T8" fmla="*/ 0 w 55"/>
                  <a:gd name="T9" fmla="*/ 6 h 37"/>
                  <a:gd name="T10" fmla="*/ 0 w 55"/>
                  <a:gd name="T11" fmla="*/ 6 h 37"/>
                  <a:gd name="T12" fmla="*/ 0 w 55"/>
                  <a:gd name="T13" fmla="*/ 5 h 37"/>
                  <a:gd name="T14" fmla="*/ 5 w 55"/>
                  <a:gd name="T15" fmla="*/ 0 h 37"/>
                  <a:gd name="T16" fmla="*/ 6 w 55"/>
                  <a:gd name="T17" fmla="*/ 0 h 37"/>
                  <a:gd name="T18" fmla="*/ 15 w 55"/>
                  <a:gd name="T19" fmla="*/ 15 h 37"/>
                  <a:gd name="T20" fmla="*/ 16 w 55"/>
                  <a:gd name="T21" fmla="*/ 17 h 37"/>
                  <a:gd name="T22" fmla="*/ 31 w 55"/>
                  <a:gd name="T23" fmla="*/ 19 h 37"/>
                  <a:gd name="T24" fmla="*/ 37 w 55"/>
                  <a:gd name="T25" fmla="*/ 17 h 37"/>
                  <a:gd name="T26" fmla="*/ 53 w 55"/>
                  <a:gd name="T27" fmla="*/ 8 h 37"/>
                  <a:gd name="T28" fmla="*/ 53 w 55"/>
                  <a:gd name="T29" fmla="*/ 8 h 37"/>
                  <a:gd name="T30" fmla="*/ 54 w 55"/>
                  <a:gd name="T31" fmla="*/ 8 h 37"/>
                  <a:gd name="T32" fmla="*/ 54 w 55"/>
                  <a:gd name="T33" fmla="*/ 8 h 37"/>
                  <a:gd name="T34" fmla="*/ 54 w 55"/>
                  <a:gd name="T35" fmla="*/ 8 h 37"/>
                  <a:gd name="T36" fmla="*/ 55 w 55"/>
                  <a:gd name="T37" fmla="*/ 13 h 37"/>
                  <a:gd name="T38" fmla="*/ 53 w 55"/>
                  <a:gd name="T39" fmla="*/ 14 h 37"/>
                  <a:gd name="T40" fmla="*/ 46 w 55"/>
                  <a:gd name="T41" fmla="*/ 15 h 37"/>
                  <a:gd name="T42" fmla="*/ 46 w 55"/>
                  <a:gd name="T43" fmla="*/ 16 h 37"/>
                  <a:gd name="T44" fmla="*/ 34 w 55"/>
                  <a:gd name="T45" fmla="*/ 19 h 37"/>
                  <a:gd name="T46" fmla="*/ 20 w 55"/>
                  <a:gd name="T47" fmla="*/ 28 h 37"/>
                  <a:gd name="T48" fmla="*/ 7 w 55"/>
                  <a:gd name="T49" fmla="*/ 37 h 37"/>
                  <a:gd name="T50" fmla="*/ 6 w 55"/>
                  <a:gd name="T51" fmla="*/ 29 h 37"/>
                  <a:gd name="T52" fmla="*/ 6 w 55"/>
                  <a:gd name="T53" fmla="*/ 29 h 37"/>
                  <a:gd name="T54" fmla="*/ 3 w 55"/>
                  <a:gd name="T55" fmla="*/ 22 h 37"/>
                  <a:gd name="T56" fmla="*/ 2 w 55"/>
                  <a:gd name="T57" fmla="*/ 18 h 37"/>
                  <a:gd name="T58" fmla="*/ 2 w 55"/>
                  <a:gd name="T59"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37">
                    <a:moveTo>
                      <a:pt x="2" y="17"/>
                    </a:moveTo>
                    <a:cubicBezTo>
                      <a:pt x="2" y="16"/>
                      <a:pt x="2" y="16"/>
                      <a:pt x="2" y="16"/>
                    </a:cubicBezTo>
                    <a:cubicBezTo>
                      <a:pt x="2" y="16"/>
                      <a:pt x="2" y="16"/>
                      <a:pt x="2" y="16"/>
                    </a:cubicBezTo>
                    <a:cubicBezTo>
                      <a:pt x="1" y="13"/>
                      <a:pt x="0" y="10"/>
                      <a:pt x="0" y="7"/>
                    </a:cubicBezTo>
                    <a:cubicBezTo>
                      <a:pt x="0" y="7"/>
                      <a:pt x="0" y="7"/>
                      <a:pt x="0" y="6"/>
                    </a:cubicBezTo>
                    <a:cubicBezTo>
                      <a:pt x="0" y="6"/>
                      <a:pt x="0" y="6"/>
                      <a:pt x="0" y="6"/>
                    </a:cubicBezTo>
                    <a:cubicBezTo>
                      <a:pt x="0" y="6"/>
                      <a:pt x="0" y="5"/>
                      <a:pt x="0" y="5"/>
                    </a:cubicBezTo>
                    <a:cubicBezTo>
                      <a:pt x="3" y="5"/>
                      <a:pt x="4" y="3"/>
                      <a:pt x="5" y="0"/>
                    </a:cubicBezTo>
                    <a:cubicBezTo>
                      <a:pt x="6" y="0"/>
                      <a:pt x="6" y="0"/>
                      <a:pt x="6" y="0"/>
                    </a:cubicBezTo>
                    <a:cubicBezTo>
                      <a:pt x="9" y="4"/>
                      <a:pt x="12" y="11"/>
                      <a:pt x="15" y="15"/>
                    </a:cubicBezTo>
                    <a:cubicBezTo>
                      <a:pt x="15" y="16"/>
                      <a:pt x="16" y="17"/>
                      <a:pt x="16" y="17"/>
                    </a:cubicBezTo>
                    <a:cubicBezTo>
                      <a:pt x="21" y="20"/>
                      <a:pt x="26" y="20"/>
                      <a:pt x="31" y="19"/>
                    </a:cubicBezTo>
                    <a:cubicBezTo>
                      <a:pt x="33" y="19"/>
                      <a:pt x="35" y="18"/>
                      <a:pt x="37" y="17"/>
                    </a:cubicBezTo>
                    <a:cubicBezTo>
                      <a:pt x="44" y="15"/>
                      <a:pt x="50" y="11"/>
                      <a:pt x="53" y="8"/>
                    </a:cubicBezTo>
                    <a:cubicBezTo>
                      <a:pt x="53" y="8"/>
                      <a:pt x="53" y="8"/>
                      <a:pt x="53" y="8"/>
                    </a:cubicBezTo>
                    <a:cubicBezTo>
                      <a:pt x="54" y="8"/>
                      <a:pt x="54" y="8"/>
                      <a:pt x="54" y="8"/>
                    </a:cubicBezTo>
                    <a:cubicBezTo>
                      <a:pt x="54" y="8"/>
                      <a:pt x="54" y="8"/>
                      <a:pt x="54" y="8"/>
                    </a:cubicBezTo>
                    <a:cubicBezTo>
                      <a:pt x="54" y="8"/>
                      <a:pt x="54" y="8"/>
                      <a:pt x="54" y="8"/>
                    </a:cubicBezTo>
                    <a:cubicBezTo>
                      <a:pt x="54" y="9"/>
                      <a:pt x="55" y="11"/>
                      <a:pt x="55" y="13"/>
                    </a:cubicBezTo>
                    <a:cubicBezTo>
                      <a:pt x="55" y="14"/>
                      <a:pt x="54" y="14"/>
                      <a:pt x="53" y="14"/>
                    </a:cubicBezTo>
                    <a:cubicBezTo>
                      <a:pt x="51" y="14"/>
                      <a:pt x="48" y="15"/>
                      <a:pt x="46" y="15"/>
                    </a:cubicBezTo>
                    <a:cubicBezTo>
                      <a:pt x="46" y="16"/>
                      <a:pt x="46" y="16"/>
                      <a:pt x="46" y="16"/>
                    </a:cubicBezTo>
                    <a:cubicBezTo>
                      <a:pt x="41" y="17"/>
                      <a:pt x="37" y="18"/>
                      <a:pt x="34" y="19"/>
                    </a:cubicBezTo>
                    <a:cubicBezTo>
                      <a:pt x="30" y="21"/>
                      <a:pt x="24" y="24"/>
                      <a:pt x="20" y="28"/>
                    </a:cubicBezTo>
                    <a:cubicBezTo>
                      <a:pt x="14" y="32"/>
                      <a:pt x="8" y="36"/>
                      <a:pt x="7" y="37"/>
                    </a:cubicBezTo>
                    <a:cubicBezTo>
                      <a:pt x="7" y="35"/>
                      <a:pt x="6" y="32"/>
                      <a:pt x="6" y="29"/>
                    </a:cubicBezTo>
                    <a:cubicBezTo>
                      <a:pt x="6" y="29"/>
                      <a:pt x="6" y="29"/>
                      <a:pt x="6" y="29"/>
                    </a:cubicBezTo>
                    <a:cubicBezTo>
                      <a:pt x="5" y="27"/>
                      <a:pt x="4" y="25"/>
                      <a:pt x="3" y="22"/>
                    </a:cubicBezTo>
                    <a:cubicBezTo>
                      <a:pt x="3" y="21"/>
                      <a:pt x="3" y="19"/>
                      <a:pt x="2" y="18"/>
                    </a:cubicBezTo>
                    <a:cubicBezTo>
                      <a:pt x="2" y="18"/>
                      <a:pt x="2" y="17"/>
                      <a:pt x="2" y="17"/>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5" name="ïS1íḍè"/>
              <p:cNvSpPr/>
              <p:nvPr/>
            </p:nvSpPr>
            <p:spPr bwMode="auto">
              <a:xfrm>
                <a:off x="4156" y="2089"/>
                <a:ext cx="372" cy="206"/>
              </a:xfrm>
              <a:custGeom>
                <a:avLst/>
                <a:gdLst>
                  <a:gd name="T0" fmla="*/ 66 w 179"/>
                  <a:gd name="T1" fmla="*/ 82 h 99"/>
                  <a:gd name="T2" fmla="*/ 33 w 179"/>
                  <a:gd name="T3" fmla="*/ 99 h 99"/>
                  <a:gd name="T4" fmla="*/ 27 w 179"/>
                  <a:gd name="T5" fmla="*/ 94 h 99"/>
                  <a:gd name="T6" fmla="*/ 27 w 179"/>
                  <a:gd name="T7" fmla="*/ 94 h 99"/>
                  <a:gd name="T8" fmla="*/ 26 w 179"/>
                  <a:gd name="T9" fmla="*/ 93 h 99"/>
                  <a:gd name="T10" fmla="*/ 26 w 179"/>
                  <a:gd name="T11" fmla="*/ 93 h 99"/>
                  <a:gd name="T12" fmla="*/ 13 w 179"/>
                  <a:gd name="T13" fmla="*/ 85 h 99"/>
                  <a:gd name="T14" fmla="*/ 12 w 179"/>
                  <a:gd name="T15" fmla="*/ 84 h 99"/>
                  <a:gd name="T16" fmla="*/ 11 w 179"/>
                  <a:gd name="T17" fmla="*/ 84 h 99"/>
                  <a:gd name="T18" fmla="*/ 8 w 179"/>
                  <a:gd name="T19" fmla="*/ 83 h 99"/>
                  <a:gd name="T20" fmla="*/ 5 w 179"/>
                  <a:gd name="T21" fmla="*/ 81 h 99"/>
                  <a:gd name="T22" fmla="*/ 5 w 179"/>
                  <a:gd name="T23" fmla="*/ 81 h 99"/>
                  <a:gd name="T24" fmla="*/ 2 w 179"/>
                  <a:gd name="T25" fmla="*/ 81 h 99"/>
                  <a:gd name="T26" fmla="*/ 0 w 179"/>
                  <a:gd name="T27" fmla="*/ 81 h 99"/>
                  <a:gd name="T28" fmla="*/ 2 w 179"/>
                  <a:gd name="T29" fmla="*/ 79 h 99"/>
                  <a:gd name="T30" fmla="*/ 9 w 179"/>
                  <a:gd name="T31" fmla="*/ 73 h 99"/>
                  <a:gd name="T32" fmla="*/ 15 w 179"/>
                  <a:gd name="T33" fmla="*/ 68 h 99"/>
                  <a:gd name="T34" fmla="*/ 23 w 179"/>
                  <a:gd name="T35" fmla="*/ 62 h 99"/>
                  <a:gd name="T36" fmla="*/ 29 w 179"/>
                  <a:gd name="T37" fmla="*/ 56 h 99"/>
                  <a:gd name="T38" fmla="*/ 35 w 179"/>
                  <a:gd name="T39" fmla="*/ 52 h 99"/>
                  <a:gd name="T40" fmla="*/ 38 w 179"/>
                  <a:gd name="T41" fmla="*/ 49 h 99"/>
                  <a:gd name="T42" fmla="*/ 45 w 179"/>
                  <a:gd name="T43" fmla="*/ 43 h 99"/>
                  <a:gd name="T44" fmla="*/ 78 w 179"/>
                  <a:gd name="T45" fmla="*/ 41 h 99"/>
                  <a:gd name="T46" fmla="*/ 89 w 179"/>
                  <a:gd name="T47" fmla="*/ 38 h 99"/>
                  <a:gd name="T48" fmla="*/ 103 w 179"/>
                  <a:gd name="T49" fmla="*/ 32 h 99"/>
                  <a:gd name="T50" fmla="*/ 112 w 179"/>
                  <a:gd name="T51" fmla="*/ 27 h 99"/>
                  <a:gd name="T52" fmla="*/ 114 w 179"/>
                  <a:gd name="T53" fmla="*/ 25 h 99"/>
                  <a:gd name="T54" fmla="*/ 124 w 179"/>
                  <a:gd name="T55" fmla="*/ 7 h 99"/>
                  <a:gd name="T56" fmla="*/ 123 w 179"/>
                  <a:gd name="T57" fmla="*/ 6 h 99"/>
                  <a:gd name="T58" fmla="*/ 123 w 179"/>
                  <a:gd name="T59" fmla="*/ 6 h 99"/>
                  <a:gd name="T60" fmla="*/ 122 w 179"/>
                  <a:gd name="T61" fmla="*/ 5 h 99"/>
                  <a:gd name="T62" fmla="*/ 126 w 179"/>
                  <a:gd name="T63" fmla="*/ 5 h 99"/>
                  <a:gd name="T64" fmla="*/ 145 w 179"/>
                  <a:gd name="T65" fmla="*/ 1 h 99"/>
                  <a:gd name="T66" fmla="*/ 179 w 179"/>
                  <a:gd name="T67" fmla="*/ 14 h 99"/>
                  <a:gd name="T68" fmla="*/ 114 w 179"/>
                  <a:gd name="T69" fmla="*/ 57 h 99"/>
                  <a:gd name="T70" fmla="*/ 66 w 179"/>
                  <a:gd name="T71" fmla="*/ 8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9" h="99">
                    <a:moveTo>
                      <a:pt x="66" y="82"/>
                    </a:moveTo>
                    <a:cubicBezTo>
                      <a:pt x="54" y="88"/>
                      <a:pt x="42" y="95"/>
                      <a:pt x="33" y="99"/>
                    </a:cubicBezTo>
                    <a:cubicBezTo>
                      <a:pt x="31" y="98"/>
                      <a:pt x="29" y="96"/>
                      <a:pt x="27" y="94"/>
                    </a:cubicBezTo>
                    <a:cubicBezTo>
                      <a:pt x="27" y="94"/>
                      <a:pt x="27" y="94"/>
                      <a:pt x="27" y="94"/>
                    </a:cubicBezTo>
                    <a:cubicBezTo>
                      <a:pt x="27" y="94"/>
                      <a:pt x="26" y="94"/>
                      <a:pt x="26" y="93"/>
                    </a:cubicBezTo>
                    <a:cubicBezTo>
                      <a:pt x="26" y="93"/>
                      <a:pt x="26" y="93"/>
                      <a:pt x="26" y="93"/>
                    </a:cubicBezTo>
                    <a:cubicBezTo>
                      <a:pt x="22" y="90"/>
                      <a:pt x="18" y="87"/>
                      <a:pt x="13" y="85"/>
                    </a:cubicBezTo>
                    <a:cubicBezTo>
                      <a:pt x="13" y="84"/>
                      <a:pt x="12" y="84"/>
                      <a:pt x="12" y="84"/>
                    </a:cubicBezTo>
                    <a:cubicBezTo>
                      <a:pt x="12" y="84"/>
                      <a:pt x="12" y="84"/>
                      <a:pt x="11" y="84"/>
                    </a:cubicBezTo>
                    <a:cubicBezTo>
                      <a:pt x="10" y="83"/>
                      <a:pt x="9" y="83"/>
                      <a:pt x="8" y="83"/>
                    </a:cubicBezTo>
                    <a:cubicBezTo>
                      <a:pt x="7" y="82"/>
                      <a:pt x="6" y="82"/>
                      <a:pt x="5" y="81"/>
                    </a:cubicBezTo>
                    <a:cubicBezTo>
                      <a:pt x="5" y="81"/>
                      <a:pt x="5" y="81"/>
                      <a:pt x="5" y="81"/>
                    </a:cubicBezTo>
                    <a:cubicBezTo>
                      <a:pt x="4" y="81"/>
                      <a:pt x="3" y="81"/>
                      <a:pt x="2" y="81"/>
                    </a:cubicBezTo>
                    <a:cubicBezTo>
                      <a:pt x="2" y="81"/>
                      <a:pt x="1" y="81"/>
                      <a:pt x="0" y="81"/>
                    </a:cubicBezTo>
                    <a:cubicBezTo>
                      <a:pt x="1" y="81"/>
                      <a:pt x="2" y="80"/>
                      <a:pt x="2" y="79"/>
                    </a:cubicBezTo>
                    <a:cubicBezTo>
                      <a:pt x="5" y="77"/>
                      <a:pt x="7" y="75"/>
                      <a:pt x="9" y="73"/>
                    </a:cubicBezTo>
                    <a:cubicBezTo>
                      <a:pt x="11" y="71"/>
                      <a:pt x="13" y="69"/>
                      <a:pt x="15" y="68"/>
                    </a:cubicBezTo>
                    <a:cubicBezTo>
                      <a:pt x="18" y="66"/>
                      <a:pt x="20" y="64"/>
                      <a:pt x="23" y="62"/>
                    </a:cubicBezTo>
                    <a:cubicBezTo>
                      <a:pt x="25" y="60"/>
                      <a:pt x="27" y="58"/>
                      <a:pt x="29" y="56"/>
                    </a:cubicBezTo>
                    <a:cubicBezTo>
                      <a:pt x="31" y="55"/>
                      <a:pt x="33" y="53"/>
                      <a:pt x="35" y="52"/>
                    </a:cubicBezTo>
                    <a:cubicBezTo>
                      <a:pt x="36" y="51"/>
                      <a:pt x="37" y="50"/>
                      <a:pt x="38" y="49"/>
                    </a:cubicBezTo>
                    <a:cubicBezTo>
                      <a:pt x="40" y="47"/>
                      <a:pt x="43" y="45"/>
                      <a:pt x="45" y="43"/>
                    </a:cubicBezTo>
                    <a:cubicBezTo>
                      <a:pt x="57" y="44"/>
                      <a:pt x="68" y="43"/>
                      <a:pt x="78" y="41"/>
                    </a:cubicBezTo>
                    <a:cubicBezTo>
                      <a:pt x="82" y="40"/>
                      <a:pt x="86" y="39"/>
                      <a:pt x="89" y="38"/>
                    </a:cubicBezTo>
                    <a:cubicBezTo>
                      <a:pt x="92" y="37"/>
                      <a:pt x="97" y="35"/>
                      <a:pt x="103" y="32"/>
                    </a:cubicBezTo>
                    <a:cubicBezTo>
                      <a:pt x="106" y="30"/>
                      <a:pt x="109" y="29"/>
                      <a:pt x="112" y="27"/>
                    </a:cubicBezTo>
                    <a:cubicBezTo>
                      <a:pt x="112" y="26"/>
                      <a:pt x="113" y="26"/>
                      <a:pt x="114" y="25"/>
                    </a:cubicBezTo>
                    <a:cubicBezTo>
                      <a:pt x="122" y="19"/>
                      <a:pt x="128" y="13"/>
                      <a:pt x="124" y="7"/>
                    </a:cubicBezTo>
                    <a:cubicBezTo>
                      <a:pt x="124" y="7"/>
                      <a:pt x="124" y="6"/>
                      <a:pt x="123" y="6"/>
                    </a:cubicBezTo>
                    <a:cubicBezTo>
                      <a:pt x="123" y="6"/>
                      <a:pt x="123" y="6"/>
                      <a:pt x="123" y="6"/>
                    </a:cubicBezTo>
                    <a:cubicBezTo>
                      <a:pt x="123" y="6"/>
                      <a:pt x="123" y="6"/>
                      <a:pt x="122" y="5"/>
                    </a:cubicBezTo>
                    <a:cubicBezTo>
                      <a:pt x="123" y="5"/>
                      <a:pt x="124" y="5"/>
                      <a:pt x="126" y="5"/>
                    </a:cubicBezTo>
                    <a:cubicBezTo>
                      <a:pt x="134" y="3"/>
                      <a:pt x="145" y="1"/>
                      <a:pt x="145" y="1"/>
                    </a:cubicBezTo>
                    <a:cubicBezTo>
                      <a:pt x="158" y="0"/>
                      <a:pt x="173" y="7"/>
                      <a:pt x="179" y="14"/>
                    </a:cubicBezTo>
                    <a:cubicBezTo>
                      <a:pt x="165" y="26"/>
                      <a:pt x="127" y="50"/>
                      <a:pt x="114" y="57"/>
                    </a:cubicBezTo>
                    <a:cubicBezTo>
                      <a:pt x="106" y="61"/>
                      <a:pt x="86" y="72"/>
                      <a:pt x="66" y="82"/>
                    </a:cubicBezTo>
                    <a:close/>
                  </a:path>
                </a:pathLst>
              </a:custGeom>
              <a:solidFill>
                <a:srgbClr val="4A2A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6" name="îṣľíḍè"/>
              <p:cNvSpPr/>
              <p:nvPr/>
            </p:nvSpPr>
            <p:spPr bwMode="auto">
              <a:xfrm>
                <a:off x="4224" y="2118"/>
                <a:ext cx="322" cy="586"/>
              </a:xfrm>
              <a:custGeom>
                <a:avLst/>
                <a:gdLst>
                  <a:gd name="T0" fmla="*/ 67 w 155"/>
                  <a:gd name="T1" fmla="*/ 86 h 282"/>
                  <a:gd name="T2" fmla="*/ 51 w 155"/>
                  <a:gd name="T3" fmla="*/ 98 h 282"/>
                  <a:gd name="T4" fmla="*/ 51 w 155"/>
                  <a:gd name="T5" fmla="*/ 99 h 282"/>
                  <a:gd name="T6" fmla="*/ 37 w 155"/>
                  <a:gd name="T7" fmla="*/ 112 h 282"/>
                  <a:gd name="T8" fmla="*/ 34 w 155"/>
                  <a:gd name="T9" fmla="*/ 118 h 282"/>
                  <a:gd name="T10" fmla="*/ 28 w 155"/>
                  <a:gd name="T11" fmla="*/ 134 h 282"/>
                  <a:gd name="T12" fmla="*/ 27 w 155"/>
                  <a:gd name="T13" fmla="*/ 142 h 282"/>
                  <a:gd name="T14" fmla="*/ 27 w 155"/>
                  <a:gd name="T15" fmla="*/ 151 h 282"/>
                  <a:gd name="T16" fmla="*/ 26 w 155"/>
                  <a:gd name="T17" fmla="*/ 165 h 282"/>
                  <a:gd name="T18" fmla="*/ 26 w 155"/>
                  <a:gd name="T19" fmla="*/ 172 h 282"/>
                  <a:gd name="T20" fmla="*/ 26 w 155"/>
                  <a:gd name="T21" fmla="*/ 172 h 282"/>
                  <a:gd name="T22" fmla="*/ 24 w 155"/>
                  <a:gd name="T23" fmla="*/ 219 h 282"/>
                  <a:gd name="T24" fmla="*/ 23 w 155"/>
                  <a:gd name="T25" fmla="*/ 235 h 282"/>
                  <a:gd name="T26" fmla="*/ 22 w 155"/>
                  <a:gd name="T27" fmla="*/ 243 h 282"/>
                  <a:gd name="T28" fmla="*/ 21 w 155"/>
                  <a:gd name="T29" fmla="*/ 268 h 282"/>
                  <a:gd name="T30" fmla="*/ 21 w 155"/>
                  <a:gd name="T31" fmla="*/ 276 h 282"/>
                  <a:gd name="T32" fmla="*/ 21 w 155"/>
                  <a:gd name="T33" fmla="*/ 282 h 282"/>
                  <a:gd name="T34" fmla="*/ 9 w 155"/>
                  <a:gd name="T35" fmla="*/ 279 h 282"/>
                  <a:gd name="T36" fmla="*/ 11 w 155"/>
                  <a:gd name="T37" fmla="*/ 274 h 282"/>
                  <a:gd name="T38" fmla="*/ 12 w 155"/>
                  <a:gd name="T39" fmla="*/ 269 h 282"/>
                  <a:gd name="T40" fmla="*/ 16 w 155"/>
                  <a:gd name="T41" fmla="*/ 195 h 282"/>
                  <a:gd name="T42" fmla="*/ 14 w 155"/>
                  <a:gd name="T43" fmla="*/ 160 h 282"/>
                  <a:gd name="T44" fmla="*/ 9 w 155"/>
                  <a:gd name="T45" fmla="*/ 124 h 282"/>
                  <a:gd name="T46" fmla="*/ 8 w 155"/>
                  <a:gd name="T47" fmla="*/ 124 h 282"/>
                  <a:gd name="T48" fmla="*/ 8 w 155"/>
                  <a:gd name="T49" fmla="*/ 124 h 282"/>
                  <a:gd name="T50" fmla="*/ 8 w 155"/>
                  <a:gd name="T51" fmla="*/ 124 h 282"/>
                  <a:gd name="T52" fmla="*/ 10 w 155"/>
                  <a:gd name="T53" fmla="*/ 119 h 282"/>
                  <a:gd name="T54" fmla="*/ 12 w 155"/>
                  <a:gd name="T55" fmla="*/ 111 h 282"/>
                  <a:gd name="T56" fmla="*/ 12 w 155"/>
                  <a:gd name="T57" fmla="*/ 104 h 282"/>
                  <a:gd name="T58" fmla="*/ 10 w 155"/>
                  <a:gd name="T59" fmla="*/ 96 h 282"/>
                  <a:gd name="T60" fmla="*/ 10 w 155"/>
                  <a:gd name="T61" fmla="*/ 96 h 282"/>
                  <a:gd name="T62" fmla="*/ 4 w 155"/>
                  <a:gd name="T63" fmla="*/ 89 h 282"/>
                  <a:gd name="T64" fmla="*/ 0 w 155"/>
                  <a:gd name="T65" fmla="*/ 85 h 282"/>
                  <a:gd name="T66" fmla="*/ 33 w 155"/>
                  <a:gd name="T67" fmla="*/ 68 h 282"/>
                  <a:gd name="T68" fmla="*/ 81 w 155"/>
                  <a:gd name="T69" fmla="*/ 43 h 282"/>
                  <a:gd name="T70" fmla="*/ 146 w 155"/>
                  <a:gd name="T71" fmla="*/ 0 h 282"/>
                  <a:gd name="T72" fmla="*/ 147 w 155"/>
                  <a:gd name="T73" fmla="*/ 1 h 282"/>
                  <a:gd name="T74" fmla="*/ 155 w 155"/>
                  <a:gd name="T75" fmla="*/ 41 h 282"/>
                  <a:gd name="T76" fmla="*/ 152 w 155"/>
                  <a:gd name="T77" fmla="*/ 42 h 282"/>
                  <a:gd name="T78" fmla="*/ 67 w 155"/>
                  <a:gd name="T79" fmla="*/ 8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 h="282">
                    <a:moveTo>
                      <a:pt x="67" y="86"/>
                    </a:moveTo>
                    <a:cubicBezTo>
                      <a:pt x="62" y="90"/>
                      <a:pt x="57" y="94"/>
                      <a:pt x="51" y="98"/>
                    </a:cubicBezTo>
                    <a:cubicBezTo>
                      <a:pt x="51" y="99"/>
                      <a:pt x="51" y="99"/>
                      <a:pt x="51" y="99"/>
                    </a:cubicBezTo>
                    <a:cubicBezTo>
                      <a:pt x="46" y="102"/>
                      <a:pt x="41" y="107"/>
                      <a:pt x="37" y="112"/>
                    </a:cubicBezTo>
                    <a:cubicBezTo>
                      <a:pt x="36" y="114"/>
                      <a:pt x="35" y="116"/>
                      <a:pt x="34" y="118"/>
                    </a:cubicBezTo>
                    <a:cubicBezTo>
                      <a:pt x="31" y="123"/>
                      <a:pt x="29" y="128"/>
                      <a:pt x="28" y="134"/>
                    </a:cubicBezTo>
                    <a:cubicBezTo>
                      <a:pt x="28" y="137"/>
                      <a:pt x="27" y="139"/>
                      <a:pt x="27" y="142"/>
                    </a:cubicBezTo>
                    <a:cubicBezTo>
                      <a:pt x="27" y="151"/>
                      <a:pt x="27" y="151"/>
                      <a:pt x="27" y="151"/>
                    </a:cubicBezTo>
                    <a:cubicBezTo>
                      <a:pt x="26" y="165"/>
                      <a:pt x="26" y="165"/>
                      <a:pt x="26" y="165"/>
                    </a:cubicBezTo>
                    <a:cubicBezTo>
                      <a:pt x="26" y="172"/>
                      <a:pt x="26" y="172"/>
                      <a:pt x="26" y="172"/>
                    </a:cubicBezTo>
                    <a:cubicBezTo>
                      <a:pt x="26" y="172"/>
                      <a:pt x="26" y="172"/>
                      <a:pt x="26" y="172"/>
                    </a:cubicBezTo>
                    <a:cubicBezTo>
                      <a:pt x="24" y="219"/>
                      <a:pt x="24" y="219"/>
                      <a:pt x="24" y="219"/>
                    </a:cubicBezTo>
                    <a:cubicBezTo>
                      <a:pt x="23" y="235"/>
                      <a:pt x="23" y="235"/>
                      <a:pt x="23" y="235"/>
                    </a:cubicBezTo>
                    <a:cubicBezTo>
                      <a:pt x="22" y="243"/>
                      <a:pt x="22" y="243"/>
                      <a:pt x="22" y="243"/>
                    </a:cubicBezTo>
                    <a:cubicBezTo>
                      <a:pt x="21" y="268"/>
                      <a:pt x="21" y="268"/>
                      <a:pt x="21" y="268"/>
                    </a:cubicBezTo>
                    <a:cubicBezTo>
                      <a:pt x="21" y="276"/>
                      <a:pt x="21" y="276"/>
                      <a:pt x="21" y="276"/>
                    </a:cubicBezTo>
                    <a:cubicBezTo>
                      <a:pt x="21" y="282"/>
                      <a:pt x="21" y="282"/>
                      <a:pt x="21" y="282"/>
                    </a:cubicBezTo>
                    <a:cubicBezTo>
                      <a:pt x="17" y="281"/>
                      <a:pt x="13" y="280"/>
                      <a:pt x="9" y="279"/>
                    </a:cubicBezTo>
                    <a:cubicBezTo>
                      <a:pt x="10" y="277"/>
                      <a:pt x="10" y="275"/>
                      <a:pt x="11" y="274"/>
                    </a:cubicBezTo>
                    <a:cubicBezTo>
                      <a:pt x="11" y="272"/>
                      <a:pt x="11" y="271"/>
                      <a:pt x="12" y="269"/>
                    </a:cubicBezTo>
                    <a:cubicBezTo>
                      <a:pt x="15" y="245"/>
                      <a:pt x="16" y="220"/>
                      <a:pt x="16" y="195"/>
                    </a:cubicBezTo>
                    <a:cubicBezTo>
                      <a:pt x="16" y="183"/>
                      <a:pt x="15" y="172"/>
                      <a:pt x="14" y="160"/>
                    </a:cubicBezTo>
                    <a:cubicBezTo>
                      <a:pt x="14" y="148"/>
                      <a:pt x="9" y="136"/>
                      <a:pt x="9" y="124"/>
                    </a:cubicBezTo>
                    <a:cubicBezTo>
                      <a:pt x="8" y="124"/>
                      <a:pt x="8" y="124"/>
                      <a:pt x="8" y="124"/>
                    </a:cubicBezTo>
                    <a:cubicBezTo>
                      <a:pt x="8" y="124"/>
                      <a:pt x="8" y="124"/>
                      <a:pt x="8" y="124"/>
                    </a:cubicBezTo>
                    <a:cubicBezTo>
                      <a:pt x="8" y="124"/>
                      <a:pt x="8" y="124"/>
                      <a:pt x="8" y="124"/>
                    </a:cubicBezTo>
                    <a:cubicBezTo>
                      <a:pt x="9" y="122"/>
                      <a:pt x="10" y="120"/>
                      <a:pt x="10" y="119"/>
                    </a:cubicBezTo>
                    <a:cubicBezTo>
                      <a:pt x="11" y="116"/>
                      <a:pt x="11" y="113"/>
                      <a:pt x="12" y="111"/>
                    </a:cubicBezTo>
                    <a:cubicBezTo>
                      <a:pt x="12" y="108"/>
                      <a:pt x="12" y="106"/>
                      <a:pt x="12" y="104"/>
                    </a:cubicBezTo>
                    <a:cubicBezTo>
                      <a:pt x="12" y="101"/>
                      <a:pt x="11" y="99"/>
                      <a:pt x="10" y="96"/>
                    </a:cubicBezTo>
                    <a:cubicBezTo>
                      <a:pt x="10" y="96"/>
                      <a:pt x="10" y="96"/>
                      <a:pt x="10" y="96"/>
                    </a:cubicBezTo>
                    <a:cubicBezTo>
                      <a:pt x="8" y="94"/>
                      <a:pt x="6" y="92"/>
                      <a:pt x="4" y="89"/>
                    </a:cubicBezTo>
                    <a:cubicBezTo>
                      <a:pt x="2" y="88"/>
                      <a:pt x="1" y="87"/>
                      <a:pt x="0" y="85"/>
                    </a:cubicBezTo>
                    <a:cubicBezTo>
                      <a:pt x="9" y="81"/>
                      <a:pt x="21" y="74"/>
                      <a:pt x="33" y="68"/>
                    </a:cubicBezTo>
                    <a:cubicBezTo>
                      <a:pt x="53" y="58"/>
                      <a:pt x="73" y="47"/>
                      <a:pt x="81" y="43"/>
                    </a:cubicBezTo>
                    <a:cubicBezTo>
                      <a:pt x="94" y="36"/>
                      <a:pt x="132" y="12"/>
                      <a:pt x="146" y="0"/>
                    </a:cubicBezTo>
                    <a:cubicBezTo>
                      <a:pt x="147" y="0"/>
                      <a:pt x="147" y="1"/>
                      <a:pt x="147" y="1"/>
                    </a:cubicBezTo>
                    <a:cubicBezTo>
                      <a:pt x="151" y="13"/>
                      <a:pt x="154" y="27"/>
                      <a:pt x="155" y="41"/>
                    </a:cubicBezTo>
                    <a:cubicBezTo>
                      <a:pt x="154" y="41"/>
                      <a:pt x="153" y="41"/>
                      <a:pt x="152" y="42"/>
                    </a:cubicBezTo>
                    <a:cubicBezTo>
                      <a:pt x="127" y="48"/>
                      <a:pt x="90" y="71"/>
                      <a:pt x="67" y="86"/>
                    </a:cubicBezTo>
                    <a:close/>
                  </a:path>
                </a:pathLst>
              </a:custGeom>
              <a:solidFill>
                <a:srgbClr val="3C1F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7" name="íṣļîḑe"/>
              <p:cNvSpPr/>
              <p:nvPr/>
            </p:nvSpPr>
            <p:spPr bwMode="auto">
              <a:xfrm>
                <a:off x="4324" y="2733"/>
                <a:ext cx="310" cy="249"/>
              </a:xfrm>
              <a:custGeom>
                <a:avLst/>
                <a:gdLst>
                  <a:gd name="T0" fmla="*/ 85 w 310"/>
                  <a:gd name="T1" fmla="*/ 197 h 249"/>
                  <a:gd name="T2" fmla="*/ 4 w 310"/>
                  <a:gd name="T3" fmla="*/ 249 h 249"/>
                  <a:gd name="T4" fmla="*/ 0 w 310"/>
                  <a:gd name="T5" fmla="*/ 195 h 249"/>
                  <a:gd name="T6" fmla="*/ 81 w 310"/>
                  <a:gd name="T7" fmla="*/ 145 h 249"/>
                  <a:gd name="T8" fmla="*/ 121 w 310"/>
                  <a:gd name="T9" fmla="*/ 118 h 249"/>
                  <a:gd name="T10" fmla="*/ 306 w 310"/>
                  <a:gd name="T11" fmla="*/ 0 h 249"/>
                  <a:gd name="T12" fmla="*/ 310 w 310"/>
                  <a:gd name="T13" fmla="*/ 54 h 249"/>
                  <a:gd name="T14" fmla="*/ 295 w 310"/>
                  <a:gd name="T15" fmla="*/ 64 h 249"/>
                  <a:gd name="T16" fmla="*/ 127 w 310"/>
                  <a:gd name="T17" fmla="*/ 170 h 249"/>
                  <a:gd name="T18" fmla="*/ 85 w 310"/>
                  <a:gd name="T19" fmla="*/ 19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249">
                    <a:moveTo>
                      <a:pt x="85" y="197"/>
                    </a:moveTo>
                    <a:lnTo>
                      <a:pt x="4" y="249"/>
                    </a:lnTo>
                    <a:lnTo>
                      <a:pt x="0" y="195"/>
                    </a:lnTo>
                    <a:lnTo>
                      <a:pt x="81" y="145"/>
                    </a:lnTo>
                    <a:lnTo>
                      <a:pt x="121" y="118"/>
                    </a:lnTo>
                    <a:lnTo>
                      <a:pt x="306" y="0"/>
                    </a:lnTo>
                    <a:lnTo>
                      <a:pt x="310" y="54"/>
                    </a:lnTo>
                    <a:lnTo>
                      <a:pt x="295" y="64"/>
                    </a:lnTo>
                    <a:lnTo>
                      <a:pt x="127" y="170"/>
                    </a:lnTo>
                    <a:lnTo>
                      <a:pt x="85" y="197"/>
                    </a:lnTo>
                    <a:close/>
                  </a:path>
                </a:pathLst>
              </a:custGeom>
              <a:solidFill>
                <a:srgbClr val="914C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8" name="ïṣľiďe"/>
              <p:cNvSpPr/>
              <p:nvPr/>
            </p:nvSpPr>
            <p:spPr bwMode="auto">
              <a:xfrm>
                <a:off x="4326" y="2135"/>
                <a:ext cx="11" cy="6"/>
              </a:xfrm>
              <a:custGeom>
                <a:avLst/>
                <a:gdLst>
                  <a:gd name="T0" fmla="*/ 0 w 5"/>
                  <a:gd name="T1" fmla="*/ 3 h 3"/>
                  <a:gd name="T2" fmla="*/ 5 w 5"/>
                  <a:gd name="T3" fmla="*/ 0 h 3"/>
                  <a:gd name="T4" fmla="*/ 0 w 5"/>
                  <a:gd name="T5" fmla="*/ 3 h 3"/>
                  <a:gd name="T6" fmla="*/ 0 w 5"/>
                  <a:gd name="T7" fmla="*/ 3 h 3"/>
                </a:gdLst>
                <a:ahLst/>
                <a:cxnLst>
                  <a:cxn ang="0">
                    <a:pos x="T0" y="T1"/>
                  </a:cxn>
                  <a:cxn ang="0">
                    <a:pos x="T2" y="T3"/>
                  </a:cxn>
                  <a:cxn ang="0">
                    <a:pos x="T4" y="T5"/>
                  </a:cxn>
                  <a:cxn ang="0">
                    <a:pos x="T6" y="T7"/>
                  </a:cxn>
                </a:cxnLst>
                <a:rect l="0" t="0" r="r" b="b"/>
                <a:pathLst>
                  <a:path w="5" h="3">
                    <a:moveTo>
                      <a:pt x="0" y="3"/>
                    </a:moveTo>
                    <a:cubicBezTo>
                      <a:pt x="2" y="2"/>
                      <a:pt x="4" y="1"/>
                      <a:pt x="5" y="0"/>
                    </a:cubicBezTo>
                    <a:cubicBezTo>
                      <a:pt x="4" y="1"/>
                      <a:pt x="2" y="2"/>
                      <a:pt x="0" y="3"/>
                    </a:cubicBezTo>
                    <a:cubicBezTo>
                      <a:pt x="0" y="3"/>
                      <a:pt x="0" y="3"/>
                      <a:pt x="0" y="3"/>
                    </a:cubicBezTo>
                    <a:close/>
                  </a:path>
                </a:pathLst>
              </a:custGeom>
              <a:solidFill>
                <a:srgbClr val="8C8E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9" name="ïślïďe"/>
              <p:cNvSpPr/>
              <p:nvPr/>
            </p:nvSpPr>
            <p:spPr bwMode="auto">
              <a:xfrm>
                <a:off x="4264" y="2100"/>
                <a:ext cx="129" cy="68"/>
              </a:xfrm>
              <a:custGeom>
                <a:avLst/>
                <a:gdLst>
                  <a:gd name="T0" fmla="*/ 31 w 62"/>
                  <a:gd name="T1" fmla="*/ 6 h 33"/>
                  <a:gd name="T2" fmla="*/ 43 w 62"/>
                  <a:gd name="T3" fmla="*/ 3 h 33"/>
                  <a:gd name="T4" fmla="*/ 50 w 62"/>
                  <a:gd name="T5" fmla="*/ 1 h 33"/>
                  <a:gd name="T6" fmla="*/ 55 w 62"/>
                  <a:gd name="T7" fmla="*/ 0 h 33"/>
                  <a:gd name="T8" fmla="*/ 55 w 62"/>
                  <a:gd name="T9" fmla="*/ 1 h 33"/>
                  <a:gd name="T10" fmla="*/ 56 w 62"/>
                  <a:gd name="T11" fmla="*/ 1 h 33"/>
                  <a:gd name="T12" fmla="*/ 56 w 62"/>
                  <a:gd name="T13" fmla="*/ 1 h 33"/>
                  <a:gd name="T14" fmla="*/ 56 w 62"/>
                  <a:gd name="T15" fmla="*/ 1 h 33"/>
                  <a:gd name="T16" fmla="*/ 62 w 62"/>
                  <a:gd name="T17" fmla="*/ 4 h 33"/>
                  <a:gd name="T18" fmla="*/ 62 w 62"/>
                  <a:gd name="T19" fmla="*/ 6 h 33"/>
                  <a:gd name="T20" fmla="*/ 61 w 62"/>
                  <a:gd name="T21" fmla="*/ 6 h 33"/>
                  <a:gd name="T22" fmla="*/ 49 w 62"/>
                  <a:gd name="T23" fmla="*/ 11 h 33"/>
                  <a:gd name="T24" fmla="*/ 35 w 62"/>
                  <a:gd name="T25" fmla="*/ 17 h 33"/>
                  <a:gd name="T26" fmla="*/ 30 w 62"/>
                  <a:gd name="T27" fmla="*/ 20 h 33"/>
                  <a:gd name="T28" fmla="*/ 30 w 62"/>
                  <a:gd name="T29" fmla="*/ 20 h 33"/>
                  <a:gd name="T30" fmla="*/ 28 w 62"/>
                  <a:gd name="T31" fmla="*/ 21 h 33"/>
                  <a:gd name="T32" fmla="*/ 13 w 62"/>
                  <a:gd name="T33" fmla="*/ 28 h 33"/>
                  <a:gd name="T34" fmla="*/ 10 w 62"/>
                  <a:gd name="T35" fmla="*/ 30 h 33"/>
                  <a:gd name="T36" fmla="*/ 0 w 62"/>
                  <a:gd name="T37" fmla="*/ 33 h 33"/>
                  <a:gd name="T38" fmla="*/ 0 w 62"/>
                  <a:gd name="T39" fmla="*/ 33 h 33"/>
                  <a:gd name="T40" fmla="*/ 0 w 62"/>
                  <a:gd name="T41" fmla="*/ 33 h 33"/>
                  <a:gd name="T42" fmla="*/ 0 w 62"/>
                  <a:gd name="T43" fmla="*/ 33 h 33"/>
                  <a:gd name="T44" fmla="*/ 1 w 62"/>
                  <a:gd name="T45" fmla="*/ 31 h 33"/>
                  <a:gd name="T46" fmla="*/ 4 w 62"/>
                  <a:gd name="T47" fmla="*/ 24 h 33"/>
                  <a:gd name="T48" fmla="*/ 4 w 62"/>
                  <a:gd name="T49" fmla="*/ 24 h 33"/>
                  <a:gd name="T50" fmla="*/ 17 w 62"/>
                  <a:gd name="T51" fmla="*/ 15 h 33"/>
                  <a:gd name="T52" fmla="*/ 31 w 62"/>
                  <a:gd name="T53"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 h="33">
                    <a:moveTo>
                      <a:pt x="31" y="6"/>
                    </a:moveTo>
                    <a:cubicBezTo>
                      <a:pt x="34" y="5"/>
                      <a:pt x="38" y="4"/>
                      <a:pt x="43" y="3"/>
                    </a:cubicBezTo>
                    <a:cubicBezTo>
                      <a:pt x="45" y="2"/>
                      <a:pt x="48" y="1"/>
                      <a:pt x="50" y="1"/>
                    </a:cubicBezTo>
                    <a:cubicBezTo>
                      <a:pt x="52" y="1"/>
                      <a:pt x="54" y="0"/>
                      <a:pt x="55" y="0"/>
                    </a:cubicBezTo>
                    <a:cubicBezTo>
                      <a:pt x="55" y="1"/>
                      <a:pt x="55" y="1"/>
                      <a:pt x="55" y="1"/>
                    </a:cubicBezTo>
                    <a:cubicBezTo>
                      <a:pt x="55" y="1"/>
                      <a:pt x="56" y="1"/>
                      <a:pt x="56" y="1"/>
                    </a:cubicBezTo>
                    <a:cubicBezTo>
                      <a:pt x="56" y="1"/>
                      <a:pt x="56" y="1"/>
                      <a:pt x="56" y="1"/>
                    </a:cubicBezTo>
                    <a:cubicBezTo>
                      <a:pt x="56" y="1"/>
                      <a:pt x="56" y="1"/>
                      <a:pt x="56" y="1"/>
                    </a:cubicBezTo>
                    <a:cubicBezTo>
                      <a:pt x="58" y="1"/>
                      <a:pt x="60" y="4"/>
                      <a:pt x="62" y="4"/>
                    </a:cubicBezTo>
                    <a:cubicBezTo>
                      <a:pt x="62" y="5"/>
                      <a:pt x="62" y="5"/>
                      <a:pt x="62" y="6"/>
                    </a:cubicBezTo>
                    <a:cubicBezTo>
                      <a:pt x="61" y="6"/>
                      <a:pt x="61" y="6"/>
                      <a:pt x="61" y="6"/>
                    </a:cubicBezTo>
                    <a:cubicBezTo>
                      <a:pt x="58" y="7"/>
                      <a:pt x="53" y="8"/>
                      <a:pt x="49" y="11"/>
                    </a:cubicBezTo>
                    <a:cubicBezTo>
                      <a:pt x="45" y="13"/>
                      <a:pt x="40" y="15"/>
                      <a:pt x="35" y="17"/>
                    </a:cubicBezTo>
                    <a:cubicBezTo>
                      <a:pt x="34" y="18"/>
                      <a:pt x="32" y="19"/>
                      <a:pt x="30" y="20"/>
                    </a:cubicBezTo>
                    <a:cubicBezTo>
                      <a:pt x="30" y="20"/>
                      <a:pt x="30" y="20"/>
                      <a:pt x="30" y="20"/>
                    </a:cubicBezTo>
                    <a:cubicBezTo>
                      <a:pt x="29" y="20"/>
                      <a:pt x="29" y="21"/>
                      <a:pt x="28" y="21"/>
                    </a:cubicBezTo>
                    <a:cubicBezTo>
                      <a:pt x="23" y="23"/>
                      <a:pt x="18" y="26"/>
                      <a:pt x="13" y="28"/>
                    </a:cubicBezTo>
                    <a:cubicBezTo>
                      <a:pt x="12" y="29"/>
                      <a:pt x="11" y="29"/>
                      <a:pt x="10" y="30"/>
                    </a:cubicBezTo>
                    <a:cubicBezTo>
                      <a:pt x="6" y="31"/>
                      <a:pt x="3" y="33"/>
                      <a:pt x="0" y="33"/>
                    </a:cubicBezTo>
                    <a:cubicBezTo>
                      <a:pt x="0" y="33"/>
                      <a:pt x="0" y="33"/>
                      <a:pt x="0" y="33"/>
                    </a:cubicBezTo>
                    <a:cubicBezTo>
                      <a:pt x="0" y="33"/>
                      <a:pt x="0" y="33"/>
                      <a:pt x="0" y="33"/>
                    </a:cubicBezTo>
                    <a:cubicBezTo>
                      <a:pt x="0" y="33"/>
                      <a:pt x="0" y="33"/>
                      <a:pt x="0" y="33"/>
                    </a:cubicBezTo>
                    <a:cubicBezTo>
                      <a:pt x="1" y="32"/>
                      <a:pt x="1" y="32"/>
                      <a:pt x="1" y="31"/>
                    </a:cubicBezTo>
                    <a:cubicBezTo>
                      <a:pt x="3" y="29"/>
                      <a:pt x="3" y="27"/>
                      <a:pt x="4" y="24"/>
                    </a:cubicBezTo>
                    <a:cubicBezTo>
                      <a:pt x="4" y="24"/>
                      <a:pt x="4" y="24"/>
                      <a:pt x="4" y="24"/>
                    </a:cubicBezTo>
                    <a:cubicBezTo>
                      <a:pt x="5" y="23"/>
                      <a:pt x="11" y="19"/>
                      <a:pt x="17" y="15"/>
                    </a:cubicBezTo>
                    <a:cubicBezTo>
                      <a:pt x="21" y="11"/>
                      <a:pt x="27" y="8"/>
                      <a:pt x="31" y="6"/>
                    </a:cubicBezTo>
                    <a:close/>
                  </a:path>
                </a:pathLst>
              </a:custGeom>
              <a:solidFill>
                <a:srgbClr val="E8F6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0" name="îšḷîḓê"/>
              <p:cNvSpPr/>
              <p:nvPr/>
            </p:nvSpPr>
            <p:spPr bwMode="auto">
              <a:xfrm>
                <a:off x="4353" y="2942"/>
                <a:ext cx="77" cy="158"/>
              </a:xfrm>
              <a:custGeom>
                <a:avLst/>
                <a:gdLst>
                  <a:gd name="T0" fmla="*/ 37 w 37"/>
                  <a:gd name="T1" fmla="*/ 52 h 76"/>
                  <a:gd name="T2" fmla="*/ 37 w 37"/>
                  <a:gd name="T3" fmla="*/ 61 h 76"/>
                  <a:gd name="T4" fmla="*/ 37 w 37"/>
                  <a:gd name="T5" fmla="*/ 64 h 76"/>
                  <a:gd name="T6" fmla="*/ 37 w 37"/>
                  <a:gd name="T7" fmla="*/ 66 h 76"/>
                  <a:gd name="T8" fmla="*/ 37 w 37"/>
                  <a:gd name="T9" fmla="*/ 70 h 76"/>
                  <a:gd name="T10" fmla="*/ 37 w 37"/>
                  <a:gd name="T11" fmla="*/ 73 h 76"/>
                  <a:gd name="T12" fmla="*/ 22 w 37"/>
                  <a:gd name="T13" fmla="*/ 75 h 76"/>
                  <a:gd name="T14" fmla="*/ 16 w 37"/>
                  <a:gd name="T15" fmla="*/ 74 h 76"/>
                  <a:gd name="T16" fmla="*/ 16 w 37"/>
                  <a:gd name="T17" fmla="*/ 68 h 76"/>
                  <a:gd name="T18" fmla="*/ 16 w 37"/>
                  <a:gd name="T19" fmla="*/ 64 h 76"/>
                  <a:gd name="T20" fmla="*/ 11 w 37"/>
                  <a:gd name="T21" fmla="*/ 65 h 76"/>
                  <a:gd name="T22" fmla="*/ 10 w 37"/>
                  <a:gd name="T23" fmla="*/ 66 h 76"/>
                  <a:gd name="T24" fmla="*/ 0 w 37"/>
                  <a:gd name="T25" fmla="*/ 52 h 76"/>
                  <a:gd name="T26" fmla="*/ 0 w 37"/>
                  <a:gd name="T27" fmla="*/ 52 h 76"/>
                  <a:gd name="T28" fmla="*/ 16 w 37"/>
                  <a:gd name="T29" fmla="*/ 51 h 76"/>
                  <a:gd name="T30" fmla="*/ 16 w 37"/>
                  <a:gd name="T31" fmla="*/ 14 h 76"/>
                  <a:gd name="T32" fmla="*/ 37 w 37"/>
                  <a:gd name="T33" fmla="*/ 0 h 76"/>
                  <a:gd name="T34" fmla="*/ 37 w 37"/>
                  <a:gd name="T35"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76">
                    <a:moveTo>
                      <a:pt x="37" y="52"/>
                    </a:moveTo>
                    <a:cubicBezTo>
                      <a:pt x="37" y="61"/>
                      <a:pt x="37" y="61"/>
                      <a:pt x="37" y="61"/>
                    </a:cubicBezTo>
                    <a:cubicBezTo>
                      <a:pt x="37" y="64"/>
                      <a:pt x="37" y="64"/>
                      <a:pt x="37" y="64"/>
                    </a:cubicBezTo>
                    <a:cubicBezTo>
                      <a:pt x="37" y="66"/>
                      <a:pt x="37" y="66"/>
                      <a:pt x="37" y="66"/>
                    </a:cubicBezTo>
                    <a:cubicBezTo>
                      <a:pt x="37" y="70"/>
                      <a:pt x="37" y="70"/>
                      <a:pt x="37" y="70"/>
                    </a:cubicBezTo>
                    <a:cubicBezTo>
                      <a:pt x="37" y="73"/>
                      <a:pt x="37" y="73"/>
                      <a:pt x="37" y="73"/>
                    </a:cubicBezTo>
                    <a:cubicBezTo>
                      <a:pt x="34" y="75"/>
                      <a:pt x="28" y="76"/>
                      <a:pt x="22" y="75"/>
                    </a:cubicBezTo>
                    <a:cubicBezTo>
                      <a:pt x="20" y="75"/>
                      <a:pt x="18" y="74"/>
                      <a:pt x="16" y="74"/>
                    </a:cubicBezTo>
                    <a:cubicBezTo>
                      <a:pt x="16" y="68"/>
                      <a:pt x="16" y="68"/>
                      <a:pt x="16" y="68"/>
                    </a:cubicBezTo>
                    <a:cubicBezTo>
                      <a:pt x="16" y="64"/>
                      <a:pt x="16" y="64"/>
                      <a:pt x="16" y="64"/>
                    </a:cubicBezTo>
                    <a:cubicBezTo>
                      <a:pt x="14" y="65"/>
                      <a:pt x="13" y="65"/>
                      <a:pt x="11" y="65"/>
                    </a:cubicBezTo>
                    <a:cubicBezTo>
                      <a:pt x="11" y="65"/>
                      <a:pt x="11" y="66"/>
                      <a:pt x="10" y="66"/>
                    </a:cubicBezTo>
                    <a:cubicBezTo>
                      <a:pt x="9" y="59"/>
                      <a:pt x="5" y="54"/>
                      <a:pt x="0" y="52"/>
                    </a:cubicBezTo>
                    <a:cubicBezTo>
                      <a:pt x="0" y="52"/>
                      <a:pt x="0" y="52"/>
                      <a:pt x="0" y="52"/>
                    </a:cubicBezTo>
                    <a:cubicBezTo>
                      <a:pt x="5" y="51"/>
                      <a:pt x="11" y="51"/>
                      <a:pt x="16" y="51"/>
                    </a:cubicBezTo>
                    <a:cubicBezTo>
                      <a:pt x="16" y="14"/>
                      <a:pt x="16" y="14"/>
                      <a:pt x="16" y="14"/>
                    </a:cubicBezTo>
                    <a:cubicBezTo>
                      <a:pt x="37" y="0"/>
                      <a:pt x="37" y="0"/>
                      <a:pt x="37" y="0"/>
                    </a:cubicBezTo>
                    <a:lnTo>
                      <a:pt x="37" y="52"/>
                    </a:lnTo>
                    <a:close/>
                  </a:path>
                </a:pathLst>
              </a:custGeom>
              <a:solidFill>
                <a:srgbClr val="6269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1" name="ísḻíḑè"/>
              <p:cNvSpPr/>
              <p:nvPr/>
            </p:nvSpPr>
            <p:spPr bwMode="auto">
              <a:xfrm>
                <a:off x="4197" y="1851"/>
                <a:ext cx="227" cy="263"/>
              </a:xfrm>
              <a:custGeom>
                <a:avLst/>
                <a:gdLst>
                  <a:gd name="T0" fmla="*/ 82 w 109"/>
                  <a:gd name="T1" fmla="*/ 115 h 127"/>
                  <a:gd name="T2" fmla="*/ 66 w 109"/>
                  <a:gd name="T3" fmla="*/ 124 h 127"/>
                  <a:gd name="T4" fmla="*/ 60 w 109"/>
                  <a:gd name="T5" fmla="*/ 126 h 127"/>
                  <a:gd name="T6" fmla="*/ 45 w 109"/>
                  <a:gd name="T7" fmla="*/ 124 h 127"/>
                  <a:gd name="T8" fmla="*/ 44 w 109"/>
                  <a:gd name="T9" fmla="*/ 122 h 127"/>
                  <a:gd name="T10" fmla="*/ 35 w 109"/>
                  <a:gd name="T11" fmla="*/ 107 h 127"/>
                  <a:gd name="T12" fmla="*/ 34 w 109"/>
                  <a:gd name="T13" fmla="*/ 107 h 127"/>
                  <a:gd name="T14" fmla="*/ 36 w 109"/>
                  <a:gd name="T15" fmla="*/ 91 h 127"/>
                  <a:gd name="T16" fmla="*/ 26 w 109"/>
                  <a:gd name="T17" fmla="*/ 87 h 127"/>
                  <a:gd name="T18" fmla="*/ 27 w 109"/>
                  <a:gd name="T19" fmla="*/ 103 h 127"/>
                  <a:gd name="T20" fmla="*/ 26 w 109"/>
                  <a:gd name="T21" fmla="*/ 103 h 127"/>
                  <a:gd name="T22" fmla="*/ 22 w 109"/>
                  <a:gd name="T23" fmla="*/ 101 h 127"/>
                  <a:gd name="T24" fmla="*/ 12 w 109"/>
                  <a:gd name="T25" fmla="*/ 74 h 127"/>
                  <a:gd name="T26" fmla="*/ 8 w 109"/>
                  <a:gd name="T27" fmla="*/ 61 h 127"/>
                  <a:gd name="T28" fmla="*/ 7 w 109"/>
                  <a:gd name="T29" fmla="*/ 61 h 127"/>
                  <a:gd name="T30" fmla="*/ 5 w 109"/>
                  <a:gd name="T31" fmla="*/ 60 h 127"/>
                  <a:gd name="T32" fmla="*/ 0 w 109"/>
                  <a:gd name="T33" fmla="*/ 54 h 127"/>
                  <a:gd name="T34" fmla="*/ 1 w 109"/>
                  <a:gd name="T35" fmla="*/ 47 h 127"/>
                  <a:gd name="T36" fmla="*/ 1 w 109"/>
                  <a:gd name="T37" fmla="*/ 45 h 127"/>
                  <a:gd name="T38" fmla="*/ 81 w 109"/>
                  <a:gd name="T39" fmla="*/ 15 h 127"/>
                  <a:gd name="T40" fmla="*/ 81 w 109"/>
                  <a:gd name="T41" fmla="*/ 15 h 127"/>
                  <a:gd name="T42" fmla="*/ 92 w 109"/>
                  <a:gd name="T43" fmla="*/ 23 h 127"/>
                  <a:gd name="T44" fmla="*/ 106 w 109"/>
                  <a:gd name="T45" fmla="*/ 55 h 127"/>
                  <a:gd name="T46" fmla="*/ 95 w 109"/>
                  <a:gd name="T47" fmla="*/ 90 h 127"/>
                  <a:gd name="T48" fmla="*/ 95 w 109"/>
                  <a:gd name="T49" fmla="*/ 92 h 127"/>
                  <a:gd name="T50" fmla="*/ 91 w 109"/>
                  <a:gd name="T51" fmla="*/ 102 h 127"/>
                  <a:gd name="T52" fmla="*/ 86 w 109"/>
                  <a:gd name="T53" fmla="*/ 111 h 127"/>
                  <a:gd name="T54" fmla="*/ 83 w 109"/>
                  <a:gd name="T55" fmla="*/ 115 h 127"/>
                  <a:gd name="T56" fmla="*/ 82 w 109"/>
                  <a:gd name="T57" fmla="*/ 115 h 127"/>
                  <a:gd name="T58" fmla="*/ 82 w 109"/>
                  <a:gd name="T59" fmla="*/ 11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9" h="127">
                    <a:moveTo>
                      <a:pt x="82" y="115"/>
                    </a:moveTo>
                    <a:cubicBezTo>
                      <a:pt x="79" y="118"/>
                      <a:pt x="73" y="122"/>
                      <a:pt x="66" y="124"/>
                    </a:cubicBezTo>
                    <a:cubicBezTo>
                      <a:pt x="64" y="125"/>
                      <a:pt x="62" y="126"/>
                      <a:pt x="60" y="126"/>
                    </a:cubicBezTo>
                    <a:cubicBezTo>
                      <a:pt x="55" y="127"/>
                      <a:pt x="50" y="127"/>
                      <a:pt x="45" y="124"/>
                    </a:cubicBezTo>
                    <a:cubicBezTo>
                      <a:pt x="45" y="124"/>
                      <a:pt x="44" y="123"/>
                      <a:pt x="44" y="122"/>
                    </a:cubicBezTo>
                    <a:cubicBezTo>
                      <a:pt x="41" y="118"/>
                      <a:pt x="38" y="111"/>
                      <a:pt x="35" y="107"/>
                    </a:cubicBezTo>
                    <a:cubicBezTo>
                      <a:pt x="34" y="107"/>
                      <a:pt x="34" y="107"/>
                      <a:pt x="34" y="107"/>
                    </a:cubicBezTo>
                    <a:cubicBezTo>
                      <a:pt x="35" y="102"/>
                      <a:pt x="35" y="95"/>
                      <a:pt x="36" y="91"/>
                    </a:cubicBezTo>
                    <a:cubicBezTo>
                      <a:pt x="37" y="84"/>
                      <a:pt x="28" y="84"/>
                      <a:pt x="26" y="87"/>
                    </a:cubicBezTo>
                    <a:cubicBezTo>
                      <a:pt x="26" y="90"/>
                      <a:pt x="26" y="97"/>
                      <a:pt x="27" y="103"/>
                    </a:cubicBezTo>
                    <a:cubicBezTo>
                      <a:pt x="26" y="103"/>
                      <a:pt x="26" y="103"/>
                      <a:pt x="26" y="103"/>
                    </a:cubicBezTo>
                    <a:cubicBezTo>
                      <a:pt x="25" y="102"/>
                      <a:pt x="23" y="101"/>
                      <a:pt x="22" y="101"/>
                    </a:cubicBezTo>
                    <a:cubicBezTo>
                      <a:pt x="21" y="88"/>
                      <a:pt x="14" y="80"/>
                      <a:pt x="12" y="74"/>
                    </a:cubicBezTo>
                    <a:cubicBezTo>
                      <a:pt x="10" y="69"/>
                      <a:pt x="9" y="66"/>
                      <a:pt x="8" y="61"/>
                    </a:cubicBezTo>
                    <a:cubicBezTo>
                      <a:pt x="7" y="61"/>
                      <a:pt x="7" y="61"/>
                      <a:pt x="7" y="61"/>
                    </a:cubicBezTo>
                    <a:cubicBezTo>
                      <a:pt x="7" y="61"/>
                      <a:pt x="6" y="60"/>
                      <a:pt x="5" y="60"/>
                    </a:cubicBezTo>
                    <a:cubicBezTo>
                      <a:pt x="3" y="58"/>
                      <a:pt x="2" y="56"/>
                      <a:pt x="0" y="54"/>
                    </a:cubicBezTo>
                    <a:cubicBezTo>
                      <a:pt x="0" y="52"/>
                      <a:pt x="0" y="49"/>
                      <a:pt x="1" y="47"/>
                    </a:cubicBezTo>
                    <a:cubicBezTo>
                      <a:pt x="1" y="46"/>
                      <a:pt x="1" y="46"/>
                      <a:pt x="1" y="45"/>
                    </a:cubicBezTo>
                    <a:cubicBezTo>
                      <a:pt x="8" y="16"/>
                      <a:pt x="53" y="0"/>
                      <a:pt x="81" y="15"/>
                    </a:cubicBezTo>
                    <a:cubicBezTo>
                      <a:pt x="81" y="15"/>
                      <a:pt x="81" y="15"/>
                      <a:pt x="81" y="15"/>
                    </a:cubicBezTo>
                    <a:cubicBezTo>
                      <a:pt x="85" y="17"/>
                      <a:pt x="89" y="20"/>
                      <a:pt x="92" y="23"/>
                    </a:cubicBezTo>
                    <a:cubicBezTo>
                      <a:pt x="102" y="32"/>
                      <a:pt x="109" y="44"/>
                      <a:pt x="106" y="55"/>
                    </a:cubicBezTo>
                    <a:cubicBezTo>
                      <a:pt x="103" y="66"/>
                      <a:pt x="99" y="79"/>
                      <a:pt x="95" y="90"/>
                    </a:cubicBezTo>
                    <a:cubicBezTo>
                      <a:pt x="95" y="91"/>
                      <a:pt x="95" y="91"/>
                      <a:pt x="95" y="92"/>
                    </a:cubicBezTo>
                    <a:cubicBezTo>
                      <a:pt x="93" y="95"/>
                      <a:pt x="92" y="99"/>
                      <a:pt x="91" y="102"/>
                    </a:cubicBezTo>
                    <a:cubicBezTo>
                      <a:pt x="89" y="105"/>
                      <a:pt x="86" y="108"/>
                      <a:pt x="86" y="111"/>
                    </a:cubicBezTo>
                    <a:cubicBezTo>
                      <a:pt x="86" y="111"/>
                      <a:pt x="85" y="113"/>
                      <a:pt x="83" y="115"/>
                    </a:cubicBezTo>
                    <a:cubicBezTo>
                      <a:pt x="83" y="115"/>
                      <a:pt x="83" y="115"/>
                      <a:pt x="82" y="115"/>
                    </a:cubicBezTo>
                    <a:cubicBezTo>
                      <a:pt x="82" y="115"/>
                      <a:pt x="82" y="115"/>
                      <a:pt x="82" y="115"/>
                    </a:cubicBezTo>
                    <a:close/>
                  </a:path>
                </a:pathLst>
              </a:custGeom>
              <a:solidFill>
                <a:srgbClr val="310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2" name="îšľïḋé"/>
              <p:cNvSpPr/>
              <p:nvPr/>
            </p:nvSpPr>
            <p:spPr bwMode="auto">
              <a:xfrm>
                <a:off x="4249" y="2098"/>
                <a:ext cx="173" cy="83"/>
              </a:xfrm>
              <a:custGeom>
                <a:avLst/>
                <a:gdLst>
                  <a:gd name="T0" fmla="*/ 7 w 83"/>
                  <a:gd name="T1" fmla="*/ 34 h 40"/>
                  <a:gd name="T2" fmla="*/ 17 w 83"/>
                  <a:gd name="T3" fmla="*/ 31 h 40"/>
                  <a:gd name="T4" fmla="*/ 20 w 83"/>
                  <a:gd name="T5" fmla="*/ 29 h 40"/>
                  <a:gd name="T6" fmla="*/ 35 w 83"/>
                  <a:gd name="T7" fmla="*/ 22 h 40"/>
                  <a:gd name="T8" fmla="*/ 37 w 83"/>
                  <a:gd name="T9" fmla="*/ 21 h 40"/>
                  <a:gd name="T10" fmla="*/ 42 w 83"/>
                  <a:gd name="T11" fmla="*/ 18 h 40"/>
                  <a:gd name="T12" fmla="*/ 56 w 83"/>
                  <a:gd name="T13" fmla="*/ 12 h 40"/>
                  <a:gd name="T14" fmla="*/ 68 w 83"/>
                  <a:gd name="T15" fmla="*/ 7 h 40"/>
                  <a:gd name="T16" fmla="*/ 69 w 83"/>
                  <a:gd name="T17" fmla="*/ 7 h 40"/>
                  <a:gd name="T18" fmla="*/ 69 w 83"/>
                  <a:gd name="T19" fmla="*/ 5 h 40"/>
                  <a:gd name="T20" fmla="*/ 63 w 83"/>
                  <a:gd name="T21" fmla="*/ 2 h 40"/>
                  <a:gd name="T22" fmla="*/ 70 w 83"/>
                  <a:gd name="T23" fmla="*/ 0 h 40"/>
                  <a:gd name="T24" fmla="*/ 72 w 83"/>
                  <a:gd name="T25" fmla="*/ 0 h 40"/>
                  <a:gd name="T26" fmla="*/ 72 w 83"/>
                  <a:gd name="T27" fmla="*/ 0 h 40"/>
                  <a:gd name="T28" fmla="*/ 77 w 83"/>
                  <a:gd name="T29" fmla="*/ 1 h 40"/>
                  <a:gd name="T30" fmla="*/ 78 w 83"/>
                  <a:gd name="T31" fmla="*/ 2 h 40"/>
                  <a:gd name="T32" fmla="*/ 78 w 83"/>
                  <a:gd name="T33" fmla="*/ 2 h 40"/>
                  <a:gd name="T34" fmla="*/ 79 w 83"/>
                  <a:gd name="T35" fmla="*/ 3 h 40"/>
                  <a:gd name="T36" fmla="*/ 69 w 83"/>
                  <a:gd name="T37" fmla="*/ 21 h 40"/>
                  <a:gd name="T38" fmla="*/ 67 w 83"/>
                  <a:gd name="T39" fmla="*/ 23 h 40"/>
                  <a:gd name="T40" fmla="*/ 58 w 83"/>
                  <a:gd name="T41" fmla="*/ 28 h 40"/>
                  <a:gd name="T42" fmla="*/ 44 w 83"/>
                  <a:gd name="T43" fmla="*/ 34 h 40"/>
                  <a:gd name="T44" fmla="*/ 33 w 83"/>
                  <a:gd name="T45" fmla="*/ 37 h 40"/>
                  <a:gd name="T46" fmla="*/ 0 w 83"/>
                  <a:gd name="T47" fmla="*/ 39 h 40"/>
                  <a:gd name="T48" fmla="*/ 2 w 83"/>
                  <a:gd name="T49" fmla="*/ 38 h 40"/>
                  <a:gd name="T50" fmla="*/ 7 w 83"/>
                  <a:gd name="T51" fmla="*/ 34 h 40"/>
                  <a:gd name="T52" fmla="*/ 7 w 83"/>
                  <a:gd name="T53" fmla="*/ 34 h 40"/>
                  <a:gd name="T54" fmla="*/ 7 w 83"/>
                  <a:gd name="T55" fmla="*/ 34 h 40"/>
                  <a:gd name="T56" fmla="*/ 7 w 83"/>
                  <a:gd name="T57" fmla="*/ 34 h 40"/>
                  <a:gd name="T58" fmla="*/ 7 w 83"/>
                  <a:gd name="T59"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40">
                    <a:moveTo>
                      <a:pt x="7" y="34"/>
                    </a:moveTo>
                    <a:cubicBezTo>
                      <a:pt x="10" y="34"/>
                      <a:pt x="13" y="32"/>
                      <a:pt x="17" y="31"/>
                    </a:cubicBezTo>
                    <a:cubicBezTo>
                      <a:pt x="18" y="30"/>
                      <a:pt x="19" y="30"/>
                      <a:pt x="20" y="29"/>
                    </a:cubicBezTo>
                    <a:cubicBezTo>
                      <a:pt x="25" y="27"/>
                      <a:pt x="30" y="24"/>
                      <a:pt x="35" y="22"/>
                    </a:cubicBezTo>
                    <a:cubicBezTo>
                      <a:pt x="36" y="22"/>
                      <a:pt x="36" y="21"/>
                      <a:pt x="37" y="21"/>
                    </a:cubicBezTo>
                    <a:cubicBezTo>
                      <a:pt x="39" y="20"/>
                      <a:pt x="41" y="19"/>
                      <a:pt x="42" y="18"/>
                    </a:cubicBezTo>
                    <a:cubicBezTo>
                      <a:pt x="47" y="16"/>
                      <a:pt x="52" y="14"/>
                      <a:pt x="56" y="12"/>
                    </a:cubicBezTo>
                    <a:cubicBezTo>
                      <a:pt x="60" y="9"/>
                      <a:pt x="65" y="8"/>
                      <a:pt x="68" y="7"/>
                    </a:cubicBezTo>
                    <a:cubicBezTo>
                      <a:pt x="68" y="7"/>
                      <a:pt x="68" y="7"/>
                      <a:pt x="69" y="7"/>
                    </a:cubicBezTo>
                    <a:cubicBezTo>
                      <a:pt x="69" y="6"/>
                      <a:pt x="69" y="6"/>
                      <a:pt x="69" y="5"/>
                    </a:cubicBezTo>
                    <a:cubicBezTo>
                      <a:pt x="67" y="5"/>
                      <a:pt x="65" y="2"/>
                      <a:pt x="63" y="2"/>
                    </a:cubicBezTo>
                    <a:cubicBezTo>
                      <a:pt x="65" y="1"/>
                      <a:pt x="68" y="1"/>
                      <a:pt x="70" y="0"/>
                    </a:cubicBezTo>
                    <a:cubicBezTo>
                      <a:pt x="71" y="0"/>
                      <a:pt x="72" y="0"/>
                      <a:pt x="72" y="0"/>
                    </a:cubicBezTo>
                    <a:cubicBezTo>
                      <a:pt x="72" y="0"/>
                      <a:pt x="72" y="0"/>
                      <a:pt x="72" y="0"/>
                    </a:cubicBezTo>
                    <a:cubicBezTo>
                      <a:pt x="74" y="0"/>
                      <a:pt x="76" y="1"/>
                      <a:pt x="77" y="1"/>
                    </a:cubicBezTo>
                    <a:cubicBezTo>
                      <a:pt x="78" y="2"/>
                      <a:pt x="78" y="2"/>
                      <a:pt x="78" y="2"/>
                    </a:cubicBezTo>
                    <a:cubicBezTo>
                      <a:pt x="78" y="2"/>
                      <a:pt x="78" y="2"/>
                      <a:pt x="78" y="2"/>
                    </a:cubicBezTo>
                    <a:cubicBezTo>
                      <a:pt x="79" y="2"/>
                      <a:pt x="79" y="3"/>
                      <a:pt x="79" y="3"/>
                    </a:cubicBezTo>
                    <a:cubicBezTo>
                      <a:pt x="83" y="9"/>
                      <a:pt x="77" y="15"/>
                      <a:pt x="69" y="21"/>
                    </a:cubicBezTo>
                    <a:cubicBezTo>
                      <a:pt x="68" y="22"/>
                      <a:pt x="67" y="22"/>
                      <a:pt x="67" y="23"/>
                    </a:cubicBezTo>
                    <a:cubicBezTo>
                      <a:pt x="64" y="25"/>
                      <a:pt x="61" y="26"/>
                      <a:pt x="58" y="28"/>
                    </a:cubicBezTo>
                    <a:cubicBezTo>
                      <a:pt x="52" y="31"/>
                      <a:pt x="47" y="33"/>
                      <a:pt x="44" y="34"/>
                    </a:cubicBezTo>
                    <a:cubicBezTo>
                      <a:pt x="41" y="35"/>
                      <a:pt x="37" y="36"/>
                      <a:pt x="33" y="37"/>
                    </a:cubicBezTo>
                    <a:cubicBezTo>
                      <a:pt x="23" y="39"/>
                      <a:pt x="12" y="40"/>
                      <a:pt x="0" y="39"/>
                    </a:cubicBezTo>
                    <a:cubicBezTo>
                      <a:pt x="1" y="39"/>
                      <a:pt x="2" y="38"/>
                      <a:pt x="2" y="38"/>
                    </a:cubicBezTo>
                    <a:cubicBezTo>
                      <a:pt x="4" y="37"/>
                      <a:pt x="5" y="35"/>
                      <a:pt x="7" y="34"/>
                    </a:cubicBezTo>
                    <a:cubicBezTo>
                      <a:pt x="7" y="34"/>
                      <a:pt x="7" y="34"/>
                      <a:pt x="7" y="34"/>
                    </a:cubicBezTo>
                    <a:cubicBezTo>
                      <a:pt x="7" y="34"/>
                      <a:pt x="7" y="34"/>
                      <a:pt x="7" y="34"/>
                    </a:cubicBezTo>
                    <a:cubicBezTo>
                      <a:pt x="7" y="34"/>
                      <a:pt x="7" y="34"/>
                      <a:pt x="7" y="34"/>
                    </a:cubicBezTo>
                    <a:cubicBezTo>
                      <a:pt x="7" y="34"/>
                      <a:pt x="7" y="34"/>
                      <a:pt x="7" y="34"/>
                    </a:cubicBezTo>
                    <a:close/>
                  </a:path>
                </a:pathLst>
              </a:custGeom>
              <a:solidFill>
                <a:srgbClr val="5D44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3" name="îsľiḓê"/>
              <p:cNvSpPr/>
              <p:nvPr/>
            </p:nvSpPr>
            <p:spPr bwMode="auto">
              <a:xfrm>
                <a:off x="4324" y="2233"/>
                <a:ext cx="328" cy="695"/>
              </a:xfrm>
              <a:custGeom>
                <a:avLst/>
                <a:gdLst>
                  <a:gd name="T0" fmla="*/ 39 w 158"/>
                  <a:gd name="T1" fmla="*/ 311 h 335"/>
                  <a:gd name="T2" fmla="*/ 0 w 158"/>
                  <a:gd name="T3" fmla="*/ 335 h 335"/>
                  <a:gd name="T4" fmla="*/ 3 w 158"/>
                  <a:gd name="T5" fmla="*/ 247 h 335"/>
                  <a:gd name="T6" fmla="*/ 7 w 158"/>
                  <a:gd name="T7" fmla="*/ 100 h 335"/>
                  <a:gd name="T8" fmla="*/ 8 w 158"/>
                  <a:gd name="T9" fmla="*/ 93 h 335"/>
                  <a:gd name="T10" fmla="*/ 11 w 158"/>
                  <a:gd name="T11" fmla="*/ 83 h 335"/>
                  <a:gd name="T12" fmla="*/ 46 w 158"/>
                  <a:gd name="T13" fmla="*/ 51 h 335"/>
                  <a:gd name="T14" fmla="*/ 62 w 158"/>
                  <a:gd name="T15" fmla="*/ 41 h 335"/>
                  <a:gd name="T16" fmla="*/ 131 w 158"/>
                  <a:gd name="T17" fmla="*/ 2 h 335"/>
                  <a:gd name="T18" fmla="*/ 150 w 158"/>
                  <a:gd name="T19" fmla="*/ 6 h 335"/>
                  <a:gd name="T20" fmla="*/ 150 w 158"/>
                  <a:gd name="T21" fmla="*/ 7 h 335"/>
                  <a:gd name="T22" fmla="*/ 152 w 158"/>
                  <a:gd name="T23" fmla="*/ 9 h 335"/>
                  <a:gd name="T24" fmla="*/ 153 w 158"/>
                  <a:gd name="T25" fmla="*/ 11 h 335"/>
                  <a:gd name="T26" fmla="*/ 154 w 158"/>
                  <a:gd name="T27" fmla="*/ 13 h 335"/>
                  <a:gd name="T28" fmla="*/ 154 w 158"/>
                  <a:gd name="T29" fmla="*/ 13 h 335"/>
                  <a:gd name="T30" fmla="*/ 157 w 158"/>
                  <a:gd name="T31" fmla="*/ 28 h 335"/>
                  <a:gd name="T32" fmla="*/ 150 w 158"/>
                  <a:gd name="T33" fmla="*/ 239 h 335"/>
                  <a:gd name="T34" fmla="*/ 147 w 158"/>
                  <a:gd name="T35" fmla="*/ 241 h 335"/>
                  <a:gd name="T36" fmla="*/ 58 w 158"/>
                  <a:gd name="T37" fmla="*/ 298 h 335"/>
                  <a:gd name="T38" fmla="*/ 39 w 158"/>
                  <a:gd name="T39" fmla="*/ 31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335">
                    <a:moveTo>
                      <a:pt x="39" y="311"/>
                    </a:moveTo>
                    <a:cubicBezTo>
                      <a:pt x="0" y="335"/>
                      <a:pt x="0" y="335"/>
                      <a:pt x="0" y="335"/>
                    </a:cubicBezTo>
                    <a:cubicBezTo>
                      <a:pt x="3" y="247"/>
                      <a:pt x="3" y="247"/>
                      <a:pt x="3" y="247"/>
                    </a:cubicBezTo>
                    <a:cubicBezTo>
                      <a:pt x="7" y="100"/>
                      <a:pt x="7" y="100"/>
                      <a:pt x="7" y="100"/>
                    </a:cubicBezTo>
                    <a:cubicBezTo>
                      <a:pt x="7" y="97"/>
                      <a:pt x="8" y="95"/>
                      <a:pt x="8" y="93"/>
                    </a:cubicBezTo>
                    <a:cubicBezTo>
                      <a:pt x="9" y="90"/>
                      <a:pt x="10" y="86"/>
                      <a:pt x="11" y="83"/>
                    </a:cubicBezTo>
                    <a:cubicBezTo>
                      <a:pt x="15" y="74"/>
                      <a:pt x="38" y="56"/>
                      <a:pt x="46" y="51"/>
                    </a:cubicBezTo>
                    <a:cubicBezTo>
                      <a:pt x="48" y="50"/>
                      <a:pt x="54" y="46"/>
                      <a:pt x="62" y="41"/>
                    </a:cubicBezTo>
                    <a:cubicBezTo>
                      <a:pt x="85" y="27"/>
                      <a:pt x="125" y="3"/>
                      <a:pt x="131" y="2"/>
                    </a:cubicBezTo>
                    <a:cubicBezTo>
                      <a:pt x="138" y="0"/>
                      <a:pt x="144" y="2"/>
                      <a:pt x="150" y="6"/>
                    </a:cubicBezTo>
                    <a:cubicBezTo>
                      <a:pt x="150" y="6"/>
                      <a:pt x="150" y="7"/>
                      <a:pt x="150" y="7"/>
                    </a:cubicBezTo>
                    <a:cubicBezTo>
                      <a:pt x="151" y="7"/>
                      <a:pt x="151" y="8"/>
                      <a:pt x="152" y="9"/>
                    </a:cubicBezTo>
                    <a:cubicBezTo>
                      <a:pt x="152" y="10"/>
                      <a:pt x="153" y="10"/>
                      <a:pt x="153" y="11"/>
                    </a:cubicBezTo>
                    <a:cubicBezTo>
                      <a:pt x="154" y="12"/>
                      <a:pt x="154" y="12"/>
                      <a:pt x="154" y="13"/>
                    </a:cubicBezTo>
                    <a:cubicBezTo>
                      <a:pt x="154" y="13"/>
                      <a:pt x="154" y="13"/>
                      <a:pt x="154" y="13"/>
                    </a:cubicBezTo>
                    <a:cubicBezTo>
                      <a:pt x="157" y="17"/>
                      <a:pt x="158" y="22"/>
                      <a:pt x="157" y="28"/>
                    </a:cubicBezTo>
                    <a:cubicBezTo>
                      <a:pt x="150" y="239"/>
                      <a:pt x="150" y="239"/>
                      <a:pt x="150" y="239"/>
                    </a:cubicBezTo>
                    <a:cubicBezTo>
                      <a:pt x="147" y="241"/>
                      <a:pt x="147" y="241"/>
                      <a:pt x="147" y="241"/>
                    </a:cubicBezTo>
                    <a:cubicBezTo>
                      <a:pt x="58" y="298"/>
                      <a:pt x="58" y="298"/>
                      <a:pt x="58" y="298"/>
                    </a:cubicBezTo>
                    <a:lnTo>
                      <a:pt x="39" y="311"/>
                    </a:lnTo>
                    <a:close/>
                  </a:path>
                </a:pathLst>
              </a:custGeom>
              <a:solidFill>
                <a:srgbClr val="863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4" name="îŝ1iḑe"/>
              <p:cNvSpPr/>
              <p:nvPr/>
            </p:nvSpPr>
            <p:spPr bwMode="auto">
              <a:xfrm>
                <a:off x="4328" y="2797"/>
                <a:ext cx="291" cy="212"/>
              </a:xfrm>
              <a:custGeom>
                <a:avLst/>
                <a:gdLst>
                  <a:gd name="T0" fmla="*/ 81 w 291"/>
                  <a:gd name="T1" fmla="*/ 133 h 212"/>
                  <a:gd name="T2" fmla="*/ 123 w 291"/>
                  <a:gd name="T3" fmla="*/ 106 h 212"/>
                  <a:gd name="T4" fmla="*/ 291 w 291"/>
                  <a:gd name="T5" fmla="*/ 0 h 212"/>
                  <a:gd name="T6" fmla="*/ 291 w 291"/>
                  <a:gd name="T7" fmla="*/ 0 h 212"/>
                  <a:gd name="T8" fmla="*/ 291 w 291"/>
                  <a:gd name="T9" fmla="*/ 25 h 212"/>
                  <a:gd name="T10" fmla="*/ 125 w 291"/>
                  <a:gd name="T11" fmla="*/ 131 h 212"/>
                  <a:gd name="T12" fmla="*/ 102 w 291"/>
                  <a:gd name="T13" fmla="*/ 145 h 212"/>
                  <a:gd name="T14" fmla="*/ 58 w 291"/>
                  <a:gd name="T15" fmla="*/ 175 h 212"/>
                  <a:gd name="T16" fmla="*/ 2 w 291"/>
                  <a:gd name="T17" fmla="*/ 212 h 212"/>
                  <a:gd name="T18" fmla="*/ 0 w 291"/>
                  <a:gd name="T19" fmla="*/ 185 h 212"/>
                  <a:gd name="T20" fmla="*/ 81 w 291"/>
                  <a:gd name="T21" fmla="*/ 13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212">
                    <a:moveTo>
                      <a:pt x="81" y="133"/>
                    </a:moveTo>
                    <a:lnTo>
                      <a:pt x="123" y="106"/>
                    </a:lnTo>
                    <a:lnTo>
                      <a:pt x="291" y="0"/>
                    </a:lnTo>
                    <a:lnTo>
                      <a:pt x="291" y="0"/>
                    </a:lnTo>
                    <a:lnTo>
                      <a:pt x="291" y="25"/>
                    </a:lnTo>
                    <a:lnTo>
                      <a:pt x="125" y="131"/>
                    </a:lnTo>
                    <a:lnTo>
                      <a:pt x="102" y="145"/>
                    </a:lnTo>
                    <a:lnTo>
                      <a:pt x="58" y="175"/>
                    </a:lnTo>
                    <a:lnTo>
                      <a:pt x="2" y="212"/>
                    </a:lnTo>
                    <a:lnTo>
                      <a:pt x="0" y="185"/>
                    </a:lnTo>
                    <a:lnTo>
                      <a:pt x="81" y="133"/>
                    </a:lnTo>
                    <a:close/>
                  </a:path>
                </a:pathLst>
              </a:custGeom>
              <a:solidFill>
                <a:srgbClr val="6727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5" name="išļiďé"/>
              <p:cNvSpPr/>
              <p:nvPr/>
            </p:nvSpPr>
            <p:spPr bwMode="auto">
              <a:xfrm>
                <a:off x="4208" y="2199"/>
                <a:ext cx="432" cy="783"/>
              </a:xfrm>
              <a:custGeom>
                <a:avLst/>
                <a:gdLst>
                  <a:gd name="T0" fmla="*/ 206 w 208"/>
                  <a:gd name="T1" fmla="*/ 22 h 377"/>
                  <a:gd name="T2" fmla="*/ 187 w 208"/>
                  <a:gd name="T3" fmla="*/ 18 h 377"/>
                  <a:gd name="T4" fmla="*/ 118 w 208"/>
                  <a:gd name="T5" fmla="*/ 57 h 377"/>
                  <a:gd name="T6" fmla="*/ 102 w 208"/>
                  <a:gd name="T7" fmla="*/ 67 h 377"/>
                  <a:gd name="T8" fmla="*/ 67 w 208"/>
                  <a:gd name="T9" fmla="*/ 99 h 377"/>
                  <a:gd name="T10" fmla="*/ 64 w 208"/>
                  <a:gd name="T11" fmla="*/ 109 h 377"/>
                  <a:gd name="T12" fmla="*/ 63 w 208"/>
                  <a:gd name="T13" fmla="*/ 116 h 377"/>
                  <a:gd name="T14" fmla="*/ 59 w 208"/>
                  <a:gd name="T15" fmla="*/ 263 h 377"/>
                  <a:gd name="T16" fmla="*/ 56 w 208"/>
                  <a:gd name="T17" fmla="*/ 351 h 377"/>
                  <a:gd name="T18" fmla="*/ 58 w 208"/>
                  <a:gd name="T19" fmla="*/ 377 h 377"/>
                  <a:gd name="T20" fmla="*/ 41 w 208"/>
                  <a:gd name="T21" fmla="*/ 369 h 377"/>
                  <a:gd name="T22" fmla="*/ 23 w 208"/>
                  <a:gd name="T23" fmla="*/ 361 h 377"/>
                  <a:gd name="T24" fmla="*/ 0 w 208"/>
                  <a:gd name="T25" fmla="*/ 307 h 377"/>
                  <a:gd name="T26" fmla="*/ 26 w 208"/>
                  <a:gd name="T27" fmla="*/ 319 h 377"/>
                  <a:gd name="T28" fmla="*/ 25 w 208"/>
                  <a:gd name="T29" fmla="*/ 318 h 377"/>
                  <a:gd name="T30" fmla="*/ 26 w 208"/>
                  <a:gd name="T31" fmla="*/ 296 h 377"/>
                  <a:gd name="T32" fmla="*/ 29 w 208"/>
                  <a:gd name="T33" fmla="*/ 243 h 377"/>
                  <a:gd name="T34" fmla="*/ 29 w 208"/>
                  <a:gd name="T35" fmla="*/ 237 h 377"/>
                  <a:gd name="T36" fmla="*/ 29 w 208"/>
                  <a:gd name="T37" fmla="*/ 229 h 377"/>
                  <a:gd name="T38" fmla="*/ 30 w 208"/>
                  <a:gd name="T39" fmla="*/ 204 h 377"/>
                  <a:gd name="T40" fmla="*/ 31 w 208"/>
                  <a:gd name="T41" fmla="*/ 196 h 377"/>
                  <a:gd name="T42" fmla="*/ 32 w 208"/>
                  <a:gd name="T43" fmla="*/ 180 h 377"/>
                  <a:gd name="T44" fmla="*/ 34 w 208"/>
                  <a:gd name="T45" fmla="*/ 133 h 377"/>
                  <a:gd name="T46" fmla="*/ 34 w 208"/>
                  <a:gd name="T47" fmla="*/ 133 h 377"/>
                  <a:gd name="T48" fmla="*/ 34 w 208"/>
                  <a:gd name="T49" fmla="*/ 126 h 377"/>
                  <a:gd name="T50" fmla="*/ 35 w 208"/>
                  <a:gd name="T51" fmla="*/ 112 h 377"/>
                  <a:gd name="T52" fmla="*/ 35 w 208"/>
                  <a:gd name="T53" fmla="*/ 103 h 377"/>
                  <a:gd name="T54" fmla="*/ 36 w 208"/>
                  <a:gd name="T55" fmla="*/ 95 h 377"/>
                  <a:gd name="T56" fmla="*/ 42 w 208"/>
                  <a:gd name="T57" fmla="*/ 79 h 377"/>
                  <a:gd name="T58" fmla="*/ 45 w 208"/>
                  <a:gd name="T59" fmla="*/ 73 h 377"/>
                  <a:gd name="T60" fmla="*/ 59 w 208"/>
                  <a:gd name="T61" fmla="*/ 60 h 377"/>
                  <a:gd name="T62" fmla="*/ 59 w 208"/>
                  <a:gd name="T63" fmla="*/ 59 h 377"/>
                  <a:gd name="T64" fmla="*/ 75 w 208"/>
                  <a:gd name="T65" fmla="*/ 47 h 377"/>
                  <a:gd name="T66" fmla="*/ 160 w 208"/>
                  <a:gd name="T67" fmla="*/ 3 h 377"/>
                  <a:gd name="T68" fmla="*/ 163 w 208"/>
                  <a:gd name="T69" fmla="*/ 2 h 377"/>
                  <a:gd name="T70" fmla="*/ 180 w 208"/>
                  <a:gd name="T71" fmla="*/ 1 h 377"/>
                  <a:gd name="T72" fmla="*/ 208 w 208"/>
                  <a:gd name="T73" fmla="*/ 25 h 377"/>
                  <a:gd name="T74" fmla="*/ 206 w 208"/>
                  <a:gd name="T75" fmla="*/ 23 h 377"/>
                  <a:gd name="T76" fmla="*/ 206 w 208"/>
                  <a:gd name="T77" fmla="*/ 2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8" h="377">
                    <a:moveTo>
                      <a:pt x="206" y="22"/>
                    </a:moveTo>
                    <a:cubicBezTo>
                      <a:pt x="200" y="18"/>
                      <a:pt x="194" y="16"/>
                      <a:pt x="187" y="18"/>
                    </a:cubicBezTo>
                    <a:cubicBezTo>
                      <a:pt x="181" y="19"/>
                      <a:pt x="141" y="43"/>
                      <a:pt x="118" y="57"/>
                    </a:cubicBezTo>
                    <a:cubicBezTo>
                      <a:pt x="110" y="62"/>
                      <a:pt x="104" y="66"/>
                      <a:pt x="102" y="67"/>
                    </a:cubicBezTo>
                    <a:cubicBezTo>
                      <a:pt x="94" y="72"/>
                      <a:pt x="71" y="90"/>
                      <a:pt x="67" y="99"/>
                    </a:cubicBezTo>
                    <a:cubicBezTo>
                      <a:pt x="66" y="102"/>
                      <a:pt x="65" y="106"/>
                      <a:pt x="64" y="109"/>
                    </a:cubicBezTo>
                    <a:cubicBezTo>
                      <a:pt x="64" y="111"/>
                      <a:pt x="63" y="113"/>
                      <a:pt x="63" y="116"/>
                    </a:cubicBezTo>
                    <a:cubicBezTo>
                      <a:pt x="59" y="263"/>
                      <a:pt x="59" y="263"/>
                      <a:pt x="59" y="263"/>
                    </a:cubicBezTo>
                    <a:cubicBezTo>
                      <a:pt x="56" y="351"/>
                      <a:pt x="56" y="351"/>
                      <a:pt x="56" y="351"/>
                    </a:cubicBezTo>
                    <a:cubicBezTo>
                      <a:pt x="58" y="377"/>
                      <a:pt x="58" y="377"/>
                      <a:pt x="58" y="377"/>
                    </a:cubicBezTo>
                    <a:cubicBezTo>
                      <a:pt x="41" y="369"/>
                      <a:pt x="41" y="369"/>
                      <a:pt x="41" y="369"/>
                    </a:cubicBezTo>
                    <a:cubicBezTo>
                      <a:pt x="23" y="361"/>
                      <a:pt x="23" y="361"/>
                      <a:pt x="23" y="361"/>
                    </a:cubicBezTo>
                    <a:cubicBezTo>
                      <a:pt x="17" y="351"/>
                      <a:pt x="6" y="329"/>
                      <a:pt x="0" y="307"/>
                    </a:cubicBezTo>
                    <a:cubicBezTo>
                      <a:pt x="26" y="319"/>
                      <a:pt x="26" y="319"/>
                      <a:pt x="26" y="319"/>
                    </a:cubicBezTo>
                    <a:cubicBezTo>
                      <a:pt x="25" y="318"/>
                      <a:pt x="25" y="318"/>
                      <a:pt x="25" y="318"/>
                    </a:cubicBezTo>
                    <a:cubicBezTo>
                      <a:pt x="26" y="296"/>
                      <a:pt x="26" y="296"/>
                      <a:pt x="26" y="296"/>
                    </a:cubicBezTo>
                    <a:cubicBezTo>
                      <a:pt x="29" y="243"/>
                      <a:pt x="29" y="243"/>
                      <a:pt x="29" y="243"/>
                    </a:cubicBezTo>
                    <a:cubicBezTo>
                      <a:pt x="29" y="237"/>
                      <a:pt x="29" y="237"/>
                      <a:pt x="29" y="237"/>
                    </a:cubicBezTo>
                    <a:cubicBezTo>
                      <a:pt x="29" y="229"/>
                      <a:pt x="29" y="229"/>
                      <a:pt x="29" y="229"/>
                    </a:cubicBezTo>
                    <a:cubicBezTo>
                      <a:pt x="30" y="204"/>
                      <a:pt x="30" y="204"/>
                      <a:pt x="30" y="204"/>
                    </a:cubicBezTo>
                    <a:cubicBezTo>
                      <a:pt x="31" y="196"/>
                      <a:pt x="31" y="196"/>
                      <a:pt x="31" y="196"/>
                    </a:cubicBezTo>
                    <a:cubicBezTo>
                      <a:pt x="32" y="180"/>
                      <a:pt x="32" y="180"/>
                      <a:pt x="32" y="180"/>
                    </a:cubicBezTo>
                    <a:cubicBezTo>
                      <a:pt x="34" y="133"/>
                      <a:pt x="34" y="133"/>
                      <a:pt x="34" y="133"/>
                    </a:cubicBezTo>
                    <a:cubicBezTo>
                      <a:pt x="34" y="133"/>
                      <a:pt x="34" y="133"/>
                      <a:pt x="34" y="133"/>
                    </a:cubicBezTo>
                    <a:cubicBezTo>
                      <a:pt x="34" y="126"/>
                      <a:pt x="34" y="126"/>
                      <a:pt x="34" y="126"/>
                    </a:cubicBezTo>
                    <a:cubicBezTo>
                      <a:pt x="35" y="112"/>
                      <a:pt x="35" y="112"/>
                      <a:pt x="35" y="112"/>
                    </a:cubicBezTo>
                    <a:cubicBezTo>
                      <a:pt x="35" y="103"/>
                      <a:pt x="35" y="103"/>
                      <a:pt x="35" y="103"/>
                    </a:cubicBezTo>
                    <a:cubicBezTo>
                      <a:pt x="35" y="100"/>
                      <a:pt x="36" y="98"/>
                      <a:pt x="36" y="95"/>
                    </a:cubicBezTo>
                    <a:cubicBezTo>
                      <a:pt x="37" y="89"/>
                      <a:pt x="39" y="84"/>
                      <a:pt x="42" y="79"/>
                    </a:cubicBezTo>
                    <a:cubicBezTo>
                      <a:pt x="43" y="77"/>
                      <a:pt x="44" y="75"/>
                      <a:pt x="45" y="73"/>
                    </a:cubicBezTo>
                    <a:cubicBezTo>
                      <a:pt x="49" y="68"/>
                      <a:pt x="54" y="63"/>
                      <a:pt x="59" y="60"/>
                    </a:cubicBezTo>
                    <a:cubicBezTo>
                      <a:pt x="59" y="60"/>
                      <a:pt x="59" y="60"/>
                      <a:pt x="59" y="59"/>
                    </a:cubicBezTo>
                    <a:cubicBezTo>
                      <a:pt x="65" y="55"/>
                      <a:pt x="70" y="51"/>
                      <a:pt x="75" y="47"/>
                    </a:cubicBezTo>
                    <a:cubicBezTo>
                      <a:pt x="98" y="32"/>
                      <a:pt x="135" y="9"/>
                      <a:pt x="160" y="3"/>
                    </a:cubicBezTo>
                    <a:cubicBezTo>
                      <a:pt x="161" y="2"/>
                      <a:pt x="162" y="2"/>
                      <a:pt x="163" y="2"/>
                    </a:cubicBezTo>
                    <a:cubicBezTo>
                      <a:pt x="170" y="0"/>
                      <a:pt x="176" y="0"/>
                      <a:pt x="180" y="1"/>
                    </a:cubicBezTo>
                    <a:cubicBezTo>
                      <a:pt x="191" y="5"/>
                      <a:pt x="202" y="14"/>
                      <a:pt x="208" y="25"/>
                    </a:cubicBezTo>
                    <a:cubicBezTo>
                      <a:pt x="207" y="24"/>
                      <a:pt x="207" y="23"/>
                      <a:pt x="206" y="23"/>
                    </a:cubicBezTo>
                    <a:cubicBezTo>
                      <a:pt x="206" y="23"/>
                      <a:pt x="206" y="22"/>
                      <a:pt x="206" y="22"/>
                    </a:cubicBezTo>
                    <a:close/>
                  </a:path>
                </a:pathLst>
              </a:custGeom>
              <a:solidFill>
                <a:srgbClr val="A76F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6" name="îŝḻîḋè"/>
              <p:cNvSpPr/>
              <p:nvPr/>
            </p:nvSpPr>
            <p:spPr bwMode="auto">
              <a:xfrm>
                <a:off x="4640" y="2251"/>
                <a:ext cx="4" cy="9"/>
              </a:xfrm>
              <a:custGeom>
                <a:avLst/>
                <a:gdLst>
                  <a:gd name="T0" fmla="*/ 0 w 2"/>
                  <a:gd name="T1" fmla="*/ 0 h 4"/>
                  <a:gd name="T2" fmla="*/ 2 w 2"/>
                  <a:gd name="T3" fmla="*/ 4 h 4"/>
                  <a:gd name="T4" fmla="*/ 1 w 2"/>
                  <a:gd name="T5" fmla="*/ 2 h 4"/>
                  <a:gd name="T6" fmla="*/ 0 w 2"/>
                  <a:gd name="T7" fmla="*/ 0 h 4"/>
                </a:gdLst>
                <a:ahLst/>
                <a:cxnLst>
                  <a:cxn ang="0">
                    <a:pos x="T0" y="T1"/>
                  </a:cxn>
                  <a:cxn ang="0">
                    <a:pos x="T2" y="T3"/>
                  </a:cxn>
                  <a:cxn ang="0">
                    <a:pos x="T4" y="T5"/>
                  </a:cxn>
                  <a:cxn ang="0">
                    <a:pos x="T6" y="T7"/>
                  </a:cxn>
                </a:cxnLst>
                <a:rect l="0" t="0" r="r" b="b"/>
                <a:pathLst>
                  <a:path w="2" h="4">
                    <a:moveTo>
                      <a:pt x="0" y="0"/>
                    </a:moveTo>
                    <a:cubicBezTo>
                      <a:pt x="1" y="1"/>
                      <a:pt x="2" y="3"/>
                      <a:pt x="2" y="4"/>
                    </a:cubicBezTo>
                    <a:cubicBezTo>
                      <a:pt x="2" y="3"/>
                      <a:pt x="2" y="3"/>
                      <a:pt x="1" y="2"/>
                    </a:cubicBezTo>
                    <a:cubicBezTo>
                      <a:pt x="1" y="1"/>
                      <a:pt x="0" y="1"/>
                      <a:pt x="0" y="0"/>
                    </a:cubicBezTo>
                    <a:close/>
                  </a:path>
                </a:pathLst>
              </a:custGeom>
              <a:solidFill>
                <a:srgbClr val="8C8E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7" name="íṣ1iḍe"/>
              <p:cNvSpPr/>
              <p:nvPr/>
            </p:nvSpPr>
            <p:spPr bwMode="auto">
              <a:xfrm>
                <a:off x="3560" y="2475"/>
                <a:ext cx="91" cy="73"/>
              </a:xfrm>
              <a:custGeom>
                <a:avLst/>
                <a:gdLst>
                  <a:gd name="T0" fmla="*/ 28 w 44"/>
                  <a:gd name="T1" fmla="*/ 20 h 35"/>
                  <a:gd name="T2" fmla="*/ 32 w 44"/>
                  <a:gd name="T3" fmla="*/ 18 h 35"/>
                  <a:gd name="T4" fmla="*/ 34 w 44"/>
                  <a:gd name="T5" fmla="*/ 17 h 35"/>
                  <a:gd name="T6" fmla="*/ 39 w 44"/>
                  <a:gd name="T7" fmla="*/ 16 h 35"/>
                  <a:gd name="T8" fmla="*/ 39 w 44"/>
                  <a:gd name="T9" fmla="*/ 16 h 35"/>
                  <a:gd name="T10" fmla="*/ 43 w 44"/>
                  <a:gd name="T11" fmla="*/ 14 h 35"/>
                  <a:gd name="T12" fmla="*/ 44 w 44"/>
                  <a:gd name="T13" fmla="*/ 14 h 35"/>
                  <a:gd name="T14" fmla="*/ 44 w 44"/>
                  <a:gd name="T15" fmla="*/ 14 h 35"/>
                  <a:gd name="T16" fmla="*/ 41 w 44"/>
                  <a:gd name="T17" fmla="*/ 9 h 35"/>
                  <a:gd name="T18" fmla="*/ 40 w 44"/>
                  <a:gd name="T19" fmla="*/ 8 h 35"/>
                  <a:gd name="T20" fmla="*/ 39 w 44"/>
                  <a:gd name="T21" fmla="*/ 8 h 35"/>
                  <a:gd name="T22" fmla="*/ 39 w 44"/>
                  <a:gd name="T23" fmla="*/ 7 h 35"/>
                  <a:gd name="T24" fmla="*/ 37 w 44"/>
                  <a:gd name="T25" fmla="*/ 4 h 35"/>
                  <a:gd name="T26" fmla="*/ 37 w 44"/>
                  <a:gd name="T27" fmla="*/ 4 h 35"/>
                  <a:gd name="T28" fmla="*/ 37 w 44"/>
                  <a:gd name="T29" fmla="*/ 4 h 35"/>
                  <a:gd name="T30" fmla="*/ 36 w 44"/>
                  <a:gd name="T31" fmla="*/ 3 h 35"/>
                  <a:gd name="T32" fmla="*/ 36 w 44"/>
                  <a:gd name="T33" fmla="*/ 2 h 35"/>
                  <a:gd name="T34" fmla="*/ 29 w 44"/>
                  <a:gd name="T35" fmla="*/ 0 h 35"/>
                  <a:gd name="T36" fmla="*/ 29 w 44"/>
                  <a:gd name="T37" fmla="*/ 0 h 35"/>
                  <a:gd name="T38" fmla="*/ 26 w 44"/>
                  <a:gd name="T39" fmla="*/ 20 h 35"/>
                  <a:gd name="T40" fmla="*/ 21 w 44"/>
                  <a:gd name="T41" fmla="*/ 24 h 35"/>
                  <a:gd name="T42" fmla="*/ 12 w 44"/>
                  <a:gd name="T43" fmla="*/ 28 h 35"/>
                  <a:gd name="T44" fmla="*/ 6 w 44"/>
                  <a:gd name="T45" fmla="*/ 29 h 35"/>
                  <a:gd name="T46" fmla="*/ 0 w 44"/>
                  <a:gd name="T47" fmla="*/ 28 h 35"/>
                  <a:gd name="T48" fmla="*/ 7 w 44"/>
                  <a:gd name="T49" fmla="*/ 35 h 35"/>
                  <a:gd name="T50" fmla="*/ 22 w 44"/>
                  <a:gd name="T51" fmla="*/ 24 h 35"/>
                  <a:gd name="T52" fmla="*/ 28 w 44"/>
                  <a:gd name="T53"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35">
                    <a:moveTo>
                      <a:pt x="28" y="20"/>
                    </a:moveTo>
                    <a:cubicBezTo>
                      <a:pt x="30" y="19"/>
                      <a:pt x="31" y="19"/>
                      <a:pt x="32" y="18"/>
                    </a:cubicBezTo>
                    <a:cubicBezTo>
                      <a:pt x="33" y="18"/>
                      <a:pt x="34" y="18"/>
                      <a:pt x="34" y="17"/>
                    </a:cubicBezTo>
                    <a:cubicBezTo>
                      <a:pt x="36" y="17"/>
                      <a:pt x="37" y="16"/>
                      <a:pt x="39" y="16"/>
                    </a:cubicBezTo>
                    <a:cubicBezTo>
                      <a:pt x="39" y="16"/>
                      <a:pt x="39" y="16"/>
                      <a:pt x="39" y="16"/>
                    </a:cubicBezTo>
                    <a:cubicBezTo>
                      <a:pt x="40" y="15"/>
                      <a:pt x="42" y="15"/>
                      <a:pt x="43" y="14"/>
                    </a:cubicBezTo>
                    <a:cubicBezTo>
                      <a:pt x="43" y="14"/>
                      <a:pt x="44" y="14"/>
                      <a:pt x="44" y="14"/>
                    </a:cubicBezTo>
                    <a:cubicBezTo>
                      <a:pt x="44" y="14"/>
                      <a:pt x="44" y="14"/>
                      <a:pt x="44" y="14"/>
                    </a:cubicBezTo>
                    <a:cubicBezTo>
                      <a:pt x="43" y="12"/>
                      <a:pt x="42" y="11"/>
                      <a:pt x="41" y="9"/>
                    </a:cubicBezTo>
                    <a:cubicBezTo>
                      <a:pt x="41" y="9"/>
                      <a:pt x="40" y="8"/>
                      <a:pt x="40" y="8"/>
                    </a:cubicBezTo>
                    <a:cubicBezTo>
                      <a:pt x="40" y="8"/>
                      <a:pt x="39" y="8"/>
                      <a:pt x="39" y="8"/>
                    </a:cubicBezTo>
                    <a:cubicBezTo>
                      <a:pt x="39" y="8"/>
                      <a:pt x="39" y="8"/>
                      <a:pt x="39" y="7"/>
                    </a:cubicBezTo>
                    <a:cubicBezTo>
                      <a:pt x="39" y="7"/>
                      <a:pt x="38" y="6"/>
                      <a:pt x="37" y="4"/>
                    </a:cubicBezTo>
                    <a:cubicBezTo>
                      <a:pt x="37" y="4"/>
                      <a:pt x="37" y="4"/>
                      <a:pt x="37" y="4"/>
                    </a:cubicBezTo>
                    <a:cubicBezTo>
                      <a:pt x="37" y="4"/>
                      <a:pt x="37" y="4"/>
                      <a:pt x="37" y="4"/>
                    </a:cubicBezTo>
                    <a:cubicBezTo>
                      <a:pt x="37" y="3"/>
                      <a:pt x="37" y="3"/>
                      <a:pt x="36" y="3"/>
                    </a:cubicBezTo>
                    <a:cubicBezTo>
                      <a:pt x="36" y="3"/>
                      <a:pt x="36" y="3"/>
                      <a:pt x="36" y="2"/>
                    </a:cubicBezTo>
                    <a:cubicBezTo>
                      <a:pt x="33" y="4"/>
                      <a:pt x="31" y="3"/>
                      <a:pt x="29" y="0"/>
                    </a:cubicBezTo>
                    <a:cubicBezTo>
                      <a:pt x="29" y="0"/>
                      <a:pt x="29" y="0"/>
                      <a:pt x="29" y="0"/>
                    </a:cubicBezTo>
                    <a:cubicBezTo>
                      <a:pt x="28" y="6"/>
                      <a:pt x="27" y="14"/>
                      <a:pt x="26" y="20"/>
                    </a:cubicBezTo>
                    <a:cubicBezTo>
                      <a:pt x="25" y="22"/>
                      <a:pt x="23" y="23"/>
                      <a:pt x="21" y="24"/>
                    </a:cubicBezTo>
                    <a:cubicBezTo>
                      <a:pt x="19" y="26"/>
                      <a:pt x="16" y="27"/>
                      <a:pt x="12" y="28"/>
                    </a:cubicBezTo>
                    <a:cubicBezTo>
                      <a:pt x="10" y="28"/>
                      <a:pt x="8" y="28"/>
                      <a:pt x="6" y="29"/>
                    </a:cubicBezTo>
                    <a:cubicBezTo>
                      <a:pt x="4" y="29"/>
                      <a:pt x="2" y="29"/>
                      <a:pt x="0" y="28"/>
                    </a:cubicBezTo>
                    <a:cubicBezTo>
                      <a:pt x="2" y="30"/>
                      <a:pt x="4" y="33"/>
                      <a:pt x="7" y="35"/>
                    </a:cubicBezTo>
                    <a:cubicBezTo>
                      <a:pt x="10" y="33"/>
                      <a:pt x="16" y="28"/>
                      <a:pt x="22" y="24"/>
                    </a:cubicBezTo>
                    <a:cubicBezTo>
                      <a:pt x="24" y="23"/>
                      <a:pt x="26" y="21"/>
                      <a:pt x="28" y="20"/>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8" name="îṧ1îdê"/>
              <p:cNvSpPr/>
              <p:nvPr/>
            </p:nvSpPr>
            <p:spPr bwMode="auto">
              <a:xfrm>
                <a:off x="3940" y="3546"/>
                <a:ext cx="56" cy="50"/>
              </a:xfrm>
              <a:custGeom>
                <a:avLst/>
                <a:gdLst>
                  <a:gd name="T0" fmla="*/ 21 w 27"/>
                  <a:gd name="T1" fmla="*/ 0 h 24"/>
                  <a:gd name="T2" fmla="*/ 4 w 27"/>
                  <a:gd name="T3" fmla="*/ 1 h 24"/>
                  <a:gd name="T4" fmla="*/ 3 w 27"/>
                  <a:gd name="T5" fmla="*/ 2 h 24"/>
                  <a:gd name="T6" fmla="*/ 0 w 27"/>
                  <a:gd name="T7" fmla="*/ 10 h 24"/>
                  <a:gd name="T8" fmla="*/ 13 w 27"/>
                  <a:gd name="T9" fmla="*/ 24 h 24"/>
                  <a:gd name="T10" fmla="*/ 27 w 27"/>
                  <a:gd name="T11" fmla="*/ 10 h 24"/>
                  <a:gd name="T12" fmla="*/ 21 w 27"/>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7" h="24">
                    <a:moveTo>
                      <a:pt x="21" y="0"/>
                    </a:moveTo>
                    <a:cubicBezTo>
                      <a:pt x="4" y="1"/>
                      <a:pt x="4" y="1"/>
                      <a:pt x="4" y="1"/>
                    </a:cubicBezTo>
                    <a:cubicBezTo>
                      <a:pt x="3" y="1"/>
                      <a:pt x="3" y="1"/>
                      <a:pt x="3" y="2"/>
                    </a:cubicBezTo>
                    <a:cubicBezTo>
                      <a:pt x="1" y="4"/>
                      <a:pt x="0" y="7"/>
                      <a:pt x="0" y="10"/>
                    </a:cubicBezTo>
                    <a:cubicBezTo>
                      <a:pt x="0" y="18"/>
                      <a:pt x="6" y="24"/>
                      <a:pt x="13" y="24"/>
                    </a:cubicBezTo>
                    <a:cubicBezTo>
                      <a:pt x="21" y="24"/>
                      <a:pt x="27" y="18"/>
                      <a:pt x="27" y="10"/>
                    </a:cubicBezTo>
                    <a:cubicBezTo>
                      <a:pt x="27" y="6"/>
                      <a:pt x="25" y="2"/>
                      <a:pt x="21" y="0"/>
                    </a:cubicBezTo>
                    <a:close/>
                  </a:path>
                </a:pathLst>
              </a:custGeom>
              <a:solidFill>
                <a:srgbClr val="292F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9" name="îṩ1ïďe"/>
              <p:cNvSpPr/>
              <p:nvPr/>
            </p:nvSpPr>
            <p:spPr bwMode="auto">
              <a:xfrm>
                <a:off x="3944" y="2650"/>
                <a:ext cx="4" cy="8"/>
              </a:xfrm>
              <a:custGeom>
                <a:avLst/>
                <a:gdLst>
                  <a:gd name="T0" fmla="*/ 2 w 2"/>
                  <a:gd name="T1" fmla="*/ 4 h 4"/>
                  <a:gd name="T2" fmla="*/ 0 w 2"/>
                  <a:gd name="T3" fmla="*/ 0 h 4"/>
                  <a:gd name="T4" fmla="*/ 1 w 2"/>
                  <a:gd name="T5" fmla="*/ 2 h 4"/>
                  <a:gd name="T6" fmla="*/ 2 w 2"/>
                  <a:gd name="T7" fmla="*/ 4 h 4"/>
                </a:gdLst>
                <a:ahLst/>
                <a:cxnLst>
                  <a:cxn ang="0">
                    <a:pos x="T0" y="T1"/>
                  </a:cxn>
                  <a:cxn ang="0">
                    <a:pos x="T2" y="T3"/>
                  </a:cxn>
                  <a:cxn ang="0">
                    <a:pos x="T4" y="T5"/>
                  </a:cxn>
                  <a:cxn ang="0">
                    <a:pos x="T6" y="T7"/>
                  </a:cxn>
                </a:cxnLst>
                <a:rect l="0" t="0" r="r" b="b"/>
                <a:pathLst>
                  <a:path w="2" h="4">
                    <a:moveTo>
                      <a:pt x="2" y="4"/>
                    </a:moveTo>
                    <a:cubicBezTo>
                      <a:pt x="2" y="2"/>
                      <a:pt x="1" y="1"/>
                      <a:pt x="0" y="0"/>
                    </a:cubicBezTo>
                    <a:cubicBezTo>
                      <a:pt x="0" y="0"/>
                      <a:pt x="0" y="1"/>
                      <a:pt x="1" y="2"/>
                    </a:cubicBezTo>
                    <a:cubicBezTo>
                      <a:pt x="1" y="3"/>
                      <a:pt x="2" y="3"/>
                      <a:pt x="2" y="4"/>
                    </a:cubicBezTo>
                    <a:close/>
                  </a:path>
                </a:pathLst>
              </a:custGeom>
              <a:solidFill>
                <a:srgbClr val="8C8E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0" name="ïṡļîdé"/>
              <p:cNvSpPr/>
              <p:nvPr/>
            </p:nvSpPr>
            <p:spPr bwMode="auto">
              <a:xfrm>
                <a:off x="3626" y="3131"/>
                <a:ext cx="310" cy="249"/>
              </a:xfrm>
              <a:custGeom>
                <a:avLst/>
                <a:gdLst>
                  <a:gd name="T0" fmla="*/ 81 w 310"/>
                  <a:gd name="T1" fmla="*/ 144 h 249"/>
                  <a:gd name="T2" fmla="*/ 0 w 310"/>
                  <a:gd name="T3" fmla="*/ 195 h 249"/>
                  <a:gd name="T4" fmla="*/ 6 w 310"/>
                  <a:gd name="T5" fmla="*/ 249 h 249"/>
                  <a:gd name="T6" fmla="*/ 87 w 310"/>
                  <a:gd name="T7" fmla="*/ 198 h 249"/>
                  <a:gd name="T8" fmla="*/ 129 w 310"/>
                  <a:gd name="T9" fmla="*/ 171 h 249"/>
                  <a:gd name="T10" fmla="*/ 295 w 310"/>
                  <a:gd name="T11" fmla="*/ 65 h 249"/>
                  <a:gd name="T12" fmla="*/ 310 w 310"/>
                  <a:gd name="T13" fmla="*/ 54 h 249"/>
                  <a:gd name="T14" fmla="*/ 305 w 310"/>
                  <a:gd name="T15" fmla="*/ 0 h 249"/>
                  <a:gd name="T16" fmla="*/ 123 w 310"/>
                  <a:gd name="T17" fmla="*/ 119 h 249"/>
                  <a:gd name="T18" fmla="*/ 81 w 310"/>
                  <a:gd name="T19" fmla="*/ 14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249">
                    <a:moveTo>
                      <a:pt x="81" y="144"/>
                    </a:moveTo>
                    <a:lnTo>
                      <a:pt x="0" y="195"/>
                    </a:lnTo>
                    <a:lnTo>
                      <a:pt x="6" y="249"/>
                    </a:lnTo>
                    <a:lnTo>
                      <a:pt x="87" y="198"/>
                    </a:lnTo>
                    <a:lnTo>
                      <a:pt x="129" y="171"/>
                    </a:lnTo>
                    <a:lnTo>
                      <a:pt x="295" y="65"/>
                    </a:lnTo>
                    <a:lnTo>
                      <a:pt x="310" y="54"/>
                    </a:lnTo>
                    <a:lnTo>
                      <a:pt x="305" y="0"/>
                    </a:lnTo>
                    <a:lnTo>
                      <a:pt x="123" y="119"/>
                    </a:lnTo>
                    <a:lnTo>
                      <a:pt x="81" y="144"/>
                    </a:lnTo>
                    <a:close/>
                  </a:path>
                </a:pathLst>
              </a:custGeom>
              <a:solidFill>
                <a:srgbClr val="914C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1" name="îṩḻïḋé"/>
              <p:cNvSpPr/>
              <p:nvPr/>
            </p:nvSpPr>
            <p:spPr bwMode="auto">
              <a:xfrm>
                <a:off x="3632" y="3196"/>
                <a:ext cx="291" cy="211"/>
              </a:xfrm>
              <a:custGeom>
                <a:avLst/>
                <a:gdLst>
                  <a:gd name="T0" fmla="*/ 125 w 291"/>
                  <a:gd name="T1" fmla="*/ 130 h 211"/>
                  <a:gd name="T2" fmla="*/ 289 w 291"/>
                  <a:gd name="T3" fmla="*/ 25 h 211"/>
                  <a:gd name="T4" fmla="*/ 291 w 291"/>
                  <a:gd name="T5" fmla="*/ 0 h 211"/>
                  <a:gd name="T6" fmla="*/ 289 w 291"/>
                  <a:gd name="T7" fmla="*/ 0 h 211"/>
                  <a:gd name="T8" fmla="*/ 123 w 291"/>
                  <a:gd name="T9" fmla="*/ 106 h 211"/>
                  <a:gd name="T10" fmla="*/ 81 w 291"/>
                  <a:gd name="T11" fmla="*/ 133 h 211"/>
                  <a:gd name="T12" fmla="*/ 0 w 291"/>
                  <a:gd name="T13" fmla="*/ 184 h 211"/>
                  <a:gd name="T14" fmla="*/ 2 w 291"/>
                  <a:gd name="T15" fmla="*/ 211 h 211"/>
                  <a:gd name="T16" fmla="*/ 58 w 291"/>
                  <a:gd name="T17" fmla="*/ 174 h 211"/>
                  <a:gd name="T18" fmla="*/ 102 w 291"/>
                  <a:gd name="T19" fmla="*/ 145 h 211"/>
                  <a:gd name="T20" fmla="*/ 125 w 291"/>
                  <a:gd name="T21" fmla="*/ 13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211">
                    <a:moveTo>
                      <a:pt x="125" y="130"/>
                    </a:moveTo>
                    <a:lnTo>
                      <a:pt x="289" y="25"/>
                    </a:lnTo>
                    <a:lnTo>
                      <a:pt x="291" y="0"/>
                    </a:lnTo>
                    <a:lnTo>
                      <a:pt x="289" y="0"/>
                    </a:lnTo>
                    <a:lnTo>
                      <a:pt x="123" y="106"/>
                    </a:lnTo>
                    <a:lnTo>
                      <a:pt x="81" y="133"/>
                    </a:lnTo>
                    <a:lnTo>
                      <a:pt x="0" y="184"/>
                    </a:lnTo>
                    <a:lnTo>
                      <a:pt x="2" y="211"/>
                    </a:lnTo>
                    <a:lnTo>
                      <a:pt x="58" y="174"/>
                    </a:lnTo>
                    <a:lnTo>
                      <a:pt x="102" y="145"/>
                    </a:lnTo>
                    <a:lnTo>
                      <a:pt x="125" y="130"/>
                    </a:lnTo>
                    <a:close/>
                  </a:path>
                </a:pathLst>
              </a:custGeom>
              <a:solidFill>
                <a:srgbClr val="6727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2" name="îSḻiḓe"/>
              <p:cNvSpPr/>
              <p:nvPr/>
            </p:nvSpPr>
            <p:spPr bwMode="auto">
              <a:xfrm>
                <a:off x="3626" y="2631"/>
                <a:ext cx="328" cy="695"/>
              </a:xfrm>
              <a:custGeom>
                <a:avLst/>
                <a:gdLst>
                  <a:gd name="T0" fmla="*/ 150 w 158"/>
                  <a:gd name="T1" fmla="*/ 6 h 335"/>
                  <a:gd name="T2" fmla="*/ 132 w 158"/>
                  <a:gd name="T3" fmla="*/ 2 h 335"/>
                  <a:gd name="T4" fmla="*/ 63 w 158"/>
                  <a:gd name="T5" fmla="*/ 41 h 335"/>
                  <a:gd name="T6" fmla="*/ 46 w 158"/>
                  <a:gd name="T7" fmla="*/ 51 h 335"/>
                  <a:gd name="T8" fmla="*/ 12 w 158"/>
                  <a:gd name="T9" fmla="*/ 83 h 335"/>
                  <a:gd name="T10" fmla="*/ 9 w 158"/>
                  <a:gd name="T11" fmla="*/ 93 h 335"/>
                  <a:gd name="T12" fmla="*/ 8 w 158"/>
                  <a:gd name="T13" fmla="*/ 100 h 335"/>
                  <a:gd name="T14" fmla="*/ 3 w 158"/>
                  <a:gd name="T15" fmla="*/ 247 h 335"/>
                  <a:gd name="T16" fmla="*/ 0 w 158"/>
                  <a:gd name="T17" fmla="*/ 335 h 335"/>
                  <a:gd name="T18" fmla="*/ 39 w 158"/>
                  <a:gd name="T19" fmla="*/ 310 h 335"/>
                  <a:gd name="T20" fmla="*/ 59 w 158"/>
                  <a:gd name="T21" fmla="*/ 298 h 335"/>
                  <a:gd name="T22" fmla="*/ 147 w 158"/>
                  <a:gd name="T23" fmla="*/ 241 h 335"/>
                  <a:gd name="T24" fmla="*/ 150 w 158"/>
                  <a:gd name="T25" fmla="*/ 239 h 335"/>
                  <a:gd name="T26" fmla="*/ 158 w 158"/>
                  <a:gd name="T27" fmla="*/ 28 h 335"/>
                  <a:gd name="T28" fmla="*/ 155 w 158"/>
                  <a:gd name="T29" fmla="*/ 13 h 335"/>
                  <a:gd name="T30" fmla="*/ 155 w 158"/>
                  <a:gd name="T31" fmla="*/ 13 h 335"/>
                  <a:gd name="T32" fmla="*/ 154 w 158"/>
                  <a:gd name="T33" fmla="*/ 11 h 335"/>
                  <a:gd name="T34" fmla="*/ 153 w 158"/>
                  <a:gd name="T35" fmla="*/ 9 h 335"/>
                  <a:gd name="T36" fmla="*/ 151 w 158"/>
                  <a:gd name="T37" fmla="*/ 7 h 335"/>
                  <a:gd name="T38" fmla="*/ 150 w 158"/>
                  <a:gd name="T39" fmla="*/ 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335">
                    <a:moveTo>
                      <a:pt x="150" y="6"/>
                    </a:moveTo>
                    <a:cubicBezTo>
                      <a:pt x="145" y="2"/>
                      <a:pt x="139" y="0"/>
                      <a:pt x="132" y="2"/>
                    </a:cubicBezTo>
                    <a:cubicBezTo>
                      <a:pt x="125" y="3"/>
                      <a:pt x="86" y="27"/>
                      <a:pt x="63" y="41"/>
                    </a:cubicBezTo>
                    <a:cubicBezTo>
                      <a:pt x="55" y="46"/>
                      <a:pt x="49" y="50"/>
                      <a:pt x="46" y="51"/>
                    </a:cubicBezTo>
                    <a:cubicBezTo>
                      <a:pt x="38" y="56"/>
                      <a:pt x="15" y="74"/>
                      <a:pt x="12" y="83"/>
                    </a:cubicBezTo>
                    <a:cubicBezTo>
                      <a:pt x="10" y="86"/>
                      <a:pt x="9" y="89"/>
                      <a:pt x="9" y="93"/>
                    </a:cubicBezTo>
                    <a:cubicBezTo>
                      <a:pt x="8" y="95"/>
                      <a:pt x="8" y="97"/>
                      <a:pt x="8" y="100"/>
                    </a:cubicBezTo>
                    <a:cubicBezTo>
                      <a:pt x="3" y="247"/>
                      <a:pt x="3" y="247"/>
                      <a:pt x="3" y="247"/>
                    </a:cubicBezTo>
                    <a:cubicBezTo>
                      <a:pt x="0" y="335"/>
                      <a:pt x="0" y="335"/>
                      <a:pt x="0" y="335"/>
                    </a:cubicBezTo>
                    <a:cubicBezTo>
                      <a:pt x="39" y="310"/>
                      <a:pt x="39" y="310"/>
                      <a:pt x="39" y="310"/>
                    </a:cubicBezTo>
                    <a:cubicBezTo>
                      <a:pt x="59" y="298"/>
                      <a:pt x="59" y="298"/>
                      <a:pt x="59" y="298"/>
                    </a:cubicBezTo>
                    <a:cubicBezTo>
                      <a:pt x="147" y="241"/>
                      <a:pt x="147" y="241"/>
                      <a:pt x="147" y="241"/>
                    </a:cubicBezTo>
                    <a:cubicBezTo>
                      <a:pt x="150" y="239"/>
                      <a:pt x="150" y="239"/>
                      <a:pt x="150" y="239"/>
                    </a:cubicBezTo>
                    <a:cubicBezTo>
                      <a:pt x="158" y="28"/>
                      <a:pt x="158" y="28"/>
                      <a:pt x="158" y="28"/>
                    </a:cubicBezTo>
                    <a:cubicBezTo>
                      <a:pt x="158" y="22"/>
                      <a:pt x="157" y="17"/>
                      <a:pt x="155" y="13"/>
                    </a:cubicBezTo>
                    <a:cubicBezTo>
                      <a:pt x="155" y="13"/>
                      <a:pt x="155" y="13"/>
                      <a:pt x="155" y="13"/>
                    </a:cubicBezTo>
                    <a:cubicBezTo>
                      <a:pt x="155" y="12"/>
                      <a:pt x="154" y="12"/>
                      <a:pt x="154" y="11"/>
                    </a:cubicBezTo>
                    <a:cubicBezTo>
                      <a:pt x="153" y="10"/>
                      <a:pt x="153" y="9"/>
                      <a:pt x="153" y="9"/>
                    </a:cubicBezTo>
                    <a:cubicBezTo>
                      <a:pt x="152" y="8"/>
                      <a:pt x="151" y="7"/>
                      <a:pt x="151" y="7"/>
                    </a:cubicBezTo>
                    <a:cubicBezTo>
                      <a:pt x="151" y="7"/>
                      <a:pt x="150" y="6"/>
                      <a:pt x="150" y="6"/>
                    </a:cubicBezTo>
                    <a:close/>
                  </a:path>
                </a:pathLst>
              </a:custGeom>
              <a:solidFill>
                <a:srgbClr val="863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3" name="îṣliḍê"/>
              <p:cNvSpPr/>
              <p:nvPr/>
            </p:nvSpPr>
            <p:spPr bwMode="auto">
              <a:xfrm>
                <a:off x="3755" y="3486"/>
                <a:ext cx="230" cy="63"/>
              </a:xfrm>
              <a:custGeom>
                <a:avLst/>
                <a:gdLst>
                  <a:gd name="T0" fmla="*/ 111 w 111"/>
                  <a:gd name="T1" fmla="*/ 29 h 30"/>
                  <a:gd name="T2" fmla="*/ 0 w 111"/>
                  <a:gd name="T3" fmla="*/ 15 h 30"/>
                  <a:gd name="T4" fmla="*/ 13 w 111"/>
                  <a:gd name="T5" fmla="*/ 24 h 30"/>
                  <a:gd name="T6" fmla="*/ 64 w 111"/>
                  <a:gd name="T7" fmla="*/ 22 h 30"/>
                  <a:gd name="T8" fmla="*/ 91 w 111"/>
                  <a:gd name="T9" fmla="*/ 30 h 30"/>
                  <a:gd name="T10" fmla="*/ 93 w 111"/>
                  <a:gd name="T11" fmla="*/ 30 h 30"/>
                  <a:gd name="T12" fmla="*/ 110 w 111"/>
                  <a:gd name="T13" fmla="*/ 29 h 30"/>
                  <a:gd name="T14" fmla="*/ 111 w 111"/>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30">
                    <a:moveTo>
                      <a:pt x="111" y="29"/>
                    </a:moveTo>
                    <a:cubicBezTo>
                      <a:pt x="97" y="21"/>
                      <a:pt x="52" y="0"/>
                      <a:pt x="0" y="15"/>
                    </a:cubicBezTo>
                    <a:cubicBezTo>
                      <a:pt x="5" y="18"/>
                      <a:pt x="9" y="20"/>
                      <a:pt x="13" y="24"/>
                    </a:cubicBezTo>
                    <a:cubicBezTo>
                      <a:pt x="27" y="20"/>
                      <a:pt x="51" y="20"/>
                      <a:pt x="64" y="22"/>
                    </a:cubicBezTo>
                    <a:cubicBezTo>
                      <a:pt x="71" y="23"/>
                      <a:pt x="82" y="26"/>
                      <a:pt x="91" y="30"/>
                    </a:cubicBezTo>
                    <a:cubicBezTo>
                      <a:pt x="93" y="30"/>
                      <a:pt x="93" y="30"/>
                      <a:pt x="93" y="30"/>
                    </a:cubicBezTo>
                    <a:cubicBezTo>
                      <a:pt x="110" y="29"/>
                      <a:pt x="110" y="29"/>
                      <a:pt x="110" y="29"/>
                    </a:cubicBezTo>
                    <a:lnTo>
                      <a:pt x="111" y="29"/>
                    </a:lnTo>
                    <a:close/>
                  </a:path>
                </a:pathLst>
              </a:custGeom>
              <a:solidFill>
                <a:srgbClr val="303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4" name="iṣḷîḍé"/>
              <p:cNvSpPr/>
              <p:nvPr/>
            </p:nvSpPr>
            <p:spPr bwMode="auto">
              <a:xfrm>
                <a:off x="3852" y="3715"/>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0" y="0"/>
                      <a:pt x="0" y="0"/>
                      <a:pt x="1" y="0"/>
                    </a:cubicBezTo>
                    <a:close/>
                  </a:path>
                </a:pathLst>
              </a:custGeom>
              <a:solidFill>
                <a:srgbClr val="1C21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5" name="íṧḻïďê"/>
              <p:cNvSpPr/>
              <p:nvPr/>
            </p:nvSpPr>
            <p:spPr bwMode="auto">
              <a:xfrm>
                <a:off x="3834" y="3702"/>
                <a:ext cx="64" cy="52"/>
              </a:xfrm>
              <a:custGeom>
                <a:avLst/>
                <a:gdLst>
                  <a:gd name="T0" fmla="*/ 10 w 31"/>
                  <a:gd name="T1" fmla="*/ 6 h 25"/>
                  <a:gd name="T2" fmla="*/ 9 w 31"/>
                  <a:gd name="T3" fmla="*/ 6 h 25"/>
                  <a:gd name="T4" fmla="*/ 2 w 31"/>
                  <a:gd name="T5" fmla="*/ 1 h 25"/>
                  <a:gd name="T6" fmla="*/ 2 w 31"/>
                  <a:gd name="T7" fmla="*/ 1 h 25"/>
                  <a:gd name="T8" fmla="*/ 0 w 31"/>
                  <a:gd name="T9" fmla="*/ 7 h 25"/>
                  <a:gd name="T10" fmla="*/ 0 w 31"/>
                  <a:gd name="T11" fmla="*/ 9 h 25"/>
                  <a:gd name="T12" fmla="*/ 15 w 31"/>
                  <a:gd name="T13" fmla="*/ 25 h 25"/>
                  <a:gd name="T14" fmla="*/ 31 w 31"/>
                  <a:gd name="T15" fmla="*/ 9 h 25"/>
                  <a:gd name="T16" fmla="*/ 28 w 31"/>
                  <a:gd name="T17" fmla="*/ 0 h 25"/>
                  <a:gd name="T18" fmla="*/ 10 w 31"/>
                  <a:gd name="T19" fmla="*/ 6 h 25"/>
                  <a:gd name="T20" fmla="*/ 10 w 31"/>
                  <a:gd name="T21"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5">
                    <a:moveTo>
                      <a:pt x="10" y="6"/>
                    </a:moveTo>
                    <a:cubicBezTo>
                      <a:pt x="9" y="6"/>
                      <a:pt x="9" y="6"/>
                      <a:pt x="9" y="6"/>
                    </a:cubicBezTo>
                    <a:cubicBezTo>
                      <a:pt x="7" y="4"/>
                      <a:pt x="5" y="2"/>
                      <a:pt x="2" y="1"/>
                    </a:cubicBezTo>
                    <a:cubicBezTo>
                      <a:pt x="2" y="1"/>
                      <a:pt x="2" y="1"/>
                      <a:pt x="2" y="1"/>
                    </a:cubicBezTo>
                    <a:cubicBezTo>
                      <a:pt x="1" y="3"/>
                      <a:pt x="0" y="5"/>
                      <a:pt x="0" y="7"/>
                    </a:cubicBezTo>
                    <a:cubicBezTo>
                      <a:pt x="0" y="8"/>
                      <a:pt x="0" y="9"/>
                      <a:pt x="0" y="9"/>
                    </a:cubicBezTo>
                    <a:cubicBezTo>
                      <a:pt x="0" y="18"/>
                      <a:pt x="7" y="25"/>
                      <a:pt x="15" y="25"/>
                    </a:cubicBezTo>
                    <a:cubicBezTo>
                      <a:pt x="24" y="25"/>
                      <a:pt x="31" y="18"/>
                      <a:pt x="31" y="9"/>
                    </a:cubicBezTo>
                    <a:cubicBezTo>
                      <a:pt x="31" y="6"/>
                      <a:pt x="30" y="3"/>
                      <a:pt x="28" y="0"/>
                    </a:cubicBezTo>
                    <a:cubicBezTo>
                      <a:pt x="22" y="2"/>
                      <a:pt x="16" y="4"/>
                      <a:pt x="10" y="6"/>
                    </a:cubicBezTo>
                    <a:cubicBezTo>
                      <a:pt x="10" y="6"/>
                      <a:pt x="10" y="6"/>
                      <a:pt x="10" y="6"/>
                    </a:cubicBezTo>
                    <a:close/>
                  </a:path>
                </a:pathLst>
              </a:custGeom>
              <a:solidFill>
                <a:srgbClr val="292F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6" name="ïṣľíḍê"/>
              <p:cNvSpPr/>
              <p:nvPr/>
            </p:nvSpPr>
            <p:spPr bwMode="auto">
              <a:xfrm>
                <a:off x="3755" y="3474"/>
                <a:ext cx="233" cy="72"/>
              </a:xfrm>
              <a:custGeom>
                <a:avLst/>
                <a:gdLst>
                  <a:gd name="T0" fmla="*/ 5 w 112"/>
                  <a:gd name="T1" fmla="*/ 17 h 35"/>
                  <a:gd name="T2" fmla="*/ 0 w 112"/>
                  <a:gd name="T3" fmla="*/ 21 h 35"/>
                  <a:gd name="T4" fmla="*/ 111 w 112"/>
                  <a:gd name="T5" fmla="*/ 35 h 35"/>
                  <a:gd name="T6" fmla="*/ 112 w 112"/>
                  <a:gd name="T7" fmla="*/ 35 h 35"/>
                  <a:gd name="T8" fmla="*/ 83 w 112"/>
                  <a:gd name="T9" fmla="*/ 13 h 35"/>
                  <a:gd name="T10" fmla="*/ 83 w 112"/>
                  <a:gd name="T11" fmla="*/ 13 h 35"/>
                  <a:gd name="T12" fmla="*/ 0 w 112"/>
                  <a:gd name="T13" fmla="*/ 5 h 35"/>
                  <a:gd name="T14" fmla="*/ 0 w 112"/>
                  <a:gd name="T15" fmla="*/ 6 h 35"/>
                  <a:gd name="T16" fmla="*/ 5 w 112"/>
                  <a:gd name="T1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35">
                    <a:moveTo>
                      <a:pt x="5" y="17"/>
                    </a:moveTo>
                    <a:cubicBezTo>
                      <a:pt x="4" y="19"/>
                      <a:pt x="3" y="20"/>
                      <a:pt x="0" y="21"/>
                    </a:cubicBezTo>
                    <a:cubicBezTo>
                      <a:pt x="52" y="6"/>
                      <a:pt x="97" y="27"/>
                      <a:pt x="111" y="35"/>
                    </a:cubicBezTo>
                    <a:cubicBezTo>
                      <a:pt x="112" y="35"/>
                      <a:pt x="112" y="35"/>
                      <a:pt x="112" y="35"/>
                    </a:cubicBezTo>
                    <a:cubicBezTo>
                      <a:pt x="105" y="27"/>
                      <a:pt x="95" y="19"/>
                      <a:pt x="83" y="13"/>
                    </a:cubicBezTo>
                    <a:cubicBezTo>
                      <a:pt x="83" y="13"/>
                      <a:pt x="83" y="13"/>
                      <a:pt x="83" y="13"/>
                    </a:cubicBezTo>
                    <a:cubicBezTo>
                      <a:pt x="56" y="2"/>
                      <a:pt x="18" y="0"/>
                      <a:pt x="0" y="5"/>
                    </a:cubicBezTo>
                    <a:cubicBezTo>
                      <a:pt x="0" y="6"/>
                      <a:pt x="0" y="6"/>
                      <a:pt x="0" y="6"/>
                    </a:cubicBezTo>
                    <a:cubicBezTo>
                      <a:pt x="5" y="9"/>
                      <a:pt x="7" y="13"/>
                      <a:pt x="5" y="17"/>
                    </a:cubicBezTo>
                    <a:close/>
                  </a:path>
                </a:pathLst>
              </a:custGeom>
              <a:solidFill>
                <a:srgbClr val="6269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7" name="iŝļîďe"/>
              <p:cNvSpPr/>
              <p:nvPr/>
            </p:nvSpPr>
            <p:spPr bwMode="auto">
              <a:xfrm>
                <a:off x="3514" y="3513"/>
                <a:ext cx="380" cy="202"/>
              </a:xfrm>
              <a:custGeom>
                <a:avLst/>
                <a:gdLst>
                  <a:gd name="T0" fmla="*/ 92 w 183"/>
                  <a:gd name="T1" fmla="*/ 6 h 97"/>
                  <a:gd name="T2" fmla="*/ 92 w 183"/>
                  <a:gd name="T3" fmla="*/ 6 h 97"/>
                  <a:gd name="T4" fmla="*/ 87 w 183"/>
                  <a:gd name="T5" fmla="*/ 6 h 97"/>
                  <a:gd name="T6" fmla="*/ 71 w 183"/>
                  <a:gd name="T7" fmla="*/ 0 h 97"/>
                  <a:gd name="T8" fmla="*/ 71 w 183"/>
                  <a:gd name="T9" fmla="*/ 0 h 97"/>
                  <a:gd name="T10" fmla="*/ 54 w 183"/>
                  <a:gd name="T11" fmla="*/ 10 h 97"/>
                  <a:gd name="T12" fmla="*/ 0 w 183"/>
                  <a:gd name="T13" fmla="*/ 85 h 97"/>
                  <a:gd name="T14" fmla="*/ 5 w 183"/>
                  <a:gd name="T15" fmla="*/ 87 h 97"/>
                  <a:gd name="T16" fmla="*/ 19 w 183"/>
                  <a:gd name="T17" fmla="*/ 91 h 97"/>
                  <a:gd name="T18" fmla="*/ 21 w 183"/>
                  <a:gd name="T19" fmla="*/ 92 h 97"/>
                  <a:gd name="T20" fmla="*/ 22 w 183"/>
                  <a:gd name="T21" fmla="*/ 90 h 97"/>
                  <a:gd name="T22" fmla="*/ 26 w 183"/>
                  <a:gd name="T23" fmla="*/ 81 h 97"/>
                  <a:gd name="T24" fmla="*/ 90 w 183"/>
                  <a:gd name="T25" fmla="*/ 7 h 97"/>
                  <a:gd name="T26" fmla="*/ 92 w 183"/>
                  <a:gd name="T27" fmla="*/ 7 h 97"/>
                  <a:gd name="T28" fmla="*/ 161 w 183"/>
                  <a:gd name="T29" fmla="*/ 88 h 97"/>
                  <a:gd name="T30" fmla="*/ 164 w 183"/>
                  <a:gd name="T31" fmla="*/ 97 h 97"/>
                  <a:gd name="T32" fmla="*/ 182 w 183"/>
                  <a:gd name="T33" fmla="*/ 91 h 97"/>
                  <a:gd name="T34" fmla="*/ 183 w 183"/>
                  <a:gd name="T35" fmla="*/ 91 h 97"/>
                  <a:gd name="T36" fmla="*/ 129 w 183"/>
                  <a:gd name="T37" fmla="*/ 11 h 97"/>
                  <a:gd name="T38" fmla="*/ 116 w 183"/>
                  <a:gd name="T39" fmla="*/ 2 h 97"/>
                  <a:gd name="T40" fmla="*/ 92 w 183"/>
                  <a:gd name="T41" fmla="*/ 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97">
                    <a:moveTo>
                      <a:pt x="92" y="6"/>
                    </a:moveTo>
                    <a:cubicBezTo>
                      <a:pt x="92" y="6"/>
                      <a:pt x="92" y="6"/>
                      <a:pt x="92" y="6"/>
                    </a:cubicBezTo>
                    <a:cubicBezTo>
                      <a:pt x="90" y="6"/>
                      <a:pt x="89" y="6"/>
                      <a:pt x="87" y="6"/>
                    </a:cubicBezTo>
                    <a:cubicBezTo>
                      <a:pt x="80" y="5"/>
                      <a:pt x="74" y="3"/>
                      <a:pt x="71" y="0"/>
                    </a:cubicBezTo>
                    <a:cubicBezTo>
                      <a:pt x="71" y="0"/>
                      <a:pt x="71" y="0"/>
                      <a:pt x="71" y="0"/>
                    </a:cubicBezTo>
                    <a:cubicBezTo>
                      <a:pt x="65" y="3"/>
                      <a:pt x="60" y="6"/>
                      <a:pt x="54" y="10"/>
                    </a:cubicBezTo>
                    <a:cubicBezTo>
                      <a:pt x="29" y="27"/>
                      <a:pt x="11" y="54"/>
                      <a:pt x="0" y="85"/>
                    </a:cubicBezTo>
                    <a:cubicBezTo>
                      <a:pt x="2" y="86"/>
                      <a:pt x="4" y="86"/>
                      <a:pt x="5" y="87"/>
                    </a:cubicBezTo>
                    <a:cubicBezTo>
                      <a:pt x="10" y="88"/>
                      <a:pt x="14" y="90"/>
                      <a:pt x="19" y="91"/>
                    </a:cubicBezTo>
                    <a:cubicBezTo>
                      <a:pt x="20" y="92"/>
                      <a:pt x="20" y="92"/>
                      <a:pt x="21" y="92"/>
                    </a:cubicBezTo>
                    <a:cubicBezTo>
                      <a:pt x="21" y="91"/>
                      <a:pt x="21" y="90"/>
                      <a:pt x="22" y="90"/>
                    </a:cubicBezTo>
                    <a:cubicBezTo>
                      <a:pt x="23" y="87"/>
                      <a:pt x="24" y="84"/>
                      <a:pt x="26" y="81"/>
                    </a:cubicBezTo>
                    <a:cubicBezTo>
                      <a:pt x="39" y="53"/>
                      <a:pt x="66" y="17"/>
                      <a:pt x="90" y="7"/>
                    </a:cubicBezTo>
                    <a:cubicBezTo>
                      <a:pt x="90" y="7"/>
                      <a:pt x="91" y="7"/>
                      <a:pt x="92" y="7"/>
                    </a:cubicBezTo>
                    <a:cubicBezTo>
                      <a:pt x="114" y="21"/>
                      <a:pt x="147" y="52"/>
                      <a:pt x="161" y="88"/>
                    </a:cubicBezTo>
                    <a:cubicBezTo>
                      <a:pt x="162" y="91"/>
                      <a:pt x="163" y="94"/>
                      <a:pt x="164" y="97"/>
                    </a:cubicBezTo>
                    <a:cubicBezTo>
                      <a:pt x="170" y="95"/>
                      <a:pt x="176" y="93"/>
                      <a:pt x="182" y="91"/>
                    </a:cubicBezTo>
                    <a:cubicBezTo>
                      <a:pt x="182" y="91"/>
                      <a:pt x="182" y="91"/>
                      <a:pt x="183" y="91"/>
                    </a:cubicBezTo>
                    <a:cubicBezTo>
                      <a:pt x="179" y="67"/>
                      <a:pt x="155" y="31"/>
                      <a:pt x="129" y="11"/>
                    </a:cubicBezTo>
                    <a:cubicBezTo>
                      <a:pt x="125" y="7"/>
                      <a:pt x="121" y="5"/>
                      <a:pt x="116" y="2"/>
                    </a:cubicBezTo>
                    <a:cubicBezTo>
                      <a:pt x="111" y="6"/>
                      <a:pt x="101" y="7"/>
                      <a:pt x="92" y="6"/>
                    </a:cubicBezTo>
                    <a:close/>
                  </a:path>
                </a:pathLst>
              </a:custGeom>
              <a:solidFill>
                <a:srgbClr val="6269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8" name="ïṣḷïḋe"/>
              <p:cNvSpPr/>
              <p:nvPr/>
            </p:nvSpPr>
            <p:spPr bwMode="auto">
              <a:xfrm>
                <a:off x="3699" y="3528"/>
                <a:ext cx="156" cy="187"/>
              </a:xfrm>
              <a:custGeom>
                <a:avLst/>
                <a:gdLst>
                  <a:gd name="T0" fmla="*/ 75 w 75"/>
                  <a:gd name="T1" fmla="*/ 90 h 90"/>
                  <a:gd name="T2" fmla="*/ 72 w 75"/>
                  <a:gd name="T3" fmla="*/ 81 h 90"/>
                  <a:gd name="T4" fmla="*/ 3 w 75"/>
                  <a:gd name="T5" fmla="*/ 0 h 90"/>
                  <a:gd name="T6" fmla="*/ 1 w 75"/>
                  <a:gd name="T7" fmla="*/ 0 h 90"/>
                  <a:gd name="T8" fmla="*/ 0 w 75"/>
                  <a:gd name="T9" fmla="*/ 11 h 90"/>
                  <a:gd name="T10" fmla="*/ 0 w 75"/>
                  <a:gd name="T11" fmla="*/ 11 h 90"/>
                  <a:gd name="T12" fmla="*/ 38 w 75"/>
                  <a:gd name="T13" fmla="*/ 42 h 90"/>
                  <a:gd name="T14" fmla="*/ 67 w 75"/>
                  <a:gd name="T15" fmla="*/ 85 h 90"/>
                  <a:gd name="T16" fmla="*/ 67 w 75"/>
                  <a:gd name="T17" fmla="*/ 85 h 90"/>
                  <a:gd name="T18" fmla="*/ 74 w 75"/>
                  <a:gd name="T19" fmla="*/ 90 h 90"/>
                  <a:gd name="T20" fmla="*/ 75 w 75"/>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90">
                    <a:moveTo>
                      <a:pt x="75" y="90"/>
                    </a:moveTo>
                    <a:cubicBezTo>
                      <a:pt x="74" y="87"/>
                      <a:pt x="73" y="84"/>
                      <a:pt x="72" y="81"/>
                    </a:cubicBezTo>
                    <a:cubicBezTo>
                      <a:pt x="58" y="45"/>
                      <a:pt x="25" y="14"/>
                      <a:pt x="3" y="0"/>
                    </a:cubicBezTo>
                    <a:cubicBezTo>
                      <a:pt x="2" y="0"/>
                      <a:pt x="1" y="0"/>
                      <a:pt x="1" y="0"/>
                    </a:cubicBezTo>
                    <a:cubicBezTo>
                      <a:pt x="1" y="4"/>
                      <a:pt x="1" y="7"/>
                      <a:pt x="0" y="11"/>
                    </a:cubicBezTo>
                    <a:cubicBezTo>
                      <a:pt x="0" y="11"/>
                      <a:pt x="0" y="11"/>
                      <a:pt x="0" y="11"/>
                    </a:cubicBezTo>
                    <a:cubicBezTo>
                      <a:pt x="13" y="20"/>
                      <a:pt x="28" y="30"/>
                      <a:pt x="38" y="42"/>
                    </a:cubicBezTo>
                    <a:cubicBezTo>
                      <a:pt x="47" y="54"/>
                      <a:pt x="59" y="72"/>
                      <a:pt x="67" y="85"/>
                    </a:cubicBezTo>
                    <a:cubicBezTo>
                      <a:pt x="67" y="85"/>
                      <a:pt x="67" y="85"/>
                      <a:pt x="67" y="85"/>
                    </a:cubicBezTo>
                    <a:cubicBezTo>
                      <a:pt x="70" y="86"/>
                      <a:pt x="72" y="88"/>
                      <a:pt x="74" y="90"/>
                    </a:cubicBezTo>
                    <a:cubicBezTo>
                      <a:pt x="74" y="90"/>
                      <a:pt x="74" y="90"/>
                      <a:pt x="75" y="90"/>
                    </a:cubicBezTo>
                    <a:close/>
                  </a:path>
                </a:pathLst>
              </a:custGeom>
              <a:solidFill>
                <a:srgbClr val="303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9" name="îṣḻîḑé"/>
              <p:cNvSpPr/>
              <p:nvPr/>
            </p:nvSpPr>
            <p:spPr bwMode="auto">
              <a:xfrm>
                <a:off x="3676" y="3482"/>
                <a:ext cx="66" cy="27"/>
              </a:xfrm>
              <a:custGeom>
                <a:avLst/>
                <a:gdLst>
                  <a:gd name="T0" fmla="*/ 1 w 32"/>
                  <a:gd name="T1" fmla="*/ 3 h 13"/>
                  <a:gd name="T2" fmla="*/ 7 w 32"/>
                  <a:gd name="T3" fmla="*/ 11 h 13"/>
                  <a:gd name="T4" fmla="*/ 12 w 32"/>
                  <a:gd name="T5" fmla="*/ 12 h 13"/>
                  <a:gd name="T6" fmla="*/ 28 w 32"/>
                  <a:gd name="T7" fmla="*/ 11 h 13"/>
                  <a:gd name="T8" fmla="*/ 31 w 32"/>
                  <a:gd name="T9" fmla="*/ 8 h 13"/>
                  <a:gd name="T10" fmla="*/ 30 w 32"/>
                  <a:gd name="T11" fmla="*/ 3 h 13"/>
                  <a:gd name="T12" fmla="*/ 28 w 32"/>
                  <a:gd name="T13" fmla="*/ 2 h 13"/>
                  <a:gd name="T14" fmla="*/ 28 w 32"/>
                  <a:gd name="T15" fmla="*/ 5 h 13"/>
                  <a:gd name="T16" fmla="*/ 12 w 32"/>
                  <a:gd name="T17" fmla="*/ 7 h 13"/>
                  <a:gd name="T18" fmla="*/ 7 w 32"/>
                  <a:gd name="T19" fmla="*/ 6 h 13"/>
                  <a:gd name="T20" fmla="*/ 7 w 32"/>
                  <a:gd name="T21" fmla="*/ 0 h 13"/>
                  <a:gd name="T22" fmla="*/ 2 w 32"/>
                  <a:gd name="T23" fmla="*/ 2 h 13"/>
                  <a:gd name="T24" fmla="*/ 1 w 32"/>
                  <a:gd name="T25"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3">
                    <a:moveTo>
                      <a:pt x="1" y="3"/>
                    </a:moveTo>
                    <a:cubicBezTo>
                      <a:pt x="0" y="6"/>
                      <a:pt x="2" y="9"/>
                      <a:pt x="7" y="11"/>
                    </a:cubicBezTo>
                    <a:cubicBezTo>
                      <a:pt x="9" y="11"/>
                      <a:pt x="10" y="12"/>
                      <a:pt x="12" y="12"/>
                    </a:cubicBezTo>
                    <a:cubicBezTo>
                      <a:pt x="18" y="13"/>
                      <a:pt x="24" y="12"/>
                      <a:pt x="28" y="11"/>
                    </a:cubicBezTo>
                    <a:cubicBezTo>
                      <a:pt x="29" y="10"/>
                      <a:pt x="31" y="9"/>
                      <a:pt x="31" y="8"/>
                    </a:cubicBezTo>
                    <a:cubicBezTo>
                      <a:pt x="32" y="6"/>
                      <a:pt x="32" y="5"/>
                      <a:pt x="30" y="3"/>
                    </a:cubicBezTo>
                    <a:cubicBezTo>
                      <a:pt x="30" y="3"/>
                      <a:pt x="29" y="2"/>
                      <a:pt x="28" y="2"/>
                    </a:cubicBezTo>
                    <a:cubicBezTo>
                      <a:pt x="28" y="5"/>
                      <a:pt x="28" y="5"/>
                      <a:pt x="28" y="5"/>
                    </a:cubicBezTo>
                    <a:cubicBezTo>
                      <a:pt x="24" y="7"/>
                      <a:pt x="18" y="8"/>
                      <a:pt x="12" y="7"/>
                    </a:cubicBezTo>
                    <a:cubicBezTo>
                      <a:pt x="10" y="7"/>
                      <a:pt x="9" y="6"/>
                      <a:pt x="7" y="6"/>
                    </a:cubicBezTo>
                    <a:cubicBezTo>
                      <a:pt x="7" y="0"/>
                      <a:pt x="7" y="0"/>
                      <a:pt x="7" y="0"/>
                    </a:cubicBezTo>
                    <a:cubicBezTo>
                      <a:pt x="5" y="0"/>
                      <a:pt x="3" y="1"/>
                      <a:pt x="2" y="2"/>
                    </a:cubicBezTo>
                    <a:cubicBezTo>
                      <a:pt x="2" y="3"/>
                      <a:pt x="1" y="3"/>
                      <a:pt x="1" y="3"/>
                    </a:cubicBezTo>
                    <a:close/>
                  </a:path>
                </a:pathLst>
              </a:custGeom>
              <a:solidFill>
                <a:srgbClr val="3D43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0" name="ïşḻíḍè"/>
              <p:cNvSpPr/>
              <p:nvPr/>
            </p:nvSpPr>
            <p:spPr bwMode="auto">
              <a:xfrm>
                <a:off x="3649" y="3474"/>
                <a:ext cx="120" cy="54"/>
              </a:xfrm>
              <a:custGeom>
                <a:avLst/>
                <a:gdLst>
                  <a:gd name="T0" fmla="*/ 43 w 58"/>
                  <a:gd name="T1" fmla="*/ 7 h 26"/>
                  <a:gd name="T2" fmla="*/ 44 w 58"/>
                  <a:gd name="T3" fmla="*/ 12 h 26"/>
                  <a:gd name="T4" fmla="*/ 41 w 58"/>
                  <a:gd name="T5" fmla="*/ 15 h 26"/>
                  <a:gd name="T6" fmla="*/ 25 w 58"/>
                  <a:gd name="T7" fmla="*/ 16 h 26"/>
                  <a:gd name="T8" fmla="*/ 20 w 58"/>
                  <a:gd name="T9" fmla="*/ 15 h 26"/>
                  <a:gd name="T10" fmla="*/ 14 w 58"/>
                  <a:gd name="T11" fmla="*/ 7 h 26"/>
                  <a:gd name="T12" fmla="*/ 15 w 58"/>
                  <a:gd name="T13" fmla="*/ 6 h 26"/>
                  <a:gd name="T14" fmla="*/ 20 w 58"/>
                  <a:gd name="T15" fmla="*/ 4 h 26"/>
                  <a:gd name="T16" fmla="*/ 20 w 58"/>
                  <a:gd name="T17" fmla="*/ 0 h 26"/>
                  <a:gd name="T18" fmla="*/ 15 w 58"/>
                  <a:gd name="T19" fmla="*/ 1 h 26"/>
                  <a:gd name="T20" fmla="*/ 14 w 58"/>
                  <a:gd name="T21" fmla="*/ 2 h 26"/>
                  <a:gd name="T22" fmla="*/ 12 w 58"/>
                  <a:gd name="T23" fmla="*/ 2 h 26"/>
                  <a:gd name="T24" fmla="*/ 12 w 58"/>
                  <a:gd name="T25" fmla="*/ 2 h 26"/>
                  <a:gd name="T26" fmla="*/ 2 w 58"/>
                  <a:gd name="T27" fmla="*/ 9 h 26"/>
                  <a:gd name="T28" fmla="*/ 6 w 58"/>
                  <a:gd name="T29" fmla="*/ 19 h 26"/>
                  <a:gd name="T30" fmla="*/ 6 w 58"/>
                  <a:gd name="T31" fmla="*/ 19 h 26"/>
                  <a:gd name="T32" fmla="*/ 22 w 58"/>
                  <a:gd name="T33" fmla="*/ 25 h 26"/>
                  <a:gd name="T34" fmla="*/ 27 w 58"/>
                  <a:gd name="T35" fmla="*/ 25 h 26"/>
                  <a:gd name="T36" fmla="*/ 27 w 58"/>
                  <a:gd name="T37" fmla="*/ 25 h 26"/>
                  <a:gd name="T38" fmla="*/ 51 w 58"/>
                  <a:gd name="T39" fmla="*/ 21 h 26"/>
                  <a:gd name="T40" fmla="*/ 56 w 58"/>
                  <a:gd name="T41" fmla="*/ 17 h 26"/>
                  <a:gd name="T42" fmla="*/ 51 w 58"/>
                  <a:gd name="T43" fmla="*/ 6 h 26"/>
                  <a:gd name="T44" fmla="*/ 44 w 58"/>
                  <a:gd name="T45" fmla="*/ 2 h 26"/>
                  <a:gd name="T46" fmla="*/ 41 w 58"/>
                  <a:gd name="T47" fmla="*/ 2 h 26"/>
                  <a:gd name="T48" fmla="*/ 41 w 58"/>
                  <a:gd name="T49" fmla="*/ 6 h 26"/>
                  <a:gd name="T50" fmla="*/ 43 w 58"/>
                  <a:gd name="T5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26">
                    <a:moveTo>
                      <a:pt x="43" y="7"/>
                    </a:moveTo>
                    <a:cubicBezTo>
                      <a:pt x="45" y="9"/>
                      <a:pt x="45" y="10"/>
                      <a:pt x="44" y="12"/>
                    </a:cubicBezTo>
                    <a:cubicBezTo>
                      <a:pt x="44" y="13"/>
                      <a:pt x="42" y="14"/>
                      <a:pt x="41" y="15"/>
                    </a:cubicBezTo>
                    <a:cubicBezTo>
                      <a:pt x="37" y="16"/>
                      <a:pt x="31" y="17"/>
                      <a:pt x="25" y="16"/>
                    </a:cubicBezTo>
                    <a:cubicBezTo>
                      <a:pt x="23" y="16"/>
                      <a:pt x="22" y="15"/>
                      <a:pt x="20" y="15"/>
                    </a:cubicBezTo>
                    <a:cubicBezTo>
                      <a:pt x="15" y="13"/>
                      <a:pt x="13" y="10"/>
                      <a:pt x="14" y="7"/>
                    </a:cubicBezTo>
                    <a:cubicBezTo>
                      <a:pt x="14" y="7"/>
                      <a:pt x="15" y="7"/>
                      <a:pt x="15" y="6"/>
                    </a:cubicBezTo>
                    <a:cubicBezTo>
                      <a:pt x="16" y="5"/>
                      <a:pt x="18" y="4"/>
                      <a:pt x="20" y="4"/>
                    </a:cubicBezTo>
                    <a:cubicBezTo>
                      <a:pt x="20" y="0"/>
                      <a:pt x="20" y="0"/>
                      <a:pt x="20" y="0"/>
                    </a:cubicBezTo>
                    <a:cubicBezTo>
                      <a:pt x="18" y="1"/>
                      <a:pt x="16" y="1"/>
                      <a:pt x="15" y="1"/>
                    </a:cubicBezTo>
                    <a:cubicBezTo>
                      <a:pt x="14" y="1"/>
                      <a:pt x="14" y="2"/>
                      <a:pt x="14" y="2"/>
                    </a:cubicBezTo>
                    <a:cubicBezTo>
                      <a:pt x="13" y="2"/>
                      <a:pt x="12" y="2"/>
                      <a:pt x="12" y="2"/>
                    </a:cubicBezTo>
                    <a:cubicBezTo>
                      <a:pt x="12" y="2"/>
                      <a:pt x="12" y="2"/>
                      <a:pt x="12" y="2"/>
                    </a:cubicBezTo>
                    <a:cubicBezTo>
                      <a:pt x="7" y="4"/>
                      <a:pt x="4" y="6"/>
                      <a:pt x="2" y="9"/>
                    </a:cubicBezTo>
                    <a:cubicBezTo>
                      <a:pt x="0" y="12"/>
                      <a:pt x="2" y="16"/>
                      <a:pt x="6" y="19"/>
                    </a:cubicBezTo>
                    <a:cubicBezTo>
                      <a:pt x="6" y="19"/>
                      <a:pt x="6" y="19"/>
                      <a:pt x="6" y="19"/>
                    </a:cubicBezTo>
                    <a:cubicBezTo>
                      <a:pt x="9" y="22"/>
                      <a:pt x="15" y="24"/>
                      <a:pt x="22" y="25"/>
                    </a:cubicBezTo>
                    <a:cubicBezTo>
                      <a:pt x="24" y="25"/>
                      <a:pt x="25" y="25"/>
                      <a:pt x="27" y="25"/>
                    </a:cubicBezTo>
                    <a:cubicBezTo>
                      <a:pt x="27" y="25"/>
                      <a:pt x="27" y="25"/>
                      <a:pt x="27" y="25"/>
                    </a:cubicBezTo>
                    <a:cubicBezTo>
                      <a:pt x="36" y="26"/>
                      <a:pt x="46" y="25"/>
                      <a:pt x="51" y="21"/>
                    </a:cubicBezTo>
                    <a:cubicBezTo>
                      <a:pt x="54" y="20"/>
                      <a:pt x="55" y="19"/>
                      <a:pt x="56" y="17"/>
                    </a:cubicBezTo>
                    <a:cubicBezTo>
                      <a:pt x="58" y="13"/>
                      <a:pt x="56" y="9"/>
                      <a:pt x="51" y="6"/>
                    </a:cubicBezTo>
                    <a:cubicBezTo>
                      <a:pt x="49" y="4"/>
                      <a:pt x="47" y="3"/>
                      <a:pt x="44" y="2"/>
                    </a:cubicBezTo>
                    <a:cubicBezTo>
                      <a:pt x="43" y="2"/>
                      <a:pt x="42" y="2"/>
                      <a:pt x="41" y="2"/>
                    </a:cubicBezTo>
                    <a:cubicBezTo>
                      <a:pt x="41" y="6"/>
                      <a:pt x="41" y="6"/>
                      <a:pt x="41" y="6"/>
                    </a:cubicBezTo>
                    <a:cubicBezTo>
                      <a:pt x="42" y="6"/>
                      <a:pt x="43" y="7"/>
                      <a:pt x="43" y="7"/>
                    </a:cubicBezTo>
                    <a:close/>
                  </a:path>
                </a:pathLst>
              </a:custGeom>
              <a:solidFill>
                <a:srgbClr val="8C8E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1" name="îš1iḋe"/>
              <p:cNvSpPr/>
              <p:nvPr/>
            </p:nvSpPr>
            <p:spPr bwMode="auto">
              <a:xfrm>
                <a:off x="3657" y="3449"/>
                <a:ext cx="21" cy="29"/>
              </a:xfrm>
              <a:custGeom>
                <a:avLst/>
                <a:gdLst>
                  <a:gd name="T0" fmla="*/ 8 w 10"/>
                  <a:gd name="T1" fmla="*/ 14 h 14"/>
                  <a:gd name="T2" fmla="*/ 10 w 10"/>
                  <a:gd name="T3" fmla="*/ 14 h 14"/>
                  <a:gd name="T4" fmla="*/ 0 w 10"/>
                  <a:gd name="T5" fmla="*/ 0 h 14"/>
                  <a:gd name="T6" fmla="*/ 0 w 10"/>
                  <a:gd name="T7" fmla="*/ 11 h 14"/>
                  <a:gd name="T8" fmla="*/ 0 w 10"/>
                  <a:gd name="T9" fmla="*/ 11 h 14"/>
                  <a:gd name="T10" fmla="*/ 1 w 10"/>
                  <a:gd name="T11" fmla="*/ 13 h 14"/>
                  <a:gd name="T12" fmla="*/ 0 w 10"/>
                  <a:gd name="T13" fmla="*/ 14 h 14"/>
                  <a:gd name="T14" fmla="*/ 8 w 1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4">
                    <a:moveTo>
                      <a:pt x="8" y="14"/>
                    </a:moveTo>
                    <a:cubicBezTo>
                      <a:pt x="8" y="14"/>
                      <a:pt x="9" y="14"/>
                      <a:pt x="10" y="14"/>
                    </a:cubicBezTo>
                    <a:cubicBezTo>
                      <a:pt x="8" y="7"/>
                      <a:pt x="5" y="2"/>
                      <a:pt x="0" y="0"/>
                    </a:cubicBezTo>
                    <a:cubicBezTo>
                      <a:pt x="0" y="2"/>
                      <a:pt x="0" y="9"/>
                      <a:pt x="0" y="11"/>
                    </a:cubicBezTo>
                    <a:cubicBezTo>
                      <a:pt x="0" y="11"/>
                      <a:pt x="0" y="11"/>
                      <a:pt x="0" y="11"/>
                    </a:cubicBezTo>
                    <a:cubicBezTo>
                      <a:pt x="0" y="12"/>
                      <a:pt x="0" y="13"/>
                      <a:pt x="1" y="13"/>
                    </a:cubicBezTo>
                    <a:cubicBezTo>
                      <a:pt x="0" y="14"/>
                      <a:pt x="0" y="14"/>
                      <a:pt x="0" y="14"/>
                    </a:cubicBezTo>
                    <a:cubicBezTo>
                      <a:pt x="3" y="14"/>
                      <a:pt x="5" y="14"/>
                      <a:pt x="8" y="14"/>
                    </a:cubicBezTo>
                    <a:close/>
                  </a:path>
                </a:pathLst>
              </a:custGeom>
              <a:solidFill>
                <a:srgbClr val="303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2" name="î$lídé"/>
              <p:cNvSpPr/>
              <p:nvPr/>
            </p:nvSpPr>
            <p:spPr bwMode="auto">
              <a:xfrm>
                <a:off x="3657" y="3341"/>
                <a:ext cx="77" cy="158"/>
              </a:xfrm>
              <a:custGeom>
                <a:avLst/>
                <a:gdLst>
                  <a:gd name="T0" fmla="*/ 10 w 37"/>
                  <a:gd name="T1" fmla="*/ 66 h 76"/>
                  <a:gd name="T2" fmla="*/ 11 w 37"/>
                  <a:gd name="T3" fmla="*/ 65 h 76"/>
                  <a:gd name="T4" fmla="*/ 16 w 37"/>
                  <a:gd name="T5" fmla="*/ 64 h 76"/>
                  <a:gd name="T6" fmla="*/ 16 w 37"/>
                  <a:gd name="T7" fmla="*/ 68 h 76"/>
                  <a:gd name="T8" fmla="*/ 16 w 37"/>
                  <a:gd name="T9" fmla="*/ 74 h 76"/>
                  <a:gd name="T10" fmla="*/ 21 w 37"/>
                  <a:gd name="T11" fmla="*/ 75 h 76"/>
                  <a:gd name="T12" fmla="*/ 37 w 37"/>
                  <a:gd name="T13" fmla="*/ 73 h 76"/>
                  <a:gd name="T14" fmla="*/ 37 w 37"/>
                  <a:gd name="T15" fmla="*/ 70 h 76"/>
                  <a:gd name="T16" fmla="*/ 37 w 37"/>
                  <a:gd name="T17" fmla="*/ 66 h 76"/>
                  <a:gd name="T18" fmla="*/ 37 w 37"/>
                  <a:gd name="T19" fmla="*/ 64 h 76"/>
                  <a:gd name="T20" fmla="*/ 37 w 37"/>
                  <a:gd name="T21" fmla="*/ 61 h 76"/>
                  <a:gd name="T22" fmla="*/ 37 w 37"/>
                  <a:gd name="T23" fmla="*/ 52 h 76"/>
                  <a:gd name="T24" fmla="*/ 37 w 37"/>
                  <a:gd name="T25" fmla="*/ 0 h 76"/>
                  <a:gd name="T26" fmla="*/ 16 w 37"/>
                  <a:gd name="T27" fmla="*/ 14 h 76"/>
                  <a:gd name="T28" fmla="*/ 16 w 37"/>
                  <a:gd name="T29" fmla="*/ 51 h 76"/>
                  <a:gd name="T30" fmla="*/ 0 w 37"/>
                  <a:gd name="T31" fmla="*/ 52 h 76"/>
                  <a:gd name="T32" fmla="*/ 0 w 37"/>
                  <a:gd name="T33" fmla="*/ 52 h 76"/>
                  <a:gd name="T34" fmla="*/ 10 w 37"/>
                  <a:gd name="T35"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76">
                    <a:moveTo>
                      <a:pt x="10" y="66"/>
                    </a:moveTo>
                    <a:cubicBezTo>
                      <a:pt x="10" y="66"/>
                      <a:pt x="10" y="65"/>
                      <a:pt x="11" y="65"/>
                    </a:cubicBezTo>
                    <a:cubicBezTo>
                      <a:pt x="12" y="65"/>
                      <a:pt x="14" y="65"/>
                      <a:pt x="16" y="64"/>
                    </a:cubicBezTo>
                    <a:cubicBezTo>
                      <a:pt x="16" y="68"/>
                      <a:pt x="16" y="68"/>
                      <a:pt x="16" y="68"/>
                    </a:cubicBezTo>
                    <a:cubicBezTo>
                      <a:pt x="16" y="74"/>
                      <a:pt x="16" y="74"/>
                      <a:pt x="16" y="74"/>
                    </a:cubicBezTo>
                    <a:cubicBezTo>
                      <a:pt x="18" y="74"/>
                      <a:pt x="19" y="75"/>
                      <a:pt x="21" y="75"/>
                    </a:cubicBezTo>
                    <a:cubicBezTo>
                      <a:pt x="27" y="76"/>
                      <a:pt x="33" y="75"/>
                      <a:pt x="37" y="73"/>
                    </a:cubicBezTo>
                    <a:cubicBezTo>
                      <a:pt x="37" y="70"/>
                      <a:pt x="37" y="70"/>
                      <a:pt x="37" y="70"/>
                    </a:cubicBezTo>
                    <a:cubicBezTo>
                      <a:pt x="37" y="66"/>
                      <a:pt x="37" y="66"/>
                      <a:pt x="37" y="66"/>
                    </a:cubicBezTo>
                    <a:cubicBezTo>
                      <a:pt x="37" y="64"/>
                      <a:pt x="37" y="64"/>
                      <a:pt x="37" y="64"/>
                    </a:cubicBezTo>
                    <a:cubicBezTo>
                      <a:pt x="37" y="61"/>
                      <a:pt x="37" y="61"/>
                      <a:pt x="37" y="61"/>
                    </a:cubicBezTo>
                    <a:cubicBezTo>
                      <a:pt x="37" y="52"/>
                      <a:pt x="37" y="52"/>
                      <a:pt x="37" y="52"/>
                    </a:cubicBezTo>
                    <a:cubicBezTo>
                      <a:pt x="37" y="0"/>
                      <a:pt x="37" y="0"/>
                      <a:pt x="37" y="0"/>
                    </a:cubicBezTo>
                    <a:cubicBezTo>
                      <a:pt x="16" y="14"/>
                      <a:pt x="16" y="14"/>
                      <a:pt x="16" y="14"/>
                    </a:cubicBezTo>
                    <a:cubicBezTo>
                      <a:pt x="16" y="51"/>
                      <a:pt x="16" y="51"/>
                      <a:pt x="16" y="51"/>
                    </a:cubicBezTo>
                    <a:cubicBezTo>
                      <a:pt x="10" y="51"/>
                      <a:pt x="5" y="51"/>
                      <a:pt x="0" y="52"/>
                    </a:cubicBezTo>
                    <a:cubicBezTo>
                      <a:pt x="0" y="52"/>
                      <a:pt x="0" y="52"/>
                      <a:pt x="0" y="52"/>
                    </a:cubicBezTo>
                    <a:cubicBezTo>
                      <a:pt x="5" y="54"/>
                      <a:pt x="8" y="59"/>
                      <a:pt x="10" y="66"/>
                    </a:cubicBezTo>
                    <a:close/>
                  </a:path>
                </a:pathLst>
              </a:custGeom>
              <a:solidFill>
                <a:srgbClr val="6269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3" name="iṥḷîḓê"/>
              <p:cNvSpPr/>
              <p:nvPr/>
            </p:nvSpPr>
            <p:spPr bwMode="auto">
              <a:xfrm>
                <a:off x="3641" y="2494"/>
                <a:ext cx="22" cy="15"/>
              </a:xfrm>
              <a:custGeom>
                <a:avLst/>
                <a:gdLst>
                  <a:gd name="T0" fmla="*/ 2 w 11"/>
                  <a:gd name="T1" fmla="*/ 0 h 7"/>
                  <a:gd name="T2" fmla="*/ 5 w 11"/>
                  <a:gd name="T3" fmla="*/ 5 h 7"/>
                  <a:gd name="T4" fmla="*/ 5 w 11"/>
                  <a:gd name="T5" fmla="*/ 5 h 7"/>
                  <a:gd name="T6" fmla="*/ 4 w 11"/>
                  <a:gd name="T7" fmla="*/ 5 h 7"/>
                  <a:gd name="T8" fmla="*/ 0 w 11"/>
                  <a:gd name="T9" fmla="*/ 7 h 7"/>
                  <a:gd name="T10" fmla="*/ 5 w 11"/>
                  <a:gd name="T11" fmla="*/ 5 h 7"/>
                  <a:gd name="T12" fmla="*/ 7 w 11"/>
                  <a:gd name="T13" fmla="*/ 5 h 7"/>
                  <a:gd name="T14" fmla="*/ 10 w 11"/>
                  <a:gd name="T15" fmla="*/ 4 h 7"/>
                  <a:gd name="T16" fmla="*/ 11 w 11"/>
                  <a:gd name="T17" fmla="*/ 3 h 7"/>
                  <a:gd name="T18" fmla="*/ 11 w 11"/>
                  <a:gd name="T19" fmla="*/ 1 h 7"/>
                  <a:gd name="T20" fmla="*/ 2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2" y="0"/>
                    </a:moveTo>
                    <a:cubicBezTo>
                      <a:pt x="3" y="2"/>
                      <a:pt x="4" y="3"/>
                      <a:pt x="5" y="5"/>
                    </a:cubicBezTo>
                    <a:cubicBezTo>
                      <a:pt x="5" y="5"/>
                      <a:pt x="5" y="5"/>
                      <a:pt x="5" y="5"/>
                    </a:cubicBezTo>
                    <a:cubicBezTo>
                      <a:pt x="5" y="5"/>
                      <a:pt x="4" y="5"/>
                      <a:pt x="4" y="5"/>
                    </a:cubicBezTo>
                    <a:cubicBezTo>
                      <a:pt x="3" y="6"/>
                      <a:pt x="1" y="6"/>
                      <a:pt x="0" y="7"/>
                    </a:cubicBezTo>
                    <a:cubicBezTo>
                      <a:pt x="2" y="6"/>
                      <a:pt x="4" y="5"/>
                      <a:pt x="5" y="5"/>
                    </a:cubicBezTo>
                    <a:cubicBezTo>
                      <a:pt x="6" y="5"/>
                      <a:pt x="7" y="5"/>
                      <a:pt x="7" y="5"/>
                    </a:cubicBezTo>
                    <a:cubicBezTo>
                      <a:pt x="8" y="4"/>
                      <a:pt x="9" y="4"/>
                      <a:pt x="10" y="4"/>
                    </a:cubicBezTo>
                    <a:cubicBezTo>
                      <a:pt x="10" y="4"/>
                      <a:pt x="10" y="3"/>
                      <a:pt x="11" y="3"/>
                    </a:cubicBezTo>
                    <a:cubicBezTo>
                      <a:pt x="11" y="2"/>
                      <a:pt x="11" y="2"/>
                      <a:pt x="11" y="1"/>
                    </a:cubicBezTo>
                    <a:cubicBezTo>
                      <a:pt x="10" y="2"/>
                      <a:pt x="5" y="2"/>
                      <a:pt x="2" y="0"/>
                    </a:cubicBezTo>
                    <a:close/>
                  </a:path>
                </a:pathLst>
              </a:custGeom>
              <a:solidFill>
                <a:srgbClr val="F89C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4" name="ïṣļîdè"/>
              <p:cNvSpPr/>
              <p:nvPr/>
            </p:nvSpPr>
            <p:spPr bwMode="auto">
              <a:xfrm>
                <a:off x="3597" y="2361"/>
                <a:ext cx="71" cy="137"/>
              </a:xfrm>
              <a:custGeom>
                <a:avLst/>
                <a:gdLst>
                  <a:gd name="T0" fmla="*/ 18 w 34"/>
                  <a:gd name="T1" fmla="*/ 2 h 66"/>
                  <a:gd name="T2" fmla="*/ 19 w 34"/>
                  <a:gd name="T3" fmla="*/ 16 h 66"/>
                  <a:gd name="T4" fmla="*/ 20 w 34"/>
                  <a:gd name="T5" fmla="*/ 44 h 66"/>
                  <a:gd name="T6" fmla="*/ 17 w 34"/>
                  <a:gd name="T7" fmla="*/ 48 h 66"/>
                  <a:gd name="T8" fmla="*/ 17 w 34"/>
                  <a:gd name="T9" fmla="*/ 49 h 66"/>
                  <a:gd name="T10" fmla="*/ 11 w 34"/>
                  <a:gd name="T11" fmla="*/ 33 h 66"/>
                  <a:gd name="T12" fmla="*/ 4 w 34"/>
                  <a:gd name="T13" fmla="*/ 41 h 66"/>
                  <a:gd name="T14" fmla="*/ 11 w 34"/>
                  <a:gd name="T15" fmla="*/ 55 h 66"/>
                  <a:gd name="T16" fmla="*/ 18 w 34"/>
                  <a:gd name="T17" fmla="*/ 57 h 66"/>
                  <a:gd name="T18" fmla="*/ 18 w 34"/>
                  <a:gd name="T19" fmla="*/ 57 h 66"/>
                  <a:gd name="T20" fmla="*/ 18 w 34"/>
                  <a:gd name="T21" fmla="*/ 58 h 66"/>
                  <a:gd name="T22" fmla="*/ 19 w 34"/>
                  <a:gd name="T23" fmla="*/ 59 h 66"/>
                  <a:gd name="T24" fmla="*/ 19 w 34"/>
                  <a:gd name="T25" fmla="*/ 59 h 66"/>
                  <a:gd name="T26" fmla="*/ 19 w 34"/>
                  <a:gd name="T27" fmla="*/ 59 h 66"/>
                  <a:gd name="T28" fmla="*/ 21 w 34"/>
                  <a:gd name="T29" fmla="*/ 62 h 66"/>
                  <a:gd name="T30" fmla="*/ 21 w 34"/>
                  <a:gd name="T31" fmla="*/ 63 h 66"/>
                  <a:gd name="T32" fmla="*/ 22 w 34"/>
                  <a:gd name="T33" fmla="*/ 63 h 66"/>
                  <a:gd name="T34" fmla="*/ 23 w 34"/>
                  <a:gd name="T35" fmla="*/ 64 h 66"/>
                  <a:gd name="T36" fmla="*/ 32 w 34"/>
                  <a:gd name="T37" fmla="*/ 65 h 66"/>
                  <a:gd name="T38" fmla="*/ 29 w 34"/>
                  <a:gd name="T39" fmla="*/ 35 h 66"/>
                  <a:gd name="T40" fmla="*/ 27 w 34"/>
                  <a:gd name="T41" fmla="*/ 21 h 66"/>
                  <a:gd name="T42" fmla="*/ 23 w 34"/>
                  <a:gd name="T43" fmla="*/ 7 h 66"/>
                  <a:gd name="T44" fmla="*/ 20 w 34"/>
                  <a:gd name="T45" fmla="*/ 0 h 66"/>
                  <a:gd name="T46" fmla="*/ 19 w 34"/>
                  <a:gd name="T47" fmla="*/ 2 h 66"/>
                  <a:gd name="T48" fmla="*/ 18 w 34"/>
                  <a:gd name="T4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66">
                    <a:moveTo>
                      <a:pt x="18" y="2"/>
                    </a:moveTo>
                    <a:cubicBezTo>
                      <a:pt x="19" y="7"/>
                      <a:pt x="19" y="11"/>
                      <a:pt x="19" y="16"/>
                    </a:cubicBezTo>
                    <a:cubicBezTo>
                      <a:pt x="19" y="23"/>
                      <a:pt x="16" y="32"/>
                      <a:pt x="20" y="44"/>
                    </a:cubicBezTo>
                    <a:cubicBezTo>
                      <a:pt x="19" y="46"/>
                      <a:pt x="18" y="47"/>
                      <a:pt x="17" y="48"/>
                    </a:cubicBezTo>
                    <a:cubicBezTo>
                      <a:pt x="17" y="48"/>
                      <a:pt x="17" y="48"/>
                      <a:pt x="17" y="49"/>
                    </a:cubicBezTo>
                    <a:cubicBezTo>
                      <a:pt x="15" y="43"/>
                      <a:pt x="13" y="37"/>
                      <a:pt x="11" y="33"/>
                    </a:cubicBezTo>
                    <a:cubicBezTo>
                      <a:pt x="8" y="31"/>
                      <a:pt x="0" y="35"/>
                      <a:pt x="4" y="41"/>
                    </a:cubicBezTo>
                    <a:cubicBezTo>
                      <a:pt x="6" y="44"/>
                      <a:pt x="8" y="51"/>
                      <a:pt x="11" y="55"/>
                    </a:cubicBezTo>
                    <a:cubicBezTo>
                      <a:pt x="13" y="58"/>
                      <a:pt x="15" y="59"/>
                      <a:pt x="18" y="57"/>
                    </a:cubicBezTo>
                    <a:cubicBezTo>
                      <a:pt x="18" y="57"/>
                      <a:pt x="18" y="57"/>
                      <a:pt x="18" y="57"/>
                    </a:cubicBezTo>
                    <a:cubicBezTo>
                      <a:pt x="18" y="58"/>
                      <a:pt x="18" y="58"/>
                      <a:pt x="18" y="58"/>
                    </a:cubicBezTo>
                    <a:cubicBezTo>
                      <a:pt x="19" y="58"/>
                      <a:pt x="19" y="58"/>
                      <a:pt x="19" y="59"/>
                    </a:cubicBezTo>
                    <a:cubicBezTo>
                      <a:pt x="19" y="59"/>
                      <a:pt x="19" y="59"/>
                      <a:pt x="19" y="59"/>
                    </a:cubicBezTo>
                    <a:cubicBezTo>
                      <a:pt x="19" y="59"/>
                      <a:pt x="19" y="59"/>
                      <a:pt x="19" y="59"/>
                    </a:cubicBezTo>
                    <a:cubicBezTo>
                      <a:pt x="20" y="61"/>
                      <a:pt x="21" y="62"/>
                      <a:pt x="21" y="62"/>
                    </a:cubicBezTo>
                    <a:cubicBezTo>
                      <a:pt x="21" y="63"/>
                      <a:pt x="21" y="63"/>
                      <a:pt x="21" y="63"/>
                    </a:cubicBezTo>
                    <a:cubicBezTo>
                      <a:pt x="21" y="63"/>
                      <a:pt x="22" y="63"/>
                      <a:pt x="22" y="63"/>
                    </a:cubicBezTo>
                    <a:cubicBezTo>
                      <a:pt x="22" y="63"/>
                      <a:pt x="23" y="64"/>
                      <a:pt x="23" y="64"/>
                    </a:cubicBezTo>
                    <a:cubicBezTo>
                      <a:pt x="26" y="66"/>
                      <a:pt x="31" y="66"/>
                      <a:pt x="32" y="65"/>
                    </a:cubicBezTo>
                    <a:cubicBezTo>
                      <a:pt x="34" y="61"/>
                      <a:pt x="30" y="44"/>
                      <a:pt x="29" y="35"/>
                    </a:cubicBezTo>
                    <a:cubicBezTo>
                      <a:pt x="29" y="29"/>
                      <a:pt x="29" y="25"/>
                      <a:pt x="27" y="21"/>
                    </a:cubicBezTo>
                    <a:cubicBezTo>
                      <a:pt x="23" y="14"/>
                      <a:pt x="22" y="14"/>
                      <a:pt x="23" y="7"/>
                    </a:cubicBezTo>
                    <a:cubicBezTo>
                      <a:pt x="23" y="7"/>
                      <a:pt x="22" y="4"/>
                      <a:pt x="20" y="0"/>
                    </a:cubicBezTo>
                    <a:cubicBezTo>
                      <a:pt x="19" y="1"/>
                      <a:pt x="19" y="2"/>
                      <a:pt x="19" y="2"/>
                    </a:cubicBezTo>
                    <a:lnTo>
                      <a:pt x="18" y="2"/>
                    </a:lnTo>
                    <a:close/>
                  </a:path>
                </a:pathLst>
              </a:custGeom>
              <a:solidFill>
                <a:srgbClr val="F9A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5" name="ïs1ïḑè"/>
              <p:cNvSpPr/>
              <p:nvPr/>
            </p:nvSpPr>
            <p:spPr bwMode="auto">
              <a:xfrm>
                <a:off x="3560" y="3347"/>
                <a:ext cx="74" cy="60"/>
              </a:xfrm>
              <a:custGeom>
                <a:avLst/>
                <a:gdLst>
                  <a:gd name="T0" fmla="*/ 18 w 36"/>
                  <a:gd name="T1" fmla="*/ 8 h 29"/>
                  <a:gd name="T2" fmla="*/ 17 w 36"/>
                  <a:gd name="T3" fmla="*/ 8 h 29"/>
                  <a:gd name="T4" fmla="*/ 0 w 36"/>
                  <a:gd name="T5" fmla="*/ 0 h 29"/>
                  <a:gd name="T6" fmla="*/ 0 w 36"/>
                  <a:gd name="T7" fmla="*/ 0 h 29"/>
                  <a:gd name="T8" fmla="*/ 1 w 36"/>
                  <a:gd name="T9" fmla="*/ 10 h 29"/>
                  <a:gd name="T10" fmla="*/ 1 w 36"/>
                  <a:gd name="T11" fmla="*/ 11 h 29"/>
                  <a:gd name="T12" fmla="*/ 1 w 36"/>
                  <a:gd name="T13" fmla="*/ 12 h 29"/>
                  <a:gd name="T14" fmla="*/ 14 w 36"/>
                  <a:gd name="T15" fmla="*/ 18 h 29"/>
                  <a:gd name="T16" fmla="*/ 15 w 36"/>
                  <a:gd name="T17" fmla="*/ 19 h 29"/>
                  <a:gd name="T18" fmla="*/ 19 w 36"/>
                  <a:gd name="T19" fmla="*/ 21 h 29"/>
                  <a:gd name="T20" fmla="*/ 36 w 36"/>
                  <a:gd name="T21" fmla="*/ 29 h 29"/>
                  <a:gd name="T22" fmla="*/ 35 w 36"/>
                  <a:gd name="T23" fmla="*/ 16 h 29"/>
                  <a:gd name="T24" fmla="*/ 18 w 36"/>
                  <a:gd name="T25"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9">
                    <a:moveTo>
                      <a:pt x="18" y="8"/>
                    </a:moveTo>
                    <a:cubicBezTo>
                      <a:pt x="17" y="8"/>
                      <a:pt x="17" y="8"/>
                      <a:pt x="17" y="8"/>
                    </a:cubicBezTo>
                    <a:cubicBezTo>
                      <a:pt x="0" y="0"/>
                      <a:pt x="0" y="0"/>
                      <a:pt x="0" y="0"/>
                    </a:cubicBezTo>
                    <a:cubicBezTo>
                      <a:pt x="0" y="0"/>
                      <a:pt x="0" y="0"/>
                      <a:pt x="0" y="0"/>
                    </a:cubicBezTo>
                    <a:cubicBezTo>
                      <a:pt x="1" y="10"/>
                      <a:pt x="1" y="10"/>
                      <a:pt x="1" y="10"/>
                    </a:cubicBezTo>
                    <a:cubicBezTo>
                      <a:pt x="1" y="11"/>
                      <a:pt x="1" y="11"/>
                      <a:pt x="1" y="11"/>
                    </a:cubicBezTo>
                    <a:cubicBezTo>
                      <a:pt x="1" y="12"/>
                      <a:pt x="1" y="12"/>
                      <a:pt x="1" y="12"/>
                    </a:cubicBezTo>
                    <a:cubicBezTo>
                      <a:pt x="14" y="18"/>
                      <a:pt x="14" y="18"/>
                      <a:pt x="14" y="18"/>
                    </a:cubicBezTo>
                    <a:cubicBezTo>
                      <a:pt x="15" y="19"/>
                      <a:pt x="15" y="19"/>
                      <a:pt x="15" y="19"/>
                    </a:cubicBezTo>
                    <a:cubicBezTo>
                      <a:pt x="19" y="21"/>
                      <a:pt x="19" y="21"/>
                      <a:pt x="19" y="21"/>
                    </a:cubicBezTo>
                    <a:cubicBezTo>
                      <a:pt x="36" y="29"/>
                      <a:pt x="36" y="29"/>
                      <a:pt x="36" y="29"/>
                    </a:cubicBezTo>
                    <a:cubicBezTo>
                      <a:pt x="35" y="16"/>
                      <a:pt x="35" y="16"/>
                      <a:pt x="35" y="16"/>
                    </a:cubicBezTo>
                    <a:lnTo>
                      <a:pt x="18" y="8"/>
                    </a:lnTo>
                    <a:close/>
                  </a:path>
                </a:pathLst>
              </a:custGeom>
              <a:solidFill>
                <a:srgbClr val="4812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6" name="iŝliďe"/>
              <p:cNvSpPr/>
              <p:nvPr/>
            </p:nvSpPr>
            <p:spPr bwMode="auto">
              <a:xfrm>
                <a:off x="3512" y="2598"/>
                <a:ext cx="432" cy="782"/>
              </a:xfrm>
              <a:custGeom>
                <a:avLst/>
                <a:gdLst>
                  <a:gd name="T0" fmla="*/ 75 w 208"/>
                  <a:gd name="T1" fmla="*/ 47 h 377"/>
                  <a:gd name="T2" fmla="*/ 59 w 208"/>
                  <a:gd name="T3" fmla="*/ 59 h 377"/>
                  <a:gd name="T4" fmla="*/ 59 w 208"/>
                  <a:gd name="T5" fmla="*/ 60 h 377"/>
                  <a:gd name="T6" fmla="*/ 36 w 208"/>
                  <a:gd name="T7" fmla="*/ 95 h 377"/>
                  <a:gd name="T8" fmla="*/ 35 w 208"/>
                  <a:gd name="T9" fmla="*/ 103 h 377"/>
                  <a:gd name="T10" fmla="*/ 34 w 208"/>
                  <a:gd name="T11" fmla="*/ 112 h 377"/>
                  <a:gd name="T12" fmla="*/ 34 w 208"/>
                  <a:gd name="T13" fmla="*/ 126 h 377"/>
                  <a:gd name="T14" fmla="*/ 33 w 208"/>
                  <a:gd name="T15" fmla="*/ 133 h 377"/>
                  <a:gd name="T16" fmla="*/ 33 w 208"/>
                  <a:gd name="T17" fmla="*/ 133 h 377"/>
                  <a:gd name="T18" fmla="*/ 31 w 208"/>
                  <a:gd name="T19" fmla="*/ 180 h 377"/>
                  <a:gd name="T20" fmla="*/ 30 w 208"/>
                  <a:gd name="T21" fmla="*/ 196 h 377"/>
                  <a:gd name="T22" fmla="*/ 30 w 208"/>
                  <a:gd name="T23" fmla="*/ 204 h 377"/>
                  <a:gd name="T24" fmla="*/ 30 w 208"/>
                  <a:gd name="T25" fmla="*/ 209 h 377"/>
                  <a:gd name="T26" fmla="*/ 30 w 208"/>
                  <a:gd name="T27" fmla="*/ 214 h 377"/>
                  <a:gd name="T28" fmla="*/ 29 w 208"/>
                  <a:gd name="T29" fmla="*/ 229 h 377"/>
                  <a:gd name="T30" fmla="*/ 29 w 208"/>
                  <a:gd name="T31" fmla="*/ 237 h 377"/>
                  <a:gd name="T32" fmla="*/ 28 w 208"/>
                  <a:gd name="T33" fmla="*/ 243 h 377"/>
                  <a:gd name="T34" fmla="*/ 27 w 208"/>
                  <a:gd name="T35" fmla="*/ 276 h 377"/>
                  <a:gd name="T36" fmla="*/ 26 w 208"/>
                  <a:gd name="T37" fmla="*/ 296 h 377"/>
                  <a:gd name="T38" fmla="*/ 25 w 208"/>
                  <a:gd name="T39" fmla="*/ 318 h 377"/>
                  <a:gd name="T40" fmla="*/ 25 w 208"/>
                  <a:gd name="T41" fmla="*/ 319 h 377"/>
                  <a:gd name="T42" fmla="*/ 0 w 208"/>
                  <a:gd name="T43" fmla="*/ 307 h 377"/>
                  <a:gd name="T44" fmla="*/ 23 w 208"/>
                  <a:gd name="T45" fmla="*/ 361 h 377"/>
                  <a:gd name="T46" fmla="*/ 40 w 208"/>
                  <a:gd name="T47" fmla="*/ 369 h 377"/>
                  <a:gd name="T48" fmla="*/ 41 w 208"/>
                  <a:gd name="T49" fmla="*/ 369 h 377"/>
                  <a:gd name="T50" fmla="*/ 58 w 208"/>
                  <a:gd name="T51" fmla="*/ 377 h 377"/>
                  <a:gd name="T52" fmla="*/ 55 w 208"/>
                  <a:gd name="T53" fmla="*/ 351 h 377"/>
                  <a:gd name="T54" fmla="*/ 58 w 208"/>
                  <a:gd name="T55" fmla="*/ 263 h 377"/>
                  <a:gd name="T56" fmla="*/ 63 w 208"/>
                  <a:gd name="T57" fmla="*/ 116 h 377"/>
                  <a:gd name="T58" fmla="*/ 64 w 208"/>
                  <a:gd name="T59" fmla="*/ 109 h 377"/>
                  <a:gd name="T60" fmla="*/ 67 w 208"/>
                  <a:gd name="T61" fmla="*/ 99 h 377"/>
                  <a:gd name="T62" fmla="*/ 101 w 208"/>
                  <a:gd name="T63" fmla="*/ 67 h 377"/>
                  <a:gd name="T64" fmla="*/ 118 w 208"/>
                  <a:gd name="T65" fmla="*/ 57 h 377"/>
                  <a:gd name="T66" fmla="*/ 187 w 208"/>
                  <a:gd name="T67" fmla="*/ 18 h 377"/>
                  <a:gd name="T68" fmla="*/ 205 w 208"/>
                  <a:gd name="T69" fmla="*/ 22 h 377"/>
                  <a:gd name="T70" fmla="*/ 206 w 208"/>
                  <a:gd name="T71" fmla="*/ 23 h 377"/>
                  <a:gd name="T72" fmla="*/ 208 w 208"/>
                  <a:gd name="T73" fmla="*/ 25 h 377"/>
                  <a:gd name="T74" fmla="*/ 180 w 208"/>
                  <a:gd name="T75" fmla="*/ 1 h 377"/>
                  <a:gd name="T76" fmla="*/ 163 w 208"/>
                  <a:gd name="T77" fmla="*/ 2 h 377"/>
                  <a:gd name="T78" fmla="*/ 160 w 208"/>
                  <a:gd name="T79" fmla="*/ 3 h 377"/>
                  <a:gd name="T80" fmla="*/ 75 w 208"/>
                  <a:gd name="T81" fmla="*/ 4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377">
                    <a:moveTo>
                      <a:pt x="75" y="47"/>
                    </a:moveTo>
                    <a:cubicBezTo>
                      <a:pt x="70" y="51"/>
                      <a:pt x="64" y="55"/>
                      <a:pt x="59" y="59"/>
                    </a:cubicBezTo>
                    <a:cubicBezTo>
                      <a:pt x="59" y="60"/>
                      <a:pt x="59" y="60"/>
                      <a:pt x="59" y="60"/>
                    </a:cubicBezTo>
                    <a:cubicBezTo>
                      <a:pt x="48" y="67"/>
                      <a:pt x="39" y="81"/>
                      <a:pt x="36" y="95"/>
                    </a:cubicBezTo>
                    <a:cubicBezTo>
                      <a:pt x="35" y="97"/>
                      <a:pt x="35" y="100"/>
                      <a:pt x="35" y="103"/>
                    </a:cubicBezTo>
                    <a:cubicBezTo>
                      <a:pt x="34" y="112"/>
                      <a:pt x="34" y="112"/>
                      <a:pt x="34" y="112"/>
                    </a:cubicBezTo>
                    <a:cubicBezTo>
                      <a:pt x="34" y="126"/>
                      <a:pt x="34" y="126"/>
                      <a:pt x="34" y="126"/>
                    </a:cubicBezTo>
                    <a:cubicBezTo>
                      <a:pt x="33" y="133"/>
                      <a:pt x="33" y="133"/>
                      <a:pt x="33" y="133"/>
                    </a:cubicBezTo>
                    <a:cubicBezTo>
                      <a:pt x="33" y="133"/>
                      <a:pt x="33" y="133"/>
                      <a:pt x="33" y="133"/>
                    </a:cubicBezTo>
                    <a:cubicBezTo>
                      <a:pt x="31" y="180"/>
                      <a:pt x="31" y="180"/>
                      <a:pt x="31" y="180"/>
                    </a:cubicBezTo>
                    <a:cubicBezTo>
                      <a:pt x="30" y="196"/>
                      <a:pt x="30" y="196"/>
                      <a:pt x="30" y="196"/>
                    </a:cubicBezTo>
                    <a:cubicBezTo>
                      <a:pt x="30" y="204"/>
                      <a:pt x="30" y="204"/>
                      <a:pt x="30" y="204"/>
                    </a:cubicBezTo>
                    <a:cubicBezTo>
                      <a:pt x="30" y="209"/>
                      <a:pt x="30" y="209"/>
                      <a:pt x="30" y="209"/>
                    </a:cubicBezTo>
                    <a:cubicBezTo>
                      <a:pt x="30" y="214"/>
                      <a:pt x="30" y="214"/>
                      <a:pt x="30" y="214"/>
                    </a:cubicBezTo>
                    <a:cubicBezTo>
                      <a:pt x="29" y="229"/>
                      <a:pt x="29" y="229"/>
                      <a:pt x="29" y="229"/>
                    </a:cubicBezTo>
                    <a:cubicBezTo>
                      <a:pt x="29" y="237"/>
                      <a:pt x="29" y="237"/>
                      <a:pt x="29" y="237"/>
                    </a:cubicBezTo>
                    <a:cubicBezTo>
                      <a:pt x="28" y="243"/>
                      <a:pt x="28" y="243"/>
                      <a:pt x="28" y="243"/>
                    </a:cubicBezTo>
                    <a:cubicBezTo>
                      <a:pt x="27" y="276"/>
                      <a:pt x="27" y="276"/>
                      <a:pt x="27" y="276"/>
                    </a:cubicBezTo>
                    <a:cubicBezTo>
                      <a:pt x="26" y="296"/>
                      <a:pt x="26" y="296"/>
                      <a:pt x="26" y="296"/>
                    </a:cubicBezTo>
                    <a:cubicBezTo>
                      <a:pt x="25" y="318"/>
                      <a:pt x="25" y="318"/>
                      <a:pt x="25" y="318"/>
                    </a:cubicBezTo>
                    <a:cubicBezTo>
                      <a:pt x="25" y="319"/>
                      <a:pt x="25" y="319"/>
                      <a:pt x="25" y="319"/>
                    </a:cubicBezTo>
                    <a:cubicBezTo>
                      <a:pt x="0" y="307"/>
                      <a:pt x="0" y="307"/>
                      <a:pt x="0" y="307"/>
                    </a:cubicBezTo>
                    <a:cubicBezTo>
                      <a:pt x="5" y="329"/>
                      <a:pt x="17" y="351"/>
                      <a:pt x="23" y="361"/>
                    </a:cubicBezTo>
                    <a:cubicBezTo>
                      <a:pt x="40" y="369"/>
                      <a:pt x="40" y="369"/>
                      <a:pt x="40" y="369"/>
                    </a:cubicBezTo>
                    <a:cubicBezTo>
                      <a:pt x="41" y="369"/>
                      <a:pt x="41" y="369"/>
                      <a:pt x="41" y="369"/>
                    </a:cubicBezTo>
                    <a:cubicBezTo>
                      <a:pt x="58" y="377"/>
                      <a:pt x="58" y="377"/>
                      <a:pt x="58" y="377"/>
                    </a:cubicBezTo>
                    <a:cubicBezTo>
                      <a:pt x="55" y="351"/>
                      <a:pt x="55" y="351"/>
                      <a:pt x="55" y="351"/>
                    </a:cubicBezTo>
                    <a:cubicBezTo>
                      <a:pt x="58" y="263"/>
                      <a:pt x="58" y="263"/>
                      <a:pt x="58" y="263"/>
                    </a:cubicBezTo>
                    <a:cubicBezTo>
                      <a:pt x="63" y="116"/>
                      <a:pt x="63" y="116"/>
                      <a:pt x="63" y="116"/>
                    </a:cubicBezTo>
                    <a:cubicBezTo>
                      <a:pt x="63" y="113"/>
                      <a:pt x="63" y="111"/>
                      <a:pt x="64" y="109"/>
                    </a:cubicBezTo>
                    <a:cubicBezTo>
                      <a:pt x="64" y="105"/>
                      <a:pt x="65" y="102"/>
                      <a:pt x="67" y="99"/>
                    </a:cubicBezTo>
                    <a:cubicBezTo>
                      <a:pt x="70" y="90"/>
                      <a:pt x="93" y="72"/>
                      <a:pt x="101" y="67"/>
                    </a:cubicBezTo>
                    <a:cubicBezTo>
                      <a:pt x="104" y="66"/>
                      <a:pt x="110" y="62"/>
                      <a:pt x="118" y="57"/>
                    </a:cubicBezTo>
                    <a:cubicBezTo>
                      <a:pt x="141" y="43"/>
                      <a:pt x="180" y="19"/>
                      <a:pt x="187" y="18"/>
                    </a:cubicBezTo>
                    <a:cubicBezTo>
                      <a:pt x="194" y="16"/>
                      <a:pt x="200" y="18"/>
                      <a:pt x="205" y="22"/>
                    </a:cubicBezTo>
                    <a:cubicBezTo>
                      <a:pt x="205" y="22"/>
                      <a:pt x="206" y="23"/>
                      <a:pt x="206" y="23"/>
                    </a:cubicBezTo>
                    <a:cubicBezTo>
                      <a:pt x="206" y="23"/>
                      <a:pt x="207" y="24"/>
                      <a:pt x="208" y="25"/>
                    </a:cubicBezTo>
                    <a:cubicBezTo>
                      <a:pt x="202" y="14"/>
                      <a:pt x="191" y="5"/>
                      <a:pt x="180" y="1"/>
                    </a:cubicBezTo>
                    <a:cubicBezTo>
                      <a:pt x="176" y="0"/>
                      <a:pt x="170" y="0"/>
                      <a:pt x="163" y="2"/>
                    </a:cubicBezTo>
                    <a:cubicBezTo>
                      <a:pt x="162" y="2"/>
                      <a:pt x="161" y="2"/>
                      <a:pt x="160" y="3"/>
                    </a:cubicBezTo>
                    <a:cubicBezTo>
                      <a:pt x="134" y="9"/>
                      <a:pt x="98" y="32"/>
                      <a:pt x="75" y="47"/>
                    </a:cubicBezTo>
                    <a:close/>
                  </a:path>
                </a:pathLst>
              </a:custGeom>
              <a:solidFill>
                <a:srgbClr val="A76F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7" name="ïšľîḋe"/>
              <p:cNvSpPr/>
              <p:nvPr/>
            </p:nvSpPr>
            <p:spPr bwMode="auto">
              <a:xfrm>
                <a:off x="3520" y="3690"/>
                <a:ext cx="64" cy="52"/>
              </a:xfrm>
              <a:custGeom>
                <a:avLst/>
                <a:gdLst>
                  <a:gd name="T0" fmla="*/ 18 w 31"/>
                  <a:gd name="T1" fmla="*/ 7 h 25"/>
                  <a:gd name="T2" fmla="*/ 16 w 31"/>
                  <a:gd name="T3" fmla="*/ 6 h 25"/>
                  <a:gd name="T4" fmla="*/ 2 w 31"/>
                  <a:gd name="T5" fmla="*/ 2 h 25"/>
                  <a:gd name="T6" fmla="*/ 0 w 31"/>
                  <a:gd name="T7" fmla="*/ 10 h 25"/>
                  <a:gd name="T8" fmla="*/ 16 w 31"/>
                  <a:gd name="T9" fmla="*/ 25 h 25"/>
                  <a:gd name="T10" fmla="*/ 31 w 31"/>
                  <a:gd name="T11" fmla="*/ 10 h 25"/>
                  <a:gd name="T12" fmla="*/ 31 w 31"/>
                  <a:gd name="T13" fmla="*/ 10 h 25"/>
                  <a:gd name="T14" fmla="*/ 28 w 31"/>
                  <a:gd name="T15" fmla="*/ 0 h 25"/>
                  <a:gd name="T16" fmla="*/ 28 w 31"/>
                  <a:gd name="T17" fmla="*/ 0 h 25"/>
                  <a:gd name="T18" fmla="*/ 19 w 31"/>
                  <a:gd name="T19" fmla="*/ 5 h 25"/>
                  <a:gd name="T20" fmla="*/ 18 w 31"/>
                  <a:gd name="T21"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5">
                    <a:moveTo>
                      <a:pt x="18" y="7"/>
                    </a:moveTo>
                    <a:cubicBezTo>
                      <a:pt x="17" y="7"/>
                      <a:pt x="17" y="7"/>
                      <a:pt x="16" y="6"/>
                    </a:cubicBezTo>
                    <a:cubicBezTo>
                      <a:pt x="11" y="5"/>
                      <a:pt x="7" y="3"/>
                      <a:pt x="2" y="2"/>
                    </a:cubicBezTo>
                    <a:cubicBezTo>
                      <a:pt x="1" y="4"/>
                      <a:pt x="0" y="7"/>
                      <a:pt x="0" y="10"/>
                    </a:cubicBezTo>
                    <a:cubicBezTo>
                      <a:pt x="0" y="18"/>
                      <a:pt x="7" y="25"/>
                      <a:pt x="16" y="25"/>
                    </a:cubicBezTo>
                    <a:cubicBezTo>
                      <a:pt x="24" y="25"/>
                      <a:pt x="31" y="18"/>
                      <a:pt x="31" y="10"/>
                    </a:cubicBezTo>
                    <a:cubicBezTo>
                      <a:pt x="31" y="10"/>
                      <a:pt x="31" y="10"/>
                      <a:pt x="31" y="10"/>
                    </a:cubicBezTo>
                    <a:cubicBezTo>
                      <a:pt x="31" y="6"/>
                      <a:pt x="30" y="3"/>
                      <a:pt x="28" y="0"/>
                    </a:cubicBezTo>
                    <a:cubicBezTo>
                      <a:pt x="28" y="0"/>
                      <a:pt x="28" y="0"/>
                      <a:pt x="28" y="0"/>
                    </a:cubicBezTo>
                    <a:cubicBezTo>
                      <a:pt x="25" y="1"/>
                      <a:pt x="21" y="3"/>
                      <a:pt x="19" y="5"/>
                    </a:cubicBezTo>
                    <a:cubicBezTo>
                      <a:pt x="18" y="5"/>
                      <a:pt x="18" y="6"/>
                      <a:pt x="18" y="7"/>
                    </a:cubicBezTo>
                    <a:close/>
                  </a:path>
                </a:pathLst>
              </a:custGeom>
              <a:solidFill>
                <a:srgbClr val="292F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8" name="ïṩļíḑe"/>
              <p:cNvSpPr/>
              <p:nvPr/>
            </p:nvSpPr>
            <p:spPr bwMode="auto">
              <a:xfrm>
                <a:off x="3422" y="2278"/>
                <a:ext cx="221" cy="266"/>
              </a:xfrm>
              <a:custGeom>
                <a:avLst/>
                <a:gdLst>
                  <a:gd name="T0" fmla="*/ 72 w 106"/>
                  <a:gd name="T1" fmla="*/ 124 h 128"/>
                  <a:gd name="T2" fmla="*/ 78 w 106"/>
                  <a:gd name="T3" fmla="*/ 123 h 128"/>
                  <a:gd name="T4" fmla="*/ 87 w 106"/>
                  <a:gd name="T5" fmla="*/ 119 h 128"/>
                  <a:gd name="T6" fmla="*/ 92 w 106"/>
                  <a:gd name="T7" fmla="*/ 115 h 128"/>
                  <a:gd name="T8" fmla="*/ 95 w 106"/>
                  <a:gd name="T9" fmla="*/ 95 h 128"/>
                  <a:gd name="T10" fmla="*/ 95 w 106"/>
                  <a:gd name="T11" fmla="*/ 95 h 128"/>
                  <a:gd name="T12" fmla="*/ 88 w 106"/>
                  <a:gd name="T13" fmla="*/ 81 h 128"/>
                  <a:gd name="T14" fmla="*/ 95 w 106"/>
                  <a:gd name="T15" fmla="*/ 73 h 128"/>
                  <a:gd name="T16" fmla="*/ 101 w 106"/>
                  <a:gd name="T17" fmla="*/ 89 h 128"/>
                  <a:gd name="T18" fmla="*/ 101 w 106"/>
                  <a:gd name="T19" fmla="*/ 88 h 128"/>
                  <a:gd name="T20" fmla="*/ 104 w 106"/>
                  <a:gd name="T21" fmla="*/ 84 h 128"/>
                  <a:gd name="T22" fmla="*/ 103 w 106"/>
                  <a:gd name="T23" fmla="*/ 56 h 128"/>
                  <a:gd name="T24" fmla="*/ 102 w 106"/>
                  <a:gd name="T25" fmla="*/ 42 h 128"/>
                  <a:gd name="T26" fmla="*/ 103 w 106"/>
                  <a:gd name="T27" fmla="*/ 42 h 128"/>
                  <a:gd name="T28" fmla="*/ 104 w 106"/>
                  <a:gd name="T29" fmla="*/ 40 h 128"/>
                  <a:gd name="T30" fmla="*/ 106 w 106"/>
                  <a:gd name="T31" fmla="*/ 33 h 128"/>
                  <a:gd name="T32" fmla="*/ 17 w 106"/>
                  <a:gd name="T33" fmla="*/ 28 h 128"/>
                  <a:gd name="T34" fmla="*/ 17 w 106"/>
                  <a:gd name="T35" fmla="*/ 28 h 128"/>
                  <a:gd name="T36" fmla="*/ 9 w 106"/>
                  <a:gd name="T37" fmla="*/ 74 h 128"/>
                  <a:gd name="T38" fmla="*/ 41 w 106"/>
                  <a:gd name="T39" fmla="*/ 112 h 128"/>
                  <a:gd name="T40" fmla="*/ 49 w 106"/>
                  <a:gd name="T41" fmla="*/ 118 h 128"/>
                  <a:gd name="T42" fmla="*/ 58 w 106"/>
                  <a:gd name="T43" fmla="*/ 126 h 128"/>
                  <a:gd name="T44" fmla="*/ 68 w 106"/>
                  <a:gd name="T45" fmla="*/ 127 h 128"/>
                  <a:gd name="T46" fmla="*/ 72 w 106"/>
                  <a:gd name="T47" fmla="*/ 1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128">
                    <a:moveTo>
                      <a:pt x="72" y="124"/>
                    </a:moveTo>
                    <a:cubicBezTo>
                      <a:pt x="74" y="123"/>
                      <a:pt x="76" y="123"/>
                      <a:pt x="78" y="123"/>
                    </a:cubicBezTo>
                    <a:cubicBezTo>
                      <a:pt x="82" y="122"/>
                      <a:pt x="85" y="121"/>
                      <a:pt x="87" y="119"/>
                    </a:cubicBezTo>
                    <a:cubicBezTo>
                      <a:pt x="89" y="118"/>
                      <a:pt x="91" y="117"/>
                      <a:pt x="92" y="115"/>
                    </a:cubicBezTo>
                    <a:cubicBezTo>
                      <a:pt x="93" y="109"/>
                      <a:pt x="94" y="101"/>
                      <a:pt x="95" y="95"/>
                    </a:cubicBezTo>
                    <a:cubicBezTo>
                      <a:pt x="95" y="95"/>
                      <a:pt x="95" y="95"/>
                      <a:pt x="95" y="95"/>
                    </a:cubicBezTo>
                    <a:cubicBezTo>
                      <a:pt x="92" y="91"/>
                      <a:pt x="90" y="84"/>
                      <a:pt x="88" y="81"/>
                    </a:cubicBezTo>
                    <a:cubicBezTo>
                      <a:pt x="84" y="75"/>
                      <a:pt x="92" y="71"/>
                      <a:pt x="95" y="73"/>
                    </a:cubicBezTo>
                    <a:cubicBezTo>
                      <a:pt x="97" y="77"/>
                      <a:pt x="99" y="83"/>
                      <a:pt x="101" y="89"/>
                    </a:cubicBezTo>
                    <a:cubicBezTo>
                      <a:pt x="101" y="88"/>
                      <a:pt x="101" y="88"/>
                      <a:pt x="101" y="88"/>
                    </a:cubicBezTo>
                    <a:cubicBezTo>
                      <a:pt x="102" y="87"/>
                      <a:pt x="103" y="86"/>
                      <a:pt x="104" y="84"/>
                    </a:cubicBezTo>
                    <a:cubicBezTo>
                      <a:pt x="100" y="72"/>
                      <a:pt x="103" y="63"/>
                      <a:pt x="103" y="56"/>
                    </a:cubicBezTo>
                    <a:cubicBezTo>
                      <a:pt x="103" y="51"/>
                      <a:pt x="103" y="47"/>
                      <a:pt x="102" y="42"/>
                    </a:cubicBezTo>
                    <a:cubicBezTo>
                      <a:pt x="103" y="42"/>
                      <a:pt x="103" y="42"/>
                      <a:pt x="103" y="42"/>
                    </a:cubicBezTo>
                    <a:cubicBezTo>
                      <a:pt x="103" y="42"/>
                      <a:pt x="103" y="41"/>
                      <a:pt x="104" y="40"/>
                    </a:cubicBezTo>
                    <a:cubicBezTo>
                      <a:pt x="105" y="38"/>
                      <a:pt x="106" y="36"/>
                      <a:pt x="106" y="33"/>
                    </a:cubicBezTo>
                    <a:cubicBezTo>
                      <a:pt x="94" y="0"/>
                      <a:pt x="39" y="1"/>
                      <a:pt x="17" y="28"/>
                    </a:cubicBezTo>
                    <a:cubicBezTo>
                      <a:pt x="17" y="28"/>
                      <a:pt x="17" y="28"/>
                      <a:pt x="17" y="28"/>
                    </a:cubicBezTo>
                    <a:cubicBezTo>
                      <a:pt x="6" y="42"/>
                      <a:pt x="0" y="62"/>
                      <a:pt x="9" y="74"/>
                    </a:cubicBezTo>
                    <a:cubicBezTo>
                      <a:pt x="19" y="87"/>
                      <a:pt x="31" y="101"/>
                      <a:pt x="41" y="112"/>
                    </a:cubicBezTo>
                    <a:cubicBezTo>
                      <a:pt x="44" y="114"/>
                      <a:pt x="48" y="116"/>
                      <a:pt x="49" y="118"/>
                    </a:cubicBezTo>
                    <a:cubicBezTo>
                      <a:pt x="49" y="119"/>
                      <a:pt x="56" y="125"/>
                      <a:pt x="58" y="126"/>
                    </a:cubicBezTo>
                    <a:cubicBezTo>
                      <a:pt x="62" y="128"/>
                      <a:pt x="63" y="126"/>
                      <a:pt x="68" y="127"/>
                    </a:cubicBezTo>
                    <a:cubicBezTo>
                      <a:pt x="70" y="127"/>
                      <a:pt x="70" y="124"/>
                      <a:pt x="72" y="124"/>
                    </a:cubicBezTo>
                    <a:close/>
                  </a:path>
                </a:pathLst>
              </a:custGeom>
              <a:solidFill>
                <a:srgbClr val="12080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9" name="ïsliḑê"/>
              <p:cNvSpPr/>
              <p:nvPr/>
            </p:nvSpPr>
            <p:spPr bwMode="auto">
              <a:xfrm>
                <a:off x="3568" y="2498"/>
                <a:ext cx="127" cy="69"/>
              </a:xfrm>
              <a:custGeom>
                <a:avLst/>
                <a:gdLst>
                  <a:gd name="T0" fmla="*/ 0 w 61"/>
                  <a:gd name="T1" fmla="*/ 33 h 33"/>
                  <a:gd name="T2" fmla="*/ 0 w 61"/>
                  <a:gd name="T3" fmla="*/ 33 h 33"/>
                  <a:gd name="T4" fmla="*/ 10 w 61"/>
                  <a:gd name="T5" fmla="*/ 30 h 33"/>
                  <a:gd name="T6" fmla="*/ 13 w 61"/>
                  <a:gd name="T7" fmla="*/ 28 h 33"/>
                  <a:gd name="T8" fmla="*/ 30 w 61"/>
                  <a:gd name="T9" fmla="*/ 20 h 33"/>
                  <a:gd name="T10" fmla="*/ 30 w 61"/>
                  <a:gd name="T11" fmla="*/ 20 h 33"/>
                  <a:gd name="T12" fmla="*/ 35 w 61"/>
                  <a:gd name="T13" fmla="*/ 17 h 33"/>
                  <a:gd name="T14" fmla="*/ 61 w 61"/>
                  <a:gd name="T15" fmla="*/ 6 h 33"/>
                  <a:gd name="T16" fmla="*/ 61 w 61"/>
                  <a:gd name="T17" fmla="*/ 6 h 33"/>
                  <a:gd name="T18" fmla="*/ 61 w 61"/>
                  <a:gd name="T19" fmla="*/ 4 h 33"/>
                  <a:gd name="T20" fmla="*/ 55 w 61"/>
                  <a:gd name="T21" fmla="*/ 1 h 33"/>
                  <a:gd name="T22" fmla="*/ 55 w 61"/>
                  <a:gd name="T23" fmla="*/ 1 h 33"/>
                  <a:gd name="T24" fmla="*/ 55 w 61"/>
                  <a:gd name="T25" fmla="*/ 1 h 33"/>
                  <a:gd name="T26" fmla="*/ 55 w 61"/>
                  <a:gd name="T27" fmla="*/ 1 h 33"/>
                  <a:gd name="T28" fmla="*/ 55 w 61"/>
                  <a:gd name="T29" fmla="*/ 0 h 33"/>
                  <a:gd name="T30" fmla="*/ 45 w 61"/>
                  <a:gd name="T31" fmla="*/ 2 h 33"/>
                  <a:gd name="T32" fmla="*/ 42 w 61"/>
                  <a:gd name="T33" fmla="*/ 3 h 33"/>
                  <a:gd name="T34" fmla="*/ 40 w 61"/>
                  <a:gd name="T35" fmla="*/ 3 h 33"/>
                  <a:gd name="T36" fmla="*/ 35 w 61"/>
                  <a:gd name="T37" fmla="*/ 5 h 33"/>
                  <a:gd name="T38" fmla="*/ 35 w 61"/>
                  <a:gd name="T39" fmla="*/ 5 h 33"/>
                  <a:gd name="T40" fmla="*/ 30 w 61"/>
                  <a:gd name="T41" fmla="*/ 6 h 33"/>
                  <a:gd name="T42" fmla="*/ 28 w 61"/>
                  <a:gd name="T43" fmla="*/ 7 h 33"/>
                  <a:gd name="T44" fmla="*/ 24 w 61"/>
                  <a:gd name="T45" fmla="*/ 9 h 33"/>
                  <a:gd name="T46" fmla="*/ 18 w 61"/>
                  <a:gd name="T47" fmla="*/ 13 h 33"/>
                  <a:gd name="T48" fmla="*/ 3 w 61"/>
                  <a:gd name="T49" fmla="*/ 24 h 33"/>
                  <a:gd name="T50" fmla="*/ 1 w 61"/>
                  <a:gd name="T51" fmla="*/ 25 h 33"/>
                  <a:gd name="T52" fmla="*/ 1 w 61"/>
                  <a:gd name="T53" fmla="*/ 31 h 33"/>
                  <a:gd name="T54" fmla="*/ 0 w 61"/>
                  <a:gd name="T55" fmla="*/ 33 h 33"/>
                  <a:gd name="T56" fmla="*/ 0 w 61"/>
                  <a:gd name="T57" fmla="*/ 33 h 33"/>
                  <a:gd name="T58" fmla="*/ 0 w 61"/>
                  <a:gd name="T59" fmla="*/ 33 h 33"/>
                  <a:gd name="T60" fmla="*/ 0 w 61"/>
                  <a:gd name="T6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33">
                    <a:moveTo>
                      <a:pt x="0" y="33"/>
                    </a:moveTo>
                    <a:cubicBezTo>
                      <a:pt x="0" y="33"/>
                      <a:pt x="0" y="33"/>
                      <a:pt x="0" y="33"/>
                    </a:cubicBezTo>
                    <a:cubicBezTo>
                      <a:pt x="3" y="32"/>
                      <a:pt x="6" y="31"/>
                      <a:pt x="10" y="30"/>
                    </a:cubicBezTo>
                    <a:cubicBezTo>
                      <a:pt x="11" y="29"/>
                      <a:pt x="12" y="29"/>
                      <a:pt x="13" y="28"/>
                    </a:cubicBezTo>
                    <a:cubicBezTo>
                      <a:pt x="18" y="26"/>
                      <a:pt x="24" y="23"/>
                      <a:pt x="30" y="20"/>
                    </a:cubicBezTo>
                    <a:cubicBezTo>
                      <a:pt x="30" y="20"/>
                      <a:pt x="30" y="20"/>
                      <a:pt x="30" y="20"/>
                    </a:cubicBezTo>
                    <a:cubicBezTo>
                      <a:pt x="32" y="19"/>
                      <a:pt x="33" y="18"/>
                      <a:pt x="35" y="17"/>
                    </a:cubicBezTo>
                    <a:cubicBezTo>
                      <a:pt x="45" y="12"/>
                      <a:pt x="54" y="8"/>
                      <a:pt x="61" y="6"/>
                    </a:cubicBezTo>
                    <a:cubicBezTo>
                      <a:pt x="61" y="6"/>
                      <a:pt x="61" y="6"/>
                      <a:pt x="61" y="6"/>
                    </a:cubicBezTo>
                    <a:cubicBezTo>
                      <a:pt x="61" y="5"/>
                      <a:pt x="61" y="5"/>
                      <a:pt x="61" y="4"/>
                    </a:cubicBezTo>
                    <a:cubicBezTo>
                      <a:pt x="59" y="4"/>
                      <a:pt x="57" y="1"/>
                      <a:pt x="55" y="1"/>
                    </a:cubicBezTo>
                    <a:cubicBezTo>
                      <a:pt x="55" y="1"/>
                      <a:pt x="55" y="1"/>
                      <a:pt x="55" y="1"/>
                    </a:cubicBezTo>
                    <a:cubicBezTo>
                      <a:pt x="55" y="1"/>
                      <a:pt x="55" y="1"/>
                      <a:pt x="55" y="1"/>
                    </a:cubicBezTo>
                    <a:cubicBezTo>
                      <a:pt x="55" y="1"/>
                      <a:pt x="55" y="1"/>
                      <a:pt x="55" y="1"/>
                    </a:cubicBezTo>
                    <a:cubicBezTo>
                      <a:pt x="55" y="0"/>
                      <a:pt x="55" y="0"/>
                      <a:pt x="55" y="0"/>
                    </a:cubicBezTo>
                    <a:cubicBezTo>
                      <a:pt x="52" y="1"/>
                      <a:pt x="49" y="1"/>
                      <a:pt x="45" y="2"/>
                    </a:cubicBezTo>
                    <a:cubicBezTo>
                      <a:pt x="44" y="2"/>
                      <a:pt x="43" y="2"/>
                      <a:pt x="42" y="3"/>
                    </a:cubicBezTo>
                    <a:cubicBezTo>
                      <a:pt x="42" y="3"/>
                      <a:pt x="41" y="3"/>
                      <a:pt x="40" y="3"/>
                    </a:cubicBezTo>
                    <a:cubicBezTo>
                      <a:pt x="39" y="3"/>
                      <a:pt x="37" y="4"/>
                      <a:pt x="35" y="5"/>
                    </a:cubicBezTo>
                    <a:cubicBezTo>
                      <a:pt x="35" y="5"/>
                      <a:pt x="35" y="5"/>
                      <a:pt x="35" y="5"/>
                    </a:cubicBezTo>
                    <a:cubicBezTo>
                      <a:pt x="33" y="5"/>
                      <a:pt x="32" y="6"/>
                      <a:pt x="30" y="6"/>
                    </a:cubicBezTo>
                    <a:cubicBezTo>
                      <a:pt x="30" y="7"/>
                      <a:pt x="29" y="7"/>
                      <a:pt x="28" y="7"/>
                    </a:cubicBezTo>
                    <a:cubicBezTo>
                      <a:pt x="27" y="8"/>
                      <a:pt x="26" y="8"/>
                      <a:pt x="24" y="9"/>
                    </a:cubicBezTo>
                    <a:cubicBezTo>
                      <a:pt x="22" y="10"/>
                      <a:pt x="20" y="12"/>
                      <a:pt x="18" y="13"/>
                    </a:cubicBezTo>
                    <a:cubicBezTo>
                      <a:pt x="12" y="17"/>
                      <a:pt x="6" y="22"/>
                      <a:pt x="3" y="24"/>
                    </a:cubicBezTo>
                    <a:cubicBezTo>
                      <a:pt x="2" y="25"/>
                      <a:pt x="1" y="25"/>
                      <a:pt x="1" y="25"/>
                    </a:cubicBezTo>
                    <a:cubicBezTo>
                      <a:pt x="1" y="25"/>
                      <a:pt x="2" y="29"/>
                      <a:pt x="1" y="31"/>
                    </a:cubicBezTo>
                    <a:cubicBezTo>
                      <a:pt x="1" y="32"/>
                      <a:pt x="1" y="32"/>
                      <a:pt x="0" y="33"/>
                    </a:cubicBezTo>
                    <a:cubicBezTo>
                      <a:pt x="0" y="33"/>
                      <a:pt x="0" y="33"/>
                      <a:pt x="0" y="33"/>
                    </a:cubicBezTo>
                    <a:cubicBezTo>
                      <a:pt x="0" y="33"/>
                      <a:pt x="0" y="33"/>
                      <a:pt x="0" y="33"/>
                    </a:cubicBezTo>
                    <a:cubicBezTo>
                      <a:pt x="0" y="33"/>
                      <a:pt x="0" y="33"/>
                      <a:pt x="0" y="33"/>
                    </a:cubicBezTo>
                    <a:close/>
                  </a:path>
                </a:pathLst>
              </a:custGeom>
              <a:solidFill>
                <a:srgbClr val="E8F6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0" name="ïSḷïḋe"/>
              <p:cNvSpPr/>
              <p:nvPr/>
            </p:nvSpPr>
            <p:spPr bwMode="auto">
              <a:xfrm>
                <a:off x="3560" y="3528"/>
                <a:ext cx="141" cy="172"/>
              </a:xfrm>
              <a:custGeom>
                <a:avLst/>
                <a:gdLst>
                  <a:gd name="T0" fmla="*/ 4 w 68"/>
                  <a:gd name="T1" fmla="*/ 74 h 83"/>
                  <a:gd name="T2" fmla="*/ 0 w 68"/>
                  <a:gd name="T3" fmla="*/ 83 h 83"/>
                  <a:gd name="T4" fmla="*/ 9 w 68"/>
                  <a:gd name="T5" fmla="*/ 78 h 83"/>
                  <a:gd name="T6" fmla="*/ 9 w 68"/>
                  <a:gd name="T7" fmla="*/ 77 h 83"/>
                  <a:gd name="T8" fmla="*/ 37 w 68"/>
                  <a:gd name="T9" fmla="*/ 40 h 83"/>
                  <a:gd name="T10" fmla="*/ 67 w 68"/>
                  <a:gd name="T11" fmla="*/ 11 h 83"/>
                  <a:gd name="T12" fmla="*/ 68 w 68"/>
                  <a:gd name="T13" fmla="*/ 0 h 83"/>
                  <a:gd name="T14" fmla="*/ 4 w 68"/>
                  <a:gd name="T15" fmla="*/ 74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4" y="74"/>
                    </a:moveTo>
                    <a:cubicBezTo>
                      <a:pt x="2" y="77"/>
                      <a:pt x="1" y="80"/>
                      <a:pt x="0" y="83"/>
                    </a:cubicBezTo>
                    <a:cubicBezTo>
                      <a:pt x="2" y="81"/>
                      <a:pt x="6" y="79"/>
                      <a:pt x="9" y="78"/>
                    </a:cubicBezTo>
                    <a:cubicBezTo>
                      <a:pt x="9" y="77"/>
                      <a:pt x="9" y="77"/>
                      <a:pt x="9" y="77"/>
                    </a:cubicBezTo>
                    <a:cubicBezTo>
                      <a:pt x="15" y="68"/>
                      <a:pt x="32" y="46"/>
                      <a:pt x="37" y="40"/>
                    </a:cubicBezTo>
                    <a:cubicBezTo>
                      <a:pt x="47" y="29"/>
                      <a:pt x="57" y="19"/>
                      <a:pt x="67" y="11"/>
                    </a:cubicBezTo>
                    <a:cubicBezTo>
                      <a:pt x="68" y="7"/>
                      <a:pt x="68" y="4"/>
                      <a:pt x="68" y="0"/>
                    </a:cubicBezTo>
                    <a:cubicBezTo>
                      <a:pt x="44" y="10"/>
                      <a:pt x="17" y="46"/>
                      <a:pt x="4" y="74"/>
                    </a:cubicBezTo>
                    <a:close/>
                  </a:path>
                </a:pathLst>
              </a:custGeom>
              <a:solidFill>
                <a:srgbClr val="3D43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1" name="ïŝļïḋè"/>
              <p:cNvSpPr/>
              <p:nvPr/>
            </p:nvSpPr>
            <p:spPr bwMode="auto">
              <a:xfrm>
                <a:off x="3553" y="2496"/>
                <a:ext cx="173" cy="83"/>
              </a:xfrm>
              <a:custGeom>
                <a:avLst/>
                <a:gdLst>
                  <a:gd name="T0" fmla="*/ 68 w 83"/>
                  <a:gd name="T1" fmla="*/ 7 h 40"/>
                  <a:gd name="T2" fmla="*/ 68 w 83"/>
                  <a:gd name="T3" fmla="*/ 7 h 40"/>
                  <a:gd name="T4" fmla="*/ 42 w 83"/>
                  <a:gd name="T5" fmla="*/ 18 h 40"/>
                  <a:gd name="T6" fmla="*/ 37 w 83"/>
                  <a:gd name="T7" fmla="*/ 21 h 40"/>
                  <a:gd name="T8" fmla="*/ 20 w 83"/>
                  <a:gd name="T9" fmla="*/ 29 h 40"/>
                  <a:gd name="T10" fmla="*/ 17 w 83"/>
                  <a:gd name="T11" fmla="*/ 31 h 40"/>
                  <a:gd name="T12" fmla="*/ 7 w 83"/>
                  <a:gd name="T13" fmla="*/ 34 h 40"/>
                  <a:gd name="T14" fmla="*/ 7 w 83"/>
                  <a:gd name="T15" fmla="*/ 34 h 40"/>
                  <a:gd name="T16" fmla="*/ 7 w 83"/>
                  <a:gd name="T17" fmla="*/ 34 h 40"/>
                  <a:gd name="T18" fmla="*/ 6 w 83"/>
                  <a:gd name="T19" fmla="*/ 34 h 40"/>
                  <a:gd name="T20" fmla="*/ 2 w 83"/>
                  <a:gd name="T21" fmla="*/ 38 h 40"/>
                  <a:gd name="T22" fmla="*/ 0 w 83"/>
                  <a:gd name="T23" fmla="*/ 39 h 40"/>
                  <a:gd name="T24" fmla="*/ 33 w 83"/>
                  <a:gd name="T25" fmla="*/ 37 h 40"/>
                  <a:gd name="T26" fmla="*/ 44 w 83"/>
                  <a:gd name="T27" fmla="*/ 34 h 40"/>
                  <a:gd name="T28" fmla="*/ 58 w 83"/>
                  <a:gd name="T29" fmla="*/ 28 h 40"/>
                  <a:gd name="T30" fmla="*/ 66 w 83"/>
                  <a:gd name="T31" fmla="*/ 23 h 40"/>
                  <a:gd name="T32" fmla="*/ 68 w 83"/>
                  <a:gd name="T33" fmla="*/ 21 h 40"/>
                  <a:gd name="T34" fmla="*/ 78 w 83"/>
                  <a:gd name="T35" fmla="*/ 2 h 40"/>
                  <a:gd name="T36" fmla="*/ 78 w 83"/>
                  <a:gd name="T37" fmla="*/ 2 h 40"/>
                  <a:gd name="T38" fmla="*/ 77 w 83"/>
                  <a:gd name="T39" fmla="*/ 1 h 40"/>
                  <a:gd name="T40" fmla="*/ 72 w 83"/>
                  <a:gd name="T41" fmla="*/ 0 h 40"/>
                  <a:gd name="T42" fmla="*/ 72 w 83"/>
                  <a:gd name="T43" fmla="*/ 0 h 40"/>
                  <a:gd name="T44" fmla="*/ 70 w 83"/>
                  <a:gd name="T45" fmla="*/ 0 h 40"/>
                  <a:gd name="T46" fmla="*/ 62 w 83"/>
                  <a:gd name="T47" fmla="*/ 2 h 40"/>
                  <a:gd name="T48" fmla="*/ 68 w 83"/>
                  <a:gd name="T49" fmla="*/ 5 h 40"/>
                  <a:gd name="T50" fmla="*/ 68 w 83"/>
                  <a:gd name="T51"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40">
                    <a:moveTo>
                      <a:pt x="68" y="7"/>
                    </a:moveTo>
                    <a:cubicBezTo>
                      <a:pt x="68" y="7"/>
                      <a:pt x="68" y="7"/>
                      <a:pt x="68" y="7"/>
                    </a:cubicBezTo>
                    <a:cubicBezTo>
                      <a:pt x="61" y="9"/>
                      <a:pt x="52" y="13"/>
                      <a:pt x="42" y="18"/>
                    </a:cubicBezTo>
                    <a:cubicBezTo>
                      <a:pt x="40" y="19"/>
                      <a:pt x="38" y="20"/>
                      <a:pt x="37" y="21"/>
                    </a:cubicBezTo>
                    <a:cubicBezTo>
                      <a:pt x="31" y="24"/>
                      <a:pt x="25" y="27"/>
                      <a:pt x="20" y="29"/>
                    </a:cubicBezTo>
                    <a:cubicBezTo>
                      <a:pt x="19" y="30"/>
                      <a:pt x="18" y="30"/>
                      <a:pt x="17" y="31"/>
                    </a:cubicBezTo>
                    <a:cubicBezTo>
                      <a:pt x="13" y="32"/>
                      <a:pt x="10" y="33"/>
                      <a:pt x="7" y="34"/>
                    </a:cubicBezTo>
                    <a:cubicBezTo>
                      <a:pt x="7" y="34"/>
                      <a:pt x="7" y="34"/>
                      <a:pt x="7" y="34"/>
                    </a:cubicBezTo>
                    <a:cubicBezTo>
                      <a:pt x="7" y="34"/>
                      <a:pt x="7" y="34"/>
                      <a:pt x="7" y="34"/>
                    </a:cubicBezTo>
                    <a:cubicBezTo>
                      <a:pt x="7" y="34"/>
                      <a:pt x="6" y="34"/>
                      <a:pt x="6" y="34"/>
                    </a:cubicBezTo>
                    <a:cubicBezTo>
                      <a:pt x="5" y="35"/>
                      <a:pt x="3" y="37"/>
                      <a:pt x="2" y="38"/>
                    </a:cubicBezTo>
                    <a:cubicBezTo>
                      <a:pt x="1" y="38"/>
                      <a:pt x="1" y="39"/>
                      <a:pt x="0" y="39"/>
                    </a:cubicBezTo>
                    <a:cubicBezTo>
                      <a:pt x="12" y="40"/>
                      <a:pt x="22" y="39"/>
                      <a:pt x="33" y="37"/>
                    </a:cubicBezTo>
                    <a:cubicBezTo>
                      <a:pt x="37" y="36"/>
                      <a:pt x="40" y="35"/>
                      <a:pt x="44" y="34"/>
                    </a:cubicBezTo>
                    <a:cubicBezTo>
                      <a:pt x="46" y="33"/>
                      <a:pt x="52" y="31"/>
                      <a:pt x="58" y="28"/>
                    </a:cubicBezTo>
                    <a:cubicBezTo>
                      <a:pt x="61" y="26"/>
                      <a:pt x="64" y="25"/>
                      <a:pt x="66" y="23"/>
                    </a:cubicBezTo>
                    <a:cubicBezTo>
                      <a:pt x="67" y="22"/>
                      <a:pt x="68" y="22"/>
                      <a:pt x="68" y="21"/>
                    </a:cubicBezTo>
                    <a:cubicBezTo>
                      <a:pt x="77" y="15"/>
                      <a:pt x="83" y="8"/>
                      <a:pt x="78" y="2"/>
                    </a:cubicBezTo>
                    <a:cubicBezTo>
                      <a:pt x="78" y="2"/>
                      <a:pt x="78" y="2"/>
                      <a:pt x="78" y="2"/>
                    </a:cubicBezTo>
                    <a:cubicBezTo>
                      <a:pt x="78" y="2"/>
                      <a:pt x="77" y="2"/>
                      <a:pt x="77" y="1"/>
                    </a:cubicBezTo>
                    <a:cubicBezTo>
                      <a:pt x="76" y="1"/>
                      <a:pt x="74" y="0"/>
                      <a:pt x="72" y="0"/>
                    </a:cubicBezTo>
                    <a:cubicBezTo>
                      <a:pt x="72" y="0"/>
                      <a:pt x="72" y="0"/>
                      <a:pt x="72" y="0"/>
                    </a:cubicBezTo>
                    <a:cubicBezTo>
                      <a:pt x="71" y="0"/>
                      <a:pt x="71" y="0"/>
                      <a:pt x="70" y="0"/>
                    </a:cubicBezTo>
                    <a:cubicBezTo>
                      <a:pt x="68" y="1"/>
                      <a:pt x="65" y="1"/>
                      <a:pt x="62" y="2"/>
                    </a:cubicBezTo>
                    <a:cubicBezTo>
                      <a:pt x="64" y="2"/>
                      <a:pt x="66" y="5"/>
                      <a:pt x="68" y="5"/>
                    </a:cubicBezTo>
                    <a:cubicBezTo>
                      <a:pt x="68" y="6"/>
                      <a:pt x="68" y="6"/>
                      <a:pt x="68" y="7"/>
                    </a:cubicBezTo>
                    <a:close/>
                  </a:path>
                </a:pathLst>
              </a:custGeom>
              <a:solidFill>
                <a:srgbClr val="3B45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2" name="ísļîḓê"/>
              <p:cNvSpPr/>
              <p:nvPr/>
            </p:nvSpPr>
            <p:spPr bwMode="auto">
              <a:xfrm>
                <a:off x="3505" y="3202"/>
                <a:ext cx="61" cy="58"/>
              </a:xfrm>
              <a:custGeom>
                <a:avLst/>
                <a:gdLst>
                  <a:gd name="T0" fmla="*/ 28 w 29"/>
                  <a:gd name="T1" fmla="*/ 28 h 28"/>
                  <a:gd name="T2" fmla="*/ 28 w 29"/>
                  <a:gd name="T3" fmla="*/ 27 h 28"/>
                  <a:gd name="T4" fmla="*/ 29 w 29"/>
                  <a:gd name="T5" fmla="*/ 5 h 28"/>
                  <a:gd name="T6" fmla="*/ 0 w 29"/>
                  <a:gd name="T7" fmla="*/ 0 h 28"/>
                  <a:gd name="T8" fmla="*/ 3 w 29"/>
                  <a:gd name="T9" fmla="*/ 16 h 28"/>
                  <a:gd name="T10" fmla="*/ 28 w 29"/>
                  <a:gd name="T11" fmla="*/ 28 h 28"/>
                </a:gdLst>
                <a:ahLst/>
                <a:cxnLst>
                  <a:cxn ang="0">
                    <a:pos x="T0" y="T1"/>
                  </a:cxn>
                  <a:cxn ang="0">
                    <a:pos x="T2" y="T3"/>
                  </a:cxn>
                  <a:cxn ang="0">
                    <a:pos x="T4" y="T5"/>
                  </a:cxn>
                  <a:cxn ang="0">
                    <a:pos x="T6" y="T7"/>
                  </a:cxn>
                  <a:cxn ang="0">
                    <a:pos x="T8" y="T9"/>
                  </a:cxn>
                  <a:cxn ang="0">
                    <a:pos x="T10" y="T11"/>
                  </a:cxn>
                </a:cxnLst>
                <a:rect l="0" t="0" r="r" b="b"/>
                <a:pathLst>
                  <a:path w="29" h="28">
                    <a:moveTo>
                      <a:pt x="28" y="28"/>
                    </a:moveTo>
                    <a:cubicBezTo>
                      <a:pt x="28" y="27"/>
                      <a:pt x="28" y="27"/>
                      <a:pt x="28" y="27"/>
                    </a:cubicBezTo>
                    <a:cubicBezTo>
                      <a:pt x="29" y="5"/>
                      <a:pt x="29" y="5"/>
                      <a:pt x="29" y="5"/>
                    </a:cubicBezTo>
                    <a:cubicBezTo>
                      <a:pt x="20" y="9"/>
                      <a:pt x="9" y="4"/>
                      <a:pt x="0" y="0"/>
                    </a:cubicBezTo>
                    <a:cubicBezTo>
                      <a:pt x="0" y="5"/>
                      <a:pt x="1" y="10"/>
                      <a:pt x="3" y="16"/>
                    </a:cubicBezTo>
                    <a:lnTo>
                      <a:pt x="28" y="28"/>
                    </a:lnTo>
                    <a:close/>
                  </a:path>
                </a:pathLst>
              </a:custGeom>
              <a:solidFill>
                <a:srgbClr val="4812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3" name="íśľíḑé"/>
              <p:cNvSpPr/>
              <p:nvPr/>
            </p:nvSpPr>
            <p:spPr bwMode="auto">
              <a:xfrm>
                <a:off x="3267" y="2658"/>
                <a:ext cx="280" cy="278"/>
              </a:xfrm>
              <a:custGeom>
                <a:avLst/>
                <a:gdLst>
                  <a:gd name="T0" fmla="*/ 130 w 135"/>
                  <a:gd name="T1" fmla="*/ 66 h 134"/>
                  <a:gd name="T2" fmla="*/ 133 w 135"/>
                  <a:gd name="T3" fmla="*/ 47 h 134"/>
                  <a:gd name="T4" fmla="*/ 133 w 135"/>
                  <a:gd name="T5" fmla="*/ 46 h 134"/>
                  <a:gd name="T6" fmla="*/ 132 w 135"/>
                  <a:gd name="T7" fmla="*/ 41 h 134"/>
                  <a:gd name="T8" fmla="*/ 132 w 135"/>
                  <a:gd name="T9" fmla="*/ 41 h 134"/>
                  <a:gd name="T10" fmla="*/ 128 w 135"/>
                  <a:gd name="T11" fmla="*/ 33 h 134"/>
                  <a:gd name="T12" fmla="*/ 121 w 135"/>
                  <a:gd name="T13" fmla="*/ 21 h 134"/>
                  <a:gd name="T14" fmla="*/ 121 w 135"/>
                  <a:gd name="T15" fmla="*/ 21 h 134"/>
                  <a:gd name="T16" fmla="*/ 120 w 135"/>
                  <a:gd name="T17" fmla="*/ 20 h 134"/>
                  <a:gd name="T18" fmla="*/ 120 w 135"/>
                  <a:gd name="T19" fmla="*/ 20 h 134"/>
                  <a:gd name="T20" fmla="*/ 107 w 135"/>
                  <a:gd name="T21" fmla="*/ 4 h 134"/>
                  <a:gd name="T22" fmla="*/ 104 w 135"/>
                  <a:gd name="T23" fmla="*/ 2 h 134"/>
                  <a:gd name="T24" fmla="*/ 104 w 135"/>
                  <a:gd name="T25" fmla="*/ 2 h 134"/>
                  <a:gd name="T26" fmla="*/ 93 w 135"/>
                  <a:gd name="T27" fmla="*/ 2 h 134"/>
                  <a:gd name="T28" fmla="*/ 93 w 135"/>
                  <a:gd name="T29" fmla="*/ 2 h 134"/>
                  <a:gd name="T30" fmla="*/ 89 w 135"/>
                  <a:gd name="T31" fmla="*/ 6 h 134"/>
                  <a:gd name="T32" fmla="*/ 69 w 135"/>
                  <a:gd name="T33" fmla="*/ 31 h 134"/>
                  <a:gd name="T34" fmla="*/ 40 w 135"/>
                  <a:gd name="T35" fmla="*/ 63 h 134"/>
                  <a:gd name="T36" fmla="*/ 33 w 135"/>
                  <a:gd name="T37" fmla="*/ 69 h 134"/>
                  <a:gd name="T38" fmla="*/ 33 w 135"/>
                  <a:gd name="T39" fmla="*/ 69 h 134"/>
                  <a:gd name="T40" fmla="*/ 0 w 135"/>
                  <a:gd name="T41" fmla="*/ 122 h 134"/>
                  <a:gd name="T42" fmla="*/ 10 w 135"/>
                  <a:gd name="T43" fmla="*/ 131 h 134"/>
                  <a:gd name="T44" fmla="*/ 35 w 135"/>
                  <a:gd name="T45" fmla="*/ 126 h 134"/>
                  <a:gd name="T46" fmla="*/ 84 w 135"/>
                  <a:gd name="T47" fmla="*/ 99 h 134"/>
                  <a:gd name="T48" fmla="*/ 88 w 135"/>
                  <a:gd name="T49" fmla="*/ 96 h 134"/>
                  <a:gd name="T50" fmla="*/ 94 w 135"/>
                  <a:gd name="T51" fmla="*/ 93 h 134"/>
                  <a:gd name="T52" fmla="*/ 117 w 135"/>
                  <a:gd name="T53" fmla="*/ 77 h 134"/>
                  <a:gd name="T54" fmla="*/ 130 w 135"/>
                  <a:gd name="T55" fmla="*/ 6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5" h="134">
                    <a:moveTo>
                      <a:pt x="130" y="66"/>
                    </a:moveTo>
                    <a:cubicBezTo>
                      <a:pt x="134" y="61"/>
                      <a:pt x="135" y="55"/>
                      <a:pt x="133" y="47"/>
                    </a:cubicBezTo>
                    <a:cubicBezTo>
                      <a:pt x="133" y="47"/>
                      <a:pt x="133" y="46"/>
                      <a:pt x="133" y="46"/>
                    </a:cubicBezTo>
                    <a:cubicBezTo>
                      <a:pt x="133" y="44"/>
                      <a:pt x="132" y="43"/>
                      <a:pt x="132" y="41"/>
                    </a:cubicBezTo>
                    <a:cubicBezTo>
                      <a:pt x="132" y="41"/>
                      <a:pt x="132" y="41"/>
                      <a:pt x="132" y="41"/>
                    </a:cubicBezTo>
                    <a:cubicBezTo>
                      <a:pt x="130" y="38"/>
                      <a:pt x="129" y="36"/>
                      <a:pt x="128" y="33"/>
                    </a:cubicBezTo>
                    <a:cubicBezTo>
                      <a:pt x="125" y="29"/>
                      <a:pt x="123" y="25"/>
                      <a:pt x="121" y="21"/>
                    </a:cubicBezTo>
                    <a:cubicBezTo>
                      <a:pt x="121" y="21"/>
                      <a:pt x="121" y="21"/>
                      <a:pt x="121" y="21"/>
                    </a:cubicBezTo>
                    <a:cubicBezTo>
                      <a:pt x="121" y="21"/>
                      <a:pt x="121" y="20"/>
                      <a:pt x="120" y="20"/>
                    </a:cubicBezTo>
                    <a:cubicBezTo>
                      <a:pt x="120" y="20"/>
                      <a:pt x="120" y="20"/>
                      <a:pt x="120" y="20"/>
                    </a:cubicBezTo>
                    <a:cubicBezTo>
                      <a:pt x="117" y="14"/>
                      <a:pt x="112" y="8"/>
                      <a:pt x="107" y="4"/>
                    </a:cubicBezTo>
                    <a:cubicBezTo>
                      <a:pt x="106" y="3"/>
                      <a:pt x="105" y="2"/>
                      <a:pt x="104" y="2"/>
                    </a:cubicBezTo>
                    <a:cubicBezTo>
                      <a:pt x="104" y="2"/>
                      <a:pt x="104" y="2"/>
                      <a:pt x="104" y="2"/>
                    </a:cubicBezTo>
                    <a:cubicBezTo>
                      <a:pt x="101" y="0"/>
                      <a:pt x="97" y="0"/>
                      <a:pt x="93" y="2"/>
                    </a:cubicBezTo>
                    <a:cubicBezTo>
                      <a:pt x="93" y="2"/>
                      <a:pt x="93" y="2"/>
                      <a:pt x="93" y="2"/>
                    </a:cubicBezTo>
                    <a:cubicBezTo>
                      <a:pt x="91" y="3"/>
                      <a:pt x="90" y="4"/>
                      <a:pt x="89" y="6"/>
                    </a:cubicBezTo>
                    <a:cubicBezTo>
                      <a:pt x="82" y="13"/>
                      <a:pt x="75" y="23"/>
                      <a:pt x="69" y="31"/>
                    </a:cubicBezTo>
                    <a:cubicBezTo>
                      <a:pt x="59" y="41"/>
                      <a:pt x="50" y="53"/>
                      <a:pt x="40" y="63"/>
                    </a:cubicBezTo>
                    <a:cubicBezTo>
                      <a:pt x="38" y="65"/>
                      <a:pt x="35" y="67"/>
                      <a:pt x="33" y="69"/>
                    </a:cubicBezTo>
                    <a:cubicBezTo>
                      <a:pt x="33" y="69"/>
                      <a:pt x="33" y="69"/>
                      <a:pt x="33" y="69"/>
                    </a:cubicBezTo>
                    <a:cubicBezTo>
                      <a:pt x="19" y="80"/>
                      <a:pt x="0" y="102"/>
                      <a:pt x="0" y="122"/>
                    </a:cubicBezTo>
                    <a:cubicBezTo>
                      <a:pt x="2" y="126"/>
                      <a:pt x="5" y="130"/>
                      <a:pt x="10" y="131"/>
                    </a:cubicBezTo>
                    <a:cubicBezTo>
                      <a:pt x="19" y="133"/>
                      <a:pt x="25" y="134"/>
                      <a:pt x="35" y="126"/>
                    </a:cubicBezTo>
                    <a:cubicBezTo>
                      <a:pt x="51" y="118"/>
                      <a:pt x="68" y="109"/>
                      <a:pt x="84" y="99"/>
                    </a:cubicBezTo>
                    <a:cubicBezTo>
                      <a:pt x="85" y="98"/>
                      <a:pt x="87" y="97"/>
                      <a:pt x="88" y="96"/>
                    </a:cubicBezTo>
                    <a:cubicBezTo>
                      <a:pt x="90" y="95"/>
                      <a:pt x="92" y="94"/>
                      <a:pt x="94" y="93"/>
                    </a:cubicBezTo>
                    <a:cubicBezTo>
                      <a:pt x="102" y="88"/>
                      <a:pt x="109" y="83"/>
                      <a:pt x="117" y="77"/>
                    </a:cubicBezTo>
                    <a:cubicBezTo>
                      <a:pt x="123" y="73"/>
                      <a:pt x="128" y="70"/>
                      <a:pt x="130" y="66"/>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4" name="îṩļiḋé"/>
              <p:cNvSpPr/>
              <p:nvPr/>
            </p:nvSpPr>
            <p:spPr bwMode="auto">
              <a:xfrm>
                <a:off x="3516" y="2517"/>
                <a:ext cx="334" cy="401"/>
              </a:xfrm>
              <a:custGeom>
                <a:avLst/>
                <a:gdLst>
                  <a:gd name="T0" fmla="*/ 2 w 161"/>
                  <a:gd name="T1" fmla="*/ 87 h 193"/>
                  <a:gd name="T2" fmla="*/ 2 w 161"/>
                  <a:gd name="T3" fmla="*/ 87 h 193"/>
                  <a:gd name="T4" fmla="*/ 0 w 161"/>
                  <a:gd name="T5" fmla="*/ 88 h 193"/>
                  <a:gd name="T6" fmla="*/ 1 w 161"/>
                  <a:gd name="T7" fmla="*/ 89 h 193"/>
                  <a:gd name="T8" fmla="*/ 1 w 161"/>
                  <a:gd name="T9" fmla="*/ 89 h 193"/>
                  <a:gd name="T10" fmla="*/ 8 w 161"/>
                  <a:gd name="T11" fmla="*/ 101 h 193"/>
                  <a:gd name="T12" fmla="*/ 12 w 161"/>
                  <a:gd name="T13" fmla="*/ 109 h 193"/>
                  <a:gd name="T14" fmla="*/ 12 w 161"/>
                  <a:gd name="T15" fmla="*/ 109 h 193"/>
                  <a:gd name="T16" fmla="*/ 14 w 161"/>
                  <a:gd name="T17" fmla="*/ 114 h 193"/>
                  <a:gd name="T18" fmla="*/ 22 w 161"/>
                  <a:gd name="T19" fmla="*/ 137 h 193"/>
                  <a:gd name="T20" fmla="*/ 22 w 161"/>
                  <a:gd name="T21" fmla="*/ 137 h 193"/>
                  <a:gd name="T22" fmla="*/ 27 w 161"/>
                  <a:gd name="T23" fmla="*/ 166 h 193"/>
                  <a:gd name="T24" fmla="*/ 27 w 161"/>
                  <a:gd name="T25" fmla="*/ 179 h 193"/>
                  <a:gd name="T26" fmla="*/ 25 w 161"/>
                  <a:gd name="T27" fmla="*/ 193 h 193"/>
                  <a:gd name="T28" fmla="*/ 25 w 161"/>
                  <a:gd name="T29" fmla="*/ 193 h 193"/>
                  <a:gd name="T30" fmla="*/ 27 w 161"/>
                  <a:gd name="T31" fmla="*/ 192 h 193"/>
                  <a:gd name="T32" fmla="*/ 28 w 161"/>
                  <a:gd name="T33" fmla="*/ 191 h 193"/>
                  <a:gd name="T34" fmla="*/ 29 w 161"/>
                  <a:gd name="T35" fmla="*/ 166 h 193"/>
                  <a:gd name="T36" fmla="*/ 32 w 161"/>
                  <a:gd name="T37" fmla="*/ 151 h 193"/>
                  <a:gd name="T38" fmla="*/ 33 w 161"/>
                  <a:gd name="T39" fmla="*/ 142 h 193"/>
                  <a:gd name="T40" fmla="*/ 34 w 161"/>
                  <a:gd name="T41" fmla="*/ 134 h 193"/>
                  <a:gd name="T42" fmla="*/ 57 w 161"/>
                  <a:gd name="T43" fmla="*/ 99 h 193"/>
                  <a:gd name="T44" fmla="*/ 57 w 161"/>
                  <a:gd name="T45" fmla="*/ 98 h 193"/>
                  <a:gd name="T46" fmla="*/ 73 w 161"/>
                  <a:gd name="T47" fmla="*/ 86 h 193"/>
                  <a:gd name="T48" fmla="*/ 158 w 161"/>
                  <a:gd name="T49" fmla="*/ 42 h 193"/>
                  <a:gd name="T50" fmla="*/ 161 w 161"/>
                  <a:gd name="T51" fmla="*/ 41 h 193"/>
                  <a:gd name="T52" fmla="*/ 153 w 161"/>
                  <a:gd name="T53" fmla="*/ 1 h 193"/>
                  <a:gd name="T54" fmla="*/ 152 w 161"/>
                  <a:gd name="T55" fmla="*/ 0 h 193"/>
                  <a:gd name="T56" fmla="*/ 87 w 161"/>
                  <a:gd name="T57" fmla="*/ 43 h 193"/>
                  <a:gd name="T58" fmla="*/ 2 w 161"/>
                  <a:gd name="T59" fmla="*/ 8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93">
                    <a:moveTo>
                      <a:pt x="2" y="87"/>
                    </a:moveTo>
                    <a:cubicBezTo>
                      <a:pt x="2" y="87"/>
                      <a:pt x="2" y="87"/>
                      <a:pt x="2" y="87"/>
                    </a:cubicBezTo>
                    <a:cubicBezTo>
                      <a:pt x="1" y="87"/>
                      <a:pt x="1" y="87"/>
                      <a:pt x="0" y="88"/>
                    </a:cubicBezTo>
                    <a:cubicBezTo>
                      <a:pt x="1" y="88"/>
                      <a:pt x="1" y="89"/>
                      <a:pt x="1" y="89"/>
                    </a:cubicBezTo>
                    <a:cubicBezTo>
                      <a:pt x="1" y="89"/>
                      <a:pt x="1" y="89"/>
                      <a:pt x="1" y="89"/>
                    </a:cubicBezTo>
                    <a:cubicBezTo>
                      <a:pt x="3" y="93"/>
                      <a:pt x="5" y="97"/>
                      <a:pt x="8" y="101"/>
                    </a:cubicBezTo>
                    <a:cubicBezTo>
                      <a:pt x="9" y="104"/>
                      <a:pt x="10" y="106"/>
                      <a:pt x="12" y="109"/>
                    </a:cubicBezTo>
                    <a:cubicBezTo>
                      <a:pt x="12" y="109"/>
                      <a:pt x="12" y="109"/>
                      <a:pt x="12" y="109"/>
                    </a:cubicBezTo>
                    <a:cubicBezTo>
                      <a:pt x="12" y="111"/>
                      <a:pt x="13" y="113"/>
                      <a:pt x="14" y="114"/>
                    </a:cubicBezTo>
                    <a:cubicBezTo>
                      <a:pt x="17" y="122"/>
                      <a:pt x="20" y="129"/>
                      <a:pt x="22" y="137"/>
                    </a:cubicBezTo>
                    <a:cubicBezTo>
                      <a:pt x="22" y="137"/>
                      <a:pt x="22" y="137"/>
                      <a:pt x="22" y="137"/>
                    </a:cubicBezTo>
                    <a:cubicBezTo>
                      <a:pt x="25" y="147"/>
                      <a:pt x="27" y="157"/>
                      <a:pt x="27" y="166"/>
                    </a:cubicBezTo>
                    <a:cubicBezTo>
                      <a:pt x="27" y="171"/>
                      <a:pt x="27" y="175"/>
                      <a:pt x="27" y="179"/>
                    </a:cubicBezTo>
                    <a:cubicBezTo>
                      <a:pt x="26" y="184"/>
                      <a:pt x="26" y="188"/>
                      <a:pt x="25" y="193"/>
                    </a:cubicBezTo>
                    <a:cubicBezTo>
                      <a:pt x="25" y="193"/>
                      <a:pt x="25" y="193"/>
                      <a:pt x="25" y="193"/>
                    </a:cubicBezTo>
                    <a:cubicBezTo>
                      <a:pt x="25" y="192"/>
                      <a:pt x="26" y="192"/>
                      <a:pt x="27" y="192"/>
                    </a:cubicBezTo>
                    <a:cubicBezTo>
                      <a:pt x="27" y="191"/>
                      <a:pt x="28" y="191"/>
                      <a:pt x="28" y="191"/>
                    </a:cubicBezTo>
                    <a:cubicBezTo>
                      <a:pt x="29" y="166"/>
                      <a:pt x="29" y="166"/>
                      <a:pt x="29" y="166"/>
                    </a:cubicBezTo>
                    <a:cubicBezTo>
                      <a:pt x="29" y="161"/>
                      <a:pt x="31" y="156"/>
                      <a:pt x="32" y="151"/>
                    </a:cubicBezTo>
                    <a:cubicBezTo>
                      <a:pt x="33" y="142"/>
                      <a:pt x="33" y="142"/>
                      <a:pt x="33" y="142"/>
                    </a:cubicBezTo>
                    <a:cubicBezTo>
                      <a:pt x="33" y="139"/>
                      <a:pt x="33" y="136"/>
                      <a:pt x="34" y="134"/>
                    </a:cubicBezTo>
                    <a:cubicBezTo>
                      <a:pt x="37" y="120"/>
                      <a:pt x="46" y="106"/>
                      <a:pt x="57" y="99"/>
                    </a:cubicBezTo>
                    <a:cubicBezTo>
                      <a:pt x="57" y="99"/>
                      <a:pt x="57" y="99"/>
                      <a:pt x="57" y="98"/>
                    </a:cubicBezTo>
                    <a:cubicBezTo>
                      <a:pt x="62" y="94"/>
                      <a:pt x="68" y="90"/>
                      <a:pt x="73" y="86"/>
                    </a:cubicBezTo>
                    <a:cubicBezTo>
                      <a:pt x="96" y="71"/>
                      <a:pt x="132" y="48"/>
                      <a:pt x="158" y="42"/>
                    </a:cubicBezTo>
                    <a:cubicBezTo>
                      <a:pt x="159" y="41"/>
                      <a:pt x="160" y="41"/>
                      <a:pt x="161" y="41"/>
                    </a:cubicBezTo>
                    <a:cubicBezTo>
                      <a:pt x="160" y="27"/>
                      <a:pt x="157" y="13"/>
                      <a:pt x="153" y="1"/>
                    </a:cubicBezTo>
                    <a:cubicBezTo>
                      <a:pt x="153" y="1"/>
                      <a:pt x="152" y="0"/>
                      <a:pt x="152" y="0"/>
                    </a:cubicBezTo>
                    <a:cubicBezTo>
                      <a:pt x="137" y="12"/>
                      <a:pt x="100" y="36"/>
                      <a:pt x="87" y="43"/>
                    </a:cubicBezTo>
                    <a:cubicBezTo>
                      <a:pt x="73" y="50"/>
                      <a:pt x="27" y="75"/>
                      <a:pt x="2" y="87"/>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5" name="išlîdê"/>
              <p:cNvSpPr/>
              <p:nvPr/>
            </p:nvSpPr>
            <p:spPr bwMode="auto">
              <a:xfrm>
                <a:off x="3393" y="3293"/>
                <a:ext cx="196" cy="114"/>
              </a:xfrm>
              <a:custGeom>
                <a:avLst/>
                <a:gdLst>
                  <a:gd name="T0" fmla="*/ 74 w 94"/>
                  <a:gd name="T1" fmla="*/ 36 h 55"/>
                  <a:gd name="T2" fmla="*/ 70 w 94"/>
                  <a:gd name="T3" fmla="*/ 34 h 55"/>
                  <a:gd name="T4" fmla="*/ 39 w 94"/>
                  <a:gd name="T5" fmla="*/ 18 h 55"/>
                  <a:gd name="T6" fmla="*/ 37 w 94"/>
                  <a:gd name="T7" fmla="*/ 17 h 55"/>
                  <a:gd name="T8" fmla="*/ 19 w 94"/>
                  <a:gd name="T9" fmla="*/ 9 h 55"/>
                  <a:gd name="T10" fmla="*/ 1 w 94"/>
                  <a:gd name="T11" fmla="*/ 0 h 55"/>
                  <a:gd name="T12" fmla="*/ 0 w 94"/>
                  <a:gd name="T13" fmla="*/ 1 h 55"/>
                  <a:gd name="T14" fmla="*/ 3 w 94"/>
                  <a:gd name="T15" fmla="*/ 20 h 55"/>
                  <a:gd name="T16" fmla="*/ 9 w 94"/>
                  <a:gd name="T17" fmla="*/ 24 h 55"/>
                  <a:gd name="T18" fmla="*/ 94 w 94"/>
                  <a:gd name="T19" fmla="*/ 44 h 55"/>
                  <a:gd name="T20" fmla="*/ 81 w 94"/>
                  <a:gd name="T21" fmla="*/ 38 h 55"/>
                  <a:gd name="T22" fmla="*/ 81 w 94"/>
                  <a:gd name="T23" fmla="*/ 40 h 55"/>
                  <a:gd name="T24" fmla="*/ 74 w 94"/>
                  <a:gd name="T25"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55">
                    <a:moveTo>
                      <a:pt x="74" y="36"/>
                    </a:moveTo>
                    <a:cubicBezTo>
                      <a:pt x="70" y="34"/>
                      <a:pt x="70" y="34"/>
                      <a:pt x="70" y="34"/>
                    </a:cubicBezTo>
                    <a:cubicBezTo>
                      <a:pt x="58" y="31"/>
                      <a:pt x="47" y="25"/>
                      <a:pt x="39" y="18"/>
                    </a:cubicBezTo>
                    <a:cubicBezTo>
                      <a:pt x="37" y="17"/>
                      <a:pt x="37" y="17"/>
                      <a:pt x="37" y="17"/>
                    </a:cubicBezTo>
                    <a:cubicBezTo>
                      <a:pt x="19" y="9"/>
                      <a:pt x="19" y="9"/>
                      <a:pt x="19" y="9"/>
                    </a:cubicBezTo>
                    <a:cubicBezTo>
                      <a:pt x="1" y="0"/>
                      <a:pt x="1" y="0"/>
                      <a:pt x="1" y="0"/>
                    </a:cubicBezTo>
                    <a:cubicBezTo>
                      <a:pt x="1" y="0"/>
                      <a:pt x="0" y="1"/>
                      <a:pt x="0" y="1"/>
                    </a:cubicBezTo>
                    <a:cubicBezTo>
                      <a:pt x="0" y="7"/>
                      <a:pt x="2" y="14"/>
                      <a:pt x="3" y="20"/>
                    </a:cubicBezTo>
                    <a:cubicBezTo>
                      <a:pt x="5" y="22"/>
                      <a:pt x="7" y="23"/>
                      <a:pt x="9" y="24"/>
                    </a:cubicBezTo>
                    <a:cubicBezTo>
                      <a:pt x="9" y="24"/>
                      <a:pt x="74" y="55"/>
                      <a:pt x="94" y="44"/>
                    </a:cubicBezTo>
                    <a:cubicBezTo>
                      <a:pt x="81" y="38"/>
                      <a:pt x="81" y="38"/>
                      <a:pt x="81" y="38"/>
                    </a:cubicBezTo>
                    <a:cubicBezTo>
                      <a:pt x="81" y="40"/>
                      <a:pt x="81" y="40"/>
                      <a:pt x="81" y="40"/>
                    </a:cubicBezTo>
                    <a:lnTo>
                      <a:pt x="74" y="36"/>
                    </a:lnTo>
                    <a:close/>
                  </a:path>
                </a:pathLst>
              </a:custGeom>
              <a:solidFill>
                <a:srgbClr val="001A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6" name="íSļíḑè"/>
              <p:cNvSpPr/>
              <p:nvPr/>
            </p:nvSpPr>
            <p:spPr bwMode="auto">
              <a:xfrm>
                <a:off x="3474" y="3331"/>
                <a:ext cx="65" cy="33"/>
              </a:xfrm>
              <a:custGeom>
                <a:avLst/>
                <a:gdLst>
                  <a:gd name="T0" fmla="*/ 11 w 31"/>
                  <a:gd name="T1" fmla="*/ 5 h 16"/>
                  <a:gd name="T2" fmla="*/ 0 w 31"/>
                  <a:gd name="T3" fmla="*/ 0 h 16"/>
                  <a:gd name="T4" fmla="*/ 31 w 31"/>
                  <a:gd name="T5" fmla="*/ 16 h 16"/>
                  <a:gd name="T6" fmla="*/ 13 w 31"/>
                  <a:gd name="T7" fmla="*/ 7 h 16"/>
                  <a:gd name="T8" fmla="*/ 11 w 31"/>
                  <a:gd name="T9" fmla="*/ 5 h 16"/>
                </a:gdLst>
                <a:ahLst/>
                <a:cxnLst>
                  <a:cxn ang="0">
                    <a:pos x="T0" y="T1"/>
                  </a:cxn>
                  <a:cxn ang="0">
                    <a:pos x="T2" y="T3"/>
                  </a:cxn>
                  <a:cxn ang="0">
                    <a:pos x="T4" y="T5"/>
                  </a:cxn>
                  <a:cxn ang="0">
                    <a:pos x="T6" y="T7"/>
                  </a:cxn>
                  <a:cxn ang="0">
                    <a:pos x="T8" y="T9"/>
                  </a:cxn>
                </a:cxnLst>
                <a:rect l="0" t="0" r="r" b="b"/>
                <a:pathLst>
                  <a:path w="31" h="16">
                    <a:moveTo>
                      <a:pt x="11" y="5"/>
                    </a:moveTo>
                    <a:cubicBezTo>
                      <a:pt x="0" y="0"/>
                      <a:pt x="0" y="0"/>
                      <a:pt x="0" y="0"/>
                    </a:cubicBezTo>
                    <a:cubicBezTo>
                      <a:pt x="8" y="7"/>
                      <a:pt x="19" y="13"/>
                      <a:pt x="31" y="16"/>
                    </a:cubicBezTo>
                    <a:cubicBezTo>
                      <a:pt x="13" y="7"/>
                      <a:pt x="13" y="7"/>
                      <a:pt x="13" y="7"/>
                    </a:cubicBezTo>
                    <a:cubicBezTo>
                      <a:pt x="12" y="7"/>
                      <a:pt x="11" y="6"/>
                      <a:pt x="11" y="5"/>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7" name="îS1ídè"/>
              <p:cNvSpPr/>
              <p:nvPr/>
            </p:nvSpPr>
            <p:spPr bwMode="auto">
              <a:xfrm>
                <a:off x="3464" y="3154"/>
                <a:ext cx="98" cy="222"/>
              </a:xfrm>
              <a:custGeom>
                <a:avLst/>
                <a:gdLst>
                  <a:gd name="T0" fmla="*/ 20 w 47"/>
                  <a:gd name="T1" fmla="*/ 23 h 107"/>
                  <a:gd name="T2" fmla="*/ 20 w 47"/>
                  <a:gd name="T3" fmla="*/ 6 h 107"/>
                  <a:gd name="T4" fmla="*/ 11 w 47"/>
                  <a:gd name="T5" fmla="*/ 5 h 107"/>
                  <a:gd name="T6" fmla="*/ 0 w 47"/>
                  <a:gd name="T7" fmla="*/ 0 h 107"/>
                  <a:gd name="T8" fmla="*/ 5 w 47"/>
                  <a:gd name="T9" fmla="*/ 31 h 107"/>
                  <a:gd name="T10" fmla="*/ 29 w 47"/>
                  <a:gd name="T11" fmla="*/ 85 h 107"/>
                  <a:gd name="T12" fmla="*/ 43 w 47"/>
                  <a:gd name="T13" fmla="*/ 103 h 107"/>
                  <a:gd name="T14" fmla="*/ 44 w 47"/>
                  <a:gd name="T15" fmla="*/ 104 h 107"/>
                  <a:gd name="T16" fmla="*/ 44 w 47"/>
                  <a:gd name="T17" fmla="*/ 104 h 107"/>
                  <a:gd name="T18" fmla="*/ 47 w 47"/>
                  <a:gd name="T19" fmla="*/ 107 h 107"/>
                  <a:gd name="T20" fmla="*/ 47 w 47"/>
                  <a:gd name="T21" fmla="*/ 105 h 107"/>
                  <a:gd name="T22" fmla="*/ 47 w 47"/>
                  <a:gd name="T23" fmla="*/ 104 h 107"/>
                  <a:gd name="T24" fmla="*/ 47 w 47"/>
                  <a:gd name="T25" fmla="*/ 103 h 107"/>
                  <a:gd name="T26" fmla="*/ 46 w 47"/>
                  <a:gd name="T27" fmla="*/ 93 h 107"/>
                  <a:gd name="T28" fmla="*/ 46 w 47"/>
                  <a:gd name="T29" fmla="*/ 93 h 107"/>
                  <a:gd name="T30" fmla="*/ 23 w 47"/>
                  <a:gd name="T31" fmla="*/ 39 h 107"/>
                  <a:gd name="T32" fmla="*/ 20 w 47"/>
                  <a:gd name="T33" fmla="*/ 2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07">
                    <a:moveTo>
                      <a:pt x="20" y="23"/>
                    </a:moveTo>
                    <a:cubicBezTo>
                      <a:pt x="19" y="17"/>
                      <a:pt x="19" y="11"/>
                      <a:pt x="20" y="6"/>
                    </a:cubicBezTo>
                    <a:cubicBezTo>
                      <a:pt x="17" y="7"/>
                      <a:pt x="14" y="6"/>
                      <a:pt x="11" y="5"/>
                    </a:cubicBezTo>
                    <a:cubicBezTo>
                      <a:pt x="0" y="0"/>
                      <a:pt x="0" y="0"/>
                      <a:pt x="0" y="0"/>
                    </a:cubicBezTo>
                    <a:cubicBezTo>
                      <a:pt x="1" y="10"/>
                      <a:pt x="3" y="20"/>
                      <a:pt x="5" y="31"/>
                    </a:cubicBezTo>
                    <a:cubicBezTo>
                      <a:pt x="11" y="50"/>
                      <a:pt x="19" y="70"/>
                      <a:pt x="29" y="85"/>
                    </a:cubicBezTo>
                    <a:cubicBezTo>
                      <a:pt x="34" y="92"/>
                      <a:pt x="38" y="98"/>
                      <a:pt x="43" y="103"/>
                    </a:cubicBezTo>
                    <a:cubicBezTo>
                      <a:pt x="43" y="103"/>
                      <a:pt x="44" y="103"/>
                      <a:pt x="44" y="104"/>
                    </a:cubicBezTo>
                    <a:cubicBezTo>
                      <a:pt x="44" y="104"/>
                      <a:pt x="44" y="104"/>
                      <a:pt x="44" y="104"/>
                    </a:cubicBezTo>
                    <a:cubicBezTo>
                      <a:pt x="45" y="105"/>
                      <a:pt x="46" y="106"/>
                      <a:pt x="47" y="107"/>
                    </a:cubicBezTo>
                    <a:cubicBezTo>
                      <a:pt x="47" y="105"/>
                      <a:pt x="47" y="105"/>
                      <a:pt x="47" y="105"/>
                    </a:cubicBezTo>
                    <a:cubicBezTo>
                      <a:pt x="47" y="104"/>
                      <a:pt x="47" y="104"/>
                      <a:pt x="47" y="104"/>
                    </a:cubicBezTo>
                    <a:cubicBezTo>
                      <a:pt x="47" y="103"/>
                      <a:pt x="47" y="103"/>
                      <a:pt x="47" y="103"/>
                    </a:cubicBezTo>
                    <a:cubicBezTo>
                      <a:pt x="46" y="93"/>
                      <a:pt x="46" y="93"/>
                      <a:pt x="46" y="93"/>
                    </a:cubicBezTo>
                    <a:cubicBezTo>
                      <a:pt x="46" y="93"/>
                      <a:pt x="46" y="93"/>
                      <a:pt x="46" y="93"/>
                    </a:cubicBezTo>
                    <a:cubicBezTo>
                      <a:pt x="40" y="83"/>
                      <a:pt x="28" y="61"/>
                      <a:pt x="23" y="39"/>
                    </a:cubicBezTo>
                    <a:cubicBezTo>
                      <a:pt x="21" y="33"/>
                      <a:pt x="20" y="28"/>
                      <a:pt x="20" y="23"/>
                    </a:cubicBezTo>
                    <a:close/>
                  </a:path>
                </a:pathLst>
              </a:custGeom>
              <a:solidFill>
                <a:srgbClr val="6727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8" name="íslíḓe"/>
              <p:cNvSpPr/>
              <p:nvPr/>
            </p:nvSpPr>
            <p:spPr bwMode="auto">
              <a:xfrm>
                <a:off x="3487" y="2565"/>
                <a:ext cx="81" cy="64"/>
              </a:xfrm>
              <a:custGeom>
                <a:avLst/>
                <a:gdLst>
                  <a:gd name="T0" fmla="*/ 2 w 39"/>
                  <a:gd name="T1" fmla="*/ 31 h 31"/>
                  <a:gd name="T2" fmla="*/ 9 w 39"/>
                  <a:gd name="T3" fmla="*/ 25 h 31"/>
                  <a:gd name="T4" fmla="*/ 16 w 39"/>
                  <a:gd name="T5" fmla="*/ 19 h 31"/>
                  <a:gd name="T6" fmla="*/ 21 w 39"/>
                  <a:gd name="T7" fmla="*/ 15 h 31"/>
                  <a:gd name="T8" fmla="*/ 32 w 39"/>
                  <a:gd name="T9" fmla="*/ 6 h 31"/>
                  <a:gd name="T10" fmla="*/ 34 w 39"/>
                  <a:gd name="T11" fmla="*/ 5 h 31"/>
                  <a:gd name="T12" fmla="*/ 38 w 39"/>
                  <a:gd name="T13" fmla="*/ 1 h 31"/>
                  <a:gd name="T14" fmla="*/ 39 w 39"/>
                  <a:gd name="T15" fmla="*/ 1 h 31"/>
                  <a:gd name="T16" fmla="*/ 39 w 39"/>
                  <a:gd name="T17" fmla="*/ 1 h 31"/>
                  <a:gd name="T18" fmla="*/ 10 w 39"/>
                  <a:gd name="T19" fmla="*/ 1 h 31"/>
                  <a:gd name="T20" fmla="*/ 10 w 39"/>
                  <a:gd name="T21" fmla="*/ 1 h 31"/>
                  <a:gd name="T22" fmla="*/ 4 w 39"/>
                  <a:gd name="T23" fmla="*/ 5 h 31"/>
                  <a:gd name="T24" fmla="*/ 2 w 39"/>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2" y="31"/>
                    </a:moveTo>
                    <a:cubicBezTo>
                      <a:pt x="4" y="29"/>
                      <a:pt x="7" y="27"/>
                      <a:pt x="9" y="25"/>
                    </a:cubicBezTo>
                    <a:cubicBezTo>
                      <a:pt x="11" y="23"/>
                      <a:pt x="14" y="21"/>
                      <a:pt x="16" y="19"/>
                    </a:cubicBezTo>
                    <a:cubicBezTo>
                      <a:pt x="18" y="18"/>
                      <a:pt x="20" y="16"/>
                      <a:pt x="21" y="15"/>
                    </a:cubicBezTo>
                    <a:cubicBezTo>
                      <a:pt x="25" y="12"/>
                      <a:pt x="29" y="9"/>
                      <a:pt x="32" y="6"/>
                    </a:cubicBezTo>
                    <a:cubicBezTo>
                      <a:pt x="33" y="6"/>
                      <a:pt x="33" y="5"/>
                      <a:pt x="34" y="5"/>
                    </a:cubicBezTo>
                    <a:cubicBezTo>
                      <a:pt x="35" y="4"/>
                      <a:pt x="37" y="2"/>
                      <a:pt x="38" y="1"/>
                    </a:cubicBezTo>
                    <a:cubicBezTo>
                      <a:pt x="38" y="1"/>
                      <a:pt x="39" y="1"/>
                      <a:pt x="39" y="1"/>
                    </a:cubicBezTo>
                    <a:cubicBezTo>
                      <a:pt x="39" y="1"/>
                      <a:pt x="39" y="1"/>
                      <a:pt x="39" y="1"/>
                    </a:cubicBezTo>
                    <a:cubicBezTo>
                      <a:pt x="29" y="0"/>
                      <a:pt x="19" y="0"/>
                      <a:pt x="10" y="1"/>
                    </a:cubicBezTo>
                    <a:cubicBezTo>
                      <a:pt x="10" y="1"/>
                      <a:pt x="10" y="1"/>
                      <a:pt x="10" y="1"/>
                    </a:cubicBezTo>
                    <a:cubicBezTo>
                      <a:pt x="7" y="1"/>
                      <a:pt x="6" y="3"/>
                      <a:pt x="4" y="5"/>
                    </a:cubicBezTo>
                    <a:cubicBezTo>
                      <a:pt x="1" y="12"/>
                      <a:pt x="0" y="25"/>
                      <a:pt x="2" y="31"/>
                    </a:cubicBezTo>
                    <a:close/>
                  </a:path>
                </a:pathLst>
              </a:custGeom>
              <a:solidFill>
                <a:srgbClr val="0008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9" name="íṥľiḋê"/>
              <p:cNvSpPr/>
              <p:nvPr/>
            </p:nvSpPr>
            <p:spPr bwMode="auto">
              <a:xfrm>
                <a:off x="3267" y="3032"/>
                <a:ext cx="288" cy="137"/>
              </a:xfrm>
              <a:custGeom>
                <a:avLst/>
                <a:gdLst>
                  <a:gd name="T0" fmla="*/ 95 w 139"/>
                  <a:gd name="T1" fmla="*/ 59 h 66"/>
                  <a:gd name="T2" fmla="*/ 106 w 139"/>
                  <a:gd name="T3" fmla="*/ 64 h 66"/>
                  <a:gd name="T4" fmla="*/ 115 w 139"/>
                  <a:gd name="T5" fmla="*/ 65 h 66"/>
                  <a:gd name="T6" fmla="*/ 130 w 139"/>
                  <a:gd name="T7" fmla="*/ 60 h 66"/>
                  <a:gd name="T8" fmla="*/ 130 w 139"/>
                  <a:gd name="T9" fmla="*/ 60 h 66"/>
                  <a:gd name="T10" fmla="*/ 133 w 139"/>
                  <a:gd name="T11" fmla="*/ 33 h 66"/>
                  <a:gd name="T12" fmla="*/ 129 w 139"/>
                  <a:gd name="T13" fmla="*/ 45 h 66"/>
                  <a:gd name="T14" fmla="*/ 120 w 139"/>
                  <a:gd name="T15" fmla="*/ 49 h 66"/>
                  <a:gd name="T16" fmla="*/ 105 w 139"/>
                  <a:gd name="T17" fmla="*/ 49 h 66"/>
                  <a:gd name="T18" fmla="*/ 82 w 139"/>
                  <a:gd name="T19" fmla="*/ 40 h 66"/>
                  <a:gd name="T20" fmla="*/ 60 w 139"/>
                  <a:gd name="T21" fmla="*/ 30 h 66"/>
                  <a:gd name="T22" fmla="*/ 4 w 139"/>
                  <a:gd name="T23" fmla="*/ 5 h 66"/>
                  <a:gd name="T24" fmla="*/ 0 w 139"/>
                  <a:gd name="T25" fmla="*/ 0 h 66"/>
                  <a:gd name="T26" fmla="*/ 5 w 139"/>
                  <a:gd name="T27" fmla="*/ 20 h 66"/>
                  <a:gd name="T28" fmla="*/ 46 w 139"/>
                  <a:gd name="T29" fmla="*/ 38 h 66"/>
                  <a:gd name="T30" fmla="*/ 56 w 139"/>
                  <a:gd name="T31" fmla="*/ 42 h 66"/>
                  <a:gd name="T32" fmla="*/ 84 w 139"/>
                  <a:gd name="T33" fmla="*/ 54 h 66"/>
                  <a:gd name="T34" fmla="*/ 95 w 139"/>
                  <a:gd name="T35"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66">
                    <a:moveTo>
                      <a:pt x="95" y="59"/>
                    </a:moveTo>
                    <a:cubicBezTo>
                      <a:pt x="106" y="64"/>
                      <a:pt x="106" y="64"/>
                      <a:pt x="106" y="64"/>
                    </a:cubicBezTo>
                    <a:cubicBezTo>
                      <a:pt x="109" y="65"/>
                      <a:pt x="112" y="66"/>
                      <a:pt x="115" y="65"/>
                    </a:cubicBezTo>
                    <a:cubicBezTo>
                      <a:pt x="120" y="65"/>
                      <a:pt x="126" y="63"/>
                      <a:pt x="130" y="60"/>
                    </a:cubicBezTo>
                    <a:cubicBezTo>
                      <a:pt x="130" y="60"/>
                      <a:pt x="130" y="60"/>
                      <a:pt x="130" y="60"/>
                    </a:cubicBezTo>
                    <a:cubicBezTo>
                      <a:pt x="137" y="55"/>
                      <a:pt x="139" y="36"/>
                      <a:pt x="133" y="33"/>
                    </a:cubicBezTo>
                    <a:cubicBezTo>
                      <a:pt x="136" y="36"/>
                      <a:pt x="135" y="41"/>
                      <a:pt x="129" y="45"/>
                    </a:cubicBezTo>
                    <a:cubicBezTo>
                      <a:pt x="127" y="47"/>
                      <a:pt x="124" y="48"/>
                      <a:pt x="120" y="49"/>
                    </a:cubicBezTo>
                    <a:cubicBezTo>
                      <a:pt x="115" y="51"/>
                      <a:pt x="109" y="51"/>
                      <a:pt x="105" y="49"/>
                    </a:cubicBezTo>
                    <a:cubicBezTo>
                      <a:pt x="82" y="40"/>
                      <a:pt x="82" y="40"/>
                      <a:pt x="82" y="40"/>
                    </a:cubicBezTo>
                    <a:cubicBezTo>
                      <a:pt x="60" y="30"/>
                      <a:pt x="60" y="30"/>
                      <a:pt x="60" y="30"/>
                    </a:cubicBezTo>
                    <a:cubicBezTo>
                      <a:pt x="4" y="5"/>
                      <a:pt x="4" y="5"/>
                      <a:pt x="4" y="5"/>
                    </a:cubicBezTo>
                    <a:cubicBezTo>
                      <a:pt x="1" y="4"/>
                      <a:pt x="0" y="2"/>
                      <a:pt x="0" y="0"/>
                    </a:cubicBezTo>
                    <a:cubicBezTo>
                      <a:pt x="0" y="6"/>
                      <a:pt x="1" y="18"/>
                      <a:pt x="5" y="20"/>
                    </a:cubicBezTo>
                    <a:cubicBezTo>
                      <a:pt x="46" y="38"/>
                      <a:pt x="46" y="38"/>
                      <a:pt x="46" y="38"/>
                    </a:cubicBezTo>
                    <a:cubicBezTo>
                      <a:pt x="56" y="42"/>
                      <a:pt x="56" y="42"/>
                      <a:pt x="56" y="42"/>
                    </a:cubicBezTo>
                    <a:cubicBezTo>
                      <a:pt x="84" y="54"/>
                      <a:pt x="84" y="54"/>
                      <a:pt x="84" y="54"/>
                    </a:cubicBezTo>
                    <a:lnTo>
                      <a:pt x="95" y="59"/>
                    </a:lnTo>
                    <a:close/>
                  </a:path>
                </a:pathLst>
              </a:custGeom>
              <a:solidFill>
                <a:srgbClr val="A76F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0" name="íšļïḓè"/>
              <p:cNvSpPr/>
              <p:nvPr/>
            </p:nvSpPr>
            <p:spPr bwMode="auto">
              <a:xfrm>
                <a:off x="3400" y="3335"/>
                <a:ext cx="199" cy="85"/>
              </a:xfrm>
              <a:custGeom>
                <a:avLst/>
                <a:gdLst>
                  <a:gd name="T0" fmla="*/ 91 w 96"/>
                  <a:gd name="T1" fmla="*/ 24 h 41"/>
                  <a:gd name="T2" fmla="*/ 6 w 96"/>
                  <a:gd name="T3" fmla="*/ 4 h 41"/>
                  <a:gd name="T4" fmla="*/ 0 w 96"/>
                  <a:gd name="T5" fmla="*/ 0 h 41"/>
                  <a:gd name="T6" fmla="*/ 1 w 96"/>
                  <a:gd name="T7" fmla="*/ 12 h 41"/>
                  <a:gd name="T8" fmla="*/ 43 w 96"/>
                  <a:gd name="T9" fmla="*/ 31 h 41"/>
                  <a:gd name="T10" fmla="*/ 62 w 96"/>
                  <a:gd name="T11" fmla="*/ 36 h 41"/>
                  <a:gd name="T12" fmla="*/ 96 w 96"/>
                  <a:gd name="T13" fmla="*/ 33 h 41"/>
                  <a:gd name="T14" fmla="*/ 96 w 96"/>
                  <a:gd name="T15" fmla="*/ 27 h 41"/>
                  <a:gd name="T16" fmla="*/ 92 w 96"/>
                  <a:gd name="T17" fmla="*/ 25 h 41"/>
                  <a:gd name="T18" fmla="*/ 91 w 96"/>
                  <a:gd name="T1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41">
                    <a:moveTo>
                      <a:pt x="91" y="24"/>
                    </a:moveTo>
                    <a:cubicBezTo>
                      <a:pt x="71" y="35"/>
                      <a:pt x="6" y="4"/>
                      <a:pt x="6" y="4"/>
                    </a:cubicBezTo>
                    <a:cubicBezTo>
                      <a:pt x="4" y="3"/>
                      <a:pt x="2" y="2"/>
                      <a:pt x="0" y="0"/>
                    </a:cubicBezTo>
                    <a:cubicBezTo>
                      <a:pt x="0" y="4"/>
                      <a:pt x="1" y="8"/>
                      <a:pt x="1" y="12"/>
                    </a:cubicBezTo>
                    <a:cubicBezTo>
                      <a:pt x="13" y="18"/>
                      <a:pt x="30" y="26"/>
                      <a:pt x="43" y="31"/>
                    </a:cubicBezTo>
                    <a:cubicBezTo>
                      <a:pt x="43" y="22"/>
                      <a:pt x="58" y="28"/>
                      <a:pt x="62" y="36"/>
                    </a:cubicBezTo>
                    <a:cubicBezTo>
                      <a:pt x="80" y="41"/>
                      <a:pt x="92" y="41"/>
                      <a:pt x="96" y="33"/>
                    </a:cubicBezTo>
                    <a:cubicBezTo>
                      <a:pt x="96" y="33"/>
                      <a:pt x="96" y="30"/>
                      <a:pt x="96" y="27"/>
                    </a:cubicBezTo>
                    <a:cubicBezTo>
                      <a:pt x="92" y="25"/>
                      <a:pt x="92" y="25"/>
                      <a:pt x="92" y="25"/>
                    </a:cubicBezTo>
                    <a:lnTo>
                      <a:pt x="91" y="24"/>
                    </a:lnTo>
                    <a:close/>
                  </a:path>
                </a:pathLst>
              </a:custGeom>
              <a:solidFill>
                <a:srgbClr val="0000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1" name="iṧḻïḍê"/>
              <p:cNvSpPr/>
              <p:nvPr/>
            </p:nvSpPr>
            <p:spPr bwMode="auto">
              <a:xfrm>
                <a:off x="3470" y="2575"/>
                <a:ext cx="25" cy="64"/>
              </a:xfrm>
              <a:custGeom>
                <a:avLst/>
                <a:gdLst>
                  <a:gd name="T0" fmla="*/ 0 w 12"/>
                  <a:gd name="T1" fmla="*/ 14 h 31"/>
                  <a:gd name="T2" fmla="*/ 2 w 12"/>
                  <a:gd name="T3" fmla="*/ 25 h 31"/>
                  <a:gd name="T4" fmla="*/ 2 w 12"/>
                  <a:gd name="T5" fmla="*/ 26 h 31"/>
                  <a:gd name="T6" fmla="*/ 4 w 12"/>
                  <a:gd name="T7" fmla="*/ 31 h 31"/>
                  <a:gd name="T8" fmla="*/ 10 w 12"/>
                  <a:gd name="T9" fmla="*/ 26 h 31"/>
                  <a:gd name="T10" fmla="*/ 12 w 12"/>
                  <a:gd name="T11" fmla="*/ 0 h 31"/>
                  <a:gd name="T12" fmla="*/ 2 w 12"/>
                  <a:gd name="T13" fmla="*/ 3 h 31"/>
                  <a:gd name="T14" fmla="*/ 0 w 12"/>
                  <a:gd name="T15" fmla="*/ 14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1">
                    <a:moveTo>
                      <a:pt x="0" y="14"/>
                    </a:moveTo>
                    <a:cubicBezTo>
                      <a:pt x="0" y="18"/>
                      <a:pt x="1" y="22"/>
                      <a:pt x="2" y="25"/>
                    </a:cubicBezTo>
                    <a:cubicBezTo>
                      <a:pt x="2" y="26"/>
                      <a:pt x="2" y="26"/>
                      <a:pt x="2" y="26"/>
                    </a:cubicBezTo>
                    <a:cubicBezTo>
                      <a:pt x="3" y="28"/>
                      <a:pt x="3" y="30"/>
                      <a:pt x="4" y="31"/>
                    </a:cubicBezTo>
                    <a:cubicBezTo>
                      <a:pt x="6" y="29"/>
                      <a:pt x="8" y="27"/>
                      <a:pt x="10" y="26"/>
                    </a:cubicBezTo>
                    <a:cubicBezTo>
                      <a:pt x="8" y="20"/>
                      <a:pt x="9" y="7"/>
                      <a:pt x="12" y="0"/>
                    </a:cubicBezTo>
                    <a:cubicBezTo>
                      <a:pt x="9" y="1"/>
                      <a:pt x="5" y="2"/>
                      <a:pt x="2" y="3"/>
                    </a:cubicBezTo>
                    <a:cubicBezTo>
                      <a:pt x="1" y="7"/>
                      <a:pt x="0" y="10"/>
                      <a:pt x="0" y="14"/>
                    </a:cubicBezTo>
                    <a:close/>
                  </a:path>
                </a:pathLst>
              </a:custGeom>
              <a:solidFill>
                <a:srgbClr val="E8F6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2" name="íSḷïḓé"/>
              <p:cNvSpPr/>
              <p:nvPr/>
            </p:nvSpPr>
            <p:spPr bwMode="auto">
              <a:xfrm>
                <a:off x="3435" y="2743"/>
                <a:ext cx="147" cy="347"/>
              </a:xfrm>
              <a:custGeom>
                <a:avLst/>
                <a:gdLst>
                  <a:gd name="T0" fmla="*/ 0 w 71"/>
                  <a:gd name="T1" fmla="*/ 116 h 167"/>
                  <a:gd name="T2" fmla="*/ 0 w 71"/>
                  <a:gd name="T3" fmla="*/ 116 h 167"/>
                  <a:gd name="T4" fmla="*/ 18 w 71"/>
                  <a:gd name="T5" fmla="*/ 142 h 167"/>
                  <a:gd name="T6" fmla="*/ 18 w 71"/>
                  <a:gd name="T7" fmla="*/ 142 h 167"/>
                  <a:gd name="T8" fmla="*/ 20 w 71"/>
                  <a:gd name="T9" fmla="*/ 144 h 167"/>
                  <a:gd name="T10" fmla="*/ 21 w 71"/>
                  <a:gd name="T11" fmla="*/ 145 h 167"/>
                  <a:gd name="T12" fmla="*/ 66 w 71"/>
                  <a:gd name="T13" fmla="*/ 167 h 167"/>
                  <a:gd name="T14" fmla="*/ 66 w 71"/>
                  <a:gd name="T15" fmla="*/ 159 h 167"/>
                  <a:gd name="T16" fmla="*/ 67 w 71"/>
                  <a:gd name="T17" fmla="*/ 144 h 167"/>
                  <a:gd name="T18" fmla="*/ 67 w 71"/>
                  <a:gd name="T19" fmla="*/ 139 h 167"/>
                  <a:gd name="T20" fmla="*/ 67 w 71"/>
                  <a:gd name="T21" fmla="*/ 134 h 167"/>
                  <a:gd name="T22" fmla="*/ 67 w 71"/>
                  <a:gd name="T23" fmla="*/ 126 h 167"/>
                  <a:gd name="T24" fmla="*/ 68 w 71"/>
                  <a:gd name="T25" fmla="*/ 110 h 167"/>
                  <a:gd name="T26" fmla="*/ 70 w 71"/>
                  <a:gd name="T27" fmla="*/ 63 h 167"/>
                  <a:gd name="T28" fmla="*/ 70 w 71"/>
                  <a:gd name="T29" fmla="*/ 63 h 167"/>
                  <a:gd name="T30" fmla="*/ 71 w 71"/>
                  <a:gd name="T31" fmla="*/ 56 h 167"/>
                  <a:gd name="T32" fmla="*/ 71 w 71"/>
                  <a:gd name="T33" fmla="*/ 42 h 167"/>
                  <a:gd name="T34" fmla="*/ 68 w 71"/>
                  <a:gd name="T35" fmla="*/ 57 h 167"/>
                  <a:gd name="T36" fmla="*/ 67 w 71"/>
                  <a:gd name="T37" fmla="*/ 82 h 167"/>
                  <a:gd name="T38" fmla="*/ 66 w 71"/>
                  <a:gd name="T39" fmla="*/ 83 h 167"/>
                  <a:gd name="T40" fmla="*/ 64 w 71"/>
                  <a:gd name="T41" fmla="*/ 84 h 167"/>
                  <a:gd name="T42" fmla="*/ 64 w 71"/>
                  <a:gd name="T43" fmla="*/ 84 h 167"/>
                  <a:gd name="T44" fmla="*/ 66 w 71"/>
                  <a:gd name="T45" fmla="*/ 70 h 167"/>
                  <a:gd name="T46" fmla="*/ 66 w 71"/>
                  <a:gd name="T47" fmla="*/ 57 h 167"/>
                  <a:gd name="T48" fmla="*/ 61 w 71"/>
                  <a:gd name="T49" fmla="*/ 28 h 167"/>
                  <a:gd name="T50" fmla="*/ 61 w 71"/>
                  <a:gd name="T51" fmla="*/ 28 h 167"/>
                  <a:gd name="T52" fmla="*/ 53 w 71"/>
                  <a:gd name="T53" fmla="*/ 5 h 167"/>
                  <a:gd name="T54" fmla="*/ 51 w 71"/>
                  <a:gd name="T55" fmla="*/ 0 h 167"/>
                  <a:gd name="T56" fmla="*/ 52 w 71"/>
                  <a:gd name="T57" fmla="*/ 5 h 167"/>
                  <a:gd name="T58" fmla="*/ 52 w 71"/>
                  <a:gd name="T59" fmla="*/ 6 h 167"/>
                  <a:gd name="T60" fmla="*/ 49 w 71"/>
                  <a:gd name="T61" fmla="*/ 25 h 167"/>
                  <a:gd name="T62" fmla="*/ 36 w 71"/>
                  <a:gd name="T63" fmla="*/ 36 h 167"/>
                  <a:gd name="T64" fmla="*/ 13 w 71"/>
                  <a:gd name="T65" fmla="*/ 52 h 167"/>
                  <a:gd name="T66" fmla="*/ 10 w 71"/>
                  <a:gd name="T67" fmla="*/ 87 h 167"/>
                  <a:gd name="T68" fmla="*/ 9 w 71"/>
                  <a:gd name="T69" fmla="*/ 94 h 167"/>
                  <a:gd name="T70" fmla="*/ 0 w 71"/>
                  <a:gd name="T71" fmla="*/ 11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167">
                    <a:moveTo>
                      <a:pt x="0" y="116"/>
                    </a:moveTo>
                    <a:cubicBezTo>
                      <a:pt x="0" y="116"/>
                      <a:pt x="0" y="116"/>
                      <a:pt x="0" y="116"/>
                    </a:cubicBezTo>
                    <a:cubicBezTo>
                      <a:pt x="5" y="127"/>
                      <a:pt x="11" y="135"/>
                      <a:pt x="18" y="142"/>
                    </a:cubicBezTo>
                    <a:cubicBezTo>
                      <a:pt x="18" y="142"/>
                      <a:pt x="18" y="142"/>
                      <a:pt x="18" y="142"/>
                    </a:cubicBezTo>
                    <a:cubicBezTo>
                      <a:pt x="19" y="143"/>
                      <a:pt x="19" y="144"/>
                      <a:pt x="20" y="144"/>
                    </a:cubicBezTo>
                    <a:cubicBezTo>
                      <a:pt x="21" y="145"/>
                      <a:pt x="21" y="145"/>
                      <a:pt x="21" y="145"/>
                    </a:cubicBezTo>
                    <a:cubicBezTo>
                      <a:pt x="35" y="158"/>
                      <a:pt x="51" y="164"/>
                      <a:pt x="66" y="167"/>
                    </a:cubicBezTo>
                    <a:cubicBezTo>
                      <a:pt x="66" y="159"/>
                      <a:pt x="66" y="159"/>
                      <a:pt x="66" y="159"/>
                    </a:cubicBezTo>
                    <a:cubicBezTo>
                      <a:pt x="67" y="144"/>
                      <a:pt x="67" y="144"/>
                      <a:pt x="67" y="144"/>
                    </a:cubicBezTo>
                    <a:cubicBezTo>
                      <a:pt x="67" y="139"/>
                      <a:pt x="67" y="139"/>
                      <a:pt x="67" y="139"/>
                    </a:cubicBezTo>
                    <a:cubicBezTo>
                      <a:pt x="67" y="134"/>
                      <a:pt x="67" y="134"/>
                      <a:pt x="67" y="134"/>
                    </a:cubicBezTo>
                    <a:cubicBezTo>
                      <a:pt x="67" y="126"/>
                      <a:pt x="67" y="126"/>
                      <a:pt x="67" y="126"/>
                    </a:cubicBezTo>
                    <a:cubicBezTo>
                      <a:pt x="68" y="110"/>
                      <a:pt x="68" y="110"/>
                      <a:pt x="68" y="110"/>
                    </a:cubicBezTo>
                    <a:cubicBezTo>
                      <a:pt x="70" y="63"/>
                      <a:pt x="70" y="63"/>
                      <a:pt x="70" y="63"/>
                    </a:cubicBezTo>
                    <a:cubicBezTo>
                      <a:pt x="70" y="63"/>
                      <a:pt x="70" y="63"/>
                      <a:pt x="70" y="63"/>
                    </a:cubicBezTo>
                    <a:cubicBezTo>
                      <a:pt x="71" y="56"/>
                      <a:pt x="71" y="56"/>
                      <a:pt x="71" y="56"/>
                    </a:cubicBezTo>
                    <a:cubicBezTo>
                      <a:pt x="71" y="42"/>
                      <a:pt x="71" y="42"/>
                      <a:pt x="71" y="42"/>
                    </a:cubicBezTo>
                    <a:cubicBezTo>
                      <a:pt x="70" y="47"/>
                      <a:pt x="68" y="52"/>
                      <a:pt x="68" y="57"/>
                    </a:cubicBezTo>
                    <a:cubicBezTo>
                      <a:pt x="67" y="82"/>
                      <a:pt x="67" y="82"/>
                      <a:pt x="67" y="82"/>
                    </a:cubicBezTo>
                    <a:cubicBezTo>
                      <a:pt x="67" y="82"/>
                      <a:pt x="66" y="82"/>
                      <a:pt x="66" y="83"/>
                    </a:cubicBezTo>
                    <a:cubicBezTo>
                      <a:pt x="65" y="83"/>
                      <a:pt x="64" y="83"/>
                      <a:pt x="64" y="84"/>
                    </a:cubicBezTo>
                    <a:cubicBezTo>
                      <a:pt x="64" y="84"/>
                      <a:pt x="64" y="84"/>
                      <a:pt x="64" y="84"/>
                    </a:cubicBezTo>
                    <a:cubicBezTo>
                      <a:pt x="65" y="79"/>
                      <a:pt x="65" y="75"/>
                      <a:pt x="66" y="70"/>
                    </a:cubicBezTo>
                    <a:cubicBezTo>
                      <a:pt x="66" y="66"/>
                      <a:pt x="66" y="62"/>
                      <a:pt x="66" y="57"/>
                    </a:cubicBezTo>
                    <a:cubicBezTo>
                      <a:pt x="66" y="48"/>
                      <a:pt x="64" y="38"/>
                      <a:pt x="61" y="28"/>
                    </a:cubicBezTo>
                    <a:cubicBezTo>
                      <a:pt x="61" y="28"/>
                      <a:pt x="61" y="28"/>
                      <a:pt x="61" y="28"/>
                    </a:cubicBezTo>
                    <a:cubicBezTo>
                      <a:pt x="59" y="20"/>
                      <a:pt x="56" y="13"/>
                      <a:pt x="53" y="5"/>
                    </a:cubicBezTo>
                    <a:cubicBezTo>
                      <a:pt x="52" y="4"/>
                      <a:pt x="51" y="2"/>
                      <a:pt x="51" y="0"/>
                    </a:cubicBezTo>
                    <a:cubicBezTo>
                      <a:pt x="51" y="2"/>
                      <a:pt x="52" y="3"/>
                      <a:pt x="52" y="5"/>
                    </a:cubicBezTo>
                    <a:cubicBezTo>
                      <a:pt x="52" y="5"/>
                      <a:pt x="52" y="6"/>
                      <a:pt x="52" y="6"/>
                    </a:cubicBezTo>
                    <a:cubicBezTo>
                      <a:pt x="54" y="14"/>
                      <a:pt x="53" y="20"/>
                      <a:pt x="49" y="25"/>
                    </a:cubicBezTo>
                    <a:cubicBezTo>
                      <a:pt x="47" y="29"/>
                      <a:pt x="42" y="32"/>
                      <a:pt x="36" y="36"/>
                    </a:cubicBezTo>
                    <a:cubicBezTo>
                      <a:pt x="28" y="42"/>
                      <a:pt x="21" y="47"/>
                      <a:pt x="13" y="52"/>
                    </a:cubicBezTo>
                    <a:cubicBezTo>
                      <a:pt x="13" y="63"/>
                      <a:pt x="13" y="76"/>
                      <a:pt x="10" y="87"/>
                    </a:cubicBezTo>
                    <a:cubicBezTo>
                      <a:pt x="10" y="90"/>
                      <a:pt x="10" y="92"/>
                      <a:pt x="9" y="94"/>
                    </a:cubicBezTo>
                    <a:cubicBezTo>
                      <a:pt x="7" y="102"/>
                      <a:pt x="4" y="110"/>
                      <a:pt x="0" y="116"/>
                    </a:cubicBezTo>
                    <a:close/>
                  </a:path>
                </a:pathLst>
              </a:custGeom>
              <a:solidFill>
                <a:srgbClr val="0E1B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3" name="îṡľiḓe"/>
              <p:cNvSpPr/>
              <p:nvPr/>
            </p:nvSpPr>
            <p:spPr bwMode="auto">
              <a:xfrm>
                <a:off x="3470" y="3040"/>
                <a:ext cx="2" cy="10"/>
              </a:xfrm>
              <a:custGeom>
                <a:avLst/>
                <a:gdLst>
                  <a:gd name="T0" fmla="*/ 0 w 1"/>
                  <a:gd name="T1" fmla="*/ 5 h 5"/>
                  <a:gd name="T2" fmla="*/ 1 w 1"/>
                  <a:gd name="T3" fmla="*/ 4 h 5"/>
                  <a:gd name="T4" fmla="*/ 1 w 1"/>
                  <a:gd name="T5" fmla="*/ 3 h 5"/>
                  <a:gd name="T6" fmla="*/ 1 w 1"/>
                  <a:gd name="T7" fmla="*/ 0 h 5"/>
                  <a:gd name="T8" fmla="*/ 0 w 1"/>
                  <a:gd name="T9" fmla="*/ 3 h 5"/>
                  <a:gd name="T10" fmla="*/ 0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0" y="5"/>
                    </a:moveTo>
                    <a:cubicBezTo>
                      <a:pt x="1" y="4"/>
                      <a:pt x="1" y="4"/>
                      <a:pt x="1" y="4"/>
                    </a:cubicBezTo>
                    <a:cubicBezTo>
                      <a:pt x="1" y="4"/>
                      <a:pt x="1" y="4"/>
                      <a:pt x="1" y="3"/>
                    </a:cubicBezTo>
                    <a:cubicBezTo>
                      <a:pt x="1" y="2"/>
                      <a:pt x="1" y="1"/>
                      <a:pt x="1" y="0"/>
                    </a:cubicBezTo>
                    <a:cubicBezTo>
                      <a:pt x="1" y="1"/>
                      <a:pt x="1" y="2"/>
                      <a:pt x="0" y="3"/>
                    </a:cubicBezTo>
                    <a:cubicBezTo>
                      <a:pt x="0" y="3"/>
                      <a:pt x="0" y="4"/>
                      <a:pt x="0" y="5"/>
                    </a:cubicBezTo>
                    <a:close/>
                  </a:path>
                </a:pathLst>
              </a:custGeom>
              <a:solidFill>
                <a:srgbClr val="0312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4" name="íṧlïdé"/>
              <p:cNvSpPr/>
              <p:nvPr/>
            </p:nvSpPr>
            <p:spPr bwMode="auto">
              <a:xfrm>
                <a:off x="3472" y="3038"/>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0"/>
                      <a:pt x="0" y="1"/>
                      <a:pt x="0" y="1"/>
                    </a:cubicBezTo>
                    <a:close/>
                  </a:path>
                </a:pathLst>
              </a:custGeom>
              <a:solidFill>
                <a:srgbClr val="211D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5" name="ísḷïďé"/>
              <p:cNvSpPr/>
              <p:nvPr/>
            </p:nvSpPr>
            <p:spPr bwMode="auto">
              <a:xfrm>
                <a:off x="3329" y="3239"/>
                <a:ext cx="168" cy="102"/>
              </a:xfrm>
              <a:custGeom>
                <a:avLst/>
                <a:gdLst>
                  <a:gd name="T0" fmla="*/ 50 w 81"/>
                  <a:gd name="T1" fmla="*/ 35 h 49"/>
                  <a:gd name="T2" fmla="*/ 68 w 81"/>
                  <a:gd name="T3" fmla="*/ 43 h 49"/>
                  <a:gd name="T4" fmla="*/ 70 w 81"/>
                  <a:gd name="T5" fmla="*/ 44 h 49"/>
                  <a:gd name="T6" fmla="*/ 81 w 81"/>
                  <a:gd name="T7" fmla="*/ 49 h 49"/>
                  <a:gd name="T8" fmla="*/ 65 w 81"/>
                  <a:gd name="T9" fmla="*/ 31 h 49"/>
                  <a:gd name="T10" fmla="*/ 61 w 81"/>
                  <a:gd name="T11" fmla="*/ 29 h 49"/>
                  <a:gd name="T12" fmla="*/ 61 w 81"/>
                  <a:gd name="T13" fmla="*/ 29 h 49"/>
                  <a:gd name="T14" fmla="*/ 54 w 81"/>
                  <a:gd name="T15" fmla="*/ 25 h 49"/>
                  <a:gd name="T16" fmla="*/ 47 w 81"/>
                  <a:gd name="T17" fmla="*/ 22 h 49"/>
                  <a:gd name="T18" fmla="*/ 0 w 81"/>
                  <a:gd name="T19" fmla="*/ 0 h 49"/>
                  <a:gd name="T20" fmla="*/ 4 w 81"/>
                  <a:gd name="T21" fmla="*/ 13 h 49"/>
                  <a:gd name="T22" fmla="*/ 31 w 81"/>
                  <a:gd name="T23" fmla="*/ 26 h 49"/>
                  <a:gd name="T24" fmla="*/ 32 w 81"/>
                  <a:gd name="T25" fmla="*/ 26 h 49"/>
                  <a:gd name="T26" fmla="*/ 50 w 81"/>
                  <a:gd name="T27"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49">
                    <a:moveTo>
                      <a:pt x="50" y="35"/>
                    </a:moveTo>
                    <a:cubicBezTo>
                      <a:pt x="68" y="43"/>
                      <a:pt x="68" y="43"/>
                      <a:pt x="68" y="43"/>
                    </a:cubicBezTo>
                    <a:cubicBezTo>
                      <a:pt x="70" y="44"/>
                      <a:pt x="70" y="44"/>
                      <a:pt x="70" y="44"/>
                    </a:cubicBezTo>
                    <a:cubicBezTo>
                      <a:pt x="81" y="49"/>
                      <a:pt x="81" y="49"/>
                      <a:pt x="81" y="49"/>
                    </a:cubicBezTo>
                    <a:cubicBezTo>
                      <a:pt x="76" y="44"/>
                      <a:pt x="70" y="38"/>
                      <a:pt x="65" y="31"/>
                    </a:cubicBezTo>
                    <a:cubicBezTo>
                      <a:pt x="61" y="29"/>
                      <a:pt x="61" y="29"/>
                      <a:pt x="61" y="29"/>
                    </a:cubicBezTo>
                    <a:cubicBezTo>
                      <a:pt x="61" y="29"/>
                      <a:pt x="61" y="29"/>
                      <a:pt x="61" y="29"/>
                    </a:cubicBezTo>
                    <a:cubicBezTo>
                      <a:pt x="54" y="25"/>
                      <a:pt x="54" y="25"/>
                      <a:pt x="54" y="25"/>
                    </a:cubicBezTo>
                    <a:cubicBezTo>
                      <a:pt x="47" y="22"/>
                      <a:pt x="47" y="22"/>
                      <a:pt x="47" y="22"/>
                    </a:cubicBezTo>
                    <a:cubicBezTo>
                      <a:pt x="0" y="0"/>
                      <a:pt x="0" y="0"/>
                      <a:pt x="0" y="0"/>
                    </a:cubicBezTo>
                    <a:cubicBezTo>
                      <a:pt x="1" y="5"/>
                      <a:pt x="2" y="10"/>
                      <a:pt x="4" y="13"/>
                    </a:cubicBezTo>
                    <a:cubicBezTo>
                      <a:pt x="31" y="26"/>
                      <a:pt x="31" y="26"/>
                      <a:pt x="31" y="26"/>
                    </a:cubicBezTo>
                    <a:cubicBezTo>
                      <a:pt x="32" y="26"/>
                      <a:pt x="32" y="26"/>
                      <a:pt x="32" y="26"/>
                    </a:cubicBezTo>
                    <a:lnTo>
                      <a:pt x="50" y="35"/>
                    </a:lnTo>
                    <a:close/>
                  </a:path>
                </a:pathLst>
              </a:custGeom>
              <a:solidFill>
                <a:srgbClr val="4812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6" name="ïṣlïde"/>
              <p:cNvSpPr/>
              <p:nvPr/>
            </p:nvSpPr>
            <p:spPr bwMode="auto">
              <a:xfrm>
                <a:off x="3412" y="3534"/>
                <a:ext cx="56" cy="48"/>
              </a:xfrm>
              <a:custGeom>
                <a:avLst/>
                <a:gdLst>
                  <a:gd name="T0" fmla="*/ 0 w 27"/>
                  <a:gd name="T1" fmla="*/ 9 h 23"/>
                  <a:gd name="T2" fmla="*/ 14 w 27"/>
                  <a:gd name="T3" fmla="*/ 23 h 23"/>
                  <a:gd name="T4" fmla="*/ 27 w 27"/>
                  <a:gd name="T5" fmla="*/ 9 h 23"/>
                  <a:gd name="T6" fmla="*/ 26 w 27"/>
                  <a:gd name="T7" fmla="*/ 3 h 23"/>
                  <a:gd name="T8" fmla="*/ 25 w 27"/>
                  <a:gd name="T9" fmla="*/ 2 h 23"/>
                  <a:gd name="T10" fmla="*/ 4 w 27"/>
                  <a:gd name="T11" fmla="*/ 0 h 23"/>
                  <a:gd name="T12" fmla="*/ 0 w 27"/>
                  <a:gd name="T13" fmla="*/ 9 h 23"/>
                </a:gdLst>
                <a:ahLst/>
                <a:cxnLst>
                  <a:cxn ang="0">
                    <a:pos x="T0" y="T1"/>
                  </a:cxn>
                  <a:cxn ang="0">
                    <a:pos x="T2" y="T3"/>
                  </a:cxn>
                  <a:cxn ang="0">
                    <a:pos x="T4" y="T5"/>
                  </a:cxn>
                  <a:cxn ang="0">
                    <a:pos x="T6" y="T7"/>
                  </a:cxn>
                  <a:cxn ang="0">
                    <a:pos x="T8" y="T9"/>
                  </a:cxn>
                  <a:cxn ang="0">
                    <a:pos x="T10" y="T11"/>
                  </a:cxn>
                  <a:cxn ang="0">
                    <a:pos x="T12" y="T13"/>
                  </a:cxn>
                </a:cxnLst>
                <a:rect l="0" t="0" r="r" b="b"/>
                <a:pathLst>
                  <a:path w="27" h="23">
                    <a:moveTo>
                      <a:pt x="0" y="9"/>
                    </a:moveTo>
                    <a:cubicBezTo>
                      <a:pt x="0" y="17"/>
                      <a:pt x="7" y="23"/>
                      <a:pt x="14" y="23"/>
                    </a:cubicBezTo>
                    <a:cubicBezTo>
                      <a:pt x="21" y="23"/>
                      <a:pt x="27" y="17"/>
                      <a:pt x="27" y="9"/>
                    </a:cubicBezTo>
                    <a:cubicBezTo>
                      <a:pt x="27" y="7"/>
                      <a:pt x="27" y="5"/>
                      <a:pt x="26" y="3"/>
                    </a:cubicBezTo>
                    <a:cubicBezTo>
                      <a:pt x="26" y="3"/>
                      <a:pt x="26" y="2"/>
                      <a:pt x="25" y="2"/>
                    </a:cubicBezTo>
                    <a:cubicBezTo>
                      <a:pt x="4" y="0"/>
                      <a:pt x="4" y="0"/>
                      <a:pt x="4" y="0"/>
                    </a:cubicBezTo>
                    <a:cubicBezTo>
                      <a:pt x="2" y="3"/>
                      <a:pt x="0" y="6"/>
                      <a:pt x="0" y="9"/>
                    </a:cubicBezTo>
                    <a:close/>
                  </a:path>
                </a:pathLst>
              </a:custGeom>
              <a:solidFill>
                <a:srgbClr val="292F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7" name="íṥḷîdé"/>
              <p:cNvSpPr/>
              <p:nvPr/>
            </p:nvSpPr>
            <p:spPr bwMode="auto">
              <a:xfrm>
                <a:off x="3451" y="2488"/>
                <a:ext cx="381" cy="212"/>
              </a:xfrm>
              <a:custGeom>
                <a:avLst/>
                <a:gdLst>
                  <a:gd name="T0" fmla="*/ 127 w 183"/>
                  <a:gd name="T1" fmla="*/ 6 h 102"/>
                  <a:gd name="T2" fmla="*/ 117 w 183"/>
                  <a:gd name="T3" fmla="*/ 25 h 102"/>
                  <a:gd name="T4" fmla="*/ 115 w 183"/>
                  <a:gd name="T5" fmla="*/ 27 h 102"/>
                  <a:gd name="T6" fmla="*/ 107 w 183"/>
                  <a:gd name="T7" fmla="*/ 32 h 102"/>
                  <a:gd name="T8" fmla="*/ 93 w 183"/>
                  <a:gd name="T9" fmla="*/ 38 h 102"/>
                  <a:gd name="T10" fmla="*/ 82 w 183"/>
                  <a:gd name="T11" fmla="*/ 41 h 102"/>
                  <a:gd name="T12" fmla="*/ 49 w 183"/>
                  <a:gd name="T13" fmla="*/ 43 h 102"/>
                  <a:gd name="T14" fmla="*/ 38 w 183"/>
                  <a:gd name="T15" fmla="*/ 52 h 102"/>
                  <a:gd name="T16" fmla="*/ 33 w 183"/>
                  <a:gd name="T17" fmla="*/ 56 h 102"/>
                  <a:gd name="T18" fmla="*/ 26 w 183"/>
                  <a:gd name="T19" fmla="*/ 62 h 102"/>
                  <a:gd name="T20" fmla="*/ 19 w 183"/>
                  <a:gd name="T21" fmla="*/ 68 h 102"/>
                  <a:gd name="T22" fmla="*/ 13 w 183"/>
                  <a:gd name="T23" fmla="*/ 73 h 102"/>
                  <a:gd name="T24" fmla="*/ 4 w 183"/>
                  <a:gd name="T25" fmla="*/ 81 h 102"/>
                  <a:gd name="T26" fmla="*/ 2 w 183"/>
                  <a:gd name="T27" fmla="*/ 83 h 102"/>
                  <a:gd name="T28" fmla="*/ 2 w 183"/>
                  <a:gd name="T29" fmla="*/ 84 h 102"/>
                  <a:gd name="T30" fmla="*/ 0 w 183"/>
                  <a:gd name="T31" fmla="*/ 86 h 102"/>
                  <a:gd name="T32" fmla="*/ 0 w 183"/>
                  <a:gd name="T33" fmla="*/ 88 h 102"/>
                  <a:gd name="T34" fmla="*/ 4 w 183"/>
                  <a:gd name="T35" fmla="*/ 84 h 102"/>
                  <a:gd name="T36" fmla="*/ 4 w 183"/>
                  <a:gd name="T37" fmla="*/ 84 h 102"/>
                  <a:gd name="T38" fmla="*/ 15 w 183"/>
                  <a:gd name="T39" fmla="*/ 84 h 102"/>
                  <a:gd name="T40" fmla="*/ 15 w 183"/>
                  <a:gd name="T41" fmla="*/ 84 h 102"/>
                  <a:gd name="T42" fmla="*/ 18 w 183"/>
                  <a:gd name="T43" fmla="*/ 86 h 102"/>
                  <a:gd name="T44" fmla="*/ 31 w 183"/>
                  <a:gd name="T45" fmla="*/ 102 h 102"/>
                  <a:gd name="T46" fmla="*/ 31 w 183"/>
                  <a:gd name="T47" fmla="*/ 102 h 102"/>
                  <a:gd name="T48" fmla="*/ 33 w 183"/>
                  <a:gd name="T49" fmla="*/ 101 h 102"/>
                  <a:gd name="T50" fmla="*/ 33 w 183"/>
                  <a:gd name="T51" fmla="*/ 101 h 102"/>
                  <a:gd name="T52" fmla="*/ 118 w 183"/>
                  <a:gd name="T53" fmla="*/ 57 h 102"/>
                  <a:gd name="T54" fmla="*/ 183 w 183"/>
                  <a:gd name="T55" fmla="*/ 14 h 102"/>
                  <a:gd name="T56" fmla="*/ 149 w 183"/>
                  <a:gd name="T57" fmla="*/ 1 h 102"/>
                  <a:gd name="T58" fmla="*/ 126 w 183"/>
                  <a:gd name="T59" fmla="*/ 5 h 102"/>
                  <a:gd name="T60" fmla="*/ 127 w 183"/>
                  <a:gd name="T61" fmla="*/ 6 h 102"/>
                  <a:gd name="T62" fmla="*/ 127 w 183"/>
                  <a:gd name="T63" fmla="*/ 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 h="102">
                    <a:moveTo>
                      <a:pt x="127" y="6"/>
                    </a:moveTo>
                    <a:cubicBezTo>
                      <a:pt x="132" y="12"/>
                      <a:pt x="126" y="19"/>
                      <a:pt x="117" y="25"/>
                    </a:cubicBezTo>
                    <a:cubicBezTo>
                      <a:pt x="117" y="26"/>
                      <a:pt x="116" y="26"/>
                      <a:pt x="115" y="27"/>
                    </a:cubicBezTo>
                    <a:cubicBezTo>
                      <a:pt x="113" y="29"/>
                      <a:pt x="110" y="30"/>
                      <a:pt x="107" y="32"/>
                    </a:cubicBezTo>
                    <a:cubicBezTo>
                      <a:pt x="101" y="35"/>
                      <a:pt x="95" y="37"/>
                      <a:pt x="93" y="38"/>
                    </a:cubicBezTo>
                    <a:cubicBezTo>
                      <a:pt x="89" y="39"/>
                      <a:pt x="86" y="40"/>
                      <a:pt x="82" y="41"/>
                    </a:cubicBezTo>
                    <a:cubicBezTo>
                      <a:pt x="71" y="43"/>
                      <a:pt x="61" y="44"/>
                      <a:pt x="49" y="43"/>
                    </a:cubicBezTo>
                    <a:cubicBezTo>
                      <a:pt x="46" y="46"/>
                      <a:pt x="42" y="49"/>
                      <a:pt x="38" y="52"/>
                    </a:cubicBezTo>
                    <a:cubicBezTo>
                      <a:pt x="37" y="53"/>
                      <a:pt x="35" y="55"/>
                      <a:pt x="33" y="56"/>
                    </a:cubicBezTo>
                    <a:cubicBezTo>
                      <a:pt x="31" y="58"/>
                      <a:pt x="28" y="60"/>
                      <a:pt x="26" y="62"/>
                    </a:cubicBezTo>
                    <a:cubicBezTo>
                      <a:pt x="24" y="64"/>
                      <a:pt x="21" y="66"/>
                      <a:pt x="19" y="68"/>
                    </a:cubicBezTo>
                    <a:cubicBezTo>
                      <a:pt x="17" y="69"/>
                      <a:pt x="15" y="71"/>
                      <a:pt x="13" y="73"/>
                    </a:cubicBezTo>
                    <a:cubicBezTo>
                      <a:pt x="10" y="76"/>
                      <a:pt x="7" y="79"/>
                      <a:pt x="4" y="81"/>
                    </a:cubicBezTo>
                    <a:cubicBezTo>
                      <a:pt x="3" y="82"/>
                      <a:pt x="2" y="83"/>
                      <a:pt x="2" y="83"/>
                    </a:cubicBezTo>
                    <a:cubicBezTo>
                      <a:pt x="2" y="84"/>
                      <a:pt x="2" y="84"/>
                      <a:pt x="2" y="84"/>
                    </a:cubicBezTo>
                    <a:cubicBezTo>
                      <a:pt x="2" y="85"/>
                      <a:pt x="1" y="86"/>
                      <a:pt x="0" y="86"/>
                    </a:cubicBezTo>
                    <a:cubicBezTo>
                      <a:pt x="0" y="87"/>
                      <a:pt x="0" y="87"/>
                      <a:pt x="0" y="88"/>
                    </a:cubicBezTo>
                    <a:cubicBezTo>
                      <a:pt x="1" y="86"/>
                      <a:pt x="2" y="85"/>
                      <a:pt x="4" y="84"/>
                    </a:cubicBezTo>
                    <a:cubicBezTo>
                      <a:pt x="4" y="84"/>
                      <a:pt x="4" y="84"/>
                      <a:pt x="4" y="84"/>
                    </a:cubicBezTo>
                    <a:cubicBezTo>
                      <a:pt x="8" y="82"/>
                      <a:pt x="12" y="82"/>
                      <a:pt x="15" y="84"/>
                    </a:cubicBezTo>
                    <a:cubicBezTo>
                      <a:pt x="15" y="84"/>
                      <a:pt x="15" y="84"/>
                      <a:pt x="15" y="84"/>
                    </a:cubicBezTo>
                    <a:cubicBezTo>
                      <a:pt x="16" y="84"/>
                      <a:pt x="17" y="85"/>
                      <a:pt x="18" y="86"/>
                    </a:cubicBezTo>
                    <a:cubicBezTo>
                      <a:pt x="23" y="90"/>
                      <a:pt x="28" y="96"/>
                      <a:pt x="31" y="102"/>
                    </a:cubicBezTo>
                    <a:cubicBezTo>
                      <a:pt x="31" y="102"/>
                      <a:pt x="31" y="102"/>
                      <a:pt x="31" y="102"/>
                    </a:cubicBezTo>
                    <a:cubicBezTo>
                      <a:pt x="32" y="101"/>
                      <a:pt x="32" y="101"/>
                      <a:pt x="33" y="101"/>
                    </a:cubicBezTo>
                    <a:cubicBezTo>
                      <a:pt x="33" y="101"/>
                      <a:pt x="33" y="101"/>
                      <a:pt x="33" y="101"/>
                    </a:cubicBezTo>
                    <a:cubicBezTo>
                      <a:pt x="58" y="89"/>
                      <a:pt x="104" y="64"/>
                      <a:pt x="118" y="57"/>
                    </a:cubicBezTo>
                    <a:cubicBezTo>
                      <a:pt x="131" y="50"/>
                      <a:pt x="168" y="26"/>
                      <a:pt x="183" y="14"/>
                    </a:cubicBezTo>
                    <a:cubicBezTo>
                      <a:pt x="176" y="7"/>
                      <a:pt x="161" y="0"/>
                      <a:pt x="149" y="1"/>
                    </a:cubicBezTo>
                    <a:cubicBezTo>
                      <a:pt x="148" y="1"/>
                      <a:pt x="134" y="4"/>
                      <a:pt x="126" y="5"/>
                    </a:cubicBezTo>
                    <a:cubicBezTo>
                      <a:pt x="126" y="6"/>
                      <a:pt x="127" y="6"/>
                      <a:pt x="127" y="6"/>
                    </a:cubicBezTo>
                    <a:cubicBezTo>
                      <a:pt x="127" y="6"/>
                      <a:pt x="127" y="6"/>
                      <a:pt x="127" y="6"/>
                    </a:cubicBezTo>
                    <a:close/>
                  </a:path>
                </a:pathLst>
              </a:custGeom>
              <a:solidFill>
                <a:srgbClr val="213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8" name="îṩḷïḑê"/>
              <p:cNvSpPr/>
              <p:nvPr/>
            </p:nvSpPr>
            <p:spPr bwMode="auto">
              <a:xfrm>
                <a:off x="3441" y="2509"/>
                <a:ext cx="13" cy="12"/>
              </a:xfrm>
              <a:custGeom>
                <a:avLst/>
                <a:gdLst>
                  <a:gd name="T0" fmla="*/ 6 w 6"/>
                  <a:gd name="T1" fmla="*/ 5 h 6"/>
                  <a:gd name="T2" fmla="*/ 6 w 6"/>
                  <a:gd name="T3" fmla="*/ 5 h 6"/>
                  <a:gd name="T4" fmla="*/ 4 w 6"/>
                  <a:gd name="T5" fmla="*/ 0 h 6"/>
                  <a:gd name="T6" fmla="*/ 4 w 6"/>
                  <a:gd name="T7" fmla="*/ 0 h 6"/>
                  <a:gd name="T8" fmla="*/ 0 w 6"/>
                  <a:gd name="T9" fmla="*/ 1 h 6"/>
                  <a:gd name="T10" fmla="*/ 0 w 6"/>
                  <a:gd name="T11" fmla="*/ 2 h 6"/>
                  <a:gd name="T12" fmla="*/ 6 w 6"/>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5"/>
                    </a:moveTo>
                    <a:cubicBezTo>
                      <a:pt x="6" y="5"/>
                      <a:pt x="6" y="5"/>
                      <a:pt x="6" y="5"/>
                    </a:cubicBezTo>
                    <a:cubicBezTo>
                      <a:pt x="6" y="3"/>
                      <a:pt x="5" y="1"/>
                      <a:pt x="4" y="0"/>
                    </a:cubicBezTo>
                    <a:cubicBezTo>
                      <a:pt x="4" y="0"/>
                      <a:pt x="4" y="0"/>
                      <a:pt x="4" y="0"/>
                    </a:cubicBezTo>
                    <a:cubicBezTo>
                      <a:pt x="2" y="0"/>
                      <a:pt x="1" y="1"/>
                      <a:pt x="0" y="1"/>
                    </a:cubicBezTo>
                    <a:cubicBezTo>
                      <a:pt x="0" y="1"/>
                      <a:pt x="0" y="1"/>
                      <a:pt x="0" y="2"/>
                    </a:cubicBezTo>
                    <a:cubicBezTo>
                      <a:pt x="1" y="4"/>
                      <a:pt x="4" y="6"/>
                      <a:pt x="6" y="5"/>
                    </a:cubicBezTo>
                    <a:close/>
                  </a:path>
                </a:pathLst>
              </a:custGeom>
              <a:solidFill>
                <a:srgbClr val="B2AE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9" name="íślíḑe"/>
              <p:cNvSpPr/>
              <p:nvPr/>
            </p:nvSpPr>
            <p:spPr bwMode="auto">
              <a:xfrm>
                <a:off x="3383" y="3119"/>
                <a:ext cx="179" cy="257"/>
              </a:xfrm>
              <a:custGeom>
                <a:avLst/>
                <a:gdLst>
                  <a:gd name="T0" fmla="*/ 35 w 86"/>
                  <a:gd name="T1" fmla="*/ 82 h 124"/>
                  <a:gd name="T2" fmla="*/ 35 w 86"/>
                  <a:gd name="T3" fmla="*/ 82 h 124"/>
                  <a:gd name="T4" fmla="*/ 35 w 86"/>
                  <a:gd name="T5" fmla="*/ 82 h 124"/>
                  <a:gd name="T6" fmla="*/ 35 w 86"/>
                  <a:gd name="T7" fmla="*/ 82 h 124"/>
                  <a:gd name="T8" fmla="*/ 39 w 86"/>
                  <a:gd name="T9" fmla="*/ 89 h 124"/>
                  <a:gd name="T10" fmla="*/ 55 w 86"/>
                  <a:gd name="T11" fmla="*/ 107 h 124"/>
                  <a:gd name="T12" fmla="*/ 57 w 86"/>
                  <a:gd name="T13" fmla="*/ 109 h 124"/>
                  <a:gd name="T14" fmla="*/ 75 w 86"/>
                  <a:gd name="T15" fmla="*/ 118 h 124"/>
                  <a:gd name="T16" fmla="*/ 79 w 86"/>
                  <a:gd name="T17" fmla="*/ 120 h 124"/>
                  <a:gd name="T18" fmla="*/ 86 w 86"/>
                  <a:gd name="T19" fmla="*/ 124 h 124"/>
                  <a:gd name="T20" fmla="*/ 83 w 86"/>
                  <a:gd name="T21" fmla="*/ 121 h 124"/>
                  <a:gd name="T22" fmla="*/ 83 w 86"/>
                  <a:gd name="T23" fmla="*/ 121 h 124"/>
                  <a:gd name="T24" fmla="*/ 82 w 86"/>
                  <a:gd name="T25" fmla="*/ 120 h 124"/>
                  <a:gd name="T26" fmla="*/ 68 w 86"/>
                  <a:gd name="T27" fmla="*/ 102 h 124"/>
                  <a:gd name="T28" fmla="*/ 44 w 86"/>
                  <a:gd name="T29" fmla="*/ 48 h 124"/>
                  <a:gd name="T30" fmla="*/ 39 w 86"/>
                  <a:gd name="T31" fmla="*/ 17 h 124"/>
                  <a:gd name="T32" fmla="*/ 28 w 86"/>
                  <a:gd name="T33" fmla="*/ 12 h 124"/>
                  <a:gd name="T34" fmla="*/ 0 w 86"/>
                  <a:gd name="T35" fmla="*/ 0 h 124"/>
                  <a:gd name="T36" fmla="*/ 4 w 86"/>
                  <a:gd name="T37" fmla="*/ 20 h 124"/>
                  <a:gd name="T38" fmla="*/ 8 w 86"/>
                  <a:gd name="T39" fmla="*/ 31 h 124"/>
                  <a:gd name="T40" fmla="*/ 35 w 86"/>
                  <a:gd name="T41" fmla="*/ 8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124">
                    <a:moveTo>
                      <a:pt x="35" y="82"/>
                    </a:moveTo>
                    <a:cubicBezTo>
                      <a:pt x="35" y="82"/>
                      <a:pt x="35" y="82"/>
                      <a:pt x="35" y="82"/>
                    </a:cubicBezTo>
                    <a:cubicBezTo>
                      <a:pt x="35" y="82"/>
                      <a:pt x="35" y="82"/>
                      <a:pt x="35" y="82"/>
                    </a:cubicBezTo>
                    <a:cubicBezTo>
                      <a:pt x="35" y="82"/>
                      <a:pt x="35" y="82"/>
                      <a:pt x="35" y="82"/>
                    </a:cubicBezTo>
                    <a:cubicBezTo>
                      <a:pt x="36" y="84"/>
                      <a:pt x="38" y="87"/>
                      <a:pt x="39" y="89"/>
                    </a:cubicBezTo>
                    <a:cubicBezTo>
                      <a:pt x="44" y="96"/>
                      <a:pt x="50" y="102"/>
                      <a:pt x="55" y="107"/>
                    </a:cubicBezTo>
                    <a:cubicBezTo>
                      <a:pt x="55" y="108"/>
                      <a:pt x="56" y="109"/>
                      <a:pt x="57" y="109"/>
                    </a:cubicBezTo>
                    <a:cubicBezTo>
                      <a:pt x="75" y="118"/>
                      <a:pt x="75" y="118"/>
                      <a:pt x="75" y="118"/>
                    </a:cubicBezTo>
                    <a:cubicBezTo>
                      <a:pt x="79" y="120"/>
                      <a:pt x="79" y="120"/>
                      <a:pt x="79" y="120"/>
                    </a:cubicBezTo>
                    <a:cubicBezTo>
                      <a:pt x="86" y="124"/>
                      <a:pt x="86" y="124"/>
                      <a:pt x="86" y="124"/>
                    </a:cubicBezTo>
                    <a:cubicBezTo>
                      <a:pt x="85" y="123"/>
                      <a:pt x="84" y="122"/>
                      <a:pt x="83" y="121"/>
                    </a:cubicBezTo>
                    <a:cubicBezTo>
                      <a:pt x="83" y="121"/>
                      <a:pt x="83" y="121"/>
                      <a:pt x="83" y="121"/>
                    </a:cubicBezTo>
                    <a:cubicBezTo>
                      <a:pt x="83" y="120"/>
                      <a:pt x="82" y="120"/>
                      <a:pt x="82" y="120"/>
                    </a:cubicBezTo>
                    <a:cubicBezTo>
                      <a:pt x="77" y="115"/>
                      <a:pt x="73" y="109"/>
                      <a:pt x="68" y="102"/>
                    </a:cubicBezTo>
                    <a:cubicBezTo>
                      <a:pt x="58" y="87"/>
                      <a:pt x="50" y="67"/>
                      <a:pt x="44" y="48"/>
                    </a:cubicBezTo>
                    <a:cubicBezTo>
                      <a:pt x="42" y="37"/>
                      <a:pt x="40" y="27"/>
                      <a:pt x="39" y="17"/>
                    </a:cubicBezTo>
                    <a:cubicBezTo>
                      <a:pt x="28" y="12"/>
                      <a:pt x="28" y="12"/>
                      <a:pt x="28" y="12"/>
                    </a:cubicBezTo>
                    <a:cubicBezTo>
                      <a:pt x="0" y="0"/>
                      <a:pt x="0" y="0"/>
                      <a:pt x="0" y="0"/>
                    </a:cubicBezTo>
                    <a:cubicBezTo>
                      <a:pt x="0" y="6"/>
                      <a:pt x="2" y="13"/>
                      <a:pt x="4" y="20"/>
                    </a:cubicBezTo>
                    <a:cubicBezTo>
                      <a:pt x="5" y="23"/>
                      <a:pt x="6" y="27"/>
                      <a:pt x="8" y="31"/>
                    </a:cubicBezTo>
                    <a:cubicBezTo>
                      <a:pt x="14" y="48"/>
                      <a:pt x="24" y="66"/>
                      <a:pt x="35" y="82"/>
                    </a:cubicBezTo>
                    <a:close/>
                  </a:path>
                </a:pathLst>
              </a:custGeom>
              <a:solidFill>
                <a:srgbClr val="914C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0" name="isḷíḍè"/>
              <p:cNvSpPr/>
              <p:nvPr/>
            </p:nvSpPr>
            <p:spPr bwMode="auto">
              <a:xfrm>
                <a:off x="3416" y="3497"/>
                <a:ext cx="245" cy="43"/>
              </a:xfrm>
              <a:custGeom>
                <a:avLst/>
                <a:gdLst>
                  <a:gd name="T0" fmla="*/ 11 w 118"/>
                  <a:gd name="T1" fmla="*/ 14 h 21"/>
                  <a:gd name="T2" fmla="*/ 4 w 118"/>
                  <a:gd name="T3" fmla="*/ 16 h 21"/>
                  <a:gd name="T4" fmla="*/ 0 w 118"/>
                  <a:gd name="T5" fmla="*/ 18 h 21"/>
                  <a:gd name="T6" fmla="*/ 2 w 118"/>
                  <a:gd name="T7" fmla="*/ 18 h 21"/>
                  <a:gd name="T8" fmla="*/ 23 w 118"/>
                  <a:gd name="T9" fmla="*/ 20 h 21"/>
                  <a:gd name="T10" fmla="*/ 27 w 118"/>
                  <a:gd name="T11" fmla="*/ 21 h 21"/>
                  <a:gd name="T12" fmla="*/ 56 w 118"/>
                  <a:gd name="T13" fmla="*/ 17 h 21"/>
                  <a:gd name="T14" fmla="*/ 101 w 118"/>
                  <a:gd name="T15" fmla="*/ 18 h 21"/>
                  <a:gd name="T16" fmla="*/ 118 w 118"/>
                  <a:gd name="T17" fmla="*/ 8 h 21"/>
                  <a:gd name="T18" fmla="*/ 11 w 118"/>
                  <a:gd name="T19"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
                    <a:moveTo>
                      <a:pt x="11" y="14"/>
                    </a:moveTo>
                    <a:cubicBezTo>
                      <a:pt x="9" y="15"/>
                      <a:pt x="7" y="15"/>
                      <a:pt x="4" y="16"/>
                    </a:cubicBezTo>
                    <a:cubicBezTo>
                      <a:pt x="3" y="17"/>
                      <a:pt x="1" y="17"/>
                      <a:pt x="0" y="18"/>
                    </a:cubicBezTo>
                    <a:cubicBezTo>
                      <a:pt x="2" y="18"/>
                      <a:pt x="2" y="18"/>
                      <a:pt x="2" y="18"/>
                    </a:cubicBezTo>
                    <a:cubicBezTo>
                      <a:pt x="23" y="20"/>
                      <a:pt x="23" y="20"/>
                      <a:pt x="23" y="20"/>
                    </a:cubicBezTo>
                    <a:cubicBezTo>
                      <a:pt x="27" y="21"/>
                      <a:pt x="27" y="21"/>
                      <a:pt x="27" y="21"/>
                    </a:cubicBezTo>
                    <a:cubicBezTo>
                      <a:pt x="37" y="19"/>
                      <a:pt x="47" y="18"/>
                      <a:pt x="56" y="17"/>
                    </a:cubicBezTo>
                    <a:cubicBezTo>
                      <a:pt x="70" y="16"/>
                      <a:pt x="88" y="14"/>
                      <a:pt x="101" y="18"/>
                    </a:cubicBezTo>
                    <a:cubicBezTo>
                      <a:pt x="107" y="14"/>
                      <a:pt x="112" y="11"/>
                      <a:pt x="118" y="8"/>
                    </a:cubicBezTo>
                    <a:cubicBezTo>
                      <a:pt x="106" y="5"/>
                      <a:pt x="57" y="0"/>
                      <a:pt x="11" y="14"/>
                    </a:cubicBezTo>
                    <a:close/>
                  </a:path>
                </a:pathLst>
              </a:custGeom>
              <a:solidFill>
                <a:srgbClr val="303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1" name="ïṩ1ïďe"/>
              <p:cNvSpPr/>
              <p:nvPr/>
            </p:nvSpPr>
            <p:spPr bwMode="auto">
              <a:xfrm>
                <a:off x="3391" y="2922"/>
                <a:ext cx="65" cy="62"/>
              </a:xfrm>
              <a:custGeom>
                <a:avLst/>
                <a:gdLst>
                  <a:gd name="T0" fmla="*/ 19 w 31"/>
                  <a:gd name="T1" fmla="*/ 26 h 30"/>
                  <a:gd name="T2" fmla="*/ 21 w 31"/>
                  <a:gd name="T3" fmla="*/ 30 h 30"/>
                  <a:gd name="T4" fmla="*/ 30 w 31"/>
                  <a:gd name="T5" fmla="*/ 8 h 30"/>
                  <a:gd name="T6" fmla="*/ 31 w 31"/>
                  <a:gd name="T7" fmla="*/ 1 h 30"/>
                  <a:gd name="T8" fmla="*/ 29 w 31"/>
                  <a:gd name="T9" fmla="*/ 1 h 30"/>
                  <a:gd name="T10" fmla="*/ 21 w 31"/>
                  <a:gd name="T11" fmla="*/ 1 h 30"/>
                  <a:gd name="T12" fmla="*/ 0 w 31"/>
                  <a:gd name="T13" fmla="*/ 22 h 30"/>
                  <a:gd name="T14" fmla="*/ 16 w 31"/>
                  <a:gd name="T15" fmla="*/ 25 h 30"/>
                  <a:gd name="T16" fmla="*/ 19 w 31"/>
                  <a:gd name="T1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9" y="26"/>
                    </a:moveTo>
                    <a:cubicBezTo>
                      <a:pt x="20" y="27"/>
                      <a:pt x="21" y="29"/>
                      <a:pt x="21" y="30"/>
                    </a:cubicBezTo>
                    <a:cubicBezTo>
                      <a:pt x="25" y="24"/>
                      <a:pt x="28" y="16"/>
                      <a:pt x="30" y="8"/>
                    </a:cubicBezTo>
                    <a:cubicBezTo>
                      <a:pt x="31" y="6"/>
                      <a:pt x="31" y="4"/>
                      <a:pt x="31" y="1"/>
                    </a:cubicBezTo>
                    <a:cubicBezTo>
                      <a:pt x="31" y="1"/>
                      <a:pt x="30" y="1"/>
                      <a:pt x="29" y="1"/>
                    </a:cubicBezTo>
                    <a:cubicBezTo>
                      <a:pt x="26" y="0"/>
                      <a:pt x="23" y="0"/>
                      <a:pt x="21" y="1"/>
                    </a:cubicBezTo>
                    <a:cubicBezTo>
                      <a:pt x="7" y="2"/>
                      <a:pt x="2" y="15"/>
                      <a:pt x="0" y="22"/>
                    </a:cubicBezTo>
                    <a:cubicBezTo>
                      <a:pt x="6" y="22"/>
                      <a:pt x="11" y="23"/>
                      <a:pt x="16" y="25"/>
                    </a:cubicBezTo>
                    <a:cubicBezTo>
                      <a:pt x="17" y="25"/>
                      <a:pt x="18" y="25"/>
                      <a:pt x="19" y="26"/>
                    </a:cubicBezTo>
                    <a:close/>
                  </a:path>
                </a:pathLst>
              </a:custGeom>
              <a:solidFill>
                <a:srgbClr val="0008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2" name="íŝliḓe"/>
              <p:cNvSpPr/>
              <p:nvPr/>
            </p:nvSpPr>
            <p:spPr bwMode="auto">
              <a:xfrm>
                <a:off x="3418" y="2513"/>
                <a:ext cx="36" cy="58"/>
              </a:xfrm>
              <a:custGeom>
                <a:avLst/>
                <a:gdLst>
                  <a:gd name="T0" fmla="*/ 6 w 17"/>
                  <a:gd name="T1" fmla="*/ 28 h 28"/>
                  <a:gd name="T2" fmla="*/ 7 w 17"/>
                  <a:gd name="T3" fmla="*/ 28 h 28"/>
                  <a:gd name="T4" fmla="*/ 7 w 17"/>
                  <a:gd name="T5" fmla="*/ 28 h 28"/>
                  <a:gd name="T6" fmla="*/ 7 w 17"/>
                  <a:gd name="T7" fmla="*/ 28 h 28"/>
                  <a:gd name="T8" fmla="*/ 17 w 17"/>
                  <a:gd name="T9" fmla="*/ 4 h 28"/>
                  <a:gd name="T10" fmla="*/ 17 w 17"/>
                  <a:gd name="T11" fmla="*/ 3 h 28"/>
                  <a:gd name="T12" fmla="*/ 17 w 17"/>
                  <a:gd name="T13" fmla="*/ 3 h 28"/>
                  <a:gd name="T14" fmla="*/ 11 w 17"/>
                  <a:gd name="T15" fmla="*/ 0 h 28"/>
                  <a:gd name="T16" fmla="*/ 0 w 17"/>
                  <a:gd name="T17" fmla="*/ 25 h 28"/>
                  <a:gd name="T18" fmla="*/ 6 w 17"/>
                  <a:gd name="T19" fmla="*/ 27 h 28"/>
                  <a:gd name="T20" fmla="*/ 6 w 17"/>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8">
                    <a:moveTo>
                      <a:pt x="6" y="28"/>
                    </a:moveTo>
                    <a:cubicBezTo>
                      <a:pt x="6" y="28"/>
                      <a:pt x="7" y="28"/>
                      <a:pt x="7" y="28"/>
                    </a:cubicBezTo>
                    <a:cubicBezTo>
                      <a:pt x="7" y="28"/>
                      <a:pt x="7" y="28"/>
                      <a:pt x="7" y="28"/>
                    </a:cubicBezTo>
                    <a:cubicBezTo>
                      <a:pt x="7" y="28"/>
                      <a:pt x="7" y="28"/>
                      <a:pt x="7" y="28"/>
                    </a:cubicBezTo>
                    <a:cubicBezTo>
                      <a:pt x="10" y="19"/>
                      <a:pt x="14" y="11"/>
                      <a:pt x="17" y="4"/>
                    </a:cubicBezTo>
                    <a:cubicBezTo>
                      <a:pt x="17" y="4"/>
                      <a:pt x="17" y="3"/>
                      <a:pt x="17" y="3"/>
                    </a:cubicBezTo>
                    <a:cubicBezTo>
                      <a:pt x="17" y="3"/>
                      <a:pt x="17" y="3"/>
                      <a:pt x="17" y="3"/>
                    </a:cubicBezTo>
                    <a:cubicBezTo>
                      <a:pt x="15" y="4"/>
                      <a:pt x="12" y="2"/>
                      <a:pt x="11" y="0"/>
                    </a:cubicBezTo>
                    <a:cubicBezTo>
                      <a:pt x="8" y="6"/>
                      <a:pt x="4" y="15"/>
                      <a:pt x="0" y="25"/>
                    </a:cubicBezTo>
                    <a:cubicBezTo>
                      <a:pt x="1" y="26"/>
                      <a:pt x="4" y="27"/>
                      <a:pt x="6" y="27"/>
                    </a:cubicBezTo>
                    <a:cubicBezTo>
                      <a:pt x="6" y="27"/>
                      <a:pt x="6" y="28"/>
                      <a:pt x="6" y="28"/>
                    </a:cubicBezTo>
                    <a:close/>
                  </a:path>
                </a:pathLst>
              </a:custGeom>
              <a:solidFill>
                <a:srgbClr val="CCB5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3" name="íṧļíḍé"/>
              <p:cNvSpPr/>
              <p:nvPr/>
            </p:nvSpPr>
            <p:spPr bwMode="auto">
              <a:xfrm>
                <a:off x="3414" y="2565"/>
                <a:ext cx="19" cy="14"/>
              </a:xfrm>
              <a:custGeom>
                <a:avLst/>
                <a:gdLst>
                  <a:gd name="T0" fmla="*/ 1 w 9"/>
                  <a:gd name="T1" fmla="*/ 5 h 7"/>
                  <a:gd name="T2" fmla="*/ 6 w 9"/>
                  <a:gd name="T3" fmla="*/ 7 h 7"/>
                  <a:gd name="T4" fmla="*/ 7 w 9"/>
                  <a:gd name="T5" fmla="*/ 7 h 7"/>
                  <a:gd name="T6" fmla="*/ 9 w 9"/>
                  <a:gd name="T7" fmla="*/ 3 h 7"/>
                  <a:gd name="T8" fmla="*/ 9 w 9"/>
                  <a:gd name="T9" fmla="*/ 3 h 7"/>
                  <a:gd name="T10" fmla="*/ 9 w 9"/>
                  <a:gd name="T11" fmla="*/ 3 h 7"/>
                  <a:gd name="T12" fmla="*/ 8 w 9"/>
                  <a:gd name="T13" fmla="*/ 3 h 7"/>
                  <a:gd name="T14" fmla="*/ 8 w 9"/>
                  <a:gd name="T15" fmla="*/ 2 h 7"/>
                  <a:gd name="T16" fmla="*/ 2 w 9"/>
                  <a:gd name="T17" fmla="*/ 0 h 7"/>
                  <a:gd name="T18" fmla="*/ 0 w 9"/>
                  <a:gd name="T19" fmla="*/ 3 h 7"/>
                  <a:gd name="T20" fmla="*/ 0 w 9"/>
                  <a:gd name="T21" fmla="*/ 4 h 7"/>
                  <a:gd name="T22" fmla="*/ 1 w 9"/>
                  <a:gd name="T2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1" y="5"/>
                    </a:moveTo>
                    <a:cubicBezTo>
                      <a:pt x="2" y="6"/>
                      <a:pt x="4" y="7"/>
                      <a:pt x="6" y="7"/>
                    </a:cubicBezTo>
                    <a:cubicBezTo>
                      <a:pt x="7" y="7"/>
                      <a:pt x="7" y="7"/>
                      <a:pt x="7" y="7"/>
                    </a:cubicBezTo>
                    <a:cubicBezTo>
                      <a:pt x="8" y="5"/>
                      <a:pt x="8" y="4"/>
                      <a:pt x="9" y="3"/>
                    </a:cubicBezTo>
                    <a:cubicBezTo>
                      <a:pt x="9" y="3"/>
                      <a:pt x="9" y="3"/>
                      <a:pt x="9" y="3"/>
                    </a:cubicBezTo>
                    <a:cubicBezTo>
                      <a:pt x="9" y="3"/>
                      <a:pt x="9" y="3"/>
                      <a:pt x="9" y="3"/>
                    </a:cubicBezTo>
                    <a:cubicBezTo>
                      <a:pt x="9" y="3"/>
                      <a:pt x="8" y="3"/>
                      <a:pt x="8" y="3"/>
                    </a:cubicBezTo>
                    <a:cubicBezTo>
                      <a:pt x="8" y="3"/>
                      <a:pt x="8" y="2"/>
                      <a:pt x="8" y="2"/>
                    </a:cubicBezTo>
                    <a:cubicBezTo>
                      <a:pt x="6" y="2"/>
                      <a:pt x="3" y="1"/>
                      <a:pt x="2" y="0"/>
                    </a:cubicBezTo>
                    <a:cubicBezTo>
                      <a:pt x="1" y="1"/>
                      <a:pt x="1" y="2"/>
                      <a:pt x="0" y="3"/>
                    </a:cubicBezTo>
                    <a:cubicBezTo>
                      <a:pt x="0" y="3"/>
                      <a:pt x="0" y="4"/>
                      <a:pt x="0" y="4"/>
                    </a:cubicBezTo>
                    <a:cubicBezTo>
                      <a:pt x="0" y="4"/>
                      <a:pt x="0" y="4"/>
                      <a:pt x="1" y="5"/>
                    </a:cubicBezTo>
                    <a:close/>
                  </a:path>
                </a:pathLst>
              </a:custGeom>
              <a:solidFill>
                <a:srgbClr val="B2AE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4" name="ïṥļïḍé"/>
              <p:cNvSpPr/>
              <p:nvPr/>
            </p:nvSpPr>
            <p:spPr bwMode="auto">
              <a:xfrm>
                <a:off x="3404" y="2571"/>
                <a:ext cx="70" cy="64"/>
              </a:xfrm>
              <a:custGeom>
                <a:avLst/>
                <a:gdLst>
                  <a:gd name="T0" fmla="*/ 12 w 34"/>
                  <a:gd name="T1" fmla="*/ 4 h 31"/>
                  <a:gd name="T2" fmla="*/ 6 w 34"/>
                  <a:gd name="T3" fmla="*/ 17 h 31"/>
                  <a:gd name="T4" fmla="*/ 1 w 34"/>
                  <a:gd name="T5" fmla="*/ 26 h 31"/>
                  <a:gd name="T6" fmla="*/ 1 w 34"/>
                  <a:gd name="T7" fmla="*/ 27 h 31"/>
                  <a:gd name="T8" fmla="*/ 13 w 34"/>
                  <a:gd name="T9" fmla="*/ 25 h 31"/>
                  <a:gd name="T10" fmla="*/ 13 w 34"/>
                  <a:gd name="T11" fmla="*/ 25 h 31"/>
                  <a:gd name="T12" fmla="*/ 33 w 34"/>
                  <a:gd name="T13" fmla="*/ 29 h 31"/>
                  <a:gd name="T14" fmla="*/ 34 w 34"/>
                  <a:gd name="T15" fmla="*/ 27 h 31"/>
                  <a:gd name="T16" fmla="*/ 32 w 34"/>
                  <a:gd name="T17" fmla="*/ 16 h 31"/>
                  <a:gd name="T18" fmla="*/ 32 w 34"/>
                  <a:gd name="T19" fmla="*/ 16 h 31"/>
                  <a:gd name="T20" fmla="*/ 34 w 34"/>
                  <a:gd name="T21" fmla="*/ 5 h 31"/>
                  <a:gd name="T22" fmla="*/ 32 w 34"/>
                  <a:gd name="T23" fmla="*/ 6 h 31"/>
                  <a:gd name="T24" fmla="*/ 31 w 34"/>
                  <a:gd name="T25" fmla="*/ 7 h 31"/>
                  <a:gd name="T26" fmla="*/ 16 w 34"/>
                  <a:gd name="T27" fmla="*/ 1 h 31"/>
                  <a:gd name="T28" fmla="*/ 16 w 34"/>
                  <a:gd name="T29" fmla="*/ 1 h 31"/>
                  <a:gd name="T30" fmla="*/ 14 w 34"/>
                  <a:gd name="T31" fmla="*/ 0 h 31"/>
                  <a:gd name="T32" fmla="*/ 12 w 34"/>
                  <a:gd name="T33" fmla="*/ 4 h 31"/>
                  <a:gd name="T34" fmla="*/ 12 w 34"/>
                  <a:gd name="T3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1">
                    <a:moveTo>
                      <a:pt x="12" y="4"/>
                    </a:moveTo>
                    <a:cubicBezTo>
                      <a:pt x="10" y="8"/>
                      <a:pt x="8" y="13"/>
                      <a:pt x="6" y="17"/>
                    </a:cubicBezTo>
                    <a:cubicBezTo>
                      <a:pt x="3" y="20"/>
                      <a:pt x="0" y="23"/>
                      <a:pt x="1" y="26"/>
                    </a:cubicBezTo>
                    <a:cubicBezTo>
                      <a:pt x="1" y="27"/>
                      <a:pt x="1" y="27"/>
                      <a:pt x="1" y="27"/>
                    </a:cubicBezTo>
                    <a:cubicBezTo>
                      <a:pt x="3" y="31"/>
                      <a:pt x="9" y="28"/>
                      <a:pt x="13" y="25"/>
                    </a:cubicBezTo>
                    <a:cubicBezTo>
                      <a:pt x="13" y="25"/>
                      <a:pt x="13" y="25"/>
                      <a:pt x="13" y="25"/>
                    </a:cubicBezTo>
                    <a:cubicBezTo>
                      <a:pt x="20" y="28"/>
                      <a:pt x="26" y="30"/>
                      <a:pt x="33" y="29"/>
                    </a:cubicBezTo>
                    <a:cubicBezTo>
                      <a:pt x="33" y="28"/>
                      <a:pt x="33" y="28"/>
                      <a:pt x="34" y="27"/>
                    </a:cubicBezTo>
                    <a:cubicBezTo>
                      <a:pt x="33" y="24"/>
                      <a:pt x="32" y="20"/>
                      <a:pt x="32" y="16"/>
                    </a:cubicBezTo>
                    <a:cubicBezTo>
                      <a:pt x="32" y="16"/>
                      <a:pt x="32" y="16"/>
                      <a:pt x="32" y="16"/>
                    </a:cubicBezTo>
                    <a:cubicBezTo>
                      <a:pt x="32" y="12"/>
                      <a:pt x="33" y="9"/>
                      <a:pt x="34" y="5"/>
                    </a:cubicBezTo>
                    <a:cubicBezTo>
                      <a:pt x="33" y="6"/>
                      <a:pt x="32" y="6"/>
                      <a:pt x="32" y="6"/>
                    </a:cubicBezTo>
                    <a:cubicBezTo>
                      <a:pt x="31" y="7"/>
                      <a:pt x="31" y="7"/>
                      <a:pt x="31" y="7"/>
                    </a:cubicBezTo>
                    <a:cubicBezTo>
                      <a:pt x="26" y="5"/>
                      <a:pt x="20" y="3"/>
                      <a:pt x="16" y="1"/>
                    </a:cubicBezTo>
                    <a:cubicBezTo>
                      <a:pt x="16" y="1"/>
                      <a:pt x="16" y="1"/>
                      <a:pt x="16" y="1"/>
                    </a:cubicBezTo>
                    <a:cubicBezTo>
                      <a:pt x="15" y="0"/>
                      <a:pt x="14" y="0"/>
                      <a:pt x="14" y="0"/>
                    </a:cubicBezTo>
                    <a:cubicBezTo>
                      <a:pt x="13" y="1"/>
                      <a:pt x="13" y="2"/>
                      <a:pt x="12" y="4"/>
                    </a:cubicBezTo>
                    <a:cubicBezTo>
                      <a:pt x="12" y="4"/>
                      <a:pt x="12" y="4"/>
                      <a:pt x="12" y="4"/>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5" name="îṥḻíḑe"/>
              <p:cNvSpPr/>
              <p:nvPr/>
            </p:nvSpPr>
            <p:spPr bwMode="auto">
              <a:xfrm>
                <a:off x="3414" y="3474"/>
                <a:ext cx="260" cy="60"/>
              </a:xfrm>
              <a:custGeom>
                <a:avLst/>
                <a:gdLst>
                  <a:gd name="T0" fmla="*/ 12 w 125"/>
                  <a:gd name="T1" fmla="*/ 25 h 29"/>
                  <a:gd name="T2" fmla="*/ 119 w 125"/>
                  <a:gd name="T3" fmla="*/ 19 h 29"/>
                  <a:gd name="T4" fmla="*/ 115 w 125"/>
                  <a:gd name="T5" fmla="*/ 9 h 29"/>
                  <a:gd name="T6" fmla="*/ 125 w 125"/>
                  <a:gd name="T7" fmla="*/ 2 h 29"/>
                  <a:gd name="T8" fmla="*/ 117 w 125"/>
                  <a:gd name="T9" fmla="*/ 2 h 29"/>
                  <a:gd name="T10" fmla="*/ 65 w 125"/>
                  <a:gd name="T11" fmla="*/ 2 h 29"/>
                  <a:gd name="T12" fmla="*/ 63 w 125"/>
                  <a:gd name="T13" fmla="*/ 3 h 29"/>
                  <a:gd name="T14" fmla="*/ 51 w 125"/>
                  <a:gd name="T15" fmla="*/ 5 h 29"/>
                  <a:gd name="T16" fmla="*/ 13 w 125"/>
                  <a:gd name="T17" fmla="*/ 17 h 29"/>
                  <a:gd name="T18" fmla="*/ 3 w 125"/>
                  <a:gd name="T19" fmla="*/ 26 h 29"/>
                  <a:gd name="T20" fmla="*/ 0 w 125"/>
                  <a:gd name="T21" fmla="*/ 29 h 29"/>
                  <a:gd name="T22" fmla="*/ 0 w 125"/>
                  <a:gd name="T23" fmla="*/ 29 h 29"/>
                  <a:gd name="T24" fmla="*/ 1 w 125"/>
                  <a:gd name="T25" fmla="*/ 29 h 29"/>
                  <a:gd name="T26" fmla="*/ 5 w 125"/>
                  <a:gd name="T27" fmla="*/ 27 h 29"/>
                  <a:gd name="T28" fmla="*/ 12 w 125"/>
                  <a:gd name="T29"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29">
                    <a:moveTo>
                      <a:pt x="12" y="25"/>
                    </a:moveTo>
                    <a:cubicBezTo>
                      <a:pt x="58" y="11"/>
                      <a:pt x="107" y="16"/>
                      <a:pt x="119" y="19"/>
                    </a:cubicBezTo>
                    <a:cubicBezTo>
                      <a:pt x="115" y="16"/>
                      <a:pt x="113" y="12"/>
                      <a:pt x="115" y="9"/>
                    </a:cubicBezTo>
                    <a:cubicBezTo>
                      <a:pt x="117" y="6"/>
                      <a:pt x="120" y="4"/>
                      <a:pt x="125" y="2"/>
                    </a:cubicBezTo>
                    <a:cubicBezTo>
                      <a:pt x="122" y="2"/>
                      <a:pt x="120" y="2"/>
                      <a:pt x="117" y="2"/>
                    </a:cubicBezTo>
                    <a:cubicBezTo>
                      <a:pt x="101" y="0"/>
                      <a:pt x="83" y="0"/>
                      <a:pt x="65" y="2"/>
                    </a:cubicBezTo>
                    <a:cubicBezTo>
                      <a:pt x="65" y="2"/>
                      <a:pt x="64" y="2"/>
                      <a:pt x="63" y="3"/>
                    </a:cubicBezTo>
                    <a:cubicBezTo>
                      <a:pt x="59" y="3"/>
                      <a:pt x="55" y="4"/>
                      <a:pt x="51" y="5"/>
                    </a:cubicBezTo>
                    <a:cubicBezTo>
                      <a:pt x="39" y="7"/>
                      <a:pt x="26" y="11"/>
                      <a:pt x="13" y="17"/>
                    </a:cubicBezTo>
                    <a:cubicBezTo>
                      <a:pt x="9" y="19"/>
                      <a:pt x="6" y="22"/>
                      <a:pt x="3" y="26"/>
                    </a:cubicBezTo>
                    <a:cubicBezTo>
                      <a:pt x="2" y="27"/>
                      <a:pt x="1" y="28"/>
                      <a:pt x="0" y="29"/>
                    </a:cubicBezTo>
                    <a:cubicBezTo>
                      <a:pt x="0" y="29"/>
                      <a:pt x="0" y="29"/>
                      <a:pt x="0" y="29"/>
                    </a:cubicBezTo>
                    <a:cubicBezTo>
                      <a:pt x="0" y="29"/>
                      <a:pt x="1" y="29"/>
                      <a:pt x="1" y="29"/>
                    </a:cubicBezTo>
                    <a:cubicBezTo>
                      <a:pt x="2" y="28"/>
                      <a:pt x="4" y="28"/>
                      <a:pt x="5" y="27"/>
                    </a:cubicBezTo>
                    <a:cubicBezTo>
                      <a:pt x="8" y="26"/>
                      <a:pt x="10" y="26"/>
                      <a:pt x="12" y="25"/>
                    </a:cubicBezTo>
                    <a:close/>
                  </a:path>
                </a:pathLst>
              </a:custGeom>
              <a:solidFill>
                <a:srgbClr val="6269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6" name="îs1íḑé"/>
              <p:cNvSpPr/>
              <p:nvPr/>
            </p:nvSpPr>
            <p:spPr bwMode="auto">
              <a:xfrm>
                <a:off x="3190" y="3399"/>
                <a:ext cx="222" cy="135"/>
              </a:xfrm>
              <a:custGeom>
                <a:avLst/>
                <a:gdLst>
                  <a:gd name="T0" fmla="*/ 39 w 107"/>
                  <a:gd name="T1" fmla="*/ 9 h 65"/>
                  <a:gd name="T2" fmla="*/ 39 w 107"/>
                  <a:gd name="T3" fmla="*/ 7 h 65"/>
                  <a:gd name="T4" fmla="*/ 39 w 107"/>
                  <a:gd name="T5" fmla="*/ 7 h 65"/>
                  <a:gd name="T6" fmla="*/ 38 w 107"/>
                  <a:gd name="T7" fmla="*/ 3 h 65"/>
                  <a:gd name="T8" fmla="*/ 38 w 107"/>
                  <a:gd name="T9" fmla="*/ 3 h 65"/>
                  <a:gd name="T10" fmla="*/ 3 w 107"/>
                  <a:gd name="T11" fmla="*/ 8 h 65"/>
                  <a:gd name="T12" fmla="*/ 4 w 107"/>
                  <a:gd name="T13" fmla="*/ 9 h 65"/>
                  <a:gd name="T14" fmla="*/ 18 w 107"/>
                  <a:gd name="T15" fmla="*/ 29 h 65"/>
                  <a:gd name="T16" fmla="*/ 106 w 107"/>
                  <a:gd name="T17" fmla="*/ 46 h 65"/>
                  <a:gd name="T18" fmla="*/ 107 w 107"/>
                  <a:gd name="T19" fmla="*/ 46 h 65"/>
                  <a:gd name="T20" fmla="*/ 106 w 107"/>
                  <a:gd name="T21" fmla="*/ 40 h 65"/>
                  <a:gd name="T22" fmla="*/ 104 w 107"/>
                  <a:gd name="T23" fmla="*/ 41 h 65"/>
                  <a:gd name="T24" fmla="*/ 39 w 107"/>
                  <a:gd name="T25"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65">
                    <a:moveTo>
                      <a:pt x="39" y="9"/>
                    </a:moveTo>
                    <a:cubicBezTo>
                      <a:pt x="39" y="8"/>
                      <a:pt x="39" y="8"/>
                      <a:pt x="39" y="7"/>
                    </a:cubicBezTo>
                    <a:cubicBezTo>
                      <a:pt x="39" y="7"/>
                      <a:pt x="39" y="7"/>
                      <a:pt x="39" y="7"/>
                    </a:cubicBezTo>
                    <a:cubicBezTo>
                      <a:pt x="38" y="6"/>
                      <a:pt x="38" y="4"/>
                      <a:pt x="38" y="3"/>
                    </a:cubicBezTo>
                    <a:cubicBezTo>
                      <a:pt x="38" y="3"/>
                      <a:pt x="38" y="3"/>
                      <a:pt x="38" y="3"/>
                    </a:cubicBezTo>
                    <a:cubicBezTo>
                      <a:pt x="28" y="7"/>
                      <a:pt x="14" y="0"/>
                      <a:pt x="3" y="8"/>
                    </a:cubicBezTo>
                    <a:cubicBezTo>
                      <a:pt x="4" y="9"/>
                      <a:pt x="4" y="9"/>
                      <a:pt x="4" y="9"/>
                    </a:cubicBezTo>
                    <a:cubicBezTo>
                      <a:pt x="0" y="18"/>
                      <a:pt x="9" y="25"/>
                      <a:pt x="18" y="29"/>
                    </a:cubicBezTo>
                    <a:cubicBezTo>
                      <a:pt x="18" y="29"/>
                      <a:pt x="94" y="65"/>
                      <a:pt x="106" y="46"/>
                    </a:cubicBezTo>
                    <a:cubicBezTo>
                      <a:pt x="107" y="46"/>
                      <a:pt x="107" y="46"/>
                      <a:pt x="107" y="46"/>
                    </a:cubicBezTo>
                    <a:cubicBezTo>
                      <a:pt x="107" y="44"/>
                      <a:pt x="106" y="42"/>
                      <a:pt x="106" y="40"/>
                    </a:cubicBezTo>
                    <a:cubicBezTo>
                      <a:pt x="105" y="40"/>
                      <a:pt x="105" y="41"/>
                      <a:pt x="104" y="41"/>
                    </a:cubicBezTo>
                    <a:cubicBezTo>
                      <a:pt x="83" y="46"/>
                      <a:pt x="43" y="29"/>
                      <a:pt x="39" y="9"/>
                    </a:cubicBezTo>
                    <a:close/>
                  </a:path>
                </a:pathLst>
              </a:custGeom>
              <a:solidFill>
                <a:srgbClr val="001A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7" name="îṥļîḑê"/>
              <p:cNvSpPr/>
              <p:nvPr/>
            </p:nvSpPr>
            <p:spPr bwMode="auto">
              <a:xfrm>
                <a:off x="3237" y="2963"/>
                <a:ext cx="335" cy="532"/>
              </a:xfrm>
              <a:custGeom>
                <a:avLst/>
                <a:gdLst>
                  <a:gd name="T0" fmla="*/ 75 w 161"/>
                  <a:gd name="T1" fmla="*/ 159 h 256"/>
                  <a:gd name="T2" fmla="*/ 44 w 161"/>
                  <a:gd name="T3" fmla="*/ 133 h 256"/>
                  <a:gd name="T4" fmla="*/ 25 w 161"/>
                  <a:gd name="T5" fmla="*/ 104 h 256"/>
                  <a:gd name="T6" fmla="*/ 39 w 161"/>
                  <a:gd name="T7" fmla="*/ 83 h 256"/>
                  <a:gd name="T8" fmla="*/ 70 w 161"/>
                  <a:gd name="T9" fmla="*/ 75 h 256"/>
                  <a:gd name="T10" fmla="*/ 19 w 161"/>
                  <a:gd name="T11" fmla="*/ 53 h 256"/>
                  <a:gd name="T12" fmla="*/ 14 w 161"/>
                  <a:gd name="T13" fmla="*/ 32 h 256"/>
                  <a:gd name="T14" fmla="*/ 14 w 161"/>
                  <a:gd name="T15" fmla="*/ 31 h 256"/>
                  <a:gd name="T16" fmla="*/ 14 w 161"/>
                  <a:gd name="T17" fmla="*/ 31 h 256"/>
                  <a:gd name="T18" fmla="*/ 19 w 161"/>
                  <a:gd name="T19" fmla="*/ 24 h 256"/>
                  <a:gd name="T20" fmla="*/ 43 w 161"/>
                  <a:gd name="T21" fmla="*/ 20 h 256"/>
                  <a:gd name="T22" fmla="*/ 104 w 161"/>
                  <a:gd name="T23" fmla="*/ 46 h 256"/>
                  <a:gd name="T24" fmla="*/ 114 w 161"/>
                  <a:gd name="T25" fmla="*/ 51 h 256"/>
                  <a:gd name="T26" fmla="*/ 140 w 161"/>
                  <a:gd name="T27" fmla="*/ 62 h 256"/>
                  <a:gd name="T28" fmla="*/ 146 w 161"/>
                  <a:gd name="T29" fmla="*/ 66 h 256"/>
                  <a:gd name="T30" fmla="*/ 144 w 161"/>
                  <a:gd name="T31" fmla="*/ 93 h 256"/>
                  <a:gd name="T32" fmla="*/ 129 w 161"/>
                  <a:gd name="T33" fmla="*/ 98 h 256"/>
                  <a:gd name="T34" fmla="*/ 158 w 161"/>
                  <a:gd name="T35" fmla="*/ 120 h 256"/>
                  <a:gd name="T36" fmla="*/ 160 w 161"/>
                  <a:gd name="T37" fmla="*/ 67 h 256"/>
                  <a:gd name="T38" fmla="*/ 116 w 161"/>
                  <a:gd name="T39" fmla="*/ 39 h 256"/>
                  <a:gd name="T40" fmla="*/ 113 w 161"/>
                  <a:gd name="T41" fmla="*/ 36 h 256"/>
                  <a:gd name="T42" fmla="*/ 113 w 161"/>
                  <a:gd name="T43" fmla="*/ 40 h 256"/>
                  <a:gd name="T44" fmla="*/ 112 w 161"/>
                  <a:gd name="T45" fmla="*/ 42 h 256"/>
                  <a:gd name="T46" fmla="*/ 113 w 161"/>
                  <a:gd name="T47" fmla="*/ 37 h 256"/>
                  <a:gd name="T48" fmla="*/ 95 w 161"/>
                  <a:gd name="T49" fmla="*/ 10 h 256"/>
                  <a:gd name="T50" fmla="*/ 93 w 161"/>
                  <a:gd name="T51" fmla="*/ 6 h 256"/>
                  <a:gd name="T52" fmla="*/ 74 w 161"/>
                  <a:gd name="T53" fmla="*/ 2 h 256"/>
                  <a:gd name="T54" fmla="*/ 10 w 161"/>
                  <a:gd name="T55" fmla="*/ 23 h 256"/>
                  <a:gd name="T56" fmla="*/ 8 w 161"/>
                  <a:gd name="T57" fmla="*/ 28 h 256"/>
                  <a:gd name="T58" fmla="*/ 7 w 161"/>
                  <a:gd name="T59" fmla="*/ 31 h 256"/>
                  <a:gd name="T60" fmla="*/ 15 w 161"/>
                  <a:gd name="T61" fmla="*/ 213 h 256"/>
                  <a:gd name="T62" fmla="*/ 16 w 161"/>
                  <a:gd name="T63" fmla="*/ 217 h 256"/>
                  <a:gd name="T64" fmla="*/ 16 w 161"/>
                  <a:gd name="T65" fmla="*/ 219 h 256"/>
                  <a:gd name="T66" fmla="*/ 83 w 161"/>
                  <a:gd name="T67" fmla="*/ 250 h 256"/>
                  <a:gd name="T68" fmla="*/ 82 w 161"/>
                  <a:gd name="T69" fmla="*/ 210 h 256"/>
                  <a:gd name="T70" fmla="*/ 80 w 161"/>
                  <a:gd name="T71" fmla="*/ 193 h 256"/>
                  <a:gd name="T72" fmla="*/ 78 w 161"/>
                  <a:gd name="T73" fmla="*/ 17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 h="256">
                    <a:moveTo>
                      <a:pt x="75" y="160"/>
                    </a:moveTo>
                    <a:cubicBezTo>
                      <a:pt x="75" y="159"/>
                      <a:pt x="75" y="159"/>
                      <a:pt x="75" y="159"/>
                    </a:cubicBezTo>
                    <a:cubicBezTo>
                      <a:pt x="48" y="146"/>
                      <a:pt x="48" y="146"/>
                      <a:pt x="48" y="146"/>
                    </a:cubicBezTo>
                    <a:cubicBezTo>
                      <a:pt x="46" y="143"/>
                      <a:pt x="45" y="138"/>
                      <a:pt x="44" y="133"/>
                    </a:cubicBezTo>
                    <a:cubicBezTo>
                      <a:pt x="32" y="128"/>
                      <a:pt x="32" y="128"/>
                      <a:pt x="32" y="128"/>
                    </a:cubicBezTo>
                    <a:cubicBezTo>
                      <a:pt x="32" y="128"/>
                      <a:pt x="25" y="122"/>
                      <a:pt x="25" y="104"/>
                    </a:cubicBezTo>
                    <a:cubicBezTo>
                      <a:pt x="24" y="87"/>
                      <a:pt x="34" y="85"/>
                      <a:pt x="34" y="85"/>
                    </a:cubicBezTo>
                    <a:cubicBezTo>
                      <a:pt x="39" y="83"/>
                      <a:pt x="39" y="83"/>
                      <a:pt x="39" y="83"/>
                    </a:cubicBezTo>
                    <a:cubicBezTo>
                      <a:pt x="45" y="89"/>
                      <a:pt x="66" y="93"/>
                      <a:pt x="74" y="95"/>
                    </a:cubicBezTo>
                    <a:cubicBezTo>
                      <a:pt x="72" y="88"/>
                      <a:pt x="70" y="81"/>
                      <a:pt x="70" y="75"/>
                    </a:cubicBezTo>
                    <a:cubicBezTo>
                      <a:pt x="60" y="71"/>
                      <a:pt x="60" y="71"/>
                      <a:pt x="60" y="71"/>
                    </a:cubicBezTo>
                    <a:cubicBezTo>
                      <a:pt x="19" y="53"/>
                      <a:pt x="19" y="53"/>
                      <a:pt x="19" y="53"/>
                    </a:cubicBezTo>
                    <a:cubicBezTo>
                      <a:pt x="15" y="51"/>
                      <a:pt x="14" y="39"/>
                      <a:pt x="14" y="33"/>
                    </a:cubicBezTo>
                    <a:cubicBezTo>
                      <a:pt x="13" y="33"/>
                      <a:pt x="13" y="32"/>
                      <a:pt x="14" y="32"/>
                    </a:cubicBezTo>
                    <a:cubicBezTo>
                      <a:pt x="14" y="32"/>
                      <a:pt x="14" y="31"/>
                      <a:pt x="14" y="31"/>
                    </a:cubicBezTo>
                    <a:cubicBezTo>
                      <a:pt x="14" y="31"/>
                      <a:pt x="14" y="31"/>
                      <a:pt x="14" y="31"/>
                    </a:cubicBezTo>
                    <a:cubicBezTo>
                      <a:pt x="14" y="31"/>
                      <a:pt x="14" y="31"/>
                      <a:pt x="14" y="31"/>
                    </a:cubicBezTo>
                    <a:cubicBezTo>
                      <a:pt x="14" y="31"/>
                      <a:pt x="14" y="31"/>
                      <a:pt x="14" y="31"/>
                    </a:cubicBezTo>
                    <a:cubicBezTo>
                      <a:pt x="14" y="30"/>
                      <a:pt x="14" y="29"/>
                      <a:pt x="14" y="29"/>
                    </a:cubicBezTo>
                    <a:cubicBezTo>
                      <a:pt x="15" y="27"/>
                      <a:pt x="17" y="25"/>
                      <a:pt x="19" y="24"/>
                    </a:cubicBezTo>
                    <a:cubicBezTo>
                      <a:pt x="23" y="21"/>
                      <a:pt x="28" y="19"/>
                      <a:pt x="33" y="19"/>
                    </a:cubicBezTo>
                    <a:cubicBezTo>
                      <a:pt x="37" y="18"/>
                      <a:pt x="41" y="19"/>
                      <a:pt x="43" y="20"/>
                    </a:cubicBezTo>
                    <a:cubicBezTo>
                      <a:pt x="93" y="42"/>
                      <a:pt x="93" y="42"/>
                      <a:pt x="93" y="42"/>
                    </a:cubicBezTo>
                    <a:cubicBezTo>
                      <a:pt x="104" y="46"/>
                      <a:pt x="104" y="46"/>
                      <a:pt x="104" y="46"/>
                    </a:cubicBezTo>
                    <a:cubicBezTo>
                      <a:pt x="110" y="49"/>
                      <a:pt x="110" y="49"/>
                      <a:pt x="110" y="49"/>
                    </a:cubicBezTo>
                    <a:cubicBezTo>
                      <a:pt x="114" y="51"/>
                      <a:pt x="114" y="51"/>
                      <a:pt x="114" y="51"/>
                    </a:cubicBezTo>
                    <a:cubicBezTo>
                      <a:pt x="114" y="51"/>
                      <a:pt x="114" y="51"/>
                      <a:pt x="114" y="51"/>
                    </a:cubicBezTo>
                    <a:cubicBezTo>
                      <a:pt x="140" y="62"/>
                      <a:pt x="140" y="62"/>
                      <a:pt x="140" y="62"/>
                    </a:cubicBezTo>
                    <a:cubicBezTo>
                      <a:pt x="144" y="64"/>
                      <a:pt x="144" y="64"/>
                      <a:pt x="144" y="64"/>
                    </a:cubicBezTo>
                    <a:cubicBezTo>
                      <a:pt x="145" y="64"/>
                      <a:pt x="146" y="65"/>
                      <a:pt x="146" y="66"/>
                    </a:cubicBezTo>
                    <a:cubicBezTo>
                      <a:pt x="146" y="66"/>
                      <a:pt x="146" y="66"/>
                      <a:pt x="147" y="66"/>
                    </a:cubicBezTo>
                    <a:cubicBezTo>
                      <a:pt x="153" y="69"/>
                      <a:pt x="151" y="88"/>
                      <a:pt x="144" y="93"/>
                    </a:cubicBezTo>
                    <a:cubicBezTo>
                      <a:pt x="144" y="93"/>
                      <a:pt x="144" y="93"/>
                      <a:pt x="144" y="93"/>
                    </a:cubicBezTo>
                    <a:cubicBezTo>
                      <a:pt x="140" y="96"/>
                      <a:pt x="134" y="98"/>
                      <a:pt x="129" y="98"/>
                    </a:cubicBezTo>
                    <a:cubicBezTo>
                      <a:pt x="128" y="103"/>
                      <a:pt x="128" y="109"/>
                      <a:pt x="129" y="115"/>
                    </a:cubicBezTo>
                    <a:cubicBezTo>
                      <a:pt x="138" y="119"/>
                      <a:pt x="149" y="124"/>
                      <a:pt x="158" y="120"/>
                    </a:cubicBezTo>
                    <a:cubicBezTo>
                      <a:pt x="159" y="100"/>
                      <a:pt x="159" y="100"/>
                      <a:pt x="159" y="100"/>
                    </a:cubicBezTo>
                    <a:cubicBezTo>
                      <a:pt x="160" y="67"/>
                      <a:pt x="160" y="67"/>
                      <a:pt x="160" y="67"/>
                    </a:cubicBezTo>
                    <a:cubicBezTo>
                      <a:pt x="161" y="61"/>
                      <a:pt x="161" y="61"/>
                      <a:pt x="161" y="61"/>
                    </a:cubicBezTo>
                    <a:cubicBezTo>
                      <a:pt x="146" y="58"/>
                      <a:pt x="130" y="52"/>
                      <a:pt x="116" y="39"/>
                    </a:cubicBezTo>
                    <a:cubicBezTo>
                      <a:pt x="116" y="39"/>
                      <a:pt x="116" y="39"/>
                      <a:pt x="115" y="38"/>
                    </a:cubicBezTo>
                    <a:cubicBezTo>
                      <a:pt x="114" y="38"/>
                      <a:pt x="114" y="37"/>
                      <a:pt x="113" y="36"/>
                    </a:cubicBezTo>
                    <a:cubicBezTo>
                      <a:pt x="113" y="37"/>
                      <a:pt x="113" y="37"/>
                      <a:pt x="113" y="37"/>
                    </a:cubicBezTo>
                    <a:cubicBezTo>
                      <a:pt x="113" y="38"/>
                      <a:pt x="113" y="39"/>
                      <a:pt x="113" y="40"/>
                    </a:cubicBezTo>
                    <a:cubicBezTo>
                      <a:pt x="113" y="41"/>
                      <a:pt x="113" y="41"/>
                      <a:pt x="113" y="41"/>
                    </a:cubicBezTo>
                    <a:cubicBezTo>
                      <a:pt x="112" y="42"/>
                      <a:pt x="112" y="42"/>
                      <a:pt x="112" y="42"/>
                    </a:cubicBezTo>
                    <a:cubicBezTo>
                      <a:pt x="112" y="41"/>
                      <a:pt x="112" y="40"/>
                      <a:pt x="112" y="40"/>
                    </a:cubicBezTo>
                    <a:cubicBezTo>
                      <a:pt x="113" y="39"/>
                      <a:pt x="113" y="38"/>
                      <a:pt x="113" y="37"/>
                    </a:cubicBezTo>
                    <a:cubicBezTo>
                      <a:pt x="113" y="37"/>
                      <a:pt x="113" y="36"/>
                      <a:pt x="113" y="36"/>
                    </a:cubicBezTo>
                    <a:cubicBezTo>
                      <a:pt x="106" y="29"/>
                      <a:pt x="100" y="21"/>
                      <a:pt x="95" y="10"/>
                    </a:cubicBezTo>
                    <a:cubicBezTo>
                      <a:pt x="95" y="10"/>
                      <a:pt x="95" y="10"/>
                      <a:pt x="95" y="10"/>
                    </a:cubicBezTo>
                    <a:cubicBezTo>
                      <a:pt x="95" y="9"/>
                      <a:pt x="94" y="7"/>
                      <a:pt x="93" y="6"/>
                    </a:cubicBezTo>
                    <a:cubicBezTo>
                      <a:pt x="92" y="5"/>
                      <a:pt x="91" y="5"/>
                      <a:pt x="90" y="5"/>
                    </a:cubicBezTo>
                    <a:cubicBezTo>
                      <a:pt x="85" y="3"/>
                      <a:pt x="80" y="2"/>
                      <a:pt x="74" y="2"/>
                    </a:cubicBezTo>
                    <a:cubicBezTo>
                      <a:pt x="68" y="1"/>
                      <a:pt x="62" y="0"/>
                      <a:pt x="56" y="0"/>
                    </a:cubicBezTo>
                    <a:cubicBezTo>
                      <a:pt x="37" y="1"/>
                      <a:pt x="19" y="10"/>
                      <a:pt x="10" y="23"/>
                    </a:cubicBezTo>
                    <a:cubicBezTo>
                      <a:pt x="10" y="23"/>
                      <a:pt x="10" y="23"/>
                      <a:pt x="10" y="23"/>
                    </a:cubicBezTo>
                    <a:cubicBezTo>
                      <a:pt x="10" y="24"/>
                      <a:pt x="9" y="26"/>
                      <a:pt x="8" y="28"/>
                    </a:cubicBezTo>
                    <a:cubicBezTo>
                      <a:pt x="8" y="28"/>
                      <a:pt x="8" y="29"/>
                      <a:pt x="8" y="30"/>
                    </a:cubicBezTo>
                    <a:cubicBezTo>
                      <a:pt x="8" y="30"/>
                      <a:pt x="7" y="31"/>
                      <a:pt x="7" y="31"/>
                    </a:cubicBezTo>
                    <a:cubicBezTo>
                      <a:pt x="4" y="42"/>
                      <a:pt x="0" y="57"/>
                      <a:pt x="1" y="67"/>
                    </a:cubicBezTo>
                    <a:cubicBezTo>
                      <a:pt x="3" y="84"/>
                      <a:pt x="13" y="190"/>
                      <a:pt x="15" y="213"/>
                    </a:cubicBezTo>
                    <a:cubicBezTo>
                      <a:pt x="15" y="213"/>
                      <a:pt x="15" y="213"/>
                      <a:pt x="15" y="213"/>
                    </a:cubicBezTo>
                    <a:cubicBezTo>
                      <a:pt x="15" y="214"/>
                      <a:pt x="15" y="216"/>
                      <a:pt x="16" y="217"/>
                    </a:cubicBezTo>
                    <a:cubicBezTo>
                      <a:pt x="16" y="217"/>
                      <a:pt x="16" y="217"/>
                      <a:pt x="16" y="217"/>
                    </a:cubicBezTo>
                    <a:cubicBezTo>
                      <a:pt x="16" y="218"/>
                      <a:pt x="16" y="218"/>
                      <a:pt x="16" y="219"/>
                    </a:cubicBezTo>
                    <a:cubicBezTo>
                      <a:pt x="20" y="239"/>
                      <a:pt x="60" y="256"/>
                      <a:pt x="81" y="251"/>
                    </a:cubicBezTo>
                    <a:cubicBezTo>
                      <a:pt x="82" y="251"/>
                      <a:pt x="82" y="250"/>
                      <a:pt x="83" y="250"/>
                    </a:cubicBezTo>
                    <a:cubicBezTo>
                      <a:pt x="84" y="250"/>
                      <a:pt x="84" y="232"/>
                      <a:pt x="83" y="223"/>
                    </a:cubicBezTo>
                    <a:cubicBezTo>
                      <a:pt x="83" y="219"/>
                      <a:pt x="82" y="214"/>
                      <a:pt x="82" y="210"/>
                    </a:cubicBezTo>
                    <a:cubicBezTo>
                      <a:pt x="81" y="204"/>
                      <a:pt x="80" y="199"/>
                      <a:pt x="80" y="195"/>
                    </a:cubicBezTo>
                    <a:cubicBezTo>
                      <a:pt x="80" y="195"/>
                      <a:pt x="80" y="194"/>
                      <a:pt x="80" y="193"/>
                    </a:cubicBezTo>
                    <a:cubicBezTo>
                      <a:pt x="80" y="192"/>
                      <a:pt x="80" y="192"/>
                      <a:pt x="79" y="191"/>
                    </a:cubicBezTo>
                    <a:cubicBezTo>
                      <a:pt x="79" y="187"/>
                      <a:pt x="78" y="183"/>
                      <a:pt x="78" y="179"/>
                    </a:cubicBezTo>
                    <a:cubicBezTo>
                      <a:pt x="77" y="173"/>
                      <a:pt x="75" y="166"/>
                      <a:pt x="75" y="160"/>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26" name="ïšlíďè"/>
            <p:cNvGrpSpPr/>
            <p:nvPr/>
          </p:nvGrpSpPr>
          <p:grpSpPr bwMode="auto">
            <a:xfrm>
              <a:off x="3486156" y="1455747"/>
              <a:ext cx="3463930" cy="4313265"/>
              <a:chOff x="2196" y="917"/>
              <a:chExt cx="2182" cy="2717"/>
            </a:xfrm>
          </p:grpSpPr>
          <p:sp>
            <p:nvSpPr>
              <p:cNvPr id="158" name="îsļïdê"/>
              <p:cNvSpPr/>
              <p:nvPr/>
            </p:nvSpPr>
            <p:spPr bwMode="auto">
              <a:xfrm>
                <a:off x="3379" y="2573"/>
                <a:ext cx="50" cy="87"/>
              </a:xfrm>
              <a:custGeom>
                <a:avLst/>
                <a:gdLst>
                  <a:gd name="T0" fmla="*/ 18 w 24"/>
                  <a:gd name="T1" fmla="*/ 16 h 42"/>
                  <a:gd name="T2" fmla="*/ 24 w 24"/>
                  <a:gd name="T3" fmla="*/ 3 h 42"/>
                  <a:gd name="T4" fmla="*/ 23 w 24"/>
                  <a:gd name="T5" fmla="*/ 3 h 42"/>
                  <a:gd name="T6" fmla="*/ 18 w 24"/>
                  <a:gd name="T7" fmla="*/ 1 h 42"/>
                  <a:gd name="T8" fmla="*/ 17 w 24"/>
                  <a:gd name="T9" fmla="*/ 0 h 42"/>
                  <a:gd name="T10" fmla="*/ 16 w 24"/>
                  <a:gd name="T11" fmla="*/ 1 h 42"/>
                  <a:gd name="T12" fmla="*/ 9 w 24"/>
                  <a:gd name="T13" fmla="*/ 18 h 42"/>
                  <a:gd name="T14" fmla="*/ 4 w 24"/>
                  <a:gd name="T15" fmla="*/ 30 h 42"/>
                  <a:gd name="T16" fmla="*/ 1 w 24"/>
                  <a:gd name="T17" fmla="*/ 35 h 42"/>
                  <a:gd name="T18" fmla="*/ 0 w 24"/>
                  <a:gd name="T19" fmla="*/ 39 h 42"/>
                  <a:gd name="T20" fmla="*/ 5 w 24"/>
                  <a:gd name="T21" fmla="*/ 42 h 42"/>
                  <a:gd name="T22" fmla="*/ 6 w 24"/>
                  <a:gd name="T23" fmla="*/ 41 h 42"/>
                  <a:gd name="T24" fmla="*/ 8 w 24"/>
                  <a:gd name="T25" fmla="*/ 37 h 42"/>
                  <a:gd name="T26" fmla="*/ 13 w 24"/>
                  <a:gd name="T27" fmla="*/ 26 h 42"/>
                  <a:gd name="T28" fmla="*/ 13 w 24"/>
                  <a:gd name="T29" fmla="*/ 25 h 42"/>
                  <a:gd name="T30" fmla="*/ 18 w 24"/>
                  <a:gd name="T31"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42">
                    <a:moveTo>
                      <a:pt x="18" y="16"/>
                    </a:moveTo>
                    <a:cubicBezTo>
                      <a:pt x="20" y="12"/>
                      <a:pt x="22" y="7"/>
                      <a:pt x="24" y="3"/>
                    </a:cubicBezTo>
                    <a:cubicBezTo>
                      <a:pt x="24" y="3"/>
                      <a:pt x="23" y="3"/>
                      <a:pt x="23" y="3"/>
                    </a:cubicBezTo>
                    <a:cubicBezTo>
                      <a:pt x="21" y="3"/>
                      <a:pt x="19" y="2"/>
                      <a:pt x="18" y="1"/>
                    </a:cubicBezTo>
                    <a:cubicBezTo>
                      <a:pt x="17" y="0"/>
                      <a:pt x="17" y="0"/>
                      <a:pt x="17" y="0"/>
                    </a:cubicBezTo>
                    <a:cubicBezTo>
                      <a:pt x="17" y="0"/>
                      <a:pt x="17" y="1"/>
                      <a:pt x="16" y="1"/>
                    </a:cubicBezTo>
                    <a:cubicBezTo>
                      <a:pt x="14" y="7"/>
                      <a:pt x="11" y="12"/>
                      <a:pt x="9" y="18"/>
                    </a:cubicBezTo>
                    <a:cubicBezTo>
                      <a:pt x="7" y="22"/>
                      <a:pt x="5" y="26"/>
                      <a:pt x="4" y="30"/>
                    </a:cubicBezTo>
                    <a:cubicBezTo>
                      <a:pt x="3" y="32"/>
                      <a:pt x="2" y="34"/>
                      <a:pt x="1" y="35"/>
                    </a:cubicBezTo>
                    <a:cubicBezTo>
                      <a:pt x="1" y="37"/>
                      <a:pt x="1" y="38"/>
                      <a:pt x="0" y="39"/>
                    </a:cubicBezTo>
                    <a:cubicBezTo>
                      <a:pt x="2" y="40"/>
                      <a:pt x="4" y="41"/>
                      <a:pt x="5" y="42"/>
                    </a:cubicBezTo>
                    <a:cubicBezTo>
                      <a:pt x="5" y="41"/>
                      <a:pt x="6" y="41"/>
                      <a:pt x="6" y="41"/>
                    </a:cubicBezTo>
                    <a:cubicBezTo>
                      <a:pt x="7" y="40"/>
                      <a:pt x="8" y="39"/>
                      <a:pt x="8" y="37"/>
                    </a:cubicBezTo>
                    <a:cubicBezTo>
                      <a:pt x="10" y="34"/>
                      <a:pt x="12" y="30"/>
                      <a:pt x="13" y="26"/>
                    </a:cubicBezTo>
                    <a:cubicBezTo>
                      <a:pt x="13" y="26"/>
                      <a:pt x="13" y="26"/>
                      <a:pt x="13" y="25"/>
                    </a:cubicBezTo>
                    <a:cubicBezTo>
                      <a:pt x="12" y="22"/>
                      <a:pt x="15" y="19"/>
                      <a:pt x="18" y="16"/>
                    </a:cubicBezTo>
                    <a:close/>
                  </a:path>
                </a:pathLst>
              </a:custGeom>
              <a:solidFill>
                <a:srgbClr val="B08C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9" name="íŝḷiḑê"/>
              <p:cNvSpPr/>
              <p:nvPr/>
            </p:nvSpPr>
            <p:spPr bwMode="auto">
              <a:xfrm>
                <a:off x="3379" y="2575"/>
                <a:ext cx="33" cy="60"/>
              </a:xfrm>
              <a:custGeom>
                <a:avLst/>
                <a:gdLst>
                  <a:gd name="T0" fmla="*/ 16 w 16"/>
                  <a:gd name="T1" fmla="*/ 0 h 29"/>
                  <a:gd name="T2" fmla="*/ 4 w 16"/>
                  <a:gd name="T3" fmla="*/ 10 h 29"/>
                  <a:gd name="T4" fmla="*/ 4 w 16"/>
                  <a:gd name="T5" fmla="*/ 10 h 29"/>
                  <a:gd name="T6" fmla="*/ 3 w 16"/>
                  <a:gd name="T7" fmla="*/ 19 h 29"/>
                  <a:gd name="T8" fmla="*/ 4 w 16"/>
                  <a:gd name="T9" fmla="*/ 29 h 29"/>
                  <a:gd name="T10" fmla="*/ 9 w 16"/>
                  <a:gd name="T11" fmla="*/ 17 h 29"/>
                  <a:gd name="T12" fmla="*/ 16 w 1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6" h="29">
                    <a:moveTo>
                      <a:pt x="16" y="0"/>
                    </a:moveTo>
                    <a:cubicBezTo>
                      <a:pt x="11" y="4"/>
                      <a:pt x="6" y="9"/>
                      <a:pt x="4" y="10"/>
                    </a:cubicBezTo>
                    <a:cubicBezTo>
                      <a:pt x="4" y="10"/>
                      <a:pt x="4" y="10"/>
                      <a:pt x="4" y="10"/>
                    </a:cubicBezTo>
                    <a:cubicBezTo>
                      <a:pt x="0" y="12"/>
                      <a:pt x="2" y="16"/>
                      <a:pt x="3" y="19"/>
                    </a:cubicBezTo>
                    <a:cubicBezTo>
                      <a:pt x="4" y="23"/>
                      <a:pt x="3" y="26"/>
                      <a:pt x="4" y="29"/>
                    </a:cubicBezTo>
                    <a:cubicBezTo>
                      <a:pt x="5" y="25"/>
                      <a:pt x="7" y="21"/>
                      <a:pt x="9" y="17"/>
                    </a:cubicBezTo>
                    <a:cubicBezTo>
                      <a:pt x="11" y="11"/>
                      <a:pt x="14" y="6"/>
                      <a:pt x="16" y="0"/>
                    </a:cubicBezTo>
                    <a:close/>
                  </a:path>
                </a:pathLst>
              </a:custGeom>
              <a:solidFill>
                <a:srgbClr val="F9A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0" name="ïSḻîḍè"/>
              <p:cNvSpPr/>
              <p:nvPr/>
            </p:nvSpPr>
            <p:spPr bwMode="auto">
              <a:xfrm>
                <a:off x="3379" y="2654"/>
                <a:ext cx="10" cy="15"/>
              </a:xfrm>
              <a:custGeom>
                <a:avLst/>
                <a:gdLst>
                  <a:gd name="T0" fmla="*/ 0 w 5"/>
                  <a:gd name="T1" fmla="*/ 7 h 7"/>
                  <a:gd name="T2" fmla="*/ 5 w 5"/>
                  <a:gd name="T3" fmla="*/ 3 h 7"/>
                  <a:gd name="T4" fmla="*/ 0 w 5"/>
                  <a:gd name="T5" fmla="*/ 0 h 7"/>
                  <a:gd name="T6" fmla="*/ 0 w 5"/>
                  <a:gd name="T7" fmla="*/ 7 h 7"/>
                </a:gdLst>
                <a:ahLst/>
                <a:cxnLst>
                  <a:cxn ang="0">
                    <a:pos x="T0" y="T1"/>
                  </a:cxn>
                  <a:cxn ang="0">
                    <a:pos x="T2" y="T3"/>
                  </a:cxn>
                  <a:cxn ang="0">
                    <a:pos x="T4" y="T5"/>
                  </a:cxn>
                  <a:cxn ang="0">
                    <a:pos x="T6" y="T7"/>
                  </a:cxn>
                </a:cxnLst>
                <a:rect l="0" t="0" r="r" b="b"/>
                <a:pathLst>
                  <a:path w="5" h="7">
                    <a:moveTo>
                      <a:pt x="0" y="7"/>
                    </a:moveTo>
                    <a:cubicBezTo>
                      <a:pt x="2" y="6"/>
                      <a:pt x="4" y="4"/>
                      <a:pt x="5" y="3"/>
                    </a:cubicBezTo>
                    <a:cubicBezTo>
                      <a:pt x="4" y="2"/>
                      <a:pt x="2" y="1"/>
                      <a:pt x="0" y="0"/>
                    </a:cubicBezTo>
                    <a:cubicBezTo>
                      <a:pt x="0" y="2"/>
                      <a:pt x="0" y="5"/>
                      <a:pt x="0" y="7"/>
                    </a:cubicBezTo>
                    <a:close/>
                  </a:path>
                </a:pathLst>
              </a:custGeom>
              <a:solidFill>
                <a:srgbClr val="B2AE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1" name="iSliḑé"/>
              <p:cNvSpPr/>
              <p:nvPr/>
            </p:nvSpPr>
            <p:spPr bwMode="auto">
              <a:xfrm>
                <a:off x="3308" y="3136"/>
                <a:ext cx="92" cy="47"/>
              </a:xfrm>
              <a:custGeom>
                <a:avLst/>
                <a:gdLst>
                  <a:gd name="T0" fmla="*/ 40 w 44"/>
                  <a:gd name="T1" fmla="*/ 12 h 23"/>
                  <a:gd name="T2" fmla="*/ 5 w 44"/>
                  <a:gd name="T3" fmla="*/ 0 h 23"/>
                  <a:gd name="T4" fmla="*/ 0 w 44"/>
                  <a:gd name="T5" fmla="*/ 2 h 23"/>
                  <a:gd name="T6" fmla="*/ 44 w 44"/>
                  <a:gd name="T7" fmla="*/ 23 h 23"/>
                  <a:gd name="T8" fmla="*/ 40 w 44"/>
                  <a:gd name="T9" fmla="*/ 12 h 23"/>
                </a:gdLst>
                <a:ahLst/>
                <a:cxnLst>
                  <a:cxn ang="0">
                    <a:pos x="T0" y="T1"/>
                  </a:cxn>
                  <a:cxn ang="0">
                    <a:pos x="T2" y="T3"/>
                  </a:cxn>
                  <a:cxn ang="0">
                    <a:pos x="T4" y="T5"/>
                  </a:cxn>
                  <a:cxn ang="0">
                    <a:pos x="T6" y="T7"/>
                  </a:cxn>
                  <a:cxn ang="0">
                    <a:pos x="T8" y="T9"/>
                  </a:cxn>
                </a:cxnLst>
                <a:rect l="0" t="0" r="r" b="b"/>
                <a:pathLst>
                  <a:path w="44" h="23">
                    <a:moveTo>
                      <a:pt x="40" y="12"/>
                    </a:moveTo>
                    <a:cubicBezTo>
                      <a:pt x="32" y="10"/>
                      <a:pt x="11" y="6"/>
                      <a:pt x="5" y="0"/>
                    </a:cubicBezTo>
                    <a:cubicBezTo>
                      <a:pt x="0" y="2"/>
                      <a:pt x="0" y="2"/>
                      <a:pt x="0" y="2"/>
                    </a:cubicBezTo>
                    <a:cubicBezTo>
                      <a:pt x="44" y="23"/>
                      <a:pt x="44" y="23"/>
                      <a:pt x="44" y="23"/>
                    </a:cubicBezTo>
                    <a:cubicBezTo>
                      <a:pt x="42" y="19"/>
                      <a:pt x="41" y="15"/>
                      <a:pt x="40" y="12"/>
                    </a:cubicBezTo>
                    <a:close/>
                  </a:path>
                </a:pathLst>
              </a:custGeom>
              <a:solidFill>
                <a:srgbClr val="4812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2" name="iSlïďê"/>
              <p:cNvSpPr/>
              <p:nvPr/>
            </p:nvSpPr>
            <p:spPr bwMode="auto">
              <a:xfrm>
                <a:off x="3267" y="3001"/>
                <a:ext cx="282" cy="137"/>
              </a:xfrm>
              <a:custGeom>
                <a:avLst/>
                <a:gdLst>
                  <a:gd name="T0" fmla="*/ 4 w 136"/>
                  <a:gd name="T1" fmla="*/ 20 h 66"/>
                  <a:gd name="T2" fmla="*/ 60 w 136"/>
                  <a:gd name="T3" fmla="*/ 45 h 66"/>
                  <a:gd name="T4" fmla="*/ 82 w 136"/>
                  <a:gd name="T5" fmla="*/ 55 h 66"/>
                  <a:gd name="T6" fmla="*/ 105 w 136"/>
                  <a:gd name="T7" fmla="*/ 64 h 66"/>
                  <a:gd name="T8" fmla="*/ 120 w 136"/>
                  <a:gd name="T9" fmla="*/ 64 h 66"/>
                  <a:gd name="T10" fmla="*/ 129 w 136"/>
                  <a:gd name="T11" fmla="*/ 60 h 66"/>
                  <a:gd name="T12" fmla="*/ 133 w 136"/>
                  <a:gd name="T13" fmla="*/ 48 h 66"/>
                  <a:gd name="T14" fmla="*/ 132 w 136"/>
                  <a:gd name="T15" fmla="*/ 48 h 66"/>
                  <a:gd name="T16" fmla="*/ 130 w 136"/>
                  <a:gd name="T17" fmla="*/ 46 h 66"/>
                  <a:gd name="T18" fmla="*/ 126 w 136"/>
                  <a:gd name="T19" fmla="*/ 44 h 66"/>
                  <a:gd name="T20" fmla="*/ 100 w 136"/>
                  <a:gd name="T21" fmla="*/ 33 h 66"/>
                  <a:gd name="T22" fmla="*/ 100 w 136"/>
                  <a:gd name="T23" fmla="*/ 33 h 66"/>
                  <a:gd name="T24" fmla="*/ 96 w 136"/>
                  <a:gd name="T25" fmla="*/ 31 h 66"/>
                  <a:gd name="T26" fmla="*/ 90 w 136"/>
                  <a:gd name="T27" fmla="*/ 28 h 66"/>
                  <a:gd name="T28" fmla="*/ 79 w 136"/>
                  <a:gd name="T29" fmla="*/ 24 h 66"/>
                  <a:gd name="T30" fmla="*/ 29 w 136"/>
                  <a:gd name="T31" fmla="*/ 2 h 66"/>
                  <a:gd name="T32" fmla="*/ 19 w 136"/>
                  <a:gd name="T33" fmla="*/ 1 h 66"/>
                  <a:gd name="T34" fmla="*/ 5 w 136"/>
                  <a:gd name="T35" fmla="*/ 6 h 66"/>
                  <a:gd name="T36" fmla="*/ 0 w 136"/>
                  <a:gd name="T37" fmla="*/ 11 h 66"/>
                  <a:gd name="T38" fmla="*/ 0 w 136"/>
                  <a:gd name="T39" fmla="*/ 13 h 66"/>
                  <a:gd name="T40" fmla="*/ 0 w 136"/>
                  <a:gd name="T41" fmla="*/ 13 h 66"/>
                  <a:gd name="T42" fmla="*/ 0 w 136"/>
                  <a:gd name="T43" fmla="*/ 13 h 66"/>
                  <a:gd name="T44" fmla="*/ 0 w 136"/>
                  <a:gd name="T45" fmla="*/ 15 h 66"/>
                  <a:gd name="T46" fmla="*/ 4 w 136"/>
                  <a:gd name="T47" fmla="*/ 2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66">
                    <a:moveTo>
                      <a:pt x="4" y="20"/>
                    </a:moveTo>
                    <a:cubicBezTo>
                      <a:pt x="60" y="45"/>
                      <a:pt x="60" y="45"/>
                      <a:pt x="60" y="45"/>
                    </a:cubicBezTo>
                    <a:cubicBezTo>
                      <a:pt x="82" y="55"/>
                      <a:pt x="82" y="55"/>
                      <a:pt x="82" y="55"/>
                    </a:cubicBezTo>
                    <a:cubicBezTo>
                      <a:pt x="105" y="64"/>
                      <a:pt x="105" y="64"/>
                      <a:pt x="105" y="64"/>
                    </a:cubicBezTo>
                    <a:cubicBezTo>
                      <a:pt x="109" y="66"/>
                      <a:pt x="115" y="66"/>
                      <a:pt x="120" y="64"/>
                    </a:cubicBezTo>
                    <a:cubicBezTo>
                      <a:pt x="124" y="63"/>
                      <a:pt x="127" y="62"/>
                      <a:pt x="129" y="60"/>
                    </a:cubicBezTo>
                    <a:cubicBezTo>
                      <a:pt x="135" y="56"/>
                      <a:pt x="136" y="51"/>
                      <a:pt x="133" y="48"/>
                    </a:cubicBezTo>
                    <a:cubicBezTo>
                      <a:pt x="132" y="48"/>
                      <a:pt x="132" y="48"/>
                      <a:pt x="132" y="48"/>
                    </a:cubicBezTo>
                    <a:cubicBezTo>
                      <a:pt x="132" y="47"/>
                      <a:pt x="131" y="46"/>
                      <a:pt x="130" y="46"/>
                    </a:cubicBezTo>
                    <a:cubicBezTo>
                      <a:pt x="126" y="44"/>
                      <a:pt x="126" y="44"/>
                      <a:pt x="126" y="44"/>
                    </a:cubicBezTo>
                    <a:cubicBezTo>
                      <a:pt x="100" y="33"/>
                      <a:pt x="100" y="33"/>
                      <a:pt x="100" y="33"/>
                    </a:cubicBezTo>
                    <a:cubicBezTo>
                      <a:pt x="100" y="33"/>
                      <a:pt x="100" y="33"/>
                      <a:pt x="100" y="33"/>
                    </a:cubicBezTo>
                    <a:cubicBezTo>
                      <a:pt x="96" y="31"/>
                      <a:pt x="96" y="31"/>
                      <a:pt x="96" y="31"/>
                    </a:cubicBezTo>
                    <a:cubicBezTo>
                      <a:pt x="90" y="28"/>
                      <a:pt x="90" y="28"/>
                      <a:pt x="90" y="28"/>
                    </a:cubicBezTo>
                    <a:cubicBezTo>
                      <a:pt x="79" y="24"/>
                      <a:pt x="79" y="24"/>
                      <a:pt x="79" y="24"/>
                    </a:cubicBezTo>
                    <a:cubicBezTo>
                      <a:pt x="29" y="2"/>
                      <a:pt x="29" y="2"/>
                      <a:pt x="29" y="2"/>
                    </a:cubicBezTo>
                    <a:cubicBezTo>
                      <a:pt x="27" y="1"/>
                      <a:pt x="23" y="0"/>
                      <a:pt x="19" y="1"/>
                    </a:cubicBezTo>
                    <a:cubicBezTo>
                      <a:pt x="14" y="1"/>
                      <a:pt x="9" y="3"/>
                      <a:pt x="5" y="6"/>
                    </a:cubicBezTo>
                    <a:cubicBezTo>
                      <a:pt x="3" y="7"/>
                      <a:pt x="1" y="9"/>
                      <a:pt x="0" y="11"/>
                    </a:cubicBezTo>
                    <a:cubicBezTo>
                      <a:pt x="0" y="11"/>
                      <a:pt x="0" y="12"/>
                      <a:pt x="0" y="13"/>
                    </a:cubicBezTo>
                    <a:cubicBezTo>
                      <a:pt x="0" y="13"/>
                      <a:pt x="0" y="13"/>
                      <a:pt x="0" y="13"/>
                    </a:cubicBezTo>
                    <a:cubicBezTo>
                      <a:pt x="0" y="13"/>
                      <a:pt x="0" y="13"/>
                      <a:pt x="0" y="13"/>
                    </a:cubicBezTo>
                    <a:cubicBezTo>
                      <a:pt x="0" y="13"/>
                      <a:pt x="0" y="14"/>
                      <a:pt x="0" y="15"/>
                    </a:cubicBezTo>
                    <a:cubicBezTo>
                      <a:pt x="0" y="17"/>
                      <a:pt x="1" y="19"/>
                      <a:pt x="4" y="20"/>
                    </a:cubicBezTo>
                    <a:close/>
                  </a:path>
                </a:pathLst>
              </a:custGeom>
              <a:solidFill>
                <a:srgbClr val="914C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3" name="iś1îḍè"/>
              <p:cNvSpPr/>
              <p:nvPr/>
            </p:nvSpPr>
            <p:spPr bwMode="auto">
              <a:xfrm>
                <a:off x="3287" y="3140"/>
                <a:ext cx="177" cy="164"/>
              </a:xfrm>
              <a:custGeom>
                <a:avLst/>
                <a:gdLst>
                  <a:gd name="T0" fmla="*/ 74 w 85"/>
                  <a:gd name="T1" fmla="*/ 73 h 79"/>
                  <a:gd name="T2" fmla="*/ 81 w 85"/>
                  <a:gd name="T3" fmla="*/ 77 h 79"/>
                  <a:gd name="T4" fmla="*/ 81 w 85"/>
                  <a:gd name="T5" fmla="*/ 77 h 79"/>
                  <a:gd name="T6" fmla="*/ 85 w 85"/>
                  <a:gd name="T7" fmla="*/ 79 h 79"/>
                  <a:gd name="T8" fmla="*/ 81 w 85"/>
                  <a:gd name="T9" fmla="*/ 72 h 79"/>
                  <a:gd name="T10" fmla="*/ 81 w 85"/>
                  <a:gd name="T11" fmla="*/ 72 h 79"/>
                  <a:gd name="T12" fmla="*/ 81 w 85"/>
                  <a:gd name="T13" fmla="*/ 72 h 79"/>
                  <a:gd name="T14" fmla="*/ 81 w 85"/>
                  <a:gd name="T15" fmla="*/ 72 h 79"/>
                  <a:gd name="T16" fmla="*/ 54 w 85"/>
                  <a:gd name="T17" fmla="*/ 21 h 79"/>
                  <a:gd name="T18" fmla="*/ 10 w 85"/>
                  <a:gd name="T19" fmla="*/ 0 h 79"/>
                  <a:gd name="T20" fmla="*/ 1 w 85"/>
                  <a:gd name="T21" fmla="*/ 19 h 79"/>
                  <a:gd name="T22" fmla="*/ 8 w 85"/>
                  <a:gd name="T23" fmla="*/ 43 h 79"/>
                  <a:gd name="T24" fmla="*/ 20 w 85"/>
                  <a:gd name="T25" fmla="*/ 48 h 79"/>
                  <a:gd name="T26" fmla="*/ 67 w 85"/>
                  <a:gd name="T27" fmla="*/ 70 h 79"/>
                  <a:gd name="T28" fmla="*/ 74 w 85"/>
                  <a:gd name="T29" fmla="*/ 7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79">
                    <a:moveTo>
                      <a:pt x="74" y="73"/>
                    </a:moveTo>
                    <a:cubicBezTo>
                      <a:pt x="81" y="77"/>
                      <a:pt x="81" y="77"/>
                      <a:pt x="81" y="77"/>
                    </a:cubicBezTo>
                    <a:cubicBezTo>
                      <a:pt x="81" y="77"/>
                      <a:pt x="81" y="77"/>
                      <a:pt x="81" y="77"/>
                    </a:cubicBezTo>
                    <a:cubicBezTo>
                      <a:pt x="85" y="79"/>
                      <a:pt x="85" y="79"/>
                      <a:pt x="85" y="79"/>
                    </a:cubicBezTo>
                    <a:cubicBezTo>
                      <a:pt x="84" y="77"/>
                      <a:pt x="82" y="74"/>
                      <a:pt x="81" y="72"/>
                    </a:cubicBezTo>
                    <a:cubicBezTo>
                      <a:pt x="81" y="72"/>
                      <a:pt x="81" y="72"/>
                      <a:pt x="81" y="72"/>
                    </a:cubicBezTo>
                    <a:cubicBezTo>
                      <a:pt x="81" y="72"/>
                      <a:pt x="81" y="72"/>
                      <a:pt x="81" y="72"/>
                    </a:cubicBezTo>
                    <a:cubicBezTo>
                      <a:pt x="81" y="72"/>
                      <a:pt x="81" y="72"/>
                      <a:pt x="81" y="72"/>
                    </a:cubicBezTo>
                    <a:cubicBezTo>
                      <a:pt x="70" y="56"/>
                      <a:pt x="60" y="38"/>
                      <a:pt x="54" y="21"/>
                    </a:cubicBezTo>
                    <a:cubicBezTo>
                      <a:pt x="10" y="0"/>
                      <a:pt x="10" y="0"/>
                      <a:pt x="10" y="0"/>
                    </a:cubicBezTo>
                    <a:cubicBezTo>
                      <a:pt x="10" y="0"/>
                      <a:pt x="0" y="2"/>
                      <a:pt x="1" y="19"/>
                    </a:cubicBezTo>
                    <a:cubicBezTo>
                      <a:pt x="1" y="37"/>
                      <a:pt x="8" y="43"/>
                      <a:pt x="8" y="43"/>
                    </a:cubicBezTo>
                    <a:cubicBezTo>
                      <a:pt x="20" y="48"/>
                      <a:pt x="20" y="48"/>
                      <a:pt x="20" y="48"/>
                    </a:cubicBezTo>
                    <a:cubicBezTo>
                      <a:pt x="67" y="70"/>
                      <a:pt x="67" y="70"/>
                      <a:pt x="67" y="70"/>
                    </a:cubicBezTo>
                    <a:lnTo>
                      <a:pt x="74" y="73"/>
                    </a:lnTo>
                    <a:close/>
                  </a:path>
                </a:pathLst>
              </a:custGeom>
              <a:solidFill>
                <a:srgbClr val="A76F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4" name="iṥļiďê"/>
              <p:cNvSpPr/>
              <p:nvPr/>
            </p:nvSpPr>
            <p:spPr bwMode="auto">
              <a:xfrm>
                <a:off x="3229" y="2681"/>
                <a:ext cx="121" cy="230"/>
              </a:xfrm>
              <a:custGeom>
                <a:avLst/>
                <a:gdLst>
                  <a:gd name="T0" fmla="*/ 51 w 58"/>
                  <a:gd name="T1" fmla="*/ 58 h 111"/>
                  <a:gd name="T2" fmla="*/ 51 w 58"/>
                  <a:gd name="T3" fmla="*/ 58 h 111"/>
                  <a:gd name="T4" fmla="*/ 58 w 58"/>
                  <a:gd name="T5" fmla="*/ 52 h 111"/>
                  <a:gd name="T6" fmla="*/ 45 w 58"/>
                  <a:gd name="T7" fmla="*/ 7 h 111"/>
                  <a:gd name="T8" fmla="*/ 44 w 58"/>
                  <a:gd name="T9" fmla="*/ 5 h 111"/>
                  <a:gd name="T10" fmla="*/ 41 w 58"/>
                  <a:gd name="T11" fmla="*/ 3 h 111"/>
                  <a:gd name="T12" fmla="*/ 37 w 58"/>
                  <a:gd name="T13" fmla="*/ 2 h 111"/>
                  <a:gd name="T14" fmla="*/ 6 w 58"/>
                  <a:gd name="T15" fmla="*/ 13 h 111"/>
                  <a:gd name="T16" fmla="*/ 0 w 58"/>
                  <a:gd name="T17" fmla="*/ 18 h 111"/>
                  <a:gd name="T18" fmla="*/ 13 w 58"/>
                  <a:gd name="T19" fmla="*/ 94 h 111"/>
                  <a:gd name="T20" fmla="*/ 18 w 58"/>
                  <a:gd name="T21" fmla="*/ 111 h 111"/>
                  <a:gd name="T22" fmla="*/ 51 w 58"/>
                  <a:gd name="T23" fmla="*/ 5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111">
                    <a:moveTo>
                      <a:pt x="51" y="58"/>
                    </a:moveTo>
                    <a:cubicBezTo>
                      <a:pt x="51" y="58"/>
                      <a:pt x="51" y="58"/>
                      <a:pt x="51" y="58"/>
                    </a:cubicBezTo>
                    <a:cubicBezTo>
                      <a:pt x="53" y="56"/>
                      <a:pt x="56" y="54"/>
                      <a:pt x="58" y="52"/>
                    </a:cubicBezTo>
                    <a:cubicBezTo>
                      <a:pt x="55" y="40"/>
                      <a:pt x="48" y="17"/>
                      <a:pt x="45" y="7"/>
                    </a:cubicBezTo>
                    <a:cubicBezTo>
                      <a:pt x="45" y="6"/>
                      <a:pt x="44" y="5"/>
                      <a:pt x="44" y="5"/>
                    </a:cubicBezTo>
                    <a:cubicBezTo>
                      <a:pt x="43" y="4"/>
                      <a:pt x="42" y="4"/>
                      <a:pt x="41" y="3"/>
                    </a:cubicBezTo>
                    <a:cubicBezTo>
                      <a:pt x="40" y="3"/>
                      <a:pt x="38" y="2"/>
                      <a:pt x="37" y="2"/>
                    </a:cubicBezTo>
                    <a:cubicBezTo>
                      <a:pt x="26" y="0"/>
                      <a:pt x="14" y="6"/>
                      <a:pt x="6" y="13"/>
                    </a:cubicBezTo>
                    <a:cubicBezTo>
                      <a:pt x="3" y="14"/>
                      <a:pt x="1" y="16"/>
                      <a:pt x="0" y="18"/>
                    </a:cubicBezTo>
                    <a:cubicBezTo>
                      <a:pt x="3" y="44"/>
                      <a:pt x="5" y="69"/>
                      <a:pt x="13" y="94"/>
                    </a:cubicBezTo>
                    <a:cubicBezTo>
                      <a:pt x="15" y="100"/>
                      <a:pt x="15" y="106"/>
                      <a:pt x="18" y="111"/>
                    </a:cubicBezTo>
                    <a:cubicBezTo>
                      <a:pt x="18" y="91"/>
                      <a:pt x="37" y="69"/>
                      <a:pt x="51" y="58"/>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5" name="íṩļiḑé"/>
              <p:cNvSpPr/>
              <p:nvPr/>
            </p:nvSpPr>
            <p:spPr bwMode="auto">
              <a:xfrm>
                <a:off x="3235" y="2669"/>
                <a:ext cx="79" cy="39"/>
              </a:xfrm>
              <a:custGeom>
                <a:avLst/>
                <a:gdLst>
                  <a:gd name="T0" fmla="*/ 34 w 38"/>
                  <a:gd name="T1" fmla="*/ 8 h 19"/>
                  <a:gd name="T2" fmla="*/ 38 w 38"/>
                  <a:gd name="T3" fmla="*/ 9 h 19"/>
                  <a:gd name="T4" fmla="*/ 38 w 38"/>
                  <a:gd name="T5" fmla="*/ 2 h 19"/>
                  <a:gd name="T6" fmla="*/ 37 w 38"/>
                  <a:gd name="T7" fmla="*/ 2 h 19"/>
                  <a:gd name="T8" fmla="*/ 22 w 38"/>
                  <a:gd name="T9" fmla="*/ 1 h 19"/>
                  <a:gd name="T10" fmla="*/ 4 w 38"/>
                  <a:gd name="T11" fmla="*/ 7 h 19"/>
                  <a:gd name="T12" fmla="*/ 0 w 38"/>
                  <a:gd name="T13" fmla="*/ 11 h 19"/>
                  <a:gd name="T14" fmla="*/ 3 w 38"/>
                  <a:gd name="T15" fmla="*/ 19 h 19"/>
                  <a:gd name="T16" fmla="*/ 34 w 38"/>
                  <a:gd name="T1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9">
                    <a:moveTo>
                      <a:pt x="34" y="8"/>
                    </a:moveTo>
                    <a:cubicBezTo>
                      <a:pt x="35" y="8"/>
                      <a:pt x="37" y="9"/>
                      <a:pt x="38" y="9"/>
                    </a:cubicBezTo>
                    <a:cubicBezTo>
                      <a:pt x="38" y="7"/>
                      <a:pt x="38" y="5"/>
                      <a:pt x="38" y="2"/>
                    </a:cubicBezTo>
                    <a:cubicBezTo>
                      <a:pt x="38" y="2"/>
                      <a:pt x="37" y="2"/>
                      <a:pt x="37" y="2"/>
                    </a:cubicBezTo>
                    <a:cubicBezTo>
                      <a:pt x="33" y="0"/>
                      <a:pt x="28" y="0"/>
                      <a:pt x="22" y="1"/>
                    </a:cubicBezTo>
                    <a:cubicBezTo>
                      <a:pt x="16" y="2"/>
                      <a:pt x="9" y="4"/>
                      <a:pt x="4" y="7"/>
                    </a:cubicBezTo>
                    <a:cubicBezTo>
                      <a:pt x="2" y="8"/>
                      <a:pt x="0" y="10"/>
                      <a:pt x="0" y="11"/>
                    </a:cubicBezTo>
                    <a:cubicBezTo>
                      <a:pt x="1" y="14"/>
                      <a:pt x="2" y="16"/>
                      <a:pt x="3" y="19"/>
                    </a:cubicBezTo>
                    <a:cubicBezTo>
                      <a:pt x="11" y="12"/>
                      <a:pt x="23" y="6"/>
                      <a:pt x="34" y="8"/>
                    </a:cubicBezTo>
                    <a:close/>
                  </a:path>
                </a:pathLst>
              </a:custGeom>
              <a:solidFill>
                <a:srgbClr val="E8F6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6" name="ïş1iḍé"/>
              <p:cNvSpPr/>
              <p:nvPr/>
            </p:nvSpPr>
            <p:spPr bwMode="auto">
              <a:xfrm>
                <a:off x="3177" y="2507"/>
                <a:ext cx="295" cy="213"/>
              </a:xfrm>
              <a:custGeom>
                <a:avLst/>
                <a:gdLst>
                  <a:gd name="T0" fmla="*/ 30 w 142"/>
                  <a:gd name="T1" fmla="*/ 59 h 103"/>
                  <a:gd name="T2" fmla="*/ 37 w 142"/>
                  <a:gd name="T3" fmla="*/ 39 h 103"/>
                  <a:gd name="T4" fmla="*/ 38 w 142"/>
                  <a:gd name="T5" fmla="*/ 46 h 103"/>
                  <a:gd name="T6" fmla="*/ 38 w 142"/>
                  <a:gd name="T7" fmla="*/ 45 h 103"/>
                  <a:gd name="T8" fmla="*/ 44 w 142"/>
                  <a:gd name="T9" fmla="*/ 34 h 103"/>
                  <a:gd name="T10" fmla="*/ 48 w 142"/>
                  <a:gd name="T11" fmla="*/ 34 h 103"/>
                  <a:gd name="T12" fmla="*/ 48 w 142"/>
                  <a:gd name="T13" fmla="*/ 34 h 103"/>
                  <a:gd name="T14" fmla="*/ 54 w 142"/>
                  <a:gd name="T15" fmla="*/ 28 h 103"/>
                  <a:gd name="T16" fmla="*/ 53 w 142"/>
                  <a:gd name="T17" fmla="*/ 55 h 103"/>
                  <a:gd name="T18" fmla="*/ 54 w 142"/>
                  <a:gd name="T19" fmla="*/ 55 h 103"/>
                  <a:gd name="T20" fmla="*/ 63 w 142"/>
                  <a:gd name="T21" fmla="*/ 31 h 103"/>
                  <a:gd name="T22" fmla="*/ 63 w 142"/>
                  <a:gd name="T23" fmla="*/ 31 h 103"/>
                  <a:gd name="T24" fmla="*/ 62 w 142"/>
                  <a:gd name="T25" fmla="*/ 55 h 103"/>
                  <a:gd name="T26" fmla="*/ 62 w 142"/>
                  <a:gd name="T27" fmla="*/ 55 h 103"/>
                  <a:gd name="T28" fmla="*/ 61 w 142"/>
                  <a:gd name="T29" fmla="*/ 70 h 103"/>
                  <a:gd name="T30" fmla="*/ 61 w 142"/>
                  <a:gd name="T31" fmla="*/ 70 h 103"/>
                  <a:gd name="T32" fmla="*/ 78 w 142"/>
                  <a:gd name="T33" fmla="*/ 58 h 103"/>
                  <a:gd name="T34" fmla="*/ 74 w 142"/>
                  <a:gd name="T35" fmla="*/ 63 h 103"/>
                  <a:gd name="T36" fmla="*/ 73 w 142"/>
                  <a:gd name="T37" fmla="*/ 64 h 103"/>
                  <a:gd name="T38" fmla="*/ 65 w 142"/>
                  <a:gd name="T39" fmla="*/ 80 h 103"/>
                  <a:gd name="T40" fmla="*/ 66 w 142"/>
                  <a:gd name="T41" fmla="*/ 80 h 103"/>
                  <a:gd name="T42" fmla="*/ 66 w 142"/>
                  <a:gd name="T43" fmla="*/ 87 h 103"/>
                  <a:gd name="T44" fmla="*/ 69 w 142"/>
                  <a:gd name="T45" fmla="*/ 89 h 103"/>
                  <a:gd name="T46" fmla="*/ 70 w 142"/>
                  <a:gd name="T47" fmla="*/ 91 h 103"/>
                  <a:gd name="T48" fmla="*/ 90 w 142"/>
                  <a:gd name="T49" fmla="*/ 103 h 103"/>
                  <a:gd name="T50" fmla="*/ 142 w 142"/>
                  <a:gd name="T51" fmla="*/ 60 h 103"/>
                  <a:gd name="T52" fmla="*/ 122 w 142"/>
                  <a:gd name="T53" fmla="*/ 56 h 103"/>
                  <a:gd name="T54" fmla="*/ 122 w 142"/>
                  <a:gd name="T55" fmla="*/ 56 h 103"/>
                  <a:gd name="T56" fmla="*/ 110 w 142"/>
                  <a:gd name="T57" fmla="*/ 58 h 103"/>
                  <a:gd name="T58" fmla="*/ 105 w 142"/>
                  <a:gd name="T59" fmla="*/ 69 h 103"/>
                  <a:gd name="T60" fmla="*/ 103 w 142"/>
                  <a:gd name="T61" fmla="*/ 73 h 103"/>
                  <a:gd name="T62" fmla="*/ 102 w 142"/>
                  <a:gd name="T63" fmla="*/ 74 h 103"/>
                  <a:gd name="T64" fmla="*/ 97 w 142"/>
                  <a:gd name="T65" fmla="*/ 78 h 103"/>
                  <a:gd name="T66" fmla="*/ 97 w 142"/>
                  <a:gd name="T67" fmla="*/ 71 h 103"/>
                  <a:gd name="T68" fmla="*/ 98 w 142"/>
                  <a:gd name="T69" fmla="*/ 67 h 103"/>
                  <a:gd name="T70" fmla="*/ 101 w 142"/>
                  <a:gd name="T71" fmla="*/ 62 h 103"/>
                  <a:gd name="T72" fmla="*/ 100 w 142"/>
                  <a:gd name="T73" fmla="*/ 52 h 103"/>
                  <a:gd name="T74" fmla="*/ 101 w 142"/>
                  <a:gd name="T75" fmla="*/ 43 h 103"/>
                  <a:gd name="T76" fmla="*/ 101 w 142"/>
                  <a:gd name="T77" fmla="*/ 43 h 103"/>
                  <a:gd name="T78" fmla="*/ 113 w 142"/>
                  <a:gd name="T79" fmla="*/ 33 h 103"/>
                  <a:gd name="T80" fmla="*/ 114 w 142"/>
                  <a:gd name="T81" fmla="*/ 32 h 103"/>
                  <a:gd name="T82" fmla="*/ 114 w 142"/>
                  <a:gd name="T83" fmla="*/ 31 h 103"/>
                  <a:gd name="T84" fmla="*/ 63 w 142"/>
                  <a:gd name="T85" fmla="*/ 0 h 103"/>
                  <a:gd name="T86" fmla="*/ 0 w 142"/>
                  <a:gd name="T87" fmla="*/ 46 h 103"/>
                  <a:gd name="T88" fmla="*/ 0 w 142"/>
                  <a:gd name="T89" fmla="*/ 46 h 103"/>
                  <a:gd name="T90" fmla="*/ 29 w 142"/>
                  <a:gd name="T91" fmla="*/ 65 h 103"/>
                  <a:gd name="T92" fmla="*/ 29 w 142"/>
                  <a:gd name="T93" fmla="*/ 59 h 103"/>
                  <a:gd name="T94" fmla="*/ 30 w 142"/>
                  <a:gd name="T95" fmla="*/ 5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03">
                    <a:moveTo>
                      <a:pt x="30" y="59"/>
                    </a:moveTo>
                    <a:cubicBezTo>
                      <a:pt x="30" y="53"/>
                      <a:pt x="33" y="42"/>
                      <a:pt x="37" y="39"/>
                    </a:cubicBezTo>
                    <a:cubicBezTo>
                      <a:pt x="38" y="39"/>
                      <a:pt x="38" y="42"/>
                      <a:pt x="38" y="46"/>
                    </a:cubicBezTo>
                    <a:cubicBezTo>
                      <a:pt x="38" y="46"/>
                      <a:pt x="38" y="45"/>
                      <a:pt x="38" y="45"/>
                    </a:cubicBezTo>
                    <a:cubicBezTo>
                      <a:pt x="39" y="41"/>
                      <a:pt x="40" y="35"/>
                      <a:pt x="44" y="34"/>
                    </a:cubicBezTo>
                    <a:cubicBezTo>
                      <a:pt x="46" y="33"/>
                      <a:pt x="47" y="33"/>
                      <a:pt x="48" y="34"/>
                    </a:cubicBezTo>
                    <a:cubicBezTo>
                      <a:pt x="48" y="34"/>
                      <a:pt x="48" y="34"/>
                      <a:pt x="48" y="34"/>
                    </a:cubicBezTo>
                    <a:cubicBezTo>
                      <a:pt x="50" y="30"/>
                      <a:pt x="52" y="28"/>
                      <a:pt x="54" y="28"/>
                    </a:cubicBezTo>
                    <a:cubicBezTo>
                      <a:pt x="60" y="29"/>
                      <a:pt x="51" y="43"/>
                      <a:pt x="53" y="55"/>
                    </a:cubicBezTo>
                    <a:cubicBezTo>
                      <a:pt x="53" y="55"/>
                      <a:pt x="54" y="55"/>
                      <a:pt x="54" y="55"/>
                    </a:cubicBezTo>
                    <a:cubicBezTo>
                      <a:pt x="54" y="49"/>
                      <a:pt x="57" y="34"/>
                      <a:pt x="63" y="31"/>
                    </a:cubicBezTo>
                    <a:cubicBezTo>
                      <a:pt x="63" y="31"/>
                      <a:pt x="63" y="31"/>
                      <a:pt x="63" y="31"/>
                    </a:cubicBezTo>
                    <a:cubicBezTo>
                      <a:pt x="67" y="31"/>
                      <a:pt x="63" y="44"/>
                      <a:pt x="62" y="55"/>
                    </a:cubicBezTo>
                    <a:cubicBezTo>
                      <a:pt x="62" y="55"/>
                      <a:pt x="62" y="55"/>
                      <a:pt x="62" y="55"/>
                    </a:cubicBezTo>
                    <a:cubicBezTo>
                      <a:pt x="61" y="61"/>
                      <a:pt x="61" y="64"/>
                      <a:pt x="61" y="70"/>
                    </a:cubicBezTo>
                    <a:cubicBezTo>
                      <a:pt x="61" y="70"/>
                      <a:pt x="61" y="70"/>
                      <a:pt x="61" y="70"/>
                    </a:cubicBezTo>
                    <a:cubicBezTo>
                      <a:pt x="63" y="61"/>
                      <a:pt x="68" y="52"/>
                      <a:pt x="78" y="58"/>
                    </a:cubicBezTo>
                    <a:cubicBezTo>
                      <a:pt x="78" y="58"/>
                      <a:pt x="76" y="61"/>
                      <a:pt x="74" y="63"/>
                    </a:cubicBezTo>
                    <a:cubicBezTo>
                      <a:pt x="74" y="64"/>
                      <a:pt x="73" y="64"/>
                      <a:pt x="73" y="64"/>
                    </a:cubicBezTo>
                    <a:cubicBezTo>
                      <a:pt x="70" y="70"/>
                      <a:pt x="68" y="77"/>
                      <a:pt x="65" y="80"/>
                    </a:cubicBezTo>
                    <a:cubicBezTo>
                      <a:pt x="65" y="80"/>
                      <a:pt x="66" y="80"/>
                      <a:pt x="66" y="80"/>
                    </a:cubicBezTo>
                    <a:cubicBezTo>
                      <a:pt x="66" y="83"/>
                      <a:pt x="66" y="85"/>
                      <a:pt x="66" y="87"/>
                    </a:cubicBezTo>
                    <a:cubicBezTo>
                      <a:pt x="67" y="88"/>
                      <a:pt x="68" y="88"/>
                      <a:pt x="69" y="89"/>
                    </a:cubicBezTo>
                    <a:cubicBezTo>
                      <a:pt x="69" y="89"/>
                      <a:pt x="70" y="90"/>
                      <a:pt x="70" y="91"/>
                    </a:cubicBezTo>
                    <a:cubicBezTo>
                      <a:pt x="79" y="97"/>
                      <a:pt x="87" y="101"/>
                      <a:pt x="90" y="103"/>
                    </a:cubicBezTo>
                    <a:cubicBezTo>
                      <a:pt x="108" y="91"/>
                      <a:pt x="125" y="74"/>
                      <a:pt x="142" y="60"/>
                    </a:cubicBezTo>
                    <a:cubicBezTo>
                      <a:pt x="135" y="61"/>
                      <a:pt x="129" y="59"/>
                      <a:pt x="122" y="56"/>
                    </a:cubicBezTo>
                    <a:cubicBezTo>
                      <a:pt x="122" y="56"/>
                      <a:pt x="122" y="56"/>
                      <a:pt x="122" y="56"/>
                    </a:cubicBezTo>
                    <a:cubicBezTo>
                      <a:pt x="118" y="59"/>
                      <a:pt x="112" y="62"/>
                      <a:pt x="110" y="58"/>
                    </a:cubicBezTo>
                    <a:cubicBezTo>
                      <a:pt x="109" y="62"/>
                      <a:pt x="107" y="66"/>
                      <a:pt x="105" y="69"/>
                    </a:cubicBezTo>
                    <a:cubicBezTo>
                      <a:pt x="105" y="71"/>
                      <a:pt x="104" y="72"/>
                      <a:pt x="103" y="73"/>
                    </a:cubicBezTo>
                    <a:cubicBezTo>
                      <a:pt x="103" y="73"/>
                      <a:pt x="102" y="73"/>
                      <a:pt x="102" y="74"/>
                    </a:cubicBezTo>
                    <a:cubicBezTo>
                      <a:pt x="101" y="75"/>
                      <a:pt x="99" y="77"/>
                      <a:pt x="97" y="78"/>
                    </a:cubicBezTo>
                    <a:cubicBezTo>
                      <a:pt x="97" y="76"/>
                      <a:pt x="97" y="73"/>
                      <a:pt x="97" y="71"/>
                    </a:cubicBezTo>
                    <a:cubicBezTo>
                      <a:pt x="98" y="70"/>
                      <a:pt x="98" y="69"/>
                      <a:pt x="98" y="67"/>
                    </a:cubicBezTo>
                    <a:cubicBezTo>
                      <a:pt x="99" y="66"/>
                      <a:pt x="100" y="64"/>
                      <a:pt x="101" y="62"/>
                    </a:cubicBezTo>
                    <a:cubicBezTo>
                      <a:pt x="100" y="59"/>
                      <a:pt x="101" y="56"/>
                      <a:pt x="100" y="52"/>
                    </a:cubicBezTo>
                    <a:cubicBezTo>
                      <a:pt x="99" y="49"/>
                      <a:pt x="97" y="45"/>
                      <a:pt x="101" y="43"/>
                    </a:cubicBezTo>
                    <a:cubicBezTo>
                      <a:pt x="101" y="43"/>
                      <a:pt x="101" y="43"/>
                      <a:pt x="101" y="43"/>
                    </a:cubicBezTo>
                    <a:cubicBezTo>
                      <a:pt x="103" y="42"/>
                      <a:pt x="108" y="37"/>
                      <a:pt x="113" y="33"/>
                    </a:cubicBezTo>
                    <a:cubicBezTo>
                      <a:pt x="114" y="33"/>
                      <a:pt x="114" y="32"/>
                      <a:pt x="114" y="32"/>
                    </a:cubicBezTo>
                    <a:cubicBezTo>
                      <a:pt x="114" y="32"/>
                      <a:pt x="114" y="31"/>
                      <a:pt x="114" y="31"/>
                    </a:cubicBezTo>
                    <a:cubicBezTo>
                      <a:pt x="96" y="20"/>
                      <a:pt x="74" y="6"/>
                      <a:pt x="63" y="0"/>
                    </a:cubicBezTo>
                    <a:cubicBezTo>
                      <a:pt x="42" y="14"/>
                      <a:pt x="20" y="31"/>
                      <a:pt x="0" y="46"/>
                    </a:cubicBezTo>
                    <a:cubicBezTo>
                      <a:pt x="0" y="46"/>
                      <a:pt x="0" y="46"/>
                      <a:pt x="0" y="46"/>
                    </a:cubicBezTo>
                    <a:cubicBezTo>
                      <a:pt x="0" y="46"/>
                      <a:pt x="13" y="55"/>
                      <a:pt x="29" y="65"/>
                    </a:cubicBezTo>
                    <a:cubicBezTo>
                      <a:pt x="29" y="62"/>
                      <a:pt x="29" y="60"/>
                      <a:pt x="29" y="59"/>
                    </a:cubicBezTo>
                    <a:lnTo>
                      <a:pt x="30" y="59"/>
                    </a:lnTo>
                    <a:close/>
                  </a:path>
                </a:pathLst>
              </a:custGeom>
              <a:solidFill>
                <a:srgbClr val="EDE7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7" name="îṡľïďê"/>
              <p:cNvSpPr/>
              <p:nvPr/>
            </p:nvSpPr>
            <p:spPr bwMode="auto">
              <a:xfrm>
                <a:off x="3237" y="2565"/>
                <a:ext cx="102" cy="118"/>
              </a:xfrm>
              <a:custGeom>
                <a:avLst/>
                <a:gdLst>
                  <a:gd name="T0" fmla="*/ 36 w 49"/>
                  <a:gd name="T1" fmla="*/ 52 h 57"/>
                  <a:gd name="T2" fmla="*/ 44 w 49"/>
                  <a:gd name="T3" fmla="*/ 36 h 57"/>
                  <a:gd name="T4" fmla="*/ 45 w 49"/>
                  <a:gd name="T5" fmla="*/ 35 h 57"/>
                  <a:gd name="T6" fmla="*/ 49 w 49"/>
                  <a:gd name="T7" fmla="*/ 30 h 57"/>
                  <a:gd name="T8" fmla="*/ 32 w 49"/>
                  <a:gd name="T9" fmla="*/ 42 h 57"/>
                  <a:gd name="T10" fmla="*/ 32 w 49"/>
                  <a:gd name="T11" fmla="*/ 42 h 57"/>
                  <a:gd name="T12" fmla="*/ 33 w 49"/>
                  <a:gd name="T13" fmla="*/ 27 h 57"/>
                  <a:gd name="T14" fmla="*/ 33 w 49"/>
                  <a:gd name="T15" fmla="*/ 27 h 57"/>
                  <a:gd name="T16" fmla="*/ 34 w 49"/>
                  <a:gd name="T17" fmla="*/ 3 h 57"/>
                  <a:gd name="T18" fmla="*/ 34 w 49"/>
                  <a:gd name="T19" fmla="*/ 3 h 57"/>
                  <a:gd name="T20" fmla="*/ 25 w 49"/>
                  <a:gd name="T21" fmla="*/ 27 h 57"/>
                  <a:gd name="T22" fmla="*/ 24 w 49"/>
                  <a:gd name="T23" fmla="*/ 27 h 57"/>
                  <a:gd name="T24" fmla="*/ 25 w 49"/>
                  <a:gd name="T25" fmla="*/ 0 h 57"/>
                  <a:gd name="T26" fmla="*/ 19 w 49"/>
                  <a:gd name="T27" fmla="*/ 6 h 57"/>
                  <a:gd name="T28" fmla="*/ 19 w 49"/>
                  <a:gd name="T29" fmla="*/ 6 h 57"/>
                  <a:gd name="T30" fmla="*/ 15 w 49"/>
                  <a:gd name="T31" fmla="*/ 6 h 57"/>
                  <a:gd name="T32" fmla="*/ 9 w 49"/>
                  <a:gd name="T33" fmla="*/ 17 h 57"/>
                  <a:gd name="T34" fmla="*/ 9 w 49"/>
                  <a:gd name="T35" fmla="*/ 18 h 57"/>
                  <a:gd name="T36" fmla="*/ 8 w 49"/>
                  <a:gd name="T37" fmla="*/ 11 h 57"/>
                  <a:gd name="T38" fmla="*/ 1 w 49"/>
                  <a:gd name="T39" fmla="*/ 31 h 57"/>
                  <a:gd name="T40" fmla="*/ 0 w 49"/>
                  <a:gd name="T41" fmla="*/ 31 h 57"/>
                  <a:gd name="T42" fmla="*/ 0 w 49"/>
                  <a:gd name="T43" fmla="*/ 37 h 57"/>
                  <a:gd name="T44" fmla="*/ 3 w 49"/>
                  <a:gd name="T45" fmla="*/ 57 h 57"/>
                  <a:gd name="T46" fmla="*/ 21 w 49"/>
                  <a:gd name="T47" fmla="*/ 51 h 57"/>
                  <a:gd name="T48" fmla="*/ 36 w 49"/>
                  <a:gd name="T49"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57">
                    <a:moveTo>
                      <a:pt x="36" y="52"/>
                    </a:moveTo>
                    <a:cubicBezTo>
                      <a:pt x="39" y="49"/>
                      <a:pt x="41" y="42"/>
                      <a:pt x="44" y="36"/>
                    </a:cubicBezTo>
                    <a:cubicBezTo>
                      <a:pt x="44" y="36"/>
                      <a:pt x="45" y="36"/>
                      <a:pt x="45" y="35"/>
                    </a:cubicBezTo>
                    <a:cubicBezTo>
                      <a:pt x="47" y="33"/>
                      <a:pt x="49" y="30"/>
                      <a:pt x="49" y="30"/>
                    </a:cubicBezTo>
                    <a:cubicBezTo>
                      <a:pt x="39" y="24"/>
                      <a:pt x="34" y="33"/>
                      <a:pt x="32" y="42"/>
                    </a:cubicBezTo>
                    <a:cubicBezTo>
                      <a:pt x="32" y="42"/>
                      <a:pt x="32" y="42"/>
                      <a:pt x="32" y="42"/>
                    </a:cubicBezTo>
                    <a:cubicBezTo>
                      <a:pt x="32" y="36"/>
                      <a:pt x="32" y="33"/>
                      <a:pt x="33" y="27"/>
                    </a:cubicBezTo>
                    <a:cubicBezTo>
                      <a:pt x="33" y="27"/>
                      <a:pt x="33" y="27"/>
                      <a:pt x="33" y="27"/>
                    </a:cubicBezTo>
                    <a:cubicBezTo>
                      <a:pt x="34" y="16"/>
                      <a:pt x="38" y="3"/>
                      <a:pt x="34" y="3"/>
                    </a:cubicBezTo>
                    <a:cubicBezTo>
                      <a:pt x="34" y="3"/>
                      <a:pt x="34" y="3"/>
                      <a:pt x="34" y="3"/>
                    </a:cubicBezTo>
                    <a:cubicBezTo>
                      <a:pt x="28" y="6"/>
                      <a:pt x="25" y="21"/>
                      <a:pt x="25" y="27"/>
                    </a:cubicBezTo>
                    <a:cubicBezTo>
                      <a:pt x="25" y="27"/>
                      <a:pt x="24" y="27"/>
                      <a:pt x="24" y="27"/>
                    </a:cubicBezTo>
                    <a:cubicBezTo>
                      <a:pt x="22" y="15"/>
                      <a:pt x="31" y="1"/>
                      <a:pt x="25" y="0"/>
                    </a:cubicBezTo>
                    <a:cubicBezTo>
                      <a:pt x="23" y="0"/>
                      <a:pt x="21" y="2"/>
                      <a:pt x="19" y="6"/>
                    </a:cubicBezTo>
                    <a:cubicBezTo>
                      <a:pt x="19" y="6"/>
                      <a:pt x="19" y="6"/>
                      <a:pt x="19" y="6"/>
                    </a:cubicBezTo>
                    <a:cubicBezTo>
                      <a:pt x="18" y="5"/>
                      <a:pt x="17" y="5"/>
                      <a:pt x="15" y="6"/>
                    </a:cubicBezTo>
                    <a:cubicBezTo>
                      <a:pt x="11" y="7"/>
                      <a:pt x="10" y="13"/>
                      <a:pt x="9" y="17"/>
                    </a:cubicBezTo>
                    <a:cubicBezTo>
                      <a:pt x="9" y="17"/>
                      <a:pt x="9" y="18"/>
                      <a:pt x="9" y="18"/>
                    </a:cubicBezTo>
                    <a:cubicBezTo>
                      <a:pt x="9" y="14"/>
                      <a:pt x="9" y="11"/>
                      <a:pt x="8" y="11"/>
                    </a:cubicBezTo>
                    <a:cubicBezTo>
                      <a:pt x="4" y="14"/>
                      <a:pt x="1" y="25"/>
                      <a:pt x="1" y="31"/>
                    </a:cubicBezTo>
                    <a:cubicBezTo>
                      <a:pt x="0" y="31"/>
                      <a:pt x="0" y="31"/>
                      <a:pt x="0" y="31"/>
                    </a:cubicBezTo>
                    <a:cubicBezTo>
                      <a:pt x="0" y="32"/>
                      <a:pt x="0" y="34"/>
                      <a:pt x="0" y="37"/>
                    </a:cubicBezTo>
                    <a:cubicBezTo>
                      <a:pt x="0" y="43"/>
                      <a:pt x="1" y="53"/>
                      <a:pt x="3" y="57"/>
                    </a:cubicBezTo>
                    <a:cubicBezTo>
                      <a:pt x="8" y="54"/>
                      <a:pt x="15" y="52"/>
                      <a:pt x="21" y="51"/>
                    </a:cubicBezTo>
                    <a:cubicBezTo>
                      <a:pt x="27" y="50"/>
                      <a:pt x="32" y="50"/>
                      <a:pt x="36" y="52"/>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8" name="îṩḷïde"/>
              <p:cNvSpPr/>
              <p:nvPr/>
            </p:nvSpPr>
            <p:spPr bwMode="auto">
              <a:xfrm>
                <a:off x="3186" y="3416"/>
                <a:ext cx="228" cy="120"/>
              </a:xfrm>
              <a:custGeom>
                <a:avLst/>
                <a:gdLst>
                  <a:gd name="T0" fmla="*/ 20 w 110"/>
                  <a:gd name="T1" fmla="*/ 21 h 58"/>
                  <a:gd name="T2" fmla="*/ 6 w 110"/>
                  <a:gd name="T3" fmla="*/ 1 h 58"/>
                  <a:gd name="T4" fmla="*/ 5 w 110"/>
                  <a:gd name="T5" fmla="*/ 0 h 58"/>
                  <a:gd name="T6" fmla="*/ 9 w 110"/>
                  <a:gd name="T7" fmla="*/ 25 h 58"/>
                  <a:gd name="T8" fmla="*/ 57 w 110"/>
                  <a:gd name="T9" fmla="*/ 48 h 58"/>
                  <a:gd name="T10" fmla="*/ 75 w 110"/>
                  <a:gd name="T11" fmla="*/ 53 h 58"/>
                  <a:gd name="T12" fmla="*/ 107 w 110"/>
                  <a:gd name="T13" fmla="*/ 53 h 58"/>
                  <a:gd name="T14" fmla="*/ 110 w 110"/>
                  <a:gd name="T15" fmla="*/ 49 h 58"/>
                  <a:gd name="T16" fmla="*/ 109 w 110"/>
                  <a:gd name="T17" fmla="*/ 38 h 58"/>
                  <a:gd name="T18" fmla="*/ 108 w 110"/>
                  <a:gd name="T19" fmla="*/ 38 h 58"/>
                  <a:gd name="T20" fmla="*/ 20 w 110"/>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58">
                    <a:moveTo>
                      <a:pt x="20" y="21"/>
                    </a:moveTo>
                    <a:cubicBezTo>
                      <a:pt x="11" y="17"/>
                      <a:pt x="2" y="10"/>
                      <a:pt x="6" y="1"/>
                    </a:cubicBezTo>
                    <a:cubicBezTo>
                      <a:pt x="5" y="0"/>
                      <a:pt x="5" y="0"/>
                      <a:pt x="5" y="0"/>
                    </a:cubicBezTo>
                    <a:cubicBezTo>
                      <a:pt x="5" y="1"/>
                      <a:pt x="0" y="12"/>
                      <a:pt x="9" y="25"/>
                    </a:cubicBezTo>
                    <a:cubicBezTo>
                      <a:pt x="19" y="32"/>
                      <a:pt x="41" y="42"/>
                      <a:pt x="57" y="48"/>
                    </a:cubicBezTo>
                    <a:cubicBezTo>
                      <a:pt x="57" y="39"/>
                      <a:pt x="72" y="45"/>
                      <a:pt x="75" y="53"/>
                    </a:cubicBezTo>
                    <a:cubicBezTo>
                      <a:pt x="91" y="58"/>
                      <a:pt x="102" y="58"/>
                      <a:pt x="107" y="53"/>
                    </a:cubicBezTo>
                    <a:cubicBezTo>
                      <a:pt x="108" y="52"/>
                      <a:pt x="109" y="51"/>
                      <a:pt x="110" y="49"/>
                    </a:cubicBezTo>
                    <a:cubicBezTo>
                      <a:pt x="110" y="49"/>
                      <a:pt x="110" y="42"/>
                      <a:pt x="109" y="38"/>
                    </a:cubicBezTo>
                    <a:cubicBezTo>
                      <a:pt x="108" y="38"/>
                      <a:pt x="108" y="38"/>
                      <a:pt x="108" y="38"/>
                    </a:cubicBezTo>
                    <a:cubicBezTo>
                      <a:pt x="96" y="57"/>
                      <a:pt x="20" y="21"/>
                      <a:pt x="20" y="21"/>
                    </a:cubicBezTo>
                    <a:close/>
                  </a:path>
                </a:pathLst>
              </a:custGeom>
              <a:solidFill>
                <a:srgbClr val="0000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9" name="ïSļîḑê"/>
              <p:cNvSpPr/>
              <p:nvPr/>
            </p:nvSpPr>
            <p:spPr bwMode="auto">
              <a:xfrm>
                <a:off x="2631" y="2529"/>
                <a:ext cx="430" cy="250"/>
              </a:xfrm>
              <a:custGeom>
                <a:avLst/>
                <a:gdLst>
                  <a:gd name="T0" fmla="*/ 0 w 430"/>
                  <a:gd name="T1" fmla="*/ 144 h 250"/>
                  <a:gd name="T2" fmla="*/ 243 w 430"/>
                  <a:gd name="T3" fmla="*/ 0 h 250"/>
                  <a:gd name="T4" fmla="*/ 430 w 430"/>
                  <a:gd name="T5" fmla="*/ 96 h 250"/>
                  <a:gd name="T6" fmla="*/ 178 w 430"/>
                  <a:gd name="T7" fmla="*/ 250 h 250"/>
                  <a:gd name="T8" fmla="*/ 0 w 430"/>
                  <a:gd name="T9" fmla="*/ 144 h 250"/>
                </a:gdLst>
                <a:ahLst/>
                <a:cxnLst>
                  <a:cxn ang="0">
                    <a:pos x="T0" y="T1"/>
                  </a:cxn>
                  <a:cxn ang="0">
                    <a:pos x="T2" y="T3"/>
                  </a:cxn>
                  <a:cxn ang="0">
                    <a:pos x="T4" y="T5"/>
                  </a:cxn>
                  <a:cxn ang="0">
                    <a:pos x="T6" y="T7"/>
                  </a:cxn>
                  <a:cxn ang="0">
                    <a:pos x="T8" y="T9"/>
                  </a:cxn>
                </a:cxnLst>
                <a:rect l="0" t="0" r="r" b="b"/>
                <a:pathLst>
                  <a:path w="430" h="250">
                    <a:moveTo>
                      <a:pt x="0" y="144"/>
                    </a:moveTo>
                    <a:lnTo>
                      <a:pt x="243" y="0"/>
                    </a:lnTo>
                    <a:lnTo>
                      <a:pt x="430" y="96"/>
                    </a:lnTo>
                    <a:lnTo>
                      <a:pt x="178" y="250"/>
                    </a:lnTo>
                    <a:lnTo>
                      <a:pt x="0" y="144"/>
                    </a:lnTo>
                    <a:close/>
                  </a:path>
                </a:pathLst>
              </a:custGeom>
              <a:solidFill>
                <a:srgbClr val="EDE7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0" name="ïS1íďe"/>
              <p:cNvSpPr/>
              <p:nvPr/>
            </p:nvSpPr>
            <p:spPr bwMode="auto">
              <a:xfrm>
                <a:off x="2706" y="2525"/>
                <a:ext cx="118" cy="73"/>
              </a:xfrm>
              <a:custGeom>
                <a:avLst/>
                <a:gdLst>
                  <a:gd name="T0" fmla="*/ 0 w 57"/>
                  <a:gd name="T1" fmla="*/ 9 h 35"/>
                  <a:gd name="T2" fmla="*/ 8 w 57"/>
                  <a:gd name="T3" fmla="*/ 23 h 35"/>
                  <a:gd name="T4" fmla="*/ 9 w 57"/>
                  <a:gd name="T5" fmla="*/ 26 h 35"/>
                  <a:gd name="T6" fmla="*/ 23 w 57"/>
                  <a:gd name="T7" fmla="*/ 35 h 35"/>
                  <a:gd name="T8" fmla="*/ 13 w 57"/>
                  <a:gd name="T9" fmla="*/ 19 h 35"/>
                  <a:gd name="T10" fmla="*/ 30 w 57"/>
                  <a:gd name="T11" fmla="*/ 23 h 35"/>
                  <a:gd name="T12" fmla="*/ 52 w 57"/>
                  <a:gd name="T13" fmla="*/ 28 h 35"/>
                  <a:gd name="T14" fmla="*/ 48 w 57"/>
                  <a:gd name="T15" fmla="*/ 24 h 35"/>
                  <a:gd name="T16" fmla="*/ 48 w 57"/>
                  <a:gd name="T17" fmla="*/ 24 h 35"/>
                  <a:gd name="T18" fmla="*/ 57 w 57"/>
                  <a:gd name="T19" fmla="*/ 25 h 35"/>
                  <a:gd name="T20" fmla="*/ 50 w 57"/>
                  <a:gd name="T21" fmla="*/ 18 h 35"/>
                  <a:gd name="T22" fmla="*/ 41 w 57"/>
                  <a:gd name="T23" fmla="*/ 9 h 35"/>
                  <a:gd name="T24" fmla="*/ 36 w 57"/>
                  <a:gd name="T25" fmla="*/ 5 h 35"/>
                  <a:gd name="T26" fmla="*/ 5 w 57"/>
                  <a:gd name="T27" fmla="*/ 0 h 35"/>
                  <a:gd name="T28" fmla="*/ 4 w 57"/>
                  <a:gd name="T29" fmla="*/ 0 h 35"/>
                  <a:gd name="T30" fmla="*/ 4 w 57"/>
                  <a:gd name="T31" fmla="*/ 0 h 35"/>
                  <a:gd name="T32" fmla="*/ 0 w 57"/>
                  <a:gd name="T33"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5">
                    <a:moveTo>
                      <a:pt x="0" y="9"/>
                    </a:moveTo>
                    <a:cubicBezTo>
                      <a:pt x="3" y="13"/>
                      <a:pt x="5" y="18"/>
                      <a:pt x="8" y="23"/>
                    </a:cubicBezTo>
                    <a:cubicBezTo>
                      <a:pt x="8" y="24"/>
                      <a:pt x="9" y="25"/>
                      <a:pt x="9" y="26"/>
                    </a:cubicBezTo>
                    <a:cubicBezTo>
                      <a:pt x="14" y="29"/>
                      <a:pt x="18" y="33"/>
                      <a:pt x="23" y="35"/>
                    </a:cubicBezTo>
                    <a:cubicBezTo>
                      <a:pt x="26" y="25"/>
                      <a:pt x="18" y="23"/>
                      <a:pt x="13" y="19"/>
                    </a:cubicBezTo>
                    <a:cubicBezTo>
                      <a:pt x="18" y="20"/>
                      <a:pt x="24" y="22"/>
                      <a:pt x="30" y="23"/>
                    </a:cubicBezTo>
                    <a:cubicBezTo>
                      <a:pt x="37" y="24"/>
                      <a:pt x="54" y="30"/>
                      <a:pt x="52" y="28"/>
                    </a:cubicBezTo>
                    <a:cubicBezTo>
                      <a:pt x="52" y="27"/>
                      <a:pt x="51" y="25"/>
                      <a:pt x="48" y="24"/>
                    </a:cubicBezTo>
                    <a:cubicBezTo>
                      <a:pt x="48" y="24"/>
                      <a:pt x="48" y="24"/>
                      <a:pt x="48" y="24"/>
                    </a:cubicBezTo>
                    <a:cubicBezTo>
                      <a:pt x="50" y="25"/>
                      <a:pt x="56" y="27"/>
                      <a:pt x="57" y="25"/>
                    </a:cubicBezTo>
                    <a:cubicBezTo>
                      <a:pt x="56" y="22"/>
                      <a:pt x="53" y="20"/>
                      <a:pt x="50" y="18"/>
                    </a:cubicBezTo>
                    <a:cubicBezTo>
                      <a:pt x="51" y="16"/>
                      <a:pt x="47" y="12"/>
                      <a:pt x="41" y="9"/>
                    </a:cubicBezTo>
                    <a:cubicBezTo>
                      <a:pt x="40" y="8"/>
                      <a:pt x="38" y="6"/>
                      <a:pt x="36" y="5"/>
                    </a:cubicBezTo>
                    <a:cubicBezTo>
                      <a:pt x="28" y="1"/>
                      <a:pt x="15" y="0"/>
                      <a:pt x="5" y="0"/>
                    </a:cubicBezTo>
                    <a:cubicBezTo>
                      <a:pt x="5" y="0"/>
                      <a:pt x="5" y="0"/>
                      <a:pt x="4" y="0"/>
                    </a:cubicBezTo>
                    <a:cubicBezTo>
                      <a:pt x="4" y="0"/>
                      <a:pt x="4" y="0"/>
                      <a:pt x="4" y="0"/>
                    </a:cubicBezTo>
                    <a:cubicBezTo>
                      <a:pt x="3" y="3"/>
                      <a:pt x="1" y="6"/>
                      <a:pt x="0" y="9"/>
                    </a:cubicBezTo>
                    <a:close/>
                  </a:path>
                </a:pathLst>
              </a:custGeom>
              <a:solidFill>
                <a:srgbClr val="F9A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1" name="iṧľîḋê"/>
              <p:cNvSpPr/>
              <p:nvPr/>
            </p:nvSpPr>
            <p:spPr bwMode="auto">
              <a:xfrm>
                <a:off x="2841" y="3443"/>
                <a:ext cx="47" cy="81"/>
              </a:xfrm>
              <a:custGeom>
                <a:avLst/>
                <a:gdLst>
                  <a:gd name="T0" fmla="*/ 0 w 23"/>
                  <a:gd name="T1" fmla="*/ 0 h 39"/>
                  <a:gd name="T2" fmla="*/ 0 w 23"/>
                  <a:gd name="T3" fmla="*/ 0 h 39"/>
                  <a:gd name="T4" fmla="*/ 8 w 23"/>
                  <a:gd name="T5" fmla="*/ 18 h 39"/>
                  <a:gd name="T6" fmla="*/ 8 w 23"/>
                  <a:gd name="T7" fmla="*/ 32 h 39"/>
                  <a:gd name="T8" fmla="*/ 23 w 23"/>
                  <a:gd name="T9" fmla="*/ 39 h 39"/>
                  <a:gd name="T10" fmla="*/ 9 w 23"/>
                  <a:gd name="T11" fmla="*/ 9 h 39"/>
                  <a:gd name="T12" fmla="*/ 0 w 23"/>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23" h="39">
                    <a:moveTo>
                      <a:pt x="0" y="0"/>
                    </a:moveTo>
                    <a:cubicBezTo>
                      <a:pt x="0" y="0"/>
                      <a:pt x="0" y="0"/>
                      <a:pt x="0" y="0"/>
                    </a:cubicBezTo>
                    <a:cubicBezTo>
                      <a:pt x="4" y="5"/>
                      <a:pt x="6" y="11"/>
                      <a:pt x="8" y="18"/>
                    </a:cubicBezTo>
                    <a:cubicBezTo>
                      <a:pt x="9" y="22"/>
                      <a:pt x="9" y="27"/>
                      <a:pt x="8" y="32"/>
                    </a:cubicBezTo>
                    <a:cubicBezTo>
                      <a:pt x="13" y="33"/>
                      <a:pt x="19" y="36"/>
                      <a:pt x="23" y="39"/>
                    </a:cubicBezTo>
                    <a:cubicBezTo>
                      <a:pt x="23" y="31"/>
                      <a:pt x="16" y="18"/>
                      <a:pt x="9" y="9"/>
                    </a:cubicBezTo>
                    <a:cubicBezTo>
                      <a:pt x="6" y="5"/>
                      <a:pt x="3" y="2"/>
                      <a:pt x="0" y="0"/>
                    </a:cubicBezTo>
                    <a:close/>
                  </a:path>
                </a:pathLst>
              </a:custGeom>
              <a:solidFill>
                <a:srgbClr val="0003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2" name="îšḻîďê"/>
              <p:cNvSpPr/>
              <p:nvPr/>
            </p:nvSpPr>
            <p:spPr bwMode="auto">
              <a:xfrm>
                <a:off x="2928" y="2648"/>
                <a:ext cx="152" cy="66"/>
              </a:xfrm>
              <a:custGeom>
                <a:avLst/>
                <a:gdLst>
                  <a:gd name="T0" fmla="*/ 71 w 73"/>
                  <a:gd name="T1" fmla="*/ 20 h 32"/>
                  <a:gd name="T2" fmla="*/ 68 w 73"/>
                  <a:gd name="T3" fmla="*/ 17 h 32"/>
                  <a:gd name="T4" fmla="*/ 66 w 73"/>
                  <a:gd name="T5" fmla="*/ 16 h 32"/>
                  <a:gd name="T6" fmla="*/ 66 w 73"/>
                  <a:gd name="T7" fmla="*/ 16 h 32"/>
                  <a:gd name="T8" fmla="*/ 71 w 73"/>
                  <a:gd name="T9" fmla="*/ 15 h 32"/>
                  <a:gd name="T10" fmla="*/ 65 w 73"/>
                  <a:gd name="T11" fmla="*/ 11 h 32"/>
                  <a:gd name="T12" fmla="*/ 51 w 73"/>
                  <a:gd name="T13" fmla="*/ 7 h 32"/>
                  <a:gd name="T14" fmla="*/ 33 w 73"/>
                  <a:gd name="T15" fmla="*/ 6 h 32"/>
                  <a:gd name="T16" fmla="*/ 31 w 73"/>
                  <a:gd name="T17" fmla="*/ 1 h 32"/>
                  <a:gd name="T18" fmla="*/ 23 w 73"/>
                  <a:gd name="T19" fmla="*/ 5 h 32"/>
                  <a:gd name="T20" fmla="*/ 14 w 73"/>
                  <a:gd name="T21" fmla="*/ 8 h 32"/>
                  <a:gd name="T22" fmla="*/ 14 w 73"/>
                  <a:gd name="T23" fmla="*/ 8 h 32"/>
                  <a:gd name="T24" fmla="*/ 9 w 73"/>
                  <a:gd name="T25" fmla="*/ 8 h 32"/>
                  <a:gd name="T26" fmla="*/ 9 w 73"/>
                  <a:gd name="T27" fmla="*/ 8 h 32"/>
                  <a:gd name="T28" fmla="*/ 0 w 73"/>
                  <a:gd name="T29" fmla="*/ 10 h 32"/>
                  <a:gd name="T30" fmla="*/ 0 w 73"/>
                  <a:gd name="T31" fmla="*/ 10 h 32"/>
                  <a:gd name="T32" fmla="*/ 0 w 73"/>
                  <a:gd name="T33" fmla="*/ 12 h 32"/>
                  <a:gd name="T34" fmla="*/ 1 w 73"/>
                  <a:gd name="T35" fmla="*/ 15 h 32"/>
                  <a:gd name="T36" fmla="*/ 9 w 73"/>
                  <a:gd name="T37" fmla="*/ 29 h 32"/>
                  <a:gd name="T38" fmla="*/ 10 w 73"/>
                  <a:gd name="T39" fmla="*/ 30 h 32"/>
                  <a:gd name="T40" fmla="*/ 11 w 73"/>
                  <a:gd name="T41" fmla="*/ 30 h 32"/>
                  <a:gd name="T42" fmla="*/ 26 w 73"/>
                  <a:gd name="T43" fmla="*/ 30 h 32"/>
                  <a:gd name="T44" fmla="*/ 28 w 73"/>
                  <a:gd name="T45" fmla="*/ 30 h 32"/>
                  <a:gd name="T46" fmla="*/ 59 w 73"/>
                  <a:gd name="T47" fmla="*/ 29 h 32"/>
                  <a:gd name="T48" fmla="*/ 40 w 73"/>
                  <a:gd name="T49" fmla="*/ 23 h 32"/>
                  <a:gd name="T50" fmla="*/ 40 w 73"/>
                  <a:gd name="T51" fmla="*/ 23 h 32"/>
                  <a:gd name="T52" fmla="*/ 71 w 73"/>
                  <a:gd name="T53"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 h="32">
                    <a:moveTo>
                      <a:pt x="71" y="20"/>
                    </a:moveTo>
                    <a:cubicBezTo>
                      <a:pt x="73" y="18"/>
                      <a:pt x="69" y="17"/>
                      <a:pt x="68" y="17"/>
                    </a:cubicBezTo>
                    <a:cubicBezTo>
                      <a:pt x="67" y="17"/>
                      <a:pt x="67" y="17"/>
                      <a:pt x="66" y="16"/>
                    </a:cubicBezTo>
                    <a:cubicBezTo>
                      <a:pt x="66" y="16"/>
                      <a:pt x="66" y="16"/>
                      <a:pt x="66" y="16"/>
                    </a:cubicBezTo>
                    <a:cubicBezTo>
                      <a:pt x="68" y="16"/>
                      <a:pt x="70" y="16"/>
                      <a:pt x="71" y="15"/>
                    </a:cubicBezTo>
                    <a:cubicBezTo>
                      <a:pt x="71" y="13"/>
                      <a:pt x="68" y="12"/>
                      <a:pt x="65" y="11"/>
                    </a:cubicBezTo>
                    <a:cubicBezTo>
                      <a:pt x="64" y="8"/>
                      <a:pt x="57" y="7"/>
                      <a:pt x="51" y="7"/>
                    </a:cubicBezTo>
                    <a:cubicBezTo>
                      <a:pt x="46" y="6"/>
                      <a:pt x="39" y="6"/>
                      <a:pt x="33" y="6"/>
                    </a:cubicBezTo>
                    <a:cubicBezTo>
                      <a:pt x="34" y="4"/>
                      <a:pt x="33" y="1"/>
                      <a:pt x="31" y="1"/>
                    </a:cubicBezTo>
                    <a:cubicBezTo>
                      <a:pt x="30" y="0"/>
                      <a:pt x="25" y="4"/>
                      <a:pt x="23" y="5"/>
                    </a:cubicBezTo>
                    <a:cubicBezTo>
                      <a:pt x="21" y="5"/>
                      <a:pt x="17" y="7"/>
                      <a:pt x="14" y="8"/>
                    </a:cubicBezTo>
                    <a:cubicBezTo>
                      <a:pt x="14" y="8"/>
                      <a:pt x="14" y="8"/>
                      <a:pt x="14" y="8"/>
                    </a:cubicBezTo>
                    <a:cubicBezTo>
                      <a:pt x="12" y="8"/>
                      <a:pt x="11" y="8"/>
                      <a:pt x="9" y="8"/>
                    </a:cubicBezTo>
                    <a:cubicBezTo>
                      <a:pt x="9" y="8"/>
                      <a:pt x="9" y="8"/>
                      <a:pt x="9" y="8"/>
                    </a:cubicBezTo>
                    <a:cubicBezTo>
                      <a:pt x="6" y="9"/>
                      <a:pt x="3" y="10"/>
                      <a:pt x="0" y="10"/>
                    </a:cubicBezTo>
                    <a:cubicBezTo>
                      <a:pt x="0" y="10"/>
                      <a:pt x="0" y="10"/>
                      <a:pt x="0" y="10"/>
                    </a:cubicBezTo>
                    <a:cubicBezTo>
                      <a:pt x="0" y="11"/>
                      <a:pt x="0" y="12"/>
                      <a:pt x="0" y="12"/>
                    </a:cubicBezTo>
                    <a:cubicBezTo>
                      <a:pt x="0" y="13"/>
                      <a:pt x="0" y="14"/>
                      <a:pt x="1" y="15"/>
                    </a:cubicBezTo>
                    <a:cubicBezTo>
                      <a:pt x="2" y="21"/>
                      <a:pt x="5" y="26"/>
                      <a:pt x="9" y="29"/>
                    </a:cubicBezTo>
                    <a:cubicBezTo>
                      <a:pt x="9" y="30"/>
                      <a:pt x="9" y="30"/>
                      <a:pt x="10" y="30"/>
                    </a:cubicBezTo>
                    <a:cubicBezTo>
                      <a:pt x="11" y="30"/>
                      <a:pt x="11" y="30"/>
                      <a:pt x="11" y="30"/>
                    </a:cubicBezTo>
                    <a:cubicBezTo>
                      <a:pt x="17" y="31"/>
                      <a:pt x="21" y="32"/>
                      <a:pt x="26" y="30"/>
                    </a:cubicBezTo>
                    <a:cubicBezTo>
                      <a:pt x="28" y="30"/>
                      <a:pt x="28" y="30"/>
                      <a:pt x="28" y="30"/>
                    </a:cubicBezTo>
                    <a:cubicBezTo>
                      <a:pt x="34" y="29"/>
                      <a:pt x="52" y="29"/>
                      <a:pt x="59" y="29"/>
                    </a:cubicBezTo>
                    <a:cubicBezTo>
                      <a:pt x="58" y="25"/>
                      <a:pt x="46" y="24"/>
                      <a:pt x="40" y="23"/>
                    </a:cubicBezTo>
                    <a:cubicBezTo>
                      <a:pt x="40" y="23"/>
                      <a:pt x="40" y="23"/>
                      <a:pt x="40" y="23"/>
                    </a:cubicBezTo>
                    <a:cubicBezTo>
                      <a:pt x="43" y="23"/>
                      <a:pt x="70" y="22"/>
                      <a:pt x="71" y="20"/>
                    </a:cubicBezTo>
                    <a:close/>
                  </a:path>
                </a:pathLst>
              </a:custGeom>
              <a:solidFill>
                <a:srgbClr val="F9A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3" name="ïsļîḍè"/>
              <p:cNvSpPr/>
              <p:nvPr/>
            </p:nvSpPr>
            <p:spPr bwMode="auto">
              <a:xfrm>
                <a:off x="2716" y="3308"/>
                <a:ext cx="247" cy="226"/>
              </a:xfrm>
              <a:custGeom>
                <a:avLst/>
                <a:gdLst>
                  <a:gd name="T0" fmla="*/ 83 w 119"/>
                  <a:gd name="T1" fmla="*/ 66 h 109"/>
                  <a:gd name="T2" fmla="*/ 80 w 119"/>
                  <a:gd name="T3" fmla="*/ 42 h 109"/>
                  <a:gd name="T4" fmla="*/ 67 w 119"/>
                  <a:gd name="T5" fmla="*/ 28 h 109"/>
                  <a:gd name="T6" fmla="*/ 58 w 119"/>
                  <a:gd name="T7" fmla="*/ 25 h 109"/>
                  <a:gd name="T8" fmla="*/ 56 w 119"/>
                  <a:gd name="T9" fmla="*/ 25 h 109"/>
                  <a:gd name="T10" fmla="*/ 49 w 119"/>
                  <a:gd name="T11" fmla="*/ 59 h 109"/>
                  <a:gd name="T12" fmla="*/ 45 w 119"/>
                  <a:gd name="T13" fmla="*/ 57 h 109"/>
                  <a:gd name="T14" fmla="*/ 47 w 119"/>
                  <a:gd name="T15" fmla="*/ 64 h 109"/>
                  <a:gd name="T16" fmla="*/ 34 w 119"/>
                  <a:gd name="T17" fmla="*/ 42 h 109"/>
                  <a:gd name="T18" fmla="*/ 32 w 119"/>
                  <a:gd name="T19" fmla="*/ 17 h 109"/>
                  <a:gd name="T20" fmla="*/ 19 w 119"/>
                  <a:gd name="T21" fmla="*/ 3 h 109"/>
                  <a:gd name="T22" fmla="*/ 10 w 119"/>
                  <a:gd name="T23" fmla="*/ 0 h 109"/>
                  <a:gd name="T24" fmla="*/ 8 w 119"/>
                  <a:gd name="T25" fmla="*/ 0 h 109"/>
                  <a:gd name="T26" fmla="*/ 0 w 119"/>
                  <a:gd name="T27" fmla="*/ 39 h 109"/>
                  <a:gd name="T28" fmla="*/ 9 w 119"/>
                  <a:gd name="T29" fmla="*/ 42 h 109"/>
                  <a:gd name="T30" fmla="*/ 11 w 119"/>
                  <a:gd name="T31" fmla="*/ 44 h 109"/>
                  <a:gd name="T32" fmla="*/ 11 w 119"/>
                  <a:gd name="T33" fmla="*/ 40 h 109"/>
                  <a:gd name="T34" fmla="*/ 11 w 119"/>
                  <a:gd name="T35" fmla="*/ 40 h 109"/>
                  <a:gd name="T36" fmla="*/ 33 w 119"/>
                  <a:gd name="T37" fmla="*/ 80 h 109"/>
                  <a:gd name="T38" fmla="*/ 35 w 119"/>
                  <a:gd name="T39" fmla="*/ 81 h 109"/>
                  <a:gd name="T40" fmla="*/ 48 w 119"/>
                  <a:gd name="T41" fmla="*/ 83 h 109"/>
                  <a:gd name="T42" fmla="*/ 45 w 119"/>
                  <a:gd name="T43" fmla="*/ 97 h 109"/>
                  <a:gd name="T44" fmla="*/ 57 w 119"/>
                  <a:gd name="T45" fmla="*/ 94 h 109"/>
                  <a:gd name="T46" fmla="*/ 58 w 119"/>
                  <a:gd name="T47" fmla="*/ 84 h 109"/>
                  <a:gd name="T48" fmla="*/ 67 w 119"/>
                  <a:gd name="T49" fmla="*/ 83 h 109"/>
                  <a:gd name="T50" fmla="*/ 68 w 119"/>
                  <a:gd name="T51" fmla="*/ 83 h 109"/>
                  <a:gd name="T52" fmla="*/ 60 w 119"/>
                  <a:gd name="T53" fmla="*/ 65 h 109"/>
                  <a:gd name="T54" fmla="*/ 60 w 119"/>
                  <a:gd name="T55" fmla="*/ 65 h 109"/>
                  <a:gd name="T56" fmla="*/ 69 w 119"/>
                  <a:gd name="T57" fmla="*/ 74 h 109"/>
                  <a:gd name="T58" fmla="*/ 83 w 119"/>
                  <a:gd name="T59" fmla="*/ 104 h 109"/>
                  <a:gd name="T60" fmla="*/ 85 w 119"/>
                  <a:gd name="T61" fmla="*/ 105 h 109"/>
                  <a:gd name="T62" fmla="*/ 117 w 119"/>
                  <a:gd name="T63" fmla="*/ 107 h 109"/>
                  <a:gd name="T64" fmla="*/ 117 w 119"/>
                  <a:gd name="T65" fmla="*/ 89 h 109"/>
                  <a:gd name="T66" fmla="*/ 94 w 119"/>
                  <a:gd name="T67" fmla="*/ 81 h 109"/>
                  <a:gd name="T68" fmla="*/ 96 w 119"/>
                  <a:gd name="T69" fmla="*/ 88 h 109"/>
                  <a:gd name="T70" fmla="*/ 83 w 119"/>
                  <a:gd name="T71" fmla="*/ 6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9" h="109">
                    <a:moveTo>
                      <a:pt x="83" y="66"/>
                    </a:moveTo>
                    <a:cubicBezTo>
                      <a:pt x="82" y="58"/>
                      <a:pt x="82" y="49"/>
                      <a:pt x="80" y="42"/>
                    </a:cubicBezTo>
                    <a:cubicBezTo>
                      <a:pt x="77" y="36"/>
                      <a:pt x="73" y="31"/>
                      <a:pt x="67" y="28"/>
                    </a:cubicBezTo>
                    <a:cubicBezTo>
                      <a:pt x="64" y="27"/>
                      <a:pt x="61" y="26"/>
                      <a:pt x="58" y="25"/>
                    </a:cubicBezTo>
                    <a:cubicBezTo>
                      <a:pt x="58" y="25"/>
                      <a:pt x="57" y="25"/>
                      <a:pt x="56" y="25"/>
                    </a:cubicBezTo>
                    <a:cubicBezTo>
                      <a:pt x="50" y="35"/>
                      <a:pt x="49" y="47"/>
                      <a:pt x="49" y="59"/>
                    </a:cubicBezTo>
                    <a:cubicBezTo>
                      <a:pt x="47" y="59"/>
                      <a:pt x="46" y="58"/>
                      <a:pt x="45" y="57"/>
                    </a:cubicBezTo>
                    <a:cubicBezTo>
                      <a:pt x="45" y="59"/>
                      <a:pt x="46" y="61"/>
                      <a:pt x="47" y="64"/>
                    </a:cubicBezTo>
                    <a:cubicBezTo>
                      <a:pt x="38" y="61"/>
                      <a:pt x="35" y="54"/>
                      <a:pt x="34" y="42"/>
                    </a:cubicBezTo>
                    <a:cubicBezTo>
                      <a:pt x="33" y="33"/>
                      <a:pt x="34" y="24"/>
                      <a:pt x="32" y="17"/>
                    </a:cubicBezTo>
                    <a:cubicBezTo>
                      <a:pt x="29" y="11"/>
                      <a:pt x="25" y="6"/>
                      <a:pt x="19" y="3"/>
                    </a:cubicBezTo>
                    <a:cubicBezTo>
                      <a:pt x="16" y="2"/>
                      <a:pt x="14" y="1"/>
                      <a:pt x="10" y="0"/>
                    </a:cubicBezTo>
                    <a:cubicBezTo>
                      <a:pt x="10" y="0"/>
                      <a:pt x="9" y="0"/>
                      <a:pt x="8" y="0"/>
                    </a:cubicBezTo>
                    <a:cubicBezTo>
                      <a:pt x="1" y="11"/>
                      <a:pt x="1" y="25"/>
                      <a:pt x="0" y="39"/>
                    </a:cubicBezTo>
                    <a:cubicBezTo>
                      <a:pt x="3" y="40"/>
                      <a:pt x="6" y="41"/>
                      <a:pt x="9" y="42"/>
                    </a:cubicBezTo>
                    <a:cubicBezTo>
                      <a:pt x="9" y="43"/>
                      <a:pt x="10" y="44"/>
                      <a:pt x="11" y="44"/>
                    </a:cubicBezTo>
                    <a:cubicBezTo>
                      <a:pt x="11" y="43"/>
                      <a:pt x="11" y="42"/>
                      <a:pt x="11" y="40"/>
                    </a:cubicBezTo>
                    <a:cubicBezTo>
                      <a:pt x="11" y="40"/>
                      <a:pt x="11" y="40"/>
                      <a:pt x="11" y="40"/>
                    </a:cubicBezTo>
                    <a:cubicBezTo>
                      <a:pt x="20" y="47"/>
                      <a:pt x="33" y="68"/>
                      <a:pt x="33" y="80"/>
                    </a:cubicBezTo>
                    <a:cubicBezTo>
                      <a:pt x="34" y="80"/>
                      <a:pt x="35" y="80"/>
                      <a:pt x="35" y="81"/>
                    </a:cubicBezTo>
                    <a:cubicBezTo>
                      <a:pt x="39" y="82"/>
                      <a:pt x="44" y="83"/>
                      <a:pt x="48" y="83"/>
                    </a:cubicBezTo>
                    <a:cubicBezTo>
                      <a:pt x="47" y="88"/>
                      <a:pt x="46" y="93"/>
                      <a:pt x="45" y="97"/>
                    </a:cubicBezTo>
                    <a:cubicBezTo>
                      <a:pt x="50" y="102"/>
                      <a:pt x="59" y="101"/>
                      <a:pt x="57" y="94"/>
                    </a:cubicBezTo>
                    <a:cubicBezTo>
                      <a:pt x="57" y="91"/>
                      <a:pt x="57" y="87"/>
                      <a:pt x="58" y="84"/>
                    </a:cubicBezTo>
                    <a:cubicBezTo>
                      <a:pt x="61" y="84"/>
                      <a:pt x="64" y="84"/>
                      <a:pt x="67" y="83"/>
                    </a:cubicBezTo>
                    <a:cubicBezTo>
                      <a:pt x="68" y="83"/>
                      <a:pt x="68" y="83"/>
                      <a:pt x="68" y="83"/>
                    </a:cubicBezTo>
                    <a:cubicBezTo>
                      <a:pt x="66" y="76"/>
                      <a:pt x="64" y="70"/>
                      <a:pt x="60" y="65"/>
                    </a:cubicBezTo>
                    <a:cubicBezTo>
                      <a:pt x="60" y="65"/>
                      <a:pt x="60" y="65"/>
                      <a:pt x="60" y="65"/>
                    </a:cubicBezTo>
                    <a:cubicBezTo>
                      <a:pt x="63" y="67"/>
                      <a:pt x="66" y="70"/>
                      <a:pt x="69" y="74"/>
                    </a:cubicBezTo>
                    <a:cubicBezTo>
                      <a:pt x="76" y="83"/>
                      <a:pt x="83" y="96"/>
                      <a:pt x="83" y="104"/>
                    </a:cubicBezTo>
                    <a:cubicBezTo>
                      <a:pt x="84" y="104"/>
                      <a:pt x="84" y="105"/>
                      <a:pt x="85" y="105"/>
                    </a:cubicBezTo>
                    <a:cubicBezTo>
                      <a:pt x="96" y="108"/>
                      <a:pt x="106" y="109"/>
                      <a:pt x="117" y="107"/>
                    </a:cubicBezTo>
                    <a:cubicBezTo>
                      <a:pt x="119" y="101"/>
                      <a:pt x="118" y="94"/>
                      <a:pt x="117" y="89"/>
                    </a:cubicBezTo>
                    <a:cubicBezTo>
                      <a:pt x="111" y="88"/>
                      <a:pt x="99" y="85"/>
                      <a:pt x="94" y="81"/>
                    </a:cubicBezTo>
                    <a:cubicBezTo>
                      <a:pt x="95" y="83"/>
                      <a:pt x="96" y="86"/>
                      <a:pt x="96" y="88"/>
                    </a:cubicBezTo>
                    <a:cubicBezTo>
                      <a:pt x="87" y="85"/>
                      <a:pt x="84" y="78"/>
                      <a:pt x="83" y="66"/>
                    </a:cubicBezTo>
                    <a:close/>
                  </a:path>
                </a:pathLst>
              </a:custGeom>
              <a:solidFill>
                <a:srgbClr val="192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4" name="iṡľíḍé"/>
              <p:cNvSpPr/>
              <p:nvPr/>
            </p:nvSpPr>
            <p:spPr bwMode="auto">
              <a:xfrm>
                <a:off x="2196" y="3432"/>
                <a:ext cx="55" cy="50"/>
              </a:xfrm>
              <a:custGeom>
                <a:avLst/>
                <a:gdLst>
                  <a:gd name="T0" fmla="*/ 0 w 26"/>
                  <a:gd name="T1" fmla="*/ 10 h 24"/>
                  <a:gd name="T2" fmla="*/ 13 w 26"/>
                  <a:gd name="T3" fmla="*/ 24 h 24"/>
                  <a:gd name="T4" fmla="*/ 26 w 26"/>
                  <a:gd name="T5" fmla="*/ 10 h 24"/>
                  <a:gd name="T6" fmla="*/ 23 w 26"/>
                  <a:gd name="T7" fmla="*/ 2 h 24"/>
                  <a:gd name="T8" fmla="*/ 22 w 26"/>
                  <a:gd name="T9" fmla="*/ 1 h 24"/>
                  <a:gd name="T10" fmla="*/ 5 w 26"/>
                  <a:gd name="T11" fmla="*/ 0 h 24"/>
                  <a:gd name="T12" fmla="*/ 0 w 26"/>
                  <a:gd name="T13" fmla="*/ 10 h 24"/>
                </a:gdLst>
                <a:ahLst/>
                <a:cxnLst>
                  <a:cxn ang="0">
                    <a:pos x="T0" y="T1"/>
                  </a:cxn>
                  <a:cxn ang="0">
                    <a:pos x="T2" y="T3"/>
                  </a:cxn>
                  <a:cxn ang="0">
                    <a:pos x="T4" y="T5"/>
                  </a:cxn>
                  <a:cxn ang="0">
                    <a:pos x="T6" y="T7"/>
                  </a:cxn>
                  <a:cxn ang="0">
                    <a:pos x="T8" y="T9"/>
                  </a:cxn>
                  <a:cxn ang="0">
                    <a:pos x="T10" y="T11"/>
                  </a:cxn>
                  <a:cxn ang="0">
                    <a:pos x="T12" y="T13"/>
                  </a:cxn>
                </a:cxnLst>
                <a:rect l="0" t="0" r="r" b="b"/>
                <a:pathLst>
                  <a:path w="26" h="24">
                    <a:moveTo>
                      <a:pt x="0" y="10"/>
                    </a:moveTo>
                    <a:cubicBezTo>
                      <a:pt x="0" y="18"/>
                      <a:pt x="6" y="24"/>
                      <a:pt x="13" y="24"/>
                    </a:cubicBezTo>
                    <a:cubicBezTo>
                      <a:pt x="20" y="24"/>
                      <a:pt x="26" y="18"/>
                      <a:pt x="26" y="10"/>
                    </a:cubicBezTo>
                    <a:cubicBezTo>
                      <a:pt x="26" y="7"/>
                      <a:pt x="25" y="4"/>
                      <a:pt x="23" y="2"/>
                    </a:cubicBezTo>
                    <a:cubicBezTo>
                      <a:pt x="23" y="2"/>
                      <a:pt x="22" y="1"/>
                      <a:pt x="22" y="1"/>
                    </a:cubicBezTo>
                    <a:cubicBezTo>
                      <a:pt x="5" y="0"/>
                      <a:pt x="5" y="0"/>
                      <a:pt x="5" y="0"/>
                    </a:cubicBezTo>
                    <a:cubicBezTo>
                      <a:pt x="2" y="3"/>
                      <a:pt x="0" y="6"/>
                      <a:pt x="0" y="10"/>
                    </a:cubicBezTo>
                    <a:close/>
                  </a:path>
                </a:pathLst>
              </a:custGeom>
              <a:solidFill>
                <a:srgbClr val="292F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5" name="ïsľiḍè"/>
              <p:cNvSpPr/>
              <p:nvPr/>
            </p:nvSpPr>
            <p:spPr bwMode="auto">
              <a:xfrm>
                <a:off x="2205" y="3364"/>
                <a:ext cx="224" cy="68"/>
              </a:xfrm>
              <a:custGeom>
                <a:avLst/>
                <a:gdLst>
                  <a:gd name="T0" fmla="*/ 108 w 108"/>
                  <a:gd name="T1" fmla="*/ 20 h 33"/>
                  <a:gd name="T2" fmla="*/ 103 w 108"/>
                  <a:gd name="T3" fmla="*/ 16 h 33"/>
                  <a:gd name="T4" fmla="*/ 108 w 108"/>
                  <a:gd name="T5" fmla="*/ 5 h 33"/>
                  <a:gd name="T6" fmla="*/ 108 w 108"/>
                  <a:gd name="T7" fmla="*/ 5 h 33"/>
                  <a:gd name="T8" fmla="*/ 28 w 108"/>
                  <a:gd name="T9" fmla="*/ 12 h 33"/>
                  <a:gd name="T10" fmla="*/ 28 w 108"/>
                  <a:gd name="T11" fmla="*/ 12 h 33"/>
                  <a:gd name="T12" fmla="*/ 0 w 108"/>
                  <a:gd name="T13" fmla="*/ 33 h 33"/>
                  <a:gd name="T14" fmla="*/ 0 w 108"/>
                  <a:gd name="T15" fmla="*/ 33 h 33"/>
                  <a:gd name="T16" fmla="*/ 108 w 108"/>
                  <a:gd name="T17"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3">
                    <a:moveTo>
                      <a:pt x="108" y="20"/>
                    </a:moveTo>
                    <a:cubicBezTo>
                      <a:pt x="106" y="19"/>
                      <a:pt x="104" y="17"/>
                      <a:pt x="103" y="16"/>
                    </a:cubicBezTo>
                    <a:cubicBezTo>
                      <a:pt x="101" y="12"/>
                      <a:pt x="103" y="8"/>
                      <a:pt x="108" y="5"/>
                    </a:cubicBezTo>
                    <a:cubicBezTo>
                      <a:pt x="108" y="5"/>
                      <a:pt x="108" y="5"/>
                      <a:pt x="108" y="5"/>
                    </a:cubicBezTo>
                    <a:cubicBezTo>
                      <a:pt x="91" y="0"/>
                      <a:pt x="53" y="1"/>
                      <a:pt x="28" y="12"/>
                    </a:cubicBezTo>
                    <a:cubicBezTo>
                      <a:pt x="28" y="12"/>
                      <a:pt x="28" y="12"/>
                      <a:pt x="28" y="12"/>
                    </a:cubicBezTo>
                    <a:cubicBezTo>
                      <a:pt x="16" y="18"/>
                      <a:pt x="6" y="25"/>
                      <a:pt x="0" y="33"/>
                    </a:cubicBezTo>
                    <a:cubicBezTo>
                      <a:pt x="0" y="33"/>
                      <a:pt x="0" y="33"/>
                      <a:pt x="0" y="33"/>
                    </a:cubicBezTo>
                    <a:cubicBezTo>
                      <a:pt x="14" y="26"/>
                      <a:pt x="58" y="5"/>
                      <a:pt x="108" y="20"/>
                    </a:cubicBezTo>
                    <a:close/>
                  </a:path>
                </a:pathLst>
              </a:custGeom>
              <a:solidFill>
                <a:srgbClr val="6269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6" name="íśľíďe"/>
              <p:cNvSpPr/>
              <p:nvPr/>
            </p:nvSpPr>
            <p:spPr bwMode="auto">
              <a:xfrm>
                <a:off x="2205" y="3374"/>
                <a:ext cx="224" cy="60"/>
              </a:xfrm>
              <a:custGeom>
                <a:avLst/>
                <a:gdLst>
                  <a:gd name="T0" fmla="*/ 0 w 108"/>
                  <a:gd name="T1" fmla="*/ 28 h 29"/>
                  <a:gd name="T2" fmla="*/ 1 w 108"/>
                  <a:gd name="T3" fmla="*/ 28 h 29"/>
                  <a:gd name="T4" fmla="*/ 18 w 108"/>
                  <a:gd name="T5" fmla="*/ 29 h 29"/>
                  <a:gd name="T6" fmla="*/ 20 w 108"/>
                  <a:gd name="T7" fmla="*/ 29 h 29"/>
                  <a:gd name="T8" fmla="*/ 46 w 108"/>
                  <a:gd name="T9" fmla="*/ 21 h 29"/>
                  <a:gd name="T10" fmla="*/ 95 w 108"/>
                  <a:gd name="T11" fmla="*/ 23 h 29"/>
                  <a:gd name="T12" fmla="*/ 108 w 108"/>
                  <a:gd name="T13" fmla="*/ 15 h 29"/>
                  <a:gd name="T14" fmla="*/ 0 w 108"/>
                  <a:gd name="T15" fmla="*/ 28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29">
                    <a:moveTo>
                      <a:pt x="0" y="28"/>
                    </a:moveTo>
                    <a:cubicBezTo>
                      <a:pt x="1" y="28"/>
                      <a:pt x="1" y="28"/>
                      <a:pt x="1" y="28"/>
                    </a:cubicBezTo>
                    <a:cubicBezTo>
                      <a:pt x="18" y="29"/>
                      <a:pt x="18" y="29"/>
                      <a:pt x="18" y="29"/>
                    </a:cubicBezTo>
                    <a:cubicBezTo>
                      <a:pt x="20" y="29"/>
                      <a:pt x="20" y="29"/>
                      <a:pt x="20" y="29"/>
                    </a:cubicBezTo>
                    <a:cubicBezTo>
                      <a:pt x="29" y="26"/>
                      <a:pt x="39" y="22"/>
                      <a:pt x="46" y="21"/>
                    </a:cubicBezTo>
                    <a:cubicBezTo>
                      <a:pt x="58" y="20"/>
                      <a:pt x="82" y="20"/>
                      <a:pt x="95" y="23"/>
                    </a:cubicBezTo>
                    <a:cubicBezTo>
                      <a:pt x="99" y="20"/>
                      <a:pt x="104" y="17"/>
                      <a:pt x="108" y="15"/>
                    </a:cubicBezTo>
                    <a:cubicBezTo>
                      <a:pt x="58" y="0"/>
                      <a:pt x="14" y="21"/>
                      <a:pt x="0" y="28"/>
                    </a:cubicBezTo>
                    <a:close/>
                  </a:path>
                </a:pathLst>
              </a:custGeom>
              <a:solidFill>
                <a:srgbClr val="303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7" name="îşlïḋe"/>
              <p:cNvSpPr/>
              <p:nvPr/>
            </p:nvSpPr>
            <p:spPr bwMode="auto">
              <a:xfrm>
                <a:off x="2290" y="3586"/>
                <a:ext cx="62" cy="48"/>
              </a:xfrm>
              <a:custGeom>
                <a:avLst/>
                <a:gdLst>
                  <a:gd name="T0" fmla="*/ 21 w 30"/>
                  <a:gd name="T1" fmla="*/ 5 h 23"/>
                  <a:gd name="T2" fmla="*/ 21 w 30"/>
                  <a:gd name="T3" fmla="*/ 5 h 23"/>
                  <a:gd name="T4" fmla="*/ 3 w 30"/>
                  <a:gd name="T5" fmla="*/ 0 h 23"/>
                  <a:gd name="T6" fmla="*/ 0 w 30"/>
                  <a:gd name="T7" fmla="*/ 8 h 23"/>
                  <a:gd name="T8" fmla="*/ 15 w 30"/>
                  <a:gd name="T9" fmla="*/ 23 h 23"/>
                  <a:gd name="T10" fmla="*/ 30 w 30"/>
                  <a:gd name="T11" fmla="*/ 8 h 23"/>
                  <a:gd name="T12" fmla="*/ 30 w 30"/>
                  <a:gd name="T13" fmla="*/ 6 h 23"/>
                  <a:gd name="T14" fmla="*/ 28 w 30"/>
                  <a:gd name="T15" fmla="*/ 0 h 23"/>
                  <a:gd name="T16" fmla="*/ 28 w 30"/>
                  <a:gd name="T17" fmla="*/ 0 h 23"/>
                  <a:gd name="T18" fmla="*/ 21 w 30"/>
                  <a:gd name="T19" fmla="*/ 5 h 23"/>
                  <a:gd name="T20" fmla="*/ 21 w 30"/>
                  <a:gd name="T21"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3">
                    <a:moveTo>
                      <a:pt x="21" y="5"/>
                    </a:moveTo>
                    <a:cubicBezTo>
                      <a:pt x="21" y="5"/>
                      <a:pt x="21" y="5"/>
                      <a:pt x="21" y="5"/>
                    </a:cubicBezTo>
                    <a:cubicBezTo>
                      <a:pt x="15" y="3"/>
                      <a:pt x="9" y="1"/>
                      <a:pt x="3" y="0"/>
                    </a:cubicBezTo>
                    <a:cubicBezTo>
                      <a:pt x="1" y="2"/>
                      <a:pt x="0" y="5"/>
                      <a:pt x="0" y="8"/>
                    </a:cubicBezTo>
                    <a:cubicBezTo>
                      <a:pt x="0" y="17"/>
                      <a:pt x="7" y="23"/>
                      <a:pt x="15" y="23"/>
                    </a:cubicBezTo>
                    <a:cubicBezTo>
                      <a:pt x="24" y="23"/>
                      <a:pt x="30" y="17"/>
                      <a:pt x="30" y="8"/>
                    </a:cubicBezTo>
                    <a:cubicBezTo>
                      <a:pt x="30" y="8"/>
                      <a:pt x="30" y="7"/>
                      <a:pt x="30" y="6"/>
                    </a:cubicBezTo>
                    <a:cubicBezTo>
                      <a:pt x="30" y="4"/>
                      <a:pt x="29" y="2"/>
                      <a:pt x="28" y="0"/>
                    </a:cubicBezTo>
                    <a:cubicBezTo>
                      <a:pt x="28" y="0"/>
                      <a:pt x="28" y="0"/>
                      <a:pt x="28" y="0"/>
                    </a:cubicBezTo>
                    <a:cubicBezTo>
                      <a:pt x="26" y="1"/>
                      <a:pt x="24" y="3"/>
                      <a:pt x="21" y="5"/>
                    </a:cubicBezTo>
                    <a:cubicBezTo>
                      <a:pt x="21" y="5"/>
                      <a:pt x="21" y="5"/>
                      <a:pt x="21" y="5"/>
                    </a:cubicBezTo>
                    <a:close/>
                  </a:path>
                </a:pathLst>
              </a:custGeom>
              <a:solidFill>
                <a:srgbClr val="292F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8" name="íṡ1îḓè"/>
              <p:cNvSpPr/>
              <p:nvPr/>
            </p:nvSpPr>
            <p:spPr bwMode="auto">
              <a:xfrm>
                <a:off x="2334" y="359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1C21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9" name="í$ļîḋé"/>
              <p:cNvSpPr/>
              <p:nvPr/>
            </p:nvSpPr>
            <p:spPr bwMode="auto">
              <a:xfrm>
                <a:off x="2334" y="3414"/>
                <a:ext cx="149" cy="182"/>
              </a:xfrm>
              <a:custGeom>
                <a:avLst/>
                <a:gdLst>
                  <a:gd name="T0" fmla="*/ 70 w 72"/>
                  <a:gd name="T1" fmla="*/ 0 h 88"/>
                  <a:gd name="T2" fmla="*/ 3 w 72"/>
                  <a:gd name="T3" fmla="*/ 79 h 88"/>
                  <a:gd name="T4" fmla="*/ 0 w 72"/>
                  <a:gd name="T5" fmla="*/ 88 h 88"/>
                  <a:gd name="T6" fmla="*/ 0 w 72"/>
                  <a:gd name="T7" fmla="*/ 88 h 88"/>
                  <a:gd name="T8" fmla="*/ 7 w 72"/>
                  <a:gd name="T9" fmla="*/ 83 h 88"/>
                  <a:gd name="T10" fmla="*/ 7 w 72"/>
                  <a:gd name="T11" fmla="*/ 83 h 88"/>
                  <a:gd name="T12" fmla="*/ 36 w 72"/>
                  <a:gd name="T13" fmla="*/ 42 h 88"/>
                  <a:gd name="T14" fmla="*/ 72 w 72"/>
                  <a:gd name="T15" fmla="*/ 11 h 88"/>
                  <a:gd name="T16" fmla="*/ 72 w 72"/>
                  <a:gd name="T17" fmla="*/ 11 h 88"/>
                  <a:gd name="T18" fmla="*/ 72 w 72"/>
                  <a:gd name="T19" fmla="*/ 1 h 88"/>
                  <a:gd name="T20" fmla="*/ 70 w 72"/>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88">
                    <a:moveTo>
                      <a:pt x="70" y="0"/>
                    </a:moveTo>
                    <a:cubicBezTo>
                      <a:pt x="48" y="14"/>
                      <a:pt x="16" y="44"/>
                      <a:pt x="3" y="79"/>
                    </a:cubicBezTo>
                    <a:cubicBezTo>
                      <a:pt x="2" y="82"/>
                      <a:pt x="1" y="85"/>
                      <a:pt x="0" y="88"/>
                    </a:cubicBezTo>
                    <a:cubicBezTo>
                      <a:pt x="0" y="88"/>
                      <a:pt x="0" y="88"/>
                      <a:pt x="0" y="88"/>
                    </a:cubicBezTo>
                    <a:cubicBezTo>
                      <a:pt x="3" y="86"/>
                      <a:pt x="5" y="84"/>
                      <a:pt x="7" y="83"/>
                    </a:cubicBezTo>
                    <a:cubicBezTo>
                      <a:pt x="7" y="83"/>
                      <a:pt x="7" y="83"/>
                      <a:pt x="7" y="83"/>
                    </a:cubicBezTo>
                    <a:cubicBezTo>
                      <a:pt x="15" y="71"/>
                      <a:pt x="27" y="53"/>
                      <a:pt x="36" y="42"/>
                    </a:cubicBezTo>
                    <a:cubicBezTo>
                      <a:pt x="45" y="29"/>
                      <a:pt x="60" y="20"/>
                      <a:pt x="72" y="11"/>
                    </a:cubicBezTo>
                    <a:cubicBezTo>
                      <a:pt x="72" y="11"/>
                      <a:pt x="72" y="11"/>
                      <a:pt x="72" y="11"/>
                    </a:cubicBezTo>
                    <a:cubicBezTo>
                      <a:pt x="72" y="8"/>
                      <a:pt x="72" y="4"/>
                      <a:pt x="72" y="1"/>
                    </a:cubicBezTo>
                    <a:cubicBezTo>
                      <a:pt x="71" y="1"/>
                      <a:pt x="70" y="0"/>
                      <a:pt x="70" y="0"/>
                    </a:cubicBezTo>
                    <a:close/>
                  </a:path>
                </a:pathLst>
              </a:custGeom>
              <a:solidFill>
                <a:srgbClr val="303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0" name="îŝľïďe"/>
              <p:cNvSpPr/>
              <p:nvPr/>
            </p:nvSpPr>
            <p:spPr bwMode="auto">
              <a:xfrm>
                <a:off x="2406" y="2434"/>
                <a:ext cx="148" cy="187"/>
              </a:xfrm>
              <a:custGeom>
                <a:avLst/>
                <a:gdLst>
                  <a:gd name="T0" fmla="*/ 70 w 71"/>
                  <a:gd name="T1" fmla="*/ 83 h 90"/>
                  <a:gd name="T2" fmla="*/ 56 w 71"/>
                  <a:gd name="T3" fmla="*/ 29 h 90"/>
                  <a:gd name="T4" fmla="*/ 53 w 71"/>
                  <a:gd name="T5" fmla="*/ 26 h 90"/>
                  <a:gd name="T6" fmla="*/ 4 w 71"/>
                  <a:gd name="T7" fmla="*/ 2 h 90"/>
                  <a:gd name="T8" fmla="*/ 1 w 71"/>
                  <a:gd name="T9" fmla="*/ 20 h 90"/>
                  <a:gd name="T10" fmla="*/ 1 w 71"/>
                  <a:gd name="T11" fmla="*/ 20 h 90"/>
                  <a:gd name="T12" fmla="*/ 6 w 71"/>
                  <a:gd name="T13" fmla="*/ 47 h 90"/>
                  <a:gd name="T14" fmla="*/ 8 w 71"/>
                  <a:gd name="T15" fmla="*/ 54 h 90"/>
                  <a:gd name="T16" fmla="*/ 70 w 71"/>
                  <a:gd name="T17" fmla="*/ 90 h 90"/>
                  <a:gd name="T18" fmla="*/ 70 w 71"/>
                  <a:gd name="T19"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90">
                    <a:moveTo>
                      <a:pt x="70" y="83"/>
                    </a:moveTo>
                    <a:cubicBezTo>
                      <a:pt x="70" y="62"/>
                      <a:pt x="71" y="45"/>
                      <a:pt x="56" y="29"/>
                    </a:cubicBezTo>
                    <a:cubicBezTo>
                      <a:pt x="55" y="28"/>
                      <a:pt x="54" y="27"/>
                      <a:pt x="53" y="26"/>
                    </a:cubicBezTo>
                    <a:cubicBezTo>
                      <a:pt x="42" y="15"/>
                      <a:pt x="20" y="0"/>
                      <a:pt x="4" y="2"/>
                    </a:cubicBezTo>
                    <a:cubicBezTo>
                      <a:pt x="1" y="6"/>
                      <a:pt x="0" y="14"/>
                      <a:pt x="1" y="20"/>
                    </a:cubicBezTo>
                    <a:cubicBezTo>
                      <a:pt x="1" y="20"/>
                      <a:pt x="1" y="20"/>
                      <a:pt x="1" y="20"/>
                    </a:cubicBezTo>
                    <a:cubicBezTo>
                      <a:pt x="1" y="28"/>
                      <a:pt x="4" y="39"/>
                      <a:pt x="6" y="47"/>
                    </a:cubicBezTo>
                    <a:cubicBezTo>
                      <a:pt x="6" y="49"/>
                      <a:pt x="7" y="51"/>
                      <a:pt x="8" y="54"/>
                    </a:cubicBezTo>
                    <a:cubicBezTo>
                      <a:pt x="70" y="90"/>
                      <a:pt x="70" y="90"/>
                      <a:pt x="70" y="90"/>
                    </a:cubicBezTo>
                    <a:cubicBezTo>
                      <a:pt x="70" y="88"/>
                      <a:pt x="70" y="86"/>
                      <a:pt x="70" y="83"/>
                    </a:cubicBezTo>
                    <a:close/>
                  </a:path>
                </a:pathLst>
              </a:custGeom>
              <a:solidFill>
                <a:srgbClr val="323C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1" name="îṩľîdé"/>
              <p:cNvSpPr/>
              <p:nvPr/>
            </p:nvSpPr>
            <p:spPr bwMode="auto">
              <a:xfrm>
                <a:off x="2415" y="3364"/>
                <a:ext cx="116" cy="52"/>
              </a:xfrm>
              <a:custGeom>
                <a:avLst/>
                <a:gdLst>
                  <a:gd name="T0" fmla="*/ 2 w 56"/>
                  <a:gd name="T1" fmla="*/ 16 h 25"/>
                  <a:gd name="T2" fmla="*/ 7 w 56"/>
                  <a:gd name="T3" fmla="*/ 20 h 25"/>
                  <a:gd name="T4" fmla="*/ 31 w 56"/>
                  <a:gd name="T5" fmla="*/ 24 h 25"/>
                  <a:gd name="T6" fmla="*/ 35 w 56"/>
                  <a:gd name="T7" fmla="*/ 24 h 25"/>
                  <a:gd name="T8" fmla="*/ 51 w 56"/>
                  <a:gd name="T9" fmla="*/ 18 h 25"/>
                  <a:gd name="T10" fmla="*/ 51 w 56"/>
                  <a:gd name="T11" fmla="*/ 18 h 25"/>
                  <a:gd name="T12" fmla="*/ 54 w 56"/>
                  <a:gd name="T13" fmla="*/ 8 h 25"/>
                  <a:gd name="T14" fmla="*/ 45 w 56"/>
                  <a:gd name="T15" fmla="*/ 2 h 25"/>
                  <a:gd name="T16" fmla="*/ 43 w 56"/>
                  <a:gd name="T17" fmla="*/ 1 h 25"/>
                  <a:gd name="T18" fmla="*/ 42 w 56"/>
                  <a:gd name="T19" fmla="*/ 1 h 25"/>
                  <a:gd name="T20" fmla="*/ 37 w 56"/>
                  <a:gd name="T21" fmla="*/ 0 h 25"/>
                  <a:gd name="T22" fmla="*/ 37 w 56"/>
                  <a:gd name="T23" fmla="*/ 3 h 25"/>
                  <a:gd name="T24" fmla="*/ 42 w 56"/>
                  <a:gd name="T25" fmla="*/ 6 h 25"/>
                  <a:gd name="T26" fmla="*/ 43 w 56"/>
                  <a:gd name="T27" fmla="*/ 6 h 25"/>
                  <a:gd name="T28" fmla="*/ 37 w 56"/>
                  <a:gd name="T29" fmla="*/ 14 h 25"/>
                  <a:gd name="T30" fmla="*/ 32 w 56"/>
                  <a:gd name="T31" fmla="*/ 15 h 25"/>
                  <a:gd name="T32" fmla="*/ 17 w 56"/>
                  <a:gd name="T33" fmla="*/ 13 h 25"/>
                  <a:gd name="T34" fmla="*/ 14 w 56"/>
                  <a:gd name="T35" fmla="*/ 11 h 25"/>
                  <a:gd name="T36" fmla="*/ 14 w 56"/>
                  <a:gd name="T37" fmla="*/ 7 h 25"/>
                  <a:gd name="T38" fmla="*/ 17 w 56"/>
                  <a:gd name="T39" fmla="*/ 5 h 25"/>
                  <a:gd name="T40" fmla="*/ 17 w 56"/>
                  <a:gd name="T41" fmla="*/ 1 h 25"/>
                  <a:gd name="T42" fmla="*/ 14 w 56"/>
                  <a:gd name="T43" fmla="*/ 2 h 25"/>
                  <a:gd name="T44" fmla="*/ 7 w 56"/>
                  <a:gd name="T45" fmla="*/ 5 h 25"/>
                  <a:gd name="T46" fmla="*/ 2 w 56"/>
                  <a:gd name="T4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25">
                    <a:moveTo>
                      <a:pt x="2" y="16"/>
                    </a:moveTo>
                    <a:cubicBezTo>
                      <a:pt x="3" y="17"/>
                      <a:pt x="5" y="19"/>
                      <a:pt x="7" y="20"/>
                    </a:cubicBezTo>
                    <a:cubicBezTo>
                      <a:pt x="12" y="23"/>
                      <a:pt x="21" y="25"/>
                      <a:pt x="31" y="24"/>
                    </a:cubicBezTo>
                    <a:cubicBezTo>
                      <a:pt x="32" y="24"/>
                      <a:pt x="34" y="24"/>
                      <a:pt x="35" y="24"/>
                    </a:cubicBezTo>
                    <a:cubicBezTo>
                      <a:pt x="42" y="23"/>
                      <a:pt x="48" y="20"/>
                      <a:pt x="51" y="18"/>
                    </a:cubicBezTo>
                    <a:cubicBezTo>
                      <a:pt x="51" y="18"/>
                      <a:pt x="51" y="18"/>
                      <a:pt x="51" y="18"/>
                    </a:cubicBezTo>
                    <a:cubicBezTo>
                      <a:pt x="55" y="15"/>
                      <a:pt x="56" y="11"/>
                      <a:pt x="54" y="8"/>
                    </a:cubicBezTo>
                    <a:cubicBezTo>
                      <a:pt x="53" y="5"/>
                      <a:pt x="50" y="3"/>
                      <a:pt x="45" y="2"/>
                    </a:cubicBezTo>
                    <a:cubicBezTo>
                      <a:pt x="44" y="1"/>
                      <a:pt x="44" y="1"/>
                      <a:pt x="43" y="1"/>
                    </a:cubicBezTo>
                    <a:cubicBezTo>
                      <a:pt x="43" y="1"/>
                      <a:pt x="43" y="1"/>
                      <a:pt x="42" y="1"/>
                    </a:cubicBezTo>
                    <a:cubicBezTo>
                      <a:pt x="41" y="0"/>
                      <a:pt x="39" y="0"/>
                      <a:pt x="37" y="0"/>
                    </a:cubicBezTo>
                    <a:cubicBezTo>
                      <a:pt x="37" y="3"/>
                      <a:pt x="37" y="3"/>
                      <a:pt x="37" y="3"/>
                    </a:cubicBezTo>
                    <a:cubicBezTo>
                      <a:pt x="39" y="3"/>
                      <a:pt x="41" y="4"/>
                      <a:pt x="42" y="6"/>
                    </a:cubicBezTo>
                    <a:cubicBezTo>
                      <a:pt x="42" y="6"/>
                      <a:pt x="43" y="6"/>
                      <a:pt x="43" y="6"/>
                    </a:cubicBezTo>
                    <a:cubicBezTo>
                      <a:pt x="44" y="9"/>
                      <a:pt x="42" y="12"/>
                      <a:pt x="37" y="14"/>
                    </a:cubicBezTo>
                    <a:cubicBezTo>
                      <a:pt x="36" y="14"/>
                      <a:pt x="34" y="15"/>
                      <a:pt x="32" y="15"/>
                    </a:cubicBezTo>
                    <a:cubicBezTo>
                      <a:pt x="26" y="16"/>
                      <a:pt x="20" y="15"/>
                      <a:pt x="17" y="13"/>
                    </a:cubicBezTo>
                    <a:cubicBezTo>
                      <a:pt x="15" y="13"/>
                      <a:pt x="14" y="12"/>
                      <a:pt x="14" y="11"/>
                    </a:cubicBezTo>
                    <a:cubicBezTo>
                      <a:pt x="13" y="9"/>
                      <a:pt x="13" y="8"/>
                      <a:pt x="14" y="7"/>
                    </a:cubicBezTo>
                    <a:cubicBezTo>
                      <a:pt x="15" y="6"/>
                      <a:pt x="16" y="5"/>
                      <a:pt x="17" y="5"/>
                    </a:cubicBezTo>
                    <a:cubicBezTo>
                      <a:pt x="17" y="1"/>
                      <a:pt x="17" y="1"/>
                      <a:pt x="17" y="1"/>
                    </a:cubicBezTo>
                    <a:cubicBezTo>
                      <a:pt x="16" y="1"/>
                      <a:pt x="15" y="1"/>
                      <a:pt x="14" y="2"/>
                    </a:cubicBezTo>
                    <a:cubicBezTo>
                      <a:pt x="11" y="3"/>
                      <a:pt x="9" y="4"/>
                      <a:pt x="7" y="5"/>
                    </a:cubicBezTo>
                    <a:cubicBezTo>
                      <a:pt x="2" y="8"/>
                      <a:pt x="0" y="12"/>
                      <a:pt x="2" y="16"/>
                    </a:cubicBezTo>
                    <a:close/>
                  </a:path>
                </a:pathLst>
              </a:custGeom>
              <a:solidFill>
                <a:srgbClr val="8C8E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2" name="îṥlîdé"/>
              <p:cNvSpPr/>
              <p:nvPr/>
            </p:nvSpPr>
            <p:spPr bwMode="auto">
              <a:xfrm>
                <a:off x="2423" y="2305"/>
                <a:ext cx="251" cy="137"/>
              </a:xfrm>
              <a:custGeom>
                <a:avLst/>
                <a:gdLst>
                  <a:gd name="T0" fmla="*/ 81 w 121"/>
                  <a:gd name="T1" fmla="*/ 65 h 66"/>
                  <a:gd name="T2" fmla="*/ 84 w 121"/>
                  <a:gd name="T3" fmla="*/ 66 h 66"/>
                  <a:gd name="T4" fmla="*/ 90 w 121"/>
                  <a:gd name="T5" fmla="*/ 65 h 66"/>
                  <a:gd name="T6" fmla="*/ 95 w 121"/>
                  <a:gd name="T7" fmla="*/ 65 h 66"/>
                  <a:gd name="T8" fmla="*/ 104 w 121"/>
                  <a:gd name="T9" fmla="*/ 62 h 66"/>
                  <a:gd name="T10" fmla="*/ 120 w 121"/>
                  <a:gd name="T11" fmla="*/ 48 h 66"/>
                  <a:gd name="T12" fmla="*/ 120 w 121"/>
                  <a:gd name="T13" fmla="*/ 39 h 66"/>
                  <a:gd name="T14" fmla="*/ 120 w 121"/>
                  <a:gd name="T15" fmla="*/ 40 h 66"/>
                  <a:gd name="T16" fmla="*/ 110 w 121"/>
                  <a:gd name="T17" fmla="*/ 45 h 66"/>
                  <a:gd name="T18" fmla="*/ 108 w 121"/>
                  <a:gd name="T19" fmla="*/ 44 h 66"/>
                  <a:gd name="T20" fmla="*/ 107 w 121"/>
                  <a:gd name="T21" fmla="*/ 42 h 66"/>
                  <a:gd name="T22" fmla="*/ 106 w 121"/>
                  <a:gd name="T23" fmla="*/ 38 h 66"/>
                  <a:gd name="T24" fmla="*/ 99 w 121"/>
                  <a:gd name="T25" fmla="*/ 43 h 66"/>
                  <a:gd name="T26" fmla="*/ 100 w 121"/>
                  <a:gd name="T27" fmla="*/ 46 h 66"/>
                  <a:gd name="T28" fmla="*/ 95 w 121"/>
                  <a:gd name="T29" fmla="*/ 48 h 66"/>
                  <a:gd name="T30" fmla="*/ 96 w 121"/>
                  <a:gd name="T31" fmla="*/ 44 h 66"/>
                  <a:gd name="T32" fmla="*/ 84 w 121"/>
                  <a:gd name="T33" fmla="*/ 45 h 66"/>
                  <a:gd name="T34" fmla="*/ 74 w 121"/>
                  <a:gd name="T35" fmla="*/ 36 h 66"/>
                  <a:gd name="T36" fmla="*/ 65 w 121"/>
                  <a:gd name="T37" fmla="*/ 36 h 66"/>
                  <a:gd name="T38" fmla="*/ 61 w 121"/>
                  <a:gd name="T39" fmla="*/ 31 h 66"/>
                  <a:gd name="T40" fmla="*/ 22 w 121"/>
                  <a:gd name="T41" fmla="*/ 16 h 66"/>
                  <a:gd name="T42" fmla="*/ 21 w 121"/>
                  <a:gd name="T43" fmla="*/ 20 h 66"/>
                  <a:gd name="T44" fmla="*/ 20 w 121"/>
                  <a:gd name="T45" fmla="*/ 22 h 66"/>
                  <a:gd name="T46" fmla="*/ 1 w 121"/>
                  <a:gd name="T47" fmla="*/ 0 h 66"/>
                  <a:gd name="T48" fmla="*/ 3 w 121"/>
                  <a:gd name="T49" fmla="*/ 24 h 66"/>
                  <a:gd name="T50" fmla="*/ 43 w 121"/>
                  <a:gd name="T51" fmla="*/ 56 h 66"/>
                  <a:gd name="T52" fmla="*/ 45 w 121"/>
                  <a:gd name="T53" fmla="*/ 57 h 66"/>
                  <a:gd name="T54" fmla="*/ 50 w 121"/>
                  <a:gd name="T55" fmla="*/ 60 h 66"/>
                  <a:gd name="T56" fmla="*/ 81 w 121"/>
                  <a:gd name="T57" fmla="*/ 65 h 66"/>
                  <a:gd name="T58" fmla="*/ 99 w 121"/>
                  <a:gd name="T59" fmla="*/ 59 h 66"/>
                  <a:gd name="T60" fmla="*/ 99 w 121"/>
                  <a:gd name="T61" fmla="*/ 59 h 66"/>
                  <a:gd name="T62" fmla="*/ 99 w 121"/>
                  <a:gd name="T63" fmla="*/ 60 h 66"/>
                  <a:gd name="T64" fmla="*/ 99 w 121"/>
                  <a:gd name="T65"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66">
                    <a:moveTo>
                      <a:pt x="81" y="65"/>
                    </a:moveTo>
                    <a:cubicBezTo>
                      <a:pt x="82" y="66"/>
                      <a:pt x="83" y="66"/>
                      <a:pt x="84" y="66"/>
                    </a:cubicBezTo>
                    <a:cubicBezTo>
                      <a:pt x="86" y="66"/>
                      <a:pt x="88" y="65"/>
                      <a:pt x="90" y="65"/>
                    </a:cubicBezTo>
                    <a:cubicBezTo>
                      <a:pt x="92" y="65"/>
                      <a:pt x="93" y="65"/>
                      <a:pt x="95" y="65"/>
                    </a:cubicBezTo>
                    <a:cubicBezTo>
                      <a:pt x="98" y="64"/>
                      <a:pt x="101" y="63"/>
                      <a:pt x="104" y="62"/>
                    </a:cubicBezTo>
                    <a:cubicBezTo>
                      <a:pt x="111" y="59"/>
                      <a:pt x="118" y="55"/>
                      <a:pt x="120" y="48"/>
                    </a:cubicBezTo>
                    <a:cubicBezTo>
                      <a:pt x="121" y="46"/>
                      <a:pt x="121" y="43"/>
                      <a:pt x="120" y="39"/>
                    </a:cubicBezTo>
                    <a:cubicBezTo>
                      <a:pt x="120" y="40"/>
                      <a:pt x="120" y="40"/>
                      <a:pt x="120" y="40"/>
                    </a:cubicBezTo>
                    <a:cubicBezTo>
                      <a:pt x="118" y="44"/>
                      <a:pt x="114" y="47"/>
                      <a:pt x="110" y="45"/>
                    </a:cubicBezTo>
                    <a:cubicBezTo>
                      <a:pt x="109" y="45"/>
                      <a:pt x="109" y="44"/>
                      <a:pt x="108" y="44"/>
                    </a:cubicBezTo>
                    <a:cubicBezTo>
                      <a:pt x="108" y="43"/>
                      <a:pt x="107" y="43"/>
                      <a:pt x="107" y="42"/>
                    </a:cubicBezTo>
                    <a:cubicBezTo>
                      <a:pt x="106" y="41"/>
                      <a:pt x="106" y="40"/>
                      <a:pt x="106" y="38"/>
                    </a:cubicBezTo>
                    <a:cubicBezTo>
                      <a:pt x="104" y="40"/>
                      <a:pt x="102" y="42"/>
                      <a:pt x="99" y="43"/>
                    </a:cubicBezTo>
                    <a:cubicBezTo>
                      <a:pt x="99" y="44"/>
                      <a:pt x="100" y="45"/>
                      <a:pt x="100" y="46"/>
                    </a:cubicBezTo>
                    <a:cubicBezTo>
                      <a:pt x="98" y="47"/>
                      <a:pt x="97" y="48"/>
                      <a:pt x="95" y="48"/>
                    </a:cubicBezTo>
                    <a:cubicBezTo>
                      <a:pt x="95" y="47"/>
                      <a:pt x="95" y="46"/>
                      <a:pt x="96" y="44"/>
                    </a:cubicBezTo>
                    <a:cubicBezTo>
                      <a:pt x="92" y="46"/>
                      <a:pt x="88" y="46"/>
                      <a:pt x="84" y="45"/>
                    </a:cubicBezTo>
                    <a:cubicBezTo>
                      <a:pt x="80" y="45"/>
                      <a:pt x="76" y="42"/>
                      <a:pt x="74" y="36"/>
                    </a:cubicBezTo>
                    <a:cubicBezTo>
                      <a:pt x="72" y="39"/>
                      <a:pt x="68" y="39"/>
                      <a:pt x="65" y="36"/>
                    </a:cubicBezTo>
                    <a:cubicBezTo>
                      <a:pt x="63" y="35"/>
                      <a:pt x="62" y="33"/>
                      <a:pt x="61" y="31"/>
                    </a:cubicBezTo>
                    <a:cubicBezTo>
                      <a:pt x="49" y="39"/>
                      <a:pt x="25" y="32"/>
                      <a:pt x="22" y="16"/>
                    </a:cubicBezTo>
                    <a:cubicBezTo>
                      <a:pt x="22" y="17"/>
                      <a:pt x="21" y="19"/>
                      <a:pt x="21" y="20"/>
                    </a:cubicBezTo>
                    <a:cubicBezTo>
                      <a:pt x="20" y="21"/>
                      <a:pt x="20" y="21"/>
                      <a:pt x="20" y="22"/>
                    </a:cubicBezTo>
                    <a:cubicBezTo>
                      <a:pt x="14" y="20"/>
                      <a:pt x="5" y="9"/>
                      <a:pt x="1" y="0"/>
                    </a:cubicBezTo>
                    <a:cubicBezTo>
                      <a:pt x="0" y="8"/>
                      <a:pt x="0" y="16"/>
                      <a:pt x="3" y="24"/>
                    </a:cubicBezTo>
                    <a:cubicBezTo>
                      <a:pt x="8" y="39"/>
                      <a:pt x="29" y="49"/>
                      <a:pt x="43" y="56"/>
                    </a:cubicBezTo>
                    <a:cubicBezTo>
                      <a:pt x="43" y="57"/>
                      <a:pt x="44" y="57"/>
                      <a:pt x="45" y="57"/>
                    </a:cubicBezTo>
                    <a:cubicBezTo>
                      <a:pt x="46" y="58"/>
                      <a:pt x="48" y="59"/>
                      <a:pt x="50" y="60"/>
                    </a:cubicBezTo>
                    <a:cubicBezTo>
                      <a:pt x="59" y="63"/>
                      <a:pt x="71" y="65"/>
                      <a:pt x="81" y="65"/>
                    </a:cubicBezTo>
                    <a:close/>
                    <a:moveTo>
                      <a:pt x="99" y="59"/>
                    </a:moveTo>
                    <a:cubicBezTo>
                      <a:pt x="99" y="59"/>
                      <a:pt x="99" y="59"/>
                      <a:pt x="99" y="59"/>
                    </a:cubicBezTo>
                    <a:cubicBezTo>
                      <a:pt x="99" y="59"/>
                      <a:pt x="99" y="60"/>
                      <a:pt x="99" y="60"/>
                    </a:cubicBezTo>
                    <a:cubicBezTo>
                      <a:pt x="99" y="59"/>
                      <a:pt x="99" y="59"/>
                      <a:pt x="99" y="59"/>
                    </a:cubicBezTo>
                    <a:close/>
                  </a:path>
                </a:pathLst>
              </a:custGeom>
              <a:solidFill>
                <a:srgbClr val="0F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3" name="i$1íde"/>
              <p:cNvSpPr/>
              <p:nvPr/>
            </p:nvSpPr>
            <p:spPr bwMode="auto">
              <a:xfrm>
                <a:off x="2425" y="2179"/>
                <a:ext cx="260" cy="226"/>
              </a:xfrm>
              <a:custGeom>
                <a:avLst/>
                <a:gdLst>
                  <a:gd name="T0" fmla="*/ 19 w 125"/>
                  <a:gd name="T1" fmla="*/ 83 h 109"/>
                  <a:gd name="T2" fmla="*/ 20 w 125"/>
                  <a:gd name="T3" fmla="*/ 81 h 109"/>
                  <a:gd name="T4" fmla="*/ 21 w 125"/>
                  <a:gd name="T5" fmla="*/ 77 h 109"/>
                  <a:gd name="T6" fmla="*/ 60 w 125"/>
                  <a:gd name="T7" fmla="*/ 92 h 109"/>
                  <a:gd name="T8" fmla="*/ 64 w 125"/>
                  <a:gd name="T9" fmla="*/ 97 h 109"/>
                  <a:gd name="T10" fmla="*/ 73 w 125"/>
                  <a:gd name="T11" fmla="*/ 97 h 109"/>
                  <a:gd name="T12" fmla="*/ 83 w 125"/>
                  <a:gd name="T13" fmla="*/ 106 h 109"/>
                  <a:gd name="T14" fmla="*/ 95 w 125"/>
                  <a:gd name="T15" fmla="*/ 105 h 109"/>
                  <a:gd name="T16" fmla="*/ 94 w 125"/>
                  <a:gd name="T17" fmla="*/ 109 h 109"/>
                  <a:gd name="T18" fmla="*/ 99 w 125"/>
                  <a:gd name="T19" fmla="*/ 107 h 109"/>
                  <a:gd name="T20" fmla="*/ 98 w 125"/>
                  <a:gd name="T21" fmla="*/ 104 h 109"/>
                  <a:gd name="T22" fmla="*/ 105 w 125"/>
                  <a:gd name="T23" fmla="*/ 99 h 109"/>
                  <a:gd name="T24" fmla="*/ 106 w 125"/>
                  <a:gd name="T25" fmla="*/ 87 h 109"/>
                  <a:gd name="T26" fmla="*/ 118 w 125"/>
                  <a:gd name="T27" fmla="*/ 64 h 109"/>
                  <a:gd name="T28" fmla="*/ 119 w 125"/>
                  <a:gd name="T29" fmla="*/ 63 h 109"/>
                  <a:gd name="T30" fmla="*/ 119 w 125"/>
                  <a:gd name="T31" fmla="*/ 63 h 109"/>
                  <a:gd name="T32" fmla="*/ 120 w 125"/>
                  <a:gd name="T33" fmla="*/ 62 h 109"/>
                  <a:gd name="T34" fmla="*/ 123 w 125"/>
                  <a:gd name="T35" fmla="*/ 61 h 109"/>
                  <a:gd name="T36" fmla="*/ 125 w 125"/>
                  <a:gd name="T37" fmla="*/ 59 h 109"/>
                  <a:gd name="T38" fmla="*/ 123 w 125"/>
                  <a:gd name="T39" fmla="*/ 60 h 109"/>
                  <a:gd name="T40" fmla="*/ 120 w 125"/>
                  <a:gd name="T41" fmla="*/ 61 h 109"/>
                  <a:gd name="T42" fmla="*/ 120 w 125"/>
                  <a:gd name="T43" fmla="*/ 57 h 109"/>
                  <a:gd name="T44" fmla="*/ 119 w 125"/>
                  <a:gd name="T45" fmla="*/ 61 h 109"/>
                  <a:gd name="T46" fmla="*/ 98 w 125"/>
                  <a:gd name="T47" fmla="*/ 62 h 109"/>
                  <a:gd name="T48" fmla="*/ 98 w 125"/>
                  <a:gd name="T49" fmla="*/ 57 h 109"/>
                  <a:gd name="T50" fmla="*/ 113 w 125"/>
                  <a:gd name="T51" fmla="*/ 48 h 109"/>
                  <a:gd name="T52" fmla="*/ 99 w 125"/>
                  <a:gd name="T53" fmla="*/ 49 h 109"/>
                  <a:gd name="T54" fmla="*/ 99 w 125"/>
                  <a:gd name="T55" fmla="*/ 49 h 109"/>
                  <a:gd name="T56" fmla="*/ 119 w 125"/>
                  <a:gd name="T57" fmla="*/ 34 h 109"/>
                  <a:gd name="T58" fmla="*/ 121 w 125"/>
                  <a:gd name="T59" fmla="*/ 31 h 109"/>
                  <a:gd name="T60" fmla="*/ 118 w 125"/>
                  <a:gd name="T61" fmla="*/ 29 h 109"/>
                  <a:gd name="T62" fmla="*/ 118 w 125"/>
                  <a:gd name="T63" fmla="*/ 26 h 109"/>
                  <a:gd name="T64" fmla="*/ 114 w 125"/>
                  <a:gd name="T65" fmla="*/ 21 h 109"/>
                  <a:gd name="T66" fmla="*/ 93 w 125"/>
                  <a:gd name="T67" fmla="*/ 7 h 109"/>
                  <a:gd name="T68" fmla="*/ 69 w 125"/>
                  <a:gd name="T69" fmla="*/ 2 h 109"/>
                  <a:gd name="T70" fmla="*/ 10 w 125"/>
                  <a:gd name="T71" fmla="*/ 36 h 109"/>
                  <a:gd name="T72" fmla="*/ 0 w 125"/>
                  <a:gd name="T73" fmla="*/ 61 h 109"/>
                  <a:gd name="T74" fmla="*/ 19 w 125"/>
                  <a:gd name="T75" fmla="*/ 8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5" h="109">
                    <a:moveTo>
                      <a:pt x="19" y="83"/>
                    </a:moveTo>
                    <a:cubicBezTo>
                      <a:pt x="19" y="82"/>
                      <a:pt x="19" y="82"/>
                      <a:pt x="20" y="81"/>
                    </a:cubicBezTo>
                    <a:cubicBezTo>
                      <a:pt x="20" y="80"/>
                      <a:pt x="21" y="78"/>
                      <a:pt x="21" y="77"/>
                    </a:cubicBezTo>
                    <a:cubicBezTo>
                      <a:pt x="24" y="93"/>
                      <a:pt x="48" y="100"/>
                      <a:pt x="60" y="92"/>
                    </a:cubicBezTo>
                    <a:cubicBezTo>
                      <a:pt x="61" y="94"/>
                      <a:pt x="62" y="96"/>
                      <a:pt x="64" y="97"/>
                    </a:cubicBezTo>
                    <a:cubicBezTo>
                      <a:pt x="67" y="100"/>
                      <a:pt x="71" y="100"/>
                      <a:pt x="73" y="97"/>
                    </a:cubicBezTo>
                    <a:cubicBezTo>
                      <a:pt x="75" y="103"/>
                      <a:pt x="79" y="106"/>
                      <a:pt x="83" y="106"/>
                    </a:cubicBezTo>
                    <a:cubicBezTo>
                      <a:pt x="87" y="107"/>
                      <a:pt x="91" y="107"/>
                      <a:pt x="95" y="105"/>
                    </a:cubicBezTo>
                    <a:cubicBezTo>
                      <a:pt x="94" y="107"/>
                      <a:pt x="94" y="108"/>
                      <a:pt x="94" y="109"/>
                    </a:cubicBezTo>
                    <a:cubicBezTo>
                      <a:pt x="96" y="109"/>
                      <a:pt x="97" y="108"/>
                      <a:pt x="99" y="107"/>
                    </a:cubicBezTo>
                    <a:cubicBezTo>
                      <a:pt x="99" y="106"/>
                      <a:pt x="98" y="105"/>
                      <a:pt x="98" y="104"/>
                    </a:cubicBezTo>
                    <a:cubicBezTo>
                      <a:pt x="101" y="103"/>
                      <a:pt x="103" y="101"/>
                      <a:pt x="105" y="99"/>
                    </a:cubicBezTo>
                    <a:cubicBezTo>
                      <a:pt x="104" y="95"/>
                      <a:pt x="105" y="90"/>
                      <a:pt x="106" y="87"/>
                    </a:cubicBezTo>
                    <a:cubicBezTo>
                      <a:pt x="112" y="80"/>
                      <a:pt x="116" y="73"/>
                      <a:pt x="118" y="64"/>
                    </a:cubicBezTo>
                    <a:cubicBezTo>
                      <a:pt x="118" y="64"/>
                      <a:pt x="119" y="63"/>
                      <a:pt x="119" y="63"/>
                    </a:cubicBezTo>
                    <a:cubicBezTo>
                      <a:pt x="119" y="63"/>
                      <a:pt x="119" y="63"/>
                      <a:pt x="119" y="63"/>
                    </a:cubicBezTo>
                    <a:cubicBezTo>
                      <a:pt x="119" y="63"/>
                      <a:pt x="120" y="62"/>
                      <a:pt x="120" y="62"/>
                    </a:cubicBezTo>
                    <a:cubicBezTo>
                      <a:pt x="121" y="62"/>
                      <a:pt x="122" y="61"/>
                      <a:pt x="123" y="61"/>
                    </a:cubicBezTo>
                    <a:cubicBezTo>
                      <a:pt x="123" y="60"/>
                      <a:pt x="124" y="60"/>
                      <a:pt x="125" y="59"/>
                    </a:cubicBezTo>
                    <a:cubicBezTo>
                      <a:pt x="124" y="60"/>
                      <a:pt x="123" y="60"/>
                      <a:pt x="123" y="60"/>
                    </a:cubicBezTo>
                    <a:cubicBezTo>
                      <a:pt x="122" y="61"/>
                      <a:pt x="121" y="61"/>
                      <a:pt x="120" y="61"/>
                    </a:cubicBezTo>
                    <a:cubicBezTo>
                      <a:pt x="120" y="59"/>
                      <a:pt x="120" y="58"/>
                      <a:pt x="120" y="57"/>
                    </a:cubicBezTo>
                    <a:cubicBezTo>
                      <a:pt x="120" y="58"/>
                      <a:pt x="120" y="60"/>
                      <a:pt x="119" y="61"/>
                    </a:cubicBezTo>
                    <a:cubicBezTo>
                      <a:pt x="110" y="64"/>
                      <a:pt x="104" y="64"/>
                      <a:pt x="98" y="62"/>
                    </a:cubicBezTo>
                    <a:cubicBezTo>
                      <a:pt x="98" y="60"/>
                      <a:pt x="98" y="59"/>
                      <a:pt x="98" y="57"/>
                    </a:cubicBezTo>
                    <a:cubicBezTo>
                      <a:pt x="104" y="55"/>
                      <a:pt x="109" y="51"/>
                      <a:pt x="113" y="48"/>
                    </a:cubicBezTo>
                    <a:cubicBezTo>
                      <a:pt x="108" y="49"/>
                      <a:pt x="103" y="50"/>
                      <a:pt x="99" y="49"/>
                    </a:cubicBezTo>
                    <a:cubicBezTo>
                      <a:pt x="99" y="49"/>
                      <a:pt x="99" y="49"/>
                      <a:pt x="99" y="49"/>
                    </a:cubicBezTo>
                    <a:cubicBezTo>
                      <a:pt x="107" y="46"/>
                      <a:pt x="114" y="40"/>
                      <a:pt x="119" y="34"/>
                    </a:cubicBezTo>
                    <a:cubicBezTo>
                      <a:pt x="119" y="33"/>
                      <a:pt x="120" y="32"/>
                      <a:pt x="121" y="31"/>
                    </a:cubicBezTo>
                    <a:cubicBezTo>
                      <a:pt x="120" y="30"/>
                      <a:pt x="119" y="30"/>
                      <a:pt x="118" y="29"/>
                    </a:cubicBezTo>
                    <a:cubicBezTo>
                      <a:pt x="118" y="28"/>
                      <a:pt x="118" y="27"/>
                      <a:pt x="118" y="26"/>
                    </a:cubicBezTo>
                    <a:cubicBezTo>
                      <a:pt x="117" y="24"/>
                      <a:pt x="116" y="23"/>
                      <a:pt x="114" y="21"/>
                    </a:cubicBezTo>
                    <a:cubicBezTo>
                      <a:pt x="108" y="14"/>
                      <a:pt x="102" y="10"/>
                      <a:pt x="93" y="7"/>
                    </a:cubicBezTo>
                    <a:cubicBezTo>
                      <a:pt x="86" y="4"/>
                      <a:pt x="77" y="2"/>
                      <a:pt x="69" y="2"/>
                    </a:cubicBezTo>
                    <a:cubicBezTo>
                      <a:pt x="44" y="0"/>
                      <a:pt x="26" y="13"/>
                      <a:pt x="10" y="36"/>
                    </a:cubicBezTo>
                    <a:cubicBezTo>
                      <a:pt x="5" y="42"/>
                      <a:pt x="2" y="51"/>
                      <a:pt x="0" y="61"/>
                    </a:cubicBezTo>
                    <a:cubicBezTo>
                      <a:pt x="4" y="70"/>
                      <a:pt x="13" y="81"/>
                      <a:pt x="19" y="83"/>
                    </a:cubicBezTo>
                    <a:close/>
                  </a:path>
                </a:pathLst>
              </a:custGeom>
              <a:solidFill>
                <a:srgbClr val="28090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4" name="ísľïďe"/>
              <p:cNvSpPr/>
              <p:nvPr/>
            </p:nvSpPr>
            <p:spPr bwMode="auto">
              <a:xfrm>
                <a:off x="2442" y="3370"/>
                <a:ext cx="64" cy="27"/>
              </a:xfrm>
              <a:custGeom>
                <a:avLst/>
                <a:gdLst>
                  <a:gd name="T0" fmla="*/ 19 w 31"/>
                  <a:gd name="T1" fmla="*/ 7 h 13"/>
                  <a:gd name="T2" fmla="*/ 4 w 31"/>
                  <a:gd name="T3" fmla="*/ 5 h 13"/>
                  <a:gd name="T4" fmla="*/ 4 w 31"/>
                  <a:gd name="T5" fmla="*/ 2 h 13"/>
                  <a:gd name="T6" fmla="*/ 1 w 31"/>
                  <a:gd name="T7" fmla="*/ 4 h 13"/>
                  <a:gd name="T8" fmla="*/ 1 w 31"/>
                  <a:gd name="T9" fmla="*/ 8 h 13"/>
                  <a:gd name="T10" fmla="*/ 4 w 31"/>
                  <a:gd name="T11" fmla="*/ 10 h 13"/>
                  <a:gd name="T12" fmla="*/ 19 w 31"/>
                  <a:gd name="T13" fmla="*/ 12 h 13"/>
                  <a:gd name="T14" fmla="*/ 24 w 31"/>
                  <a:gd name="T15" fmla="*/ 11 h 13"/>
                  <a:gd name="T16" fmla="*/ 30 w 31"/>
                  <a:gd name="T17" fmla="*/ 3 h 13"/>
                  <a:gd name="T18" fmla="*/ 29 w 31"/>
                  <a:gd name="T19" fmla="*/ 3 h 13"/>
                  <a:gd name="T20" fmla="*/ 24 w 31"/>
                  <a:gd name="T21" fmla="*/ 0 h 13"/>
                  <a:gd name="T22" fmla="*/ 24 w 31"/>
                  <a:gd name="T23" fmla="*/ 6 h 13"/>
                  <a:gd name="T24" fmla="*/ 19 w 31"/>
                  <a:gd name="T25"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3">
                    <a:moveTo>
                      <a:pt x="19" y="7"/>
                    </a:moveTo>
                    <a:cubicBezTo>
                      <a:pt x="13" y="8"/>
                      <a:pt x="7" y="7"/>
                      <a:pt x="4" y="5"/>
                    </a:cubicBezTo>
                    <a:cubicBezTo>
                      <a:pt x="4" y="2"/>
                      <a:pt x="4" y="2"/>
                      <a:pt x="4" y="2"/>
                    </a:cubicBezTo>
                    <a:cubicBezTo>
                      <a:pt x="3" y="2"/>
                      <a:pt x="2" y="3"/>
                      <a:pt x="1" y="4"/>
                    </a:cubicBezTo>
                    <a:cubicBezTo>
                      <a:pt x="0" y="5"/>
                      <a:pt x="0" y="6"/>
                      <a:pt x="1" y="8"/>
                    </a:cubicBezTo>
                    <a:cubicBezTo>
                      <a:pt x="1" y="9"/>
                      <a:pt x="2" y="10"/>
                      <a:pt x="4" y="10"/>
                    </a:cubicBezTo>
                    <a:cubicBezTo>
                      <a:pt x="7" y="12"/>
                      <a:pt x="13" y="13"/>
                      <a:pt x="19" y="12"/>
                    </a:cubicBezTo>
                    <a:cubicBezTo>
                      <a:pt x="21" y="12"/>
                      <a:pt x="23" y="11"/>
                      <a:pt x="24" y="11"/>
                    </a:cubicBezTo>
                    <a:cubicBezTo>
                      <a:pt x="29" y="9"/>
                      <a:pt x="31" y="6"/>
                      <a:pt x="30" y="3"/>
                    </a:cubicBezTo>
                    <a:cubicBezTo>
                      <a:pt x="30" y="3"/>
                      <a:pt x="29" y="3"/>
                      <a:pt x="29" y="3"/>
                    </a:cubicBezTo>
                    <a:cubicBezTo>
                      <a:pt x="28" y="1"/>
                      <a:pt x="26" y="0"/>
                      <a:pt x="24" y="0"/>
                    </a:cubicBezTo>
                    <a:cubicBezTo>
                      <a:pt x="24" y="6"/>
                      <a:pt x="24" y="6"/>
                      <a:pt x="24" y="6"/>
                    </a:cubicBezTo>
                    <a:cubicBezTo>
                      <a:pt x="23" y="6"/>
                      <a:pt x="21" y="7"/>
                      <a:pt x="19" y="7"/>
                    </a:cubicBezTo>
                    <a:close/>
                  </a:path>
                </a:pathLst>
              </a:custGeom>
              <a:solidFill>
                <a:srgbClr val="3D43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5" name="îŝḻïḑe"/>
              <p:cNvSpPr/>
              <p:nvPr/>
            </p:nvSpPr>
            <p:spPr bwMode="auto">
              <a:xfrm>
                <a:off x="2450" y="3239"/>
                <a:ext cx="75" cy="148"/>
              </a:xfrm>
              <a:custGeom>
                <a:avLst/>
                <a:gdLst>
                  <a:gd name="T0" fmla="*/ 0 w 36"/>
                  <a:gd name="T1" fmla="*/ 68 h 71"/>
                  <a:gd name="T2" fmla="*/ 15 w 36"/>
                  <a:gd name="T3" fmla="*/ 70 h 71"/>
                  <a:gd name="T4" fmla="*/ 20 w 36"/>
                  <a:gd name="T5" fmla="*/ 69 h 71"/>
                  <a:gd name="T6" fmla="*/ 20 w 36"/>
                  <a:gd name="T7" fmla="*/ 63 h 71"/>
                  <a:gd name="T8" fmla="*/ 20 w 36"/>
                  <a:gd name="T9" fmla="*/ 60 h 71"/>
                  <a:gd name="T10" fmla="*/ 25 w 36"/>
                  <a:gd name="T11" fmla="*/ 61 h 71"/>
                  <a:gd name="T12" fmla="*/ 26 w 36"/>
                  <a:gd name="T13" fmla="*/ 61 h 71"/>
                  <a:gd name="T14" fmla="*/ 36 w 36"/>
                  <a:gd name="T15" fmla="*/ 48 h 71"/>
                  <a:gd name="T16" fmla="*/ 36 w 36"/>
                  <a:gd name="T17" fmla="*/ 47 h 71"/>
                  <a:gd name="T18" fmla="*/ 20 w 36"/>
                  <a:gd name="T19" fmla="*/ 47 h 71"/>
                  <a:gd name="T20" fmla="*/ 20 w 36"/>
                  <a:gd name="T21" fmla="*/ 13 h 71"/>
                  <a:gd name="T22" fmla="*/ 0 w 36"/>
                  <a:gd name="T23" fmla="*/ 0 h 71"/>
                  <a:gd name="T24" fmla="*/ 0 w 36"/>
                  <a:gd name="T25" fmla="*/ 48 h 71"/>
                  <a:gd name="T26" fmla="*/ 0 w 36"/>
                  <a:gd name="T27" fmla="*/ 57 h 71"/>
                  <a:gd name="T28" fmla="*/ 0 w 36"/>
                  <a:gd name="T29" fmla="*/ 59 h 71"/>
                  <a:gd name="T30" fmla="*/ 0 w 36"/>
                  <a:gd name="T31" fmla="*/ 61 h 71"/>
                  <a:gd name="T32" fmla="*/ 0 w 36"/>
                  <a:gd name="T33" fmla="*/ 65 h 71"/>
                  <a:gd name="T34" fmla="*/ 0 w 36"/>
                  <a:gd name="T35" fmla="*/ 6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71">
                    <a:moveTo>
                      <a:pt x="0" y="68"/>
                    </a:moveTo>
                    <a:cubicBezTo>
                      <a:pt x="3" y="70"/>
                      <a:pt x="9" y="71"/>
                      <a:pt x="15" y="70"/>
                    </a:cubicBezTo>
                    <a:cubicBezTo>
                      <a:pt x="17" y="70"/>
                      <a:pt x="19" y="69"/>
                      <a:pt x="20" y="69"/>
                    </a:cubicBezTo>
                    <a:cubicBezTo>
                      <a:pt x="20" y="63"/>
                      <a:pt x="20" y="63"/>
                      <a:pt x="20" y="63"/>
                    </a:cubicBezTo>
                    <a:cubicBezTo>
                      <a:pt x="20" y="60"/>
                      <a:pt x="20" y="60"/>
                      <a:pt x="20" y="60"/>
                    </a:cubicBezTo>
                    <a:cubicBezTo>
                      <a:pt x="22" y="60"/>
                      <a:pt x="24" y="60"/>
                      <a:pt x="25" y="61"/>
                    </a:cubicBezTo>
                    <a:cubicBezTo>
                      <a:pt x="26" y="61"/>
                      <a:pt x="26" y="61"/>
                      <a:pt x="26" y="61"/>
                    </a:cubicBezTo>
                    <a:cubicBezTo>
                      <a:pt x="28" y="55"/>
                      <a:pt x="31" y="49"/>
                      <a:pt x="36" y="48"/>
                    </a:cubicBezTo>
                    <a:cubicBezTo>
                      <a:pt x="36" y="48"/>
                      <a:pt x="36" y="47"/>
                      <a:pt x="36" y="47"/>
                    </a:cubicBezTo>
                    <a:cubicBezTo>
                      <a:pt x="31" y="47"/>
                      <a:pt x="26" y="47"/>
                      <a:pt x="20" y="47"/>
                    </a:cubicBezTo>
                    <a:cubicBezTo>
                      <a:pt x="20" y="13"/>
                      <a:pt x="20" y="13"/>
                      <a:pt x="20" y="13"/>
                    </a:cubicBezTo>
                    <a:cubicBezTo>
                      <a:pt x="0" y="0"/>
                      <a:pt x="0" y="0"/>
                      <a:pt x="0" y="0"/>
                    </a:cubicBezTo>
                    <a:cubicBezTo>
                      <a:pt x="0" y="48"/>
                      <a:pt x="0" y="48"/>
                      <a:pt x="0" y="48"/>
                    </a:cubicBezTo>
                    <a:cubicBezTo>
                      <a:pt x="0" y="57"/>
                      <a:pt x="0" y="57"/>
                      <a:pt x="0" y="57"/>
                    </a:cubicBezTo>
                    <a:cubicBezTo>
                      <a:pt x="0" y="59"/>
                      <a:pt x="0" y="59"/>
                      <a:pt x="0" y="59"/>
                    </a:cubicBezTo>
                    <a:cubicBezTo>
                      <a:pt x="0" y="61"/>
                      <a:pt x="0" y="61"/>
                      <a:pt x="0" y="61"/>
                    </a:cubicBezTo>
                    <a:cubicBezTo>
                      <a:pt x="0" y="65"/>
                      <a:pt x="0" y="65"/>
                      <a:pt x="0" y="65"/>
                    </a:cubicBezTo>
                    <a:lnTo>
                      <a:pt x="0" y="68"/>
                    </a:lnTo>
                    <a:close/>
                  </a:path>
                </a:pathLst>
              </a:custGeom>
              <a:solidFill>
                <a:srgbClr val="6269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6" name="îŝ1iḋé"/>
              <p:cNvSpPr/>
              <p:nvPr/>
            </p:nvSpPr>
            <p:spPr bwMode="auto">
              <a:xfrm>
                <a:off x="2284" y="3046"/>
                <a:ext cx="318" cy="258"/>
              </a:xfrm>
              <a:custGeom>
                <a:avLst/>
                <a:gdLst>
                  <a:gd name="T0" fmla="*/ 208 w 318"/>
                  <a:gd name="T1" fmla="*/ 191 h 258"/>
                  <a:gd name="T2" fmla="*/ 318 w 318"/>
                  <a:gd name="T3" fmla="*/ 258 h 258"/>
                  <a:gd name="T4" fmla="*/ 318 w 318"/>
                  <a:gd name="T5" fmla="*/ 206 h 258"/>
                  <a:gd name="T6" fmla="*/ 318 w 318"/>
                  <a:gd name="T7" fmla="*/ 208 h 258"/>
                  <a:gd name="T8" fmla="*/ 318 w 318"/>
                  <a:gd name="T9" fmla="*/ 200 h 258"/>
                  <a:gd name="T10" fmla="*/ 208 w 318"/>
                  <a:gd name="T11" fmla="*/ 129 h 258"/>
                  <a:gd name="T12" fmla="*/ 166 w 318"/>
                  <a:gd name="T13" fmla="*/ 102 h 258"/>
                  <a:gd name="T14" fmla="*/ 4 w 318"/>
                  <a:gd name="T15" fmla="*/ 0 h 258"/>
                  <a:gd name="T16" fmla="*/ 0 w 318"/>
                  <a:gd name="T17" fmla="*/ 63 h 258"/>
                  <a:gd name="T18" fmla="*/ 16 w 318"/>
                  <a:gd name="T19" fmla="*/ 73 h 258"/>
                  <a:gd name="T20" fmla="*/ 166 w 318"/>
                  <a:gd name="T21" fmla="*/ 164 h 258"/>
                  <a:gd name="T22" fmla="*/ 208 w 318"/>
                  <a:gd name="T23" fmla="*/ 19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258">
                    <a:moveTo>
                      <a:pt x="208" y="191"/>
                    </a:moveTo>
                    <a:lnTo>
                      <a:pt x="318" y="258"/>
                    </a:lnTo>
                    <a:lnTo>
                      <a:pt x="318" y="206"/>
                    </a:lnTo>
                    <a:lnTo>
                      <a:pt x="318" y="208"/>
                    </a:lnTo>
                    <a:lnTo>
                      <a:pt x="318" y="200"/>
                    </a:lnTo>
                    <a:lnTo>
                      <a:pt x="208" y="129"/>
                    </a:lnTo>
                    <a:lnTo>
                      <a:pt x="166" y="102"/>
                    </a:lnTo>
                    <a:lnTo>
                      <a:pt x="4" y="0"/>
                    </a:lnTo>
                    <a:lnTo>
                      <a:pt x="0" y="63"/>
                    </a:lnTo>
                    <a:lnTo>
                      <a:pt x="16" y="73"/>
                    </a:lnTo>
                    <a:lnTo>
                      <a:pt x="166" y="164"/>
                    </a:lnTo>
                    <a:lnTo>
                      <a:pt x="208" y="191"/>
                    </a:lnTo>
                    <a:close/>
                  </a:path>
                </a:pathLst>
              </a:custGeom>
              <a:solidFill>
                <a:srgbClr val="914C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7" name="ïṣlíde"/>
              <p:cNvSpPr/>
              <p:nvPr/>
            </p:nvSpPr>
            <p:spPr bwMode="auto">
              <a:xfrm>
                <a:off x="2253" y="2519"/>
                <a:ext cx="349" cy="727"/>
              </a:xfrm>
              <a:custGeom>
                <a:avLst/>
                <a:gdLst>
                  <a:gd name="T0" fmla="*/ 115 w 168"/>
                  <a:gd name="T1" fmla="*/ 316 h 350"/>
                  <a:gd name="T2" fmla="*/ 168 w 168"/>
                  <a:gd name="T3" fmla="*/ 350 h 350"/>
                  <a:gd name="T4" fmla="*/ 163 w 168"/>
                  <a:gd name="T5" fmla="*/ 292 h 350"/>
                  <a:gd name="T6" fmla="*/ 159 w 168"/>
                  <a:gd name="T7" fmla="*/ 232 h 350"/>
                  <a:gd name="T8" fmla="*/ 156 w 168"/>
                  <a:gd name="T9" fmla="*/ 201 h 350"/>
                  <a:gd name="T10" fmla="*/ 153 w 168"/>
                  <a:gd name="T11" fmla="*/ 157 h 350"/>
                  <a:gd name="T12" fmla="*/ 149 w 168"/>
                  <a:gd name="T13" fmla="*/ 107 h 350"/>
                  <a:gd name="T14" fmla="*/ 141 w 168"/>
                  <a:gd name="T15" fmla="*/ 82 h 350"/>
                  <a:gd name="T16" fmla="*/ 121 w 168"/>
                  <a:gd name="T17" fmla="*/ 60 h 350"/>
                  <a:gd name="T18" fmla="*/ 90 w 168"/>
                  <a:gd name="T19" fmla="*/ 43 h 350"/>
                  <a:gd name="T20" fmla="*/ 26 w 168"/>
                  <a:gd name="T21" fmla="*/ 6 h 350"/>
                  <a:gd name="T22" fmla="*/ 3 w 168"/>
                  <a:gd name="T23" fmla="*/ 9 h 350"/>
                  <a:gd name="T24" fmla="*/ 3 w 168"/>
                  <a:gd name="T25" fmla="*/ 9 h 350"/>
                  <a:gd name="T26" fmla="*/ 1 w 168"/>
                  <a:gd name="T27" fmla="*/ 24 h 350"/>
                  <a:gd name="T28" fmla="*/ 14 w 168"/>
                  <a:gd name="T29" fmla="*/ 252 h 350"/>
                  <a:gd name="T30" fmla="*/ 17 w 168"/>
                  <a:gd name="T31" fmla="*/ 254 h 350"/>
                  <a:gd name="T32" fmla="*/ 95 w 168"/>
                  <a:gd name="T33" fmla="*/ 303 h 350"/>
                  <a:gd name="T34" fmla="*/ 115 w 168"/>
                  <a:gd name="T35" fmla="*/ 31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 h="350">
                    <a:moveTo>
                      <a:pt x="115" y="316"/>
                    </a:moveTo>
                    <a:cubicBezTo>
                      <a:pt x="168" y="350"/>
                      <a:pt x="168" y="350"/>
                      <a:pt x="168" y="350"/>
                    </a:cubicBezTo>
                    <a:cubicBezTo>
                      <a:pt x="163" y="292"/>
                      <a:pt x="163" y="292"/>
                      <a:pt x="163" y="292"/>
                    </a:cubicBezTo>
                    <a:cubicBezTo>
                      <a:pt x="159" y="232"/>
                      <a:pt x="159" y="232"/>
                      <a:pt x="159" y="232"/>
                    </a:cubicBezTo>
                    <a:cubicBezTo>
                      <a:pt x="156" y="201"/>
                      <a:pt x="156" y="201"/>
                      <a:pt x="156" y="201"/>
                    </a:cubicBezTo>
                    <a:cubicBezTo>
                      <a:pt x="153" y="157"/>
                      <a:pt x="153" y="157"/>
                      <a:pt x="153" y="157"/>
                    </a:cubicBezTo>
                    <a:cubicBezTo>
                      <a:pt x="149" y="107"/>
                      <a:pt x="149" y="107"/>
                      <a:pt x="149" y="107"/>
                    </a:cubicBezTo>
                    <a:cubicBezTo>
                      <a:pt x="148" y="99"/>
                      <a:pt x="145" y="90"/>
                      <a:pt x="141" y="82"/>
                    </a:cubicBezTo>
                    <a:cubicBezTo>
                      <a:pt x="136" y="73"/>
                      <a:pt x="129" y="65"/>
                      <a:pt x="121" y="60"/>
                    </a:cubicBezTo>
                    <a:cubicBezTo>
                      <a:pt x="90" y="43"/>
                      <a:pt x="90" y="43"/>
                      <a:pt x="90" y="43"/>
                    </a:cubicBezTo>
                    <a:cubicBezTo>
                      <a:pt x="26" y="6"/>
                      <a:pt x="26" y="6"/>
                      <a:pt x="26" y="6"/>
                    </a:cubicBezTo>
                    <a:cubicBezTo>
                      <a:pt x="16" y="0"/>
                      <a:pt x="8" y="2"/>
                      <a:pt x="3" y="9"/>
                    </a:cubicBezTo>
                    <a:cubicBezTo>
                      <a:pt x="3" y="9"/>
                      <a:pt x="3" y="9"/>
                      <a:pt x="3" y="9"/>
                    </a:cubicBezTo>
                    <a:cubicBezTo>
                      <a:pt x="1" y="13"/>
                      <a:pt x="0" y="18"/>
                      <a:pt x="1" y="24"/>
                    </a:cubicBezTo>
                    <a:cubicBezTo>
                      <a:pt x="14" y="252"/>
                      <a:pt x="14" y="252"/>
                      <a:pt x="14" y="252"/>
                    </a:cubicBezTo>
                    <a:cubicBezTo>
                      <a:pt x="17" y="254"/>
                      <a:pt x="17" y="254"/>
                      <a:pt x="17" y="254"/>
                    </a:cubicBezTo>
                    <a:cubicBezTo>
                      <a:pt x="95" y="303"/>
                      <a:pt x="95" y="303"/>
                      <a:pt x="95" y="303"/>
                    </a:cubicBezTo>
                    <a:lnTo>
                      <a:pt x="115" y="316"/>
                    </a:lnTo>
                    <a:close/>
                  </a:path>
                </a:pathLst>
              </a:custGeom>
              <a:solidFill>
                <a:srgbClr val="863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8" name="iŝliḍe"/>
              <p:cNvSpPr/>
              <p:nvPr/>
            </p:nvSpPr>
            <p:spPr bwMode="auto">
              <a:xfrm>
                <a:off x="2296" y="3401"/>
                <a:ext cx="366" cy="195"/>
              </a:xfrm>
              <a:custGeom>
                <a:avLst/>
                <a:gdLst>
                  <a:gd name="T0" fmla="*/ 108 w 176"/>
                  <a:gd name="T1" fmla="*/ 0 h 94"/>
                  <a:gd name="T2" fmla="*/ 92 w 176"/>
                  <a:gd name="T3" fmla="*/ 6 h 94"/>
                  <a:gd name="T4" fmla="*/ 88 w 176"/>
                  <a:gd name="T5" fmla="*/ 6 h 94"/>
                  <a:gd name="T6" fmla="*/ 64 w 176"/>
                  <a:gd name="T7" fmla="*/ 2 h 94"/>
                  <a:gd name="T8" fmla="*/ 51 w 176"/>
                  <a:gd name="T9" fmla="*/ 10 h 94"/>
                  <a:gd name="T10" fmla="*/ 0 w 176"/>
                  <a:gd name="T11" fmla="*/ 88 h 94"/>
                  <a:gd name="T12" fmla="*/ 0 w 176"/>
                  <a:gd name="T13" fmla="*/ 89 h 94"/>
                  <a:gd name="T14" fmla="*/ 18 w 176"/>
                  <a:gd name="T15" fmla="*/ 94 h 94"/>
                  <a:gd name="T16" fmla="*/ 21 w 176"/>
                  <a:gd name="T17" fmla="*/ 85 h 94"/>
                  <a:gd name="T18" fmla="*/ 88 w 176"/>
                  <a:gd name="T19" fmla="*/ 6 h 94"/>
                  <a:gd name="T20" fmla="*/ 90 w 176"/>
                  <a:gd name="T21" fmla="*/ 7 h 94"/>
                  <a:gd name="T22" fmla="*/ 152 w 176"/>
                  <a:gd name="T23" fmla="*/ 78 h 94"/>
                  <a:gd name="T24" fmla="*/ 156 w 176"/>
                  <a:gd name="T25" fmla="*/ 87 h 94"/>
                  <a:gd name="T26" fmla="*/ 156 w 176"/>
                  <a:gd name="T27" fmla="*/ 89 h 94"/>
                  <a:gd name="T28" fmla="*/ 158 w 176"/>
                  <a:gd name="T29" fmla="*/ 89 h 94"/>
                  <a:gd name="T30" fmla="*/ 172 w 176"/>
                  <a:gd name="T31" fmla="*/ 84 h 94"/>
                  <a:gd name="T32" fmla="*/ 176 w 176"/>
                  <a:gd name="T33" fmla="*/ 82 h 94"/>
                  <a:gd name="T34" fmla="*/ 124 w 176"/>
                  <a:gd name="T35" fmla="*/ 9 h 94"/>
                  <a:gd name="T36" fmla="*/ 108 w 176"/>
                  <a:gd name="T3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94">
                    <a:moveTo>
                      <a:pt x="108" y="0"/>
                    </a:moveTo>
                    <a:cubicBezTo>
                      <a:pt x="105" y="2"/>
                      <a:pt x="99" y="5"/>
                      <a:pt x="92" y="6"/>
                    </a:cubicBezTo>
                    <a:cubicBezTo>
                      <a:pt x="91" y="6"/>
                      <a:pt x="89" y="6"/>
                      <a:pt x="88" y="6"/>
                    </a:cubicBezTo>
                    <a:cubicBezTo>
                      <a:pt x="78" y="7"/>
                      <a:pt x="69" y="5"/>
                      <a:pt x="64" y="2"/>
                    </a:cubicBezTo>
                    <a:cubicBezTo>
                      <a:pt x="60" y="4"/>
                      <a:pt x="55" y="7"/>
                      <a:pt x="51" y="10"/>
                    </a:cubicBezTo>
                    <a:cubicBezTo>
                      <a:pt x="26" y="30"/>
                      <a:pt x="3" y="64"/>
                      <a:pt x="0" y="88"/>
                    </a:cubicBezTo>
                    <a:cubicBezTo>
                      <a:pt x="0" y="89"/>
                      <a:pt x="0" y="89"/>
                      <a:pt x="0" y="89"/>
                    </a:cubicBezTo>
                    <a:cubicBezTo>
                      <a:pt x="6" y="90"/>
                      <a:pt x="12" y="92"/>
                      <a:pt x="18" y="94"/>
                    </a:cubicBezTo>
                    <a:cubicBezTo>
                      <a:pt x="19" y="91"/>
                      <a:pt x="20" y="88"/>
                      <a:pt x="21" y="85"/>
                    </a:cubicBezTo>
                    <a:cubicBezTo>
                      <a:pt x="34" y="50"/>
                      <a:pt x="66" y="20"/>
                      <a:pt x="88" y="6"/>
                    </a:cubicBezTo>
                    <a:cubicBezTo>
                      <a:pt x="88" y="6"/>
                      <a:pt x="89" y="7"/>
                      <a:pt x="90" y="7"/>
                    </a:cubicBezTo>
                    <a:cubicBezTo>
                      <a:pt x="112" y="17"/>
                      <a:pt x="138" y="51"/>
                      <a:pt x="152" y="78"/>
                    </a:cubicBezTo>
                    <a:cubicBezTo>
                      <a:pt x="153" y="81"/>
                      <a:pt x="155" y="84"/>
                      <a:pt x="156" y="87"/>
                    </a:cubicBezTo>
                    <a:cubicBezTo>
                      <a:pt x="156" y="88"/>
                      <a:pt x="156" y="88"/>
                      <a:pt x="156" y="89"/>
                    </a:cubicBezTo>
                    <a:cubicBezTo>
                      <a:pt x="157" y="89"/>
                      <a:pt x="158" y="89"/>
                      <a:pt x="158" y="89"/>
                    </a:cubicBezTo>
                    <a:cubicBezTo>
                      <a:pt x="163" y="87"/>
                      <a:pt x="167" y="86"/>
                      <a:pt x="172" y="84"/>
                    </a:cubicBezTo>
                    <a:cubicBezTo>
                      <a:pt x="173" y="83"/>
                      <a:pt x="175" y="83"/>
                      <a:pt x="176" y="82"/>
                    </a:cubicBezTo>
                    <a:cubicBezTo>
                      <a:pt x="166" y="52"/>
                      <a:pt x="148" y="27"/>
                      <a:pt x="124" y="9"/>
                    </a:cubicBezTo>
                    <a:cubicBezTo>
                      <a:pt x="119" y="6"/>
                      <a:pt x="114" y="2"/>
                      <a:pt x="108" y="0"/>
                    </a:cubicBezTo>
                    <a:close/>
                  </a:path>
                </a:pathLst>
              </a:custGeom>
              <a:solidFill>
                <a:srgbClr val="6269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9" name="íṡḷíḍé"/>
              <p:cNvSpPr/>
              <p:nvPr/>
            </p:nvSpPr>
            <p:spPr bwMode="auto">
              <a:xfrm>
                <a:off x="2300" y="3119"/>
                <a:ext cx="304" cy="216"/>
              </a:xfrm>
              <a:custGeom>
                <a:avLst/>
                <a:gdLst>
                  <a:gd name="T0" fmla="*/ 302 w 304"/>
                  <a:gd name="T1" fmla="*/ 216 h 216"/>
                  <a:gd name="T2" fmla="*/ 304 w 304"/>
                  <a:gd name="T3" fmla="*/ 187 h 216"/>
                  <a:gd name="T4" fmla="*/ 302 w 304"/>
                  <a:gd name="T5" fmla="*/ 187 h 216"/>
                  <a:gd name="T6" fmla="*/ 302 w 304"/>
                  <a:gd name="T7" fmla="*/ 185 h 216"/>
                  <a:gd name="T8" fmla="*/ 192 w 304"/>
                  <a:gd name="T9" fmla="*/ 118 h 216"/>
                  <a:gd name="T10" fmla="*/ 150 w 304"/>
                  <a:gd name="T11" fmla="*/ 91 h 216"/>
                  <a:gd name="T12" fmla="*/ 0 w 304"/>
                  <a:gd name="T13" fmla="*/ 0 h 216"/>
                  <a:gd name="T14" fmla="*/ 0 w 304"/>
                  <a:gd name="T15" fmla="*/ 0 h 216"/>
                  <a:gd name="T16" fmla="*/ 2 w 304"/>
                  <a:gd name="T17" fmla="*/ 29 h 216"/>
                  <a:gd name="T18" fmla="*/ 150 w 304"/>
                  <a:gd name="T19" fmla="*/ 120 h 216"/>
                  <a:gd name="T20" fmla="*/ 192 w 304"/>
                  <a:gd name="T21" fmla="*/ 147 h 216"/>
                  <a:gd name="T22" fmla="*/ 302 w 304"/>
                  <a:gd name="T23"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4" h="216">
                    <a:moveTo>
                      <a:pt x="302" y="216"/>
                    </a:moveTo>
                    <a:lnTo>
                      <a:pt x="304" y="187"/>
                    </a:lnTo>
                    <a:lnTo>
                      <a:pt x="302" y="187"/>
                    </a:lnTo>
                    <a:lnTo>
                      <a:pt x="302" y="185"/>
                    </a:lnTo>
                    <a:lnTo>
                      <a:pt x="192" y="118"/>
                    </a:lnTo>
                    <a:lnTo>
                      <a:pt x="150" y="91"/>
                    </a:lnTo>
                    <a:lnTo>
                      <a:pt x="0" y="0"/>
                    </a:lnTo>
                    <a:lnTo>
                      <a:pt x="0" y="0"/>
                    </a:lnTo>
                    <a:lnTo>
                      <a:pt x="2" y="29"/>
                    </a:lnTo>
                    <a:lnTo>
                      <a:pt x="150" y="120"/>
                    </a:lnTo>
                    <a:lnTo>
                      <a:pt x="192" y="147"/>
                    </a:lnTo>
                    <a:lnTo>
                      <a:pt x="302" y="216"/>
                    </a:lnTo>
                    <a:close/>
                  </a:path>
                </a:pathLst>
              </a:custGeom>
              <a:solidFill>
                <a:srgbClr val="6727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0" name="îṣļíďè"/>
              <p:cNvSpPr/>
              <p:nvPr/>
            </p:nvSpPr>
            <p:spPr bwMode="auto">
              <a:xfrm>
                <a:off x="2504" y="3339"/>
                <a:ext cx="21" cy="29"/>
              </a:xfrm>
              <a:custGeom>
                <a:avLst/>
                <a:gdLst>
                  <a:gd name="T0" fmla="*/ 9 w 10"/>
                  <a:gd name="T1" fmla="*/ 13 h 14"/>
                  <a:gd name="T2" fmla="*/ 10 w 10"/>
                  <a:gd name="T3" fmla="*/ 11 h 14"/>
                  <a:gd name="T4" fmla="*/ 10 w 10"/>
                  <a:gd name="T5" fmla="*/ 11 h 14"/>
                  <a:gd name="T6" fmla="*/ 10 w 10"/>
                  <a:gd name="T7" fmla="*/ 0 h 14"/>
                  <a:gd name="T8" fmla="*/ 0 w 10"/>
                  <a:gd name="T9" fmla="*/ 13 h 14"/>
                  <a:gd name="T10" fmla="*/ 2 w 10"/>
                  <a:gd name="T11" fmla="*/ 14 h 14"/>
                  <a:gd name="T12" fmla="*/ 9 w 10"/>
                  <a:gd name="T13" fmla="*/ 13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9" y="13"/>
                    </a:moveTo>
                    <a:cubicBezTo>
                      <a:pt x="9" y="12"/>
                      <a:pt x="10" y="11"/>
                      <a:pt x="10" y="11"/>
                    </a:cubicBezTo>
                    <a:cubicBezTo>
                      <a:pt x="10" y="11"/>
                      <a:pt x="10" y="11"/>
                      <a:pt x="10" y="11"/>
                    </a:cubicBezTo>
                    <a:cubicBezTo>
                      <a:pt x="10" y="8"/>
                      <a:pt x="10" y="2"/>
                      <a:pt x="10" y="0"/>
                    </a:cubicBezTo>
                    <a:cubicBezTo>
                      <a:pt x="5" y="1"/>
                      <a:pt x="2" y="7"/>
                      <a:pt x="0" y="13"/>
                    </a:cubicBezTo>
                    <a:cubicBezTo>
                      <a:pt x="1" y="13"/>
                      <a:pt x="1" y="13"/>
                      <a:pt x="2" y="14"/>
                    </a:cubicBezTo>
                    <a:cubicBezTo>
                      <a:pt x="5" y="13"/>
                      <a:pt x="7" y="13"/>
                      <a:pt x="9" y="13"/>
                    </a:cubicBezTo>
                    <a:close/>
                  </a:path>
                </a:pathLst>
              </a:custGeom>
              <a:solidFill>
                <a:srgbClr val="303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1" name="îŝḻiďè"/>
              <p:cNvSpPr/>
              <p:nvPr/>
            </p:nvSpPr>
            <p:spPr bwMode="auto">
              <a:xfrm>
                <a:off x="2504" y="2424"/>
                <a:ext cx="116" cy="41"/>
              </a:xfrm>
              <a:custGeom>
                <a:avLst/>
                <a:gdLst>
                  <a:gd name="T0" fmla="*/ 15 w 56"/>
                  <a:gd name="T1" fmla="*/ 6 h 20"/>
                  <a:gd name="T2" fmla="*/ 18 w 56"/>
                  <a:gd name="T3" fmla="*/ 7 h 20"/>
                  <a:gd name="T4" fmla="*/ 26 w 56"/>
                  <a:gd name="T5" fmla="*/ 9 h 20"/>
                  <a:gd name="T6" fmla="*/ 42 w 56"/>
                  <a:gd name="T7" fmla="*/ 14 h 20"/>
                  <a:gd name="T8" fmla="*/ 50 w 56"/>
                  <a:gd name="T9" fmla="*/ 17 h 20"/>
                  <a:gd name="T10" fmla="*/ 56 w 56"/>
                  <a:gd name="T11" fmla="*/ 20 h 20"/>
                  <a:gd name="T12" fmla="*/ 50 w 56"/>
                  <a:gd name="T13" fmla="*/ 14 h 20"/>
                  <a:gd name="T14" fmla="*/ 42 w 56"/>
                  <a:gd name="T15" fmla="*/ 8 h 20"/>
                  <a:gd name="T16" fmla="*/ 11 w 56"/>
                  <a:gd name="T17" fmla="*/ 3 h 20"/>
                  <a:gd name="T18" fmla="*/ 6 w 56"/>
                  <a:gd name="T19" fmla="*/ 0 h 20"/>
                  <a:gd name="T20" fmla="*/ 0 w 56"/>
                  <a:gd name="T21" fmla="*/ 1 h 20"/>
                  <a:gd name="T22" fmla="*/ 11 w 56"/>
                  <a:gd name="T23" fmla="*/ 4 h 20"/>
                  <a:gd name="T24" fmla="*/ 15 w 56"/>
                  <a:gd name="T25"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20">
                    <a:moveTo>
                      <a:pt x="15" y="6"/>
                    </a:moveTo>
                    <a:cubicBezTo>
                      <a:pt x="16" y="6"/>
                      <a:pt x="17" y="6"/>
                      <a:pt x="18" y="7"/>
                    </a:cubicBezTo>
                    <a:cubicBezTo>
                      <a:pt x="21" y="8"/>
                      <a:pt x="24" y="8"/>
                      <a:pt x="26" y="9"/>
                    </a:cubicBezTo>
                    <a:cubicBezTo>
                      <a:pt x="31" y="11"/>
                      <a:pt x="36" y="12"/>
                      <a:pt x="42" y="14"/>
                    </a:cubicBezTo>
                    <a:cubicBezTo>
                      <a:pt x="44" y="15"/>
                      <a:pt x="47" y="16"/>
                      <a:pt x="50" y="17"/>
                    </a:cubicBezTo>
                    <a:cubicBezTo>
                      <a:pt x="52" y="18"/>
                      <a:pt x="54" y="19"/>
                      <a:pt x="56" y="20"/>
                    </a:cubicBezTo>
                    <a:cubicBezTo>
                      <a:pt x="54" y="18"/>
                      <a:pt x="52" y="16"/>
                      <a:pt x="50" y="14"/>
                    </a:cubicBezTo>
                    <a:cubicBezTo>
                      <a:pt x="48" y="12"/>
                      <a:pt x="45" y="10"/>
                      <a:pt x="42" y="8"/>
                    </a:cubicBezTo>
                    <a:cubicBezTo>
                      <a:pt x="32" y="8"/>
                      <a:pt x="20" y="6"/>
                      <a:pt x="11" y="3"/>
                    </a:cubicBezTo>
                    <a:cubicBezTo>
                      <a:pt x="9" y="2"/>
                      <a:pt x="7" y="1"/>
                      <a:pt x="6" y="0"/>
                    </a:cubicBezTo>
                    <a:cubicBezTo>
                      <a:pt x="4" y="1"/>
                      <a:pt x="2" y="1"/>
                      <a:pt x="0" y="1"/>
                    </a:cubicBezTo>
                    <a:cubicBezTo>
                      <a:pt x="4" y="2"/>
                      <a:pt x="7" y="3"/>
                      <a:pt x="11" y="4"/>
                    </a:cubicBezTo>
                    <a:cubicBezTo>
                      <a:pt x="12" y="5"/>
                      <a:pt x="14" y="5"/>
                      <a:pt x="15" y="6"/>
                    </a:cubicBezTo>
                    <a:close/>
                  </a:path>
                </a:pathLst>
              </a:custGeom>
              <a:solidFill>
                <a:srgbClr val="3E4A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2" name="íş1íḑè"/>
              <p:cNvSpPr/>
              <p:nvPr/>
            </p:nvSpPr>
            <p:spPr bwMode="auto">
              <a:xfrm>
                <a:off x="2508" y="3360"/>
                <a:ext cx="252" cy="62"/>
              </a:xfrm>
              <a:custGeom>
                <a:avLst/>
                <a:gdLst>
                  <a:gd name="T0" fmla="*/ 7 w 121"/>
                  <a:gd name="T1" fmla="*/ 3 h 30"/>
                  <a:gd name="T2" fmla="*/ 0 w 121"/>
                  <a:gd name="T3" fmla="*/ 4 h 30"/>
                  <a:gd name="T4" fmla="*/ 9 w 121"/>
                  <a:gd name="T5" fmla="*/ 10 h 30"/>
                  <a:gd name="T6" fmla="*/ 6 w 121"/>
                  <a:gd name="T7" fmla="*/ 20 h 30"/>
                  <a:gd name="T8" fmla="*/ 100 w 121"/>
                  <a:gd name="T9" fmla="*/ 23 h 30"/>
                  <a:gd name="T10" fmla="*/ 109 w 121"/>
                  <a:gd name="T11" fmla="*/ 25 h 30"/>
                  <a:gd name="T12" fmla="*/ 110 w 121"/>
                  <a:gd name="T13" fmla="*/ 26 h 30"/>
                  <a:gd name="T14" fmla="*/ 116 w 121"/>
                  <a:gd name="T15" fmla="*/ 28 h 30"/>
                  <a:gd name="T16" fmla="*/ 117 w 121"/>
                  <a:gd name="T17" fmla="*/ 28 h 30"/>
                  <a:gd name="T18" fmla="*/ 121 w 121"/>
                  <a:gd name="T19" fmla="*/ 30 h 30"/>
                  <a:gd name="T20" fmla="*/ 121 w 121"/>
                  <a:gd name="T21" fmla="*/ 30 h 30"/>
                  <a:gd name="T22" fmla="*/ 121 w 121"/>
                  <a:gd name="T23" fmla="*/ 29 h 30"/>
                  <a:gd name="T24" fmla="*/ 116 w 121"/>
                  <a:gd name="T25" fmla="*/ 24 h 30"/>
                  <a:gd name="T26" fmla="*/ 111 w 121"/>
                  <a:gd name="T27" fmla="*/ 19 h 30"/>
                  <a:gd name="T28" fmla="*/ 109 w 121"/>
                  <a:gd name="T29" fmla="*/ 17 h 30"/>
                  <a:gd name="T30" fmla="*/ 100 w 121"/>
                  <a:gd name="T31" fmla="*/ 14 h 30"/>
                  <a:gd name="T32" fmla="*/ 7 w 121"/>
                  <a:gd name="T33"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30">
                    <a:moveTo>
                      <a:pt x="7" y="3"/>
                    </a:moveTo>
                    <a:cubicBezTo>
                      <a:pt x="5" y="3"/>
                      <a:pt x="3" y="3"/>
                      <a:pt x="0" y="4"/>
                    </a:cubicBezTo>
                    <a:cubicBezTo>
                      <a:pt x="5" y="5"/>
                      <a:pt x="8" y="7"/>
                      <a:pt x="9" y="10"/>
                    </a:cubicBezTo>
                    <a:cubicBezTo>
                      <a:pt x="11" y="13"/>
                      <a:pt x="10" y="17"/>
                      <a:pt x="6" y="20"/>
                    </a:cubicBezTo>
                    <a:cubicBezTo>
                      <a:pt x="16" y="17"/>
                      <a:pt x="59" y="12"/>
                      <a:pt x="100" y="23"/>
                    </a:cubicBezTo>
                    <a:cubicBezTo>
                      <a:pt x="103" y="24"/>
                      <a:pt x="106" y="24"/>
                      <a:pt x="109" y="25"/>
                    </a:cubicBezTo>
                    <a:cubicBezTo>
                      <a:pt x="109" y="26"/>
                      <a:pt x="110" y="26"/>
                      <a:pt x="110" y="26"/>
                    </a:cubicBezTo>
                    <a:cubicBezTo>
                      <a:pt x="112" y="26"/>
                      <a:pt x="114" y="27"/>
                      <a:pt x="116" y="28"/>
                    </a:cubicBezTo>
                    <a:cubicBezTo>
                      <a:pt x="117" y="28"/>
                      <a:pt x="117" y="28"/>
                      <a:pt x="117" y="28"/>
                    </a:cubicBezTo>
                    <a:cubicBezTo>
                      <a:pt x="118" y="29"/>
                      <a:pt x="120" y="29"/>
                      <a:pt x="121" y="30"/>
                    </a:cubicBezTo>
                    <a:cubicBezTo>
                      <a:pt x="121" y="30"/>
                      <a:pt x="121" y="30"/>
                      <a:pt x="121" y="30"/>
                    </a:cubicBezTo>
                    <a:cubicBezTo>
                      <a:pt x="121" y="30"/>
                      <a:pt x="121" y="30"/>
                      <a:pt x="121" y="29"/>
                    </a:cubicBezTo>
                    <a:cubicBezTo>
                      <a:pt x="119" y="27"/>
                      <a:pt x="118" y="26"/>
                      <a:pt x="116" y="24"/>
                    </a:cubicBezTo>
                    <a:cubicBezTo>
                      <a:pt x="114" y="22"/>
                      <a:pt x="113" y="21"/>
                      <a:pt x="111" y="19"/>
                    </a:cubicBezTo>
                    <a:cubicBezTo>
                      <a:pt x="110" y="19"/>
                      <a:pt x="109" y="18"/>
                      <a:pt x="109" y="17"/>
                    </a:cubicBezTo>
                    <a:cubicBezTo>
                      <a:pt x="106" y="16"/>
                      <a:pt x="103" y="15"/>
                      <a:pt x="100" y="14"/>
                    </a:cubicBezTo>
                    <a:cubicBezTo>
                      <a:pt x="69" y="2"/>
                      <a:pt x="37" y="0"/>
                      <a:pt x="7" y="3"/>
                    </a:cubicBezTo>
                    <a:close/>
                  </a:path>
                </a:pathLst>
              </a:custGeom>
              <a:solidFill>
                <a:srgbClr val="6269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3" name="ïS1iḓe"/>
              <p:cNvSpPr/>
              <p:nvPr/>
            </p:nvSpPr>
            <p:spPr bwMode="auto">
              <a:xfrm>
                <a:off x="2591" y="2440"/>
                <a:ext cx="17" cy="13"/>
              </a:xfrm>
              <a:custGeom>
                <a:avLst/>
                <a:gdLst>
                  <a:gd name="T0" fmla="*/ 3 w 8"/>
                  <a:gd name="T1" fmla="*/ 1 h 6"/>
                  <a:gd name="T2" fmla="*/ 0 w 8"/>
                  <a:gd name="T3" fmla="*/ 0 h 6"/>
                  <a:gd name="T4" fmla="*/ 8 w 8"/>
                  <a:gd name="T5" fmla="*/ 6 h 6"/>
                  <a:gd name="T6" fmla="*/ 8 w 8"/>
                  <a:gd name="T7" fmla="*/ 6 h 6"/>
                  <a:gd name="T8" fmla="*/ 3 w 8"/>
                  <a:gd name="T9" fmla="*/ 1 h 6"/>
                </a:gdLst>
                <a:ahLst/>
                <a:cxnLst>
                  <a:cxn ang="0">
                    <a:pos x="T0" y="T1"/>
                  </a:cxn>
                  <a:cxn ang="0">
                    <a:pos x="T2" y="T3"/>
                  </a:cxn>
                  <a:cxn ang="0">
                    <a:pos x="T4" y="T5"/>
                  </a:cxn>
                  <a:cxn ang="0">
                    <a:pos x="T6" y="T7"/>
                  </a:cxn>
                  <a:cxn ang="0">
                    <a:pos x="T8" y="T9"/>
                  </a:cxn>
                </a:cxnLst>
                <a:rect l="0" t="0" r="r" b="b"/>
                <a:pathLst>
                  <a:path w="8" h="6">
                    <a:moveTo>
                      <a:pt x="3" y="1"/>
                    </a:moveTo>
                    <a:cubicBezTo>
                      <a:pt x="2" y="1"/>
                      <a:pt x="1" y="1"/>
                      <a:pt x="0" y="0"/>
                    </a:cubicBezTo>
                    <a:cubicBezTo>
                      <a:pt x="3" y="2"/>
                      <a:pt x="6" y="4"/>
                      <a:pt x="8" y="6"/>
                    </a:cubicBezTo>
                    <a:cubicBezTo>
                      <a:pt x="8" y="6"/>
                      <a:pt x="8" y="6"/>
                      <a:pt x="8" y="6"/>
                    </a:cubicBezTo>
                    <a:cubicBezTo>
                      <a:pt x="6" y="5"/>
                      <a:pt x="4" y="3"/>
                      <a:pt x="3" y="1"/>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4" name="ïṥlïḍe"/>
              <p:cNvSpPr/>
              <p:nvPr/>
            </p:nvSpPr>
            <p:spPr bwMode="auto">
              <a:xfrm>
                <a:off x="2593" y="3571"/>
                <a:ext cx="65" cy="52"/>
              </a:xfrm>
              <a:custGeom>
                <a:avLst/>
                <a:gdLst>
                  <a:gd name="T0" fmla="*/ 13 w 31"/>
                  <a:gd name="T1" fmla="*/ 7 h 25"/>
                  <a:gd name="T2" fmla="*/ 13 w 31"/>
                  <a:gd name="T3" fmla="*/ 5 h 25"/>
                  <a:gd name="T4" fmla="*/ 4 w 31"/>
                  <a:gd name="T5" fmla="*/ 0 h 25"/>
                  <a:gd name="T6" fmla="*/ 4 w 31"/>
                  <a:gd name="T7" fmla="*/ 0 h 25"/>
                  <a:gd name="T8" fmla="*/ 0 w 31"/>
                  <a:gd name="T9" fmla="*/ 10 h 25"/>
                  <a:gd name="T10" fmla="*/ 0 w 31"/>
                  <a:gd name="T11" fmla="*/ 10 h 25"/>
                  <a:gd name="T12" fmla="*/ 15 w 31"/>
                  <a:gd name="T13" fmla="*/ 25 h 25"/>
                  <a:gd name="T14" fmla="*/ 31 w 31"/>
                  <a:gd name="T15" fmla="*/ 10 h 25"/>
                  <a:gd name="T16" fmla="*/ 29 w 31"/>
                  <a:gd name="T17" fmla="*/ 2 h 25"/>
                  <a:gd name="T18" fmla="*/ 15 w 31"/>
                  <a:gd name="T19" fmla="*/ 7 h 25"/>
                  <a:gd name="T20" fmla="*/ 13 w 31"/>
                  <a:gd name="T21"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5">
                    <a:moveTo>
                      <a:pt x="13" y="7"/>
                    </a:moveTo>
                    <a:cubicBezTo>
                      <a:pt x="13" y="6"/>
                      <a:pt x="13" y="6"/>
                      <a:pt x="13" y="5"/>
                    </a:cubicBezTo>
                    <a:cubicBezTo>
                      <a:pt x="10" y="3"/>
                      <a:pt x="7" y="1"/>
                      <a:pt x="4" y="0"/>
                    </a:cubicBezTo>
                    <a:cubicBezTo>
                      <a:pt x="4" y="0"/>
                      <a:pt x="4" y="0"/>
                      <a:pt x="4" y="0"/>
                    </a:cubicBezTo>
                    <a:cubicBezTo>
                      <a:pt x="2" y="3"/>
                      <a:pt x="0" y="6"/>
                      <a:pt x="0" y="10"/>
                    </a:cubicBezTo>
                    <a:cubicBezTo>
                      <a:pt x="0" y="10"/>
                      <a:pt x="0" y="10"/>
                      <a:pt x="0" y="10"/>
                    </a:cubicBezTo>
                    <a:cubicBezTo>
                      <a:pt x="1" y="18"/>
                      <a:pt x="7" y="25"/>
                      <a:pt x="15" y="25"/>
                    </a:cubicBezTo>
                    <a:cubicBezTo>
                      <a:pt x="24" y="25"/>
                      <a:pt x="31" y="18"/>
                      <a:pt x="31" y="10"/>
                    </a:cubicBezTo>
                    <a:cubicBezTo>
                      <a:pt x="31" y="7"/>
                      <a:pt x="30" y="4"/>
                      <a:pt x="29" y="2"/>
                    </a:cubicBezTo>
                    <a:cubicBezTo>
                      <a:pt x="24" y="4"/>
                      <a:pt x="20" y="5"/>
                      <a:pt x="15" y="7"/>
                    </a:cubicBezTo>
                    <a:cubicBezTo>
                      <a:pt x="15" y="7"/>
                      <a:pt x="14" y="7"/>
                      <a:pt x="13" y="7"/>
                    </a:cubicBezTo>
                    <a:close/>
                  </a:path>
                </a:pathLst>
              </a:custGeom>
              <a:solidFill>
                <a:srgbClr val="292F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5" name="íślíḑé"/>
              <p:cNvSpPr/>
              <p:nvPr/>
            </p:nvSpPr>
            <p:spPr bwMode="auto">
              <a:xfrm>
                <a:off x="2602" y="3158"/>
                <a:ext cx="268" cy="177"/>
              </a:xfrm>
              <a:custGeom>
                <a:avLst/>
                <a:gdLst>
                  <a:gd name="T0" fmla="*/ 68 w 129"/>
                  <a:gd name="T1" fmla="*/ 46 h 85"/>
                  <a:gd name="T2" fmla="*/ 77 w 129"/>
                  <a:gd name="T3" fmla="*/ 41 h 85"/>
                  <a:gd name="T4" fmla="*/ 99 w 129"/>
                  <a:gd name="T5" fmla="*/ 28 h 85"/>
                  <a:gd name="T6" fmla="*/ 108 w 129"/>
                  <a:gd name="T7" fmla="*/ 23 h 85"/>
                  <a:gd name="T8" fmla="*/ 126 w 129"/>
                  <a:gd name="T9" fmla="*/ 13 h 85"/>
                  <a:gd name="T10" fmla="*/ 129 w 129"/>
                  <a:gd name="T11" fmla="*/ 0 h 85"/>
                  <a:gd name="T12" fmla="*/ 106 w 129"/>
                  <a:gd name="T13" fmla="*/ 13 h 85"/>
                  <a:gd name="T14" fmla="*/ 101 w 129"/>
                  <a:gd name="T15" fmla="*/ 15 h 85"/>
                  <a:gd name="T16" fmla="*/ 78 w 129"/>
                  <a:gd name="T17" fmla="*/ 28 h 85"/>
                  <a:gd name="T18" fmla="*/ 67 w 129"/>
                  <a:gd name="T19" fmla="*/ 34 h 85"/>
                  <a:gd name="T20" fmla="*/ 51 w 129"/>
                  <a:gd name="T21" fmla="*/ 43 h 85"/>
                  <a:gd name="T22" fmla="*/ 45 w 129"/>
                  <a:gd name="T23" fmla="*/ 51 h 85"/>
                  <a:gd name="T24" fmla="*/ 18 w 129"/>
                  <a:gd name="T25" fmla="*/ 68 h 85"/>
                  <a:gd name="T26" fmla="*/ 18 w 129"/>
                  <a:gd name="T27" fmla="*/ 62 h 85"/>
                  <a:gd name="T28" fmla="*/ 1 w 129"/>
                  <a:gd name="T29" fmla="*/ 71 h 85"/>
                  <a:gd name="T30" fmla="*/ 0 w 129"/>
                  <a:gd name="T31" fmla="*/ 85 h 85"/>
                  <a:gd name="T32" fmla="*/ 68 w 129"/>
                  <a:gd name="T33" fmla="*/ 4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85">
                    <a:moveTo>
                      <a:pt x="68" y="46"/>
                    </a:moveTo>
                    <a:cubicBezTo>
                      <a:pt x="77" y="41"/>
                      <a:pt x="77" y="41"/>
                      <a:pt x="77" y="41"/>
                    </a:cubicBezTo>
                    <a:cubicBezTo>
                      <a:pt x="99" y="28"/>
                      <a:pt x="99" y="28"/>
                      <a:pt x="99" y="28"/>
                    </a:cubicBezTo>
                    <a:cubicBezTo>
                      <a:pt x="108" y="23"/>
                      <a:pt x="108" y="23"/>
                      <a:pt x="108" y="23"/>
                    </a:cubicBezTo>
                    <a:cubicBezTo>
                      <a:pt x="126" y="13"/>
                      <a:pt x="126" y="13"/>
                      <a:pt x="126" y="13"/>
                    </a:cubicBezTo>
                    <a:cubicBezTo>
                      <a:pt x="128" y="9"/>
                      <a:pt x="128" y="4"/>
                      <a:pt x="129" y="0"/>
                    </a:cubicBezTo>
                    <a:cubicBezTo>
                      <a:pt x="106" y="13"/>
                      <a:pt x="106" y="13"/>
                      <a:pt x="106" y="13"/>
                    </a:cubicBezTo>
                    <a:cubicBezTo>
                      <a:pt x="101" y="15"/>
                      <a:pt x="101" y="15"/>
                      <a:pt x="101" y="15"/>
                    </a:cubicBezTo>
                    <a:cubicBezTo>
                      <a:pt x="78" y="28"/>
                      <a:pt x="78" y="28"/>
                      <a:pt x="78" y="28"/>
                    </a:cubicBezTo>
                    <a:cubicBezTo>
                      <a:pt x="67" y="34"/>
                      <a:pt x="67" y="34"/>
                      <a:pt x="67" y="34"/>
                    </a:cubicBezTo>
                    <a:cubicBezTo>
                      <a:pt x="51" y="43"/>
                      <a:pt x="51" y="43"/>
                      <a:pt x="51" y="43"/>
                    </a:cubicBezTo>
                    <a:cubicBezTo>
                      <a:pt x="49" y="46"/>
                      <a:pt x="47" y="48"/>
                      <a:pt x="45" y="51"/>
                    </a:cubicBezTo>
                    <a:cubicBezTo>
                      <a:pt x="18" y="68"/>
                      <a:pt x="18" y="68"/>
                      <a:pt x="18" y="68"/>
                    </a:cubicBezTo>
                    <a:cubicBezTo>
                      <a:pt x="18" y="62"/>
                      <a:pt x="18" y="62"/>
                      <a:pt x="18" y="62"/>
                    </a:cubicBezTo>
                    <a:cubicBezTo>
                      <a:pt x="1" y="71"/>
                      <a:pt x="1" y="71"/>
                      <a:pt x="1" y="71"/>
                    </a:cubicBezTo>
                    <a:cubicBezTo>
                      <a:pt x="0" y="85"/>
                      <a:pt x="0" y="85"/>
                      <a:pt x="0" y="85"/>
                    </a:cubicBezTo>
                    <a:lnTo>
                      <a:pt x="68" y="46"/>
                    </a:lnTo>
                    <a:close/>
                  </a:path>
                </a:pathLst>
              </a:custGeom>
              <a:solidFill>
                <a:srgbClr val="4812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6" name="iṩḷïḓè"/>
              <p:cNvSpPr/>
              <p:nvPr/>
            </p:nvSpPr>
            <p:spPr bwMode="auto">
              <a:xfrm>
                <a:off x="2597" y="2440"/>
                <a:ext cx="13" cy="13"/>
              </a:xfrm>
              <a:custGeom>
                <a:avLst/>
                <a:gdLst>
                  <a:gd name="T0" fmla="*/ 5 w 6"/>
                  <a:gd name="T1" fmla="*/ 6 h 6"/>
                  <a:gd name="T2" fmla="*/ 6 w 6"/>
                  <a:gd name="T3" fmla="*/ 0 h 6"/>
                  <a:gd name="T4" fmla="*/ 0 w 6"/>
                  <a:gd name="T5" fmla="*/ 1 h 6"/>
                  <a:gd name="T6" fmla="*/ 5 w 6"/>
                  <a:gd name="T7" fmla="*/ 6 h 6"/>
                </a:gdLst>
                <a:ahLst/>
                <a:cxnLst>
                  <a:cxn ang="0">
                    <a:pos x="T0" y="T1"/>
                  </a:cxn>
                  <a:cxn ang="0">
                    <a:pos x="T2" y="T3"/>
                  </a:cxn>
                  <a:cxn ang="0">
                    <a:pos x="T4" y="T5"/>
                  </a:cxn>
                  <a:cxn ang="0">
                    <a:pos x="T6" y="T7"/>
                  </a:cxn>
                </a:cxnLst>
                <a:rect l="0" t="0" r="r" b="b"/>
                <a:pathLst>
                  <a:path w="6" h="6">
                    <a:moveTo>
                      <a:pt x="5" y="6"/>
                    </a:moveTo>
                    <a:cubicBezTo>
                      <a:pt x="6" y="4"/>
                      <a:pt x="6" y="2"/>
                      <a:pt x="6" y="0"/>
                    </a:cubicBezTo>
                    <a:cubicBezTo>
                      <a:pt x="4" y="0"/>
                      <a:pt x="2" y="1"/>
                      <a:pt x="0" y="1"/>
                    </a:cubicBezTo>
                    <a:cubicBezTo>
                      <a:pt x="1" y="3"/>
                      <a:pt x="3" y="5"/>
                      <a:pt x="5" y="6"/>
                    </a:cubicBezTo>
                    <a:close/>
                  </a:path>
                </a:pathLst>
              </a:custGeom>
              <a:solidFill>
                <a:srgbClr val="F9A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7" name="íSḻïḓè"/>
              <p:cNvSpPr/>
              <p:nvPr/>
            </p:nvSpPr>
            <p:spPr bwMode="auto">
              <a:xfrm>
                <a:off x="2483" y="3416"/>
                <a:ext cx="137" cy="166"/>
              </a:xfrm>
              <a:custGeom>
                <a:avLst/>
                <a:gdLst>
                  <a:gd name="T0" fmla="*/ 62 w 66"/>
                  <a:gd name="T1" fmla="*/ 71 h 80"/>
                  <a:gd name="T2" fmla="*/ 0 w 66"/>
                  <a:gd name="T3" fmla="*/ 0 h 80"/>
                  <a:gd name="T4" fmla="*/ 0 w 66"/>
                  <a:gd name="T5" fmla="*/ 10 h 80"/>
                  <a:gd name="T6" fmla="*/ 29 w 66"/>
                  <a:gd name="T7" fmla="*/ 39 h 80"/>
                  <a:gd name="T8" fmla="*/ 56 w 66"/>
                  <a:gd name="T9" fmla="*/ 74 h 80"/>
                  <a:gd name="T10" fmla="*/ 57 w 66"/>
                  <a:gd name="T11" fmla="*/ 75 h 80"/>
                  <a:gd name="T12" fmla="*/ 66 w 66"/>
                  <a:gd name="T13" fmla="*/ 80 h 80"/>
                  <a:gd name="T14" fmla="*/ 62 w 66"/>
                  <a:gd name="T15" fmla="*/ 71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80">
                    <a:moveTo>
                      <a:pt x="62" y="71"/>
                    </a:moveTo>
                    <a:cubicBezTo>
                      <a:pt x="48" y="44"/>
                      <a:pt x="22" y="10"/>
                      <a:pt x="0" y="0"/>
                    </a:cubicBezTo>
                    <a:cubicBezTo>
                      <a:pt x="0" y="3"/>
                      <a:pt x="0" y="7"/>
                      <a:pt x="0" y="10"/>
                    </a:cubicBezTo>
                    <a:cubicBezTo>
                      <a:pt x="10" y="18"/>
                      <a:pt x="20" y="28"/>
                      <a:pt x="29" y="39"/>
                    </a:cubicBezTo>
                    <a:cubicBezTo>
                      <a:pt x="34" y="44"/>
                      <a:pt x="51" y="66"/>
                      <a:pt x="56" y="74"/>
                    </a:cubicBezTo>
                    <a:cubicBezTo>
                      <a:pt x="56" y="75"/>
                      <a:pt x="57" y="75"/>
                      <a:pt x="57" y="75"/>
                    </a:cubicBezTo>
                    <a:cubicBezTo>
                      <a:pt x="60" y="76"/>
                      <a:pt x="63" y="78"/>
                      <a:pt x="66" y="80"/>
                    </a:cubicBezTo>
                    <a:cubicBezTo>
                      <a:pt x="65" y="77"/>
                      <a:pt x="63" y="74"/>
                      <a:pt x="62" y="71"/>
                    </a:cubicBezTo>
                    <a:close/>
                  </a:path>
                </a:pathLst>
              </a:custGeom>
              <a:solidFill>
                <a:srgbClr val="3D43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8" name="isḻíḑè"/>
              <p:cNvSpPr/>
              <p:nvPr/>
            </p:nvSpPr>
            <p:spPr bwMode="auto">
              <a:xfrm>
                <a:off x="2415" y="2411"/>
                <a:ext cx="288" cy="521"/>
              </a:xfrm>
              <a:custGeom>
                <a:avLst/>
                <a:gdLst>
                  <a:gd name="T0" fmla="*/ 139 w 139"/>
                  <a:gd name="T1" fmla="*/ 123 h 251"/>
                  <a:gd name="T2" fmla="*/ 139 w 139"/>
                  <a:gd name="T3" fmla="*/ 122 h 251"/>
                  <a:gd name="T4" fmla="*/ 136 w 139"/>
                  <a:gd name="T5" fmla="*/ 119 h 251"/>
                  <a:gd name="T6" fmla="*/ 130 w 139"/>
                  <a:gd name="T7" fmla="*/ 111 h 251"/>
                  <a:gd name="T8" fmla="*/ 106 w 139"/>
                  <a:gd name="T9" fmla="*/ 81 h 251"/>
                  <a:gd name="T10" fmla="*/ 104 w 139"/>
                  <a:gd name="T11" fmla="*/ 51 h 251"/>
                  <a:gd name="T12" fmla="*/ 108 w 139"/>
                  <a:gd name="T13" fmla="*/ 42 h 251"/>
                  <a:gd name="T14" fmla="*/ 109 w 139"/>
                  <a:gd name="T15" fmla="*/ 40 h 251"/>
                  <a:gd name="T16" fmla="*/ 117 w 139"/>
                  <a:gd name="T17" fmla="*/ 37 h 251"/>
                  <a:gd name="T18" fmla="*/ 110 w 139"/>
                  <a:gd name="T19" fmla="*/ 33 h 251"/>
                  <a:gd name="T20" fmla="*/ 110 w 139"/>
                  <a:gd name="T21" fmla="*/ 33 h 251"/>
                  <a:gd name="T22" fmla="*/ 99 w 139"/>
                  <a:gd name="T23" fmla="*/ 26 h 251"/>
                  <a:gd name="T24" fmla="*/ 99 w 139"/>
                  <a:gd name="T25" fmla="*/ 26 h 251"/>
                  <a:gd name="T26" fmla="*/ 93 w 139"/>
                  <a:gd name="T27" fmla="*/ 23 h 251"/>
                  <a:gd name="T28" fmla="*/ 85 w 139"/>
                  <a:gd name="T29" fmla="*/ 20 h 251"/>
                  <a:gd name="T30" fmla="*/ 69 w 139"/>
                  <a:gd name="T31" fmla="*/ 15 h 251"/>
                  <a:gd name="T32" fmla="*/ 61 w 139"/>
                  <a:gd name="T33" fmla="*/ 13 h 251"/>
                  <a:gd name="T34" fmla="*/ 58 w 139"/>
                  <a:gd name="T35" fmla="*/ 12 h 251"/>
                  <a:gd name="T36" fmla="*/ 54 w 139"/>
                  <a:gd name="T37" fmla="*/ 10 h 251"/>
                  <a:gd name="T38" fmla="*/ 43 w 139"/>
                  <a:gd name="T39" fmla="*/ 7 h 251"/>
                  <a:gd name="T40" fmla="*/ 1 w 139"/>
                  <a:gd name="T41" fmla="*/ 12 h 251"/>
                  <a:gd name="T42" fmla="*/ 0 w 139"/>
                  <a:gd name="T43" fmla="*/ 13 h 251"/>
                  <a:gd name="T44" fmla="*/ 49 w 139"/>
                  <a:gd name="T45" fmla="*/ 37 h 251"/>
                  <a:gd name="T46" fmla="*/ 52 w 139"/>
                  <a:gd name="T47" fmla="*/ 40 h 251"/>
                  <a:gd name="T48" fmla="*/ 66 w 139"/>
                  <a:gd name="T49" fmla="*/ 94 h 251"/>
                  <a:gd name="T50" fmla="*/ 66 w 139"/>
                  <a:gd name="T51" fmla="*/ 101 h 251"/>
                  <a:gd name="T52" fmla="*/ 68 w 139"/>
                  <a:gd name="T53" fmla="*/ 102 h 251"/>
                  <a:gd name="T54" fmla="*/ 95 w 139"/>
                  <a:gd name="T55" fmla="*/ 148 h 251"/>
                  <a:gd name="T56" fmla="*/ 102 w 139"/>
                  <a:gd name="T57" fmla="*/ 214 h 251"/>
                  <a:gd name="T58" fmla="*/ 105 w 139"/>
                  <a:gd name="T59" fmla="*/ 239 h 251"/>
                  <a:gd name="T60" fmla="*/ 106 w 139"/>
                  <a:gd name="T61" fmla="*/ 251 h 251"/>
                  <a:gd name="T62" fmla="*/ 114 w 139"/>
                  <a:gd name="T63" fmla="*/ 248 h 251"/>
                  <a:gd name="T64" fmla="*/ 115 w 139"/>
                  <a:gd name="T65" fmla="*/ 248 h 251"/>
                  <a:gd name="T66" fmla="*/ 127 w 139"/>
                  <a:gd name="T67" fmla="*/ 239 h 251"/>
                  <a:gd name="T68" fmla="*/ 127 w 139"/>
                  <a:gd name="T69" fmla="*/ 239 h 251"/>
                  <a:gd name="T70" fmla="*/ 128 w 139"/>
                  <a:gd name="T71" fmla="*/ 238 h 251"/>
                  <a:gd name="T72" fmla="*/ 128 w 139"/>
                  <a:gd name="T73" fmla="*/ 238 h 251"/>
                  <a:gd name="T74" fmla="*/ 129 w 139"/>
                  <a:gd name="T75" fmla="*/ 230 h 251"/>
                  <a:gd name="T76" fmla="*/ 124 w 139"/>
                  <a:gd name="T77" fmla="*/ 220 h 251"/>
                  <a:gd name="T78" fmla="*/ 109 w 139"/>
                  <a:gd name="T79" fmla="*/ 216 h 251"/>
                  <a:gd name="T80" fmla="*/ 109 w 139"/>
                  <a:gd name="T81" fmla="*/ 214 h 251"/>
                  <a:gd name="T82" fmla="*/ 109 w 139"/>
                  <a:gd name="T83" fmla="*/ 213 h 251"/>
                  <a:gd name="T84" fmla="*/ 114 w 139"/>
                  <a:gd name="T85" fmla="*/ 192 h 251"/>
                  <a:gd name="T86" fmla="*/ 116 w 139"/>
                  <a:gd name="T87" fmla="*/ 186 h 251"/>
                  <a:gd name="T88" fmla="*/ 119 w 139"/>
                  <a:gd name="T89" fmla="*/ 170 h 251"/>
                  <a:gd name="T90" fmla="*/ 118 w 139"/>
                  <a:gd name="T91" fmla="*/ 167 h 251"/>
                  <a:gd name="T92" fmla="*/ 119 w 139"/>
                  <a:gd name="T93" fmla="*/ 167 h 251"/>
                  <a:gd name="T94" fmla="*/ 123 w 139"/>
                  <a:gd name="T95" fmla="*/ 146 h 251"/>
                  <a:gd name="T96" fmla="*/ 129 w 139"/>
                  <a:gd name="T97" fmla="*/ 139 h 251"/>
                  <a:gd name="T98" fmla="*/ 138 w 139"/>
                  <a:gd name="T99" fmla="*/ 125 h 251"/>
                  <a:gd name="T100" fmla="*/ 139 w 139"/>
                  <a:gd name="T101" fmla="*/ 12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9" h="251">
                    <a:moveTo>
                      <a:pt x="139" y="123"/>
                    </a:moveTo>
                    <a:cubicBezTo>
                      <a:pt x="139" y="122"/>
                      <a:pt x="139" y="122"/>
                      <a:pt x="139" y="122"/>
                    </a:cubicBezTo>
                    <a:cubicBezTo>
                      <a:pt x="138" y="121"/>
                      <a:pt x="137" y="120"/>
                      <a:pt x="136" y="119"/>
                    </a:cubicBezTo>
                    <a:cubicBezTo>
                      <a:pt x="134" y="116"/>
                      <a:pt x="132" y="113"/>
                      <a:pt x="130" y="111"/>
                    </a:cubicBezTo>
                    <a:cubicBezTo>
                      <a:pt x="118" y="96"/>
                      <a:pt x="107" y="84"/>
                      <a:pt x="106" y="81"/>
                    </a:cubicBezTo>
                    <a:cubicBezTo>
                      <a:pt x="99" y="70"/>
                      <a:pt x="100" y="64"/>
                      <a:pt x="104" y="51"/>
                    </a:cubicBezTo>
                    <a:cubicBezTo>
                      <a:pt x="104" y="49"/>
                      <a:pt x="106" y="45"/>
                      <a:pt x="108" y="42"/>
                    </a:cubicBezTo>
                    <a:cubicBezTo>
                      <a:pt x="109" y="41"/>
                      <a:pt x="109" y="41"/>
                      <a:pt x="109" y="40"/>
                    </a:cubicBezTo>
                    <a:cubicBezTo>
                      <a:pt x="112" y="38"/>
                      <a:pt x="114" y="37"/>
                      <a:pt x="117" y="37"/>
                    </a:cubicBezTo>
                    <a:cubicBezTo>
                      <a:pt x="115" y="35"/>
                      <a:pt x="112" y="34"/>
                      <a:pt x="110" y="33"/>
                    </a:cubicBezTo>
                    <a:cubicBezTo>
                      <a:pt x="110" y="33"/>
                      <a:pt x="110" y="33"/>
                      <a:pt x="110" y="33"/>
                    </a:cubicBezTo>
                    <a:cubicBezTo>
                      <a:pt x="106" y="30"/>
                      <a:pt x="103" y="28"/>
                      <a:pt x="99" y="26"/>
                    </a:cubicBezTo>
                    <a:cubicBezTo>
                      <a:pt x="99" y="26"/>
                      <a:pt x="99" y="26"/>
                      <a:pt x="99" y="26"/>
                    </a:cubicBezTo>
                    <a:cubicBezTo>
                      <a:pt x="97" y="25"/>
                      <a:pt x="95" y="24"/>
                      <a:pt x="93" y="23"/>
                    </a:cubicBezTo>
                    <a:cubicBezTo>
                      <a:pt x="90" y="22"/>
                      <a:pt x="87" y="21"/>
                      <a:pt x="85" y="20"/>
                    </a:cubicBezTo>
                    <a:cubicBezTo>
                      <a:pt x="80" y="18"/>
                      <a:pt x="74" y="17"/>
                      <a:pt x="69" y="15"/>
                    </a:cubicBezTo>
                    <a:cubicBezTo>
                      <a:pt x="67" y="14"/>
                      <a:pt x="64" y="14"/>
                      <a:pt x="61" y="13"/>
                    </a:cubicBezTo>
                    <a:cubicBezTo>
                      <a:pt x="60" y="12"/>
                      <a:pt x="59" y="12"/>
                      <a:pt x="58" y="12"/>
                    </a:cubicBezTo>
                    <a:cubicBezTo>
                      <a:pt x="57" y="11"/>
                      <a:pt x="55" y="11"/>
                      <a:pt x="54" y="10"/>
                    </a:cubicBezTo>
                    <a:cubicBezTo>
                      <a:pt x="50" y="9"/>
                      <a:pt x="47" y="8"/>
                      <a:pt x="43" y="7"/>
                    </a:cubicBezTo>
                    <a:cubicBezTo>
                      <a:pt x="26" y="3"/>
                      <a:pt x="9" y="0"/>
                      <a:pt x="1" y="12"/>
                    </a:cubicBezTo>
                    <a:cubicBezTo>
                      <a:pt x="1" y="12"/>
                      <a:pt x="1" y="12"/>
                      <a:pt x="0" y="13"/>
                    </a:cubicBezTo>
                    <a:cubicBezTo>
                      <a:pt x="16" y="11"/>
                      <a:pt x="38" y="26"/>
                      <a:pt x="49" y="37"/>
                    </a:cubicBezTo>
                    <a:cubicBezTo>
                      <a:pt x="50" y="38"/>
                      <a:pt x="51" y="39"/>
                      <a:pt x="52" y="40"/>
                    </a:cubicBezTo>
                    <a:cubicBezTo>
                      <a:pt x="67" y="56"/>
                      <a:pt x="66" y="73"/>
                      <a:pt x="66" y="94"/>
                    </a:cubicBezTo>
                    <a:cubicBezTo>
                      <a:pt x="66" y="97"/>
                      <a:pt x="66" y="99"/>
                      <a:pt x="66" y="101"/>
                    </a:cubicBezTo>
                    <a:cubicBezTo>
                      <a:pt x="68" y="102"/>
                      <a:pt x="68" y="102"/>
                      <a:pt x="68" y="102"/>
                    </a:cubicBezTo>
                    <a:cubicBezTo>
                      <a:pt x="82" y="110"/>
                      <a:pt x="94" y="130"/>
                      <a:pt x="95" y="148"/>
                    </a:cubicBezTo>
                    <a:cubicBezTo>
                      <a:pt x="102" y="214"/>
                      <a:pt x="102" y="214"/>
                      <a:pt x="102" y="214"/>
                    </a:cubicBezTo>
                    <a:cubicBezTo>
                      <a:pt x="105" y="239"/>
                      <a:pt x="105" y="239"/>
                      <a:pt x="105" y="239"/>
                    </a:cubicBezTo>
                    <a:cubicBezTo>
                      <a:pt x="106" y="251"/>
                      <a:pt x="106" y="251"/>
                      <a:pt x="106" y="251"/>
                    </a:cubicBezTo>
                    <a:cubicBezTo>
                      <a:pt x="109" y="250"/>
                      <a:pt x="112" y="249"/>
                      <a:pt x="114" y="248"/>
                    </a:cubicBezTo>
                    <a:cubicBezTo>
                      <a:pt x="115" y="248"/>
                      <a:pt x="115" y="248"/>
                      <a:pt x="115" y="248"/>
                    </a:cubicBezTo>
                    <a:cubicBezTo>
                      <a:pt x="120" y="246"/>
                      <a:pt x="123" y="243"/>
                      <a:pt x="127" y="239"/>
                    </a:cubicBezTo>
                    <a:cubicBezTo>
                      <a:pt x="127" y="239"/>
                      <a:pt x="127" y="239"/>
                      <a:pt x="127" y="239"/>
                    </a:cubicBezTo>
                    <a:cubicBezTo>
                      <a:pt x="127" y="238"/>
                      <a:pt x="127" y="238"/>
                      <a:pt x="128" y="238"/>
                    </a:cubicBezTo>
                    <a:cubicBezTo>
                      <a:pt x="128" y="238"/>
                      <a:pt x="128" y="238"/>
                      <a:pt x="128" y="238"/>
                    </a:cubicBezTo>
                    <a:cubicBezTo>
                      <a:pt x="129" y="236"/>
                      <a:pt x="129" y="234"/>
                      <a:pt x="129" y="230"/>
                    </a:cubicBezTo>
                    <a:cubicBezTo>
                      <a:pt x="128" y="226"/>
                      <a:pt x="126" y="223"/>
                      <a:pt x="124" y="220"/>
                    </a:cubicBezTo>
                    <a:cubicBezTo>
                      <a:pt x="119" y="218"/>
                      <a:pt x="114" y="217"/>
                      <a:pt x="109" y="216"/>
                    </a:cubicBezTo>
                    <a:cubicBezTo>
                      <a:pt x="109" y="215"/>
                      <a:pt x="109" y="215"/>
                      <a:pt x="109" y="214"/>
                    </a:cubicBezTo>
                    <a:cubicBezTo>
                      <a:pt x="109" y="214"/>
                      <a:pt x="109" y="213"/>
                      <a:pt x="109" y="213"/>
                    </a:cubicBezTo>
                    <a:cubicBezTo>
                      <a:pt x="111" y="207"/>
                      <a:pt x="113" y="200"/>
                      <a:pt x="114" y="192"/>
                    </a:cubicBezTo>
                    <a:cubicBezTo>
                      <a:pt x="115" y="190"/>
                      <a:pt x="115" y="188"/>
                      <a:pt x="116" y="186"/>
                    </a:cubicBezTo>
                    <a:cubicBezTo>
                      <a:pt x="117" y="180"/>
                      <a:pt x="118" y="175"/>
                      <a:pt x="119" y="170"/>
                    </a:cubicBezTo>
                    <a:cubicBezTo>
                      <a:pt x="119" y="169"/>
                      <a:pt x="118" y="168"/>
                      <a:pt x="118" y="167"/>
                    </a:cubicBezTo>
                    <a:cubicBezTo>
                      <a:pt x="118" y="167"/>
                      <a:pt x="119" y="167"/>
                      <a:pt x="119" y="167"/>
                    </a:cubicBezTo>
                    <a:cubicBezTo>
                      <a:pt x="121" y="159"/>
                      <a:pt x="122" y="152"/>
                      <a:pt x="123" y="146"/>
                    </a:cubicBezTo>
                    <a:cubicBezTo>
                      <a:pt x="125" y="144"/>
                      <a:pt x="127" y="142"/>
                      <a:pt x="129" y="139"/>
                    </a:cubicBezTo>
                    <a:cubicBezTo>
                      <a:pt x="132" y="135"/>
                      <a:pt x="135" y="130"/>
                      <a:pt x="138" y="125"/>
                    </a:cubicBezTo>
                    <a:cubicBezTo>
                      <a:pt x="138" y="124"/>
                      <a:pt x="138" y="123"/>
                      <a:pt x="139" y="123"/>
                    </a:cubicBezTo>
                    <a:close/>
                  </a:path>
                </a:pathLst>
              </a:custGeom>
              <a:solidFill>
                <a:srgbClr val="2830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9" name="îṩḷíḋè"/>
              <p:cNvSpPr/>
              <p:nvPr/>
            </p:nvSpPr>
            <p:spPr bwMode="auto">
              <a:xfrm>
                <a:off x="2629" y="2243"/>
                <a:ext cx="77" cy="69"/>
              </a:xfrm>
              <a:custGeom>
                <a:avLst/>
                <a:gdLst>
                  <a:gd name="T0" fmla="*/ 21 w 37"/>
                  <a:gd name="T1" fmla="*/ 3 h 33"/>
                  <a:gd name="T2" fmla="*/ 1 w 37"/>
                  <a:gd name="T3" fmla="*/ 18 h 33"/>
                  <a:gd name="T4" fmla="*/ 1 w 37"/>
                  <a:gd name="T5" fmla="*/ 18 h 33"/>
                  <a:gd name="T6" fmla="*/ 15 w 37"/>
                  <a:gd name="T7" fmla="*/ 17 h 33"/>
                  <a:gd name="T8" fmla="*/ 0 w 37"/>
                  <a:gd name="T9" fmla="*/ 26 h 33"/>
                  <a:gd name="T10" fmla="*/ 0 w 37"/>
                  <a:gd name="T11" fmla="*/ 31 h 33"/>
                  <a:gd name="T12" fmla="*/ 21 w 37"/>
                  <a:gd name="T13" fmla="*/ 30 h 33"/>
                  <a:gd name="T14" fmla="*/ 22 w 37"/>
                  <a:gd name="T15" fmla="*/ 26 h 33"/>
                  <a:gd name="T16" fmla="*/ 22 w 37"/>
                  <a:gd name="T17" fmla="*/ 30 h 33"/>
                  <a:gd name="T18" fmla="*/ 25 w 37"/>
                  <a:gd name="T19" fmla="*/ 29 h 33"/>
                  <a:gd name="T20" fmla="*/ 27 w 37"/>
                  <a:gd name="T21" fmla="*/ 28 h 33"/>
                  <a:gd name="T22" fmla="*/ 25 w 37"/>
                  <a:gd name="T23" fmla="*/ 3 h 33"/>
                  <a:gd name="T24" fmla="*/ 23 w 37"/>
                  <a:gd name="T25" fmla="*/ 0 h 33"/>
                  <a:gd name="T26" fmla="*/ 21 w 37"/>
                  <a:gd name="T2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3">
                    <a:moveTo>
                      <a:pt x="21" y="3"/>
                    </a:moveTo>
                    <a:cubicBezTo>
                      <a:pt x="16" y="9"/>
                      <a:pt x="9" y="15"/>
                      <a:pt x="1" y="18"/>
                    </a:cubicBezTo>
                    <a:cubicBezTo>
                      <a:pt x="1" y="18"/>
                      <a:pt x="1" y="18"/>
                      <a:pt x="1" y="18"/>
                    </a:cubicBezTo>
                    <a:cubicBezTo>
                      <a:pt x="5" y="19"/>
                      <a:pt x="10" y="18"/>
                      <a:pt x="15" y="17"/>
                    </a:cubicBezTo>
                    <a:cubicBezTo>
                      <a:pt x="11" y="20"/>
                      <a:pt x="6" y="24"/>
                      <a:pt x="0" y="26"/>
                    </a:cubicBezTo>
                    <a:cubicBezTo>
                      <a:pt x="0" y="28"/>
                      <a:pt x="0" y="29"/>
                      <a:pt x="0" y="31"/>
                    </a:cubicBezTo>
                    <a:cubicBezTo>
                      <a:pt x="6" y="33"/>
                      <a:pt x="12" y="33"/>
                      <a:pt x="21" y="30"/>
                    </a:cubicBezTo>
                    <a:cubicBezTo>
                      <a:pt x="22" y="29"/>
                      <a:pt x="22" y="27"/>
                      <a:pt x="22" y="26"/>
                    </a:cubicBezTo>
                    <a:cubicBezTo>
                      <a:pt x="22" y="27"/>
                      <a:pt x="22" y="28"/>
                      <a:pt x="22" y="30"/>
                    </a:cubicBezTo>
                    <a:cubicBezTo>
                      <a:pt x="23" y="30"/>
                      <a:pt x="24" y="30"/>
                      <a:pt x="25" y="29"/>
                    </a:cubicBezTo>
                    <a:cubicBezTo>
                      <a:pt x="25" y="29"/>
                      <a:pt x="26" y="29"/>
                      <a:pt x="27" y="28"/>
                    </a:cubicBezTo>
                    <a:cubicBezTo>
                      <a:pt x="37" y="21"/>
                      <a:pt x="33" y="12"/>
                      <a:pt x="25" y="3"/>
                    </a:cubicBezTo>
                    <a:cubicBezTo>
                      <a:pt x="24" y="2"/>
                      <a:pt x="24" y="1"/>
                      <a:pt x="23" y="0"/>
                    </a:cubicBezTo>
                    <a:cubicBezTo>
                      <a:pt x="22" y="1"/>
                      <a:pt x="21" y="2"/>
                      <a:pt x="21" y="3"/>
                    </a:cubicBezTo>
                    <a:close/>
                  </a:path>
                </a:pathLst>
              </a:custGeom>
              <a:solidFill>
                <a:srgbClr val="4327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0" name="iṧľîḓé"/>
              <p:cNvSpPr/>
              <p:nvPr/>
            </p:nvSpPr>
            <p:spPr bwMode="auto">
              <a:xfrm>
                <a:off x="2629" y="2428"/>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0"/>
                      <a:pt x="0" y="0"/>
                    </a:cubicBezTo>
                    <a:cubicBezTo>
                      <a:pt x="0" y="0"/>
                      <a:pt x="0" y="0"/>
                      <a:pt x="0" y="0"/>
                    </a:cubicBezTo>
                    <a:close/>
                  </a:path>
                </a:pathLst>
              </a:custGeom>
              <a:solidFill>
                <a:srgbClr val="28090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1" name="işľíḋe"/>
              <p:cNvSpPr/>
              <p:nvPr/>
            </p:nvSpPr>
            <p:spPr bwMode="auto">
              <a:xfrm>
                <a:off x="2635" y="2868"/>
                <a:ext cx="189" cy="155"/>
              </a:xfrm>
              <a:custGeom>
                <a:avLst/>
                <a:gdLst>
                  <a:gd name="T0" fmla="*/ 22 w 91"/>
                  <a:gd name="T1" fmla="*/ 18 h 75"/>
                  <a:gd name="T2" fmla="*/ 22 w 91"/>
                  <a:gd name="T3" fmla="*/ 18 h 75"/>
                  <a:gd name="T4" fmla="*/ 21 w 91"/>
                  <a:gd name="T5" fmla="*/ 19 h 75"/>
                  <a:gd name="T6" fmla="*/ 21 w 91"/>
                  <a:gd name="T7" fmla="*/ 19 h 75"/>
                  <a:gd name="T8" fmla="*/ 9 w 91"/>
                  <a:gd name="T9" fmla="*/ 28 h 75"/>
                  <a:gd name="T10" fmla="*/ 8 w 91"/>
                  <a:gd name="T11" fmla="*/ 28 h 75"/>
                  <a:gd name="T12" fmla="*/ 0 w 91"/>
                  <a:gd name="T13" fmla="*/ 31 h 75"/>
                  <a:gd name="T14" fmla="*/ 3 w 91"/>
                  <a:gd name="T15" fmla="*/ 66 h 75"/>
                  <a:gd name="T16" fmla="*/ 4 w 91"/>
                  <a:gd name="T17" fmla="*/ 74 h 75"/>
                  <a:gd name="T18" fmla="*/ 17 w 91"/>
                  <a:gd name="T19" fmla="*/ 67 h 75"/>
                  <a:gd name="T20" fmla="*/ 53 w 91"/>
                  <a:gd name="T21" fmla="*/ 47 h 75"/>
                  <a:gd name="T22" fmla="*/ 62 w 91"/>
                  <a:gd name="T23" fmla="*/ 43 h 75"/>
                  <a:gd name="T24" fmla="*/ 71 w 91"/>
                  <a:gd name="T25" fmla="*/ 37 h 75"/>
                  <a:gd name="T26" fmla="*/ 91 w 91"/>
                  <a:gd name="T27" fmla="*/ 26 h 75"/>
                  <a:gd name="T28" fmla="*/ 86 w 91"/>
                  <a:gd name="T29" fmla="*/ 25 h 75"/>
                  <a:gd name="T30" fmla="*/ 70 w 91"/>
                  <a:gd name="T31" fmla="*/ 20 h 75"/>
                  <a:gd name="T32" fmla="*/ 18 w 91"/>
                  <a:gd name="T33" fmla="*/ 0 h 75"/>
                  <a:gd name="T34" fmla="*/ 23 w 91"/>
                  <a:gd name="T35" fmla="*/ 10 h 75"/>
                  <a:gd name="T36" fmla="*/ 22 w 91"/>
                  <a:gd name="T37"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75">
                    <a:moveTo>
                      <a:pt x="22" y="18"/>
                    </a:moveTo>
                    <a:cubicBezTo>
                      <a:pt x="22" y="18"/>
                      <a:pt x="22" y="18"/>
                      <a:pt x="22" y="18"/>
                    </a:cubicBezTo>
                    <a:cubicBezTo>
                      <a:pt x="21" y="18"/>
                      <a:pt x="21" y="18"/>
                      <a:pt x="21" y="19"/>
                    </a:cubicBezTo>
                    <a:cubicBezTo>
                      <a:pt x="21" y="19"/>
                      <a:pt x="21" y="19"/>
                      <a:pt x="21" y="19"/>
                    </a:cubicBezTo>
                    <a:cubicBezTo>
                      <a:pt x="17" y="23"/>
                      <a:pt x="14" y="26"/>
                      <a:pt x="9" y="28"/>
                    </a:cubicBezTo>
                    <a:cubicBezTo>
                      <a:pt x="9" y="28"/>
                      <a:pt x="9" y="28"/>
                      <a:pt x="8" y="28"/>
                    </a:cubicBezTo>
                    <a:cubicBezTo>
                      <a:pt x="6" y="29"/>
                      <a:pt x="3" y="30"/>
                      <a:pt x="0" y="31"/>
                    </a:cubicBezTo>
                    <a:cubicBezTo>
                      <a:pt x="3" y="66"/>
                      <a:pt x="3" y="66"/>
                      <a:pt x="3" y="66"/>
                    </a:cubicBezTo>
                    <a:cubicBezTo>
                      <a:pt x="3" y="66"/>
                      <a:pt x="2" y="74"/>
                      <a:pt x="4" y="74"/>
                    </a:cubicBezTo>
                    <a:cubicBezTo>
                      <a:pt x="7" y="75"/>
                      <a:pt x="17" y="67"/>
                      <a:pt x="17" y="67"/>
                    </a:cubicBezTo>
                    <a:cubicBezTo>
                      <a:pt x="53" y="47"/>
                      <a:pt x="53" y="47"/>
                      <a:pt x="53" y="47"/>
                    </a:cubicBezTo>
                    <a:cubicBezTo>
                      <a:pt x="62" y="43"/>
                      <a:pt x="62" y="43"/>
                      <a:pt x="62" y="43"/>
                    </a:cubicBezTo>
                    <a:cubicBezTo>
                      <a:pt x="71" y="37"/>
                      <a:pt x="71" y="37"/>
                      <a:pt x="71" y="37"/>
                    </a:cubicBezTo>
                    <a:cubicBezTo>
                      <a:pt x="91" y="26"/>
                      <a:pt x="91" y="26"/>
                      <a:pt x="91" y="26"/>
                    </a:cubicBezTo>
                    <a:cubicBezTo>
                      <a:pt x="89" y="26"/>
                      <a:pt x="88" y="25"/>
                      <a:pt x="86" y="25"/>
                    </a:cubicBezTo>
                    <a:cubicBezTo>
                      <a:pt x="81" y="23"/>
                      <a:pt x="75" y="22"/>
                      <a:pt x="70" y="20"/>
                    </a:cubicBezTo>
                    <a:cubicBezTo>
                      <a:pt x="53" y="13"/>
                      <a:pt x="35" y="6"/>
                      <a:pt x="18" y="0"/>
                    </a:cubicBezTo>
                    <a:cubicBezTo>
                      <a:pt x="20" y="3"/>
                      <a:pt x="22" y="6"/>
                      <a:pt x="23" y="10"/>
                    </a:cubicBezTo>
                    <a:cubicBezTo>
                      <a:pt x="23" y="14"/>
                      <a:pt x="23" y="16"/>
                      <a:pt x="22" y="18"/>
                    </a:cubicBezTo>
                    <a:close/>
                  </a:path>
                </a:pathLst>
              </a:custGeom>
              <a:solidFill>
                <a:srgbClr val="1319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2" name="îSľîḓé"/>
              <p:cNvSpPr/>
              <p:nvPr/>
            </p:nvSpPr>
            <p:spPr bwMode="auto">
              <a:xfrm>
                <a:off x="2639" y="3075"/>
                <a:ext cx="75" cy="224"/>
              </a:xfrm>
              <a:custGeom>
                <a:avLst/>
                <a:gdLst>
                  <a:gd name="T0" fmla="*/ 8 w 36"/>
                  <a:gd name="T1" fmla="*/ 97 h 108"/>
                  <a:gd name="T2" fmla="*/ 32 w 36"/>
                  <a:gd name="T3" fmla="*/ 37 h 108"/>
                  <a:gd name="T4" fmla="*/ 34 w 36"/>
                  <a:gd name="T5" fmla="*/ 28 h 108"/>
                  <a:gd name="T6" fmla="*/ 36 w 36"/>
                  <a:gd name="T7" fmla="*/ 0 h 108"/>
                  <a:gd name="T8" fmla="*/ 26 w 36"/>
                  <a:gd name="T9" fmla="*/ 6 h 108"/>
                  <a:gd name="T10" fmla="*/ 17 w 36"/>
                  <a:gd name="T11" fmla="*/ 8 h 108"/>
                  <a:gd name="T12" fmla="*/ 19 w 36"/>
                  <a:gd name="T13" fmla="*/ 25 h 108"/>
                  <a:gd name="T14" fmla="*/ 19 w 36"/>
                  <a:gd name="T15" fmla="*/ 27 h 108"/>
                  <a:gd name="T16" fmla="*/ 16 w 36"/>
                  <a:gd name="T17" fmla="*/ 46 h 108"/>
                  <a:gd name="T18" fmla="*/ 0 w 36"/>
                  <a:gd name="T19" fmla="*/ 94 h 108"/>
                  <a:gd name="T20" fmla="*/ 0 w 36"/>
                  <a:gd name="T21" fmla="*/ 102 h 108"/>
                  <a:gd name="T22" fmla="*/ 0 w 36"/>
                  <a:gd name="T23" fmla="*/ 108 h 108"/>
                  <a:gd name="T24" fmla="*/ 8 w 36"/>
                  <a:gd name="T25" fmla="*/ 9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08">
                    <a:moveTo>
                      <a:pt x="8" y="97"/>
                    </a:moveTo>
                    <a:cubicBezTo>
                      <a:pt x="19" y="81"/>
                      <a:pt x="27" y="59"/>
                      <a:pt x="32" y="37"/>
                    </a:cubicBezTo>
                    <a:cubicBezTo>
                      <a:pt x="33" y="34"/>
                      <a:pt x="33" y="31"/>
                      <a:pt x="34" y="28"/>
                    </a:cubicBezTo>
                    <a:cubicBezTo>
                      <a:pt x="35" y="18"/>
                      <a:pt x="36" y="9"/>
                      <a:pt x="36" y="0"/>
                    </a:cubicBezTo>
                    <a:cubicBezTo>
                      <a:pt x="26" y="6"/>
                      <a:pt x="26" y="6"/>
                      <a:pt x="26" y="6"/>
                    </a:cubicBezTo>
                    <a:cubicBezTo>
                      <a:pt x="23" y="7"/>
                      <a:pt x="20" y="8"/>
                      <a:pt x="17" y="8"/>
                    </a:cubicBezTo>
                    <a:cubicBezTo>
                      <a:pt x="18" y="13"/>
                      <a:pt x="19" y="19"/>
                      <a:pt x="19" y="25"/>
                    </a:cubicBezTo>
                    <a:cubicBezTo>
                      <a:pt x="19" y="26"/>
                      <a:pt x="19" y="26"/>
                      <a:pt x="19" y="27"/>
                    </a:cubicBezTo>
                    <a:cubicBezTo>
                      <a:pt x="18" y="33"/>
                      <a:pt x="18" y="39"/>
                      <a:pt x="16" y="46"/>
                    </a:cubicBezTo>
                    <a:cubicBezTo>
                      <a:pt x="12" y="66"/>
                      <a:pt x="4" y="85"/>
                      <a:pt x="0" y="94"/>
                    </a:cubicBezTo>
                    <a:cubicBezTo>
                      <a:pt x="0" y="102"/>
                      <a:pt x="0" y="102"/>
                      <a:pt x="0" y="102"/>
                    </a:cubicBezTo>
                    <a:cubicBezTo>
                      <a:pt x="0" y="108"/>
                      <a:pt x="0" y="108"/>
                      <a:pt x="0" y="108"/>
                    </a:cubicBezTo>
                    <a:cubicBezTo>
                      <a:pt x="3" y="105"/>
                      <a:pt x="5" y="101"/>
                      <a:pt x="8" y="97"/>
                    </a:cubicBezTo>
                    <a:close/>
                  </a:path>
                </a:pathLst>
              </a:custGeom>
              <a:solidFill>
                <a:srgbClr val="6727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3" name="ísḻïďè"/>
              <p:cNvSpPr/>
              <p:nvPr/>
            </p:nvSpPr>
            <p:spPr bwMode="auto">
              <a:xfrm>
                <a:off x="2641" y="2307"/>
                <a:ext cx="33" cy="92"/>
              </a:xfrm>
              <a:custGeom>
                <a:avLst/>
                <a:gdLst>
                  <a:gd name="T0" fmla="*/ 15 w 16"/>
                  <a:gd name="T1" fmla="*/ 1 h 44"/>
                  <a:gd name="T2" fmla="*/ 14 w 16"/>
                  <a:gd name="T3" fmla="*/ 2 h 44"/>
                  <a:gd name="T4" fmla="*/ 2 w 16"/>
                  <a:gd name="T5" fmla="*/ 25 h 44"/>
                  <a:gd name="T6" fmla="*/ 1 w 16"/>
                  <a:gd name="T7" fmla="*/ 37 h 44"/>
                  <a:gd name="T8" fmla="*/ 2 w 16"/>
                  <a:gd name="T9" fmla="*/ 41 h 44"/>
                  <a:gd name="T10" fmla="*/ 3 w 16"/>
                  <a:gd name="T11" fmla="*/ 43 h 44"/>
                  <a:gd name="T12" fmla="*/ 5 w 16"/>
                  <a:gd name="T13" fmla="*/ 44 h 44"/>
                  <a:gd name="T14" fmla="*/ 6 w 16"/>
                  <a:gd name="T15" fmla="*/ 41 h 44"/>
                  <a:gd name="T16" fmla="*/ 16 w 16"/>
                  <a:gd name="T17" fmla="*/ 4 h 44"/>
                  <a:gd name="T18" fmla="*/ 16 w 16"/>
                  <a:gd name="T19" fmla="*/ 0 h 44"/>
                  <a:gd name="T20" fmla="*/ 15 w 16"/>
                  <a:gd name="T21" fmla="*/ 1 h 44"/>
                  <a:gd name="T22" fmla="*/ 15 w 16"/>
                  <a:gd name="T23"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44">
                    <a:moveTo>
                      <a:pt x="15" y="1"/>
                    </a:moveTo>
                    <a:cubicBezTo>
                      <a:pt x="15" y="1"/>
                      <a:pt x="14" y="2"/>
                      <a:pt x="14" y="2"/>
                    </a:cubicBezTo>
                    <a:cubicBezTo>
                      <a:pt x="12" y="11"/>
                      <a:pt x="8" y="18"/>
                      <a:pt x="2" y="25"/>
                    </a:cubicBezTo>
                    <a:cubicBezTo>
                      <a:pt x="1" y="28"/>
                      <a:pt x="0" y="33"/>
                      <a:pt x="1" y="37"/>
                    </a:cubicBezTo>
                    <a:cubicBezTo>
                      <a:pt x="1" y="39"/>
                      <a:pt x="1" y="40"/>
                      <a:pt x="2" y="41"/>
                    </a:cubicBezTo>
                    <a:cubicBezTo>
                      <a:pt x="2" y="42"/>
                      <a:pt x="3" y="42"/>
                      <a:pt x="3" y="43"/>
                    </a:cubicBezTo>
                    <a:cubicBezTo>
                      <a:pt x="4" y="43"/>
                      <a:pt x="4" y="44"/>
                      <a:pt x="5" y="44"/>
                    </a:cubicBezTo>
                    <a:cubicBezTo>
                      <a:pt x="6" y="43"/>
                      <a:pt x="6" y="42"/>
                      <a:pt x="6" y="41"/>
                    </a:cubicBezTo>
                    <a:cubicBezTo>
                      <a:pt x="11" y="30"/>
                      <a:pt x="14" y="16"/>
                      <a:pt x="16" y="4"/>
                    </a:cubicBezTo>
                    <a:cubicBezTo>
                      <a:pt x="16" y="3"/>
                      <a:pt x="16" y="1"/>
                      <a:pt x="16" y="0"/>
                    </a:cubicBezTo>
                    <a:cubicBezTo>
                      <a:pt x="16" y="0"/>
                      <a:pt x="15" y="1"/>
                      <a:pt x="15" y="1"/>
                    </a:cubicBezTo>
                    <a:cubicBezTo>
                      <a:pt x="15" y="1"/>
                      <a:pt x="15" y="1"/>
                      <a:pt x="15" y="1"/>
                    </a:cubicBezTo>
                    <a:close/>
                  </a:path>
                </a:pathLst>
              </a:custGeom>
              <a:solidFill>
                <a:srgbClr val="F9A3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4" name="ísḷïḓe"/>
              <p:cNvSpPr/>
              <p:nvPr/>
            </p:nvSpPr>
            <p:spPr bwMode="auto">
              <a:xfrm>
                <a:off x="2620" y="2480"/>
                <a:ext cx="77" cy="178"/>
              </a:xfrm>
              <a:custGeom>
                <a:avLst/>
                <a:gdLst>
                  <a:gd name="T0" fmla="*/ 10 w 37"/>
                  <a:gd name="T1" fmla="*/ 7 h 86"/>
                  <a:gd name="T2" fmla="*/ 9 w 37"/>
                  <a:gd name="T3" fmla="*/ 9 h 86"/>
                  <a:gd name="T4" fmla="*/ 5 w 37"/>
                  <a:gd name="T5" fmla="*/ 18 h 86"/>
                  <a:gd name="T6" fmla="*/ 7 w 37"/>
                  <a:gd name="T7" fmla="*/ 48 h 86"/>
                  <a:gd name="T8" fmla="*/ 31 w 37"/>
                  <a:gd name="T9" fmla="*/ 78 h 86"/>
                  <a:gd name="T10" fmla="*/ 37 w 37"/>
                  <a:gd name="T11" fmla="*/ 86 h 86"/>
                  <a:gd name="T12" fmla="*/ 30 w 37"/>
                  <a:gd name="T13" fmla="*/ 73 h 86"/>
                  <a:gd name="T14" fmla="*/ 25 w 37"/>
                  <a:gd name="T15" fmla="*/ 59 h 86"/>
                  <a:gd name="T16" fmla="*/ 20 w 37"/>
                  <a:gd name="T17" fmla="*/ 40 h 86"/>
                  <a:gd name="T18" fmla="*/ 27 w 37"/>
                  <a:gd name="T19" fmla="*/ 19 h 86"/>
                  <a:gd name="T20" fmla="*/ 33 w 37"/>
                  <a:gd name="T21" fmla="*/ 17 h 86"/>
                  <a:gd name="T22" fmla="*/ 32 w 37"/>
                  <a:gd name="T23" fmla="*/ 14 h 86"/>
                  <a:gd name="T24" fmla="*/ 29 w 37"/>
                  <a:gd name="T25" fmla="*/ 11 h 86"/>
                  <a:gd name="T26" fmla="*/ 11 w 37"/>
                  <a:gd name="T27" fmla="*/ 0 h 86"/>
                  <a:gd name="T28" fmla="*/ 18 w 37"/>
                  <a:gd name="T29" fmla="*/ 4 h 86"/>
                  <a:gd name="T30" fmla="*/ 10 w 37"/>
                  <a:gd name="T31" fmla="*/ 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86">
                    <a:moveTo>
                      <a:pt x="10" y="7"/>
                    </a:moveTo>
                    <a:cubicBezTo>
                      <a:pt x="10" y="8"/>
                      <a:pt x="10" y="8"/>
                      <a:pt x="9" y="9"/>
                    </a:cubicBezTo>
                    <a:cubicBezTo>
                      <a:pt x="7" y="12"/>
                      <a:pt x="5" y="16"/>
                      <a:pt x="5" y="18"/>
                    </a:cubicBezTo>
                    <a:cubicBezTo>
                      <a:pt x="1" y="31"/>
                      <a:pt x="0" y="37"/>
                      <a:pt x="7" y="48"/>
                    </a:cubicBezTo>
                    <a:cubicBezTo>
                      <a:pt x="8" y="51"/>
                      <a:pt x="19" y="63"/>
                      <a:pt x="31" y="78"/>
                    </a:cubicBezTo>
                    <a:cubicBezTo>
                      <a:pt x="33" y="80"/>
                      <a:pt x="35" y="83"/>
                      <a:pt x="37" y="86"/>
                    </a:cubicBezTo>
                    <a:cubicBezTo>
                      <a:pt x="35" y="82"/>
                      <a:pt x="32" y="77"/>
                      <a:pt x="30" y="73"/>
                    </a:cubicBezTo>
                    <a:cubicBezTo>
                      <a:pt x="28" y="68"/>
                      <a:pt x="26" y="64"/>
                      <a:pt x="25" y="59"/>
                    </a:cubicBezTo>
                    <a:cubicBezTo>
                      <a:pt x="22" y="53"/>
                      <a:pt x="21" y="46"/>
                      <a:pt x="20" y="40"/>
                    </a:cubicBezTo>
                    <a:cubicBezTo>
                      <a:pt x="20" y="34"/>
                      <a:pt x="22" y="24"/>
                      <a:pt x="27" y="19"/>
                    </a:cubicBezTo>
                    <a:cubicBezTo>
                      <a:pt x="29" y="18"/>
                      <a:pt x="31" y="17"/>
                      <a:pt x="33" y="17"/>
                    </a:cubicBezTo>
                    <a:cubicBezTo>
                      <a:pt x="32" y="16"/>
                      <a:pt x="32" y="15"/>
                      <a:pt x="32" y="14"/>
                    </a:cubicBezTo>
                    <a:cubicBezTo>
                      <a:pt x="31" y="13"/>
                      <a:pt x="30" y="12"/>
                      <a:pt x="29" y="11"/>
                    </a:cubicBezTo>
                    <a:cubicBezTo>
                      <a:pt x="26" y="6"/>
                      <a:pt x="17" y="1"/>
                      <a:pt x="11" y="0"/>
                    </a:cubicBezTo>
                    <a:cubicBezTo>
                      <a:pt x="13" y="1"/>
                      <a:pt x="16" y="2"/>
                      <a:pt x="18" y="4"/>
                    </a:cubicBezTo>
                    <a:cubicBezTo>
                      <a:pt x="15" y="4"/>
                      <a:pt x="13" y="5"/>
                      <a:pt x="10" y="7"/>
                    </a:cubicBezTo>
                    <a:close/>
                  </a:path>
                </a:pathLst>
              </a:custGeom>
              <a:solidFill>
                <a:srgbClr val="1F2F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5" name="ïšlíḑê"/>
              <p:cNvSpPr/>
              <p:nvPr/>
            </p:nvSpPr>
            <p:spPr bwMode="auto">
              <a:xfrm>
                <a:off x="2649" y="3088"/>
                <a:ext cx="30" cy="43"/>
              </a:xfrm>
              <a:custGeom>
                <a:avLst/>
                <a:gdLst>
                  <a:gd name="T0" fmla="*/ 12 w 14"/>
                  <a:gd name="T1" fmla="*/ 20 h 21"/>
                  <a:gd name="T2" fmla="*/ 14 w 14"/>
                  <a:gd name="T3" fmla="*/ 21 h 21"/>
                  <a:gd name="T4" fmla="*/ 14 w 14"/>
                  <a:gd name="T5" fmla="*/ 19 h 21"/>
                  <a:gd name="T6" fmla="*/ 12 w 14"/>
                  <a:gd name="T7" fmla="*/ 2 h 21"/>
                  <a:gd name="T8" fmla="*/ 0 w 14"/>
                  <a:gd name="T9" fmla="*/ 0 h 21"/>
                  <a:gd name="T10" fmla="*/ 2 w 14"/>
                  <a:gd name="T11" fmla="*/ 20 h 21"/>
                  <a:gd name="T12" fmla="*/ 12 w 14"/>
                  <a:gd name="T13" fmla="*/ 20 h 21"/>
                  <a:gd name="T14" fmla="*/ 12 w 14"/>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1">
                    <a:moveTo>
                      <a:pt x="12" y="20"/>
                    </a:moveTo>
                    <a:cubicBezTo>
                      <a:pt x="13" y="20"/>
                      <a:pt x="13" y="20"/>
                      <a:pt x="14" y="21"/>
                    </a:cubicBezTo>
                    <a:cubicBezTo>
                      <a:pt x="14" y="20"/>
                      <a:pt x="14" y="20"/>
                      <a:pt x="14" y="19"/>
                    </a:cubicBezTo>
                    <a:cubicBezTo>
                      <a:pt x="14" y="13"/>
                      <a:pt x="13" y="7"/>
                      <a:pt x="12" y="2"/>
                    </a:cubicBezTo>
                    <a:cubicBezTo>
                      <a:pt x="8" y="2"/>
                      <a:pt x="4" y="1"/>
                      <a:pt x="0" y="0"/>
                    </a:cubicBezTo>
                    <a:cubicBezTo>
                      <a:pt x="2" y="20"/>
                      <a:pt x="2" y="20"/>
                      <a:pt x="2" y="20"/>
                    </a:cubicBezTo>
                    <a:cubicBezTo>
                      <a:pt x="6" y="20"/>
                      <a:pt x="9" y="20"/>
                      <a:pt x="12" y="20"/>
                    </a:cubicBezTo>
                    <a:cubicBezTo>
                      <a:pt x="12" y="20"/>
                      <a:pt x="12" y="20"/>
                      <a:pt x="12" y="20"/>
                    </a:cubicBezTo>
                    <a:close/>
                  </a:path>
                </a:pathLst>
              </a:custGeom>
              <a:solidFill>
                <a:srgbClr val="192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6" name="iŝľiďé"/>
              <p:cNvSpPr/>
              <p:nvPr/>
            </p:nvSpPr>
            <p:spPr bwMode="auto">
              <a:xfrm>
                <a:off x="2654" y="3129"/>
                <a:ext cx="25" cy="50"/>
              </a:xfrm>
              <a:custGeom>
                <a:avLst/>
                <a:gdLst>
                  <a:gd name="T0" fmla="*/ 10 w 12"/>
                  <a:gd name="T1" fmla="*/ 0 h 24"/>
                  <a:gd name="T2" fmla="*/ 10 w 12"/>
                  <a:gd name="T3" fmla="*/ 0 h 24"/>
                  <a:gd name="T4" fmla="*/ 0 w 12"/>
                  <a:gd name="T5" fmla="*/ 0 h 24"/>
                  <a:gd name="T6" fmla="*/ 1 w 12"/>
                  <a:gd name="T7" fmla="*/ 2 h 24"/>
                  <a:gd name="T8" fmla="*/ 2 w 12"/>
                  <a:gd name="T9" fmla="*/ 19 h 24"/>
                  <a:gd name="T10" fmla="*/ 2 w 12"/>
                  <a:gd name="T11" fmla="*/ 24 h 24"/>
                  <a:gd name="T12" fmla="*/ 1 w 12"/>
                  <a:gd name="T13" fmla="*/ 24 h 24"/>
                  <a:gd name="T14" fmla="*/ 9 w 12"/>
                  <a:gd name="T15" fmla="*/ 20 h 24"/>
                  <a:gd name="T16" fmla="*/ 12 w 12"/>
                  <a:gd name="T17" fmla="*/ 1 h 24"/>
                  <a:gd name="T18" fmla="*/ 10 w 12"/>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4">
                    <a:moveTo>
                      <a:pt x="10" y="0"/>
                    </a:moveTo>
                    <a:cubicBezTo>
                      <a:pt x="10" y="0"/>
                      <a:pt x="10" y="0"/>
                      <a:pt x="10" y="0"/>
                    </a:cubicBezTo>
                    <a:cubicBezTo>
                      <a:pt x="7" y="0"/>
                      <a:pt x="4" y="0"/>
                      <a:pt x="0" y="0"/>
                    </a:cubicBezTo>
                    <a:cubicBezTo>
                      <a:pt x="1" y="2"/>
                      <a:pt x="1" y="2"/>
                      <a:pt x="1" y="2"/>
                    </a:cubicBezTo>
                    <a:cubicBezTo>
                      <a:pt x="2" y="19"/>
                      <a:pt x="2" y="19"/>
                      <a:pt x="2" y="19"/>
                    </a:cubicBezTo>
                    <a:cubicBezTo>
                      <a:pt x="2" y="24"/>
                      <a:pt x="2" y="24"/>
                      <a:pt x="2" y="24"/>
                    </a:cubicBezTo>
                    <a:cubicBezTo>
                      <a:pt x="1" y="24"/>
                      <a:pt x="1" y="24"/>
                      <a:pt x="1" y="24"/>
                    </a:cubicBezTo>
                    <a:cubicBezTo>
                      <a:pt x="9" y="20"/>
                      <a:pt x="9" y="20"/>
                      <a:pt x="9" y="20"/>
                    </a:cubicBezTo>
                    <a:cubicBezTo>
                      <a:pt x="11" y="13"/>
                      <a:pt x="11" y="7"/>
                      <a:pt x="12" y="1"/>
                    </a:cubicBezTo>
                    <a:cubicBezTo>
                      <a:pt x="11" y="0"/>
                      <a:pt x="11" y="0"/>
                      <a:pt x="10" y="0"/>
                    </a:cubicBezTo>
                    <a:close/>
                  </a:path>
                </a:pathLst>
              </a:custGeom>
              <a:solidFill>
                <a:srgbClr val="4812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7" name="iṣḻïḑè"/>
              <p:cNvSpPr/>
              <p:nvPr/>
            </p:nvSpPr>
            <p:spPr bwMode="auto">
              <a:xfrm>
                <a:off x="2660" y="2758"/>
                <a:ext cx="2" cy="6"/>
              </a:xfrm>
              <a:custGeom>
                <a:avLst/>
                <a:gdLst>
                  <a:gd name="T0" fmla="*/ 1 w 1"/>
                  <a:gd name="T1" fmla="*/ 3 h 3"/>
                  <a:gd name="T2" fmla="*/ 1 w 1"/>
                  <a:gd name="T3" fmla="*/ 0 h 3"/>
                  <a:gd name="T4" fmla="*/ 0 w 1"/>
                  <a:gd name="T5" fmla="*/ 0 h 3"/>
                  <a:gd name="T6" fmla="*/ 1 w 1"/>
                  <a:gd name="T7" fmla="*/ 3 h 3"/>
                </a:gdLst>
                <a:ahLst/>
                <a:cxnLst>
                  <a:cxn ang="0">
                    <a:pos x="T0" y="T1"/>
                  </a:cxn>
                  <a:cxn ang="0">
                    <a:pos x="T2" y="T3"/>
                  </a:cxn>
                  <a:cxn ang="0">
                    <a:pos x="T4" y="T5"/>
                  </a:cxn>
                  <a:cxn ang="0">
                    <a:pos x="T6" y="T7"/>
                  </a:cxn>
                </a:cxnLst>
                <a:rect l="0" t="0" r="r" b="b"/>
                <a:pathLst>
                  <a:path w="1" h="3">
                    <a:moveTo>
                      <a:pt x="1" y="3"/>
                    </a:moveTo>
                    <a:cubicBezTo>
                      <a:pt x="1" y="2"/>
                      <a:pt x="1" y="1"/>
                      <a:pt x="1" y="0"/>
                    </a:cubicBezTo>
                    <a:cubicBezTo>
                      <a:pt x="1" y="0"/>
                      <a:pt x="0" y="0"/>
                      <a:pt x="0" y="0"/>
                    </a:cubicBezTo>
                    <a:cubicBezTo>
                      <a:pt x="0" y="1"/>
                      <a:pt x="1" y="2"/>
                      <a:pt x="1" y="3"/>
                    </a:cubicBezTo>
                    <a:close/>
                  </a:path>
                </a:pathLst>
              </a:custGeom>
              <a:solidFill>
                <a:srgbClr val="0721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8" name="ïsļiďe"/>
              <p:cNvSpPr/>
              <p:nvPr/>
            </p:nvSpPr>
            <p:spPr bwMode="auto">
              <a:xfrm>
                <a:off x="2662" y="2509"/>
                <a:ext cx="241" cy="272"/>
              </a:xfrm>
              <a:custGeom>
                <a:avLst/>
                <a:gdLst>
                  <a:gd name="T0" fmla="*/ 7 w 116"/>
                  <a:gd name="T1" fmla="*/ 5 h 131"/>
                  <a:gd name="T2" fmla="*/ 0 w 116"/>
                  <a:gd name="T3" fmla="*/ 26 h 131"/>
                  <a:gd name="T4" fmla="*/ 5 w 116"/>
                  <a:gd name="T5" fmla="*/ 45 h 131"/>
                  <a:gd name="T6" fmla="*/ 10 w 116"/>
                  <a:gd name="T7" fmla="*/ 59 h 131"/>
                  <a:gd name="T8" fmla="*/ 17 w 116"/>
                  <a:gd name="T9" fmla="*/ 72 h 131"/>
                  <a:gd name="T10" fmla="*/ 20 w 116"/>
                  <a:gd name="T11" fmla="*/ 75 h 131"/>
                  <a:gd name="T12" fmla="*/ 20 w 116"/>
                  <a:gd name="T13" fmla="*/ 76 h 131"/>
                  <a:gd name="T14" fmla="*/ 22 w 116"/>
                  <a:gd name="T15" fmla="*/ 80 h 131"/>
                  <a:gd name="T16" fmla="*/ 28 w 116"/>
                  <a:gd name="T17" fmla="*/ 89 h 131"/>
                  <a:gd name="T18" fmla="*/ 37 w 116"/>
                  <a:gd name="T19" fmla="*/ 103 h 131"/>
                  <a:gd name="T20" fmla="*/ 44 w 116"/>
                  <a:gd name="T21" fmla="*/ 123 h 131"/>
                  <a:gd name="T22" fmla="*/ 50 w 116"/>
                  <a:gd name="T23" fmla="*/ 130 h 131"/>
                  <a:gd name="T24" fmla="*/ 55 w 116"/>
                  <a:gd name="T25" fmla="*/ 131 h 131"/>
                  <a:gd name="T26" fmla="*/ 58 w 116"/>
                  <a:gd name="T27" fmla="*/ 131 h 131"/>
                  <a:gd name="T28" fmla="*/ 66 w 116"/>
                  <a:gd name="T29" fmla="*/ 128 h 131"/>
                  <a:gd name="T30" fmla="*/ 68 w 116"/>
                  <a:gd name="T31" fmla="*/ 127 h 131"/>
                  <a:gd name="T32" fmla="*/ 80 w 116"/>
                  <a:gd name="T33" fmla="*/ 120 h 131"/>
                  <a:gd name="T34" fmla="*/ 99 w 116"/>
                  <a:gd name="T35" fmla="*/ 108 h 131"/>
                  <a:gd name="T36" fmla="*/ 104 w 116"/>
                  <a:gd name="T37" fmla="*/ 104 h 131"/>
                  <a:gd name="T38" fmla="*/ 104 w 116"/>
                  <a:gd name="T39" fmla="*/ 104 h 131"/>
                  <a:gd name="T40" fmla="*/ 112 w 116"/>
                  <a:gd name="T41" fmla="*/ 93 h 131"/>
                  <a:gd name="T42" fmla="*/ 115 w 116"/>
                  <a:gd name="T43" fmla="*/ 87 h 131"/>
                  <a:gd name="T44" fmla="*/ 116 w 116"/>
                  <a:gd name="T45" fmla="*/ 82 h 131"/>
                  <a:gd name="T46" fmla="*/ 88 w 116"/>
                  <a:gd name="T47" fmla="*/ 97 h 131"/>
                  <a:gd name="T48" fmla="*/ 63 w 116"/>
                  <a:gd name="T49" fmla="*/ 112 h 131"/>
                  <a:gd name="T50" fmla="*/ 49 w 116"/>
                  <a:gd name="T51" fmla="*/ 79 h 131"/>
                  <a:gd name="T52" fmla="*/ 47 w 116"/>
                  <a:gd name="T53" fmla="*/ 72 h 131"/>
                  <a:gd name="T54" fmla="*/ 43 w 116"/>
                  <a:gd name="T55" fmla="*/ 63 h 131"/>
                  <a:gd name="T56" fmla="*/ 39 w 116"/>
                  <a:gd name="T57" fmla="*/ 53 h 131"/>
                  <a:gd name="T58" fmla="*/ 36 w 116"/>
                  <a:gd name="T59" fmla="*/ 53 h 131"/>
                  <a:gd name="T60" fmla="*/ 39 w 116"/>
                  <a:gd name="T61" fmla="*/ 53 h 131"/>
                  <a:gd name="T62" fmla="*/ 33 w 116"/>
                  <a:gd name="T63" fmla="*/ 39 h 131"/>
                  <a:gd name="T64" fmla="*/ 30 w 116"/>
                  <a:gd name="T65" fmla="*/ 34 h 131"/>
                  <a:gd name="T66" fmla="*/ 29 w 116"/>
                  <a:gd name="T67" fmla="*/ 31 h 131"/>
                  <a:gd name="T68" fmla="*/ 21 w 116"/>
                  <a:gd name="T69" fmla="*/ 17 h 131"/>
                  <a:gd name="T70" fmla="*/ 21 w 116"/>
                  <a:gd name="T71" fmla="*/ 16 h 131"/>
                  <a:gd name="T72" fmla="*/ 18 w 116"/>
                  <a:gd name="T73" fmla="*/ 9 h 131"/>
                  <a:gd name="T74" fmla="*/ 14 w 116"/>
                  <a:gd name="T75" fmla="*/ 2 h 131"/>
                  <a:gd name="T76" fmla="*/ 12 w 116"/>
                  <a:gd name="T77" fmla="*/ 0 h 131"/>
                  <a:gd name="T78" fmla="*/ 13 w 116"/>
                  <a:gd name="T79" fmla="*/ 3 h 131"/>
                  <a:gd name="T80" fmla="*/ 7 w 116"/>
                  <a:gd name="T81" fmla="*/ 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131">
                    <a:moveTo>
                      <a:pt x="7" y="5"/>
                    </a:moveTo>
                    <a:cubicBezTo>
                      <a:pt x="2" y="10"/>
                      <a:pt x="0" y="20"/>
                      <a:pt x="0" y="26"/>
                    </a:cubicBezTo>
                    <a:cubicBezTo>
                      <a:pt x="1" y="32"/>
                      <a:pt x="2" y="39"/>
                      <a:pt x="5" y="45"/>
                    </a:cubicBezTo>
                    <a:cubicBezTo>
                      <a:pt x="6" y="50"/>
                      <a:pt x="8" y="54"/>
                      <a:pt x="10" y="59"/>
                    </a:cubicBezTo>
                    <a:cubicBezTo>
                      <a:pt x="12" y="63"/>
                      <a:pt x="15" y="68"/>
                      <a:pt x="17" y="72"/>
                    </a:cubicBezTo>
                    <a:cubicBezTo>
                      <a:pt x="18" y="73"/>
                      <a:pt x="19" y="74"/>
                      <a:pt x="20" y="75"/>
                    </a:cubicBezTo>
                    <a:cubicBezTo>
                      <a:pt x="20" y="75"/>
                      <a:pt x="20" y="75"/>
                      <a:pt x="20" y="76"/>
                    </a:cubicBezTo>
                    <a:cubicBezTo>
                      <a:pt x="20" y="77"/>
                      <a:pt x="22" y="79"/>
                      <a:pt x="22" y="80"/>
                    </a:cubicBezTo>
                    <a:cubicBezTo>
                      <a:pt x="24" y="83"/>
                      <a:pt x="26" y="86"/>
                      <a:pt x="28" y="89"/>
                    </a:cubicBezTo>
                    <a:cubicBezTo>
                      <a:pt x="31" y="94"/>
                      <a:pt x="34" y="98"/>
                      <a:pt x="37" y="103"/>
                    </a:cubicBezTo>
                    <a:cubicBezTo>
                      <a:pt x="35" y="110"/>
                      <a:pt x="39" y="116"/>
                      <a:pt x="44" y="123"/>
                    </a:cubicBezTo>
                    <a:cubicBezTo>
                      <a:pt x="46" y="126"/>
                      <a:pt x="48" y="128"/>
                      <a:pt x="50" y="130"/>
                    </a:cubicBezTo>
                    <a:cubicBezTo>
                      <a:pt x="51" y="131"/>
                      <a:pt x="53" y="131"/>
                      <a:pt x="55" y="131"/>
                    </a:cubicBezTo>
                    <a:cubicBezTo>
                      <a:pt x="56" y="131"/>
                      <a:pt x="57" y="131"/>
                      <a:pt x="58" y="131"/>
                    </a:cubicBezTo>
                    <a:cubicBezTo>
                      <a:pt x="60" y="131"/>
                      <a:pt x="62" y="130"/>
                      <a:pt x="66" y="128"/>
                    </a:cubicBezTo>
                    <a:cubicBezTo>
                      <a:pt x="67" y="128"/>
                      <a:pt x="67" y="128"/>
                      <a:pt x="68" y="127"/>
                    </a:cubicBezTo>
                    <a:cubicBezTo>
                      <a:pt x="72" y="125"/>
                      <a:pt x="76" y="122"/>
                      <a:pt x="80" y="120"/>
                    </a:cubicBezTo>
                    <a:cubicBezTo>
                      <a:pt x="86" y="116"/>
                      <a:pt x="93" y="112"/>
                      <a:pt x="99" y="108"/>
                    </a:cubicBezTo>
                    <a:cubicBezTo>
                      <a:pt x="101" y="107"/>
                      <a:pt x="102" y="105"/>
                      <a:pt x="104" y="104"/>
                    </a:cubicBezTo>
                    <a:cubicBezTo>
                      <a:pt x="104" y="104"/>
                      <a:pt x="104" y="104"/>
                      <a:pt x="104" y="104"/>
                    </a:cubicBezTo>
                    <a:cubicBezTo>
                      <a:pt x="107" y="101"/>
                      <a:pt x="110" y="97"/>
                      <a:pt x="112" y="93"/>
                    </a:cubicBezTo>
                    <a:cubicBezTo>
                      <a:pt x="113" y="91"/>
                      <a:pt x="114" y="89"/>
                      <a:pt x="115" y="87"/>
                    </a:cubicBezTo>
                    <a:cubicBezTo>
                      <a:pt x="116" y="85"/>
                      <a:pt x="116" y="83"/>
                      <a:pt x="116" y="82"/>
                    </a:cubicBezTo>
                    <a:cubicBezTo>
                      <a:pt x="106" y="87"/>
                      <a:pt x="97" y="92"/>
                      <a:pt x="88" y="97"/>
                    </a:cubicBezTo>
                    <a:cubicBezTo>
                      <a:pt x="79" y="102"/>
                      <a:pt x="71" y="107"/>
                      <a:pt x="63" y="112"/>
                    </a:cubicBezTo>
                    <a:cubicBezTo>
                      <a:pt x="58" y="101"/>
                      <a:pt x="54" y="90"/>
                      <a:pt x="49" y="79"/>
                    </a:cubicBezTo>
                    <a:cubicBezTo>
                      <a:pt x="49" y="77"/>
                      <a:pt x="48" y="75"/>
                      <a:pt x="47" y="72"/>
                    </a:cubicBezTo>
                    <a:cubicBezTo>
                      <a:pt x="46" y="69"/>
                      <a:pt x="44" y="66"/>
                      <a:pt x="43" y="63"/>
                    </a:cubicBezTo>
                    <a:cubicBezTo>
                      <a:pt x="42" y="60"/>
                      <a:pt x="40" y="57"/>
                      <a:pt x="39" y="53"/>
                    </a:cubicBezTo>
                    <a:cubicBezTo>
                      <a:pt x="38" y="53"/>
                      <a:pt x="37" y="53"/>
                      <a:pt x="36" y="53"/>
                    </a:cubicBezTo>
                    <a:cubicBezTo>
                      <a:pt x="37" y="53"/>
                      <a:pt x="38" y="53"/>
                      <a:pt x="39" y="53"/>
                    </a:cubicBezTo>
                    <a:cubicBezTo>
                      <a:pt x="37" y="48"/>
                      <a:pt x="35" y="44"/>
                      <a:pt x="33" y="39"/>
                    </a:cubicBezTo>
                    <a:cubicBezTo>
                      <a:pt x="32" y="37"/>
                      <a:pt x="31" y="36"/>
                      <a:pt x="30" y="34"/>
                    </a:cubicBezTo>
                    <a:cubicBezTo>
                      <a:pt x="30" y="33"/>
                      <a:pt x="29" y="32"/>
                      <a:pt x="29" y="31"/>
                    </a:cubicBezTo>
                    <a:cubicBezTo>
                      <a:pt x="26" y="26"/>
                      <a:pt x="24" y="21"/>
                      <a:pt x="21" y="17"/>
                    </a:cubicBezTo>
                    <a:cubicBezTo>
                      <a:pt x="21" y="17"/>
                      <a:pt x="21" y="17"/>
                      <a:pt x="21" y="16"/>
                    </a:cubicBezTo>
                    <a:cubicBezTo>
                      <a:pt x="20" y="14"/>
                      <a:pt x="19" y="11"/>
                      <a:pt x="18" y="9"/>
                    </a:cubicBezTo>
                    <a:cubicBezTo>
                      <a:pt x="17" y="6"/>
                      <a:pt x="15" y="4"/>
                      <a:pt x="14" y="2"/>
                    </a:cubicBezTo>
                    <a:cubicBezTo>
                      <a:pt x="13" y="2"/>
                      <a:pt x="13" y="1"/>
                      <a:pt x="12" y="0"/>
                    </a:cubicBezTo>
                    <a:cubicBezTo>
                      <a:pt x="12" y="1"/>
                      <a:pt x="12" y="2"/>
                      <a:pt x="13" y="3"/>
                    </a:cubicBezTo>
                    <a:cubicBezTo>
                      <a:pt x="11" y="3"/>
                      <a:pt x="9" y="4"/>
                      <a:pt x="7" y="5"/>
                    </a:cubicBezTo>
                    <a:close/>
                  </a:path>
                </a:pathLst>
              </a:custGeom>
              <a:solidFill>
                <a:srgbClr val="323C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9" name="îṡḻiḋé"/>
              <p:cNvSpPr/>
              <p:nvPr/>
            </p:nvSpPr>
            <p:spPr bwMode="auto">
              <a:xfrm>
                <a:off x="2670" y="2233"/>
                <a:ext cx="11" cy="16"/>
              </a:xfrm>
              <a:custGeom>
                <a:avLst/>
                <a:gdLst>
                  <a:gd name="T0" fmla="*/ 3 w 5"/>
                  <a:gd name="T1" fmla="*/ 5 h 8"/>
                  <a:gd name="T2" fmla="*/ 5 w 5"/>
                  <a:gd name="T3" fmla="*/ 8 h 8"/>
                  <a:gd name="T4" fmla="*/ 3 w 5"/>
                  <a:gd name="T5" fmla="*/ 5 h 8"/>
                  <a:gd name="T6" fmla="*/ 0 w 5"/>
                  <a:gd name="T7" fmla="*/ 0 h 8"/>
                  <a:gd name="T8" fmla="*/ 0 w 5"/>
                  <a:gd name="T9" fmla="*/ 3 h 8"/>
                  <a:gd name="T10" fmla="*/ 3 w 5"/>
                  <a:gd name="T11" fmla="*/ 5 h 8"/>
                </a:gdLst>
                <a:ahLst/>
                <a:cxnLst>
                  <a:cxn ang="0">
                    <a:pos x="T0" y="T1"/>
                  </a:cxn>
                  <a:cxn ang="0">
                    <a:pos x="T2" y="T3"/>
                  </a:cxn>
                  <a:cxn ang="0">
                    <a:pos x="T4" y="T5"/>
                  </a:cxn>
                  <a:cxn ang="0">
                    <a:pos x="T6" y="T7"/>
                  </a:cxn>
                  <a:cxn ang="0">
                    <a:pos x="T8" y="T9"/>
                  </a:cxn>
                  <a:cxn ang="0">
                    <a:pos x="T10" y="T11"/>
                  </a:cxn>
                </a:cxnLst>
                <a:rect l="0" t="0" r="r" b="b"/>
                <a:pathLst>
                  <a:path w="5" h="8">
                    <a:moveTo>
                      <a:pt x="3" y="5"/>
                    </a:moveTo>
                    <a:cubicBezTo>
                      <a:pt x="4" y="6"/>
                      <a:pt x="4" y="7"/>
                      <a:pt x="5" y="8"/>
                    </a:cubicBezTo>
                    <a:cubicBezTo>
                      <a:pt x="4" y="7"/>
                      <a:pt x="4" y="6"/>
                      <a:pt x="3" y="5"/>
                    </a:cubicBezTo>
                    <a:cubicBezTo>
                      <a:pt x="2" y="3"/>
                      <a:pt x="1" y="2"/>
                      <a:pt x="0" y="0"/>
                    </a:cubicBezTo>
                    <a:cubicBezTo>
                      <a:pt x="0" y="1"/>
                      <a:pt x="0" y="2"/>
                      <a:pt x="0" y="3"/>
                    </a:cubicBezTo>
                    <a:cubicBezTo>
                      <a:pt x="1" y="4"/>
                      <a:pt x="2" y="4"/>
                      <a:pt x="3" y="5"/>
                    </a:cubicBezTo>
                    <a:close/>
                  </a:path>
                </a:pathLst>
              </a:custGeom>
              <a:solidFill>
                <a:srgbClr val="011A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0" name="ïSliḑè"/>
              <p:cNvSpPr/>
              <p:nvPr/>
            </p:nvSpPr>
            <p:spPr bwMode="auto">
              <a:xfrm>
                <a:off x="2683" y="2666"/>
                <a:ext cx="268" cy="160"/>
              </a:xfrm>
              <a:custGeom>
                <a:avLst/>
                <a:gdLst>
                  <a:gd name="T0" fmla="*/ 119 w 129"/>
                  <a:gd name="T1" fmla="*/ 6 h 77"/>
                  <a:gd name="T2" fmla="*/ 118 w 129"/>
                  <a:gd name="T3" fmla="*/ 3 h 77"/>
                  <a:gd name="T4" fmla="*/ 118 w 129"/>
                  <a:gd name="T5" fmla="*/ 1 h 77"/>
                  <a:gd name="T6" fmla="*/ 118 w 129"/>
                  <a:gd name="T7" fmla="*/ 1 h 77"/>
                  <a:gd name="T8" fmla="*/ 118 w 129"/>
                  <a:gd name="T9" fmla="*/ 0 h 77"/>
                  <a:gd name="T10" fmla="*/ 110 w 129"/>
                  <a:gd name="T11" fmla="*/ 4 h 77"/>
                  <a:gd name="T12" fmla="*/ 106 w 129"/>
                  <a:gd name="T13" fmla="*/ 6 h 77"/>
                  <a:gd name="T14" fmla="*/ 105 w 129"/>
                  <a:gd name="T15" fmla="*/ 11 h 77"/>
                  <a:gd name="T16" fmla="*/ 102 w 129"/>
                  <a:gd name="T17" fmla="*/ 17 h 77"/>
                  <a:gd name="T18" fmla="*/ 94 w 129"/>
                  <a:gd name="T19" fmla="*/ 28 h 77"/>
                  <a:gd name="T20" fmla="*/ 94 w 129"/>
                  <a:gd name="T21" fmla="*/ 28 h 77"/>
                  <a:gd name="T22" fmla="*/ 89 w 129"/>
                  <a:gd name="T23" fmla="*/ 32 h 77"/>
                  <a:gd name="T24" fmla="*/ 70 w 129"/>
                  <a:gd name="T25" fmla="*/ 44 h 77"/>
                  <a:gd name="T26" fmla="*/ 58 w 129"/>
                  <a:gd name="T27" fmla="*/ 51 h 77"/>
                  <a:gd name="T28" fmla="*/ 56 w 129"/>
                  <a:gd name="T29" fmla="*/ 52 h 77"/>
                  <a:gd name="T30" fmla="*/ 48 w 129"/>
                  <a:gd name="T31" fmla="*/ 55 h 77"/>
                  <a:gd name="T32" fmla="*/ 45 w 129"/>
                  <a:gd name="T33" fmla="*/ 55 h 77"/>
                  <a:gd name="T34" fmla="*/ 40 w 129"/>
                  <a:gd name="T35" fmla="*/ 54 h 77"/>
                  <a:gd name="T36" fmla="*/ 34 w 129"/>
                  <a:gd name="T37" fmla="*/ 47 h 77"/>
                  <a:gd name="T38" fmla="*/ 27 w 129"/>
                  <a:gd name="T39" fmla="*/ 27 h 77"/>
                  <a:gd name="T40" fmla="*/ 18 w 129"/>
                  <a:gd name="T41" fmla="*/ 13 h 77"/>
                  <a:gd name="T42" fmla="*/ 12 w 129"/>
                  <a:gd name="T43" fmla="*/ 4 h 77"/>
                  <a:gd name="T44" fmla="*/ 10 w 129"/>
                  <a:gd name="T45" fmla="*/ 0 h 77"/>
                  <a:gd name="T46" fmla="*/ 9 w 129"/>
                  <a:gd name="T47" fmla="*/ 2 h 77"/>
                  <a:gd name="T48" fmla="*/ 0 w 129"/>
                  <a:gd name="T49" fmla="*/ 16 h 77"/>
                  <a:gd name="T50" fmla="*/ 14 w 129"/>
                  <a:gd name="T51" fmla="*/ 43 h 77"/>
                  <a:gd name="T52" fmla="*/ 15 w 129"/>
                  <a:gd name="T53" fmla="*/ 44 h 77"/>
                  <a:gd name="T54" fmla="*/ 26 w 129"/>
                  <a:gd name="T55" fmla="*/ 63 h 77"/>
                  <a:gd name="T56" fmla="*/ 34 w 129"/>
                  <a:gd name="T57" fmla="*/ 74 h 77"/>
                  <a:gd name="T58" fmla="*/ 40 w 129"/>
                  <a:gd name="T59" fmla="*/ 77 h 77"/>
                  <a:gd name="T60" fmla="*/ 43 w 129"/>
                  <a:gd name="T61" fmla="*/ 76 h 77"/>
                  <a:gd name="T62" fmla="*/ 45 w 129"/>
                  <a:gd name="T63" fmla="*/ 75 h 77"/>
                  <a:gd name="T64" fmla="*/ 70 w 129"/>
                  <a:gd name="T65" fmla="*/ 62 h 77"/>
                  <a:gd name="T66" fmla="*/ 88 w 129"/>
                  <a:gd name="T67" fmla="*/ 51 h 77"/>
                  <a:gd name="T68" fmla="*/ 89 w 129"/>
                  <a:gd name="T69" fmla="*/ 50 h 77"/>
                  <a:gd name="T70" fmla="*/ 99 w 129"/>
                  <a:gd name="T71" fmla="*/ 43 h 77"/>
                  <a:gd name="T72" fmla="*/ 129 w 129"/>
                  <a:gd name="T73" fmla="*/ 22 h 77"/>
                  <a:gd name="T74" fmla="*/ 128 w 129"/>
                  <a:gd name="T75" fmla="*/ 21 h 77"/>
                  <a:gd name="T76" fmla="*/ 127 w 129"/>
                  <a:gd name="T77" fmla="*/ 20 h 77"/>
                  <a:gd name="T78" fmla="*/ 119 w 129"/>
                  <a:gd name="T79" fmla="*/ 6 h 77"/>
                  <a:gd name="T80" fmla="*/ 108 w 129"/>
                  <a:gd name="T81" fmla="*/ 23 h 77"/>
                  <a:gd name="T82" fmla="*/ 108 w 129"/>
                  <a:gd name="T83" fmla="*/ 23 h 77"/>
                  <a:gd name="T84" fmla="*/ 108 w 129"/>
                  <a:gd name="T85" fmla="*/ 23 h 77"/>
                  <a:gd name="T86" fmla="*/ 108 w 129"/>
                  <a:gd name="T87" fmla="*/ 2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9" h="77">
                    <a:moveTo>
                      <a:pt x="119" y="6"/>
                    </a:moveTo>
                    <a:cubicBezTo>
                      <a:pt x="118" y="5"/>
                      <a:pt x="118" y="4"/>
                      <a:pt x="118" y="3"/>
                    </a:cubicBezTo>
                    <a:cubicBezTo>
                      <a:pt x="118" y="3"/>
                      <a:pt x="118" y="2"/>
                      <a:pt x="118" y="1"/>
                    </a:cubicBezTo>
                    <a:cubicBezTo>
                      <a:pt x="118" y="1"/>
                      <a:pt x="118" y="1"/>
                      <a:pt x="118" y="1"/>
                    </a:cubicBezTo>
                    <a:cubicBezTo>
                      <a:pt x="118" y="1"/>
                      <a:pt x="118" y="0"/>
                      <a:pt x="118" y="0"/>
                    </a:cubicBezTo>
                    <a:cubicBezTo>
                      <a:pt x="115" y="1"/>
                      <a:pt x="113" y="2"/>
                      <a:pt x="110" y="4"/>
                    </a:cubicBezTo>
                    <a:cubicBezTo>
                      <a:pt x="109" y="4"/>
                      <a:pt x="108" y="5"/>
                      <a:pt x="106" y="6"/>
                    </a:cubicBezTo>
                    <a:cubicBezTo>
                      <a:pt x="106" y="7"/>
                      <a:pt x="106" y="9"/>
                      <a:pt x="105" y="11"/>
                    </a:cubicBezTo>
                    <a:cubicBezTo>
                      <a:pt x="104" y="13"/>
                      <a:pt x="103" y="15"/>
                      <a:pt x="102" y="17"/>
                    </a:cubicBezTo>
                    <a:cubicBezTo>
                      <a:pt x="100" y="21"/>
                      <a:pt x="97" y="25"/>
                      <a:pt x="94" y="28"/>
                    </a:cubicBezTo>
                    <a:cubicBezTo>
                      <a:pt x="94" y="28"/>
                      <a:pt x="94" y="28"/>
                      <a:pt x="94" y="28"/>
                    </a:cubicBezTo>
                    <a:cubicBezTo>
                      <a:pt x="92" y="29"/>
                      <a:pt x="91" y="31"/>
                      <a:pt x="89" y="32"/>
                    </a:cubicBezTo>
                    <a:cubicBezTo>
                      <a:pt x="83" y="36"/>
                      <a:pt x="76" y="40"/>
                      <a:pt x="70" y="44"/>
                    </a:cubicBezTo>
                    <a:cubicBezTo>
                      <a:pt x="66" y="46"/>
                      <a:pt x="62" y="49"/>
                      <a:pt x="58" y="51"/>
                    </a:cubicBezTo>
                    <a:cubicBezTo>
                      <a:pt x="57" y="52"/>
                      <a:pt x="57" y="52"/>
                      <a:pt x="56" y="52"/>
                    </a:cubicBezTo>
                    <a:cubicBezTo>
                      <a:pt x="52" y="54"/>
                      <a:pt x="50" y="55"/>
                      <a:pt x="48" y="55"/>
                    </a:cubicBezTo>
                    <a:cubicBezTo>
                      <a:pt x="47" y="55"/>
                      <a:pt x="46" y="55"/>
                      <a:pt x="45" y="55"/>
                    </a:cubicBezTo>
                    <a:cubicBezTo>
                      <a:pt x="43" y="55"/>
                      <a:pt x="41" y="55"/>
                      <a:pt x="40" y="54"/>
                    </a:cubicBezTo>
                    <a:cubicBezTo>
                      <a:pt x="38" y="52"/>
                      <a:pt x="36" y="50"/>
                      <a:pt x="34" y="47"/>
                    </a:cubicBezTo>
                    <a:cubicBezTo>
                      <a:pt x="29" y="40"/>
                      <a:pt x="25" y="34"/>
                      <a:pt x="27" y="27"/>
                    </a:cubicBezTo>
                    <a:cubicBezTo>
                      <a:pt x="24" y="22"/>
                      <a:pt x="21" y="18"/>
                      <a:pt x="18" y="13"/>
                    </a:cubicBezTo>
                    <a:cubicBezTo>
                      <a:pt x="16" y="10"/>
                      <a:pt x="14" y="7"/>
                      <a:pt x="12" y="4"/>
                    </a:cubicBezTo>
                    <a:cubicBezTo>
                      <a:pt x="12" y="3"/>
                      <a:pt x="10" y="1"/>
                      <a:pt x="10" y="0"/>
                    </a:cubicBezTo>
                    <a:cubicBezTo>
                      <a:pt x="9" y="0"/>
                      <a:pt x="9" y="1"/>
                      <a:pt x="9" y="2"/>
                    </a:cubicBezTo>
                    <a:cubicBezTo>
                      <a:pt x="6" y="7"/>
                      <a:pt x="3" y="12"/>
                      <a:pt x="0" y="16"/>
                    </a:cubicBezTo>
                    <a:cubicBezTo>
                      <a:pt x="6" y="27"/>
                      <a:pt x="11" y="37"/>
                      <a:pt x="14" y="43"/>
                    </a:cubicBezTo>
                    <a:cubicBezTo>
                      <a:pt x="14" y="43"/>
                      <a:pt x="14" y="43"/>
                      <a:pt x="15" y="44"/>
                    </a:cubicBezTo>
                    <a:cubicBezTo>
                      <a:pt x="18" y="50"/>
                      <a:pt x="22" y="57"/>
                      <a:pt x="26" y="63"/>
                    </a:cubicBezTo>
                    <a:cubicBezTo>
                      <a:pt x="29" y="67"/>
                      <a:pt x="32" y="71"/>
                      <a:pt x="34" y="74"/>
                    </a:cubicBezTo>
                    <a:cubicBezTo>
                      <a:pt x="37" y="76"/>
                      <a:pt x="39" y="77"/>
                      <a:pt x="40" y="77"/>
                    </a:cubicBezTo>
                    <a:cubicBezTo>
                      <a:pt x="41" y="77"/>
                      <a:pt x="42" y="76"/>
                      <a:pt x="43" y="76"/>
                    </a:cubicBezTo>
                    <a:cubicBezTo>
                      <a:pt x="44" y="76"/>
                      <a:pt x="44" y="76"/>
                      <a:pt x="45" y="75"/>
                    </a:cubicBezTo>
                    <a:cubicBezTo>
                      <a:pt x="54" y="72"/>
                      <a:pt x="62" y="67"/>
                      <a:pt x="70" y="62"/>
                    </a:cubicBezTo>
                    <a:cubicBezTo>
                      <a:pt x="76" y="59"/>
                      <a:pt x="82" y="55"/>
                      <a:pt x="88" y="51"/>
                    </a:cubicBezTo>
                    <a:cubicBezTo>
                      <a:pt x="88" y="51"/>
                      <a:pt x="89" y="50"/>
                      <a:pt x="89" y="50"/>
                    </a:cubicBezTo>
                    <a:cubicBezTo>
                      <a:pt x="93" y="48"/>
                      <a:pt x="96" y="45"/>
                      <a:pt x="99" y="43"/>
                    </a:cubicBezTo>
                    <a:cubicBezTo>
                      <a:pt x="109" y="36"/>
                      <a:pt x="119" y="29"/>
                      <a:pt x="129" y="22"/>
                    </a:cubicBezTo>
                    <a:cubicBezTo>
                      <a:pt x="128" y="22"/>
                      <a:pt x="128" y="22"/>
                      <a:pt x="128" y="21"/>
                    </a:cubicBezTo>
                    <a:cubicBezTo>
                      <a:pt x="127" y="21"/>
                      <a:pt x="127" y="21"/>
                      <a:pt x="127" y="20"/>
                    </a:cubicBezTo>
                    <a:cubicBezTo>
                      <a:pt x="123" y="17"/>
                      <a:pt x="120" y="12"/>
                      <a:pt x="119" y="6"/>
                    </a:cubicBezTo>
                    <a:close/>
                    <a:moveTo>
                      <a:pt x="108" y="23"/>
                    </a:moveTo>
                    <a:cubicBezTo>
                      <a:pt x="108" y="23"/>
                      <a:pt x="108" y="23"/>
                      <a:pt x="108" y="23"/>
                    </a:cubicBezTo>
                    <a:cubicBezTo>
                      <a:pt x="108" y="23"/>
                      <a:pt x="108" y="23"/>
                      <a:pt x="108" y="23"/>
                    </a:cubicBezTo>
                    <a:cubicBezTo>
                      <a:pt x="108" y="23"/>
                      <a:pt x="108" y="23"/>
                      <a:pt x="108" y="23"/>
                    </a:cubicBezTo>
                    <a:close/>
                  </a:path>
                </a:pathLst>
              </a:custGeom>
              <a:solidFill>
                <a:srgbClr val="1F2F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1" name="ïṡľíḑe"/>
              <p:cNvSpPr/>
              <p:nvPr/>
            </p:nvSpPr>
            <p:spPr bwMode="auto">
              <a:xfrm>
                <a:off x="2699" y="2525"/>
                <a:ext cx="15" cy="19"/>
              </a:xfrm>
              <a:custGeom>
                <a:avLst/>
                <a:gdLst>
                  <a:gd name="T0" fmla="*/ 3 w 7"/>
                  <a:gd name="T1" fmla="*/ 9 h 9"/>
                  <a:gd name="T2" fmla="*/ 7 w 7"/>
                  <a:gd name="T3" fmla="*/ 0 h 9"/>
                  <a:gd name="T4" fmla="*/ 7 w 7"/>
                  <a:gd name="T5" fmla="*/ 0 h 9"/>
                  <a:gd name="T6" fmla="*/ 0 w 7"/>
                  <a:gd name="T7" fmla="*/ 1 h 9"/>
                  <a:gd name="T8" fmla="*/ 3 w 7"/>
                  <a:gd name="T9" fmla="*/ 8 h 9"/>
                  <a:gd name="T10" fmla="*/ 3 w 7"/>
                  <a:gd name="T11" fmla="*/ 9 h 9"/>
                </a:gdLst>
                <a:ahLst/>
                <a:cxnLst>
                  <a:cxn ang="0">
                    <a:pos x="T0" y="T1"/>
                  </a:cxn>
                  <a:cxn ang="0">
                    <a:pos x="T2" y="T3"/>
                  </a:cxn>
                  <a:cxn ang="0">
                    <a:pos x="T4" y="T5"/>
                  </a:cxn>
                  <a:cxn ang="0">
                    <a:pos x="T6" y="T7"/>
                  </a:cxn>
                  <a:cxn ang="0">
                    <a:pos x="T8" y="T9"/>
                  </a:cxn>
                  <a:cxn ang="0">
                    <a:pos x="T10" y="T11"/>
                  </a:cxn>
                </a:cxnLst>
                <a:rect l="0" t="0" r="r" b="b"/>
                <a:pathLst>
                  <a:path w="7" h="9">
                    <a:moveTo>
                      <a:pt x="3" y="9"/>
                    </a:moveTo>
                    <a:cubicBezTo>
                      <a:pt x="4" y="6"/>
                      <a:pt x="6" y="3"/>
                      <a:pt x="7" y="0"/>
                    </a:cubicBezTo>
                    <a:cubicBezTo>
                      <a:pt x="7" y="0"/>
                      <a:pt x="7" y="0"/>
                      <a:pt x="7" y="0"/>
                    </a:cubicBezTo>
                    <a:cubicBezTo>
                      <a:pt x="5" y="1"/>
                      <a:pt x="2" y="1"/>
                      <a:pt x="0" y="1"/>
                    </a:cubicBezTo>
                    <a:cubicBezTo>
                      <a:pt x="1" y="3"/>
                      <a:pt x="2" y="6"/>
                      <a:pt x="3" y="8"/>
                    </a:cubicBezTo>
                    <a:cubicBezTo>
                      <a:pt x="3" y="9"/>
                      <a:pt x="3" y="9"/>
                      <a:pt x="3" y="9"/>
                    </a:cubicBezTo>
                    <a:close/>
                  </a:path>
                </a:pathLst>
              </a:custGeom>
              <a:solidFill>
                <a:srgbClr val="1F2F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2" name="ísliḓe"/>
              <p:cNvSpPr/>
              <p:nvPr/>
            </p:nvSpPr>
            <p:spPr bwMode="auto">
              <a:xfrm>
                <a:off x="2706" y="3449"/>
                <a:ext cx="14" cy="14"/>
              </a:xfrm>
              <a:custGeom>
                <a:avLst/>
                <a:gdLst>
                  <a:gd name="T0" fmla="*/ 2 w 7"/>
                  <a:gd name="T1" fmla="*/ 0 h 7"/>
                  <a:gd name="T2" fmla="*/ 0 w 7"/>
                  <a:gd name="T3" fmla="*/ 4 h 7"/>
                  <a:gd name="T4" fmla="*/ 7 w 7"/>
                  <a:gd name="T5" fmla="*/ 7 h 7"/>
                  <a:gd name="T6" fmla="*/ 2 w 7"/>
                  <a:gd name="T7" fmla="*/ 0 h 7"/>
                </a:gdLst>
                <a:ahLst/>
                <a:cxnLst>
                  <a:cxn ang="0">
                    <a:pos x="T0" y="T1"/>
                  </a:cxn>
                  <a:cxn ang="0">
                    <a:pos x="T2" y="T3"/>
                  </a:cxn>
                  <a:cxn ang="0">
                    <a:pos x="T4" y="T5"/>
                  </a:cxn>
                  <a:cxn ang="0">
                    <a:pos x="T6" y="T7"/>
                  </a:cxn>
                </a:cxnLst>
                <a:rect l="0" t="0" r="r" b="b"/>
                <a:pathLst>
                  <a:path w="7" h="7">
                    <a:moveTo>
                      <a:pt x="2" y="0"/>
                    </a:moveTo>
                    <a:cubicBezTo>
                      <a:pt x="1" y="2"/>
                      <a:pt x="1" y="3"/>
                      <a:pt x="0" y="4"/>
                    </a:cubicBezTo>
                    <a:cubicBezTo>
                      <a:pt x="2" y="6"/>
                      <a:pt x="5" y="7"/>
                      <a:pt x="7" y="7"/>
                    </a:cubicBezTo>
                    <a:cubicBezTo>
                      <a:pt x="5" y="6"/>
                      <a:pt x="3" y="3"/>
                      <a:pt x="2" y="0"/>
                    </a:cubicBezTo>
                    <a:close/>
                  </a:path>
                </a:pathLst>
              </a:custGeom>
              <a:solidFill>
                <a:srgbClr val="192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3" name="íṩļídé"/>
              <p:cNvSpPr/>
              <p:nvPr/>
            </p:nvSpPr>
            <p:spPr bwMode="auto">
              <a:xfrm>
                <a:off x="2639" y="3034"/>
                <a:ext cx="150" cy="265"/>
              </a:xfrm>
              <a:custGeom>
                <a:avLst/>
                <a:gdLst>
                  <a:gd name="T0" fmla="*/ 34 w 72"/>
                  <a:gd name="T1" fmla="*/ 48 h 128"/>
                  <a:gd name="T2" fmla="*/ 32 w 72"/>
                  <a:gd name="T3" fmla="*/ 57 h 128"/>
                  <a:gd name="T4" fmla="*/ 8 w 72"/>
                  <a:gd name="T5" fmla="*/ 117 h 128"/>
                  <a:gd name="T6" fmla="*/ 0 w 72"/>
                  <a:gd name="T7" fmla="*/ 128 h 128"/>
                  <a:gd name="T8" fmla="*/ 27 w 72"/>
                  <a:gd name="T9" fmla="*/ 111 h 128"/>
                  <a:gd name="T10" fmla="*/ 33 w 72"/>
                  <a:gd name="T11" fmla="*/ 103 h 128"/>
                  <a:gd name="T12" fmla="*/ 47 w 72"/>
                  <a:gd name="T13" fmla="*/ 80 h 128"/>
                  <a:gd name="T14" fmla="*/ 60 w 72"/>
                  <a:gd name="T15" fmla="*/ 51 h 128"/>
                  <a:gd name="T16" fmla="*/ 64 w 72"/>
                  <a:gd name="T17" fmla="*/ 40 h 128"/>
                  <a:gd name="T18" fmla="*/ 65 w 72"/>
                  <a:gd name="T19" fmla="*/ 38 h 128"/>
                  <a:gd name="T20" fmla="*/ 67 w 72"/>
                  <a:gd name="T21" fmla="*/ 30 h 128"/>
                  <a:gd name="T22" fmla="*/ 72 w 72"/>
                  <a:gd name="T23" fmla="*/ 0 h 128"/>
                  <a:gd name="T24" fmla="*/ 69 w 72"/>
                  <a:gd name="T25" fmla="*/ 1 h 128"/>
                  <a:gd name="T26" fmla="*/ 41 w 72"/>
                  <a:gd name="T27" fmla="*/ 17 h 128"/>
                  <a:gd name="T28" fmla="*/ 36 w 72"/>
                  <a:gd name="T29" fmla="*/ 20 h 128"/>
                  <a:gd name="T30" fmla="*/ 34 w 72"/>
                  <a:gd name="T31" fmla="*/ 4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128">
                    <a:moveTo>
                      <a:pt x="34" y="48"/>
                    </a:moveTo>
                    <a:cubicBezTo>
                      <a:pt x="33" y="51"/>
                      <a:pt x="33" y="54"/>
                      <a:pt x="32" y="57"/>
                    </a:cubicBezTo>
                    <a:cubicBezTo>
                      <a:pt x="27" y="79"/>
                      <a:pt x="19" y="101"/>
                      <a:pt x="8" y="117"/>
                    </a:cubicBezTo>
                    <a:cubicBezTo>
                      <a:pt x="5" y="121"/>
                      <a:pt x="3" y="125"/>
                      <a:pt x="0" y="128"/>
                    </a:cubicBezTo>
                    <a:cubicBezTo>
                      <a:pt x="27" y="111"/>
                      <a:pt x="27" y="111"/>
                      <a:pt x="27" y="111"/>
                    </a:cubicBezTo>
                    <a:cubicBezTo>
                      <a:pt x="29" y="108"/>
                      <a:pt x="31" y="106"/>
                      <a:pt x="33" y="103"/>
                    </a:cubicBezTo>
                    <a:cubicBezTo>
                      <a:pt x="38" y="96"/>
                      <a:pt x="43" y="88"/>
                      <a:pt x="47" y="80"/>
                    </a:cubicBezTo>
                    <a:cubicBezTo>
                      <a:pt x="52" y="71"/>
                      <a:pt x="57" y="61"/>
                      <a:pt x="60" y="51"/>
                    </a:cubicBezTo>
                    <a:cubicBezTo>
                      <a:pt x="62" y="47"/>
                      <a:pt x="63" y="44"/>
                      <a:pt x="64" y="40"/>
                    </a:cubicBezTo>
                    <a:cubicBezTo>
                      <a:pt x="65" y="39"/>
                      <a:pt x="65" y="39"/>
                      <a:pt x="65" y="38"/>
                    </a:cubicBezTo>
                    <a:cubicBezTo>
                      <a:pt x="66" y="35"/>
                      <a:pt x="67" y="32"/>
                      <a:pt x="67" y="30"/>
                    </a:cubicBezTo>
                    <a:cubicBezTo>
                      <a:pt x="70" y="19"/>
                      <a:pt x="72" y="9"/>
                      <a:pt x="72" y="0"/>
                    </a:cubicBezTo>
                    <a:cubicBezTo>
                      <a:pt x="69" y="1"/>
                      <a:pt x="69" y="1"/>
                      <a:pt x="69" y="1"/>
                    </a:cubicBezTo>
                    <a:cubicBezTo>
                      <a:pt x="41" y="17"/>
                      <a:pt x="41" y="17"/>
                      <a:pt x="41" y="17"/>
                    </a:cubicBezTo>
                    <a:cubicBezTo>
                      <a:pt x="36" y="20"/>
                      <a:pt x="36" y="20"/>
                      <a:pt x="36" y="20"/>
                    </a:cubicBezTo>
                    <a:cubicBezTo>
                      <a:pt x="36" y="29"/>
                      <a:pt x="35" y="38"/>
                      <a:pt x="34" y="48"/>
                    </a:cubicBezTo>
                    <a:close/>
                  </a:path>
                </a:pathLst>
              </a:custGeom>
              <a:solidFill>
                <a:srgbClr val="914C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4" name="îṧ1iḓè"/>
              <p:cNvSpPr/>
              <p:nvPr/>
            </p:nvSpPr>
            <p:spPr bwMode="auto">
              <a:xfrm>
                <a:off x="2521" y="3385"/>
                <a:ext cx="239" cy="41"/>
              </a:xfrm>
              <a:custGeom>
                <a:avLst/>
                <a:gdLst>
                  <a:gd name="T0" fmla="*/ 103 w 115"/>
                  <a:gd name="T1" fmla="*/ 19 h 20"/>
                  <a:gd name="T2" fmla="*/ 112 w 115"/>
                  <a:gd name="T3" fmla="*/ 18 h 20"/>
                  <a:gd name="T4" fmla="*/ 112 w 115"/>
                  <a:gd name="T5" fmla="*/ 18 h 20"/>
                  <a:gd name="T6" fmla="*/ 115 w 115"/>
                  <a:gd name="T7" fmla="*/ 18 h 20"/>
                  <a:gd name="T8" fmla="*/ 111 w 115"/>
                  <a:gd name="T9" fmla="*/ 16 h 20"/>
                  <a:gd name="T10" fmla="*/ 110 w 115"/>
                  <a:gd name="T11" fmla="*/ 16 h 20"/>
                  <a:gd name="T12" fmla="*/ 104 w 115"/>
                  <a:gd name="T13" fmla="*/ 14 h 20"/>
                  <a:gd name="T14" fmla="*/ 103 w 115"/>
                  <a:gd name="T15" fmla="*/ 13 h 20"/>
                  <a:gd name="T16" fmla="*/ 94 w 115"/>
                  <a:gd name="T17" fmla="*/ 11 h 20"/>
                  <a:gd name="T18" fmla="*/ 0 w 115"/>
                  <a:gd name="T19" fmla="*/ 8 h 20"/>
                  <a:gd name="T20" fmla="*/ 16 w 115"/>
                  <a:gd name="T21" fmla="*/ 17 h 20"/>
                  <a:gd name="T22" fmla="*/ 60 w 115"/>
                  <a:gd name="T23" fmla="*/ 17 h 20"/>
                  <a:gd name="T24" fmla="*/ 88 w 115"/>
                  <a:gd name="T25" fmla="*/ 20 h 20"/>
                  <a:gd name="T26" fmla="*/ 92 w 115"/>
                  <a:gd name="T27" fmla="*/ 20 h 20"/>
                  <a:gd name="T28" fmla="*/ 93 w 115"/>
                  <a:gd name="T29" fmla="*/ 20 h 20"/>
                  <a:gd name="T30" fmla="*/ 103 w 115"/>
                  <a:gd name="T31"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20">
                    <a:moveTo>
                      <a:pt x="103" y="19"/>
                    </a:moveTo>
                    <a:cubicBezTo>
                      <a:pt x="112" y="18"/>
                      <a:pt x="112" y="18"/>
                      <a:pt x="112" y="18"/>
                    </a:cubicBezTo>
                    <a:cubicBezTo>
                      <a:pt x="112" y="18"/>
                      <a:pt x="112" y="18"/>
                      <a:pt x="112" y="18"/>
                    </a:cubicBezTo>
                    <a:cubicBezTo>
                      <a:pt x="115" y="18"/>
                      <a:pt x="115" y="18"/>
                      <a:pt x="115" y="18"/>
                    </a:cubicBezTo>
                    <a:cubicBezTo>
                      <a:pt x="114" y="17"/>
                      <a:pt x="112" y="17"/>
                      <a:pt x="111" y="16"/>
                    </a:cubicBezTo>
                    <a:cubicBezTo>
                      <a:pt x="111" y="16"/>
                      <a:pt x="111" y="16"/>
                      <a:pt x="110" y="16"/>
                    </a:cubicBezTo>
                    <a:cubicBezTo>
                      <a:pt x="108" y="15"/>
                      <a:pt x="106" y="14"/>
                      <a:pt x="104" y="14"/>
                    </a:cubicBezTo>
                    <a:cubicBezTo>
                      <a:pt x="104" y="14"/>
                      <a:pt x="103" y="14"/>
                      <a:pt x="103" y="13"/>
                    </a:cubicBezTo>
                    <a:cubicBezTo>
                      <a:pt x="100" y="12"/>
                      <a:pt x="97" y="12"/>
                      <a:pt x="94" y="11"/>
                    </a:cubicBezTo>
                    <a:cubicBezTo>
                      <a:pt x="53" y="0"/>
                      <a:pt x="10" y="5"/>
                      <a:pt x="0" y="8"/>
                    </a:cubicBezTo>
                    <a:cubicBezTo>
                      <a:pt x="6" y="10"/>
                      <a:pt x="11" y="14"/>
                      <a:pt x="16" y="17"/>
                    </a:cubicBezTo>
                    <a:cubicBezTo>
                      <a:pt x="29" y="14"/>
                      <a:pt x="46" y="15"/>
                      <a:pt x="60" y="17"/>
                    </a:cubicBezTo>
                    <a:cubicBezTo>
                      <a:pt x="69" y="18"/>
                      <a:pt x="79" y="19"/>
                      <a:pt x="88" y="20"/>
                    </a:cubicBezTo>
                    <a:cubicBezTo>
                      <a:pt x="92" y="20"/>
                      <a:pt x="92" y="20"/>
                      <a:pt x="92" y="20"/>
                    </a:cubicBezTo>
                    <a:cubicBezTo>
                      <a:pt x="93" y="20"/>
                      <a:pt x="93" y="20"/>
                      <a:pt x="93" y="20"/>
                    </a:cubicBezTo>
                    <a:lnTo>
                      <a:pt x="103" y="19"/>
                    </a:lnTo>
                    <a:close/>
                  </a:path>
                </a:pathLst>
              </a:custGeom>
              <a:solidFill>
                <a:srgbClr val="303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5" name="işľïḍê"/>
              <p:cNvSpPr/>
              <p:nvPr/>
            </p:nvSpPr>
            <p:spPr bwMode="auto">
              <a:xfrm>
                <a:off x="2739" y="3391"/>
                <a:ext cx="45" cy="83"/>
              </a:xfrm>
              <a:custGeom>
                <a:avLst/>
                <a:gdLst>
                  <a:gd name="T0" fmla="*/ 0 w 22"/>
                  <a:gd name="T1" fmla="*/ 0 h 40"/>
                  <a:gd name="T2" fmla="*/ 0 w 22"/>
                  <a:gd name="T3" fmla="*/ 0 h 40"/>
                  <a:gd name="T4" fmla="*/ 5 w 22"/>
                  <a:gd name="T5" fmla="*/ 9 h 40"/>
                  <a:gd name="T6" fmla="*/ 10 w 22"/>
                  <a:gd name="T7" fmla="*/ 14 h 40"/>
                  <a:gd name="T8" fmla="*/ 10 w 22"/>
                  <a:gd name="T9" fmla="*/ 15 h 40"/>
                  <a:gd name="T10" fmla="*/ 10 w 22"/>
                  <a:gd name="T11" fmla="*/ 15 h 40"/>
                  <a:gd name="T12" fmla="*/ 7 w 22"/>
                  <a:gd name="T13" fmla="*/ 15 h 40"/>
                  <a:gd name="T14" fmla="*/ 11 w 22"/>
                  <a:gd name="T15" fmla="*/ 23 h 40"/>
                  <a:gd name="T16" fmla="*/ 8 w 22"/>
                  <a:gd name="T17" fmla="*/ 32 h 40"/>
                  <a:gd name="T18" fmla="*/ 8 w 22"/>
                  <a:gd name="T19" fmla="*/ 32 h 40"/>
                  <a:gd name="T20" fmla="*/ 22 w 22"/>
                  <a:gd name="T21" fmla="*/ 40 h 40"/>
                  <a:gd name="T22" fmla="*/ 0 w 22"/>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0">
                    <a:moveTo>
                      <a:pt x="0" y="0"/>
                    </a:moveTo>
                    <a:cubicBezTo>
                      <a:pt x="0" y="0"/>
                      <a:pt x="0" y="0"/>
                      <a:pt x="0" y="0"/>
                    </a:cubicBezTo>
                    <a:cubicBezTo>
                      <a:pt x="2" y="3"/>
                      <a:pt x="4" y="6"/>
                      <a:pt x="5" y="9"/>
                    </a:cubicBezTo>
                    <a:cubicBezTo>
                      <a:pt x="7" y="11"/>
                      <a:pt x="8" y="12"/>
                      <a:pt x="10" y="14"/>
                    </a:cubicBezTo>
                    <a:cubicBezTo>
                      <a:pt x="10" y="15"/>
                      <a:pt x="10" y="15"/>
                      <a:pt x="10" y="15"/>
                    </a:cubicBezTo>
                    <a:cubicBezTo>
                      <a:pt x="10" y="15"/>
                      <a:pt x="10" y="15"/>
                      <a:pt x="10" y="15"/>
                    </a:cubicBezTo>
                    <a:cubicBezTo>
                      <a:pt x="7" y="15"/>
                      <a:pt x="7" y="15"/>
                      <a:pt x="7" y="15"/>
                    </a:cubicBezTo>
                    <a:cubicBezTo>
                      <a:pt x="9" y="17"/>
                      <a:pt x="11" y="20"/>
                      <a:pt x="11" y="23"/>
                    </a:cubicBezTo>
                    <a:cubicBezTo>
                      <a:pt x="11" y="27"/>
                      <a:pt x="10" y="29"/>
                      <a:pt x="8" y="32"/>
                    </a:cubicBezTo>
                    <a:cubicBezTo>
                      <a:pt x="8" y="32"/>
                      <a:pt x="8" y="32"/>
                      <a:pt x="8" y="32"/>
                    </a:cubicBezTo>
                    <a:cubicBezTo>
                      <a:pt x="13" y="33"/>
                      <a:pt x="18" y="37"/>
                      <a:pt x="22" y="40"/>
                    </a:cubicBezTo>
                    <a:cubicBezTo>
                      <a:pt x="22" y="28"/>
                      <a:pt x="9" y="7"/>
                      <a:pt x="0" y="0"/>
                    </a:cubicBezTo>
                    <a:close/>
                  </a:path>
                </a:pathLst>
              </a:custGeom>
              <a:solidFill>
                <a:srgbClr val="0003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6" name="îṧ1îďe"/>
              <p:cNvSpPr/>
              <p:nvPr/>
            </p:nvSpPr>
            <p:spPr bwMode="auto">
              <a:xfrm>
                <a:off x="2737" y="3243"/>
                <a:ext cx="25" cy="71"/>
              </a:xfrm>
              <a:custGeom>
                <a:avLst/>
                <a:gdLst>
                  <a:gd name="T0" fmla="*/ 12 w 12"/>
                  <a:gd name="T1" fmla="*/ 0 h 34"/>
                  <a:gd name="T2" fmla="*/ 3 w 12"/>
                  <a:gd name="T3" fmla="*/ 5 h 34"/>
                  <a:gd name="T4" fmla="*/ 2 w 12"/>
                  <a:gd name="T5" fmla="*/ 20 h 34"/>
                  <a:gd name="T6" fmla="*/ 2 w 12"/>
                  <a:gd name="T7" fmla="*/ 20 h 34"/>
                  <a:gd name="T8" fmla="*/ 0 w 12"/>
                  <a:gd name="T9" fmla="*/ 31 h 34"/>
                  <a:gd name="T10" fmla="*/ 9 w 12"/>
                  <a:gd name="T11" fmla="*/ 34 h 34"/>
                  <a:gd name="T12" fmla="*/ 10 w 12"/>
                  <a:gd name="T13" fmla="*/ 26 h 34"/>
                  <a:gd name="T14" fmla="*/ 12 w 1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4">
                    <a:moveTo>
                      <a:pt x="12" y="0"/>
                    </a:moveTo>
                    <a:cubicBezTo>
                      <a:pt x="3" y="5"/>
                      <a:pt x="3" y="5"/>
                      <a:pt x="3" y="5"/>
                    </a:cubicBezTo>
                    <a:cubicBezTo>
                      <a:pt x="3" y="10"/>
                      <a:pt x="3" y="15"/>
                      <a:pt x="2" y="20"/>
                    </a:cubicBezTo>
                    <a:cubicBezTo>
                      <a:pt x="2" y="20"/>
                      <a:pt x="2" y="20"/>
                      <a:pt x="2" y="20"/>
                    </a:cubicBezTo>
                    <a:cubicBezTo>
                      <a:pt x="2" y="24"/>
                      <a:pt x="1" y="28"/>
                      <a:pt x="0" y="31"/>
                    </a:cubicBezTo>
                    <a:cubicBezTo>
                      <a:pt x="4" y="32"/>
                      <a:pt x="6" y="33"/>
                      <a:pt x="9" y="34"/>
                    </a:cubicBezTo>
                    <a:cubicBezTo>
                      <a:pt x="9" y="31"/>
                      <a:pt x="9" y="29"/>
                      <a:pt x="10" y="26"/>
                    </a:cubicBezTo>
                    <a:cubicBezTo>
                      <a:pt x="10" y="17"/>
                      <a:pt x="11" y="9"/>
                      <a:pt x="12" y="0"/>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7" name="iṣļîḓê"/>
              <p:cNvSpPr/>
              <p:nvPr/>
            </p:nvSpPr>
            <p:spPr bwMode="auto">
              <a:xfrm>
                <a:off x="2708" y="3422"/>
                <a:ext cx="54" cy="46"/>
              </a:xfrm>
              <a:custGeom>
                <a:avLst/>
                <a:gdLst>
                  <a:gd name="T0" fmla="*/ 22 w 26"/>
                  <a:gd name="T1" fmla="*/ 0 h 22"/>
                  <a:gd name="T2" fmla="*/ 22 w 26"/>
                  <a:gd name="T3" fmla="*/ 0 h 22"/>
                  <a:gd name="T4" fmla="*/ 13 w 26"/>
                  <a:gd name="T5" fmla="*/ 1 h 22"/>
                  <a:gd name="T6" fmla="*/ 3 w 26"/>
                  <a:gd name="T7" fmla="*/ 2 h 22"/>
                  <a:gd name="T8" fmla="*/ 2 w 26"/>
                  <a:gd name="T9" fmla="*/ 2 h 22"/>
                  <a:gd name="T10" fmla="*/ 1 w 26"/>
                  <a:gd name="T11" fmla="*/ 2 h 22"/>
                  <a:gd name="T12" fmla="*/ 0 w 26"/>
                  <a:gd name="T13" fmla="*/ 8 h 22"/>
                  <a:gd name="T14" fmla="*/ 1 w 26"/>
                  <a:gd name="T15" fmla="*/ 13 h 22"/>
                  <a:gd name="T16" fmla="*/ 6 w 26"/>
                  <a:gd name="T17" fmla="*/ 20 h 22"/>
                  <a:gd name="T18" fmla="*/ 13 w 26"/>
                  <a:gd name="T19" fmla="*/ 22 h 22"/>
                  <a:gd name="T20" fmla="*/ 23 w 26"/>
                  <a:gd name="T21" fmla="*/ 17 h 22"/>
                  <a:gd name="T22" fmla="*/ 26 w 26"/>
                  <a:gd name="T23" fmla="*/ 8 h 22"/>
                  <a:gd name="T24" fmla="*/ 22 w 26"/>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2">
                    <a:moveTo>
                      <a:pt x="22" y="0"/>
                    </a:moveTo>
                    <a:cubicBezTo>
                      <a:pt x="22" y="0"/>
                      <a:pt x="22" y="0"/>
                      <a:pt x="22" y="0"/>
                    </a:cubicBezTo>
                    <a:cubicBezTo>
                      <a:pt x="13" y="1"/>
                      <a:pt x="13" y="1"/>
                      <a:pt x="13" y="1"/>
                    </a:cubicBezTo>
                    <a:cubicBezTo>
                      <a:pt x="3" y="2"/>
                      <a:pt x="3" y="2"/>
                      <a:pt x="3" y="2"/>
                    </a:cubicBezTo>
                    <a:cubicBezTo>
                      <a:pt x="2" y="2"/>
                      <a:pt x="2" y="2"/>
                      <a:pt x="2" y="2"/>
                    </a:cubicBezTo>
                    <a:cubicBezTo>
                      <a:pt x="1" y="2"/>
                      <a:pt x="1" y="2"/>
                      <a:pt x="1" y="2"/>
                    </a:cubicBezTo>
                    <a:cubicBezTo>
                      <a:pt x="0" y="4"/>
                      <a:pt x="0" y="6"/>
                      <a:pt x="0" y="8"/>
                    </a:cubicBezTo>
                    <a:cubicBezTo>
                      <a:pt x="0" y="10"/>
                      <a:pt x="0" y="12"/>
                      <a:pt x="1" y="13"/>
                    </a:cubicBezTo>
                    <a:cubicBezTo>
                      <a:pt x="2" y="16"/>
                      <a:pt x="4" y="19"/>
                      <a:pt x="6" y="20"/>
                    </a:cubicBezTo>
                    <a:cubicBezTo>
                      <a:pt x="8" y="21"/>
                      <a:pt x="10" y="22"/>
                      <a:pt x="13" y="22"/>
                    </a:cubicBezTo>
                    <a:cubicBezTo>
                      <a:pt x="17" y="22"/>
                      <a:pt x="20" y="20"/>
                      <a:pt x="23" y="17"/>
                    </a:cubicBezTo>
                    <a:cubicBezTo>
                      <a:pt x="25" y="14"/>
                      <a:pt x="26" y="12"/>
                      <a:pt x="26" y="8"/>
                    </a:cubicBezTo>
                    <a:cubicBezTo>
                      <a:pt x="26" y="5"/>
                      <a:pt x="24" y="2"/>
                      <a:pt x="22" y="0"/>
                    </a:cubicBezTo>
                    <a:close/>
                  </a:path>
                </a:pathLst>
              </a:custGeom>
              <a:solidFill>
                <a:srgbClr val="292F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8" name="ïṩļîḓê"/>
              <p:cNvSpPr/>
              <p:nvPr/>
            </p:nvSpPr>
            <p:spPr bwMode="auto">
              <a:xfrm>
                <a:off x="2755" y="3216"/>
                <a:ext cx="59" cy="225"/>
              </a:xfrm>
              <a:custGeom>
                <a:avLst/>
                <a:gdLst>
                  <a:gd name="T0" fmla="*/ 20 w 28"/>
                  <a:gd name="T1" fmla="*/ 80 h 108"/>
                  <a:gd name="T2" fmla="*/ 19 w 28"/>
                  <a:gd name="T3" fmla="*/ 54 h 108"/>
                  <a:gd name="T4" fmla="*/ 19 w 28"/>
                  <a:gd name="T5" fmla="*/ 54 h 108"/>
                  <a:gd name="T6" fmla="*/ 25 w 28"/>
                  <a:gd name="T7" fmla="*/ 0 h 108"/>
                  <a:gd name="T8" fmla="*/ 3 w 28"/>
                  <a:gd name="T9" fmla="*/ 13 h 108"/>
                  <a:gd name="T10" fmla="*/ 1 w 28"/>
                  <a:gd name="T11" fmla="*/ 39 h 108"/>
                  <a:gd name="T12" fmla="*/ 0 w 28"/>
                  <a:gd name="T13" fmla="*/ 47 h 108"/>
                  <a:gd name="T14" fmla="*/ 13 w 28"/>
                  <a:gd name="T15" fmla="*/ 61 h 108"/>
                  <a:gd name="T16" fmla="*/ 15 w 28"/>
                  <a:gd name="T17" fmla="*/ 86 h 108"/>
                  <a:gd name="T18" fmla="*/ 28 w 28"/>
                  <a:gd name="T19" fmla="*/ 108 h 108"/>
                  <a:gd name="T20" fmla="*/ 26 w 28"/>
                  <a:gd name="T21" fmla="*/ 101 h 108"/>
                  <a:gd name="T22" fmla="*/ 20 w 28"/>
                  <a:gd name="T23"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08">
                    <a:moveTo>
                      <a:pt x="20" y="80"/>
                    </a:moveTo>
                    <a:cubicBezTo>
                      <a:pt x="19" y="75"/>
                      <a:pt x="18" y="66"/>
                      <a:pt x="19" y="54"/>
                    </a:cubicBezTo>
                    <a:cubicBezTo>
                      <a:pt x="19" y="54"/>
                      <a:pt x="19" y="54"/>
                      <a:pt x="19" y="54"/>
                    </a:cubicBezTo>
                    <a:cubicBezTo>
                      <a:pt x="20" y="39"/>
                      <a:pt x="22" y="20"/>
                      <a:pt x="25" y="0"/>
                    </a:cubicBezTo>
                    <a:cubicBezTo>
                      <a:pt x="3" y="13"/>
                      <a:pt x="3" y="13"/>
                      <a:pt x="3" y="13"/>
                    </a:cubicBezTo>
                    <a:cubicBezTo>
                      <a:pt x="2" y="22"/>
                      <a:pt x="1" y="30"/>
                      <a:pt x="1" y="39"/>
                    </a:cubicBezTo>
                    <a:cubicBezTo>
                      <a:pt x="0" y="42"/>
                      <a:pt x="0" y="44"/>
                      <a:pt x="0" y="47"/>
                    </a:cubicBezTo>
                    <a:cubicBezTo>
                      <a:pt x="6" y="50"/>
                      <a:pt x="10" y="55"/>
                      <a:pt x="13" y="61"/>
                    </a:cubicBezTo>
                    <a:cubicBezTo>
                      <a:pt x="15" y="68"/>
                      <a:pt x="14" y="77"/>
                      <a:pt x="15" y="86"/>
                    </a:cubicBezTo>
                    <a:cubicBezTo>
                      <a:pt x="16" y="98"/>
                      <a:pt x="19" y="105"/>
                      <a:pt x="28" y="108"/>
                    </a:cubicBezTo>
                    <a:cubicBezTo>
                      <a:pt x="27" y="105"/>
                      <a:pt x="26" y="103"/>
                      <a:pt x="26" y="101"/>
                    </a:cubicBezTo>
                    <a:cubicBezTo>
                      <a:pt x="24" y="94"/>
                      <a:pt x="22" y="87"/>
                      <a:pt x="20" y="80"/>
                    </a:cubicBezTo>
                    <a:close/>
                  </a:path>
                </a:pathLst>
              </a:custGeom>
              <a:solidFill>
                <a:srgbClr val="F9A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9" name="ïṥ1îḓê"/>
              <p:cNvSpPr/>
              <p:nvPr/>
            </p:nvSpPr>
            <p:spPr bwMode="auto">
              <a:xfrm>
                <a:off x="2627" y="2913"/>
                <a:ext cx="268" cy="150"/>
              </a:xfrm>
              <a:custGeom>
                <a:avLst/>
                <a:gdLst>
                  <a:gd name="T0" fmla="*/ 66 w 129"/>
                  <a:gd name="T1" fmla="*/ 21 h 72"/>
                  <a:gd name="T2" fmla="*/ 57 w 129"/>
                  <a:gd name="T3" fmla="*/ 25 h 72"/>
                  <a:gd name="T4" fmla="*/ 21 w 129"/>
                  <a:gd name="T5" fmla="*/ 45 h 72"/>
                  <a:gd name="T6" fmla="*/ 8 w 129"/>
                  <a:gd name="T7" fmla="*/ 52 h 72"/>
                  <a:gd name="T8" fmla="*/ 6 w 129"/>
                  <a:gd name="T9" fmla="*/ 54 h 72"/>
                  <a:gd name="T10" fmla="*/ 3 w 129"/>
                  <a:gd name="T11" fmla="*/ 56 h 72"/>
                  <a:gd name="T12" fmla="*/ 3 w 129"/>
                  <a:gd name="T13" fmla="*/ 56 h 72"/>
                  <a:gd name="T14" fmla="*/ 8 w 129"/>
                  <a:gd name="T15" fmla="*/ 68 h 72"/>
                  <a:gd name="T16" fmla="*/ 10 w 129"/>
                  <a:gd name="T17" fmla="*/ 69 h 72"/>
                  <a:gd name="T18" fmla="*/ 32 w 129"/>
                  <a:gd name="T19" fmla="*/ 69 h 72"/>
                  <a:gd name="T20" fmla="*/ 49 w 129"/>
                  <a:gd name="T21" fmla="*/ 60 h 72"/>
                  <a:gd name="T22" fmla="*/ 62 w 129"/>
                  <a:gd name="T23" fmla="*/ 52 h 72"/>
                  <a:gd name="T24" fmla="*/ 75 w 129"/>
                  <a:gd name="T25" fmla="*/ 45 h 72"/>
                  <a:gd name="T26" fmla="*/ 106 w 129"/>
                  <a:gd name="T27" fmla="*/ 28 h 72"/>
                  <a:gd name="T28" fmla="*/ 125 w 129"/>
                  <a:gd name="T29" fmla="*/ 17 h 72"/>
                  <a:gd name="T30" fmla="*/ 128 w 129"/>
                  <a:gd name="T31" fmla="*/ 14 h 72"/>
                  <a:gd name="T32" fmla="*/ 129 w 129"/>
                  <a:gd name="T33" fmla="*/ 12 h 72"/>
                  <a:gd name="T34" fmla="*/ 128 w 129"/>
                  <a:gd name="T35" fmla="*/ 10 h 72"/>
                  <a:gd name="T36" fmla="*/ 128 w 129"/>
                  <a:gd name="T37" fmla="*/ 10 h 72"/>
                  <a:gd name="T38" fmla="*/ 123 w 129"/>
                  <a:gd name="T39" fmla="*/ 4 h 72"/>
                  <a:gd name="T40" fmla="*/ 108 w 129"/>
                  <a:gd name="T41" fmla="*/ 0 h 72"/>
                  <a:gd name="T42" fmla="*/ 99 w 129"/>
                  <a:gd name="T43" fmla="*/ 2 h 72"/>
                  <a:gd name="T44" fmla="*/ 95 w 129"/>
                  <a:gd name="T45" fmla="*/ 4 h 72"/>
                  <a:gd name="T46" fmla="*/ 75 w 129"/>
                  <a:gd name="T47" fmla="*/ 15 h 72"/>
                  <a:gd name="T48" fmla="*/ 66 w 129"/>
                  <a:gd name="T4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72">
                    <a:moveTo>
                      <a:pt x="66" y="21"/>
                    </a:moveTo>
                    <a:cubicBezTo>
                      <a:pt x="57" y="25"/>
                      <a:pt x="57" y="25"/>
                      <a:pt x="57" y="25"/>
                    </a:cubicBezTo>
                    <a:cubicBezTo>
                      <a:pt x="21" y="45"/>
                      <a:pt x="21" y="45"/>
                      <a:pt x="21" y="45"/>
                    </a:cubicBezTo>
                    <a:cubicBezTo>
                      <a:pt x="8" y="52"/>
                      <a:pt x="8" y="52"/>
                      <a:pt x="8" y="52"/>
                    </a:cubicBezTo>
                    <a:cubicBezTo>
                      <a:pt x="6" y="54"/>
                      <a:pt x="6" y="54"/>
                      <a:pt x="6" y="54"/>
                    </a:cubicBezTo>
                    <a:cubicBezTo>
                      <a:pt x="5" y="54"/>
                      <a:pt x="4" y="55"/>
                      <a:pt x="3" y="56"/>
                    </a:cubicBezTo>
                    <a:cubicBezTo>
                      <a:pt x="3" y="56"/>
                      <a:pt x="3" y="56"/>
                      <a:pt x="3" y="56"/>
                    </a:cubicBezTo>
                    <a:cubicBezTo>
                      <a:pt x="0" y="59"/>
                      <a:pt x="2" y="64"/>
                      <a:pt x="8" y="68"/>
                    </a:cubicBezTo>
                    <a:cubicBezTo>
                      <a:pt x="8" y="68"/>
                      <a:pt x="9" y="68"/>
                      <a:pt x="10" y="69"/>
                    </a:cubicBezTo>
                    <a:cubicBezTo>
                      <a:pt x="17" y="72"/>
                      <a:pt x="26" y="72"/>
                      <a:pt x="32" y="69"/>
                    </a:cubicBezTo>
                    <a:cubicBezTo>
                      <a:pt x="49" y="60"/>
                      <a:pt x="49" y="60"/>
                      <a:pt x="49" y="60"/>
                    </a:cubicBezTo>
                    <a:cubicBezTo>
                      <a:pt x="62" y="52"/>
                      <a:pt x="62" y="52"/>
                      <a:pt x="62" y="52"/>
                    </a:cubicBezTo>
                    <a:cubicBezTo>
                      <a:pt x="75" y="45"/>
                      <a:pt x="75" y="45"/>
                      <a:pt x="75" y="45"/>
                    </a:cubicBezTo>
                    <a:cubicBezTo>
                      <a:pt x="106" y="28"/>
                      <a:pt x="106" y="28"/>
                      <a:pt x="106" y="28"/>
                    </a:cubicBezTo>
                    <a:cubicBezTo>
                      <a:pt x="125" y="17"/>
                      <a:pt x="125" y="17"/>
                      <a:pt x="125" y="17"/>
                    </a:cubicBezTo>
                    <a:cubicBezTo>
                      <a:pt x="127" y="16"/>
                      <a:pt x="128" y="15"/>
                      <a:pt x="128" y="14"/>
                    </a:cubicBezTo>
                    <a:cubicBezTo>
                      <a:pt x="129" y="13"/>
                      <a:pt x="129" y="13"/>
                      <a:pt x="129" y="12"/>
                    </a:cubicBezTo>
                    <a:cubicBezTo>
                      <a:pt x="129" y="11"/>
                      <a:pt x="128" y="10"/>
                      <a:pt x="128" y="10"/>
                    </a:cubicBezTo>
                    <a:cubicBezTo>
                      <a:pt x="128" y="10"/>
                      <a:pt x="128" y="10"/>
                      <a:pt x="128" y="10"/>
                    </a:cubicBezTo>
                    <a:cubicBezTo>
                      <a:pt x="127" y="8"/>
                      <a:pt x="126" y="5"/>
                      <a:pt x="123" y="4"/>
                    </a:cubicBezTo>
                    <a:cubicBezTo>
                      <a:pt x="118" y="1"/>
                      <a:pt x="113" y="0"/>
                      <a:pt x="108" y="0"/>
                    </a:cubicBezTo>
                    <a:cubicBezTo>
                      <a:pt x="105" y="0"/>
                      <a:pt x="101" y="1"/>
                      <a:pt x="99" y="2"/>
                    </a:cubicBezTo>
                    <a:cubicBezTo>
                      <a:pt x="95" y="4"/>
                      <a:pt x="95" y="4"/>
                      <a:pt x="95" y="4"/>
                    </a:cubicBezTo>
                    <a:cubicBezTo>
                      <a:pt x="75" y="15"/>
                      <a:pt x="75" y="15"/>
                      <a:pt x="75" y="15"/>
                    </a:cubicBezTo>
                    <a:lnTo>
                      <a:pt x="66" y="21"/>
                    </a:lnTo>
                    <a:close/>
                  </a:path>
                </a:pathLst>
              </a:custGeom>
              <a:solidFill>
                <a:srgbClr val="914C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0" name="íšļiḍé"/>
              <p:cNvSpPr/>
              <p:nvPr/>
            </p:nvSpPr>
            <p:spPr bwMode="auto">
              <a:xfrm>
                <a:off x="2772" y="3113"/>
                <a:ext cx="2" cy="4"/>
              </a:xfrm>
              <a:custGeom>
                <a:avLst/>
                <a:gdLst>
                  <a:gd name="T0" fmla="*/ 1 w 1"/>
                  <a:gd name="T1" fmla="*/ 0 h 2"/>
                  <a:gd name="T2" fmla="*/ 0 w 1"/>
                  <a:gd name="T3" fmla="*/ 2 h 2"/>
                  <a:gd name="T4" fmla="*/ 1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1"/>
                      <a:pt x="1" y="1"/>
                      <a:pt x="0" y="2"/>
                    </a:cubicBezTo>
                    <a:cubicBezTo>
                      <a:pt x="1" y="2"/>
                      <a:pt x="1" y="2"/>
                      <a:pt x="1" y="2"/>
                    </a:cubicBezTo>
                    <a:cubicBezTo>
                      <a:pt x="1" y="1"/>
                      <a:pt x="1" y="1"/>
                      <a:pt x="1" y="0"/>
                    </a:cubicBezTo>
                    <a:close/>
                  </a:path>
                </a:pathLst>
              </a:custGeom>
              <a:solidFill>
                <a:srgbClr val="192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1" name="îṥḷíḑê"/>
              <p:cNvSpPr/>
              <p:nvPr/>
            </p:nvSpPr>
            <p:spPr bwMode="auto">
              <a:xfrm>
                <a:off x="2774" y="3071"/>
                <a:ext cx="52" cy="46"/>
              </a:xfrm>
              <a:custGeom>
                <a:avLst/>
                <a:gdLst>
                  <a:gd name="T0" fmla="*/ 23 w 25"/>
                  <a:gd name="T1" fmla="*/ 9 h 22"/>
                  <a:gd name="T2" fmla="*/ 25 w 25"/>
                  <a:gd name="T3" fmla="*/ 0 h 22"/>
                  <a:gd name="T4" fmla="*/ 13 w 25"/>
                  <a:gd name="T5" fmla="*/ 6 h 22"/>
                  <a:gd name="T6" fmla="*/ 2 w 25"/>
                  <a:gd name="T7" fmla="*/ 12 h 22"/>
                  <a:gd name="T8" fmla="*/ 0 w 25"/>
                  <a:gd name="T9" fmla="*/ 20 h 22"/>
                  <a:gd name="T10" fmla="*/ 0 w 25"/>
                  <a:gd name="T11" fmla="*/ 22 h 22"/>
                  <a:gd name="T12" fmla="*/ 23 w 25"/>
                  <a:gd name="T13" fmla="*/ 9 h 22"/>
                </a:gdLst>
                <a:ahLst/>
                <a:cxnLst>
                  <a:cxn ang="0">
                    <a:pos x="T0" y="T1"/>
                  </a:cxn>
                  <a:cxn ang="0">
                    <a:pos x="T2" y="T3"/>
                  </a:cxn>
                  <a:cxn ang="0">
                    <a:pos x="T4" y="T5"/>
                  </a:cxn>
                  <a:cxn ang="0">
                    <a:pos x="T6" y="T7"/>
                  </a:cxn>
                  <a:cxn ang="0">
                    <a:pos x="T8" y="T9"/>
                  </a:cxn>
                  <a:cxn ang="0">
                    <a:pos x="T10" y="T11"/>
                  </a:cxn>
                  <a:cxn ang="0">
                    <a:pos x="T12" y="T13"/>
                  </a:cxn>
                </a:cxnLst>
                <a:rect l="0" t="0" r="r" b="b"/>
                <a:pathLst>
                  <a:path w="25" h="22">
                    <a:moveTo>
                      <a:pt x="23" y="9"/>
                    </a:moveTo>
                    <a:cubicBezTo>
                      <a:pt x="23" y="6"/>
                      <a:pt x="24" y="3"/>
                      <a:pt x="25" y="0"/>
                    </a:cubicBezTo>
                    <a:cubicBezTo>
                      <a:pt x="21" y="2"/>
                      <a:pt x="17" y="4"/>
                      <a:pt x="13" y="6"/>
                    </a:cubicBezTo>
                    <a:cubicBezTo>
                      <a:pt x="10" y="7"/>
                      <a:pt x="6" y="10"/>
                      <a:pt x="2" y="12"/>
                    </a:cubicBezTo>
                    <a:cubicBezTo>
                      <a:pt x="2" y="14"/>
                      <a:pt x="1" y="17"/>
                      <a:pt x="0" y="20"/>
                    </a:cubicBezTo>
                    <a:cubicBezTo>
                      <a:pt x="0" y="21"/>
                      <a:pt x="0" y="21"/>
                      <a:pt x="0" y="22"/>
                    </a:cubicBezTo>
                    <a:lnTo>
                      <a:pt x="23" y="9"/>
                    </a:lnTo>
                    <a:close/>
                  </a:path>
                </a:pathLst>
              </a:custGeom>
              <a:solidFill>
                <a:srgbClr val="4812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2" name="iŝľíḋè"/>
              <p:cNvSpPr/>
              <p:nvPr/>
            </p:nvSpPr>
            <p:spPr bwMode="auto">
              <a:xfrm>
                <a:off x="2778" y="3030"/>
                <a:ext cx="92" cy="66"/>
              </a:xfrm>
              <a:custGeom>
                <a:avLst/>
                <a:gdLst>
                  <a:gd name="T0" fmla="*/ 11 w 44"/>
                  <a:gd name="T1" fmla="*/ 26 h 32"/>
                  <a:gd name="T2" fmla="*/ 23 w 44"/>
                  <a:gd name="T3" fmla="*/ 20 h 32"/>
                  <a:gd name="T4" fmla="*/ 21 w 44"/>
                  <a:gd name="T5" fmla="*/ 29 h 32"/>
                  <a:gd name="T6" fmla="*/ 24 w 44"/>
                  <a:gd name="T7" fmla="*/ 28 h 32"/>
                  <a:gd name="T8" fmla="*/ 25 w 44"/>
                  <a:gd name="T9" fmla="*/ 19 h 32"/>
                  <a:gd name="T10" fmla="*/ 44 w 44"/>
                  <a:gd name="T11" fmla="*/ 15 h 32"/>
                  <a:gd name="T12" fmla="*/ 38 w 44"/>
                  <a:gd name="T13" fmla="*/ 10 h 32"/>
                  <a:gd name="T14" fmla="*/ 28 w 44"/>
                  <a:gd name="T15" fmla="*/ 6 h 32"/>
                  <a:gd name="T16" fmla="*/ 26 w 44"/>
                  <a:gd name="T17" fmla="*/ 6 h 32"/>
                  <a:gd name="T18" fmla="*/ 21 w 44"/>
                  <a:gd name="T19" fmla="*/ 4 h 32"/>
                  <a:gd name="T20" fmla="*/ 8 w 44"/>
                  <a:gd name="T21" fmla="*/ 0 h 32"/>
                  <a:gd name="T22" fmla="*/ 5 w 44"/>
                  <a:gd name="T23" fmla="*/ 2 h 32"/>
                  <a:gd name="T24" fmla="*/ 0 w 44"/>
                  <a:gd name="T25" fmla="*/ 32 h 32"/>
                  <a:gd name="T26" fmla="*/ 11 w 44"/>
                  <a:gd name="T27"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2">
                    <a:moveTo>
                      <a:pt x="11" y="26"/>
                    </a:moveTo>
                    <a:cubicBezTo>
                      <a:pt x="15" y="24"/>
                      <a:pt x="19" y="22"/>
                      <a:pt x="23" y="20"/>
                    </a:cubicBezTo>
                    <a:cubicBezTo>
                      <a:pt x="22" y="23"/>
                      <a:pt x="21" y="26"/>
                      <a:pt x="21" y="29"/>
                    </a:cubicBezTo>
                    <a:cubicBezTo>
                      <a:pt x="24" y="28"/>
                      <a:pt x="24" y="28"/>
                      <a:pt x="24" y="28"/>
                    </a:cubicBezTo>
                    <a:cubicBezTo>
                      <a:pt x="24" y="25"/>
                      <a:pt x="25" y="22"/>
                      <a:pt x="25" y="19"/>
                    </a:cubicBezTo>
                    <a:cubicBezTo>
                      <a:pt x="31" y="16"/>
                      <a:pt x="38" y="14"/>
                      <a:pt x="44" y="15"/>
                    </a:cubicBezTo>
                    <a:cubicBezTo>
                      <a:pt x="43" y="13"/>
                      <a:pt x="41" y="11"/>
                      <a:pt x="38" y="10"/>
                    </a:cubicBezTo>
                    <a:cubicBezTo>
                      <a:pt x="35" y="8"/>
                      <a:pt x="31" y="7"/>
                      <a:pt x="28" y="6"/>
                    </a:cubicBezTo>
                    <a:cubicBezTo>
                      <a:pt x="27" y="6"/>
                      <a:pt x="27" y="6"/>
                      <a:pt x="26" y="6"/>
                    </a:cubicBezTo>
                    <a:cubicBezTo>
                      <a:pt x="24" y="5"/>
                      <a:pt x="22" y="5"/>
                      <a:pt x="21" y="4"/>
                    </a:cubicBezTo>
                    <a:cubicBezTo>
                      <a:pt x="16" y="3"/>
                      <a:pt x="12" y="2"/>
                      <a:pt x="8" y="0"/>
                    </a:cubicBezTo>
                    <a:cubicBezTo>
                      <a:pt x="5" y="2"/>
                      <a:pt x="5" y="2"/>
                      <a:pt x="5" y="2"/>
                    </a:cubicBezTo>
                    <a:cubicBezTo>
                      <a:pt x="5" y="11"/>
                      <a:pt x="3" y="21"/>
                      <a:pt x="0" y="32"/>
                    </a:cubicBezTo>
                    <a:cubicBezTo>
                      <a:pt x="4" y="30"/>
                      <a:pt x="8" y="27"/>
                      <a:pt x="11" y="26"/>
                    </a:cubicBezTo>
                    <a:close/>
                  </a:path>
                </a:pathLst>
              </a:custGeom>
              <a:solidFill>
                <a:srgbClr val="192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3" name="iS1idè"/>
              <p:cNvSpPr/>
              <p:nvPr/>
            </p:nvSpPr>
            <p:spPr bwMode="auto">
              <a:xfrm>
                <a:off x="2708" y="3061"/>
                <a:ext cx="193" cy="187"/>
              </a:xfrm>
              <a:custGeom>
                <a:avLst/>
                <a:gdLst>
                  <a:gd name="T0" fmla="*/ 55 w 93"/>
                  <a:gd name="T1" fmla="*/ 14 h 90"/>
                  <a:gd name="T2" fmla="*/ 32 w 93"/>
                  <a:gd name="T3" fmla="*/ 27 h 90"/>
                  <a:gd name="T4" fmla="*/ 31 w 93"/>
                  <a:gd name="T5" fmla="*/ 27 h 90"/>
                  <a:gd name="T6" fmla="*/ 27 w 93"/>
                  <a:gd name="T7" fmla="*/ 38 h 90"/>
                  <a:gd name="T8" fmla="*/ 14 w 93"/>
                  <a:gd name="T9" fmla="*/ 67 h 90"/>
                  <a:gd name="T10" fmla="*/ 0 w 93"/>
                  <a:gd name="T11" fmla="*/ 90 h 90"/>
                  <a:gd name="T12" fmla="*/ 16 w 93"/>
                  <a:gd name="T13" fmla="*/ 81 h 90"/>
                  <a:gd name="T14" fmla="*/ 27 w 93"/>
                  <a:gd name="T15" fmla="*/ 75 h 90"/>
                  <a:gd name="T16" fmla="*/ 50 w 93"/>
                  <a:gd name="T17" fmla="*/ 62 h 90"/>
                  <a:gd name="T18" fmla="*/ 55 w 93"/>
                  <a:gd name="T19" fmla="*/ 60 h 90"/>
                  <a:gd name="T20" fmla="*/ 78 w 93"/>
                  <a:gd name="T21" fmla="*/ 47 h 90"/>
                  <a:gd name="T22" fmla="*/ 78 w 93"/>
                  <a:gd name="T23" fmla="*/ 47 h 90"/>
                  <a:gd name="T24" fmla="*/ 87 w 93"/>
                  <a:gd name="T25" fmla="*/ 42 h 90"/>
                  <a:gd name="T26" fmla="*/ 92 w 93"/>
                  <a:gd name="T27" fmla="*/ 18 h 90"/>
                  <a:gd name="T28" fmla="*/ 89 w 93"/>
                  <a:gd name="T29" fmla="*/ 7 h 90"/>
                  <a:gd name="T30" fmla="*/ 82 w 93"/>
                  <a:gd name="T31" fmla="*/ 0 h 90"/>
                  <a:gd name="T32" fmla="*/ 82 w 93"/>
                  <a:gd name="T33" fmla="*/ 0 h 90"/>
                  <a:gd name="T34" fmla="*/ 81 w 93"/>
                  <a:gd name="T35" fmla="*/ 0 h 90"/>
                  <a:gd name="T36" fmla="*/ 80 w 93"/>
                  <a:gd name="T37" fmla="*/ 1 h 90"/>
                  <a:gd name="T38" fmla="*/ 58 w 93"/>
                  <a:gd name="T39" fmla="*/ 13 h 90"/>
                  <a:gd name="T40" fmla="*/ 55 w 93"/>
                  <a:gd name="T41"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90">
                    <a:moveTo>
                      <a:pt x="55" y="14"/>
                    </a:moveTo>
                    <a:cubicBezTo>
                      <a:pt x="32" y="27"/>
                      <a:pt x="32" y="27"/>
                      <a:pt x="32" y="27"/>
                    </a:cubicBezTo>
                    <a:cubicBezTo>
                      <a:pt x="31" y="27"/>
                      <a:pt x="31" y="27"/>
                      <a:pt x="31" y="27"/>
                    </a:cubicBezTo>
                    <a:cubicBezTo>
                      <a:pt x="30" y="31"/>
                      <a:pt x="29" y="34"/>
                      <a:pt x="27" y="38"/>
                    </a:cubicBezTo>
                    <a:cubicBezTo>
                      <a:pt x="24" y="48"/>
                      <a:pt x="19" y="58"/>
                      <a:pt x="14" y="67"/>
                    </a:cubicBezTo>
                    <a:cubicBezTo>
                      <a:pt x="10" y="75"/>
                      <a:pt x="5" y="83"/>
                      <a:pt x="0" y="90"/>
                    </a:cubicBezTo>
                    <a:cubicBezTo>
                      <a:pt x="16" y="81"/>
                      <a:pt x="16" y="81"/>
                      <a:pt x="16" y="81"/>
                    </a:cubicBezTo>
                    <a:cubicBezTo>
                      <a:pt x="27" y="75"/>
                      <a:pt x="27" y="75"/>
                      <a:pt x="27" y="75"/>
                    </a:cubicBezTo>
                    <a:cubicBezTo>
                      <a:pt x="50" y="62"/>
                      <a:pt x="50" y="62"/>
                      <a:pt x="50" y="62"/>
                    </a:cubicBezTo>
                    <a:cubicBezTo>
                      <a:pt x="55" y="60"/>
                      <a:pt x="55" y="60"/>
                      <a:pt x="55" y="60"/>
                    </a:cubicBezTo>
                    <a:cubicBezTo>
                      <a:pt x="78" y="47"/>
                      <a:pt x="78" y="47"/>
                      <a:pt x="78" y="47"/>
                    </a:cubicBezTo>
                    <a:cubicBezTo>
                      <a:pt x="78" y="47"/>
                      <a:pt x="78" y="47"/>
                      <a:pt x="78" y="47"/>
                    </a:cubicBezTo>
                    <a:cubicBezTo>
                      <a:pt x="87" y="42"/>
                      <a:pt x="87" y="42"/>
                      <a:pt x="87" y="42"/>
                    </a:cubicBezTo>
                    <a:cubicBezTo>
                      <a:pt x="87" y="42"/>
                      <a:pt x="93" y="35"/>
                      <a:pt x="92" y="18"/>
                    </a:cubicBezTo>
                    <a:cubicBezTo>
                      <a:pt x="92" y="13"/>
                      <a:pt x="90" y="10"/>
                      <a:pt x="89" y="7"/>
                    </a:cubicBezTo>
                    <a:cubicBezTo>
                      <a:pt x="86" y="1"/>
                      <a:pt x="82" y="0"/>
                      <a:pt x="82" y="0"/>
                    </a:cubicBezTo>
                    <a:cubicBezTo>
                      <a:pt x="82" y="0"/>
                      <a:pt x="82" y="0"/>
                      <a:pt x="82" y="0"/>
                    </a:cubicBezTo>
                    <a:cubicBezTo>
                      <a:pt x="81" y="0"/>
                      <a:pt x="81" y="0"/>
                      <a:pt x="81" y="0"/>
                    </a:cubicBezTo>
                    <a:cubicBezTo>
                      <a:pt x="80" y="1"/>
                      <a:pt x="80" y="1"/>
                      <a:pt x="80" y="1"/>
                    </a:cubicBezTo>
                    <a:cubicBezTo>
                      <a:pt x="58" y="13"/>
                      <a:pt x="58" y="13"/>
                      <a:pt x="58" y="13"/>
                    </a:cubicBezTo>
                    <a:lnTo>
                      <a:pt x="55" y="14"/>
                    </a:lnTo>
                    <a:close/>
                  </a:path>
                </a:pathLst>
              </a:custGeom>
              <a:solidFill>
                <a:srgbClr val="A76F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4" name="îś1îḓê"/>
              <p:cNvSpPr/>
              <p:nvPr/>
            </p:nvSpPr>
            <p:spPr bwMode="auto">
              <a:xfrm>
                <a:off x="2826" y="3158"/>
                <a:ext cx="44" cy="208"/>
              </a:xfrm>
              <a:custGeom>
                <a:avLst/>
                <a:gdLst>
                  <a:gd name="T0" fmla="*/ 18 w 21"/>
                  <a:gd name="T1" fmla="*/ 13 h 100"/>
                  <a:gd name="T2" fmla="*/ 0 w 21"/>
                  <a:gd name="T3" fmla="*/ 23 h 100"/>
                  <a:gd name="T4" fmla="*/ 7 w 21"/>
                  <a:gd name="T5" fmla="*/ 86 h 100"/>
                  <a:gd name="T6" fmla="*/ 7 w 21"/>
                  <a:gd name="T7" fmla="*/ 86 h 100"/>
                  <a:gd name="T8" fmla="*/ 5 w 21"/>
                  <a:gd name="T9" fmla="*/ 97 h 100"/>
                  <a:gd name="T10" fmla="*/ 14 w 21"/>
                  <a:gd name="T11" fmla="*/ 100 h 100"/>
                  <a:gd name="T12" fmla="*/ 14 w 21"/>
                  <a:gd name="T13" fmla="*/ 92 h 100"/>
                  <a:gd name="T14" fmla="*/ 19 w 21"/>
                  <a:gd name="T15" fmla="*/ 26 h 100"/>
                  <a:gd name="T16" fmla="*/ 20 w 21"/>
                  <a:gd name="T17" fmla="*/ 7 h 100"/>
                  <a:gd name="T18" fmla="*/ 21 w 21"/>
                  <a:gd name="T19" fmla="*/ 0 h 100"/>
                  <a:gd name="T20" fmla="*/ 21 w 21"/>
                  <a:gd name="T21" fmla="*/ 0 h 100"/>
                  <a:gd name="T22" fmla="*/ 18 w 21"/>
                  <a:gd name="T23" fmla="*/ 1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00">
                    <a:moveTo>
                      <a:pt x="18" y="13"/>
                    </a:moveTo>
                    <a:cubicBezTo>
                      <a:pt x="0" y="23"/>
                      <a:pt x="0" y="23"/>
                      <a:pt x="0" y="23"/>
                    </a:cubicBezTo>
                    <a:cubicBezTo>
                      <a:pt x="4" y="44"/>
                      <a:pt x="9" y="66"/>
                      <a:pt x="7" y="86"/>
                    </a:cubicBezTo>
                    <a:cubicBezTo>
                      <a:pt x="7" y="86"/>
                      <a:pt x="7" y="86"/>
                      <a:pt x="7" y="86"/>
                    </a:cubicBezTo>
                    <a:cubicBezTo>
                      <a:pt x="7" y="90"/>
                      <a:pt x="6" y="94"/>
                      <a:pt x="5" y="97"/>
                    </a:cubicBezTo>
                    <a:cubicBezTo>
                      <a:pt x="8" y="98"/>
                      <a:pt x="11" y="99"/>
                      <a:pt x="14" y="100"/>
                    </a:cubicBezTo>
                    <a:cubicBezTo>
                      <a:pt x="14" y="97"/>
                      <a:pt x="14" y="94"/>
                      <a:pt x="14" y="92"/>
                    </a:cubicBezTo>
                    <a:cubicBezTo>
                      <a:pt x="16" y="70"/>
                      <a:pt x="17" y="48"/>
                      <a:pt x="19" y="26"/>
                    </a:cubicBezTo>
                    <a:cubicBezTo>
                      <a:pt x="19" y="19"/>
                      <a:pt x="20" y="13"/>
                      <a:pt x="20" y="7"/>
                    </a:cubicBezTo>
                    <a:cubicBezTo>
                      <a:pt x="20" y="5"/>
                      <a:pt x="21" y="3"/>
                      <a:pt x="21" y="0"/>
                    </a:cubicBezTo>
                    <a:cubicBezTo>
                      <a:pt x="21" y="0"/>
                      <a:pt x="21" y="0"/>
                      <a:pt x="21" y="0"/>
                    </a:cubicBezTo>
                    <a:cubicBezTo>
                      <a:pt x="20" y="4"/>
                      <a:pt x="20" y="9"/>
                      <a:pt x="18" y="13"/>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5" name="ïS1íḍe"/>
              <p:cNvSpPr/>
              <p:nvPr/>
            </p:nvSpPr>
            <p:spPr bwMode="auto">
              <a:xfrm>
                <a:off x="2820" y="3059"/>
                <a:ext cx="54" cy="33"/>
              </a:xfrm>
              <a:custGeom>
                <a:avLst/>
                <a:gdLst>
                  <a:gd name="T0" fmla="*/ 0 w 26"/>
                  <a:gd name="T1" fmla="*/ 16 h 16"/>
                  <a:gd name="T2" fmla="*/ 26 w 26"/>
                  <a:gd name="T3" fmla="*/ 2 h 16"/>
                  <a:gd name="T4" fmla="*/ 24 w 26"/>
                  <a:gd name="T5" fmla="*/ 1 h 16"/>
                  <a:gd name="T6" fmla="*/ 3 w 26"/>
                  <a:gd name="T7" fmla="*/ 6 h 16"/>
                  <a:gd name="T8" fmla="*/ 0 w 26"/>
                  <a:gd name="T9" fmla="*/ 16 h 16"/>
                </a:gdLst>
                <a:ahLst/>
                <a:cxnLst>
                  <a:cxn ang="0">
                    <a:pos x="T0" y="T1"/>
                  </a:cxn>
                  <a:cxn ang="0">
                    <a:pos x="T2" y="T3"/>
                  </a:cxn>
                  <a:cxn ang="0">
                    <a:pos x="T4" y="T5"/>
                  </a:cxn>
                  <a:cxn ang="0">
                    <a:pos x="T6" y="T7"/>
                  </a:cxn>
                  <a:cxn ang="0">
                    <a:pos x="T8" y="T9"/>
                  </a:cxn>
                </a:cxnLst>
                <a:rect l="0" t="0" r="r" b="b"/>
                <a:pathLst>
                  <a:path w="26" h="16">
                    <a:moveTo>
                      <a:pt x="0" y="16"/>
                    </a:moveTo>
                    <a:cubicBezTo>
                      <a:pt x="26" y="2"/>
                      <a:pt x="26" y="2"/>
                      <a:pt x="26" y="2"/>
                    </a:cubicBezTo>
                    <a:cubicBezTo>
                      <a:pt x="25" y="1"/>
                      <a:pt x="25" y="1"/>
                      <a:pt x="24" y="1"/>
                    </a:cubicBezTo>
                    <a:cubicBezTo>
                      <a:pt x="17" y="0"/>
                      <a:pt x="9" y="3"/>
                      <a:pt x="3" y="6"/>
                    </a:cubicBezTo>
                    <a:cubicBezTo>
                      <a:pt x="2" y="9"/>
                      <a:pt x="0" y="13"/>
                      <a:pt x="0" y="16"/>
                    </a:cubicBezTo>
                    <a:close/>
                  </a:path>
                </a:pathLst>
              </a:custGeom>
              <a:solidFill>
                <a:srgbClr val="4812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6" name="îšliďe"/>
              <p:cNvSpPr/>
              <p:nvPr/>
            </p:nvSpPr>
            <p:spPr bwMode="auto">
              <a:xfrm>
                <a:off x="2259" y="2498"/>
                <a:ext cx="636" cy="808"/>
              </a:xfrm>
              <a:custGeom>
                <a:avLst/>
                <a:gdLst>
                  <a:gd name="T0" fmla="*/ 302 w 306"/>
                  <a:gd name="T1" fmla="*/ 217 h 389"/>
                  <a:gd name="T2" fmla="*/ 283 w 306"/>
                  <a:gd name="T3" fmla="*/ 228 h 389"/>
                  <a:gd name="T4" fmla="*/ 252 w 306"/>
                  <a:gd name="T5" fmla="*/ 245 h 389"/>
                  <a:gd name="T6" fmla="*/ 239 w 306"/>
                  <a:gd name="T7" fmla="*/ 252 h 389"/>
                  <a:gd name="T8" fmla="*/ 226 w 306"/>
                  <a:gd name="T9" fmla="*/ 260 h 389"/>
                  <a:gd name="T10" fmla="*/ 209 w 306"/>
                  <a:gd name="T11" fmla="*/ 269 h 389"/>
                  <a:gd name="T12" fmla="*/ 187 w 306"/>
                  <a:gd name="T13" fmla="*/ 269 h 389"/>
                  <a:gd name="T14" fmla="*/ 185 w 306"/>
                  <a:gd name="T15" fmla="*/ 268 h 389"/>
                  <a:gd name="T16" fmla="*/ 180 w 306"/>
                  <a:gd name="T17" fmla="*/ 256 h 389"/>
                  <a:gd name="T18" fmla="*/ 180 w 306"/>
                  <a:gd name="T19" fmla="*/ 256 h 389"/>
                  <a:gd name="T20" fmla="*/ 183 w 306"/>
                  <a:gd name="T21" fmla="*/ 254 h 389"/>
                  <a:gd name="T22" fmla="*/ 185 w 306"/>
                  <a:gd name="T23" fmla="*/ 252 h 389"/>
                  <a:gd name="T24" fmla="*/ 184 w 306"/>
                  <a:gd name="T25" fmla="*/ 244 h 389"/>
                  <a:gd name="T26" fmla="*/ 181 w 306"/>
                  <a:gd name="T27" fmla="*/ 209 h 389"/>
                  <a:gd name="T28" fmla="*/ 180 w 306"/>
                  <a:gd name="T29" fmla="*/ 197 h 389"/>
                  <a:gd name="T30" fmla="*/ 177 w 306"/>
                  <a:gd name="T31" fmla="*/ 172 h 389"/>
                  <a:gd name="T32" fmla="*/ 170 w 306"/>
                  <a:gd name="T33" fmla="*/ 106 h 389"/>
                  <a:gd name="T34" fmla="*/ 143 w 306"/>
                  <a:gd name="T35" fmla="*/ 60 h 389"/>
                  <a:gd name="T36" fmla="*/ 141 w 306"/>
                  <a:gd name="T37" fmla="*/ 59 h 389"/>
                  <a:gd name="T38" fmla="*/ 79 w 306"/>
                  <a:gd name="T39" fmla="*/ 23 h 389"/>
                  <a:gd name="T40" fmla="*/ 51 w 306"/>
                  <a:gd name="T41" fmla="*/ 6 h 389"/>
                  <a:gd name="T42" fmla="*/ 0 w 306"/>
                  <a:gd name="T43" fmla="*/ 19 h 389"/>
                  <a:gd name="T44" fmla="*/ 23 w 306"/>
                  <a:gd name="T45" fmla="*/ 16 h 389"/>
                  <a:gd name="T46" fmla="*/ 87 w 306"/>
                  <a:gd name="T47" fmla="*/ 53 h 389"/>
                  <a:gd name="T48" fmla="*/ 118 w 306"/>
                  <a:gd name="T49" fmla="*/ 70 h 389"/>
                  <a:gd name="T50" fmla="*/ 138 w 306"/>
                  <a:gd name="T51" fmla="*/ 92 h 389"/>
                  <a:gd name="T52" fmla="*/ 146 w 306"/>
                  <a:gd name="T53" fmla="*/ 117 h 389"/>
                  <a:gd name="T54" fmla="*/ 150 w 306"/>
                  <a:gd name="T55" fmla="*/ 167 h 389"/>
                  <a:gd name="T56" fmla="*/ 153 w 306"/>
                  <a:gd name="T57" fmla="*/ 211 h 389"/>
                  <a:gd name="T58" fmla="*/ 156 w 306"/>
                  <a:gd name="T59" fmla="*/ 242 h 389"/>
                  <a:gd name="T60" fmla="*/ 160 w 306"/>
                  <a:gd name="T61" fmla="*/ 302 h 389"/>
                  <a:gd name="T62" fmla="*/ 165 w 306"/>
                  <a:gd name="T63" fmla="*/ 360 h 389"/>
                  <a:gd name="T64" fmla="*/ 165 w 306"/>
                  <a:gd name="T65" fmla="*/ 364 h 389"/>
                  <a:gd name="T66" fmla="*/ 165 w 306"/>
                  <a:gd name="T67" fmla="*/ 363 h 389"/>
                  <a:gd name="T68" fmla="*/ 165 w 306"/>
                  <a:gd name="T69" fmla="*/ 388 h 389"/>
                  <a:gd name="T70" fmla="*/ 165 w 306"/>
                  <a:gd name="T71" fmla="*/ 389 h 389"/>
                  <a:gd name="T72" fmla="*/ 166 w 306"/>
                  <a:gd name="T73" fmla="*/ 389 h 389"/>
                  <a:gd name="T74" fmla="*/ 183 w 306"/>
                  <a:gd name="T75" fmla="*/ 380 h 389"/>
                  <a:gd name="T76" fmla="*/ 183 w 306"/>
                  <a:gd name="T77" fmla="*/ 372 h 389"/>
                  <a:gd name="T78" fmla="*/ 199 w 306"/>
                  <a:gd name="T79" fmla="*/ 324 h 389"/>
                  <a:gd name="T80" fmla="*/ 191 w 306"/>
                  <a:gd name="T81" fmla="*/ 328 h 389"/>
                  <a:gd name="T82" fmla="*/ 192 w 306"/>
                  <a:gd name="T83" fmla="*/ 328 h 389"/>
                  <a:gd name="T84" fmla="*/ 192 w 306"/>
                  <a:gd name="T85" fmla="*/ 323 h 389"/>
                  <a:gd name="T86" fmla="*/ 191 w 306"/>
                  <a:gd name="T87" fmla="*/ 306 h 389"/>
                  <a:gd name="T88" fmla="*/ 190 w 306"/>
                  <a:gd name="T89" fmla="*/ 304 h 389"/>
                  <a:gd name="T90" fmla="*/ 188 w 306"/>
                  <a:gd name="T91" fmla="*/ 284 h 389"/>
                  <a:gd name="T92" fmla="*/ 200 w 306"/>
                  <a:gd name="T93" fmla="*/ 286 h 389"/>
                  <a:gd name="T94" fmla="*/ 209 w 306"/>
                  <a:gd name="T95" fmla="*/ 284 h 389"/>
                  <a:gd name="T96" fmla="*/ 219 w 306"/>
                  <a:gd name="T97" fmla="*/ 278 h 389"/>
                  <a:gd name="T98" fmla="*/ 224 w 306"/>
                  <a:gd name="T99" fmla="*/ 275 h 389"/>
                  <a:gd name="T100" fmla="*/ 252 w 306"/>
                  <a:gd name="T101" fmla="*/ 259 h 389"/>
                  <a:gd name="T102" fmla="*/ 255 w 306"/>
                  <a:gd name="T103" fmla="*/ 258 h 389"/>
                  <a:gd name="T104" fmla="*/ 258 w 306"/>
                  <a:gd name="T105" fmla="*/ 256 h 389"/>
                  <a:gd name="T106" fmla="*/ 279 w 306"/>
                  <a:gd name="T107" fmla="*/ 244 h 389"/>
                  <a:gd name="T108" fmla="*/ 281 w 306"/>
                  <a:gd name="T109" fmla="*/ 244 h 389"/>
                  <a:gd name="T110" fmla="*/ 282 w 306"/>
                  <a:gd name="T111" fmla="*/ 243 h 389"/>
                  <a:gd name="T112" fmla="*/ 290 w 306"/>
                  <a:gd name="T113" fmla="*/ 238 h 389"/>
                  <a:gd name="T114" fmla="*/ 302 w 306"/>
                  <a:gd name="T115" fmla="*/ 232 h 389"/>
                  <a:gd name="T116" fmla="*/ 306 w 306"/>
                  <a:gd name="T117" fmla="*/ 214 h 389"/>
                  <a:gd name="T118" fmla="*/ 306 w 306"/>
                  <a:gd name="T119" fmla="*/ 212 h 389"/>
                  <a:gd name="T120" fmla="*/ 305 w 306"/>
                  <a:gd name="T121" fmla="*/ 214 h 389"/>
                  <a:gd name="T122" fmla="*/ 302 w 306"/>
                  <a:gd name="T123" fmla="*/ 217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6" h="389">
                    <a:moveTo>
                      <a:pt x="302" y="217"/>
                    </a:moveTo>
                    <a:cubicBezTo>
                      <a:pt x="283" y="228"/>
                      <a:pt x="283" y="228"/>
                      <a:pt x="283" y="228"/>
                    </a:cubicBezTo>
                    <a:cubicBezTo>
                      <a:pt x="252" y="245"/>
                      <a:pt x="252" y="245"/>
                      <a:pt x="252" y="245"/>
                    </a:cubicBezTo>
                    <a:cubicBezTo>
                      <a:pt x="239" y="252"/>
                      <a:pt x="239" y="252"/>
                      <a:pt x="239" y="252"/>
                    </a:cubicBezTo>
                    <a:cubicBezTo>
                      <a:pt x="226" y="260"/>
                      <a:pt x="226" y="260"/>
                      <a:pt x="226" y="260"/>
                    </a:cubicBezTo>
                    <a:cubicBezTo>
                      <a:pt x="209" y="269"/>
                      <a:pt x="209" y="269"/>
                      <a:pt x="209" y="269"/>
                    </a:cubicBezTo>
                    <a:cubicBezTo>
                      <a:pt x="203" y="272"/>
                      <a:pt x="194" y="272"/>
                      <a:pt x="187" y="269"/>
                    </a:cubicBezTo>
                    <a:cubicBezTo>
                      <a:pt x="186" y="268"/>
                      <a:pt x="185" y="268"/>
                      <a:pt x="185" y="268"/>
                    </a:cubicBezTo>
                    <a:cubicBezTo>
                      <a:pt x="179" y="264"/>
                      <a:pt x="177" y="259"/>
                      <a:pt x="180" y="256"/>
                    </a:cubicBezTo>
                    <a:cubicBezTo>
                      <a:pt x="180" y="256"/>
                      <a:pt x="180" y="256"/>
                      <a:pt x="180" y="256"/>
                    </a:cubicBezTo>
                    <a:cubicBezTo>
                      <a:pt x="181" y="255"/>
                      <a:pt x="182" y="254"/>
                      <a:pt x="183" y="254"/>
                    </a:cubicBezTo>
                    <a:cubicBezTo>
                      <a:pt x="185" y="252"/>
                      <a:pt x="185" y="252"/>
                      <a:pt x="185" y="252"/>
                    </a:cubicBezTo>
                    <a:cubicBezTo>
                      <a:pt x="184" y="244"/>
                      <a:pt x="184" y="244"/>
                      <a:pt x="184" y="244"/>
                    </a:cubicBezTo>
                    <a:cubicBezTo>
                      <a:pt x="181" y="209"/>
                      <a:pt x="181" y="209"/>
                      <a:pt x="181" y="209"/>
                    </a:cubicBezTo>
                    <a:cubicBezTo>
                      <a:pt x="180" y="197"/>
                      <a:pt x="180" y="197"/>
                      <a:pt x="180" y="197"/>
                    </a:cubicBezTo>
                    <a:cubicBezTo>
                      <a:pt x="177" y="172"/>
                      <a:pt x="177" y="172"/>
                      <a:pt x="177" y="172"/>
                    </a:cubicBezTo>
                    <a:cubicBezTo>
                      <a:pt x="170" y="106"/>
                      <a:pt x="170" y="106"/>
                      <a:pt x="170" y="106"/>
                    </a:cubicBezTo>
                    <a:cubicBezTo>
                      <a:pt x="169" y="88"/>
                      <a:pt x="157" y="68"/>
                      <a:pt x="143" y="60"/>
                    </a:cubicBezTo>
                    <a:cubicBezTo>
                      <a:pt x="141" y="59"/>
                      <a:pt x="141" y="59"/>
                      <a:pt x="141" y="59"/>
                    </a:cubicBezTo>
                    <a:cubicBezTo>
                      <a:pt x="79" y="23"/>
                      <a:pt x="79" y="23"/>
                      <a:pt x="79" y="23"/>
                    </a:cubicBezTo>
                    <a:cubicBezTo>
                      <a:pt x="51" y="6"/>
                      <a:pt x="51" y="6"/>
                      <a:pt x="51" y="6"/>
                    </a:cubicBezTo>
                    <a:cubicBezTo>
                      <a:pt x="40" y="0"/>
                      <a:pt x="5" y="5"/>
                      <a:pt x="0" y="19"/>
                    </a:cubicBezTo>
                    <a:cubicBezTo>
                      <a:pt x="5" y="12"/>
                      <a:pt x="13" y="10"/>
                      <a:pt x="23" y="16"/>
                    </a:cubicBezTo>
                    <a:cubicBezTo>
                      <a:pt x="87" y="53"/>
                      <a:pt x="87" y="53"/>
                      <a:pt x="87" y="53"/>
                    </a:cubicBezTo>
                    <a:cubicBezTo>
                      <a:pt x="118" y="70"/>
                      <a:pt x="118" y="70"/>
                      <a:pt x="118" y="70"/>
                    </a:cubicBezTo>
                    <a:cubicBezTo>
                      <a:pt x="126" y="75"/>
                      <a:pt x="133" y="83"/>
                      <a:pt x="138" y="92"/>
                    </a:cubicBezTo>
                    <a:cubicBezTo>
                      <a:pt x="142" y="100"/>
                      <a:pt x="145" y="109"/>
                      <a:pt x="146" y="117"/>
                    </a:cubicBezTo>
                    <a:cubicBezTo>
                      <a:pt x="150" y="167"/>
                      <a:pt x="150" y="167"/>
                      <a:pt x="150" y="167"/>
                    </a:cubicBezTo>
                    <a:cubicBezTo>
                      <a:pt x="153" y="211"/>
                      <a:pt x="153" y="211"/>
                      <a:pt x="153" y="211"/>
                    </a:cubicBezTo>
                    <a:cubicBezTo>
                      <a:pt x="156" y="242"/>
                      <a:pt x="156" y="242"/>
                      <a:pt x="156" y="242"/>
                    </a:cubicBezTo>
                    <a:cubicBezTo>
                      <a:pt x="160" y="302"/>
                      <a:pt x="160" y="302"/>
                      <a:pt x="160" y="302"/>
                    </a:cubicBezTo>
                    <a:cubicBezTo>
                      <a:pt x="165" y="360"/>
                      <a:pt x="165" y="360"/>
                      <a:pt x="165" y="360"/>
                    </a:cubicBezTo>
                    <a:cubicBezTo>
                      <a:pt x="165" y="364"/>
                      <a:pt x="165" y="364"/>
                      <a:pt x="165" y="364"/>
                    </a:cubicBezTo>
                    <a:cubicBezTo>
                      <a:pt x="165" y="363"/>
                      <a:pt x="165" y="363"/>
                      <a:pt x="165" y="363"/>
                    </a:cubicBezTo>
                    <a:cubicBezTo>
                      <a:pt x="165" y="388"/>
                      <a:pt x="165" y="388"/>
                      <a:pt x="165" y="388"/>
                    </a:cubicBezTo>
                    <a:cubicBezTo>
                      <a:pt x="165" y="389"/>
                      <a:pt x="165" y="389"/>
                      <a:pt x="165" y="389"/>
                    </a:cubicBezTo>
                    <a:cubicBezTo>
                      <a:pt x="166" y="389"/>
                      <a:pt x="166" y="389"/>
                      <a:pt x="166" y="389"/>
                    </a:cubicBezTo>
                    <a:cubicBezTo>
                      <a:pt x="183" y="380"/>
                      <a:pt x="183" y="380"/>
                      <a:pt x="183" y="380"/>
                    </a:cubicBezTo>
                    <a:cubicBezTo>
                      <a:pt x="183" y="372"/>
                      <a:pt x="183" y="372"/>
                      <a:pt x="183" y="372"/>
                    </a:cubicBezTo>
                    <a:cubicBezTo>
                      <a:pt x="187" y="363"/>
                      <a:pt x="195" y="344"/>
                      <a:pt x="199" y="324"/>
                    </a:cubicBezTo>
                    <a:cubicBezTo>
                      <a:pt x="191" y="328"/>
                      <a:pt x="191" y="328"/>
                      <a:pt x="191" y="328"/>
                    </a:cubicBezTo>
                    <a:cubicBezTo>
                      <a:pt x="192" y="328"/>
                      <a:pt x="192" y="328"/>
                      <a:pt x="192" y="328"/>
                    </a:cubicBezTo>
                    <a:cubicBezTo>
                      <a:pt x="192" y="323"/>
                      <a:pt x="192" y="323"/>
                      <a:pt x="192" y="323"/>
                    </a:cubicBezTo>
                    <a:cubicBezTo>
                      <a:pt x="191" y="306"/>
                      <a:pt x="191" y="306"/>
                      <a:pt x="191" y="306"/>
                    </a:cubicBezTo>
                    <a:cubicBezTo>
                      <a:pt x="190" y="304"/>
                      <a:pt x="190" y="304"/>
                      <a:pt x="190" y="304"/>
                    </a:cubicBezTo>
                    <a:cubicBezTo>
                      <a:pt x="188" y="284"/>
                      <a:pt x="188" y="284"/>
                      <a:pt x="188" y="284"/>
                    </a:cubicBezTo>
                    <a:cubicBezTo>
                      <a:pt x="192" y="285"/>
                      <a:pt x="196" y="286"/>
                      <a:pt x="200" y="286"/>
                    </a:cubicBezTo>
                    <a:cubicBezTo>
                      <a:pt x="203" y="286"/>
                      <a:pt x="206" y="285"/>
                      <a:pt x="209" y="284"/>
                    </a:cubicBezTo>
                    <a:cubicBezTo>
                      <a:pt x="219" y="278"/>
                      <a:pt x="219" y="278"/>
                      <a:pt x="219" y="278"/>
                    </a:cubicBezTo>
                    <a:cubicBezTo>
                      <a:pt x="224" y="275"/>
                      <a:pt x="224" y="275"/>
                      <a:pt x="224" y="275"/>
                    </a:cubicBezTo>
                    <a:cubicBezTo>
                      <a:pt x="252" y="259"/>
                      <a:pt x="252" y="259"/>
                      <a:pt x="252" y="259"/>
                    </a:cubicBezTo>
                    <a:cubicBezTo>
                      <a:pt x="255" y="258"/>
                      <a:pt x="255" y="258"/>
                      <a:pt x="255" y="258"/>
                    </a:cubicBezTo>
                    <a:cubicBezTo>
                      <a:pt x="258" y="256"/>
                      <a:pt x="258" y="256"/>
                      <a:pt x="258" y="256"/>
                    </a:cubicBezTo>
                    <a:cubicBezTo>
                      <a:pt x="279" y="244"/>
                      <a:pt x="279" y="244"/>
                      <a:pt x="279" y="244"/>
                    </a:cubicBezTo>
                    <a:cubicBezTo>
                      <a:pt x="281" y="244"/>
                      <a:pt x="281" y="244"/>
                      <a:pt x="281" y="244"/>
                    </a:cubicBezTo>
                    <a:cubicBezTo>
                      <a:pt x="282" y="243"/>
                      <a:pt x="282" y="243"/>
                      <a:pt x="282" y="243"/>
                    </a:cubicBezTo>
                    <a:cubicBezTo>
                      <a:pt x="290" y="238"/>
                      <a:pt x="290" y="238"/>
                      <a:pt x="290" y="238"/>
                    </a:cubicBezTo>
                    <a:cubicBezTo>
                      <a:pt x="302" y="232"/>
                      <a:pt x="302" y="232"/>
                      <a:pt x="302" y="232"/>
                    </a:cubicBezTo>
                    <a:cubicBezTo>
                      <a:pt x="306" y="230"/>
                      <a:pt x="306" y="220"/>
                      <a:pt x="306" y="214"/>
                    </a:cubicBezTo>
                    <a:cubicBezTo>
                      <a:pt x="306" y="213"/>
                      <a:pt x="306" y="213"/>
                      <a:pt x="306" y="212"/>
                    </a:cubicBezTo>
                    <a:cubicBezTo>
                      <a:pt x="306" y="213"/>
                      <a:pt x="306" y="213"/>
                      <a:pt x="305" y="214"/>
                    </a:cubicBezTo>
                    <a:cubicBezTo>
                      <a:pt x="305" y="215"/>
                      <a:pt x="304" y="216"/>
                      <a:pt x="302" y="217"/>
                    </a:cubicBezTo>
                    <a:close/>
                  </a:path>
                </a:pathLst>
              </a:custGeom>
              <a:solidFill>
                <a:srgbClr val="A76F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7" name="iṩḻïḑe"/>
              <p:cNvSpPr/>
              <p:nvPr/>
            </p:nvSpPr>
            <p:spPr bwMode="auto">
              <a:xfrm>
                <a:off x="2795" y="2942"/>
                <a:ext cx="127" cy="133"/>
              </a:xfrm>
              <a:custGeom>
                <a:avLst/>
                <a:gdLst>
                  <a:gd name="T0" fmla="*/ 44 w 61"/>
                  <a:gd name="T1" fmla="*/ 18 h 64"/>
                  <a:gd name="T2" fmla="*/ 32 w 61"/>
                  <a:gd name="T3" fmla="*/ 24 h 64"/>
                  <a:gd name="T4" fmla="*/ 24 w 61"/>
                  <a:gd name="T5" fmla="*/ 29 h 64"/>
                  <a:gd name="T6" fmla="*/ 23 w 61"/>
                  <a:gd name="T7" fmla="*/ 30 h 64"/>
                  <a:gd name="T8" fmla="*/ 21 w 61"/>
                  <a:gd name="T9" fmla="*/ 30 h 64"/>
                  <a:gd name="T10" fmla="*/ 0 w 61"/>
                  <a:gd name="T11" fmla="*/ 42 h 64"/>
                  <a:gd name="T12" fmla="*/ 13 w 61"/>
                  <a:gd name="T13" fmla="*/ 46 h 64"/>
                  <a:gd name="T14" fmla="*/ 18 w 61"/>
                  <a:gd name="T15" fmla="*/ 48 h 64"/>
                  <a:gd name="T16" fmla="*/ 20 w 61"/>
                  <a:gd name="T17" fmla="*/ 48 h 64"/>
                  <a:gd name="T18" fmla="*/ 30 w 61"/>
                  <a:gd name="T19" fmla="*/ 52 h 64"/>
                  <a:gd name="T20" fmla="*/ 36 w 61"/>
                  <a:gd name="T21" fmla="*/ 57 h 64"/>
                  <a:gd name="T22" fmla="*/ 38 w 61"/>
                  <a:gd name="T23" fmla="*/ 58 h 64"/>
                  <a:gd name="T24" fmla="*/ 39 w 61"/>
                  <a:gd name="T25" fmla="*/ 57 h 64"/>
                  <a:gd name="T26" fmla="*/ 40 w 61"/>
                  <a:gd name="T27" fmla="*/ 57 h 64"/>
                  <a:gd name="T28" fmla="*/ 40 w 61"/>
                  <a:gd name="T29" fmla="*/ 57 h 64"/>
                  <a:gd name="T30" fmla="*/ 47 w 61"/>
                  <a:gd name="T31" fmla="*/ 64 h 64"/>
                  <a:gd name="T32" fmla="*/ 50 w 61"/>
                  <a:gd name="T33" fmla="*/ 59 h 64"/>
                  <a:gd name="T34" fmla="*/ 54 w 61"/>
                  <a:gd name="T35" fmla="*/ 51 h 64"/>
                  <a:gd name="T36" fmla="*/ 61 w 61"/>
                  <a:gd name="T37" fmla="*/ 25 h 64"/>
                  <a:gd name="T38" fmla="*/ 61 w 61"/>
                  <a:gd name="T39" fmla="*/ 18 h 64"/>
                  <a:gd name="T40" fmla="*/ 59 w 61"/>
                  <a:gd name="T41" fmla="*/ 6 h 64"/>
                  <a:gd name="T42" fmla="*/ 57 w 61"/>
                  <a:gd name="T43" fmla="*/ 2 h 64"/>
                  <a:gd name="T44" fmla="*/ 48 w 61"/>
                  <a:gd name="T45" fmla="*/ 0 h 64"/>
                  <a:gd name="T46" fmla="*/ 44 w 61"/>
                  <a:gd name="T47" fmla="*/ 1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64">
                    <a:moveTo>
                      <a:pt x="44" y="18"/>
                    </a:moveTo>
                    <a:cubicBezTo>
                      <a:pt x="32" y="24"/>
                      <a:pt x="32" y="24"/>
                      <a:pt x="32" y="24"/>
                    </a:cubicBezTo>
                    <a:cubicBezTo>
                      <a:pt x="24" y="29"/>
                      <a:pt x="24" y="29"/>
                      <a:pt x="24" y="29"/>
                    </a:cubicBezTo>
                    <a:cubicBezTo>
                      <a:pt x="23" y="30"/>
                      <a:pt x="23" y="30"/>
                      <a:pt x="23" y="30"/>
                    </a:cubicBezTo>
                    <a:cubicBezTo>
                      <a:pt x="21" y="30"/>
                      <a:pt x="21" y="30"/>
                      <a:pt x="21" y="30"/>
                    </a:cubicBezTo>
                    <a:cubicBezTo>
                      <a:pt x="0" y="42"/>
                      <a:pt x="0" y="42"/>
                      <a:pt x="0" y="42"/>
                    </a:cubicBezTo>
                    <a:cubicBezTo>
                      <a:pt x="4" y="44"/>
                      <a:pt x="8" y="45"/>
                      <a:pt x="13" y="46"/>
                    </a:cubicBezTo>
                    <a:cubicBezTo>
                      <a:pt x="14" y="47"/>
                      <a:pt x="16" y="47"/>
                      <a:pt x="18" y="48"/>
                    </a:cubicBezTo>
                    <a:cubicBezTo>
                      <a:pt x="19" y="48"/>
                      <a:pt x="19" y="48"/>
                      <a:pt x="20" y="48"/>
                    </a:cubicBezTo>
                    <a:cubicBezTo>
                      <a:pt x="23" y="49"/>
                      <a:pt x="27" y="50"/>
                      <a:pt x="30" y="52"/>
                    </a:cubicBezTo>
                    <a:cubicBezTo>
                      <a:pt x="33" y="53"/>
                      <a:pt x="35" y="55"/>
                      <a:pt x="36" y="57"/>
                    </a:cubicBezTo>
                    <a:cubicBezTo>
                      <a:pt x="37" y="57"/>
                      <a:pt x="37" y="57"/>
                      <a:pt x="38" y="58"/>
                    </a:cubicBezTo>
                    <a:cubicBezTo>
                      <a:pt x="39" y="57"/>
                      <a:pt x="39" y="57"/>
                      <a:pt x="39" y="57"/>
                    </a:cubicBezTo>
                    <a:cubicBezTo>
                      <a:pt x="40" y="57"/>
                      <a:pt x="40" y="57"/>
                      <a:pt x="40" y="57"/>
                    </a:cubicBezTo>
                    <a:cubicBezTo>
                      <a:pt x="40" y="57"/>
                      <a:pt x="40" y="57"/>
                      <a:pt x="40" y="57"/>
                    </a:cubicBezTo>
                    <a:cubicBezTo>
                      <a:pt x="40" y="57"/>
                      <a:pt x="44" y="58"/>
                      <a:pt x="47" y="64"/>
                    </a:cubicBezTo>
                    <a:cubicBezTo>
                      <a:pt x="48" y="62"/>
                      <a:pt x="49" y="61"/>
                      <a:pt x="50" y="59"/>
                    </a:cubicBezTo>
                    <a:cubicBezTo>
                      <a:pt x="51" y="57"/>
                      <a:pt x="53" y="54"/>
                      <a:pt x="54" y="51"/>
                    </a:cubicBezTo>
                    <a:cubicBezTo>
                      <a:pt x="58" y="42"/>
                      <a:pt x="61" y="33"/>
                      <a:pt x="61" y="25"/>
                    </a:cubicBezTo>
                    <a:cubicBezTo>
                      <a:pt x="61" y="22"/>
                      <a:pt x="61" y="20"/>
                      <a:pt x="61" y="18"/>
                    </a:cubicBezTo>
                    <a:cubicBezTo>
                      <a:pt x="61" y="14"/>
                      <a:pt x="60" y="10"/>
                      <a:pt x="59" y="6"/>
                    </a:cubicBezTo>
                    <a:cubicBezTo>
                      <a:pt x="58" y="5"/>
                      <a:pt x="57" y="3"/>
                      <a:pt x="57" y="2"/>
                    </a:cubicBezTo>
                    <a:cubicBezTo>
                      <a:pt x="54" y="1"/>
                      <a:pt x="51" y="1"/>
                      <a:pt x="48" y="0"/>
                    </a:cubicBezTo>
                    <a:cubicBezTo>
                      <a:pt x="48" y="6"/>
                      <a:pt x="48" y="16"/>
                      <a:pt x="44" y="18"/>
                    </a:cubicBezTo>
                    <a:close/>
                  </a:path>
                </a:pathLst>
              </a:custGeom>
              <a:solidFill>
                <a:srgbClr val="1319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8" name="íṣlîḍé"/>
              <p:cNvSpPr/>
              <p:nvPr/>
            </p:nvSpPr>
            <p:spPr bwMode="auto">
              <a:xfrm>
                <a:off x="2855" y="2955"/>
                <a:ext cx="89" cy="535"/>
              </a:xfrm>
              <a:custGeom>
                <a:avLst/>
                <a:gdLst>
                  <a:gd name="T0" fmla="*/ 32 w 43"/>
                  <a:gd name="T1" fmla="*/ 19 h 258"/>
                  <a:gd name="T2" fmla="*/ 25 w 43"/>
                  <a:gd name="T3" fmla="*/ 45 h 258"/>
                  <a:gd name="T4" fmla="*/ 21 w 43"/>
                  <a:gd name="T5" fmla="*/ 53 h 258"/>
                  <a:gd name="T6" fmla="*/ 18 w 43"/>
                  <a:gd name="T7" fmla="*/ 58 h 258"/>
                  <a:gd name="T8" fmla="*/ 21 w 43"/>
                  <a:gd name="T9" fmla="*/ 69 h 258"/>
                  <a:gd name="T10" fmla="*/ 16 w 43"/>
                  <a:gd name="T11" fmla="*/ 93 h 258"/>
                  <a:gd name="T12" fmla="*/ 7 w 43"/>
                  <a:gd name="T13" fmla="*/ 98 h 258"/>
                  <a:gd name="T14" fmla="*/ 6 w 43"/>
                  <a:gd name="T15" fmla="*/ 105 h 258"/>
                  <a:gd name="T16" fmla="*/ 5 w 43"/>
                  <a:gd name="T17" fmla="*/ 124 h 258"/>
                  <a:gd name="T18" fmla="*/ 0 w 43"/>
                  <a:gd name="T19" fmla="*/ 190 h 258"/>
                  <a:gd name="T20" fmla="*/ 0 w 43"/>
                  <a:gd name="T21" fmla="*/ 198 h 258"/>
                  <a:gd name="T22" fmla="*/ 13 w 43"/>
                  <a:gd name="T23" fmla="*/ 212 h 258"/>
                  <a:gd name="T24" fmla="*/ 16 w 43"/>
                  <a:gd name="T25" fmla="*/ 236 h 258"/>
                  <a:gd name="T26" fmla="*/ 29 w 43"/>
                  <a:gd name="T27" fmla="*/ 258 h 258"/>
                  <a:gd name="T28" fmla="*/ 27 w 43"/>
                  <a:gd name="T29" fmla="*/ 251 h 258"/>
                  <a:gd name="T30" fmla="*/ 21 w 43"/>
                  <a:gd name="T31" fmla="*/ 231 h 258"/>
                  <a:gd name="T32" fmla="*/ 21 w 43"/>
                  <a:gd name="T33" fmla="*/ 231 h 258"/>
                  <a:gd name="T34" fmla="*/ 19 w 43"/>
                  <a:gd name="T35" fmla="*/ 204 h 258"/>
                  <a:gd name="T36" fmla="*/ 19 w 43"/>
                  <a:gd name="T37" fmla="*/ 204 h 258"/>
                  <a:gd name="T38" fmla="*/ 25 w 43"/>
                  <a:gd name="T39" fmla="*/ 139 h 258"/>
                  <a:gd name="T40" fmla="*/ 25 w 43"/>
                  <a:gd name="T41" fmla="*/ 139 h 258"/>
                  <a:gd name="T42" fmla="*/ 25 w 43"/>
                  <a:gd name="T43" fmla="*/ 139 h 258"/>
                  <a:gd name="T44" fmla="*/ 30 w 43"/>
                  <a:gd name="T45" fmla="*/ 106 h 258"/>
                  <a:gd name="T46" fmla="*/ 41 w 43"/>
                  <a:gd name="T47" fmla="*/ 28 h 258"/>
                  <a:gd name="T48" fmla="*/ 43 w 43"/>
                  <a:gd name="T49" fmla="*/ 13 h 258"/>
                  <a:gd name="T50" fmla="*/ 30 w 43"/>
                  <a:gd name="T51" fmla="*/ 0 h 258"/>
                  <a:gd name="T52" fmla="*/ 32 w 43"/>
                  <a:gd name="T53" fmla="*/ 12 h 258"/>
                  <a:gd name="T54" fmla="*/ 32 w 43"/>
                  <a:gd name="T55" fmla="*/ 1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258">
                    <a:moveTo>
                      <a:pt x="32" y="19"/>
                    </a:moveTo>
                    <a:cubicBezTo>
                      <a:pt x="32" y="27"/>
                      <a:pt x="29" y="36"/>
                      <a:pt x="25" y="45"/>
                    </a:cubicBezTo>
                    <a:cubicBezTo>
                      <a:pt x="24" y="48"/>
                      <a:pt x="22" y="51"/>
                      <a:pt x="21" y="53"/>
                    </a:cubicBezTo>
                    <a:cubicBezTo>
                      <a:pt x="20" y="55"/>
                      <a:pt x="19" y="56"/>
                      <a:pt x="18" y="58"/>
                    </a:cubicBezTo>
                    <a:cubicBezTo>
                      <a:pt x="19" y="61"/>
                      <a:pt x="21" y="64"/>
                      <a:pt x="21" y="69"/>
                    </a:cubicBezTo>
                    <a:cubicBezTo>
                      <a:pt x="22" y="86"/>
                      <a:pt x="16" y="93"/>
                      <a:pt x="16" y="93"/>
                    </a:cubicBezTo>
                    <a:cubicBezTo>
                      <a:pt x="7" y="98"/>
                      <a:pt x="7" y="98"/>
                      <a:pt x="7" y="98"/>
                    </a:cubicBezTo>
                    <a:cubicBezTo>
                      <a:pt x="7" y="101"/>
                      <a:pt x="6" y="103"/>
                      <a:pt x="6" y="105"/>
                    </a:cubicBezTo>
                    <a:cubicBezTo>
                      <a:pt x="6" y="111"/>
                      <a:pt x="5" y="117"/>
                      <a:pt x="5" y="124"/>
                    </a:cubicBezTo>
                    <a:cubicBezTo>
                      <a:pt x="3" y="146"/>
                      <a:pt x="2" y="168"/>
                      <a:pt x="0" y="190"/>
                    </a:cubicBezTo>
                    <a:cubicBezTo>
                      <a:pt x="0" y="192"/>
                      <a:pt x="0" y="195"/>
                      <a:pt x="0" y="198"/>
                    </a:cubicBezTo>
                    <a:cubicBezTo>
                      <a:pt x="6" y="201"/>
                      <a:pt x="10" y="206"/>
                      <a:pt x="13" y="212"/>
                    </a:cubicBezTo>
                    <a:cubicBezTo>
                      <a:pt x="15" y="219"/>
                      <a:pt x="15" y="228"/>
                      <a:pt x="16" y="236"/>
                    </a:cubicBezTo>
                    <a:cubicBezTo>
                      <a:pt x="17" y="248"/>
                      <a:pt x="20" y="255"/>
                      <a:pt x="29" y="258"/>
                    </a:cubicBezTo>
                    <a:cubicBezTo>
                      <a:pt x="29" y="256"/>
                      <a:pt x="28" y="253"/>
                      <a:pt x="27" y="251"/>
                    </a:cubicBezTo>
                    <a:cubicBezTo>
                      <a:pt x="25" y="244"/>
                      <a:pt x="23" y="237"/>
                      <a:pt x="21" y="231"/>
                    </a:cubicBezTo>
                    <a:cubicBezTo>
                      <a:pt x="21" y="231"/>
                      <a:pt x="21" y="231"/>
                      <a:pt x="21" y="231"/>
                    </a:cubicBezTo>
                    <a:cubicBezTo>
                      <a:pt x="19" y="226"/>
                      <a:pt x="19" y="216"/>
                      <a:pt x="19" y="204"/>
                    </a:cubicBezTo>
                    <a:cubicBezTo>
                      <a:pt x="19" y="204"/>
                      <a:pt x="19" y="204"/>
                      <a:pt x="19" y="204"/>
                    </a:cubicBezTo>
                    <a:cubicBezTo>
                      <a:pt x="20" y="187"/>
                      <a:pt x="22" y="164"/>
                      <a:pt x="25" y="139"/>
                    </a:cubicBezTo>
                    <a:cubicBezTo>
                      <a:pt x="25" y="139"/>
                      <a:pt x="25" y="139"/>
                      <a:pt x="25" y="139"/>
                    </a:cubicBezTo>
                    <a:cubicBezTo>
                      <a:pt x="25" y="139"/>
                      <a:pt x="25" y="139"/>
                      <a:pt x="25" y="139"/>
                    </a:cubicBezTo>
                    <a:cubicBezTo>
                      <a:pt x="27" y="128"/>
                      <a:pt x="28" y="116"/>
                      <a:pt x="30" y="106"/>
                    </a:cubicBezTo>
                    <a:cubicBezTo>
                      <a:pt x="34" y="75"/>
                      <a:pt x="39" y="46"/>
                      <a:pt x="41" y="28"/>
                    </a:cubicBezTo>
                    <a:cubicBezTo>
                      <a:pt x="42" y="23"/>
                      <a:pt x="43" y="18"/>
                      <a:pt x="43" y="13"/>
                    </a:cubicBezTo>
                    <a:cubicBezTo>
                      <a:pt x="42" y="6"/>
                      <a:pt x="36" y="2"/>
                      <a:pt x="30" y="0"/>
                    </a:cubicBezTo>
                    <a:cubicBezTo>
                      <a:pt x="31" y="4"/>
                      <a:pt x="32" y="8"/>
                      <a:pt x="32" y="12"/>
                    </a:cubicBezTo>
                    <a:cubicBezTo>
                      <a:pt x="32" y="14"/>
                      <a:pt x="32" y="16"/>
                      <a:pt x="32" y="19"/>
                    </a:cubicBezTo>
                    <a:close/>
                  </a:path>
                </a:pathLst>
              </a:custGeom>
              <a:solidFill>
                <a:srgbClr val="F9A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9" name="îSḷíḑe"/>
              <p:cNvSpPr/>
              <p:nvPr/>
            </p:nvSpPr>
            <p:spPr bwMode="auto">
              <a:xfrm>
                <a:off x="3121" y="1971"/>
                <a:ext cx="382" cy="411"/>
              </a:xfrm>
              <a:custGeom>
                <a:avLst/>
                <a:gdLst>
                  <a:gd name="T0" fmla="*/ 293 w 382"/>
                  <a:gd name="T1" fmla="*/ 233 h 411"/>
                  <a:gd name="T2" fmla="*/ 293 w 382"/>
                  <a:gd name="T3" fmla="*/ 233 h 411"/>
                  <a:gd name="T4" fmla="*/ 0 w 382"/>
                  <a:gd name="T5" fmla="*/ 411 h 411"/>
                  <a:gd name="T6" fmla="*/ 83 w 382"/>
                  <a:gd name="T7" fmla="*/ 174 h 411"/>
                  <a:gd name="T8" fmla="*/ 378 w 382"/>
                  <a:gd name="T9" fmla="*/ 2 h 411"/>
                  <a:gd name="T10" fmla="*/ 382 w 382"/>
                  <a:gd name="T11" fmla="*/ 0 h 411"/>
                  <a:gd name="T12" fmla="*/ 293 w 382"/>
                  <a:gd name="T13" fmla="*/ 233 h 411"/>
                </a:gdLst>
                <a:ahLst/>
                <a:cxnLst>
                  <a:cxn ang="0">
                    <a:pos x="T0" y="T1"/>
                  </a:cxn>
                  <a:cxn ang="0">
                    <a:pos x="T2" y="T3"/>
                  </a:cxn>
                  <a:cxn ang="0">
                    <a:pos x="T4" y="T5"/>
                  </a:cxn>
                  <a:cxn ang="0">
                    <a:pos x="T6" y="T7"/>
                  </a:cxn>
                  <a:cxn ang="0">
                    <a:pos x="T8" y="T9"/>
                  </a:cxn>
                  <a:cxn ang="0">
                    <a:pos x="T10" y="T11"/>
                  </a:cxn>
                  <a:cxn ang="0">
                    <a:pos x="T12" y="T13"/>
                  </a:cxn>
                </a:cxnLst>
                <a:rect l="0" t="0" r="r" b="b"/>
                <a:pathLst>
                  <a:path w="382" h="411">
                    <a:moveTo>
                      <a:pt x="293" y="233"/>
                    </a:moveTo>
                    <a:lnTo>
                      <a:pt x="293" y="233"/>
                    </a:lnTo>
                    <a:lnTo>
                      <a:pt x="0" y="411"/>
                    </a:lnTo>
                    <a:lnTo>
                      <a:pt x="83" y="174"/>
                    </a:lnTo>
                    <a:lnTo>
                      <a:pt x="378" y="2"/>
                    </a:lnTo>
                    <a:lnTo>
                      <a:pt x="382" y="0"/>
                    </a:lnTo>
                    <a:lnTo>
                      <a:pt x="293" y="233"/>
                    </a:lnTo>
                    <a:close/>
                  </a:path>
                </a:pathLst>
              </a:custGeom>
              <a:solidFill>
                <a:srgbClr val="5560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0" name="íSḷïḓé"/>
              <p:cNvSpPr/>
              <p:nvPr/>
            </p:nvSpPr>
            <p:spPr bwMode="auto">
              <a:xfrm>
                <a:off x="3102" y="1961"/>
                <a:ext cx="401" cy="421"/>
              </a:xfrm>
              <a:custGeom>
                <a:avLst/>
                <a:gdLst>
                  <a:gd name="T0" fmla="*/ 39 w 193"/>
                  <a:gd name="T1" fmla="*/ 88 h 203"/>
                  <a:gd name="T2" fmla="*/ 39 w 193"/>
                  <a:gd name="T3" fmla="*/ 87 h 203"/>
                  <a:gd name="T4" fmla="*/ 59 w 193"/>
                  <a:gd name="T5" fmla="*/ 75 h 203"/>
                  <a:gd name="T6" fmla="*/ 66 w 193"/>
                  <a:gd name="T7" fmla="*/ 71 h 203"/>
                  <a:gd name="T8" fmla="*/ 183 w 193"/>
                  <a:gd name="T9" fmla="*/ 3 h 203"/>
                  <a:gd name="T10" fmla="*/ 191 w 193"/>
                  <a:gd name="T11" fmla="*/ 6 h 203"/>
                  <a:gd name="T12" fmla="*/ 49 w 193"/>
                  <a:gd name="T13" fmla="*/ 89 h 203"/>
                  <a:gd name="T14" fmla="*/ 9 w 193"/>
                  <a:gd name="T15" fmla="*/ 203 h 203"/>
                  <a:gd name="T16" fmla="*/ 0 w 193"/>
                  <a:gd name="T17" fmla="*/ 198 h 203"/>
                  <a:gd name="T18" fmla="*/ 7 w 193"/>
                  <a:gd name="T19" fmla="*/ 179 h 203"/>
                  <a:gd name="T20" fmla="*/ 17 w 193"/>
                  <a:gd name="T21" fmla="*/ 151 h 203"/>
                  <a:gd name="T22" fmla="*/ 18 w 193"/>
                  <a:gd name="T23" fmla="*/ 148 h 203"/>
                  <a:gd name="T24" fmla="*/ 31 w 193"/>
                  <a:gd name="T25" fmla="*/ 109 h 203"/>
                  <a:gd name="T26" fmla="*/ 35 w 193"/>
                  <a:gd name="T27" fmla="*/ 100 h 203"/>
                  <a:gd name="T28" fmla="*/ 39 w 193"/>
                  <a:gd name="T29" fmla="*/ 8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3" h="203">
                    <a:moveTo>
                      <a:pt x="39" y="88"/>
                    </a:moveTo>
                    <a:cubicBezTo>
                      <a:pt x="39" y="87"/>
                      <a:pt x="39" y="87"/>
                      <a:pt x="39" y="87"/>
                    </a:cubicBezTo>
                    <a:cubicBezTo>
                      <a:pt x="59" y="75"/>
                      <a:pt x="59" y="75"/>
                      <a:pt x="59" y="75"/>
                    </a:cubicBezTo>
                    <a:cubicBezTo>
                      <a:pt x="66" y="71"/>
                      <a:pt x="66" y="71"/>
                      <a:pt x="66" y="71"/>
                    </a:cubicBezTo>
                    <a:cubicBezTo>
                      <a:pt x="183" y="3"/>
                      <a:pt x="183" y="3"/>
                      <a:pt x="183" y="3"/>
                    </a:cubicBezTo>
                    <a:cubicBezTo>
                      <a:pt x="183" y="3"/>
                      <a:pt x="193" y="0"/>
                      <a:pt x="191" y="6"/>
                    </a:cubicBezTo>
                    <a:cubicBezTo>
                      <a:pt x="49" y="89"/>
                      <a:pt x="49" y="89"/>
                      <a:pt x="49" y="89"/>
                    </a:cubicBezTo>
                    <a:cubicBezTo>
                      <a:pt x="9" y="203"/>
                      <a:pt x="9" y="203"/>
                      <a:pt x="9" y="203"/>
                    </a:cubicBezTo>
                    <a:cubicBezTo>
                      <a:pt x="0" y="198"/>
                      <a:pt x="0" y="198"/>
                      <a:pt x="0" y="198"/>
                    </a:cubicBezTo>
                    <a:cubicBezTo>
                      <a:pt x="7" y="179"/>
                      <a:pt x="7" y="179"/>
                      <a:pt x="7" y="179"/>
                    </a:cubicBezTo>
                    <a:cubicBezTo>
                      <a:pt x="17" y="151"/>
                      <a:pt x="17" y="151"/>
                      <a:pt x="17" y="151"/>
                    </a:cubicBezTo>
                    <a:cubicBezTo>
                      <a:pt x="18" y="148"/>
                      <a:pt x="18" y="148"/>
                      <a:pt x="18" y="148"/>
                    </a:cubicBezTo>
                    <a:cubicBezTo>
                      <a:pt x="31" y="109"/>
                      <a:pt x="31" y="109"/>
                      <a:pt x="31" y="109"/>
                    </a:cubicBezTo>
                    <a:cubicBezTo>
                      <a:pt x="35" y="100"/>
                      <a:pt x="35" y="100"/>
                      <a:pt x="35" y="100"/>
                    </a:cubicBezTo>
                    <a:lnTo>
                      <a:pt x="39" y="88"/>
                    </a:lnTo>
                    <a:close/>
                  </a:path>
                </a:pathLst>
              </a:custGeom>
              <a:solidFill>
                <a:srgbClr val="6D7B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1" name="îšlíḓè"/>
              <p:cNvSpPr/>
              <p:nvPr/>
            </p:nvSpPr>
            <p:spPr bwMode="auto">
              <a:xfrm>
                <a:off x="2897" y="2204"/>
                <a:ext cx="521" cy="199"/>
              </a:xfrm>
              <a:custGeom>
                <a:avLst/>
                <a:gdLst>
                  <a:gd name="T0" fmla="*/ 26 w 251"/>
                  <a:gd name="T1" fmla="*/ 42 h 96"/>
                  <a:gd name="T2" fmla="*/ 26 w 251"/>
                  <a:gd name="T3" fmla="*/ 42 h 96"/>
                  <a:gd name="T4" fmla="*/ 31 w 251"/>
                  <a:gd name="T5" fmla="*/ 44 h 96"/>
                  <a:gd name="T6" fmla="*/ 99 w 251"/>
                  <a:gd name="T7" fmla="*/ 81 h 96"/>
                  <a:gd name="T8" fmla="*/ 108 w 251"/>
                  <a:gd name="T9" fmla="*/ 86 h 96"/>
                  <a:gd name="T10" fmla="*/ 249 w 251"/>
                  <a:gd name="T11" fmla="*/ 0 h 96"/>
                  <a:gd name="T12" fmla="*/ 250 w 251"/>
                  <a:gd name="T13" fmla="*/ 10 h 96"/>
                  <a:gd name="T14" fmla="*/ 108 w 251"/>
                  <a:gd name="T15" fmla="*/ 96 h 96"/>
                  <a:gd name="T16" fmla="*/ 1 w 251"/>
                  <a:gd name="T17" fmla="*/ 38 h 96"/>
                  <a:gd name="T18" fmla="*/ 0 w 251"/>
                  <a:gd name="T19" fmla="*/ 33 h 96"/>
                  <a:gd name="T20" fmla="*/ 19 w 251"/>
                  <a:gd name="T21" fmla="*/ 40 h 96"/>
                  <a:gd name="T22" fmla="*/ 26 w 251"/>
                  <a:gd name="T23" fmla="*/ 42 h 96"/>
                  <a:gd name="T24" fmla="*/ 26 w 251"/>
                  <a:gd name="T25"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96">
                    <a:moveTo>
                      <a:pt x="26" y="42"/>
                    </a:moveTo>
                    <a:cubicBezTo>
                      <a:pt x="26" y="42"/>
                      <a:pt x="26" y="42"/>
                      <a:pt x="26" y="42"/>
                    </a:cubicBezTo>
                    <a:cubicBezTo>
                      <a:pt x="28" y="43"/>
                      <a:pt x="30" y="44"/>
                      <a:pt x="31" y="44"/>
                    </a:cubicBezTo>
                    <a:cubicBezTo>
                      <a:pt x="99" y="81"/>
                      <a:pt x="99" y="81"/>
                      <a:pt x="99" y="81"/>
                    </a:cubicBezTo>
                    <a:cubicBezTo>
                      <a:pt x="108" y="86"/>
                      <a:pt x="108" y="86"/>
                      <a:pt x="108" y="86"/>
                    </a:cubicBezTo>
                    <a:cubicBezTo>
                      <a:pt x="249" y="0"/>
                      <a:pt x="249" y="0"/>
                      <a:pt x="249" y="0"/>
                    </a:cubicBezTo>
                    <a:cubicBezTo>
                      <a:pt x="251" y="4"/>
                      <a:pt x="250" y="10"/>
                      <a:pt x="250" y="10"/>
                    </a:cubicBezTo>
                    <a:cubicBezTo>
                      <a:pt x="108" y="96"/>
                      <a:pt x="108" y="96"/>
                      <a:pt x="108" y="96"/>
                    </a:cubicBezTo>
                    <a:cubicBezTo>
                      <a:pt x="1" y="38"/>
                      <a:pt x="1" y="38"/>
                      <a:pt x="1" y="38"/>
                    </a:cubicBezTo>
                    <a:cubicBezTo>
                      <a:pt x="1" y="38"/>
                      <a:pt x="0" y="35"/>
                      <a:pt x="0" y="33"/>
                    </a:cubicBezTo>
                    <a:cubicBezTo>
                      <a:pt x="7" y="35"/>
                      <a:pt x="13" y="38"/>
                      <a:pt x="19" y="40"/>
                    </a:cubicBezTo>
                    <a:cubicBezTo>
                      <a:pt x="22" y="41"/>
                      <a:pt x="24" y="42"/>
                      <a:pt x="26" y="42"/>
                    </a:cubicBezTo>
                    <a:cubicBezTo>
                      <a:pt x="26" y="42"/>
                      <a:pt x="26" y="42"/>
                      <a:pt x="26" y="42"/>
                    </a:cubicBezTo>
                    <a:close/>
                  </a:path>
                </a:pathLst>
              </a:custGeom>
              <a:solidFill>
                <a:srgbClr val="4D58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2" name="iSlïḋé"/>
              <p:cNvSpPr/>
              <p:nvPr/>
            </p:nvSpPr>
            <p:spPr bwMode="auto">
              <a:xfrm>
                <a:off x="3219" y="2098"/>
                <a:ext cx="21" cy="18"/>
              </a:xfrm>
              <a:custGeom>
                <a:avLst/>
                <a:gdLst>
                  <a:gd name="T0" fmla="*/ 10 w 10"/>
                  <a:gd name="T1" fmla="*/ 5 h 9"/>
                  <a:gd name="T2" fmla="*/ 3 w 10"/>
                  <a:gd name="T3" fmla="*/ 9 h 9"/>
                  <a:gd name="T4" fmla="*/ 2 w 10"/>
                  <a:gd name="T5" fmla="*/ 7 h 9"/>
                  <a:gd name="T6" fmla="*/ 2 w 10"/>
                  <a:gd name="T7" fmla="*/ 7 h 9"/>
                  <a:gd name="T8" fmla="*/ 0 w 10"/>
                  <a:gd name="T9" fmla="*/ 0 h 9"/>
                  <a:gd name="T10" fmla="*/ 10 w 10"/>
                  <a:gd name="T11" fmla="*/ 5 h 9"/>
                </a:gdLst>
                <a:ahLst/>
                <a:cxnLst>
                  <a:cxn ang="0">
                    <a:pos x="T0" y="T1"/>
                  </a:cxn>
                  <a:cxn ang="0">
                    <a:pos x="T2" y="T3"/>
                  </a:cxn>
                  <a:cxn ang="0">
                    <a:pos x="T4" y="T5"/>
                  </a:cxn>
                  <a:cxn ang="0">
                    <a:pos x="T6" y="T7"/>
                  </a:cxn>
                  <a:cxn ang="0">
                    <a:pos x="T8" y="T9"/>
                  </a:cxn>
                  <a:cxn ang="0">
                    <a:pos x="T10" y="T11"/>
                  </a:cxn>
                </a:cxnLst>
                <a:rect l="0" t="0" r="r" b="b"/>
                <a:pathLst>
                  <a:path w="10" h="9">
                    <a:moveTo>
                      <a:pt x="10" y="5"/>
                    </a:moveTo>
                    <a:cubicBezTo>
                      <a:pt x="3" y="9"/>
                      <a:pt x="3" y="9"/>
                      <a:pt x="3" y="9"/>
                    </a:cubicBezTo>
                    <a:cubicBezTo>
                      <a:pt x="3" y="8"/>
                      <a:pt x="3" y="8"/>
                      <a:pt x="2" y="7"/>
                    </a:cubicBezTo>
                    <a:cubicBezTo>
                      <a:pt x="2" y="7"/>
                      <a:pt x="2" y="7"/>
                      <a:pt x="2" y="7"/>
                    </a:cubicBezTo>
                    <a:cubicBezTo>
                      <a:pt x="2" y="5"/>
                      <a:pt x="1" y="3"/>
                      <a:pt x="0" y="0"/>
                    </a:cubicBezTo>
                    <a:cubicBezTo>
                      <a:pt x="3" y="2"/>
                      <a:pt x="6" y="3"/>
                      <a:pt x="10" y="5"/>
                    </a:cubicBezTo>
                    <a:close/>
                  </a:path>
                </a:pathLst>
              </a:custGeom>
              <a:solidFill>
                <a:srgbClr val="303A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3" name="íṧḷiḋe"/>
              <p:cNvSpPr/>
              <p:nvPr/>
            </p:nvSpPr>
            <p:spPr bwMode="auto">
              <a:xfrm>
                <a:off x="3117" y="2085"/>
                <a:ext cx="108" cy="81"/>
              </a:xfrm>
              <a:custGeom>
                <a:avLst/>
                <a:gdLst>
                  <a:gd name="T0" fmla="*/ 13 w 52"/>
                  <a:gd name="T1" fmla="*/ 36 h 39"/>
                  <a:gd name="T2" fmla="*/ 11 w 52"/>
                  <a:gd name="T3" fmla="*/ 39 h 39"/>
                  <a:gd name="T4" fmla="*/ 4 w 52"/>
                  <a:gd name="T5" fmla="*/ 29 h 39"/>
                  <a:gd name="T6" fmla="*/ 0 w 52"/>
                  <a:gd name="T7" fmla="*/ 22 h 39"/>
                  <a:gd name="T8" fmla="*/ 38 w 52"/>
                  <a:gd name="T9" fmla="*/ 0 h 39"/>
                  <a:gd name="T10" fmla="*/ 49 w 52"/>
                  <a:gd name="T11" fmla="*/ 6 h 39"/>
                  <a:gd name="T12" fmla="*/ 51 w 52"/>
                  <a:gd name="T13" fmla="*/ 13 h 39"/>
                  <a:gd name="T14" fmla="*/ 51 w 52"/>
                  <a:gd name="T15" fmla="*/ 13 h 39"/>
                  <a:gd name="T16" fmla="*/ 52 w 52"/>
                  <a:gd name="T17" fmla="*/ 15 h 39"/>
                  <a:gd name="T18" fmla="*/ 32 w 52"/>
                  <a:gd name="T19" fmla="*/ 27 h 39"/>
                  <a:gd name="T20" fmla="*/ 32 w 52"/>
                  <a:gd name="T21" fmla="*/ 28 h 39"/>
                  <a:gd name="T22" fmla="*/ 13 w 52"/>
                  <a:gd name="T23"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9">
                    <a:moveTo>
                      <a:pt x="13" y="36"/>
                    </a:moveTo>
                    <a:cubicBezTo>
                      <a:pt x="12" y="37"/>
                      <a:pt x="11" y="38"/>
                      <a:pt x="11" y="39"/>
                    </a:cubicBezTo>
                    <a:cubicBezTo>
                      <a:pt x="9" y="37"/>
                      <a:pt x="6" y="33"/>
                      <a:pt x="4" y="29"/>
                    </a:cubicBezTo>
                    <a:cubicBezTo>
                      <a:pt x="3" y="27"/>
                      <a:pt x="2" y="24"/>
                      <a:pt x="0" y="22"/>
                    </a:cubicBezTo>
                    <a:cubicBezTo>
                      <a:pt x="38" y="0"/>
                      <a:pt x="38" y="0"/>
                      <a:pt x="38" y="0"/>
                    </a:cubicBezTo>
                    <a:cubicBezTo>
                      <a:pt x="38" y="0"/>
                      <a:pt x="42" y="3"/>
                      <a:pt x="49" y="6"/>
                    </a:cubicBezTo>
                    <a:cubicBezTo>
                      <a:pt x="50" y="9"/>
                      <a:pt x="51" y="11"/>
                      <a:pt x="51" y="13"/>
                    </a:cubicBezTo>
                    <a:cubicBezTo>
                      <a:pt x="51" y="13"/>
                      <a:pt x="51" y="13"/>
                      <a:pt x="51" y="13"/>
                    </a:cubicBezTo>
                    <a:cubicBezTo>
                      <a:pt x="52" y="14"/>
                      <a:pt x="52" y="14"/>
                      <a:pt x="52" y="15"/>
                    </a:cubicBezTo>
                    <a:cubicBezTo>
                      <a:pt x="32" y="27"/>
                      <a:pt x="32" y="27"/>
                      <a:pt x="32" y="27"/>
                    </a:cubicBezTo>
                    <a:cubicBezTo>
                      <a:pt x="32" y="28"/>
                      <a:pt x="32" y="28"/>
                      <a:pt x="32" y="28"/>
                    </a:cubicBezTo>
                    <a:cubicBezTo>
                      <a:pt x="27" y="30"/>
                      <a:pt x="17" y="32"/>
                      <a:pt x="13" y="36"/>
                    </a:cubicBezTo>
                    <a:close/>
                  </a:path>
                </a:pathLst>
              </a:custGeom>
              <a:solidFill>
                <a:srgbClr val="100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4" name="îsļîḑè"/>
              <p:cNvSpPr/>
              <p:nvPr/>
            </p:nvSpPr>
            <p:spPr bwMode="auto">
              <a:xfrm>
                <a:off x="3077" y="1934"/>
                <a:ext cx="142" cy="197"/>
              </a:xfrm>
              <a:custGeom>
                <a:avLst/>
                <a:gdLst>
                  <a:gd name="T0" fmla="*/ 58 w 68"/>
                  <a:gd name="T1" fmla="*/ 48 h 95"/>
                  <a:gd name="T2" fmla="*/ 68 w 68"/>
                  <a:gd name="T3" fmla="*/ 79 h 95"/>
                  <a:gd name="T4" fmla="*/ 57 w 68"/>
                  <a:gd name="T5" fmla="*/ 73 h 95"/>
                  <a:gd name="T6" fmla="*/ 19 w 68"/>
                  <a:gd name="T7" fmla="*/ 95 h 95"/>
                  <a:gd name="T8" fmla="*/ 16 w 68"/>
                  <a:gd name="T9" fmla="*/ 89 h 95"/>
                  <a:gd name="T10" fmla="*/ 0 w 68"/>
                  <a:gd name="T11" fmla="*/ 60 h 95"/>
                  <a:gd name="T12" fmla="*/ 2 w 68"/>
                  <a:gd name="T13" fmla="*/ 64 h 95"/>
                  <a:gd name="T14" fmla="*/ 17 w 68"/>
                  <a:gd name="T15" fmla="*/ 56 h 95"/>
                  <a:gd name="T16" fmla="*/ 17 w 68"/>
                  <a:gd name="T17" fmla="*/ 4 h 95"/>
                  <a:gd name="T18" fmla="*/ 24 w 68"/>
                  <a:gd name="T19" fmla="*/ 0 h 95"/>
                  <a:gd name="T20" fmla="*/ 44 w 68"/>
                  <a:gd name="T21" fmla="*/ 25 h 95"/>
                  <a:gd name="T22" fmla="*/ 58 w 68"/>
                  <a:gd name="T23" fmla="*/ 48 h 95"/>
                  <a:gd name="T24" fmla="*/ 29 w 68"/>
                  <a:gd name="T25" fmla="*/ 10 h 95"/>
                  <a:gd name="T26" fmla="*/ 29 w 68"/>
                  <a:gd name="T27" fmla="*/ 10 h 95"/>
                  <a:gd name="T28" fmla="*/ 29 w 68"/>
                  <a:gd name="T29" fmla="*/ 1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95">
                    <a:moveTo>
                      <a:pt x="58" y="48"/>
                    </a:moveTo>
                    <a:cubicBezTo>
                      <a:pt x="63" y="58"/>
                      <a:pt x="66" y="69"/>
                      <a:pt x="68" y="79"/>
                    </a:cubicBezTo>
                    <a:cubicBezTo>
                      <a:pt x="61" y="76"/>
                      <a:pt x="57" y="73"/>
                      <a:pt x="57" y="73"/>
                    </a:cubicBezTo>
                    <a:cubicBezTo>
                      <a:pt x="19" y="95"/>
                      <a:pt x="19" y="95"/>
                      <a:pt x="19" y="95"/>
                    </a:cubicBezTo>
                    <a:cubicBezTo>
                      <a:pt x="18" y="93"/>
                      <a:pt x="17" y="91"/>
                      <a:pt x="16" y="89"/>
                    </a:cubicBezTo>
                    <a:cubicBezTo>
                      <a:pt x="13" y="84"/>
                      <a:pt x="3" y="66"/>
                      <a:pt x="0" y="60"/>
                    </a:cubicBezTo>
                    <a:cubicBezTo>
                      <a:pt x="1" y="61"/>
                      <a:pt x="2" y="63"/>
                      <a:pt x="2" y="64"/>
                    </a:cubicBezTo>
                    <a:cubicBezTo>
                      <a:pt x="17" y="56"/>
                      <a:pt x="17" y="56"/>
                      <a:pt x="17" y="56"/>
                    </a:cubicBezTo>
                    <a:cubicBezTo>
                      <a:pt x="17" y="27"/>
                      <a:pt x="17" y="4"/>
                      <a:pt x="17" y="4"/>
                    </a:cubicBezTo>
                    <a:cubicBezTo>
                      <a:pt x="24" y="0"/>
                      <a:pt x="24" y="0"/>
                      <a:pt x="24" y="0"/>
                    </a:cubicBezTo>
                    <a:cubicBezTo>
                      <a:pt x="30" y="9"/>
                      <a:pt x="38" y="16"/>
                      <a:pt x="44" y="25"/>
                    </a:cubicBezTo>
                    <a:cubicBezTo>
                      <a:pt x="49" y="32"/>
                      <a:pt x="53" y="40"/>
                      <a:pt x="58" y="48"/>
                    </a:cubicBezTo>
                    <a:close/>
                    <a:moveTo>
                      <a:pt x="29" y="10"/>
                    </a:moveTo>
                    <a:cubicBezTo>
                      <a:pt x="29" y="10"/>
                      <a:pt x="29" y="10"/>
                      <a:pt x="29" y="10"/>
                    </a:cubicBezTo>
                    <a:cubicBezTo>
                      <a:pt x="29" y="10"/>
                      <a:pt x="29" y="10"/>
                      <a:pt x="29" y="10"/>
                    </a:cubicBezTo>
                    <a:close/>
                  </a:path>
                </a:pathLst>
              </a:custGeom>
              <a:solidFill>
                <a:srgbClr val="100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5" name="íśľiḑê"/>
              <p:cNvSpPr/>
              <p:nvPr/>
            </p:nvSpPr>
            <p:spPr bwMode="auto">
              <a:xfrm>
                <a:off x="3144" y="2143"/>
                <a:ext cx="39" cy="36"/>
              </a:xfrm>
              <a:custGeom>
                <a:avLst/>
                <a:gdLst>
                  <a:gd name="T0" fmla="*/ 6 w 19"/>
                  <a:gd name="T1" fmla="*/ 14 h 17"/>
                  <a:gd name="T2" fmla="*/ 3 w 19"/>
                  <a:gd name="T3" fmla="*/ 17 h 17"/>
                  <a:gd name="T4" fmla="*/ 0 w 19"/>
                  <a:gd name="T5" fmla="*/ 8 h 17"/>
                  <a:gd name="T6" fmla="*/ 19 w 19"/>
                  <a:gd name="T7" fmla="*/ 0 h 17"/>
                  <a:gd name="T8" fmla="*/ 15 w 19"/>
                  <a:gd name="T9" fmla="*/ 12 h 17"/>
                  <a:gd name="T10" fmla="*/ 9 w 19"/>
                  <a:gd name="T11" fmla="*/ 14 h 17"/>
                  <a:gd name="T12" fmla="*/ 7 w 19"/>
                  <a:gd name="T13" fmla="*/ 16 h 17"/>
                  <a:gd name="T14" fmla="*/ 6 w 19"/>
                  <a:gd name="T15" fmla="*/ 1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6" y="14"/>
                    </a:moveTo>
                    <a:cubicBezTo>
                      <a:pt x="5" y="15"/>
                      <a:pt x="4" y="16"/>
                      <a:pt x="3" y="17"/>
                    </a:cubicBezTo>
                    <a:cubicBezTo>
                      <a:pt x="1" y="14"/>
                      <a:pt x="0" y="11"/>
                      <a:pt x="0" y="8"/>
                    </a:cubicBezTo>
                    <a:cubicBezTo>
                      <a:pt x="4" y="4"/>
                      <a:pt x="14" y="2"/>
                      <a:pt x="19" y="0"/>
                    </a:cubicBezTo>
                    <a:cubicBezTo>
                      <a:pt x="15" y="12"/>
                      <a:pt x="15" y="12"/>
                      <a:pt x="15" y="12"/>
                    </a:cubicBezTo>
                    <a:cubicBezTo>
                      <a:pt x="13" y="12"/>
                      <a:pt x="11" y="13"/>
                      <a:pt x="9" y="14"/>
                    </a:cubicBezTo>
                    <a:cubicBezTo>
                      <a:pt x="8" y="15"/>
                      <a:pt x="7" y="15"/>
                      <a:pt x="7" y="16"/>
                    </a:cubicBezTo>
                    <a:cubicBezTo>
                      <a:pt x="7" y="15"/>
                      <a:pt x="6" y="15"/>
                      <a:pt x="6" y="14"/>
                    </a:cubicBezTo>
                    <a:close/>
                  </a:path>
                </a:pathLst>
              </a:custGeom>
              <a:solidFill>
                <a:srgbClr val="CC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6" name="í$ḷídé"/>
              <p:cNvSpPr/>
              <p:nvPr/>
            </p:nvSpPr>
            <p:spPr bwMode="auto">
              <a:xfrm>
                <a:off x="3158" y="2168"/>
                <a:ext cx="17" cy="19"/>
              </a:xfrm>
              <a:custGeom>
                <a:avLst/>
                <a:gdLst>
                  <a:gd name="T0" fmla="*/ 8 w 8"/>
                  <a:gd name="T1" fmla="*/ 0 h 9"/>
                  <a:gd name="T2" fmla="*/ 4 w 8"/>
                  <a:gd name="T3" fmla="*/ 9 h 9"/>
                  <a:gd name="T4" fmla="*/ 0 w 8"/>
                  <a:gd name="T5" fmla="*/ 4 h 9"/>
                  <a:gd name="T6" fmla="*/ 2 w 8"/>
                  <a:gd name="T7" fmla="*/ 2 h 9"/>
                  <a:gd name="T8" fmla="*/ 8 w 8"/>
                  <a:gd name="T9" fmla="*/ 0 h 9"/>
                </a:gdLst>
                <a:ahLst/>
                <a:cxnLst>
                  <a:cxn ang="0">
                    <a:pos x="T0" y="T1"/>
                  </a:cxn>
                  <a:cxn ang="0">
                    <a:pos x="T2" y="T3"/>
                  </a:cxn>
                  <a:cxn ang="0">
                    <a:pos x="T4" y="T5"/>
                  </a:cxn>
                  <a:cxn ang="0">
                    <a:pos x="T6" y="T7"/>
                  </a:cxn>
                  <a:cxn ang="0">
                    <a:pos x="T8" y="T9"/>
                  </a:cxn>
                </a:cxnLst>
                <a:rect l="0" t="0" r="r" b="b"/>
                <a:pathLst>
                  <a:path w="8" h="9">
                    <a:moveTo>
                      <a:pt x="8" y="0"/>
                    </a:moveTo>
                    <a:cubicBezTo>
                      <a:pt x="4" y="9"/>
                      <a:pt x="4" y="9"/>
                      <a:pt x="4" y="9"/>
                    </a:cubicBezTo>
                    <a:cubicBezTo>
                      <a:pt x="3" y="8"/>
                      <a:pt x="1" y="6"/>
                      <a:pt x="0" y="4"/>
                    </a:cubicBezTo>
                    <a:cubicBezTo>
                      <a:pt x="0" y="3"/>
                      <a:pt x="1" y="3"/>
                      <a:pt x="2" y="2"/>
                    </a:cubicBezTo>
                    <a:cubicBezTo>
                      <a:pt x="4" y="1"/>
                      <a:pt x="6" y="0"/>
                      <a:pt x="8" y="0"/>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7" name="ïşḻïḍè"/>
              <p:cNvSpPr/>
              <p:nvPr/>
            </p:nvSpPr>
            <p:spPr bwMode="auto">
              <a:xfrm>
                <a:off x="3096" y="2177"/>
                <a:ext cx="71" cy="91"/>
              </a:xfrm>
              <a:custGeom>
                <a:avLst/>
                <a:gdLst>
                  <a:gd name="T0" fmla="*/ 15 w 34"/>
                  <a:gd name="T1" fmla="*/ 39 h 44"/>
                  <a:gd name="T2" fmla="*/ 14 w 34"/>
                  <a:gd name="T3" fmla="*/ 38 h 44"/>
                  <a:gd name="T4" fmla="*/ 10 w 34"/>
                  <a:gd name="T5" fmla="*/ 30 h 44"/>
                  <a:gd name="T6" fmla="*/ 6 w 34"/>
                  <a:gd name="T7" fmla="*/ 26 h 44"/>
                  <a:gd name="T8" fmla="*/ 6 w 34"/>
                  <a:gd name="T9" fmla="*/ 25 h 44"/>
                  <a:gd name="T10" fmla="*/ 0 w 34"/>
                  <a:gd name="T11" fmla="*/ 19 h 44"/>
                  <a:gd name="T12" fmla="*/ 26 w 34"/>
                  <a:gd name="T13" fmla="*/ 1 h 44"/>
                  <a:gd name="T14" fmla="*/ 26 w 34"/>
                  <a:gd name="T15" fmla="*/ 2 h 44"/>
                  <a:gd name="T16" fmla="*/ 26 w 34"/>
                  <a:gd name="T17" fmla="*/ 3 h 44"/>
                  <a:gd name="T18" fmla="*/ 30 w 34"/>
                  <a:gd name="T19" fmla="*/ 0 h 44"/>
                  <a:gd name="T20" fmla="*/ 34 w 34"/>
                  <a:gd name="T21" fmla="*/ 5 h 44"/>
                  <a:gd name="T22" fmla="*/ 21 w 34"/>
                  <a:gd name="T23" fmla="*/ 44 h 44"/>
                  <a:gd name="T24" fmla="*/ 17 w 34"/>
                  <a:gd name="T25" fmla="*/ 41 h 44"/>
                  <a:gd name="T26" fmla="*/ 15 w 34"/>
                  <a:gd name="T27"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44">
                    <a:moveTo>
                      <a:pt x="15" y="39"/>
                    </a:moveTo>
                    <a:cubicBezTo>
                      <a:pt x="15" y="38"/>
                      <a:pt x="14" y="38"/>
                      <a:pt x="14" y="38"/>
                    </a:cubicBezTo>
                    <a:cubicBezTo>
                      <a:pt x="13" y="35"/>
                      <a:pt x="11" y="32"/>
                      <a:pt x="10" y="30"/>
                    </a:cubicBezTo>
                    <a:cubicBezTo>
                      <a:pt x="9" y="29"/>
                      <a:pt x="7" y="28"/>
                      <a:pt x="6" y="26"/>
                    </a:cubicBezTo>
                    <a:cubicBezTo>
                      <a:pt x="6" y="26"/>
                      <a:pt x="6" y="26"/>
                      <a:pt x="6" y="25"/>
                    </a:cubicBezTo>
                    <a:cubicBezTo>
                      <a:pt x="4" y="23"/>
                      <a:pt x="2" y="21"/>
                      <a:pt x="0" y="19"/>
                    </a:cubicBezTo>
                    <a:cubicBezTo>
                      <a:pt x="8" y="14"/>
                      <a:pt x="17" y="7"/>
                      <a:pt x="26" y="1"/>
                    </a:cubicBezTo>
                    <a:cubicBezTo>
                      <a:pt x="26" y="1"/>
                      <a:pt x="26" y="2"/>
                      <a:pt x="26" y="2"/>
                    </a:cubicBezTo>
                    <a:cubicBezTo>
                      <a:pt x="26" y="3"/>
                      <a:pt x="26" y="3"/>
                      <a:pt x="26" y="3"/>
                    </a:cubicBezTo>
                    <a:cubicBezTo>
                      <a:pt x="27" y="2"/>
                      <a:pt x="29" y="1"/>
                      <a:pt x="30" y="0"/>
                    </a:cubicBezTo>
                    <a:cubicBezTo>
                      <a:pt x="31" y="2"/>
                      <a:pt x="33" y="4"/>
                      <a:pt x="34" y="5"/>
                    </a:cubicBezTo>
                    <a:cubicBezTo>
                      <a:pt x="21" y="44"/>
                      <a:pt x="21" y="44"/>
                      <a:pt x="21" y="44"/>
                    </a:cubicBezTo>
                    <a:cubicBezTo>
                      <a:pt x="20" y="43"/>
                      <a:pt x="18" y="42"/>
                      <a:pt x="17" y="41"/>
                    </a:cubicBezTo>
                    <a:cubicBezTo>
                      <a:pt x="16" y="40"/>
                      <a:pt x="16" y="39"/>
                      <a:pt x="15" y="39"/>
                    </a:cubicBezTo>
                    <a:close/>
                  </a:path>
                </a:pathLst>
              </a:custGeom>
              <a:solidFill>
                <a:srgbClr val="2A29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8" name="íŝḷiďé"/>
              <p:cNvSpPr/>
              <p:nvPr/>
            </p:nvSpPr>
            <p:spPr bwMode="auto">
              <a:xfrm>
                <a:off x="3150" y="2172"/>
                <a:ext cx="8" cy="11"/>
              </a:xfrm>
              <a:custGeom>
                <a:avLst/>
                <a:gdLst>
                  <a:gd name="T0" fmla="*/ 3 w 4"/>
                  <a:gd name="T1" fmla="*/ 0 h 5"/>
                  <a:gd name="T2" fmla="*/ 4 w 4"/>
                  <a:gd name="T3" fmla="*/ 2 h 5"/>
                  <a:gd name="T4" fmla="*/ 0 w 4"/>
                  <a:gd name="T5" fmla="*/ 5 h 5"/>
                  <a:gd name="T6" fmla="*/ 0 w 4"/>
                  <a:gd name="T7" fmla="*/ 4 h 5"/>
                  <a:gd name="T8" fmla="*/ 0 w 4"/>
                  <a:gd name="T9" fmla="*/ 3 h 5"/>
                  <a:gd name="T10" fmla="*/ 3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3" y="0"/>
                    </a:moveTo>
                    <a:cubicBezTo>
                      <a:pt x="3" y="1"/>
                      <a:pt x="4" y="1"/>
                      <a:pt x="4" y="2"/>
                    </a:cubicBezTo>
                    <a:cubicBezTo>
                      <a:pt x="3" y="3"/>
                      <a:pt x="1" y="4"/>
                      <a:pt x="0" y="5"/>
                    </a:cubicBezTo>
                    <a:cubicBezTo>
                      <a:pt x="0" y="4"/>
                      <a:pt x="0" y="4"/>
                      <a:pt x="0" y="4"/>
                    </a:cubicBezTo>
                    <a:cubicBezTo>
                      <a:pt x="0" y="4"/>
                      <a:pt x="0" y="3"/>
                      <a:pt x="0" y="3"/>
                    </a:cubicBezTo>
                    <a:cubicBezTo>
                      <a:pt x="1" y="2"/>
                      <a:pt x="2" y="1"/>
                      <a:pt x="3" y="0"/>
                    </a:cubicBezTo>
                    <a:close/>
                  </a:path>
                </a:pathLst>
              </a:custGeom>
              <a:solidFill>
                <a:srgbClr val="CC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9" name="íṡḷîdé"/>
              <p:cNvSpPr/>
              <p:nvPr/>
            </p:nvSpPr>
            <p:spPr bwMode="auto">
              <a:xfrm>
                <a:off x="3021" y="2145"/>
                <a:ext cx="129" cy="71"/>
              </a:xfrm>
              <a:custGeom>
                <a:avLst/>
                <a:gdLst>
                  <a:gd name="T0" fmla="*/ 59 w 62"/>
                  <a:gd name="T1" fmla="*/ 7 h 34"/>
                  <a:gd name="T2" fmla="*/ 62 w 62"/>
                  <a:gd name="T3" fmla="*/ 16 h 34"/>
                  <a:gd name="T4" fmla="*/ 36 w 62"/>
                  <a:gd name="T5" fmla="*/ 34 h 34"/>
                  <a:gd name="T6" fmla="*/ 28 w 62"/>
                  <a:gd name="T7" fmla="*/ 27 h 34"/>
                  <a:gd name="T8" fmla="*/ 1 w 62"/>
                  <a:gd name="T9" fmla="*/ 34 h 34"/>
                  <a:gd name="T10" fmla="*/ 1 w 62"/>
                  <a:gd name="T11" fmla="*/ 34 h 34"/>
                  <a:gd name="T12" fmla="*/ 0 w 62"/>
                  <a:gd name="T13" fmla="*/ 32 h 34"/>
                  <a:gd name="T14" fmla="*/ 50 w 62"/>
                  <a:gd name="T15" fmla="*/ 0 h 34"/>
                  <a:gd name="T16" fmla="*/ 50 w 62"/>
                  <a:gd name="T17" fmla="*/ 0 h 34"/>
                  <a:gd name="T18" fmla="*/ 57 w 62"/>
                  <a:gd name="T19" fmla="*/ 10 h 34"/>
                  <a:gd name="T20" fmla="*/ 59 w 62"/>
                  <a:gd name="T21"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34">
                    <a:moveTo>
                      <a:pt x="59" y="7"/>
                    </a:moveTo>
                    <a:cubicBezTo>
                      <a:pt x="59" y="10"/>
                      <a:pt x="60" y="13"/>
                      <a:pt x="62" y="16"/>
                    </a:cubicBezTo>
                    <a:cubicBezTo>
                      <a:pt x="53" y="22"/>
                      <a:pt x="44" y="29"/>
                      <a:pt x="36" y="34"/>
                    </a:cubicBezTo>
                    <a:cubicBezTo>
                      <a:pt x="34" y="31"/>
                      <a:pt x="31" y="29"/>
                      <a:pt x="28" y="27"/>
                    </a:cubicBezTo>
                    <a:cubicBezTo>
                      <a:pt x="18" y="27"/>
                      <a:pt x="10" y="31"/>
                      <a:pt x="1" y="34"/>
                    </a:cubicBezTo>
                    <a:cubicBezTo>
                      <a:pt x="1" y="34"/>
                      <a:pt x="1" y="34"/>
                      <a:pt x="1" y="34"/>
                    </a:cubicBezTo>
                    <a:cubicBezTo>
                      <a:pt x="0" y="33"/>
                      <a:pt x="0" y="33"/>
                      <a:pt x="0" y="32"/>
                    </a:cubicBezTo>
                    <a:cubicBezTo>
                      <a:pt x="15" y="23"/>
                      <a:pt x="34" y="12"/>
                      <a:pt x="50" y="0"/>
                    </a:cubicBezTo>
                    <a:cubicBezTo>
                      <a:pt x="50" y="0"/>
                      <a:pt x="50" y="0"/>
                      <a:pt x="50" y="0"/>
                    </a:cubicBezTo>
                    <a:cubicBezTo>
                      <a:pt x="52" y="4"/>
                      <a:pt x="55" y="8"/>
                      <a:pt x="57" y="10"/>
                    </a:cubicBezTo>
                    <a:cubicBezTo>
                      <a:pt x="57" y="9"/>
                      <a:pt x="58" y="8"/>
                      <a:pt x="59" y="7"/>
                    </a:cubicBezTo>
                    <a:close/>
                  </a:path>
                </a:pathLst>
              </a:custGeom>
              <a:solidFill>
                <a:srgbClr val="636F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0" name="ï$lïďè"/>
              <p:cNvSpPr/>
              <p:nvPr/>
            </p:nvSpPr>
            <p:spPr bwMode="auto">
              <a:xfrm>
                <a:off x="3109" y="2241"/>
                <a:ext cx="31" cy="33"/>
              </a:xfrm>
              <a:custGeom>
                <a:avLst/>
                <a:gdLst>
                  <a:gd name="T0" fmla="*/ 15 w 15"/>
                  <a:gd name="T1" fmla="*/ 13 h 16"/>
                  <a:gd name="T2" fmla="*/ 14 w 15"/>
                  <a:gd name="T3" fmla="*/ 16 h 16"/>
                  <a:gd name="T4" fmla="*/ 11 w 15"/>
                  <a:gd name="T5" fmla="*/ 16 h 16"/>
                  <a:gd name="T6" fmla="*/ 10 w 15"/>
                  <a:gd name="T7" fmla="*/ 16 h 16"/>
                  <a:gd name="T8" fmla="*/ 0 w 15"/>
                  <a:gd name="T9" fmla="*/ 9 h 16"/>
                  <a:gd name="T10" fmla="*/ 0 w 15"/>
                  <a:gd name="T11" fmla="*/ 8 h 16"/>
                  <a:gd name="T12" fmla="*/ 0 w 15"/>
                  <a:gd name="T13" fmla="*/ 0 h 16"/>
                  <a:gd name="T14" fmla="*/ 1 w 15"/>
                  <a:gd name="T15" fmla="*/ 1 h 16"/>
                  <a:gd name="T16" fmla="*/ 8 w 15"/>
                  <a:gd name="T17" fmla="*/ 7 h 16"/>
                  <a:gd name="T18" fmla="*/ 9 w 15"/>
                  <a:gd name="T19" fmla="*/ 9 h 16"/>
                  <a:gd name="T20" fmla="*/ 9 w 15"/>
                  <a:gd name="T21" fmla="*/ 8 h 16"/>
                  <a:gd name="T22" fmla="*/ 11 w 15"/>
                  <a:gd name="T23" fmla="*/ 10 h 16"/>
                  <a:gd name="T24" fmla="*/ 15 w 15"/>
                  <a:gd name="T25"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6">
                    <a:moveTo>
                      <a:pt x="15" y="13"/>
                    </a:moveTo>
                    <a:cubicBezTo>
                      <a:pt x="14" y="16"/>
                      <a:pt x="14" y="16"/>
                      <a:pt x="14" y="16"/>
                    </a:cubicBezTo>
                    <a:cubicBezTo>
                      <a:pt x="13" y="16"/>
                      <a:pt x="12" y="16"/>
                      <a:pt x="11" y="16"/>
                    </a:cubicBezTo>
                    <a:cubicBezTo>
                      <a:pt x="11" y="16"/>
                      <a:pt x="11" y="16"/>
                      <a:pt x="10" y="16"/>
                    </a:cubicBezTo>
                    <a:cubicBezTo>
                      <a:pt x="7" y="15"/>
                      <a:pt x="3" y="11"/>
                      <a:pt x="0" y="9"/>
                    </a:cubicBezTo>
                    <a:cubicBezTo>
                      <a:pt x="0" y="9"/>
                      <a:pt x="0" y="9"/>
                      <a:pt x="0" y="8"/>
                    </a:cubicBezTo>
                    <a:cubicBezTo>
                      <a:pt x="0" y="6"/>
                      <a:pt x="0" y="3"/>
                      <a:pt x="0" y="0"/>
                    </a:cubicBezTo>
                    <a:cubicBezTo>
                      <a:pt x="1" y="0"/>
                      <a:pt x="1" y="0"/>
                      <a:pt x="1" y="1"/>
                    </a:cubicBezTo>
                    <a:cubicBezTo>
                      <a:pt x="4" y="2"/>
                      <a:pt x="6" y="4"/>
                      <a:pt x="8" y="7"/>
                    </a:cubicBezTo>
                    <a:cubicBezTo>
                      <a:pt x="9" y="7"/>
                      <a:pt x="9" y="8"/>
                      <a:pt x="9" y="9"/>
                    </a:cubicBezTo>
                    <a:cubicBezTo>
                      <a:pt x="9" y="8"/>
                      <a:pt x="9" y="8"/>
                      <a:pt x="9" y="8"/>
                    </a:cubicBezTo>
                    <a:cubicBezTo>
                      <a:pt x="10" y="8"/>
                      <a:pt x="10" y="9"/>
                      <a:pt x="11" y="10"/>
                    </a:cubicBezTo>
                    <a:cubicBezTo>
                      <a:pt x="12" y="11"/>
                      <a:pt x="14" y="12"/>
                      <a:pt x="15" y="13"/>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1" name="ïşľíḑê"/>
              <p:cNvSpPr/>
              <p:nvPr/>
            </p:nvSpPr>
            <p:spPr bwMode="auto">
              <a:xfrm>
                <a:off x="3138" y="195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7583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2" name="ïsḷïḋè"/>
              <p:cNvSpPr/>
              <p:nvPr/>
            </p:nvSpPr>
            <p:spPr bwMode="auto">
              <a:xfrm>
                <a:off x="3013" y="2270"/>
                <a:ext cx="125" cy="62"/>
              </a:xfrm>
              <a:custGeom>
                <a:avLst/>
                <a:gdLst>
                  <a:gd name="T0" fmla="*/ 57 w 60"/>
                  <a:gd name="T1" fmla="*/ 2 h 30"/>
                  <a:gd name="T2" fmla="*/ 60 w 60"/>
                  <a:gd name="T3" fmla="*/ 2 h 30"/>
                  <a:gd name="T4" fmla="*/ 50 w 60"/>
                  <a:gd name="T5" fmla="*/ 30 h 30"/>
                  <a:gd name="T6" fmla="*/ 0 w 60"/>
                  <a:gd name="T7" fmla="*/ 8 h 30"/>
                  <a:gd name="T8" fmla="*/ 0 w 60"/>
                  <a:gd name="T9" fmla="*/ 8 h 30"/>
                  <a:gd name="T10" fmla="*/ 20 w 60"/>
                  <a:gd name="T11" fmla="*/ 4 h 30"/>
                  <a:gd name="T12" fmla="*/ 25 w 60"/>
                  <a:gd name="T13" fmla="*/ 7 h 30"/>
                  <a:gd name="T14" fmla="*/ 30 w 60"/>
                  <a:gd name="T15" fmla="*/ 9 h 30"/>
                  <a:gd name="T16" fmla="*/ 36 w 60"/>
                  <a:gd name="T17" fmla="*/ 14 h 30"/>
                  <a:gd name="T18" fmla="*/ 43 w 60"/>
                  <a:gd name="T19" fmla="*/ 15 h 30"/>
                  <a:gd name="T20" fmla="*/ 47 w 60"/>
                  <a:gd name="T21" fmla="*/ 13 h 30"/>
                  <a:gd name="T22" fmla="*/ 46 w 60"/>
                  <a:gd name="T23" fmla="*/ 12 h 30"/>
                  <a:gd name="T24" fmla="*/ 46 w 60"/>
                  <a:gd name="T25" fmla="*/ 11 h 30"/>
                  <a:gd name="T26" fmla="*/ 42 w 60"/>
                  <a:gd name="T27" fmla="*/ 8 h 30"/>
                  <a:gd name="T28" fmla="*/ 34 w 60"/>
                  <a:gd name="T29" fmla="*/ 0 h 30"/>
                  <a:gd name="T30" fmla="*/ 39 w 60"/>
                  <a:gd name="T31" fmla="*/ 1 h 30"/>
                  <a:gd name="T32" fmla="*/ 39 w 60"/>
                  <a:gd name="T33" fmla="*/ 1 h 30"/>
                  <a:gd name="T34" fmla="*/ 46 w 60"/>
                  <a:gd name="T35" fmla="*/ 4 h 30"/>
                  <a:gd name="T36" fmla="*/ 56 w 60"/>
                  <a:gd name="T37" fmla="*/ 2 h 30"/>
                  <a:gd name="T38" fmla="*/ 56 w 60"/>
                  <a:gd name="T39" fmla="*/ 2 h 30"/>
                  <a:gd name="T40" fmla="*/ 57 w 60"/>
                  <a:gd name="T4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30">
                    <a:moveTo>
                      <a:pt x="57" y="2"/>
                    </a:moveTo>
                    <a:cubicBezTo>
                      <a:pt x="58" y="2"/>
                      <a:pt x="59" y="2"/>
                      <a:pt x="60" y="2"/>
                    </a:cubicBezTo>
                    <a:cubicBezTo>
                      <a:pt x="50" y="30"/>
                      <a:pt x="50" y="30"/>
                      <a:pt x="50" y="30"/>
                    </a:cubicBezTo>
                    <a:cubicBezTo>
                      <a:pt x="35" y="24"/>
                      <a:pt x="17" y="15"/>
                      <a:pt x="0" y="8"/>
                    </a:cubicBezTo>
                    <a:cubicBezTo>
                      <a:pt x="0" y="8"/>
                      <a:pt x="0" y="8"/>
                      <a:pt x="0" y="8"/>
                    </a:cubicBezTo>
                    <a:cubicBezTo>
                      <a:pt x="7" y="7"/>
                      <a:pt x="13" y="5"/>
                      <a:pt x="20" y="4"/>
                    </a:cubicBezTo>
                    <a:cubicBezTo>
                      <a:pt x="21" y="5"/>
                      <a:pt x="23" y="6"/>
                      <a:pt x="25" y="7"/>
                    </a:cubicBezTo>
                    <a:cubicBezTo>
                      <a:pt x="27" y="7"/>
                      <a:pt x="28" y="8"/>
                      <a:pt x="30" y="9"/>
                    </a:cubicBezTo>
                    <a:cubicBezTo>
                      <a:pt x="32" y="11"/>
                      <a:pt x="34" y="12"/>
                      <a:pt x="36" y="14"/>
                    </a:cubicBezTo>
                    <a:cubicBezTo>
                      <a:pt x="39" y="15"/>
                      <a:pt x="41" y="15"/>
                      <a:pt x="43" y="15"/>
                    </a:cubicBezTo>
                    <a:cubicBezTo>
                      <a:pt x="44" y="14"/>
                      <a:pt x="46" y="14"/>
                      <a:pt x="47" y="13"/>
                    </a:cubicBezTo>
                    <a:cubicBezTo>
                      <a:pt x="46" y="12"/>
                      <a:pt x="46" y="12"/>
                      <a:pt x="46" y="12"/>
                    </a:cubicBezTo>
                    <a:cubicBezTo>
                      <a:pt x="46" y="12"/>
                      <a:pt x="46" y="11"/>
                      <a:pt x="46" y="11"/>
                    </a:cubicBezTo>
                    <a:cubicBezTo>
                      <a:pt x="45" y="10"/>
                      <a:pt x="43" y="9"/>
                      <a:pt x="42" y="8"/>
                    </a:cubicBezTo>
                    <a:cubicBezTo>
                      <a:pt x="40" y="5"/>
                      <a:pt x="37" y="2"/>
                      <a:pt x="34" y="0"/>
                    </a:cubicBezTo>
                    <a:cubicBezTo>
                      <a:pt x="35" y="0"/>
                      <a:pt x="37" y="1"/>
                      <a:pt x="39" y="1"/>
                    </a:cubicBezTo>
                    <a:cubicBezTo>
                      <a:pt x="39" y="1"/>
                      <a:pt x="39" y="1"/>
                      <a:pt x="39" y="1"/>
                    </a:cubicBezTo>
                    <a:cubicBezTo>
                      <a:pt x="41" y="2"/>
                      <a:pt x="44" y="3"/>
                      <a:pt x="46" y="4"/>
                    </a:cubicBezTo>
                    <a:cubicBezTo>
                      <a:pt x="50" y="7"/>
                      <a:pt x="53" y="7"/>
                      <a:pt x="56" y="2"/>
                    </a:cubicBezTo>
                    <a:cubicBezTo>
                      <a:pt x="56" y="2"/>
                      <a:pt x="56" y="2"/>
                      <a:pt x="56" y="2"/>
                    </a:cubicBezTo>
                    <a:cubicBezTo>
                      <a:pt x="57" y="2"/>
                      <a:pt x="57" y="2"/>
                      <a:pt x="57" y="2"/>
                    </a:cubicBezTo>
                    <a:close/>
                  </a:path>
                </a:pathLst>
              </a:custGeom>
              <a:solidFill>
                <a:srgbClr val="2A29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3" name="íŝḷidê"/>
              <p:cNvSpPr/>
              <p:nvPr/>
            </p:nvSpPr>
            <p:spPr bwMode="auto">
              <a:xfrm>
                <a:off x="3094" y="2260"/>
                <a:ext cx="35" cy="25"/>
              </a:xfrm>
              <a:custGeom>
                <a:avLst/>
                <a:gdLst>
                  <a:gd name="T0" fmla="*/ 17 w 17"/>
                  <a:gd name="T1" fmla="*/ 7 h 12"/>
                  <a:gd name="T2" fmla="*/ 17 w 17"/>
                  <a:gd name="T3" fmla="*/ 7 h 12"/>
                  <a:gd name="T4" fmla="*/ 7 w 17"/>
                  <a:gd name="T5" fmla="*/ 9 h 12"/>
                  <a:gd name="T6" fmla="*/ 0 w 17"/>
                  <a:gd name="T7" fmla="*/ 6 h 12"/>
                  <a:gd name="T8" fmla="*/ 2 w 17"/>
                  <a:gd name="T9" fmla="*/ 7 h 12"/>
                  <a:gd name="T10" fmla="*/ 7 w 17"/>
                  <a:gd name="T11" fmla="*/ 9 h 12"/>
                  <a:gd name="T12" fmla="*/ 7 w 17"/>
                  <a:gd name="T13" fmla="*/ 0 h 12"/>
                  <a:gd name="T14" fmla="*/ 17 w 17"/>
                  <a:gd name="T15" fmla="*/ 7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7" y="7"/>
                    </a:moveTo>
                    <a:cubicBezTo>
                      <a:pt x="17" y="7"/>
                      <a:pt x="17" y="7"/>
                      <a:pt x="17" y="7"/>
                    </a:cubicBezTo>
                    <a:cubicBezTo>
                      <a:pt x="14" y="12"/>
                      <a:pt x="11" y="12"/>
                      <a:pt x="7" y="9"/>
                    </a:cubicBezTo>
                    <a:cubicBezTo>
                      <a:pt x="5" y="8"/>
                      <a:pt x="2" y="7"/>
                      <a:pt x="0" y="6"/>
                    </a:cubicBezTo>
                    <a:cubicBezTo>
                      <a:pt x="1" y="6"/>
                      <a:pt x="1" y="7"/>
                      <a:pt x="2" y="7"/>
                    </a:cubicBezTo>
                    <a:cubicBezTo>
                      <a:pt x="4" y="8"/>
                      <a:pt x="6" y="8"/>
                      <a:pt x="7" y="9"/>
                    </a:cubicBezTo>
                    <a:cubicBezTo>
                      <a:pt x="7" y="6"/>
                      <a:pt x="7" y="4"/>
                      <a:pt x="7" y="0"/>
                    </a:cubicBezTo>
                    <a:cubicBezTo>
                      <a:pt x="10" y="2"/>
                      <a:pt x="14" y="6"/>
                      <a:pt x="17" y="7"/>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4" name="îṡľîďe"/>
              <p:cNvSpPr/>
              <p:nvPr/>
            </p:nvSpPr>
            <p:spPr bwMode="auto">
              <a:xfrm>
                <a:off x="3019" y="1753"/>
                <a:ext cx="110" cy="314"/>
              </a:xfrm>
              <a:custGeom>
                <a:avLst/>
                <a:gdLst>
                  <a:gd name="T0" fmla="*/ 52 w 53"/>
                  <a:gd name="T1" fmla="*/ 87 h 151"/>
                  <a:gd name="T2" fmla="*/ 45 w 53"/>
                  <a:gd name="T3" fmla="*/ 91 h 151"/>
                  <a:gd name="T4" fmla="*/ 45 w 53"/>
                  <a:gd name="T5" fmla="*/ 143 h 151"/>
                  <a:gd name="T6" fmla="*/ 30 w 53"/>
                  <a:gd name="T7" fmla="*/ 151 h 151"/>
                  <a:gd name="T8" fmla="*/ 28 w 53"/>
                  <a:gd name="T9" fmla="*/ 147 h 151"/>
                  <a:gd name="T10" fmla="*/ 0 w 53"/>
                  <a:gd name="T11" fmla="*/ 92 h 151"/>
                  <a:gd name="T12" fmla="*/ 0 w 53"/>
                  <a:gd name="T13" fmla="*/ 91 h 151"/>
                  <a:gd name="T14" fmla="*/ 0 w 53"/>
                  <a:gd name="T15" fmla="*/ 0 h 151"/>
                  <a:gd name="T16" fmla="*/ 41 w 53"/>
                  <a:gd name="T17" fmla="*/ 62 h 151"/>
                  <a:gd name="T18" fmla="*/ 53 w 53"/>
                  <a:gd name="T19" fmla="*/ 87 h 151"/>
                  <a:gd name="T20" fmla="*/ 52 w 53"/>
                  <a:gd name="T21"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151">
                    <a:moveTo>
                      <a:pt x="52" y="87"/>
                    </a:moveTo>
                    <a:cubicBezTo>
                      <a:pt x="45" y="91"/>
                      <a:pt x="45" y="91"/>
                      <a:pt x="45" y="91"/>
                    </a:cubicBezTo>
                    <a:cubicBezTo>
                      <a:pt x="45" y="91"/>
                      <a:pt x="45" y="114"/>
                      <a:pt x="45" y="143"/>
                    </a:cubicBezTo>
                    <a:cubicBezTo>
                      <a:pt x="30" y="151"/>
                      <a:pt x="30" y="151"/>
                      <a:pt x="30" y="151"/>
                    </a:cubicBezTo>
                    <a:cubicBezTo>
                      <a:pt x="30" y="150"/>
                      <a:pt x="29" y="148"/>
                      <a:pt x="28" y="147"/>
                    </a:cubicBezTo>
                    <a:cubicBezTo>
                      <a:pt x="18" y="130"/>
                      <a:pt x="10" y="110"/>
                      <a:pt x="0" y="92"/>
                    </a:cubicBezTo>
                    <a:cubicBezTo>
                      <a:pt x="0" y="92"/>
                      <a:pt x="0" y="91"/>
                      <a:pt x="0" y="91"/>
                    </a:cubicBezTo>
                    <a:cubicBezTo>
                      <a:pt x="11" y="64"/>
                      <a:pt x="9" y="28"/>
                      <a:pt x="0" y="0"/>
                    </a:cubicBezTo>
                    <a:cubicBezTo>
                      <a:pt x="8" y="10"/>
                      <a:pt x="34" y="50"/>
                      <a:pt x="41" y="62"/>
                    </a:cubicBezTo>
                    <a:cubicBezTo>
                      <a:pt x="45" y="71"/>
                      <a:pt x="49" y="79"/>
                      <a:pt x="53" y="87"/>
                    </a:cubicBezTo>
                    <a:lnTo>
                      <a:pt x="52" y="87"/>
                    </a:lnTo>
                    <a:close/>
                  </a:path>
                </a:pathLst>
              </a:custGeom>
              <a:solidFill>
                <a:srgbClr val="100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5" name="iṧ1iḍê"/>
              <p:cNvSpPr/>
              <p:nvPr/>
            </p:nvSpPr>
            <p:spPr bwMode="auto">
              <a:xfrm>
                <a:off x="3125" y="2255"/>
                <a:ext cx="2" cy="5"/>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1" y="0"/>
                      <a:pt x="0" y="0"/>
                    </a:cubicBezTo>
                    <a:cubicBezTo>
                      <a:pt x="0" y="0"/>
                      <a:pt x="1" y="0"/>
                      <a:pt x="1" y="1"/>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6" name="íš1íďé"/>
              <p:cNvSpPr/>
              <p:nvPr/>
            </p:nvSpPr>
            <p:spPr bwMode="auto">
              <a:xfrm>
                <a:off x="3001" y="2131"/>
                <a:ext cx="124" cy="81"/>
              </a:xfrm>
              <a:custGeom>
                <a:avLst/>
                <a:gdLst>
                  <a:gd name="T0" fmla="*/ 56 w 60"/>
                  <a:gd name="T1" fmla="*/ 0 h 39"/>
                  <a:gd name="T2" fmla="*/ 60 w 60"/>
                  <a:gd name="T3" fmla="*/ 7 h 39"/>
                  <a:gd name="T4" fmla="*/ 60 w 60"/>
                  <a:gd name="T5" fmla="*/ 7 h 39"/>
                  <a:gd name="T6" fmla="*/ 10 w 60"/>
                  <a:gd name="T7" fmla="*/ 39 h 39"/>
                  <a:gd name="T8" fmla="*/ 6 w 60"/>
                  <a:gd name="T9" fmla="*/ 36 h 39"/>
                  <a:gd name="T10" fmla="*/ 3 w 60"/>
                  <a:gd name="T11" fmla="*/ 35 h 39"/>
                  <a:gd name="T12" fmla="*/ 3 w 60"/>
                  <a:gd name="T13" fmla="*/ 35 h 39"/>
                  <a:gd name="T14" fmla="*/ 3 w 60"/>
                  <a:gd name="T15" fmla="*/ 35 h 39"/>
                  <a:gd name="T16" fmla="*/ 0 w 60"/>
                  <a:gd name="T17" fmla="*/ 34 h 39"/>
                  <a:gd name="T18" fmla="*/ 56 w 60"/>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9">
                    <a:moveTo>
                      <a:pt x="56" y="0"/>
                    </a:moveTo>
                    <a:cubicBezTo>
                      <a:pt x="58" y="2"/>
                      <a:pt x="59" y="5"/>
                      <a:pt x="60" y="7"/>
                    </a:cubicBezTo>
                    <a:cubicBezTo>
                      <a:pt x="60" y="7"/>
                      <a:pt x="60" y="7"/>
                      <a:pt x="60" y="7"/>
                    </a:cubicBezTo>
                    <a:cubicBezTo>
                      <a:pt x="44" y="19"/>
                      <a:pt x="25" y="30"/>
                      <a:pt x="10" y="39"/>
                    </a:cubicBezTo>
                    <a:cubicBezTo>
                      <a:pt x="9" y="38"/>
                      <a:pt x="8" y="37"/>
                      <a:pt x="6" y="36"/>
                    </a:cubicBezTo>
                    <a:cubicBezTo>
                      <a:pt x="5" y="36"/>
                      <a:pt x="4" y="35"/>
                      <a:pt x="3" y="35"/>
                    </a:cubicBezTo>
                    <a:cubicBezTo>
                      <a:pt x="3" y="35"/>
                      <a:pt x="3" y="35"/>
                      <a:pt x="3" y="35"/>
                    </a:cubicBezTo>
                    <a:cubicBezTo>
                      <a:pt x="3" y="35"/>
                      <a:pt x="3" y="35"/>
                      <a:pt x="3" y="35"/>
                    </a:cubicBezTo>
                    <a:cubicBezTo>
                      <a:pt x="2" y="34"/>
                      <a:pt x="1" y="34"/>
                      <a:pt x="0" y="34"/>
                    </a:cubicBezTo>
                    <a:lnTo>
                      <a:pt x="56" y="0"/>
                    </a:lnTo>
                    <a:close/>
                  </a:path>
                </a:pathLst>
              </a:custGeom>
              <a:solidFill>
                <a:srgbClr val="303A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7" name="ïs1ïdé"/>
              <p:cNvSpPr/>
              <p:nvPr/>
            </p:nvSpPr>
            <p:spPr bwMode="auto">
              <a:xfrm>
                <a:off x="3109" y="2231"/>
                <a:ext cx="16" cy="24"/>
              </a:xfrm>
              <a:custGeom>
                <a:avLst/>
                <a:gdLst>
                  <a:gd name="T0" fmla="*/ 4 w 8"/>
                  <a:gd name="T1" fmla="*/ 4 h 12"/>
                  <a:gd name="T2" fmla="*/ 8 w 8"/>
                  <a:gd name="T3" fmla="*/ 12 h 12"/>
                  <a:gd name="T4" fmla="*/ 1 w 8"/>
                  <a:gd name="T5" fmla="*/ 6 h 12"/>
                  <a:gd name="T6" fmla="*/ 0 w 8"/>
                  <a:gd name="T7" fmla="*/ 5 h 12"/>
                  <a:gd name="T8" fmla="*/ 0 w 8"/>
                  <a:gd name="T9" fmla="*/ 4 h 12"/>
                  <a:gd name="T10" fmla="*/ 0 w 8"/>
                  <a:gd name="T11" fmla="*/ 0 h 12"/>
                  <a:gd name="T12" fmla="*/ 4 w 8"/>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4" y="4"/>
                    </a:moveTo>
                    <a:cubicBezTo>
                      <a:pt x="5" y="6"/>
                      <a:pt x="7" y="9"/>
                      <a:pt x="8" y="12"/>
                    </a:cubicBezTo>
                    <a:cubicBezTo>
                      <a:pt x="6" y="9"/>
                      <a:pt x="4" y="7"/>
                      <a:pt x="1" y="6"/>
                    </a:cubicBezTo>
                    <a:cubicBezTo>
                      <a:pt x="1" y="5"/>
                      <a:pt x="1" y="5"/>
                      <a:pt x="0" y="5"/>
                    </a:cubicBezTo>
                    <a:cubicBezTo>
                      <a:pt x="0" y="4"/>
                      <a:pt x="0" y="4"/>
                      <a:pt x="0" y="4"/>
                    </a:cubicBezTo>
                    <a:cubicBezTo>
                      <a:pt x="0" y="3"/>
                      <a:pt x="0" y="2"/>
                      <a:pt x="0" y="0"/>
                    </a:cubicBezTo>
                    <a:cubicBezTo>
                      <a:pt x="1" y="2"/>
                      <a:pt x="3" y="3"/>
                      <a:pt x="4" y="4"/>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8" name="ïś1íḋè"/>
              <p:cNvSpPr/>
              <p:nvPr/>
            </p:nvSpPr>
            <p:spPr bwMode="auto">
              <a:xfrm>
                <a:off x="2961" y="2287"/>
                <a:ext cx="156" cy="85"/>
              </a:xfrm>
              <a:custGeom>
                <a:avLst/>
                <a:gdLst>
                  <a:gd name="T0" fmla="*/ 75 w 75"/>
                  <a:gd name="T1" fmla="*/ 22 h 41"/>
                  <a:gd name="T2" fmla="*/ 68 w 75"/>
                  <a:gd name="T3" fmla="*/ 41 h 41"/>
                  <a:gd name="T4" fmla="*/ 0 w 75"/>
                  <a:gd name="T5" fmla="*/ 4 h 41"/>
                  <a:gd name="T6" fmla="*/ 6 w 75"/>
                  <a:gd name="T7" fmla="*/ 6 h 41"/>
                  <a:gd name="T8" fmla="*/ 12 w 75"/>
                  <a:gd name="T9" fmla="*/ 8 h 41"/>
                  <a:gd name="T10" fmla="*/ 25 w 75"/>
                  <a:gd name="T11" fmla="*/ 0 h 41"/>
                  <a:gd name="T12" fmla="*/ 75 w 75"/>
                  <a:gd name="T13" fmla="*/ 22 h 41"/>
                </a:gdLst>
                <a:ahLst/>
                <a:cxnLst>
                  <a:cxn ang="0">
                    <a:pos x="T0" y="T1"/>
                  </a:cxn>
                  <a:cxn ang="0">
                    <a:pos x="T2" y="T3"/>
                  </a:cxn>
                  <a:cxn ang="0">
                    <a:pos x="T4" y="T5"/>
                  </a:cxn>
                  <a:cxn ang="0">
                    <a:pos x="T6" y="T7"/>
                  </a:cxn>
                  <a:cxn ang="0">
                    <a:pos x="T8" y="T9"/>
                  </a:cxn>
                  <a:cxn ang="0">
                    <a:pos x="T10" y="T11"/>
                  </a:cxn>
                  <a:cxn ang="0">
                    <a:pos x="T12" y="T13"/>
                  </a:cxn>
                </a:cxnLst>
                <a:rect l="0" t="0" r="r" b="b"/>
                <a:pathLst>
                  <a:path w="75" h="41">
                    <a:moveTo>
                      <a:pt x="75" y="22"/>
                    </a:moveTo>
                    <a:cubicBezTo>
                      <a:pt x="68" y="41"/>
                      <a:pt x="68" y="41"/>
                      <a:pt x="68" y="41"/>
                    </a:cubicBezTo>
                    <a:cubicBezTo>
                      <a:pt x="0" y="4"/>
                      <a:pt x="0" y="4"/>
                      <a:pt x="0" y="4"/>
                    </a:cubicBezTo>
                    <a:cubicBezTo>
                      <a:pt x="2" y="5"/>
                      <a:pt x="4" y="6"/>
                      <a:pt x="6" y="6"/>
                    </a:cubicBezTo>
                    <a:cubicBezTo>
                      <a:pt x="8" y="7"/>
                      <a:pt x="10" y="8"/>
                      <a:pt x="12" y="8"/>
                    </a:cubicBezTo>
                    <a:cubicBezTo>
                      <a:pt x="18" y="8"/>
                      <a:pt x="22" y="6"/>
                      <a:pt x="25" y="0"/>
                    </a:cubicBezTo>
                    <a:cubicBezTo>
                      <a:pt x="42" y="7"/>
                      <a:pt x="60" y="16"/>
                      <a:pt x="75" y="22"/>
                    </a:cubicBezTo>
                    <a:close/>
                  </a:path>
                </a:pathLst>
              </a:custGeom>
              <a:solidFill>
                <a:srgbClr val="303A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9" name="ïŝlíḍé"/>
              <p:cNvSpPr/>
              <p:nvPr/>
            </p:nvSpPr>
            <p:spPr bwMode="auto">
              <a:xfrm>
                <a:off x="2984" y="2202"/>
                <a:ext cx="125" cy="87"/>
              </a:xfrm>
              <a:custGeom>
                <a:avLst/>
                <a:gdLst>
                  <a:gd name="T0" fmla="*/ 48 w 60"/>
                  <a:gd name="T1" fmla="*/ 13 h 42"/>
                  <a:gd name="T2" fmla="*/ 38 w 60"/>
                  <a:gd name="T3" fmla="*/ 10 h 42"/>
                  <a:gd name="T4" fmla="*/ 38 w 60"/>
                  <a:gd name="T5" fmla="*/ 10 h 42"/>
                  <a:gd name="T6" fmla="*/ 36 w 60"/>
                  <a:gd name="T7" fmla="*/ 16 h 42"/>
                  <a:gd name="T8" fmla="*/ 36 w 60"/>
                  <a:gd name="T9" fmla="*/ 16 h 42"/>
                  <a:gd name="T10" fmla="*/ 40 w 60"/>
                  <a:gd name="T11" fmla="*/ 15 h 42"/>
                  <a:gd name="T12" fmla="*/ 42 w 60"/>
                  <a:gd name="T13" fmla="*/ 14 h 42"/>
                  <a:gd name="T14" fmla="*/ 44 w 60"/>
                  <a:gd name="T15" fmla="*/ 14 h 42"/>
                  <a:gd name="T16" fmla="*/ 47 w 60"/>
                  <a:gd name="T17" fmla="*/ 13 h 42"/>
                  <a:gd name="T18" fmla="*/ 47 w 60"/>
                  <a:gd name="T19" fmla="*/ 13 h 42"/>
                  <a:gd name="T20" fmla="*/ 48 w 60"/>
                  <a:gd name="T21" fmla="*/ 13 h 42"/>
                  <a:gd name="T22" fmla="*/ 14 w 60"/>
                  <a:gd name="T23" fmla="*/ 41 h 42"/>
                  <a:gd name="T24" fmla="*/ 0 w 60"/>
                  <a:gd name="T25" fmla="*/ 41 h 42"/>
                  <a:gd name="T26" fmla="*/ 1 w 60"/>
                  <a:gd name="T27" fmla="*/ 29 h 42"/>
                  <a:gd name="T28" fmla="*/ 10 w 60"/>
                  <a:gd name="T29" fmla="*/ 22 h 42"/>
                  <a:gd name="T30" fmla="*/ 17 w 60"/>
                  <a:gd name="T31" fmla="*/ 16 h 42"/>
                  <a:gd name="T32" fmla="*/ 14 w 60"/>
                  <a:gd name="T33" fmla="*/ 9 h 42"/>
                  <a:gd name="T34" fmla="*/ 19 w 60"/>
                  <a:gd name="T35" fmla="*/ 7 h 42"/>
                  <a:gd name="T36" fmla="*/ 46 w 60"/>
                  <a:gd name="T37" fmla="*/ 0 h 42"/>
                  <a:gd name="T38" fmla="*/ 54 w 60"/>
                  <a:gd name="T39" fmla="*/ 7 h 42"/>
                  <a:gd name="T40" fmla="*/ 60 w 60"/>
                  <a:gd name="T41" fmla="*/ 13 h 42"/>
                  <a:gd name="T42" fmla="*/ 60 w 60"/>
                  <a:gd name="T43" fmla="*/ 14 h 42"/>
                  <a:gd name="T44" fmla="*/ 60 w 60"/>
                  <a:gd name="T45" fmla="*/ 18 h 42"/>
                  <a:gd name="T46" fmla="*/ 60 w 60"/>
                  <a:gd name="T47" fmla="*/ 19 h 42"/>
                  <a:gd name="T48" fmla="*/ 60 w 60"/>
                  <a:gd name="T49" fmla="*/ 27 h 42"/>
                  <a:gd name="T50" fmla="*/ 60 w 60"/>
                  <a:gd name="T51" fmla="*/ 28 h 42"/>
                  <a:gd name="T52" fmla="*/ 60 w 60"/>
                  <a:gd name="T53" fmla="*/ 37 h 42"/>
                  <a:gd name="T54" fmla="*/ 55 w 60"/>
                  <a:gd name="T55" fmla="*/ 35 h 42"/>
                  <a:gd name="T56" fmla="*/ 54 w 60"/>
                  <a:gd name="T57" fmla="*/ 27 h 42"/>
                  <a:gd name="T58" fmla="*/ 47 w 60"/>
                  <a:gd name="T59" fmla="*/ 33 h 42"/>
                  <a:gd name="T60" fmla="*/ 43 w 60"/>
                  <a:gd name="T61" fmla="*/ 36 h 42"/>
                  <a:gd name="T62" fmla="*/ 39 w 60"/>
                  <a:gd name="T63" fmla="*/ 40 h 42"/>
                  <a:gd name="T64" fmla="*/ 34 w 60"/>
                  <a:gd name="T65" fmla="*/ 37 h 42"/>
                  <a:gd name="T66" fmla="*/ 14 w 60"/>
                  <a:gd name="T67" fmla="*/ 41 h 42"/>
                  <a:gd name="T68" fmla="*/ 14 w 60"/>
                  <a:gd name="T69"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42">
                    <a:moveTo>
                      <a:pt x="48" y="13"/>
                    </a:moveTo>
                    <a:cubicBezTo>
                      <a:pt x="45" y="12"/>
                      <a:pt x="42" y="10"/>
                      <a:pt x="38" y="10"/>
                    </a:cubicBezTo>
                    <a:cubicBezTo>
                      <a:pt x="38" y="10"/>
                      <a:pt x="38" y="10"/>
                      <a:pt x="38" y="10"/>
                    </a:cubicBezTo>
                    <a:cubicBezTo>
                      <a:pt x="38" y="12"/>
                      <a:pt x="37" y="15"/>
                      <a:pt x="36" y="16"/>
                    </a:cubicBezTo>
                    <a:cubicBezTo>
                      <a:pt x="36" y="16"/>
                      <a:pt x="36" y="16"/>
                      <a:pt x="36" y="16"/>
                    </a:cubicBezTo>
                    <a:cubicBezTo>
                      <a:pt x="37" y="16"/>
                      <a:pt x="39" y="16"/>
                      <a:pt x="40" y="15"/>
                    </a:cubicBezTo>
                    <a:cubicBezTo>
                      <a:pt x="41" y="15"/>
                      <a:pt x="42" y="15"/>
                      <a:pt x="42" y="14"/>
                    </a:cubicBezTo>
                    <a:cubicBezTo>
                      <a:pt x="43" y="14"/>
                      <a:pt x="44" y="14"/>
                      <a:pt x="44" y="14"/>
                    </a:cubicBezTo>
                    <a:cubicBezTo>
                      <a:pt x="45" y="14"/>
                      <a:pt x="46" y="13"/>
                      <a:pt x="47" y="13"/>
                    </a:cubicBezTo>
                    <a:cubicBezTo>
                      <a:pt x="47" y="13"/>
                      <a:pt x="47" y="13"/>
                      <a:pt x="47" y="13"/>
                    </a:cubicBezTo>
                    <a:cubicBezTo>
                      <a:pt x="48" y="13"/>
                      <a:pt x="48" y="13"/>
                      <a:pt x="48" y="13"/>
                    </a:cubicBezTo>
                    <a:close/>
                    <a:moveTo>
                      <a:pt x="14" y="41"/>
                    </a:moveTo>
                    <a:cubicBezTo>
                      <a:pt x="9" y="42"/>
                      <a:pt x="5" y="42"/>
                      <a:pt x="0" y="41"/>
                    </a:cubicBezTo>
                    <a:cubicBezTo>
                      <a:pt x="0" y="38"/>
                      <a:pt x="0" y="34"/>
                      <a:pt x="1" y="29"/>
                    </a:cubicBezTo>
                    <a:cubicBezTo>
                      <a:pt x="4" y="27"/>
                      <a:pt x="7" y="25"/>
                      <a:pt x="10" y="22"/>
                    </a:cubicBezTo>
                    <a:cubicBezTo>
                      <a:pt x="12" y="20"/>
                      <a:pt x="14" y="18"/>
                      <a:pt x="17" y="16"/>
                    </a:cubicBezTo>
                    <a:cubicBezTo>
                      <a:pt x="16" y="14"/>
                      <a:pt x="15" y="12"/>
                      <a:pt x="14" y="9"/>
                    </a:cubicBezTo>
                    <a:cubicBezTo>
                      <a:pt x="16" y="8"/>
                      <a:pt x="17" y="8"/>
                      <a:pt x="19" y="7"/>
                    </a:cubicBezTo>
                    <a:cubicBezTo>
                      <a:pt x="28" y="4"/>
                      <a:pt x="36" y="0"/>
                      <a:pt x="46" y="0"/>
                    </a:cubicBezTo>
                    <a:cubicBezTo>
                      <a:pt x="49" y="2"/>
                      <a:pt x="52" y="4"/>
                      <a:pt x="54" y="7"/>
                    </a:cubicBezTo>
                    <a:cubicBezTo>
                      <a:pt x="56" y="9"/>
                      <a:pt x="58" y="11"/>
                      <a:pt x="60" y="13"/>
                    </a:cubicBezTo>
                    <a:cubicBezTo>
                      <a:pt x="60" y="14"/>
                      <a:pt x="60" y="14"/>
                      <a:pt x="60" y="14"/>
                    </a:cubicBezTo>
                    <a:cubicBezTo>
                      <a:pt x="60" y="16"/>
                      <a:pt x="60" y="17"/>
                      <a:pt x="60" y="18"/>
                    </a:cubicBezTo>
                    <a:cubicBezTo>
                      <a:pt x="60" y="18"/>
                      <a:pt x="60" y="18"/>
                      <a:pt x="60" y="19"/>
                    </a:cubicBezTo>
                    <a:cubicBezTo>
                      <a:pt x="60" y="22"/>
                      <a:pt x="60" y="25"/>
                      <a:pt x="60" y="27"/>
                    </a:cubicBezTo>
                    <a:cubicBezTo>
                      <a:pt x="60" y="28"/>
                      <a:pt x="60" y="28"/>
                      <a:pt x="60" y="28"/>
                    </a:cubicBezTo>
                    <a:cubicBezTo>
                      <a:pt x="60" y="32"/>
                      <a:pt x="60" y="34"/>
                      <a:pt x="60" y="37"/>
                    </a:cubicBezTo>
                    <a:cubicBezTo>
                      <a:pt x="59" y="36"/>
                      <a:pt x="57" y="36"/>
                      <a:pt x="55" y="35"/>
                    </a:cubicBezTo>
                    <a:cubicBezTo>
                      <a:pt x="55" y="32"/>
                      <a:pt x="54" y="30"/>
                      <a:pt x="54" y="27"/>
                    </a:cubicBezTo>
                    <a:cubicBezTo>
                      <a:pt x="52" y="29"/>
                      <a:pt x="49" y="31"/>
                      <a:pt x="47" y="33"/>
                    </a:cubicBezTo>
                    <a:cubicBezTo>
                      <a:pt x="46" y="34"/>
                      <a:pt x="44" y="35"/>
                      <a:pt x="43" y="36"/>
                    </a:cubicBezTo>
                    <a:cubicBezTo>
                      <a:pt x="41" y="37"/>
                      <a:pt x="40" y="38"/>
                      <a:pt x="39" y="40"/>
                    </a:cubicBezTo>
                    <a:cubicBezTo>
                      <a:pt x="37" y="39"/>
                      <a:pt x="35" y="38"/>
                      <a:pt x="34" y="37"/>
                    </a:cubicBezTo>
                    <a:cubicBezTo>
                      <a:pt x="27" y="38"/>
                      <a:pt x="21" y="40"/>
                      <a:pt x="14" y="41"/>
                    </a:cubicBezTo>
                    <a:cubicBezTo>
                      <a:pt x="14" y="41"/>
                      <a:pt x="14" y="41"/>
                      <a:pt x="14" y="41"/>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0" name="iṡ1iḋê"/>
              <p:cNvSpPr/>
              <p:nvPr/>
            </p:nvSpPr>
            <p:spPr bwMode="auto">
              <a:xfrm>
                <a:off x="3100" y="2287"/>
                <a:ext cx="11" cy="14"/>
              </a:xfrm>
              <a:custGeom>
                <a:avLst/>
                <a:gdLst>
                  <a:gd name="T0" fmla="*/ 4 w 5"/>
                  <a:gd name="T1" fmla="*/ 4 h 7"/>
                  <a:gd name="T2" fmla="*/ 5 w 5"/>
                  <a:gd name="T3" fmla="*/ 5 h 7"/>
                  <a:gd name="T4" fmla="*/ 1 w 5"/>
                  <a:gd name="T5" fmla="*/ 7 h 7"/>
                  <a:gd name="T6" fmla="*/ 0 w 5"/>
                  <a:gd name="T7" fmla="*/ 0 h 7"/>
                  <a:gd name="T8" fmla="*/ 4 w 5"/>
                  <a:gd name="T9" fmla="*/ 3 h 7"/>
                  <a:gd name="T10" fmla="*/ 4 w 5"/>
                  <a:gd name="T11" fmla="*/ 4 h 7"/>
                </a:gdLst>
                <a:ahLst/>
                <a:cxnLst>
                  <a:cxn ang="0">
                    <a:pos x="T0" y="T1"/>
                  </a:cxn>
                  <a:cxn ang="0">
                    <a:pos x="T2" y="T3"/>
                  </a:cxn>
                  <a:cxn ang="0">
                    <a:pos x="T4" y="T5"/>
                  </a:cxn>
                  <a:cxn ang="0">
                    <a:pos x="T6" y="T7"/>
                  </a:cxn>
                  <a:cxn ang="0">
                    <a:pos x="T8" y="T9"/>
                  </a:cxn>
                  <a:cxn ang="0">
                    <a:pos x="T10" y="T11"/>
                  </a:cxn>
                </a:cxnLst>
                <a:rect l="0" t="0" r="r" b="b"/>
                <a:pathLst>
                  <a:path w="5" h="7">
                    <a:moveTo>
                      <a:pt x="4" y="4"/>
                    </a:moveTo>
                    <a:cubicBezTo>
                      <a:pt x="4" y="4"/>
                      <a:pt x="4" y="4"/>
                      <a:pt x="5" y="5"/>
                    </a:cubicBezTo>
                    <a:cubicBezTo>
                      <a:pt x="4" y="6"/>
                      <a:pt x="2" y="6"/>
                      <a:pt x="1" y="7"/>
                    </a:cubicBezTo>
                    <a:cubicBezTo>
                      <a:pt x="1" y="4"/>
                      <a:pt x="1" y="2"/>
                      <a:pt x="0" y="0"/>
                    </a:cubicBezTo>
                    <a:cubicBezTo>
                      <a:pt x="1" y="1"/>
                      <a:pt x="3" y="2"/>
                      <a:pt x="4" y="3"/>
                    </a:cubicBezTo>
                    <a:cubicBezTo>
                      <a:pt x="4" y="3"/>
                      <a:pt x="4" y="4"/>
                      <a:pt x="4" y="4"/>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1" name="ïṧḷïḑè"/>
              <p:cNvSpPr/>
              <p:nvPr/>
            </p:nvSpPr>
            <p:spPr bwMode="auto">
              <a:xfrm>
                <a:off x="3073" y="2270"/>
                <a:ext cx="29" cy="31"/>
              </a:xfrm>
              <a:custGeom>
                <a:avLst/>
                <a:gdLst>
                  <a:gd name="T0" fmla="*/ 13 w 14"/>
                  <a:gd name="T1" fmla="*/ 8 h 15"/>
                  <a:gd name="T2" fmla="*/ 14 w 14"/>
                  <a:gd name="T3" fmla="*/ 15 h 15"/>
                  <a:gd name="T4" fmla="*/ 7 w 14"/>
                  <a:gd name="T5" fmla="*/ 14 h 15"/>
                  <a:gd name="T6" fmla="*/ 1 w 14"/>
                  <a:gd name="T7" fmla="*/ 9 h 15"/>
                  <a:gd name="T8" fmla="*/ 0 w 14"/>
                  <a:gd name="T9" fmla="*/ 3 h 15"/>
                  <a:gd name="T10" fmla="*/ 4 w 14"/>
                  <a:gd name="T11" fmla="*/ 0 h 15"/>
                  <a:gd name="T12" fmla="*/ 5 w 14"/>
                  <a:gd name="T13" fmla="*/ 0 h 15"/>
                  <a:gd name="T14" fmla="*/ 13 w 14"/>
                  <a:gd name="T15" fmla="*/ 8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5">
                    <a:moveTo>
                      <a:pt x="13" y="8"/>
                    </a:moveTo>
                    <a:cubicBezTo>
                      <a:pt x="14" y="10"/>
                      <a:pt x="14" y="12"/>
                      <a:pt x="14" y="15"/>
                    </a:cubicBezTo>
                    <a:cubicBezTo>
                      <a:pt x="12" y="15"/>
                      <a:pt x="10" y="15"/>
                      <a:pt x="7" y="14"/>
                    </a:cubicBezTo>
                    <a:cubicBezTo>
                      <a:pt x="5" y="12"/>
                      <a:pt x="3" y="11"/>
                      <a:pt x="1" y="9"/>
                    </a:cubicBezTo>
                    <a:cubicBezTo>
                      <a:pt x="0" y="3"/>
                      <a:pt x="0" y="3"/>
                      <a:pt x="0" y="3"/>
                    </a:cubicBezTo>
                    <a:cubicBezTo>
                      <a:pt x="1" y="2"/>
                      <a:pt x="3" y="1"/>
                      <a:pt x="4" y="0"/>
                    </a:cubicBezTo>
                    <a:cubicBezTo>
                      <a:pt x="5" y="0"/>
                      <a:pt x="5" y="0"/>
                      <a:pt x="5" y="0"/>
                    </a:cubicBezTo>
                    <a:cubicBezTo>
                      <a:pt x="8" y="2"/>
                      <a:pt x="11" y="5"/>
                      <a:pt x="13" y="8"/>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2" name="íṧḷiḋê"/>
              <p:cNvSpPr/>
              <p:nvPr/>
            </p:nvSpPr>
            <p:spPr bwMode="auto">
              <a:xfrm>
                <a:off x="3082" y="2258"/>
                <a:ext cx="16" cy="16"/>
              </a:xfrm>
              <a:custGeom>
                <a:avLst/>
                <a:gdLst>
                  <a:gd name="T0" fmla="*/ 6 w 8"/>
                  <a:gd name="T1" fmla="*/ 7 h 8"/>
                  <a:gd name="T2" fmla="*/ 1 w 8"/>
                  <a:gd name="T3" fmla="*/ 6 h 8"/>
                  <a:gd name="T4" fmla="*/ 0 w 8"/>
                  <a:gd name="T5" fmla="*/ 6 h 8"/>
                  <a:gd name="T6" fmla="*/ 7 w 8"/>
                  <a:gd name="T7" fmla="*/ 0 h 8"/>
                  <a:gd name="T8" fmla="*/ 8 w 8"/>
                  <a:gd name="T9" fmla="*/ 8 h 8"/>
                  <a:gd name="T10" fmla="*/ 6 w 8"/>
                  <a:gd name="T11" fmla="*/ 7 h 8"/>
                  <a:gd name="T12" fmla="*/ 6 w 8"/>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6" y="7"/>
                    </a:moveTo>
                    <a:cubicBezTo>
                      <a:pt x="4" y="7"/>
                      <a:pt x="2" y="6"/>
                      <a:pt x="1" y="6"/>
                    </a:cubicBezTo>
                    <a:cubicBezTo>
                      <a:pt x="1" y="6"/>
                      <a:pt x="1" y="6"/>
                      <a:pt x="0" y="6"/>
                    </a:cubicBezTo>
                    <a:cubicBezTo>
                      <a:pt x="2" y="4"/>
                      <a:pt x="5" y="2"/>
                      <a:pt x="7" y="0"/>
                    </a:cubicBezTo>
                    <a:cubicBezTo>
                      <a:pt x="7" y="3"/>
                      <a:pt x="8" y="5"/>
                      <a:pt x="8" y="8"/>
                    </a:cubicBezTo>
                    <a:cubicBezTo>
                      <a:pt x="7" y="8"/>
                      <a:pt x="7" y="7"/>
                      <a:pt x="6" y="7"/>
                    </a:cubicBezTo>
                    <a:cubicBezTo>
                      <a:pt x="6" y="7"/>
                      <a:pt x="6" y="7"/>
                      <a:pt x="6" y="7"/>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3" name="ïŝlîḑé"/>
              <p:cNvSpPr/>
              <p:nvPr/>
            </p:nvSpPr>
            <p:spPr bwMode="auto">
              <a:xfrm>
                <a:off x="3082" y="222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848F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4" name="iṧľîḋé"/>
              <p:cNvSpPr/>
              <p:nvPr/>
            </p:nvSpPr>
            <p:spPr bwMode="auto">
              <a:xfrm>
                <a:off x="3059" y="2222"/>
                <a:ext cx="25" cy="13"/>
              </a:xfrm>
              <a:custGeom>
                <a:avLst/>
                <a:gdLst>
                  <a:gd name="T0" fmla="*/ 4 w 12"/>
                  <a:gd name="T1" fmla="*/ 5 h 6"/>
                  <a:gd name="T2" fmla="*/ 0 w 12"/>
                  <a:gd name="T3" fmla="*/ 6 h 6"/>
                  <a:gd name="T4" fmla="*/ 0 w 12"/>
                  <a:gd name="T5" fmla="*/ 6 h 6"/>
                  <a:gd name="T6" fmla="*/ 2 w 12"/>
                  <a:gd name="T7" fmla="*/ 0 h 6"/>
                  <a:gd name="T8" fmla="*/ 2 w 12"/>
                  <a:gd name="T9" fmla="*/ 0 h 6"/>
                  <a:gd name="T10" fmla="*/ 12 w 12"/>
                  <a:gd name="T11" fmla="*/ 3 h 6"/>
                  <a:gd name="T12" fmla="*/ 11 w 12"/>
                  <a:gd name="T13" fmla="*/ 3 h 6"/>
                  <a:gd name="T14" fmla="*/ 11 w 12"/>
                  <a:gd name="T15" fmla="*/ 3 h 6"/>
                  <a:gd name="T16" fmla="*/ 8 w 12"/>
                  <a:gd name="T17" fmla="*/ 4 h 6"/>
                  <a:gd name="T18" fmla="*/ 6 w 12"/>
                  <a:gd name="T19" fmla="*/ 4 h 6"/>
                  <a:gd name="T20" fmla="*/ 4 w 12"/>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6">
                    <a:moveTo>
                      <a:pt x="4" y="5"/>
                    </a:moveTo>
                    <a:cubicBezTo>
                      <a:pt x="3" y="6"/>
                      <a:pt x="1" y="6"/>
                      <a:pt x="0" y="6"/>
                    </a:cubicBezTo>
                    <a:cubicBezTo>
                      <a:pt x="0" y="6"/>
                      <a:pt x="0" y="6"/>
                      <a:pt x="0" y="6"/>
                    </a:cubicBezTo>
                    <a:cubicBezTo>
                      <a:pt x="1" y="5"/>
                      <a:pt x="2" y="2"/>
                      <a:pt x="2" y="0"/>
                    </a:cubicBezTo>
                    <a:cubicBezTo>
                      <a:pt x="2" y="0"/>
                      <a:pt x="2" y="0"/>
                      <a:pt x="2" y="0"/>
                    </a:cubicBezTo>
                    <a:cubicBezTo>
                      <a:pt x="6" y="0"/>
                      <a:pt x="9" y="2"/>
                      <a:pt x="12" y="3"/>
                    </a:cubicBezTo>
                    <a:cubicBezTo>
                      <a:pt x="12" y="3"/>
                      <a:pt x="12" y="3"/>
                      <a:pt x="11" y="3"/>
                    </a:cubicBezTo>
                    <a:cubicBezTo>
                      <a:pt x="11" y="3"/>
                      <a:pt x="11" y="3"/>
                      <a:pt x="11" y="3"/>
                    </a:cubicBezTo>
                    <a:cubicBezTo>
                      <a:pt x="10" y="3"/>
                      <a:pt x="9" y="4"/>
                      <a:pt x="8" y="4"/>
                    </a:cubicBezTo>
                    <a:cubicBezTo>
                      <a:pt x="8" y="4"/>
                      <a:pt x="7" y="4"/>
                      <a:pt x="6" y="4"/>
                    </a:cubicBezTo>
                    <a:cubicBezTo>
                      <a:pt x="6" y="5"/>
                      <a:pt x="5" y="5"/>
                      <a:pt x="4" y="5"/>
                    </a:cubicBezTo>
                    <a:close/>
                  </a:path>
                </a:pathLst>
              </a:custGeom>
              <a:solidFill>
                <a:srgbClr val="1627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5" name="îşľíḍé"/>
              <p:cNvSpPr/>
              <p:nvPr/>
            </p:nvSpPr>
            <p:spPr bwMode="auto">
              <a:xfrm>
                <a:off x="3082" y="22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6" name="íṧḻiďe"/>
              <p:cNvSpPr/>
              <p:nvPr/>
            </p:nvSpPr>
            <p:spPr bwMode="auto">
              <a:xfrm>
                <a:off x="3075" y="2228"/>
                <a:ext cx="7"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2" y="0"/>
                      <a:pt x="1" y="1"/>
                      <a:pt x="0" y="1"/>
                    </a:cubicBezTo>
                    <a:cubicBezTo>
                      <a:pt x="1" y="1"/>
                      <a:pt x="2" y="0"/>
                      <a:pt x="3" y="0"/>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7" name="ïSḷîďè"/>
              <p:cNvSpPr/>
              <p:nvPr/>
            </p:nvSpPr>
            <p:spPr bwMode="auto">
              <a:xfrm>
                <a:off x="3065" y="2276"/>
                <a:ext cx="10" cy="13"/>
              </a:xfrm>
              <a:custGeom>
                <a:avLst/>
                <a:gdLst>
                  <a:gd name="T0" fmla="*/ 4 w 5"/>
                  <a:gd name="T1" fmla="*/ 0 h 6"/>
                  <a:gd name="T2" fmla="*/ 5 w 5"/>
                  <a:gd name="T3" fmla="*/ 6 h 6"/>
                  <a:gd name="T4" fmla="*/ 0 w 5"/>
                  <a:gd name="T5" fmla="*/ 4 h 6"/>
                  <a:gd name="T6" fmla="*/ 4 w 5"/>
                  <a:gd name="T7" fmla="*/ 0 h 6"/>
                </a:gdLst>
                <a:ahLst/>
                <a:cxnLst>
                  <a:cxn ang="0">
                    <a:pos x="T0" y="T1"/>
                  </a:cxn>
                  <a:cxn ang="0">
                    <a:pos x="T2" y="T3"/>
                  </a:cxn>
                  <a:cxn ang="0">
                    <a:pos x="T4" y="T5"/>
                  </a:cxn>
                  <a:cxn ang="0">
                    <a:pos x="T6" y="T7"/>
                  </a:cxn>
                </a:cxnLst>
                <a:rect l="0" t="0" r="r" b="b"/>
                <a:pathLst>
                  <a:path w="5" h="6">
                    <a:moveTo>
                      <a:pt x="4" y="0"/>
                    </a:moveTo>
                    <a:cubicBezTo>
                      <a:pt x="5" y="6"/>
                      <a:pt x="5" y="6"/>
                      <a:pt x="5" y="6"/>
                    </a:cubicBezTo>
                    <a:cubicBezTo>
                      <a:pt x="3" y="5"/>
                      <a:pt x="2" y="4"/>
                      <a:pt x="0" y="4"/>
                    </a:cubicBezTo>
                    <a:cubicBezTo>
                      <a:pt x="1" y="2"/>
                      <a:pt x="2" y="1"/>
                      <a:pt x="4" y="0"/>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8" name="îŝľiḓé"/>
              <p:cNvSpPr/>
              <p:nvPr/>
            </p:nvSpPr>
            <p:spPr bwMode="auto">
              <a:xfrm>
                <a:off x="3071" y="223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9" name="iśḷídè"/>
              <p:cNvSpPr/>
              <p:nvPr/>
            </p:nvSpPr>
            <p:spPr bwMode="auto">
              <a:xfrm>
                <a:off x="2951" y="1735"/>
                <a:ext cx="91" cy="269"/>
              </a:xfrm>
              <a:custGeom>
                <a:avLst/>
                <a:gdLst>
                  <a:gd name="T0" fmla="*/ 33 w 44"/>
                  <a:gd name="T1" fmla="*/ 9 h 130"/>
                  <a:gd name="T2" fmla="*/ 33 w 44"/>
                  <a:gd name="T3" fmla="*/ 100 h 130"/>
                  <a:gd name="T4" fmla="*/ 33 w 44"/>
                  <a:gd name="T5" fmla="*/ 101 h 130"/>
                  <a:gd name="T6" fmla="*/ 27 w 44"/>
                  <a:gd name="T7" fmla="*/ 114 h 130"/>
                  <a:gd name="T8" fmla="*/ 4 w 44"/>
                  <a:gd name="T9" fmla="*/ 130 h 130"/>
                  <a:gd name="T10" fmla="*/ 12 w 44"/>
                  <a:gd name="T11" fmla="*/ 101 h 130"/>
                  <a:gd name="T12" fmla="*/ 18 w 44"/>
                  <a:gd name="T13" fmla="*/ 59 h 130"/>
                  <a:gd name="T14" fmla="*/ 16 w 44"/>
                  <a:gd name="T15" fmla="*/ 41 h 130"/>
                  <a:gd name="T16" fmla="*/ 3 w 44"/>
                  <a:gd name="T17" fmla="*/ 35 h 130"/>
                  <a:gd name="T18" fmla="*/ 4 w 44"/>
                  <a:gd name="T19" fmla="*/ 30 h 130"/>
                  <a:gd name="T20" fmla="*/ 4 w 44"/>
                  <a:gd name="T21" fmla="*/ 26 h 130"/>
                  <a:gd name="T22" fmla="*/ 0 w 44"/>
                  <a:gd name="T23" fmla="*/ 23 h 130"/>
                  <a:gd name="T24" fmla="*/ 7 w 44"/>
                  <a:gd name="T25" fmla="*/ 18 h 130"/>
                  <a:gd name="T26" fmla="*/ 29 w 44"/>
                  <a:gd name="T27" fmla="*/ 0 h 130"/>
                  <a:gd name="T28" fmla="*/ 33 w 44"/>
                  <a:gd name="T29" fmla="*/ 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130">
                    <a:moveTo>
                      <a:pt x="33" y="9"/>
                    </a:moveTo>
                    <a:cubicBezTo>
                      <a:pt x="42" y="37"/>
                      <a:pt x="44" y="73"/>
                      <a:pt x="33" y="100"/>
                    </a:cubicBezTo>
                    <a:cubicBezTo>
                      <a:pt x="33" y="100"/>
                      <a:pt x="33" y="101"/>
                      <a:pt x="33" y="101"/>
                    </a:cubicBezTo>
                    <a:cubicBezTo>
                      <a:pt x="31" y="106"/>
                      <a:pt x="29" y="110"/>
                      <a:pt x="27" y="114"/>
                    </a:cubicBezTo>
                    <a:cubicBezTo>
                      <a:pt x="20" y="119"/>
                      <a:pt x="12" y="125"/>
                      <a:pt x="4" y="130"/>
                    </a:cubicBezTo>
                    <a:cubicBezTo>
                      <a:pt x="8" y="119"/>
                      <a:pt x="11" y="108"/>
                      <a:pt x="12" y="101"/>
                    </a:cubicBezTo>
                    <a:cubicBezTo>
                      <a:pt x="15" y="86"/>
                      <a:pt x="16" y="77"/>
                      <a:pt x="18" y="59"/>
                    </a:cubicBezTo>
                    <a:cubicBezTo>
                      <a:pt x="19" y="52"/>
                      <a:pt x="17" y="41"/>
                      <a:pt x="16" y="41"/>
                    </a:cubicBezTo>
                    <a:cubicBezTo>
                      <a:pt x="15" y="41"/>
                      <a:pt x="4" y="37"/>
                      <a:pt x="3" y="35"/>
                    </a:cubicBezTo>
                    <a:cubicBezTo>
                      <a:pt x="3" y="33"/>
                      <a:pt x="4" y="32"/>
                      <a:pt x="4" y="30"/>
                    </a:cubicBezTo>
                    <a:cubicBezTo>
                      <a:pt x="5" y="28"/>
                      <a:pt x="6" y="29"/>
                      <a:pt x="4" y="26"/>
                    </a:cubicBezTo>
                    <a:cubicBezTo>
                      <a:pt x="4" y="26"/>
                      <a:pt x="2" y="25"/>
                      <a:pt x="0" y="23"/>
                    </a:cubicBezTo>
                    <a:cubicBezTo>
                      <a:pt x="2" y="22"/>
                      <a:pt x="5" y="20"/>
                      <a:pt x="7" y="18"/>
                    </a:cubicBezTo>
                    <a:cubicBezTo>
                      <a:pt x="14" y="14"/>
                      <a:pt x="25" y="7"/>
                      <a:pt x="29" y="0"/>
                    </a:cubicBezTo>
                    <a:cubicBezTo>
                      <a:pt x="31" y="3"/>
                      <a:pt x="32" y="6"/>
                      <a:pt x="33" y="9"/>
                    </a:cubicBezTo>
                    <a:close/>
                  </a:path>
                </a:pathLst>
              </a:custGeom>
              <a:solidFill>
                <a:srgbClr val="201A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0" name="ísļiḋé"/>
              <p:cNvSpPr/>
              <p:nvPr/>
            </p:nvSpPr>
            <p:spPr bwMode="auto">
              <a:xfrm>
                <a:off x="3013" y="2214"/>
                <a:ext cx="10" cy="6"/>
              </a:xfrm>
              <a:custGeom>
                <a:avLst/>
                <a:gdLst>
                  <a:gd name="T0" fmla="*/ 5 w 5"/>
                  <a:gd name="T1" fmla="*/ 1 h 3"/>
                  <a:gd name="T2" fmla="*/ 5 w 5"/>
                  <a:gd name="T3" fmla="*/ 1 h 3"/>
                  <a:gd name="T4" fmla="*/ 0 w 5"/>
                  <a:gd name="T5" fmla="*/ 3 h 3"/>
                  <a:gd name="T6" fmla="*/ 0 w 5"/>
                  <a:gd name="T7" fmla="*/ 2 h 3"/>
                  <a:gd name="T8" fmla="*/ 4 w 5"/>
                  <a:gd name="T9" fmla="*/ 1 h 3"/>
                  <a:gd name="T10" fmla="*/ 5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5" y="1"/>
                    </a:moveTo>
                    <a:cubicBezTo>
                      <a:pt x="5" y="1"/>
                      <a:pt x="5" y="1"/>
                      <a:pt x="5" y="1"/>
                    </a:cubicBezTo>
                    <a:cubicBezTo>
                      <a:pt x="3" y="2"/>
                      <a:pt x="2" y="2"/>
                      <a:pt x="0" y="3"/>
                    </a:cubicBezTo>
                    <a:cubicBezTo>
                      <a:pt x="0" y="2"/>
                      <a:pt x="0" y="2"/>
                      <a:pt x="0" y="2"/>
                    </a:cubicBezTo>
                    <a:cubicBezTo>
                      <a:pt x="1" y="1"/>
                      <a:pt x="2" y="0"/>
                      <a:pt x="4" y="1"/>
                    </a:cubicBezTo>
                    <a:cubicBezTo>
                      <a:pt x="4" y="1"/>
                      <a:pt x="4" y="1"/>
                      <a:pt x="5" y="1"/>
                    </a:cubicBezTo>
                    <a:close/>
                  </a:path>
                </a:pathLst>
              </a:custGeom>
              <a:solidFill>
                <a:srgbClr val="100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1" name="ïšľiḓè"/>
              <p:cNvSpPr/>
              <p:nvPr/>
            </p:nvSpPr>
            <p:spPr bwMode="auto">
              <a:xfrm>
                <a:off x="3017" y="2212"/>
                <a:ext cx="6" cy="4"/>
              </a:xfrm>
              <a:custGeom>
                <a:avLst/>
                <a:gdLst>
                  <a:gd name="T0" fmla="*/ 2 w 3"/>
                  <a:gd name="T1" fmla="*/ 0 h 2"/>
                  <a:gd name="T2" fmla="*/ 3 w 3"/>
                  <a:gd name="T3" fmla="*/ 2 h 2"/>
                  <a:gd name="T4" fmla="*/ 2 w 3"/>
                  <a:gd name="T5" fmla="*/ 2 h 2"/>
                  <a:gd name="T6" fmla="*/ 0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2" y="1"/>
                      <a:pt x="2" y="1"/>
                      <a:pt x="3" y="2"/>
                    </a:cubicBezTo>
                    <a:cubicBezTo>
                      <a:pt x="2" y="2"/>
                      <a:pt x="2" y="2"/>
                      <a:pt x="2" y="2"/>
                    </a:cubicBezTo>
                    <a:cubicBezTo>
                      <a:pt x="1" y="1"/>
                      <a:pt x="1" y="1"/>
                      <a:pt x="0" y="1"/>
                    </a:cubicBezTo>
                    <a:cubicBezTo>
                      <a:pt x="1" y="1"/>
                      <a:pt x="1" y="1"/>
                      <a:pt x="2" y="0"/>
                    </a:cubicBezTo>
                    <a:close/>
                  </a:path>
                </a:pathLst>
              </a:custGeom>
              <a:solidFill>
                <a:srgbClr val="100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2" name="iṥḷiḓé"/>
              <p:cNvSpPr/>
              <p:nvPr/>
            </p:nvSpPr>
            <p:spPr bwMode="auto">
              <a:xfrm>
                <a:off x="3007" y="2204"/>
                <a:ext cx="14" cy="10"/>
              </a:xfrm>
              <a:custGeom>
                <a:avLst/>
                <a:gdLst>
                  <a:gd name="T0" fmla="*/ 7 w 7"/>
                  <a:gd name="T1" fmla="*/ 4 h 5"/>
                  <a:gd name="T2" fmla="*/ 5 w 7"/>
                  <a:gd name="T3" fmla="*/ 5 h 5"/>
                  <a:gd name="T4" fmla="*/ 2 w 7"/>
                  <a:gd name="T5" fmla="*/ 4 h 5"/>
                  <a:gd name="T6" fmla="*/ 0 w 7"/>
                  <a:gd name="T7" fmla="*/ 0 h 5"/>
                  <a:gd name="T8" fmla="*/ 3 w 7"/>
                  <a:gd name="T9" fmla="*/ 1 h 5"/>
                  <a:gd name="T10" fmla="*/ 7 w 7"/>
                  <a:gd name="T11" fmla="*/ 4 h 5"/>
                </a:gdLst>
                <a:ahLst/>
                <a:cxnLst>
                  <a:cxn ang="0">
                    <a:pos x="T0" y="T1"/>
                  </a:cxn>
                  <a:cxn ang="0">
                    <a:pos x="T2" y="T3"/>
                  </a:cxn>
                  <a:cxn ang="0">
                    <a:pos x="T4" y="T5"/>
                  </a:cxn>
                  <a:cxn ang="0">
                    <a:pos x="T6" y="T7"/>
                  </a:cxn>
                  <a:cxn ang="0">
                    <a:pos x="T8" y="T9"/>
                  </a:cxn>
                  <a:cxn ang="0">
                    <a:pos x="T10" y="T11"/>
                  </a:cxn>
                </a:cxnLst>
                <a:rect l="0" t="0" r="r" b="b"/>
                <a:pathLst>
                  <a:path w="7" h="5">
                    <a:moveTo>
                      <a:pt x="7" y="4"/>
                    </a:moveTo>
                    <a:cubicBezTo>
                      <a:pt x="6" y="5"/>
                      <a:pt x="6" y="5"/>
                      <a:pt x="5" y="5"/>
                    </a:cubicBezTo>
                    <a:cubicBezTo>
                      <a:pt x="4" y="5"/>
                      <a:pt x="3" y="4"/>
                      <a:pt x="2" y="4"/>
                    </a:cubicBezTo>
                    <a:cubicBezTo>
                      <a:pt x="1" y="3"/>
                      <a:pt x="1" y="1"/>
                      <a:pt x="0" y="0"/>
                    </a:cubicBezTo>
                    <a:cubicBezTo>
                      <a:pt x="1" y="0"/>
                      <a:pt x="2" y="1"/>
                      <a:pt x="3" y="1"/>
                    </a:cubicBezTo>
                    <a:cubicBezTo>
                      <a:pt x="5" y="2"/>
                      <a:pt x="6" y="3"/>
                      <a:pt x="7" y="4"/>
                    </a:cubicBezTo>
                    <a:close/>
                  </a:path>
                </a:pathLst>
              </a:custGeom>
              <a:solidFill>
                <a:srgbClr val="100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3" name="ïṩḷïdé"/>
              <p:cNvSpPr/>
              <p:nvPr/>
            </p:nvSpPr>
            <p:spPr bwMode="auto">
              <a:xfrm>
                <a:off x="3011" y="2212"/>
                <a:ext cx="10" cy="6"/>
              </a:xfrm>
              <a:custGeom>
                <a:avLst/>
                <a:gdLst>
                  <a:gd name="T0" fmla="*/ 3 w 5"/>
                  <a:gd name="T1" fmla="*/ 1 h 3"/>
                  <a:gd name="T2" fmla="*/ 5 w 5"/>
                  <a:gd name="T3" fmla="*/ 2 h 3"/>
                  <a:gd name="T4" fmla="*/ 1 w 5"/>
                  <a:gd name="T5" fmla="*/ 3 h 3"/>
                  <a:gd name="T6" fmla="*/ 0 w 5"/>
                  <a:gd name="T7" fmla="*/ 0 h 3"/>
                  <a:gd name="T8" fmla="*/ 3 w 5"/>
                  <a:gd name="T9" fmla="*/ 1 h 3"/>
                </a:gdLst>
                <a:ahLst/>
                <a:cxnLst>
                  <a:cxn ang="0">
                    <a:pos x="T0" y="T1"/>
                  </a:cxn>
                  <a:cxn ang="0">
                    <a:pos x="T2" y="T3"/>
                  </a:cxn>
                  <a:cxn ang="0">
                    <a:pos x="T4" y="T5"/>
                  </a:cxn>
                  <a:cxn ang="0">
                    <a:pos x="T6" y="T7"/>
                  </a:cxn>
                  <a:cxn ang="0">
                    <a:pos x="T8" y="T9"/>
                  </a:cxn>
                </a:cxnLst>
                <a:rect l="0" t="0" r="r" b="b"/>
                <a:pathLst>
                  <a:path w="5" h="3">
                    <a:moveTo>
                      <a:pt x="3" y="1"/>
                    </a:moveTo>
                    <a:cubicBezTo>
                      <a:pt x="4" y="1"/>
                      <a:pt x="4" y="1"/>
                      <a:pt x="5" y="2"/>
                    </a:cubicBezTo>
                    <a:cubicBezTo>
                      <a:pt x="3" y="1"/>
                      <a:pt x="2" y="2"/>
                      <a:pt x="1" y="3"/>
                    </a:cubicBezTo>
                    <a:cubicBezTo>
                      <a:pt x="0" y="2"/>
                      <a:pt x="0" y="1"/>
                      <a:pt x="0" y="0"/>
                    </a:cubicBezTo>
                    <a:cubicBezTo>
                      <a:pt x="1" y="0"/>
                      <a:pt x="2" y="1"/>
                      <a:pt x="3" y="1"/>
                    </a:cubicBezTo>
                    <a:close/>
                  </a:path>
                </a:pathLst>
              </a:custGeom>
              <a:solidFill>
                <a:srgbClr val="CC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4" name="iṩlïḋe"/>
              <p:cNvSpPr/>
              <p:nvPr/>
            </p:nvSpPr>
            <p:spPr bwMode="auto">
              <a:xfrm>
                <a:off x="3019" y="194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solidFill>
                <a:srgbClr val="150D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5" name="ïSḷíḓê"/>
              <p:cNvSpPr/>
              <p:nvPr/>
            </p:nvSpPr>
            <p:spPr bwMode="auto">
              <a:xfrm>
                <a:off x="2930" y="1944"/>
                <a:ext cx="89" cy="210"/>
              </a:xfrm>
              <a:custGeom>
                <a:avLst/>
                <a:gdLst>
                  <a:gd name="T0" fmla="*/ 43 w 43"/>
                  <a:gd name="T1" fmla="*/ 0 h 101"/>
                  <a:gd name="T2" fmla="*/ 43 w 43"/>
                  <a:gd name="T3" fmla="*/ 0 h 101"/>
                  <a:gd name="T4" fmla="*/ 35 w 43"/>
                  <a:gd name="T5" fmla="*/ 81 h 101"/>
                  <a:gd name="T6" fmla="*/ 1 w 43"/>
                  <a:gd name="T7" fmla="*/ 101 h 101"/>
                  <a:gd name="T8" fmla="*/ 3 w 43"/>
                  <a:gd name="T9" fmla="*/ 57 h 101"/>
                  <a:gd name="T10" fmla="*/ 3 w 43"/>
                  <a:gd name="T11" fmla="*/ 57 h 101"/>
                  <a:gd name="T12" fmla="*/ 3 w 43"/>
                  <a:gd name="T13" fmla="*/ 52 h 101"/>
                  <a:gd name="T14" fmla="*/ 3 w 43"/>
                  <a:gd name="T15" fmla="*/ 51 h 101"/>
                  <a:gd name="T16" fmla="*/ 4 w 43"/>
                  <a:gd name="T17" fmla="*/ 50 h 101"/>
                  <a:gd name="T18" fmla="*/ 14 w 43"/>
                  <a:gd name="T19" fmla="*/ 29 h 101"/>
                  <a:gd name="T20" fmla="*/ 37 w 43"/>
                  <a:gd name="T21" fmla="*/ 13 h 101"/>
                  <a:gd name="T22" fmla="*/ 43 w 43"/>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101">
                    <a:moveTo>
                      <a:pt x="43" y="0"/>
                    </a:moveTo>
                    <a:cubicBezTo>
                      <a:pt x="43" y="0"/>
                      <a:pt x="43" y="0"/>
                      <a:pt x="43" y="0"/>
                    </a:cubicBezTo>
                    <a:cubicBezTo>
                      <a:pt x="40" y="27"/>
                      <a:pt x="37" y="54"/>
                      <a:pt x="35" y="81"/>
                    </a:cubicBezTo>
                    <a:cubicBezTo>
                      <a:pt x="1" y="101"/>
                      <a:pt x="1" y="101"/>
                      <a:pt x="1" y="101"/>
                    </a:cubicBezTo>
                    <a:cubicBezTo>
                      <a:pt x="0" y="87"/>
                      <a:pt x="1" y="72"/>
                      <a:pt x="3" y="57"/>
                    </a:cubicBezTo>
                    <a:cubicBezTo>
                      <a:pt x="3" y="57"/>
                      <a:pt x="3" y="57"/>
                      <a:pt x="3" y="57"/>
                    </a:cubicBezTo>
                    <a:cubicBezTo>
                      <a:pt x="3" y="55"/>
                      <a:pt x="3" y="53"/>
                      <a:pt x="3" y="52"/>
                    </a:cubicBezTo>
                    <a:cubicBezTo>
                      <a:pt x="3" y="52"/>
                      <a:pt x="3" y="52"/>
                      <a:pt x="3" y="51"/>
                    </a:cubicBezTo>
                    <a:cubicBezTo>
                      <a:pt x="3" y="51"/>
                      <a:pt x="3" y="51"/>
                      <a:pt x="4" y="50"/>
                    </a:cubicBezTo>
                    <a:cubicBezTo>
                      <a:pt x="8" y="45"/>
                      <a:pt x="11" y="37"/>
                      <a:pt x="14" y="29"/>
                    </a:cubicBezTo>
                    <a:cubicBezTo>
                      <a:pt x="22" y="24"/>
                      <a:pt x="30" y="18"/>
                      <a:pt x="37" y="13"/>
                    </a:cubicBezTo>
                    <a:cubicBezTo>
                      <a:pt x="39" y="9"/>
                      <a:pt x="41" y="5"/>
                      <a:pt x="43" y="0"/>
                    </a:cubicBezTo>
                    <a:close/>
                  </a:path>
                </a:pathLst>
              </a:custGeom>
              <a:solidFill>
                <a:srgbClr val="150D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6" name="îšḷiḓe"/>
              <p:cNvSpPr/>
              <p:nvPr/>
            </p:nvSpPr>
            <p:spPr bwMode="auto">
              <a:xfrm>
                <a:off x="2986" y="2218"/>
                <a:ext cx="33" cy="44"/>
              </a:xfrm>
              <a:custGeom>
                <a:avLst/>
                <a:gdLst>
                  <a:gd name="T0" fmla="*/ 13 w 16"/>
                  <a:gd name="T1" fmla="*/ 1 h 21"/>
                  <a:gd name="T2" fmla="*/ 16 w 16"/>
                  <a:gd name="T3" fmla="*/ 8 h 21"/>
                  <a:gd name="T4" fmla="*/ 9 w 16"/>
                  <a:gd name="T5" fmla="*/ 14 h 21"/>
                  <a:gd name="T6" fmla="*/ 0 w 16"/>
                  <a:gd name="T7" fmla="*/ 21 h 21"/>
                  <a:gd name="T8" fmla="*/ 13 w 16"/>
                  <a:gd name="T9" fmla="*/ 0 h 21"/>
                  <a:gd name="T10" fmla="*/ 13 w 16"/>
                  <a:gd name="T11" fmla="*/ 1 h 21"/>
                </a:gdLst>
                <a:ahLst/>
                <a:cxnLst>
                  <a:cxn ang="0">
                    <a:pos x="T0" y="T1"/>
                  </a:cxn>
                  <a:cxn ang="0">
                    <a:pos x="T2" y="T3"/>
                  </a:cxn>
                  <a:cxn ang="0">
                    <a:pos x="T4" y="T5"/>
                  </a:cxn>
                  <a:cxn ang="0">
                    <a:pos x="T6" y="T7"/>
                  </a:cxn>
                  <a:cxn ang="0">
                    <a:pos x="T8" y="T9"/>
                  </a:cxn>
                  <a:cxn ang="0">
                    <a:pos x="T10" y="T11"/>
                  </a:cxn>
                </a:cxnLst>
                <a:rect l="0" t="0" r="r" b="b"/>
                <a:pathLst>
                  <a:path w="16" h="21">
                    <a:moveTo>
                      <a:pt x="13" y="1"/>
                    </a:moveTo>
                    <a:cubicBezTo>
                      <a:pt x="14" y="4"/>
                      <a:pt x="15" y="6"/>
                      <a:pt x="16" y="8"/>
                    </a:cubicBezTo>
                    <a:cubicBezTo>
                      <a:pt x="13" y="10"/>
                      <a:pt x="11" y="12"/>
                      <a:pt x="9" y="14"/>
                    </a:cubicBezTo>
                    <a:cubicBezTo>
                      <a:pt x="6" y="17"/>
                      <a:pt x="3" y="19"/>
                      <a:pt x="0" y="21"/>
                    </a:cubicBezTo>
                    <a:cubicBezTo>
                      <a:pt x="2" y="13"/>
                      <a:pt x="7" y="3"/>
                      <a:pt x="13" y="0"/>
                    </a:cubicBezTo>
                    <a:cubicBezTo>
                      <a:pt x="13" y="0"/>
                      <a:pt x="13" y="0"/>
                      <a:pt x="13" y="1"/>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7" name="iṩ1ide"/>
              <p:cNvSpPr/>
              <p:nvPr/>
            </p:nvSpPr>
            <p:spPr bwMode="auto">
              <a:xfrm>
                <a:off x="3013" y="228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100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8" name="isľiḑé"/>
              <p:cNvSpPr/>
              <p:nvPr/>
            </p:nvSpPr>
            <p:spPr bwMode="auto">
              <a:xfrm>
                <a:off x="2967" y="2287"/>
                <a:ext cx="46" cy="16"/>
              </a:xfrm>
              <a:custGeom>
                <a:avLst/>
                <a:gdLst>
                  <a:gd name="T0" fmla="*/ 22 w 22"/>
                  <a:gd name="T1" fmla="*/ 0 h 8"/>
                  <a:gd name="T2" fmla="*/ 22 w 22"/>
                  <a:gd name="T3" fmla="*/ 0 h 8"/>
                  <a:gd name="T4" fmla="*/ 9 w 22"/>
                  <a:gd name="T5" fmla="*/ 8 h 8"/>
                  <a:gd name="T6" fmla="*/ 3 w 22"/>
                  <a:gd name="T7" fmla="*/ 6 h 8"/>
                  <a:gd name="T8" fmla="*/ 0 w 22"/>
                  <a:gd name="T9" fmla="*/ 0 h 8"/>
                  <a:gd name="T10" fmla="*/ 10 w 22"/>
                  <a:gd name="T11" fmla="*/ 3 h 8"/>
                  <a:gd name="T12" fmla="*/ 8 w 22"/>
                  <a:gd name="T13" fmla="*/ 0 h 8"/>
                  <a:gd name="T14" fmla="*/ 22 w 22"/>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8">
                    <a:moveTo>
                      <a:pt x="22" y="0"/>
                    </a:moveTo>
                    <a:cubicBezTo>
                      <a:pt x="22" y="0"/>
                      <a:pt x="22" y="0"/>
                      <a:pt x="22" y="0"/>
                    </a:cubicBezTo>
                    <a:cubicBezTo>
                      <a:pt x="19" y="6"/>
                      <a:pt x="15" y="8"/>
                      <a:pt x="9" y="8"/>
                    </a:cubicBezTo>
                    <a:cubicBezTo>
                      <a:pt x="7" y="8"/>
                      <a:pt x="5" y="7"/>
                      <a:pt x="3" y="6"/>
                    </a:cubicBezTo>
                    <a:cubicBezTo>
                      <a:pt x="2" y="5"/>
                      <a:pt x="1" y="2"/>
                      <a:pt x="0" y="0"/>
                    </a:cubicBezTo>
                    <a:cubicBezTo>
                      <a:pt x="3" y="1"/>
                      <a:pt x="7" y="2"/>
                      <a:pt x="10" y="3"/>
                    </a:cubicBezTo>
                    <a:cubicBezTo>
                      <a:pt x="9" y="2"/>
                      <a:pt x="9" y="1"/>
                      <a:pt x="8" y="0"/>
                    </a:cubicBezTo>
                    <a:cubicBezTo>
                      <a:pt x="13" y="1"/>
                      <a:pt x="17" y="1"/>
                      <a:pt x="22" y="0"/>
                    </a:cubicBezTo>
                    <a:close/>
                  </a:path>
                </a:pathLst>
              </a:custGeom>
              <a:solidFill>
                <a:srgbClr val="100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9" name="îṩ1iďê"/>
              <p:cNvSpPr/>
              <p:nvPr/>
            </p:nvSpPr>
            <p:spPr bwMode="auto">
              <a:xfrm>
                <a:off x="2963" y="2208"/>
                <a:ext cx="50" cy="70"/>
              </a:xfrm>
              <a:custGeom>
                <a:avLst/>
                <a:gdLst>
                  <a:gd name="T0" fmla="*/ 23 w 24"/>
                  <a:gd name="T1" fmla="*/ 2 h 34"/>
                  <a:gd name="T2" fmla="*/ 24 w 24"/>
                  <a:gd name="T3" fmla="*/ 5 h 34"/>
                  <a:gd name="T4" fmla="*/ 11 w 24"/>
                  <a:gd name="T5" fmla="*/ 26 h 34"/>
                  <a:gd name="T6" fmla="*/ 8 w 24"/>
                  <a:gd name="T7" fmla="*/ 29 h 34"/>
                  <a:gd name="T8" fmla="*/ 2 w 24"/>
                  <a:gd name="T9" fmla="*/ 34 h 34"/>
                  <a:gd name="T10" fmla="*/ 15 w 24"/>
                  <a:gd name="T11" fmla="*/ 0 h 34"/>
                  <a:gd name="T12" fmla="*/ 23 w 24"/>
                  <a:gd name="T13" fmla="*/ 2 h 34"/>
                </a:gdLst>
                <a:ahLst/>
                <a:cxnLst>
                  <a:cxn ang="0">
                    <a:pos x="T0" y="T1"/>
                  </a:cxn>
                  <a:cxn ang="0">
                    <a:pos x="T2" y="T3"/>
                  </a:cxn>
                  <a:cxn ang="0">
                    <a:pos x="T4" y="T5"/>
                  </a:cxn>
                  <a:cxn ang="0">
                    <a:pos x="T6" y="T7"/>
                  </a:cxn>
                  <a:cxn ang="0">
                    <a:pos x="T8" y="T9"/>
                  </a:cxn>
                  <a:cxn ang="0">
                    <a:pos x="T10" y="T11"/>
                  </a:cxn>
                  <a:cxn ang="0">
                    <a:pos x="T12" y="T13"/>
                  </a:cxn>
                </a:cxnLst>
                <a:rect l="0" t="0" r="r" b="b"/>
                <a:pathLst>
                  <a:path w="24" h="34">
                    <a:moveTo>
                      <a:pt x="23" y="2"/>
                    </a:moveTo>
                    <a:cubicBezTo>
                      <a:pt x="23" y="3"/>
                      <a:pt x="23" y="4"/>
                      <a:pt x="24" y="5"/>
                    </a:cubicBezTo>
                    <a:cubicBezTo>
                      <a:pt x="18" y="8"/>
                      <a:pt x="13" y="18"/>
                      <a:pt x="11" y="26"/>
                    </a:cubicBezTo>
                    <a:cubicBezTo>
                      <a:pt x="10" y="27"/>
                      <a:pt x="9" y="28"/>
                      <a:pt x="8" y="29"/>
                    </a:cubicBezTo>
                    <a:cubicBezTo>
                      <a:pt x="6" y="30"/>
                      <a:pt x="4" y="32"/>
                      <a:pt x="2" y="34"/>
                    </a:cubicBezTo>
                    <a:cubicBezTo>
                      <a:pt x="0" y="22"/>
                      <a:pt x="6" y="7"/>
                      <a:pt x="15" y="0"/>
                    </a:cubicBezTo>
                    <a:cubicBezTo>
                      <a:pt x="18" y="1"/>
                      <a:pt x="20" y="1"/>
                      <a:pt x="23" y="2"/>
                    </a:cubicBezTo>
                    <a:close/>
                  </a:path>
                </a:pathLst>
              </a:custGeom>
              <a:solidFill>
                <a:srgbClr val="CC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0" name="í$ļíḋé"/>
              <p:cNvSpPr/>
              <p:nvPr/>
            </p:nvSpPr>
            <p:spPr bwMode="auto">
              <a:xfrm>
                <a:off x="2924" y="1712"/>
                <a:ext cx="87" cy="70"/>
              </a:xfrm>
              <a:custGeom>
                <a:avLst/>
                <a:gdLst>
                  <a:gd name="T0" fmla="*/ 42 w 42"/>
                  <a:gd name="T1" fmla="*/ 10 h 34"/>
                  <a:gd name="T2" fmla="*/ 42 w 42"/>
                  <a:gd name="T3" fmla="*/ 11 h 34"/>
                  <a:gd name="T4" fmla="*/ 20 w 42"/>
                  <a:gd name="T5" fmla="*/ 29 h 34"/>
                  <a:gd name="T6" fmla="*/ 13 w 42"/>
                  <a:gd name="T7" fmla="*/ 34 h 34"/>
                  <a:gd name="T8" fmla="*/ 0 w 42"/>
                  <a:gd name="T9" fmla="*/ 28 h 34"/>
                  <a:gd name="T10" fmla="*/ 5 w 42"/>
                  <a:gd name="T11" fmla="*/ 21 h 34"/>
                  <a:gd name="T12" fmla="*/ 5 w 42"/>
                  <a:gd name="T13" fmla="*/ 4 h 34"/>
                  <a:gd name="T14" fmla="*/ 42 w 42"/>
                  <a:gd name="T15" fmla="*/ 1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4">
                    <a:moveTo>
                      <a:pt x="42" y="10"/>
                    </a:moveTo>
                    <a:cubicBezTo>
                      <a:pt x="42" y="11"/>
                      <a:pt x="42" y="11"/>
                      <a:pt x="42" y="11"/>
                    </a:cubicBezTo>
                    <a:cubicBezTo>
                      <a:pt x="38" y="18"/>
                      <a:pt x="27" y="25"/>
                      <a:pt x="20" y="29"/>
                    </a:cubicBezTo>
                    <a:cubicBezTo>
                      <a:pt x="18" y="31"/>
                      <a:pt x="15" y="33"/>
                      <a:pt x="13" y="34"/>
                    </a:cubicBezTo>
                    <a:cubicBezTo>
                      <a:pt x="9" y="32"/>
                      <a:pt x="4" y="29"/>
                      <a:pt x="0" y="28"/>
                    </a:cubicBezTo>
                    <a:cubicBezTo>
                      <a:pt x="3" y="26"/>
                      <a:pt x="6" y="23"/>
                      <a:pt x="5" y="21"/>
                    </a:cubicBezTo>
                    <a:cubicBezTo>
                      <a:pt x="6" y="15"/>
                      <a:pt x="5" y="10"/>
                      <a:pt x="5" y="4"/>
                    </a:cubicBezTo>
                    <a:cubicBezTo>
                      <a:pt x="18" y="0"/>
                      <a:pt x="37" y="6"/>
                      <a:pt x="42" y="10"/>
                    </a:cubicBezTo>
                    <a:close/>
                  </a:path>
                </a:pathLst>
              </a:custGeom>
              <a:solidFill>
                <a:srgbClr val="2A27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1" name="îŝḻïḍê"/>
              <p:cNvSpPr/>
              <p:nvPr/>
            </p:nvSpPr>
            <p:spPr bwMode="auto">
              <a:xfrm>
                <a:off x="2994" y="2204"/>
                <a:ext cx="17" cy="8"/>
              </a:xfrm>
              <a:custGeom>
                <a:avLst/>
                <a:gdLst>
                  <a:gd name="T0" fmla="*/ 6 w 8"/>
                  <a:gd name="T1" fmla="*/ 0 h 4"/>
                  <a:gd name="T2" fmla="*/ 8 w 8"/>
                  <a:gd name="T3" fmla="*/ 4 h 4"/>
                  <a:gd name="T4" fmla="*/ 0 w 8"/>
                  <a:gd name="T5" fmla="*/ 2 h 4"/>
                  <a:gd name="T6" fmla="*/ 6 w 8"/>
                  <a:gd name="T7" fmla="*/ 0 h 4"/>
                  <a:gd name="T8" fmla="*/ 6 w 8"/>
                  <a:gd name="T9" fmla="*/ 0 h 4"/>
                </a:gdLst>
                <a:ahLst/>
                <a:cxnLst>
                  <a:cxn ang="0">
                    <a:pos x="T0" y="T1"/>
                  </a:cxn>
                  <a:cxn ang="0">
                    <a:pos x="T2" y="T3"/>
                  </a:cxn>
                  <a:cxn ang="0">
                    <a:pos x="T4" y="T5"/>
                  </a:cxn>
                  <a:cxn ang="0">
                    <a:pos x="T6" y="T7"/>
                  </a:cxn>
                  <a:cxn ang="0">
                    <a:pos x="T8" y="T9"/>
                  </a:cxn>
                </a:cxnLst>
                <a:rect l="0" t="0" r="r" b="b"/>
                <a:pathLst>
                  <a:path w="8" h="4">
                    <a:moveTo>
                      <a:pt x="6" y="0"/>
                    </a:moveTo>
                    <a:cubicBezTo>
                      <a:pt x="7" y="1"/>
                      <a:pt x="7" y="3"/>
                      <a:pt x="8" y="4"/>
                    </a:cubicBezTo>
                    <a:cubicBezTo>
                      <a:pt x="5" y="3"/>
                      <a:pt x="3" y="3"/>
                      <a:pt x="0" y="2"/>
                    </a:cubicBezTo>
                    <a:cubicBezTo>
                      <a:pt x="2" y="1"/>
                      <a:pt x="4" y="0"/>
                      <a:pt x="6" y="0"/>
                    </a:cubicBezTo>
                    <a:cubicBezTo>
                      <a:pt x="6" y="0"/>
                      <a:pt x="6" y="0"/>
                      <a:pt x="6" y="0"/>
                    </a:cubicBezTo>
                    <a:close/>
                  </a:path>
                </a:pathLst>
              </a:custGeom>
              <a:solidFill>
                <a:srgbClr val="100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2" name="ïŝḷîďé"/>
              <p:cNvSpPr/>
              <p:nvPr/>
            </p:nvSpPr>
            <p:spPr bwMode="auto">
              <a:xfrm>
                <a:off x="3007" y="220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848F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3" name="ísľiḓe"/>
              <p:cNvSpPr/>
              <p:nvPr/>
            </p:nvSpPr>
            <p:spPr bwMode="auto">
              <a:xfrm>
                <a:off x="2934" y="2202"/>
                <a:ext cx="73" cy="89"/>
              </a:xfrm>
              <a:custGeom>
                <a:avLst/>
                <a:gdLst>
                  <a:gd name="T0" fmla="*/ 32 w 35"/>
                  <a:gd name="T1" fmla="*/ 0 h 43"/>
                  <a:gd name="T2" fmla="*/ 35 w 35"/>
                  <a:gd name="T3" fmla="*/ 1 h 43"/>
                  <a:gd name="T4" fmla="*/ 29 w 35"/>
                  <a:gd name="T5" fmla="*/ 3 h 43"/>
                  <a:gd name="T6" fmla="*/ 16 w 35"/>
                  <a:gd name="T7" fmla="*/ 37 h 43"/>
                  <a:gd name="T8" fmla="*/ 9 w 35"/>
                  <a:gd name="T9" fmla="*/ 43 h 43"/>
                  <a:gd name="T10" fmla="*/ 1 w 35"/>
                  <a:gd name="T11" fmla="*/ 39 h 43"/>
                  <a:gd name="T12" fmla="*/ 0 w 35"/>
                  <a:gd name="T13" fmla="*/ 19 h 43"/>
                  <a:gd name="T14" fmla="*/ 32 w 35"/>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3">
                    <a:moveTo>
                      <a:pt x="32" y="0"/>
                    </a:moveTo>
                    <a:cubicBezTo>
                      <a:pt x="33" y="0"/>
                      <a:pt x="34" y="0"/>
                      <a:pt x="35" y="1"/>
                    </a:cubicBezTo>
                    <a:cubicBezTo>
                      <a:pt x="33" y="1"/>
                      <a:pt x="31" y="2"/>
                      <a:pt x="29" y="3"/>
                    </a:cubicBezTo>
                    <a:cubicBezTo>
                      <a:pt x="20" y="10"/>
                      <a:pt x="14" y="25"/>
                      <a:pt x="16" y="37"/>
                    </a:cubicBezTo>
                    <a:cubicBezTo>
                      <a:pt x="13" y="39"/>
                      <a:pt x="11" y="41"/>
                      <a:pt x="9" y="43"/>
                    </a:cubicBezTo>
                    <a:cubicBezTo>
                      <a:pt x="1" y="39"/>
                      <a:pt x="1" y="39"/>
                      <a:pt x="1" y="39"/>
                    </a:cubicBezTo>
                    <a:cubicBezTo>
                      <a:pt x="1" y="33"/>
                      <a:pt x="0" y="26"/>
                      <a:pt x="0" y="19"/>
                    </a:cubicBezTo>
                    <a:lnTo>
                      <a:pt x="32" y="0"/>
                    </a:lnTo>
                    <a:close/>
                  </a:path>
                </a:pathLst>
              </a:custGeom>
              <a:solidFill>
                <a:srgbClr val="2521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4" name="îšļiḓe"/>
              <p:cNvSpPr/>
              <p:nvPr/>
            </p:nvSpPr>
            <p:spPr bwMode="auto">
              <a:xfrm>
                <a:off x="2932" y="2172"/>
                <a:ext cx="69" cy="69"/>
              </a:xfrm>
              <a:custGeom>
                <a:avLst/>
                <a:gdLst>
                  <a:gd name="T0" fmla="*/ 33 w 33"/>
                  <a:gd name="T1" fmla="*/ 14 h 33"/>
                  <a:gd name="T2" fmla="*/ 1 w 33"/>
                  <a:gd name="T3" fmla="*/ 33 h 33"/>
                  <a:gd name="T4" fmla="*/ 0 w 33"/>
                  <a:gd name="T5" fmla="*/ 0 h 33"/>
                  <a:gd name="T6" fmla="*/ 33 w 33"/>
                  <a:gd name="T7" fmla="*/ 14 h 33"/>
                </a:gdLst>
                <a:ahLst/>
                <a:cxnLst>
                  <a:cxn ang="0">
                    <a:pos x="T0" y="T1"/>
                  </a:cxn>
                  <a:cxn ang="0">
                    <a:pos x="T2" y="T3"/>
                  </a:cxn>
                  <a:cxn ang="0">
                    <a:pos x="T4" y="T5"/>
                  </a:cxn>
                  <a:cxn ang="0">
                    <a:pos x="T6" y="T7"/>
                  </a:cxn>
                </a:cxnLst>
                <a:rect l="0" t="0" r="r" b="b"/>
                <a:pathLst>
                  <a:path w="33" h="33">
                    <a:moveTo>
                      <a:pt x="33" y="14"/>
                    </a:moveTo>
                    <a:cubicBezTo>
                      <a:pt x="1" y="33"/>
                      <a:pt x="1" y="33"/>
                      <a:pt x="1" y="33"/>
                    </a:cubicBezTo>
                    <a:cubicBezTo>
                      <a:pt x="0" y="23"/>
                      <a:pt x="0" y="11"/>
                      <a:pt x="0" y="0"/>
                    </a:cubicBezTo>
                    <a:cubicBezTo>
                      <a:pt x="12" y="5"/>
                      <a:pt x="25" y="10"/>
                      <a:pt x="33" y="14"/>
                    </a:cubicBezTo>
                    <a:close/>
                  </a:path>
                </a:pathLst>
              </a:custGeom>
              <a:solidFill>
                <a:srgbClr val="2521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5" name="îṣḻïḓè"/>
              <p:cNvSpPr/>
              <p:nvPr/>
            </p:nvSpPr>
            <p:spPr bwMode="auto">
              <a:xfrm>
                <a:off x="2930" y="1782"/>
                <a:ext cx="60" cy="226"/>
              </a:xfrm>
              <a:custGeom>
                <a:avLst/>
                <a:gdLst>
                  <a:gd name="T0" fmla="*/ 26 w 29"/>
                  <a:gd name="T1" fmla="*/ 18 h 109"/>
                  <a:gd name="T2" fmla="*/ 28 w 29"/>
                  <a:gd name="T3" fmla="*/ 36 h 109"/>
                  <a:gd name="T4" fmla="*/ 22 w 29"/>
                  <a:gd name="T5" fmla="*/ 78 h 109"/>
                  <a:gd name="T6" fmla="*/ 14 w 29"/>
                  <a:gd name="T7" fmla="*/ 107 h 109"/>
                  <a:gd name="T8" fmla="*/ 11 w 29"/>
                  <a:gd name="T9" fmla="*/ 109 h 109"/>
                  <a:gd name="T10" fmla="*/ 13 w 29"/>
                  <a:gd name="T11" fmla="*/ 99 h 109"/>
                  <a:gd name="T12" fmla="*/ 14 w 29"/>
                  <a:gd name="T13" fmla="*/ 64 h 109"/>
                  <a:gd name="T14" fmla="*/ 14 w 29"/>
                  <a:gd name="T15" fmla="*/ 61 h 109"/>
                  <a:gd name="T16" fmla="*/ 7 w 29"/>
                  <a:gd name="T17" fmla="*/ 22 h 109"/>
                  <a:gd name="T18" fmla="*/ 2 w 29"/>
                  <a:gd name="T19" fmla="*/ 10 h 109"/>
                  <a:gd name="T20" fmla="*/ 1 w 29"/>
                  <a:gd name="T21" fmla="*/ 9 h 109"/>
                  <a:gd name="T22" fmla="*/ 0 w 29"/>
                  <a:gd name="T23" fmla="*/ 8 h 109"/>
                  <a:gd name="T24" fmla="*/ 1 w 29"/>
                  <a:gd name="T25" fmla="*/ 7 h 109"/>
                  <a:gd name="T26" fmla="*/ 4 w 29"/>
                  <a:gd name="T27" fmla="*/ 5 h 109"/>
                  <a:gd name="T28" fmla="*/ 6 w 29"/>
                  <a:gd name="T29" fmla="*/ 3 h 109"/>
                  <a:gd name="T30" fmla="*/ 10 w 29"/>
                  <a:gd name="T31" fmla="*/ 0 h 109"/>
                  <a:gd name="T32" fmla="*/ 14 w 29"/>
                  <a:gd name="T33" fmla="*/ 3 h 109"/>
                  <a:gd name="T34" fmla="*/ 14 w 29"/>
                  <a:gd name="T35" fmla="*/ 7 h 109"/>
                  <a:gd name="T36" fmla="*/ 13 w 29"/>
                  <a:gd name="T37" fmla="*/ 12 h 109"/>
                  <a:gd name="T38" fmla="*/ 26 w 29"/>
                  <a:gd name="T39" fmla="*/ 1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09">
                    <a:moveTo>
                      <a:pt x="26" y="18"/>
                    </a:moveTo>
                    <a:cubicBezTo>
                      <a:pt x="27" y="18"/>
                      <a:pt x="29" y="29"/>
                      <a:pt x="28" y="36"/>
                    </a:cubicBezTo>
                    <a:cubicBezTo>
                      <a:pt x="26" y="54"/>
                      <a:pt x="25" y="63"/>
                      <a:pt x="22" y="78"/>
                    </a:cubicBezTo>
                    <a:cubicBezTo>
                      <a:pt x="21" y="85"/>
                      <a:pt x="18" y="96"/>
                      <a:pt x="14" y="107"/>
                    </a:cubicBezTo>
                    <a:cubicBezTo>
                      <a:pt x="13" y="108"/>
                      <a:pt x="12" y="108"/>
                      <a:pt x="11" y="109"/>
                    </a:cubicBezTo>
                    <a:cubicBezTo>
                      <a:pt x="12" y="106"/>
                      <a:pt x="12" y="102"/>
                      <a:pt x="13" y="99"/>
                    </a:cubicBezTo>
                    <a:cubicBezTo>
                      <a:pt x="14" y="87"/>
                      <a:pt x="15" y="76"/>
                      <a:pt x="14" y="64"/>
                    </a:cubicBezTo>
                    <a:cubicBezTo>
                      <a:pt x="14" y="63"/>
                      <a:pt x="14" y="62"/>
                      <a:pt x="14" y="61"/>
                    </a:cubicBezTo>
                    <a:cubicBezTo>
                      <a:pt x="13" y="48"/>
                      <a:pt x="11" y="35"/>
                      <a:pt x="7" y="22"/>
                    </a:cubicBezTo>
                    <a:cubicBezTo>
                      <a:pt x="6" y="19"/>
                      <a:pt x="4" y="14"/>
                      <a:pt x="2" y="10"/>
                    </a:cubicBezTo>
                    <a:cubicBezTo>
                      <a:pt x="2" y="10"/>
                      <a:pt x="1" y="10"/>
                      <a:pt x="1" y="9"/>
                    </a:cubicBezTo>
                    <a:cubicBezTo>
                      <a:pt x="1" y="9"/>
                      <a:pt x="0" y="8"/>
                      <a:pt x="0" y="8"/>
                    </a:cubicBezTo>
                    <a:cubicBezTo>
                      <a:pt x="1" y="8"/>
                      <a:pt x="1" y="7"/>
                      <a:pt x="1" y="7"/>
                    </a:cubicBezTo>
                    <a:cubicBezTo>
                      <a:pt x="2" y="6"/>
                      <a:pt x="3" y="5"/>
                      <a:pt x="4" y="5"/>
                    </a:cubicBezTo>
                    <a:cubicBezTo>
                      <a:pt x="5" y="4"/>
                      <a:pt x="6" y="4"/>
                      <a:pt x="6" y="3"/>
                    </a:cubicBezTo>
                    <a:cubicBezTo>
                      <a:pt x="8" y="2"/>
                      <a:pt x="9" y="1"/>
                      <a:pt x="10" y="0"/>
                    </a:cubicBezTo>
                    <a:cubicBezTo>
                      <a:pt x="12" y="2"/>
                      <a:pt x="14" y="3"/>
                      <a:pt x="14" y="3"/>
                    </a:cubicBezTo>
                    <a:cubicBezTo>
                      <a:pt x="16" y="6"/>
                      <a:pt x="15" y="5"/>
                      <a:pt x="14" y="7"/>
                    </a:cubicBezTo>
                    <a:cubicBezTo>
                      <a:pt x="14" y="9"/>
                      <a:pt x="13" y="10"/>
                      <a:pt x="13" y="12"/>
                    </a:cubicBezTo>
                    <a:cubicBezTo>
                      <a:pt x="14" y="14"/>
                      <a:pt x="25" y="18"/>
                      <a:pt x="26" y="18"/>
                    </a:cubicBezTo>
                    <a:close/>
                  </a:path>
                </a:pathLst>
              </a:custGeom>
              <a:solidFill>
                <a:srgbClr val="4944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6" name="îṧlíḋè"/>
              <p:cNvSpPr/>
              <p:nvPr/>
            </p:nvSpPr>
            <p:spPr bwMode="auto">
              <a:xfrm>
                <a:off x="2967" y="2262"/>
                <a:ext cx="21" cy="31"/>
              </a:xfrm>
              <a:custGeom>
                <a:avLst/>
                <a:gdLst>
                  <a:gd name="T0" fmla="*/ 6 w 10"/>
                  <a:gd name="T1" fmla="*/ 3 h 15"/>
                  <a:gd name="T2" fmla="*/ 9 w 10"/>
                  <a:gd name="T3" fmla="*/ 0 h 15"/>
                  <a:gd name="T4" fmla="*/ 8 w 10"/>
                  <a:gd name="T5" fmla="*/ 12 h 15"/>
                  <a:gd name="T6" fmla="*/ 10 w 10"/>
                  <a:gd name="T7" fmla="*/ 15 h 15"/>
                  <a:gd name="T8" fmla="*/ 0 w 10"/>
                  <a:gd name="T9" fmla="*/ 12 h 15"/>
                  <a:gd name="T10" fmla="*/ 0 w 10"/>
                  <a:gd name="T11" fmla="*/ 8 h 15"/>
                  <a:gd name="T12" fmla="*/ 6 w 10"/>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10" h="15">
                    <a:moveTo>
                      <a:pt x="6" y="3"/>
                    </a:moveTo>
                    <a:cubicBezTo>
                      <a:pt x="7" y="2"/>
                      <a:pt x="8" y="1"/>
                      <a:pt x="9" y="0"/>
                    </a:cubicBezTo>
                    <a:cubicBezTo>
                      <a:pt x="8" y="5"/>
                      <a:pt x="8" y="9"/>
                      <a:pt x="8" y="12"/>
                    </a:cubicBezTo>
                    <a:cubicBezTo>
                      <a:pt x="9" y="13"/>
                      <a:pt x="9" y="14"/>
                      <a:pt x="10" y="15"/>
                    </a:cubicBezTo>
                    <a:cubicBezTo>
                      <a:pt x="7" y="14"/>
                      <a:pt x="3" y="13"/>
                      <a:pt x="0" y="12"/>
                    </a:cubicBezTo>
                    <a:cubicBezTo>
                      <a:pt x="0" y="11"/>
                      <a:pt x="0" y="9"/>
                      <a:pt x="0" y="8"/>
                    </a:cubicBezTo>
                    <a:cubicBezTo>
                      <a:pt x="2" y="6"/>
                      <a:pt x="4" y="4"/>
                      <a:pt x="6" y="3"/>
                    </a:cubicBezTo>
                    <a:close/>
                  </a:path>
                </a:pathLst>
              </a:custGeom>
              <a:solidFill>
                <a:srgbClr val="CC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7" name="ísḷîdê"/>
              <p:cNvSpPr/>
              <p:nvPr/>
            </p:nvSpPr>
            <p:spPr bwMode="auto">
              <a:xfrm>
                <a:off x="2953" y="2278"/>
                <a:ext cx="21" cy="21"/>
              </a:xfrm>
              <a:custGeom>
                <a:avLst/>
                <a:gdLst>
                  <a:gd name="T0" fmla="*/ 7 w 10"/>
                  <a:gd name="T1" fmla="*/ 4 h 10"/>
                  <a:gd name="T2" fmla="*/ 10 w 10"/>
                  <a:gd name="T3" fmla="*/ 10 h 10"/>
                  <a:gd name="T4" fmla="*/ 4 w 10"/>
                  <a:gd name="T5" fmla="*/ 8 h 10"/>
                  <a:gd name="T6" fmla="*/ 0 w 10"/>
                  <a:gd name="T7" fmla="*/ 6 h 10"/>
                  <a:gd name="T8" fmla="*/ 7 w 10"/>
                  <a:gd name="T9" fmla="*/ 0 h 10"/>
                  <a:gd name="T10" fmla="*/ 7 w 10"/>
                  <a:gd name="T11" fmla="*/ 4 h 10"/>
                </a:gdLst>
                <a:ahLst/>
                <a:cxnLst>
                  <a:cxn ang="0">
                    <a:pos x="T0" y="T1"/>
                  </a:cxn>
                  <a:cxn ang="0">
                    <a:pos x="T2" y="T3"/>
                  </a:cxn>
                  <a:cxn ang="0">
                    <a:pos x="T4" y="T5"/>
                  </a:cxn>
                  <a:cxn ang="0">
                    <a:pos x="T6" y="T7"/>
                  </a:cxn>
                  <a:cxn ang="0">
                    <a:pos x="T8" y="T9"/>
                  </a:cxn>
                  <a:cxn ang="0">
                    <a:pos x="T10" y="T11"/>
                  </a:cxn>
                </a:cxnLst>
                <a:rect l="0" t="0" r="r" b="b"/>
                <a:pathLst>
                  <a:path w="10" h="10">
                    <a:moveTo>
                      <a:pt x="7" y="4"/>
                    </a:moveTo>
                    <a:cubicBezTo>
                      <a:pt x="8" y="6"/>
                      <a:pt x="9" y="9"/>
                      <a:pt x="10" y="10"/>
                    </a:cubicBezTo>
                    <a:cubicBezTo>
                      <a:pt x="8" y="10"/>
                      <a:pt x="6" y="9"/>
                      <a:pt x="4" y="8"/>
                    </a:cubicBezTo>
                    <a:cubicBezTo>
                      <a:pt x="0" y="6"/>
                      <a:pt x="0" y="6"/>
                      <a:pt x="0" y="6"/>
                    </a:cubicBezTo>
                    <a:cubicBezTo>
                      <a:pt x="2" y="4"/>
                      <a:pt x="4" y="2"/>
                      <a:pt x="7" y="0"/>
                    </a:cubicBezTo>
                    <a:cubicBezTo>
                      <a:pt x="7" y="1"/>
                      <a:pt x="7" y="3"/>
                      <a:pt x="7" y="4"/>
                    </a:cubicBezTo>
                    <a:close/>
                  </a:path>
                </a:pathLst>
              </a:custGeom>
              <a:solidFill>
                <a:srgbClr val="2521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8" name="ïšļíḑê"/>
              <p:cNvSpPr/>
              <p:nvPr/>
            </p:nvSpPr>
            <p:spPr bwMode="auto">
              <a:xfrm>
                <a:off x="2951" y="2291"/>
                <a:ext cx="10" cy="4"/>
              </a:xfrm>
              <a:custGeom>
                <a:avLst/>
                <a:gdLst>
                  <a:gd name="T0" fmla="*/ 1 w 5"/>
                  <a:gd name="T1" fmla="*/ 0 h 2"/>
                  <a:gd name="T2" fmla="*/ 5 w 5"/>
                  <a:gd name="T3" fmla="*/ 2 h 2"/>
                  <a:gd name="T4" fmla="*/ 0 w 5"/>
                  <a:gd name="T5" fmla="*/ 0 h 2"/>
                  <a:gd name="T6" fmla="*/ 0 w 5"/>
                  <a:gd name="T7" fmla="*/ 0 h 2"/>
                  <a:gd name="T8" fmla="*/ 1 w 5"/>
                  <a:gd name="T9" fmla="*/ 0 h 2"/>
                </a:gdLst>
                <a:ahLst/>
                <a:cxnLst>
                  <a:cxn ang="0">
                    <a:pos x="T0" y="T1"/>
                  </a:cxn>
                  <a:cxn ang="0">
                    <a:pos x="T2" y="T3"/>
                  </a:cxn>
                  <a:cxn ang="0">
                    <a:pos x="T4" y="T5"/>
                  </a:cxn>
                  <a:cxn ang="0">
                    <a:pos x="T6" y="T7"/>
                  </a:cxn>
                  <a:cxn ang="0">
                    <a:pos x="T8" y="T9"/>
                  </a:cxn>
                </a:cxnLst>
                <a:rect l="0" t="0" r="r" b="b"/>
                <a:pathLst>
                  <a:path w="5" h="2">
                    <a:moveTo>
                      <a:pt x="1" y="0"/>
                    </a:moveTo>
                    <a:cubicBezTo>
                      <a:pt x="5" y="2"/>
                      <a:pt x="5" y="2"/>
                      <a:pt x="5" y="2"/>
                    </a:cubicBezTo>
                    <a:cubicBezTo>
                      <a:pt x="4" y="2"/>
                      <a:pt x="2" y="1"/>
                      <a:pt x="0" y="0"/>
                    </a:cubicBezTo>
                    <a:cubicBezTo>
                      <a:pt x="0" y="0"/>
                      <a:pt x="0" y="0"/>
                      <a:pt x="0" y="0"/>
                    </a:cubicBezTo>
                    <a:cubicBezTo>
                      <a:pt x="0" y="0"/>
                      <a:pt x="1" y="0"/>
                      <a:pt x="1" y="0"/>
                    </a:cubicBezTo>
                    <a:close/>
                  </a:path>
                </a:pathLst>
              </a:custGeom>
              <a:solidFill>
                <a:srgbClr val="2521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9" name="í$ľîḑè"/>
              <p:cNvSpPr/>
              <p:nvPr/>
            </p:nvSpPr>
            <p:spPr bwMode="auto">
              <a:xfrm>
                <a:off x="2924" y="1840"/>
                <a:ext cx="37" cy="173"/>
              </a:xfrm>
              <a:custGeom>
                <a:avLst/>
                <a:gdLst>
                  <a:gd name="T0" fmla="*/ 17 w 18"/>
                  <a:gd name="T1" fmla="*/ 36 h 83"/>
                  <a:gd name="T2" fmla="*/ 16 w 18"/>
                  <a:gd name="T3" fmla="*/ 71 h 83"/>
                  <a:gd name="T4" fmla="*/ 14 w 18"/>
                  <a:gd name="T5" fmla="*/ 81 h 83"/>
                  <a:gd name="T6" fmla="*/ 11 w 18"/>
                  <a:gd name="T7" fmla="*/ 83 h 83"/>
                  <a:gd name="T8" fmla="*/ 0 w 18"/>
                  <a:gd name="T9" fmla="*/ 1 h 83"/>
                  <a:gd name="T10" fmla="*/ 3 w 18"/>
                  <a:gd name="T11" fmla="*/ 0 h 83"/>
                  <a:gd name="T12" fmla="*/ 4 w 18"/>
                  <a:gd name="T13" fmla="*/ 1 h 83"/>
                  <a:gd name="T14" fmla="*/ 17 w 18"/>
                  <a:gd name="T15" fmla="*/ 36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3">
                    <a:moveTo>
                      <a:pt x="17" y="36"/>
                    </a:moveTo>
                    <a:cubicBezTo>
                      <a:pt x="18" y="48"/>
                      <a:pt x="17" y="59"/>
                      <a:pt x="16" y="71"/>
                    </a:cubicBezTo>
                    <a:cubicBezTo>
                      <a:pt x="15" y="74"/>
                      <a:pt x="15" y="78"/>
                      <a:pt x="14" y="81"/>
                    </a:cubicBezTo>
                    <a:cubicBezTo>
                      <a:pt x="13" y="82"/>
                      <a:pt x="12" y="82"/>
                      <a:pt x="11" y="83"/>
                    </a:cubicBezTo>
                    <a:cubicBezTo>
                      <a:pt x="17" y="57"/>
                      <a:pt x="12" y="26"/>
                      <a:pt x="0" y="1"/>
                    </a:cubicBezTo>
                    <a:cubicBezTo>
                      <a:pt x="1" y="0"/>
                      <a:pt x="2" y="0"/>
                      <a:pt x="3" y="0"/>
                    </a:cubicBezTo>
                    <a:cubicBezTo>
                      <a:pt x="3" y="0"/>
                      <a:pt x="4" y="1"/>
                      <a:pt x="4" y="1"/>
                    </a:cubicBezTo>
                    <a:cubicBezTo>
                      <a:pt x="10" y="12"/>
                      <a:pt x="15" y="23"/>
                      <a:pt x="17" y="36"/>
                    </a:cubicBezTo>
                    <a:close/>
                  </a:path>
                </a:pathLst>
              </a:custGeom>
              <a:solidFill>
                <a:srgbClr val="8119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0" name="iṣḻîdê"/>
              <p:cNvSpPr/>
              <p:nvPr/>
            </p:nvSpPr>
            <p:spPr bwMode="auto">
              <a:xfrm>
                <a:off x="2938" y="2004"/>
                <a:ext cx="21" cy="44"/>
              </a:xfrm>
              <a:custGeom>
                <a:avLst/>
                <a:gdLst>
                  <a:gd name="T0" fmla="*/ 7 w 10"/>
                  <a:gd name="T1" fmla="*/ 2 h 21"/>
                  <a:gd name="T2" fmla="*/ 10 w 10"/>
                  <a:gd name="T3" fmla="*/ 0 h 21"/>
                  <a:gd name="T4" fmla="*/ 0 w 10"/>
                  <a:gd name="T5" fmla="*/ 21 h 21"/>
                  <a:gd name="T6" fmla="*/ 7 w 10"/>
                  <a:gd name="T7" fmla="*/ 2 h 21"/>
                </a:gdLst>
                <a:ahLst/>
                <a:cxnLst>
                  <a:cxn ang="0">
                    <a:pos x="T0" y="T1"/>
                  </a:cxn>
                  <a:cxn ang="0">
                    <a:pos x="T2" y="T3"/>
                  </a:cxn>
                  <a:cxn ang="0">
                    <a:pos x="T4" y="T5"/>
                  </a:cxn>
                  <a:cxn ang="0">
                    <a:pos x="T6" y="T7"/>
                  </a:cxn>
                </a:cxnLst>
                <a:rect l="0" t="0" r="r" b="b"/>
                <a:pathLst>
                  <a:path w="10" h="21">
                    <a:moveTo>
                      <a:pt x="7" y="2"/>
                    </a:moveTo>
                    <a:cubicBezTo>
                      <a:pt x="8" y="1"/>
                      <a:pt x="9" y="1"/>
                      <a:pt x="10" y="0"/>
                    </a:cubicBezTo>
                    <a:cubicBezTo>
                      <a:pt x="7" y="8"/>
                      <a:pt x="4" y="16"/>
                      <a:pt x="0" y="21"/>
                    </a:cubicBezTo>
                    <a:cubicBezTo>
                      <a:pt x="2" y="16"/>
                      <a:pt x="5" y="9"/>
                      <a:pt x="7" y="2"/>
                    </a:cubicBezTo>
                    <a:close/>
                  </a:path>
                </a:pathLst>
              </a:custGeom>
              <a:solidFill>
                <a:srgbClr val="4944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1" name="ïSḻíḋe"/>
              <p:cNvSpPr/>
              <p:nvPr/>
            </p:nvSpPr>
            <p:spPr bwMode="auto">
              <a:xfrm>
                <a:off x="2928" y="1803"/>
                <a:ext cx="31" cy="112"/>
              </a:xfrm>
              <a:custGeom>
                <a:avLst/>
                <a:gdLst>
                  <a:gd name="T0" fmla="*/ 15 w 15"/>
                  <a:gd name="T1" fmla="*/ 51 h 54"/>
                  <a:gd name="T2" fmla="*/ 15 w 15"/>
                  <a:gd name="T3" fmla="*/ 54 h 54"/>
                  <a:gd name="T4" fmla="*/ 2 w 15"/>
                  <a:gd name="T5" fmla="*/ 19 h 54"/>
                  <a:gd name="T6" fmla="*/ 1 w 15"/>
                  <a:gd name="T7" fmla="*/ 18 h 54"/>
                  <a:gd name="T8" fmla="*/ 0 w 15"/>
                  <a:gd name="T9" fmla="*/ 6 h 54"/>
                  <a:gd name="T10" fmla="*/ 1 w 15"/>
                  <a:gd name="T11" fmla="*/ 7 h 54"/>
                  <a:gd name="T12" fmla="*/ 3 w 15"/>
                  <a:gd name="T13" fmla="*/ 0 h 54"/>
                  <a:gd name="T14" fmla="*/ 8 w 15"/>
                  <a:gd name="T15" fmla="*/ 12 h 54"/>
                  <a:gd name="T16" fmla="*/ 15 w 15"/>
                  <a:gd name="T17" fmla="*/ 5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4">
                    <a:moveTo>
                      <a:pt x="15" y="51"/>
                    </a:moveTo>
                    <a:cubicBezTo>
                      <a:pt x="15" y="52"/>
                      <a:pt x="15" y="53"/>
                      <a:pt x="15" y="54"/>
                    </a:cubicBezTo>
                    <a:cubicBezTo>
                      <a:pt x="13" y="41"/>
                      <a:pt x="8" y="30"/>
                      <a:pt x="2" y="19"/>
                    </a:cubicBezTo>
                    <a:cubicBezTo>
                      <a:pt x="2" y="19"/>
                      <a:pt x="2" y="18"/>
                      <a:pt x="1" y="18"/>
                    </a:cubicBezTo>
                    <a:cubicBezTo>
                      <a:pt x="1" y="14"/>
                      <a:pt x="0" y="10"/>
                      <a:pt x="0" y="6"/>
                    </a:cubicBezTo>
                    <a:cubicBezTo>
                      <a:pt x="0" y="7"/>
                      <a:pt x="1" y="7"/>
                      <a:pt x="1" y="7"/>
                    </a:cubicBezTo>
                    <a:cubicBezTo>
                      <a:pt x="3" y="5"/>
                      <a:pt x="3" y="3"/>
                      <a:pt x="3" y="0"/>
                    </a:cubicBezTo>
                    <a:cubicBezTo>
                      <a:pt x="5" y="4"/>
                      <a:pt x="7" y="9"/>
                      <a:pt x="8" y="12"/>
                    </a:cubicBezTo>
                    <a:cubicBezTo>
                      <a:pt x="12" y="25"/>
                      <a:pt x="14" y="38"/>
                      <a:pt x="15" y="51"/>
                    </a:cubicBezTo>
                    <a:close/>
                  </a:path>
                </a:pathLst>
              </a:custGeom>
              <a:solidFill>
                <a:srgbClr val="CC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2" name="íSḻïḓé"/>
              <p:cNvSpPr/>
              <p:nvPr/>
            </p:nvSpPr>
            <p:spPr bwMode="auto">
              <a:xfrm>
                <a:off x="2936" y="2282"/>
                <a:ext cx="17" cy="9"/>
              </a:xfrm>
              <a:custGeom>
                <a:avLst/>
                <a:gdLst>
                  <a:gd name="T0" fmla="*/ 8 w 8"/>
                  <a:gd name="T1" fmla="*/ 4 h 4"/>
                  <a:gd name="T2" fmla="*/ 7 w 8"/>
                  <a:gd name="T3" fmla="*/ 4 h 4"/>
                  <a:gd name="T4" fmla="*/ 0 w 8"/>
                  <a:gd name="T5" fmla="*/ 2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cubicBezTo>
                      <a:pt x="8" y="4"/>
                      <a:pt x="7" y="4"/>
                      <a:pt x="7" y="4"/>
                    </a:cubicBezTo>
                    <a:cubicBezTo>
                      <a:pt x="5" y="4"/>
                      <a:pt x="3" y="3"/>
                      <a:pt x="0" y="2"/>
                    </a:cubicBezTo>
                    <a:cubicBezTo>
                      <a:pt x="0" y="1"/>
                      <a:pt x="0" y="0"/>
                      <a:pt x="0" y="0"/>
                    </a:cubicBezTo>
                    <a:lnTo>
                      <a:pt x="8" y="4"/>
                    </a:lnTo>
                    <a:close/>
                  </a:path>
                </a:pathLst>
              </a:custGeom>
              <a:solidFill>
                <a:srgbClr val="2521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3" name="íSḷîḋê"/>
              <p:cNvSpPr/>
              <p:nvPr/>
            </p:nvSpPr>
            <p:spPr bwMode="auto">
              <a:xfrm>
                <a:off x="2936" y="2008"/>
                <a:ext cx="17" cy="42"/>
              </a:xfrm>
              <a:custGeom>
                <a:avLst/>
                <a:gdLst>
                  <a:gd name="T0" fmla="*/ 5 w 8"/>
                  <a:gd name="T1" fmla="*/ 2 h 20"/>
                  <a:gd name="T2" fmla="*/ 8 w 8"/>
                  <a:gd name="T3" fmla="*/ 0 h 20"/>
                  <a:gd name="T4" fmla="*/ 1 w 8"/>
                  <a:gd name="T5" fmla="*/ 19 h 20"/>
                  <a:gd name="T6" fmla="*/ 0 w 8"/>
                  <a:gd name="T7" fmla="*/ 20 h 20"/>
                  <a:gd name="T8" fmla="*/ 1 w 8"/>
                  <a:gd name="T9" fmla="*/ 15 h 20"/>
                  <a:gd name="T10" fmla="*/ 5 w 8"/>
                  <a:gd name="T11" fmla="*/ 2 h 20"/>
                </a:gdLst>
                <a:ahLst/>
                <a:cxnLst>
                  <a:cxn ang="0">
                    <a:pos x="T0" y="T1"/>
                  </a:cxn>
                  <a:cxn ang="0">
                    <a:pos x="T2" y="T3"/>
                  </a:cxn>
                  <a:cxn ang="0">
                    <a:pos x="T4" y="T5"/>
                  </a:cxn>
                  <a:cxn ang="0">
                    <a:pos x="T6" y="T7"/>
                  </a:cxn>
                  <a:cxn ang="0">
                    <a:pos x="T8" y="T9"/>
                  </a:cxn>
                  <a:cxn ang="0">
                    <a:pos x="T10" y="T11"/>
                  </a:cxn>
                </a:cxnLst>
                <a:rect l="0" t="0" r="r" b="b"/>
                <a:pathLst>
                  <a:path w="8" h="20">
                    <a:moveTo>
                      <a:pt x="5" y="2"/>
                    </a:moveTo>
                    <a:cubicBezTo>
                      <a:pt x="6" y="1"/>
                      <a:pt x="7" y="1"/>
                      <a:pt x="8" y="0"/>
                    </a:cubicBezTo>
                    <a:cubicBezTo>
                      <a:pt x="6" y="7"/>
                      <a:pt x="3" y="14"/>
                      <a:pt x="1" y="19"/>
                    </a:cubicBezTo>
                    <a:cubicBezTo>
                      <a:pt x="0" y="19"/>
                      <a:pt x="0" y="20"/>
                      <a:pt x="0" y="20"/>
                    </a:cubicBezTo>
                    <a:cubicBezTo>
                      <a:pt x="0" y="18"/>
                      <a:pt x="1" y="16"/>
                      <a:pt x="1" y="15"/>
                    </a:cubicBezTo>
                    <a:cubicBezTo>
                      <a:pt x="3" y="11"/>
                      <a:pt x="4" y="6"/>
                      <a:pt x="5" y="2"/>
                    </a:cubicBezTo>
                    <a:close/>
                  </a:path>
                </a:pathLst>
              </a:custGeom>
              <a:solidFill>
                <a:srgbClr val="8119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4" name="îś1iḍé"/>
              <p:cNvSpPr/>
              <p:nvPr/>
            </p:nvSpPr>
            <p:spPr bwMode="auto">
              <a:xfrm>
                <a:off x="2905" y="1770"/>
                <a:ext cx="46" cy="29"/>
              </a:xfrm>
              <a:custGeom>
                <a:avLst/>
                <a:gdLst>
                  <a:gd name="T0" fmla="*/ 22 w 22"/>
                  <a:gd name="T1" fmla="*/ 6 h 14"/>
                  <a:gd name="T2" fmla="*/ 18 w 22"/>
                  <a:gd name="T3" fmla="*/ 9 h 14"/>
                  <a:gd name="T4" fmla="*/ 16 w 22"/>
                  <a:gd name="T5" fmla="*/ 11 h 14"/>
                  <a:gd name="T6" fmla="*/ 13 w 22"/>
                  <a:gd name="T7" fmla="*/ 13 h 14"/>
                  <a:gd name="T8" fmla="*/ 12 w 22"/>
                  <a:gd name="T9" fmla="*/ 14 h 14"/>
                  <a:gd name="T10" fmla="*/ 0 w 22"/>
                  <a:gd name="T11" fmla="*/ 4 h 14"/>
                  <a:gd name="T12" fmla="*/ 9 w 22"/>
                  <a:gd name="T13" fmla="*/ 0 h 14"/>
                  <a:gd name="T14" fmla="*/ 22 w 22"/>
                  <a:gd name="T15" fmla="*/ 6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2" y="6"/>
                    </a:moveTo>
                    <a:cubicBezTo>
                      <a:pt x="21" y="7"/>
                      <a:pt x="20" y="8"/>
                      <a:pt x="18" y="9"/>
                    </a:cubicBezTo>
                    <a:cubicBezTo>
                      <a:pt x="18" y="10"/>
                      <a:pt x="17" y="10"/>
                      <a:pt x="16" y="11"/>
                    </a:cubicBezTo>
                    <a:cubicBezTo>
                      <a:pt x="15" y="11"/>
                      <a:pt x="14" y="12"/>
                      <a:pt x="13" y="13"/>
                    </a:cubicBezTo>
                    <a:cubicBezTo>
                      <a:pt x="13" y="13"/>
                      <a:pt x="13" y="14"/>
                      <a:pt x="12" y="14"/>
                    </a:cubicBezTo>
                    <a:cubicBezTo>
                      <a:pt x="9" y="9"/>
                      <a:pt x="4" y="5"/>
                      <a:pt x="0" y="4"/>
                    </a:cubicBezTo>
                    <a:cubicBezTo>
                      <a:pt x="2" y="3"/>
                      <a:pt x="6" y="2"/>
                      <a:pt x="9" y="0"/>
                    </a:cubicBezTo>
                    <a:cubicBezTo>
                      <a:pt x="13" y="1"/>
                      <a:pt x="18" y="4"/>
                      <a:pt x="22" y="6"/>
                    </a:cubicBezTo>
                    <a:close/>
                  </a:path>
                </a:pathLst>
              </a:custGeom>
              <a:solidFill>
                <a:srgbClr val="4944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5" name="işlïḍé"/>
              <p:cNvSpPr/>
              <p:nvPr/>
            </p:nvSpPr>
            <p:spPr bwMode="auto">
              <a:xfrm>
                <a:off x="2951" y="229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848F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6" name="îŝ1ïḓe"/>
              <p:cNvSpPr/>
              <p:nvPr/>
            </p:nvSpPr>
            <p:spPr bwMode="auto">
              <a:xfrm>
                <a:off x="2917" y="1842"/>
                <a:ext cx="42" cy="177"/>
              </a:xfrm>
              <a:custGeom>
                <a:avLst/>
                <a:gdLst>
                  <a:gd name="T0" fmla="*/ 3 w 20"/>
                  <a:gd name="T1" fmla="*/ 0 h 85"/>
                  <a:gd name="T2" fmla="*/ 14 w 20"/>
                  <a:gd name="T3" fmla="*/ 82 h 85"/>
                  <a:gd name="T4" fmla="*/ 12 w 20"/>
                  <a:gd name="T5" fmla="*/ 83 h 85"/>
                  <a:gd name="T6" fmla="*/ 9 w 20"/>
                  <a:gd name="T7" fmla="*/ 85 h 85"/>
                  <a:gd name="T8" fmla="*/ 7 w 20"/>
                  <a:gd name="T9" fmla="*/ 66 h 85"/>
                  <a:gd name="T10" fmla="*/ 7 w 20"/>
                  <a:gd name="T11" fmla="*/ 35 h 85"/>
                  <a:gd name="T12" fmla="*/ 0 w 20"/>
                  <a:gd name="T13" fmla="*/ 3 h 85"/>
                  <a:gd name="T14" fmla="*/ 0 w 20"/>
                  <a:gd name="T15" fmla="*/ 2 h 85"/>
                  <a:gd name="T16" fmla="*/ 3 w 20"/>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85">
                    <a:moveTo>
                      <a:pt x="3" y="0"/>
                    </a:moveTo>
                    <a:cubicBezTo>
                      <a:pt x="15" y="25"/>
                      <a:pt x="20" y="56"/>
                      <a:pt x="14" y="82"/>
                    </a:cubicBezTo>
                    <a:cubicBezTo>
                      <a:pt x="13" y="82"/>
                      <a:pt x="12" y="83"/>
                      <a:pt x="12" y="83"/>
                    </a:cubicBezTo>
                    <a:cubicBezTo>
                      <a:pt x="11" y="84"/>
                      <a:pt x="10" y="84"/>
                      <a:pt x="9" y="85"/>
                    </a:cubicBezTo>
                    <a:cubicBezTo>
                      <a:pt x="9" y="79"/>
                      <a:pt x="9" y="72"/>
                      <a:pt x="7" y="66"/>
                    </a:cubicBezTo>
                    <a:cubicBezTo>
                      <a:pt x="7" y="56"/>
                      <a:pt x="8" y="45"/>
                      <a:pt x="7" y="35"/>
                    </a:cubicBezTo>
                    <a:cubicBezTo>
                      <a:pt x="6" y="24"/>
                      <a:pt x="3" y="13"/>
                      <a:pt x="0" y="3"/>
                    </a:cubicBezTo>
                    <a:cubicBezTo>
                      <a:pt x="0" y="2"/>
                      <a:pt x="0" y="2"/>
                      <a:pt x="0" y="2"/>
                    </a:cubicBezTo>
                    <a:cubicBezTo>
                      <a:pt x="1" y="1"/>
                      <a:pt x="2" y="1"/>
                      <a:pt x="3" y="0"/>
                    </a:cubicBezTo>
                    <a:close/>
                  </a:path>
                </a:pathLst>
              </a:custGeom>
              <a:solidFill>
                <a:srgbClr val="9F25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7" name="ïṥḷîďé"/>
              <p:cNvSpPr/>
              <p:nvPr/>
            </p:nvSpPr>
            <p:spPr bwMode="auto">
              <a:xfrm>
                <a:off x="2938" y="2013"/>
                <a:ext cx="9" cy="27"/>
              </a:xfrm>
              <a:custGeom>
                <a:avLst/>
                <a:gdLst>
                  <a:gd name="T0" fmla="*/ 2 w 4"/>
                  <a:gd name="T1" fmla="*/ 1 h 13"/>
                  <a:gd name="T2" fmla="*/ 4 w 4"/>
                  <a:gd name="T3" fmla="*/ 0 h 13"/>
                  <a:gd name="T4" fmla="*/ 0 w 4"/>
                  <a:gd name="T5" fmla="*/ 13 h 13"/>
                  <a:gd name="T6" fmla="*/ 2 w 4"/>
                  <a:gd name="T7" fmla="*/ 1 h 13"/>
                </a:gdLst>
                <a:ahLst/>
                <a:cxnLst>
                  <a:cxn ang="0">
                    <a:pos x="T0" y="T1"/>
                  </a:cxn>
                  <a:cxn ang="0">
                    <a:pos x="T2" y="T3"/>
                  </a:cxn>
                  <a:cxn ang="0">
                    <a:pos x="T4" y="T5"/>
                  </a:cxn>
                  <a:cxn ang="0">
                    <a:pos x="T6" y="T7"/>
                  </a:cxn>
                </a:cxnLst>
                <a:rect l="0" t="0" r="r" b="b"/>
                <a:pathLst>
                  <a:path w="4" h="13">
                    <a:moveTo>
                      <a:pt x="2" y="1"/>
                    </a:moveTo>
                    <a:cubicBezTo>
                      <a:pt x="2" y="1"/>
                      <a:pt x="3" y="0"/>
                      <a:pt x="4" y="0"/>
                    </a:cubicBezTo>
                    <a:cubicBezTo>
                      <a:pt x="3" y="4"/>
                      <a:pt x="2" y="9"/>
                      <a:pt x="0" y="13"/>
                    </a:cubicBezTo>
                    <a:cubicBezTo>
                      <a:pt x="0" y="9"/>
                      <a:pt x="1" y="5"/>
                      <a:pt x="2" y="1"/>
                    </a:cubicBezTo>
                    <a:close/>
                  </a:path>
                </a:pathLst>
              </a:custGeom>
              <a:solidFill>
                <a:srgbClr val="9F25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8" name="ïṥľïḋé"/>
              <p:cNvSpPr/>
              <p:nvPr/>
            </p:nvSpPr>
            <p:spPr bwMode="auto">
              <a:xfrm>
                <a:off x="2936" y="2015"/>
                <a:ext cx="6" cy="35"/>
              </a:xfrm>
              <a:custGeom>
                <a:avLst/>
                <a:gdLst>
                  <a:gd name="T0" fmla="*/ 3 w 3"/>
                  <a:gd name="T1" fmla="*/ 0 h 17"/>
                  <a:gd name="T2" fmla="*/ 1 w 3"/>
                  <a:gd name="T3" fmla="*/ 12 h 17"/>
                  <a:gd name="T4" fmla="*/ 0 w 3"/>
                  <a:gd name="T5" fmla="*/ 17 h 17"/>
                  <a:gd name="T6" fmla="*/ 0 w 3"/>
                  <a:gd name="T7" fmla="*/ 17 h 17"/>
                  <a:gd name="T8" fmla="*/ 0 w 3"/>
                  <a:gd name="T9" fmla="*/ 2 h 17"/>
                  <a:gd name="T10" fmla="*/ 3 w 3"/>
                  <a:gd name="T11" fmla="*/ 0 h 17"/>
                </a:gdLst>
                <a:ahLst/>
                <a:cxnLst>
                  <a:cxn ang="0">
                    <a:pos x="T0" y="T1"/>
                  </a:cxn>
                  <a:cxn ang="0">
                    <a:pos x="T2" y="T3"/>
                  </a:cxn>
                  <a:cxn ang="0">
                    <a:pos x="T4" y="T5"/>
                  </a:cxn>
                  <a:cxn ang="0">
                    <a:pos x="T6" y="T7"/>
                  </a:cxn>
                  <a:cxn ang="0">
                    <a:pos x="T8" y="T9"/>
                  </a:cxn>
                  <a:cxn ang="0">
                    <a:pos x="T10" y="T11"/>
                  </a:cxn>
                </a:cxnLst>
                <a:rect l="0" t="0" r="r" b="b"/>
                <a:pathLst>
                  <a:path w="3" h="17">
                    <a:moveTo>
                      <a:pt x="3" y="0"/>
                    </a:moveTo>
                    <a:cubicBezTo>
                      <a:pt x="2" y="4"/>
                      <a:pt x="1" y="8"/>
                      <a:pt x="1" y="12"/>
                    </a:cubicBezTo>
                    <a:cubicBezTo>
                      <a:pt x="1" y="13"/>
                      <a:pt x="0" y="15"/>
                      <a:pt x="0" y="17"/>
                    </a:cubicBezTo>
                    <a:cubicBezTo>
                      <a:pt x="0" y="17"/>
                      <a:pt x="0" y="17"/>
                      <a:pt x="0" y="17"/>
                    </a:cubicBezTo>
                    <a:cubicBezTo>
                      <a:pt x="0" y="12"/>
                      <a:pt x="0" y="7"/>
                      <a:pt x="0" y="2"/>
                    </a:cubicBezTo>
                    <a:cubicBezTo>
                      <a:pt x="1" y="1"/>
                      <a:pt x="2" y="1"/>
                      <a:pt x="3" y="0"/>
                    </a:cubicBezTo>
                    <a:close/>
                  </a:path>
                </a:pathLst>
              </a:custGeom>
              <a:solidFill>
                <a:srgbClr val="9F25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9" name="îṡlïďê"/>
              <p:cNvSpPr/>
              <p:nvPr/>
            </p:nvSpPr>
            <p:spPr bwMode="auto">
              <a:xfrm>
                <a:off x="2936" y="2048"/>
                <a:ext cx="2" cy="2"/>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1"/>
                      <a:pt x="0" y="1"/>
                      <a:pt x="0" y="1"/>
                    </a:cubicBezTo>
                    <a:cubicBezTo>
                      <a:pt x="0" y="1"/>
                      <a:pt x="0" y="0"/>
                      <a:pt x="1" y="0"/>
                    </a:cubicBezTo>
                    <a:close/>
                  </a:path>
                </a:pathLst>
              </a:custGeom>
              <a:solidFill>
                <a:srgbClr val="8119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0" name="îŝḷíḋe"/>
              <p:cNvSpPr/>
              <p:nvPr/>
            </p:nvSpPr>
            <p:spPr bwMode="auto">
              <a:xfrm>
                <a:off x="2932" y="2019"/>
                <a:ext cx="4" cy="31"/>
              </a:xfrm>
              <a:custGeom>
                <a:avLst/>
                <a:gdLst>
                  <a:gd name="T0" fmla="*/ 2 w 2"/>
                  <a:gd name="T1" fmla="*/ 0 h 15"/>
                  <a:gd name="T2" fmla="*/ 2 w 2"/>
                  <a:gd name="T3" fmla="*/ 15 h 15"/>
                  <a:gd name="T4" fmla="*/ 2 w 2"/>
                  <a:gd name="T5" fmla="*/ 15 h 15"/>
                  <a:gd name="T6" fmla="*/ 1 w 2"/>
                  <a:gd name="T7" fmla="*/ 3 h 15"/>
                  <a:gd name="T8" fmla="*/ 0 w 2"/>
                  <a:gd name="T9" fmla="*/ 1 h 15"/>
                  <a:gd name="T10" fmla="*/ 2 w 2"/>
                  <a:gd name="T11" fmla="*/ 0 h 15"/>
                </a:gdLst>
                <a:ahLst/>
                <a:cxnLst>
                  <a:cxn ang="0">
                    <a:pos x="T0" y="T1"/>
                  </a:cxn>
                  <a:cxn ang="0">
                    <a:pos x="T2" y="T3"/>
                  </a:cxn>
                  <a:cxn ang="0">
                    <a:pos x="T4" y="T5"/>
                  </a:cxn>
                  <a:cxn ang="0">
                    <a:pos x="T6" y="T7"/>
                  </a:cxn>
                  <a:cxn ang="0">
                    <a:pos x="T8" y="T9"/>
                  </a:cxn>
                  <a:cxn ang="0">
                    <a:pos x="T10" y="T11"/>
                  </a:cxn>
                </a:cxnLst>
                <a:rect l="0" t="0" r="r" b="b"/>
                <a:pathLst>
                  <a:path w="2" h="15">
                    <a:moveTo>
                      <a:pt x="2" y="0"/>
                    </a:moveTo>
                    <a:cubicBezTo>
                      <a:pt x="2" y="5"/>
                      <a:pt x="2" y="10"/>
                      <a:pt x="2" y="15"/>
                    </a:cubicBezTo>
                    <a:cubicBezTo>
                      <a:pt x="2" y="15"/>
                      <a:pt x="2" y="15"/>
                      <a:pt x="2" y="15"/>
                    </a:cubicBezTo>
                    <a:cubicBezTo>
                      <a:pt x="2" y="11"/>
                      <a:pt x="1" y="6"/>
                      <a:pt x="1" y="3"/>
                    </a:cubicBezTo>
                    <a:cubicBezTo>
                      <a:pt x="1" y="2"/>
                      <a:pt x="0" y="2"/>
                      <a:pt x="0" y="1"/>
                    </a:cubicBezTo>
                    <a:cubicBezTo>
                      <a:pt x="1" y="1"/>
                      <a:pt x="2" y="0"/>
                      <a:pt x="2" y="0"/>
                    </a:cubicBezTo>
                    <a:close/>
                  </a:path>
                </a:pathLst>
              </a:custGeom>
              <a:solidFill>
                <a:srgbClr val="4944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1" name="ïŝļiḍe"/>
              <p:cNvSpPr/>
              <p:nvPr/>
            </p:nvSpPr>
            <p:spPr bwMode="auto">
              <a:xfrm>
                <a:off x="2936" y="2050"/>
                <a:ext cx="0" cy="2"/>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1"/>
                      <a:pt x="0" y="1"/>
                      <a:pt x="0" y="1"/>
                    </a:cubicBezTo>
                    <a:cubicBezTo>
                      <a:pt x="0" y="1"/>
                      <a:pt x="0" y="0"/>
                      <a:pt x="0" y="0"/>
                    </a:cubicBezTo>
                    <a:close/>
                  </a:path>
                </a:pathLst>
              </a:custGeom>
              <a:solidFill>
                <a:srgbClr val="9F25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2" name="îśľîḓé"/>
              <p:cNvSpPr/>
              <p:nvPr/>
            </p:nvSpPr>
            <p:spPr bwMode="auto">
              <a:xfrm>
                <a:off x="2799" y="1857"/>
                <a:ext cx="137" cy="164"/>
              </a:xfrm>
              <a:custGeom>
                <a:avLst/>
                <a:gdLst>
                  <a:gd name="T0" fmla="*/ 66 w 66"/>
                  <a:gd name="T1" fmla="*/ 78 h 79"/>
                  <a:gd name="T2" fmla="*/ 64 w 66"/>
                  <a:gd name="T3" fmla="*/ 79 h 79"/>
                  <a:gd name="T4" fmla="*/ 41 w 66"/>
                  <a:gd name="T5" fmla="*/ 43 h 79"/>
                  <a:gd name="T6" fmla="*/ 13 w 66"/>
                  <a:gd name="T7" fmla="*/ 30 h 79"/>
                  <a:gd name="T8" fmla="*/ 13 w 66"/>
                  <a:gd name="T9" fmla="*/ 14 h 79"/>
                  <a:gd name="T10" fmla="*/ 1 w 66"/>
                  <a:gd name="T11" fmla="*/ 15 h 79"/>
                  <a:gd name="T12" fmla="*/ 0 w 66"/>
                  <a:gd name="T13" fmla="*/ 13 h 79"/>
                  <a:gd name="T14" fmla="*/ 21 w 66"/>
                  <a:gd name="T15" fmla="*/ 0 h 79"/>
                  <a:gd name="T16" fmla="*/ 43 w 66"/>
                  <a:gd name="T17" fmla="*/ 20 h 79"/>
                  <a:gd name="T18" fmla="*/ 64 w 66"/>
                  <a:gd name="T19" fmla="*/ 57 h 79"/>
                  <a:gd name="T20" fmla="*/ 64 w 66"/>
                  <a:gd name="T21" fmla="*/ 59 h 79"/>
                  <a:gd name="T22" fmla="*/ 66 w 66"/>
                  <a:gd name="T23"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79">
                    <a:moveTo>
                      <a:pt x="66" y="78"/>
                    </a:moveTo>
                    <a:cubicBezTo>
                      <a:pt x="66" y="78"/>
                      <a:pt x="65" y="79"/>
                      <a:pt x="64" y="79"/>
                    </a:cubicBezTo>
                    <a:cubicBezTo>
                      <a:pt x="59" y="63"/>
                      <a:pt x="54" y="51"/>
                      <a:pt x="41" y="43"/>
                    </a:cubicBezTo>
                    <a:cubicBezTo>
                      <a:pt x="32" y="38"/>
                      <a:pt x="21" y="35"/>
                      <a:pt x="13" y="30"/>
                    </a:cubicBezTo>
                    <a:cubicBezTo>
                      <a:pt x="13" y="30"/>
                      <a:pt x="17" y="16"/>
                      <a:pt x="13" y="14"/>
                    </a:cubicBezTo>
                    <a:cubicBezTo>
                      <a:pt x="10" y="14"/>
                      <a:pt x="4" y="19"/>
                      <a:pt x="1" y="15"/>
                    </a:cubicBezTo>
                    <a:cubicBezTo>
                      <a:pt x="1" y="14"/>
                      <a:pt x="0" y="13"/>
                      <a:pt x="0" y="13"/>
                    </a:cubicBezTo>
                    <a:cubicBezTo>
                      <a:pt x="7" y="8"/>
                      <a:pt x="14" y="4"/>
                      <a:pt x="21" y="0"/>
                    </a:cubicBezTo>
                    <a:cubicBezTo>
                      <a:pt x="29" y="6"/>
                      <a:pt x="36" y="11"/>
                      <a:pt x="43" y="20"/>
                    </a:cubicBezTo>
                    <a:cubicBezTo>
                      <a:pt x="52" y="31"/>
                      <a:pt x="59" y="44"/>
                      <a:pt x="64" y="57"/>
                    </a:cubicBezTo>
                    <a:cubicBezTo>
                      <a:pt x="64" y="58"/>
                      <a:pt x="64" y="59"/>
                      <a:pt x="64" y="59"/>
                    </a:cubicBezTo>
                    <a:cubicBezTo>
                      <a:pt x="66" y="65"/>
                      <a:pt x="66" y="72"/>
                      <a:pt x="66" y="78"/>
                    </a:cubicBezTo>
                    <a:close/>
                  </a:path>
                </a:pathLst>
              </a:custGeom>
              <a:solidFill>
                <a:srgbClr val="4944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3" name="isľîḋê"/>
              <p:cNvSpPr/>
              <p:nvPr/>
            </p:nvSpPr>
            <p:spPr bwMode="auto">
              <a:xfrm>
                <a:off x="2897" y="2262"/>
                <a:ext cx="39" cy="25"/>
              </a:xfrm>
              <a:custGeom>
                <a:avLst/>
                <a:gdLst>
                  <a:gd name="T0" fmla="*/ 19 w 19"/>
                  <a:gd name="T1" fmla="*/ 10 h 12"/>
                  <a:gd name="T2" fmla="*/ 19 w 19"/>
                  <a:gd name="T3" fmla="*/ 12 h 12"/>
                  <a:gd name="T4" fmla="*/ 0 w 19"/>
                  <a:gd name="T5" fmla="*/ 5 h 12"/>
                  <a:gd name="T6" fmla="*/ 2 w 19"/>
                  <a:gd name="T7" fmla="*/ 0 h 12"/>
                  <a:gd name="T8" fmla="*/ 19 w 19"/>
                  <a:gd name="T9" fmla="*/ 10 h 12"/>
                </a:gdLst>
                <a:ahLst/>
                <a:cxnLst>
                  <a:cxn ang="0">
                    <a:pos x="T0" y="T1"/>
                  </a:cxn>
                  <a:cxn ang="0">
                    <a:pos x="T2" y="T3"/>
                  </a:cxn>
                  <a:cxn ang="0">
                    <a:pos x="T4" y="T5"/>
                  </a:cxn>
                  <a:cxn ang="0">
                    <a:pos x="T6" y="T7"/>
                  </a:cxn>
                  <a:cxn ang="0">
                    <a:pos x="T8" y="T9"/>
                  </a:cxn>
                </a:cxnLst>
                <a:rect l="0" t="0" r="r" b="b"/>
                <a:pathLst>
                  <a:path w="19" h="12">
                    <a:moveTo>
                      <a:pt x="19" y="10"/>
                    </a:moveTo>
                    <a:cubicBezTo>
                      <a:pt x="19" y="10"/>
                      <a:pt x="19" y="11"/>
                      <a:pt x="19" y="12"/>
                    </a:cubicBezTo>
                    <a:cubicBezTo>
                      <a:pt x="13" y="10"/>
                      <a:pt x="7" y="7"/>
                      <a:pt x="0" y="5"/>
                    </a:cubicBezTo>
                    <a:cubicBezTo>
                      <a:pt x="1" y="3"/>
                      <a:pt x="1" y="2"/>
                      <a:pt x="2" y="0"/>
                    </a:cubicBezTo>
                    <a:lnTo>
                      <a:pt x="19" y="10"/>
                    </a:lnTo>
                    <a:close/>
                  </a:path>
                </a:pathLst>
              </a:custGeom>
              <a:solidFill>
                <a:srgbClr val="2521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4" name="i$ḷîḋe"/>
              <p:cNvSpPr/>
              <p:nvPr/>
            </p:nvSpPr>
            <p:spPr bwMode="auto">
              <a:xfrm>
                <a:off x="2936" y="2050"/>
                <a:ext cx="0" cy="12"/>
              </a:xfrm>
              <a:custGeom>
                <a:avLst/>
                <a:gdLst>
                  <a:gd name="T0" fmla="*/ 0 h 6"/>
                  <a:gd name="T1" fmla="*/ 1 h 6"/>
                  <a:gd name="T2" fmla="*/ 6 h 6"/>
                  <a:gd name="T3" fmla="*/ 0 h 6"/>
                  <a:gd name="T4" fmla="*/ 0 h 6"/>
                </a:gdLst>
                <a:ahLst/>
                <a:cxnLst>
                  <a:cxn ang="0">
                    <a:pos x="0" y="T0"/>
                  </a:cxn>
                  <a:cxn ang="0">
                    <a:pos x="0" y="T1"/>
                  </a:cxn>
                  <a:cxn ang="0">
                    <a:pos x="0" y="T2"/>
                  </a:cxn>
                  <a:cxn ang="0">
                    <a:pos x="0" y="T3"/>
                  </a:cxn>
                  <a:cxn ang="0">
                    <a:pos x="0" y="T4"/>
                  </a:cxn>
                </a:cxnLst>
                <a:rect l="0" t="0" r="r" b="b"/>
                <a:pathLst>
                  <a:path h="6">
                    <a:moveTo>
                      <a:pt x="0" y="0"/>
                    </a:moveTo>
                    <a:cubicBezTo>
                      <a:pt x="0" y="0"/>
                      <a:pt x="0" y="1"/>
                      <a:pt x="0" y="1"/>
                    </a:cubicBezTo>
                    <a:cubicBezTo>
                      <a:pt x="0" y="2"/>
                      <a:pt x="0" y="4"/>
                      <a:pt x="0" y="6"/>
                    </a:cubicBezTo>
                    <a:cubicBezTo>
                      <a:pt x="0" y="4"/>
                      <a:pt x="0" y="2"/>
                      <a:pt x="0" y="0"/>
                    </a:cubicBezTo>
                    <a:cubicBezTo>
                      <a:pt x="0" y="0"/>
                      <a:pt x="0" y="0"/>
                      <a:pt x="0" y="0"/>
                    </a:cubicBezTo>
                    <a:close/>
                  </a:path>
                </a:pathLst>
              </a:custGeom>
              <a:solidFill>
                <a:srgbClr val="9F25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5" name="íṥḷiḋê"/>
              <p:cNvSpPr/>
              <p:nvPr/>
            </p:nvSpPr>
            <p:spPr bwMode="auto">
              <a:xfrm>
                <a:off x="2899" y="2241"/>
                <a:ext cx="37" cy="41"/>
              </a:xfrm>
              <a:custGeom>
                <a:avLst/>
                <a:gdLst>
                  <a:gd name="T0" fmla="*/ 1 w 18"/>
                  <a:gd name="T1" fmla="*/ 10 h 20"/>
                  <a:gd name="T2" fmla="*/ 0 w 18"/>
                  <a:gd name="T3" fmla="*/ 10 h 20"/>
                  <a:gd name="T4" fmla="*/ 17 w 18"/>
                  <a:gd name="T5" fmla="*/ 0 h 20"/>
                  <a:gd name="T6" fmla="*/ 18 w 18"/>
                  <a:gd name="T7" fmla="*/ 20 h 20"/>
                  <a:gd name="T8" fmla="*/ 1 w 18"/>
                  <a:gd name="T9" fmla="*/ 10 h 20"/>
                </a:gdLst>
                <a:ahLst/>
                <a:cxnLst>
                  <a:cxn ang="0">
                    <a:pos x="T0" y="T1"/>
                  </a:cxn>
                  <a:cxn ang="0">
                    <a:pos x="T2" y="T3"/>
                  </a:cxn>
                  <a:cxn ang="0">
                    <a:pos x="T4" y="T5"/>
                  </a:cxn>
                  <a:cxn ang="0">
                    <a:pos x="T6" y="T7"/>
                  </a:cxn>
                  <a:cxn ang="0">
                    <a:pos x="T8" y="T9"/>
                  </a:cxn>
                </a:cxnLst>
                <a:rect l="0" t="0" r="r" b="b"/>
                <a:pathLst>
                  <a:path w="18" h="20">
                    <a:moveTo>
                      <a:pt x="1" y="10"/>
                    </a:moveTo>
                    <a:cubicBezTo>
                      <a:pt x="0" y="10"/>
                      <a:pt x="0" y="10"/>
                      <a:pt x="0" y="10"/>
                    </a:cubicBezTo>
                    <a:cubicBezTo>
                      <a:pt x="17" y="0"/>
                      <a:pt x="17" y="0"/>
                      <a:pt x="17" y="0"/>
                    </a:cubicBezTo>
                    <a:cubicBezTo>
                      <a:pt x="17" y="7"/>
                      <a:pt x="18" y="14"/>
                      <a:pt x="18" y="20"/>
                    </a:cubicBezTo>
                    <a:lnTo>
                      <a:pt x="1" y="10"/>
                    </a:lnTo>
                    <a:close/>
                  </a:path>
                </a:pathLst>
              </a:custGeom>
              <a:solidFill>
                <a:srgbClr val="2521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6" name="íṣľíḑè"/>
              <p:cNvSpPr/>
              <p:nvPr/>
            </p:nvSpPr>
            <p:spPr bwMode="auto">
              <a:xfrm>
                <a:off x="2722" y="1521"/>
                <a:ext cx="218" cy="232"/>
              </a:xfrm>
              <a:custGeom>
                <a:avLst/>
                <a:gdLst>
                  <a:gd name="T0" fmla="*/ 101 w 105"/>
                  <a:gd name="T1" fmla="*/ 43 h 112"/>
                  <a:gd name="T2" fmla="*/ 102 w 105"/>
                  <a:gd name="T3" fmla="*/ 75 h 112"/>
                  <a:gd name="T4" fmla="*/ 102 w 105"/>
                  <a:gd name="T5" fmla="*/ 74 h 112"/>
                  <a:gd name="T6" fmla="*/ 101 w 105"/>
                  <a:gd name="T7" fmla="*/ 58 h 112"/>
                  <a:gd name="T8" fmla="*/ 96 w 105"/>
                  <a:gd name="T9" fmla="*/ 42 h 112"/>
                  <a:gd name="T10" fmla="*/ 56 w 105"/>
                  <a:gd name="T11" fmla="*/ 64 h 112"/>
                  <a:gd name="T12" fmla="*/ 51 w 105"/>
                  <a:gd name="T13" fmla="*/ 64 h 112"/>
                  <a:gd name="T14" fmla="*/ 49 w 105"/>
                  <a:gd name="T15" fmla="*/ 78 h 112"/>
                  <a:gd name="T16" fmla="*/ 47 w 105"/>
                  <a:gd name="T17" fmla="*/ 92 h 112"/>
                  <a:gd name="T18" fmla="*/ 48 w 105"/>
                  <a:gd name="T19" fmla="*/ 100 h 112"/>
                  <a:gd name="T20" fmla="*/ 40 w 105"/>
                  <a:gd name="T21" fmla="*/ 95 h 112"/>
                  <a:gd name="T22" fmla="*/ 37 w 105"/>
                  <a:gd name="T23" fmla="*/ 83 h 112"/>
                  <a:gd name="T24" fmla="*/ 29 w 105"/>
                  <a:gd name="T25" fmla="*/ 89 h 112"/>
                  <a:gd name="T26" fmla="*/ 39 w 105"/>
                  <a:gd name="T27" fmla="*/ 106 h 112"/>
                  <a:gd name="T28" fmla="*/ 39 w 105"/>
                  <a:gd name="T29" fmla="*/ 112 h 112"/>
                  <a:gd name="T30" fmla="*/ 39 w 105"/>
                  <a:gd name="T31" fmla="*/ 112 h 112"/>
                  <a:gd name="T32" fmla="*/ 34 w 105"/>
                  <a:gd name="T33" fmla="*/ 110 h 112"/>
                  <a:gd name="T34" fmla="*/ 30 w 105"/>
                  <a:gd name="T35" fmla="*/ 102 h 112"/>
                  <a:gd name="T36" fmla="*/ 30 w 105"/>
                  <a:gd name="T37" fmla="*/ 102 h 112"/>
                  <a:gd name="T38" fmla="*/ 7 w 105"/>
                  <a:gd name="T39" fmla="*/ 60 h 112"/>
                  <a:gd name="T40" fmla="*/ 22 w 105"/>
                  <a:gd name="T41" fmla="*/ 21 h 112"/>
                  <a:gd name="T42" fmla="*/ 22 w 105"/>
                  <a:gd name="T43" fmla="*/ 21 h 112"/>
                  <a:gd name="T44" fmla="*/ 101 w 105"/>
                  <a:gd name="T45" fmla="*/ 4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12">
                    <a:moveTo>
                      <a:pt x="101" y="43"/>
                    </a:moveTo>
                    <a:cubicBezTo>
                      <a:pt x="101" y="43"/>
                      <a:pt x="105" y="61"/>
                      <a:pt x="102" y="75"/>
                    </a:cubicBezTo>
                    <a:cubicBezTo>
                      <a:pt x="102" y="75"/>
                      <a:pt x="102" y="75"/>
                      <a:pt x="102" y="74"/>
                    </a:cubicBezTo>
                    <a:cubicBezTo>
                      <a:pt x="100" y="66"/>
                      <a:pt x="99" y="66"/>
                      <a:pt x="101" y="58"/>
                    </a:cubicBezTo>
                    <a:cubicBezTo>
                      <a:pt x="101" y="58"/>
                      <a:pt x="99" y="50"/>
                      <a:pt x="96" y="42"/>
                    </a:cubicBezTo>
                    <a:cubicBezTo>
                      <a:pt x="89" y="54"/>
                      <a:pt x="71" y="63"/>
                      <a:pt x="56" y="64"/>
                    </a:cubicBezTo>
                    <a:cubicBezTo>
                      <a:pt x="54" y="64"/>
                      <a:pt x="52" y="64"/>
                      <a:pt x="51" y="64"/>
                    </a:cubicBezTo>
                    <a:cubicBezTo>
                      <a:pt x="51" y="69"/>
                      <a:pt x="50" y="73"/>
                      <a:pt x="49" y="78"/>
                    </a:cubicBezTo>
                    <a:cubicBezTo>
                      <a:pt x="48" y="82"/>
                      <a:pt x="47" y="86"/>
                      <a:pt x="47" y="92"/>
                    </a:cubicBezTo>
                    <a:cubicBezTo>
                      <a:pt x="47" y="94"/>
                      <a:pt x="47" y="97"/>
                      <a:pt x="48" y="100"/>
                    </a:cubicBezTo>
                    <a:cubicBezTo>
                      <a:pt x="45" y="99"/>
                      <a:pt x="42" y="97"/>
                      <a:pt x="40" y="95"/>
                    </a:cubicBezTo>
                    <a:cubicBezTo>
                      <a:pt x="39" y="91"/>
                      <a:pt x="38" y="86"/>
                      <a:pt x="37" y="83"/>
                    </a:cubicBezTo>
                    <a:cubicBezTo>
                      <a:pt x="35" y="81"/>
                      <a:pt x="27" y="83"/>
                      <a:pt x="29" y="89"/>
                    </a:cubicBezTo>
                    <a:cubicBezTo>
                      <a:pt x="31" y="94"/>
                      <a:pt x="33" y="105"/>
                      <a:pt x="39" y="106"/>
                    </a:cubicBezTo>
                    <a:cubicBezTo>
                      <a:pt x="39" y="108"/>
                      <a:pt x="39" y="110"/>
                      <a:pt x="39" y="112"/>
                    </a:cubicBezTo>
                    <a:cubicBezTo>
                      <a:pt x="39" y="112"/>
                      <a:pt x="39" y="112"/>
                      <a:pt x="39" y="112"/>
                    </a:cubicBezTo>
                    <a:cubicBezTo>
                      <a:pt x="37" y="111"/>
                      <a:pt x="36" y="111"/>
                      <a:pt x="34" y="110"/>
                    </a:cubicBezTo>
                    <a:cubicBezTo>
                      <a:pt x="33" y="107"/>
                      <a:pt x="32" y="104"/>
                      <a:pt x="30" y="102"/>
                    </a:cubicBezTo>
                    <a:cubicBezTo>
                      <a:pt x="30" y="102"/>
                      <a:pt x="30" y="102"/>
                      <a:pt x="30" y="102"/>
                    </a:cubicBezTo>
                    <a:cubicBezTo>
                      <a:pt x="21" y="89"/>
                      <a:pt x="14" y="76"/>
                      <a:pt x="7" y="60"/>
                    </a:cubicBezTo>
                    <a:cubicBezTo>
                      <a:pt x="0" y="48"/>
                      <a:pt x="9" y="31"/>
                      <a:pt x="22" y="21"/>
                    </a:cubicBezTo>
                    <a:cubicBezTo>
                      <a:pt x="22" y="21"/>
                      <a:pt x="22" y="21"/>
                      <a:pt x="22" y="21"/>
                    </a:cubicBezTo>
                    <a:cubicBezTo>
                      <a:pt x="47" y="0"/>
                      <a:pt x="99" y="9"/>
                      <a:pt x="101" y="43"/>
                    </a:cubicBezTo>
                    <a:close/>
                  </a:path>
                </a:pathLst>
              </a:custGeom>
              <a:solidFill>
                <a:srgbClr val="310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7" name="ïŝ1íḋê"/>
              <p:cNvSpPr/>
              <p:nvPr/>
            </p:nvSpPr>
            <p:spPr bwMode="auto">
              <a:xfrm>
                <a:off x="2839" y="1608"/>
                <a:ext cx="97" cy="172"/>
              </a:xfrm>
              <a:custGeom>
                <a:avLst/>
                <a:gdLst>
                  <a:gd name="T0" fmla="*/ 46 w 47"/>
                  <a:gd name="T1" fmla="*/ 54 h 83"/>
                  <a:gd name="T2" fmla="*/ 46 w 47"/>
                  <a:gd name="T3" fmla="*/ 71 h 83"/>
                  <a:gd name="T4" fmla="*/ 41 w 47"/>
                  <a:gd name="T5" fmla="*/ 78 h 83"/>
                  <a:gd name="T6" fmla="*/ 32 w 47"/>
                  <a:gd name="T7" fmla="*/ 82 h 83"/>
                  <a:gd name="T8" fmla="*/ 30 w 47"/>
                  <a:gd name="T9" fmla="*/ 83 h 83"/>
                  <a:gd name="T10" fmla="*/ 28 w 47"/>
                  <a:gd name="T11" fmla="*/ 83 h 83"/>
                  <a:gd name="T12" fmla="*/ 5 w 47"/>
                  <a:gd name="T13" fmla="*/ 78 h 83"/>
                  <a:gd name="T14" fmla="*/ 4 w 47"/>
                  <a:gd name="T15" fmla="*/ 60 h 83"/>
                  <a:gd name="T16" fmla="*/ 5 w 47"/>
                  <a:gd name="T17" fmla="*/ 47 h 83"/>
                  <a:gd name="T18" fmla="*/ 3 w 47"/>
                  <a:gd name="T19" fmla="*/ 34 h 83"/>
                  <a:gd name="T20" fmla="*/ 0 w 47"/>
                  <a:gd name="T21" fmla="*/ 22 h 83"/>
                  <a:gd name="T22" fmla="*/ 40 w 47"/>
                  <a:gd name="T23" fmla="*/ 0 h 83"/>
                  <a:gd name="T24" fmla="*/ 45 w 47"/>
                  <a:gd name="T25" fmla="*/ 16 h 83"/>
                  <a:gd name="T26" fmla="*/ 46 w 47"/>
                  <a:gd name="T27" fmla="*/ 32 h 83"/>
                  <a:gd name="T28" fmla="*/ 46 w 47"/>
                  <a:gd name="T29" fmla="*/ 33 h 83"/>
                  <a:gd name="T30" fmla="*/ 46 w 47"/>
                  <a:gd name="T31" fmla="*/ 48 h 83"/>
                  <a:gd name="T32" fmla="*/ 46 w 47"/>
                  <a:gd name="T33" fmla="*/ 5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83">
                    <a:moveTo>
                      <a:pt x="46" y="54"/>
                    </a:moveTo>
                    <a:cubicBezTo>
                      <a:pt x="46" y="60"/>
                      <a:pt x="47" y="65"/>
                      <a:pt x="46" y="71"/>
                    </a:cubicBezTo>
                    <a:cubicBezTo>
                      <a:pt x="47" y="73"/>
                      <a:pt x="44" y="76"/>
                      <a:pt x="41" y="78"/>
                    </a:cubicBezTo>
                    <a:cubicBezTo>
                      <a:pt x="38" y="80"/>
                      <a:pt x="34" y="81"/>
                      <a:pt x="32" y="82"/>
                    </a:cubicBezTo>
                    <a:cubicBezTo>
                      <a:pt x="31" y="82"/>
                      <a:pt x="30" y="82"/>
                      <a:pt x="30" y="83"/>
                    </a:cubicBezTo>
                    <a:cubicBezTo>
                      <a:pt x="29" y="83"/>
                      <a:pt x="28" y="83"/>
                      <a:pt x="28" y="83"/>
                    </a:cubicBezTo>
                    <a:cubicBezTo>
                      <a:pt x="25" y="83"/>
                      <a:pt x="15" y="81"/>
                      <a:pt x="5" y="78"/>
                    </a:cubicBezTo>
                    <a:cubicBezTo>
                      <a:pt x="5" y="72"/>
                      <a:pt x="4" y="68"/>
                      <a:pt x="4" y="60"/>
                    </a:cubicBezTo>
                    <a:cubicBezTo>
                      <a:pt x="5" y="55"/>
                      <a:pt x="6" y="51"/>
                      <a:pt x="5" y="47"/>
                    </a:cubicBezTo>
                    <a:cubicBezTo>
                      <a:pt x="3" y="40"/>
                      <a:pt x="1" y="40"/>
                      <a:pt x="3" y="34"/>
                    </a:cubicBezTo>
                    <a:cubicBezTo>
                      <a:pt x="3" y="34"/>
                      <a:pt x="2" y="29"/>
                      <a:pt x="0" y="22"/>
                    </a:cubicBezTo>
                    <a:cubicBezTo>
                      <a:pt x="15" y="21"/>
                      <a:pt x="33" y="12"/>
                      <a:pt x="40" y="0"/>
                    </a:cubicBezTo>
                    <a:cubicBezTo>
                      <a:pt x="43" y="8"/>
                      <a:pt x="45" y="16"/>
                      <a:pt x="45" y="16"/>
                    </a:cubicBezTo>
                    <a:cubicBezTo>
                      <a:pt x="43" y="24"/>
                      <a:pt x="44" y="24"/>
                      <a:pt x="46" y="32"/>
                    </a:cubicBezTo>
                    <a:cubicBezTo>
                      <a:pt x="46" y="33"/>
                      <a:pt x="46" y="33"/>
                      <a:pt x="46" y="33"/>
                    </a:cubicBezTo>
                    <a:cubicBezTo>
                      <a:pt x="47" y="38"/>
                      <a:pt x="46" y="42"/>
                      <a:pt x="46" y="48"/>
                    </a:cubicBezTo>
                    <a:cubicBezTo>
                      <a:pt x="46" y="50"/>
                      <a:pt x="46" y="52"/>
                      <a:pt x="46" y="54"/>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8" name="iṧļîḓê"/>
              <p:cNvSpPr/>
              <p:nvPr/>
            </p:nvSpPr>
            <p:spPr bwMode="auto">
              <a:xfrm>
                <a:off x="2816" y="2021"/>
                <a:ext cx="120" cy="143"/>
              </a:xfrm>
              <a:custGeom>
                <a:avLst/>
                <a:gdLst>
                  <a:gd name="T0" fmla="*/ 58 w 58"/>
                  <a:gd name="T1" fmla="*/ 14 h 69"/>
                  <a:gd name="T2" fmla="*/ 58 w 58"/>
                  <a:gd name="T3" fmla="*/ 20 h 69"/>
                  <a:gd name="T4" fmla="*/ 58 w 58"/>
                  <a:gd name="T5" fmla="*/ 20 h 69"/>
                  <a:gd name="T6" fmla="*/ 56 w 58"/>
                  <a:gd name="T7" fmla="*/ 64 h 69"/>
                  <a:gd name="T8" fmla="*/ 47 w 58"/>
                  <a:gd name="T9" fmla="*/ 69 h 69"/>
                  <a:gd name="T10" fmla="*/ 7 w 58"/>
                  <a:gd name="T11" fmla="*/ 51 h 69"/>
                  <a:gd name="T12" fmla="*/ 0 w 58"/>
                  <a:gd name="T13" fmla="*/ 34 h 69"/>
                  <a:gd name="T14" fmla="*/ 56 w 58"/>
                  <a:gd name="T15" fmla="*/ 0 h 69"/>
                  <a:gd name="T16" fmla="*/ 57 w 58"/>
                  <a:gd name="T17" fmla="*/ 2 h 69"/>
                  <a:gd name="T18" fmla="*/ 58 w 58"/>
                  <a:gd name="T19" fmla="*/ 1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69">
                    <a:moveTo>
                      <a:pt x="58" y="14"/>
                    </a:moveTo>
                    <a:cubicBezTo>
                      <a:pt x="58" y="16"/>
                      <a:pt x="58" y="18"/>
                      <a:pt x="58" y="20"/>
                    </a:cubicBezTo>
                    <a:cubicBezTo>
                      <a:pt x="58" y="20"/>
                      <a:pt x="58" y="20"/>
                      <a:pt x="58" y="20"/>
                    </a:cubicBezTo>
                    <a:cubicBezTo>
                      <a:pt x="56" y="35"/>
                      <a:pt x="55" y="50"/>
                      <a:pt x="56" y="64"/>
                    </a:cubicBezTo>
                    <a:cubicBezTo>
                      <a:pt x="47" y="69"/>
                      <a:pt x="47" y="69"/>
                      <a:pt x="47" y="69"/>
                    </a:cubicBezTo>
                    <a:cubicBezTo>
                      <a:pt x="30" y="62"/>
                      <a:pt x="14" y="55"/>
                      <a:pt x="7" y="51"/>
                    </a:cubicBezTo>
                    <a:cubicBezTo>
                      <a:pt x="5" y="45"/>
                      <a:pt x="2" y="40"/>
                      <a:pt x="0" y="34"/>
                    </a:cubicBezTo>
                    <a:cubicBezTo>
                      <a:pt x="18" y="24"/>
                      <a:pt x="38" y="12"/>
                      <a:pt x="56" y="0"/>
                    </a:cubicBezTo>
                    <a:cubicBezTo>
                      <a:pt x="56" y="1"/>
                      <a:pt x="57" y="1"/>
                      <a:pt x="57" y="2"/>
                    </a:cubicBezTo>
                    <a:cubicBezTo>
                      <a:pt x="57" y="5"/>
                      <a:pt x="58" y="10"/>
                      <a:pt x="58" y="14"/>
                    </a:cubicBezTo>
                    <a:close/>
                  </a:path>
                </a:pathLst>
              </a:custGeom>
              <a:solidFill>
                <a:srgbClr val="1C17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9" name="ísľïde"/>
              <p:cNvSpPr/>
              <p:nvPr/>
            </p:nvSpPr>
            <p:spPr bwMode="auto">
              <a:xfrm>
                <a:off x="2799" y="2164"/>
                <a:ext cx="135" cy="108"/>
              </a:xfrm>
              <a:custGeom>
                <a:avLst/>
                <a:gdLst>
                  <a:gd name="T0" fmla="*/ 64 w 65"/>
                  <a:gd name="T1" fmla="*/ 4 h 52"/>
                  <a:gd name="T2" fmla="*/ 65 w 65"/>
                  <a:gd name="T3" fmla="*/ 37 h 52"/>
                  <a:gd name="T4" fmla="*/ 48 w 65"/>
                  <a:gd name="T5" fmla="*/ 47 h 52"/>
                  <a:gd name="T6" fmla="*/ 49 w 65"/>
                  <a:gd name="T7" fmla="*/ 47 h 52"/>
                  <a:gd name="T8" fmla="*/ 47 w 65"/>
                  <a:gd name="T9" fmla="*/ 52 h 52"/>
                  <a:gd name="T10" fmla="*/ 0 w 65"/>
                  <a:gd name="T11" fmla="*/ 32 h 52"/>
                  <a:gd name="T12" fmla="*/ 55 w 65"/>
                  <a:gd name="T13" fmla="*/ 0 h 52"/>
                  <a:gd name="T14" fmla="*/ 64 w 65"/>
                  <a:gd name="T15" fmla="*/ 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52">
                    <a:moveTo>
                      <a:pt x="64" y="4"/>
                    </a:moveTo>
                    <a:cubicBezTo>
                      <a:pt x="64" y="15"/>
                      <a:pt x="64" y="27"/>
                      <a:pt x="65" y="37"/>
                    </a:cubicBezTo>
                    <a:cubicBezTo>
                      <a:pt x="48" y="47"/>
                      <a:pt x="48" y="47"/>
                      <a:pt x="48" y="47"/>
                    </a:cubicBezTo>
                    <a:cubicBezTo>
                      <a:pt x="49" y="47"/>
                      <a:pt x="49" y="47"/>
                      <a:pt x="49" y="47"/>
                    </a:cubicBezTo>
                    <a:cubicBezTo>
                      <a:pt x="48" y="49"/>
                      <a:pt x="48" y="50"/>
                      <a:pt x="47" y="52"/>
                    </a:cubicBezTo>
                    <a:cubicBezTo>
                      <a:pt x="31" y="45"/>
                      <a:pt x="14" y="38"/>
                      <a:pt x="0" y="32"/>
                    </a:cubicBezTo>
                    <a:cubicBezTo>
                      <a:pt x="55" y="0"/>
                      <a:pt x="55" y="0"/>
                      <a:pt x="55" y="0"/>
                    </a:cubicBezTo>
                    <a:cubicBezTo>
                      <a:pt x="58" y="1"/>
                      <a:pt x="61" y="2"/>
                      <a:pt x="64" y="4"/>
                    </a:cubicBezTo>
                    <a:close/>
                  </a:path>
                </a:pathLst>
              </a:custGeom>
              <a:solidFill>
                <a:srgbClr val="2521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0" name="íśľîḓê"/>
              <p:cNvSpPr/>
              <p:nvPr/>
            </p:nvSpPr>
            <p:spPr bwMode="auto">
              <a:xfrm>
                <a:off x="2917" y="1799"/>
                <a:ext cx="17" cy="19"/>
              </a:xfrm>
              <a:custGeom>
                <a:avLst/>
                <a:gdLst>
                  <a:gd name="T0" fmla="*/ 8 w 8"/>
                  <a:gd name="T1" fmla="*/ 2 h 9"/>
                  <a:gd name="T2" fmla="*/ 6 w 8"/>
                  <a:gd name="T3" fmla="*/ 9 h 9"/>
                  <a:gd name="T4" fmla="*/ 5 w 8"/>
                  <a:gd name="T5" fmla="*/ 8 h 9"/>
                  <a:gd name="T6" fmla="*/ 0 w 8"/>
                  <a:gd name="T7" fmla="*/ 5 h 9"/>
                  <a:gd name="T8" fmla="*/ 6 w 8"/>
                  <a:gd name="T9" fmla="*/ 0 h 9"/>
                  <a:gd name="T10" fmla="*/ 7 w 8"/>
                  <a:gd name="T11" fmla="*/ 1 h 9"/>
                  <a:gd name="T12" fmla="*/ 8 w 8"/>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8" y="2"/>
                    </a:moveTo>
                    <a:cubicBezTo>
                      <a:pt x="8" y="5"/>
                      <a:pt x="8" y="7"/>
                      <a:pt x="6" y="9"/>
                    </a:cubicBezTo>
                    <a:cubicBezTo>
                      <a:pt x="6" y="9"/>
                      <a:pt x="5" y="9"/>
                      <a:pt x="5" y="8"/>
                    </a:cubicBezTo>
                    <a:cubicBezTo>
                      <a:pt x="3" y="7"/>
                      <a:pt x="1" y="6"/>
                      <a:pt x="0" y="5"/>
                    </a:cubicBezTo>
                    <a:cubicBezTo>
                      <a:pt x="2" y="3"/>
                      <a:pt x="4" y="2"/>
                      <a:pt x="6" y="0"/>
                    </a:cubicBezTo>
                    <a:cubicBezTo>
                      <a:pt x="6" y="1"/>
                      <a:pt x="7" y="1"/>
                      <a:pt x="7" y="1"/>
                    </a:cubicBezTo>
                    <a:cubicBezTo>
                      <a:pt x="7" y="2"/>
                      <a:pt x="7" y="2"/>
                      <a:pt x="8" y="2"/>
                    </a:cubicBezTo>
                    <a:close/>
                  </a:path>
                </a:pathLst>
              </a:custGeom>
              <a:solidFill>
                <a:srgbClr val="E8F6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1" name="íṡ1íḍe"/>
              <p:cNvSpPr/>
              <p:nvPr/>
            </p:nvSpPr>
            <p:spPr bwMode="auto">
              <a:xfrm>
                <a:off x="2843" y="1828"/>
                <a:ext cx="91" cy="151"/>
              </a:xfrm>
              <a:custGeom>
                <a:avLst/>
                <a:gdLst>
                  <a:gd name="T0" fmla="*/ 43 w 44"/>
                  <a:gd name="T1" fmla="*/ 42 h 73"/>
                  <a:gd name="T2" fmla="*/ 43 w 44"/>
                  <a:gd name="T3" fmla="*/ 73 h 73"/>
                  <a:gd name="T4" fmla="*/ 43 w 44"/>
                  <a:gd name="T5" fmla="*/ 71 h 73"/>
                  <a:gd name="T6" fmla="*/ 22 w 44"/>
                  <a:gd name="T7" fmla="*/ 34 h 73"/>
                  <a:gd name="T8" fmla="*/ 0 w 44"/>
                  <a:gd name="T9" fmla="*/ 14 h 73"/>
                  <a:gd name="T10" fmla="*/ 9 w 44"/>
                  <a:gd name="T11" fmla="*/ 8 h 73"/>
                  <a:gd name="T12" fmla="*/ 22 w 44"/>
                  <a:gd name="T13" fmla="*/ 8 h 73"/>
                  <a:gd name="T14" fmla="*/ 22 w 44"/>
                  <a:gd name="T15" fmla="*/ 8 h 73"/>
                  <a:gd name="T16" fmla="*/ 24 w 44"/>
                  <a:gd name="T17" fmla="*/ 0 h 73"/>
                  <a:gd name="T18" fmla="*/ 36 w 44"/>
                  <a:gd name="T19" fmla="*/ 9 h 73"/>
                  <a:gd name="T20" fmla="*/ 36 w 44"/>
                  <a:gd name="T21" fmla="*/ 10 h 73"/>
                  <a:gd name="T22" fmla="*/ 43 w 44"/>
                  <a:gd name="T23" fmla="*/ 4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73">
                    <a:moveTo>
                      <a:pt x="43" y="42"/>
                    </a:moveTo>
                    <a:cubicBezTo>
                      <a:pt x="44" y="52"/>
                      <a:pt x="43" y="63"/>
                      <a:pt x="43" y="73"/>
                    </a:cubicBezTo>
                    <a:cubicBezTo>
                      <a:pt x="43" y="73"/>
                      <a:pt x="43" y="72"/>
                      <a:pt x="43" y="71"/>
                    </a:cubicBezTo>
                    <a:cubicBezTo>
                      <a:pt x="38" y="58"/>
                      <a:pt x="31" y="45"/>
                      <a:pt x="22" y="34"/>
                    </a:cubicBezTo>
                    <a:cubicBezTo>
                      <a:pt x="15" y="25"/>
                      <a:pt x="8" y="20"/>
                      <a:pt x="0" y="14"/>
                    </a:cubicBezTo>
                    <a:cubicBezTo>
                      <a:pt x="3" y="12"/>
                      <a:pt x="6" y="10"/>
                      <a:pt x="9" y="8"/>
                    </a:cubicBezTo>
                    <a:cubicBezTo>
                      <a:pt x="14" y="9"/>
                      <a:pt x="19" y="10"/>
                      <a:pt x="22" y="8"/>
                    </a:cubicBezTo>
                    <a:cubicBezTo>
                      <a:pt x="22" y="8"/>
                      <a:pt x="22" y="8"/>
                      <a:pt x="22" y="8"/>
                    </a:cubicBezTo>
                    <a:cubicBezTo>
                      <a:pt x="22" y="5"/>
                      <a:pt x="23" y="3"/>
                      <a:pt x="24" y="0"/>
                    </a:cubicBezTo>
                    <a:cubicBezTo>
                      <a:pt x="27" y="3"/>
                      <a:pt x="31" y="7"/>
                      <a:pt x="36" y="9"/>
                    </a:cubicBezTo>
                    <a:cubicBezTo>
                      <a:pt x="36" y="9"/>
                      <a:pt x="36" y="9"/>
                      <a:pt x="36" y="10"/>
                    </a:cubicBezTo>
                    <a:cubicBezTo>
                      <a:pt x="39" y="20"/>
                      <a:pt x="42" y="31"/>
                      <a:pt x="43" y="42"/>
                    </a:cubicBezTo>
                    <a:close/>
                  </a:path>
                </a:pathLst>
              </a:custGeom>
              <a:solidFill>
                <a:srgbClr val="CC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2" name="íŝļiḓé"/>
              <p:cNvSpPr/>
              <p:nvPr/>
            </p:nvSpPr>
            <p:spPr bwMode="auto">
              <a:xfrm>
                <a:off x="2930" y="1799"/>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1"/>
                      <a:pt x="0" y="0"/>
                    </a:cubicBezTo>
                    <a:close/>
                  </a:path>
                </a:pathLst>
              </a:custGeom>
              <a:solidFill>
                <a:srgbClr val="E8F6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3" name="îšḻïḑè"/>
              <p:cNvSpPr/>
              <p:nvPr/>
            </p:nvSpPr>
            <p:spPr bwMode="auto">
              <a:xfrm>
                <a:off x="2909" y="1809"/>
                <a:ext cx="21" cy="33"/>
              </a:xfrm>
              <a:custGeom>
                <a:avLst/>
                <a:gdLst>
                  <a:gd name="T0" fmla="*/ 10 w 10"/>
                  <a:gd name="T1" fmla="*/ 15 h 16"/>
                  <a:gd name="T2" fmla="*/ 10 w 10"/>
                  <a:gd name="T3" fmla="*/ 15 h 16"/>
                  <a:gd name="T4" fmla="*/ 7 w 10"/>
                  <a:gd name="T5" fmla="*/ 16 h 16"/>
                  <a:gd name="T6" fmla="*/ 0 w 10"/>
                  <a:gd name="T7" fmla="*/ 3 h 16"/>
                  <a:gd name="T8" fmla="*/ 4 w 10"/>
                  <a:gd name="T9" fmla="*/ 0 h 16"/>
                  <a:gd name="T10" fmla="*/ 9 w 10"/>
                  <a:gd name="T11" fmla="*/ 3 h 16"/>
                  <a:gd name="T12" fmla="*/ 10 w 10"/>
                  <a:gd name="T13" fmla="*/ 15 h 16"/>
                </a:gdLst>
                <a:ahLst/>
                <a:cxnLst>
                  <a:cxn ang="0">
                    <a:pos x="T0" y="T1"/>
                  </a:cxn>
                  <a:cxn ang="0">
                    <a:pos x="T2" y="T3"/>
                  </a:cxn>
                  <a:cxn ang="0">
                    <a:pos x="T4" y="T5"/>
                  </a:cxn>
                  <a:cxn ang="0">
                    <a:pos x="T6" y="T7"/>
                  </a:cxn>
                  <a:cxn ang="0">
                    <a:pos x="T8" y="T9"/>
                  </a:cxn>
                  <a:cxn ang="0">
                    <a:pos x="T10" y="T11"/>
                  </a:cxn>
                  <a:cxn ang="0">
                    <a:pos x="T12" y="T13"/>
                  </a:cxn>
                </a:cxnLst>
                <a:rect l="0" t="0" r="r" b="b"/>
                <a:pathLst>
                  <a:path w="10" h="16">
                    <a:moveTo>
                      <a:pt x="10" y="15"/>
                    </a:moveTo>
                    <a:cubicBezTo>
                      <a:pt x="10" y="15"/>
                      <a:pt x="10" y="15"/>
                      <a:pt x="10" y="15"/>
                    </a:cubicBezTo>
                    <a:cubicBezTo>
                      <a:pt x="9" y="15"/>
                      <a:pt x="8" y="15"/>
                      <a:pt x="7" y="16"/>
                    </a:cubicBezTo>
                    <a:cubicBezTo>
                      <a:pt x="5" y="11"/>
                      <a:pt x="2" y="7"/>
                      <a:pt x="0" y="3"/>
                    </a:cubicBezTo>
                    <a:cubicBezTo>
                      <a:pt x="1" y="2"/>
                      <a:pt x="2" y="1"/>
                      <a:pt x="4" y="0"/>
                    </a:cubicBezTo>
                    <a:cubicBezTo>
                      <a:pt x="5" y="1"/>
                      <a:pt x="7" y="2"/>
                      <a:pt x="9" y="3"/>
                    </a:cubicBezTo>
                    <a:cubicBezTo>
                      <a:pt x="9" y="7"/>
                      <a:pt x="10" y="11"/>
                      <a:pt x="10" y="15"/>
                    </a:cubicBezTo>
                    <a:close/>
                  </a:path>
                </a:pathLst>
              </a:custGeom>
              <a:solidFill>
                <a:srgbClr val="6C0E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4" name="íṧḷïḓe"/>
              <p:cNvSpPr/>
              <p:nvPr/>
            </p:nvSpPr>
            <p:spPr bwMode="auto">
              <a:xfrm>
                <a:off x="2901" y="1778"/>
                <a:ext cx="29" cy="31"/>
              </a:xfrm>
              <a:custGeom>
                <a:avLst/>
                <a:gdLst>
                  <a:gd name="T0" fmla="*/ 14 w 14"/>
                  <a:gd name="T1" fmla="*/ 10 h 15"/>
                  <a:gd name="T2" fmla="*/ 8 w 14"/>
                  <a:gd name="T3" fmla="*/ 15 h 15"/>
                  <a:gd name="T4" fmla="*/ 1 w 14"/>
                  <a:gd name="T5" fmla="*/ 13 h 15"/>
                  <a:gd name="T6" fmla="*/ 1 w 14"/>
                  <a:gd name="T7" fmla="*/ 13 h 15"/>
                  <a:gd name="T8" fmla="*/ 0 w 14"/>
                  <a:gd name="T9" fmla="*/ 10 h 15"/>
                  <a:gd name="T10" fmla="*/ 0 w 14"/>
                  <a:gd name="T11" fmla="*/ 8 h 15"/>
                  <a:gd name="T12" fmla="*/ 0 w 14"/>
                  <a:gd name="T13" fmla="*/ 1 h 15"/>
                  <a:gd name="T14" fmla="*/ 0 w 14"/>
                  <a:gd name="T15" fmla="*/ 1 h 15"/>
                  <a:gd name="T16" fmla="*/ 2 w 14"/>
                  <a:gd name="T17" fmla="*/ 0 h 15"/>
                  <a:gd name="T18" fmla="*/ 14 w 14"/>
                  <a:gd name="T19"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14" y="10"/>
                    </a:moveTo>
                    <a:cubicBezTo>
                      <a:pt x="12" y="12"/>
                      <a:pt x="10" y="13"/>
                      <a:pt x="8" y="15"/>
                    </a:cubicBezTo>
                    <a:cubicBezTo>
                      <a:pt x="6" y="13"/>
                      <a:pt x="3" y="12"/>
                      <a:pt x="1" y="13"/>
                    </a:cubicBezTo>
                    <a:cubicBezTo>
                      <a:pt x="1" y="13"/>
                      <a:pt x="1" y="13"/>
                      <a:pt x="1" y="13"/>
                    </a:cubicBezTo>
                    <a:cubicBezTo>
                      <a:pt x="1" y="12"/>
                      <a:pt x="0" y="11"/>
                      <a:pt x="0" y="10"/>
                    </a:cubicBezTo>
                    <a:cubicBezTo>
                      <a:pt x="0" y="9"/>
                      <a:pt x="0" y="9"/>
                      <a:pt x="0" y="8"/>
                    </a:cubicBezTo>
                    <a:cubicBezTo>
                      <a:pt x="0" y="6"/>
                      <a:pt x="0" y="3"/>
                      <a:pt x="0" y="1"/>
                    </a:cubicBezTo>
                    <a:cubicBezTo>
                      <a:pt x="0" y="1"/>
                      <a:pt x="0" y="1"/>
                      <a:pt x="0" y="1"/>
                    </a:cubicBezTo>
                    <a:cubicBezTo>
                      <a:pt x="0" y="0"/>
                      <a:pt x="1" y="0"/>
                      <a:pt x="2" y="0"/>
                    </a:cubicBezTo>
                    <a:cubicBezTo>
                      <a:pt x="6" y="1"/>
                      <a:pt x="11" y="5"/>
                      <a:pt x="14" y="10"/>
                    </a:cubicBezTo>
                    <a:close/>
                  </a:path>
                </a:pathLst>
              </a:custGeom>
              <a:solidFill>
                <a:srgbClr val="E8F6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5" name="îṥľídè"/>
              <p:cNvSpPr/>
              <p:nvPr/>
            </p:nvSpPr>
            <p:spPr bwMode="auto">
              <a:xfrm>
                <a:off x="2893" y="1815"/>
                <a:ext cx="31" cy="32"/>
              </a:xfrm>
              <a:custGeom>
                <a:avLst/>
                <a:gdLst>
                  <a:gd name="T0" fmla="*/ 15 w 15"/>
                  <a:gd name="T1" fmla="*/ 13 h 15"/>
                  <a:gd name="T2" fmla="*/ 12 w 15"/>
                  <a:gd name="T3" fmla="*/ 15 h 15"/>
                  <a:gd name="T4" fmla="*/ 12 w 15"/>
                  <a:gd name="T5" fmla="*/ 15 h 15"/>
                  <a:gd name="T6" fmla="*/ 0 w 15"/>
                  <a:gd name="T7" fmla="*/ 6 h 15"/>
                  <a:gd name="T8" fmla="*/ 0 w 15"/>
                  <a:gd name="T9" fmla="*/ 5 h 15"/>
                  <a:gd name="T10" fmla="*/ 8 w 15"/>
                  <a:gd name="T11" fmla="*/ 0 h 15"/>
                  <a:gd name="T12" fmla="*/ 15 w 15"/>
                  <a:gd name="T13" fmla="*/ 13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15" y="13"/>
                    </a:moveTo>
                    <a:cubicBezTo>
                      <a:pt x="14" y="14"/>
                      <a:pt x="13" y="14"/>
                      <a:pt x="12" y="15"/>
                    </a:cubicBezTo>
                    <a:cubicBezTo>
                      <a:pt x="12" y="15"/>
                      <a:pt x="12" y="15"/>
                      <a:pt x="12" y="15"/>
                    </a:cubicBezTo>
                    <a:cubicBezTo>
                      <a:pt x="7" y="13"/>
                      <a:pt x="3" y="9"/>
                      <a:pt x="0" y="6"/>
                    </a:cubicBezTo>
                    <a:cubicBezTo>
                      <a:pt x="0" y="5"/>
                      <a:pt x="0" y="5"/>
                      <a:pt x="0" y="5"/>
                    </a:cubicBezTo>
                    <a:cubicBezTo>
                      <a:pt x="3" y="3"/>
                      <a:pt x="5" y="1"/>
                      <a:pt x="8" y="0"/>
                    </a:cubicBezTo>
                    <a:cubicBezTo>
                      <a:pt x="10" y="4"/>
                      <a:pt x="13" y="8"/>
                      <a:pt x="15" y="13"/>
                    </a:cubicBezTo>
                    <a:close/>
                  </a:path>
                </a:pathLst>
              </a:custGeom>
              <a:solidFill>
                <a:srgbClr val="8A1C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6" name="ïśḻiďê"/>
              <p:cNvSpPr/>
              <p:nvPr/>
            </p:nvSpPr>
            <p:spPr bwMode="auto">
              <a:xfrm>
                <a:off x="2745" y="1884"/>
                <a:ext cx="187" cy="208"/>
              </a:xfrm>
              <a:custGeom>
                <a:avLst/>
                <a:gdLst>
                  <a:gd name="T0" fmla="*/ 67 w 90"/>
                  <a:gd name="T1" fmla="*/ 30 h 100"/>
                  <a:gd name="T2" fmla="*/ 90 w 90"/>
                  <a:gd name="T3" fmla="*/ 66 h 100"/>
                  <a:gd name="T4" fmla="*/ 34 w 90"/>
                  <a:gd name="T5" fmla="*/ 100 h 100"/>
                  <a:gd name="T6" fmla="*/ 6 w 90"/>
                  <a:gd name="T7" fmla="*/ 25 h 100"/>
                  <a:gd name="T8" fmla="*/ 0 w 90"/>
                  <a:gd name="T9" fmla="*/ 16 h 100"/>
                  <a:gd name="T10" fmla="*/ 26 w 90"/>
                  <a:gd name="T11" fmla="*/ 0 h 100"/>
                  <a:gd name="T12" fmla="*/ 26 w 90"/>
                  <a:gd name="T13" fmla="*/ 0 h 100"/>
                  <a:gd name="T14" fmla="*/ 27 w 90"/>
                  <a:gd name="T15" fmla="*/ 2 h 100"/>
                  <a:gd name="T16" fmla="*/ 39 w 90"/>
                  <a:gd name="T17" fmla="*/ 1 h 100"/>
                  <a:gd name="T18" fmla="*/ 39 w 90"/>
                  <a:gd name="T19" fmla="*/ 17 h 100"/>
                  <a:gd name="T20" fmla="*/ 67 w 90"/>
                  <a:gd name="T21" fmla="*/ 3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0">
                    <a:moveTo>
                      <a:pt x="67" y="30"/>
                    </a:moveTo>
                    <a:cubicBezTo>
                      <a:pt x="80" y="38"/>
                      <a:pt x="85" y="50"/>
                      <a:pt x="90" y="66"/>
                    </a:cubicBezTo>
                    <a:cubicBezTo>
                      <a:pt x="72" y="78"/>
                      <a:pt x="52" y="90"/>
                      <a:pt x="34" y="100"/>
                    </a:cubicBezTo>
                    <a:cubicBezTo>
                      <a:pt x="25" y="76"/>
                      <a:pt x="16" y="46"/>
                      <a:pt x="6" y="25"/>
                    </a:cubicBezTo>
                    <a:cubicBezTo>
                      <a:pt x="4" y="22"/>
                      <a:pt x="2" y="19"/>
                      <a:pt x="0" y="16"/>
                    </a:cubicBezTo>
                    <a:cubicBezTo>
                      <a:pt x="9" y="11"/>
                      <a:pt x="17" y="5"/>
                      <a:pt x="26" y="0"/>
                    </a:cubicBezTo>
                    <a:cubicBezTo>
                      <a:pt x="26" y="0"/>
                      <a:pt x="26" y="0"/>
                      <a:pt x="26" y="0"/>
                    </a:cubicBezTo>
                    <a:cubicBezTo>
                      <a:pt x="26" y="0"/>
                      <a:pt x="27" y="1"/>
                      <a:pt x="27" y="2"/>
                    </a:cubicBezTo>
                    <a:cubicBezTo>
                      <a:pt x="30" y="6"/>
                      <a:pt x="36" y="1"/>
                      <a:pt x="39" y="1"/>
                    </a:cubicBezTo>
                    <a:cubicBezTo>
                      <a:pt x="43" y="3"/>
                      <a:pt x="39" y="17"/>
                      <a:pt x="39" y="17"/>
                    </a:cubicBezTo>
                    <a:cubicBezTo>
                      <a:pt x="47" y="22"/>
                      <a:pt x="58" y="25"/>
                      <a:pt x="67" y="30"/>
                    </a:cubicBezTo>
                    <a:close/>
                  </a:path>
                </a:pathLst>
              </a:custGeom>
              <a:solidFill>
                <a:srgbClr val="201A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7" name="ïŝľídê"/>
              <p:cNvSpPr/>
              <p:nvPr/>
            </p:nvSpPr>
            <p:spPr bwMode="auto">
              <a:xfrm>
                <a:off x="2903" y="1803"/>
                <a:ext cx="14" cy="12"/>
              </a:xfrm>
              <a:custGeom>
                <a:avLst/>
                <a:gdLst>
                  <a:gd name="T0" fmla="*/ 7 w 7"/>
                  <a:gd name="T1" fmla="*/ 3 h 6"/>
                  <a:gd name="T2" fmla="*/ 3 w 7"/>
                  <a:gd name="T3" fmla="*/ 6 h 6"/>
                  <a:gd name="T4" fmla="*/ 0 w 7"/>
                  <a:gd name="T5" fmla="*/ 1 h 6"/>
                  <a:gd name="T6" fmla="*/ 0 w 7"/>
                  <a:gd name="T7" fmla="*/ 1 h 6"/>
                  <a:gd name="T8" fmla="*/ 0 w 7"/>
                  <a:gd name="T9" fmla="*/ 1 h 6"/>
                  <a:gd name="T10" fmla="*/ 0 w 7"/>
                  <a:gd name="T11" fmla="*/ 1 h 6"/>
                  <a:gd name="T12" fmla="*/ 7 w 7"/>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7" y="3"/>
                    </a:moveTo>
                    <a:cubicBezTo>
                      <a:pt x="5" y="4"/>
                      <a:pt x="4" y="5"/>
                      <a:pt x="3" y="6"/>
                    </a:cubicBezTo>
                    <a:cubicBezTo>
                      <a:pt x="2" y="4"/>
                      <a:pt x="1" y="3"/>
                      <a:pt x="0" y="1"/>
                    </a:cubicBezTo>
                    <a:cubicBezTo>
                      <a:pt x="0" y="1"/>
                      <a:pt x="0" y="1"/>
                      <a:pt x="0" y="1"/>
                    </a:cubicBezTo>
                    <a:cubicBezTo>
                      <a:pt x="0" y="1"/>
                      <a:pt x="0" y="1"/>
                      <a:pt x="0" y="1"/>
                    </a:cubicBezTo>
                    <a:cubicBezTo>
                      <a:pt x="0" y="1"/>
                      <a:pt x="0" y="1"/>
                      <a:pt x="0" y="1"/>
                    </a:cubicBezTo>
                    <a:cubicBezTo>
                      <a:pt x="2" y="0"/>
                      <a:pt x="5" y="1"/>
                      <a:pt x="7" y="3"/>
                    </a:cubicBezTo>
                    <a:close/>
                  </a:path>
                </a:pathLst>
              </a:custGeom>
              <a:solidFill>
                <a:srgbClr val="6C0E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8" name="íśľïdè"/>
              <p:cNvSpPr/>
              <p:nvPr/>
            </p:nvSpPr>
            <p:spPr bwMode="auto">
              <a:xfrm>
                <a:off x="2787" y="2092"/>
                <a:ext cx="126" cy="139"/>
              </a:xfrm>
              <a:custGeom>
                <a:avLst/>
                <a:gdLst>
                  <a:gd name="T0" fmla="*/ 61 w 61"/>
                  <a:gd name="T1" fmla="*/ 35 h 67"/>
                  <a:gd name="T2" fmla="*/ 6 w 61"/>
                  <a:gd name="T3" fmla="*/ 67 h 67"/>
                  <a:gd name="T4" fmla="*/ 3 w 61"/>
                  <a:gd name="T5" fmla="*/ 65 h 67"/>
                  <a:gd name="T6" fmla="*/ 2 w 61"/>
                  <a:gd name="T7" fmla="*/ 49 h 67"/>
                  <a:gd name="T8" fmla="*/ 0 w 61"/>
                  <a:gd name="T9" fmla="*/ 15 h 67"/>
                  <a:gd name="T10" fmla="*/ 0 w 61"/>
                  <a:gd name="T11" fmla="*/ 15 h 67"/>
                  <a:gd name="T12" fmla="*/ 0 w 61"/>
                  <a:gd name="T13" fmla="*/ 7 h 67"/>
                  <a:gd name="T14" fmla="*/ 14 w 61"/>
                  <a:gd name="T15" fmla="*/ 0 h 67"/>
                  <a:gd name="T16" fmla="*/ 21 w 61"/>
                  <a:gd name="T17" fmla="*/ 17 h 67"/>
                  <a:gd name="T18" fmla="*/ 61 w 61"/>
                  <a:gd name="T19"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7">
                    <a:moveTo>
                      <a:pt x="61" y="35"/>
                    </a:moveTo>
                    <a:cubicBezTo>
                      <a:pt x="6" y="67"/>
                      <a:pt x="6" y="67"/>
                      <a:pt x="6" y="67"/>
                    </a:cubicBezTo>
                    <a:cubicBezTo>
                      <a:pt x="5" y="66"/>
                      <a:pt x="4" y="66"/>
                      <a:pt x="3" y="65"/>
                    </a:cubicBezTo>
                    <a:cubicBezTo>
                      <a:pt x="3" y="59"/>
                      <a:pt x="3" y="54"/>
                      <a:pt x="2" y="49"/>
                    </a:cubicBezTo>
                    <a:cubicBezTo>
                      <a:pt x="1" y="38"/>
                      <a:pt x="1" y="27"/>
                      <a:pt x="0" y="15"/>
                    </a:cubicBezTo>
                    <a:cubicBezTo>
                      <a:pt x="0" y="15"/>
                      <a:pt x="0" y="15"/>
                      <a:pt x="0" y="15"/>
                    </a:cubicBezTo>
                    <a:cubicBezTo>
                      <a:pt x="0" y="12"/>
                      <a:pt x="0" y="10"/>
                      <a:pt x="0" y="7"/>
                    </a:cubicBezTo>
                    <a:cubicBezTo>
                      <a:pt x="5" y="5"/>
                      <a:pt x="9" y="2"/>
                      <a:pt x="14" y="0"/>
                    </a:cubicBezTo>
                    <a:cubicBezTo>
                      <a:pt x="16" y="6"/>
                      <a:pt x="19" y="11"/>
                      <a:pt x="21" y="17"/>
                    </a:cubicBezTo>
                    <a:cubicBezTo>
                      <a:pt x="28" y="21"/>
                      <a:pt x="44" y="28"/>
                      <a:pt x="61" y="35"/>
                    </a:cubicBezTo>
                    <a:close/>
                  </a:path>
                </a:pathLst>
              </a:custGeom>
              <a:solidFill>
                <a:srgbClr val="2521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9" name="iṣḷidê"/>
              <p:cNvSpPr/>
              <p:nvPr/>
            </p:nvSpPr>
            <p:spPr bwMode="auto">
              <a:xfrm>
                <a:off x="2893" y="1803"/>
                <a:ext cx="16" cy="23"/>
              </a:xfrm>
              <a:custGeom>
                <a:avLst/>
                <a:gdLst>
                  <a:gd name="T0" fmla="*/ 5 w 8"/>
                  <a:gd name="T1" fmla="*/ 1 h 11"/>
                  <a:gd name="T2" fmla="*/ 8 w 8"/>
                  <a:gd name="T3" fmla="*/ 6 h 11"/>
                  <a:gd name="T4" fmla="*/ 0 w 8"/>
                  <a:gd name="T5" fmla="*/ 11 h 11"/>
                  <a:gd name="T6" fmla="*/ 4 w 8"/>
                  <a:gd name="T7" fmla="*/ 1 h 11"/>
                  <a:gd name="T8" fmla="*/ 4 w 8"/>
                  <a:gd name="T9" fmla="*/ 0 h 11"/>
                  <a:gd name="T10" fmla="*/ 5 w 8"/>
                  <a:gd name="T11" fmla="*/ 1 h 11"/>
                </a:gdLst>
                <a:ahLst/>
                <a:cxnLst>
                  <a:cxn ang="0">
                    <a:pos x="T0" y="T1"/>
                  </a:cxn>
                  <a:cxn ang="0">
                    <a:pos x="T2" y="T3"/>
                  </a:cxn>
                  <a:cxn ang="0">
                    <a:pos x="T4" y="T5"/>
                  </a:cxn>
                  <a:cxn ang="0">
                    <a:pos x="T6" y="T7"/>
                  </a:cxn>
                  <a:cxn ang="0">
                    <a:pos x="T8" y="T9"/>
                  </a:cxn>
                  <a:cxn ang="0">
                    <a:pos x="T10" y="T11"/>
                  </a:cxn>
                </a:cxnLst>
                <a:rect l="0" t="0" r="r" b="b"/>
                <a:pathLst>
                  <a:path w="8" h="11">
                    <a:moveTo>
                      <a:pt x="5" y="1"/>
                    </a:moveTo>
                    <a:cubicBezTo>
                      <a:pt x="6" y="3"/>
                      <a:pt x="7" y="4"/>
                      <a:pt x="8" y="6"/>
                    </a:cubicBezTo>
                    <a:cubicBezTo>
                      <a:pt x="5" y="7"/>
                      <a:pt x="3" y="9"/>
                      <a:pt x="0" y="11"/>
                    </a:cubicBezTo>
                    <a:cubicBezTo>
                      <a:pt x="1" y="7"/>
                      <a:pt x="3" y="4"/>
                      <a:pt x="4" y="1"/>
                    </a:cubicBezTo>
                    <a:cubicBezTo>
                      <a:pt x="4" y="0"/>
                      <a:pt x="4" y="0"/>
                      <a:pt x="4" y="0"/>
                    </a:cubicBezTo>
                    <a:cubicBezTo>
                      <a:pt x="4" y="1"/>
                      <a:pt x="4" y="1"/>
                      <a:pt x="5" y="1"/>
                    </a:cubicBezTo>
                    <a:close/>
                  </a:path>
                </a:pathLst>
              </a:custGeom>
              <a:solidFill>
                <a:srgbClr val="8A1C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0" name="iṥļïďê"/>
              <p:cNvSpPr/>
              <p:nvPr/>
            </p:nvSpPr>
            <p:spPr bwMode="auto">
              <a:xfrm>
                <a:off x="2799" y="1791"/>
                <a:ext cx="104" cy="54"/>
              </a:xfrm>
              <a:custGeom>
                <a:avLst/>
                <a:gdLst>
                  <a:gd name="T0" fmla="*/ 50 w 50"/>
                  <a:gd name="T1" fmla="*/ 7 h 26"/>
                  <a:gd name="T2" fmla="*/ 50 w 50"/>
                  <a:gd name="T3" fmla="*/ 7 h 26"/>
                  <a:gd name="T4" fmla="*/ 49 w 50"/>
                  <a:gd name="T5" fmla="*/ 6 h 26"/>
                  <a:gd name="T6" fmla="*/ 49 w 50"/>
                  <a:gd name="T7" fmla="*/ 7 h 26"/>
                  <a:gd name="T8" fmla="*/ 45 w 50"/>
                  <a:gd name="T9" fmla="*/ 17 h 26"/>
                  <a:gd name="T10" fmla="*/ 44 w 50"/>
                  <a:gd name="T11" fmla="*/ 17 h 26"/>
                  <a:gd name="T12" fmla="*/ 30 w 50"/>
                  <a:gd name="T13" fmla="*/ 26 h 26"/>
                  <a:gd name="T14" fmla="*/ 19 w 50"/>
                  <a:gd name="T15" fmla="*/ 24 h 26"/>
                  <a:gd name="T16" fmla="*/ 6 w 50"/>
                  <a:gd name="T17" fmla="*/ 17 h 26"/>
                  <a:gd name="T18" fmla="*/ 3 w 50"/>
                  <a:gd name="T19" fmla="*/ 0 h 26"/>
                  <a:gd name="T20" fmla="*/ 3 w 50"/>
                  <a:gd name="T21" fmla="*/ 0 h 26"/>
                  <a:gd name="T22" fmla="*/ 4 w 50"/>
                  <a:gd name="T23" fmla="*/ 1 h 26"/>
                  <a:gd name="T24" fmla="*/ 49 w 50"/>
                  <a:gd name="T25" fmla="*/ 4 h 26"/>
                  <a:gd name="T26" fmla="*/ 50 w 50"/>
                  <a:gd name="T27"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26">
                    <a:moveTo>
                      <a:pt x="50" y="7"/>
                    </a:moveTo>
                    <a:cubicBezTo>
                      <a:pt x="50" y="7"/>
                      <a:pt x="50" y="7"/>
                      <a:pt x="50" y="7"/>
                    </a:cubicBezTo>
                    <a:cubicBezTo>
                      <a:pt x="49" y="7"/>
                      <a:pt x="49" y="7"/>
                      <a:pt x="49" y="6"/>
                    </a:cubicBezTo>
                    <a:cubicBezTo>
                      <a:pt x="49" y="7"/>
                      <a:pt x="49" y="7"/>
                      <a:pt x="49" y="7"/>
                    </a:cubicBezTo>
                    <a:cubicBezTo>
                      <a:pt x="48" y="10"/>
                      <a:pt x="46" y="13"/>
                      <a:pt x="45" y="17"/>
                    </a:cubicBezTo>
                    <a:cubicBezTo>
                      <a:pt x="45" y="17"/>
                      <a:pt x="45" y="17"/>
                      <a:pt x="44" y="17"/>
                    </a:cubicBezTo>
                    <a:cubicBezTo>
                      <a:pt x="39" y="20"/>
                      <a:pt x="34" y="23"/>
                      <a:pt x="30" y="26"/>
                    </a:cubicBezTo>
                    <a:cubicBezTo>
                      <a:pt x="25" y="25"/>
                      <a:pt x="22" y="24"/>
                      <a:pt x="19" y="24"/>
                    </a:cubicBezTo>
                    <a:cubicBezTo>
                      <a:pt x="15" y="22"/>
                      <a:pt x="10" y="20"/>
                      <a:pt x="6" y="17"/>
                    </a:cubicBezTo>
                    <a:cubicBezTo>
                      <a:pt x="2" y="12"/>
                      <a:pt x="0" y="5"/>
                      <a:pt x="3" y="0"/>
                    </a:cubicBezTo>
                    <a:cubicBezTo>
                      <a:pt x="3" y="0"/>
                      <a:pt x="3" y="0"/>
                      <a:pt x="3" y="0"/>
                    </a:cubicBezTo>
                    <a:cubicBezTo>
                      <a:pt x="3" y="0"/>
                      <a:pt x="3" y="1"/>
                      <a:pt x="4" y="1"/>
                    </a:cubicBezTo>
                    <a:cubicBezTo>
                      <a:pt x="13" y="16"/>
                      <a:pt x="48" y="12"/>
                      <a:pt x="49" y="4"/>
                    </a:cubicBezTo>
                    <a:cubicBezTo>
                      <a:pt x="49" y="5"/>
                      <a:pt x="50" y="6"/>
                      <a:pt x="50" y="7"/>
                    </a:cubicBezTo>
                    <a:close/>
                  </a:path>
                </a:pathLst>
              </a:custGeom>
              <a:solidFill>
                <a:srgbClr val="E8F6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1" name="ïsḷiḋè"/>
              <p:cNvSpPr/>
              <p:nvPr/>
            </p:nvSpPr>
            <p:spPr bwMode="auto">
              <a:xfrm>
                <a:off x="2803" y="1739"/>
                <a:ext cx="98" cy="85"/>
              </a:xfrm>
              <a:custGeom>
                <a:avLst/>
                <a:gdLst>
                  <a:gd name="T0" fmla="*/ 47 w 47"/>
                  <a:gd name="T1" fmla="*/ 27 h 41"/>
                  <a:gd name="T2" fmla="*/ 47 w 47"/>
                  <a:gd name="T3" fmla="*/ 29 h 41"/>
                  <a:gd name="T4" fmla="*/ 2 w 47"/>
                  <a:gd name="T5" fmla="*/ 26 h 41"/>
                  <a:gd name="T6" fmla="*/ 1 w 47"/>
                  <a:gd name="T7" fmla="*/ 14 h 41"/>
                  <a:gd name="T8" fmla="*/ 0 w 47"/>
                  <a:gd name="T9" fmla="*/ 8 h 41"/>
                  <a:gd name="T10" fmla="*/ 0 w 47"/>
                  <a:gd name="T11" fmla="*/ 7 h 41"/>
                  <a:gd name="T12" fmla="*/ 0 w 47"/>
                  <a:gd name="T13" fmla="*/ 1 h 41"/>
                  <a:gd name="T14" fmla="*/ 3 w 47"/>
                  <a:gd name="T15" fmla="*/ 0 h 41"/>
                  <a:gd name="T16" fmla="*/ 11 w 47"/>
                  <a:gd name="T17" fmla="*/ 11 h 41"/>
                  <a:gd name="T18" fmla="*/ 22 w 47"/>
                  <a:gd name="T19" fmla="*/ 15 h 41"/>
                  <a:gd name="T20" fmla="*/ 45 w 47"/>
                  <a:gd name="T21" fmla="*/ 20 h 41"/>
                  <a:gd name="T22" fmla="*/ 47 w 47"/>
                  <a:gd name="T23" fmla="*/ 20 h 41"/>
                  <a:gd name="T24" fmla="*/ 47 w 47"/>
                  <a:gd name="T25" fmla="*/ 20 h 41"/>
                  <a:gd name="T26" fmla="*/ 47 w 47"/>
                  <a:gd name="T27"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1">
                    <a:moveTo>
                      <a:pt x="47" y="27"/>
                    </a:moveTo>
                    <a:cubicBezTo>
                      <a:pt x="47" y="28"/>
                      <a:pt x="47" y="28"/>
                      <a:pt x="47" y="29"/>
                    </a:cubicBezTo>
                    <a:cubicBezTo>
                      <a:pt x="46" y="37"/>
                      <a:pt x="11" y="41"/>
                      <a:pt x="2" y="26"/>
                    </a:cubicBezTo>
                    <a:cubicBezTo>
                      <a:pt x="1" y="22"/>
                      <a:pt x="1" y="18"/>
                      <a:pt x="1" y="14"/>
                    </a:cubicBezTo>
                    <a:cubicBezTo>
                      <a:pt x="0" y="12"/>
                      <a:pt x="0" y="10"/>
                      <a:pt x="0" y="8"/>
                    </a:cubicBezTo>
                    <a:cubicBezTo>
                      <a:pt x="0" y="8"/>
                      <a:pt x="0" y="7"/>
                      <a:pt x="0" y="7"/>
                    </a:cubicBezTo>
                    <a:cubicBezTo>
                      <a:pt x="0" y="5"/>
                      <a:pt x="0" y="3"/>
                      <a:pt x="0" y="1"/>
                    </a:cubicBezTo>
                    <a:cubicBezTo>
                      <a:pt x="1" y="1"/>
                      <a:pt x="2" y="1"/>
                      <a:pt x="3" y="0"/>
                    </a:cubicBezTo>
                    <a:cubicBezTo>
                      <a:pt x="4" y="3"/>
                      <a:pt x="6" y="7"/>
                      <a:pt x="11" y="11"/>
                    </a:cubicBezTo>
                    <a:cubicBezTo>
                      <a:pt x="14" y="12"/>
                      <a:pt x="18" y="14"/>
                      <a:pt x="22" y="15"/>
                    </a:cubicBezTo>
                    <a:cubicBezTo>
                      <a:pt x="32" y="18"/>
                      <a:pt x="42" y="20"/>
                      <a:pt x="45" y="20"/>
                    </a:cubicBezTo>
                    <a:cubicBezTo>
                      <a:pt x="45" y="20"/>
                      <a:pt x="46" y="20"/>
                      <a:pt x="47" y="20"/>
                    </a:cubicBezTo>
                    <a:cubicBezTo>
                      <a:pt x="47" y="20"/>
                      <a:pt x="47" y="20"/>
                      <a:pt x="47" y="20"/>
                    </a:cubicBezTo>
                    <a:cubicBezTo>
                      <a:pt x="47" y="22"/>
                      <a:pt x="47" y="25"/>
                      <a:pt x="47" y="27"/>
                    </a:cubicBezTo>
                    <a:close/>
                  </a:path>
                </a:pathLst>
              </a:custGeom>
              <a:solidFill>
                <a:srgbClr val="F89C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2" name="îṥ1iďê"/>
              <p:cNvSpPr/>
              <p:nvPr/>
            </p:nvSpPr>
            <p:spPr bwMode="auto">
              <a:xfrm>
                <a:off x="2861" y="1826"/>
                <a:ext cx="32" cy="23"/>
              </a:xfrm>
              <a:custGeom>
                <a:avLst/>
                <a:gdLst>
                  <a:gd name="T0" fmla="*/ 14 w 15"/>
                  <a:gd name="T1" fmla="*/ 0 h 11"/>
                  <a:gd name="T2" fmla="*/ 15 w 15"/>
                  <a:gd name="T3" fmla="*/ 1 h 11"/>
                  <a:gd name="T4" fmla="*/ 13 w 15"/>
                  <a:gd name="T5" fmla="*/ 9 h 11"/>
                  <a:gd name="T6" fmla="*/ 13 w 15"/>
                  <a:gd name="T7" fmla="*/ 9 h 11"/>
                  <a:gd name="T8" fmla="*/ 0 w 15"/>
                  <a:gd name="T9" fmla="*/ 9 h 11"/>
                  <a:gd name="T10" fmla="*/ 14 w 15"/>
                  <a:gd name="T11" fmla="*/ 0 h 11"/>
                </a:gdLst>
                <a:ahLst/>
                <a:cxnLst>
                  <a:cxn ang="0">
                    <a:pos x="T0" y="T1"/>
                  </a:cxn>
                  <a:cxn ang="0">
                    <a:pos x="T2" y="T3"/>
                  </a:cxn>
                  <a:cxn ang="0">
                    <a:pos x="T4" y="T5"/>
                  </a:cxn>
                  <a:cxn ang="0">
                    <a:pos x="T6" y="T7"/>
                  </a:cxn>
                  <a:cxn ang="0">
                    <a:pos x="T8" y="T9"/>
                  </a:cxn>
                  <a:cxn ang="0">
                    <a:pos x="T10" y="T11"/>
                  </a:cxn>
                </a:cxnLst>
                <a:rect l="0" t="0" r="r" b="b"/>
                <a:pathLst>
                  <a:path w="15" h="11">
                    <a:moveTo>
                      <a:pt x="14" y="0"/>
                    </a:moveTo>
                    <a:cubicBezTo>
                      <a:pt x="14" y="0"/>
                      <a:pt x="15" y="1"/>
                      <a:pt x="15" y="1"/>
                    </a:cubicBezTo>
                    <a:cubicBezTo>
                      <a:pt x="14" y="4"/>
                      <a:pt x="13" y="6"/>
                      <a:pt x="13" y="9"/>
                    </a:cubicBezTo>
                    <a:cubicBezTo>
                      <a:pt x="13" y="9"/>
                      <a:pt x="13" y="9"/>
                      <a:pt x="13" y="9"/>
                    </a:cubicBezTo>
                    <a:cubicBezTo>
                      <a:pt x="10" y="11"/>
                      <a:pt x="5" y="10"/>
                      <a:pt x="0" y="9"/>
                    </a:cubicBezTo>
                    <a:cubicBezTo>
                      <a:pt x="4" y="6"/>
                      <a:pt x="9" y="3"/>
                      <a:pt x="14" y="0"/>
                    </a:cubicBezTo>
                    <a:close/>
                  </a:path>
                </a:pathLst>
              </a:custGeom>
              <a:solidFill>
                <a:srgbClr val="E8F6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3" name="ïsļïḑé"/>
              <p:cNvSpPr/>
              <p:nvPr/>
            </p:nvSpPr>
            <p:spPr bwMode="auto">
              <a:xfrm>
                <a:off x="2812" y="1826"/>
                <a:ext cx="49" cy="31"/>
              </a:xfrm>
              <a:custGeom>
                <a:avLst/>
                <a:gdLst>
                  <a:gd name="T0" fmla="*/ 24 w 24"/>
                  <a:gd name="T1" fmla="*/ 9 h 15"/>
                  <a:gd name="T2" fmla="*/ 15 w 24"/>
                  <a:gd name="T3" fmla="*/ 15 h 15"/>
                  <a:gd name="T4" fmla="*/ 9 w 24"/>
                  <a:gd name="T5" fmla="*/ 10 h 15"/>
                  <a:gd name="T6" fmla="*/ 0 w 24"/>
                  <a:gd name="T7" fmla="*/ 0 h 15"/>
                  <a:gd name="T8" fmla="*/ 13 w 24"/>
                  <a:gd name="T9" fmla="*/ 7 h 15"/>
                  <a:gd name="T10" fmla="*/ 24 w 24"/>
                  <a:gd name="T11" fmla="*/ 9 h 15"/>
                </a:gdLst>
                <a:ahLst/>
                <a:cxnLst>
                  <a:cxn ang="0">
                    <a:pos x="T0" y="T1"/>
                  </a:cxn>
                  <a:cxn ang="0">
                    <a:pos x="T2" y="T3"/>
                  </a:cxn>
                  <a:cxn ang="0">
                    <a:pos x="T4" y="T5"/>
                  </a:cxn>
                  <a:cxn ang="0">
                    <a:pos x="T6" y="T7"/>
                  </a:cxn>
                  <a:cxn ang="0">
                    <a:pos x="T8" y="T9"/>
                  </a:cxn>
                  <a:cxn ang="0">
                    <a:pos x="T10" y="T11"/>
                  </a:cxn>
                </a:cxnLst>
                <a:rect l="0" t="0" r="r" b="b"/>
                <a:pathLst>
                  <a:path w="24" h="15">
                    <a:moveTo>
                      <a:pt x="24" y="9"/>
                    </a:moveTo>
                    <a:cubicBezTo>
                      <a:pt x="21" y="11"/>
                      <a:pt x="18" y="13"/>
                      <a:pt x="15" y="15"/>
                    </a:cubicBezTo>
                    <a:cubicBezTo>
                      <a:pt x="13" y="13"/>
                      <a:pt x="11" y="12"/>
                      <a:pt x="9" y="10"/>
                    </a:cubicBezTo>
                    <a:cubicBezTo>
                      <a:pt x="6" y="7"/>
                      <a:pt x="2" y="4"/>
                      <a:pt x="0" y="0"/>
                    </a:cubicBezTo>
                    <a:cubicBezTo>
                      <a:pt x="4" y="3"/>
                      <a:pt x="9" y="5"/>
                      <a:pt x="13" y="7"/>
                    </a:cubicBezTo>
                    <a:cubicBezTo>
                      <a:pt x="16" y="7"/>
                      <a:pt x="19" y="8"/>
                      <a:pt x="24" y="9"/>
                    </a:cubicBezTo>
                    <a:close/>
                  </a:path>
                </a:pathLst>
              </a:custGeom>
              <a:solidFill>
                <a:srgbClr val="CC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4" name="ïŝľiḋè"/>
              <p:cNvSpPr/>
              <p:nvPr/>
            </p:nvSpPr>
            <p:spPr bwMode="auto">
              <a:xfrm>
                <a:off x="2805" y="1654"/>
                <a:ext cx="46" cy="116"/>
              </a:xfrm>
              <a:custGeom>
                <a:avLst/>
                <a:gdLst>
                  <a:gd name="T0" fmla="*/ 21 w 22"/>
                  <a:gd name="T1" fmla="*/ 25 h 56"/>
                  <a:gd name="T2" fmla="*/ 20 w 22"/>
                  <a:gd name="T3" fmla="*/ 38 h 56"/>
                  <a:gd name="T4" fmla="*/ 21 w 22"/>
                  <a:gd name="T5" fmla="*/ 56 h 56"/>
                  <a:gd name="T6" fmla="*/ 10 w 22"/>
                  <a:gd name="T7" fmla="*/ 52 h 56"/>
                  <a:gd name="T8" fmla="*/ 2 w 22"/>
                  <a:gd name="T9" fmla="*/ 41 h 56"/>
                  <a:gd name="T10" fmla="*/ 2 w 22"/>
                  <a:gd name="T11" fmla="*/ 41 h 56"/>
                  <a:gd name="T12" fmla="*/ 0 w 22"/>
                  <a:gd name="T13" fmla="*/ 31 h 56"/>
                  <a:gd name="T14" fmla="*/ 8 w 22"/>
                  <a:gd name="T15" fmla="*/ 36 h 56"/>
                  <a:gd name="T16" fmla="*/ 7 w 22"/>
                  <a:gd name="T17" fmla="*/ 28 h 56"/>
                  <a:gd name="T18" fmla="*/ 9 w 22"/>
                  <a:gd name="T19" fmla="*/ 14 h 56"/>
                  <a:gd name="T20" fmla="*/ 11 w 22"/>
                  <a:gd name="T21" fmla="*/ 0 h 56"/>
                  <a:gd name="T22" fmla="*/ 16 w 22"/>
                  <a:gd name="T23" fmla="*/ 0 h 56"/>
                  <a:gd name="T24" fmla="*/ 19 w 22"/>
                  <a:gd name="T25" fmla="*/ 12 h 56"/>
                  <a:gd name="T26" fmla="*/ 21 w 22"/>
                  <a:gd name="T2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56">
                    <a:moveTo>
                      <a:pt x="21" y="25"/>
                    </a:moveTo>
                    <a:cubicBezTo>
                      <a:pt x="22" y="29"/>
                      <a:pt x="21" y="33"/>
                      <a:pt x="20" y="38"/>
                    </a:cubicBezTo>
                    <a:cubicBezTo>
                      <a:pt x="20" y="46"/>
                      <a:pt x="21" y="50"/>
                      <a:pt x="21" y="56"/>
                    </a:cubicBezTo>
                    <a:cubicBezTo>
                      <a:pt x="17" y="55"/>
                      <a:pt x="13" y="53"/>
                      <a:pt x="10" y="52"/>
                    </a:cubicBezTo>
                    <a:cubicBezTo>
                      <a:pt x="5" y="48"/>
                      <a:pt x="3" y="44"/>
                      <a:pt x="2" y="41"/>
                    </a:cubicBezTo>
                    <a:cubicBezTo>
                      <a:pt x="2" y="41"/>
                      <a:pt x="2" y="41"/>
                      <a:pt x="2" y="41"/>
                    </a:cubicBezTo>
                    <a:cubicBezTo>
                      <a:pt x="2" y="38"/>
                      <a:pt x="1" y="35"/>
                      <a:pt x="0" y="31"/>
                    </a:cubicBezTo>
                    <a:cubicBezTo>
                      <a:pt x="2" y="33"/>
                      <a:pt x="5" y="35"/>
                      <a:pt x="8" y="36"/>
                    </a:cubicBezTo>
                    <a:cubicBezTo>
                      <a:pt x="7" y="33"/>
                      <a:pt x="7" y="30"/>
                      <a:pt x="7" y="28"/>
                    </a:cubicBezTo>
                    <a:cubicBezTo>
                      <a:pt x="7" y="22"/>
                      <a:pt x="8" y="18"/>
                      <a:pt x="9" y="14"/>
                    </a:cubicBezTo>
                    <a:cubicBezTo>
                      <a:pt x="10" y="9"/>
                      <a:pt x="11" y="5"/>
                      <a:pt x="11" y="0"/>
                    </a:cubicBezTo>
                    <a:cubicBezTo>
                      <a:pt x="12" y="0"/>
                      <a:pt x="14" y="0"/>
                      <a:pt x="16" y="0"/>
                    </a:cubicBezTo>
                    <a:cubicBezTo>
                      <a:pt x="18" y="7"/>
                      <a:pt x="19" y="12"/>
                      <a:pt x="19" y="12"/>
                    </a:cubicBezTo>
                    <a:cubicBezTo>
                      <a:pt x="17" y="18"/>
                      <a:pt x="19" y="18"/>
                      <a:pt x="21" y="25"/>
                    </a:cubicBezTo>
                    <a:close/>
                  </a:path>
                </a:pathLst>
              </a:custGeom>
              <a:solidFill>
                <a:srgbClr val="F9A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5" name="îṧ1ïdè"/>
              <p:cNvSpPr/>
              <p:nvPr/>
            </p:nvSpPr>
            <p:spPr bwMode="auto">
              <a:xfrm>
                <a:off x="2770" y="1768"/>
                <a:ext cx="73" cy="116"/>
              </a:xfrm>
              <a:custGeom>
                <a:avLst/>
                <a:gdLst>
                  <a:gd name="T0" fmla="*/ 29 w 35"/>
                  <a:gd name="T1" fmla="*/ 38 h 56"/>
                  <a:gd name="T2" fmla="*/ 35 w 35"/>
                  <a:gd name="T3" fmla="*/ 43 h 56"/>
                  <a:gd name="T4" fmla="*/ 14 w 35"/>
                  <a:gd name="T5" fmla="*/ 56 h 56"/>
                  <a:gd name="T6" fmla="*/ 9 w 35"/>
                  <a:gd name="T7" fmla="*/ 43 h 56"/>
                  <a:gd name="T8" fmla="*/ 2 w 35"/>
                  <a:gd name="T9" fmla="*/ 12 h 56"/>
                  <a:gd name="T10" fmla="*/ 4 w 35"/>
                  <a:gd name="T11" fmla="*/ 11 h 56"/>
                  <a:gd name="T12" fmla="*/ 17 w 35"/>
                  <a:gd name="T13" fmla="*/ 0 h 56"/>
                  <a:gd name="T14" fmla="*/ 18 w 35"/>
                  <a:gd name="T15" fmla="*/ 12 h 56"/>
                  <a:gd name="T16" fmla="*/ 17 w 35"/>
                  <a:gd name="T17" fmla="*/ 11 h 56"/>
                  <a:gd name="T18" fmla="*/ 17 w 35"/>
                  <a:gd name="T19" fmla="*/ 11 h 56"/>
                  <a:gd name="T20" fmla="*/ 20 w 35"/>
                  <a:gd name="T21" fmla="*/ 28 h 56"/>
                  <a:gd name="T22" fmla="*/ 29 w 35"/>
                  <a:gd name="T23"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56">
                    <a:moveTo>
                      <a:pt x="29" y="38"/>
                    </a:moveTo>
                    <a:cubicBezTo>
                      <a:pt x="31" y="40"/>
                      <a:pt x="33" y="41"/>
                      <a:pt x="35" y="43"/>
                    </a:cubicBezTo>
                    <a:cubicBezTo>
                      <a:pt x="28" y="47"/>
                      <a:pt x="21" y="51"/>
                      <a:pt x="14" y="56"/>
                    </a:cubicBezTo>
                    <a:cubicBezTo>
                      <a:pt x="12" y="52"/>
                      <a:pt x="10" y="47"/>
                      <a:pt x="9" y="43"/>
                    </a:cubicBezTo>
                    <a:cubicBezTo>
                      <a:pt x="6" y="37"/>
                      <a:pt x="0" y="20"/>
                      <a:pt x="2" y="12"/>
                    </a:cubicBezTo>
                    <a:cubicBezTo>
                      <a:pt x="3" y="12"/>
                      <a:pt x="4" y="11"/>
                      <a:pt x="4" y="11"/>
                    </a:cubicBezTo>
                    <a:cubicBezTo>
                      <a:pt x="8" y="7"/>
                      <a:pt x="13" y="4"/>
                      <a:pt x="17" y="0"/>
                    </a:cubicBezTo>
                    <a:cubicBezTo>
                      <a:pt x="17" y="4"/>
                      <a:pt x="17" y="8"/>
                      <a:pt x="18" y="12"/>
                    </a:cubicBezTo>
                    <a:cubicBezTo>
                      <a:pt x="17" y="12"/>
                      <a:pt x="17" y="11"/>
                      <a:pt x="17" y="11"/>
                    </a:cubicBezTo>
                    <a:cubicBezTo>
                      <a:pt x="17" y="11"/>
                      <a:pt x="17" y="11"/>
                      <a:pt x="17" y="11"/>
                    </a:cubicBezTo>
                    <a:cubicBezTo>
                      <a:pt x="14" y="16"/>
                      <a:pt x="16" y="23"/>
                      <a:pt x="20" y="28"/>
                    </a:cubicBezTo>
                    <a:cubicBezTo>
                      <a:pt x="22" y="32"/>
                      <a:pt x="26" y="35"/>
                      <a:pt x="29" y="38"/>
                    </a:cubicBezTo>
                    <a:close/>
                  </a:path>
                </a:pathLst>
              </a:custGeom>
              <a:solidFill>
                <a:srgbClr val="4944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6" name="íSḻîḑe"/>
              <p:cNvSpPr/>
              <p:nvPr/>
            </p:nvSpPr>
            <p:spPr bwMode="auto">
              <a:xfrm>
                <a:off x="2778" y="1689"/>
                <a:ext cx="31" cy="52"/>
              </a:xfrm>
              <a:custGeom>
                <a:avLst/>
                <a:gdLst>
                  <a:gd name="T0" fmla="*/ 15 w 15"/>
                  <a:gd name="T1" fmla="*/ 24 h 25"/>
                  <a:gd name="T2" fmla="*/ 15 w 15"/>
                  <a:gd name="T3" fmla="*/ 24 h 25"/>
                  <a:gd name="T4" fmla="*/ 12 w 15"/>
                  <a:gd name="T5" fmla="*/ 25 h 25"/>
                  <a:gd name="T6" fmla="*/ 2 w 15"/>
                  <a:gd name="T7" fmla="*/ 8 h 25"/>
                  <a:gd name="T8" fmla="*/ 10 w 15"/>
                  <a:gd name="T9" fmla="*/ 2 h 25"/>
                  <a:gd name="T10" fmla="*/ 13 w 15"/>
                  <a:gd name="T11" fmla="*/ 14 h 25"/>
                  <a:gd name="T12" fmla="*/ 15 w 15"/>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5" h="25">
                    <a:moveTo>
                      <a:pt x="15" y="24"/>
                    </a:moveTo>
                    <a:cubicBezTo>
                      <a:pt x="15" y="24"/>
                      <a:pt x="15" y="24"/>
                      <a:pt x="15" y="24"/>
                    </a:cubicBezTo>
                    <a:cubicBezTo>
                      <a:pt x="14" y="25"/>
                      <a:pt x="13" y="25"/>
                      <a:pt x="12" y="25"/>
                    </a:cubicBezTo>
                    <a:cubicBezTo>
                      <a:pt x="6" y="24"/>
                      <a:pt x="4" y="13"/>
                      <a:pt x="2" y="8"/>
                    </a:cubicBezTo>
                    <a:cubicBezTo>
                      <a:pt x="0" y="2"/>
                      <a:pt x="8" y="0"/>
                      <a:pt x="10" y="2"/>
                    </a:cubicBezTo>
                    <a:cubicBezTo>
                      <a:pt x="11" y="5"/>
                      <a:pt x="12" y="10"/>
                      <a:pt x="13" y="14"/>
                    </a:cubicBezTo>
                    <a:cubicBezTo>
                      <a:pt x="14" y="18"/>
                      <a:pt x="15" y="21"/>
                      <a:pt x="15" y="24"/>
                    </a:cubicBezTo>
                    <a:close/>
                  </a:path>
                </a:pathLst>
              </a:custGeom>
              <a:solidFill>
                <a:srgbClr val="F9A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7" name="ísḻiḋé"/>
              <p:cNvSpPr/>
              <p:nvPr/>
            </p:nvSpPr>
            <p:spPr bwMode="auto">
              <a:xfrm>
                <a:off x="2778" y="1755"/>
                <a:ext cx="27" cy="36"/>
              </a:xfrm>
              <a:custGeom>
                <a:avLst/>
                <a:gdLst>
                  <a:gd name="T0" fmla="*/ 12 w 13"/>
                  <a:gd name="T1" fmla="*/ 0 h 17"/>
                  <a:gd name="T2" fmla="*/ 13 w 13"/>
                  <a:gd name="T3" fmla="*/ 6 h 17"/>
                  <a:gd name="T4" fmla="*/ 0 w 13"/>
                  <a:gd name="T5" fmla="*/ 17 h 17"/>
                  <a:gd name="T6" fmla="*/ 12 w 13"/>
                  <a:gd name="T7" fmla="*/ 0 h 17"/>
                </a:gdLst>
                <a:ahLst/>
                <a:cxnLst>
                  <a:cxn ang="0">
                    <a:pos x="T0" y="T1"/>
                  </a:cxn>
                  <a:cxn ang="0">
                    <a:pos x="T2" y="T3"/>
                  </a:cxn>
                  <a:cxn ang="0">
                    <a:pos x="T4" y="T5"/>
                  </a:cxn>
                  <a:cxn ang="0">
                    <a:pos x="T6" y="T7"/>
                  </a:cxn>
                </a:cxnLst>
                <a:rect l="0" t="0" r="r" b="b"/>
                <a:pathLst>
                  <a:path w="13" h="17">
                    <a:moveTo>
                      <a:pt x="12" y="0"/>
                    </a:moveTo>
                    <a:cubicBezTo>
                      <a:pt x="12" y="2"/>
                      <a:pt x="12" y="4"/>
                      <a:pt x="13" y="6"/>
                    </a:cubicBezTo>
                    <a:cubicBezTo>
                      <a:pt x="9" y="10"/>
                      <a:pt x="4" y="13"/>
                      <a:pt x="0" y="17"/>
                    </a:cubicBezTo>
                    <a:cubicBezTo>
                      <a:pt x="4" y="11"/>
                      <a:pt x="8" y="4"/>
                      <a:pt x="12" y="0"/>
                    </a:cubicBezTo>
                    <a:close/>
                  </a:path>
                </a:pathLst>
              </a:custGeom>
              <a:solidFill>
                <a:srgbClr val="4944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8" name="iSļïdê"/>
              <p:cNvSpPr/>
              <p:nvPr/>
            </p:nvSpPr>
            <p:spPr bwMode="auto">
              <a:xfrm>
                <a:off x="2793" y="2226"/>
                <a:ext cx="6" cy="9"/>
              </a:xfrm>
              <a:custGeom>
                <a:avLst/>
                <a:gdLst>
                  <a:gd name="T0" fmla="*/ 3 w 3"/>
                  <a:gd name="T1" fmla="*/ 2 h 4"/>
                  <a:gd name="T2" fmla="*/ 0 w 3"/>
                  <a:gd name="T3" fmla="*/ 4 h 4"/>
                  <a:gd name="T4" fmla="*/ 0 w 3"/>
                  <a:gd name="T5" fmla="*/ 0 h 4"/>
                  <a:gd name="T6" fmla="*/ 3 w 3"/>
                  <a:gd name="T7" fmla="*/ 2 h 4"/>
                </a:gdLst>
                <a:ahLst/>
                <a:cxnLst>
                  <a:cxn ang="0">
                    <a:pos x="T0" y="T1"/>
                  </a:cxn>
                  <a:cxn ang="0">
                    <a:pos x="T2" y="T3"/>
                  </a:cxn>
                  <a:cxn ang="0">
                    <a:pos x="T4" y="T5"/>
                  </a:cxn>
                  <a:cxn ang="0">
                    <a:pos x="T6" y="T7"/>
                  </a:cxn>
                </a:cxnLst>
                <a:rect l="0" t="0" r="r" b="b"/>
                <a:pathLst>
                  <a:path w="3" h="4">
                    <a:moveTo>
                      <a:pt x="3" y="2"/>
                    </a:moveTo>
                    <a:cubicBezTo>
                      <a:pt x="0" y="4"/>
                      <a:pt x="0" y="4"/>
                      <a:pt x="0" y="4"/>
                    </a:cubicBezTo>
                    <a:cubicBezTo>
                      <a:pt x="0" y="2"/>
                      <a:pt x="0" y="1"/>
                      <a:pt x="0" y="0"/>
                    </a:cubicBezTo>
                    <a:cubicBezTo>
                      <a:pt x="1" y="1"/>
                      <a:pt x="2" y="1"/>
                      <a:pt x="3" y="2"/>
                    </a:cubicBezTo>
                    <a:close/>
                  </a:path>
                </a:pathLst>
              </a:custGeom>
              <a:solidFill>
                <a:srgbClr val="1C17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9" name="íśḻide"/>
              <p:cNvSpPr/>
              <p:nvPr/>
            </p:nvSpPr>
            <p:spPr bwMode="auto">
              <a:xfrm>
                <a:off x="2668" y="1793"/>
                <a:ext cx="131" cy="124"/>
              </a:xfrm>
              <a:custGeom>
                <a:avLst/>
                <a:gdLst>
                  <a:gd name="T0" fmla="*/ 63 w 63"/>
                  <a:gd name="T1" fmla="*/ 44 h 60"/>
                  <a:gd name="T2" fmla="*/ 63 w 63"/>
                  <a:gd name="T3" fmla="*/ 44 h 60"/>
                  <a:gd name="T4" fmla="*/ 37 w 63"/>
                  <a:gd name="T5" fmla="*/ 60 h 60"/>
                  <a:gd name="T6" fmla="*/ 11 w 63"/>
                  <a:gd name="T7" fmla="*/ 47 h 60"/>
                  <a:gd name="T8" fmla="*/ 10 w 63"/>
                  <a:gd name="T9" fmla="*/ 47 h 60"/>
                  <a:gd name="T10" fmla="*/ 0 w 63"/>
                  <a:gd name="T11" fmla="*/ 53 h 60"/>
                  <a:gd name="T12" fmla="*/ 0 w 63"/>
                  <a:gd name="T13" fmla="*/ 53 h 60"/>
                  <a:gd name="T14" fmla="*/ 3 w 63"/>
                  <a:gd name="T15" fmla="*/ 46 h 60"/>
                  <a:gd name="T16" fmla="*/ 3 w 63"/>
                  <a:gd name="T17" fmla="*/ 46 h 60"/>
                  <a:gd name="T18" fmla="*/ 51 w 63"/>
                  <a:gd name="T19" fmla="*/ 0 h 60"/>
                  <a:gd name="T20" fmla="*/ 58 w 63"/>
                  <a:gd name="T21" fmla="*/ 31 h 60"/>
                  <a:gd name="T22" fmla="*/ 63 w 63"/>
                  <a:gd name="T23" fmla="*/ 4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0">
                    <a:moveTo>
                      <a:pt x="63" y="44"/>
                    </a:moveTo>
                    <a:cubicBezTo>
                      <a:pt x="63" y="44"/>
                      <a:pt x="63" y="44"/>
                      <a:pt x="63" y="44"/>
                    </a:cubicBezTo>
                    <a:cubicBezTo>
                      <a:pt x="54" y="49"/>
                      <a:pt x="46" y="55"/>
                      <a:pt x="37" y="60"/>
                    </a:cubicBezTo>
                    <a:cubicBezTo>
                      <a:pt x="31" y="52"/>
                      <a:pt x="22" y="46"/>
                      <a:pt x="11" y="47"/>
                    </a:cubicBezTo>
                    <a:cubicBezTo>
                      <a:pt x="10" y="47"/>
                      <a:pt x="10" y="47"/>
                      <a:pt x="10" y="47"/>
                    </a:cubicBezTo>
                    <a:cubicBezTo>
                      <a:pt x="6" y="46"/>
                      <a:pt x="2" y="48"/>
                      <a:pt x="0" y="53"/>
                    </a:cubicBezTo>
                    <a:cubicBezTo>
                      <a:pt x="0" y="53"/>
                      <a:pt x="0" y="53"/>
                      <a:pt x="0" y="53"/>
                    </a:cubicBezTo>
                    <a:cubicBezTo>
                      <a:pt x="0" y="50"/>
                      <a:pt x="2" y="48"/>
                      <a:pt x="3" y="46"/>
                    </a:cubicBezTo>
                    <a:cubicBezTo>
                      <a:pt x="3" y="46"/>
                      <a:pt x="3" y="46"/>
                      <a:pt x="3" y="46"/>
                    </a:cubicBezTo>
                    <a:cubicBezTo>
                      <a:pt x="17" y="30"/>
                      <a:pt x="35" y="15"/>
                      <a:pt x="51" y="0"/>
                    </a:cubicBezTo>
                    <a:cubicBezTo>
                      <a:pt x="49" y="8"/>
                      <a:pt x="55" y="25"/>
                      <a:pt x="58" y="31"/>
                    </a:cubicBezTo>
                    <a:cubicBezTo>
                      <a:pt x="59" y="35"/>
                      <a:pt x="61" y="40"/>
                      <a:pt x="63" y="44"/>
                    </a:cubicBezTo>
                    <a:close/>
                  </a:path>
                </a:pathLst>
              </a:custGeom>
              <a:solidFill>
                <a:srgbClr val="2A27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0" name="íṣḻíḑé"/>
              <p:cNvSpPr/>
              <p:nvPr/>
            </p:nvSpPr>
            <p:spPr bwMode="auto">
              <a:xfrm>
                <a:off x="2735" y="1917"/>
                <a:ext cx="81" cy="189"/>
              </a:xfrm>
              <a:custGeom>
                <a:avLst/>
                <a:gdLst>
                  <a:gd name="T0" fmla="*/ 39 w 39"/>
                  <a:gd name="T1" fmla="*/ 84 h 91"/>
                  <a:gd name="T2" fmla="*/ 25 w 39"/>
                  <a:gd name="T3" fmla="*/ 91 h 91"/>
                  <a:gd name="T4" fmla="*/ 0 w 39"/>
                  <a:gd name="T5" fmla="*/ 2 h 91"/>
                  <a:gd name="T6" fmla="*/ 1 w 39"/>
                  <a:gd name="T7" fmla="*/ 2 h 91"/>
                  <a:gd name="T8" fmla="*/ 5 w 39"/>
                  <a:gd name="T9" fmla="*/ 0 h 91"/>
                  <a:gd name="T10" fmla="*/ 11 w 39"/>
                  <a:gd name="T11" fmla="*/ 9 h 91"/>
                  <a:gd name="T12" fmla="*/ 39 w 39"/>
                  <a:gd name="T13" fmla="*/ 84 h 91"/>
                </a:gdLst>
                <a:ahLst/>
                <a:cxnLst>
                  <a:cxn ang="0">
                    <a:pos x="T0" y="T1"/>
                  </a:cxn>
                  <a:cxn ang="0">
                    <a:pos x="T2" y="T3"/>
                  </a:cxn>
                  <a:cxn ang="0">
                    <a:pos x="T4" y="T5"/>
                  </a:cxn>
                  <a:cxn ang="0">
                    <a:pos x="T6" y="T7"/>
                  </a:cxn>
                  <a:cxn ang="0">
                    <a:pos x="T8" y="T9"/>
                  </a:cxn>
                  <a:cxn ang="0">
                    <a:pos x="T10" y="T11"/>
                  </a:cxn>
                  <a:cxn ang="0">
                    <a:pos x="T12" y="T13"/>
                  </a:cxn>
                </a:cxnLst>
                <a:rect l="0" t="0" r="r" b="b"/>
                <a:pathLst>
                  <a:path w="39" h="91">
                    <a:moveTo>
                      <a:pt x="39" y="84"/>
                    </a:moveTo>
                    <a:cubicBezTo>
                      <a:pt x="34" y="86"/>
                      <a:pt x="30" y="89"/>
                      <a:pt x="25" y="91"/>
                    </a:cubicBezTo>
                    <a:cubicBezTo>
                      <a:pt x="26" y="53"/>
                      <a:pt x="17" y="27"/>
                      <a:pt x="0" y="2"/>
                    </a:cubicBezTo>
                    <a:cubicBezTo>
                      <a:pt x="1" y="2"/>
                      <a:pt x="1" y="2"/>
                      <a:pt x="1" y="2"/>
                    </a:cubicBezTo>
                    <a:cubicBezTo>
                      <a:pt x="2" y="1"/>
                      <a:pt x="4" y="1"/>
                      <a:pt x="5" y="0"/>
                    </a:cubicBezTo>
                    <a:cubicBezTo>
                      <a:pt x="7" y="3"/>
                      <a:pt x="9" y="6"/>
                      <a:pt x="11" y="9"/>
                    </a:cubicBezTo>
                    <a:cubicBezTo>
                      <a:pt x="21" y="30"/>
                      <a:pt x="30" y="60"/>
                      <a:pt x="39" y="84"/>
                    </a:cubicBezTo>
                    <a:close/>
                  </a:path>
                </a:pathLst>
              </a:custGeom>
              <a:solidFill>
                <a:srgbClr val="2521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1" name="íṣľïḓê"/>
              <p:cNvSpPr/>
              <p:nvPr/>
            </p:nvSpPr>
            <p:spPr bwMode="auto">
              <a:xfrm>
                <a:off x="2666" y="1986"/>
                <a:ext cx="127" cy="299"/>
              </a:xfrm>
              <a:custGeom>
                <a:avLst/>
                <a:gdLst>
                  <a:gd name="T0" fmla="*/ 61 w 61"/>
                  <a:gd name="T1" fmla="*/ 116 h 144"/>
                  <a:gd name="T2" fmla="*/ 61 w 61"/>
                  <a:gd name="T3" fmla="*/ 120 h 144"/>
                  <a:gd name="T4" fmla="*/ 18 w 61"/>
                  <a:gd name="T5" fmla="*/ 144 h 144"/>
                  <a:gd name="T6" fmla="*/ 22 w 61"/>
                  <a:gd name="T7" fmla="*/ 110 h 144"/>
                  <a:gd name="T8" fmla="*/ 7 w 61"/>
                  <a:gd name="T9" fmla="*/ 37 h 144"/>
                  <a:gd name="T10" fmla="*/ 7 w 61"/>
                  <a:gd name="T11" fmla="*/ 37 h 144"/>
                  <a:gd name="T12" fmla="*/ 0 w 61"/>
                  <a:gd name="T13" fmla="*/ 0 h 144"/>
                  <a:gd name="T14" fmla="*/ 42 w 61"/>
                  <a:gd name="T15" fmla="*/ 104 h 144"/>
                  <a:gd name="T16" fmla="*/ 41 w 61"/>
                  <a:gd name="T17" fmla="*/ 105 h 144"/>
                  <a:gd name="T18" fmla="*/ 61 w 61"/>
                  <a:gd name="T19" fmla="*/ 1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44">
                    <a:moveTo>
                      <a:pt x="61" y="116"/>
                    </a:moveTo>
                    <a:cubicBezTo>
                      <a:pt x="61" y="117"/>
                      <a:pt x="61" y="118"/>
                      <a:pt x="61" y="120"/>
                    </a:cubicBezTo>
                    <a:cubicBezTo>
                      <a:pt x="18" y="144"/>
                      <a:pt x="18" y="144"/>
                      <a:pt x="18" y="144"/>
                    </a:cubicBezTo>
                    <a:cubicBezTo>
                      <a:pt x="20" y="134"/>
                      <a:pt x="22" y="123"/>
                      <a:pt x="22" y="110"/>
                    </a:cubicBezTo>
                    <a:cubicBezTo>
                      <a:pt x="22" y="94"/>
                      <a:pt x="9" y="55"/>
                      <a:pt x="7" y="37"/>
                    </a:cubicBezTo>
                    <a:cubicBezTo>
                      <a:pt x="7" y="37"/>
                      <a:pt x="7" y="37"/>
                      <a:pt x="7" y="37"/>
                    </a:cubicBezTo>
                    <a:cubicBezTo>
                      <a:pt x="4" y="26"/>
                      <a:pt x="1" y="13"/>
                      <a:pt x="0" y="0"/>
                    </a:cubicBezTo>
                    <a:cubicBezTo>
                      <a:pt x="8" y="27"/>
                      <a:pt x="33" y="92"/>
                      <a:pt x="42" y="104"/>
                    </a:cubicBezTo>
                    <a:cubicBezTo>
                      <a:pt x="41" y="105"/>
                      <a:pt x="41" y="105"/>
                      <a:pt x="41" y="105"/>
                    </a:cubicBezTo>
                    <a:cubicBezTo>
                      <a:pt x="42" y="107"/>
                      <a:pt x="50" y="111"/>
                      <a:pt x="61" y="116"/>
                    </a:cubicBezTo>
                    <a:close/>
                  </a:path>
                </a:pathLst>
              </a:custGeom>
              <a:solidFill>
                <a:srgbClr val="100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2" name="ïṩļîḑè"/>
              <p:cNvSpPr/>
              <p:nvPr/>
            </p:nvSpPr>
            <p:spPr bwMode="auto">
              <a:xfrm>
                <a:off x="2660" y="1890"/>
                <a:ext cx="133" cy="336"/>
              </a:xfrm>
              <a:custGeom>
                <a:avLst/>
                <a:gdLst>
                  <a:gd name="T0" fmla="*/ 63 w 64"/>
                  <a:gd name="T1" fmla="*/ 146 h 162"/>
                  <a:gd name="T2" fmla="*/ 64 w 64"/>
                  <a:gd name="T3" fmla="*/ 162 h 162"/>
                  <a:gd name="T4" fmla="*/ 44 w 64"/>
                  <a:gd name="T5" fmla="*/ 151 h 162"/>
                  <a:gd name="T6" fmla="*/ 45 w 64"/>
                  <a:gd name="T7" fmla="*/ 150 h 162"/>
                  <a:gd name="T8" fmla="*/ 3 w 64"/>
                  <a:gd name="T9" fmla="*/ 46 h 162"/>
                  <a:gd name="T10" fmla="*/ 2 w 64"/>
                  <a:gd name="T11" fmla="*/ 43 h 162"/>
                  <a:gd name="T12" fmla="*/ 3 w 64"/>
                  <a:gd name="T13" fmla="*/ 9 h 162"/>
                  <a:gd name="T14" fmla="*/ 14 w 64"/>
                  <a:gd name="T15" fmla="*/ 0 h 162"/>
                  <a:gd name="T16" fmla="*/ 37 w 64"/>
                  <a:gd name="T17" fmla="*/ 15 h 162"/>
                  <a:gd name="T18" fmla="*/ 36 w 64"/>
                  <a:gd name="T19" fmla="*/ 15 h 162"/>
                  <a:gd name="T20" fmla="*/ 61 w 64"/>
                  <a:gd name="T21" fmla="*/ 104 h 162"/>
                  <a:gd name="T22" fmla="*/ 60 w 64"/>
                  <a:gd name="T23" fmla="*/ 105 h 162"/>
                  <a:gd name="T24" fmla="*/ 61 w 64"/>
                  <a:gd name="T25" fmla="*/ 112 h 162"/>
                  <a:gd name="T26" fmla="*/ 63 w 64"/>
                  <a:gd name="T27"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62">
                    <a:moveTo>
                      <a:pt x="63" y="146"/>
                    </a:moveTo>
                    <a:cubicBezTo>
                      <a:pt x="64" y="151"/>
                      <a:pt x="64" y="156"/>
                      <a:pt x="64" y="162"/>
                    </a:cubicBezTo>
                    <a:cubicBezTo>
                      <a:pt x="53" y="157"/>
                      <a:pt x="45" y="153"/>
                      <a:pt x="44" y="151"/>
                    </a:cubicBezTo>
                    <a:cubicBezTo>
                      <a:pt x="45" y="150"/>
                      <a:pt x="45" y="150"/>
                      <a:pt x="45" y="150"/>
                    </a:cubicBezTo>
                    <a:cubicBezTo>
                      <a:pt x="36" y="138"/>
                      <a:pt x="11" y="73"/>
                      <a:pt x="3" y="46"/>
                    </a:cubicBezTo>
                    <a:cubicBezTo>
                      <a:pt x="2" y="45"/>
                      <a:pt x="2" y="44"/>
                      <a:pt x="2" y="43"/>
                    </a:cubicBezTo>
                    <a:cubicBezTo>
                      <a:pt x="1" y="30"/>
                      <a:pt x="0" y="18"/>
                      <a:pt x="3" y="9"/>
                    </a:cubicBezTo>
                    <a:cubicBezTo>
                      <a:pt x="6" y="3"/>
                      <a:pt x="10" y="0"/>
                      <a:pt x="14" y="0"/>
                    </a:cubicBezTo>
                    <a:cubicBezTo>
                      <a:pt x="22" y="0"/>
                      <a:pt x="32" y="8"/>
                      <a:pt x="37" y="15"/>
                    </a:cubicBezTo>
                    <a:cubicBezTo>
                      <a:pt x="37" y="15"/>
                      <a:pt x="37" y="15"/>
                      <a:pt x="36" y="15"/>
                    </a:cubicBezTo>
                    <a:cubicBezTo>
                      <a:pt x="53" y="40"/>
                      <a:pt x="62" y="66"/>
                      <a:pt x="61" y="104"/>
                    </a:cubicBezTo>
                    <a:cubicBezTo>
                      <a:pt x="61" y="104"/>
                      <a:pt x="61" y="105"/>
                      <a:pt x="60" y="105"/>
                    </a:cubicBezTo>
                    <a:cubicBezTo>
                      <a:pt x="61" y="107"/>
                      <a:pt x="61" y="110"/>
                      <a:pt x="61" y="112"/>
                    </a:cubicBezTo>
                    <a:cubicBezTo>
                      <a:pt x="62" y="124"/>
                      <a:pt x="62" y="135"/>
                      <a:pt x="63" y="146"/>
                    </a:cubicBezTo>
                    <a:close/>
                  </a:path>
                </a:pathLst>
              </a:custGeom>
              <a:solidFill>
                <a:srgbClr val="2521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3" name="îṧļïďe"/>
              <p:cNvSpPr/>
              <p:nvPr/>
            </p:nvSpPr>
            <p:spPr bwMode="auto">
              <a:xfrm>
                <a:off x="2784" y="2106"/>
                <a:ext cx="3" cy="17"/>
              </a:xfrm>
              <a:custGeom>
                <a:avLst/>
                <a:gdLst>
                  <a:gd name="T0" fmla="*/ 0 w 1"/>
                  <a:gd name="T1" fmla="*/ 1 h 8"/>
                  <a:gd name="T2" fmla="*/ 1 w 1"/>
                  <a:gd name="T3" fmla="*/ 0 h 8"/>
                  <a:gd name="T4" fmla="*/ 1 w 1"/>
                  <a:gd name="T5" fmla="*/ 8 h 8"/>
                  <a:gd name="T6" fmla="*/ 1 w 1"/>
                  <a:gd name="T7" fmla="*/ 8 h 8"/>
                  <a:gd name="T8" fmla="*/ 0 w 1"/>
                  <a:gd name="T9" fmla="*/ 1 h 8"/>
                </a:gdLst>
                <a:ahLst/>
                <a:cxnLst>
                  <a:cxn ang="0">
                    <a:pos x="T0" y="T1"/>
                  </a:cxn>
                  <a:cxn ang="0">
                    <a:pos x="T2" y="T3"/>
                  </a:cxn>
                  <a:cxn ang="0">
                    <a:pos x="T4" y="T5"/>
                  </a:cxn>
                  <a:cxn ang="0">
                    <a:pos x="T6" y="T7"/>
                  </a:cxn>
                  <a:cxn ang="0">
                    <a:pos x="T8" y="T9"/>
                  </a:cxn>
                </a:cxnLst>
                <a:rect l="0" t="0" r="r" b="b"/>
                <a:pathLst>
                  <a:path w="1" h="8">
                    <a:moveTo>
                      <a:pt x="0" y="1"/>
                    </a:moveTo>
                    <a:cubicBezTo>
                      <a:pt x="1" y="1"/>
                      <a:pt x="1" y="0"/>
                      <a:pt x="1" y="0"/>
                    </a:cubicBezTo>
                    <a:cubicBezTo>
                      <a:pt x="1" y="3"/>
                      <a:pt x="1" y="5"/>
                      <a:pt x="1" y="8"/>
                    </a:cubicBezTo>
                    <a:cubicBezTo>
                      <a:pt x="1" y="8"/>
                      <a:pt x="1" y="8"/>
                      <a:pt x="1" y="8"/>
                    </a:cubicBezTo>
                    <a:cubicBezTo>
                      <a:pt x="1" y="6"/>
                      <a:pt x="1" y="3"/>
                      <a:pt x="0" y="1"/>
                    </a:cubicBezTo>
                    <a:close/>
                  </a:path>
                </a:pathLst>
              </a:custGeom>
              <a:solidFill>
                <a:srgbClr val="100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4" name="ïṣḷiḑê"/>
              <p:cNvSpPr/>
              <p:nvPr/>
            </p:nvSpPr>
            <p:spPr bwMode="auto">
              <a:xfrm>
                <a:off x="2689" y="1888"/>
                <a:ext cx="56" cy="33"/>
              </a:xfrm>
              <a:custGeom>
                <a:avLst/>
                <a:gdLst>
                  <a:gd name="T0" fmla="*/ 27 w 27"/>
                  <a:gd name="T1" fmla="*/ 14 h 16"/>
                  <a:gd name="T2" fmla="*/ 23 w 27"/>
                  <a:gd name="T3" fmla="*/ 16 h 16"/>
                  <a:gd name="T4" fmla="*/ 0 w 27"/>
                  <a:gd name="T5" fmla="*/ 1 h 16"/>
                  <a:gd name="T6" fmla="*/ 1 w 27"/>
                  <a:gd name="T7" fmla="*/ 1 h 16"/>
                  <a:gd name="T8" fmla="*/ 27 w 27"/>
                  <a:gd name="T9" fmla="*/ 14 h 16"/>
                </a:gdLst>
                <a:ahLst/>
                <a:cxnLst>
                  <a:cxn ang="0">
                    <a:pos x="T0" y="T1"/>
                  </a:cxn>
                  <a:cxn ang="0">
                    <a:pos x="T2" y="T3"/>
                  </a:cxn>
                  <a:cxn ang="0">
                    <a:pos x="T4" y="T5"/>
                  </a:cxn>
                  <a:cxn ang="0">
                    <a:pos x="T6" y="T7"/>
                  </a:cxn>
                  <a:cxn ang="0">
                    <a:pos x="T8" y="T9"/>
                  </a:cxn>
                </a:cxnLst>
                <a:rect l="0" t="0" r="r" b="b"/>
                <a:pathLst>
                  <a:path w="27" h="16">
                    <a:moveTo>
                      <a:pt x="27" y="14"/>
                    </a:moveTo>
                    <a:cubicBezTo>
                      <a:pt x="26" y="15"/>
                      <a:pt x="24" y="15"/>
                      <a:pt x="23" y="16"/>
                    </a:cubicBezTo>
                    <a:cubicBezTo>
                      <a:pt x="18" y="9"/>
                      <a:pt x="8" y="1"/>
                      <a:pt x="0" y="1"/>
                    </a:cubicBezTo>
                    <a:cubicBezTo>
                      <a:pt x="0" y="1"/>
                      <a:pt x="0" y="1"/>
                      <a:pt x="1" y="1"/>
                    </a:cubicBezTo>
                    <a:cubicBezTo>
                      <a:pt x="12" y="0"/>
                      <a:pt x="21" y="6"/>
                      <a:pt x="27" y="14"/>
                    </a:cubicBezTo>
                    <a:close/>
                  </a:path>
                </a:pathLst>
              </a:custGeom>
              <a:solidFill>
                <a:srgbClr val="2521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5" name="í$1ïdê"/>
              <p:cNvSpPr/>
              <p:nvPr/>
            </p:nvSpPr>
            <p:spPr bwMode="auto">
              <a:xfrm>
                <a:off x="2666" y="1888"/>
                <a:ext cx="23" cy="21"/>
              </a:xfrm>
              <a:custGeom>
                <a:avLst/>
                <a:gdLst>
                  <a:gd name="T0" fmla="*/ 1 w 11"/>
                  <a:gd name="T1" fmla="*/ 7 h 10"/>
                  <a:gd name="T2" fmla="*/ 11 w 11"/>
                  <a:gd name="T3" fmla="*/ 1 h 10"/>
                  <a:gd name="T4" fmla="*/ 0 w 11"/>
                  <a:gd name="T5" fmla="*/ 10 h 10"/>
                  <a:gd name="T6" fmla="*/ 1 w 11"/>
                  <a:gd name="T7" fmla="*/ 7 h 10"/>
                </a:gdLst>
                <a:ahLst/>
                <a:cxnLst>
                  <a:cxn ang="0">
                    <a:pos x="T0" y="T1"/>
                  </a:cxn>
                  <a:cxn ang="0">
                    <a:pos x="T2" y="T3"/>
                  </a:cxn>
                  <a:cxn ang="0">
                    <a:pos x="T4" y="T5"/>
                  </a:cxn>
                  <a:cxn ang="0">
                    <a:pos x="T6" y="T7"/>
                  </a:cxn>
                </a:cxnLst>
                <a:rect l="0" t="0" r="r" b="b"/>
                <a:pathLst>
                  <a:path w="11" h="10">
                    <a:moveTo>
                      <a:pt x="1" y="7"/>
                    </a:moveTo>
                    <a:cubicBezTo>
                      <a:pt x="3" y="2"/>
                      <a:pt x="7" y="0"/>
                      <a:pt x="11" y="1"/>
                    </a:cubicBezTo>
                    <a:cubicBezTo>
                      <a:pt x="7" y="1"/>
                      <a:pt x="3" y="4"/>
                      <a:pt x="0" y="10"/>
                    </a:cubicBezTo>
                    <a:cubicBezTo>
                      <a:pt x="0" y="9"/>
                      <a:pt x="0" y="8"/>
                      <a:pt x="1" y="7"/>
                    </a:cubicBezTo>
                    <a:close/>
                  </a:path>
                </a:pathLst>
              </a:custGeom>
              <a:solidFill>
                <a:srgbClr val="100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6" name="işļíḓé"/>
              <p:cNvSpPr/>
              <p:nvPr/>
            </p:nvSpPr>
            <p:spPr bwMode="auto">
              <a:xfrm>
                <a:off x="2654" y="1909"/>
                <a:ext cx="12" cy="70"/>
              </a:xfrm>
              <a:custGeom>
                <a:avLst/>
                <a:gdLst>
                  <a:gd name="T0" fmla="*/ 6 w 6"/>
                  <a:gd name="T1" fmla="*/ 0 h 34"/>
                  <a:gd name="T2" fmla="*/ 5 w 6"/>
                  <a:gd name="T3" fmla="*/ 34 h 34"/>
                  <a:gd name="T4" fmla="*/ 6 w 6"/>
                  <a:gd name="T5" fmla="*/ 0 h 34"/>
                </a:gdLst>
                <a:ahLst/>
                <a:cxnLst>
                  <a:cxn ang="0">
                    <a:pos x="T0" y="T1"/>
                  </a:cxn>
                  <a:cxn ang="0">
                    <a:pos x="T2" y="T3"/>
                  </a:cxn>
                  <a:cxn ang="0">
                    <a:pos x="T4" y="T5"/>
                  </a:cxn>
                </a:cxnLst>
                <a:rect l="0" t="0" r="r" b="b"/>
                <a:pathLst>
                  <a:path w="6" h="34">
                    <a:moveTo>
                      <a:pt x="6" y="0"/>
                    </a:moveTo>
                    <a:cubicBezTo>
                      <a:pt x="3" y="9"/>
                      <a:pt x="4" y="21"/>
                      <a:pt x="5" y="34"/>
                    </a:cubicBezTo>
                    <a:cubicBezTo>
                      <a:pt x="0" y="19"/>
                      <a:pt x="1" y="7"/>
                      <a:pt x="6" y="0"/>
                    </a:cubicBezTo>
                    <a:close/>
                  </a:path>
                </a:pathLst>
              </a:custGeom>
              <a:solidFill>
                <a:srgbClr val="2521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7" name="iṩlîdé"/>
              <p:cNvSpPr/>
              <p:nvPr/>
            </p:nvSpPr>
            <p:spPr bwMode="auto">
              <a:xfrm>
                <a:off x="3711" y="1378"/>
                <a:ext cx="127" cy="298"/>
              </a:xfrm>
              <a:custGeom>
                <a:avLst/>
                <a:gdLst>
                  <a:gd name="T0" fmla="*/ 41 w 61"/>
                  <a:gd name="T1" fmla="*/ 105 h 144"/>
                  <a:gd name="T2" fmla="*/ 20 w 61"/>
                  <a:gd name="T3" fmla="*/ 58 h 144"/>
                  <a:gd name="T4" fmla="*/ 1 w 61"/>
                  <a:gd name="T5" fmla="*/ 3 h 144"/>
                  <a:gd name="T6" fmla="*/ 0 w 61"/>
                  <a:gd name="T7" fmla="*/ 0 h 144"/>
                  <a:gd name="T8" fmla="*/ 7 w 61"/>
                  <a:gd name="T9" fmla="*/ 37 h 144"/>
                  <a:gd name="T10" fmla="*/ 7 w 61"/>
                  <a:gd name="T11" fmla="*/ 37 h 144"/>
                  <a:gd name="T12" fmla="*/ 22 w 61"/>
                  <a:gd name="T13" fmla="*/ 110 h 144"/>
                  <a:gd name="T14" fmla="*/ 18 w 61"/>
                  <a:gd name="T15" fmla="*/ 144 h 144"/>
                  <a:gd name="T16" fmla="*/ 61 w 61"/>
                  <a:gd name="T17" fmla="*/ 120 h 144"/>
                  <a:gd name="T18" fmla="*/ 61 w 61"/>
                  <a:gd name="T19" fmla="*/ 116 h 144"/>
                  <a:gd name="T20" fmla="*/ 41 w 61"/>
                  <a:gd name="T21" fmla="*/ 10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44">
                    <a:moveTo>
                      <a:pt x="41" y="105"/>
                    </a:moveTo>
                    <a:cubicBezTo>
                      <a:pt x="37" y="99"/>
                      <a:pt x="29" y="80"/>
                      <a:pt x="20" y="58"/>
                    </a:cubicBezTo>
                    <a:cubicBezTo>
                      <a:pt x="13" y="38"/>
                      <a:pt x="5" y="17"/>
                      <a:pt x="1" y="3"/>
                    </a:cubicBezTo>
                    <a:cubicBezTo>
                      <a:pt x="0" y="2"/>
                      <a:pt x="0" y="1"/>
                      <a:pt x="0" y="0"/>
                    </a:cubicBezTo>
                    <a:cubicBezTo>
                      <a:pt x="2" y="13"/>
                      <a:pt x="4" y="26"/>
                      <a:pt x="7" y="37"/>
                    </a:cubicBezTo>
                    <a:cubicBezTo>
                      <a:pt x="7" y="37"/>
                      <a:pt x="7" y="37"/>
                      <a:pt x="7" y="37"/>
                    </a:cubicBezTo>
                    <a:cubicBezTo>
                      <a:pt x="9" y="55"/>
                      <a:pt x="22" y="94"/>
                      <a:pt x="22" y="110"/>
                    </a:cubicBezTo>
                    <a:cubicBezTo>
                      <a:pt x="22" y="124"/>
                      <a:pt x="20" y="134"/>
                      <a:pt x="18" y="144"/>
                    </a:cubicBezTo>
                    <a:cubicBezTo>
                      <a:pt x="61" y="120"/>
                      <a:pt x="61" y="120"/>
                      <a:pt x="61" y="120"/>
                    </a:cubicBezTo>
                    <a:cubicBezTo>
                      <a:pt x="61" y="119"/>
                      <a:pt x="61" y="117"/>
                      <a:pt x="61" y="116"/>
                    </a:cubicBezTo>
                    <a:cubicBezTo>
                      <a:pt x="50" y="111"/>
                      <a:pt x="42" y="107"/>
                      <a:pt x="41" y="105"/>
                    </a:cubicBezTo>
                    <a:close/>
                  </a:path>
                </a:pathLst>
              </a:custGeom>
              <a:solidFill>
                <a:srgbClr val="0312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8" name="íŝḷîḑè"/>
              <p:cNvSpPr/>
              <p:nvPr/>
            </p:nvSpPr>
            <p:spPr bwMode="auto">
              <a:xfrm>
                <a:off x="3713" y="1184"/>
                <a:ext cx="131" cy="125"/>
              </a:xfrm>
              <a:custGeom>
                <a:avLst/>
                <a:gdLst>
                  <a:gd name="T0" fmla="*/ 10 w 63"/>
                  <a:gd name="T1" fmla="*/ 47 h 60"/>
                  <a:gd name="T2" fmla="*/ 11 w 63"/>
                  <a:gd name="T3" fmla="*/ 47 h 60"/>
                  <a:gd name="T4" fmla="*/ 37 w 63"/>
                  <a:gd name="T5" fmla="*/ 60 h 60"/>
                  <a:gd name="T6" fmla="*/ 63 w 63"/>
                  <a:gd name="T7" fmla="*/ 44 h 60"/>
                  <a:gd name="T8" fmla="*/ 63 w 63"/>
                  <a:gd name="T9" fmla="*/ 44 h 60"/>
                  <a:gd name="T10" fmla="*/ 58 w 63"/>
                  <a:gd name="T11" fmla="*/ 32 h 60"/>
                  <a:gd name="T12" fmla="*/ 52 w 63"/>
                  <a:gd name="T13" fmla="*/ 0 h 60"/>
                  <a:gd name="T14" fmla="*/ 3 w 63"/>
                  <a:gd name="T15" fmla="*/ 46 h 60"/>
                  <a:gd name="T16" fmla="*/ 0 w 63"/>
                  <a:gd name="T17" fmla="*/ 53 h 60"/>
                  <a:gd name="T18" fmla="*/ 0 w 63"/>
                  <a:gd name="T19" fmla="*/ 53 h 60"/>
                  <a:gd name="T20" fmla="*/ 10 w 63"/>
                  <a:gd name="T21" fmla="*/ 4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60">
                    <a:moveTo>
                      <a:pt x="10" y="47"/>
                    </a:moveTo>
                    <a:cubicBezTo>
                      <a:pt x="10" y="47"/>
                      <a:pt x="11" y="47"/>
                      <a:pt x="11" y="47"/>
                    </a:cubicBezTo>
                    <a:cubicBezTo>
                      <a:pt x="22" y="46"/>
                      <a:pt x="31" y="52"/>
                      <a:pt x="37" y="60"/>
                    </a:cubicBezTo>
                    <a:cubicBezTo>
                      <a:pt x="46" y="55"/>
                      <a:pt x="54" y="49"/>
                      <a:pt x="63" y="44"/>
                    </a:cubicBezTo>
                    <a:cubicBezTo>
                      <a:pt x="63" y="44"/>
                      <a:pt x="63" y="44"/>
                      <a:pt x="63" y="44"/>
                    </a:cubicBezTo>
                    <a:cubicBezTo>
                      <a:pt x="61" y="40"/>
                      <a:pt x="60" y="35"/>
                      <a:pt x="58" y="32"/>
                    </a:cubicBezTo>
                    <a:cubicBezTo>
                      <a:pt x="56" y="25"/>
                      <a:pt x="49" y="9"/>
                      <a:pt x="52" y="0"/>
                    </a:cubicBezTo>
                    <a:cubicBezTo>
                      <a:pt x="35" y="15"/>
                      <a:pt x="17" y="31"/>
                      <a:pt x="3" y="46"/>
                    </a:cubicBezTo>
                    <a:cubicBezTo>
                      <a:pt x="3" y="46"/>
                      <a:pt x="1" y="51"/>
                      <a:pt x="0" y="53"/>
                    </a:cubicBezTo>
                    <a:cubicBezTo>
                      <a:pt x="0" y="53"/>
                      <a:pt x="0" y="53"/>
                      <a:pt x="0" y="53"/>
                    </a:cubicBezTo>
                    <a:cubicBezTo>
                      <a:pt x="2" y="48"/>
                      <a:pt x="6" y="46"/>
                      <a:pt x="10" y="47"/>
                    </a:cubicBezTo>
                    <a:close/>
                  </a:path>
                </a:pathLst>
              </a:custGeom>
              <a:solidFill>
                <a:srgbClr val="1D3C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9" name="îṣļîḑê"/>
              <p:cNvSpPr/>
              <p:nvPr/>
            </p:nvSpPr>
            <p:spPr bwMode="auto">
              <a:xfrm>
                <a:off x="3861" y="1043"/>
                <a:ext cx="41" cy="81"/>
              </a:xfrm>
              <a:custGeom>
                <a:avLst/>
                <a:gdLst>
                  <a:gd name="T0" fmla="*/ 2 w 20"/>
                  <a:gd name="T1" fmla="*/ 22 h 39"/>
                  <a:gd name="T2" fmla="*/ 2 w 20"/>
                  <a:gd name="T3" fmla="*/ 23 h 39"/>
                  <a:gd name="T4" fmla="*/ 3 w 20"/>
                  <a:gd name="T5" fmla="*/ 27 h 39"/>
                  <a:gd name="T6" fmla="*/ 3 w 20"/>
                  <a:gd name="T7" fmla="*/ 27 h 39"/>
                  <a:gd name="T8" fmla="*/ 8 w 20"/>
                  <a:gd name="T9" fmla="*/ 38 h 39"/>
                  <a:gd name="T10" fmla="*/ 20 w 20"/>
                  <a:gd name="T11" fmla="*/ 39 h 39"/>
                  <a:gd name="T12" fmla="*/ 19 w 20"/>
                  <a:gd name="T13" fmla="*/ 35 h 39"/>
                  <a:gd name="T14" fmla="*/ 16 w 20"/>
                  <a:gd name="T15" fmla="*/ 23 h 39"/>
                  <a:gd name="T16" fmla="*/ 12 w 20"/>
                  <a:gd name="T17" fmla="*/ 10 h 39"/>
                  <a:gd name="T18" fmla="*/ 5 w 20"/>
                  <a:gd name="T19" fmla="*/ 0 h 39"/>
                  <a:gd name="T20" fmla="*/ 0 w 20"/>
                  <a:gd name="T21" fmla="*/ 1 h 39"/>
                  <a:gd name="T22" fmla="*/ 2 w 20"/>
                  <a:gd name="T23" fmla="*/ 15 h 39"/>
                  <a:gd name="T24" fmla="*/ 2 w 20"/>
                  <a:gd name="T2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9">
                    <a:moveTo>
                      <a:pt x="2" y="22"/>
                    </a:moveTo>
                    <a:cubicBezTo>
                      <a:pt x="2" y="22"/>
                      <a:pt x="2" y="23"/>
                      <a:pt x="2" y="23"/>
                    </a:cubicBezTo>
                    <a:cubicBezTo>
                      <a:pt x="2" y="24"/>
                      <a:pt x="3" y="25"/>
                      <a:pt x="3" y="27"/>
                    </a:cubicBezTo>
                    <a:cubicBezTo>
                      <a:pt x="3" y="27"/>
                      <a:pt x="3" y="27"/>
                      <a:pt x="3" y="27"/>
                    </a:cubicBezTo>
                    <a:cubicBezTo>
                      <a:pt x="4" y="31"/>
                      <a:pt x="6" y="35"/>
                      <a:pt x="8" y="38"/>
                    </a:cubicBezTo>
                    <a:cubicBezTo>
                      <a:pt x="12" y="37"/>
                      <a:pt x="16" y="38"/>
                      <a:pt x="20" y="39"/>
                    </a:cubicBezTo>
                    <a:cubicBezTo>
                      <a:pt x="20" y="38"/>
                      <a:pt x="19" y="36"/>
                      <a:pt x="19" y="35"/>
                    </a:cubicBezTo>
                    <a:cubicBezTo>
                      <a:pt x="18" y="30"/>
                      <a:pt x="18" y="27"/>
                      <a:pt x="16" y="23"/>
                    </a:cubicBezTo>
                    <a:cubicBezTo>
                      <a:pt x="13" y="16"/>
                      <a:pt x="11" y="17"/>
                      <a:pt x="12" y="10"/>
                    </a:cubicBezTo>
                    <a:cubicBezTo>
                      <a:pt x="12" y="10"/>
                      <a:pt x="9" y="5"/>
                      <a:pt x="5" y="0"/>
                    </a:cubicBezTo>
                    <a:cubicBezTo>
                      <a:pt x="3" y="1"/>
                      <a:pt x="2" y="1"/>
                      <a:pt x="0" y="1"/>
                    </a:cubicBezTo>
                    <a:cubicBezTo>
                      <a:pt x="2" y="6"/>
                      <a:pt x="1" y="10"/>
                      <a:pt x="2" y="15"/>
                    </a:cubicBezTo>
                    <a:cubicBezTo>
                      <a:pt x="2" y="18"/>
                      <a:pt x="2" y="20"/>
                      <a:pt x="2" y="22"/>
                    </a:cubicBezTo>
                    <a:close/>
                  </a:path>
                </a:pathLst>
              </a:custGeom>
              <a:solidFill>
                <a:srgbClr val="F9A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0" name="ïSḻîḍé"/>
              <p:cNvSpPr/>
              <p:nvPr/>
            </p:nvSpPr>
            <p:spPr bwMode="auto">
              <a:xfrm>
                <a:off x="3871" y="987"/>
                <a:ext cx="110" cy="137"/>
              </a:xfrm>
              <a:custGeom>
                <a:avLst/>
                <a:gdLst>
                  <a:gd name="T0" fmla="*/ 11 w 53"/>
                  <a:gd name="T1" fmla="*/ 50 h 66"/>
                  <a:gd name="T2" fmla="*/ 14 w 53"/>
                  <a:gd name="T3" fmla="*/ 62 h 66"/>
                  <a:gd name="T4" fmla="*/ 15 w 53"/>
                  <a:gd name="T5" fmla="*/ 66 h 66"/>
                  <a:gd name="T6" fmla="*/ 15 w 53"/>
                  <a:gd name="T7" fmla="*/ 66 h 66"/>
                  <a:gd name="T8" fmla="*/ 25 w 53"/>
                  <a:gd name="T9" fmla="*/ 66 h 66"/>
                  <a:gd name="T10" fmla="*/ 29 w 53"/>
                  <a:gd name="T11" fmla="*/ 55 h 66"/>
                  <a:gd name="T12" fmla="*/ 38 w 53"/>
                  <a:gd name="T13" fmla="*/ 46 h 66"/>
                  <a:gd name="T14" fmla="*/ 53 w 53"/>
                  <a:gd name="T15" fmla="*/ 46 h 66"/>
                  <a:gd name="T16" fmla="*/ 53 w 53"/>
                  <a:gd name="T17" fmla="*/ 45 h 66"/>
                  <a:gd name="T18" fmla="*/ 51 w 53"/>
                  <a:gd name="T19" fmla="*/ 40 h 66"/>
                  <a:gd name="T20" fmla="*/ 48 w 53"/>
                  <a:gd name="T21" fmla="*/ 25 h 66"/>
                  <a:gd name="T22" fmla="*/ 47 w 53"/>
                  <a:gd name="T23" fmla="*/ 25 h 66"/>
                  <a:gd name="T24" fmla="*/ 42 w 53"/>
                  <a:gd name="T25" fmla="*/ 10 h 66"/>
                  <a:gd name="T26" fmla="*/ 37 w 53"/>
                  <a:gd name="T27" fmla="*/ 0 h 66"/>
                  <a:gd name="T28" fmla="*/ 16 w 53"/>
                  <a:gd name="T29" fmla="*/ 19 h 66"/>
                  <a:gd name="T30" fmla="*/ 0 w 53"/>
                  <a:gd name="T31" fmla="*/ 27 h 66"/>
                  <a:gd name="T32" fmla="*/ 0 w 53"/>
                  <a:gd name="T33" fmla="*/ 27 h 66"/>
                  <a:gd name="T34" fmla="*/ 7 w 53"/>
                  <a:gd name="T35" fmla="*/ 37 h 66"/>
                  <a:gd name="T36" fmla="*/ 11 w 53"/>
                  <a:gd name="T37"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66">
                    <a:moveTo>
                      <a:pt x="11" y="50"/>
                    </a:moveTo>
                    <a:cubicBezTo>
                      <a:pt x="13" y="54"/>
                      <a:pt x="13" y="57"/>
                      <a:pt x="14" y="62"/>
                    </a:cubicBezTo>
                    <a:cubicBezTo>
                      <a:pt x="14" y="63"/>
                      <a:pt x="15" y="65"/>
                      <a:pt x="15" y="66"/>
                    </a:cubicBezTo>
                    <a:cubicBezTo>
                      <a:pt x="15" y="66"/>
                      <a:pt x="15" y="66"/>
                      <a:pt x="15" y="66"/>
                    </a:cubicBezTo>
                    <a:cubicBezTo>
                      <a:pt x="18" y="66"/>
                      <a:pt x="22" y="66"/>
                      <a:pt x="25" y="66"/>
                    </a:cubicBezTo>
                    <a:cubicBezTo>
                      <a:pt x="25" y="62"/>
                      <a:pt x="26" y="58"/>
                      <a:pt x="29" y="55"/>
                    </a:cubicBezTo>
                    <a:cubicBezTo>
                      <a:pt x="31" y="51"/>
                      <a:pt x="34" y="49"/>
                      <a:pt x="38" y="46"/>
                    </a:cubicBezTo>
                    <a:cubicBezTo>
                      <a:pt x="41" y="44"/>
                      <a:pt x="50" y="42"/>
                      <a:pt x="53" y="46"/>
                    </a:cubicBezTo>
                    <a:cubicBezTo>
                      <a:pt x="53" y="46"/>
                      <a:pt x="53" y="45"/>
                      <a:pt x="53" y="45"/>
                    </a:cubicBezTo>
                    <a:cubicBezTo>
                      <a:pt x="52" y="44"/>
                      <a:pt x="52" y="42"/>
                      <a:pt x="51" y="40"/>
                    </a:cubicBezTo>
                    <a:cubicBezTo>
                      <a:pt x="50" y="34"/>
                      <a:pt x="50" y="30"/>
                      <a:pt x="48" y="25"/>
                    </a:cubicBezTo>
                    <a:cubicBezTo>
                      <a:pt x="48" y="25"/>
                      <a:pt x="48" y="25"/>
                      <a:pt x="47" y="25"/>
                    </a:cubicBezTo>
                    <a:cubicBezTo>
                      <a:pt x="43" y="17"/>
                      <a:pt x="42" y="17"/>
                      <a:pt x="42" y="10"/>
                    </a:cubicBezTo>
                    <a:cubicBezTo>
                      <a:pt x="42" y="10"/>
                      <a:pt x="40" y="5"/>
                      <a:pt x="37" y="0"/>
                    </a:cubicBezTo>
                    <a:cubicBezTo>
                      <a:pt x="31" y="8"/>
                      <a:pt x="24" y="14"/>
                      <a:pt x="16" y="19"/>
                    </a:cubicBezTo>
                    <a:cubicBezTo>
                      <a:pt x="11" y="22"/>
                      <a:pt x="6" y="25"/>
                      <a:pt x="0" y="27"/>
                    </a:cubicBezTo>
                    <a:cubicBezTo>
                      <a:pt x="0" y="27"/>
                      <a:pt x="0" y="27"/>
                      <a:pt x="0" y="27"/>
                    </a:cubicBezTo>
                    <a:cubicBezTo>
                      <a:pt x="4" y="32"/>
                      <a:pt x="7" y="37"/>
                      <a:pt x="7" y="37"/>
                    </a:cubicBezTo>
                    <a:cubicBezTo>
                      <a:pt x="6" y="44"/>
                      <a:pt x="8" y="43"/>
                      <a:pt x="11" y="50"/>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1" name="ïsľîḍé"/>
              <p:cNvSpPr/>
              <p:nvPr/>
            </p:nvSpPr>
            <p:spPr bwMode="auto">
              <a:xfrm>
                <a:off x="3823" y="1087"/>
                <a:ext cx="44" cy="50"/>
              </a:xfrm>
              <a:custGeom>
                <a:avLst/>
                <a:gdLst>
                  <a:gd name="T0" fmla="*/ 14 w 21"/>
                  <a:gd name="T1" fmla="*/ 23 h 24"/>
                  <a:gd name="T2" fmla="*/ 14 w 21"/>
                  <a:gd name="T3" fmla="*/ 23 h 24"/>
                  <a:gd name="T4" fmla="*/ 16 w 21"/>
                  <a:gd name="T5" fmla="*/ 24 h 24"/>
                  <a:gd name="T6" fmla="*/ 17 w 21"/>
                  <a:gd name="T7" fmla="*/ 24 h 24"/>
                  <a:gd name="T8" fmla="*/ 20 w 21"/>
                  <a:gd name="T9" fmla="*/ 22 h 24"/>
                  <a:gd name="T10" fmla="*/ 20 w 21"/>
                  <a:gd name="T11" fmla="*/ 22 h 24"/>
                  <a:gd name="T12" fmla="*/ 21 w 21"/>
                  <a:gd name="T13" fmla="*/ 21 h 24"/>
                  <a:gd name="T14" fmla="*/ 16 w 21"/>
                  <a:gd name="T15" fmla="*/ 13 h 24"/>
                  <a:gd name="T16" fmla="*/ 15 w 21"/>
                  <a:gd name="T17" fmla="*/ 12 h 24"/>
                  <a:gd name="T18" fmla="*/ 15 w 21"/>
                  <a:gd name="T19" fmla="*/ 12 h 24"/>
                  <a:gd name="T20" fmla="*/ 10 w 21"/>
                  <a:gd name="T21" fmla="*/ 2 h 24"/>
                  <a:gd name="T22" fmla="*/ 4 w 21"/>
                  <a:gd name="T23" fmla="*/ 10 h 24"/>
                  <a:gd name="T24" fmla="*/ 12 w 21"/>
                  <a:gd name="T25" fmla="*/ 21 h 24"/>
                  <a:gd name="T26" fmla="*/ 12 w 21"/>
                  <a:gd name="T27" fmla="*/ 21 h 24"/>
                  <a:gd name="T28" fmla="*/ 14 w 21"/>
                  <a:gd name="T29"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4">
                    <a:moveTo>
                      <a:pt x="14" y="23"/>
                    </a:moveTo>
                    <a:cubicBezTo>
                      <a:pt x="14" y="23"/>
                      <a:pt x="14" y="23"/>
                      <a:pt x="14" y="23"/>
                    </a:cubicBezTo>
                    <a:cubicBezTo>
                      <a:pt x="15" y="23"/>
                      <a:pt x="15" y="23"/>
                      <a:pt x="16" y="24"/>
                    </a:cubicBezTo>
                    <a:cubicBezTo>
                      <a:pt x="17" y="24"/>
                      <a:pt x="17" y="24"/>
                      <a:pt x="17" y="24"/>
                    </a:cubicBezTo>
                    <a:cubicBezTo>
                      <a:pt x="18" y="23"/>
                      <a:pt x="19" y="23"/>
                      <a:pt x="20" y="22"/>
                    </a:cubicBezTo>
                    <a:cubicBezTo>
                      <a:pt x="20" y="22"/>
                      <a:pt x="20" y="22"/>
                      <a:pt x="20" y="22"/>
                    </a:cubicBezTo>
                    <a:cubicBezTo>
                      <a:pt x="20" y="22"/>
                      <a:pt x="20" y="22"/>
                      <a:pt x="21" y="21"/>
                    </a:cubicBezTo>
                    <a:cubicBezTo>
                      <a:pt x="19" y="19"/>
                      <a:pt x="17" y="16"/>
                      <a:pt x="16" y="13"/>
                    </a:cubicBezTo>
                    <a:cubicBezTo>
                      <a:pt x="16" y="13"/>
                      <a:pt x="15" y="13"/>
                      <a:pt x="15" y="12"/>
                    </a:cubicBezTo>
                    <a:cubicBezTo>
                      <a:pt x="15" y="12"/>
                      <a:pt x="15" y="12"/>
                      <a:pt x="15" y="12"/>
                    </a:cubicBezTo>
                    <a:cubicBezTo>
                      <a:pt x="13" y="8"/>
                      <a:pt x="11" y="4"/>
                      <a:pt x="10" y="2"/>
                    </a:cubicBezTo>
                    <a:cubicBezTo>
                      <a:pt x="7" y="0"/>
                      <a:pt x="0" y="4"/>
                      <a:pt x="4" y="10"/>
                    </a:cubicBezTo>
                    <a:cubicBezTo>
                      <a:pt x="6" y="12"/>
                      <a:pt x="9" y="17"/>
                      <a:pt x="12" y="21"/>
                    </a:cubicBezTo>
                    <a:cubicBezTo>
                      <a:pt x="12" y="21"/>
                      <a:pt x="12" y="21"/>
                      <a:pt x="12" y="21"/>
                    </a:cubicBezTo>
                    <a:cubicBezTo>
                      <a:pt x="12" y="21"/>
                      <a:pt x="13" y="22"/>
                      <a:pt x="14" y="23"/>
                    </a:cubicBezTo>
                    <a:close/>
                  </a:path>
                </a:pathLst>
              </a:custGeom>
              <a:solidFill>
                <a:srgbClr val="F9A8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2" name="ïS1ïḓé"/>
              <p:cNvSpPr/>
              <p:nvPr/>
            </p:nvSpPr>
            <p:spPr bwMode="auto">
              <a:xfrm>
                <a:off x="3751" y="917"/>
                <a:ext cx="249" cy="243"/>
              </a:xfrm>
              <a:custGeom>
                <a:avLst/>
                <a:gdLst>
                  <a:gd name="T0" fmla="*/ 47 w 120"/>
                  <a:gd name="T1" fmla="*/ 109 h 117"/>
                  <a:gd name="T2" fmla="*/ 47 w 120"/>
                  <a:gd name="T3" fmla="*/ 103 h 117"/>
                  <a:gd name="T4" fmla="*/ 45 w 120"/>
                  <a:gd name="T5" fmla="*/ 84 h 117"/>
                  <a:gd name="T6" fmla="*/ 50 w 120"/>
                  <a:gd name="T7" fmla="*/ 94 h 117"/>
                  <a:gd name="T8" fmla="*/ 56 w 120"/>
                  <a:gd name="T9" fmla="*/ 103 h 117"/>
                  <a:gd name="T10" fmla="*/ 55 w 120"/>
                  <a:gd name="T11" fmla="*/ 104 h 117"/>
                  <a:gd name="T12" fmla="*/ 84 w 120"/>
                  <a:gd name="T13" fmla="*/ 117 h 117"/>
                  <a:gd name="T14" fmla="*/ 98 w 120"/>
                  <a:gd name="T15" fmla="*/ 116 h 117"/>
                  <a:gd name="T16" fmla="*/ 109 w 120"/>
                  <a:gd name="T17" fmla="*/ 110 h 117"/>
                  <a:gd name="T18" fmla="*/ 111 w 120"/>
                  <a:gd name="T19" fmla="*/ 105 h 117"/>
                  <a:gd name="T20" fmla="*/ 116 w 120"/>
                  <a:gd name="T21" fmla="*/ 96 h 117"/>
                  <a:gd name="T22" fmla="*/ 120 w 120"/>
                  <a:gd name="T23" fmla="*/ 93 h 117"/>
                  <a:gd name="T24" fmla="*/ 110 w 120"/>
                  <a:gd name="T25" fmla="*/ 60 h 117"/>
                  <a:gd name="T26" fmla="*/ 100 w 120"/>
                  <a:gd name="T27" fmla="*/ 37 h 117"/>
                  <a:gd name="T28" fmla="*/ 99 w 120"/>
                  <a:gd name="T29" fmla="*/ 26 h 117"/>
                  <a:gd name="T30" fmla="*/ 94 w 120"/>
                  <a:gd name="T31" fmla="*/ 20 h 117"/>
                  <a:gd name="T32" fmla="*/ 84 w 120"/>
                  <a:gd name="T33" fmla="*/ 11 h 117"/>
                  <a:gd name="T34" fmla="*/ 14 w 120"/>
                  <a:gd name="T35" fmla="*/ 28 h 117"/>
                  <a:gd name="T36" fmla="*/ 10 w 120"/>
                  <a:gd name="T37" fmla="*/ 70 h 117"/>
                  <a:gd name="T38" fmla="*/ 43 w 120"/>
                  <a:gd name="T39" fmla="*/ 106 h 117"/>
                  <a:gd name="T40" fmla="*/ 47 w 120"/>
                  <a:gd name="T41" fmla="*/ 112 h 117"/>
                  <a:gd name="T42" fmla="*/ 47 w 120"/>
                  <a:gd name="T43" fmla="*/ 110 h 117"/>
                  <a:gd name="T44" fmla="*/ 58 w 120"/>
                  <a:gd name="T45" fmla="*/ 61 h 117"/>
                  <a:gd name="T46" fmla="*/ 95 w 120"/>
                  <a:gd name="T47" fmla="*/ 34 h 117"/>
                  <a:gd name="T48" fmla="*/ 105 w 120"/>
                  <a:gd name="T49" fmla="*/ 59 h 117"/>
                  <a:gd name="T50" fmla="*/ 109 w 120"/>
                  <a:gd name="T51" fmla="*/ 74 h 117"/>
                  <a:gd name="T52" fmla="*/ 111 w 120"/>
                  <a:gd name="T53" fmla="*/ 80 h 117"/>
                  <a:gd name="T54" fmla="*/ 87 w 120"/>
                  <a:gd name="T55" fmla="*/ 89 h 117"/>
                  <a:gd name="T56" fmla="*/ 73 w 120"/>
                  <a:gd name="T57" fmla="*/ 100 h 117"/>
                  <a:gd name="T58" fmla="*/ 61 w 120"/>
                  <a:gd name="T59" fmla="*/ 99 h 117"/>
                  <a:gd name="T60" fmla="*/ 56 w 120"/>
                  <a:gd name="T61" fmla="*/ 88 h 117"/>
                  <a:gd name="T62" fmla="*/ 55 w 120"/>
                  <a:gd name="T63" fmla="*/ 83 h 117"/>
                  <a:gd name="T64" fmla="*/ 53 w 120"/>
                  <a:gd name="T65" fmla="*/ 6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17">
                    <a:moveTo>
                      <a:pt x="47" y="110"/>
                    </a:moveTo>
                    <a:cubicBezTo>
                      <a:pt x="47" y="110"/>
                      <a:pt x="47" y="109"/>
                      <a:pt x="47" y="109"/>
                    </a:cubicBezTo>
                    <a:cubicBezTo>
                      <a:pt x="47" y="109"/>
                      <a:pt x="47" y="109"/>
                      <a:pt x="47" y="109"/>
                    </a:cubicBezTo>
                    <a:cubicBezTo>
                      <a:pt x="47" y="107"/>
                      <a:pt x="47" y="104"/>
                      <a:pt x="47" y="103"/>
                    </a:cubicBezTo>
                    <a:cubicBezTo>
                      <a:pt x="44" y="99"/>
                      <a:pt x="41" y="94"/>
                      <a:pt x="39" y="92"/>
                    </a:cubicBezTo>
                    <a:cubicBezTo>
                      <a:pt x="35" y="86"/>
                      <a:pt x="42" y="82"/>
                      <a:pt x="45" y="84"/>
                    </a:cubicBezTo>
                    <a:cubicBezTo>
                      <a:pt x="46" y="86"/>
                      <a:pt x="48" y="90"/>
                      <a:pt x="50" y="94"/>
                    </a:cubicBezTo>
                    <a:cubicBezTo>
                      <a:pt x="50" y="94"/>
                      <a:pt x="50" y="94"/>
                      <a:pt x="50" y="94"/>
                    </a:cubicBezTo>
                    <a:cubicBezTo>
                      <a:pt x="50" y="95"/>
                      <a:pt x="51" y="95"/>
                      <a:pt x="51" y="95"/>
                    </a:cubicBezTo>
                    <a:cubicBezTo>
                      <a:pt x="52" y="98"/>
                      <a:pt x="54" y="101"/>
                      <a:pt x="56" y="103"/>
                    </a:cubicBezTo>
                    <a:cubicBezTo>
                      <a:pt x="55" y="104"/>
                      <a:pt x="55" y="104"/>
                      <a:pt x="55" y="104"/>
                    </a:cubicBezTo>
                    <a:cubicBezTo>
                      <a:pt x="55" y="104"/>
                      <a:pt x="55" y="104"/>
                      <a:pt x="55" y="104"/>
                    </a:cubicBezTo>
                    <a:cubicBezTo>
                      <a:pt x="56" y="107"/>
                      <a:pt x="58" y="109"/>
                      <a:pt x="59" y="111"/>
                    </a:cubicBezTo>
                    <a:cubicBezTo>
                      <a:pt x="65" y="117"/>
                      <a:pt x="76" y="117"/>
                      <a:pt x="84" y="117"/>
                    </a:cubicBezTo>
                    <a:cubicBezTo>
                      <a:pt x="87" y="117"/>
                      <a:pt x="91" y="117"/>
                      <a:pt x="94" y="116"/>
                    </a:cubicBezTo>
                    <a:cubicBezTo>
                      <a:pt x="95" y="116"/>
                      <a:pt x="96" y="116"/>
                      <a:pt x="98" y="116"/>
                    </a:cubicBezTo>
                    <a:cubicBezTo>
                      <a:pt x="100" y="115"/>
                      <a:pt x="102" y="114"/>
                      <a:pt x="104" y="113"/>
                    </a:cubicBezTo>
                    <a:cubicBezTo>
                      <a:pt x="105" y="112"/>
                      <a:pt x="107" y="111"/>
                      <a:pt x="109" y="110"/>
                    </a:cubicBezTo>
                    <a:cubicBezTo>
                      <a:pt x="110" y="110"/>
                      <a:pt x="110" y="109"/>
                      <a:pt x="111" y="109"/>
                    </a:cubicBezTo>
                    <a:cubicBezTo>
                      <a:pt x="111" y="108"/>
                      <a:pt x="111" y="106"/>
                      <a:pt x="111" y="105"/>
                    </a:cubicBezTo>
                    <a:cubicBezTo>
                      <a:pt x="111" y="105"/>
                      <a:pt x="112" y="105"/>
                      <a:pt x="112" y="104"/>
                    </a:cubicBezTo>
                    <a:cubicBezTo>
                      <a:pt x="115" y="101"/>
                      <a:pt x="116" y="98"/>
                      <a:pt x="116" y="96"/>
                    </a:cubicBezTo>
                    <a:cubicBezTo>
                      <a:pt x="116" y="95"/>
                      <a:pt x="115" y="94"/>
                      <a:pt x="115" y="93"/>
                    </a:cubicBezTo>
                    <a:cubicBezTo>
                      <a:pt x="117" y="93"/>
                      <a:pt x="118" y="93"/>
                      <a:pt x="120" y="93"/>
                    </a:cubicBezTo>
                    <a:cubicBezTo>
                      <a:pt x="119" y="91"/>
                      <a:pt x="119" y="90"/>
                      <a:pt x="119" y="88"/>
                    </a:cubicBezTo>
                    <a:cubicBezTo>
                      <a:pt x="116" y="79"/>
                      <a:pt x="114" y="69"/>
                      <a:pt x="110" y="60"/>
                    </a:cubicBezTo>
                    <a:cubicBezTo>
                      <a:pt x="108" y="56"/>
                      <a:pt x="106" y="53"/>
                      <a:pt x="105" y="49"/>
                    </a:cubicBezTo>
                    <a:cubicBezTo>
                      <a:pt x="103" y="46"/>
                      <a:pt x="102" y="40"/>
                      <a:pt x="100" y="37"/>
                    </a:cubicBezTo>
                    <a:cubicBezTo>
                      <a:pt x="99" y="34"/>
                      <a:pt x="98" y="31"/>
                      <a:pt x="97" y="30"/>
                    </a:cubicBezTo>
                    <a:cubicBezTo>
                      <a:pt x="98" y="29"/>
                      <a:pt x="98" y="27"/>
                      <a:pt x="99" y="26"/>
                    </a:cubicBezTo>
                    <a:cubicBezTo>
                      <a:pt x="100" y="23"/>
                      <a:pt x="102" y="18"/>
                      <a:pt x="102" y="13"/>
                    </a:cubicBezTo>
                    <a:cubicBezTo>
                      <a:pt x="100" y="16"/>
                      <a:pt x="97" y="19"/>
                      <a:pt x="94" y="20"/>
                    </a:cubicBezTo>
                    <a:cubicBezTo>
                      <a:pt x="97" y="15"/>
                      <a:pt x="97" y="8"/>
                      <a:pt x="94" y="3"/>
                    </a:cubicBezTo>
                    <a:cubicBezTo>
                      <a:pt x="92" y="8"/>
                      <a:pt x="89" y="11"/>
                      <a:pt x="84" y="11"/>
                    </a:cubicBezTo>
                    <a:cubicBezTo>
                      <a:pt x="83" y="12"/>
                      <a:pt x="83" y="12"/>
                      <a:pt x="82" y="12"/>
                    </a:cubicBezTo>
                    <a:cubicBezTo>
                      <a:pt x="62" y="0"/>
                      <a:pt x="28" y="8"/>
                      <a:pt x="14" y="28"/>
                    </a:cubicBezTo>
                    <a:cubicBezTo>
                      <a:pt x="14" y="27"/>
                      <a:pt x="14" y="27"/>
                      <a:pt x="14" y="27"/>
                    </a:cubicBezTo>
                    <a:cubicBezTo>
                      <a:pt x="5" y="41"/>
                      <a:pt x="0" y="59"/>
                      <a:pt x="10" y="70"/>
                    </a:cubicBezTo>
                    <a:cubicBezTo>
                      <a:pt x="21" y="83"/>
                      <a:pt x="30" y="93"/>
                      <a:pt x="42" y="104"/>
                    </a:cubicBezTo>
                    <a:cubicBezTo>
                      <a:pt x="42" y="104"/>
                      <a:pt x="42" y="105"/>
                      <a:pt x="43" y="106"/>
                    </a:cubicBezTo>
                    <a:cubicBezTo>
                      <a:pt x="43" y="108"/>
                      <a:pt x="42" y="109"/>
                      <a:pt x="43" y="110"/>
                    </a:cubicBezTo>
                    <a:cubicBezTo>
                      <a:pt x="44" y="112"/>
                      <a:pt x="45" y="112"/>
                      <a:pt x="47" y="112"/>
                    </a:cubicBezTo>
                    <a:cubicBezTo>
                      <a:pt x="47" y="112"/>
                      <a:pt x="47" y="111"/>
                      <a:pt x="47" y="111"/>
                    </a:cubicBezTo>
                    <a:cubicBezTo>
                      <a:pt x="47" y="111"/>
                      <a:pt x="47" y="110"/>
                      <a:pt x="47" y="110"/>
                    </a:cubicBezTo>
                    <a:close/>
                    <a:moveTo>
                      <a:pt x="58" y="61"/>
                    </a:moveTo>
                    <a:cubicBezTo>
                      <a:pt x="58" y="61"/>
                      <a:pt x="58" y="61"/>
                      <a:pt x="58" y="61"/>
                    </a:cubicBezTo>
                    <a:cubicBezTo>
                      <a:pt x="64" y="59"/>
                      <a:pt x="69" y="56"/>
                      <a:pt x="74" y="53"/>
                    </a:cubicBezTo>
                    <a:cubicBezTo>
                      <a:pt x="82" y="48"/>
                      <a:pt x="89" y="42"/>
                      <a:pt x="95" y="34"/>
                    </a:cubicBezTo>
                    <a:cubicBezTo>
                      <a:pt x="98" y="39"/>
                      <a:pt x="100" y="44"/>
                      <a:pt x="100" y="44"/>
                    </a:cubicBezTo>
                    <a:cubicBezTo>
                      <a:pt x="100" y="51"/>
                      <a:pt x="101" y="51"/>
                      <a:pt x="105" y="59"/>
                    </a:cubicBezTo>
                    <a:cubicBezTo>
                      <a:pt x="106" y="59"/>
                      <a:pt x="106" y="59"/>
                      <a:pt x="106" y="59"/>
                    </a:cubicBezTo>
                    <a:cubicBezTo>
                      <a:pt x="108" y="64"/>
                      <a:pt x="108" y="68"/>
                      <a:pt x="109" y="74"/>
                    </a:cubicBezTo>
                    <a:cubicBezTo>
                      <a:pt x="110" y="76"/>
                      <a:pt x="110" y="78"/>
                      <a:pt x="111" y="79"/>
                    </a:cubicBezTo>
                    <a:cubicBezTo>
                      <a:pt x="111" y="79"/>
                      <a:pt x="111" y="80"/>
                      <a:pt x="111" y="80"/>
                    </a:cubicBezTo>
                    <a:cubicBezTo>
                      <a:pt x="108" y="76"/>
                      <a:pt x="99" y="78"/>
                      <a:pt x="96" y="80"/>
                    </a:cubicBezTo>
                    <a:cubicBezTo>
                      <a:pt x="92" y="83"/>
                      <a:pt x="89" y="85"/>
                      <a:pt x="87" y="89"/>
                    </a:cubicBezTo>
                    <a:cubicBezTo>
                      <a:pt x="84" y="92"/>
                      <a:pt x="83" y="96"/>
                      <a:pt x="83" y="100"/>
                    </a:cubicBezTo>
                    <a:cubicBezTo>
                      <a:pt x="80" y="100"/>
                      <a:pt x="76" y="100"/>
                      <a:pt x="73" y="100"/>
                    </a:cubicBezTo>
                    <a:cubicBezTo>
                      <a:pt x="73" y="100"/>
                      <a:pt x="73" y="100"/>
                      <a:pt x="73" y="100"/>
                    </a:cubicBezTo>
                    <a:cubicBezTo>
                      <a:pt x="69" y="99"/>
                      <a:pt x="65" y="98"/>
                      <a:pt x="61" y="99"/>
                    </a:cubicBezTo>
                    <a:cubicBezTo>
                      <a:pt x="59" y="96"/>
                      <a:pt x="57" y="92"/>
                      <a:pt x="56" y="88"/>
                    </a:cubicBezTo>
                    <a:cubicBezTo>
                      <a:pt x="56" y="88"/>
                      <a:pt x="56" y="88"/>
                      <a:pt x="56" y="88"/>
                    </a:cubicBezTo>
                    <a:cubicBezTo>
                      <a:pt x="56" y="86"/>
                      <a:pt x="55" y="85"/>
                      <a:pt x="55" y="84"/>
                    </a:cubicBezTo>
                    <a:cubicBezTo>
                      <a:pt x="55" y="84"/>
                      <a:pt x="55" y="83"/>
                      <a:pt x="55" y="83"/>
                    </a:cubicBezTo>
                    <a:cubicBezTo>
                      <a:pt x="55" y="81"/>
                      <a:pt x="55" y="79"/>
                      <a:pt x="55" y="76"/>
                    </a:cubicBezTo>
                    <a:cubicBezTo>
                      <a:pt x="54" y="71"/>
                      <a:pt x="55" y="67"/>
                      <a:pt x="53" y="62"/>
                    </a:cubicBezTo>
                    <a:cubicBezTo>
                      <a:pt x="55" y="62"/>
                      <a:pt x="56" y="62"/>
                      <a:pt x="58" y="61"/>
                    </a:cubicBezTo>
                    <a:close/>
                  </a:path>
                </a:pathLst>
              </a:custGeom>
              <a:solidFill>
                <a:srgbClr val="2C2D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3" name="ïSļiďê"/>
              <p:cNvSpPr/>
              <p:nvPr/>
            </p:nvSpPr>
            <p:spPr bwMode="auto">
              <a:xfrm>
                <a:off x="4081" y="1541"/>
                <a:ext cx="60" cy="42"/>
              </a:xfrm>
              <a:custGeom>
                <a:avLst/>
                <a:gdLst>
                  <a:gd name="T0" fmla="*/ 5 w 29"/>
                  <a:gd name="T1" fmla="*/ 6 h 20"/>
                  <a:gd name="T2" fmla="*/ 6 w 29"/>
                  <a:gd name="T3" fmla="*/ 6 h 20"/>
                  <a:gd name="T4" fmla="*/ 17 w 29"/>
                  <a:gd name="T5" fmla="*/ 15 h 20"/>
                  <a:gd name="T6" fmla="*/ 20 w 29"/>
                  <a:gd name="T7" fmla="*/ 18 h 20"/>
                  <a:gd name="T8" fmla="*/ 20 w 29"/>
                  <a:gd name="T9" fmla="*/ 17 h 20"/>
                  <a:gd name="T10" fmla="*/ 29 w 29"/>
                  <a:gd name="T11" fmla="*/ 16 h 20"/>
                  <a:gd name="T12" fmla="*/ 26 w 29"/>
                  <a:gd name="T13" fmla="*/ 12 h 20"/>
                  <a:gd name="T14" fmla="*/ 25 w 29"/>
                  <a:gd name="T15" fmla="*/ 15 h 20"/>
                  <a:gd name="T16" fmla="*/ 20 w 29"/>
                  <a:gd name="T17" fmla="*/ 14 h 20"/>
                  <a:gd name="T18" fmla="*/ 16 w 29"/>
                  <a:gd name="T19" fmla="*/ 7 h 20"/>
                  <a:gd name="T20" fmla="*/ 4 w 29"/>
                  <a:gd name="T21" fmla="*/ 3 h 20"/>
                  <a:gd name="T22" fmla="*/ 4 w 29"/>
                  <a:gd name="T23" fmla="*/ 4 h 20"/>
                  <a:gd name="T24" fmla="*/ 2 w 29"/>
                  <a:gd name="T25" fmla="*/ 3 h 20"/>
                  <a:gd name="T26" fmla="*/ 2 w 29"/>
                  <a:gd name="T27" fmla="*/ 9 h 20"/>
                  <a:gd name="T28" fmla="*/ 3 w 29"/>
                  <a:gd name="T29" fmla="*/ 7 h 20"/>
                  <a:gd name="T30" fmla="*/ 5 w 29"/>
                  <a:gd name="T3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20">
                    <a:moveTo>
                      <a:pt x="5" y="6"/>
                    </a:moveTo>
                    <a:cubicBezTo>
                      <a:pt x="5" y="6"/>
                      <a:pt x="6" y="6"/>
                      <a:pt x="6" y="6"/>
                    </a:cubicBezTo>
                    <a:cubicBezTo>
                      <a:pt x="12" y="4"/>
                      <a:pt x="15" y="9"/>
                      <a:pt x="17" y="15"/>
                    </a:cubicBezTo>
                    <a:cubicBezTo>
                      <a:pt x="18" y="15"/>
                      <a:pt x="19" y="16"/>
                      <a:pt x="20" y="18"/>
                    </a:cubicBezTo>
                    <a:cubicBezTo>
                      <a:pt x="20" y="17"/>
                      <a:pt x="20" y="17"/>
                      <a:pt x="20" y="17"/>
                    </a:cubicBezTo>
                    <a:cubicBezTo>
                      <a:pt x="23" y="20"/>
                      <a:pt x="27" y="20"/>
                      <a:pt x="29" y="16"/>
                    </a:cubicBezTo>
                    <a:cubicBezTo>
                      <a:pt x="29" y="14"/>
                      <a:pt x="29" y="11"/>
                      <a:pt x="26" y="12"/>
                    </a:cubicBezTo>
                    <a:cubicBezTo>
                      <a:pt x="24" y="12"/>
                      <a:pt x="23" y="14"/>
                      <a:pt x="25" y="15"/>
                    </a:cubicBezTo>
                    <a:cubicBezTo>
                      <a:pt x="23" y="16"/>
                      <a:pt x="21" y="15"/>
                      <a:pt x="20" y="14"/>
                    </a:cubicBezTo>
                    <a:cubicBezTo>
                      <a:pt x="18" y="12"/>
                      <a:pt x="17" y="9"/>
                      <a:pt x="16" y="7"/>
                    </a:cubicBezTo>
                    <a:cubicBezTo>
                      <a:pt x="14" y="4"/>
                      <a:pt x="7" y="0"/>
                      <a:pt x="4" y="3"/>
                    </a:cubicBezTo>
                    <a:cubicBezTo>
                      <a:pt x="4" y="4"/>
                      <a:pt x="4" y="4"/>
                      <a:pt x="4" y="4"/>
                    </a:cubicBezTo>
                    <a:cubicBezTo>
                      <a:pt x="4" y="3"/>
                      <a:pt x="3" y="3"/>
                      <a:pt x="2" y="3"/>
                    </a:cubicBezTo>
                    <a:cubicBezTo>
                      <a:pt x="0" y="3"/>
                      <a:pt x="0" y="8"/>
                      <a:pt x="2" y="9"/>
                    </a:cubicBezTo>
                    <a:cubicBezTo>
                      <a:pt x="2" y="8"/>
                      <a:pt x="3" y="7"/>
                      <a:pt x="3" y="7"/>
                    </a:cubicBezTo>
                    <a:cubicBezTo>
                      <a:pt x="4" y="6"/>
                      <a:pt x="4" y="6"/>
                      <a:pt x="5" y="6"/>
                    </a:cubicBezTo>
                    <a:close/>
                  </a:path>
                </a:pathLst>
              </a:custGeom>
              <a:solidFill>
                <a:srgbClr val="BFB8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4" name="išḷïḋè"/>
              <p:cNvSpPr/>
              <p:nvPr/>
            </p:nvSpPr>
            <p:spPr bwMode="auto">
              <a:xfrm>
                <a:off x="4085" y="1554"/>
                <a:ext cx="63" cy="56"/>
              </a:xfrm>
              <a:custGeom>
                <a:avLst/>
                <a:gdLst>
                  <a:gd name="T0" fmla="*/ 28 w 30"/>
                  <a:gd name="T1" fmla="*/ 26 h 27"/>
                  <a:gd name="T2" fmla="*/ 28 w 30"/>
                  <a:gd name="T3" fmla="*/ 27 h 27"/>
                  <a:gd name="T4" fmla="*/ 30 w 30"/>
                  <a:gd name="T5" fmla="*/ 25 h 27"/>
                  <a:gd name="T6" fmla="*/ 18 w 30"/>
                  <a:gd name="T7" fmla="*/ 12 h 27"/>
                  <a:gd name="T8" fmla="*/ 15 w 30"/>
                  <a:gd name="T9" fmla="*/ 9 h 27"/>
                  <a:gd name="T10" fmla="*/ 4 w 30"/>
                  <a:gd name="T11" fmla="*/ 0 h 27"/>
                  <a:gd name="T12" fmla="*/ 3 w 30"/>
                  <a:gd name="T13" fmla="*/ 0 h 27"/>
                  <a:gd name="T14" fmla="*/ 1 w 30"/>
                  <a:gd name="T15" fmla="*/ 1 h 27"/>
                  <a:gd name="T16" fmla="*/ 0 w 30"/>
                  <a:gd name="T17" fmla="*/ 3 h 27"/>
                  <a:gd name="T18" fmla="*/ 13 w 30"/>
                  <a:gd name="T19" fmla="*/ 20 h 27"/>
                  <a:gd name="T20" fmla="*/ 19 w 30"/>
                  <a:gd name="T21" fmla="*/ 19 h 27"/>
                  <a:gd name="T22" fmla="*/ 28 w 30"/>
                  <a:gd name="T23"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7">
                    <a:moveTo>
                      <a:pt x="28" y="26"/>
                    </a:moveTo>
                    <a:cubicBezTo>
                      <a:pt x="28" y="26"/>
                      <a:pt x="28" y="27"/>
                      <a:pt x="28" y="27"/>
                    </a:cubicBezTo>
                    <a:cubicBezTo>
                      <a:pt x="29" y="26"/>
                      <a:pt x="30" y="26"/>
                      <a:pt x="30" y="25"/>
                    </a:cubicBezTo>
                    <a:cubicBezTo>
                      <a:pt x="26" y="20"/>
                      <a:pt x="22" y="15"/>
                      <a:pt x="18" y="12"/>
                    </a:cubicBezTo>
                    <a:cubicBezTo>
                      <a:pt x="17" y="10"/>
                      <a:pt x="16" y="9"/>
                      <a:pt x="15" y="9"/>
                    </a:cubicBezTo>
                    <a:cubicBezTo>
                      <a:pt x="10" y="4"/>
                      <a:pt x="6" y="1"/>
                      <a:pt x="4" y="0"/>
                    </a:cubicBezTo>
                    <a:cubicBezTo>
                      <a:pt x="4" y="0"/>
                      <a:pt x="3" y="0"/>
                      <a:pt x="3" y="0"/>
                    </a:cubicBezTo>
                    <a:cubicBezTo>
                      <a:pt x="2" y="0"/>
                      <a:pt x="2" y="0"/>
                      <a:pt x="1" y="1"/>
                    </a:cubicBezTo>
                    <a:cubicBezTo>
                      <a:pt x="1" y="1"/>
                      <a:pt x="0" y="2"/>
                      <a:pt x="0" y="3"/>
                    </a:cubicBezTo>
                    <a:cubicBezTo>
                      <a:pt x="1" y="7"/>
                      <a:pt x="7" y="15"/>
                      <a:pt x="13" y="20"/>
                    </a:cubicBezTo>
                    <a:cubicBezTo>
                      <a:pt x="15" y="19"/>
                      <a:pt x="17" y="19"/>
                      <a:pt x="19" y="19"/>
                    </a:cubicBezTo>
                    <a:cubicBezTo>
                      <a:pt x="22" y="21"/>
                      <a:pt x="25" y="24"/>
                      <a:pt x="28" y="26"/>
                    </a:cubicBezTo>
                    <a:close/>
                  </a:path>
                </a:pathLst>
              </a:custGeom>
              <a:solidFill>
                <a:srgbClr val="F898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5" name="íṩľîḓé"/>
              <p:cNvSpPr/>
              <p:nvPr/>
            </p:nvSpPr>
            <p:spPr bwMode="auto">
              <a:xfrm>
                <a:off x="4143" y="1606"/>
                <a:ext cx="11" cy="10"/>
              </a:xfrm>
              <a:custGeom>
                <a:avLst/>
                <a:gdLst>
                  <a:gd name="T0" fmla="*/ 3 w 5"/>
                  <a:gd name="T1" fmla="*/ 5 h 5"/>
                  <a:gd name="T2" fmla="*/ 5 w 5"/>
                  <a:gd name="T3" fmla="*/ 3 h 5"/>
                  <a:gd name="T4" fmla="*/ 2 w 5"/>
                  <a:gd name="T5" fmla="*/ 0 h 5"/>
                  <a:gd name="T6" fmla="*/ 0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4" y="5"/>
                      <a:pt x="5" y="4"/>
                      <a:pt x="5" y="3"/>
                    </a:cubicBezTo>
                    <a:cubicBezTo>
                      <a:pt x="4" y="2"/>
                      <a:pt x="3" y="1"/>
                      <a:pt x="2" y="0"/>
                    </a:cubicBezTo>
                    <a:cubicBezTo>
                      <a:pt x="2" y="1"/>
                      <a:pt x="1" y="1"/>
                      <a:pt x="0" y="2"/>
                    </a:cubicBezTo>
                    <a:cubicBezTo>
                      <a:pt x="1" y="3"/>
                      <a:pt x="2" y="4"/>
                      <a:pt x="3" y="5"/>
                    </a:cubicBezTo>
                    <a:close/>
                  </a:path>
                </a:pathLst>
              </a:custGeom>
              <a:solidFill>
                <a:srgbClr val="BFB8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6" name="îṥ1îďê"/>
              <p:cNvSpPr/>
              <p:nvPr/>
            </p:nvSpPr>
            <p:spPr bwMode="auto">
              <a:xfrm>
                <a:off x="4197" y="1676"/>
                <a:ext cx="19" cy="11"/>
              </a:xfrm>
              <a:custGeom>
                <a:avLst/>
                <a:gdLst>
                  <a:gd name="T0" fmla="*/ 9 w 9"/>
                  <a:gd name="T1" fmla="*/ 5 h 5"/>
                  <a:gd name="T2" fmla="*/ 5 w 9"/>
                  <a:gd name="T3" fmla="*/ 0 h 5"/>
                  <a:gd name="T4" fmla="*/ 0 w 9"/>
                  <a:gd name="T5" fmla="*/ 2 h 5"/>
                  <a:gd name="T6" fmla="*/ 9 w 9"/>
                  <a:gd name="T7" fmla="*/ 5 h 5"/>
                </a:gdLst>
                <a:ahLst/>
                <a:cxnLst>
                  <a:cxn ang="0">
                    <a:pos x="T0" y="T1"/>
                  </a:cxn>
                  <a:cxn ang="0">
                    <a:pos x="T2" y="T3"/>
                  </a:cxn>
                  <a:cxn ang="0">
                    <a:pos x="T4" y="T5"/>
                  </a:cxn>
                  <a:cxn ang="0">
                    <a:pos x="T6" y="T7"/>
                  </a:cxn>
                </a:cxnLst>
                <a:rect l="0" t="0" r="r" b="b"/>
                <a:pathLst>
                  <a:path w="9" h="5">
                    <a:moveTo>
                      <a:pt x="9" y="5"/>
                    </a:moveTo>
                    <a:cubicBezTo>
                      <a:pt x="8" y="4"/>
                      <a:pt x="6" y="2"/>
                      <a:pt x="5" y="0"/>
                    </a:cubicBezTo>
                    <a:cubicBezTo>
                      <a:pt x="3" y="1"/>
                      <a:pt x="1" y="1"/>
                      <a:pt x="0" y="2"/>
                    </a:cubicBezTo>
                    <a:cubicBezTo>
                      <a:pt x="3" y="4"/>
                      <a:pt x="6" y="5"/>
                      <a:pt x="9" y="5"/>
                    </a:cubicBezTo>
                    <a:close/>
                  </a:path>
                </a:pathLst>
              </a:custGeom>
              <a:solidFill>
                <a:srgbClr val="BFB8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7" name="íŝliḓè"/>
              <p:cNvSpPr/>
              <p:nvPr/>
            </p:nvSpPr>
            <p:spPr bwMode="auto">
              <a:xfrm>
                <a:off x="4150" y="1612"/>
                <a:ext cx="58" cy="69"/>
              </a:xfrm>
              <a:custGeom>
                <a:avLst/>
                <a:gdLst>
                  <a:gd name="T0" fmla="*/ 0 w 28"/>
                  <a:gd name="T1" fmla="*/ 2 h 33"/>
                  <a:gd name="T2" fmla="*/ 3 w 28"/>
                  <a:gd name="T3" fmla="*/ 5 h 33"/>
                  <a:gd name="T4" fmla="*/ 3 w 28"/>
                  <a:gd name="T5" fmla="*/ 6 h 33"/>
                  <a:gd name="T6" fmla="*/ 6 w 28"/>
                  <a:gd name="T7" fmla="*/ 9 h 33"/>
                  <a:gd name="T8" fmla="*/ 10 w 28"/>
                  <a:gd name="T9" fmla="*/ 17 h 33"/>
                  <a:gd name="T10" fmla="*/ 11 w 28"/>
                  <a:gd name="T11" fmla="*/ 18 h 33"/>
                  <a:gd name="T12" fmla="*/ 13 w 28"/>
                  <a:gd name="T13" fmla="*/ 20 h 33"/>
                  <a:gd name="T14" fmla="*/ 17 w 28"/>
                  <a:gd name="T15" fmla="*/ 23 h 33"/>
                  <a:gd name="T16" fmla="*/ 16 w 28"/>
                  <a:gd name="T17" fmla="*/ 26 h 33"/>
                  <a:gd name="T18" fmla="*/ 15 w 28"/>
                  <a:gd name="T19" fmla="*/ 27 h 33"/>
                  <a:gd name="T20" fmla="*/ 23 w 28"/>
                  <a:gd name="T21" fmla="*/ 33 h 33"/>
                  <a:gd name="T22" fmla="*/ 28 w 28"/>
                  <a:gd name="T23" fmla="*/ 31 h 33"/>
                  <a:gd name="T24" fmla="*/ 2 w 28"/>
                  <a:gd name="T25" fmla="*/ 0 h 33"/>
                  <a:gd name="T26" fmla="*/ 0 w 28"/>
                  <a:gd name="T2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3">
                    <a:moveTo>
                      <a:pt x="0" y="2"/>
                    </a:moveTo>
                    <a:cubicBezTo>
                      <a:pt x="1" y="3"/>
                      <a:pt x="2" y="4"/>
                      <a:pt x="3" y="5"/>
                    </a:cubicBezTo>
                    <a:cubicBezTo>
                      <a:pt x="3" y="5"/>
                      <a:pt x="3" y="5"/>
                      <a:pt x="3" y="6"/>
                    </a:cubicBezTo>
                    <a:cubicBezTo>
                      <a:pt x="4" y="7"/>
                      <a:pt x="5" y="8"/>
                      <a:pt x="6" y="9"/>
                    </a:cubicBezTo>
                    <a:cubicBezTo>
                      <a:pt x="7" y="11"/>
                      <a:pt x="9" y="14"/>
                      <a:pt x="10" y="17"/>
                    </a:cubicBezTo>
                    <a:cubicBezTo>
                      <a:pt x="11" y="17"/>
                      <a:pt x="11" y="17"/>
                      <a:pt x="11" y="18"/>
                    </a:cubicBezTo>
                    <a:cubicBezTo>
                      <a:pt x="12" y="19"/>
                      <a:pt x="13" y="19"/>
                      <a:pt x="13" y="20"/>
                    </a:cubicBezTo>
                    <a:cubicBezTo>
                      <a:pt x="14" y="21"/>
                      <a:pt x="16" y="22"/>
                      <a:pt x="17" y="23"/>
                    </a:cubicBezTo>
                    <a:cubicBezTo>
                      <a:pt x="16" y="26"/>
                      <a:pt x="16" y="26"/>
                      <a:pt x="16" y="26"/>
                    </a:cubicBezTo>
                    <a:cubicBezTo>
                      <a:pt x="16" y="26"/>
                      <a:pt x="15" y="27"/>
                      <a:pt x="15" y="27"/>
                    </a:cubicBezTo>
                    <a:cubicBezTo>
                      <a:pt x="17" y="29"/>
                      <a:pt x="20" y="31"/>
                      <a:pt x="23" y="33"/>
                    </a:cubicBezTo>
                    <a:cubicBezTo>
                      <a:pt x="24" y="32"/>
                      <a:pt x="26" y="32"/>
                      <a:pt x="28" y="31"/>
                    </a:cubicBezTo>
                    <a:cubicBezTo>
                      <a:pt x="21" y="22"/>
                      <a:pt x="11" y="11"/>
                      <a:pt x="2" y="0"/>
                    </a:cubicBezTo>
                    <a:cubicBezTo>
                      <a:pt x="2" y="1"/>
                      <a:pt x="1" y="2"/>
                      <a:pt x="0" y="2"/>
                    </a:cubicBezTo>
                    <a:close/>
                  </a:path>
                </a:pathLst>
              </a:custGeom>
              <a:solidFill>
                <a:srgbClr val="F898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8" name="íṣḻiḓé"/>
              <p:cNvSpPr/>
              <p:nvPr/>
            </p:nvSpPr>
            <p:spPr bwMode="auto">
              <a:xfrm>
                <a:off x="4262" y="1442"/>
                <a:ext cx="116" cy="108"/>
              </a:xfrm>
              <a:custGeom>
                <a:avLst/>
                <a:gdLst>
                  <a:gd name="T0" fmla="*/ 51 w 56"/>
                  <a:gd name="T1" fmla="*/ 35 h 52"/>
                  <a:gd name="T2" fmla="*/ 51 w 56"/>
                  <a:gd name="T3" fmla="*/ 35 h 52"/>
                  <a:gd name="T4" fmla="*/ 18 w 56"/>
                  <a:gd name="T5" fmla="*/ 0 h 52"/>
                  <a:gd name="T6" fmla="*/ 1 w 56"/>
                  <a:gd name="T7" fmla="*/ 25 h 52"/>
                  <a:gd name="T8" fmla="*/ 2 w 56"/>
                  <a:gd name="T9" fmla="*/ 26 h 52"/>
                  <a:gd name="T10" fmla="*/ 6 w 56"/>
                  <a:gd name="T11" fmla="*/ 47 h 52"/>
                  <a:gd name="T12" fmla="*/ 13 w 56"/>
                  <a:gd name="T13" fmla="*/ 32 h 52"/>
                  <a:gd name="T14" fmla="*/ 37 w 56"/>
                  <a:gd name="T15" fmla="*/ 46 h 52"/>
                  <a:gd name="T16" fmla="*/ 37 w 56"/>
                  <a:gd name="T17" fmla="*/ 46 h 52"/>
                  <a:gd name="T18" fmla="*/ 46 w 56"/>
                  <a:gd name="T19" fmla="*/ 52 h 52"/>
                  <a:gd name="T20" fmla="*/ 46 w 56"/>
                  <a:gd name="T21" fmla="*/ 45 h 52"/>
                  <a:gd name="T22" fmla="*/ 45 w 56"/>
                  <a:gd name="T23" fmla="*/ 44 h 52"/>
                  <a:gd name="T24" fmla="*/ 50 w 56"/>
                  <a:gd name="T25" fmla="*/ 48 h 52"/>
                  <a:gd name="T26" fmla="*/ 51 w 56"/>
                  <a:gd name="T27" fmla="*/ 43 h 52"/>
                  <a:gd name="T28" fmla="*/ 51 w 56"/>
                  <a:gd name="T29" fmla="*/ 43 h 52"/>
                  <a:gd name="T30" fmla="*/ 51 w 56"/>
                  <a:gd name="T31" fmla="*/ 35 h 52"/>
                  <a:gd name="T32" fmla="*/ 44 w 56"/>
                  <a:gd name="T33" fmla="*/ 43 h 52"/>
                  <a:gd name="T34" fmla="*/ 45 w 56"/>
                  <a:gd name="T35" fmla="*/ 44 h 52"/>
                  <a:gd name="T36" fmla="*/ 44 w 56"/>
                  <a:gd name="T37"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52">
                    <a:moveTo>
                      <a:pt x="51" y="35"/>
                    </a:moveTo>
                    <a:cubicBezTo>
                      <a:pt x="51" y="35"/>
                      <a:pt x="51" y="35"/>
                      <a:pt x="51" y="35"/>
                    </a:cubicBezTo>
                    <a:cubicBezTo>
                      <a:pt x="56" y="29"/>
                      <a:pt x="31" y="1"/>
                      <a:pt x="18" y="0"/>
                    </a:cubicBezTo>
                    <a:cubicBezTo>
                      <a:pt x="10" y="6"/>
                      <a:pt x="0" y="17"/>
                      <a:pt x="1" y="25"/>
                    </a:cubicBezTo>
                    <a:cubicBezTo>
                      <a:pt x="1" y="25"/>
                      <a:pt x="1" y="26"/>
                      <a:pt x="2" y="26"/>
                    </a:cubicBezTo>
                    <a:cubicBezTo>
                      <a:pt x="3" y="32"/>
                      <a:pt x="8" y="42"/>
                      <a:pt x="6" y="47"/>
                    </a:cubicBezTo>
                    <a:cubicBezTo>
                      <a:pt x="15" y="52"/>
                      <a:pt x="14" y="37"/>
                      <a:pt x="13" y="32"/>
                    </a:cubicBezTo>
                    <a:cubicBezTo>
                      <a:pt x="20" y="34"/>
                      <a:pt x="31" y="40"/>
                      <a:pt x="37" y="46"/>
                    </a:cubicBezTo>
                    <a:cubicBezTo>
                      <a:pt x="37" y="46"/>
                      <a:pt x="37" y="46"/>
                      <a:pt x="37" y="46"/>
                    </a:cubicBezTo>
                    <a:cubicBezTo>
                      <a:pt x="38" y="48"/>
                      <a:pt x="44" y="52"/>
                      <a:pt x="46" y="52"/>
                    </a:cubicBezTo>
                    <a:cubicBezTo>
                      <a:pt x="49" y="52"/>
                      <a:pt x="47" y="47"/>
                      <a:pt x="46" y="45"/>
                    </a:cubicBezTo>
                    <a:cubicBezTo>
                      <a:pt x="46" y="45"/>
                      <a:pt x="45" y="45"/>
                      <a:pt x="45" y="44"/>
                    </a:cubicBezTo>
                    <a:cubicBezTo>
                      <a:pt x="47" y="46"/>
                      <a:pt x="49" y="48"/>
                      <a:pt x="50" y="48"/>
                    </a:cubicBezTo>
                    <a:cubicBezTo>
                      <a:pt x="52" y="47"/>
                      <a:pt x="52" y="45"/>
                      <a:pt x="51" y="43"/>
                    </a:cubicBezTo>
                    <a:cubicBezTo>
                      <a:pt x="51" y="43"/>
                      <a:pt x="51" y="43"/>
                      <a:pt x="51" y="43"/>
                    </a:cubicBezTo>
                    <a:cubicBezTo>
                      <a:pt x="54" y="42"/>
                      <a:pt x="53" y="39"/>
                      <a:pt x="51" y="35"/>
                    </a:cubicBezTo>
                    <a:close/>
                    <a:moveTo>
                      <a:pt x="44" y="43"/>
                    </a:moveTo>
                    <a:cubicBezTo>
                      <a:pt x="45" y="43"/>
                      <a:pt x="45" y="44"/>
                      <a:pt x="45" y="44"/>
                    </a:cubicBezTo>
                    <a:cubicBezTo>
                      <a:pt x="45" y="44"/>
                      <a:pt x="44" y="43"/>
                      <a:pt x="44" y="43"/>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9" name="íṣliḍé"/>
              <p:cNvSpPr/>
              <p:nvPr/>
            </p:nvSpPr>
            <p:spPr bwMode="auto">
              <a:xfrm>
                <a:off x="4253" y="1425"/>
                <a:ext cx="57" cy="69"/>
              </a:xfrm>
              <a:custGeom>
                <a:avLst/>
                <a:gdLst>
                  <a:gd name="T0" fmla="*/ 22 w 27"/>
                  <a:gd name="T1" fmla="*/ 8 h 33"/>
                  <a:gd name="T2" fmla="*/ 26 w 27"/>
                  <a:gd name="T3" fmla="*/ 6 h 33"/>
                  <a:gd name="T4" fmla="*/ 27 w 27"/>
                  <a:gd name="T5" fmla="*/ 5 h 33"/>
                  <a:gd name="T6" fmla="*/ 20 w 27"/>
                  <a:gd name="T7" fmla="*/ 0 h 33"/>
                  <a:gd name="T8" fmla="*/ 0 w 27"/>
                  <a:gd name="T9" fmla="*/ 30 h 33"/>
                  <a:gd name="T10" fmla="*/ 5 w 27"/>
                  <a:gd name="T11" fmla="*/ 33 h 33"/>
                  <a:gd name="T12" fmla="*/ 22 w 27"/>
                  <a:gd name="T13" fmla="*/ 8 h 33"/>
                </a:gdLst>
                <a:ahLst/>
                <a:cxnLst>
                  <a:cxn ang="0">
                    <a:pos x="T0" y="T1"/>
                  </a:cxn>
                  <a:cxn ang="0">
                    <a:pos x="T2" y="T3"/>
                  </a:cxn>
                  <a:cxn ang="0">
                    <a:pos x="T4" y="T5"/>
                  </a:cxn>
                  <a:cxn ang="0">
                    <a:pos x="T6" y="T7"/>
                  </a:cxn>
                  <a:cxn ang="0">
                    <a:pos x="T8" y="T9"/>
                  </a:cxn>
                  <a:cxn ang="0">
                    <a:pos x="T10" y="T11"/>
                  </a:cxn>
                  <a:cxn ang="0">
                    <a:pos x="T12" y="T13"/>
                  </a:cxn>
                </a:cxnLst>
                <a:rect l="0" t="0" r="r" b="b"/>
                <a:pathLst>
                  <a:path w="27" h="33">
                    <a:moveTo>
                      <a:pt x="22" y="8"/>
                    </a:moveTo>
                    <a:cubicBezTo>
                      <a:pt x="24" y="7"/>
                      <a:pt x="25" y="6"/>
                      <a:pt x="26" y="6"/>
                    </a:cubicBezTo>
                    <a:cubicBezTo>
                      <a:pt x="27" y="5"/>
                      <a:pt x="27" y="5"/>
                      <a:pt x="27" y="5"/>
                    </a:cubicBezTo>
                    <a:cubicBezTo>
                      <a:pt x="25" y="4"/>
                      <a:pt x="22" y="2"/>
                      <a:pt x="20" y="0"/>
                    </a:cubicBezTo>
                    <a:cubicBezTo>
                      <a:pt x="10" y="5"/>
                      <a:pt x="1" y="18"/>
                      <a:pt x="0" y="30"/>
                    </a:cubicBezTo>
                    <a:cubicBezTo>
                      <a:pt x="1" y="31"/>
                      <a:pt x="3" y="32"/>
                      <a:pt x="5" y="33"/>
                    </a:cubicBezTo>
                    <a:cubicBezTo>
                      <a:pt x="4" y="25"/>
                      <a:pt x="14" y="14"/>
                      <a:pt x="22" y="8"/>
                    </a:cubicBezTo>
                    <a:close/>
                  </a:path>
                </a:pathLst>
              </a:custGeom>
              <a:solidFill>
                <a:srgbClr val="CC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0" name="ïsḻïḍê"/>
              <p:cNvSpPr/>
              <p:nvPr/>
            </p:nvSpPr>
            <p:spPr bwMode="auto">
              <a:xfrm>
                <a:off x="4064" y="1147"/>
                <a:ext cx="231" cy="359"/>
              </a:xfrm>
              <a:custGeom>
                <a:avLst/>
                <a:gdLst>
                  <a:gd name="T0" fmla="*/ 111 w 111"/>
                  <a:gd name="T1" fmla="*/ 134 h 173"/>
                  <a:gd name="T2" fmla="*/ 59 w 111"/>
                  <a:gd name="T3" fmla="*/ 100 h 173"/>
                  <a:gd name="T4" fmla="*/ 59 w 111"/>
                  <a:gd name="T5" fmla="*/ 100 h 173"/>
                  <a:gd name="T6" fmla="*/ 0 w 111"/>
                  <a:gd name="T7" fmla="*/ 0 h 173"/>
                  <a:gd name="T8" fmla="*/ 1 w 111"/>
                  <a:gd name="T9" fmla="*/ 90 h 173"/>
                  <a:gd name="T10" fmla="*/ 32 w 111"/>
                  <a:gd name="T11" fmla="*/ 132 h 173"/>
                  <a:gd name="T12" fmla="*/ 91 w 111"/>
                  <a:gd name="T13" fmla="*/ 173 h 173"/>
                  <a:gd name="T14" fmla="*/ 91 w 111"/>
                  <a:gd name="T15" fmla="*/ 164 h 173"/>
                  <a:gd name="T16" fmla="*/ 111 w 111"/>
                  <a:gd name="T17" fmla="*/ 13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73">
                    <a:moveTo>
                      <a:pt x="111" y="134"/>
                    </a:moveTo>
                    <a:cubicBezTo>
                      <a:pt x="96" y="123"/>
                      <a:pt x="68" y="105"/>
                      <a:pt x="59" y="100"/>
                    </a:cubicBezTo>
                    <a:cubicBezTo>
                      <a:pt x="59" y="100"/>
                      <a:pt x="59" y="100"/>
                      <a:pt x="59" y="100"/>
                    </a:cubicBezTo>
                    <a:cubicBezTo>
                      <a:pt x="50" y="85"/>
                      <a:pt x="14" y="23"/>
                      <a:pt x="0" y="0"/>
                    </a:cubicBezTo>
                    <a:cubicBezTo>
                      <a:pt x="9" y="28"/>
                      <a:pt x="11" y="63"/>
                      <a:pt x="1" y="90"/>
                    </a:cubicBezTo>
                    <a:cubicBezTo>
                      <a:pt x="4" y="97"/>
                      <a:pt x="22" y="120"/>
                      <a:pt x="32" y="132"/>
                    </a:cubicBezTo>
                    <a:cubicBezTo>
                      <a:pt x="41" y="140"/>
                      <a:pt x="80" y="165"/>
                      <a:pt x="91" y="173"/>
                    </a:cubicBezTo>
                    <a:cubicBezTo>
                      <a:pt x="91" y="170"/>
                      <a:pt x="90" y="167"/>
                      <a:pt x="91" y="164"/>
                    </a:cubicBezTo>
                    <a:cubicBezTo>
                      <a:pt x="92" y="152"/>
                      <a:pt x="101" y="139"/>
                      <a:pt x="111" y="134"/>
                    </a:cubicBezTo>
                    <a:close/>
                  </a:path>
                </a:pathLst>
              </a:custGeom>
              <a:solidFill>
                <a:srgbClr val="0312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1" name="ísľíḍe"/>
              <p:cNvSpPr/>
              <p:nvPr/>
            </p:nvSpPr>
            <p:spPr bwMode="auto">
              <a:xfrm>
                <a:off x="3946" y="1151"/>
                <a:ext cx="89" cy="291"/>
              </a:xfrm>
              <a:custGeom>
                <a:avLst/>
                <a:gdLst>
                  <a:gd name="T0" fmla="*/ 14 w 43"/>
                  <a:gd name="T1" fmla="*/ 3 h 140"/>
                  <a:gd name="T2" fmla="*/ 10 w 43"/>
                  <a:gd name="T3" fmla="*/ 0 h 140"/>
                  <a:gd name="T4" fmla="*/ 4 w 43"/>
                  <a:gd name="T5" fmla="*/ 3 h 140"/>
                  <a:gd name="T6" fmla="*/ 0 w 43"/>
                  <a:gd name="T7" fmla="*/ 3 h 140"/>
                  <a:gd name="T8" fmla="*/ 0 w 43"/>
                  <a:gd name="T9" fmla="*/ 5 h 140"/>
                  <a:gd name="T10" fmla="*/ 4 w 43"/>
                  <a:gd name="T11" fmla="*/ 8 h 140"/>
                  <a:gd name="T12" fmla="*/ 2 w 43"/>
                  <a:gd name="T13" fmla="*/ 9 h 140"/>
                  <a:gd name="T14" fmla="*/ 14 w 43"/>
                  <a:gd name="T15" fmla="*/ 19 h 140"/>
                  <a:gd name="T16" fmla="*/ 15 w 43"/>
                  <a:gd name="T17" fmla="*/ 21 h 140"/>
                  <a:gd name="T18" fmla="*/ 16 w 43"/>
                  <a:gd name="T19" fmla="*/ 22 h 140"/>
                  <a:gd name="T20" fmla="*/ 21 w 43"/>
                  <a:gd name="T21" fmla="*/ 33 h 140"/>
                  <a:gd name="T22" fmla="*/ 28 w 43"/>
                  <a:gd name="T23" fmla="*/ 72 h 140"/>
                  <a:gd name="T24" fmla="*/ 28 w 43"/>
                  <a:gd name="T25" fmla="*/ 76 h 140"/>
                  <a:gd name="T26" fmla="*/ 27 w 43"/>
                  <a:gd name="T27" fmla="*/ 110 h 140"/>
                  <a:gd name="T28" fmla="*/ 25 w 43"/>
                  <a:gd name="T29" fmla="*/ 121 h 140"/>
                  <a:gd name="T30" fmla="*/ 18 w 43"/>
                  <a:gd name="T31" fmla="*/ 140 h 140"/>
                  <a:gd name="T32" fmla="*/ 28 w 43"/>
                  <a:gd name="T33" fmla="*/ 118 h 140"/>
                  <a:gd name="T34" fmla="*/ 36 w 43"/>
                  <a:gd name="T35" fmla="*/ 89 h 140"/>
                  <a:gd name="T36" fmla="*/ 43 w 43"/>
                  <a:gd name="T37" fmla="*/ 47 h 140"/>
                  <a:gd name="T38" fmla="*/ 41 w 43"/>
                  <a:gd name="T39" fmla="*/ 29 h 140"/>
                  <a:gd name="T40" fmla="*/ 27 w 43"/>
                  <a:gd name="T41" fmla="*/ 24 h 140"/>
                  <a:gd name="T42" fmla="*/ 29 w 43"/>
                  <a:gd name="T43" fmla="*/ 18 h 140"/>
                  <a:gd name="T44" fmla="*/ 29 w 43"/>
                  <a:gd name="T45" fmla="*/ 15 h 140"/>
                  <a:gd name="T46" fmla="*/ 29 w 43"/>
                  <a:gd name="T47" fmla="*/ 15 h 140"/>
                  <a:gd name="T48" fmla="*/ 29 w 43"/>
                  <a:gd name="T49" fmla="*/ 15 h 140"/>
                  <a:gd name="T50" fmla="*/ 24 w 43"/>
                  <a:gd name="T51" fmla="*/ 12 h 140"/>
                  <a:gd name="T52" fmla="*/ 11 w 43"/>
                  <a:gd name="T53" fmla="*/ 5 h 140"/>
                  <a:gd name="T54" fmla="*/ 14 w 43"/>
                  <a:gd name="T55" fmla="*/ 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140">
                    <a:moveTo>
                      <a:pt x="14" y="3"/>
                    </a:moveTo>
                    <a:cubicBezTo>
                      <a:pt x="12" y="2"/>
                      <a:pt x="11" y="1"/>
                      <a:pt x="10" y="0"/>
                    </a:cubicBezTo>
                    <a:cubicBezTo>
                      <a:pt x="8" y="1"/>
                      <a:pt x="6" y="2"/>
                      <a:pt x="4" y="3"/>
                    </a:cubicBezTo>
                    <a:cubicBezTo>
                      <a:pt x="2" y="3"/>
                      <a:pt x="1" y="3"/>
                      <a:pt x="0" y="3"/>
                    </a:cubicBezTo>
                    <a:cubicBezTo>
                      <a:pt x="0" y="4"/>
                      <a:pt x="0" y="4"/>
                      <a:pt x="0" y="5"/>
                    </a:cubicBezTo>
                    <a:cubicBezTo>
                      <a:pt x="1" y="6"/>
                      <a:pt x="2" y="7"/>
                      <a:pt x="4" y="8"/>
                    </a:cubicBezTo>
                    <a:cubicBezTo>
                      <a:pt x="3" y="9"/>
                      <a:pt x="3" y="9"/>
                      <a:pt x="2" y="9"/>
                    </a:cubicBezTo>
                    <a:cubicBezTo>
                      <a:pt x="7" y="10"/>
                      <a:pt x="11" y="14"/>
                      <a:pt x="14" y="19"/>
                    </a:cubicBezTo>
                    <a:cubicBezTo>
                      <a:pt x="15" y="20"/>
                      <a:pt x="15" y="20"/>
                      <a:pt x="15" y="21"/>
                    </a:cubicBezTo>
                    <a:cubicBezTo>
                      <a:pt x="15" y="21"/>
                      <a:pt x="16" y="21"/>
                      <a:pt x="16" y="22"/>
                    </a:cubicBezTo>
                    <a:cubicBezTo>
                      <a:pt x="18" y="26"/>
                      <a:pt x="20" y="30"/>
                      <a:pt x="21" y="33"/>
                    </a:cubicBezTo>
                    <a:cubicBezTo>
                      <a:pt x="25" y="46"/>
                      <a:pt x="27" y="59"/>
                      <a:pt x="28" y="72"/>
                    </a:cubicBezTo>
                    <a:cubicBezTo>
                      <a:pt x="28" y="73"/>
                      <a:pt x="28" y="74"/>
                      <a:pt x="28" y="76"/>
                    </a:cubicBezTo>
                    <a:cubicBezTo>
                      <a:pt x="29" y="87"/>
                      <a:pt x="28" y="99"/>
                      <a:pt x="27" y="110"/>
                    </a:cubicBezTo>
                    <a:cubicBezTo>
                      <a:pt x="27" y="113"/>
                      <a:pt x="26" y="117"/>
                      <a:pt x="25" y="121"/>
                    </a:cubicBezTo>
                    <a:cubicBezTo>
                      <a:pt x="23" y="127"/>
                      <a:pt x="20" y="134"/>
                      <a:pt x="18" y="140"/>
                    </a:cubicBezTo>
                    <a:cubicBezTo>
                      <a:pt x="22" y="135"/>
                      <a:pt x="25" y="127"/>
                      <a:pt x="28" y="118"/>
                    </a:cubicBezTo>
                    <a:cubicBezTo>
                      <a:pt x="32" y="107"/>
                      <a:pt x="35" y="96"/>
                      <a:pt x="36" y="89"/>
                    </a:cubicBezTo>
                    <a:cubicBezTo>
                      <a:pt x="39" y="74"/>
                      <a:pt x="40" y="65"/>
                      <a:pt x="43" y="47"/>
                    </a:cubicBezTo>
                    <a:cubicBezTo>
                      <a:pt x="43" y="40"/>
                      <a:pt x="42" y="29"/>
                      <a:pt x="41" y="29"/>
                    </a:cubicBezTo>
                    <a:cubicBezTo>
                      <a:pt x="39" y="29"/>
                      <a:pt x="28" y="25"/>
                      <a:pt x="27" y="24"/>
                    </a:cubicBezTo>
                    <a:cubicBezTo>
                      <a:pt x="27" y="22"/>
                      <a:pt x="28" y="20"/>
                      <a:pt x="29" y="18"/>
                    </a:cubicBezTo>
                    <a:cubicBezTo>
                      <a:pt x="29" y="16"/>
                      <a:pt x="30" y="17"/>
                      <a:pt x="29" y="15"/>
                    </a:cubicBezTo>
                    <a:cubicBezTo>
                      <a:pt x="29" y="15"/>
                      <a:pt x="29" y="15"/>
                      <a:pt x="29" y="15"/>
                    </a:cubicBezTo>
                    <a:cubicBezTo>
                      <a:pt x="29" y="15"/>
                      <a:pt x="29" y="15"/>
                      <a:pt x="29" y="15"/>
                    </a:cubicBezTo>
                    <a:cubicBezTo>
                      <a:pt x="28" y="14"/>
                      <a:pt x="27" y="13"/>
                      <a:pt x="24" y="12"/>
                    </a:cubicBezTo>
                    <a:cubicBezTo>
                      <a:pt x="21" y="9"/>
                      <a:pt x="15" y="6"/>
                      <a:pt x="11" y="5"/>
                    </a:cubicBezTo>
                    <a:cubicBezTo>
                      <a:pt x="12" y="4"/>
                      <a:pt x="13" y="4"/>
                      <a:pt x="14" y="3"/>
                    </a:cubicBezTo>
                    <a:close/>
                  </a:path>
                </a:pathLst>
              </a:custGeom>
              <a:solidFill>
                <a:srgbClr val="354D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2" name="îslîďe"/>
              <p:cNvSpPr/>
              <p:nvPr/>
            </p:nvSpPr>
            <p:spPr bwMode="auto">
              <a:xfrm>
                <a:off x="4185" y="134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7583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3" name="îs1iḑé"/>
              <p:cNvSpPr/>
              <p:nvPr/>
            </p:nvSpPr>
            <p:spPr bwMode="auto">
              <a:xfrm>
                <a:off x="3977" y="1334"/>
                <a:ext cx="89" cy="212"/>
              </a:xfrm>
              <a:custGeom>
                <a:avLst/>
                <a:gdLst>
                  <a:gd name="T0" fmla="*/ 36 w 43"/>
                  <a:gd name="T1" fmla="*/ 14 h 102"/>
                  <a:gd name="T2" fmla="*/ 13 w 43"/>
                  <a:gd name="T3" fmla="*/ 30 h 102"/>
                  <a:gd name="T4" fmla="*/ 3 w 43"/>
                  <a:gd name="T5" fmla="*/ 52 h 102"/>
                  <a:gd name="T6" fmla="*/ 2 w 43"/>
                  <a:gd name="T7" fmla="*/ 53 h 102"/>
                  <a:gd name="T8" fmla="*/ 2 w 43"/>
                  <a:gd name="T9" fmla="*/ 53 h 102"/>
                  <a:gd name="T10" fmla="*/ 2 w 43"/>
                  <a:gd name="T11" fmla="*/ 58 h 102"/>
                  <a:gd name="T12" fmla="*/ 2 w 43"/>
                  <a:gd name="T13" fmla="*/ 58 h 102"/>
                  <a:gd name="T14" fmla="*/ 0 w 43"/>
                  <a:gd name="T15" fmla="*/ 102 h 102"/>
                  <a:gd name="T16" fmla="*/ 34 w 43"/>
                  <a:gd name="T17" fmla="*/ 83 h 102"/>
                  <a:gd name="T18" fmla="*/ 43 w 43"/>
                  <a:gd name="T19" fmla="*/ 1 h 102"/>
                  <a:gd name="T20" fmla="*/ 43 w 43"/>
                  <a:gd name="T21" fmla="*/ 0 h 102"/>
                  <a:gd name="T22" fmla="*/ 42 w 43"/>
                  <a:gd name="T23" fmla="*/ 1 h 102"/>
                  <a:gd name="T24" fmla="*/ 36 w 43"/>
                  <a:gd name="T25"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02">
                    <a:moveTo>
                      <a:pt x="36" y="14"/>
                    </a:moveTo>
                    <a:cubicBezTo>
                      <a:pt x="29" y="20"/>
                      <a:pt x="21" y="25"/>
                      <a:pt x="13" y="30"/>
                    </a:cubicBezTo>
                    <a:cubicBezTo>
                      <a:pt x="10" y="39"/>
                      <a:pt x="7" y="47"/>
                      <a:pt x="3" y="52"/>
                    </a:cubicBezTo>
                    <a:cubicBezTo>
                      <a:pt x="3" y="52"/>
                      <a:pt x="3" y="52"/>
                      <a:pt x="2" y="53"/>
                    </a:cubicBezTo>
                    <a:cubicBezTo>
                      <a:pt x="2" y="53"/>
                      <a:pt x="2" y="53"/>
                      <a:pt x="2" y="53"/>
                    </a:cubicBezTo>
                    <a:cubicBezTo>
                      <a:pt x="2" y="55"/>
                      <a:pt x="2" y="56"/>
                      <a:pt x="2" y="58"/>
                    </a:cubicBezTo>
                    <a:cubicBezTo>
                      <a:pt x="2" y="58"/>
                      <a:pt x="2" y="58"/>
                      <a:pt x="2" y="58"/>
                    </a:cubicBezTo>
                    <a:cubicBezTo>
                      <a:pt x="0" y="73"/>
                      <a:pt x="0" y="88"/>
                      <a:pt x="0" y="102"/>
                    </a:cubicBezTo>
                    <a:cubicBezTo>
                      <a:pt x="34" y="83"/>
                      <a:pt x="34" y="83"/>
                      <a:pt x="34" y="83"/>
                    </a:cubicBezTo>
                    <a:cubicBezTo>
                      <a:pt x="37" y="55"/>
                      <a:pt x="39" y="28"/>
                      <a:pt x="43" y="1"/>
                    </a:cubicBezTo>
                    <a:cubicBezTo>
                      <a:pt x="43" y="1"/>
                      <a:pt x="43" y="1"/>
                      <a:pt x="43" y="0"/>
                    </a:cubicBezTo>
                    <a:cubicBezTo>
                      <a:pt x="43" y="1"/>
                      <a:pt x="42" y="1"/>
                      <a:pt x="42" y="1"/>
                    </a:cubicBezTo>
                    <a:cubicBezTo>
                      <a:pt x="41" y="6"/>
                      <a:pt x="38" y="10"/>
                      <a:pt x="36" y="14"/>
                    </a:cubicBezTo>
                    <a:close/>
                  </a:path>
                </a:pathLst>
              </a:custGeom>
              <a:solidFill>
                <a:srgbClr val="081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4" name="î$ḷïḍe"/>
              <p:cNvSpPr/>
              <p:nvPr/>
            </p:nvSpPr>
            <p:spPr bwMode="auto">
              <a:xfrm>
                <a:off x="4029" y="1593"/>
                <a:ext cx="156" cy="88"/>
              </a:xfrm>
              <a:custGeom>
                <a:avLst/>
                <a:gdLst>
                  <a:gd name="T0" fmla="*/ 14 w 75"/>
                  <a:gd name="T1" fmla="*/ 8 h 42"/>
                  <a:gd name="T2" fmla="*/ 1 w 75"/>
                  <a:gd name="T3" fmla="*/ 30 h 42"/>
                  <a:gd name="T4" fmla="*/ 1 w 75"/>
                  <a:gd name="T5" fmla="*/ 41 h 42"/>
                  <a:gd name="T6" fmla="*/ 14 w 75"/>
                  <a:gd name="T7" fmla="*/ 41 h 42"/>
                  <a:gd name="T8" fmla="*/ 14 w 75"/>
                  <a:gd name="T9" fmla="*/ 41 h 42"/>
                  <a:gd name="T10" fmla="*/ 48 w 75"/>
                  <a:gd name="T11" fmla="*/ 33 h 42"/>
                  <a:gd name="T12" fmla="*/ 48 w 75"/>
                  <a:gd name="T13" fmla="*/ 33 h 42"/>
                  <a:gd name="T14" fmla="*/ 53 w 75"/>
                  <a:gd name="T15" fmla="*/ 34 h 42"/>
                  <a:gd name="T16" fmla="*/ 53 w 75"/>
                  <a:gd name="T17" fmla="*/ 34 h 42"/>
                  <a:gd name="T18" fmla="*/ 58 w 75"/>
                  <a:gd name="T19" fmla="*/ 36 h 42"/>
                  <a:gd name="T20" fmla="*/ 60 w 75"/>
                  <a:gd name="T21" fmla="*/ 37 h 42"/>
                  <a:gd name="T22" fmla="*/ 70 w 75"/>
                  <a:gd name="T23" fmla="*/ 36 h 42"/>
                  <a:gd name="T24" fmla="*/ 70 w 75"/>
                  <a:gd name="T25" fmla="*/ 35 h 42"/>
                  <a:gd name="T26" fmla="*/ 71 w 75"/>
                  <a:gd name="T27" fmla="*/ 36 h 42"/>
                  <a:gd name="T28" fmla="*/ 73 w 75"/>
                  <a:gd name="T29" fmla="*/ 36 h 42"/>
                  <a:gd name="T30" fmla="*/ 74 w 75"/>
                  <a:gd name="T31" fmla="*/ 35 h 42"/>
                  <a:gd name="T32" fmla="*/ 75 w 75"/>
                  <a:gd name="T33" fmla="*/ 32 h 42"/>
                  <a:gd name="T34" fmla="*/ 71 w 75"/>
                  <a:gd name="T35" fmla="*/ 29 h 42"/>
                  <a:gd name="T36" fmla="*/ 69 w 75"/>
                  <a:gd name="T37" fmla="*/ 27 h 42"/>
                  <a:gd name="T38" fmla="*/ 68 w 75"/>
                  <a:gd name="T39" fmla="*/ 26 h 42"/>
                  <a:gd name="T40" fmla="*/ 64 w 75"/>
                  <a:gd name="T41" fmla="*/ 18 h 42"/>
                  <a:gd name="T42" fmla="*/ 61 w 75"/>
                  <a:gd name="T43" fmla="*/ 15 h 42"/>
                  <a:gd name="T44" fmla="*/ 61 w 75"/>
                  <a:gd name="T45" fmla="*/ 14 h 42"/>
                  <a:gd name="T46" fmla="*/ 58 w 75"/>
                  <a:gd name="T47" fmla="*/ 11 h 42"/>
                  <a:gd name="T48" fmla="*/ 55 w 75"/>
                  <a:gd name="T49" fmla="*/ 8 h 42"/>
                  <a:gd name="T50" fmla="*/ 55 w 75"/>
                  <a:gd name="T51" fmla="*/ 7 h 42"/>
                  <a:gd name="T52" fmla="*/ 46 w 75"/>
                  <a:gd name="T53" fmla="*/ 0 h 42"/>
                  <a:gd name="T54" fmla="*/ 40 w 75"/>
                  <a:gd name="T55" fmla="*/ 1 h 42"/>
                  <a:gd name="T56" fmla="*/ 19 w 75"/>
                  <a:gd name="T57" fmla="*/ 8 h 42"/>
                  <a:gd name="T58" fmla="*/ 14 w 75"/>
                  <a:gd name="T59" fmla="*/ 9 h 42"/>
                  <a:gd name="T60" fmla="*/ 14 w 75"/>
                  <a:gd name="T61"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5" h="42">
                    <a:moveTo>
                      <a:pt x="14" y="8"/>
                    </a:moveTo>
                    <a:cubicBezTo>
                      <a:pt x="8" y="11"/>
                      <a:pt x="3" y="21"/>
                      <a:pt x="1" y="30"/>
                    </a:cubicBezTo>
                    <a:cubicBezTo>
                      <a:pt x="0" y="34"/>
                      <a:pt x="0" y="38"/>
                      <a:pt x="1" y="41"/>
                    </a:cubicBezTo>
                    <a:cubicBezTo>
                      <a:pt x="5" y="42"/>
                      <a:pt x="10" y="42"/>
                      <a:pt x="14" y="41"/>
                    </a:cubicBezTo>
                    <a:cubicBezTo>
                      <a:pt x="14" y="41"/>
                      <a:pt x="14" y="41"/>
                      <a:pt x="14" y="41"/>
                    </a:cubicBezTo>
                    <a:cubicBezTo>
                      <a:pt x="21" y="40"/>
                      <a:pt x="46" y="34"/>
                      <a:pt x="48" y="33"/>
                    </a:cubicBezTo>
                    <a:cubicBezTo>
                      <a:pt x="48" y="33"/>
                      <a:pt x="48" y="33"/>
                      <a:pt x="48" y="33"/>
                    </a:cubicBezTo>
                    <a:cubicBezTo>
                      <a:pt x="49" y="34"/>
                      <a:pt x="51" y="34"/>
                      <a:pt x="53" y="34"/>
                    </a:cubicBezTo>
                    <a:cubicBezTo>
                      <a:pt x="53" y="34"/>
                      <a:pt x="53" y="34"/>
                      <a:pt x="53" y="34"/>
                    </a:cubicBezTo>
                    <a:cubicBezTo>
                      <a:pt x="55" y="35"/>
                      <a:pt x="57" y="36"/>
                      <a:pt x="58" y="36"/>
                    </a:cubicBezTo>
                    <a:cubicBezTo>
                      <a:pt x="59" y="37"/>
                      <a:pt x="60" y="37"/>
                      <a:pt x="60" y="37"/>
                    </a:cubicBezTo>
                    <a:cubicBezTo>
                      <a:pt x="65" y="40"/>
                      <a:pt x="67" y="40"/>
                      <a:pt x="70" y="36"/>
                    </a:cubicBezTo>
                    <a:cubicBezTo>
                      <a:pt x="70" y="35"/>
                      <a:pt x="70" y="35"/>
                      <a:pt x="70" y="35"/>
                    </a:cubicBezTo>
                    <a:cubicBezTo>
                      <a:pt x="71" y="36"/>
                      <a:pt x="71" y="36"/>
                      <a:pt x="71" y="36"/>
                    </a:cubicBezTo>
                    <a:cubicBezTo>
                      <a:pt x="72" y="36"/>
                      <a:pt x="72" y="36"/>
                      <a:pt x="73" y="36"/>
                    </a:cubicBezTo>
                    <a:cubicBezTo>
                      <a:pt x="73" y="36"/>
                      <a:pt x="74" y="35"/>
                      <a:pt x="74" y="35"/>
                    </a:cubicBezTo>
                    <a:cubicBezTo>
                      <a:pt x="75" y="32"/>
                      <a:pt x="75" y="32"/>
                      <a:pt x="75" y="32"/>
                    </a:cubicBezTo>
                    <a:cubicBezTo>
                      <a:pt x="74" y="31"/>
                      <a:pt x="72" y="30"/>
                      <a:pt x="71" y="29"/>
                    </a:cubicBezTo>
                    <a:cubicBezTo>
                      <a:pt x="71" y="28"/>
                      <a:pt x="70" y="28"/>
                      <a:pt x="69" y="27"/>
                    </a:cubicBezTo>
                    <a:cubicBezTo>
                      <a:pt x="69" y="26"/>
                      <a:pt x="69" y="26"/>
                      <a:pt x="68" y="26"/>
                    </a:cubicBezTo>
                    <a:cubicBezTo>
                      <a:pt x="67" y="23"/>
                      <a:pt x="65" y="20"/>
                      <a:pt x="64" y="18"/>
                    </a:cubicBezTo>
                    <a:cubicBezTo>
                      <a:pt x="63" y="17"/>
                      <a:pt x="62" y="16"/>
                      <a:pt x="61" y="15"/>
                    </a:cubicBezTo>
                    <a:cubicBezTo>
                      <a:pt x="61" y="14"/>
                      <a:pt x="61" y="14"/>
                      <a:pt x="61" y="14"/>
                    </a:cubicBezTo>
                    <a:cubicBezTo>
                      <a:pt x="60" y="13"/>
                      <a:pt x="59" y="12"/>
                      <a:pt x="58" y="11"/>
                    </a:cubicBezTo>
                    <a:cubicBezTo>
                      <a:pt x="57" y="10"/>
                      <a:pt x="56" y="9"/>
                      <a:pt x="55" y="8"/>
                    </a:cubicBezTo>
                    <a:cubicBezTo>
                      <a:pt x="55" y="8"/>
                      <a:pt x="55" y="7"/>
                      <a:pt x="55" y="7"/>
                    </a:cubicBezTo>
                    <a:cubicBezTo>
                      <a:pt x="52" y="5"/>
                      <a:pt x="49" y="2"/>
                      <a:pt x="46" y="0"/>
                    </a:cubicBezTo>
                    <a:cubicBezTo>
                      <a:pt x="44" y="0"/>
                      <a:pt x="42" y="0"/>
                      <a:pt x="40" y="1"/>
                    </a:cubicBezTo>
                    <a:cubicBezTo>
                      <a:pt x="32" y="2"/>
                      <a:pt x="26" y="5"/>
                      <a:pt x="19" y="8"/>
                    </a:cubicBezTo>
                    <a:cubicBezTo>
                      <a:pt x="17" y="8"/>
                      <a:pt x="16" y="9"/>
                      <a:pt x="14" y="9"/>
                    </a:cubicBezTo>
                    <a:cubicBezTo>
                      <a:pt x="14" y="9"/>
                      <a:pt x="14" y="8"/>
                      <a:pt x="14" y="8"/>
                    </a:cubicBezTo>
                    <a:close/>
                  </a:path>
                </a:pathLst>
              </a:custGeom>
              <a:solidFill>
                <a:srgbClr val="FBB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5" name="îṥlíďê"/>
              <p:cNvSpPr/>
              <p:nvPr/>
            </p:nvSpPr>
            <p:spPr bwMode="auto">
              <a:xfrm>
                <a:off x="3996" y="1128"/>
                <a:ext cx="91" cy="268"/>
              </a:xfrm>
              <a:custGeom>
                <a:avLst/>
                <a:gdLst>
                  <a:gd name="T0" fmla="*/ 33 w 44"/>
                  <a:gd name="T1" fmla="*/ 9 h 129"/>
                  <a:gd name="T2" fmla="*/ 33 w 44"/>
                  <a:gd name="T3" fmla="*/ 9 h 129"/>
                  <a:gd name="T4" fmla="*/ 30 w 44"/>
                  <a:gd name="T5" fmla="*/ 0 h 129"/>
                  <a:gd name="T6" fmla="*/ 7 w 44"/>
                  <a:gd name="T7" fmla="*/ 18 h 129"/>
                  <a:gd name="T8" fmla="*/ 1 w 44"/>
                  <a:gd name="T9" fmla="*/ 22 h 129"/>
                  <a:gd name="T10" fmla="*/ 0 w 44"/>
                  <a:gd name="T11" fmla="*/ 23 h 129"/>
                  <a:gd name="T12" fmla="*/ 5 w 44"/>
                  <a:gd name="T13" fmla="*/ 26 h 129"/>
                  <a:gd name="T14" fmla="*/ 5 w 44"/>
                  <a:gd name="T15" fmla="*/ 26 h 129"/>
                  <a:gd name="T16" fmla="*/ 5 w 44"/>
                  <a:gd name="T17" fmla="*/ 26 h 129"/>
                  <a:gd name="T18" fmla="*/ 5 w 44"/>
                  <a:gd name="T19" fmla="*/ 29 h 129"/>
                  <a:gd name="T20" fmla="*/ 3 w 44"/>
                  <a:gd name="T21" fmla="*/ 35 h 129"/>
                  <a:gd name="T22" fmla="*/ 17 w 44"/>
                  <a:gd name="T23" fmla="*/ 40 h 129"/>
                  <a:gd name="T24" fmla="*/ 19 w 44"/>
                  <a:gd name="T25" fmla="*/ 58 h 129"/>
                  <a:gd name="T26" fmla="*/ 12 w 44"/>
                  <a:gd name="T27" fmla="*/ 100 h 129"/>
                  <a:gd name="T28" fmla="*/ 4 w 44"/>
                  <a:gd name="T29" fmla="*/ 129 h 129"/>
                  <a:gd name="T30" fmla="*/ 27 w 44"/>
                  <a:gd name="T31" fmla="*/ 113 h 129"/>
                  <a:gd name="T32" fmla="*/ 33 w 44"/>
                  <a:gd name="T33" fmla="*/ 100 h 129"/>
                  <a:gd name="T34" fmla="*/ 34 w 44"/>
                  <a:gd name="T35" fmla="*/ 99 h 129"/>
                  <a:gd name="T36" fmla="*/ 33 w 44"/>
                  <a:gd name="T37"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129">
                    <a:moveTo>
                      <a:pt x="33" y="9"/>
                    </a:moveTo>
                    <a:cubicBezTo>
                      <a:pt x="33" y="9"/>
                      <a:pt x="33" y="9"/>
                      <a:pt x="33" y="9"/>
                    </a:cubicBezTo>
                    <a:cubicBezTo>
                      <a:pt x="32" y="6"/>
                      <a:pt x="31" y="3"/>
                      <a:pt x="30" y="0"/>
                    </a:cubicBezTo>
                    <a:cubicBezTo>
                      <a:pt x="25" y="6"/>
                      <a:pt x="14" y="13"/>
                      <a:pt x="7" y="18"/>
                    </a:cubicBezTo>
                    <a:cubicBezTo>
                      <a:pt x="5" y="19"/>
                      <a:pt x="3" y="21"/>
                      <a:pt x="1" y="22"/>
                    </a:cubicBezTo>
                    <a:cubicBezTo>
                      <a:pt x="1" y="22"/>
                      <a:pt x="1" y="22"/>
                      <a:pt x="0" y="23"/>
                    </a:cubicBezTo>
                    <a:cubicBezTo>
                      <a:pt x="3" y="24"/>
                      <a:pt x="4" y="25"/>
                      <a:pt x="5" y="26"/>
                    </a:cubicBezTo>
                    <a:cubicBezTo>
                      <a:pt x="5" y="26"/>
                      <a:pt x="5" y="26"/>
                      <a:pt x="5" y="26"/>
                    </a:cubicBezTo>
                    <a:cubicBezTo>
                      <a:pt x="5" y="26"/>
                      <a:pt x="5" y="26"/>
                      <a:pt x="5" y="26"/>
                    </a:cubicBezTo>
                    <a:cubicBezTo>
                      <a:pt x="6" y="28"/>
                      <a:pt x="5" y="27"/>
                      <a:pt x="5" y="29"/>
                    </a:cubicBezTo>
                    <a:cubicBezTo>
                      <a:pt x="4" y="31"/>
                      <a:pt x="3" y="33"/>
                      <a:pt x="3" y="35"/>
                    </a:cubicBezTo>
                    <a:cubicBezTo>
                      <a:pt x="4" y="36"/>
                      <a:pt x="15" y="40"/>
                      <a:pt x="17" y="40"/>
                    </a:cubicBezTo>
                    <a:cubicBezTo>
                      <a:pt x="18" y="40"/>
                      <a:pt x="19" y="51"/>
                      <a:pt x="19" y="58"/>
                    </a:cubicBezTo>
                    <a:cubicBezTo>
                      <a:pt x="16" y="76"/>
                      <a:pt x="15" y="85"/>
                      <a:pt x="12" y="100"/>
                    </a:cubicBezTo>
                    <a:cubicBezTo>
                      <a:pt x="11" y="107"/>
                      <a:pt x="8" y="118"/>
                      <a:pt x="4" y="129"/>
                    </a:cubicBezTo>
                    <a:cubicBezTo>
                      <a:pt x="12" y="124"/>
                      <a:pt x="20" y="119"/>
                      <a:pt x="27" y="113"/>
                    </a:cubicBezTo>
                    <a:cubicBezTo>
                      <a:pt x="29" y="109"/>
                      <a:pt x="32" y="105"/>
                      <a:pt x="33" y="100"/>
                    </a:cubicBezTo>
                    <a:cubicBezTo>
                      <a:pt x="33" y="100"/>
                      <a:pt x="34" y="100"/>
                      <a:pt x="34" y="99"/>
                    </a:cubicBezTo>
                    <a:cubicBezTo>
                      <a:pt x="44" y="72"/>
                      <a:pt x="42" y="37"/>
                      <a:pt x="33" y="9"/>
                    </a:cubicBezTo>
                    <a:close/>
                  </a:path>
                </a:pathLst>
              </a:custGeom>
              <a:solidFill>
                <a:srgbClr val="122B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6" name="ïṡlíḓé"/>
              <p:cNvSpPr/>
              <p:nvPr/>
            </p:nvSpPr>
            <p:spPr bwMode="auto">
              <a:xfrm>
                <a:off x="4052" y="15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848F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7" name="işlîḑé"/>
              <p:cNvSpPr/>
              <p:nvPr/>
            </p:nvSpPr>
            <p:spPr bwMode="auto">
              <a:xfrm>
                <a:off x="4042" y="1595"/>
                <a:ext cx="27" cy="17"/>
              </a:xfrm>
              <a:custGeom>
                <a:avLst/>
                <a:gdLst>
                  <a:gd name="T0" fmla="*/ 7 w 13"/>
                  <a:gd name="T1" fmla="*/ 4 h 8"/>
                  <a:gd name="T2" fmla="*/ 11 w 13"/>
                  <a:gd name="T3" fmla="*/ 5 h 8"/>
                  <a:gd name="T4" fmla="*/ 12 w 13"/>
                  <a:gd name="T5" fmla="*/ 6 h 8"/>
                  <a:gd name="T6" fmla="*/ 8 w 13"/>
                  <a:gd name="T7" fmla="*/ 7 h 8"/>
                  <a:gd name="T8" fmla="*/ 8 w 13"/>
                  <a:gd name="T9" fmla="*/ 8 h 8"/>
                  <a:gd name="T10" fmla="*/ 13 w 13"/>
                  <a:gd name="T11" fmla="*/ 7 h 8"/>
                  <a:gd name="T12" fmla="*/ 13 w 13"/>
                  <a:gd name="T13" fmla="*/ 6 h 8"/>
                  <a:gd name="T14" fmla="*/ 12 w 13"/>
                  <a:gd name="T15" fmla="*/ 5 h 8"/>
                  <a:gd name="T16" fmla="*/ 8 w 13"/>
                  <a:gd name="T17" fmla="*/ 1 h 8"/>
                  <a:gd name="T18" fmla="*/ 5 w 13"/>
                  <a:gd name="T19" fmla="*/ 0 h 8"/>
                  <a:gd name="T20" fmla="*/ 5 w 13"/>
                  <a:gd name="T21" fmla="*/ 0 h 8"/>
                  <a:gd name="T22" fmla="*/ 0 w 13"/>
                  <a:gd name="T23" fmla="*/ 2 h 8"/>
                  <a:gd name="T24" fmla="*/ 7 w 13"/>
                  <a:gd name="T2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8">
                    <a:moveTo>
                      <a:pt x="7" y="4"/>
                    </a:moveTo>
                    <a:cubicBezTo>
                      <a:pt x="8" y="5"/>
                      <a:pt x="10" y="5"/>
                      <a:pt x="11" y="5"/>
                    </a:cubicBezTo>
                    <a:cubicBezTo>
                      <a:pt x="11" y="6"/>
                      <a:pt x="12" y="6"/>
                      <a:pt x="12" y="6"/>
                    </a:cubicBezTo>
                    <a:cubicBezTo>
                      <a:pt x="11" y="6"/>
                      <a:pt x="9" y="6"/>
                      <a:pt x="8" y="7"/>
                    </a:cubicBezTo>
                    <a:cubicBezTo>
                      <a:pt x="8" y="7"/>
                      <a:pt x="8" y="8"/>
                      <a:pt x="8" y="8"/>
                    </a:cubicBezTo>
                    <a:cubicBezTo>
                      <a:pt x="10" y="8"/>
                      <a:pt x="11" y="7"/>
                      <a:pt x="13" y="7"/>
                    </a:cubicBezTo>
                    <a:cubicBezTo>
                      <a:pt x="13" y="6"/>
                      <a:pt x="13" y="6"/>
                      <a:pt x="13" y="6"/>
                    </a:cubicBezTo>
                    <a:cubicBezTo>
                      <a:pt x="13" y="6"/>
                      <a:pt x="12" y="5"/>
                      <a:pt x="12" y="5"/>
                    </a:cubicBezTo>
                    <a:cubicBezTo>
                      <a:pt x="11" y="3"/>
                      <a:pt x="10" y="2"/>
                      <a:pt x="8" y="1"/>
                    </a:cubicBezTo>
                    <a:cubicBezTo>
                      <a:pt x="7" y="1"/>
                      <a:pt x="6" y="1"/>
                      <a:pt x="5" y="0"/>
                    </a:cubicBezTo>
                    <a:cubicBezTo>
                      <a:pt x="5" y="0"/>
                      <a:pt x="5" y="0"/>
                      <a:pt x="5" y="0"/>
                    </a:cubicBezTo>
                    <a:cubicBezTo>
                      <a:pt x="3" y="0"/>
                      <a:pt x="1" y="1"/>
                      <a:pt x="0" y="2"/>
                    </a:cubicBezTo>
                    <a:cubicBezTo>
                      <a:pt x="2" y="3"/>
                      <a:pt x="4" y="4"/>
                      <a:pt x="7" y="4"/>
                    </a:cubicBezTo>
                    <a:close/>
                  </a:path>
                </a:pathLst>
              </a:custGeom>
              <a:solidFill>
                <a:srgbClr val="0312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8" name="íṣḷïḍè"/>
              <p:cNvSpPr/>
              <p:nvPr/>
            </p:nvSpPr>
            <p:spPr bwMode="auto">
              <a:xfrm>
                <a:off x="4012" y="1678"/>
                <a:ext cx="46" cy="17"/>
              </a:xfrm>
              <a:custGeom>
                <a:avLst/>
                <a:gdLst>
                  <a:gd name="T0" fmla="*/ 9 w 22"/>
                  <a:gd name="T1" fmla="*/ 0 h 8"/>
                  <a:gd name="T2" fmla="*/ 10 w 22"/>
                  <a:gd name="T3" fmla="*/ 3 h 8"/>
                  <a:gd name="T4" fmla="*/ 0 w 22"/>
                  <a:gd name="T5" fmla="*/ 0 h 8"/>
                  <a:gd name="T6" fmla="*/ 4 w 22"/>
                  <a:gd name="T7" fmla="*/ 7 h 8"/>
                  <a:gd name="T8" fmla="*/ 9 w 22"/>
                  <a:gd name="T9" fmla="*/ 8 h 8"/>
                  <a:gd name="T10" fmla="*/ 22 w 22"/>
                  <a:gd name="T11" fmla="*/ 1 h 8"/>
                  <a:gd name="T12" fmla="*/ 22 w 22"/>
                  <a:gd name="T13" fmla="*/ 0 h 8"/>
                  <a:gd name="T14" fmla="*/ 22 w 22"/>
                  <a:gd name="T15" fmla="*/ 0 h 8"/>
                  <a:gd name="T16" fmla="*/ 9 w 22"/>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8">
                    <a:moveTo>
                      <a:pt x="9" y="0"/>
                    </a:moveTo>
                    <a:cubicBezTo>
                      <a:pt x="9" y="1"/>
                      <a:pt x="9" y="2"/>
                      <a:pt x="10" y="3"/>
                    </a:cubicBezTo>
                    <a:cubicBezTo>
                      <a:pt x="7" y="3"/>
                      <a:pt x="3" y="1"/>
                      <a:pt x="0" y="0"/>
                    </a:cubicBezTo>
                    <a:cubicBezTo>
                      <a:pt x="1" y="3"/>
                      <a:pt x="2" y="5"/>
                      <a:pt x="4" y="7"/>
                    </a:cubicBezTo>
                    <a:cubicBezTo>
                      <a:pt x="6" y="7"/>
                      <a:pt x="7" y="8"/>
                      <a:pt x="9" y="8"/>
                    </a:cubicBezTo>
                    <a:cubicBezTo>
                      <a:pt x="15" y="8"/>
                      <a:pt x="19" y="6"/>
                      <a:pt x="22" y="1"/>
                    </a:cubicBezTo>
                    <a:cubicBezTo>
                      <a:pt x="22" y="0"/>
                      <a:pt x="22" y="0"/>
                      <a:pt x="22" y="0"/>
                    </a:cubicBezTo>
                    <a:cubicBezTo>
                      <a:pt x="22" y="0"/>
                      <a:pt x="22" y="0"/>
                      <a:pt x="22" y="0"/>
                    </a:cubicBezTo>
                    <a:cubicBezTo>
                      <a:pt x="18" y="1"/>
                      <a:pt x="13" y="1"/>
                      <a:pt x="9" y="0"/>
                    </a:cubicBezTo>
                    <a:close/>
                  </a:path>
                </a:pathLst>
              </a:custGeom>
              <a:solidFill>
                <a:srgbClr val="0312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9" name="íṣļíḋe"/>
              <p:cNvSpPr/>
              <p:nvPr/>
            </p:nvSpPr>
            <p:spPr bwMode="auto">
              <a:xfrm>
                <a:off x="4010" y="1600"/>
                <a:ext cx="56" cy="85"/>
              </a:xfrm>
              <a:custGeom>
                <a:avLst/>
                <a:gdLst>
                  <a:gd name="T0" fmla="*/ 10 w 27"/>
                  <a:gd name="T1" fmla="*/ 38 h 41"/>
                  <a:gd name="T2" fmla="*/ 10 w 27"/>
                  <a:gd name="T3" fmla="*/ 27 h 41"/>
                  <a:gd name="T4" fmla="*/ 23 w 27"/>
                  <a:gd name="T5" fmla="*/ 5 h 41"/>
                  <a:gd name="T6" fmla="*/ 27 w 27"/>
                  <a:gd name="T7" fmla="*/ 4 h 41"/>
                  <a:gd name="T8" fmla="*/ 26 w 27"/>
                  <a:gd name="T9" fmla="*/ 3 h 41"/>
                  <a:gd name="T10" fmla="*/ 22 w 27"/>
                  <a:gd name="T11" fmla="*/ 2 h 41"/>
                  <a:gd name="T12" fmla="*/ 15 w 27"/>
                  <a:gd name="T13" fmla="*/ 0 h 41"/>
                  <a:gd name="T14" fmla="*/ 1 w 27"/>
                  <a:gd name="T15" fmla="*/ 35 h 41"/>
                  <a:gd name="T16" fmla="*/ 1 w 27"/>
                  <a:gd name="T17" fmla="*/ 38 h 41"/>
                  <a:gd name="T18" fmla="*/ 11 w 27"/>
                  <a:gd name="T19" fmla="*/ 41 h 41"/>
                  <a:gd name="T20" fmla="*/ 10 w 27"/>
                  <a:gd name="T21"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41">
                    <a:moveTo>
                      <a:pt x="10" y="38"/>
                    </a:moveTo>
                    <a:cubicBezTo>
                      <a:pt x="9" y="35"/>
                      <a:pt x="9" y="31"/>
                      <a:pt x="10" y="27"/>
                    </a:cubicBezTo>
                    <a:cubicBezTo>
                      <a:pt x="12" y="18"/>
                      <a:pt x="17" y="8"/>
                      <a:pt x="23" y="5"/>
                    </a:cubicBezTo>
                    <a:cubicBezTo>
                      <a:pt x="24" y="4"/>
                      <a:pt x="26" y="4"/>
                      <a:pt x="27" y="4"/>
                    </a:cubicBezTo>
                    <a:cubicBezTo>
                      <a:pt x="27" y="4"/>
                      <a:pt x="26" y="4"/>
                      <a:pt x="26" y="3"/>
                    </a:cubicBezTo>
                    <a:cubicBezTo>
                      <a:pt x="25" y="3"/>
                      <a:pt x="23" y="3"/>
                      <a:pt x="22" y="2"/>
                    </a:cubicBezTo>
                    <a:cubicBezTo>
                      <a:pt x="19" y="2"/>
                      <a:pt x="17" y="1"/>
                      <a:pt x="15" y="0"/>
                    </a:cubicBezTo>
                    <a:cubicBezTo>
                      <a:pt x="5" y="7"/>
                      <a:pt x="0" y="23"/>
                      <a:pt x="1" y="35"/>
                    </a:cubicBezTo>
                    <a:cubicBezTo>
                      <a:pt x="1" y="36"/>
                      <a:pt x="1" y="37"/>
                      <a:pt x="1" y="38"/>
                    </a:cubicBezTo>
                    <a:cubicBezTo>
                      <a:pt x="4" y="39"/>
                      <a:pt x="8" y="41"/>
                      <a:pt x="11" y="41"/>
                    </a:cubicBezTo>
                    <a:cubicBezTo>
                      <a:pt x="10" y="40"/>
                      <a:pt x="10" y="39"/>
                      <a:pt x="10" y="38"/>
                    </a:cubicBezTo>
                    <a:close/>
                  </a:path>
                </a:pathLst>
              </a:custGeom>
              <a:solidFill>
                <a:srgbClr val="CC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0" name="iṩḷíḓê"/>
              <p:cNvSpPr/>
              <p:nvPr/>
            </p:nvSpPr>
            <p:spPr bwMode="auto">
              <a:xfrm>
                <a:off x="3967" y="1108"/>
                <a:ext cx="91" cy="68"/>
              </a:xfrm>
              <a:custGeom>
                <a:avLst/>
                <a:gdLst>
                  <a:gd name="T0" fmla="*/ 12 w 44"/>
                  <a:gd name="T1" fmla="*/ 4 h 33"/>
                  <a:gd name="T2" fmla="*/ 8 w 44"/>
                  <a:gd name="T3" fmla="*/ 12 h 33"/>
                  <a:gd name="T4" fmla="*/ 7 w 44"/>
                  <a:gd name="T5" fmla="*/ 13 h 33"/>
                  <a:gd name="T6" fmla="*/ 7 w 44"/>
                  <a:gd name="T7" fmla="*/ 17 h 33"/>
                  <a:gd name="T8" fmla="*/ 5 w 44"/>
                  <a:gd name="T9" fmla="*/ 18 h 33"/>
                  <a:gd name="T10" fmla="*/ 0 w 44"/>
                  <a:gd name="T11" fmla="*/ 21 h 33"/>
                  <a:gd name="T12" fmla="*/ 4 w 44"/>
                  <a:gd name="T13" fmla="*/ 24 h 33"/>
                  <a:gd name="T14" fmla="*/ 1 w 44"/>
                  <a:gd name="T15" fmla="*/ 26 h 33"/>
                  <a:gd name="T16" fmla="*/ 14 w 44"/>
                  <a:gd name="T17" fmla="*/ 33 h 33"/>
                  <a:gd name="T18" fmla="*/ 15 w 44"/>
                  <a:gd name="T19" fmla="*/ 32 h 33"/>
                  <a:gd name="T20" fmla="*/ 21 w 44"/>
                  <a:gd name="T21" fmla="*/ 28 h 33"/>
                  <a:gd name="T22" fmla="*/ 44 w 44"/>
                  <a:gd name="T23" fmla="*/ 10 h 33"/>
                  <a:gd name="T24" fmla="*/ 43 w 44"/>
                  <a:gd name="T25" fmla="*/ 9 h 33"/>
                  <a:gd name="T26" fmla="*/ 16 w 44"/>
                  <a:gd name="T27" fmla="*/ 1 h 33"/>
                  <a:gd name="T28" fmla="*/ 11 w 44"/>
                  <a:gd name="T29" fmla="*/ 1 h 33"/>
                  <a:gd name="T30" fmla="*/ 12 w 44"/>
                  <a:gd name="T31"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33">
                    <a:moveTo>
                      <a:pt x="12" y="4"/>
                    </a:moveTo>
                    <a:cubicBezTo>
                      <a:pt x="12" y="6"/>
                      <a:pt x="11" y="9"/>
                      <a:pt x="8" y="12"/>
                    </a:cubicBezTo>
                    <a:cubicBezTo>
                      <a:pt x="8" y="13"/>
                      <a:pt x="7" y="13"/>
                      <a:pt x="7" y="13"/>
                    </a:cubicBezTo>
                    <a:cubicBezTo>
                      <a:pt x="7" y="14"/>
                      <a:pt x="7" y="16"/>
                      <a:pt x="7" y="17"/>
                    </a:cubicBezTo>
                    <a:cubicBezTo>
                      <a:pt x="6" y="17"/>
                      <a:pt x="6" y="18"/>
                      <a:pt x="5" y="18"/>
                    </a:cubicBezTo>
                    <a:cubicBezTo>
                      <a:pt x="3" y="19"/>
                      <a:pt x="1" y="20"/>
                      <a:pt x="0" y="21"/>
                    </a:cubicBezTo>
                    <a:cubicBezTo>
                      <a:pt x="1" y="22"/>
                      <a:pt x="2" y="23"/>
                      <a:pt x="4" y="24"/>
                    </a:cubicBezTo>
                    <a:cubicBezTo>
                      <a:pt x="3" y="25"/>
                      <a:pt x="2" y="25"/>
                      <a:pt x="1" y="26"/>
                    </a:cubicBezTo>
                    <a:cubicBezTo>
                      <a:pt x="5" y="27"/>
                      <a:pt x="11" y="30"/>
                      <a:pt x="14" y="33"/>
                    </a:cubicBezTo>
                    <a:cubicBezTo>
                      <a:pt x="15" y="32"/>
                      <a:pt x="15" y="32"/>
                      <a:pt x="15" y="32"/>
                    </a:cubicBezTo>
                    <a:cubicBezTo>
                      <a:pt x="17" y="31"/>
                      <a:pt x="19" y="29"/>
                      <a:pt x="21" y="28"/>
                    </a:cubicBezTo>
                    <a:cubicBezTo>
                      <a:pt x="28" y="23"/>
                      <a:pt x="39" y="16"/>
                      <a:pt x="44" y="10"/>
                    </a:cubicBezTo>
                    <a:cubicBezTo>
                      <a:pt x="43" y="9"/>
                      <a:pt x="43" y="9"/>
                      <a:pt x="43" y="9"/>
                    </a:cubicBezTo>
                    <a:cubicBezTo>
                      <a:pt x="39" y="5"/>
                      <a:pt x="27" y="0"/>
                      <a:pt x="16" y="1"/>
                    </a:cubicBezTo>
                    <a:cubicBezTo>
                      <a:pt x="14" y="1"/>
                      <a:pt x="13" y="1"/>
                      <a:pt x="11" y="1"/>
                    </a:cubicBezTo>
                    <a:cubicBezTo>
                      <a:pt x="11" y="2"/>
                      <a:pt x="12" y="3"/>
                      <a:pt x="12" y="4"/>
                    </a:cubicBezTo>
                    <a:close/>
                  </a:path>
                </a:pathLst>
              </a:custGeom>
              <a:solidFill>
                <a:srgbClr val="1D3C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1" name="ïslíḓé"/>
              <p:cNvSpPr/>
              <p:nvPr/>
            </p:nvSpPr>
            <p:spPr bwMode="auto">
              <a:xfrm>
                <a:off x="3963" y="1234"/>
                <a:ext cx="41" cy="220"/>
              </a:xfrm>
              <a:custGeom>
                <a:avLst/>
                <a:gdLst>
                  <a:gd name="T0" fmla="*/ 10 w 20"/>
                  <a:gd name="T1" fmla="*/ 95 h 106"/>
                  <a:gd name="T2" fmla="*/ 14 w 20"/>
                  <a:gd name="T3" fmla="*/ 82 h 106"/>
                  <a:gd name="T4" fmla="*/ 3 w 20"/>
                  <a:gd name="T5" fmla="*/ 0 h 106"/>
                  <a:gd name="T6" fmla="*/ 0 w 20"/>
                  <a:gd name="T7" fmla="*/ 3 h 106"/>
                  <a:gd name="T8" fmla="*/ 0 w 20"/>
                  <a:gd name="T9" fmla="*/ 3 h 106"/>
                  <a:gd name="T10" fmla="*/ 7 w 20"/>
                  <a:gd name="T11" fmla="*/ 36 h 106"/>
                  <a:gd name="T12" fmla="*/ 7 w 20"/>
                  <a:gd name="T13" fmla="*/ 66 h 106"/>
                  <a:gd name="T14" fmla="*/ 9 w 20"/>
                  <a:gd name="T15" fmla="*/ 85 h 106"/>
                  <a:gd name="T16" fmla="*/ 9 w 20"/>
                  <a:gd name="T17" fmla="*/ 100 h 106"/>
                  <a:gd name="T18" fmla="*/ 9 w 20"/>
                  <a:gd name="T19" fmla="*/ 101 h 106"/>
                  <a:gd name="T20" fmla="*/ 9 w 20"/>
                  <a:gd name="T21" fmla="*/ 106 h 106"/>
                  <a:gd name="T22" fmla="*/ 9 w 20"/>
                  <a:gd name="T23" fmla="*/ 101 h 106"/>
                  <a:gd name="T24" fmla="*/ 9 w 20"/>
                  <a:gd name="T25" fmla="*/ 101 h 106"/>
                  <a:gd name="T26" fmla="*/ 9 w 20"/>
                  <a:gd name="T27" fmla="*/ 100 h 106"/>
                  <a:gd name="T28" fmla="*/ 10 w 20"/>
                  <a:gd name="T29" fmla="*/ 9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06">
                    <a:moveTo>
                      <a:pt x="10" y="95"/>
                    </a:moveTo>
                    <a:cubicBezTo>
                      <a:pt x="12" y="91"/>
                      <a:pt x="13" y="87"/>
                      <a:pt x="14" y="82"/>
                    </a:cubicBezTo>
                    <a:cubicBezTo>
                      <a:pt x="20" y="57"/>
                      <a:pt x="15" y="25"/>
                      <a:pt x="3" y="0"/>
                    </a:cubicBezTo>
                    <a:cubicBezTo>
                      <a:pt x="2" y="1"/>
                      <a:pt x="1" y="2"/>
                      <a:pt x="0" y="3"/>
                    </a:cubicBezTo>
                    <a:cubicBezTo>
                      <a:pt x="0" y="3"/>
                      <a:pt x="0" y="3"/>
                      <a:pt x="0" y="3"/>
                    </a:cubicBezTo>
                    <a:cubicBezTo>
                      <a:pt x="3" y="13"/>
                      <a:pt x="7" y="25"/>
                      <a:pt x="7" y="36"/>
                    </a:cubicBezTo>
                    <a:cubicBezTo>
                      <a:pt x="8" y="45"/>
                      <a:pt x="7" y="56"/>
                      <a:pt x="7" y="66"/>
                    </a:cubicBezTo>
                    <a:cubicBezTo>
                      <a:pt x="9" y="72"/>
                      <a:pt x="9" y="79"/>
                      <a:pt x="9" y="85"/>
                    </a:cubicBezTo>
                    <a:cubicBezTo>
                      <a:pt x="9" y="90"/>
                      <a:pt x="9" y="95"/>
                      <a:pt x="9" y="100"/>
                    </a:cubicBezTo>
                    <a:cubicBezTo>
                      <a:pt x="9" y="100"/>
                      <a:pt x="9" y="100"/>
                      <a:pt x="9" y="101"/>
                    </a:cubicBezTo>
                    <a:cubicBezTo>
                      <a:pt x="9" y="103"/>
                      <a:pt x="9" y="105"/>
                      <a:pt x="9" y="106"/>
                    </a:cubicBezTo>
                    <a:cubicBezTo>
                      <a:pt x="9" y="104"/>
                      <a:pt x="9" y="103"/>
                      <a:pt x="9" y="101"/>
                    </a:cubicBezTo>
                    <a:cubicBezTo>
                      <a:pt x="9" y="101"/>
                      <a:pt x="9" y="101"/>
                      <a:pt x="9" y="101"/>
                    </a:cubicBezTo>
                    <a:cubicBezTo>
                      <a:pt x="9" y="100"/>
                      <a:pt x="9" y="100"/>
                      <a:pt x="9" y="100"/>
                    </a:cubicBezTo>
                    <a:cubicBezTo>
                      <a:pt x="10" y="98"/>
                      <a:pt x="10" y="97"/>
                      <a:pt x="10" y="95"/>
                    </a:cubicBezTo>
                    <a:close/>
                  </a:path>
                </a:pathLst>
              </a:custGeom>
              <a:solidFill>
                <a:srgbClr val="2E2B6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2" name="ïślîdé"/>
              <p:cNvSpPr/>
              <p:nvPr/>
            </p:nvSpPr>
            <p:spPr bwMode="auto">
              <a:xfrm>
                <a:off x="3973" y="1197"/>
                <a:ext cx="31" cy="112"/>
              </a:xfrm>
              <a:custGeom>
                <a:avLst/>
                <a:gdLst>
                  <a:gd name="T0" fmla="*/ 2 w 15"/>
                  <a:gd name="T1" fmla="*/ 7 h 54"/>
                  <a:gd name="T2" fmla="*/ 0 w 15"/>
                  <a:gd name="T3" fmla="*/ 5 h 54"/>
                  <a:gd name="T4" fmla="*/ 2 w 15"/>
                  <a:gd name="T5" fmla="*/ 17 h 54"/>
                  <a:gd name="T6" fmla="*/ 2 w 15"/>
                  <a:gd name="T7" fmla="*/ 18 h 54"/>
                  <a:gd name="T8" fmla="*/ 15 w 15"/>
                  <a:gd name="T9" fmla="*/ 54 h 54"/>
                  <a:gd name="T10" fmla="*/ 15 w 15"/>
                  <a:gd name="T11" fmla="*/ 50 h 54"/>
                  <a:gd name="T12" fmla="*/ 8 w 15"/>
                  <a:gd name="T13" fmla="*/ 11 h 54"/>
                  <a:gd name="T14" fmla="*/ 3 w 15"/>
                  <a:gd name="T15" fmla="*/ 0 h 54"/>
                  <a:gd name="T16" fmla="*/ 2 w 15"/>
                  <a:gd name="T17"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4">
                    <a:moveTo>
                      <a:pt x="2" y="7"/>
                    </a:moveTo>
                    <a:cubicBezTo>
                      <a:pt x="1" y="6"/>
                      <a:pt x="0" y="6"/>
                      <a:pt x="0" y="5"/>
                    </a:cubicBezTo>
                    <a:cubicBezTo>
                      <a:pt x="1" y="9"/>
                      <a:pt x="1" y="14"/>
                      <a:pt x="2" y="17"/>
                    </a:cubicBezTo>
                    <a:cubicBezTo>
                      <a:pt x="2" y="18"/>
                      <a:pt x="2" y="18"/>
                      <a:pt x="2" y="18"/>
                    </a:cubicBezTo>
                    <a:cubicBezTo>
                      <a:pt x="8" y="30"/>
                      <a:pt x="13" y="41"/>
                      <a:pt x="15" y="54"/>
                    </a:cubicBezTo>
                    <a:cubicBezTo>
                      <a:pt x="15" y="52"/>
                      <a:pt x="15" y="51"/>
                      <a:pt x="15" y="50"/>
                    </a:cubicBezTo>
                    <a:cubicBezTo>
                      <a:pt x="14" y="37"/>
                      <a:pt x="12" y="24"/>
                      <a:pt x="8" y="11"/>
                    </a:cubicBezTo>
                    <a:cubicBezTo>
                      <a:pt x="7" y="8"/>
                      <a:pt x="5" y="4"/>
                      <a:pt x="3" y="0"/>
                    </a:cubicBezTo>
                    <a:cubicBezTo>
                      <a:pt x="3" y="2"/>
                      <a:pt x="3" y="4"/>
                      <a:pt x="2" y="7"/>
                    </a:cubicBezTo>
                    <a:close/>
                  </a:path>
                </a:pathLst>
              </a:custGeom>
              <a:solidFill>
                <a:srgbClr val="CC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3" name="íṧļiḑê"/>
              <p:cNvSpPr/>
              <p:nvPr/>
            </p:nvSpPr>
            <p:spPr bwMode="auto">
              <a:xfrm>
                <a:off x="3861" y="1415"/>
                <a:ext cx="120" cy="141"/>
              </a:xfrm>
              <a:custGeom>
                <a:avLst/>
                <a:gdLst>
                  <a:gd name="T0" fmla="*/ 58 w 58"/>
                  <a:gd name="T1" fmla="*/ 19 h 68"/>
                  <a:gd name="T2" fmla="*/ 58 w 58"/>
                  <a:gd name="T3" fmla="*/ 14 h 68"/>
                  <a:gd name="T4" fmla="*/ 57 w 58"/>
                  <a:gd name="T5" fmla="*/ 1 h 68"/>
                  <a:gd name="T6" fmla="*/ 56 w 58"/>
                  <a:gd name="T7" fmla="*/ 0 h 68"/>
                  <a:gd name="T8" fmla="*/ 0 w 58"/>
                  <a:gd name="T9" fmla="*/ 33 h 68"/>
                  <a:gd name="T10" fmla="*/ 7 w 58"/>
                  <a:gd name="T11" fmla="*/ 50 h 68"/>
                  <a:gd name="T12" fmla="*/ 47 w 58"/>
                  <a:gd name="T13" fmla="*/ 68 h 68"/>
                  <a:gd name="T14" fmla="*/ 56 w 58"/>
                  <a:gd name="T15" fmla="*/ 63 h 68"/>
                  <a:gd name="T16" fmla="*/ 58 w 58"/>
                  <a:gd name="T17" fmla="*/ 19 h 68"/>
                  <a:gd name="T18" fmla="*/ 58 w 58"/>
                  <a:gd name="T19"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68">
                    <a:moveTo>
                      <a:pt x="58" y="19"/>
                    </a:moveTo>
                    <a:cubicBezTo>
                      <a:pt x="58" y="18"/>
                      <a:pt x="58" y="16"/>
                      <a:pt x="58" y="14"/>
                    </a:cubicBezTo>
                    <a:cubicBezTo>
                      <a:pt x="58" y="9"/>
                      <a:pt x="58" y="4"/>
                      <a:pt x="57" y="1"/>
                    </a:cubicBezTo>
                    <a:cubicBezTo>
                      <a:pt x="57" y="1"/>
                      <a:pt x="57" y="0"/>
                      <a:pt x="56" y="0"/>
                    </a:cubicBezTo>
                    <a:cubicBezTo>
                      <a:pt x="38" y="11"/>
                      <a:pt x="18" y="23"/>
                      <a:pt x="0" y="33"/>
                    </a:cubicBezTo>
                    <a:cubicBezTo>
                      <a:pt x="3" y="39"/>
                      <a:pt x="5" y="45"/>
                      <a:pt x="7" y="50"/>
                    </a:cubicBezTo>
                    <a:cubicBezTo>
                      <a:pt x="14" y="54"/>
                      <a:pt x="30" y="61"/>
                      <a:pt x="47" y="68"/>
                    </a:cubicBezTo>
                    <a:cubicBezTo>
                      <a:pt x="56" y="63"/>
                      <a:pt x="56" y="63"/>
                      <a:pt x="56" y="63"/>
                    </a:cubicBezTo>
                    <a:cubicBezTo>
                      <a:pt x="56" y="49"/>
                      <a:pt x="56" y="34"/>
                      <a:pt x="58" y="19"/>
                    </a:cubicBezTo>
                    <a:cubicBezTo>
                      <a:pt x="58" y="19"/>
                      <a:pt x="58" y="19"/>
                      <a:pt x="58" y="19"/>
                    </a:cubicBezTo>
                    <a:close/>
                  </a:path>
                </a:pathLst>
              </a:custGeom>
              <a:solidFill>
                <a:srgbClr val="0F26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4" name="íṥ1ïdè"/>
              <p:cNvSpPr/>
              <p:nvPr/>
            </p:nvSpPr>
            <p:spPr bwMode="auto">
              <a:xfrm>
                <a:off x="3969" y="1232"/>
                <a:ext cx="37" cy="212"/>
              </a:xfrm>
              <a:custGeom>
                <a:avLst/>
                <a:gdLst>
                  <a:gd name="T0" fmla="*/ 16 w 18"/>
                  <a:gd name="T1" fmla="*/ 71 h 102"/>
                  <a:gd name="T2" fmla="*/ 17 w 18"/>
                  <a:gd name="T3" fmla="*/ 37 h 102"/>
                  <a:gd name="T4" fmla="*/ 4 w 18"/>
                  <a:gd name="T5" fmla="*/ 1 h 102"/>
                  <a:gd name="T6" fmla="*/ 3 w 18"/>
                  <a:gd name="T7" fmla="*/ 0 h 102"/>
                  <a:gd name="T8" fmla="*/ 0 w 18"/>
                  <a:gd name="T9" fmla="*/ 1 h 102"/>
                  <a:gd name="T10" fmla="*/ 11 w 18"/>
                  <a:gd name="T11" fmla="*/ 83 h 102"/>
                  <a:gd name="T12" fmla="*/ 7 w 18"/>
                  <a:gd name="T13" fmla="*/ 96 h 102"/>
                  <a:gd name="T14" fmla="*/ 6 w 18"/>
                  <a:gd name="T15" fmla="*/ 101 h 102"/>
                  <a:gd name="T16" fmla="*/ 6 w 18"/>
                  <a:gd name="T17" fmla="*/ 102 h 102"/>
                  <a:gd name="T18" fmla="*/ 7 w 18"/>
                  <a:gd name="T19" fmla="*/ 101 h 102"/>
                  <a:gd name="T20" fmla="*/ 14 w 18"/>
                  <a:gd name="T21" fmla="*/ 82 h 102"/>
                  <a:gd name="T22" fmla="*/ 16 w 18"/>
                  <a:gd name="T23" fmla="*/ 7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02">
                    <a:moveTo>
                      <a:pt x="16" y="71"/>
                    </a:moveTo>
                    <a:cubicBezTo>
                      <a:pt x="17" y="60"/>
                      <a:pt x="18" y="48"/>
                      <a:pt x="17" y="37"/>
                    </a:cubicBezTo>
                    <a:cubicBezTo>
                      <a:pt x="15" y="24"/>
                      <a:pt x="10" y="13"/>
                      <a:pt x="4" y="1"/>
                    </a:cubicBezTo>
                    <a:cubicBezTo>
                      <a:pt x="4" y="1"/>
                      <a:pt x="4" y="1"/>
                      <a:pt x="3" y="0"/>
                    </a:cubicBezTo>
                    <a:cubicBezTo>
                      <a:pt x="2" y="0"/>
                      <a:pt x="1" y="1"/>
                      <a:pt x="0" y="1"/>
                    </a:cubicBezTo>
                    <a:cubicBezTo>
                      <a:pt x="12" y="26"/>
                      <a:pt x="17" y="58"/>
                      <a:pt x="11" y="83"/>
                    </a:cubicBezTo>
                    <a:cubicBezTo>
                      <a:pt x="10" y="88"/>
                      <a:pt x="9" y="92"/>
                      <a:pt x="7" y="96"/>
                    </a:cubicBezTo>
                    <a:cubicBezTo>
                      <a:pt x="7" y="98"/>
                      <a:pt x="7" y="99"/>
                      <a:pt x="6" y="101"/>
                    </a:cubicBezTo>
                    <a:cubicBezTo>
                      <a:pt x="6" y="101"/>
                      <a:pt x="6" y="101"/>
                      <a:pt x="6" y="102"/>
                    </a:cubicBezTo>
                    <a:cubicBezTo>
                      <a:pt x="7" y="101"/>
                      <a:pt x="7" y="101"/>
                      <a:pt x="7" y="101"/>
                    </a:cubicBezTo>
                    <a:cubicBezTo>
                      <a:pt x="9" y="95"/>
                      <a:pt x="12" y="88"/>
                      <a:pt x="14" y="82"/>
                    </a:cubicBezTo>
                    <a:cubicBezTo>
                      <a:pt x="15" y="78"/>
                      <a:pt x="16" y="74"/>
                      <a:pt x="16" y="71"/>
                    </a:cubicBezTo>
                    <a:close/>
                  </a:path>
                </a:pathLst>
              </a:custGeom>
              <a:solidFill>
                <a:srgbClr val="211F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5" name="iṥ1idè"/>
              <p:cNvSpPr/>
              <p:nvPr/>
            </p:nvSpPr>
            <p:spPr bwMode="auto">
              <a:xfrm>
                <a:off x="3948" y="1197"/>
                <a:ext cx="29" cy="37"/>
              </a:xfrm>
              <a:custGeom>
                <a:avLst/>
                <a:gdLst>
                  <a:gd name="T0" fmla="*/ 12 w 14"/>
                  <a:gd name="T1" fmla="*/ 5 h 18"/>
                  <a:gd name="T2" fmla="*/ 7 w 14"/>
                  <a:gd name="T3" fmla="*/ 2 h 18"/>
                  <a:gd name="T4" fmla="*/ 0 w 14"/>
                  <a:gd name="T5" fmla="*/ 0 h 18"/>
                  <a:gd name="T6" fmla="*/ 0 w 14"/>
                  <a:gd name="T7" fmla="*/ 0 h 18"/>
                  <a:gd name="T8" fmla="*/ 0 w 14"/>
                  <a:gd name="T9" fmla="*/ 0 h 18"/>
                  <a:gd name="T10" fmla="*/ 0 w 14"/>
                  <a:gd name="T11" fmla="*/ 0 h 18"/>
                  <a:gd name="T12" fmla="*/ 3 w 14"/>
                  <a:gd name="T13" fmla="*/ 5 h 18"/>
                  <a:gd name="T14" fmla="*/ 10 w 14"/>
                  <a:gd name="T15" fmla="*/ 18 h 18"/>
                  <a:gd name="T16" fmla="*/ 13 w 14"/>
                  <a:gd name="T17" fmla="*/ 17 h 18"/>
                  <a:gd name="T18" fmla="*/ 14 w 14"/>
                  <a:gd name="T19" fmla="*/ 17 h 18"/>
                  <a:gd name="T20" fmla="*/ 12 w 14"/>
                  <a:gd name="T21"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8">
                    <a:moveTo>
                      <a:pt x="12" y="5"/>
                    </a:moveTo>
                    <a:cubicBezTo>
                      <a:pt x="10" y="4"/>
                      <a:pt x="9" y="3"/>
                      <a:pt x="7" y="2"/>
                    </a:cubicBezTo>
                    <a:cubicBezTo>
                      <a:pt x="5" y="1"/>
                      <a:pt x="3" y="0"/>
                      <a:pt x="0" y="0"/>
                    </a:cubicBezTo>
                    <a:cubicBezTo>
                      <a:pt x="0" y="0"/>
                      <a:pt x="0" y="0"/>
                      <a:pt x="0" y="0"/>
                    </a:cubicBezTo>
                    <a:cubicBezTo>
                      <a:pt x="0" y="0"/>
                      <a:pt x="0" y="0"/>
                      <a:pt x="0" y="0"/>
                    </a:cubicBezTo>
                    <a:cubicBezTo>
                      <a:pt x="0" y="0"/>
                      <a:pt x="0" y="0"/>
                      <a:pt x="0" y="0"/>
                    </a:cubicBezTo>
                    <a:cubicBezTo>
                      <a:pt x="1" y="2"/>
                      <a:pt x="2" y="3"/>
                      <a:pt x="3" y="5"/>
                    </a:cubicBezTo>
                    <a:cubicBezTo>
                      <a:pt x="6" y="9"/>
                      <a:pt x="8" y="13"/>
                      <a:pt x="10" y="18"/>
                    </a:cubicBezTo>
                    <a:cubicBezTo>
                      <a:pt x="11" y="18"/>
                      <a:pt x="12" y="17"/>
                      <a:pt x="13" y="17"/>
                    </a:cubicBezTo>
                    <a:cubicBezTo>
                      <a:pt x="14" y="17"/>
                      <a:pt x="14" y="17"/>
                      <a:pt x="14" y="17"/>
                    </a:cubicBezTo>
                    <a:cubicBezTo>
                      <a:pt x="13" y="14"/>
                      <a:pt x="13" y="9"/>
                      <a:pt x="12" y="5"/>
                    </a:cubicBezTo>
                    <a:close/>
                  </a:path>
                </a:pathLst>
              </a:custGeom>
              <a:solidFill>
                <a:srgbClr val="1814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6" name="ïṧ1íḓé"/>
              <p:cNvSpPr/>
              <p:nvPr/>
            </p:nvSpPr>
            <p:spPr bwMode="auto">
              <a:xfrm>
                <a:off x="3938" y="1197"/>
                <a:ext cx="31" cy="44"/>
              </a:xfrm>
              <a:custGeom>
                <a:avLst/>
                <a:gdLst>
                  <a:gd name="T0" fmla="*/ 5 w 15"/>
                  <a:gd name="T1" fmla="*/ 0 h 21"/>
                  <a:gd name="T2" fmla="*/ 5 w 15"/>
                  <a:gd name="T3" fmla="*/ 0 h 21"/>
                  <a:gd name="T4" fmla="*/ 4 w 15"/>
                  <a:gd name="T5" fmla="*/ 0 h 21"/>
                  <a:gd name="T6" fmla="*/ 4 w 15"/>
                  <a:gd name="T7" fmla="*/ 0 h 21"/>
                  <a:gd name="T8" fmla="*/ 0 w 15"/>
                  <a:gd name="T9" fmla="*/ 10 h 21"/>
                  <a:gd name="T10" fmla="*/ 0 w 15"/>
                  <a:gd name="T11" fmla="*/ 11 h 21"/>
                  <a:gd name="T12" fmla="*/ 12 w 15"/>
                  <a:gd name="T13" fmla="*/ 21 h 21"/>
                  <a:gd name="T14" fmla="*/ 12 w 15"/>
                  <a:gd name="T15" fmla="*/ 21 h 21"/>
                  <a:gd name="T16" fmla="*/ 15 w 15"/>
                  <a:gd name="T17" fmla="*/ 18 h 21"/>
                  <a:gd name="T18" fmla="*/ 8 w 15"/>
                  <a:gd name="T19" fmla="*/ 5 h 21"/>
                  <a:gd name="T20" fmla="*/ 5 w 1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1">
                    <a:moveTo>
                      <a:pt x="5" y="0"/>
                    </a:moveTo>
                    <a:cubicBezTo>
                      <a:pt x="5" y="0"/>
                      <a:pt x="5" y="0"/>
                      <a:pt x="5" y="0"/>
                    </a:cubicBezTo>
                    <a:cubicBezTo>
                      <a:pt x="5" y="0"/>
                      <a:pt x="5" y="0"/>
                      <a:pt x="4" y="0"/>
                    </a:cubicBezTo>
                    <a:cubicBezTo>
                      <a:pt x="4" y="0"/>
                      <a:pt x="4" y="0"/>
                      <a:pt x="4" y="0"/>
                    </a:cubicBezTo>
                    <a:cubicBezTo>
                      <a:pt x="3" y="3"/>
                      <a:pt x="1" y="6"/>
                      <a:pt x="0" y="10"/>
                    </a:cubicBezTo>
                    <a:cubicBezTo>
                      <a:pt x="0" y="10"/>
                      <a:pt x="0" y="11"/>
                      <a:pt x="0" y="11"/>
                    </a:cubicBezTo>
                    <a:cubicBezTo>
                      <a:pt x="3" y="15"/>
                      <a:pt x="8" y="19"/>
                      <a:pt x="12" y="21"/>
                    </a:cubicBezTo>
                    <a:cubicBezTo>
                      <a:pt x="12" y="21"/>
                      <a:pt x="12" y="21"/>
                      <a:pt x="12" y="21"/>
                    </a:cubicBezTo>
                    <a:cubicBezTo>
                      <a:pt x="13" y="20"/>
                      <a:pt x="14" y="19"/>
                      <a:pt x="15" y="18"/>
                    </a:cubicBezTo>
                    <a:cubicBezTo>
                      <a:pt x="13" y="13"/>
                      <a:pt x="11" y="9"/>
                      <a:pt x="8" y="5"/>
                    </a:cubicBezTo>
                    <a:cubicBezTo>
                      <a:pt x="7" y="3"/>
                      <a:pt x="6" y="2"/>
                      <a:pt x="5" y="0"/>
                    </a:cubicBezTo>
                    <a:close/>
                  </a:path>
                </a:pathLst>
              </a:custGeom>
              <a:solidFill>
                <a:srgbClr val="2724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7" name="íšḻíde"/>
              <p:cNvSpPr/>
              <p:nvPr/>
            </p:nvSpPr>
            <p:spPr bwMode="auto">
              <a:xfrm>
                <a:off x="3857" y="1218"/>
                <a:ext cx="122" cy="153"/>
              </a:xfrm>
              <a:custGeom>
                <a:avLst/>
                <a:gdLst>
                  <a:gd name="T0" fmla="*/ 58 w 59"/>
                  <a:gd name="T1" fmla="*/ 44 h 74"/>
                  <a:gd name="T2" fmla="*/ 51 w 59"/>
                  <a:gd name="T3" fmla="*/ 11 h 74"/>
                  <a:gd name="T4" fmla="*/ 51 w 59"/>
                  <a:gd name="T5" fmla="*/ 11 h 74"/>
                  <a:gd name="T6" fmla="*/ 39 w 59"/>
                  <a:gd name="T7" fmla="*/ 1 h 74"/>
                  <a:gd name="T8" fmla="*/ 37 w 59"/>
                  <a:gd name="T9" fmla="*/ 9 h 74"/>
                  <a:gd name="T10" fmla="*/ 37 w 59"/>
                  <a:gd name="T11" fmla="*/ 9 h 74"/>
                  <a:gd name="T12" fmla="*/ 24 w 59"/>
                  <a:gd name="T13" fmla="*/ 9 h 74"/>
                  <a:gd name="T14" fmla="*/ 14 w 59"/>
                  <a:gd name="T15" fmla="*/ 7 h 74"/>
                  <a:gd name="T16" fmla="*/ 0 w 59"/>
                  <a:gd name="T17" fmla="*/ 0 h 74"/>
                  <a:gd name="T18" fmla="*/ 9 w 59"/>
                  <a:gd name="T19" fmla="*/ 10 h 74"/>
                  <a:gd name="T20" fmla="*/ 15 w 59"/>
                  <a:gd name="T21" fmla="*/ 15 h 74"/>
                  <a:gd name="T22" fmla="*/ 37 w 59"/>
                  <a:gd name="T23" fmla="*/ 35 h 74"/>
                  <a:gd name="T24" fmla="*/ 58 w 59"/>
                  <a:gd name="T25" fmla="*/ 73 h 74"/>
                  <a:gd name="T26" fmla="*/ 58 w 59"/>
                  <a:gd name="T27" fmla="*/ 74 h 74"/>
                  <a:gd name="T28" fmla="*/ 58 w 59"/>
                  <a:gd name="T29"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74">
                    <a:moveTo>
                      <a:pt x="58" y="44"/>
                    </a:moveTo>
                    <a:cubicBezTo>
                      <a:pt x="58" y="33"/>
                      <a:pt x="54" y="21"/>
                      <a:pt x="51" y="11"/>
                    </a:cubicBezTo>
                    <a:cubicBezTo>
                      <a:pt x="51" y="11"/>
                      <a:pt x="51" y="11"/>
                      <a:pt x="51" y="11"/>
                    </a:cubicBezTo>
                    <a:cubicBezTo>
                      <a:pt x="47" y="9"/>
                      <a:pt x="42" y="5"/>
                      <a:pt x="39" y="1"/>
                    </a:cubicBezTo>
                    <a:cubicBezTo>
                      <a:pt x="38" y="4"/>
                      <a:pt x="37" y="7"/>
                      <a:pt x="37" y="9"/>
                    </a:cubicBezTo>
                    <a:cubicBezTo>
                      <a:pt x="37" y="9"/>
                      <a:pt x="37" y="9"/>
                      <a:pt x="37" y="9"/>
                    </a:cubicBezTo>
                    <a:cubicBezTo>
                      <a:pt x="34" y="11"/>
                      <a:pt x="29" y="11"/>
                      <a:pt x="24" y="9"/>
                    </a:cubicBezTo>
                    <a:cubicBezTo>
                      <a:pt x="20" y="9"/>
                      <a:pt x="16" y="7"/>
                      <a:pt x="14" y="7"/>
                    </a:cubicBezTo>
                    <a:cubicBezTo>
                      <a:pt x="9" y="5"/>
                      <a:pt x="4" y="3"/>
                      <a:pt x="0" y="0"/>
                    </a:cubicBezTo>
                    <a:cubicBezTo>
                      <a:pt x="3" y="4"/>
                      <a:pt x="6" y="8"/>
                      <a:pt x="9" y="10"/>
                    </a:cubicBezTo>
                    <a:cubicBezTo>
                      <a:pt x="11" y="12"/>
                      <a:pt x="13" y="13"/>
                      <a:pt x="15" y="15"/>
                    </a:cubicBezTo>
                    <a:cubicBezTo>
                      <a:pt x="23" y="21"/>
                      <a:pt x="31" y="27"/>
                      <a:pt x="37" y="35"/>
                    </a:cubicBezTo>
                    <a:cubicBezTo>
                      <a:pt x="46" y="46"/>
                      <a:pt x="54" y="59"/>
                      <a:pt x="58" y="73"/>
                    </a:cubicBezTo>
                    <a:cubicBezTo>
                      <a:pt x="58" y="73"/>
                      <a:pt x="58" y="74"/>
                      <a:pt x="58" y="74"/>
                    </a:cubicBezTo>
                    <a:cubicBezTo>
                      <a:pt x="58" y="64"/>
                      <a:pt x="59" y="53"/>
                      <a:pt x="58" y="44"/>
                    </a:cubicBezTo>
                    <a:close/>
                  </a:path>
                </a:pathLst>
              </a:custGeom>
              <a:solidFill>
                <a:srgbClr val="CC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27" name="ïšľïďè"/>
            <p:cNvSpPr/>
            <p:nvPr/>
          </p:nvSpPr>
          <p:spPr bwMode="auto">
            <a:xfrm>
              <a:off x="5872163" y="2032000"/>
              <a:ext cx="560388" cy="655638"/>
            </a:xfrm>
            <a:custGeom>
              <a:avLst/>
              <a:gdLst>
                <a:gd name="T0" fmla="*/ 78 w 170"/>
                <a:gd name="T1" fmla="*/ 98 h 199"/>
                <a:gd name="T2" fmla="*/ 50 w 170"/>
                <a:gd name="T3" fmla="*/ 23 h 199"/>
                <a:gd name="T4" fmla="*/ 44 w 170"/>
                <a:gd name="T5" fmla="*/ 14 h 199"/>
                <a:gd name="T6" fmla="*/ 18 w 170"/>
                <a:gd name="T7" fmla="*/ 1 h 199"/>
                <a:gd name="T8" fmla="*/ 17 w 170"/>
                <a:gd name="T9" fmla="*/ 1 h 199"/>
                <a:gd name="T10" fmla="*/ 7 w 170"/>
                <a:gd name="T11" fmla="*/ 7 h 199"/>
                <a:gd name="T12" fmla="*/ 7 w 170"/>
                <a:gd name="T13" fmla="*/ 7 h 199"/>
                <a:gd name="T14" fmla="*/ 6 w 170"/>
                <a:gd name="T15" fmla="*/ 10 h 199"/>
                <a:gd name="T16" fmla="*/ 5 w 170"/>
                <a:gd name="T17" fmla="*/ 44 h 199"/>
                <a:gd name="T18" fmla="*/ 6 w 170"/>
                <a:gd name="T19" fmla="*/ 47 h 199"/>
                <a:gd name="T20" fmla="*/ 7 w 170"/>
                <a:gd name="T21" fmla="*/ 50 h 199"/>
                <a:gd name="T22" fmla="*/ 26 w 170"/>
                <a:gd name="T23" fmla="*/ 105 h 199"/>
                <a:gd name="T24" fmla="*/ 47 w 170"/>
                <a:gd name="T25" fmla="*/ 152 h 199"/>
                <a:gd name="T26" fmla="*/ 67 w 170"/>
                <a:gd name="T27" fmla="*/ 163 h 199"/>
                <a:gd name="T28" fmla="*/ 70 w 170"/>
                <a:gd name="T29" fmla="*/ 165 h 199"/>
                <a:gd name="T30" fmla="*/ 118 w 170"/>
                <a:gd name="T31" fmla="*/ 185 h 199"/>
                <a:gd name="T32" fmla="*/ 136 w 170"/>
                <a:gd name="T33" fmla="*/ 192 h 199"/>
                <a:gd name="T34" fmla="*/ 143 w 170"/>
                <a:gd name="T35" fmla="*/ 195 h 199"/>
                <a:gd name="T36" fmla="*/ 143 w 170"/>
                <a:gd name="T37" fmla="*/ 195 h 199"/>
                <a:gd name="T38" fmla="*/ 148 w 170"/>
                <a:gd name="T39" fmla="*/ 197 h 199"/>
                <a:gd name="T40" fmla="*/ 155 w 170"/>
                <a:gd name="T41" fmla="*/ 199 h 199"/>
                <a:gd name="T42" fmla="*/ 151 w 170"/>
                <a:gd name="T43" fmla="*/ 192 h 199"/>
                <a:gd name="T44" fmla="*/ 151 w 170"/>
                <a:gd name="T45" fmla="*/ 189 h 199"/>
                <a:gd name="T46" fmla="*/ 165 w 170"/>
                <a:gd name="T47" fmla="*/ 154 h 199"/>
                <a:gd name="T48" fmla="*/ 170 w 170"/>
                <a:gd name="T49" fmla="*/ 152 h 199"/>
                <a:gd name="T50" fmla="*/ 167 w 170"/>
                <a:gd name="T51" fmla="*/ 151 h 199"/>
                <a:gd name="T52" fmla="*/ 134 w 170"/>
                <a:gd name="T53" fmla="*/ 137 h 199"/>
                <a:gd name="T54" fmla="*/ 125 w 170"/>
                <a:gd name="T55" fmla="*/ 133 h 199"/>
                <a:gd name="T56" fmla="*/ 85 w 170"/>
                <a:gd name="T57" fmla="*/ 115 h 199"/>
                <a:gd name="T58" fmla="*/ 78 w 170"/>
                <a:gd name="T59"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0" h="199">
                  <a:moveTo>
                    <a:pt x="78" y="98"/>
                  </a:moveTo>
                  <a:cubicBezTo>
                    <a:pt x="70" y="74"/>
                    <a:pt x="60" y="44"/>
                    <a:pt x="50" y="23"/>
                  </a:cubicBezTo>
                  <a:cubicBezTo>
                    <a:pt x="49" y="20"/>
                    <a:pt x="47" y="17"/>
                    <a:pt x="44" y="14"/>
                  </a:cubicBezTo>
                  <a:cubicBezTo>
                    <a:pt x="38" y="6"/>
                    <a:pt x="29" y="0"/>
                    <a:pt x="18" y="1"/>
                  </a:cubicBezTo>
                  <a:cubicBezTo>
                    <a:pt x="18" y="1"/>
                    <a:pt x="17" y="1"/>
                    <a:pt x="17" y="1"/>
                  </a:cubicBezTo>
                  <a:cubicBezTo>
                    <a:pt x="13" y="0"/>
                    <a:pt x="9" y="2"/>
                    <a:pt x="7" y="7"/>
                  </a:cubicBezTo>
                  <a:cubicBezTo>
                    <a:pt x="7" y="7"/>
                    <a:pt x="7" y="7"/>
                    <a:pt x="7" y="7"/>
                  </a:cubicBezTo>
                  <a:cubicBezTo>
                    <a:pt x="6" y="8"/>
                    <a:pt x="6" y="9"/>
                    <a:pt x="6" y="10"/>
                  </a:cubicBezTo>
                  <a:cubicBezTo>
                    <a:pt x="2" y="18"/>
                    <a:pt x="0" y="30"/>
                    <a:pt x="5" y="44"/>
                  </a:cubicBezTo>
                  <a:cubicBezTo>
                    <a:pt x="5" y="45"/>
                    <a:pt x="6" y="46"/>
                    <a:pt x="6" y="47"/>
                  </a:cubicBezTo>
                  <a:cubicBezTo>
                    <a:pt x="6" y="48"/>
                    <a:pt x="6" y="49"/>
                    <a:pt x="7" y="50"/>
                  </a:cubicBezTo>
                  <a:cubicBezTo>
                    <a:pt x="11" y="64"/>
                    <a:pt x="19" y="85"/>
                    <a:pt x="26" y="105"/>
                  </a:cubicBezTo>
                  <a:cubicBezTo>
                    <a:pt x="35" y="127"/>
                    <a:pt x="43" y="146"/>
                    <a:pt x="47" y="152"/>
                  </a:cubicBezTo>
                  <a:cubicBezTo>
                    <a:pt x="48" y="154"/>
                    <a:pt x="56" y="158"/>
                    <a:pt x="67" y="163"/>
                  </a:cubicBezTo>
                  <a:cubicBezTo>
                    <a:pt x="68" y="164"/>
                    <a:pt x="69" y="164"/>
                    <a:pt x="70" y="165"/>
                  </a:cubicBezTo>
                  <a:cubicBezTo>
                    <a:pt x="84" y="171"/>
                    <a:pt x="101" y="178"/>
                    <a:pt x="118" y="185"/>
                  </a:cubicBezTo>
                  <a:cubicBezTo>
                    <a:pt x="124" y="187"/>
                    <a:pt x="130" y="190"/>
                    <a:pt x="136" y="192"/>
                  </a:cubicBezTo>
                  <a:cubicBezTo>
                    <a:pt x="139" y="193"/>
                    <a:pt x="141" y="194"/>
                    <a:pt x="143" y="195"/>
                  </a:cubicBezTo>
                  <a:cubicBezTo>
                    <a:pt x="143" y="195"/>
                    <a:pt x="143" y="195"/>
                    <a:pt x="143" y="195"/>
                  </a:cubicBezTo>
                  <a:cubicBezTo>
                    <a:pt x="145" y="195"/>
                    <a:pt x="147" y="196"/>
                    <a:pt x="148" y="197"/>
                  </a:cubicBezTo>
                  <a:cubicBezTo>
                    <a:pt x="151" y="197"/>
                    <a:pt x="153" y="198"/>
                    <a:pt x="155" y="199"/>
                  </a:cubicBezTo>
                  <a:cubicBezTo>
                    <a:pt x="153" y="197"/>
                    <a:pt x="152" y="195"/>
                    <a:pt x="151" y="192"/>
                  </a:cubicBezTo>
                  <a:cubicBezTo>
                    <a:pt x="151" y="191"/>
                    <a:pt x="151" y="190"/>
                    <a:pt x="151" y="189"/>
                  </a:cubicBezTo>
                  <a:cubicBezTo>
                    <a:pt x="150" y="177"/>
                    <a:pt x="155" y="161"/>
                    <a:pt x="165" y="154"/>
                  </a:cubicBezTo>
                  <a:cubicBezTo>
                    <a:pt x="166" y="153"/>
                    <a:pt x="168" y="152"/>
                    <a:pt x="170" y="152"/>
                  </a:cubicBezTo>
                  <a:cubicBezTo>
                    <a:pt x="169" y="152"/>
                    <a:pt x="168" y="151"/>
                    <a:pt x="167" y="151"/>
                  </a:cubicBezTo>
                  <a:cubicBezTo>
                    <a:pt x="159" y="147"/>
                    <a:pt x="146" y="142"/>
                    <a:pt x="134" y="137"/>
                  </a:cubicBezTo>
                  <a:cubicBezTo>
                    <a:pt x="131" y="136"/>
                    <a:pt x="128" y="134"/>
                    <a:pt x="125" y="133"/>
                  </a:cubicBezTo>
                  <a:cubicBezTo>
                    <a:pt x="108" y="126"/>
                    <a:pt x="92" y="119"/>
                    <a:pt x="85" y="115"/>
                  </a:cubicBezTo>
                  <a:cubicBezTo>
                    <a:pt x="83" y="110"/>
                    <a:pt x="81" y="104"/>
                    <a:pt x="78" y="98"/>
                  </a:cubicBezTo>
                  <a:close/>
                </a:path>
              </a:pathLst>
            </a:custGeom>
            <a:solidFill>
              <a:srgbClr val="1A34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î$ḻïdè"/>
            <p:cNvSpPr/>
            <p:nvPr/>
          </p:nvSpPr>
          <p:spPr bwMode="auto">
            <a:xfrm>
              <a:off x="6102350" y="1857375"/>
              <a:ext cx="214313" cy="112713"/>
            </a:xfrm>
            <a:custGeom>
              <a:avLst/>
              <a:gdLst>
                <a:gd name="T0" fmla="*/ 30 w 65"/>
                <a:gd name="T1" fmla="*/ 32 h 34"/>
                <a:gd name="T2" fmla="*/ 43 w 65"/>
                <a:gd name="T3" fmla="*/ 32 h 34"/>
                <a:gd name="T4" fmla="*/ 43 w 65"/>
                <a:gd name="T5" fmla="*/ 32 h 34"/>
                <a:gd name="T6" fmla="*/ 45 w 65"/>
                <a:gd name="T7" fmla="*/ 24 h 34"/>
                <a:gd name="T8" fmla="*/ 44 w 65"/>
                <a:gd name="T9" fmla="*/ 23 h 34"/>
                <a:gd name="T10" fmla="*/ 45 w 65"/>
                <a:gd name="T11" fmla="*/ 23 h 34"/>
                <a:gd name="T12" fmla="*/ 49 w 65"/>
                <a:gd name="T13" fmla="*/ 13 h 34"/>
                <a:gd name="T14" fmla="*/ 49 w 65"/>
                <a:gd name="T15" fmla="*/ 13 h 34"/>
                <a:gd name="T16" fmla="*/ 50 w 65"/>
                <a:gd name="T17" fmla="*/ 13 h 34"/>
                <a:gd name="T18" fmla="*/ 50 w 65"/>
                <a:gd name="T19" fmla="*/ 13 h 34"/>
                <a:gd name="T20" fmla="*/ 50 w 65"/>
                <a:gd name="T21" fmla="*/ 13 h 34"/>
                <a:gd name="T22" fmla="*/ 57 w 65"/>
                <a:gd name="T23" fmla="*/ 15 h 34"/>
                <a:gd name="T24" fmla="*/ 62 w 65"/>
                <a:gd name="T25" fmla="*/ 18 h 34"/>
                <a:gd name="T26" fmla="*/ 64 w 65"/>
                <a:gd name="T27" fmla="*/ 20 h 34"/>
                <a:gd name="T28" fmla="*/ 65 w 65"/>
                <a:gd name="T29" fmla="*/ 13 h 34"/>
                <a:gd name="T30" fmla="*/ 64 w 65"/>
                <a:gd name="T31" fmla="*/ 12 h 34"/>
                <a:gd name="T32" fmla="*/ 63 w 65"/>
                <a:gd name="T33" fmla="*/ 10 h 34"/>
                <a:gd name="T34" fmla="*/ 51 w 65"/>
                <a:gd name="T35" fmla="*/ 0 h 34"/>
                <a:gd name="T36" fmla="*/ 49 w 65"/>
                <a:gd name="T37" fmla="*/ 1 h 34"/>
                <a:gd name="T38" fmla="*/ 49 w 65"/>
                <a:gd name="T39" fmla="*/ 1 h 34"/>
                <a:gd name="T40" fmla="*/ 49 w 65"/>
                <a:gd name="T41" fmla="*/ 1 h 34"/>
                <a:gd name="T42" fmla="*/ 49 w 65"/>
                <a:gd name="T43" fmla="*/ 1 h 34"/>
                <a:gd name="T44" fmla="*/ 49 w 65"/>
                <a:gd name="T45" fmla="*/ 4 h 34"/>
                <a:gd name="T46" fmla="*/ 49 w 65"/>
                <a:gd name="T47" fmla="*/ 8 h 34"/>
                <a:gd name="T48" fmla="*/ 50 w 65"/>
                <a:gd name="T49" fmla="*/ 10 h 34"/>
                <a:gd name="T50" fmla="*/ 4 w 65"/>
                <a:gd name="T51" fmla="*/ 7 h 34"/>
                <a:gd name="T52" fmla="*/ 3 w 65"/>
                <a:gd name="T53" fmla="*/ 6 h 34"/>
                <a:gd name="T54" fmla="*/ 3 w 65"/>
                <a:gd name="T55" fmla="*/ 6 h 34"/>
                <a:gd name="T56" fmla="*/ 6 w 65"/>
                <a:gd name="T57" fmla="*/ 23 h 34"/>
                <a:gd name="T58" fmla="*/ 20 w 65"/>
                <a:gd name="T59" fmla="*/ 30 h 34"/>
                <a:gd name="T60" fmla="*/ 30 w 65"/>
                <a:gd name="T61"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5" h="34">
                  <a:moveTo>
                    <a:pt x="30" y="32"/>
                  </a:moveTo>
                  <a:cubicBezTo>
                    <a:pt x="35" y="34"/>
                    <a:pt x="40" y="34"/>
                    <a:pt x="43" y="32"/>
                  </a:cubicBezTo>
                  <a:cubicBezTo>
                    <a:pt x="43" y="32"/>
                    <a:pt x="43" y="32"/>
                    <a:pt x="43" y="32"/>
                  </a:cubicBezTo>
                  <a:cubicBezTo>
                    <a:pt x="43" y="30"/>
                    <a:pt x="44" y="27"/>
                    <a:pt x="45" y="24"/>
                  </a:cubicBezTo>
                  <a:cubicBezTo>
                    <a:pt x="45" y="24"/>
                    <a:pt x="45" y="24"/>
                    <a:pt x="44" y="23"/>
                  </a:cubicBezTo>
                  <a:cubicBezTo>
                    <a:pt x="45" y="23"/>
                    <a:pt x="45" y="23"/>
                    <a:pt x="45" y="23"/>
                  </a:cubicBezTo>
                  <a:cubicBezTo>
                    <a:pt x="46" y="19"/>
                    <a:pt x="48" y="16"/>
                    <a:pt x="49" y="13"/>
                  </a:cubicBezTo>
                  <a:cubicBezTo>
                    <a:pt x="49" y="13"/>
                    <a:pt x="49" y="13"/>
                    <a:pt x="49" y="13"/>
                  </a:cubicBezTo>
                  <a:cubicBezTo>
                    <a:pt x="50" y="13"/>
                    <a:pt x="50" y="13"/>
                    <a:pt x="50" y="13"/>
                  </a:cubicBezTo>
                  <a:cubicBezTo>
                    <a:pt x="50" y="13"/>
                    <a:pt x="50" y="13"/>
                    <a:pt x="50" y="13"/>
                  </a:cubicBezTo>
                  <a:cubicBezTo>
                    <a:pt x="50" y="13"/>
                    <a:pt x="50" y="13"/>
                    <a:pt x="50" y="13"/>
                  </a:cubicBezTo>
                  <a:cubicBezTo>
                    <a:pt x="53" y="13"/>
                    <a:pt x="55" y="14"/>
                    <a:pt x="57" y="15"/>
                  </a:cubicBezTo>
                  <a:cubicBezTo>
                    <a:pt x="59" y="16"/>
                    <a:pt x="60" y="17"/>
                    <a:pt x="62" y="18"/>
                  </a:cubicBezTo>
                  <a:cubicBezTo>
                    <a:pt x="62" y="19"/>
                    <a:pt x="63" y="19"/>
                    <a:pt x="64" y="20"/>
                  </a:cubicBezTo>
                  <a:cubicBezTo>
                    <a:pt x="65" y="17"/>
                    <a:pt x="65" y="15"/>
                    <a:pt x="65" y="13"/>
                  </a:cubicBezTo>
                  <a:cubicBezTo>
                    <a:pt x="65" y="12"/>
                    <a:pt x="64" y="12"/>
                    <a:pt x="64" y="12"/>
                  </a:cubicBezTo>
                  <a:cubicBezTo>
                    <a:pt x="64" y="11"/>
                    <a:pt x="64" y="11"/>
                    <a:pt x="63" y="10"/>
                  </a:cubicBezTo>
                  <a:cubicBezTo>
                    <a:pt x="60" y="5"/>
                    <a:pt x="56" y="1"/>
                    <a:pt x="51" y="0"/>
                  </a:cubicBezTo>
                  <a:cubicBezTo>
                    <a:pt x="50" y="0"/>
                    <a:pt x="50" y="1"/>
                    <a:pt x="49" y="1"/>
                  </a:cubicBezTo>
                  <a:cubicBezTo>
                    <a:pt x="49" y="1"/>
                    <a:pt x="49" y="1"/>
                    <a:pt x="49" y="1"/>
                  </a:cubicBezTo>
                  <a:cubicBezTo>
                    <a:pt x="49" y="1"/>
                    <a:pt x="49" y="1"/>
                    <a:pt x="49" y="1"/>
                  </a:cubicBezTo>
                  <a:cubicBezTo>
                    <a:pt x="49" y="1"/>
                    <a:pt x="49" y="1"/>
                    <a:pt x="49" y="1"/>
                  </a:cubicBezTo>
                  <a:cubicBezTo>
                    <a:pt x="49" y="2"/>
                    <a:pt x="49" y="3"/>
                    <a:pt x="49" y="4"/>
                  </a:cubicBezTo>
                  <a:cubicBezTo>
                    <a:pt x="49" y="6"/>
                    <a:pt x="49" y="7"/>
                    <a:pt x="49" y="8"/>
                  </a:cubicBezTo>
                  <a:cubicBezTo>
                    <a:pt x="50" y="9"/>
                    <a:pt x="50" y="10"/>
                    <a:pt x="50" y="10"/>
                  </a:cubicBezTo>
                  <a:cubicBezTo>
                    <a:pt x="48" y="19"/>
                    <a:pt x="13" y="23"/>
                    <a:pt x="4" y="7"/>
                  </a:cubicBezTo>
                  <a:cubicBezTo>
                    <a:pt x="3" y="7"/>
                    <a:pt x="3" y="7"/>
                    <a:pt x="3" y="6"/>
                  </a:cubicBezTo>
                  <a:cubicBezTo>
                    <a:pt x="3" y="6"/>
                    <a:pt x="3" y="6"/>
                    <a:pt x="3" y="6"/>
                  </a:cubicBezTo>
                  <a:cubicBezTo>
                    <a:pt x="0" y="12"/>
                    <a:pt x="2" y="18"/>
                    <a:pt x="6" y="23"/>
                  </a:cubicBezTo>
                  <a:cubicBezTo>
                    <a:pt x="10" y="26"/>
                    <a:pt x="15" y="28"/>
                    <a:pt x="20" y="30"/>
                  </a:cubicBezTo>
                  <a:cubicBezTo>
                    <a:pt x="22" y="30"/>
                    <a:pt x="26" y="32"/>
                    <a:pt x="30" y="32"/>
                  </a:cubicBezTo>
                  <a:close/>
                </a:path>
              </a:pathLst>
            </a:custGeom>
            <a:solidFill>
              <a:srgbClr val="E8F6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ïS1ïḋe"/>
            <p:cNvSpPr/>
            <p:nvPr/>
          </p:nvSpPr>
          <p:spPr bwMode="auto">
            <a:xfrm>
              <a:off x="6056313" y="1820863"/>
              <a:ext cx="263525" cy="471488"/>
            </a:xfrm>
            <a:custGeom>
              <a:avLst/>
              <a:gdLst>
                <a:gd name="T0" fmla="*/ 9 w 80"/>
                <a:gd name="T1" fmla="*/ 50 h 143"/>
                <a:gd name="T2" fmla="*/ 14 w 80"/>
                <a:gd name="T3" fmla="*/ 62 h 143"/>
                <a:gd name="T4" fmla="*/ 15 w 80"/>
                <a:gd name="T5" fmla="*/ 64 h 143"/>
                <a:gd name="T6" fmla="*/ 27 w 80"/>
                <a:gd name="T7" fmla="*/ 63 h 143"/>
                <a:gd name="T8" fmla="*/ 27 w 80"/>
                <a:gd name="T9" fmla="*/ 79 h 143"/>
                <a:gd name="T10" fmla="*/ 55 w 80"/>
                <a:gd name="T11" fmla="*/ 93 h 143"/>
                <a:gd name="T12" fmla="*/ 78 w 80"/>
                <a:gd name="T13" fmla="*/ 129 h 143"/>
                <a:gd name="T14" fmla="*/ 79 w 80"/>
                <a:gd name="T15" fmla="*/ 130 h 143"/>
                <a:gd name="T16" fmla="*/ 80 w 80"/>
                <a:gd name="T17" fmla="*/ 143 h 143"/>
                <a:gd name="T18" fmla="*/ 80 w 80"/>
                <a:gd name="T19" fmla="*/ 142 h 143"/>
                <a:gd name="T20" fmla="*/ 80 w 80"/>
                <a:gd name="T21" fmla="*/ 127 h 143"/>
                <a:gd name="T22" fmla="*/ 78 w 80"/>
                <a:gd name="T23" fmla="*/ 108 h 143"/>
                <a:gd name="T24" fmla="*/ 78 w 80"/>
                <a:gd name="T25" fmla="*/ 107 h 143"/>
                <a:gd name="T26" fmla="*/ 57 w 80"/>
                <a:gd name="T27" fmla="*/ 69 h 143"/>
                <a:gd name="T28" fmla="*/ 35 w 80"/>
                <a:gd name="T29" fmla="*/ 49 h 143"/>
                <a:gd name="T30" fmla="*/ 29 w 80"/>
                <a:gd name="T31" fmla="*/ 44 h 143"/>
                <a:gd name="T32" fmla="*/ 20 w 80"/>
                <a:gd name="T33" fmla="*/ 34 h 143"/>
                <a:gd name="T34" fmla="*/ 17 w 80"/>
                <a:gd name="T35" fmla="*/ 17 h 143"/>
                <a:gd name="T36" fmla="*/ 17 w 80"/>
                <a:gd name="T37" fmla="*/ 17 h 143"/>
                <a:gd name="T38" fmla="*/ 18 w 80"/>
                <a:gd name="T39" fmla="*/ 18 h 143"/>
                <a:gd name="T40" fmla="*/ 17 w 80"/>
                <a:gd name="T41" fmla="*/ 6 h 143"/>
                <a:gd name="T42" fmla="*/ 16 w 80"/>
                <a:gd name="T43" fmla="*/ 1 h 143"/>
                <a:gd name="T44" fmla="*/ 16 w 80"/>
                <a:gd name="T45" fmla="*/ 0 h 143"/>
                <a:gd name="T46" fmla="*/ 16 w 80"/>
                <a:gd name="T47" fmla="*/ 1 h 143"/>
                <a:gd name="T48" fmla="*/ 4 w 80"/>
                <a:gd name="T49" fmla="*/ 17 h 143"/>
                <a:gd name="T50" fmla="*/ 3 w 80"/>
                <a:gd name="T51" fmla="*/ 18 h 143"/>
                <a:gd name="T52" fmla="*/ 9 w 80"/>
                <a:gd name="T53" fmla="*/ 5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 h="143">
                  <a:moveTo>
                    <a:pt x="9" y="50"/>
                  </a:moveTo>
                  <a:cubicBezTo>
                    <a:pt x="11" y="53"/>
                    <a:pt x="12" y="58"/>
                    <a:pt x="14" y="62"/>
                  </a:cubicBezTo>
                  <a:cubicBezTo>
                    <a:pt x="14" y="63"/>
                    <a:pt x="15" y="64"/>
                    <a:pt x="15" y="64"/>
                  </a:cubicBezTo>
                  <a:cubicBezTo>
                    <a:pt x="18" y="68"/>
                    <a:pt x="25" y="63"/>
                    <a:pt x="27" y="63"/>
                  </a:cubicBezTo>
                  <a:cubicBezTo>
                    <a:pt x="31" y="65"/>
                    <a:pt x="27" y="79"/>
                    <a:pt x="27" y="79"/>
                  </a:cubicBezTo>
                  <a:cubicBezTo>
                    <a:pt x="35" y="84"/>
                    <a:pt x="47" y="88"/>
                    <a:pt x="55" y="93"/>
                  </a:cubicBezTo>
                  <a:cubicBezTo>
                    <a:pt x="69" y="100"/>
                    <a:pt x="74" y="113"/>
                    <a:pt x="78" y="129"/>
                  </a:cubicBezTo>
                  <a:cubicBezTo>
                    <a:pt x="79" y="129"/>
                    <a:pt x="79" y="130"/>
                    <a:pt x="79" y="130"/>
                  </a:cubicBezTo>
                  <a:cubicBezTo>
                    <a:pt x="80" y="133"/>
                    <a:pt x="80" y="138"/>
                    <a:pt x="80" y="143"/>
                  </a:cubicBezTo>
                  <a:cubicBezTo>
                    <a:pt x="80" y="142"/>
                    <a:pt x="80" y="142"/>
                    <a:pt x="80" y="142"/>
                  </a:cubicBezTo>
                  <a:cubicBezTo>
                    <a:pt x="80" y="137"/>
                    <a:pt x="80" y="132"/>
                    <a:pt x="80" y="127"/>
                  </a:cubicBezTo>
                  <a:cubicBezTo>
                    <a:pt x="80" y="121"/>
                    <a:pt x="80" y="114"/>
                    <a:pt x="78" y="108"/>
                  </a:cubicBezTo>
                  <a:cubicBezTo>
                    <a:pt x="78" y="108"/>
                    <a:pt x="78" y="107"/>
                    <a:pt x="78" y="107"/>
                  </a:cubicBezTo>
                  <a:cubicBezTo>
                    <a:pt x="74" y="93"/>
                    <a:pt x="66" y="80"/>
                    <a:pt x="57" y="69"/>
                  </a:cubicBezTo>
                  <a:cubicBezTo>
                    <a:pt x="51" y="61"/>
                    <a:pt x="43" y="55"/>
                    <a:pt x="35" y="49"/>
                  </a:cubicBezTo>
                  <a:cubicBezTo>
                    <a:pt x="33" y="47"/>
                    <a:pt x="31" y="46"/>
                    <a:pt x="29" y="44"/>
                  </a:cubicBezTo>
                  <a:cubicBezTo>
                    <a:pt x="26" y="42"/>
                    <a:pt x="23" y="38"/>
                    <a:pt x="20" y="34"/>
                  </a:cubicBezTo>
                  <a:cubicBezTo>
                    <a:pt x="16" y="29"/>
                    <a:pt x="14" y="23"/>
                    <a:pt x="17" y="17"/>
                  </a:cubicBezTo>
                  <a:cubicBezTo>
                    <a:pt x="17" y="17"/>
                    <a:pt x="17" y="17"/>
                    <a:pt x="17" y="17"/>
                  </a:cubicBezTo>
                  <a:cubicBezTo>
                    <a:pt x="17" y="18"/>
                    <a:pt x="17" y="18"/>
                    <a:pt x="18" y="18"/>
                  </a:cubicBezTo>
                  <a:cubicBezTo>
                    <a:pt x="17" y="14"/>
                    <a:pt x="17" y="10"/>
                    <a:pt x="17" y="6"/>
                  </a:cubicBezTo>
                  <a:cubicBezTo>
                    <a:pt x="17" y="4"/>
                    <a:pt x="17" y="3"/>
                    <a:pt x="16" y="1"/>
                  </a:cubicBezTo>
                  <a:cubicBezTo>
                    <a:pt x="16" y="1"/>
                    <a:pt x="16" y="0"/>
                    <a:pt x="16" y="0"/>
                  </a:cubicBezTo>
                  <a:cubicBezTo>
                    <a:pt x="16" y="0"/>
                    <a:pt x="16" y="1"/>
                    <a:pt x="16" y="1"/>
                  </a:cubicBezTo>
                  <a:cubicBezTo>
                    <a:pt x="12" y="5"/>
                    <a:pt x="8" y="11"/>
                    <a:pt x="4" y="17"/>
                  </a:cubicBezTo>
                  <a:cubicBezTo>
                    <a:pt x="4" y="17"/>
                    <a:pt x="3" y="18"/>
                    <a:pt x="3" y="18"/>
                  </a:cubicBezTo>
                  <a:cubicBezTo>
                    <a:pt x="0" y="27"/>
                    <a:pt x="7" y="43"/>
                    <a:pt x="9" y="50"/>
                  </a:cubicBezTo>
                  <a:close/>
                </a:path>
              </a:pathLst>
            </a:custGeom>
            <a:solidFill>
              <a:srgbClr val="354D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íṧ1ïḓè"/>
            <p:cNvSpPr/>
            <p:nvPr/>
          </p:nvSpPr>
          <p:spPr bwMode="auto">
            <a:xfrm>
              <a:off x="6108700" y="1795463"/>
              <a:ext cx="158750" cy="138113"/>
            </a:xfrm>
            <a:custGeom>
              <a:avLst/>
              <a:gdLst>
                <a:gd name="T0" fmla="*/ 48 w 48"/>
                <a:gd name="T1" fmla="*/ 29 h 42"/>
                <a:gd name="T2" fmla="*/ 47 w 48"/>
                <a:gd name="T3" fmla="*/ 27 h 42"/>
                <a:gd name="T4" fmla="*/ 47 w 48"/>
                <a:gd name="T5" fmla="*/ 23 h 42"/>
                <a:gd name="T6" fmla="*/ 47 w 48"/>
                <a:gd name="T7" fmla="*/ 20 h 42"/>
                <a:gd name="T8" fmla="*/ 47 w 48"/>
                <a:gd name="T9" fmla="*/ 20 h 42"/>
                <a:gd name="T10" fmla="*/ 47 w 48"/>
                <a:gd name="T11" fmla="*/ 20 h 42"/>
                <a:gd name="T12" fmla="*/ 47 w 48"/>
                <a:gd name="T13" fmla="*/ 20 h 42"/>
                <a:gd name="T14" fmla="*/ 47 w 48"/>
                <a:gd name="T15" fmla="*/ 15 h 42"/>
                <a:gd name="T16" fmla="*/ 47 w 48"/>
                <a:gd name="T17" fmla="*/ 13 h 42"/>
                <a:gd name="T18" fmla="*/ 37 w 48"/>
                <a:gd name="T19" fmla="*/ 14 h 42"/>
                <a:gd name="T20" fmla="*/ 12 w 48"/>
                <a:gd name="T21" fmla="*/ 8 h 42"/>
                <a:gd name="T22" fmla="*/ 8 w 48"/>
                <a:gd name="T23" fmla="*/ 1 h 42"/>
                <a:gd name="T24" fmla="*/ 5 w 48"/>
                <a:gd name="T25" fmla="*/ 3 h 42"/>
                <a:gd name="T26" fmla="*/ 4 w 48"/>
                <a:gd name="T27" fmla="*/ 3 h 42"/>
                <a:gd name="T28" fmla="*/ 2 w 48"/>
                <a:gd name="T29" fmla="*/ 2 h 42"/>
                <a:gd name="T30" fmla="*/ 2 w 48"/>
                <a:gd name="T31" fmla="*/ 2 h 42"/>
                <a:gd name="T32" fmla="*/ 0 w 48"/>
                <a:gd name="T33" fmla="*/ 0 h 42"/>
                <a:gd name="T34" fmla="*/ 0 w 48"/>
                <a:gd name="T35" fmla="*/ 0 h 42"/>
                <a:gd name="T36" fmla="*/ 0 w 48"/>
                <a:gd name="T37" fmla="*/ 6 h 42"/>
                <a:gd name="T38" fmla="*/ 0 w 48"/>
                <a:gd name="T39" fmla="*/ 6 h 42"/>
                <a:gd name="T40" fmla="*/ 0 w 48"/>
                <a:gd name="T41" fmla="*/ 7 h 42"/>
                <a:gd name="T42" fmla="*/ 0 w 48"/>
                <a:gd name="T43" fmla="*/ 8 h 42"/>
                <a:gd name="T44" fmla="*/ 0 w 48"/>
                <a:gd name="T45" fmla="*/ 9 h 42"/>
                <a:gd name="T46" fmla="*/ 1 w 48"/>
                <a:gd name="T47" fmla="*/ 14 h 42"/>
                <a:gd name="T48" fmla="*/ 2 w 48"/>
                <a:gd name="T49" fmla="*/ 26 h 42"/>
                <a:gd name="T50" fmla="*/ 48 w 48"/>
                <a:gd name="T51" fmla="*/ 2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42">
                  <a:moveTo>
                    <a:pt x="48" y="29"/>
                  </a:moveTo>
                  <a:cubicBezTo>
                    <a:pt x="48" y="29"/>
                    <a:pt x="48" y="28"/>
                    <a:pt x="47" y="27"/>
                  </a:cubicBezTo>
                  <a:cubicBezTo>
                    <a:pt x="47" y="26"/>
                    <a:pt x="47" y="25"/>
                    <a:pt x="47" y="23"/>
                  </a:cubicBezTo>
                  <a:cubicBezTo>
                    <a:pt x="47" y="22"/>
                    <a:pt x="47" y="21"/>
                    <a:pt x="47" y="20"/>
                  </a:cubicBezTo>
                  <a:cubicBezTo>
                    <a:pt x="47" y="20"/>
                    <a:pt x="47" y="20"/>
                    <a:pt x="47" y="20"/>
                  </a:cubicBezTo>
                  <a:cubicBezTo>
                    <a:pt x="47" y="20"/>
                    <a:pt x="47" y="20"/>
                    <a:pt x="47" y="20"/>
                  </a:cubicBezTo>
                  <a:cubicBezTo>
                    <a:pt x="47" y="20"/>
                    <a:pt x="47" y="20"/>
                    <a:pt x="47" y="20"/>
                  </a:cubicBezTo>
                  <a:cubicBezTo>
                    <a:pt x="47" y="18"/>
                    <a:pt x="47" y="16"/>
                    <a:pt x="47" y="15"/>
                  </a:cubicBezTo>
                  <a:cubicBezTo>
                    <a:pt x="47" y="14"/>
                    <a:pt x="47" y="14"/>
                    <a:pt x="47" y="13"/>
                  </a:cubicBezTo>
                  <a:cubicBezTo>
                    <a:pt x="44" y="14"/>
                    <a:pt x="40" y="14"/>
                    <a:pt x="37" y="14"/>
                  </a:cubicBezTo>
                  <a:cubicBezTo>
                    <a:pt x="29" y="14"/>
                    <a:pt x="18" y="14"/>
                    <a:pt x="12" y="8"/>
                  </a:cubicBezTo>
                  <a:cubicBezTo>
                    <a:pt x="11" y="6"/>
                    <a:pt x="9" y="4"/>
                    <a:pt x="8" y="1"/>
                  </a:cubicBezTo>
                  <a:cubicBezTo>
                    <a:pt x="7" y="2"/>
                    <a:pt x="6" y="2"/>
                    <a:pt x="5" y="3"/>
                  </a:cubicBezTo>
                  <a:cubicBezTo>
                    <a:pt x="5" y="3"/>
                    <a:pt x="5" y="3"/>
                    <a:pt x="4" y="3"/>
                  </a:cubicBezTo>
                  <a:cubicBezTo>
                    <a:pt x="3" y="2"/>
                    <a:pt x="3" y="2"/>
                    <a:pt x="2" y="2"/>
                  </a:cubicBezTo>
                  <a:cubicBezTo>
                    <a:pt x="2" y="2"/>
                    <a:pt x="2" y="2"/>
                    <a:pt x="2" y="2"/>
                  </a:cubicBezTo>
                  <a:cubicBezTo>
                    <a:pt x="1" y="1"/>
                    <a:pt x="0" y="0"/>
                    <a:pt x="0" y="0"/>
                  </a:cubicBezTo>
                  <a:cubicBezTo>
                    <a:pt x="0" y="0"/>
                    <a:pt x="0" y="0"/>
                    <a:pt x="0" y="0"/>
                  </a:cubicBezTo>
                  <a:cubicBezTo>
                    <a:pt x="0" y="1"/>
                    <a:pt x="0" y="4"/>
                    <a:pt x="0" y="6"/>
                  </a:cubicBezTo>
                  <a:cubicBezTo>
                    <a:pt x="0" y="6"/>
                    <a:pt x="0" y="6"/>
                    <a:pt x="0" y="6"/>
                  </a:cubicBezTo>
                  <a:cubicBezTo>
                    <a:pt x="0" y="6"/>
                    <a:pt x="0" y="7"/>
                    <a:pt x="0" y="7"/>
                  </a:cubicBezTo>
                  <a:cubicBezTo>
                    <a:pt x="0" y="7"/>
                    <a:pt x="0" y="8"/>
                    <a:pt x="0" y="8"/>
                  </a:cubicBezTo>
                  <a:cubicBezTo>
                    <a:pt x="0" y="8"/>
                    <a:pt x="0" y="9"/>
                    <a:pt x="0" y="9"/>
                  </a:cubicBezTo>
                  <a:cubicBezTo>
                    <a:pt x="1" y="11"/>
                    <a:pt x="1" y="12"/>
                    <a:pt x="1" y="14"/>
                  </a:cubicBezTo>
                  <a:cubicBezTo>
                    <a:pt x="1" y="18"/>
                    <a:pt x="1" y="22"/>
                    <a:pt x="2" y="26"/>
                  </a:cubicBezTo>
                  <a:cubicBezTo>
                    <a:pt x="11" y="42"/>
                    <a:pt x="46" y="38"/>
                    <a:pt x="48" y="29"/>
                  </a:cubicBezTo>
                  <a:close/>
                </a:path>
              </a:pathLst>
            </a:custGeom>
            <a:solidFill>
              <a:srgbClr val="F89C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ís1iḑé"/>
            <p:cNvSpPr/>
            <p:nvPr/>
          </p:nvSpPr>
          <p:spPr bwMode="auto">
            <a:xfrm>
              <a:off x="6016625" y="2025650"/>
              <a:ext cx="296863" cy="328613"/>
            </a:xfrm>
            <a:custGeom>
              <a:avLst/>
              <a:gdLst>
                <a:gd name="T0" fmla="*/ 67 w 90"/>
                <a:gd name="T1" fmla="*/ 31 h 100"/>
                <a:gd name="T2" fmla="*/ 39 w 90"/>
                <a:gd name="T3" fmla="*/ 17 h 100"/>
                <a:gd name="T4" fmla="*/ 39 w 90"/>
                <a:gd name="T5" fmla="*/ 1 h 100"/>
                <a:gd name="T6" fmla="*/ 27 w 90"/>
                <a:gd name="T7" fmla="*/ 2 h 100"/>
                <a:gd name="T8" fmla="*/ 26 w 90"/>
                <a:gd name="T9" fmla="*/ 0 h 100"/>
                <a:gd name="T10" fmla="*/ 26 w 90"/>
                <a:gd name="T11" fmla="*/ 0 h 100"/>
                <a:gd name="T12" fmla="*/ 0 w 90"/>
                <a:gd name="T13" fmla="*/ 16 h 100"/>
                <a:gd name="T14" fmla="*/ 6 w 90"/>
                <a:gd name="T15" fmla="*/ 25 h 100"/>
                <a:gd name="T16" fmla="*/ 34 w 90"/>
                <a:gd name="T17" fmla="*/ 100 h 100"/>
                <a:gd name="T18" fmla="*/ 90 w 90"/>
                <a:gd name="T19" fmla="*/ 67 h 100"/>
                <a:gd name="T20" fmla="*/ 67 w 90"/>
                <a:gd name="T21"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0">
                  <a:moveTo>
                    <a:pt x="67" y="31"/>
                  </a:moveTo>
                  <a:cubicBezTo>
                    <a:pt x="59" y="26"/>
                    <a:pt x="47" y="22"/>
                    <a:pt x="39" y="17"/>
                  </a:cubicBezTo>
                  <a:cubicBezTo>
                    <a:pt x="39" y="17"/>
                    <a:pt x="43" y="3"/>
                    <a:pt x="39" y="1"/>
                  </a:cubicBezTo>
                  <a:cubicBezTo>
                    <a:pt x="37" y="1"/>
                    <a:pt x="30" y="6"/>
                    <a:pt x="27" y="2"/>
                  </a:cubicBezTo>
                  <a:cubicBezTo>
                    <a:pt x="27" y="2"/>
                    <a:pt x="26" y="1"/>
                    <a:pt x="26" y="0"/>
                  </a:cubicBezTo>
                  <a:cubicBezTo>
                    <a:pt x="26" y="0"/>
                    <a:pt x="26" y="0"/>
                    <a:pt x="26" y="0"/>
                  </a:cubicBezTo>
                  <a:cubicBezTo>
                    <a:pt x="17" y="5"/>
                    <a:pt x="9" y="11"/>
                    <a:pt x="0" y="16"/>
                  </a:cubicBezTo>
                  <a:cubicBezTo>
                    <a:pt x="3" y="19"/>
                    <a:pt x="5" y="22"/>
                    <a:pt x="6" y="25"/>
                  </a:cubicBezTo>
                  <a:cubicBezTo>
                    <a:pt x="16" y="46"/>
                    <a:pt x="26" y="76"/>
                    <a:pt x="34" y="100"/>
                  </a:cubicBezTo>
                  <a:cubicBezTo>
                    <a:pt x="52" y="90"/>
                    <a:pt x="72" y="78"/>
                    <a:pt x="90" y="67"/>
                  </a:cubicBezTo>
                  <a:cubicBezTo>
                    <a:pt x="86" y="51"/>
                    <a:pt x="81" y="38"/>
                    <a:pt x="67" y="31"/>
                  </a:cubicBezTo>
                  <a:close/>
                </a:path>
              </a:pathLst>
            </a:custGeom>
            <a:solidFill>
              <a:srgbClr val="122B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ïSľïďe"/>
            <p:cNvSpPr/>
            <p:nvPr/>
          </p:nvSpPr>
          <p:spPr bwMode="auto">
            <a:xfrm>
              <a:off x="6092825" y="2568575"/>
              <a:ext cx="9525" cy="14288"/>
            </a:xfrm>
            <a:custGeom>
              <a:avLst/>
              <a:gdLst>
                <a:gd name="T0" fmla="*/ 0 w 3"/>
                <a:gd name="T1" fmla="*/ 4 h 4"/>
                <a:gd name="T2" fmla="*/ 3 w 3"/>
                <a:gd name="T3" fmla="*/ 2 h 4"/>
                <a:gd name="T4" fmla="*/ 0 w 3"/>
                <a:gd name="T5" fmla="*/ 0 h 4"/>
                <a:gd name="T6" fmla="*/ 0 w 3"/>
                <a:gd name="T7" fmla="*/ 4 h 4"/>
              </a:gdLst>
              <a:ahLst/>
              <a:cxnLst>
                <a:cxn ang="0">
                  <a:pos x="T0" y="T1"/>
                </a:cxn>
                <a:cxn ang="0">
                  <a:pos x="T2" y="T3"/>
                </a:cxn>
                <a:cxn ang="0">
                  <a:pos x="T4" y="T5"/>
                </a:cxn>
                <a:cxn ang="0">
                  <a:pos x="T6" y="T7"/>
                </a:cxn>
              </a:cxnLst>
              <a:rect l="0" t="0" r="r" b="b"/>
              <a:pathLst>
                <a:path w="3" h="4">
                  <a:moveTo>
                    <a:pt x="0" y="4"/>
                  </a:moveTo>
                  <a:cubicBezTo>
                    <a:pt x="3" y="2"/>
                    <a:pt x="3" y="2"/>
                    <a:pt x="3" y="2"/>
                  </a:cubicBezTo>
                  <a:cubicBezTo>
                    <a:pt x="2" y="1"/>
                    <a:pt x="1" y="1"/>
                    <a:pt x="0" y="0"/>
                  </a:cubicBezTo>
                  <a:cubicBezTo>
                    <a:pt x="0" y="1"/>
                    <a:pt x="0" y="3"/>
                    <a:pt x="0" y="4"/>
                  </a:cubicBezTo>
                  <a:close/>
                </a:path>
              </a:pathLst>
            </a:custGeom>
            <a:solidFill>
              <a:srgbClr val="0F26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ï$ļîḍê"/>
            <p:cNvSpPr/>
            <p:nvPr/>
          </p:nvSpPr>
          <p:spPr bwMode="auto">
            <a:xfrm>
              <a:off x="4829175" y="3603625"/>
              <a:ext cx="82550" cy="49213"/>
            </a:xfrm>
            <a:custGeom>
              <a:avLst/>
              <a:gdLst>
                <a:gd name="T0" fmla="*/ 24 w 25"/>
                <a:gd name="T1" fmla="*/ 2 h 15"/>
                <a:gd name="T2" fmla="*/ 24 w 25"/>
                <a:gd name="T3" fmla="*/ 2 h 15"/>
                <a:gd name="T4" fmla="*/ 23 w 25"/>
                <a:gd name="T5" fmla="*/ 0 h 15"/>
                <a:gd name="T6" fmla="*/ 24 w 25"/>
                <a:gd name="T7" fmla="*/ 8 h 15"/>
                <a:gd name="T8" fmla="*/ 24 w 25"/>
                <a:gd name="T9" fmla="*/ 8 h 15"/>
                <a:gd name="T10" fmla="*/ 24 w 25"/>
                <a:gd name="T11" fmla="*/ 9 h 15"/>
                <a:gd name="T12" fmla="*/ 23 w 25"/>
                <a:gd name="T13" fmla="*/ 10 h 15"/>
                <a:gd name="T14" fmla="*/ 10 w 25"/>
                <a:gd name="T15" fmla="*/ 14 h 15"/>
                <a:gd name="T16" fmla="*/ 1 w 25"/>
                <a:gd name="T17" fmla="*/ 11 h 15"/>
                <a:gd name="T18" fmla="*/ 0 w 25"/>
                <a:gd name="T19" fmla="*/ 9 h 15"/>
                <a:gd name="T20" fmla="*/ 0 w 25"/>
                <a:gd name="T21" fmla="*/ 2 h 15"/>
                <a:gd name="T22" fmla="*/ 10 w 25"/>
                <a:gd name="T23" fmla="*/ 8 h 15"/>
                <a:gd name="T24" fmla="*/ 24 w 25"/>
                <a:gd name="T25" fmla="*/ 3 h 15"/>
                <a:gd name="T26" fmla="*/ 24 w 25"/>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5">
                  <a:moveTo>
                    <a:pt x="24" y="2"/>
                  </a:moveTo>
                  <a:cubicBezTo>
                    <a:pt x="24" y="2"/>
                    <a:pt x="24" y="2"/>
                    <a:pt x="24" y="2"/>
                  </a:cubicBezTo>
                  <a:cubicBezTo>
                    <a:pt x="24" y="1"/>
                    <a:pt x="24" y="0"/>
                    <a:pt x="23" y="0"/>
                  </a:cubicBezTo>
                  <a:cubicBezTo>
                    <a:pt x="25" y="1"/>
                    <a:pt x="24" y="6"/>
                    <a:pt x="24" y="8"/>
                  </a:cubicBezTo>
                  <a:cubicBezTo>
                    <a:pt x="24" y="8"/>
                    <a:pt x="24" y="8"/>
                    <a:pt x="24" y="8"/>
                  </a:cubicBezTo>
                  <a:cubicBezTo>
                    <a:pt x="24" y="9"/>
                    <a:pt x="24" y="9"/>
                    <a:pt x="24" y="9"/>
                  </a:cubicBezTo>
                  <a:cubicBezTo>
                    <a:pt x="24" y="9"/>
                    <a:pt x="23" y="10"/>
                    <a:pt x="23" y="10"/>
                  </a:cubicBezTo>
                  <a:cubicBezTo>
                    <a:pt x="21" y="13"/>
                    <a:pt x="15" y="15"/>
                    <a:pt x="10" y="14"/>
                  </a:cubicBezTo>
                  <a:cubicBezTo>
                    <a:pt x="6" y="14"/>
                    <a:pt x="3" y="13"/>
                    <a:pt x="1" y="11"/>
                  </a:cubicBezTo>
                  <a:cubicBezTo>
                    <a:pt x="0" y="10"/>
                    <a:pt x="0" y="9"/>
                    <a:pt x="0" y="9"/>
                  </a:cubicBezTo>
                  <a:cubicBezTo>
                    <a:pt x="0" y="8"/>
                    <a:pt x="0" y="5"/>
                    <a:pt x="0" y="2"/>
                  </a:cubicBezTo>
                  <a:cubicBezTo>
                    <a:pt x="0" y="5"/>
                    <a:pt x="4" y="7"/>
                    <a:pt x="10" y="8"/>
                  </a:cubicBezTo>
                  <a:cubicBezTo>
                    <a:pt x="16" y="8"/>
                    <a:pt x="22" y="6"/>
                    <a:pt x="24" y="3"/>
                  </a:cubicBezTo>
                  <a:cubicBezTo>
                    <a:pt x="24" y="2"/>
                    <a:pt x="24" y="2"/>
                    <a:pt x="24" y="2"/>
                  </a:cubicBezTo>
                  <a:close/>
                </a:path>
              </a:pathLst>
            </a:custGeom>
            <a:solidFill>
              <a:srgbClr val="BDB2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íşḷïḑé"/>
            <p:cNvSpPr/>
            <p:nvPr/>
          </p:nvSpPr>
          <p:spPr bwMode="auto">
            <a:xfrm>
              <a:off x="4829175" y="3587750"/>
              <a:ext cx="79375" cy="42863"/>
            </a:xfrm>
            <a:custGeom>
              <a:avLst/>
              <a:gdLst>
                <a:gd name="T0" fmla="*/ 0 w 24"/>
                <a:gd name="T1" fmla="*/ 5 h 13"/>
                <a:gd name="T2" fmla="*/ 14 w 24"/>
                <a:gd name="T3" fmla="*/ 0 h 13"/>
                <a:gd name="T4" fmla="*/ 23 w 24"/>
                <a:gd name="T5" fmla="*/ 5 h 13"/>
                <a:gd name="T6" fmla="*/ 23 w 24"/>
                <a:gd name="T7" fmla="*/ 5 h 13"/>
                <a:gd name="T8" fmla="*/ 24 w 24"/>
                <a:gd name="T9" fmla="*/ 7 h 13"/>
                <a:gd name="T10" fmla="*/ 24 w 24"/>
                <a:gd name="T11" fmla="*/ 7 h 13"/>
                <a:gd name="T12" fmla="*/ 24 w 24"/>
                <a:gd name="T13" fmla="*/ 8 h 13"/>
                <a:gd name="T14" fmla="*/ 10 w 24"/>
                <a:gd name="T15" fmla="*/ 13 h 13"/>
                <a:gd name="T16" fmla="*/ 0 w 24"/>
                <a:gd name="T17" fmla="*/ 7 h 13"/>
                <a:gd name="T18" fmla="*/ 0 w 24"/>
                <a:gd name="T19" fmla="*/ 7 h 13"/>
                <a:gd name="T20" fmla="*/ 0 w 24"/>
                <a:gd name="T21" fmla="*/ 5 h 13"/>
                <a:gd name="T22" fmla="*/ 0 w 24"/>
                <a:gd name="T23"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3">
                  <a:moveTo>
                    <a:pt x="0" y="5"/>
                  </a:moveTo>
                  <a:cubicBezTo>
                    <a:pt x="2" y="2"/>
                    <a:pt x="8" y="0"/>
                    <a:pt x="14" y="0"/>
                  </a:cubicBezTo>
                  <a:cubicBezTo>
                    <a:pt x="19" y="1"/>
                    <a:pt x="22" y="2"/>
                    <a:pt x="23" y="5"/>
                  </a:cubicBezTo>
                  <a:cubicBezTo>
                    <a:pt x="23" y="5"/>
                    <a:pt x="23" y="5"/>
                    <a:pt x="23" y="5"/>
                  </a:cubicBezTo>
                  <a:cubicBezTo>
                    <a:pt x="24" y="5"/>
                    <a:pt x="24" y="6"/>
                    <a:pt x="24" y="7"/>
                  </a:cubicBezTo>
                  <a:cubicBezTo>
                    <a:pt x="24" y="7"/>
                    <a:pt x="24" y="7"/>
                    <a:pt x="24" y="7"/>
                  </a:cubicBezTo>
                  <a:cubicBezTo>
                    <a:pt x="24" y="7"/>
                    <a:pt x="24" y="7"/>
                    <a:pt x="24" y="8"/>
                  </a:cubicBezTo>
                  <a:cubicBezTo>
                    <a:pt x="22" y="11"/>
                    <a:pt x="16" y="13"/>
                    <a:pt x="10" y="13"/>
                  </a:cubicBezTo>
                  <a:cubicBezTo>
                    <a:pt x="4" y="12"/>
                    <a:pt x="0" y="10"/>
                    <a:pt x="0" y="7"/>
                  </a:cubicBezTo>
                  <a:cubicBezTo>
                    <a:pt x="0" y="7"/>
                    <a:pt x="0" y="7"/>
                    <a:pt x="0" y="7"/>
                  </a:cubicBezTo>
                  <a:cubicBezTo>
                    <a:pt x="0" y="6"/>
                    <a:pt x="0" y="6"/>
                    <a:pt x="0" y="5"/>
                  </a:cubicBezTo>
                  <a:cubicBezTo>
                    <a:pt x="0" y="5"/>
                    <a:pt x="0" y="5"/>
                    <a:pt x="0" y="5"/>
                  </a:cubicBezTo>
                  <a:close/>
                </a:path>
              </a:pathLst>
            </a:custGeom>
            <a:solidFill>
              <a:srgbClr val="A199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íṩļïḓe"/>
            <p:cNvSpPr/>
            <p:nvPr/>
          </p:nvSpPr>
          <p:spPr bwMode="auto">
            <a:xfrm>
              <a:off x="4832350" y="3636963"/>
              <a:ext cx="76200" cy="39688"/>
            </a:xfrm>
            <a:custGeom>
              <a:avLst/>
              <a:gdLst>
                <a:gd name="T0" fmla="*/ 15 w 23"/>
                <a:gd name="T1" fmla="*/ 10 h 12"/>
                <a:gd name="T2" fmla="*/ 0 w 23"/>
                <a:gd name="T3" fmla="*/ 12 h 12"/>
                <a:gd name="T4" fmla="*/ 0 w 23"/>
                <a:gd name="T5" fmla="*/ 1 h 12"/>
                <a:gd name="T6" fmla="*/ 9 w 23"/>
                <a:gd name="T7" fmla="*/ 4 h 12"/>
                <a:gd name="T8" fmla="*/ 22 w 23"/>
                <a:gd name="T9" fmla="*/ 0 h 12"/>
                <a:gd name="T10" fmla="*/ 23 w 23"/>
                <a:gd name="T11" fmla="*/ 12 h 12"/>
                <a:gd name="T12" fmla="*/ 15 w 23"/>
                <a:gd name="T13" fmla="*/ 10 h 12"/>
              </a:gdLst>
              <a:ahLst/>
              <a:cxnLst>
                <a:cxn ang="0">
                  <a:pos x="T0" y="T1"/>
                </a:cxn>
                <a:cxn ang="0">
                  <a:pos x="T2" y="T3"/>
                </a:cxn>
                <a:cxn ang="0">
                  <a:pos x="T4" y="T5"/>
                </a:cxn>
                <a:cxn ang="0">
                  <a:pos x="T6" y="T7"/>
                </a:cxn>
                <a:cxn ang="0">
                  <a:pos x="T8" y="T9"/>
                </a:cxn>
                <a:cxn ang="0">
                  <a:pos x="T10" y="T11"/>
                </a:cxn>
                <a:cxn ang="0">
                  <a:pos x="T12" y="T13"/>
                </a:cxn>
              </a:cxnLst>
              <a:rect l="0" t="0" r="r" b="b"/>
              <a:pathLst>
                <a:path w="23" h="12">
                  <a:moveTo>
                    <a:pt x="15" y="10"/>
                  </a:moveTo>
                  <a:cubicBezTo>
                    <a:pt x="10" y="9"/>
                    <a:pt x="4" y="10"/>
                    <a:pt x="0" y="12"/>
                  </a:cubicBezTo>
                  <a:cubicBezTo>
                    <a:pt x="0" y="9"/>
                    <a:pt x="0" y="4"/>
                    <a:pt x="0" y="1"/>
                  </a:cubicBezTo>
                  <a:cubicBezTo>
                    <a:pt x="2" y="3"/>
                    <a:pt x="5" y="4"/>
                    <a:pt x="9" y="4"/>
                  </a:cubicBezTo>
                  <a:cubicBezTo>
                    <a:pt x="14" y="5"/>
                    <a:pt x="20" y="3"/>
                    <a:pt x="22" y="0"/>
                  </a:cubicBezTo>
                  <a:cubicBezTo>
                    <a:pt x="23" y="3"/>
                    <a:pt x="23" y="8"/>
                    <a:pt x="23" y="12"/>
                  </a:cubicBezTo>
                  <a:cubicBezTo>
                    <a:pt x="21" y="11"/>
                    <a:pt x="18" y="10"/>
                    <a:pt x="15" y="10"/>
                  </a:cubicBezTo>
                  <a:close/>
                </a:path>
              </a:pathLst>
            </a:custGeom>
            <a:solidFill>
              <a:srgbClr val="D8CE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ïş1iḑê"/>
            <p:cNvSpPr/>
            <p:nvPr/>
          </p:nvSpPr>
          <p:spPr bwMode="auto">
            <a:xfrm>
              <a:off x="4829175" y="3665538"/>
              <a:ext cx="82550" cy="42863"/>
            </a:xfrm>
            <a:custGeom>
              <a:avLst/>
              <a:gdLst>
                <a:gd name="T0" fmla="*/ 16 w 25"/>
                <a:gd name="T1" fmla="*/ 1 h 13"/>
                <a:gd name="T2" fmla="*/ 24 w 25"/>
                <a:gd name="T3" fmla="*/ 3 h 13"/>
                <a:gd name="T4" fmla="*/ 24 w 25"/>
                <a:gd name="T5" fmla="*/ 6 h 13"/>
                <a:gd name="T6" fmla="*/ 24 w 25"/>
                <a:gd name="T7" fmla="*/ 7 h 13"/>
                <a:gd name="T8" fmla="*/ 24 w 25"/>
                <a:gd name="T9" fmla="*/ 7 h 13"/>
                <a:gd name="T10" fmla="*/ 10 w 25"/>
                <a:gd name="T11" fmla="*/ 12 h 13"/>
                <a:gd name="T12" fmla="*/ 0 w 25"/>
                <a:gd name="T13" fmla="*/ 7 h 13"/>
                <a:gd name="T14" fmla="*/ 1 w 25"/>
                <a:gd name="T15" fmla="*/ 5 h 13"/>
                <a:gd name="T16" fmla="*/ 1 w 25"/>
                <a:gd name="T17" fmla="*/ 3 h 13"/>
                <a:gd name="T18" fmla="*/ 16 w 25"/>
                <a:gd name="T1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3">
                  <a:moveTo>
                    <a:pt x="16" y="1"/>
                  </a:moveTo>
                  <a:cubicBezTo>
                    <a:pt x="19" y="1"/>
                    <a:pt x="22" y="2"/>
                    <a:pt x="24" y="3"/>
                  </a:cubicBezTo>
                  <a:cubicBezTo>
                    <a:pt x="24" y="4"/>
                    <a:pt x="25" y="6"/>
                    <a:pt x="24" y="6"/>
                  </a:cubicBezTo>
                  <a:cubicBezTo>
                    <a:pt x="24" y="7"/>
                    <a:pt x="24" y="7"/>
                    <a:pt x="24" y="7"/>
                  </a:cubicBezTo>
                  <a:cubicBezTo>
                    <a:pt x="24" y="7"/>
                    <a:pt x="24" y="7"/>
                    <a:pt x="24" y="7"/>
                  </a:cubicBezTo>
                  <a:cubicBezTo>
                    <a:pt x="23" y="10"/>
                    <a:pt x="17" y="13"/>
                    <a:pt x="10" y="12"/>
                  </a:cubicBezTo>
                  <a:cubicBezTo>
                    <a:pt x="5" y="12"/>
                    <a:pt x="1" y="10"/>
                    <a:pt x="0" y="7"/>
                  </a:cubicBezTo>
                  <a:cubicBezTo>
                    <a:pt x="0" y="6"/>
                    <a:pt x="0" y="6"/>
                    <a:pt x="1" y="5"/>
                  </a:cubicBezTo>
                  <a:cubicBezTo>
                    <a:pt x="1" y="5"/>
                    <a:pt x="1" y="4"/>
                    <a:pt x="1" y="3"/>
                  </a:cubicBezTo>
                  <a:cubicBezTo>
                    <a:pt x="5" y="1"/>
                    <a:pt x="11" y="0"/>
                    <a:pt x="16" y="1"/>
                  </a:cubicBezTo>
                  <a:close/>
                </a:path>
              </a:pathLst>
            </a:custGeom>
            <a:solidFill>
              <a:srgbClr val="D8CE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íṣļídê"/>
            <p:cNvSpPr/>
            <p:nvPr/>
          </p:nvSpPr>
          <p:spPr bwMode="auto">
            <a:xfrm>
              <a:off x="4799013" y="3676650"/>
              <a:ext cx="139700" cy="68263"/>
            </a:xfrm>
            <a:custGeom>
              <a:avLst/>
              <a:gdLst>
                <a:gd name="T0" fmla="*/ 42 w 42"/>
                <a:gd name="T1" fmla="*/ 7 h 21"/>
                <a:gd name="T2" fmla="*/ 42 w 42"/>
                <a:gd name="T3" fmla="*/ 9 h 21"/>
                <a:gd name="T4" fmla="*/ 42 w 42"/>
                <a:gd name="T5" fmla="*/ 10 h 21"/>
                <a:gd name="T6" fmla="*/ 42 w 42"/>
                <a:gd name="T7" fmla="*/ 10 h 21"/>
                <a:gd name="T8" fmla="*/ 17 w 42"/>
                <a:gd name="T9" fmla="*/ 20 h 21"/>
                <a:gd name="T10" fmla="*/ 0 w 42"/>
                <a:gd name="T11" fmla="*/ 10 h 21"/>
                <a:gd name="T12" fmla="*/ 0 w 42"/>
                <a:gd name="T13" fmla="*/ 7 h 21"/>
                <a:gd name="T14" fmla="*/ 1 w 42"/>
                <a:gd name="T15" fmla="*/ 6 h 21"/>
                <a:gd name="T16" fmla="*/ 10 w 42"/>
                <a:gd name="T17" fmla="*/ 0 h 21"/>
                <a:gd name="T18" fmla="*/ 10 w 42"/>
                <a:gd name="T19" fmla="*/ 2 h 21"/>
                <a:gd name="T20" fmla="*/ 9 w 42"/>
                <a:gd name="T21" fmla="*/ 4 h 21"/>
                <a:gd name="T22" fmla="*/ 19 w 42"/>
                <a:gd name="T23" fmla="*/ 9 h 21"/>
                <a:gd name="T24" fmla="*/ 33 w 42"/>
                <a:gd name="T25" fmla="*/ 4 h 21"/>
                <a:gd name="T26" fmla="*/ 33 w 42"/>
                <a:gd name="T27" fmla="*/ 4 h 21"/>
                <a:gd name="T28" fmla="*/ 33 w 42"/>
                <a:gd name="T29" fmla="*/ 3 h 21"/>
                <a:gd name="T30" fmla="*/ 33 w 42"/>
                <a:gd name="T31" fmla="*/ 0 h 21"/>
                <a:gd name="T32" fmla="*/ 42 w 42"/>
                <a:gd name="T33"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21">
                  <a:moveTo>
                    <a:pt x="42" y="7"/>
                  </a:moveTo>
                  <a:cubicBezTo>
                    <a:pt x="42" y="7"/>
                    <a:pt x="42" y="8"/>
                    <a:pt x="42" y="9"/>
                  </a:cubicBezTo>
                  <a:cubicBezTo>
                    <a:pt x="42" y="10"/>
                    <a:pt x="42" y="10"/>
                    <a:pt x="42" y="10"/>
                  </a:cubicBezTo>
                  <a:cubicBezTo>
                    <a:pt x="42" y="10"/>
                    <a:pt x="42" y="10"/>
                    <a:pt x="42" y="10"/>
                  </a:cubicBezTo>
                  <a:cubicBezTo>
                    <a:pt x="40" y="16"/>
                    <a:pt x="29" y="21"/>
                    <a:pt x="17" y="20"/>
                  </a:cubicBezTo>
                  <a:cubicBezTo>
                    <a:pt x="8" y="19"/>
                    <a:pt x="1" y="15"/>
                    <a:pt x="0" y="10"/>
                  </a:cubicBezTo>
                  <a:cubicBezTo>
                    <a:pt x="0" y="9"/>
                    <a:pt x="0" y="8"/>
                    <a:pt x="0" y="7"/>
                  </a:cubicBezTo>
                  <a:cubicBezTo>
                    <a:pt x="1" y="7"/>
                    <a:pt x="1" y="6"/>
                    <a:pt x="1" y="6"/>
                  </a:cubicBezTo>
                  <a:cubicBezTo>
                    <a:pt x="2" y="3"/>
                    <a:pt x="6" y="1"/>
                    <a:pt x="10" y="0"/>
                  </a:cubicBezTo>
                  <a:cubicBezTo>
                    <a:pt x="10" y="1"/>
                    <a:pt x="10" y="2"/>
                    <a:pt x="10" y="2"/>
                  </a:cubicBezTo>
                  <a:cubicBezTo>
                    <a:pt x="9" y="3"/>
                    <a:pt x="9" y="3"/>
                    <a:pt x="9" y="4"/>
                  </a:cubicBezTo>
                  <a:cubicBezTo>
                    <a:pt x="10" y="7"/>
                    <a:pt x="14" y="9"/>
                    <a:pt x="19" y="9"/>
                  </a:cubicBezTo>
                  <a:cubicBezTo>
                    <a:pt x="26" y="10"/>
                    <a:pt x="32" y="7"/>
                    <a:pt x="33" y="4"/>
                  </a:cubicBezTo>
                  <a:cubicBezTo>
                    <a:pt x="33" y="4"/>
                    <a:pt x="33" y="4"/>
                    <a:pt x="33" y="4"/>
                  </a:cubicBezTo>
                  <a:cubicBezTo>
                    <a:pt x="33" y="3"/>
                    <a:pt x="33" y="3"/>
                    <a:pt x="33" y="3"/>
                  </a:cubicBezTo>
                  <a:cubicBezTo>
                    <a:pt x="34" y="3"/>
                    <a:pt x="33" y="1"/>
                    <a:pt x="33" y="0"/>
                  </a:cubicBezTo>
                  <a:cubicBezTo>
                    <a:pt x="38" y="1"/>
                    <a:pt x="41" y="4"/>
                    <a:pt x="42" y="7"/>
                  </a:cubicBezTo>
                  <a:close/>
                </a:path>
              </a:pathLst>
            </a:custGeom>
            <a:solidFill>
              <a:srgbClr val="BDB2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ïṧ1ïde"/>
            <p:cNvSpPr/>
            <p:nvPr/>
          </p:nvSpPr>
          <p:spPr bwMode="auto">
            <a:xfrm>
              <a:off x="4786313" y="3929063"/>
              <a:ext cx="165100" cy="93663"/>
            </a:xfrm>
            <a:custGeom>
              <a:avLst/>
              <a:gdLst>
                <a:gd name="T0" fmla="*/ 49 w 50"/>
                <a:gd name="T1" fmla="*/ 16 h 28"/>
                <a:gd name="T2" fmla="*/ 20 w 50"/>
                <a:gd name="T3" fmla="*/ 27 h 28"/>
                <a:gd name="T4" fmla="*/ 0 w 50"/>
                <a:gd name="T5" fmla="*/ 15 h 28"/>
                <a:gd name="T6" fmla="*/ 0 w 50"/>
                <a:gd name="T7" fmla="*/ 13 h 28"/>
                <a:gd name="T8" fmla="*/ 1 w 50"/>
                <a:gd name="T9" fmla="*/ 12 h 28"/>
                <a:gd name="T10" fmla="*/ 30 w 50"/>
                <a:gd name="T11" fmla="*/ 1 h 28"/>
                <a:gd name="T12" fmla="*/ 50 w 50"/>
                <a:gd name="T13" fmla="*/ 14 h 28"/>
                <a:gd name="T14" fmla="*/ 50 w 50"/>
                <a:gd name="T15" fmla="*/ 14 h 28"/>
                <a:gd name="T16" fmla="*/ 50 w 50"/>
                <a:gd name="T17" fmla="*/ 15 h 28"/>
                <a:gd name="T18" fmla="*/ 49 w 50"/>
                <a:gd name="T1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28">
                  <a:moveTo>
                    <a:pt x="49" y="16"/>
                  </a:moveTo>
                  <a:cubicBezTo>
                    <a:pt x="47" y="23"/>
                    <a:pt x="34" y="28"/>
                    <a:pt x="20" y="27"/>
                  </a:cubicBezTo>
                  <a:cubicBezTo>
                    <a:pt x="9" y="26"/>
                    <a:pt x="1" y="21"/>
                    <a:pt x="0" y="15"/>
                  </a:cubicBezTo>
                  <a:cubicBezTo>
                    <a:pt x="0" y="15"/>
                    <a:pt x="0" y="14"/>
                    <a:pt x="0" y="13"/>
                  </a:cubicBezTo>
                  <a:cubicBezTo>
                    <a:pt x="0" y="13"/>
                    <a:pt x="0" y="12"/>
                    <a:pt x="1" y="12"/>
                  </a:cubicBezTo>
                  <a:cubicBezTo>
                    <a:pt x="3" y="5"/>
                    <a:pt x="16" y="0"/>
                    <a:pt x="30" y="1"/>
                  </a:cubicBezTo>
                  <a:cubicBezTo>
                    <a:pt x="41" y="2"/>
                    <a:pt x="50" y="7"/>
                    <a:pt x="50" y="14"/>
                  </a:cubicBezTo>
                  <a:cubicBezTo>
                    <a:pt x="50" y="14"/>
                    <a:pt x="50" y="14"/>
                    <a:pt x="50" y="14"/>
                  </a:cubicBezTo>
                  <a:cubicBezTo>
                    <a:pt x="50" y="15"/>
                    <a:pt x="50" y="15"/>
                    <a:pt x="50" y="15"/>
                  </a:cubicBezTo>
                  <a:cubicBezTo>
                    <a:pt x="50" y="16"/>
                    <a:pt x="49" y="16"/>
                    <a:pt x="49" y="16"/>
                  </a:cubicBezTo>
                  <a:close/>
                </a:path>
              </a:pathLst>
            </a:custGeom>
            <a:solidFill>
              <a:srgbClr val="D8CE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îşľiḑé"/>
            <p:cNvSpPr/>
            <p:nvPr/>
          </p:nvSpPr>
          <p:spPr bwMode="auto">
            <a:xfrm>
              <a:off x="4786313" y="3695700"/>
              <a:ext cx="165100" cy="280988"/>
            </a:xfrm>
            <a:custGeom>
              <a:avLst/>
              <a:gdLst>
                <a:gd name="T0" fmla="*/ 0 w 50"/>
                <a:gd name="T1" fmla="*/ 15 h 85"/>
                <a:gd name="T2" fmla="*/ 5 w 50"/>
                <a:gd name="T3" fmla="*/ 0 h 85"/>
                <a:gd name="T4" fmla="*/ 5 w 50"/>
                <a:gd name="T5" fmla="*/ 0 h 85"/>
                <a:gd name="T6" fmla="*/ 4 w 50"/>
                <a:gd name="T7" fmla="*/ 1 h 85"/>
                <a:gd name="T8" fmla="*/ 4 w 50"/>
                <a:gd name="T9" fmla="*/ 4 h 85"/>
                <a:gd name="T10" fmla="*/ 21 w 50"/>
                <a:gd name="T11" fmla="*/ 14 h 85"/>
                <a:gd name="T12" fmla="*/ 46 w 50"/>
                <a:gd name="T13" fmla="*/ 4 h 85"/>
                <a:gd name="T14" fmla="*/ 46 w 50"/>
                <a:gd name="T15" fmla="*/ 4 h 85"/>
                <a:gd name="T16" fmla="*/ 46 w 50"/>
                <a:gd name="T17" fmla="*/ 3 h 85"/>
                <a:gd name="T18" fmla="*/ 46 w 50"/>
                <a:gd name="T19" fmla="*/ 1 h 85"/>
                <a:gd name="T20" fmla="*/ 50 w 50"/>
                <a:gd name="T21" fmla="*/ 15 h 85"/>
                <a:gd name="T22" fmla="*/ 50 w 50"/>
                <a:gd name="T23" fmla="*/ 82 h 85"/>
                <a:gd name="T24" fmla="*/ 50 w 50"/>
                <a:gd name="T25" fmla="*/ 85 h 85"/>
                <a:gd name="T26" fmla="*/ 50 w 50"/>
                <a:gd name="T27" fmla="*/ 85 h 85"/>
                <a:gd name="T28" fmla="*/ 30 w 50"/>
                <a:gd name="T29" fmla="*/ 72 h 85"/>
                <a:gd name="T30" fmla="*/ 1 w 50"/>
                <a:gd name="T31" fmla="*/ 83 h 85"/>
                <a:gd name="T32" fmla="*/ 0 w 50"/>
                <a:gd name="T33" fmla="*/ 84 h 85"/>
                <a:gd name="T34" fmla="*/ 0 w 50"/>
                <a:gd name="T35" fmla="*/ 82 h 85"/>
                <a:gd name="T36" fmla="*/ 0 w 50"/>
                <a:gd name="T37" fmla="*/ 1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85">
                  <a:moveTo>
                    <a:pt x="0" y="15"/>
                  </a:moveTo>
                  <a:cubicBezTo>
                    <a:pt x="0" y="9"/>
                    <a:pt x="2" y="4"/>
                    <a:pt x="5" y="0"/>
                  </a:cubicBezTo>
                  <a:cubicBezTo>
                    <a:pt x="5" y="0"/>
                    <a:pt x="5" y="0"/>
                    <a:pt x="5" y="0"/>
                  </a:cubicBezTo>
                  <a:cubicBezTo>
                    <a:pt x="5" y="0"/>
                    <a:pt x="5" y="1"/>
                    <a:pt x="4" y="1"/>
                  </a:cubicBezTo>
                  <a:cubicBezTo>
                    <a:pt x="4" y="2"/>
                    <a:pt x="4" y="3"/>
                    <a:pt x="4" y="4"/>
                  </a:cubicBezTo>
                  <a:cubicBezTo>
                    <a:pt x="5" y="9"/>
                    <a:pt x="12" y="13"/>
                    <a:pt x="21" y="14"/>
                  </a:cubicBezTo>
                  <a:cubicBezTo>
                    <a:pt x="33" y="15"/>
                    <a:pt x="44" y="10"/>
                    <a:pt x="46" y="4"/>
                  </a:cubicBezTo>
                  <a:cubicBezTo>
                    <a:pt x="46" y="4"/>
                    <a:pt x="46" y="4"/>
                    <a:pt x="46" y="4"/>
                  </a:cubicBezTo>
                  <a:cubicBezTo>
                    <a:pt x="46" y="3"/>
                    <a:pt x="46" y="3"/>
                    <a:pt x="46" y="3"/>
                  </a:cubicBezTo>
                  <a:cubicBezTo>
                    <a:pt x="46" y="2"/>
                    <a:pt x="46" y="1"/>
                    <a:pt x="46" y="1"/>
                  </a:cubicBezTo>
                  <a:cubicBezTo>
                    <a:pt x="49" y="5"/>
                    <a:pt x="50" y="10"/>
                    <a:pt x="50" y="15"/>
                  </a:cubicBezTo>
                  <a:cubicBezTo>
                    <a:pt x="50" y="82"/>
                    <a:pt x="50" y="82"/>
                    <a:pt x="50" y="82"/>
                  </a:cubicBezTo>
                  <a:cubicBezTo>
                    <a:pt x="50" y="83"/>
                    <a:pt x="50" y="84"/>
                    <a:pt x="50" y="85"/>
                  </a:cubicBezTo>
                  <a:cubicBezTo>
                    <a:pt x="50" y="85"/>
                    <a:pt x="50" y="85"/>
                    <a:pt x="50" y="85"/>
                  </a:cubicBezTo>
                  <a:cubicBezTo>
                    <a:pt x="50" y="78"/>
                    <a:pt x="41" y="73"/>
                    <a:pt x="30" y="72"/>
                  </a:cubicBezTo>
                  <a:cubicBezTo>
                    <a:pt x="16" y="71"/>
                    <a:pt x="3" y="76"/>
                    <a:pt x="1" y="83"/>
                  </a:cubicBezTo>
                  <a:cubicBezTo>
                    <a:pt x="0" y="83"/>
                    <a:pt x="0" y="84"/>
                    <a:pt x="0" y="84"/>
                  </a:cubicBezTo>
                  <a:cubicBezTo>
                    <a:pt x="0" y="83"/>
                    <a:pt x="0" y="83"/>
                    <a:pt x="0" y="82"/>
                  </a:cubicBezTo>
                  <a:lnTo>
                    <a:pt x="0" y="15"/>
                  </a:lnTo>
                  <a:close/>
                </a:path>
              </a:pathLst>
            </a:custGeom>
            <a:solidFill>
              <a:srgbClr val="D8CE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îṣļíḑe"/>
            <p:cNvSpPr/>
            <p:nvPr/>
          </p:nvSpPr>
          <p:spPr bwMode="auto">
            <a:xfrm>
              <a:off x="6200775" y="2657475"/>
              <a:ext cx="234950" cy="128588"/>
            </a:xfrm>
            <a:custGeom>
              <a:avLst/>
              <a:gdLst>
                <a:gd name="T0" fmla="*/ 140 w 148"/>
                <a:gd name="T1" fmla="*/ 81 h 81"/>
                <a:gd name="T2" fmla="*/ 148 w 148"/>
                <a:gd name="T3" fmla="*/ 77 h 81"/>
                <a:gd name="T4" fmla="*/ 11 w 148"/>
                <a:gd name="T5" fmla="*/ 0 h 81"/>
                <a:gd name="T6" fmla="*/ 0 w 148"/>
                <a:gd name="T7" fmla="*/ 4 h 81"/>
                <a:gd name="T8" fmla="*/ 0 w 148"/>
                <a:gd name="T9" fmla="*/ 4 h 81"/>
                <a:gd name="T10" fmla="*/ 140 w 148"/>
                <a:gd name="T11" fmla="*/ 81 h 81"/>
              </a:gdLst>
              <a:ahLst/>
              <a:cxnLst>
                <a:cxn ang="0">
                  <a:pos x="T0" y="T1"/>
                </a:cxn>
                <a:cxn ang="0">
                  <a:pos x="T2" y="T3"/>
                </a:cxn>
                <a:cxn ang="0">
                  <a:pos x="T4" y="T5"/>
                </a:cxn>
                <a:cxn ang="0">
                  <a:pos x="T6" y="T7"/>
                </a:cxn>
                <a:cxn ang="0">
                  <a:pos x="T8" y="T9"/>
                </a:cxn>
                <a:cxn ang="0">
                  <a:pos x="T10" y="T11"/>
                </a:cxn>
              </a:cxnLst>
              <a:rect l="0" t="0" r="r" b="b"/>
              <a:pathLst>
                <a:path w="148" h="81">
                  <a:moveTo>
                    <a:pt x="140" y="81"/>
                  </a:moveTo>
                  <a:lnTo>
                    <a:pt x="148" y="77"/>
                  </a:lnTo>
                  <a:lnTo>
                    <a:pt x="11" y="0"/>
                  </a:lnTo>
                  <a:lnTo>
                    <a:pt x="0" y="4"/>
                  </a:lnTo>
                  <a:lnTo>
                    <a:pt x="0" y="4"/>
                  </a:lnTo>
                  <a:lnTo>
                    <a:pt x="140" y="81"/>
                  </a:lnTo>
                  <a:close/>
                </a:path>
              </a:pathLst>
            </a:custGeom>
            <a:solidFill>
              <a:srgbClr val="FFE5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isliďe"/>
            <p:cNvSpPr/>
            <p:nvPr/>
          </p:nvSpPr>
          <p:spPr bwMode="auto">
            <a:xfrm>
              <a:off x="6218238" y="2647950"/>
              <a:ext cx="227013" cy="131763"/>
            </a:xfrm>
            <a:custGeom>
              <a:avLst/>
              <a:gdLst>
                <a:gd name="T0" fmla="*/ 143 w 143"/>
                <a:gd name="T1" fmla="*/ 79 h 83"/>
                <a:gd name="T2" fmla="*/ 8 w 143"/>
                <a:gd name="T3" fmla="*/ 0 h 83"/>
                <a:gd name="T4" fmla="*/ 0 w 143"/>
                <a:gd name="T5" fmla="*/ 6 h 83"/>
                <a:gd name="T6" fmla="*/ 137 w 143"/>
                <a:gd name="T7" fmla="*/ 83 h 83"/>
                <a:gd name="T8" fmla="*/ 143 w 143"/>
                <a:gd name="T9" fmla="*/ 79 h 83"/>
              </a:gdLst>
              <a:ahLst/>
              <a:cxnLst>
                <a:cxn ang="0">
                  <a:pos x="T0" y="T1"/>
                </a:cxn>
                <a:cxn ang="0">
                  <a:pos x="T2" y="T3"/>
                </a:cxn>
                <a:cxn ang="0">
                  <a:pos x="T4" y="T5"/>
                </a:cxn>
                <a:cxn ang="0">
                  <a:pos x="T6" y="T7"/>
                </a:cxn>
                <a:cxn ang="0">
                  <a:pos x="T8" y="T9"/>
                </a:cxn>
              </a:cxnLst>
              <a:rect l="0" t="0" r="r" b="b"/>
              <a:pathLst>
                <a:path w="143" h="83">
                  <a:moveTo>
                    <a:pt x="143" y="79"/>
                  </a:moveTo>
                  <a:lnTo>
                    <a:pt x="8" y="0"/>
                  </a:lnTo>
                  <a:lnTo>
                    <a:pt x="0" y="6"/>
                  </a:lnTo>
                  <a:lnTo>
                    <a:pt x="137" y="83"/>
                  </a:lnTo>
                  <a:lnTo>
                    <a:pt x="143" y="79"/>
                  </a:lnTo>
                  <a:close/>
                </a:path>
              </a:pathLst>
            </a:custGeom>
            <a:solidFill>
              <a:srgbClr val="EBD4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ïŝļîdê"/>
            <p:cNvSpPr/>
            <p:nvPr/>
          </p:nvSpPr>
          <p:spPr bwMode="auto">
            <a:xfrm>
              <a:off x="6230938" y="2641600"/>
              <a:ext cx="228600" cy="131763"/>
            </a:xfrm>
            <a:custGeom>
              <a:avLst/>
              <a:gdLst>
                <a:gd name="T0" fmla="*/ 144 w 144"/>
                <a:gd name="T1" fmla="*/ 77 h 83"/>
                <a:gd name="T2" fmla="*/ 11 w 144"/>
                <a:gd name="T3" fmla="*/ 0 h 83"/>
                <a:gd name="T4" fmla="*/ 0 w 144"/>
                <a:gd name="T5" fmla="*/ 4 h 83"/>
                <a:gd name="T6" fmla="*/ 135 w 144"/>
                <a:gd name="T7" fmla="*/ 83 h 83"/>
                <a:gd name="T8" fmla="*/ 144 w 144"/>
                <a:gd name="T9" fmla="*/ 77 h 83"/>
              </a:gdLst>
              <a:ahLst/>
              <a:cxnLst>
                <a:cxn ang="0">
                  <a:pos x="T0" y="T1"/>
                </a:cxn>
                <a:cxn ang="0">
                  <a:pos x="T2" y="T3"/>
                </a:cxn>
                <a:cxn ang="0">
                  <a:pos x="T4" y="T5"/>
                </a:cxn>
                <a:cxn ang="0">
                  <a:pos x="T6" y="T7"/>
                </a:cxn>
                <a:cxn ang="0">
                  <a:pos x="T8" y="T9"/>
                </a:cxn>
              </a:cxnLst>
              <a:rect l="0" t="0" r="r" b="b"/>
              <a:pathLst>
                <a:path w="144" h="83">
                  <a:moveTo>
                    <a:pt x="144" y="77"/>
                  </a:moveTo>
                  <a:lnTo>
                    <a:pt x="11" y="0"/>
                  </a:lnTo>
                  <a:lnTo>
                    <a:pt x="0" y="4"/>
                  </a:lnTo>
                  <a:lnTo>
                    <a:pt x="135" y="83"/>
                  </a:lnTo>
                  <a:lnTo>
                    <a:pt x="144" y="77"/>
                  </a:lnTo>
                  <a:close/>
                </a:path>
              </a:pathLst>
            </a:custGeom>
            <a:solidFill>
              <a:srgbClr val="CAB5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ísḻïdé"/>
            <p:cNvSpPr/>
            <p:nvPr/>
          </p:nvSpPr>
          <p:spPr bwMode="auto">
            <a:xfrm>
              <a:off x="6248400" y="2635250"/>
              <a:ext cx="227013" cy="128588"/>
            </a:xfrm>
            <a:custGeom>
              <a:avLst/>
              <a:gdLst>
                <a:gd name="T0" fmla="*/ 143 w 143"/>
                <a:gd name="T1" fmla="*/ 77 h 81"/>
                <a:gd name="T2" fmla="*/ 143 w 143"/>
                <a:gd name="T3" fmla="*/ 77 h 81"/>
                <a:gd name="T4" fmla="*/ 8 w 143"/>
                <a:gd name="T5" fmla="*/ 0 h 81"/>
                <a:gd name="T6" fmla="*/ 0 w 143"/>
                <a:gd name="T7" fmla="*/ 4 h 81"/>
                <a:gd name="T8" fmla="*/ 133 w 143"/>
                <a:gd name="T9" fmla="*/ 81 h 81"/>
                <a:gd name="T10" fmla="*/ 143 w 143"/>
                <a:gd name="T11" fmla="*/ 77 h 81"/>
              </a:gdLst>
              <a:ahLst/>
              <a:cxnLst>
                <a:cxn ang="0">
                  <a:pos x="T0" y="T1"/>
                </a:cxn>
                <a:cxn ang="0">
                  <a:pos x="T2" y="T3"/>
                </a:cxn>
                <a:cxn ang="0">
                  <a:pos x="T4" y="T5"/>
                </a:cxn>
                <a:cxn ang="0">
                  <a:pos x="T6" y="T7"/>
                </a:cxn>
                <a:cxn ang="0">
                  <a:pos x="T8" y="T9"/>
                </a:cxn>
                <a:cxn ang="0">
                  <a:pos x="T10" y="T11"/>
                </a:cxn>
              </a:cxnLst>
              <a:rect l="0" t="0" r="r" b="b"/>
              <a:pathLst>
                <a:path w="143" h="81">
                  <a:moveTo>
                    <a:pt x="143" y="77"/>
                  </a:moveTo>
                  <a:lnTo>
                    <a:pt x="143" y="77"/>
                  </a:lnTo>
                  <a:lnTo>
                    <a:pt x="8" y="0"/>
                  </a:lnTo>
                  <a:lnTo>
                    <a:pt x="0" y="4"/>
                  </a:lnTo>
                  <a:lnTo>
                    <a:pt x="133" y="81"/>
                  </a:lnTo>
                  <a:lnTo>
                    <a:pt x="143" y="77"/>
                  </a:lnTo>
                  <a:close/>
                </a:path>
              </a:pathLst>
            </a:custGeom>
            <a:solidFill>
              <a:srgbClr val="DDC7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îṥľíḋê"/>
            <p:cNvSpPr/>
            <p:nvPr/>
          </p:nvSpPr>
          <p:spPr bwMode="auto">
            <a:xfrm>
              <a:off x="6261100" y="2628900"/>
              <a:ext cx="227013" cy="128588"/>
            </a:xfrm>
            <a:custGeom>
              <a:avLst/>
              <a:gdLst>
                <a:gd name="T0" fmla="*/ 135 w 143"/>
                <a:gd name="T1" fmla="*/ 81 h 81"/>
                <a:gd name="T2" fmla="*/ 143 w 143"/>
                <a:gd name="T3" fmla="*/ 74 h 81"/>
                <a:gd name="T4" fmla="*/ 8 w 143"/>
                <a:gd name="T5" fmla="*/ 0 h 81"/>
                <a:gd name="T6" fmla="*/ 0 w 143"/>
                <a:gd name="T7" fmla="*/ 4 h 81"/>
                <a:gd name="T8" fmla="*/ 135 w 143"/>
                <a:gd name="T9" fmla="*/ 81 h 81"/>
                <a:gd name="T10" fmla="*/ 135 w 143"/>
                <a:gd name="T11" fmla="*/ 81 h 81"/>
              </a:gdLst>
              <a:ahLst/>
              <a:cxnLst>
                <a:cxn ang="0">
                  <a:pos x="T0" y="T1"/>
                </a:cxn>
                <a:cxn ang="0">
                  <a:pos x="T2" y="T3"/>
                </a:cxn>
                <a:cxn ang="0">
                  <a:pos x="T4" y="T5"/>
                </a:cxn>
                <a:cxn ang="0">
                  <a:pos x="T6" y="T7"/>
                </a:cxn>
                <a:cxn ang="0">
                  <a:pos x="T8" y="T9"/>
                </a:cxn>
                <a:cxn ang="0">
                  <a:pos x="T10" y="T11"/>
                </a:cxn>
              </a:cxnLst>
              <a:rect l="0" t="0" r="r" b="b"/>
              <a:pathLst>
                <a:path w="143" h="81">
                  <a:moveTo>
                    <a:pt x="135" y="81"/>
                  </a:moveTo>
                  <a:lnTo>
                    <a:pt x="143" y="74"/>
                  </a:lnTo>
                  <a:lnTo>
                    <a:pt x="8" y="0"/>
                  </a:lnTo>
                  <a:lnTo>
                    <a:pt x="0" y="4"/>
                  </a:lnTo>
                  <a:lnTo>
                    <a:pt x="135" y="81"/>
                  </a:lnTo>
                  <a:lnTo>
                    <a:pt x="135" y="81"/>
                  </a:lnTo>
                  <a:close/>
                </a:path>
              </a:pathLst>
            </a:custGeom>
            <a:solidFill>
              <a:srgbClr val="EBD4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ïṧľíḑê"/>
            <p:cNvSpPr/>
            <p:nvPr/>
          </p:nvSpPr>
          <p:spPr bwMode="auto">
            <a:xfrm>
              <a:off x="6273800" y="2614613"/>
              <a:ext cx="231775" cy="131763"/>
            </a:xfrm>
            <a:custGeom>
              <a:avLst/>
              <a:gdLst>
                <a:gd name="T0" fmla="*/ 146 w 146"/>
                <a:gd name="T1" fmla="*/ 79 h 83"/>
                <a:gd name="T2" fmla="*/ 13 w 146"/>
                <a:gd name="T3" fmla="*/ 0 h 83"/>
                <a:gd name="T4" fmla="*/ 0 w 146"/>
                <a:gd name="T5" fmla="*/ 9 h 83"/>
                <a:gd name="T6" fmla="*/ 135 w 146"/>
                <a:gd name="T7" fmla="*/ 83 h 83"/>
                <a:gd name="T8" fmla="*/ 146 w 146"/>
                <a:gd name="T9" fmla="*/ 79 h 83"/>
              </a:gdLst>
              <a:ahLst/>
              <a:cxnLst>
                <a:cxn ang="0">
                  <a:pos x="T0" y="T1"/>
                </a:cxn>
                <a:cxn ang="0">
                  <a:pos x="T2" y="T3"/>
                </a:cxn>
                <a:cxn ang="0">
                  <a:pos x="T4" y="T5"/>
                </a:cxn>
                <a:cxn ang="0">
                  <a:pos x="T6" y="T7"/>
                </a:cxn>
                <a:cxn ang="0">
                  <a:pos x="T8" y="T9"/>
                </a:cxn>
              </a:cxnLst>
              <a:rect l="0" t="0" r="r" b="b"/>
              <a:pathLst>
                <a:path w="146" h="83">
                  <a:moveTo>
                    <a:pt x="146" y="79"/>
                  </a:moveTo>
                  <a:lnTo>
                    <a:pt x="13" y="0"/>
                  </a:lnTo>
                  <a:lnTo>
                    <a:pt x="0" y="9"/>
                  </a:lnTo>
                  <a:lnTo>
                    <a:pt x="135" y="83"/>
                  </a:lnTo>
                  <a:lnTo>
                    <a:pt x="146" y="79"/>
                  </a:lnTo>
                  <a:close/>
                </a:path>
              </a:pathLst>
            </a:custGeom>
            <a:solidFill>
              <a:srgbClr val="FFE5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ísḻíḋê"/>
            <p:cNvSpPr/>
            <p:nvPr/>
          </p:nvSpPr>
          <p:spPr bwMode="auto">
            <a:xfrm>
              <a:off x="6454775" y="2806700"/>
              <a:ext cx="36513" cy="85725"/>
            </a:xfrm>
            <a:custGeom>
              <a:avLst/>
              <a:gdLst>
                <a:gd name="T0" fmla="*/ 2 w 11"/>
                <a:gd name="T1" fmla="*/ 26 h 26"/>
                <a:gd name="T2" fmla="*/ 3 w 11"/>
                <a:gd name="T3" fmla="*/ 26 h 26"/>
                <a:gd name="T4" fmla="*/ 11 w 11"/>
                <a:gd name="T5" fmla="*/ 9 h 26"/>
                <a:gd name="T6" fmla="*/ 8 w 11"/>
                <a:gd name="T7" fmla="*/ 0 h 26"/>
                <a:gd name="T8" fmla="*/ 7 w 11"/>
                <a:gd name="T9" fmla="*/ 0 h 26"/>
                <a:gd name="T10" fmla="*/ 0 w 11"/>
                <a:gd name="T11" fmla="*/ 17 h 26"/>
                <a:gd name="T12" fmla="*/ 2 w 1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1" h="26">
                  <a:moveTo>
                    <a:pt x="2" y="26"/>
                  </a:moveTo>
                  <a:cubicBezTo>
                    <a:pt x="3" y="26"/>
                    <a:pt x="3" y="26"/>
                    <a:pt x="3" y="26"/>
                  </a:cubicBezTo>
                  <a:cubicBezTo>
                    <a:pt x="7" y="24"/>
                    <a:pt x="11" y="17"/>
                    <a:pt x="11" y="9"/>
                  </a:cubicBezTo>
                  <a:cubicBezTo>
                    <a:pt x="11" y="5"/>
                    <a:pt x="10" y="2"/>
                    <a:pt x="8" y="0"/>
                  </a:cubicBezTo>
                  <a:cubicBezTo>
                    <a:pt x="8" y="0"/>
                    <a:pt x="8" y="0"/>
                    <a:pt x="7" y="0"/>
                  </a:cubicBezTo>
                  <a:cubicBezTo>
                    <a:pt x="3" y="2"/>
                    <a:pt x="0" y="9"/>
                    <a:pt x="0" y="17"/>
                  </a:cubicBezTo>
                  <a:cubicBezTo>
                    <a:pt x="0" y="21"/>
                    <a:pt x="1" y="24"/>
                    <a:pt x="2" y="26"/>
                  </a:cubicBezTo>
                  <a:close/>
                </a:path>
              </a:pathLst>
            </a:custGeom>
            <a:solidFill>
              <a:srgbClr val="9887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ïṣḻiďè"/>
            <p:cNvSpPr/>
            <p:nvPr/>
          </p:nvSpPr>
          <p:spPr bwMode="auto">
            <a:xfrm>
              <a:off x="6462713" y="2806700"/>
              <a:ext cx="42863" cy="92075"/>
            </a:xfrm>
            <a:custGeom>
              <a:avLst/>
              <a:gdLst>
                <a:gd name="T0" fmla="*/ 1 w 13"/>
                <a:gd name="T1" fmla="*/ 26 h 28"/>
                <a:gd name="T2" fmla="*/ 0 w 13"/>
                <a:gd name="T3" fmla="*/ 26 h 28"/>
                <a:gd name="T4" fmla="*/ 5 w 13"/>
                <a:gd name="T5" fmla="*/ 28 h 28"/>
                <a:gd name="T6" fmla="*/ 13 w 13"/>
                <a:gd name="T7" fmla="*/ 11 h 28"/>
                <a:gd name="T8" fmla="*/ 6 w 13"/>
                <a:gd name="T9" fmla="*/ 0 h 28"/>
                <a:gd name="T10" fmla="*/ 9 w 13"/>
                <a:gd name="T11" fmla="*/ 9 h 28"/>
                <a:gd name="T12" fmla="*/ 1 w 13"/>
                <a:gd name="T13" fmla="*/ 26 h 28"/>
              </a:gdLst>
              <a:ahLst/>
              <a:cxnLst>
                <a:cxn ang="0">
                  <a:pos x="T0" y="T1"/>
                </a:cxn>
                <a:cxn ang="0">
                  <a:pos x="T2" y="T3"/>
                </a:cxn>
                <a:cxn ang="0">
                  <a:pos x="T4" y="T5"/>
                </a:cxn>
                <a:cxn ang="0">
                  <a:pos x="T6" y="T7"/>
                </a:cxn>
                <a:cxn ang="0">
                  <a:pos x="T8" y="T9"/>
                </a:cxn>
                <a:cxn ang="0">
                  <a:pos x="T10" y="T11"/>
                </a:cxn>
                <a:cxn ang="0">
                  <a:pos x="T12" y="T13"/>
                </a:cxn>
              </a:cxnLst>
              <a:rect l="0" t="0" r="r" b="b"/>
              <a:pathLst>
                <a:path w="13" h="28">
                  <a:moveTo>
                    <a:pt x="1" y="26"/>
                  </a:moveTo>
                  <a:cubicBezTo>
                    <a:pt x="1" y="26"/>
                    <a:pt x="1" y="26"/>
                    <a:pt x="0" y="26"/>
                  </a:cubicBezTo>
                  <a:cubicBezTo>
                    <a:pt x="2" y="28"/>
                    <a:pt x="3" y="28"/>
                    <a:pt x="5" y="28"/>
                  </a:cubicBezTo>
                  <a:cubicBezTo>
                    <a:pt x="9" y="26"/>
                    <a:pt x="13" y="19"/>
                    <a:pt x="13" y="11"/>
                  </a:cubicBezTo>
                  <a:cubicBezTo>
                    <a:pt x="13" y="4"/>
                    <a:pt x="10" y="0"/>
                    <a:pt x="6" y="0"/>
                  </a:cubicBezTo>
                  <a:cubicBezTo>
                    <a:pt x="8" y="2"/>
                    <a:pt x="9" y="5"/>
                    <a:pt x="9" y="9"/>
                  </a:cubicBezTo>
                  <a:cubicBezTo>
                    <a:pt x="9" y="17"/>
                    <a:pt x="5" y="24"/>
                    <a:pt x="1" y="26"/>
                  </a:cubicBezTo>
                  <a:close/>
                </a:path>
              </a:pathLst>
            </a:custGeom>
            <a:solidFill>
              <a:srgbClr val="2124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íšḷîḓè"/>
            <p:cNvSpPr/>
            <p:nvPr/>
          </p:nvSpPr>
          <p:spPr bwMode="auto">
            <a:xfrm>
              <a:off x="6448425" y="2782888"/>
              <a:ext cx="63500" cy="134938"/>
            </a:xfrm>
            <a:custGeom>
              <a:avLst/>
              <a:gdLst>
                <a:gd name="T0" fmla="*/ 9 w 19"/>
                <a:gd name="T1" fmla="*/ 39 h 41"/>
                <a:gd name="T2" fmla="*/ 19 w 19"/>
                <a:gd name="T3" fmla="*/ 17 h 41"/>
                <a:gd name="T4" fmla="*/ 9 w 19"/>
                <a:gd name="T5" fmla="*/ 2 h 41"/>
                <a:gd name="T6" fmla="*/ 0 w 19"/>
                <a:gd name="T7" fmla="*/ 24 h 41"/>
                <a:gd name="T8" fmla="*/ 9 w 19"/>
                <a:gd name="T9" fmla="*/ 39 h 41"/>
                <a:gd name="T10" fmla="*/ 9 w 19"/>
                <a:gd name="T11" fmla="*/ 7 h 41"/>
                <a:gd name="T12" fmla="*/ 10 w 19"/>
                <a:gd name="T13" fmla="*/ 7 h 41"/>
                <a:gd name="T14" fmla="*/ 17 w 19"/>
                <a:gd name="T15" fmla="*/ 18 h 41"/>
                <a:gd name="T16" fmla="*/ 9 w 19"/>
                <a:gd name="T17" fmla="*/ 35 h 41"/>
                <a:gd name="T18" fmla="*/ 4 w 19"/>
                <a:gd name="T19" fmla="*/ 33 h 41"/>
                <a:gd name="T20" fmla="*/ 2 w 19"/>
                <a:gd name="T21" fmla="*/ 24 h 41"/>
                <a:gd name="T22" fmla="*/ 9 w 19"/>
                <a:gd name="T23"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1">
                  <a:moveTo>
                    <a:pt x="9" y="39"/>
                  </a:moveTo>
                  <a:cubicBezTo>
                    <a:pt x="15" y="37"/>
                    <a:pt x="19" y="27"/>
                    <a:pt x="19" y="17"/>
                  </a:cubicBezTo>
                  <a:cubicBezTo>
                    <a:pt x="19" y="7"/>
                    <a:pt x="15" y="0"/>
                    <a:pt x="9" y="2"/>
                  </a:cubicBezTo>
                  <a:cubicBezTo>
                    <a:pt x="4" y="4"/>
                    <a:pt x="0" y="14"/>
                    <a:pt x="0" y="24"/>
                  </a:cubicBezTo>
                  <a:cubicBezTo>
                    <a:pt x="0" y="34"/>
                    <a:pt x="4" y="41"/>
                    <a:pt x="9" y="39"/>
                  </a:cubicBezTo>
                  <a:close/>
                  <a:moveTo>
                    <a:pt x="9" y="7"/>
                  </a:moveTo>
                  <a:cubicBezTo>
                    <a:pt x="10" y="7"/>
                    <a:pt x="10" y="7"/>
                    <a:pt x="10" y="7"/>
                  </a:cubicBezTo>
                  <a:cubicBezTo>
                    <a:pt x="14" y="7"/>
                    <a:pt x="17" y="11"/>
                    <a:pt x="17" y="18"/>
                  </a:cubicBezTo>
                  <a:cubicBezTo>
                    <a:pt x="17" y="26"/>
                    <a:pt x="13" y="33"/>
                    <a:pt x="9" y="35"/>
                  </a:cubicBezTo>
                  <a:cubicBezTo>
                    <a:pt x="7" y="35"/>
                    <a:pt x="6" y="35"/>
                    <a:pt x="4" y="33"/>
                  </a:cubicBezTo>
                  <a:cubicBezTo>
                    <a:pt x="3" y="31"/>
                    <a:pt x="2" y="28"/>
                    <a:pt x="2" y="24"/>
                  </a:cubicBezTo>
                  <a:cubicBezTo>
                    <a:pt x="2" y="16"/>
                    <a:pt x="5" y="9"/>
                    <a:pt x="9" y="7"/>
                  </a:cubicBezTo>
                  <a:close/>
                </a:path>
              </a:pathLst>
            </a:custGeom>
            <a:solidFill>
              <a:srgbClr val="9B96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îṧļïḑe"/>
            <p:cNvSpPr/>
            <p:nvPr/>
          </p:nvSpPr>
          <p:spPr bwMode="auto">
            <a:xfrm>
              <a:off x="6188075" y="2608263"/>
              <a:ext cx="342900" cy="195263"/>
            </a:xfrm>
            <a:custGeom>
              <a:avLst/>
              <a:gdLst>
                <a:gd name="T0" fmla="*/ 177 w 216"/>
                <a:gd name="T1" fmla="*/ 104 h 123"/>
                <a:gd name="T2" fmla="*/ 216 w 216"/>
                <a:gd name="T3" fmla="*/ 81 h 123"/>
                <a:gd name="T4" fmla="*/ 216 w 216"/>
                <a:gd name="T5" fmla="*/ 81 h 123"/>
                <a:gd name="T6" fmla="*/ 75 w 216"/>
                <a:gd name="T7" fmla="*/ 0 h 123"/>
                <a:gd name="T8" fmla="*/ 67 w 216"/>
                <a:gd name="T9" fmla="*/ 4 h 123"/>
                <a:gd name="T10" fmla="*/ 200 w 216"/>
                <a:gd name="T11" fmla="*/ 83 h 123"/>
                <a:gd name="T12" fmla="*/ 189 w 216"/>
                <a:gd name="T13" fmla="*/ 87 h 123"/>
                <a:gd name="T14" fmla="*/ 181 w 216"/>
                <a:gd name="T15" fmla="*/ 94 h 123"/>
                <a:gd name="T16" fmla="*/ 171 w 216"/>
                <a:gd name="T17" fmla="*/ 98 h 123"/>
                <a:gd name="T18" fmla="*/ 162 w 216"/>
                <a:gd name="T19" fmla="*/ 104 h 123"/>
                <a:gd name="T20" fmla="*/ 156 w 216"/>
                <a:gd name="T21" fmla="*/ 108 h 123"/>
                <a:gd name="T22" fmla="*/ 148 w 216"/>
                <a:gd name="T23" fmla="*/ 112 h 123"/>
                <a:gd name="T24" fmla="*/ 8 w 216"/>
                <a:gd name="T25" fmla="*/ 35 h 123"/>
                <a:gd name="T26" fmla="*/ 8 w 216"/>
                <a:gd name="T27" fmla="*/ 35 h 123"/>
                <a:gd name="T28" fmla="*/ 0 w 216"/>
                <a:gd name="T29" fmla="*/ 42 h 123"/>
                <a:gd name="T30" fmla="*/ 146 w 216"/>
                <a:gd name="T31" fmla="*/ 123 h 123"/>
                <a:gd name="T32" fmla="*/ 177 w 216"/>
                <a:gd name="T33" fmla="*/ 10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 h="123">
                  <a:moveTo>
                    <a:pt x="177" y="104"/>
                  </a:moveTo>
                  <a:lnTo>
                    <a:pt x="216" y="81"/>
                  </a:lnTo>
                  <a:lnTo>
                    <a:pt x="216" y="81"/>
                  </a:lnTo>
                  <a:lnTo>
                    <a:pt x="75" y="0"/>
                  </a:lnTo>
                  <a:lnTo>
                    <a:pt x="67" y="4"/>
                  </a:lnTo>
                  <a:lnTo>
                    <a:pt x="200" y="83"/>
                  </a:lnTo>
                  <a:lnTo>
                    <a:pt x="189" y="87"/>
                  </a:lnTo>
                  <a:lnTo>
                    <a:pt x="181" y="94"/>
                  </a:lnTo>
                  <a:lnTo>
                    <a:pt x="171" y="98"/>
                  </a:lnTo>
                  <a:lnTo>
                    <a:pt x="162" y="104"/>
                  </a:lnTo>
                  <a:lnTo>
                    <a:pt x="156" y="108"/>
                  </a:lnTo>
                  <a:lnTo>
                    <a:pt x="148" y="112"/>
                  </a:lnTo>
                  <a:lnTo>
                    <a:pt x="8" y="35"/>
                  </a:lnTo>
                  <a:lnTo>
                    <a:pt x="8" y="35"/>
                  </a:lnTo>
                  <a:lnTo>
                    <a:pt x="0" y="42"/>
                  </a:lnTo>
                  <a:lnTo>
                    <a:pt x="146" y="123"/>
                  </a:lnTo>
                  <a:lnTo>
                    <a:pt x="177" y="104"/>
                  </a:lnTo>
                  <a:close/>
                </a:path>
              </a:pathLst>
            </a:custGeom>
            <a:solidFill>
              <a:srgbClr val="635E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ïṥḻíḍe"/>
            <p:cNvSpPr/>
            <p:nvPr/>
          </p:nvSpPr>
          <p:spPr bwMode="auto">
            <a:xfrm>
              <a:off x="6419850" y="2736850"/>
              <a:ext cx="111125" cy="263525"/>
            </a:xfrm>
            <a:custGeom>
              <a:avLst/>
              <a:gdLst>
                <a:gd name="T0" fmla="*/ 0 w 34"/>
                <a:gd name="T1" fmla="*/ 20 h 80"/>
                <a:gd name="T2" fmla="*/ 1 w 34"/>
                <a:gd name="T3" fmla="*/ 20 h 80"/>
                <a:gd name="T4" fmla="*/ 1 w 34"/>
                <a:gd name="T5" fmla="*/ 80 h 80"/>
                <a:gd name="T6" fmla="*/ 34 w 34"/>
                <a:gd name="T7" fmla="*/ 61 h 80"/>
                <a:gd name="T8" fmla="*/ 34 w 34"/>
                <a:gd name="T9" fmla="*/ 61 h 80"/>
                <a:gd name="T10" fmla="*/ 34 w 34"/>
                <a:gd name="T11" fmla="*/ 56 h 80"/>
                <a:gd name="T12" fmla="*/ 34 w 34"/>
                <a:gd name="T13" fmla="*/ 0 h 80"/>
                <a:gd name="T14" fmla="*/ 15 w 34"/>
                <a:gd name="T15" fmla="*/ 11 h 80"/>
                <a:gd name="T16" fmla="*/ 0 w 34"/>
                <a:gd name="T17" fmla="*/ 20 h 80"/>
                <a:gd name="T18" fmla="*/ 18 w 34"/>
                <a:gd name="T19" fmla="*/ 16 h 80"/>
                <a:gd name="T20" fmla="*/ 28 w 34"/>
                <a:gd name="T21" fmla="*/ 31 h 80"/>
                <a:gd name="T22" fmla="*/ 18 w 34"/>
                <a:gd name="T23" fmla="*/ 53 h 80"/>
                <a:gd name="T24" fmla="*/ 9 w 34"/>
                <a:gd name="T25" fmla="*/ 38 h 80"/>
                <a:gd name="T26" fmla="*/ 18 w 34"/>
                <a:gd name="T27"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80">
                  <a:moveTo>
                    <a:pt x="0" y="20"/>
                  </a:moveTo>
                  <a:cubicBezTo>
                    <a:pt x="1" y="20"/>
                    <a:pt x="1" y="20"/>
                    <a:pt x="1" y="20"/>
                  </a:cubicBezTo>
                  <a:cubicBezTo>
                    <a:pt x="1" y="80"/>
                    <a:pt x="1" y="80"/>
                    <a:pt x="1" y="80"/>
                  </a:cubicBezTo>
                  <a:cubicBezTo>
                    <a:pt x="34" y="61"/>
                    <a:pt x="34" y="61"/>
                    <a:pt x="34" y="61"/>
                  </a:cubicBezTo>
                  <a:cubicBezTo>
                    <a:pt x="34" y="61"/>
                    <a:pt x="34" y="61"/>
                    <a:pt x="34" y="61"/>
                  </a:cubicBezTo>
                  <a:cubicBezTo>
                    <a:pt x="34" y="56"/>
                    <a:pt x="34" y="56"/>
                    <a:pt x="34" y="56"/>
                  </a:cubicBezTo>
                  <a:cubicBezTo>
                    <a:pt x="34" y="0"/>
                    <a:pt x="34" y="0"/>
                    <a:pt x="34" y="0"/>
                  </a:cubicBezTo>
                  <a:cubicBezTo>
                    <a:pt x="15" y="11"/>
                    <a:pt x="15" y="11"/>
                    <a:pt x="15" y="11"/>
                  </a:cubicBezTo>
                  <a:lnTo>
                    <a:pt x="0" y="20"/>
                  </a:lnTo>
                  <a:close/>
                  <a:moveTo>
                    <a:pt x="18" y="16"/>
                  </a:moveTo>
                  <a:cubicBezTo>
                    <a:pt x="24" y="14"/>
                    <a:pt x="28" y="21"/>
                    <a:pt x="28" y="31"/>
                  </a:cubicBezTo>
                  <a:cubicBezTo>
                    <a:pt x="28" y="41"/>
                    <a:pt x="24" y="51"/>
                    <a:pt x="18" y="53"/>
                  </a:cubicBezTo>
                  <a:cubicBezTo>
                    <a:pt x="13" y="55"/>
                    <a:pt x="9" y="48"/>
                    <a:pt x="9" y="38"/>
                  </a:cubicBezTo>
                  <a:cubicBezTo>
                    <a:pt x="9" y="28"/>
                    <a:pt x="13" y="18"/>
                    <a:pt x="18" y="16"/>
                  </a:cubicBezTo>
                  <a:close/>
                </a:path>
              </a:pathLst>
            </a:custGeom>
            <a:solidFill>
              <a:srgbClr val="3638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îṥ1ïḍê"/>
            <p:cNvSpPr/>
            <p:nvPr/>
          </p:nvSpPr>
          <p:spPr bwMode="auto">
            <a:xfrm>
              <a:off x="6178550" y="2674938"/>
              <a:ext cx="244475" cy="325438"/>
            </a:xfrm>
            <a:custGeom>
              <a:avLst/>
              <a:gdLst>
                <a:gd name="T0" fmla="*/ 0 w 74"/>
                <a:gd name="T1" fmla="*/ 10 h 99"/>
                <a:gd name="T2" fmla="*/ 24 w 74"/>
                <a:gd name="T3" fmla="*/ 29 h 99"/>
                <a:gd name="T4" fmla="*/ 41 w 74"/>
                <a:gd name="T5" fmla="*/ 72 h 99"/>
                <a:gd name="T6" fmla="*/ 74 w 74"/>
                <a:gd name="T7" fmla="*/ 99 h 99"/>
                <a:gd name="T8" fmla="*/ 74 w 74"/>
                <a:gd name="T9" fmla="*/ 39 h 99"/>
                <a:gd name="T10" fmla="*/ 73 w 74"/>
                <a:gd name="T11" fmla="*/ 39 h 99"/>
                <a:gd name="T12" fmla="*/ 3 w 74"/>
                <a:gd name="T13" fmla="*/ 0 h 99"/>
                <a:gd name="T14" fmla="*/ 3 w 74"/>
                <a:gd name="T15" fmla="*/ 5 h 99"/>
                <a:gd name="T16" fmla="*/ 3 w 74"/>
                <a:gd name="T17" fmla="*/ 8 h 99"/>
                <a:gd name="T18" fmla="*/ 0 w 74"/>
                <a:gd name="T19" fmla="*/ 1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99">
                  <a:moveTo>
                    <a:pt x="0" y="10"/>
                  </a:moveTo>
                  <a:cubicBezTo>
                    <a:pt x="6" y="13"/>
                    <a:pt x="19" y="21"/>
                    <a:pt x="24" y="29"/>
                  </a:cubicBezTo>
                  <a:cubicBezTo>
                    <a:pt x="33" y="43"/>
                    <a:pt x="30" y="55"/>
                    <a:pt x="41" y="72"/>
                  </a:cubicBezTo>
                  <a:cubicBezTo>
                    <a:pt x="50" y="86"/>
                    <a:pt x="66" y="95"/>
                    <a:pt x="74" y="99"/>
                  </a:cubicBezTo>
                  <a:cubicBezTo>
                    <a:pt x="74" y="39"/>
                    <a:pt x="74" y="39"/>
                    <a:pt x="74" y="39"/>
                  </a:cubicBezTo>
                  <a:cubicBezTo>
                    <a:pt x="73" y="39"/>
                    <a:pt x="73" y="39"/>
                    <a:pt x="73" y="39"/>
                  </a:cubicBezTo>
                  <a:cubicBezTo>
                    <a:pt x="3" y="0"/>
                    <a:pt x="3" y="0"/>
                    <a:pt x="3" y="0"/>
                  </a:cubicBezTo>
                  <a:cubicBezTo>
                    <a:pt x="3" y="5"/>
                    <a:pt x="3" y="5"/>
                    <a:pt x="3" y="5"/>
                  </a:cubicBezTo>
                  <a:cubicBezTo>
                    <a:pt x="3" y="8"/>
                    <a:pt x="3" y="8"/>
                    <a:pt x="3" y="8"/>
                  </a:cubicBezTo>
                  <a:lnTo>
                    <a:pt x="0" y="10"/>
                  </a:lnTo>
                  <a:close/>
                </a:path>
              </a:pathLst>
            </a:custGeom>
            <a:solidFill>
              <a:srgbClr val="2124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ïSḻidè"/>
            <p:cNvSpPr/>
            <p:nvPr/>
          </p:nvSpPr>
          <p:spPr bwMode="auto">
            <a:xfrm>
              <a:off x="6157913" y="2690813"/>
              <a:ext cx="400050" cy="322263"/>
            </a:xfrm>
            <a:custGeom>
              <a:avLst/>
              <a:gdLst>
                <a:gd name="T0" fmla="*/ 27 w 121"/>
                <a:gd name="T1" fmla="*/ 26 h 98"/>
                <a:gd name="T2" fmla="*/ 44 w 121"/>
                <a:gd name="T3" fmla="*/ 70 h 98"/>
                <a:gd name="T4" fmla="*/ 81 w 121"/>
                <a:gd name="T5" fmla="*/ 98 h 98"/>
                <a:gd name="T6" fmla="*/ 120 w 121"/>
                <a:gd name="T7" fmla="*/ 75 h 98"/>
                <a:gd name="T8" fmla="*/ 121 w 121"/>
                <a:gd name="T9" fmla="*/ 75 h 98"/>
                <a:gd name="T10" fmla="*/ 113 w 121"/>
                <a:gd name="T11" fmla="*/ 70 h 98"/>
                <a:gd name="T12" fmla="*/ 113 w 121"/>
                <a:gd name="T13" fmla="*/ 75 h 98"/>
                <a:gd name="T14" fmla="*/ 113 w 121"/>
                <a:gd name="T15" fmla="*/ 75 h 98"/>
                <a:gd name="T16" fmla="*/ 113 w 121"/>
                <a:gd name="T17" fmla="*/ 75 h 98"/>
                <a:gd name="T18" fmla="*/ 80 w 121"/>
                <a:gd name="T19" fmla="*/ 94 h 98"/>
                <a:gd name="T20" fmla="*/ 47 w 121"/>
                <a:gd name="T21" fmla="*/ 67 h 98"/>
                <a:gd name="T22" fmla="*/ 30 w 121"/>
                <a:gd name="T23" fmla="*/ 24 h 98"/>
                <a:gd name="T24" fmla="*/ 6 w 121"/>
                <a:gd name="T25" fmla="*/ 5 h 98"/>
                <a:gd name="T26" fmla="*/ 9 w 121"/>
                <a:gd name="T27" fmla="*/ 3 h 98"/>
                <a:gd name="T28" fmla="*/ 9 w 121"/>
                <a:gd name="T29" fmla="*/ 0 h 98"/>
                <a:gd name="T30" fmla="*/ 2 w 121"/>
                <a:gd name="T31" fmla="*/ 3 h 98"/>
                <a:gd name="T32" fmla="*/ 2 w 121"/>
                <a:gd name="T33" fmla="*/ 3 h 98"/>
                <a:gd name="T34" fmla="*/ 1 w 121"/>
                <a:gd name="T35" fmla="*/ 4 h 98"/>
                <a:gd name="T36" fmla="*/ 1 w 121"/>
                <a:gd name="T37" fmla="*/ 4 h 98"/>
                <a:gd name="T38" fmla="*/ 0 w 121"/>
                <a:gd name="T39" fmla="*/ 6 h 98"/>
                <a:gd name="T40" fmla="*/ 27 w 121"/>
                <a:gd name="T41"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98">
                  <a:moveTo>
                    <a:pt x="27" y="26"/>
                  </a:moveTo>
                  <a:cubicBezTo>
                    <a:pt x="36" y="40"/>
                    <a:pt x="33" y="53"/>
                    <a:pt x="44" y="70"/>
                  </a:cubicBezTo>
                  <a:cubicBezTo>
                    <a:pt x="56" y="89"/>
                    <a:pt x="81" y="98"/>
                    <a:pt x="81" y="98"/>
                  </a:cubicBezTo>
                  <a:cubicBezTo>
                    <a:pt x="120" y="75"/>
                    <a:pt x="120" y="75"/>
                    <a:pt x="120" y="75"/>
                  </a:cubicBezTo>
                  <a:cubicBezTo>
                    <a:pt x="121" y="75"/>
                    <a:pt x="121" y="75"/>
                    <a:pt x="121" y="75"/>
                  </a:cubicBezTo>
                  <a:cubicBezTo>
                    <a:pt x="120" y="74"/>
                    <a:pt x="117" y="72"/>
                    <a:pt x="113" y="70"/>
                  </a:cubicBezTo>
                  <a:cubicBezTo>
                    <a:pt x="113" y="75"/>
                    <a:pt x="113" y="75"/>
                    <a:pt x="113" y="75"/>
                  </a:cubicBezTo>
                  <a:cubicBezTo>
                    <a:pt x="113" y="75"/>
                    <a:pt x="113" y="75"/>
                    <a:pt x="113" y="75"/>
                  </a:cubicBezTo>
                  <a:cubicBezTo>
                    <a:pt x="113" y="75"/>
                    <a:pt x="113" y="75"/>
                    <a:pt x="113" y="75"/>
                  </a:cubicBezTo>
                  <a:cubicBezTo>
                    <a:pt x="80" y="94"/>
                    <a:pt x="80" y="94"/>
                    <a:pt x="80" y="94"/>
                  </a:cubicBezTo>
                  <a:cubicBezTo>
                    <a:pt x="72" y="90"/>
                    <a:pt x="56" y="81"/>
                    <a:pt x="47" y="67"/>
                  </a:cubicBezTo>
                  <a:cubicBezTo>
                    <a:pt x="36" y="50"/>
                    <a:pt x="39" y="38"/>
                    <a:pt x="30" y="24"/>
                  </a:cubicBezTo>
                  <a:cubicBezTo>
                    <a:pt x="25" y="16"/>
                    <a:pt x="12" y="8"/>
                    <a:pt x="6" y="5"/>
                  </a:cubicBezTo>
                  <a:cubicBezTo>
                    <a:pt x="9" y="3"/>
                    <a:pt x="9" y="3"/>
                    <a:pt x="9" y="3"/>
                  </a:cubicBezTo>
                  <a:cubicBezTo>
                    <a:pt x="9" y="0"/>
                    <a:pt x="9" y="0"/>
                    <a:pt x="9" y="0"/>
                  </a:cubicBezTo>
                  <a:cubicBezTo>
                    <a:pt x="2" y="3"/>
                    <a:pt x="2" y="3"/>
                    <a:pt x="2" y="3"/>
                  </a:cubicBezTo>
                  <a:cubicBezTo>
                    <a:pt x="2" y="3"/>
                    <a:pt x="2" y="3"/>
                    <a:pt x="2" y="3"/>
                  </a:cubicBezTo>
                  <a:cubicBezTo>
                    <a:pt x="1" y="4"/>
                    <a:pt x="1" y="4"/>
                    <a:pt x="1" y="4"/>
                  </a:cubicBezTo>
                  <a:cubicBezTo>
                    <a:pt x="1" y="4"/>
                    <a:pt x="1" y="4"/>
                    <a:pt x="1" y="4"/>
                  </a:cubicBezTo>
                  <a:cubicBezTo>
                    <a:pt x="0" y="4"/>
                    <a:pt x="0" y="5"/>
                    <a:pt x="0" y="6"/>
                  </a:cubicBezTo>
                  <a:cubicBezTo>
                    <a:pt x="0" y="6"/>
                    <a:pt x="20" y="16"/>
                    <a:pt x="27" y="26"/>
                  </a:cubicBezTo>
                  <a:close/>
                </a:path>
              </a:pathLst>
            </a:custGeom>
            <a:solidFill>
              <a:srgbClr val="9D6F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ïṣļidè"/>
            <p:cNvSpPr/>
            <p:nvPr/>
          </p:nvSpPr>
          <p:spPr bwMode="auto">
            <a:xfrm>
              <a:off x="6423025" y="2938463"/>
              <a:ext cx="134938" cy="306388"/>
            </a:xfrm>
            <a:custGeom>
              <a:avLst/>
              <a:gdLst>
                <a:gd name="T0" fmla="*/ 83 w 85"/>
                <a:gd name="T1" fmla="*/ 0 h 193"/>
                <a:gd name="T2" fmla="*/ 2 w 85"/>
                <a:gd name="T3" fmla="*/ 47 h 193"/>
                <a:gd name="T4" fmla="*/ 0 w 85"/>
                <a:gd name="T5" fmla="*/ 193 h 193"/>
                <a:gd name="T6" fmla="*/ 85 w 85"/>
                <a:gd name="T7" fmla="*/ 145 h 193"/>
                <a:gd name="T8" fmla="*/ 83 w 85"/>
                <a:gd name="T9" fmla="*/ 0 h 193"/>
              </a:gdLst>
              <a:ahLst/>
              <a:cxnLst>
                <a:cxn ang="0">
                  <a:pos x="T0" y="T1"/>
                </a:cxn>
                <a:cxn ang="0">
                  <a:pos x="T2" y="T3"/>
                </a:cxn>
                <a:cxn ang="0">
                  <a:pos x="T4" y="T5"/>
                </a:cxn>
                <a:cxn ang="0">
                  <a:pos x="T6" y="T7"/>
                </a:cxn>
                <a:cxn ang="0">
                  <a:pos x="T8" y="T9"/>
                </a:cxn>
              </a:cxnLst>
              <a:rect l="0" t="0" r="r" b="b"/>
              <a:pathLst>
                <a:path w="85" h="193">
                  <a:moveTo>
                    <a:pt x="83" y="0"/>
                  </a:moveTo>
                  <a:lnTo>
                    <a:pt x="2" y="47"/>
                  </a:lnTo>
                  <a:lnTo>
                    <a:pt x="0" y="193"/>
                  </a:lnTo>
                  <a:lnTo>
                    <a:pt x="85" y="145"/>
                  </a:lnTo>
                  <a:lnTo>
                    <a:pt x="83" y="0"/>
                  </a:lnTo>
                  <a:close/>
                </a:path>
              </a:pathLst>
            </a:custGeom>
            <a:solidFill>
              <a:srgbClr val="7849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iśḻïḓê"/>
            <p:cNvSpPr/>
            <p:nvPr/>
          </p:nvSpPr>
          <p:spPr bwMode="auto">
            <a:xfrm>
              <a:off x="6157913" y="2711450"/>
              <a:ext cx="268288" cy="533400"/>
            </a:xfrm>
            <a:custGeom>
              <a:avLst/>
              <a:gdLst>
                <a:gd name="T0" fmla="*/ 44 w 81"/>
                <a:gd name="T1" fmla="*/ 64 h 162"/>
                <a:gd name="T2" fmla="*/ 27 w 81"/>
                <a:gd name="T3" fmla="*/ 20 h 162"/>
                <a:gd name="T4" fmla="*/ 0 w 81"/>
                <a:gd name="T5" fmla="*/ 0 h 162"/>
                <a:gd name="T6" fmla="*/ 1 w 81"/>
                <a:gd name="T7" fmla="*/ 112 h 162"/>
                <a:gd name="T8" fmla="*/ 80 w 81"/>
                <a:gd name="T9" fmla="*/ 162 h 162"/>
                <a:gd name="T10" fmla="*/ 81 w 81"/>
                <a:gd name="T11" fmla="*/ 92 h 162"/>
                <a:gd name="T12" fmla="*/ 44 w 81"/>
                <a:gd name="T13" fmla="*/ 64 h 162"/>
              </a:gdLst>
              <a:ahLst/>
              <a:cxnLst>
                <a:cxn ang="0">
                  <a:pos x="T0" y="T1"/>
                </a:cxn>
                <a:cxn ang="0">
                  <a:pos x="T2" y="T3"/>
                </a:cxn>
                <a:cxn ang="0">
                  <a:pos x="T4" y="T5"/>
                </a:cxn>
                <a:cxn ang="0">
                  <a:pos x="T6" y="T7"/>
                </a:cxn>
                <a:cxn ang="0">
                  <a:pos x="T8" y="T9"/>
                </a:cxn>
                <a:cxn ang="0">
                  <a:pos x="T10" y="T11"/>
                </a:cxn>
                <a:cxn ang="0">
                  <a:pos x="T12" y="T13"/>
                </a:cxn>
              </a:cxnLst>
              <a:rect l="0" t="0" r="r" b="b"/>
              <a:pathLst>
                <a:path w="81" h="162">
                  <a:moveTo>
                    <a:pt x="44" y="64"/>
                  </a:moveTo>
                  <a:cubicBezTo>
                    <a:pt x="33" y="47"/>
                    <a:pt x="36" y="34"/>
                    <a:pt x="27" y="20"/>
                  </a:cubicBezTo>
                  <a:cubicBezTo>
                    <a:pt x="20" y="10"/>
                    <a:pt x="0" y="0"/>
                    <a:pt x="0" y="0"/>
                  </a:cubicBezTo>
                  <a:cubicBezTo>
                    <a:pt x="1" y="112"/>
                    <a:pt x="1" y="112"/>
                    <a:pt x="1" y="112"/>
                  </a:cubicBezTo>
                  <a:cubicBezTo>
                    <a:pt x="80" y="162"/>
                    <a:pt x="80" y="162"/>
                    <a:pt x="80" y="162"/>
                  </a:cubicBezTo>
                  <a:cubicBezTo>
                    <a:pt x="81" y="92"/>
                    <a:pt x="81" y="92"/>
                    <a:pt x="81" y="92"/>
                  </a:cubicBezTo>
                  <a:cubicBezTo>
                    <a:pt x="81" y="92"/>
                    <a:pt x="56" y="83"/>
                    <a:pt x="44" y="64"/>
                  </a:cubicBezTo>
                  <a:close/>
                </a:path>
              </a:pathLst>
            </a:custGeom>
            <a:solidFill>
              <a:srgbClr val="5827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iṩļïḑé"/>
            <p:cNvSpPr/>
            <p:nvPr/>
          </p:nvSpPr>
          <p:spPr bwMode="auto">
            <a:xfrm>
              <a:off x="6062663" y="2733675"/>
              <a:ext cx="234950" cy="128588"/>
            </a:xfrm>
            <a:custGeom>
              <a:avLst/>
              <a:gdLst>
                <a:gd name="T0" fmla="*/ 139 w 148"/>
                <a:gd name="T1" fmla="*/ 81 h 81"/>
                <a:gd name="T2" fmla="*/ 148 w 148"/>
                <a:gd name="T3" fmla="*/ 77 h 81"/>
                <a:gd name="T4" fmla="*/ 9 w 148"/>
                <a:gd name="T5" fmla="*/ 0 h 81"/>
                <a:gd name="T6" fmla="*/ 0 w 148"/>
                <a:gd name="T7" fmla="*/ 6 h 81"/>
                <a:gd name="T8" fmla="*/ 0 w 148"/>
                <a:gd name="T9" fmla="*/ 6 h 81"/>
                <a:gd name="T10" fmla="*/ 139 w 148"/>
                <a:gd name="T11" fmla="*/ 81 h 81"/>
              </a:gdLst>
              <a:ahLst/>
              <a:cxnLst>
                <a:cxn ang="0">
                  <a:pos x="T0" y="T1"/>
                </a:cxn>
                <a:cxn ang="0">
                  <a:pos x="T2" y="T3"/>
                </a:cxn>
                <a:cxn ang="0">
                  <a:pos x="T4" y="T5"/>
                </a:cxn>
                <a:cxn ang="0">
                  <a:pos x="T6" y="T7"/>
                </a:cxn>
                <a:cxn ang="0">
                  <a:pos x="T8" y="T9"/>
                </a:cxn>
                <a:cxn ang="0">
                  <a:pos x="T10" y="T11"/>
                </a:cxn>
              </a:cxnLst>
              <a:rect l="0" t="0" r="r" b="b"/>
              <a:pathLst>
                <a:path w="148" h="81">
                  <a:moveTo>
                    <a:pt x="139" y="81"/>
                  </a:moveTo>
                  <a:lnTo>
                    <a:pt x="148" y="77"/>
                  </a:lnTo>
                  <a:lnTo>
                    <a:pt x="9" y="0"/>
                  </a:lnTo>
                  <a:lnTo>
                    <a:pt x="0" y="6"/>
                  </a:lnTo>
                  <a:lnTo>
                    <a:pt x="0" y="6"/>
                  </a:lnTo>
                  <a:lnTo>
                    <a:pt x="139" y="81"/>
                  </a:lnTo>
                  <a:close/>
                </a:path>
              </a:pathLst>
            </a:custGeom>
            <a:solidFill>
              <a:srgbClr val="FFE5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iṡlîḍè"/>
            <p:cNvSpPr/>
            <p:nvPr/>
          </p:nvSpPr>
          <p:spPr bwMode="auto">
            <a:xfrm>
              <a:off x="6076950" y="2727325"/>
              <a:ext cx="230188" cy="128588"/>
            </a:xfrm>
            <a:custGeom>
              <a:avLst/>
              <a:gdLst>
                <a:gd name="T0" fmla="*/ 145 w 145"/>
                <a:gd name="T1" fmla="*/ 77 h 81"/>
                <a:gd name="T2" fmla="*/ 10 w 145"/>
                <a:gd name="T3" fmla="*/ 0 h 81"/>
                <a:gd name="T4" fmla="*/ 0 w 145"/>
                <a:gd name="T5" fmla="*/ 4 h 81"/>
                <a:gd name="T6" fmla="*/ 139 w 145"/>
                <a:gd name="T7" fmla="*/ 81 h 81"/>
                <a:gd name="T8" fmla="*/ 145 w 145"/>
                <a:gd name="T9" fmla="*/ 77 h 81"/>
              </a:gdLst>
              <a:ahLst/>
              <a:cxnLst>
                <a:cxn ang="0">
                  <a:pos x="T0" y="T1"/>
                </a:cxn>
                <a:cxn ang="0">
                  <a:pos x="T2" y="T3"/>
                </a:cxn>
                <a:cxn ang="0">
                  <a:pos x="T4" y="T5"/>
                </a:cxn>
                <a:cxn ang="0">
                  <a:pos x="T6" y="T7"/>
                </a:cxn>
                <a:cxn ang="0">
                  <a:pos x="T8" y="T9"/>
                </a:cxn>
              </a:cxnLst>
              <a:rect l="0" t="0" r="r" b="b"/>
              <a:pathLst>
                <a:path w="145" h="81">
                  <a:moveTo>
                    <a:pt x="145" y="77"/>
                  </a:moveTo>
                  <a:lnTo>
                    <a:pt x="10" y="0"/>
                  </a:lnTo>
                  <a:lnTo>
                    <a:pt x="0" y="4"/>
                  </a:lnTo>
                  <a:lnTo>
                    <a:pt x="139" y="81"/>
                  </a:lnTo>
                  <a:lnTo>
                    <a:pt x="145" y="77"/>
                  </a:lnTo>
                  <a:close/>
                </a:path>
              </a:pathLst>
            </a:custGeom>
            <a:solidFill>
              <a:srgbClr val="EBD4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iŝľïḓê"/>
            <p:cNvSpPr/>
            <p:nvPr/>
          </p:nvSpPr>
          <p:spPr bwMode="auto">
            <a:xfrm>
              <a:off x="6092825" y="2717800"/>
              <a:ext cx="227013" cy="131763"/>
            </a:xfrm>
            <a:custGeom>
              <a:avLst/>
              <a:gdLst>
                <a:gd name="T0" fmla="*/ 143 w 143"/>
                <a:gd name="T1" fmla="*/ 79 h 83"/>
                <a:gd name="T2" fmla="*/ 8 w 143"/>
                <a:gd name="T3" fmla="*/ 0 h 83"/>
                <a:gd name="T4" fmla="*/ 0 w 143"/>
                <a:gd name="T5" fmla="*/ 6 h 83"/>
                <a:gd name="T6" fmla="*/ 135 w 143"/>
                <a:gd name="T7" fmla="*/ 83 h 83"/>
                <a:gd name="T8" fmla="*/ 143 w 143"/>
                <a:gd name="T9" fmla="*/ 79 h 83"/>
              </a:gdLst>
              <a:ahLst/>
              <a:cxnLst>
                <a:cxn ang="0">
                  <a:pos x="T0" y="T1"/>
                </a:cxn>
                <a:cxn ang="0">
                  <a:pos x="T2" y="T3"/>
                </a:cxn>
                <a:cxn ang="0">
                  <a:pos x="T4" y="T5"/>
                </a:cxn>
                <a:cxn ang="0">
                  <a:pos x="T6" y="T7"/>
                </a:cxn>
                <a:cxn ang="0">
                  <a:pos x="T8" y="T9"/>
                </a:cxn>
              </a:cxnLst>
              <a:rect l="0" t="0" r="r" b="b"/>
              <a:pathLst>
                <a:path w="143" h="83">
                  <a:moveTo>
                    <a:pt x="143" y="79"/>
                  </a:moveTo>
                  <a:lnTo>
                    <a:pt x="8" y="0"/>
                  </a:lnTo>
                  <a:lnTo>
                    <a:pt x="0" y="6"/>
                  </a:lnTo>
                  <a:lnTo>
                    <a:pt x="135" y="83"/>
                  </a:lnTo>
                  <a:lnTo>
                    <a:pt x="143" y="79"/>
                  </a:lnTo>
                  <a:close/>
                </a:path>
              </a:pathLst>
            </a:custGeom>
            <a:solidFill>
              <a:srgbClr val="CAB5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íŝḷide"/>
            <p:cNvSpPr/>
            <p:nvPr/>
          </p:nvSpPr>
          <p:spPr bwMode="auto">
            <a:xfrm>
              <a:off x="6105525" y="2711450"/>
              <a:ext cx="231775" cy="131763"/>
            </a:xfrm>
            <a:custGeom>
              <a:avLst/>
              <a:gdLst>
                <a:gd name="T0" fmla="*/ 146 w 146"/>
                <a:gd name="T1" fmla="*/ 76 h 83"/>
                <a:gd name="T2" fmla="*/ 146 w 146"/>
                <a:gd name="T3" fmla="*/ 76 h 83"/>
                <a:gd name="T4" fmla="*/ 11 w 146"/>
                <a:gd name="T5" fmla="*/ 0 h 83"/>
                <a:gd name="T6" fmla="*/ 0 w 146"/>
                <a:gd name="T7" fmla="*/ 4 h 83"/>
                <a:gd name="T8" fmla="*/ 135 w 146"/>
                <a:gd name="T9" fmla="*/ 83 h 83"/>
                <a:gd name="T10" fmla="*/ 146 w 146"/>
                <a:gd name="T11" fmla="*/ 76 h 83"/>
              </a:gdLst>
              <a:ahLst/>
              <a:cxnLst>
                <a:cxn ang="0">
                  <a:pos x="T0" y="T1"/>
                </a:cxn>
                <a:cxn ang="0">
                  <a:pos x="T2" y="T3"/>
                </a:cxn>
                <a:cxn ang="0">
                  <a:pos x="T4" y="T5"/>
                </a:cxn>
                <a:cxn ang="0">
                  <a:pos x="T6" y="T7"/>
                </a:cxn>
                <a:cxn ang="0">
                  <a:pos x="T8" y="T9"/>
                </a:cxn>
                <a:cxn ang="0">
                  <a:pos x="T10" y="T11"/>
                </a:cxn>
              </a:cxnLst>
              <a:rect l="0" t="0" r="r" b="b"/>
              <a:pathLst>
                <a:path w="146" h="83">
                  <a:moveTo>
                    <a:pt x="146" y="76"/>
                  </a:moveTo>
                  <a:lnTo>
                    <a:pt x="146" y="76"/>
                  </a:lnTo>
                  <a:lnTo>
                    <a:pt x="11" y="0"/>
                  </a:lnTo>
                  <a:lnTo>
                    <a:pt x="0" y="4"/>
                  </a:lnTo>
                  <a:lnTo>
                    <a:pt x="135" y="83"/>
                  </a:lnTo>
                  <a:lnTo>
                    <a:pt x="146" y="76"/>
                  </a:lnTo>
                  <a:close/>
                </a:path>
              </a:pathLst>
            </a:custGeom>
            <a:solidFill>
              <a:srgbClr val="DDC7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íṣļîḋe"/>
            <p:cNvSpPr/>
            <p:nvPr/>
          </p:nvSpPr>
          <p:spPr bwMode="auto">
            <a:xfrm>
              <a:off x="6122988" y="2703513"/>
              <a:ext cx="227013" cy="128588"/>
            </a:xfrm>
            <a:custGeom>
              <a:avLst/>
              <a:gdLst>
                <a:gd name="T0" fmla="*/ 135 w 143"/>
                <a:gd name="T1" fmla="*/ 81 h 81"/>
                <a:gd name="T2" fmla="*/ 143 w 143"/>
                <a:gd name="T3" fmla="*/ 77 h 81"/>
                <a:gd name="T4" fmla="*/ 8 w 143"/>
                <a:gd name="T5" fmla="*/ 0 h 81"/>
                <a:gd name="T6" fmla="*/ 0 w 143"/>
                <a:gd name="T7" fmla="*/ 5 h 81"/>
                <a:gd name="T8" fmla="*/ 135 w 143"/>
                <a:gd name="T9" fmla="*/ 81 h 81"/>
                <a:gd name="T10" fmla="*/ 135 w 143"/>
                <a:gd name="T11" fmla="*/ 81 h 81"/>
              </a:gdLst>
              <a:ahLst/>
              <a:cxnLst>
                <a:cxn ang="0">
                  <a:pos x="T0" y="T1"/>
                </a:cxn>
                <a:cxn ang="0">
                  <a:pos x="T2" y="T3"/>
                </a:cxn>
                <a:cxn ang="0">
                  <a:pos x="T4" y="T5"/>
                </a:cxn>
                <a:cxn ang="0">
                  <a:pos x="T6" y="T7"/>
                </a:cxn>
                <a:cxn ang="0">
                  <a:pos x="T8" y="T9"/>
                </a:cxn>
                <a:cxn ang="0">
                  <a:pos x="T10" y="T11"/>
                </a:cxn>
              </a:cxnLst>
              <a:rect l="0" t="0" r="r" b="b"/>
              <a:pathLst>
                <a:path w="143" h="81">
                  <a:moveTo>
                    <a:pt x="135" y="81"/>
                  </a:moveTo>
                  <a:lnTo>
                    <a:pt x="143" y="77"/>
                  </a:lnTo>
                  <a:lnTo>
                    <a:pt x="8" y="0"/>
                  </a:lnTo>
                  <a:lnTo>
                    <a:pt x="0" y="5"/>
                  </a:lnTo>
                  <a:lnTo>
                    <a:pt x="135" y="81"/>
                  </a:lnTo>
                  <a:lnTo>
                    <a:pt x="135" y="81"/>
                  </a:lnTo>
                  <a:close/>
                </a:path>
              </a:pathLst>
            </a:custGeom>
            <a:solidFill>
              <a:srgbClr val="EBD4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iŝḻíḑê"/>
            <p:cNvSpPr/>
            <p:nvPr/>
          </p:nvSpPr>
          <p:spPr bwMode="auto">
            <a:xfrm>
              <a:off x="6135688" y="2693988"/>
              <a:ext cx="227013" cy="131763"/>
            </a:xfrm>
            <a:custGeom>
              <a:avLst/>
              <a:gdLst>
                <a:gd name="T0" fmla="*/ 143 w 143"/>
                <a:gd name="T1" fmla="*/ 77 h 83"/>
                <a:gd name="T2" fmla="*/ 12 w 143"/>
                <a:gd name="T3" fmla="*/ 0 h 83"/>
                <a:gd name="T4" fmla="*/ 0 w 143"/>
                <a:gd name="T5" fmla="*/ 6 h 83"/>
                <a:gd name="T6" fmla="*/ 135 w 143"/>
                <a:gd name="T7" fmla="*/ 83 h 83"/>
                <a:gd name="T8" fmla="*/ 143 w 143"/>
                <a:gd name="T9" fmla="*/ 77 h 83"/>
              </a:gdLst>
              <a:ahLst/>
              <a:cxnLst>
                <a:cxn ang="0">
                  <a:pos x="T0" y="T1"/>
                </a:cxn>
                <a:cxn ang="0">
                  <a:pos x="T2" y="T3"/>
                </a:cxn>
                <a:cxn ang="0">
                  <a:pos x="T4" y="T5"/>
                </a:cxn>
                <a:cxn ang="0">
                  <a:pos x="T6" y="T7"/>
                </a:cxn>
                <a:cxn ang="0">
                  <a:pos x="T8" y="T9"/>
                </a:cxn>
              </a:cxnLst>
              <a:rect l="0" t="0" r="r" b="b"/>
              <a:pathLst>
                <a:path w="143" h="83">
                  <a:moveTo>
                    <a:pt x="143" y="77"/>
                  </a:moveTo>
                  <a:lnTo>
                    <a:pt x="12" y="0"/>
                  </a:lnTo>
                  <a:lnTo>
                    <a:pt x="0" y="6"/>
                  </a:lnTo>
                  <a:lnTo>
                    <a:pt x="135" y="83"/>
                  </a:lnTo>
                  <a:lnTo>
                    <a:pt x="143" y="77"/>
                  </a:lnTo>
                  <a:close/>
                </a:path>
              </a:pathLst>
            </a:custGeom>
            <a:solidFill>
              <a:srgbClr val="FFE5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íşľídé"/>
            <p:cNvSpPr/>
            <p:nvPr/>
          </p:nvSpPr>
          <p:spPr bwMode="auto">
            <a:xfrm>
              <a:off x="6316663" y="2881313"/>
              <a:ext cx="36513" cy="85725"/>
            </a:xfrm>
            <a:custGeom>
              <a:avLst/>
              <a:gdLst>
                <a:gd name="T0" fmla="*/ 2 w 11"/>
                <a:gd name="T1" fmla="*/ 26 h 26"/>
                <a:gd name="T2" fmla="*/ 3 w 11"/>
                <a:gd name="T3" fmla="*/ 26 h 26"/>
                <a:gd name="T4" fmla="*/ 11 w 11"/>
                <a:gd name="T5" fmla="*/ 9 h 26"/>
                <a:gd name="T6" fmla="*/ 8 w 11"/>
                <a:gd name="T7" fmla="*/ 0 h 26"/>
                <a:gd name="T8" fmla="*/ 7 w 11"/>
                <a:gd name="T9" fmla="*/ 0 h 26"/>
                <a:gd name="T10" fmla="*/ 0 w 11"/>
                <a:gd name="T11" fmla="*/ 17 h 26"/>
                <a:gd name="T12" fmla="*/ 2 w 1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1" h="26">
                  <a:moveTo>
                    <a:pt x="2" y="26"/>
                  </a:moveTo>
                  <a:cubicBezTo>
                    <a:pt x="2" y="26"/>
                    <a:pt x="3" y="26"/>
                    <a:pt x="3" y="26"/>
                  </a:cubicBezTo>
                  <a:cubicBezTo>
                    <a:pt x="7" y="24"/>
                    <a:pt x="11" y="17"/>
                    <a:pt x="11" y="9"/>
                  </a:cubicBezTo>
                  <a:cubicBezTo>
                    <a:pt x="11" y="5"/>
                    <a:pt x="10" y="2"/>
                    <a:pt x="8" y="0"/>
                  </a:cubicBezTo>
                  <a:cubicBezTo>
                    <a:pt x="8" y="0"/>
                    <a:pt x="7" y="0"/>
                    <a:pt x="7" y="0"/>
                  </a:cubicBezTo>
                  <a:cubicBezTo>
                    <a:pt x="3" y="2"/>
                    <a:pt x="0" y="10"/>
                    <a:pt x="0" y="17"/>
                  </a:cubicBezTo>
                  <a:cubicBezTo>
                    <a:pt x="0" y="21"/>
                    <a:pt x="1" y="24"/>
                    <a:pt x="2" y="26"/>
                  </a:cubicBezTo>
                  <a:close/>
                </a:path>
              </a:pathLst>
            </a:custGeom>
            <a:solidFill>
              <a:srgbClr val="9887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isliďè"/>
            <p:cNvSpPr/>
            <p:nvPr/>
          </p:nvSpPr>
          <p:spPr bwMode="auto">
            <a:xfrm>
              <a:off x="6323013" y="2881313"/>
              <a:ext cx="39688" cy="96838"/>
            </a:xfrm>
            <a:custGeom>
              <a:avLst/>
              <a:gdLst>
                <a:gd name="T0" fmla="*/ 1 w 12"/>
                <a:gd name="T1" fmla="*/ 26 h 29"/>
                <a:gd name="T2" fmla="*/ 0 w 12"/>
                <a:gd name="T3" fmla="*/ 26 h 29"/>
                <a:gd name="T4" fmla="*/ 5 w 12"/>
                <a:gd name="T5" fmla="*/ 28 h 29"/>
                <a:gd name="T6" fmla="*/ 12 w 12"/>
                <a:gd name="T7" fmla="*/ 11 h 29"/>
                <a:gd name="T8" fmla="*/ 6 w 12"/>
                <a:gd name="T9" fmla="*/ 0 h 29"/>
                <a:gd name="T10" fmla="*/ 9 w 12"/>
                <a:gd name="T11" fmla="*/ 9 h 29"/>
                <a:gd name="T12" fmla="*/ 1 w 12"/>
                <a:gd name="T13" fmla="*/ 26 h 29"/>
              </a:gdLst>
              <a:ahLst/>
              <a:cxnLst>
                <a:cxn ang="0">
                  <a:pos x="T0" y="T1"/>
                </a:cxn>
                <a:cxn ang="0">
                  <a:pos x="T2" y="T3"/>
                </a:cxn>
                <a:cxn ang="0">
                  <a:pos x="T4" y="T5"/>
                </a:cxn>
                <a:cxn ang="0">
                  <a:pos x="T6" y="T7"/>
                </a:cxn>
                <a:cxn ang="0">
                  <a:pos x="T8" y="T9"/>
                </a:cxn>
                <a:cxn ang="0">
                  <a:pos x="T10" y="T11"/>
                </a:cxn>
                <a:cxn ang="0">
                  <a:pos x="T12" y="T13"/>
                </a:cxn>
              </a:cxnLst>
              <a:rect l="0" t="0" r="r" b="b"/>
              <a:pathLst>
                <a:path w="12" h="29">
                  <a:moveTo>
                    <a:pt x="1" y="26"/>
                  </a:moveTo>
                  <a:cubicBezTo>
                    <a:pt x="1" y="26"/>
                    <a:pt x="0" y="26"/>
                    <a:pt x="0" y="26"/>
                  </a:cubicBezTo>
                  <a:cubicBezTo>
                    <a:pt x="1" y="28"/>
                    <a:pt x="3" y="29"/>
                    <a:pt x="5" y="28"/>
                  </a:cubicBezTo>
                  <a:cubicBezTo>
                    <a:pt x="9" y="26"/>
                    <a:pt x="12" y="19"/>
                    <a:pt x="12" y="11"/>
                  </a:cubicBezTo>
                  <a:cubicBezTo>
                    <a:pt x="12" y="5"/>
                    <a:pt x="10" y="0"/>
                    <a:pt x="6" y="0"/>
                  </a:cubicBezTo>
                  <a:cubicBezTo>
                    <a:pt x="8" y="2"/>
                    <a:pt x="9" y="5"/>
                    <a:pt x="9" y="9"/>
                  </a:cubicBezTo>
                  <a:cubicBezTo>
                    <a:pt x="9" y="17"/>
                    <a:pt x="5" y="24"/>
                    <a:pt x="1" y="26"/>
                  </a:cubicBezTo>
                  <a:close/>
                </a:path>
              </a:pathLst>
            </a:custGeom>
            <a:solidFill>
              <a:srgbClr val="2124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ïsļiḍe"/>
            <p:cNvSpPr/>
            <p:nvPr/>
          </p:nvSpPr>
          <p:spPr bwMode="auto">
            <a:xfrm>
              <a:off x="6307138" y="2862263"/>
              <a:ext cx="66675" cy="131763"/>
            </a:xfrm>
            <a:custGeom>
              <a:avLst/>
              <a:gdLst>
                <a:gd name="T0" fmla="*/ 10 w 20"/>
                <a:gd name="T1" fmla="*/ 38 h 40"/>
                <a:gd name="T2" fmla="*/ 20 w 20"/>
                <a:gd name="T3" fmla="*/ 16 h 40"/>
                <a:gd name="T4" fmla="*/ 10 w 20"/>
                <a:gd name="T5" fmla="*/ 2 h 40"/>
                <a:gd name="T6" fmla="*/ 0 w 20"/>
                <a:gd name="T7" fmla="*/ 24 h 40"/>
                <a:gd name="T8" fmla="*/ 10 w 20"/>
                <a:gd name="T9" fmla="*/ 38 h 40"/>
                <a:gd name="T10" fmla="*/ 10 w 20"/>
                <a:gd name="T11" fmla="*/ 6 h 40"/>
                <a:gd name="T12" fmla="*/ 11 w 20"/>
                <a:gd name="T13" fmla="*/ 6 h 40"/>
                <a:gd name="T14" fmla="*/ 17 w 20"/>
                <a:gd name="T15" fmla="*/ 17 h 40"/>
                <a:gd name="T16" fmla="*/ 10 w 20"/>
                <a:gd name="T17" fmla="*/ 34 h 40"/>
                <a:gd name="T18" fmla="*/ 5 w 20"/>
                <a:gd name="T19" fmla="*/ 32 h 40"/>
                <a:gd name="T20" fmla="*/ 3 w 20"/>
                <a:gd name="T21" fmla="*/ 23 h 40"/>
                <a:gd name="T22" fmla="*/ 10 w 20"/>
                <a:gd name="T2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40">
                  <a:moveTo>
                    <a:pt x="10" y="38"/>
                  </a:moveTo>
                  <a:cubicBezTo>
                    <a:pt x="15" y="36"/>
                    <a:pt x="20" y="26"/>
                    <a:pt x="20" y="16"/>
                  </a:cubicBezTo>
                  <a:cubicBezTo>
                    <a:pt x="20" y="6"/>
                    <a:pt x="15" y="0"/>
                    <a:pt x="10" y="2"/>
                  </a:cubicBezTo>
                  <a:cubicBezTo>
                    <a:pt x="5" y="4"/>
                    <a:pt x="0" y="14"/>
                    <a:pt x="0" y="24"/>
                  </a:cubicBezTo>
                  <a:cubicBezTo>
                    <a:pt x="0" y="34"/>
                    <a:pt x="5" y="40"/>
                    <a:pt x="10" y="38"/>
                  </a:cubicBezTo>
                  <a:close/>
                  <a:moveTo>
                    <a:pt x="10" y="6"/>
                  </a:moveTo>
                  <a:cubicBezTo>
                    <a:pt x="10" y="6"/>
                    <a:pt x="11" y="6"/>
                    <a:pt x="11" y="6"/>
                  </a:cubicBezTo>
                  <a:cubicBezTo>
                    <a:pt x="15" y="6"/>
                    <a:pt x="17" y="11"/>
                    <a:pt x="17" y="17"/>
                  </a:cubicBezTo>
                  <a:cubicBezTo>
                    <a:pt x="17" y="25"/>
                    <a:pt x="14" y="32"/>
                    <a:pt x="10" y="34"/>
                  </a:cubicBezTo>
                  <a:cubicBezTo>
                    <a:pt x="8" y="35"/>
                    <a:pt x="6" y="34"/>
                    <a:pt x="5" y="32"/>
                  </a:cubicBezTo>
                  <a:cubicBezTo>
                    <a:pt x="4" y="30"/>
                    <a:pt x="3" y="27"/>
                    <a:pt x="3" y="23"/>
                  </a:cubicBezTo>
                  <a:cubicBezTo>
                    <a:pt x="3" y="16"/>
                    <a:pt x="6" y="8"/>
                    <a:pt x="10" y="6"/>
                  </a:cubicBezTo>
                  <a:close/>
                </a:path>
              </a:pathLst>
            </a:custGeom>
            <a:solidFill>
              <a:srgbClr val="9B96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işľîḍê"/>
            <p:cNvSpPr/>
            <p:nvPr/>
          </p:nvSpPr>
          <p:spPr bwMode="auto">
            <a:xfrm>
              <a:off x="6046788" y="2687638"/>
              <a:ext cx="346075" cy="190500"/>
            </a:xfrm>
            <a:custGeom>
              <a:avLst/>
              <a:gdLst>
                <a:gd name="T0" fmla="*/ 179 w 218"/>
                <a:gd name="T1" fmla="*/ 104 h 120"/>
                <a:gd name="T2" fmla="*/ 218 w 218"/>
                <a:gd name="T3" fmla="*/ 81 h 120"/>
                <a:gd name="T4" fmla="*/ 218 w 218"/>
                <a:gd name="T5" fmla="*/ 79 h 120"/>
                <a:gd name="T6" fmla="*/ 75 w 218"/>
                <a:gd name="T7" fmla="*/ 0 h 120"/>
                <a:gd name="T8" fmla="*/ 68 w 218"/>
                <a:gd name="T9" fmla="*/ 4 h 120"/>
                <a:gd name="T10" fmla="*/ 199 w 218"/>
                <a:gd name="T11" fmla="*/ 81 h 120"/>
                <a:gd name="T12" fmla="*/ 191 w 218"/>
                <a:gd name="T13" fmla="*/ 87 h 120"/>
                <a:gd name="T14" fmla="*/ 183 w 218"/>
                <a:gd name="T15" fmla="*/ 91 h 120"/>
                <a:gd name="T16" fmla="*/ 172 w 218"/>
                <a:gd name="T17" fmla="*/ 98 h 120"/>
                <a:gd name="T18" fmla="*/ 164 w 218"/>
                <a:gd name="T19" fmla="*/ 102 h 120"/>
                <a:gd name="T20" fmla="*/ 158 w 218"/>
                <a:gd name="T21" fmla="*/ 106 h 120"/>
                <a:gd name="T22" fmla="*/ 149 w 218"/>
                <a:gd name="T23" fmla="*/ 110 h 120"/>
                <a:gd name="T24" fmla="*/ 10 w 218"/>
                <a:gd name="T25" fmla="*/ 35 h 120"/>
                <a:gd name="T26" fmla="*/ 10 w 218"/>
                <a:gd name="T27" fmla="*/ 35 h 120"/>
                <a:gd name="T28" fmla="*/ 0 w 218"/>
                <a:gd name="T29" fmla="*/ 39 h 120"/>
                <a:gd name="T30" fmla="*/ 147 w 218"/>
                <a:gd name="T31" fmla="*/ 120 h 120"/>
                <a:gd name="T32" fmla="*/ 179 w 218"/>
                <a:gd name="T33"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120">
                  <a:moveTo>
                    <a:pt x="179" y="104"/>
                  </a:moveTo>
                  <a:lnTo>
                    <a:pt x="218" y="81"/>
                  </a:lnTo>
                  <a:lnTo>
                    <a:pt x="218" y="79"/>
                  </a:lnTo>
                  <a:lnTo>
                    <a:pt x="75" y="0"/>
                  </a:lnTo>
                  <a:lnTo>
                    <a:pt x="68" y="4"/>
                  </a:lnTo>
                  <a:lnTo>
                    <a:pt x="199" y="81"/>
                  </a:lnTo>
                  <a:lnTo>
                    <a:pt x="191" y="87"/>
                  </a:lnTo>
                  <a:lnTo>
                    <a:pt x="183" y="91"/>
                  </a:lnTo>
                  <a:lnTo>
                    <a:pt x="172" y="98"/>
                  </a:lnTo>
                  <a:lnTo>
                    <a:pt x="164" y="102"/>
                  </a:lnTo>
                  <a:lnTo>
                    <a:pt x="158" y="106"/>
                  </a:lnTo>
                  <a:lnTo>
                    <a:pt x="149" y="110"/>
                  </a:lnTo>
                  <a:lnTo>
                    <a:pt x="10" y="35"/>
                  </a:lnTo>
                  <a:lnTo>
                    <a:pt x="10" y="35"/>
                  </a:lnTo>
                  <a:lnTo>
                    <a:pt x="0" y="39"/>
                  </a:lnTo>
                  <a:lnTo>
                    <a:pt x="147" y="120"/>
                  </a:lnTo>
                  <a:lnTo>
                    <a:pt x="179" y="104"/>
                  </a:lnTo>
                  <a:close/>
                </a:path>
              </a:pathLst>
            </a:custGeom>
            <a:solidFill>
              <a:srgbClr val="635E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iṥ1iḍé"/>
            <p:cNvSpPr/>
            <p:nvPr/>
          </p:nvSpPr>
          <p:spPr bwMode="auto">
            <a:xfrm>
              <a:off x="6280150" y="2816225"/>
              <a:ext cx="112713" cy="260350"/>
            </a:xfrm>
            <a:custGeom>
              <a:avLst/>
              <a:gdLst>
                <a:gd name="T0" fmla="*/ 0 w 34"/>
                <a:gd name="T1" fmla="*/ 19 h 79"/>
                <a:gd name="T2" fmla="*/ 0 w 34"/>
                <a:gd name="T3" fmla="*/ 19 h 79"/>
                <a:gd name="T4" fmla="*/ 0 w 34"/>
                <a:gd name="T5" fmla="*/ 79 h 79"/>
                <a:gd name="T6" fmla="*/ 34 w 34"/>
                <a:gd name="T7" fmla="*/ 61 h 79"/>
                <a:gd name="T8" fmla="*/ 34 w 34"/>
                <a:gd name="T9" fmla="*/ 60 h 79"/>
                <a:gd name="T10" fmla="*/ 34 w 34"/>
                <a:gd name="T11" fmla="*/ 56 h 79"/>
                <a:gd name="T12" fmla="*/ 34 w 34"/>
                <a:gd name="T13" fmla="*/ 0 h 79"/>
                <a:gd name="T14" fmla="*/ 15 w 34"/>
                <a:gd name="T15" fmla="*/ 11 h 79"/>
                <a:gd name="T16" fmla="*/ 0 w 34"/>
                <a:gd name="T17" fmla="*/ 19 h 79"/>
                <a:gd name="T18" fmla="*/ 18 w 34"/>
                <a:gd name="T19" fmla="*/ 16 h 79"/>
                <a:gd name="T20" fmla="*/ 28 w 34"/>
                <a:gd name="T21" fmla="*/ 30 h 79"/>
                <a:gd name="T22" fmla="*/ 18 w 34"/>
                <a:gd name="T23" fmla="*/ 52 h 79"/>
                <a:gd name="T24" fmla="*/ 8 w 34"/>
                <a:gd name="T25" fmla="*/ 38 h 79"/>
                <a:gd name="T26" fmla="*/ 18 w 34"/>
                <a:gd name="T27"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79">
                  <a:moveTo>
                    <a:pt x="0" y="19"/>
                  </a:moveTo>
                  <a:cubicBezTo>
                    <a:pt x="0" y="19"/>
                    <a:pt x="0" y="19"/>
                    <a:pt x="0" y="19"/>
                  </a:cubicBezTo>
                  <a:cubicBezTo>
                    <a:pt x="0" y="79"/>
                    <a:pt x="0" y="79"/>
                    <a:pt x="0" y="79"/>
                  </a:cubicBezTo>
                  <a:cubicBezTo>
                    <a:pt x="34" y="61"/>
                    <a:pt x="34" y="61"/>
                    <a:pt x="34" y="61"/>
                  </a:cubicBezTo>
                  <a:cubicBezTo>
                    <a:pt x="34" y="60"/>
                    <a:pt x="34" y="60"/>
                    <a:pt x="34" y="60"/>
                  </a:cubicBezTo>
                  <a:cubicBezTo>
                    <a:pt x="34" y="56"/>
                    <a:pt x="34" y="56"/>
                    <a:pt x="34" y="56"/>
                  </a:cubicBezTo>
                  <a:cubicBezTo>
                    <a:pt x="34" y="0"/>
                    <a:pt x="34" y="0"/>
                    <a:pt x="34" y="0"/>
                  </a:cubicBezTo>
                  <a:cubicBezTo>
                    <a:pt x="15" y="11"/>
                    <a:pt x="15" y="11"/>
                    <a:pt x="15" y="11"/>
                  </a:cubicBezTo>
                  <a:lnTo>
                    <a:pt x="0" y="19"/>
                  </a:lnTo>
                  <a:close/>
                  <a:moveTo>
                    <a:pt x="18" y="16"/>
                  </a:moveTo>
                  <a:cubicBezTo>
                    <a:pt x="23" y="14"/>
                    <a:pt x="28" y="20"/>
                    <a:pt x="28" y="30"/>
                  </a:cubicBezTo>
                  <a:cubicBezTo>
                    <a:pt x="28" y="40"/>
                    <a:pt x="23" y="50"/>
                    <a:pt x="18" y="52"/>
                  </a:cubicBezTo>
                  <a:cubicBezTo>
                    <a:pt x="13" y="54"/>
                    <a:pt x="8" y="48"/>
                    <a:pt x="8" y="38"/>
                  </a:cubicBezTo>
                  <a:cubicBezTo>
                    <a:pt x="8" y="28"/>
                    <a:pt x="13" y="18"/>
                    <a:pt x="18" y="16"/>
                  </a:cubicBezTo>
                  <a:close/>
                </a:path>
              </a:pathLst>
            </a:custGeom>
            <a:solidFill>
              <a:srgbClr val="3638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îš1îḍé"/>
            <p:cNvSpPr/>
            <p:nvPr/>
          </p:nvSpPr>
          <p:spPr bwMode="auto">
            <a:xfrm>
              <a:off x="6040438" y="2749550"/>
              <a:ext cx="239713" cy="327025"/>
            </a:xfrm>
            <a:custGeom>
              <a:avLst/>
              <a:gdLst>
                <a:gd name="T0" fmla="*/ 0 w 73"/>
                <a:gd name="T1" fmla="*/ 10 h 99"/>
                <a:gd name="T2" fmla="*/ 24 w 73"/>
                <a:gd name="T3" fmla="*/ 29 h 99"/>
                <a:gd name="T4" fmla="*/ 41 w 73"/>
                <a:gd name="T5" fmla="*/ 73 h 99"/>
                <a:gd name="T6" fmla="*/ 73 w 73"/>
                <a:gd name="T7" fmla="*/ 99 h 99"/>
                <a:gd name="T8" fmla="*/ 73 w 73"/>
                <a:gd name="T9" fmla="*/ 39 h 99"/>
                <a:gd name="T10" fmla="*/ 73 w 73"/>
                <a:gd name="T11" fmla="*/ 39 h 99"/>
                <a:gd name="T12" fmla="*/ 2 w 73"/>
                <a:gd name="T13" fmla="*/ 0 h 99"/>
                <a:gd name="T14" fmla="*/ 3 w 73"/>
                <a:gd name="T15" fmla="*/ 5 h 99"/>
                <a:gd name="T16" fmla="*/ 3 w 73"/>
                <a:gd name="T17" fmla="*/ 9 h 99"/>
                <a:gd name="T18" fmla="*/ 0 w 73"/>
                <a:gd name="T19" fmla="*/ 1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99">
                  <a:moveTo>
                    <a:pt x="0" y="10"/>
                  </a:moveTo>
                  <a:cubicBezTo>
                    <a:pt x="6" y="13"/>
                    <a:pt x="19" y="21"/>
                    <a:pt x="24" y="29"/>
                  </a:cubicBezTo>
                  <a:cubicBezTo>
                    <a:pt x="33" y="43"/>
                    <a:pt x="30" y="56"/>
                    <a:pt x="41" y="73"/>
                  </a:cubicBezTo>
                  <a:cubicBezTo>
                    <a:pt x="50" y="87"/>
                    <a:pt x="66" y="96"/>
                    <a:pt x="73" y="99"/>
                  </a:cubicBezTo>
                  <a:cubicBezTo>
                    <a:pt x="73" y="39"/>
                    <a:pt x="73" y="39"/>
                    <a:pt x="73" y="39"/>
                  </a:cubicBezTo>
                  <a:cubicBezTo>
                    <a:pt x="73" y="39"/>
                    <a:pt x="73" y="39"/>
                    <a:pt x="73" y="39"/>
                  </a:cubicBezTo>
                  <a:cubicBezTo>
                    <a:pt x="2" y="0"/>
                    <a:pt x="2" y="0"/>
                    <a:pt x="2" y="0"/>
                  </a:cubicBezTo>
                  <a:cubicBezTo>
                    <a:pt x="3" y="5"/>
                    <a:pt x="3" y="5"/>
                    <a:pt x="3" y="5"/>
                  </a:cubicBezTo>
                  <a:cubicBezTo>
                    <a:pt x="3" y="9"/>
                    <a:pt x="3" y="9"/>
                    <a:pt x="3" y="9"/>
                  </a:cubicBezTo>
                  <a:lnTo>
                    <a:pt x="0" y="10"/>
                  </a:lnTo>
                  <a:close/>
                </a:path>
              </a:pathLst>
            </a:custGeom>
            <a:solidFill>
              <a:srgbClr val="2124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í$ḷidê"/>
            <p:cNvSpPr/>
            <p:nvPr/>
          </p:nvSpPr>
          <p:spPr bwMode="auto">
            <a:xfrm>
              <a:off x="6019800" y="2767013"/>
              <a:ext cx="400050" cy="325438"/>
            </a:xfrm>
            <a:custGeom>
              <a:avLst/>
              <a:gdLst>
                <a:gd name="T0" fmla="*/ 27 w 121"/>
                <a:gd name="T1" fmla="*/ 26 h 99"/>
                <a:gd name="T2" fmla="*/ 44 w 121"/>
                <a:gd name="T3" fmla="*/ 70 h 99"/>
                <a:gd name="T4" fmla="*/ 81 w 121"/>
                <a:gd name="T5" fmla="*/ 99 h 99"/>
                <a:gd name="T6" fmla="*/ 120 w 121"/>
                <a:gd name="T7" fmla="*/ 75 h 99"/>
                <a:gd name="T8" fmla="*/ 121 w 121"/>
                <a:gd name="T9" fmla="*/ 75 h 99"/>
                <a:gd name="T10" fmla="*/ 113 w 121"/>
                <a:gd name="T11" fmla="*/ 71 h 99"/>
                <a:gd name="T12" fmla="*/ 113 w 121"/>
                <a:gd name="T13" fmla="*/ 75 h 99"/>
                <a:gd name="T14" fmla="*/ 113 w 121"/>
                <a:gd name="T15" fmla="*/ 76 h 99"/>
                <a:gd name="T16" fmla="*/ 113 w 121"/>
                <a:gd name="T17" fmla="*/ 76 h 99"/>
                <a:gd name="T18" fmla="*/ 79 w 121"/>
                <a:gd name="T19" fmla="*/ 94 h 99"/>
                <a:gd name="T20" fmla="*/ 47 w 121"/>
                <a:gd name="T21" fmla="*/ 68 h 99"/>
                <a:gd name="T22" fmla="*/ 30 w 121"/>
                <a:gd name="T23" fmla="*/ 24 h 99"/>
                <a:gd name="T24" fmla="*/ 6 w 121"/>
                <a:gd name="T25" fmla="*/ 5 h 99"/>
                <a:gd name="T26" fmla="*/ 9 w 121"/>
                <a:gd name="T27" fmla="*/ 4 h 99"/>
                <a:gd name="T28" fmla="*/ 9 w 121"/>
                <a:gd name="T29" fmla="*/ 0 h 99"/>
                <a:gd name="T30" fmla="*/ 2 w 121"/>
                <a:gd name="T31" fmla="*/ 4 h 99"/>
                <a:gd name="T32" fmla="*/ 2 w 121"/>
                <a:gd name="T33" fmla="*/ 4 h 99"/>
                <a:gd name="T34" fmla="*/ 1 w 121"/>
                <a:gd name="T35" fmla="*/ 4 h 99"/>
                <a:gd name="T36" fmla="*/ 1 w 121"/>
                <a:gd name="T37" fmla="*/ 4 h 99"/>
                <a:gd name="T38" fmla="*/ 0 w 121"/>
                <a:gd name="T39" fmla="*/ 6 h 99"/>
                <a:gd name="T40" fmla="*/ 27 w 121"/>
                <a:gd name="T41" fmla="*/ 2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99">
                  <a:moveTo>
                    <a:pt x="27" y="26"/>
                  </a:moveTo>
                  <a:cubicBezTo>
                    <a:pt x="36" y="40"/>
                    <a:pt x="33" y="53"/>
                    <a:pt x="44" y="70"/>
                  </a:cubicBezTo>
                  <a:cubicBezTo>
                    <a:pt x="56" y="89"/>
                    <a:pt x="81" y="99"/>
                    <a:pt x="81" y="99"/>
                  </a:cubicBezTo>
                  <a:cubicBezTo>
                    <a:pt x="120" y="75"/>
                    <a:pt x="120" y="75"/>
                    <a:pt x="120" y="75"/>
                  </a:cubicBezTo>
                  <a:cubicBezTo>
                    <a:pt x="121" y="75"/>
                    <a:pt x="121" y="75"/>
                    <a:pt x="121" y="75"/>
                  </a:cubicBezTo>
                  <a:cubicBezTo>
                    <a:pt x="120" y="74"/>
                    <a:pt x="117" y="73"/>
                    <a:pt x="113" y="71"/>
                  </a:cubicBezTo>
                  <a:cubicBezTo>
                    <a:pt x="113" y="75"/>
                    <a:pt x="113" y="75"/>
                    <a:pt x="113" y="75"/>
                  </a:cubicBezTo>
                  <a:cubicBezTo>
                    <a:pt x="113" y="76"/>
                    <a:pt x="113" y="76"/>
                    <a:pt x="113" y="76"/>
                  </a:cubicBezTo>
                  <a:cubicBezTo>
                    <a:pt x="113" y="76"/>
                    <a:pt x="113" y="76"/>
                    <a:pt x="113" y="76"/>
                  </a:cubicBezTo>
                  <a:cubicBezTo>
                    <a:pt x="79" y="94"/>
                    <a:pt x="79" y="94"/>
                    <a:pt x="79" y="94"/>
                  </a:cubicBezTo>
                  <a:cubicBezTo>
                    <a:pt x="72" y="91"/>
                    <a:pt x="56" y="82"/>
                    <a:pt x="47" y="68"/>
                  </a:cubicBezTo>
                  <a:cubicBezTo>
                    <a:pt x="36" y="51"/>
                    <a:pt x="39" y="38"/>
                    <a:pt x="30" y="24"/>
                  </a:cubicBezTo>
                  <a:cubicBezTo>
                    <a:pt x="25" y="16"/>
                    <a:pt x="12" y="8"/>
                    <a:pt x="6" y="5"/>
                  </a:cubicBezTo>
                  <a:cubicBezTo>
                    <a:pt x="9" y="4"/>
                    <a:pt x="9" y="4"/>
                    <a:pt x="9" y="4"/>
                  </a:cubicBezTo>
                  <a:cubicBezTo>
                    <a:pt x="9" y="0"/>
                    <a:pt x="9" y="0"/>
                    <a:pt x="9" y="0"/>
                  </a:cubicBezTo>
                  <a:cubicBezTo>
                    <a:pt x="2" y="4"/>
                    <a:pt x="2" y="4"/>
                    <a:pt x="2" y="4"/>
                  </a:cubicBezTo>
                  <a:cubicBezTo>
                    <a:pt x="2" y="4"/>
                    <a:pt x="2" y="4"/>
                    <a:pt x="2" y="4"/>
                  </a:cubicBezTo>
                  <a:cubicBezTo>
                    <a:pt x="1" y="4"/>
                    <a:pt x="1" y="4"/>
                    <a:pt x="1" y="4"/>
                  </a:cubicBezTo>
                  <a:cubicBezTo>
                    <a:pt x="1" y="4"/>
                    <a:pt x="1" y="4"/>
                    <a:pt x="1" y="4"/>
                  </a:cubicBezTo>
                  <a:cubicBezTo>
                    <a:pt x="0" y="4"/>
                    <a:pt x="0" y="5"/>
                    <a:pt x="0" y="6"/>
                  </a:cubicBezTo>
                  <a:cubicBezTo>
                    <a:pt x="0" y="6"/>
                    <a:pt x="20" y="16"/>
                    <a:pt x="27" y="26"/>
                  </a:cubicBezTo>
                  <a:close/>
                </a:path>
              </a:pathLst>
            </a:custGeom>
            <a:solidFill>
              <a:srgbClr val="9D6E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ï$ḷiḑe"/>
            <p:cNvSpPr/>
            <p:nvPr/>
          </p:nvSpPr>
          <p:spPr bwMode="auto">
            <a:xfrm>
              <a:off x="6283325" y="3013075"/>
              <a:ext cx="136525" cy="311150"/>
            </a:xfrm>
            <a:custGeom>
              <a:avLst/>
              <a:gdLst>
                <a:gd name="T0" fmla="*/ 84 w 86"/>
                <a:gd name="T1" fmla="*/ 0 h 196"/>
                <a:gd name="T2" fmla="*/ 3 w 86"/>
                <a:gd name="T3" fmla="*/ 50 h 196"/>
                <a:gd name="T4" fmla="*/ 0 w 86"/>
                <a:gd name="T5" fmla="*/ 196 h 196"/>
                <a:gd name="T6" fmla="*/ 86 w 86"/>
                <a:gd name="T7" fmla="*/ 146 h 196"/>
                <a:gd name="T8" fmla="*/ 84 w 86"/>
                <a:gd name="T9" fmla="*/ 0 h 196"/>
              </a:gdLst>
              <a:ahLst/>
              <a:cxnLst>
                <a:cxn ang="0">
                  <a:pos x="T0" y="T1"/>
                </a:cxn>
                <a:cxn ang="0">
                  <a:pos x="T2" y="T3"/>
                </a:cxn>
                <a:cxn ang="0">
                  <a:pos x="T4" y="T5"/>
                </a:cxn>
                <a:cxn ang="0">
                  <a:pos x="T6" y="T7"/>
                </a:cxn>
                <a:cxn ang="0">
                  <a:pos x="T8" y="T9"/>
                </a:cxn>
              </a:cxnLst>
              <a:rect l="0" t="0" r="r" b="b"/>
              <a:pathLst>
                <a:path w="86" h="196">
                  <a:moveTo>
                    <a:pt x="84" y="0"/>
                  </a:moveTo>
                  <a:lnTo>
                    <a:pt x="3" y="50"/>
                  </a:lnTo>
                  <a:lnTo>
                    <a:pt x="0" y="196"/>
                  </a:lnTo>
                  <a:lnTo>
                    <a:pt x="86" y="146"/>
                  </a:lnTo>
                  <a:lnTo>
                    <a:pt x="84" y="0"/>
                  </a:lnTo>
                  <a:close/>
                </a:path>
              </a:pathLst>
            </a:custGeom>
            <a:solidFill>
              <a:srgbClr val="7846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íSlïḋé"/>
            <p:cNvSpPr/>
            <p:nvPr/>
          </p:nvSpPr>
          <p:spPr bwMode="auto">
            <a:xfrm>
              <a:off x="6019800" y="2786063"/>
              <a:ext cx="268288" cy="538163"/>
            </a:xfrm>
            <a:custGeom>
              <a:avLst/>
              <a:gdLst>
                <a:gd name="T0" fmla="*/ 44 w 81"/>
                <a:gd name="T1" fmla="*/ 64 h 163"/>
                <a:gd name="T2" fmla="*/ 27 w 81"/>
                <a:gd name="T3" fmla="*/ 20 h 163"/>
                <a:gd name="T4" fmla="*/ 0 w 81"/>
                <a:gd name="T5" fmla="*/ 0 h 163"/>
                <a:gd name="T6" fmla="*/ 1 w 81"/>
                <a:gd name="T7" fmla="*/ 112 h 163"/>
                <a:gd name="T8" fmla="*/ 80 w 81"/>
                <a:gd name="T9" fmla="*/ 163 h 163"/>
                <a:gd name="T10" fmla="*/ 81 w 81"/>
                <a:gd name="T11" fmla="*/ 93 h 163"/>
                <a:gd name="T12" fmla="*/ 44 w 81"/>
                <a:gd name="T13" fmla="*/ 64 h 163"/>
              </a:gdLst>
              <a:ahLst/>
              <a:cxnLst>
                <a:cxn ang="0">
                  <a:pos x="T0" y="T1"/>
                </a:cxn>
                <a:cxn ang="0">
                  <a:pos x="T2" y="T3"/>
                </a:cxn>
                <a:cxn ang="0">
                  <a:pos x="T4" y="T5"/>
                </a:cxn>
                <a:cxn ang="0">
                  <a:pos x="T6" y="T7"/>
                </a:cxn>
                <a:cxn ang="0">
                  <a:pos x="T8" y="T9"/>
                </a:cxn>
                <a:cxn ang="0">
                  <a:pos x="T10" y="T11"/>
                </a:cxn>
                <a:cxn ang="0">
                  <a:pos x="T12" y="T13"/>
                </a:cxn>
              </a:cxnLst>
              <a:rect l="0" t="0" r="r" b="b"/>
              <a:pathLst>
                <a:path w="81" h="163">
                  <a:moveTo>
                    <a:pt x="44" y="64"/>
                  </a:moveTo>
                  <a:cubicBezTo>
                    <a:pt x="33" y="47"/>
                    <a:pt x="36" y="34"/>
                    <a:pt x="27" y="20"/>
                  </a:cubicBezTo>
                  <a:cubicBezTo>
                    <a:pt x="20" y="10"/>
                    <a:pt x="0" y="0"/>
                    <a:pt x="0" y="0"/>
                  </a:cubicBezTo>
                  <a:cubicBezTo>
                    <a:pt x="1" y="112"/>
                    <a:pt x="1" y="112"/>
                    <a:pt x="1" y="112"/>
                  </a:cubicBezTo>
                  <a:cubicBezTo>
                    <a:pt x="80" y="163"/>
                    <a:pt x="80" y="163"/>
                    <a:pt x="80" y="163"/>
                  </a:cubicBezTo>
                  <a:cubicBezTo>
                    <a:pt x="81" y="93"/>
                    <a:pt x="81" y="93"/>
                    <a:pt x="81" y="93"/>
                  </a:cubicBezTo>
                  <a:cubicBezTo>
                    <a:pt x="81" y="93"/>
                    <a:pt x="56" y="83"/>
                    <a:pt x="44" y="64"/>
                  </a:cubicBezTo>
                  <a:close/>
                </a:path>
              </a:pathLst>
            </a:custGeom>
            <a:solidFill>
              <a:srgbClr val="5823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îšļíḋé"/>
            <p:cNvSpPr/>
            <p:nvPr/>
          </p:nvSpPr>
          <p:spPr bwMode="auto">
            <a:xfrm>
              <a:off x="5726113" y="2954338"/>
              <a:ext cx="234950" cy="128588"/>
            </a:xfrm>
            <a:custGeom>
              <a:avLst/>
              <a:gdLst>
                <a:gd name="T0" fmla="*/ 140 w 148"/>
                <a:gd name="T1" fmla="*/ 81 h 81"/>
                <a:gd name="T2" fmla="*/ 148 w 148"/>
                <a:gd name="T3" fmla="*/ 77 h 81"/>
                <a:gd name="T4" fmla="*/ 9 w 148"/>
                <a:gd name="T5" fmla="*/ 0 h 81"/>
                <a:gd name="T6" fmla="*/ 0 w 148"/>
                <a:gd name="T7" fmla="*/ 6 h 81"/>
                <a:gd name="T8" fmla="*/ 0 w 148"/>
                <a:gd name="T9" fmla="*/ 6 h 81"/>
                <a:gd name="T10" fmla="*/ 140 w 148"/>
                <a:gd name="T11" fmla="*/ 81 h 81"/>
              </a:gdLst>
              <a:ahLst/>
              <a:cxnLst>
                <a:cxn ang="0">
                  <a:pos x="T0" y="T1"/>
                </a:cxn>
                <a:cxn ang="0">
                  <a:pos x="T2" y="T3"/>
                </a:cxn>
                <a:cxn ang="0">
                  <a:pos x="T4" y="T5"/>
                </a:cxn>
                <a:cxn ang="0">
                  <a:pos x="T6" y="T7"/>
                </a:cxn>
                <a:cxn ang="0">
                  <a:pos x="T8" y="T9"/>
                </a:cxn>
                <a:cxn ang="0">
                  <a:pos x="T10" y="T11"/>
                </a:cxn>
              </a:cxnLst>
              <a:rect l="0" t="0" r="r" b="b"/>
              <a:pathLst>
                <a:path w="148" h="81">
                  <a:moveTo>
                    <a:pt x="140" y="81"/>
                  </a:moveTo>
                  <a:lnTo>
                    <a:pt x="148" y="77"/>
                  </a:lnTo>
                  <a:lnTo>
                    <a:pt x="9" y="0"/>
                  </a:lnTo>
                  <a:lnTo>
                    <a:pt x="0" y="6"/>
                  </a:lnTo>
                  <a:lnTo>
                    <a:pt x="0" y="6"/>
                  </a:lnTo>
                  <a:lnTo>
                    <a:pt x="140" y="81"/>
                  </a:lnTo>
                  <a:close/>
                </a:path>
              </a:pathLst>
            </a:custGeom>
            <a:solidFill>
              <a:srgbClr val="FFE5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îSḷíḓe"/>
            <p:cNvSpPr/>
            <p:nvPr/>
          </p:nvSpPr>
          <p:spPr bwMode="auto">
            <a:xfrm>
              <a:off x="5740400" y="2947988"/>
              <a:ext cx="230188" cy="128588"/>
            </a:xfrm>
            <a:custGeom>
              <a:avLst/>
              <a:gdLst>
                <a:gd name="T0" fmla="*/ 145 w 145"/>
                <a:gd name="T1" fmla="*/ 77 h 81"/>
                <a:gd name="T2" fmla="*/ 10 w 145"/>
                <a:gd name="T3" fmla="*/ 0 h 81"/>
                <a:gd name="T4" fmla="*/ 0 w 145"/>
                <a:gd name="T5" fmla="*/ 4 h 81"/>
                <a:gd name="T6" fmla="*/ 139 w 145"/>
                <a:gd name="T7" fmla="*/ 81 h 81"/>
                <a:gd name="T8" fmla="*/ 145 w 145"/>
                <a:gd name="T9" fmla="*/ 77 h 81"/>
              </a:gdLst>
              <a:ahLst/>
              <a:cxnLst>
                <a:cxn ang="0">
                  <a:pos x="T0" y="T1"/>
                </a:cxn>
                <a:cxn ang="0">
                  <a:pos x="T2" y="T3"/>
                </a:cxn>
                <a:cxn ang="0">
                  <a:pos x="T4" y="T5"/>
                </a:cxn>
                <a:cxn ang="0">
                  <a:pos x="T6" y="T7"/>
                </a:cxn>
                <a:cxn ang="0">
                  <a:pos x="T8" y="T9"/>
                </a:cxn>
              </a:cxnLst>
              <a:rect l="0" t="0" r="r" b="b"/>
              <a:pathLst>
                <a:path w="145" h="81">
                  <a:moveTo>
                    <a:pt x="145" y="77"/>
                  </a:moveTo>
                  <a:lnTo>
                    <a:pt x="10" y="0"/>
                  </a:lnTo>
                  <a:lnTo>
                    <a:pt x="0" y="4"/>
                  </a:lnTo>
                  <a:lnTo>
                    <a:pt x="139" y="81"/>
                  </a:lnTo>
                  <a:lnTo>
                    <a:pt x="145" y="77"/>
                  </a:lnTo>
                  <a:close/>
                </a:path>
              </a:pathLst>
            </a:custGeom>
            <a:solidFill>
              <a:srgbClr val="EBD4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íśḷïḓè"/>
            <p:cNvSpPr/>
            <p:nvPr/>
          </p:nvSpPr>
          <p:spPr bwMode="auto">
            <a:xfrm>
              <a:off x="5756275" y="2938463"/>
              <a:ext cx="227013" cy="131763"/>
            </a:xfrm>
            <a:custGeom>
              <a:avLst/>
              <a:gdLst>
                <a:gd name="T0" fmla="*/ 143 w 143"/>
                <a:gd name="T1" fmla="*/ 79 h 83"/>
                <a:gd name="T2" fmla="*/ 8 w 143"/>
                <a:gd name="T3" fmla="*/ 0 h 83"/>
                <a:gd name="T4" fmla="*/ 0 w 143"/>
                <a:gd name="T5" fmla="*/ 6 h 83"/>
                <a:gd name="T6" fmla="*/ 135 w 143"/>
                <a:gd name="T7" fmla="*/ 83 h 83"/>
                <a:gd name="T8" fmla="*/ 143 w 143"/>
                <a:gd name="T9" fmla="*/ 79 h 83"/>
              </a:gdLst>
              <a:ahLst/>
              <a:cxnLst>
                <a:cxn ang="0">
                  <a:pos x="T0" y="T1"/>
                </a:cxn>
                <a:cxn ang="0">
                  <a:pos x="T2" y="T3"/>
                </a:cxn>
                <a:cxn ang="0">
                  <a:pos x="T4" y="T5"/>
                </a:cxn>
                <a:cxn ang="0">
                  <a:pos x="T6" y="T7"/>
                </a:cxn>
                <a:cxn ang="0">
                  <a:pos x="T8" y="T9"/>
                </a:cxn>
              </a:cxnLst>
              <a:rect l="0" t="0" r="r" b="b"/>
              <a:pathLst>
                <a:path w="143" h="83">
                  <a:moveTo>
                    <a:pt x="143" y="79"/>
                  </a:moveTo>
                  <a:lnTo>
                    <a:pt x="8" y="0"/>
                  </a:lnTo>
                  <a:lnTo>
                    <a:pt x="0" y="6"/>
                  </a:lnTo>
                  <a:lnTo>
                    <a:pt x="135" y="83"/>
                  </a:lnTo>
                  <a:lnTo>
                    <a:pt x="143" y="79"/>
                  </a:lnTo>
                  <a:close/>
                </a:path>
              </a:pathLst>
            </a:custGeom>
            <a:solidFill>
              <a:srgbClr val="CAB5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íSḻíḓe"/>
            <p:cNvSpPr/>
            <p:nvPr/>
          </p:nvSpPr>
          <p:spPr bwMode="auto">
            <a:xfrm>
              <a:off x="5768975" y="2932113"/>
              <a:ext cx="231775" cy="131763"/>
            </a:xfrm>
            <a:custGeom>
              <a:avLst/>
              <a:gdLst>
                <a:gd name="T0" fmla="*/ 146 w 146"/>
                <a:gd name="T1" fmla="*/ 76 h 83"/>
                <a:gd name="T2" fmla="*/ 146 w 146"/>
                <a:gd name="T3" fmla="*/ 76 h 83"/>
                <a:gd name="T4" fmla="*/ 11 w 146"/>
                <a:gd name="T5" fmla="*/ 0 h 83"/>
                <a:gd name="T6" fmla="*/ 0 w 146"/>
                <a:gd name="T7" fmla="*/ 4 h 83"/>
                <a:gd name="T8" fmla="*/ 135 w 146"/>
                <a:gd name="T9" fmla="*/ 83 h 83"/>
                <a:gd name="T10" fmla="*/ 146 w 146"/>
                <a:gd name="T11" fmla="*/ 76 h 83"/>
              </a:gdLst>
              <a:ahLst/>
              <a:cxnLst>
                <a:cxn ang="0">
                  <a:pos x="T0" y="T1"/>
                </a:cxn>
                <a:cxn ang="0">
                  <a:pos x="T2" y="T3"/>
                </a:cxn>
                <a:cxn ang="0">
                  <a:pos x="T4" y="T5"/>
                </a:cxn>
                <a:cxn ang="0">
                  <a:pos x="T6" y="T7"/>
                </a:cxn>
                <a:cxn ang="0">
                  <a:pos x="T8" y="T9"/>
                </a:cxn>
                <a:cxn ang="0">
                  <a:pos x="T10" y="T11"/>
                </a:cxn>
              </a:cxnLst>
              <a:rect l="0" t="0" r="r" b="b"/>
              <a:pathLst>
                <a:path w="146" h="83">
                  <a:moveTo>
                    <a:pt x="146" y="76"/>
                  </a:moveTo>
                  <a:lnTo>
                    <a:pt x="146" y="76"/>
                  </a:lnTo>
                  <a:lnTo>
                    <a:pt x="11" y="0"/>
                  </a:lnTo>
                  <a:lnTo>
                    <a:pt x="0" y="4"/>
                  </a:lnTo>
                  <a:lnTo>
                    <a:pt x="135" y="83"/>
                  </a:lnTo>
                  <a:lnTo>
                    <a:pt x="146" y="76"/>
                  </a:lnTo>
                  <a:close/>
                </a:path>
              </a:pathLst>
            </a:custGeom>
            <a:solidFill>
              <a:srgbClr val="DDC7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išḻïḓè"/>
            <p:cNvSpPr/>
            <p:nvPr/>
          </p:nvSpPr>
          <p:spPr bwMode="auto">
            <a:xfrm>
              <a:off x="5786438" y="2924175"/>
              <a:ext cx="227013" cy="128588"/>
            </a:xfrm>
            <a:custGeom>
              <a:avLst/>
              <a:gdLst>
                <a:gd name="T0" fmla="*/ 135 w 143"/>
                <a:gd name="T1" fmla="*/ 81 h 81"/>
                <a:gd name="T2" fmla="*/ 143 w 143"/>
                <a:gd name="T3" fmla="*/ 77 h 81"/>
                <a:gd name="T4" fmla="*/ 8 w 143"/>
                <a:gd name="T5" fmla="*/ 0 h 81"/>
                <a:gd name="T6" fmla="*/ 0 w 143"/>
                <a:gd name="T7" fmla="*/ 5 h 81"/>
                <a:gd name="T8" fmla="*/ 135 w 143"/>
                <a:gd name="T9" fmla="*/ 81 h 81"/>
                <a:gd name="T10" fmla="*/ 135 w 143"/>
                <a:gd name="T11" fmla="*/ 81 h 81"/>
              </a:gdLst>
              <a:ahLst/>
              <a:cxnLst>
                <a:cxn ang="0">
                  <a:pos x="T0" y="T1"/>
                </a:cxn>
                <a:cxn ang="0">
                  <a:pos x="T2" y="T3"/>
                </a:cxn>
                <a:cxn ang="0">
                  <a:pos x="T4" y="T5"/>
                </a:cxn>
                <a:cxn ang="0">
                  <a:pos x="T6" y="T7"/>
                </a:cxn>
                <a:cxn ang="0">
                  <a:pos x="T8" y="T9"/>
                </a:cxn>
                <a:cxn ang="0">
                  <a:pos x="T10" y="T11"/>
                </a:cxn>
              </a:cxnLst>
              <a:rect l="0" t="0" r="r" b="b"/>
              <a:pathLst>
                <a:path w="143" h="81">
                  <a:moveTo>
                    <a:pt x="135" y="81"/>
                  </a:moveTo>
                  <a:lnTo>
                    <a:pt x="143" y="77"/>
                  </a:lnTo>
                  <a:lnTo>
                    <a:pt x="8" y="0"/>
                  </a:lnTo>
                  <a:lnTo>
                    <a:pt x="0" y="5"/>
                  </a:lnTo>
                  <a:lnTo>
                    <a:pt x="135" y="81"/>
                  </a:lnTo>
                  <a:lnTo>
                    <a:pt x="135" y="81"/>
                  </a:lnTo>
                  <a:close/>
                </a:path>
              </a:pathLst>
            </a:custGeom>
            <a:solidFill>
              <a:srgbClr val="EBD4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íŝļîďé"/>
            <p:cNvSpPr/>
            <p:nvPr/>
          </p:nvSpPr>
          <p:spPr bwMode="auto">
            <a:xfrm>
              <a:off x="5799138" y="2914650"/>
              <a:ext cx="227013" cy="131763"/>
            </a:xfrm>
            <a:custGeom>
              <a:avLst/>
              <a:gdLst>
                <a:gd name="T0" fmla="*/ 143 w 143"/>
                <a:gd name="T1" fmla="*/ 77 h 83"/>
                <a:gd name="T2" fmla="*/ 12 w 143"/>
                <a:gd name="T3" fmla="*/ 0 h 83"/>
                <a:gd name="T4" fmla="*/ 0 w 143"/>
                <a:gd name="T5" fmla="*/ 6 h 83"/>
                <a:gd name="T6" fmla="*/ 135 w 143"/>
                <a:gd name="T7" fmla="*/ 83 h 83"/>
                <a:gd name="T8" fmla="*/ 143 w 143"/>
                <a:gd name="T9" fmla="*/ 77 h 83"/>
              </a:gdLst>
              <a:ahLst/>
              <a:cxnLst>
                <a:cxn ang="0">
                  <a:pos x="T0" y="T1"/>
                </a:cxn>
                <a:cxn ang="0">
                  <a:pos x="T2" y="T3"/>
                </a:cxn>
                <a:cxn ang="0">
                  <a:pos x="T4" y="T5"/>
                </a:cxn>
                <a:cxn ang="0">
                  <a:pos x="T6" y="T7"/>
                </a:cxn>
                <a:cxn ang="0">
                  <a:pos x="T8" y="T9"/>
                </a:cxn>
              </a:cxnLst>
              <a:rect l="0" t="0" r="r" b="b"/>
              <a:pathLst>
                <a:path w="143" h="83">
                  <a:moveTo>
                    <a:pt x="143" y="77"/>
                  </a:moveTo>
                  <a:lnTo>
                    <a:pt x="12" y="0"/>
                  </a:lnTo>
                  <a:lnTo>
                    <a:pt x="0" y="6"/>
                  </a:lnTo>
                  <a:lnTo>
                    <a:pt x="135" y="83"/>
                  </a:lnTo>
                  <a:lnTo>
                    <a:pt x="143" y="77"/>
                  </a:lnTo>
                  <a:close/>
                </a:path>
              </a:pathLst>
            </a:custGeom>
            <a:solidFill>
              <a:srgbClr val="FFE5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išḻiḍe"/>
            <p:cNvSpPr/>
            <p:nvPr/>
          </p:nvSpPr>
          <p:spPr bwMode="auto">
            <a:xfrm>
              <a:off x="5980113" y="3103563"/>
              <a:ext cx="36513" cy="84138"/>
            </a:xfrm>
            <a:custGeom>
              <a:avLst/>
              <a:gdLst>
                <a:gd name="T0" fmla="*/ 2 w 11"/>
                <a:gd name="T1" fmla="*/ 26 h 26"/>
                <a:gd name="T2" fmla="*/ 3 w 11"/>
                <a:gd name="T3" fmla="*/ 26 h 26"/>
                <a:gd name="T4" fmla="*/ 11 w 11"/>
                <a:gd name="T5" fmla="*/ 9 h 26"/>
                <a:gd name="T6" fmla="*/ 8 w 11"/>
                <a:gd name="T7" fmla="*/ 0 h 26"/>
                <a:gd name="T8" fmla="*/ 7 w 11"/>
                <a:gd name="T9" fmla="*/ 0 h 26"/>
                <a:gd name="T10" fmla="*/ 0 w 11"/>
                <a:gd name="T11" fmla="*/ 17 h 26"/>
                <a:gd name="T12" fmla="*/ 2 w 1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1" h="26">
                  <a:moveTo>
                    <a:pt x="2" y="26"/>
                  </a:moveTo>
                  <a:cubicBezTo>
                    <a:pt x="2" y="26"/>
                    <a:pt x="3" y="26"/>
                    <a:pt x="3" y="26"/>
                  </a:cubicBezTo>
                  <a:cubicBezTo>
                    <a:pt x="7" y="24"/>
                    <a:pt x="11" y="17"/>
                    <a:pt x="11" y="9"/>
                  </a:cubicBezTo>
                  <a:cubicBezTo>
                    <a:pt x="11" y="5"/>
                    <a:pt x="10" y="2"/>
                    <a:pt x="8" y="0"/>
                  </a:cubicBezTo>
                  <a:cubicBezTo>
                    <a:pt x="8" y="0"/>
                    <a:pt x="7" y="0"/>
                    <a:pt x="7" y="0"/>
                  </a:cubicBezTo>
                  <a:cubicBezTo>
                    <a:pt x="3" y="2"/>
                    <a:pt x="0" y="10"/>
                    <a:pt x="0" y="17"/>
                  </a:cubicBezTo>
                  <a:cubicBezTo>
                    <a:pt x="0" y="21"/>
                    <a:pt x="1" y="24"/>
                    <a:pt x="2" y="26"/>
                  </a:cubicBezTo>
                  <a:close/>
                </a:path>
              </a:pathLst>
            </a:custGeom>
            <a:solidFill>
              <a:srgbClr val="9887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iṡļîďè"/>
            <p:cNvSpPr/>
            <p:nvPr/>
          </p:nvSpPr>
          <p:spPr bwMode="auto">
            <a:xfrm>
              <a:off x="5986463" y="3103563"/>
              <a:ext cx="39688" cy="95250"/>
            </a:xfrm>
            <a:custGeom>
              <a:avLst/>
              <a:gdLst>
                <a:gd name="T0" fmla="*/ 1 w 12"/>
                <a:gd name="T1" fmla="*/ 26 h 29"/>
                <a:gd name="T2" fmla="*/ 0 w 12"/>
                <a:gd name="T3" fmla="*/ 26 h 29"/>
                <a:gd name="T4" fmla="*/ 5 w 12"/>
                <a:gd name="T5" fmla="*/ 28 h 29"/>
                <a:gd name="T6" fmla="*/ 12 w 12"/>
                <a:gd name="T7" fmla="*/ 11 h 29"/>
                <a:gd name="T8" fmla="*/ 6 w 12"/>
                <a:gd name="T9" fmla="*/ 0 h 29"/>
                <a:gd name="T10" fmla="*/ 9 w 12"/>
                <a:gd name="T11" fmla="*/ 9 h 29"/>
                <a:gd name="T12" fmla="*/ 1 w 12"/>
                <a:gd name="T13" fmla="*/ 26 h 29"/>
              </a:gdLst>
              <a:ahLst/>
              <a:cxnLst>
                <a:cxn ang="0">
                  <a:pos x="T0" y="T1"/>
                </a:cxn>
                <a:cxn ang="0">
                  <a:pos x="T2" y="T3"/>
                </a:cxn>
                <a:cxn ang="0">
                  <a:pos x="T4" y="T5"/>
                </a:cxn>
                <a:cxn ang="0">
                  <a:pos x="T6" y="T7"/>
                </a:cxn>
                <a:cxn ang="0">
                  <a:pos x="T8" y="T9"/>
                </a:cxn>
                <a:cxn ang="0">
                  <a:pos x="T10" y="T11"/>
                </a:cxn>
                <a:cxn ang="0">
                  <a:pos x="T12" y="T13"/>
                </a:cxn>
              </a:cxnLst>
              <a:rect l="0" t="0" r="r" b="b"/>
              <a:pathLst>
                <a:path w="12" h="29">
                  <a:moveTo>
                    <a:pt x="1" y="26"/>
                  </a:moveTo>
                  <a:cubicBezTo>
                    <a:pt x="1" y="26"/>
                    <a:pt x="0" y="26"/>
                    <a:pt x="0" y="26"/>
                  </a:cubicBezTo>
                  <a:cubicBezTo>
                    <a:pt x="1" y="28"/>
                    <a:pt x="3" y="29"/>
                    <a:pt x="5" y="28"/>
                  </a:cubicBezTo>
                  <a:cubicBezTo>
                    <a:pt x="9" y="26"/>
                    <a:pt x="12" y="19"/>
                    <a:pt x="12" y="11"/>
                  </a:cubicBezTo>
                  <a:cubicBezTo>
                    <a:pt x="12" y="5"/>
                    <a:pt x="10" y="0"/>
                    <a:pt x="6" y="0"/>
                  </a:cubicBezTo>
                  <a:cubicBezTo>
                    <a:pt x="8" y="2"/>
                    <a:pt x="9" y="5"/>
                    <a:pt x="9" y="9"/>
                  </a:cubicBezTo>
                  <a:cubicBezTo>
                    <a:pt x="9" y="17"/>
                    <a:pt x="5" y="24"/>
                    <a:pt x="1" y="26"/>
                  </a:cubicBezTo>
                  <a:close/>
                </a:path>
              </a:pathLst>
            </a:custGeom>
            <a:solidFill>
              <a:srgbClr val="2124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íṥlïḑe"/>
            <p:cNvSpPr/>
            <p:nvPr/>
          </p:nvSpPr>
          <p:spPr bwMode="auto">
            <a:xfrm>
              <a:off x="5970588" y="3082925"/>
              <a:ext cx="66675" cy="131763"/>
            </a:xfrm>
            <a:custGeom>
              <a:avLst/>
              <a:gdLst>
                <a:gd name="T0" fmla="*/ 10 w 20"/>
                <a:gd name="T1" fmla="*/ 38 h 40"/>
                <a:gd name="T2" fmla="*/ 20 w 20"/>
                <a:gd name="T3" fmla="*/ 16 h 40"/>
                <a:gd name="T4" fmla="*/ 10 w 20"/>
                <a:gd name="T5" fmla="*/ 2 h 40"/>
                <a:gd name="T6" fmla="*/ 0 w 20"/>
                <a:gd name="T7" fmla="*/ 24 h 40"/>
                <a:gd name="T8" fmla="*/ 10 w 20"/>
                <a:gd name="T9" fmla="*/ 38 h 40"/>
                <a:gd name="T10" fmla="*/ 10 w 20"/>
                <a:gd name="T11" fmla="*/ 6 h 40"/>
                <a:gd name="T12" fmla="*/ 11 w 20"/>
                <a:gd name="T13" fmla="*/ 6 h 40"/>
                <a:gd name="T14" fmla="*/ 17 w 20"/>
                <a:gd name="T15" fmla="*/ 17 h 40"/>
                <a:gd name="T16" fmla="*/ 10 w 20"/>
                <a:gd name="T17" fmla="*/ 34 h 40"/>
                <a:gd name="T18" fmla="*/ 5 w 20"/>
                <a:gd name="T19" fmla="*/ 32 h 40"/>
                <a:gd name="T20" fmla="*/ 3 w 20"/>
                <a:gd name="T21" fmla="*/ 23 h 40"/>
                <a:gd name="T22" fmla="*/ 10 w 20"/>
                <a:gd name="T2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40">
                  <a:moveTo>
                    <a:pt x="10" y="38"/>
                  </a:moveTo>
                  <a:cubicBezTo>
                    <a:pt x="15" y="36"/>
                    <a:pt x="20" y="26"/>
                    <a:pt x="20" y="16"/>
                  </a:cubicBezTo>
                  <a:cubicBezTo>
                    <a:pt x="20" y="6"/>
                    <a:pt x="15" y="0"/>
                    <a:pt x="10" y="2"/>
                  </a:cubicBezTo>
                  <a:cubicBezTo>
                    <a:pt x="5" y="4"/>
                    <a:pt x="0" y="14"/>
                    <a:pt x="0" y="24"/>
                  </a:cubicBezTo>
                  <a:cubicBezTo>
                    <a:pt x="0" y="34"/>
                    <a:pt x="5" y="40"/>
                    <a:pt x="10" y="38"/>
                  </a:cubicBezTo>
                  <a:close/>
                  <a:moveTo>
                    <a:pt x="10" y="6"/>
                  </a:moveTo>
                  <a:cubicBezTo>
                    <a:pt x="10" y="6"/>
                    <a:pt x="11" y="6"/>
                    <a:pt x="11" y="6"/>
                  </a:cubicBezTo>
                  <a:cubicBezTo>
                    <a:pt x="15" y="6"/>
                    <a:pt x="17" y="11"/>
                    <a:pt x="17" y="17"/>
                  </a:cubicBezTo>
                  <a:cubicBezTo>
                    <a:pt x="17" y="25"/>
                    <a:pt x="14" y="32"/>
                    <a:pt x="10" y="34"/>
                  </a:cubicBezTo>
                  <a:cubicBezTo>
                    <a:pt x="8" y="35"/>
                    <a:pt x="6" y="34"/>
                    <a:pt x="5" y="32"/>
                  </a:cubicBezTo>
                  <a:cubicBezTo>
                    <a:pt x="4" y="30"/>
                    <a:pt x="3" y="27"/>
                    <a:pt x="3" y="23"/>
                  </a:cubicBezTo>
                  <a:cubicBezTo>
                    <a:pt x="3" y="16"/>
                    <a:pt x="6" y="8"/>
                    <a:pt x="10" y="6"/>
                  </a:cubicBezTo>
                  <a:close/>
                </a:path>
              </a:pathLst>
            </a:custGeom>
            <a:solidFill>
              <a:srgbClr val="9B96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îslíḋè"/>
            <p:cNvSpPr/>
            <p:nvPr/>
          </p:nvSpPr>
          <p:spPr bwMode="auto">
            <a:xfrm>
              <a:off x="5710238" y="2908300"/>
              <a:ext cx="346075" cy="190500"/>
            </a:xfrm>
            <a:custGeom>
              <a:avLst/>
              <a:gdLst>
                <a:gd name="T0" fmla="*/ 179 w 218"/>
                <a:gd name="T1" fmla="*/ 104 h 120"/>
                <a:gd name="T2" fmla="*/ 218 w 218"/>
                <a:gd name="T3" fmla="*/ 81 h 120"/>
                <a:gd name="T4" fmla="*/ 218 w 218"/>
                <a:gd name="T5" fmla="*/ 79 h 120"/>
                <a:gd name="T6" fmla="*/ 75 w 218"/>
                <a:gd name="T7" fmla="*/ 0 h 120"/>
                <a:gd name="T8" fmla="*/ 68 w 218"/>
                <a:gd name="T9" fmla="*/ 4 h 120"/>
                <a:gd name="T10" fmla="*/ 199 w 218"/>
                <a:gd name="T11" fmla="*/ 81 h 120"/>
                <a:gd name="T12" fmla="*/ 191 w 218"/>
                <a:gd name="T13" fmla="*/ 87 h 120"/>
                <a:gd name="T14" fmla="*/ 183 w 218"/>
                <a:gd name="T15" fmla="*/ 91 h 120"/>
                <a:gd name="T16" fmla="*/ 172 w 218"/>
                <a:gd name="T17" fmla="*/ 98 h 120"/>
                <a:gd name="T18" fmla="*/ 164 w 218"/>
                <a:gd name="T19" fmla="*/ 102 h 120"/>
                <a:gd name="T20" fmla="*/ 158 w 218"/>
                <a:gd name="T21" fmla="*/ 106 h 120"/>
                <a:gd name="T22" fmla="*/ 150 w 218"/>
                <a:gd name="T23" fmla="*/ 110 h 120"/>
                <a:gd name="T24" fmla="*/ 10 w 218"/>
                <a:gd name="T25" fmla="*/ 35 h 120"/>
                <a:gd name="T26" fmla="*/ 10 w 218"/>
                <a:gd name="T27" fmla="*/ 35 h 120"/>
                <a:gd name="T28" fmla="*/ 0 w 218"/>
                <a:gd name="T29" fmla="*/ 39 h 120"/>
                <a:gd name="T30" fmla="*/ 147 w 218"/>
                <a:gd name="T31" fmla="*/ 120 h 120"/>
                <a:gd name="T32" fmla="*/ 179 w 218"/>
                <a:gd name="T33"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120">
                  <a:moveTo>
                    <a:pt x="179" y="104"/>
                  </a:moveTo>
                  <a:lnTo>
                    <a:pt x="218" y="81"/>
                  </a:lnTo>
                  <a:lnTo>
                    <a:pt x="218" y="79"/>
                  </a:lnTo>
                  <a:lnTo>
                    <a:pt x="75" y="0"/>
                  </a:lnTo>
                  <a:lnTo>
                    <a:pt x="68" y="4"/>
                  </a:lnTo>
                  <a:lnTo>
                    <a:pt x="199" y="81"/>
                  </a:lnTo>
                  <a:lnTo>
                    <a:pt x="191" y="87"/>
                  </a:lnTo>
                  <a:lnTo>
                    <a:pt x="183" y="91"/>
                  </a:lnTo>
                  <a:lnTo>
                    <a:pt x="172" y="98"/>
                  </a:lnTo>
                  <a:lnTo>
                    <a:pt x="164" y="102"/>
                  </a:lnTo>
                  <a:lnTo>
                    <a:pt x="158" y="106"/>
                  </a:lnTo>
                  <a:lnTo>
                    <a:pt x="150" y="110"/>
                  </a:lnTo>
                  <a:lnTo>
                    <a:pt x="10" y="35"/>
                  </a:lnTo>
                  <a:lnTo>
                    <a:pt x="10" y="35"/>
                  </a:lnTo>
                  <a:lnTo>
                    <a:pt x="0" y="39"/>
                  </a:lnTo>
                  <a:lnTo>
                    <a:pt x="147" y="120"/>
                  </a:lnTo>
                  <a:lnTo>
                    <a:pt x="179" y="104"/>
                  </a:lnTo>
                  <a:close/>
                </a:path>
              </a:pathLst>
            </a:custGeom>
            <a:solidFill>
              <a:srgbClr val="635E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îŝlíďê"/>
            <p:cNvSpPr/>
            <p:nvPr/>
          </p:nvSpPr>
          <p:spPr bwMode="auto">
            <a:xfrm>
              <a:off x="5943600" y="3036888"/>
              <a:ext cx="112713" cy="260350"/>
            </a:xfrm>
            <a:custGeom>
              <a:avLst/>
              <a:gdLst>
                <a:gd name="T0" fmla="*/ 0 w 34"/>
                <a:gd name="T1" fmla="*/ 19 h 79"/>
                <a:gd name="T2" fmla="*/ 0 w 34"/>
                <a:gd name="T3" fmla="*/ 19 h 79"/>
                <a:gd name="T4" fmla="*/ 0 w 34"/>
                <a:gd name="T5" fmla="*/ 79 h 79"/>
                <a:gd name="T6" fmla="*/ 34 w 34"/>
                <a:gd name="T7" fmla="*/ 61 h 79"/>
                <a:gd name="T8" fmla="*/ 34 w 34"/>
                <a:gd name="T9" fmla="*/ 60 h 79"/>
                <a:gd name="T10" fmla="*/ 34 w 34"/>
                <a:gd name="T11" fmla="*/ 56 h 79"/>
                <a:gd name="T12" fmla="*/ 34 w 34"/>
                <a:gd name="T13" fmla="*/ 0 h 79"/>
                <a:gd name="T14" fmla="*/ 15 w 34"/>
                <a:gd name="T15" fmla="*/ 11 h 79"/>
                <a:gd name="T16" fmla="*/ 0 w 34"/>
                <a:gd name="T17" fmla="*/ 19 h 79"/>
                <a:gd name="T18" fmla="*/ 18 w 34"/>
                <a:gd name="T19" fmla="*/ 16 h 79"/>
                <a:gd name="T20" fmla="*/ 28 w 34"/>
                <a:gd name="T21" fmla="*/ 30 h 79"/>
                <a:gd name="T22" fmla="*/ 18 w 34"/>
                <a:gd name="T23" fmla="*/ 52 h 79"/>
                <a:gd name="T24" fmla="*/ 8 w 34"/>
                <a:gd name="T25" fmla="*/ 38 h 79"/>
                <a:gd name="T26" fmla="*/ 18 w 34"/>
                <a:gd name="T27"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79">
                  <a:moveTo>
                    <a:pt x="0" y="19"/>
                  </a:moveTo>
                  <a:cubicBezTo>
                    <a:pt x="0" y="19"/>
                    <a:pt x="0" y="19"/>
                    <a:pt x="0" y="19"/>
                  </a:cubicBezTo>
                  <a:cubicBezTo>
                    <a:pt x="0" y="79"/>
                    <a:pt x="0" y="79"/>
                    <a:pt x="0" y="79"/>
                  </a:cubicBezTo>
                  <a:cubicBezTo>
                    <a:pt x="34" y="61"/>
                    <a:pt x="34" y="61"/>
                    <a:pt x="34" y="61"/>
                  </a:cubicBezTo>
                  <a:cubicBezTo>
                    <a:pt x="34" y="60"/>
                    <a:pt x="34" y="60"/>
                    <a:pt x="34" y="60"/>
                  </a:cubicBezTo>
                  <a:cubicBezTo>
                    <a:pt x="34" y="56"/>
                    <a:pt x="34" y="56"/>
                    <a:pt x="34" y="56"/>
                  </a:cubicBezTo>
                  <a:cubicBezTo>
                    <a:pt x="34" y="0"/>
                    <a:pt x="34" y="0"/>
                    <a:pt x="34" y="0"/>
                  </a:cubicBezTo>
                  <a:cubicBezTo>
                    <a:pt x="15" y="11"/>
                    <a:pt x="15" y="11"/>
                    <a:pt x="15" y="11"/>
                  </a:cubicBezTo>
                  <a:lnTo>
                    <a:pt x="0" y="19"/>
                  </a:lnTo>
                  <a:close/>
                  <a:moveTo>
                    <a:pt x="18" y="16"/>
                  </a:moveTo>
                  <a:cubicBezTo>
                    <a:pt x="23" y="14"/>
                    <a:pt x="28" y="20"/>
                    <a:pt x="28" y="30"/>
                  </a:cubicBezTo>
                  <a:cubicBezTo>
                    <a:pt x="28" y="40"/>
                    <a:pt x="23" y="50"/>
                    <a:pt x="18" y="52"/>
                  </a:cubicBezTo>
                  <a:cubicBezTo>
                    <a:pt x="13" y="54"/>
                    <a:pt x="8" y="48"/>
                    <a:pt x="8" y="38"/>
                  </a:cubicBezTo>
                  <a:cubicBezTo>
                    <a:pt x="8" y="28"/>
                    <a:pt x="13" y="18"/>
                    <a:pt x="18" y="16"/>
                  </a:cubicBezTo>
                  <a:close/>
                </a:path>
              </a:pathLst>
            </a:custGeom>
            <a:solidFill>
              <a:srgbClr val="3638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íṧľiḓê"/>
            <p:cNvSpPr/>
            <p:nvPr/>
          </p:nvSpPr>
          <p:spPr bwMode="auto">
            <a:xfrm>
              <a:off x="5703888" y="2970213"/>
              <a:ext cx="239713" cy="327025"/>
            </a:xfrm>
            <a:custGeom>
              <a:avLst/>
              <a:gdLst>
                <a:gd name="T0" fmla="*/ 0 w 73"/>
                <a:gd name="T1" fmla="*/ 10 h 99"/>
                <a:gd name="T2" fmla="*/ 24 w 73"/>
                <a:gd name="T3" fmla="*/ 29 h 99"/>
                <a:gd name="T4" fmla="*/ 41 w 73"/>
                <a:gd name="T5" fmla="*/ 73 h 99"/>
                <a:gd name="T6" fmla="*/ 73 w 73"/>
                <a:gd name="T7" fmla="*/ 99 h 99"/>
                <a:gd name="T8" fmla="*/ 73 w 73"/>
                <a:gd name="T9" fmla="*/ 39 h 99"/>
                <a:gd name="T10" fmla="*/ 73 w 73"/>
                <a:gd name="T11" fmla="*/ 39 h 99"/>
                <a:gd name="T12" fmla="*/ 2 w 73"/>
                <a:gd name="T13" fmla="*/ 0 h 99"/>
                <a:gd name="T14" fmla="*/ 3 w 73"/>
                <a:gd name="T15" fmla="*/ 5 h 99"/>
                <a:gd name="T16" fmla="*/ 3 w 73"/>
                <a:gd name="T17" fmla="*/ 9 h 99"/>
                <a:gd name="T18" fmla="*/ 0 w 73"/>
                <a:gd name="T19" fmla="*/ 1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99">
                  <a:moveTo>
                    <a:pt x="0" y="10"/>
                  </a:moveTo>
                  <a:cubicBezTo>
                    <a:pt x="6" y="13"/>
                    <a:pt x="19" y="21"/>
                    <a:pt x="24" y="29"/>
                  </a:cubicBezTo>
                  <a:cubicBezTo>
                    <a:pt x="33" y="43"/>
                    <a:pt x="30" y="56"/>
                    <a:pt x="41" y="73"/>
                  </a:cubicBezTo>
                  <a:cubicBezTo>
                    <a:pt x="50" y="87"/>
                    <a:pt x="66" y="96"/>
                    <a:pt x="73" y="99"/>
                  </a:cubicBezTo>
                  <a:cubicBezTo>
                    <a:pt x="73" y="39"/>
                    <a:pt x="73" y="39"/>
                    <a:pt x="73" y="39"/>
                  </a:cubicBezTo>
                  <a:cubicBezTo>
                    <a:pt x="73" y="39"/>
                    <a:pt x="73" y="39"/>
                    <a:pt x="73" y="39"/>
                  </a:cubicBezTo>
                  <a:cubicBezTo>
                    <a:pt x="2" y="0"/>
                    <a:pt x="2" y="0"/>
                    <a:pt x="2" y="0"/>
                  </a:cubicBezTo>
                  <a:cubicBezTo>
                    <a:pt x="3" y="5"/>
                    <a:pt x="3" y="5"/>
                    <a:pt x="3" y="5"/>
                  </a:cubicBezTo>
                  <a:cubicBezTo>
                    <a:pt x="3" y="9"/>
                    <a:pt x="3" y="9"/>
                    <a:pt x="3" y="9"/>
                  </a:cubicBezTo>
                  <a:lnTo>
                    <a:pt x="0" y="10"/>
                  </a:lnTo>
                  <a:close/>
                </a:path>
              </a:pathLst>
            </a:custGeom>
            <a:solidFill>
              <a:srgbClr val="2124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ísļïḋè"/>
            <p:cNvSpPr/>
            <p:nvPr/>
          </p:nvSpPr>
          <p:spPr bwMode="auto">
            <a:xfrm>
              <a:off x="5683250" y="2987675"/>
              <a:ext cx="400050" cy="325438"/>
            </a:xfrm>
            <a:custGeom>
              <a:avLst/>
              <a:gdLst>
                <a:gd name="T0" fmla="*/ 27 w 121"/>
                <a:gd name="T1" fmla="*/ 26 h 99"/>
                <a:gd name="T2" fmla="*/ 44 w 121"/>
                <a:gd name="T3" fmla="*/ 70 h 99"/>
                <a:gd name="T4" fmla="*/ 81 w 121"/>
                <a:gd name="T5" fmla="*/ 99 h 99"/>
                <a:gd name="T6" fmla="*/ 120 w 121"/>
                <a:gd name="T7" fmla="*/ 75 h 99"/>
                <a:gd name="T8" fmla="*/ 121 w 121"/>
                <a:gd name="T9" fmla="*/ 75 h 99"/>
                <a:gd name="T10" fmla="*/ 113 w 121"/>
                <a:gd name="T11" fmla="*/ 71 h 99"/>
                <a:gd name="T12" fmla="*/ 113 w 121"/>
                <a:gd name="T13" fmla="*/ 75 h 99"/>
                <a:gd name="T14" fmla="*/ 113 w 121"/>
                <a:gd name="T15" fmla="*/ 76 h 99"/>
                <a:gd name="T16" fmla="*/ 113 w 121"/>
                <a:gd name="T17" fmla="*/ 76 h 99"/>
                <a:gd name="T18" fmla="*/ 79 w 121"/>
                <a:gd name="T19" fmla="*/ 94 h 99"/>
                <a:gd name="T20" fmla="*/ 47 w 121"/>
                <a:gd name="T21" fmla="*/ 68 h 99"/>
                <a:gd name="T22" fmla="*/ 30 w 121"/>
                <a:gd name="T23" fmla="*/ 24 h 99"/>
                <a:gd name="T24" fmla="*/ 6 w 121"/>
                <a:gd name="T25" fmla="*/ 5 h 99"/>
                <a:gd name="T26" fmla="*/ 9 w 121"/>
                <a:gd name="T27" fmla="*/ 4 h 99"/>
                <a:gd name="T28" fmla="*/ 9 w 121"/>
                <a:gd name="T29" fmla="*/ 0 h 99"/>
                <a:gd name="T30" fmla="*/ 2 w 121"/>
                <a:gd name="T31" fmla="*/ 4 h 99"/>
                <a:gd name="T32" fmla="*/ 2 w 121"/>
                <a:gd name="T33" fmla="*/ 4 h 99"/>
                <a:gd name="T34" fmla="*/ 1 w 121"/>
                <a:gd name="T35" fmla="*/ 4 h 99"/>
                <a:gd name="T36" fmla="*/ 1 w 121"/>
                <a:gd name="T37" fmla="*/ 4 h 99"/>
                <a:gd name="T38" fmla="*/ 0 w 121"/>
                <a:gd name="T39" fmla="*/ 6 h 99"/>
                <a:gd name="T40" fmla="*/ 27 w 121"/>
                <a:gd name="T41" fmla="*/ 2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99">
                  <a:moveTo>
                    <a:pt x="27" y="26"/>
                  </a:moveTo>
                  <a:cubicBezTo>
                    <a:pt x="36" y="40"/>
                    <a:pt x="33" y="53"/>
                    <a:pt x="44" y="70"/>
                  </a:cubicBezTo>
                  <a:cubicBezTo>
                    <a:pt x="56" y="89"/>
                    <a:pt x="81" y="99"/>
                    <a:pt x="81" y="99"/>
                  </a:cubicBezTo>
                  <a:cubicBezTo>
                    <a:pt x="120" y="75"/>
                    <a:pt x="120" y="75"/>
                    <a:pt x="120" y="75"/>
                  </a:cubicBezTo>
                  <a:cubicBezTo>
                    <a:pt x="121" y="75"/>
                    <a:pt x="121" y="75"/>
                    <a:pt x="121" y="75"/>
                  </a:cubicBezTo>
                  <a:cubicBezTo>
                    <a:pt x="120" y="74"/>
                    <a:pt x="117" y="73"/>
                    <a:pt x="113" y="71"/>
                  </a:cubicBezTo>
                  <a:cubicBezTo>
                    <a:pt x="113" y="75"/>
                    <a:pt x="113" y="75"/>
                    <a:pt x="113" y="75"/>
                  </a:cubicBezTo>
                  <a:cubicBezTo>
                    <a:pt x="113" y="76"/>
                    <a:pt x="113" y="76"/>
                    <a:pt x="113" y="76"/>
                  </a:cubicBezTo>
                  <a:cubicBezTo>
                    <a:pt x="113" y="76"/>
                    <a:pt x="113" y="76"/>
                    <a:pt x="113" y="76"/>
                  </a:cubicBezTo>
                  <a:cubicBezTo>
                    <a:pt x="79" y="94"/>
                    <a:pt x="79" y="94"/>
                    <a:pt x="79" y="94"/>
                  </a:cubicBezTo>
                  <a:cubicBezTo>
                    <a:pt x="72" y="91"/>
                    <a:pt x="56" y="82"/>
                    <a:pt x="47" y="68"/>
                  </a:cubicBezTo>
                  <a:cubicBezTo>
                    <a:pt x="36" y="51"/>
                    <a:pt x="39" y="38"/>
                    <a:pt x="30" y="24"/>
                  </a:cubicBezTo>
                  <a:cubicBezTo>
                    <a:pt x="25" y="16"/>
                    <a:pt x="12" y="8"/>
                    <a:pt x="6" y="5"/>
                  </a:cubicBezTo>
                  <a:cubicBezTo>
                    <a:pt x="9" y="4"/>
                    <a:pt x="9" y="4"/>
                    <a:pt x="9" y="4"/>
                  </a:cubicBezTo>
                  <a:cubicBezTo>
                    <a:pt x="9" y="0"/>
                    <a:pt x="9" y="0"/>
                    <a:pt x="9" y="0"/>
                  </a:cubicBezTo>
                  <a:cubicBezTo>
                    <a:pt x="2" y="4"/>
                    <a:pt x="2" y="4"/>
                    <a:pt x="2" y="4"/>
                  </a:cubicBezTo>
                  <a:cubicBezTo>
                    <a:pt x="2" y="4"/>
                    <a:pt x="2" y="4"/>
                    <a:pt x="2" y="4"/>
                  </a:cubicBezTo>
                  <a:cubicBezTo>
                    <a:pt x="1" y="4"/>
                    <a:pt x="1" y="4"/>
                    <a:pt x="1" y="4"/>
                  </a:cubicBezTo>
                  <a:cubicBezTo>
                    <a:pt x="1" y="4"/>
                    <a:pt x="1" y="4"/>
                    <a:pt x="1" y="4"/>
                  </a:cubicBezTo>
                  <a:cubicBezTo>
                    <a:pt x="0" y="4"/>
                    <a:pt x="0" y="5"/>
                    <a:pt x="0" y="6"/>
                  </a:cubicBezTo>
                  <a:cubicBezTo>
                    <a:pt x="0" y="6"/>
                    <a:pt x="20" y="16"/>
                    <a:pt x="27" y="26"/>
                  </a:cubicBezTo>
                  <a:close/>
                </a:path>
              </a:pathLst>
            </a:custGeom>
            <a:solidFill>
              <a:srgbClr val="8982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îṥḻîḍe"/>
            <p:cNvSpPr/>
            <p:nvPr/>
          </p:nvSpPr>
          <p:spPr bwMode="auto">
            <a:xfrm>
              <a:off x="5948363" y="3235325"/>
              <a:ext cx="134938" cy="309563"/>
            </a:xfrm>
            <a:custGeom>
              <a:avLst/>
              <a:gdLst>
                <a:gd name="T0" fmla="*/ 83 w 85"/>
                <a:gd name="T1" fmla="*/ 0 h 195"/>
                <a:gd name="T2" fmla="*/ 2 w 85"/>
                <a:gd name="T3" fmla="*/ 49 h 195"/>
                <a:gd name="T4" fmla="*/ 0 w 85"/>
                <a:gd name="T5" fmla="*/ 195 h 195"/>
                <a:gd name="T6" fmla="*/ 85 w 85"/>
                <a:gd name="T7" fmla="*/ 145 h 195"/>
                <a:gd name="T8" fmla="*/ 83 w 85"/>
                <a:gd name="T9" fmla="*/ 0 h 195"/>
              </a:gdLst>
              <a:ahLst/>
              <a:cxnLst>
                <a:cxn ang="0">
                  <a:pos x="T0" y="T1"/>
                </a:cxn>
                <a:cxn ang="0">
                  <a:pos x="T2" y="T3"/>
                </a:cxn>
                <a:cxn ang="0">
                  <a:pos x="T4" y="T5"/>
                </a:cxn>
                <a:cxn ang="0">
                  <a:pos x="T6" y="T7"/>
                </a:cxn>
                <a:cxn ang="0">
                  <a:pos x="T8" y="T9"/>
                </a:cxn>
              </a:cxnLst>
              <a:rect l="0" t="0" r="r" b="b"/>
              <a:pathLst>
                <a:path w="85" h="195">
                  <a:moveTo>
                    <a:pt x="83" y="0"/>
                  </a:moveTo>
                  <a:lnTo>
                    <a:pt x="2" y="49"/>
                  </a:lnTo>
                  <a:lnTo>
                    <a:pt x="0" y="195"/>
                  </a:lnTo>
                  <a:lnTo>
                    <a:pt x="85" y="145"/>
                  </a:lnTo>
                  <a:lnTo>
                    <a:pt x="83" y="0"/>
                  </a:lnTo>
                  <a:close/>
                </a:path>
              </a:pathLst>
            </a:custGeom>
            <a:solidFill>
              <a:srgbClr val="5D56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iṥlíḓê"/>
            <p:cNvSpPr/>
            <p:nvPr/>
          </p:nvSpPr>
          <p:spPr bwMode="auto">
            <a:xfrm>
              <a:off x="5683250" y="3006725"/>
              <a:ext cx="268288" cy="538163"/>
            </a:xfrm>
            <a:custGeom>
              <a:avLst/>
              <a:gdLst>
                <a:gd name="T0" fmla="*/ 44 w 81"/>
                <a:gd name="T1" fmla="*/ 64 h 163"/>
                <a:gd name="T2" fmla="*/ 27 w 81"/>
                <a:gd name="T3" fmla="*/ 20 h 163"/>
                <a:gd name="T4" fmla="*/ 0 w 81"/>
                <a:gd name="T5" fmla="*/ 0 h 163"/>
                <a:gd name="T6" fmla="*/ 1 w 81"/>
                <a:gd name="T7" fmla="*/ 112 h 163"/>
                <a:gd name="T8" fmla="*/ 80 w 81"/>
                <a:gd name="T9" fmla="*/ 163 h 163"/>
                <a:gd name="T10" fmla="*/ 81 w 81"/>
                <a:gd name="T11" fmla="*/ 93 h 163"/>
                <a:gd name="T12" fmla="*/ 44 w 81"/>
                <a:gd name="T13" fmla="*/ 64 h 163"/>
              </a:gdLst>
              <a:ahLst/>
              <a:cxnLst>
                <a:cxn ang="0">
                  <a:pos x="T0" y="T1"/>
                </a:cxn>
                <a:cxn ang="0">
                  <a:pos x="T2" y="T3"/>
                </a:cxn>
                <a:cxn ang="0">
                  <a:pos x="T4" y="T5"/>
                </a:cxn>
                <a:cxn ang="0">
                  <a:pos x="T6" y="T7"/>
                </a:cxn>
                <a:cxn ang="0">
                  <a:pos x="T8" y="T9"/>
                </a:cxn>
                <a:cxn ang="0">
                  <a:pos x="T10" y="T11"/>
                </a:cxn>
                <a:cxn ang="0">
                  <a:pos x="T12" y="T13"/>
                </a:cxn>
              </a:cxnLst>
              <a:rect l="0" t="0" r="r" b="b"/>
              <a:pathLst>
                <a:path w="81" h="163">
                  <a:moveTo>
                    <a:pt x="44" y="64"/>
                  </a:moveTo>
                  <a:cubicBezTo>
                    <a:pt x="33" y="47"/>
                    <a:pt x="36" y="34"/>
                    <a:pt x="27" y="20"/>
                  </a:cubicBezTo>
                  <a:cubicBezTo>
                    <a:pt x="20" y="10"/>
                    <a:pt x="0" y="0"/>
                    <a:pt x="0" y="0"/>
                  </a:cubicBezTo>
                  <a:cubicBezTo>
                    <a:pt x="1" y="112"/>
                    <a:pt x="1" y="112"/>
                    <a:pt x="1" y="112"/>
                  </a:cubicBezTo>
                  <a:cubicBezTo>
                    <a:pt x="80" y="163"/>
                    <a:pt x="80" y="163"/>
                    <a:pt x="80" y="163"/>
                  </a:cubicBezTo>
                  <a:cubicBezTo>
                    <a:pt x="81" y="93"/>
                    <a:pt x="81" y="93"/>
                    <a:pt x="81" y="93"/>
                  </a:cubicBezTo>
                  <a:cubicBezTo>
                    <a:pt x="81" y="93"/>
                    <a:pt x="56" y="83"/>
                    <a:pt x="44" y="64"/>
                  </a:cubicBezTo>
                  <a:close/>
                </a:path>
              </a:pathLst>
            </a:custGeom>
            <a:solidFill>
              <a:srgbClr val="352E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íšļîḑê"/>
            <p:cNvSpPr/>
            <p:nvPr/>
          </p:nvSpPr>
          <p:spPr bwMode="auto">
            <a:xfrm>
              <a:off x="4648200" y="3916363"/>
              <a:ext cx="92075" cy="52388"/>
            </a:xfrm>
            <a:custGeom>
              <a:avLst/>
              <a:gdLst>
                <a:gd name="T0" fmla="*/ 28 w 28"/>
                <a:gd name="T1" fmla="*/ 7 h 16"/>
                <a:gd name="T2" fmla="*/ 28 w 28"/>
                <a:gd name="T3" fmla="*/ 9 h 16"/>
                <a:gd name="T4" fmla="*/ 28 w 28"/>
                <a:gd name="T5" fmla="*/ 9 h 16"/>
                <a:gd name="T6" fmla="*/ 11 w 28"/>
                <a:gd name="T7" fmla="*/ 15 h 16"/>
                <a:gd name="T8" fmla="*/ 0 w 28"/>
                <a:gd name="T9" fmla="*/ 9 h 16"/>
                <a:gd name="T10" fmla="*/ 0 w 28"/>
                <a:gd name="T11" fmla="*/ 8 h 16"/>
                <a:gd name="T12" fmla="*/ 0 w 28"/>
                <a:gd name="T13" fmla="*/ 6 h 16"/>
                <a:gd name="T14" fmla="*/ 17 w 28"/>
                <a:gd name="T15" fmla="*/ 0 h 16"/>
                <a:gd name="T16" fmla="*/ 28 w 28"/>
                <a:gd name="T1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8" y="7"/>
                  </a:moveTo>
                  <a:cubicBezTo>
                    <a:pt x="28" y="9"/>
                    <a:pt x="28" y="9"/>
                    <a:pt x="28" y="9"/>
                  </a:cubicBezTo>
                  <a:cubicBezTo>
                    <a:pt x="28" y="9"/>
                    <a:pt x="28" y="9"/>
                    <a:pt x="28" y="9"/>
                  </a:cubicBezTo>
                  <a:cubicBezTo>
                    <a:pt x="27" y="13"/>
                    <a:pt x="19" y="16"/>
                    <a:pt x="11" y="15"/>
                  </a:cubicBezTo>
                  <a:cubicBezTo>
                    <a:pt x="5" y="15"/>
                    <a:pt x="1" y="12"/>
                    <a:pt x="0" y="9"/>
                  </a:cubicBezTo>
                  <a:cubicBezTo>
                    <a:pt x="0" y="8"/>
                    <a:pt x="0" y="8"/>
                    <a:pt x="0" y="8"/>
                  </a:cubicBezTo>
                  <a:cubicBezTo>
                    <a:pt x="0" y="7"/>
                    <a:pt x="0" y="7"/>
                    <a:pt x="0" y="6"/>
                  </a:cubicBezTo>
                  <a:cubicBezTo>
                    <a:pt x="1" y="2"/>
                    <a:pt x="9" y="0"/>
                    <a:pt x="17" y="0"/>
                  </a:cubicBezTo>
                  <a:cubicBezTo>
                    <a:pt x="24" y="1"/>
                    <a:pt x="28" y="4"/>
                    <a:pt x="28" y="7"/>
                  </a:cubicBezTo>
                  <a:close/>
                </a:path>
              </a:pathLst>
            </a:custGeom>
            <a:solidFill>
              <a:srgbClr val="EBEC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îşľîḋe"/>
            <p:cNvSpPr/>
            <p:nvPr/>
          </p:nvSpPr>
          <p:spPr bwMode="auto">
            <a:xfrm>
              <a:off x="4624388" y="3824288"/>
              <a:ext cx="136525" cy="119063"/>
            </a:xfrm>
            <a:custGeom>
              <a:avLst/>
              <a:gdLst>
                <a:gd name="T0" fmla="*/ 41 w 41"/>
                <a:gd name="T1" fmla="*/ 0 h 36"/>
                <a:gd name="T2" fmla="*/ 35 w 41"/>
                <a:gd name="T3" fmla="*/ 35 h 36"/>
                <a:gd name="T4" fmla="*/ 24 w 41"/>
                <a:gd name="T5" fmla="*/ 28 h 36"/>
                <a:gd name="T6" fmla="*/ 7 w 41"/>
                <a:gd name="T7" fmla="*/ 34 h 36"/>
                <a:gd name="T8" fmla="*/ 7 w 41"/>
                <a:gd name="T9" fmla="*/ 36 h 36"/>
                <a:gd name="T10" fmla="*/ 0 w 41"/>
                <a:gd name="T11" fmla="*/ 0 h 36"/>
                <a:gd name="T12" fmla="*/ 0 w 41"/>
                <a:gd name="T13" fmla="*/ 0 h 36"/>
                <a:gd name="T14" fmla="*/ 17 w 41"/>
                <a:gd name="T15" fmla="*/ 10 h 36"/>
                <a:gd name="T16" fmla="*/ 41 w 41"/>
                <a:gd name="T17" fmla="*/ 1 h 36"/>
                <a:gd name="T18" fmla="*/ 41 w 4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6">
                  <a:moveTo>
                    <a:pt x="41" y="0"/>
                  </a:moveTo>
                  <a:cubicBezTo>
                    <a:pt x="35" y="35"/>
                    <a:pt x="35" y="35"/>
                    <a:pt x="35" y="35"/>
                  </a:cubicBezTo>
                  <a:cubicBezTo>
                    <a:pt x="35" y="32"/>
                    <a:pt x="31" y="29"/>
                    <a:pt x="24" y="28"/>
                  </a:cubicBezTo>
                  <a:cubicBezTo>
                    <a:pt x="16" y="28"/>
                    <a:pt x="8" y="30"/>
                    <a:pt x="7" y="34"/>
                  </a:cubicBezTo>
                  <a:cubicBezTo>
                    <a:pt x="7" y="35"/>
                    <a:pt x="7" y="35"/>
                    <a:pt x="7" y="36"/>
                  </a:cubicBezTo>
                  <a:cubicBezTo>
                    <a:pt x="0" y="0"/>
                    <a:pt x="0" y="0"/>
                    <a:pt x="0" y="0"/>
                  </a:cubicBezTo>
                  <a:cubicBezTo>
                    <a:pt x="0" y="0"/>
                    <a:pt x="0" y="0"/>
                    <a:pt x="0" y="0"/>
                  </a:cubicBezTo>
                  <a:cubicBezTo>
                    <a:pt x="1" y="5"/>
                    <a:pt x="8" y="9"/>
                    <a:pt x="17" y="10"/>
                  </a:cubicBezTo>
                  <a:cubicBezTo>
                    <a:pt x="28" y="11"/>
                    <a:pt x="39" y="7"/>
                    <a:pt x="41" y="1"/>
                  </a:cubicBezTo>
                  <a:cubicBezTo>
                    <a:pt x="41" y="1"/>
                    <a:pt x="41" y="0"/>
                    <a:pt x="41" y="0"/>
                  </a:cubicBezTo>
                  <a:close/>
                </a:path>
              </a:pathLst>
            </a:custGeom>
            <a:solidFill>
              <a:srgbClr val="F1F2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ïśḻíḑè"/>
            <p:cNvSpPr/>
            <p:nvPr/>
          </p:nvSpPr>
          <p:spPr bwMode="auto">
            <a:xfrm>
              <a:off x="4624388" y="3784600"/>
              <a:ext cx="136525" cy="76200"/>
            </a:xfrm>
            <a:custGeom>
              <a:avLst/>
              <a:gdLst>
                <a:gd name="T0" fmla="*/ 24 w 41"/>
                <a:gd name="T1" fmla="*/ 1 h 23"/>
                <a:gd name="T2" fmla="*/ 41 w 41"/>
                <a:gd name="T3" fmla="*/ 11 h 23"/>
                <a:gd name="T4" fmla="*/ 41 w 41"/>
                <a:gd name="T5" fmla="*/ 12 h 23"/>
                <a:gd name="T6" fmla="*/ 41 w 41"/>
                <a:gd name="T7" fmla="*/ 13 h 23"/>
                <a:gd name="T8" fmla="*/ 17 w 41"/>
                <a:gd name="T9" fmla="*/ 22 h 23"/>
                <a:gd name="T10" fmla="*/ 0 w 41"/>
                <a:gd name="T11" fmla="*/ 12 h 23"/>
                <a:gd name="T12" fmla="*/ 0 w 41"/>
                <a:gd name="T13" fmla="*/ 9 h 23"/>
                <a:gd name="T14" fmla="*/ 24 w 41"/>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3">
                  <a:moveTo>
                    <a:pt x="24" y="1"/>
                  </a:moveTo>
                  <a:cubicBezTo>
                    <a:pt x="34" y="1"/>
                    <a:pt x="41" y="6"/>
                    <a:pt x="41" y="11"/>
                  </a:cubicBezTo>
                  <a:cubicBezTo>
                    <a:pt x="41" y="12"/>
                    <a:pt x="41" y="12"/>
                    <a:pt x="41" y="12"/>
                  </a:cubicBezTo>
                  <a:cubicBezTo>
                    <a:pt x="41" y="12"/>
                    <a:pt x="41" y="13"/>
                    <a:pt x="41" y="13"/>
                  </a:cubicBezTo>
                  <a:cubicBezTo>
                    <a:pt x="39" y="19"/>
                    <a:pt x="28" y="23"/>
                    <a:pt x="17" y="22"/>
                  </a:cubicBezTo>
                  <a:cubicBezTo>
                    <a:pt x="8" y="21"/>
                    <a:pt x="1" y="17"/>
                    <a:pt x="0" y="12"/>
                  </a:cubicBezTo>
                  <a:cubicBezTo>
                    <a:pt x="0" y="11"/>
                    <a:pt x="0" y="10"/>
                    <a:pt x="0" y="9"/>
                  </a:cubicBezTo>
                  <a:cubicBezTo>
                    <a:pt x="3" y="4"/>
                    <a:pt x="13" y="0"/>
                    <a:pt x="24" y="1"/>
                  </a:cubicBezTo>
                  <a:close/>
                </a:path>
              </a:pathLst>
            </a:custGeom>
            <a:solidFill>
              <a:srgbClr val="D4DA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îṧḻïḓé"/>
            <p:cNvSpPr/>
            <p:nvPr/>
          </p:nvSpPr>
          <p:spPr bwMode="auto">
            <a:xfrm>
              <a:off x="4713288" y="3989388"/>
              <a:ext cx="96838" cy="52388"/>
            </a:xfrm>
            <a:custGeom>
              <a:avLst/>
              <a:gdLst>
                <a:gd name="T0" fmla="*/ 29 w 29"/>
                <a:gd name="T1" fmla="*/ 8 h 16"/>
                <a:gd name="T2" fmla="*/ 29 w 29"/>
                <a:gd name="T3" fmla="*/ 9 h 16"/>
                <a:gd name="T4" fmla="*/ 29 w 29"/>
                <a:gd name="T5" fmla="*/ 9 h 16"/>
                <a:gd name="T6" fmla="*/ 12 w 29"/>
                <a:gd name="T7" fmla="*/ 16 h 16"/>
                <a:gd name="T8" fmla="*/ 0 w 29"/>
                <a:gd name="T9" fmla="*/ 10 h 16"/>
                <a:gd name="T10" fmla="*/ 0 w 29"/>
                <a:gd name="T11" fmla="*/ 8 h 16"/>
                <a:gd name="T12" fmla="*/ 0 w 29"/>
                <a:gd name="T13" fmla="*/ 7 h 16"/>
                <a:gd name="T14" fmla="*/ 17 w 29"/>
                <a:gd name="T15" fmla="*/ 1 h 16"/>
                <a:gd name="T16" fmla="*/ 29 w 29"/>
                <a:gd name="T1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6">
                  <a:moveTo>
                    <a:pt x="29" y="8"/>
                  </a:moveTo>
                  <a:cubicBezTo>
                    <a:pt x="29" y="9"/>
                    <a:pt x="29" y="9"/>
                    <a:pt x="29" y="9"/>
                  </a:cubicBezTo>
                  <a:cubicBezTo>
                    <a:pt x="29" y="9"/>
                    <a:pt x="29" y="9"/>
                    <a:pt x="29" y="9"/>
                  </a:cubicBezTo>
                  <a:cubicBezTo>
                    <a:pt x="27" y="14"/>
                    <a:pt x="20" y="16"/>
                    <a:pt x="12" y="16"/>
                  </a:cubicBezTo>
                  <a:cubicBezTo>
                    <a:pt x="6" y="15"/>
                    <a:pt x="2" y="13"/>
                    <a:pt x="0" y="10"/>
                  </a:cubicBezTo>
                  <a:cubicBezTo>
                    <a:pt x="0" y="8"/>
                    <a:pt x="0" y="8"/>
                    <a:pt x="0" y="8"/>
                  </a:cubicBezTo>
                  <a:cubicBezTo>
                    <a:pt x="0" y="8"/>
                    <a:pt x="0" y="8"/>
                    <a:pt x="0" y="7"/>
                  </a:cubicBezTo>
                  <a:cubicBezTo>
                    <a:pt x="2" y="3"/>
                    <a:pt x="9" y="0"/>
                    <a:pt x="17" y="1"/>
                  </a:cubicBezTo>
                  <a:cubicBezTo>
                    <a:pt x="24" y="1"/>
                    <a:pt x="29" y="5"/>
                    <a:pt x="29" y="8"/>
                  </a:cubicBezTo>
                  <a:close/>
                </a:path>
              </a:pathLst>
            </a:custGeom>
            <a:solidFill>
              <a:srgbClr val="EBEC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 name="ísliḋè"/>
            <p:cNvSpPr/>
            <p:nvPr/>
          </p:nvSpPr>
          <p:spPr bwMode="auto">
            <a:xfrm>
              <a:off x="4694238" y="3900488"/>
              <a:ext cx="131763" cy="114300"/>
            </a:xfrm>
            <a:custGeom>
              <a:avLst/>
              <a:gdLst>
                <a:gd name="T0" fmla="*/ 40 w 40"/>
                <a:gd name="T1" fmla="*/ 0 h 35"/>
                <a:gd name="T2" fmla="*/ 35 w 40"/>
                <a:gd name="T3" fmla="*/ 35 h 35"/>
                <a:gd name="T4" fmla="*/ 23 w 40"/>
                <a:gd name="T5" fmla="*/ 28 h 35"/>
                <a:gd name="T6" fmla="*/ 6 w 40"/>
                <a:gd name="T7" fmla="*/ 34 h 35"/>
                <a:gd name="T8" fmla="*/ 6 w 40"/>
                <a:gd name="T9" fmla="*/ 35 h 35"/>
                <a:gd name="T10" fmla="*/ 0 w 40"/>
                <a:gd name="T11" fmla="*/ 0 h 35"/>
                <a:gd name="T12" fmla="*/ 0 w 40"/>
                <a:gd name="T13" fmla="*/ 0 h 35"/>
                <a:gd name="T14" fmla="*/ 16 w 40"/>
                <a:gd name="T15" fmla="*/ 9 h 35"/>
                <a:gd name="T16" fmla="*/ 40 w 40"/>
                <a:gd name="T17" fmla="*/ 0 h 35"/>
                <a:gd name="T18" fmla="*/ 40 w 4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5">
                  <a:moveTo>
                    <a:pt x="40" y="0"/>
                  </a:moveTo>
                  <a:cubicBezTo>
                    <a:pt x="35" y="35"/>
                    <a:pt x="35" y="35"/>
                    <a:pt x="35" y="35"/>
                  </a:cubicBezTo>
                  <a:cubicBezTo>
                    <a:pt x="35" y="32"/>
                    <a:pt x="30" y="28"/>
                    <a:pt x="23" y="28"/>
                  </a:cubicBezTo>
                  <a:cubicBezTo>
                    <a:pt x="15" y="27"/>
                    <a:pt x="8" y="30"/>
                    <a:pt x="6" y="34"/>
                  </a:cubicBezTo>
                  <a:cubicBezTo>
                    <a:pt x="6" y="35"/>
                    <a:pt x="6" y="35"/>
                    <a:pt x="6" y="35"/>
                  </a:cubicBezTo>
                  <a:cubicBezTo>
                    <a:pt x="0" y="0"/>
                    <a:pt x="0" y="0"/>
                    <a:pt x="0" y="0"/>
                  </a:cubicBezTo>
                  <a:cubicBezTo>
                    <a:pt x="0" y="0"/>
                    <a:pt x="0" y="0"/>
                    <a:pt x="0" y="0"/>
                  </a:cubicBezTo>
                  <a:cubicBezTo>
                    <a:pt x="0" y="5"/>
                    <a:pt x="7" y="8"/>
                    <a:pt x="16" y="9"/>
                  </a:cubicBezTo>
                  <a:cubicBezTo>
                    <a:pt x="27" y="10"/>
                    <a:pt x="38" y="6"/>
                    <a:pt x="40" y="0"/>
                  </a:cubicBezTo>
                  <a:cubicBezTo>
                    <a:pt x="40" y="0"/>
                    <a:pt x="40" y="0"/>
                    <a:pt x="40" y="0"/>
                  </a:cubicBezTo>
                  <a:close/>
                </a:path>
              </a:pathLst>
            </a:custGeom>
            <a:solidFill>
              <a:srgbClr val="F1F2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ïşḻîďê"/>
            <p:cNvSpPr/>
            <p:nvPr/>
          </p:nvSpPr>
          <p:spPr bwMode="auto">
            <a:xfrm>
              <a:off x="4691063" y="3857625"/>
              <a:ext cx="138113" cy="76200"/>
            </a:xfrm>
            <a:custGeom>
              <a:avLst/>
              <a:gdLst>
                <a:gd name="T0" fmla="*/ 25 w 42"/>
                <a:gd name="T1" fmla="*/ 1 h 23"/>
                <a:gd name="T2" fmla="*/ 41 w 42"/>
                <a:gd name="T3" fmla="*/ 12 h 23"/>
                <a:gd name="T4" fmla="*/ 41 w 42"/>
                <a:gd name="T5" fmla="*/ 13 h 23"/>
                <a:gd name="T6" fmla="*/ 41 w 42"/>
                <a:gd name="T7" fmla="*/ 13 h 23"/>
                <a:gd name="T8" fmla="*/ 17 w 42"/>
                <a:gd name="T9" fmla="*/ 22 h 23"/>
                <a:gd name="T10" fmla="*/ 1 w 42"/>
                <a:gd name="T11" fmla="*/ 13 h 23"/>
                <a:gd name="T12" fmla="*/ 1 w 42"/>
                <a:gd name="T13" fmla="*/ 10 h 23"/>
                <a:gd name="T14" fmla="*/ 25 w 42"/>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3">
                  <a:moveTo>
                    <a:pt x="25" y="1"/>
                  </a:moveTo>
                  <a:cubicBezTo>
                    <a:pt x="35" y="2"/>
                    <a:pt x="42" y="7"/>
                    <a:pt x="41" y="12"/>
                  </a:cubicBezTo>
                  <a:cubicBezTo>
                    <a:pt x="41" y="13"/>
                    <a:pt x="41" y="13"/>
                    <a:pt x="41" y="13"/>
                  </a:cubicBezTo>
                  <a:cubicBezTo>
                    <a:pt x="41" y="13"/>
                    <a:pt x="41" y="13"/>
                    <a:pt x="41" y="13"/>
                  </a:cubicBezTo>
                  <a:cubicBezTo>
                    <a:pt x="39" y="19"/>
                    <a:pt x="28" y="23"/>
                    <a:pt x="17" y="22"/>
                  </a:cubicBezTo>
                  <a:cubicBezTo>
                    <a:pt x="8" y="21"/>
                    <a:pt x="1" y="18"/>
                    <a:pt x="1" y="13"/>
                  </a:cubicBezTo>
                  <a:cubicBezTo>
                    <a:pt x="0" y="12"/>
                    <a:pt x="1" y="11"/>
                    <a:pt x="1" y="10"/>
                  </a:cubicBezTo>
                  <a:cubicBezTo>
                    <a:pt x="3" y="4"/>
                    <a:pt x="14" y="0"/>
                    <a:pt x="25" y="1"/>
                  </a:cubicBezTo>
                  <a:close/>
                </a:path>
              </a:pathLst>
            </a:custGeom>
            <a:solidFill>
              <a:srgbClr val="D4DA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íṧļïḋè"/>
            <p:cNvSpPr/>
            <p:nvPr/>
          </p:nvSpPr>
          <p:spPr bwMode="auto">
            <a:xfrm>
              <a:off x="5572125" y="3340100"/>
              <a:ext cx="22225" cy="52388"/>
            </a:xfrm>
            <a:custGeom>
              <a:avLst/>
              <a:gdLst>
                <a:gd name="T0" fmla="*/ 7 w 7"/>
                <a:gd name="T1" fmla="*/ 16 h 16"/>
                <a:gd name="T2" fmla="*/ 3 w 7"/>
                <a:gd name="T3" fmla="*/ 0 h 16"/>
                <a:gd name="T4" fmla="*/ 0 w 7"/>
                <a:gd name="T5" fmla="*/ 4 h 16"/>
                <a:gd name="T6" fmla="*/ 0 w 7"/>
                <a:gd name="T7" fmla="*/ 8 h 16"/>
                <a:gd name="T8" fmla="*/ 7 w 7"/>
                <a:gd name="T9" fmla="*/ 16 h 16"/>
              </a:gdLst>
              <a:ahLst/>
              <a:cxnLst>
                <a:cxn ang="0">
                  <a:pos x="T0" y="T1"/>
                </a:cxn>
                <a:cxn ang="0">
                  <a:pos x="T2" y="T3"/>
                </a:cxn>
                <a:cxn ang="0">
                  <a:pos x="T4" y="T5"/>
                </a:cxn>
                <a:cxn ang="0">
                  <a:pos x="T6" y="T7"/>
                </a:cxn>
                <a:cxn ang="0">
                  <a:pos x="T8" y="T9"/>
                </a:cxn>
              </a:cxnLst>
              <a:rect l="0" t="0" r="r" b="b"/>
              <a:pathLst>
                <a:path w="7" h="16">
                  <a:moveTo>
                    <a:pt x="7" y="16"/>
                  </a:moveTo>
                  <a:cubicBezTo>
                    <a:pt x="3" y="0"/>
                    <a:pt x="3" y="0"/>
                    <a:pt x="3" y="0"/>
                  </a:cubicBezTo>
                  <a:cubicBezTo>
                    <a:pt x="2" y="1"/>
                    <a:pt x="1" y="2"/>
                    <a:pt x="0" y="4"/>
                  </a:cubicBezTo>
                  <a:cubicBezTo>
                    <a:pt x="0" y="5"/>
                    <a:pt x="0" y="6"/>
                    <a:pt x="0" y="8"/>
                  </a:cubicBezTo>
                  <a:cubicBezTo>
                    <a:pt x="0" y="11"/>
                    <a:pt x="3" y="14"/>
                    <a:pt x="7" y="16"/>
                  </a:cubicBezTo>
                  <a:close/>
                </a:path>
              </a:pathLst>
            </a:custGeom>
            <a:solidFill>
              <a:srgbClr val="3E0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ïslïḑe"/>
            <p:cNvSpPr/>
            <p:nvPr/>
          </p:nvSpPr>
          <p:spPr bwMode="auto">
            <a:xfrm>
              <a:off x="5603875" y="3324225"/>
              <a:ext cx="7938" cy="25400"/>
            </a:xfrm>
            <a:custGeom>
              <a:avLst/>
              <a:gdLst>
                <a:gd name="T0" fmla="*/ 1 w 2"/>
                <a:gd name="T1" fmla="*/ 0 h 8"/>
                <a:gd name="T2" fmla="*/ 0 w 2"/>
                <a:gd name="T3" fmla="*/ 0 h 8"/>
                <a:gd name="T4" fmla="*/ 2 w 2"/>
                <a:gd name="T5" fmla="*/ 8 h 8"/>
                <a:gd name="T6" fmla="*/ 1 w 2"/>
                <a:gd name="T7" fmla="*/ 0 h 8"/>
              </a:gdLst>
              <a:ahLst/>
              <a:cxnLst>
                <a:cxn ang="0">
                  <a:pos x="T0" y="T1"/>
                </a:cxn>
                <a:cxn ang="0">
                  <a:pos x="T2" y="T3"/>
                </a:cxn>
                <a:cxn ang="0">
                  <a:pos x="T4" y="T5"/>
                </a:cxn>
                <a:cxn ang="0">
                  <a:pos x="T6" y="T7"/>
                </a:cxn>
              </a:cxnLst>
              <a:rect l="0" t="0" r="r" b="b"/>
              <a:pathLst>
                <a:path w="2" h="8">
                  <a:moveTo>
                    <a:pt x="1" y="0"/>
                  </a:moveTo>
                  <a:cubicBezTo>
                    <a:pt x="0" y="0"/>
                    <a:pt x="0" y="0"/>
                    <a:pt x="0" y="0"/>
                  </a:cubicBezTo>
                  <a:cubicBezTo>
                    <a:pt x="2" y="8"/>
                    <a:pt x="2" y="8"/>
                    <a:pt x="2" y="8"/>
                  </a:cubicBezTo>
                  <a:lnTo>
                    <a:pt x="1" y="0"/>
                  </a:lnTo>
                  <a:close/>
                </a:path>
              </a:pathLst>
            </a:custGeom>
            <a:solidFill>
              <a:srgbClr val="3E0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íŝḻïďe"/>
            <p:cNvSpPr/>
            <p:nvPr/>
          </p:nvSpPr>
          <p:spPr bwMode="auto">
            <a:xfrm>
              <a:off x="5630863" y="3313113"/>
              <a:ext cx="12700" cy="92075"/>
            </a:xfrm>
            <a:custGeom>
              <a:avLst/>
              <a:gdLst>
                <a:gd name="T0" fmla="*/ 4 w 4"/>
                <a:gd name="T1" fmla="*/ 28 h 28"/>
                <a:gd name="T2" fmla="*/ 4 w 4"/>
                <a:gd name="T3" fmla="*/ 0 h 28"/>
                <a:gd name="T4" fmla="*/ 0 w 4"/>
                <a:gd name="T5" fmla="*/ 0 h 28"/>
                <a:gd name="T6" fmla="*/ 3 w 4"/>
                <a:gd name="T7" fmla="*/ 28 h 28"/>
                <a:gd name="T8" fmla="*/ 4 w 4"/>
                <a:gd name="T9" fmla="*/ 28 h 28"/>
              </a:gdLst>
              <a:ahLst/>
              <a:cxnLst>
                <a:cxn ang="0">
                  <a:pos x="T0" y="T1"/>
                </a:cxn>
                <a:cxn ang="0">
                  <a:pos x="T2" y="T3"/>
                </a:cxn>
                <a:cxn ang="0">
                  <a:pos x="T4" y="T5"/>
                </a:cxn>
                <a:cxn ang="0">
                  <a:pos x="T6" y="T7"/>
                </a:cxn>
                <a:cxn ang="0">
                  <a:pos x="T8" y="T9"/>
                </a:cxn>
              </a:cxnLst>
              <a:rect l="0" t="0" r="r" b="b"/>
              <a:pathLst>
                <a:path w="4" h="28">
                  <a:moveTo>
                    <a:pt x="4" y="28"/>
                  </a:moveTo>
                  <a:cubicBezTo>
                    <a:pt x="4" y="0"/>
                    <a:pt x="4" y="0"/>
                    <a:pt x="4" y="0"/>
                  </a:cubicBezTo>
                  <a:cubicBezTo>
                    <a:pt x="3" y="0"/>
                    <a:pt x="1" y="0"/>
                    <a:pt x="0" y="0"/>
                  </a:cubicBezTo>
                  <a:cubicBezTo>
                    <a:pt x="3" y="28"/>
                    <a:pt x="3" y="28"/>
                    <a:pt x="3" y="28"/>
                  </a:cubicBezTo>
                  <a:cubicBezTo>
                    <a:pt x="4" y="28"/>
                    <a:pt x="4" y="28"/>
                    <a:pt x="4" y="28"/>
                  </a:cubicBezTo>
                  <a:close/>
                </a:path>
              </a:pathLst>
            </a:custGeom>
            <a:solidFill>
              <a:srgbClr val="3E0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ïṩ1ïḋè"/>
            <p:cNvSpPr/>
            <p:nvPr/>
          </p:nvSpPr>
          <p:spPr bwMode="auto">
            <a:xfrm>
              <a:off x="5670550" y="3309938"/>
              <a:ext cx="19050" cy="100013"/>
            </a:xfrm>
            <a:custGeom>
              <a:avLst/>
              <a:gdLst>
                <a:gd name="T0" fmla="*/ 2 w 6"/>
                <a:gd name="T1" fmla="*/ 29 h 30"/>
                <a:gd name="T2" fmla="*/ 6 w 6"/>
                <a:gd name="T3" fmla="*/ 1 h 30"/>
                <a:gd name="T4" fmla="*/ 3 w 6"/>
                <a:gd name="T5" fmla="*/ 1 h 30"/>
                <a:gd name="T6" fmla="*/ 0 w 6"/>
                <a:gd name="T7" fmla="*/ 0 h 30"/>
                <a:gd name="T8" fmla="*/ 0 w 6"/>
                <a:gd name="T9" fmla="*/ 30 h 30"/>
                <a:gd name="T10" fmla="*/ 2 w 6"/>
                <a:gd name="T11" fmla="*/ 29 h 30"/>
              </a:gdLst>
              <a:ahLst/>
              <a:cxnLst>
                <a:cxn ang="0">
                  <a:pos x="T0" y="T1"/>
                </a:cxn>
                <a:cxn ang="0">
                  <a:pos x="T2" y="T3"/>
                </a:cxn>
                <a:cxn ang="0">
                  <a:pos x="T4" y="T5"/>
                </a:cxn>
                <a:cxn ang="0">
                  <a:pos x="T6" y="T7"/>
                </a:cxn>
                <a:cxn ang="0">
                  <a:pos x="T8" y="T9"/>
                </a:cxn>
                <a:cxn ang="0">
                  <a:pos x="T10" y="T11"/>
                </a:cxn>
              </a:cxnLst>
              <a:rect l="0" t="0" r="r" b="b"/>
              <a:pathLst>
                <a:path w="6" h="30">
                  <a:moveTo>
                    <a:pt x="2" y="29"/>
                  </a:moveTo>
                  <a:cubicBezTo>
                    <a:pt x="6" y="1"/>
                    <a:pt x="6" y="1"/>
                    <a:pt x="6" y="1"/>
                  </a:cubicBezTo>
                  <a:cubicBezTo>
                    <a:pt x="5" y="1"/>
                    <a:pt x="4" y="1"/>
                    <a:pt x="3" y="1"/>
                  </a:cubicBezTo>
                  <a:cubicBezTo>
                    <a:pt x="2" y="0"/>
                    <a:pt x="1" y="0"/>
                    <a:pt x="0" y="0"/>
                  </a:cubicBezTo>
                  <a:cubicBezTo>
                    <a:pt x="0" y="30"/>
                    <a:pt x="0" y="30"/>
                    <a:pt x="0" y="30"/>
                  </a:cubicBezTo>
                  <a:cubicBezTo>
                    <a:pt x="1" y="30"/>
                    <a:pt x="1" y="29"/>
                    <a:pt x="2" y="29"/>
                  </a:cubicBezTo>
                  <a:close/>
                </a:path>
              </a:pathLst>
            </a:custGeom>
            <a:solidFill>
              <a:srgbClr val="3E0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îṥḷïḓè"/>
            <p:cNvSpPr/>
            <p:nvPr/>
          </p:nvSpPr>
          <p:spPr bwMode="auto">
            <a:xfrm>
              <a:off x="5710238" y="3321050"/>
              <a:ext cx="12700" cy="34925"/>
            </a:xfrm>
            <a:custGeom>
              <a:avLst/>
              <a:gdLst>
                <a:gd name="T0" fmla="*/ 4 w 4"/>
                <a:gd name="T1" fmla="*/ 1 h 11"/>
                <a:gd name="T2" fmla="*/ 2 w 4"/>
                <a:gd name="T3" fmla="*/ 0 h 11"/>
                <a:gd name="T4" fmla="*/ 0 w 4"/>
                <a:gd name="T5" fmla="*/ 11 h 11"/>
                <a:gd name="T6" fmla="*/ 4 w 4"/>
                <a:gd name="T7" fmla="*/ 1 h 11"/>
              </a:gdLst>
              <a:ahLst/>
              <a:cxnLst>
                <a:cxn ang="0">
                  <a:pos x="T0" y="T1"/>
                </a:cxn>
                <a:cxn ang="0">
                  <a:pos x="T2" y="T3"/>
                </a:cxn>
                <a:cxn ang="0">
                  <a:pos x="T4" y="T5"/>
                </a:cxn>
                <a:cxn ang="0">
                  <a:pos x="T6" y="T7"/>
                </a:cxn>
              </a:cxnLst>
              <a:rect l="0" t="0" r="r" b="b"/>
              <a:pathLst>
                <a:path w="4" h="11">
                  <a:moveTo>
                    <a:pt x="4" y="1"/>
                  </a:moveTo>
                  <a:cubicBezTo>
                    <a:pt x="3" y="0"/>
                    <a:pt x="3" y="0"/>
                    <a:pt x="2" y="0"/>
                  </a:cubicBezTo>
                  <a:cubicBezTo>
                    <a:pt x="0" y="11"/>
                    <a:pt x="0" y="11"/>
                    <a:pt x="0" y="11"/>
                  </a:cubicBezTo>
                  <a:lnTo>
                    <a:pt x="4" y="1"/>
                  </a:lnTo>
                  <a:close/>
                </a:path>
              </a:pathLst>
            </a:custGeom>
            <a:solidFill>
              <a:srgbClr val="3E0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íṩľïdê"/>
            <p:cNvSpPr/>
            <p:nvPr/>
          </p:nvSpPr>
          <p:spPr bwMode="auto">
            <a:xfrm>
              <a:off x="5726113" y="3336925"/>
              <a:ext cx="30163" cy="58738"/>
            </a:xfrm>
            <a:custGeom>
              <a:avLst/>
              <a:gdLst>
                <a:gd name="T0" fmla="*/ 9 w 9"/>
                <a:gd name="T1" fmla="*/ 9 h 18"/>
                <a:gd name="T2" fmla="*/ 9 w 9"/>
                <a:gd name="T3" fmla="*/ 9 h 18"/>
                <a:gd name="T4" fmla="*/ 9 w 9"/>
                <a:gd name="T5" fmla="*/ 7 h 18"/>
                <a:gd name="T6" fmla="*/ 6 w 9"/>
                <a:gd name="T7" fmla="*/ 0 h 18"/>
                <a:gd name="T8" fmla="*/ 0 w 9"/>
                <a:gd name="T9" fmla="*/ 18 h 18"/>
                <a:gd name="T10" fmla="*/ 9 w 9"/>
                <a:gd name="T11" fmla="*/ 9 h 18"/>
              </a:gdLst>
              <a:ahLst/>
              <a:cxnLst>
                <a:cxn ang="0">
                  <a:pos x="T0" y="T1"/>
                </a:cxn>
                <a:cxn ang="0">
                  <a:pos x="T2" y="T3"/>
                </a:cxn>
                <a:cxn ang="0">
                  <a:pos x="T4" y="T5"/>
                </a:cxn>
                <a:cxn ang="0">
                  <a:pos x="T6" y="T7"/>
                </a:cxn>
                <a:cxn ang="0">
                  <a:pos x="T8" y="T9"/>
                </a:cxn>
                <a:cxn ang="0">
                  <a:pos x="T10" y="T11"/>
                </a:cxn>
              </a:cxnLst>
              <a:rect l="0" t="0" r="r" b="b"/>
              <a:pathLst>
                <a:path w="9" h="18">
                  <a:moveTo>
                    <a:pt x="9" y="9"/>
                  </a:moveTo>
                  <a:cubicBezTo>
                    <a:pt x="9" y="9"/>
                    <a:pt x="9" y="9"/>
                    <a:pt x="9" y="9"/>
                  </a:cubicBezTo>
                  <a:cubicBezTo>
                    <a:pt x="9" y="7"/>
                    <a:pt x="9" y="7"/>
                    <a:pt x="9" y="7"/>
                  </a:cubicBezTo>
                  <a:cubicBezTo>
                    <a:pt x="9" y="5"/>
                    <a:pt x="8" y="2"/>
                    <a:pt x="6" y="0"/>
                  </a:cubicBezTo>
                  <a:cubicBezTo>
                    <a:pt x="0" y="18"/>
                    <a:pt x="0" y="18"/>
                    <a:pt x="0" y="18"/>
                  </a:cubicBezTo>
                  <a:cubicBezTo>
                    <a:pt x="4" y="16"/>
                    <a:pt x="7" y="13"/>
                    <a:pt x="9" y="9"/>
                  </a:cubicBezTo>
                  <a:close/>
                </a:path>
              </a:pathLst>
            </a:custGeom>
            <a:solidFill>
              <a:srgbClr val="3E0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ïšļîďé"/>
            <p:cNvSpPr/>
            <p:nvPr/>
          </p:nvSpPr>
          <p:spPr bwMode="auto">
            <a:xfrm>
              <a:off x="5572125" y="3367088"/>
              <a:ext cx="184150" cy="193675"/>
            </a:xfrm>
            <a:custGeom>
              <a:avLst/>
              <a:gdLst>
                <a:gd name="T0" fmla="*/ 47 w 56"/>
                <a:gd name="T1" fmla="*/ 9 h 59"/>
                <a:gd name="T2" fmla="*/ 40 w 56"/>
                <a:gd name="T3" fmla="*/ 11 h 59"/>
                <a:gd name="T4" fmla="*/ 37 w 56"/>
                <a:gd name="T5" fmla="*/ 12 h 59"/>
                <a:gd name="T6" fmla="*/ 37 w 56"/>
                <a:gd name="T7" fmla="*/ 12 h 59"/>
                <a:gd name="T8" fmla="*/ 32 w 56"/>
                <a:gd name="T9" fmla="*/ 12 h 59"/>
                <a:gd name="T10" fmla="*/ 30 w 56"/>
                <a:gd name="T11" fmla="*/ 13 h 59"/>
                <a:gd name="T12" fmla="*/ 23 w 56"/>
                <a:gd name="T13" fmla="*/ 12 h 59"/>
                <a:gd name="T14" fmla="*/ 22 w 56"/>
                <a:gd name="T15" fmla="*/ 12 h 59"/>
                <a:gd name="T16" fmla="*/ 21 w 56"/>
                <a:gd name="T17" fmla="*/ 12 h 59"/>
                <a:gd name="T18" fmla="*/ 16 w 56"/>
                <a:gd name="T19" fmla="*/ 11 h 59"/>
                <a:gd name="T20" fmla="*/ 13 w 56"/>
                <a:gd name="T21" fmla="*/ 11 h 59"/>
                <a:gd name="T22" fmla="*/ 7 w 56"/>
                <a:gd name="T23" fmla="*/ 8 h 59"/>
                <a:gd name="T24" fmla="*/ 0 w 56"/>
                <a:gd name="T25" fmla="*/ 0 h 59"/>
                <a:gd name="T26" fmla="*/ 0 w 56"/>
                <a:gd name="T27" fmla="*/ 0 h 59"/>
                <a:gd name="T28" fmla="*/ 9 w 56"/>
                <a:gd name="T29" fmla="*/ 49 h 59"/>
                <a:gd name="T30" fmla="*/ 9 w 56"/>
                <a:gd name="T31" fmla="*/ 51 h 59"/>
                <a:gd name="T32" fmla="*/ 18 w 56"/>
                <a:gd name="T33" fmla="*/ 57 h 59"/>
                <a:gd name="T34" fmla="*/ 25 w 56"/>
                <a:gd name="T35" fmla="*/ 58 h 59"/>
                <a:gd name="T36" fmla="*/ 48 w 56"/>
                <a:gd name="T37" fmla="*/ 50 h 59"/>
                <a:gd name="T38" fmla="*/ 48 w 56"/>
                <a:gd name="T39" fmla="*/ 50 h 59"/>
                <a:gd name="T40" fmla="*/ 48 w 56"/>
                <a:gd name="T41" fmla="*/ 48 h 59"/>
                <a:gd name="T42" fmla="*/ 56 w 56"/>
                <a:gd name="T43" fmla="*/ 0 h 59"/>
                <a:gd name="T44" fmla="*/ 56 w 56"/>
                <a:gd name="T45" fmla="*/ 0 h 59"/>
                <a:gd name="T46" fmla="*/ 47 w 56"/>
                <a:gd name="T47" fmla="*/ 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59">
                  <a:moveTo>
                    <a:pt x="47" y="9"/>
                  </a:moveTo>
                  <a:cubicBezTo>
                    <a:pt x="45" y="10"/>
                    <a:pt x="43" y="10"/>
                    <a:pt x="40" y="11"/>
                  </a:cubicBezTo>
                  <a:cubicBezTo>
                    <a:pt x="39" y="11"/>
                    <a:pt x="38" y="11"/>
                    <a:pt x="37" y="12"/>
                  </a:cubicBezTo>
                  <a:cubicBezTo>
                    <a:pt x="37" y="12"/>
                    <a:pt x="37" y="12"/>
                    <a:pt x="37" y="12"/>
                  </a:cubicBezTo>
                  <a:cubicBezTo>
                    <a:pt x="36" y="12"/>
                    <a:pt x="34" y="12"/>
                    <a:pt x="32" y="12"/>
                  </a:cubicBezTo>
                  <a:cubicBezTo>
                    <a:pt x="31" y="12"/>
                    <a:pt x="31" y="13"/>
                    <a:pt x="30" y="13"/>
                  </a:cubicBezTo>
                  <a:cubicBezTo>
                    <a:pt x="28" y="13"/>
                    <a:pt x="25" y="13"/>
                    <a:pt x="23" y="12"/>
                  </a:cubicBezTo>
                  <a:cubicBezTo>
                    <a:pt x="23" y="12"/>
                    <a:pt x="22" y="12"/>
                    <a:pt x="22" y="12"/>
                  </a:cubicBezTo>
                  <a:cubicBezTo>
                    <a:pt x="22" y="12"/>
                    <a:pt x="22" y="12"/>
                    <a:pt x="21" y="12"/>
                  </a:cubicBezTo>
                  <a:cubicBezTo>
                    <a:pt x="19" y="12"/>
                    <a:pt x="17" y="12"/>
                    <a:pt x="16" y="11"/>
                  </a:cubicBezTo>
                  <a:cubicBezTo>
                    <a:pt x="15" y="11"/>
                    <a:pt x="14" y="11"/>
                    <a:pt x="13" y="11"/>
                  </a:cubicBezTo>
                  <a:cubicBezTo>
                    <a:pt x="11" y="10"/>
                    <a:pt x="9" y="9"/>
                    <a:pt x="7" y="8"/>
                  </a:cubicBezTo>
                  <a:cubicBezTo>
                    <a:pt x="3" y="6"/>
                    <a:pt x="0" y="3"/>
                    <a:pt x="0" y="0"/>
                  </a:cubicBezTo>
                  <a:cubicBezTo>
                    <a:pt x="0" y="0"/>
                    <a:pt x="0" y="0"/>
                    <a:pt x="0" y="0"/>
                  </a:cubicBezTo>
                  <a:cubicBezTo>
                    <a:pt x="9" y="49"/>
                    <a:pt x="9" y="49"/>
                    <a:pt x="9" y="49"/>
                  </a:cubicBezTo>
                  <a:cubicBezTo>
                    <a:pt x="9" y="51"/>
                    <a:pt x="9" y="51"/>
                    <a:pt x="9" y="51"/>
                  </a:cubicBezTo>
                  <a:cubicBezTo>
                    <a:pt x="10" y="53"/>
                    <a:pt x="14" y="56"/>
                    <a:pt x="18" y="57"/>
                  </a:cubicBezTo>
                  <a:cubicBezTo>
                    <a:pt x="20" y="58"/>
                    <a:pt x="22" y="58"/>
                    <a:pt x="25" y="58"/>
                  </a:cubicBezTo>
                  <a:cubicBezTo>
                    <a:pt x="36" y="59"/>
                    <a:pt x="46" y="56"/>
                    <a:pt x="48" y="50"/>
                  </a:cubicBezTo>
                  <a:cubicBezTo>
                    <a:pt x="48" y="50"/>
                    <a:pt x="48" y="50"/>
                    <a:pt x="48" y="50"/>
                  </a:cubicBezTo>
                  <a:cubicBezTo>
                    <a:pt x="48" y="48"/>
                    <a:pt x="48" y="48"/>
                    <a:pt x="48" y="48"/>
                  </a:cubicBezTo>
                  <a:cubicBezTo>
                    <a:pt x="56" y="0"/>
                    <a:pt x="56" y="0"/>
                    <a:pt x="56" y="0"/>
                  </a:cubicBezTo>
                  <a:cubicBezTo>
                    <a:pt x="56" y="0"/>
                    <a:pt x="56" y="0"/>
                    <a:pt x="56" y="0"/>
                  </a:cubicBezTo>
                  <a:cubicBezTo>
                    <a:pt x="54" y="4"/>
                    <a:pt x="51" y="7"/>
                    <a:pt x="47" y="9"/>
                  </a:cubicBezTo>
                  <a:close/>
                </a:path>
              </a:pathLst>
            </a:custGeom>
            <a:solidFill>
              <a:srgbClr val="7849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íṣļiďè"/>
            <p:cNvSpPr/>
            <p:nvPr/>
          </p:nvSpPr>
          <p:spPr bwMode="auto">
            <a:xfrm>
              <a:off x="5762625" y="3208338"/>
              <a:ext cx="17463" cy="30163"/>
            </a:xfrm>
            <a:custGeom>
              <a:avLst/>
              <a:gdLst>
                <a:gd name="T0" fmla="*/ 0 w 5"/>
                <a:gd name="T1" fmla="*/ 8 h 9"/>
                <a:gd name="T2" fmla="*/ 3 w 5"/>
                <a:gd name="T3" fmla="*/ 9 h 9"/>
                <a:gd name="T4" fmla="*/ 5 w 5"/>
                <a:gd name="T5" fmla="*/ 0 h 9"/>
                <a:gd name="T6" fmla="*/ 0 w 5"/>
                <a:gd name="T7" fmla="*/ 8 h 9"/>
              </a:gdLst>
              <a:ahLst/>
              <a:cxnLst>
                <a:cxn ang="0">
                  <a:pos x="T0" y="T1"/>
                </a:cxn>
                <a:cxn ang="0">
                  <a:pos x="T2" y="T3"/>
                </a:cxn>
                <a:cxn ang="0">
                  <a:pos x="T4" y="T5"/>
                </a:cxn>
                <a:cxn ang="0">
                  <a:pos x="T6" y="T7"/>
                </a:cxn>
              </a:cxnLst>
              <a:rect l="0" t="0" r="r" b="b"/>
              <a:pathLst>
                <a:path w="5" h="9">
                  <a:moveTo>
                    <a:pt x="0" y="8"/>
                  </a:moveTo>
                  <a:cubicBezTo>
                    <a:pt x="1" y="8"/>
                    <a:pt x="2" y="9"/>
                    <a:pt x="3" y="9"/>
                  </a:cubicBezTo>
                  <a:cubicBezTo>
                    <a:pt x="5" y="0"/>
                    <a:pt x="5" y="0"/>
                    <a:pt x="5" y="0"/>
                  </a:cubicBezTo>
                  <a:lnTo>
                    <a:pt x="0" y="8"/>
                  </a:lnTo>
                  <a:close/>
                </a:path>
              </a:pathLst>
            </a:custGeom>
            <a:solidFill>
              <a:srgbClr val="F582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îS1ïḓè"/>
            <p:cNvSpPr/>
            <p:nvPr/>
          </p:nvSpPr>
          <p:spPr bwMode="auto">
            <a:xfrm>
              <a:off x="5746750" y="3235325"/>
              <a:ext cx="25400" cy="34925"/>
            </a:xfrm>
            <a:custGeom>
              <a:avLst/>
              <a:gdLst>
                <a:gd name="T0" fmla="*/ 0 w 8"/>
                <a:gd name="T1" fmla="*/ 8 h 11"/>
                <a:gd name="T2" fmla="*/ 2 w 8"/>
                <a:gd name="T3" fmla="*/ 9 h 11"/>
                <a:gd name="T4" fmla="*/ 7 w 8"/>
                <a:gd name="T5" fmla="*/ 11 h 11"/>
                <a:gd name="T6" fmla="*/ 8 w 8"/>
                <a:gd name="T7" fmla="*/ 1 h 11"/>
                <a:gd name="T8" fmla="*/ 5 w 8"/>
                <a:gd name="T9" fmla="*/ 0 h 11"/>
                <a:gd name="T10" fmla="*/ 0 w 8"/>
                <a:gd name="T11" fmla="*/ 8 h 11"/>
              </a:gdLst>
              <a:ahLst/>
              <a:cxnLst>
                <a:cxn ang="0">
                  <a:pos x="T0" y="T1"/>
                </a:cxn>
                <a:cxn ang="0">
                  <a:pos x="T2" y="T3"/>
                </a:cxn>
                <a:cxn ang="0">
                  <a:pos x="T4" y="T5"/>
                </a:cxn>
                <a:cxn ang="0">
                  <a:pos x="T6" y="T7"/>
                </a:cxn>
                <a:cxn ang="0">
                  <a:pos x="T8" y="T9"/>
                </a:cxn>
                <a:cxn ang="0">
                  <a:pos x="T10" y="T11"/>
                </a:cxn>
              </a:cxnLst>
              <a:rect l="0" t="0" r="r" b="b"/>
              <a:pathLst>
                <a:path w="8" h="11">
                  <a:moveTo>
                    <a:pt x="0" y="8"/>
                  </a:moveTo>
                  <a:cubicBezTo>
                    <a:pt x="1" y="9"/>
                    <a:pt x="2" y="9"/>
                    <a:pt x="2" y="9"/>
                  </a:cubicBezTo>
                  <a:cubicBezTo>
                    <a:pt x="4" y="10"/>
                    <a:pt x="5" y="11"/>
                    <a:pt x="7" y="11"/>
                  </a:cubicBezTo>
                  <a:cubicBezTo>
                    <a:pt x="8" y="1"/>
                    <a:pt x="8" y="1"/>
                    <a:pt x="8" y="1"/>
                  </a:cubicBezTo>
                  <a:cubicBezTo>
                    <a:pt x="7" y="1"/>
                    <a:pt x="6" y="0"/>
                    <a:pt x="5" y="0"/>
                  </a:cubicBezTo>
                  <a:lnTo>
                    <a:pt x="0" y="8"/>
                  </a:lnTo>
                  <a:close/>
                </a:path>
              </a:pathLst>
            </a:custGeom>
            <a:solidFill>
              <a:srgbClr val="FDD1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îṡļiḋé"/>
            <p:cNvSpPr/>
            <p:nvPr/>
          </p:nvSpPr>
          <p:spPr bwMode="auto">
            <a:xfrm>
              <a:off x="5703888" y="3260725"/>
              <a:ext cx="65088" cy="141288"/>
            </a:xfrm>
            <a:custGeom>
              <a:avLst/>
              <a:gdLst>
                <a:gd name="T0" fmla="*/ 13 w 20"/>
                <a:gd name="T1" fmla="*/ 0 h 43"/>
                <a:gd name="T2" fmla="*/ 12 w 20"/>
                <a:gd name="T3" fmla="*/ 1 h 43"/>
                <a:gd name="T4" fmla="*/ 6 w 20"/>
                <a:gd name="T5" fmla="*/ 19 h 43"/>
                <a:gd name="T6" fmla="*/ 2 w 20"/>
                <a:gd name="T7" fmla="*/ 29 h 43"/>
                <a:gd name="T8" fmla="*/ 0 w 20"/>
                <a:gd name="T9" fmla="*/ 43 h 43"/>
                <a:gd name="T10" fmla="*/ 7 w 20"/>
                <a:gd name="T11" fmla="*/ 41 h 43"/>
                <a:gd name="T12" fmla="*/ 13 w 20"/>
                <a:gd name="T13" fmla="*/ 23 h 43"/>
                <a:gd name="T14" fmla="*/ 20 w 20"/>
                <a:gd name="T15" fmla="*/ 3 h 43"/>
                <a:gd name="T16" fmla="*/ 20 w 20"/>
                <a:gd name="T17" fmla="*/ 3 h 43"/>
                <a:gd name="T18" fmla="*/ 15 w 20"/>
                <a:gd name="T19" fmla="*/ 1 h 43"/>
                <a:gd name="T20" fmla="*/ 13 w 20"/>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43">
                  <a:moveTo>
                    <a:pt x="13" y="0"/>
                  </a:moveTo>
                  <a:cubicBezTo>
                    <a:pt x="12" y="1"/>
                    <a:pt x="12" y="1"/>
                    <a:pt x="12" y="1"/>
                  </a:cubicBezTo>
                  <a:cubicBezTo>
                    <a:pt x="6" y="19"/>
                    <a:pt x="6" y="19"/>
                    <a:pt x="6" y="19"/>
                  </a:cubicBezTo>
                  <a:cubicBezTo>
                    <a:pt x="2" y="29"/>
                    <a:pt x="2" y="29"/>
                    <a:pt x="2" y="29"/>
                  </a:cubicBezTo>
                  <a:cubicBezTo>
                    <a:pt x="0" y="43"/>
                    <a:pt x="0" y="43"/>
                    <a:pt x="0" y="43"/>
                  </a:cubicBezTo>
                  <a:cubicBezTo>
                    <a:pt x="3" y="42"/>
                    <a:pt x="5" y="42"/>
                    <a:pt x="7" y="41"/>
                  </a:cubicBezTo>
                  <a:cubicBezTo>
                    <a:pt x="13" y="23"/>
                    <a:pt x="13" y="23"/>
                    <a:pt x="13" y="23"/>
                  </a:cubicBezTo>
                  <a:cubicBezTo>
                    <a:pt x="20" y="3"/>
                    <a:pt x="20" y="3"/>
                    <a:pt x="20" y="3"/>
                  </a:cubicBezTo>
                  <a:cubicBezTo>
                    <a:pt x="20" y="3"/>
                    <a:pt x="20" y="3"/>
                    <a:pt x="20" y="3"/>
                  </a:cubicBezTo>
                  <a:cubicBezTo>
                    <a:pt x="18" y="3"/>
                    <a:pt x="17" y="2"/>
                    <a:pt x="15" y="1"/>
                  </a:cubicBezTo>
                  <a:cubicBezTo>
                    <a:pt x="15" y="1"/>
                    <a:pt x="14" y="1"/>
                    <a:pt x="13" y="0"/>
                  </a:cubicBezTo>
                  <a:close/>
                </a:path>
              </a:pathLst>
            </a:custGeom>
            <a:solidFill>
              <a:srgbClr val="F582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îşľiḑe"/>
            <p:cNvSpPr/>
            <p:nvPr/>
          </p:nvSpPr>
          <p:spPr bwMode="auto">
            <a:xfrm>
              <a:off x="5710238" y="3198813"/>
              <a:ext cx="9525" cy="28575"/>
            </a:xfrm>
            <a:custGeom>
              <a:avLst/>
              <a:gdLst>
                <a:gd name="T0" fmla="*/ 3 w 3"/>
                <a:gd name="T1" fmla="*/ 0 h 9"/>
                <a:gd name="T2" fmla="*/ 0 w 3"/>
                <a:gd name="T3" fmla="*/ 8 h 9"/>
                <a:gd name="T4" fmla="*/ 3 w 3"/>
                <a:gd name="T5" fmla="*/ 9 h 9"/>
                <a:gd name="T6" fmla="*/ 3 w 3"/>
                <a:gd name="T7" fmla="*/ 0 h 9"/>
              </a:gdLst>
              <a:ahLst/>
              <a:cxnLst>
                <a:cxn ang="0">
                  <a:pos x="T0" y="T1"/>
                </a:cxn>
                <a:cxn ang="0">
                  <a:pos x="T2" y="T3"/>
                </a:cxn>
                <a:cxn ang="0">
                  <a:pos x="T4" y="T5"/>
                </a:cxn>
                <a:cxn ang="0">
                  <a:pos x="T6" y="T7"/>
                </a:cxn>
              </a:cxnLst>
              <a:rect l="0" t="0" r="r" b="b"/>
              <a:pathLst>
                <a:path w="3" h="9">
                  <a:moveTo>
                    <a:pt x="3" y="0"/>
                  </a:moveTo>
                  <a:cubicBezTo>
                    <a:pt x="0" y="8"/>
                    <a:pt x="0" y="8"/>
                    <a:pt x="0" y="8"/>
                  </a:cubicBezTo>
                  <a:cubicBezTo>
                    <a:pt x="1" y="9"/>
                    <a:pt x="2" y="9"/>
                    <a:pt x="3" y="9"/>
                  </a:cubicBezTo>
                  <a:lnTo>
                    <a:pt x="3" y="0"/>
                  </a:lnTo>
                  <a:close/>
                </a:path>
              </a:pathLst>
            </a:custGeom>
            <a:solidFill>
              <a:srgbClr val="F54C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îṡļiďe"/>
            <p:cNvSpPr/>
            <p:nvPr/>
          </p:nvSpPr>
          <p:spPr bwMode="auto">
            <a:xfrm>
              <a:off x="5700713" y="3224213"/>
              <a:ext cx="22225" cy="36513"/>
            </a:xfrm>
            <a:custGeom>
              <a:avLst/>
              <a:gdLst>
                <a:gd name="T0" fmla="*/ 7 w 7"/>
                <a:gd name="T1" fmla="*/ 11 h 11"/>
                <a:gd name="T2" fmla="*/ 6 w 7"/>
                <a:gd name="T3" fmla="*/ 1 h 11"/>
                <a:gd name="T4" fmla="*/ 3 w 7"/>
                <a:gd name="T5" fmla="*/ 0 h 11"/>
                <a:gd name="T6" fmla="*/ 0 w 7"/>
                <a:gd name="T7" fmla="*/ 10 h 11"/>
                <a:gd name="T8" fmla="*/ 2 w 7"/>
                <a:gd name="T9" fmla="*/ 10 h 11"/>
                <a:gd name="T10" fmla="*/ 7 w 7"/>
                <a:gd name="T11" fmla="*/ 11 h 11"/>
              </a:gdLst>
              <a:ahLst/>
              <a:cxnLst>
                <a:cxn ang="0">
                  <a:pos x="T0" y="T1"/>
                </a:cxn>
                <a:cxn ang="0">
                  <a:pos x="T2" y="T3"/>
                </a:cxn>
                <a:cxn ang="0">
                  <a:pos x="T4" y="T5"/>
                </a:cxn>
                <a:cxn ang="0">
                  <a:pos x="T6" y="T7"/>
                </a:cxn>
                <a:cxn ang="0">
                  <a:pos x="T8" y="T9"/>
                </a:cxn>
                <a:cxn ang="0">
                  <a:pos x="T10" y="T11"/>
                </a:cxn>
              </a:cxnLst>
              <a:rect l="0" t="0" r="r" b="b"/>
              <a:pathLst>
                <a:path w="7" h="11">
                  <a:moveTo>
                    <a:pt x="7" y="11"/>
                  </a:moveTo>
                  <a:cubicBezTo>
                    <a:pt x="6" y="1"/>
                    <a:pt x="6" y="1"/>
                    <a:pt x="6" y="1"/>
                  </a:cubicBezTo>
                  <a:cubicBezTo>
                    <a:pt x="5" y="1"/>
                    <a:pt x="4" y="1"/>
                    <a:pt x="3" y="0"/>
                  </a:cubicBezTo>
                  <a:cubicBezTo>
                    <a:pt x="0" y="10"/>
                    <a:pt x="0" y="10"/>
                    <a:pt x="0" y="10"/>
                  </a:cubicBezTo>
                  <a:cubicBezTo>
                    <a:pt x="1" y="10"/>
                    <a:pt x="1" y="10"/>
                    <a:pt x="2" y="10"/>
                  </a:cubicBezTo>
                  <a:cubicBezTo>
                    <a:pt x="4" y="11"/>
                    <a:pt x="5" y="11"/>
                    <a:pt x="7" y="11"/>
                  </a:cubicBezTo>
                  <a:close/>
                </a:path>
              </a:pathLst>
            </a:custGeom>
            <a:solidFill>
              <a:srgbClr val="FDD1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í$ļîḑé"/>
            <p:cNvSpPr/>
            <p:nvPr/>
          </p:nvSpPr>
          <p:spPr bwMode="auto">
            <a:xfrm>
              <a:off x="5676900" y="3257550"/>
              <a:ext cx="46038" cy="147638"/>
            </a:xfrm>
            <a:custGeom>
              <a:avLst/>
              <a:gdLst>
                <a:gd name="T0" fmla="*/ 5 w 14"/>
                <a:gd name="T1" fmla="*/ 45 h 45"/>
                <a:gd name="T2" fmla="*/ 5 w 14"/>
                <a:gd name="T3" fmla="*/ 45 h 45"/>
                <a:gd name="T4" fmla="*/ 8 w 14"/>
                <a:gd name="T5" fmla="*/ 44 h 45"/>
                <a:gd name="T6" fmla="*/ 10 w 14"/>
                <a:gd name="T7" fmla="*/ 30 h 45"/>
                <a:gd name="T8" fmla="*/ 12 w 14"/>
                <a:gd name="T9" fmla="*/ 19 h 45"/>
                <a:gd name="T10" fmla="*/ 14 w 14"/>
                <a:gd name="T11" fmla="*/ 1 h 45"/>
                <a:gd name="T12" fmla="*/ 14 w 14"/>
                <a:gd name="T13" fmla="*/ 1 h 45"/>
                <a:gd name="T14" fmla="*/ 9 w 14"/>
                <a:gd name="T15" fmla="*/ 0 h 45"/>
                <a:gd name="T16" fmla="*/ 7 w 14"/>
                <a:gd name="T17" fmla="*/ 0 h 45"/>
                <a:gd name="T18" fmla="*/ 6 w 14"/>
                <a:gd name="T19" fmla="*/ 0 h 45"/>
                <a:gd name="T20" fmla="*/ 4 w 14"/>
                <a:gd name="T21" fmla="*/ 17 h 45"/>
                <a:gd name="T22" fmla="*/ 0 w 14"/>
                <a:gd name="T23" fmla="*/ 45 h 45"/>
                <a:gd name="T24" fmla="*/ 5 w 14"/>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45">
                  <a:moveTo>
                    <a:pt x="5" y="45"/>
                  </a:moveTo>
                  <a:cubicBezTo>
                    <a:pt x="5" y="45"/>
                    <a:pt x="5" y="45"/>
                    <a:pt x="5" y="45"/>
                  </a:cubicBezTo>
                  <a:cubicBezTo>
                    <a:pt x="6" y="44"/>
                    <a:pt x="7" y="44"/>
                    <a:pt x="8" y="44"/>
                  </a:cubicBezTo>
                  <a:cubicBezTo>
                    <a:pt x="10" y="30"/>
                    <a:pt x="10" y="30"/>
                    <a:pt x="10" y="30"/>
                  </a:cubicBezTo>
                  <a:cubicBezTo>
                    <a:pt x="12" y="19"/>
                    <a:pt x="12" y="19"/>
                    <a:pt x="12" y="19"/>
                  </a:cubicBezTo>
                  <a:cubicBezTo>
                    <a:pt x="14" y="1"/>
                    <a:pt x="14" y="1"/>
                    <a:pt x="14" y="1"/>
                  </a:cubicBezTo>
                  <a:cubicBezTo>
                    <a:pt x="14" y="1"/>
                    <a:pt x="14" y="1"/>
                    <a:pt x="14" y="1"/>
                  </a:cubicBezTo>
                  <a:cubicBezTo>
                    <a:pt x="12" y="1"/>
                    <a:pt x="11" y="1"/>
                    <a:pt x="9" y="0"/>
                  </a:cubicBezTo>
                  <a:cubicBezTo>
                    <a:pt x="8" y="0"/>
                    <a:pt x="8" y="0"/>
                    <a:pt x="7" y="0"/>
                  </a:cubicBezTo>
                  <a:cubicBezTo>
                    <a:pt x="6" y="0"/>
                    <a:pt x="6" y="0"/>
                    <a:pt x="6" y="0"/>
                  </a:cubicBezTo>
                  <a:cubicBezTo>
                    <a:pt x="4" y="17"/>
                    <a:pt x="4" y="17"/>
                    <a:pt x="4" y="17"/>
                  </a:cubicBezTo>
                  <a:cubicBezTo>
                    <a:pt x="0" y="45"/>
                    <a:pt x="0" y="45"/>
                    <a:pt x="0" y="45"/>
                  </a:cubicBezTo>
                  <a:cubicBezTo>
                    <a:pt x="2" y="45"/>
                    <a:pt x="4" y="45"/>
                    <a:pt x="5" y="45"/>
                  </a:cubicBezTo>
                  <a:close/>
                </a:path>
              </a:pathLst>
            </a:custGeom>
            <a:solidFill>
              <a:srgbClr val="F54C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ïṡļíḍé"/>
            <p:cNvSpPr/>
            <p:nvPr/>
          </p:nvSpPr>
          <p:spPr bwMode="auto">
            <a:xfrm>
              <a:off x="5643563" y="3238500"/>
              <a:ext cx="26988" cy="171450"/>
            </a:xfrm>
            <a:custGeom>
              <a:avLst/>
              <a:gdLst>
                <a:gd name="T0" fmla="*/ 1 w 8"/>
                <a:gd name="T1" fmla="*/ 51 h 52"/>
                <a:gd name="T2" fmla="*/ 8 w 8"/>
                <a:gd name="T3" fmla="*/ 52 h 52"/>
                <a:gd name="T4" fmla="*/ 8 w 8"/>
                <a:gd name="T5" fmla="*/ 22 h 52"/>
                <a:gd name="T6" fmla="*/ 7 w 8"/>
                <a:gd name="T7" fmla="*/ 0 h 52"/>
                <a:gd name="T8" fmla="*/ 7 w 8"/>
                <a:gd name="T9" fmla="*/ 0 h 52"/>
                <a:gd name="T10" fmla="*/ 2 w 8"/>
                <a:gd name="T11" fmla="*/ 0 h 52"/>
                <a:gd name="T12" fmla="*/ 0 w 8"/>
                <a:gd name="T13" fmla="*/ 0 h 52"/>
                <a:gd name="T14" fmla="*/ 0 w 8"/>
                <a:gd name="T15" fmla="*/ 0 h 52"/>
                <a:gd name="T16" fmla="*/ 0 w 8"/>
                <a:gd name="T17" fmla="*/ 23 h 52"/>
                <a:gd name="T18" fmla="*/ 0 w 8"/>
                <a:gd name="T19" fmla="*/ 51 h 52"/>
                <a:gd name="T20" fmla="*/ 1 w 8"/>
                <a:gd name="T2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2">
                  <a:moveTo>
                    <a:pt x="1" y="51"/>
                  </a:moveTo>
                  <a:cubicBezTo>
                    <a:pt x="3" y="52"/>
                    <a:pt x="6" y="52"/>
                    <a:pt x="8" y="52"/>
                  </a:cubicBezTo>
                  <a:cubicBezTo>
                    <a:pt x="8" y="22"/>
                    <a:pt x="8" y="22"/>
                    <a:pt x="8" y="22"/>
                  </a:cubicBezTo>
                  <a:cubicBezTo>
                    <a:pt x="7" y="0"/>
                    <a:pt x="7" y="0"/>
                    <a:pt x="7" y="0"/>
                  </a:cubicBezTo>
                  <a:cubicBezTo>
                    <a:pt x="7" y="0"/>
                    <a:pt x="7" y="0"/>
                    <a:pt x="7" y="0"/>
                  </a:cubicBezTo>
                  <a:cubicBezTo>
                    <a:pt x="6" y="0"/>
                    <a:pt x="4" y="0"/>
                    <a:pt x="2" y="0"/>
                  </a:cubicBezTo>
                  <a:cubicBezTo>
                    <a:pt x="2" y="0"/>
                    <a:pt x="1" y="0"/>
                    <a:pt x="0" y="0"/>
                  </a:cubicBezTo>
                  <a:cubicBezTo>
                    <a:pt x="0" y="0"/>
                    <a:pt x="0" y="0"/>
                    <a:pt x="0" y="0"/>
                  </a:cubicBezTo>
                  <a:cubicBezTo>
                    <a:pt x="0" y="23"/>
                    <a:pt x="0" y="23"/>
                    <a:pt x="0" y="23"/>
                  </a:cubicBezTo>
                  <a:cubicBezTo>
                    <a:pt x="0" y="51"/>
                    <a:pt x="0" y="51"/>
                    <a:pt x="0" y="51"/>
                  </a:cubicBezTo>
                  <a:cubicBezTo>
                    <a:pt x="0" y="51"/>
                    <a:pt x="1" y="51"/>
                    <a:pt x="1" y="51"/>
                  </a:cubicBezTo>
                  <a:close/>
                </a:path>
              </a:pathLst>
            </a:custGeom>
            <a:solidFill>
              <a:srgbClr val="1D9E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íśḷiḋé"/>
            <p:cNvSpPr/>
            <p:nvPr/>
          </p:nvSpPr>
          <p:spPr bwMode="auto">
            <a:xfrm>
              <a:off x="5651500" y="3175000"/>
              <a:ext cx="9525" cy="33338"/>
            </a:xfrm>
            <a:custGeom>
              <a:avLst/>
              <a:gdLst>
                <a:gd name="T0" fmla="*/ 3 w 3"/>
                <a:gd name="T1" fmla="*/ 9 h 10"/>
                <a:gd name="T2" fmla="*/ 1 w 3"/>
                <a:gd name="T3" fmla="*/ 0 h 10"/>
                <a:gd name="T4" fmla="*/ 0 w 3"/>
                <a:gd name="T5" fmla="*/ 9 h 10"/>
                <a:gd name="T6" fmla="*/ 3 w 3"/>
                <a:gd name="T7" fmla="*/ 9 h 10"/>
              </a:gdLst>
              <a:ahLst/>
              <a:cxnLst>
                <a:cxn ang="0">
                  <a:pos x="T0" y="T1"/>
                </a:cxn>
                <a:cxn ang="0">
                  <a:pos x="T2" y="T3"/>
                </a:cxn>
                <a:cxn ang="0">
                  <a:pos x="T4" y="T5"/>
                </a:cxn>
                <a:cxn ang="0">
                  <a:pos x="T6" y="T7"/>
                </a:cxn>
              </a:cxnLst>
              <a:rect l="0" t="0" r="r" b="b"/>
              <a:pathLst>
                <a:path w="3" h="10">
                  <a:moveTo>
                    <a:pt x="3" y="9"/>
                  </a:moveTo>
                  <a:cubicBezTo>
                    <a:pt x="1" y="0"/>
                    <a:pt x="1" y="0"/>
                    <a:pt x="1" y="0"/>
                  </a:cubicBezTo>
                  <a:cubicBezTo>
                    <a:pt x="0" y="9"/>
                    <a:pt x="0" y="9"/>
                    <a:pt x="0" y="9"/>
                  </a:cubicBezTo>
                  <a:cubicBezTo>
                    <a:pt x="1" y="9"/>
                    <a:pt x="2" y="10"/>
                    <a:pt x="3" y="9"/>
                  </a:cubicBezTo>
                  <a:close/>
                </a:path>
              </a:pathLst>
            </a:custGeom>
            <a:solidFill>
              <a:srgbClr val="1D9E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íŝļïdê"/>
            <p:cNvSpPr/>
            <p:nvPr/>
          </p:nvSpPr>
          <p:spPr bwMode="auto">
            <a:xfrm>
              <a:off x="5643563" y="3205163"/>
              <a:ext cx="23813" cy="33338"/>
            </a:xfrm>
            <a:custGeom>
              <a:avLst/>
              <a:gdLst>
                <a:gd name="T0" fmla="*/ 7 w 7"/>
                <a:gd name="T1" fmla="*/ 10 h 10"/>
                <a:gd name="T2" fmla="*/ 5 w 7"/>
                <a:gd name="T3" fmla="*/ 0 h 10"/>
                <a:gd name="T4" fmla="*/ 2 w 7"/>
                <a:gd name="T5" fmla="*/ 0 h 10"/>
                <a:gd name="T6" fmla="*/ 0 w 7"/>
                <a:gd name="T7" fmla="*/ 10 h 10"/>
                <a:gd name="T8" fmla="*/ 2 w 7"/>
                <a:gd name="T9" fmla="*/ 10 h 10"/>
                <a:gd name="T10" fmla="*/ 7 w 7"/>
                <a:gd name="T11" fmla="*/ 10 h 10"/>
              </a:gdLst>
              <a:ahLst/>
              <a:cxnLst>
                <a:cxn ang="0">
                  <a:pos x="T0" y="T1"/>
                </a:cxn>
                <a:cxn ang="0">
                  <a:pos x="T2" y="T3"/>
                </a:cxn>
                <a:cxn ang="0">
                  <a:pos x="T4" y="T5"/>
                </a:cxn>
                <a:cxn ang="0">
                  <a:pos x="T6" y="T7"/>
                </a:cxn>
                <a:cxn ang="0">
                  <a:pos x="T8" y="T9"/>
                </a:cxn>
                <a:cxn ang="0">
                  <a:pos x="T10" y="T11"/>
                </a:cxn>
              </a:cxnLst>
              <a:rect l="0" t="0" r="r" b="b"/>
              <a:pathLst>
                <a:path w="7" h="10">
                  <a:moveTo>
                    <a:pt x="7" y="10"/>
                  </a:moveTo>
                  <a:cubicBezTo>
                    <a:pt x="5" y="0"/>
                    <a:pt x="5" y="0"/>
                    <a:pt x="5" y="0"/>
                  </a:cubicBezTo>
                  <a:cubicBezTo>
                    <a:pt x="4" y="1"/>
                    <a:pt x="3" y="0"/>
                    <a:pt x="2" y="0"/>
                  </a:cubicBezTo>
                  <a:cubicBezTo>
                    <a:pt x="0" y="10"/>
                    <a:pt x="0" y="10"/>
                    <a:pt x="0" y="10"/>
                  </a:cubicBezTo>
                  <a:cubicBezTo>
                    <a:pt x="1" y="10"/>
                    <a:pt x="2" y="10"/>
                    <a:pt x="2" y="10"/>
                  </a:cubicBezTo>
                  <a:cubicBezTo>
                    <a:pt x="4" y="10"/>
                    <a:pt x="6" y="10"/>
                    <a:pt x="7" y="10"/>
                  </a:cubicBezTo>
                  <a:close/>
                </a:path>
              </a:pathLst>
            </a:custGeom>
            <a:solidFill>
              <a:srgbClr val="FDD1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iṡ1íḍé"/>
            <p:cNvSpPr/>
            <p:nvPr/>
          </p:nvSpPr>
          <p:spPr bwMode="auto">
            <a:xfrm>
              <a:off x="5600700" y="3270250"/>
              <a:ext cx="39688" cy="134938"/>
            </a:xfrm>
            <a:custGeom>
              <a:avLst/>
              <a:gdLst>
                <a:gd name="T0" fmla="*/ 4 w 12"/>
                <a:gd name="T1" fmla="*/ 40 h 41"/>
                <a:gd name="T2" fmla="*/ 7 w 12"/>
                <a:gd name="T3" fmla="*/ 40 h 41"/>
                <a:gd name="T4" fmla="*/ 12 w 12"/>
                <a:gd name="T5" fmla="*/ 41 h 41"/>
                <a:gd name="T6" fmla="*/ 9 w 12"/>
                <a:gd name="T7" fmla="*/ 13 h 41"/>
                <a:gd name="T8" fmla="*/ 8 w 12"/>
                <a:gd name="T9" fmla="*/ 1 h 41"/>
                <a:gd name="T10" fmla="*/ 8 w 12"/>
                <a:gd name="T11" fmla="*/ 0 h 41"/>
                <a:gd name="T12" fmla="*/ 3 w 12"/>
                <a:gd name="T13" fmla="*/ 1 h 41"/>
                <a:gd name="T14" fmla="*/ 0 w 12"/>
                <a:gd name="T15" fmla="*/ 1 h 41"/>
                <a:gd name="T16" fmla="*/ 0 w 12"/>
                <a:gd name="T17" fmla="*/ 2 h 41"/>
                <a:gd name="T18" fmla="*/ 2 w 12"/>
                <a:gd name="T19" fmla="*/ 16 h 41"/>
                <a:gd name="T20" fmla="*/ 3 w 12"/>
                <a:gd name="T21" fmla="*/ 24 h 41"/>
                <a:gd name="T22" fmla="*/ 4 w 12"/>
                <a:gd name="T2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1">
                  <a:moveTo>
                    <a:pt x="4" y="40"/>
                  </a:moveTo>
                  <a:cubicBezTo>
                    <a:pt x="5" y="40"/>
                    <a:pt x="6" y="40"/>
                    <a:pt x="7" y="40"/>
                  </a:cubicBezTo>
                  <a:cubicBezTo>
                    <a:pt x="8" y="41"/>
                    <a:pt x="10" y="41"/>
                    <a:pt x="12" y="41"/>
                  </a:cubicBezTo>
                  <a:cubicBezTo>
                    <a:pt x="9" y="13"/>
                    <a:pt x="9" y="13"/>
                    <a:pt x="9" y="13"/>
                  </a:cubicBezTo>
                  <a:cubicBezTo>
                    <a:pt x="8" y="1"/>
                    <a:pt x="8" y="1"/>
                    <a:pt x="8" y="1"/>
                  </a:cubicBezTo>
                  <a:cubicBezTo>
                    <a:pt x="8" y="0"/>
                    <a:pt x="8" y="0"/>
                    <a:pt x="8" y="0"/>
                  </a:cubicBezTo>
                  <a:cubicBezTo>
                    <a:pt x="6" y="1"/>
                    <a:pt x="4" y="1"/>
                    <a:pt x="3" y="1"/>
                  </a:cubicBezTo>
                  <a:cubicBezTo>
                    <a:pt x="2" y="1"/>
                    <a:pt x="1" y="1"/>
                    <a:pt x="0" y="1"/>
                  </a:cubicBezTo>
                  <a:cubicBezTo>
                    <a:pt x="0" y="2"/>
                    <a:pt x="0" y="2"/>
                    <a:pt x="0" y="2"/>
                  </a:cubicBezTo>
                  <a:cubicBezTo>
                    <a:pt x="2" y="16"/>
                    <a:pt x="2" y="16"/>
                    <a:pt x="2" y="16"/>
                  </a:cubicBezTo>
                  <a:cubicBezTo>
                    <a:pt x="3" y="24"/>
                    <a:pt x="3" y="24"/>
                    <a:pt x="3" y="24"/>
                  </a:cubicBezTo>
                  <a:lnTo>
                    <a:pt x="4" y="40"/>
                  </a:lnTo>
                  <a:close/>
                </a:path>
              </a:pathLst>
            </a:custGeom>
            <a:solidFill>
              <a:srgbClr val="3672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ïṥ1iḑé"/>
            <p:cNvSpPr/>
            <p:nvPr/>
          </p:nvSpPr>
          <p:spPr bwMode="auto">
            <a:xfrm>
              <a:off x="5603875" y="3211513"/>
              <a:ext cx="14288" cy="33338"/>
            </a:xfrm>
            <a:custGeom>
              <a:avLst/>
              <a:gdLst>
                <a:gd name="T0" fmla="*/ 4 w 4"/>
                <a:gd name="T1" fmla="*/ 9 h 10"/>
                <a:gd name="T2" fmla="*/ 1 w 4"/>
                <a:gd name="T3" fmla="*/ 0 h 10"/>
                <a:gd name="T4" fmla="*/ 0 w 4"/>
                <a:gd name="T5" fmla="*/ 10 h 10"/>
                <a:gd name="T6" fmla="*/ 4 w 4"/>
                <a:gd name="T7" fmla="*/ 9 h 10"/>
              </a:gdLst>
              <a:ahLst/>
              <a:cxnLst>
                <a:cxn ang="0">
                  <a:pos x="T0" y="T1"/>
                </a:cxn>
                <a:cxn ang="0">
                  <a:pos x="T2" y="T3"/>
                </a:cxn>
                <a:cxn ang="0">
                  <a:pos x="T4" y="T5"/>
                </a:cxn>
                <a:cxn ang="0">
                  <a:pos x="T6" y="T7"/>
                </a:cxn>
              </a:cxnLst>
              <a:rect l="0" t="0" r="r" b="b"/>
              <a:pathLst>
                <a:path w="4" h="10">
                  <a:moveTo>
                    <a:pt x="4" y="9"/>
                  </a:moveTo>
                  <a:cubicBezTo>
                    <a:pt x="1" y="0"/>
                    <a:pt x="1" y="0"/>
                    <a:pt x="1" y="0"/>
                  </a:cubicBezTo>
                  <a:cubicBezTo>
                    <a:pt x="0" y="10"/>
                    <a:pt x="0" y="10"/>
                    <a:pt x="0" y="10"/>
                  </a:cubicBezTo>
                  <a:cubicBezTo>
                    <a:pt x="1" y="10"/>
                    <a:pt x="3" y="10"/>
                    <a:pt x="4" y="9"/>
                  </a:cubicBezTo>
                  <a:close/>
                </a:path>
              </a:pathLst>
            </a:custGeom>
            <a:solidFill>
              <a:srgbClr val="3672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ïsḻiḋê"/>
            <p:cNvSpPr/>
            <p:nvPr/>
          </p:nvSpPr>
          <p:spPr bwMode="auto">
            <a:xfrm>
              <a:off x="5561013" y="3254375"/>
              <a:ext cx="53975" cy="147638"/>
            </a:xfrm>
            <a:custGeom>
              <a:avLst/>
              <a:gdLst>
                <a:gd name="T0" fmla="*/ 16 w 16"/>
                <a:gd name="T1" fmla="*/ 45 h 45"/>
                <a:gd name="T2" fmla="*/ 15 w 16"/>
                <a:gd name="T3" fmla="*/ 29 h 45"/>
                <a:gd name="T4" fmla="*/ 13 w 16"/>
                <a:gd name="T5" fmla="*/ 21 h 45"/>
                <a:gd name="T6" fmla="*/ 8 w 16"/>
                <a:gd name="T7" fmla="*/ 1 h 45"/>
                <a:gd name="T8" fmla="*/ 8 w 16"/>
                <a:gd name="T9" fmla="*/ 0 h 45"/>
                <a:gd name="T10" fmla="*/ 3 w 16"/>
                <a:gd name="T11" fmla="*/ 1 h 45"/>
                <a:gd name="T12" fmla="*/ 0 w 16"/>
                <a:gd name="T13" fmla="*/ 2 h 45"/>
                <a:gd name="T14" fmla="*/ 0 w 16"/>
                <a:gd name="T15" fmla="*/ 2 h 45"/>
                <a:gd name="T16" fmla="*/ 6 w 16"/>
                <a:gd name="T17" fmla="*/ 26 h 45"/>
                <a:gd name="T18" fmla="*/ 10 w 16"/>
                <a:gd name="T19" fmla="*/ 42 h 45"/>
                <a:gd name="T20" fmla="*/ 16 w 16"/>
                <a:gd name="T2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5">
                  <a:moveTo>
                    <a:pt x="16" y="45"/>
                  </a:moveTo>
                  <a:cubicBezTo>
                    <a:pt x="15" y="29"/>
                    <a:pt x="15" y="29"/>
                    <a:pt x="15" y="29"/>
                  </a:cubicBezTo>
                  <a:cubicBezTo>
                    <a:pt x="13" y="21"/>
                    <a:pt x="13" y="21"/>
                    <a:pt x="13" y="21"/>
                  </a:cubicBezTo>
                  <a:cubicBezTo>
                    <a:pt x="8" y="1"/>
                    <a:pt x="8" y="1"/>
                    <a:pt x="8" y="1"/>
                  </a:cubicBezTo>
                  <a:cubicBezTo>
                    <a:pt x="8" y="0"/>
                    <a:pt x="8" y="0"/>
                    <a:pt x="8" y="0"/>
                  </a:cubicBezTo>
                  <a:cubicBezTo>
                    <a:pt x="6" y="1"/>
                    <a:pt x="4" y="1"/>
                    <a:pt x="3" y="1"/>
                  </a:cubicBezTo>
                  <a:cubicBezTo>
                    <a:pt x="2" y="1"/>
                    <a:pt x="1" y="2"/>
                    <a:pt x="0" y="2"/>
                  </a:cubicBezTo>
                  <a:cubicBezTo>
                    <a:pt x="0" y="2"/>
                    <a:pt x="0" y="2"/>
                    <a:pt x="0" y="2"/>
                  </a:cubicBezTo>
                  <a:cubicBezTo>
                    <a:pt x="6" y="26"/>
                    <a:pt x="6" y="26"/>
                    <a:pt x="6" y="26"/>
                  </a:cubicBezTo>
                  <a:cubicBezTo>
                    <a:pt x="10" y="42"/>
                    <a:pt x="10" y="42"/>
                    <a:pt x="10" y="42"/>
                  </a:cubicBezTo>
                  <a:cubicBezTo>
                    <a:pt x="12" y="43"/>
                    <a:pt x="14" y="44"/>
                    <a:pt x="16" y="45"/>
                  </a:cubicBezTo>
                  <a:close/>
                </a:path>
              </a:pathLst>
            </a:custGeom>
            <a:solidFill>
              <a:srgbClr val="4049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iśļîḓe"/>
            <p:cNvSpPr/>
            <p:nvPr/>
          </p:nvSpPr>
          <p:spPr bwMode="auto">
            <a:xfrm>
              <a:off x="5600700" y="3241675"/>
              <a:ext cx="26988" cy="31750"/>
            </a:xfrm>
            <a:custGeom>
              <a:avLst/>
              <a:gdLst>
                <a:gd name="T0" fmla="*/ 8 w 8"/>
                <a:gd name="T1" fmla="*/ 9 h 10"/>
                <a:gd name="T2" fmla="*/ 5 w 8"/>
                <a:gd name="T3" fmla="*/ 0 h 10"/>
                <a:gd name="T4" fmla="*/ 1 w 8"/>
                <a:gd name="T5" fmla="*/ 1 h 10"/>
                <a:gd name="T6" fmla="*/ 0 w 8"/>
                <a:gd name="T7" fmla="*/ 10 h 10"/>
                <a:gd name="T8" fmla="*/ 3 w 8"/>
                <a:gd name="T9" fmla="*/ 10 h 10"/>
                <a:gd name="T10" fmla="*/ 8 w 8"/>
                <a:gd name="T11" fmla="*/ 9 h 10"/>
              </a:gdLst>
              <a:ahLst/>
              <a:cxnLst>
                <a:cxn ang="0">
                  <a:pos x="T0" y="T1"/>
                </a:cxn>
                <a:cxn ang="0">
                  <a:pos x="T2" y="T3"/>
                </a:cxn>
                <a:cxn ang="0">
                  <a:pos x="T4" y="T5"/>
                </a:cxn>
                <a:cxn ang="0">
                  <a:pos x="T6" y="T7"/>
                </a:cxn>
                <a:cxn ang="0">
                  <a:pos x="T8" y="T9"/>
                </a:cxn>
                <a:cxn ang="0">
                  <a:pos x="T10" y="T11"/>
                </a:cxn>
              </a:cxnLst>
              <a:rect l="0" t="0" r="r" b="b"/>
              <a:pathLst>
                <a:path w="8" h="10">
                  <a:moveTo>
                    <a:pt x="8" y="9"/>
                  </a:moveTo>
                  <a:cubicBezTo>
                    <a:pt x="5" y="0"/>
                    <a:pt x="5" y="0"/>
                    <a:pt x="5" y="0"/>
                  </a:cubicBezTo>
                  <a:cubicBezTo>
                    <a:pt x="4" y="1"/>
                    <a:pt x="2" y="1"/>
                    <a:pt x="1" y="1"/>
                  </a:cubicBezTo>
                  <a:cubicBezTo>
                    <a:pt x="0" y="10"/>
                    <a:pt x="0" y="10"/>
                    <a:pt x="0" y="10"/>
                  </a:cubicBezTo>
                  <a:cubicBezTo>
                    <a:pt x="1" y="10"/>
                    <a:pt x="2" y="10"/>
                    <a:pt x="3" y="10"/>
                  </a:cubicBezTo>
                  <a:cubicBezTo>
                    <a:pt x="4" y="10"/>
                    <a:pt x="6" y="10"/>
                    <a:pt x="8" y="9"/>
                  </a:cubicBezTo>
                  <a:close/>
                </a:path>
              </a:pathLst>
            </a:custGeom>
            <a:solidFill>
              <a:srgbClr val="FDD1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íṣ1ïḓè"/>
            <p:cNvSpPr/>
            <p:nvPr/>
          </p:nvSpPr>
          <p:spPr bwMode="auto">
            <a:xfrm>
              <a:off x="5561013" y="3198813"/>
              <a:ext cx="14288" cy="28575"/>
            </a:xfrm>
            <a:custGeom>
              <a:avLst/>
              <a:gdLst>
                <a:gd name="T0" fmla="*/ 0 w 4"/>
                <a:gd name="T1" fmla="*/ 0 h 9"/>
                <a:gd name="T2" fmla="*/ 0 w 4"/>
                <a:gd name="T3" fmla="*/ 9 h 9"/>
                <a:gd name="T4" fmla="*/ 4 w 4"/>
                <a:gd name="T5" fmla="*/ 8 h 9"/>
                <a:gd name="T6" fmla="*/ 0 w 4"/>
                <a:gd name="T7" fmla="*/ 0 h 9"/>
              </a:gdLst>
              <a:ahLst/>
              <a:cxnLst>
                <a:cxn ang="0">
                  <a:pos x="T0" y="T1"/>
                </a:cxn>
                <a:cxn ang="0">
                  <a:pos x="T2" y="T3"/>
                </a:cxn>
                <a:cxn ang="0">
                  <a:pos x="T4" y="T5"/>
                </a:cxn>
                <a:cxn ang="0">
                  <a:pos x="T6" y="T7"/>
                </a:cxn>
              </a:cxnLst>
              <a:rect l="0" t="0" r="r" b="b"/>
              <a:pathLst>
                <a:path w="4" h="9">
                  <a:moveTo>
                    <a:pt x="0" y="0"/>
                  </a:moveTo>
                  <a:cubicBezTo>
                    <a:pt x="0" y="9"/>
                    <a:pt x="0" y="9"/>
                    <a:pt x="0" y="9"/>
                  </a:cubicBezTo>
                  <a:cubicBezTo>
                    <a:pt x="1" y="9"/>
                    <a:pt x="2" y="9"/>
                    <a:pt x="4" y="8"/>
                  </a:cubicBezTo>
                  <a:lnTo>
                    <a:pt x="0" y="0"/>
                  </a:lnTo>
                  <a:close/>
                </a:path>
              </a:pathLst>
            </a:custGeom>
            <a:solidFill>
              <a:srgbClr val="4049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íṩ1îḍe"/>
            <p:cNvSpPr/>
            <p:nvPr/>
          </p:nvSpPr>
          <p:spPr bwMode="auto">
            <a:xfrm>
              <a:off x="5561013" y="3224213"/>
              <a:ext cx="26988" cy="36513"/>
            </a:xfrm>
            <a:custGeom>
              <a:avLst/>
              <a:gdLst>
                <a:gd name="T0" fmla="*/ 8 w 8"/>
                <a:gd name="T1" fmla="*/ 9 h 11"/>
                <a:gd name="T2" fmla="*/ 4 w 8"/>
                <a:gd name="T3" fmla="*/ 0 h 11"/>
                <a:gd name="T4" fmla="*/ 0 w 8"/>
                <a:gd name="T5" fmla="*/ 1 h 11"/>
                <a:gd name="T6" fmla="*/ 0 w 8"/>
                <a:gd name="T7" fmla="*/ 11 h 11"/>
                <a:gd name="T8" fmla="*/ 3 w 8"/>
                <a:gd name="T9" fmla="*/ 10 h 11"/>
                <a:gd name="T10" fmla="*/ 8 w 8"/>
                <a:gd name="T11" fmla="*/ 9 h 11"/>
              </a:gdLst>
              <a:ahLst/>
              <a:cxnLst>
                <a:cxn ang="0">
                  <a:pos x="T0" y="T1"/>
                </a:cxn>
                <a:cxn ang="0">
                  <a:pos x="T2" y="T3"/>
                </a:cxn>
                <a:cxn ang="0">
                  <a:pos x="T4" y="T5"/>
                </a:cxn>
                <a:cxn ang="0">
                  <a:pos x="T6" y="T7"/>
                </a:cxn>
                <a:cxn ang="0">
                  <a:pos x="T8" y="T9"/>
                </a:cxn>
                <a:cxn ang="0">
                  <a:pos x="T10" y="T11"/>
                </a:cxn>
              </a:cxnLst>
              <a:rect l="0" t="0" r="r" b="b"/>
              <a:pathLst>
                <a:path w="8" h="11">
                  <a:moveTo>
                    <a:pt x="8" y="9"/>
                  </a:moveTo>
                  <a:cubicBezTo>
                    <a:pt x="4" y="0"/>
                    <a:pt x="4" y="0"/>
                    <a:pt x="4" y="0"/>
                  </a:cubicBezTo>
                  <a:cubicBezTo>
                    <a:pt x="2" y="1"/>
                    <a:pt x="1" y="1"/>
                    <a:pt x="0" y="1"/>
                  </a:cubicBezTo>
                  <a:cubicBezTo>
                    <a:pt x="0" y="11"/>
                    <a:pt x="0" y="11"/>
                    <a:pt x="0" y="11"/>
                  </a:cubicBezTo>
                  <a:cubicBezTo>
                    <a:pt x="1" y="11"/>
                    <a:pt x="2" y="10"/>
                    <a:pt x="3" y="10"/>
                  </a:cubicBezTo>
                  <a:cubicBezTo>
                    <a:pt x="4" y="10"/>
                    <a:pt x="6" y="10"/>
                    <a:pt x="8" y="9"/>
                  </a:cubicBezTo>
                  <a:close/>
                </a:path>
              </a:pathLst>
            </a:custGeom>
            <a:solidFill>
              <a:srgbClr val="FDD1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íṥḻiḍê"/>
            <p:cNvSpPr/>
            <p:nvPr/>
          </p:nvSpPr>
          <p:spPr bwMode="auto">
            <a:xfrm>
              <a:off x="6931025" y="2740025"/>
              <a:ext cx="42863" cy="23813"/>
            </a:xfrm>
            <a:custGeom>
              <a:avLst/>
              <a:gdLst>
                <a:gd name="T0" fmla="*/ 13 w 13"/>
                <a:gd name="T1" fmla="*/ 6 h 7"/>
                <a:gd name="T2" fmla="*/ 13 w 13"/>
                <a:gd name="T3" fmla="*/ 7 h 7"/>
                <a:gd name="T4" fmla="*/ 0 w 13"/>
                <a:gd name="T5" fmla="*/ 0 h 7"/>
                <a:gd name="T6" fmla="*/ 5 w 13"/>
                <a:gd name="T7" fmla="*/ 2 h 7"/>
                <a:gd name="T8" fmla="*/ 11 w 13"/>
                <a:gd name="T9" fmla="*/ 5 h 7"/>
                <a:gd name="T10" fmla="*/ 13 w 13"/>
                <a:gd name="T11" fmla="*/ 6 h 7"/>
              </a:gdLst>
              <a:ahLst/>
              <a:cxnLst>
                <a:cxn ang="0">
                  <a:pos x="T0" y="T1"/>
                </a:cxn>
                <a:cxn ang="0">
                  <a:pos x="T2" y="T3"/>
                </a:cxn>
                <a:cxn ang="0">
                  <a:pos x="T4" y="T5"/>
                </a:cxn>
                <a:cxn ang="0">
                  <a:pos x="T6" y="T7"/>
                </a:cxn>
                <a:cxn ang="0">
                  <a:pos x="T8" y="T9"/>
                </a:cxn>
                <a:cxn ang="0">
                  <a:pos x="T10" y="T11"/>
                </a:cxn>
              </a:cxnLst>
              <a:rect l="0" t="0" r="r" b="b"/>
              <a:pathLst>
                <a:path w="13" h="7">
                  <a:moveTo>
                    <a:pt x="13" y="6"/>
                  </a:moveTo>
                  <a:cubicBezTo>
                    <a:pt x="13" y="6"/>
                    <a:pt x="13" y="7"/>
                    <a:pt x="13" y="7"/>
                  </a:cubicBezTo>
                  <a:cubicBezTo>
                    <a:pt x="10" y="5"/>
                    <a:pt x="5" y="3"/>
                    <a:pt x="0" y="0"/>
                  </a:cubicBezTo>
                  <a:cubicBezTo>
                    <a:pt x="2" y="1"/>
                    <a:pt x="4" y="2"/>
                    <a:pt x="5" y="2"/>
                  </a:cubicBezTo>
                  <a:cubicBezTo>
                    <a:pt x="7" y="3"/>
                    <a:pt x="9" y="4"/>
                    <a:pt x="11" y="5"/>
                  </a:cubicBezTo>
                  <a:cubicBezTo>
                    <a:pt x="12" y="6"/>
                    <a:pt x="12" y="6"/>
                    <a:pt x="13" y="6"/>
                  </a:cubicBezTo>
                  <a:close/>
                </a:path>
              </a:pathLst>
            </a:custGeom>
            <a:solidFill>
              <a:srgbClr val="6371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îśḷiḋe"/>
            <p:cNvSpPr/>
            <p:nvPr/>
          </p:nvSpPr>
          <p:spPr bwMode="auto">
            <a:xfrm>
              <a:off x="7188200" y="2678113"/>
              <a:ext cx="244475" cy="223838"/>
            </a:xfrm>
            <a:custGeom>
              <a:avLst/>
              <a:gdLst>
                <a:gd name="T0" fmla="*/ 97 w 154"/>
                <a:gd name="T1" fmla="*/ 110 h 141"/>
                <a:gd name="T2" fmla="*/ 112 w 154"/>
                <a:gd name="T3" fmla="*/ 101 h 141"/>
                <a:gd name="T4" fmla="*/ 102 w 154"/>
                <a:gd name="T5" fmla="*/ 87 h 141"/>
                <a:gd name="T6" fmla="*/ 87 w 154"/>
                <a:gd name="T7" fmla="*/ 95 h 141"/>
                <a:gd name="T8" fmla="*/ 97 w 154"/>
                <a:gd name="T9" fmla="*/ 110 h 141"/>
                <a:gd name="T10" fmla="*/ 154 w 154"/>
                <a:gd name="T11" fmla="*/ 89 h 141"/>
                <a:gd name="T12" fmla="*/ 66 w 154"/>
                <a:gd name="T13" fmla="*/ 141 h 141"/>
                <a:gd name="T14" fmla="*/ 0 w 154"/>
                <a:gd name="T15" fmla="*/ 48 h 141"/>
                <a:gd name="T16" fmla="*/ 95 w 154"/>
                <a:gd name="T17" fmla="*/ 0 h 141"/>
                <a:gd name="T18" fmla="*/ 154 w 154"/>
                <a:gd name="T19" fmla="*/ 89 h 141"/>
                <a:gd name="T20" fmla="*/ 139 w 154"/>
                <a:gd name="T21" fmla="*/ 87 h 141"/>
                <a:gd name="T22" fmla="*/ 129 w 154"/>
                <a:gd name="T23" fmla="*/ 72 h 141"/>
                <a:gd name="T24" fmla="*/ 114 w 154"/>
                <a:gd name="T25" fmla="*/ 81 h 141"/>
                <a:gd name="T26" fmla="*/ 124 w 154"/>
                <a:gd name="T27" fmla="*/ 95 h 141"/>
                <a:gd name="T28" fmla="*/ 139 w 154"/>
                <a:gd name="T29" fmla="*/ 87 h 141"/>
                <a:gd name="T30" fmla="*/ 85 w 154"/>
                <a:gd name="T31" fmla="*/ 116 h 141"/>
                <a:gd name="T32" fmla="*/ 77 w 154"/>
                <a:gd name="T33" fmla="*/ 101 h 141"/>
                <a:gd name="T34" fmla="*/ 60 w 154"/>
                <a:gd name="T35" fmla="*/ 110 h 141"/>
                <a:gd name="T36" fmla="*/ 70 w 154"/>
                <a:gd name="T37" fmla="*/ 126 h 141"/>
                <a:gd name="T38" fmla="*/ 85 w 154"/>
                <a:gd name="T39" fmla="*/ 116 h 141"/>
                <a:gd name="T40" fmla="*/ 120 w 154"/>
                <a:gd name="T41" fmla="*/ 58 h 141"/>
                <a:gd name="T42" fmla="*/ 112 w 154"/>
                <a:gd name="T43" fmla="*/ 43 h 141"/>
                <a:gd name="T44" fmla="*/ 95 w 154"/>
                <a:gd name="T45" fmla="*/ 52 h 141"/>
                <a:gd name="T46" fmla="*/ 106 w 154"/>
                <a:gd name="T47" fmla="*/ 66 h 141"/>
                <a:gd name="T48" fmla="*/ 120 w 154"/>
                <a:gd name="T49" fmla="*/ 58 h 141"/>
                <a:gd name="T50" fmla="*/ 99 w 154"/>
                <a:gd name="T51" fmla="*/ 29 h 141"/>
                <a:gd name="T52" fmla="*/ 89 w 154"/>
                <a:gd name="T53" fmla="*/ 14 h 141"/>
                <a:gd name="T54" fmla="*/ 75 w 154"/>
                <a:gd name="T55" fmla="*/ 23 h 141"/>
                <a:gd name="T56" fmla="*/ 85 w 154"/>
                <a:gd name="T57" fmla="*/ 37 h 141"/>
                <a:gd name="T58" fmla="*/ 99 w 154"/>
                <a:gd name="T59" fmla="*/ 29 h 141"/>
                <a:gd name="T60" fmla="*/ 93 w 154"/>
                <a:gd name="T61" fmla="*/ 72 h 141"/>
                <a:gd name="T62" fmla="*/ 85 w 154"/>
                <a:gd name="T63" fmla="*/ 58 h 141"/>
                <a:gd name="T64" fmla="*/ 68 w 154"/>
                <a:gd name="T65" fmla="*/ 66 h 141"/>
                <a:gd name="T66" fmla="*/ 79 w 154"/>
                <a:gd name="T67" fmla="*/ 81 h 141"/>
                <a:gd name="T68" fmla="*/ 93 w 154"/>
                <a:gd name="T69" fmla="*/ 72 h 141"/>
                <a:gd name="T70" fmla="*/ 72 w 154"/>
                <a:gd name="T71" fmla="*/ 43 h 141"/>
                <a:gd name="T72" fmla="*/ 62 w 154"/>
                <a:gd name="T73" fmla="*/ 29 h 141"/>
                <a:gd name="T74" fmla="*/ 48 w 154"/>
                <a:gd name="T75" fmla="*/ 37 h 141"/>
                <a:gd name="T76" fmla="*/ 58 w 154"/>
                <a:gd name="T77" fmla="*/ 52 h 141"/>
                <a:gd name="T78" fmla="*/ 72 w 154"/>
                <a:gd name="T79" fmla="*/ 43 h 141"/>
                <a:gd name="T80" fmla="*/ 66 w 154"/>
                <a:gd name="T81" fmla="*/ 87 h 141"/>
                <a:gd name="T82" fmla="*/ 58 w 154"/>
                <a:gd name="T83" fmla="*/ 72 h 141"/>
                <a:gd name="T84" fmla="*/ 41 w 154"/>
                <a:gd name="T85" fmla="*/ 81 h 141"/>
                <a:gd name="T86" fmla="*/ 52 w 154"/>
                <a:gd name="T87" fmla="*/ 95 h 141"/>
                <a:gd name="T88" fmla="*/ 66 w 154"/>
                <a:gd name="T89" fmla="*/ 87 h 141"/>
                <a:gd name="T90" fmla="*/ 45 w 154"/>
                <a:gd name="T91" fmla="*/ 60 h 141"/>
                <a:gd name="T92" fmla="*/ 37 w 154"/>
                <a:gd name="T93" fmla="*/ 43 h 141"/>
                <a:gd name="T94" fmla="*/ 21 w 154"/>
                <a:gd name="T95" fmla="*/ 52 h 141"/>
                <a:gd name="T96" fmla="*/ 31 w 154"/>
                <a:gd name="T97" fmla="*/ 68 h 141"/>
                <a:gd name="T98" fmla="*/ 45 w 154"/>
                <a:gd name="T99" fmla="*/ 6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4" h="141">
                  <a:moveTo>
                    <a:pt x="97" y="110"/>
                  </a:moveTo>
                  <a:lnTo>
                    <a:pt x="112" y="101"/>
                  </a:lnTo>
                  <a:lnTo>
                    <a:pt x="102" y="87"/>
                  </a:lnTo>
                  <a:lnTo>
                    <a:pt x="87" y="95"/>
                  </a:lnTo>
                  <a:lnTo>
                    <a:pt x="97" y="110"/>
                  </a:lnTo>
                  <a:close/>
                  <a:moveTo>
                    <a:pt x="154" y="89"/>
                  </a:moveTo>
                  <a:lnTo>
                    <a:pt x="66" y="141"/>
                  </a:lnTo>
                  <a:lnTo>
                    <a:pt x="0" y="48"/>
                  </a:lnTo>
                  <a:lnTo>
                    <a:pt x="95" y="0"/>
                  </a:lnTo>
                  <a:lnTo>
                    <a:pt x="154" y="89"/>
                  </a:lnTo>
                  <a:close/>
                  <a:moveTo>
                    <a:pt x="139" y="87"/>
                  </a:moveTo>
                  <a:lnTo>
                    <a:pt x="129" y="72"/>
                  </a:lnTo>
                  <a:lnTo>
                    <a:pt x="114" y="81"/>
                  </a:lnTo>
                  <a:lnTo>
                    <a:pt x="124" y="95"/>
                  </a:lnTo>
                  <a:lnTo>
                    <a:pt x="139" y="87"/>
                  </a:lnTo>
                  <a:close/>
                  <a:moveTo>
                    <a:pt x="85" y="116"/>
                  </a:moveTo>
                  <a:lnTo>
                    <a:pt x="77" y="101"/>
                  </a:lnTo>
                  <a:lnTo>
                    <a:pt x="60" y="110"/>
                  </a:lnTo>
                  <a:lnTo>
                    <a:pt x="70" y="126"/>
                  </a:lnTo>
                  <a:lnTo>
                    <a:pt x="85" y="116"/>
                  </a:lnTo>
                  <a:close/>
                  <a:moveTo>
                    <a:pt x="120" y="58"/>
                  </a:moveTo>
                  <a:lnTo>
                    <a:pt x="112" y="43"/>
                  </a:lnTo>
                  <a:lnTo>
                    <a:pt x="95" y="52"/>
                  </a:lnTo>
                  <a:lnTo>
                    <a:pt x="106" y="66"/>
                  </a:lnTo>
                  <a:lnTo>
                    <a:pt x="120" y="58"/>
                  </a:lnTo>
                  <a:close/>
                  <a:moveTo>
                    <a:pt x="99" y="29"/>
                  </a:moveTo>
                  <a:lnTo>
                    <a:pt x="89" y="14"/>
                  </a:lnTo>
                  <a:lnTo>
                    <a:pt x="75" y="23"/>
                  </a:lnTo>
                  <a:lnTo>
                    <a:pt x="85" y="37"/>
                  </a:lnTo>
                  <a:lnTo>
                    <a:pt x="99" y="29"/>
                  </a:lnTo>
                  <a:close/>
                  <a:moveTo>
                    <a:pt x="93" y="72"/>
                  </a:moveTo>
                  <a:lnTo>
                    <a:pt x="85" y="58"/>
                  </a:lnTo>
                  <a:lnTo>
                    <a:pt x="68" y="66"/>
                  </a:lnTo>
                  <a:lnTo>
                    <a:pt x="79" y="81"/>
                  </a:lnTo>
                  <a:lnTo>
                    <a:pt x="93" y="72"/>
                  </a:lnTo>
                  <a:close/>
                  <a:moveTo>
                    <a:pt x="72" y="43"/>
                  </a:moveTo>
                  <a:lnTo>
                    <a:pt x="62" y="29"/>
                  </a:lnTo>
                  <a:lnTo>
                    <a:pt x="48" y="37"/>
                  </a:lnTo>
                  <a:lnTo>
                    <a:pt x="58" y="52"/>
                  </a:lnTo>
                  <a:lnTo>
                    <a:pt x="72" y="43"/>
                  </a:lnTo>
                  <a:close/>
                  <a:moveTo>
                    <a:pt x="66" y="87"/>
                  </a:moveTo>
                  <a:lnTo>
                    <a:pt x="58" y="72"/>
                  </a:lnTo>
                  <a:lnTo>
                    <a:pt x="41" y="81"/>
                  </a:lnTo>
                  <a:lnTo>
                    <a:pt x="52" y="95"/>
                  </a:lnTo>
                  <a:lnTo>
                    <a:pt x="66" y="87"/>
                  </a:lnTo>
                  <a:close/>
                  <a:moveTo>
                    <a:pt x="45" y="60"/>
                  </a:moveTo>
                  <a:lnTo>
                    <a:pt x="37" y="43"/>
                  </a:lnTo>
                  <a:lnTo>
                    <a:pt x="21" y="52"/>
                  </a:lnTo>
                  <a:lnTo>
                    <a:pt x="31" y="68"/>
                  </a:lnTo>
                  <a:lnTo>
                    <a:pt x="45" y="60"/>
                  </a:lnTo>
                  <a:close/>
                </a:path>
              </a:pathLst>
            </a:custGeom>
            <a:solidFill>
              <a:srgbClr val="CFC2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ï$ľîďê"/>
            <p:cNvSpPr/>
            <p:nvPr/>
          </p:nvSpPr>
          <p:spPr bwMode="auto">
            <a:xfrm>
              <a:off x="7369175" y="2792413"/>
              <a:ext cx="39688" cy="36513"/>
            </a:xfrm>
            <a:custGeom>
              <a:avLst/>
              <a:gdLst>
                <a:gd name="T0" fmla="*/ 15 w 25"/>
                <a:gd name="T1" fmla="*/ 0 h 23"/>
                <a:gd name="T2" fmla="*/ 25 w 25"/>
                <a:gd name="T3" fmla="*/ 15 h 23"/>
                <a:gd name="T4" fmla="*/ 10 w 25"/>
                <a:gd name="T5" fmla="*/ 23 h 23"/>
                <a:gd name="T6" fmla="*/ 0 w 25"/>
                <a:gd name="T7" fmla="*/ 9 h 23"/>
                <a:gd name="T8" fmla="*/ 15 w 25"/>
                <a:gd name="T9" fmla="*/ 0 h 23"/>
              </a:gdLst>
              <a:ahLst/>
              <a:cxnLst>
                <a:cxn ang="0">
                  <a:pos x="T0" y="T1"/>
                </a:cxn>
                <a:cxn ang="0">
                  <a:pos x="T2" y="T3"/>
                </a:cxn>
                <a:cxn ang="0">
                  <a:pos x="T4" y="T5"/>
                </a:cxn>
                <a:cxn ang="0">
                  <a:pos x="T6" y="T7"/>
                </a:cxn>
                <a:cxn ang="0">
                  <a:pos x="T8" y="T9"/>
                </a:cxn>
              </a:cxnLst>
              <a:rect l="0" t="0" r="r" b="b"/>
              <a:pathLst>
                <a:path w="25" h="23">
                  <a:moveTo>
                    <a:pt x="15" y="0"/>
                  </a:moveTo>
                  <a:lnTo>
                    <a:pt x="25" y="15"/>
                  </a:lnTo>
                  <a:lnTo>
                    <a:pt x="10" y="23"/>
                  </a:lnTo>
                  <a:lnTo>
                    <a:pt x="0" y="9"/>
                  </a:lnTo>
                  <a:lnTo>
                    <a:pt x="15" y="0"/>
                  </a:lnTo>
                  <a:close/>
                </a:path>
              </a:pathLst>
            </a:custGeom>
            <a:solidFill>
              <a:srgbClr val="AE48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íṩļïdê"/>
            <p:cNvSpPr/>
            <p:nvPr/>
          </p:nvSpPr>
          <p:spPr bwMode="auto">
            <a:xfrm>
              <a:off x="7326313" y="2816225"/>
              <a:ext cx="39688" cy="36513"/>
            </a:xfrm>
            <a:custGeom>
              <a:avLst/>
              <a:gdLst>
                <a:gd name="T0" fmla="*/ 15 w 25"/>
                <a:gd name="T1" fmla="*/ 0 h 23"/>
                <a:gd name="T2" fmla="*/ 25 w 25"/>
                <a:gd name="T3" fmla="*/ 14 h 23"/>
                <a:gd name="T4" fmla="*/ 10 w 25"/>
                <a:gd name="T5" fmla="*/ 23 h 23"/>
                <a:gd name="T6" fmla="*/ 0 w 25"/>
                <a:gd name="T7" fmla="*/ 8 h 23"/>
                <a:gd name="T8" fmla="*/ 15 w 25"/>
                <a:gd name="T9" fmla="*/ 0 h 23"/>
              </a:gdLst>
              <a:ahLst/>
              <a:cxnLst>
                <a:cxn ang="0">
                  <a:pos x="T0" y="T1"/>
                </a:cxn>
                <a:cxn ang="0">
                  <a:pos x="T2" y="T3"/>
                </a:cxn>
                <a:cxn ang="0">
                  <a:pos x="T4" y="T5"/>
                </a:cxn>
                <a:cxn ang="0">
                  <a:pos x="T6" y="T7"/>
                </a:cxn>
                <a:cxn ang="0">
                  <a:pos x="T8" y="T9"/>
                </a:cxn>
              </a:cxnLst>
              <a:rect l="0" t="0" r="r" b="b"/>
              <a:pathLst>
                <a:path w="25" h="23">
                  <a:moveTo>
                    <a:pt x="15" y="0"/>
                  </a:moveTo>
                  <a:lnTo>
                    <a:pt x="25" y="14"/>
                  </a:lnTo>
                  <a:lnTo>
                    <a:pt x="10" y="23"/>
                  </a:lnTo>
                  <a:lnTo>
                    <a:pt x="0" y="8"/>
                  </a:lnTo>
                  <a:lnTo>
                    <a:pt x="15" y="0"/>
                  </a:lnTo>
                  <a:close/>
                </a:path>
              </a:pathLst>
            </a:custGeom>
            <a:solidFill>
              <a:srgbClr val="AE48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íšḷïḑe"/>
            <p:cNvSpPr/>
            <p:nvPr/>
          </p:nvSpPr>
          <p:spPr bwMode="auto">
            <a:xfrm>
              <a:off x="7283450" y="2838450"/>
              <a:ext cx="39688" cy="39688"/>
            </a:xfrm>
            <a:custGeom>
              <a:avLst/>
              <a:gdLst>
                <a:gd name="T0" fmla="*/ 17 w 25"/>
                <a:gd name="T1" fmla="*/ 0 h 25"/>
                <a:gd name="T2" fmla="*/ 25 w 25"/>
                <a:gd name="T3" fmla="*/ 15 h 25"/>
                <a:gd name="T4" fmla="*/ 10 w 25"/>
                <a:gd name="T5" fmla="*/ 25 h 25"/>
                <a:gd name="T6" fmla="*/ 0 w 25"/>
                <a:gd name="T7" fmla="*/ 9 h 25"/>
                <a:gd name="T8" fmla="*/ 17 w 25"/>
                <a:gd name="T9" fmla="*/ 0 h 25"/>
              </a:gdLst>
              <a:ahLst/>
              <a:cxnLst>
                <a:cxn ang="0">
                  <a:pos x="T0" y="T1"/>
                </a:cxn>
                <a:cxn ang="0">
                  <a:pos x="T2" y="T3"/>
                </a:cxn>
                <a:cxn ang="0">
                  <a:pos x="T4" y="T5"/>
                </a:cxn>
                <a:cxn ang="0">
                  <a:pos x="T6" y="T7"/>
                </a:cxn>
                <a:cxn ang="0">
                  <a:pos x="T8" y="T9"/>
                </a:cxn>
              </a:cxnLst>
              <a:rect l="0" t="0" r="r" b="b"/>
              <a:pathLst>
                <a:path w="25" h="25">
                  <a:moveTo>
                    <a:pt x="17" y="0"/>
                  </a:moveTo>
                  <a:lnTo>
                    <a:pt x="25" y="15"/>
                  </a:lnTo>
                  <a:lnTo>
                    <a:pt x="10" y="25"/>
                  </a:lnTo>
                  <a:lnTo>
                    <a:pt x="0" y="9"/>
                  </a:lnTo>
                  <a:lnTo>
                    <a:pt x="17" y="0"/>
                  </a:lnTo>
                  <a:close/>
                </a:path>
              </a:pathLst>
            </a:custGeom>
            <a:solidFill>
              <a:srgbClr val="AE48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íṡļïḑé"/>
            <p:cNvSpPr/>
            <p:nvPr/>
          </p:nvSpPr>
          <p:spPr bwMode="auto">
            <a:xfrm>
              <a:off x="7339013" y="2746375"/>
              <a:ext cx="39688" cy="36513"/>
            </a:xfrm>
            <a:custGeom>
              <a:avLst/>
              <a:gdLst>
                <a:gd name="T0" fmla="*/ 17 w 25"/>
                <a:gd name="T1" fmla="*/ 0 h 23"/>
                <a:gd name="T2" fmla="*/ 25 w 25"/>
                <a:gd name="T3" fmla="*/ 15 h 23"/>
                <a:gd name="T4" fmla="*/ 11 w 25"/>
                <a:gd name="T5" fmla="*/ 23 h 23"/>
                <a:gd name="T6" fmla="*/ 0 w 25"/>
                <a:gd name="T7" fmla="*/ 9 h 23"/>
                <a:gd name="T8" fmla="*/ 17 w 25"/>
                <a:gd name="T9" fmla="*/ 0 h 23"/>
              </a:gdLst>
              <a:ahLst/>
              <a:cxnLst>
                <a:cxn ang="0">
                  <a:pos x="T0" y="T1"/>
                </a:cxn>
                <a:cxn ang="0">
                  <a:pos x="T2" y="T3"/>
                </a:cxn>
                <a:cxn ang="0">
                  <a:pos x="T4" y="T5"/>
                </a:cxn>
                <a:cxn ang="0">
                  <a:pos x="T6" y="T7"/>
                </a:cxn>
                <a:cxn ang="0">
                  <a:pos x="T8" y="T9"/>
                </a:cxn>
              </a:cxnLst>
              <a:rect l="0" t="0" r="r" b="b"/>
              <a:pathLst>
                <a:path w="25" h="23">
                  <a:moveTo>
                    <a:pt x="17" y="0"/>
                  </a:moveTo>
                  <a:lnTo>
                    <a:pt x="25" y="15"/>
                  </a:lnTo>
                  <a:lnTo>
                    <a:pt x="11" y="23"/>
                  </a:lnTo>
                  <a:lnTo>
                    <a:pt x="0" y="9"/>
                  </a:lnTo>
                  <a:lnTo>
                    <a:pt x="17" y="0"/>
                  </a:lnTo>
                  <a:close/>
                </a:path>
              </a:pathLst>
            </a:custGeom>
            <a:solidFill>
              <a:srgbClr val="AE48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işḻîdè"/>
            <p:cNvSpPr/>
            <p:nvPr/>
          </p:nvSpPr>
          <p:spPr bwMode="auto">
            <a:xfrm>
              <a:off x="7296150" y="2770188"/>
              <a:ext cx="39688" cy="36513"/>
            </a:xfrm>
            <a:custGeom>
              <a:avLst/>
              <a:gdLst>
                <a:gd name="T0" fmla="*/ 17 w 25"/>
                <a:gd name="T1" fmla="*/ 0 h 23"/>
                <a:gd name="T2" fmla="*/ 25 w 25"/>
                <a:gd name="T3" fmla="*/ 14 h 23"/>
                <a:gd name="T4" fmla="*/ 11 w 25"/>
                <a:gd name="T5" fmla="*/ 23 h 23"/>
                <a:gd name="T6" fmla="*/ 0 w 25"/>
                <a:gd name="T7" fmla="*/ 8 h 23"/>
                <a:gd name="T8" fmla="*/ 17 w 25"/>
                <a:gd name="T9" fmla="*/ 0 h 23"/>
              </a:gdLst>
              <a:ahLst/>
              <a:cxnLst>
                <a:cxn ang="0">
                  <a:pos x="T0" y="T1"/>
                </a:cxn>
                <a:cxn ang="0">
                  <a:pos x="T2" y="T3"/>
                </a:cxn>
                <a:cxn ang="0">
                  <a:pos x="T4" y="T5"/>
                </a:cxn>
                <a:cxn ang="0">
                  <a:pos x="T6" y="T7"/>
                </a:cxn>
                <a:cxn ang="0">
                  <a:pos x="T8" y="T9"/>
                </a:cxn>
              </a:cxnLst>
              <a:rect l="0" t="0" r="r" b="b"/>
              <a:pathLst>
                <a:path w="25" h="23">
                  <a:moveTo>
                    <a:pt x="17" y="0"/>
                  </a:moveTo>
                  <a:lnTo>
                    <a:pt x="25" y="14"/>
                  </a:lnTo>
                  <a:lnTo>
                    <a:pt x="11" y="23"/>
                  </a:lnTo>
                  <a:lnTo>
                    <a:pt x="0" y="8"/>
                  </a:lnTo>
                  <a:lnTo>
                    <a:pt x="17" y="0"/>
                  </a:lnTo>
                  <a:close/>
                </a:path>
              </a:pathLst>
            </a:custGeom>
            <a:solidFill>
              <a:srgbClr val="AE48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í$ľïdè"/>
            <p:cNvSpPr/>
            <p:nvPr/>
          </p:nvSpPr>
          <p:spPr bwMode="auto">
            <a:xfrm>
              <a:off x="7253288" y="2792413"/>
              <a:ext cx="39688" cy="36513"/>
            </a:xfrm>
            <a:custGeom>
              <a:avLst/>
              <a:gdLst>
                <a:gd name="T0" fmla="*/ 17 w 25"/>
                <a:gd name="T1" fmla="*/ 0 h 23"/>
                <a:gd name="T2" fmla="*/ 25 w 25"/>
                <a:gd name="T3" fmla="*/ 15 h 23"/>
                <a:gd name="T4" fmla="*/ 11 w 25"/>
                <a:gd name="T5" fmla="*/ 23 h 23"/>
                <a:gd name="T6" fmla="*/ 0 w 25"/>
                <a:gd name="T7" fmla="*/ 9 h 23"/>
                <a:gd name="T8" fmla="*/ 17 w 25"/>
                <a:gd name="T9" fmla="*/ 0 h 23"/>
              </a:gdLst>
              <a:ahLst/>
              <a:cxnLst>
                <a:cxn ang="0">
                  <a:pos x="T0" y="T1"/>
                </a:cxn>
                <a:cxn ang="0">
                  <a:pos x="T2" y="T3"/>
                </a:cxn>
                <a:cxn ang="0">
                  <a:pos x="T4" y="T5"/>
                </a:cxn>
                <a:cxn ang="0">
                  <a:pos x="T6" y="T7"/>
                </a:cxn>
                <a:cxn ang="0">
                  <a:pos x="T8" y="T9"/>
                </a:cxn>
              </a:cxnLst>
              <a:rect l="0" t="0" r="r" b="b"/>
              <a:pathLst>
                <a:path w="25" h="23">
                  <a:moveTo>
                    <a:pt x="17" y="0"/>
                  </a:moveTo>
                  <a:lnTo>
                    <a:pt x="25" y="15"/>
                  </a:lnTo>
                  <a:lnTo>
                    <a:pt x="11" y="23"/>
                  </a:lnTo>
                  <a:lnTo>
                    <a:pt x="0" y="9"/>
                  </a:lnTo>
                  <a:lnTo>
                    <a:pt x="17" y="0"/>
                  </a:lnTo>
                  <a:close/>
                </a:path>
              </a:pathLst>
            </a:custGeom>
            <a:solidFill>
              <a:srgbClr val="AE48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ïŝľíde"/>
            <p:cNvSpPr/>
            <p:nvPr/>
          </p:nvSpPr>
          <p:spPr bwMode="auto">
            <a:xfrm>
              <a:off x="7307263" y="2700338"/>
              <a:ext cx="38100" cy="36513"/>
            </a:xfrm>
            <a:custGeom>
              <a:avLst/>
              <a:gdLst>
                <a:gd name="T0" fmla="*/ 14 w 24"/>
                <a:gd name="T1" fmla="*/ 0 h 23"/>
                <a:gd name="T2" fmla="*/ 24 w 24"/>
                <a:gd name="T3" fmla="*/ 15 h 23"/>
                <a:gd name="T4" fmla="*/ 10 w 24"/>
                <a:gd name="T5" fmla="*/ 23 h 23"/>
                <a:gd name="T6" fmla="*/ 0 w 24"/>
                <a:gd name="T7" fmla="*/ 9 h 23"/>
                <a:gd name="T8" fmla="*/ 14 w 24"/>
                <a:gd name="T9" fmla="*/ 0 h 23"/>
              </a:gdLst>
              <a:ahLst/>
              <a:cxnLst>
                <a:cxn ang="0">
                  <a:pos x="T0" y="T1"/>
                </a:cxn>
                <a:cxn ang="0">
                  <a:pos x="T2" y="T3"/>
                </a:cxn>
                <a:cxn ang="0">
                  <a:pos x="T4" y="T5"/>
                </a:cxn>
                <a:cxn ang="0">
                  <a:pos x="T6" y="T7"/>
                </a:cxn>
                <a:cxn ang="0">
                  <a:pos x="T8" y="T9"/>
                </a:cxn>
              </a:cxnLst>
              <a:rect l="0" t="0" r="r" b="b"/>
              <a:pathLst>
                <a:path w="24" h="23">
                  <a:moveTo>
                    <a:pt x="14" y="0"/>
                  </a:moveTo>
                  <a:lnTo>
                    <a:pt x="24" y="15"/>
                  </a:lnTo>
                  <a:lnTo>
                    <a:pt x="10" y="23"/>
                  </a:lnTo>
                  <a:lnTo>
                    <a:pt x="0" y="9"/>
                  </a:lnTo>
                  <a:lnTo>
                    <a:pt x="14" y="0"/>
                  </a:lnTo>
                  <a:close/>
                </a:path>
              </a:pathLst>
            </a:custGeom>
            <a:solidFill>
              <a:srgbClr val="AE48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íṩļïḓé"/>
            <p:cNvSpPr/>
            <p:nvPr/>
          </p:nvSpPr>
          <p:spPr bwMode="auto">
            <a:xfrm>
              <a:off x="7264400" y="2724150"/>
              <a:ext cx="38100" cy="36513"/>
            </a:xfrm>
            <a:custGeom>
              <a:avLst/>
              <a:gdLst>
                <a:gd name="T0" fmla="*/ 14 w 24"/>
                <a:gd name="T1" fmla="*/ 0 h 23"/>
                <a:gd name="T2" fmla="*/ 24 w 24"/>
                <a:gd name="T3" fmla="*/ 14 h 23"/>
                <a:gd name="T4" fmla="*/ 10 w 24"/>
                <a:gd name="T5" fmla="*/ 23 h 23"/>
                <a:gd name="T6" fmla="*/ 0 w 24"/>
                <a:gd name="T7" fmla="*/ 8 h 23"/>
                <a:gd name="T8" fmla="*/ 14 w 24"/>
                <a:gd name="T9" fmla="*/ 0 h 23"/>
              </a:gdLst>
              <a:ahLst/>
              <a:cxnLst>
                <a:cxn ang="0">
                  <a:pos x="T0" y="T1"/>
                </a:cxn>
                <a:cxn ang="0">
                  <a:pos x="T2" y="T3"/>
                </a:cxn>
                <a:cxn ang="0">
                  <a:pos x="T4" y="T5"/>
                </a:cxn>
                <a:cxn ang="0">
                  <a:pos x="T6" y="T7"/>
                </a:cxn>
                <a:cxn ang="0">
                  <a:pos x="T8" y="T9"/>
                </a:cxn>
              </a:cxnLst>
              <a:rect l="0" t="0" r="r" b="b"/>
              <a:pathLst>
                <a:path w="24" h="23">
                  <a:moveTo>
                    <a:pt x="14" y="0"/>
                  </a:moveTo>
                  <a:lnTo>
                    <a:pt x="24" y="14"/>
                  </a:lnTo>
                  <a:lnTo>
                    <a:pt x="10" y="23"/>
                  </a:lnTo>
                  <a:lnTo>
                    <a:pt x="0" y="8"/>
                  </a:lnTo>
                  <a:lnTo>
                    <a:pt x="14" y="0"/>
                  </a:lnTo>
                  <a:close/>
                </a:path>
              </a:pathLst>
            </a:custGeom>
            <a:solidFill>
              <a:srgbClr val="AE48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išḷîḓê"/>
            <p:cNvSpPr/>
            <p:nvPr/>
          </p:nvSpPr>
          <p:spPr bwMode="auto">
            <a:xfrm>
              <a:off x="7221538" y="2746375"/>
              <a:ext cx="38100" cy="39688"/>
            </a:xfrm>
            <a:custGeom>
              <a:avLst/>
              <a:gdLst>
                <a:gd name="T0" fmla="*/ 16 w 24"/>
                <a:gd name="T1" fmla="*/ 0 h 25"/>
                <a:gd name="T2" fmla="*/ 24 w 24"/>
                <a:gd name="T3" fmla="*/ 17 h 25"/>
                <a:gd name="T4" fmla="*/ 10 w 24"/>
                <a:gd name="T5" fmla="*/ 25 h 25"/>
                <a:gd name="T6" fmla="*/ 0 w 24"/>
                <a:gd name="T7" fmla="*/ 9 h 25"/>
                <a:gd name="T8" fmla="*/ 16 w 24"/>
                <a:gd name="T9" fmla="*/ 0 h 25"/>
              </a:gdLst>
              <a:ahLst/>
              <a:cxnLst>
                <a:cxn ang="0">
                  <a:pos x="T0" y="T1"/>
                </a:cxn>
                <a:cxn ang="0">
                  <a:pos x="T2" y="T3"/>
                </a:cxn>
                <a:cxn ang="0">
                  <a:pos x="T4" y="T5"/>
                </a:cxn>
                <a:cxn ang="0">
                  <a:pos x="T6" y="T7"/>
                </a:cxn>
                <a:cxn ang="0">
                  <a:pos x="T8" y="T9"/>
                </a:cxn>
              </a:cxnLst>
              <a:rect l="0" t="0" r="r" b="b"/>
              <a:pathLst>
                <a:path w="24" h="25">
                  <a:moveTo>
                    <a:pt x="16" y="0"/>
                  </a:moveTo>
                  <a:lnTo>
                    <a:pt x="24" y="17"/>
                  </a:lnTo>
                  <a:lnTo>
                    <a:pt x="10" y="25"/>
                  </a:lnTo>
                  <a:lnTo>
                    <a:pt x="0" y="9"/>
                  </a:lnTo>
                  <a:lnTo>
                    <a:pt x="16" y="0"/>
                  </a:lnTo>
                  <a:close/>
                </a:path>
              </a:pathLst>
            </a:custGeom>
            <a:solidFill>
              <a:srgbClr val="AE48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îSļïḓe"/>
            <p:cNvSpPr/>
            <p:nvPr/>
          </p:nvSpPr>
          <p:spPr bwMode="auto">
            <a:xfrm>
              <a:off x="6996113" y="2743200"/>
              <a:ext cx="85725" cy="60325"/>
            </a:xfrm>
            <a:custGeom>
              <a:avLst/>
              <a:gdLst>
                <a:gd name="T0" fmla="*/ 24 w 26"/>
                <a:gd name="T1" fmla="*/ 18 h 18"/>
                <a:gd name="T2" fmla="*/ 0 w 26"/>
                <a:gd name="T3" fmla="*/ 0 h 18"/>
                <a:gd name="T4" fmla="*/ 6 w 26"/>
                <a:gd name="T5" fmla="*/ 0 h 18"/>
                <a:gd name="T6" fmla="*/ 26 w 26"/>
                <a:gd name="T7" fmla="*/ 16 h 18"/>
                <a:gd name="T8" fmla="*/ 24 w 26"/>
                <a:gd name="T9" fmla="*/ 18 h 18"/>
              </a:gdLst>
              <a:ahLst/>
              <a:cxnLst>
                <a:cxn ang="0">
                  <a:pos x="T0" y="T1"/>
                </a:cxn>
                <a:cxn ang="0">
                  <a:pos x="T2" y="T3"/>
                </a:cxn>
                <a:cxn ang="0">
                  <a:pos x="T4" y="T5"/>
                </a:cxn>
                <a:cxn ang="0">
                  <a:pos x="T6" y="T7"/>
                </a:cxn>
                <a:cxn ang="0">
                  <a:pos x="T8" y="T9"/>
                </a:cxn>
              </a:cxnLst>
              <a:rect l="0" t="0" r="r" b="b"/>
              <a:pathLst>
                <a:path w="26" h="18">
                  <a:moveTo>
                    <a:pt x="24" y="18"/>
                  </a:moveTo>
                  <a:cubicBezTo>
                    <a:pt x="18" y="11"/>
                    <a:pt x="7" y="6"/>
                    <a:pt x="0" y="0"/>
                  </a:cubicBezTo>
                  <a:cubicBezTo>
                    <a:pt x="1" y="0"/>
                    <a:pt x="3" y="0"/>
                    <a:pt x="6" y="0"/>
                  </a:cubicBezTo>
                  <a:cubicBezTo>
                    <a:pt x="13" y="5"/>
                    <a:pt x="20" y="10"/>
                    <a:pt x="26" y="16"/>
                  </a:cubicBezTo>
                  <a:cubicBezTo>
                    <a:pt x="25" y="16"/>
                    <a:pt x="24" y="17"/>
                    <a:pt x="24" y="18"/>
                  </a:cubicBezTo>
                  <a:close/>
                </a:path>
              </a:pathLst>
            </a:custGeom>
            <a:solidFill>
              <a:srgbClr val="7F6C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ïšľiḑê"/>
            <p:cNvSpPr/>
            <p:nvPr/>
          </p:nvSpPr>
          <p:spPr bwMode="auto">
            <a:xfrm>
              <a:off x="6824663" y="2703513"/>
              <a:ext cx="323850" cy="379413"/>
            </a:xfrm>
            <a:custGeom>
              <a:avLst/>
              <a:gdLst>
                <a:gd name="T0" fmla="*/ 204 w 204"/>
                <a:gd name="T1" fmla="*/ 189 h 239"/>
                <a:gd name="T2" fmla="*/ 202 w 204"/>
                <a:gd name="T3" fmla="*/ 239 h 239"/>
                <a:gd name="T4" fmla="*/ 0 w 204"/>
                <a:gd name="T5" fmla="*/ 119 h 239"/>
                <a:gd name="T6" fmla="*/ 0 w 204"/>
                <a:gd name="T7" fmla="*/ 2 h 239"/>
                <a:gd name="T8" fmla="*/ 2 w 204"/>
                <a:gd name="T9" fmla="*/ 0 h 239"/>
                <a:gd name="T10" fmla="*/ 119 w 204"/>
                <a:gd name="T11" fmla="*/ 73 h 239"/>
                <a:gd name="T12" fmla="*/ 121 w 204"/>
                <a:gd name="T13" fmla="*/ 75 h 239"/>
                <a:gd name="T14" fmla="*/ 204 w 204"/>
                <a:gd name="T15" fmla="*/ 189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39">
                  <a:moveTo>
                    <a:pt x="204" y="189"/>
                  </a:moveTo>
                  <a:lnTo>
                    <a:pt x="202" y="239"/>
                  </a:lnTo>
                  <a:lnTo>
                    <a:pt x="0" y="119"/>
                  </a:lnTo>
                  <a:lnTo>
                    <a:pt x="0" y="2"/>
                  </a:lnTo>
                  <a:lnTo>
                    <a:pt x="2" y="0"/>
                  </a:lnTo>
                  <a:lnTo>
                    <a:pt x="119" y="73"/>
                  </a:lnTo>
                  <a:lnTo>
                    <a:pt x="121" y="75"/>
                  </a:lnTo>
                  <a:lnTo>
                    <a:pt x="204" y="189"/>
                  </a:lnTo>
                  <a:close/>
                </a:path>
              </a:pathLst>
            </a:custGeom>
            <a:solidFill>
              <a:srgbClr val="B9AA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íṩḷídê"/>
            <p:cNvSpPr/>
            <p:nvPr/>
          </p:nvSpPr>
          <p:spPr bwMode="auto">
            <a:xfrm>
              <a:off x="7145338" y="2825750"/>
              <a:ext cx="322263" cy="257175"/>
            </a:xfrm>
            <a:custGeom>
              <a:avLst/>
              <a:gdLst>
                <a:gd name="T0" fmla="*/ 201 w 203"/>
                <a:gd name="T1" fmla="*/ 48 h 162"/>
                <a:gd name="T2" fmla="*/ 0 w 203"/>
                <a:gd name="T3" fmla="*/ 162 h 162"/>
                <a:gd name="T4" fmla="*/ 0 w 203"/>
                <a:gd name="T5" fmla="*/ 162 h 162"/>
                <a:gd name="T6" fmla="*/ 2 w 203"/>
                <a:gd name="T7" fmla="*/ 112 h 162"/>
                <a:gd name="T8" fmla="*/ 203 w 203"/>
                <a:gd name="T9" fmla="*/ 0 h 162"/>
                <a:gd name="T10" fmla="*/ 201 w 203"/>
                <a:gd name="T11" fmla="*/ 48 h 162"/>
                <a:gd name="T12" fmla="*/ 201 w 203"/>
                <a:gd name="T13" fmla="*/ 48 h 162"/>
              </a:gdLst>
              <a:ahLst/>
              <a:cxnLst>
                <a:cxn ang="0">
                  <a:pos x="T0" y="T1"/>
                </a:cxn>
                <a:cxn ang="0">
                  <a:pos x="T2" y="T3"/>
                </a:cxn>
                <a:cxn ang="0">
                  <a:pos x="T4" y="T5"/>
                </a:cxn>
                <a:cxn ang="0">
                  <a:pos x="T6" y="T7"/>
                </a:cxn>
                <a:cxn ang="0">
                  <a:pos x="T8" y="T9"/>
                </a:cxn>
                <a:cxn ang="0">
                  <a:pos x="T10" y="T11"/>
                </a:cxn>
                <a:cxn ang="0">
                  <a:pos x="T12" y="T13"/>
                </a:cxn>
              </a:cxnLst>
              <a:rect l="0" t="0" r="r" b="b"/>
              <a:pathLst>
                <a:path w="203" h="162">
                  <a:moveTo>
                    <a:pt x="201" y="48"/>
                  </a:moveTo>
                  <a:lnTo>
                    <a:pt x="0" y="162"/>
                  </a:lnTo>
                  <a:lnTo>
                    <a:pt x="0" y="162"/>
                  </a:lnTo>
                  <a:lnTo>
                    <a:pt x="2" y="112"/>
                  </a:lnTo>
                  <a:lnTo>
                    <a:pt x="203" y="0"/>
                  </a:lnTo>
                  <a:lnTo>
                    <a:pt x="201" y="48"/>
                  </a:lnTo>
                  <a:lnTo>
                    <a:pt x="201" y="48"/>
                  </a:lnTo>
                  <a:close/>
                </a:path>
              </a:pathLst>
            </a:custGeom>
            <a:solidFill>
              <a:srgbClr val="6452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îslîḋe"/>
            <p:cNvSpPr/>
            <p:nvPr/>
          </p:nvSpPr>
          <p:spPr bwMode="auto">
            <a:xfrm>
              <a:off x="7013575" y="2638425"/>
              <a:ext cx="454025" cy="365125"/>
            </a:xfrm>
            <a:custGeom>
              <a:avLst/>
              <a:gdLst>
                <a:gd name="T0" fmla="*/ 55 w 138"/>
                <a:gd name="T1" fmla="*/ 74 h 111"/>
                <a:gd name="T2" fmla="*/ 51 w 138"/>
                <a:gd name="T3" fmla="*/ 62 h 111"/>
                <a:gd name="T4" fmla="*/ 36 w 138"/>
                <a:gd name="T5" fmla="*/ 35 h 111"/>
                <a:gd name="T6" fmla="*/ 36 w 138"/>
                <a:gd name="T7" fmla="*/ 35 h 111"/>
                <a:gd name="T8" fmla="*/ 96 w 138"/>
                <a:gd name="T9" fmla="*/ 0 h 111"/>
                <a:gd name="T10" fmla="*/ 98 w 138"/>
                <a:gd name="T11" fmla="*/ 1 h 111"/>
                <a:gd name="T12" fmla="*/ 138 w 138"/>
                <a:gd name="T13" fmla="*/ 56 h 111"/>
                <a:gd name="T14" fmla="*/ 138 w 138"/>
                <a:gd name="T15" fmla="*/ 57 h 111"/>
                <a:gd name="T16" fmla="*/ 41 w 138"/>
                <a:gd name="T17" fmla="*/ 111 h 111"/>
                <a:gd name="T18" fmla="*/ 1 w 138"/>
                <a:gd name="T19" fmla="*/ 56 h 111"/>
                <a:gd name="T20" fmla="*/ 0 w 138"/>
                <a:gd name="T21" fmla="*/ 55 h 111"/>
                <a:gd name="T22" fmla="*/ 6 w 138"/>
                <a:gd name="T23" fmla="*/ 52 h 111"/>
                <a:gd name="T24" fmla="*/ 6 w 138"/>
                <a:gd name="T25" fmla="*/ 52 h 111"/>
                <a:gd name="T26" fmla="*/ 9 w 138"/>
                <a:gd name="T27" fmla="*/ 55 h 111"/>
                <a:gd name="T28" fmla="*/ 17 w 138"/>
                <a:gd name="T29" fmla="*/ 64 h 111"/>
                <a:gd name="T30" fmla="*/ 17 w 138"/>
                <a:gd name="T31" fmla="*/ 64 h 111"/>
                <a:gd name="T32" fmla="*/ 20 w 138"/>
                <a:gd name="T33" fmla="*/ 68 h 111"/>
                <a:gd name="T34" fmla="*/ 20 w 138"/>
                <a:gd name="T35" fmla="*/ 68 h 111"/>
                <a:gd name="T36" fmla="*/ 36 w 138"/>
                <a:gd name="T37" fmla="*/ 89 h 111"/>
                <a:gd name="T38" fmla="*/ 54 w 138"/>
                <a:gd name="T39" fmla="*/ 89 h 111"/>
                <a:gd name="T40" fmla="*/ 55 w 138"/>
                <a:gd name="T41" fmla="*/ 74 h 111"/>
                <a:gd name="T42" fmla="*/ 55 w 138"/>
                <a:gd name="T43" fmla="*/ 74 h 111"/>
                <a:gd name="T44" fmla="*/ 127 w 138"/>
                <a:gd name="T45" fmla="*/ 55 h 111"/>
                <a:gd name="T46" fmla="*/ 99 w 138"/>
                <a:gd name="T47" fmla="*/ 12 h 111"/>
                <a:gd name="T48" fmla="*/ 53 w 138"/>
                <a:gd name="T49" fmla="*/ 35 h 111"/>
                <a:gd name="T50" fmla="*/ 85 w 138"/>
                <a:gd name="T51" fmla="*/ 80 h 111"/>
                <a:gd name="T52" fmla="*/ 127 w 138"/>
                <a:gd name="T53" fmla="*/ 5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111">
                  <a:moveTo>
                    <a:pt x="55" y="74"/>
                  </a:moveTo>
                  <a:cubicBezTo>
                    <a:pt x="54" y="70"/>
                    <a:pt x="52" y="66"/>
                    <a:pt x="51" y="62"/>
                  </a:cubicBezTo>
                  <a:cubicBezTo>
                    <a:pt x="48" y="52"/>
                    <a:pt x="43" y="43"/>
                    <a:pt x="36" y="35"/>
                  </a:cubicBezTo>
                  <a:cubicBezTo>
                    <a:pt x="36" y="35"/>
                    <a:pt x="36" y="35"/>
                    <a:pt x="36" y="35"/>
                  </a:cubicBezTo>
                  <a:cubicBezTo>
                    <a:pt x="59" y="21"/>
                    <a:pt x="85" y="6"/>
                    <a:pt x="96" y="0"/>
                  </a:cubicBezTo>
                  <a:cubicBezTo>
                    <a:pt x="98" y="1"/>
                    <a:pt x="98" y="1"/>
                    <a:pt x="98" y="1"/>
                  </a:cubicBezTo>
                  <a:cubicBezTo>
                    <a:pt x="138" y="56"/>
                    <a:pt x="138" y="56"/>
                    <a:pt x="138" y="56"/>
                  </a:cubicBezTo>
                  <a:cubicBezTo>
                    <a:pt x="138" y="57"/>
                    <a:pt x="138" y="57"/>
                    <a:pt x="138" y="57"/>
                  </a:cubicBezTo>
                  <a:cubicBezTo>
                    <a:pt x="41" y="111"/>
                    <a:pt x="41" y="111"/>
                    <a:pt x="41" y="111"/>
                  </a:cubicBezTo>
                  <a:cubicBezTo>
                    <a:pt x="1" y="56"/>
                    <a:pt x="1" y="56"/>
                    <a:pt x="1" y="56"/>
                  </a:cubicBezTo>
                  <a:cubicBezTo>
                    <a:pt x="0" y="55"/>
                    <a:pt x="0" y="55"/>
                    <a:pt x="0" y="55"/>
                  </a:cubicBezTo>
                  <a:cubicBezTo>
                    <a:pt x="2" y="54"/>
                    <a:pt x="4" y="53"/>
                    <a:pt x="6" y="52"/>
                  </a:cubicBezTo>
                  <a:cubicBezTo>
                    <a:pt x="6" y="52"/>
                    <a:pt x="6" y="52"/>
                    <a:pt x="6" y="52"/>
                  </a:cubicBezTo>
                  <a:cubicBezTo>
                    <a:pt x="7" y="53"/>
                    <a:pt x="8" y="54"/>
                    <a:pt x="9" y="55"/>
                  </a:cubicBezTo>
                  <a:cubicBezTo>
                    <a:pt x="12" y="58"/>
                    <a:pt x="14" y="61"/>
                    <a:pt x="17" y="64"/>
                  </a:cubicBezTo>
                  <a:cubicBezTo>
                    <a:pt x="17" y="64"/>
                    <a:pt x="17" y="64"/>
                    <a:pt x="17" y="64"/>
                  </a:cubicBezTo>
                  <a:cubicBezTo>
                    <a:pt x="18" y="65"/>
                    <a:pt x="19" y="67"/>
                    <a:pt x="20" y="68"/>
                  </a:cubicBezTo>
                  <a:cubicBezTo>
                    <a:pt x="20" y="68"/>
                    <a:pt x="20" y="68"/>
                    <a:pt x="20" y="68"/>
                  </a:cubicBezTo>
                  <a:cubicBezTo>
                    <a:pt x="25" y="75"/>
                    <a:pt x="30" y="84"/>
                    <a:pt x="36" y="89"/>
                  </a:cubicBezTo>
                  <a:cubicBezTo>
                    <a:pt x="40" y="93"/>
                    <a:pt x="49" y="93"/>
                    <a:pt x="54" y="89"/>
                  </a:cubicBezTo>
                  <a:cubicBezTo>
                    <a:pt x="57" y="85"/>
                    <a:pt x="56" y="79"/>
                    <a:pt x="55" y="74"/>
                  </a:cubicBezTo>
                  <a:cubicBezTo>
                    <a:pt x="55" y="74"/>
                    <a:pt x="55" y="74"/>
                    <a:pt x="55" y="74"/>
                  </a:cubicBezTo>
                  <a:close/>
                  <a:moveTo>
                    <a:pt x="127" y="55"/>
                  </a:moveTo>
                  <a:cubicBezTo>
                    <a:pt x="99" y="12"/>
                    <a:pt x="99" y="12"/>
                    <a:pt x="99" y="12"/>
                  </a:cubicBezTo>
                  <a:cubicBezTo>
                    <a:pt x="53" y="35"/>
                    <a:pt x="53" y="35"/>
                    <a:pt x="53" y="35"/>
                  </a:cubicBezTo>
                  <a:cubicBezTo>
                    <a:pt x="85" y="80"/>
                    <a:pt x="85" y="80"/>
                    <a:pt x="85" y="80"/>
                  </a:cubicBezTo>
                  <a:lnTo>
                    <a:pt x="127" y="55"/>
                  </a:lnTo>
                  <a:close/>
                </a:path>
              </a:pathLst>
            </a:custGeom>
            <a:solidFill>
              <a:srgbClr val="9785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iSlíḑe"/>
            <p:cNvSpPr/>
            <p:nvPr/>
          </p:nvSpPr>
          <p:spPr bwMode="auto">
            <a:xfrm>
              <a:off x="6827838" y="2663825"/>
              <a:ext cx="204788" cy="155575"/>
            </a:xfrm>
            <a:custGeom>
              <a:avLst/>
              <a:gdLst>
                <a:gd name="T0" fmla="*/ 0 w 62"/>
                <a:gd name="T1" fmla="*/ 12 h 47"/>
                <a:gd name="T2" fmla="*/ 21 w 62"/>
                <a:gd name="T3" fmla="*/ 0 h 47"/>
                <a:gd name="T4" fmla="*/ 23 w 62"/>
                <a:gd name="T5" fmla="*/ 3 h 47"/>
                <a:gd name="T6" fmla="*/ 18 w 62"/>
                <a:gd name="T7" fmla="*/ 8 h 47"/>
                <a:gd name="T8" fmla="*/ 31 w 62"/>
                <a:gd name="T9" fmla="*/ 23 h 47"/>
                <a:gd name="T10" fmla="*/ 31 w 62"/>
                <a:gd name="T11" fmla="*/ 23 h 47"/>
                <a:gd name="T12" fmla="*/ 44 w 62"/>
                <a:gd name="T13" fmla="*/ 30 h 47"/>
                <a:gd name="T14" fmla="*/ 44 w 62"/>
                <a:gd name="T15" fmla="*/ 29 h 47"/>
                <a:gd name="T16" fmla="*/ 53 w 62"/>
                <a:gd name="T17" fmla="*/ 36 h 47"/>
                <a:gd name="T18" fmla="*/ 62 w 62"/>
                <a:gd name="T19" fmla="*/ 44 h 47"/>
                <a:gd name="T20" fmla="*/ 62 w 62"/>
                <a:gd name="T21" fmla="*/ 44 h 47"/>
                <a:gd name="T22" fmla="*/ 56 w 62"/>
                <a:gd name="T23" fmla="*/ 47 h 47"/>
                <a:gd name="T24" fmla="*/ 0 w 62"/>
                <a:gd name="T25"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47">
                  <a:moveTo>
                    <a:pt x="0" y="12"/>
                  </a:moveTo>
                  <a:cubicBezTo>
                    <a:pt x="21" y="0"/>
                    <a:pt x="21" y="0"/>
                    <a:pt x="21" y="0"/>
                  </a:cubicBezTo>
                  <a:cubicBezTo>
                    <a:pt x="23" y="3"/>
                    <a:pt x="23" y="3"/>
                    <a:pt x="23" y="3"/>
                  </a:cubicBezTo>
                  <a:cubicBezTo>
                    <a:pt x="20" y="4"/>
                    <a:pt x="19" y="5"/>
                    <a:pt x="18" y="8"/>
                  </a:cubicBezTo>
                  <a:cubicBezTo>
                    <a:pt x="11" y="11"/>
                    <a:pt x="23" y="20"/>
                    <a:pt x="31" y="23"/>
                  </a:cubicBezTo>
                  <a:cubicBezTo>
                    <a:pt x="31" y="23"/>
                    <a:pt x="31" y="23"/>
                    <a:pt x="31" y="23"/>
                  </a:cubicBezTo>
                  <a:cubicBezTo>
                    <a:pt x="36" y="26"/>
                    <a:pt x="41" y="28"/>
                    <a:pt x="44" y="30"/>
                  </a:cubicBezTo>
                  <a:cubicBezTo>
                    <a:pt x="44" y="30"/>
                    <a:pt x="44" y="29"/>
                    <a:pt x="44" y="29"/>
                  </a:cubicBezTo>
                  <a:cubicBezTo>
                    <a:pt x="47" y="31"/>
                    <a:pt x="50" y="34"/>
                    <a:pt x="53" y="36"/>
                  </a:cubicBezTo>
                  <a:cubicBezTo>
                    <a:pt x="56" y="39"/>
                    <a:pt x="59" y="41"/>
                    <a:pt x="62" y="44"/>
                  </a:cubicBezTo>
                  <a:cubicBezTo>
                    <a:pt x="62" y="44"/>
                    <a:pt x="62" y="44"/>
                    <a:pt x="62" y="44"/>
                  </a:cubicBezTo>
                  <a:cubicBezTo>
                    <a:pt x="60" y="45"/>
                    <a:pt x="58" y="46"/>
                    <a:pt x="56" y="47"/>
                  </a:cubicBezTo>
                  <a:lnTo>
                    <a:pt x="0" y="12"/>
                  </a:lnTo>
                  <a:close/>
                </a:path>
              </a:pathLst>
            </a:custGeom>
            <a:solidFill>
              <a:srgbClr val="7F6C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ïŝľîḍe"/>
            <p:cNvSpPr/>
            <p:nvPr/>
          </p:nvSpPr>
          <p:spPr bwMode="auto">
            <a:xfrm>
              <a:off x="6897688" y="2522538"/>
              <a:ext cx="431800" cy="231775"/>
            </a:xfrm>
            <a:custGeom>
              <a:avLst/>
              <a:gdLst>
                <a:gd name="T0" fmla="*/ 71 w 131"/>
                <a:gd name="T1" fmla="*/ 70 h 70"/>
                <a:gd name="T2" fmla="*/ 71 w 131"/>
                <a:gd name="T3" fmla="*/ 70 h 70"/>
                <a:gd name="T4" fmla="*/ 45 w 131"/>
                <a:gd name="T5" fmla="*/ 50 h 70"/>
                <a:gd name="T6" fmla="*/ 20 w 131"/>
                <a:gd name="T7" fmla="*/ 41 h 70"/>
                <a:gd name="T8" fmla="*/ 20 w 131"/>
                <a:gd name="T9" fmla="*/ 41 h 70"/>
                <a:gd name="T10" fmla="*/ 2 w 131"/>
                <a:gd name="T11" fmla="*/ 46 h 70"/>
                <a:gd name="T12" fmla="*/ 0 w 131"/>
                <a:gd name="T13" fmla="*/ 43 h 70"/>
                <a:gd name="T14" fmla="*/ 75 w 131"/>
                <a:gd name="T15" fmla="*/ 0 h 70"/>
                <a:gd name="T16" fmla="*/ 76 w 131"/>
                <a:gd name="T17" fmla="*/ 0 h 70"/>
                <a:gd name="T18" fmla="*/ 131 w 131"/>
                <a:gd name="T19" fmla="*/ 35 h 70"/>
                <a:gd name="T20" fmla="*/ 71 w 131"/>
                <a:gd name="T21" fmla="*/ 70 h 70"/>
                <a:gd name="T22" fmla="*/ 85 w 131"/>
                <a:gd name="T23" fmla="*/ 52 h 70"/>
                <a:gd name="T24" fmla="*/ 90 w 131"/>
                <a:gd name="T25" fmla="*/ 49 h 70"/>
                <a:gd name="T26" fmla="*/ 93 w 131"/>
                <a:gd name="T27" fmla="*/ 47 h 70"/>
                <a:gd name="T28" fmla="*/ 96 w 131"/>
                <a:gd name="T29" fmla="*/ 45 h 70"/>
                <a:gd name="T30" fmla="*/ 100 w 131"/>
                <a:gd name="T31" fmla="*/ 43 h 70"/>
                <a:gd name="T32" fmla="*/ 105 w 131"/>
                <a:gd name="T33" fmla="*/ 40 h 70"/>
                <a:gd name="T34" fmla="*/ 108 w 131"/>
                <a:gd name="T35" fmla="*/ 38 h 70"/>
                <a:gd name="T36" fmla="*/ 111 w 131"/>
                <a:gd name="T37" fmla="*/ 36 h 70"/>
                <a:gd name="T38" fmla="*/ 114 w 131"/>
                <a:gd name="T39" fmla="*/ 35 h 70"/>
                <a:gd name="T40" fmla="*/ 109 w 131"/>
                <a:gd name="T41" fmla="*/ 32 h 70"/>
                <a:gd name="T42" fmla="*/ 81 w 131"/>
                <a:gd name="T43" fmla="*/ 14 h 70"/>
                <a:gd name="T44" fmla="*/ 77 w 131"/>
                <a:gd name="T45" fmla="*/ 12 h 70"/>
                <a:gd name="T46" fmla="*/ 37 w 131"/>
                <a:gd name="T47" fmla="*/ 35 h 70"/>
                <a:gd name="T48" fmla="*/ 42 w 131"/>
                <a:gd name="T49" fmla="*/ 38 h 70"/>
                <a:gd name="T50" fmla="*/ 69 w 131"/>
                <a:gd name="T51" fmla="*/ 54 h 70"/>
                <a:gd name="T52" fmla="*/ 75 w 131"/>
                <a:gd name="T53" fmla="*/ 57 h 70"/>
                <a:gd name="T54" fmla="*/ 77 w 131"/>
                <a:gd name="T55" fmla="*/ 56 h 70"/>
                <a:gd name="T56" fmla="*/ 82 w 131"/>
                <a:gd name="T57" fmla="*/ 54 h 70"/>
                <a:gd name="T58" fmla="*/ 85 w 131"/>
                <a:gd name="T59" fmla="*/ 5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1" h="70">
                  <a:moveTo>
                    <a:pt x="71" y="70"/>
                  </a:moveTo>
                  <a:cubicBezTo>
                    <a:pt x="71" y="70"/>
                    <a:pt x="71" y="70"/>
                    <a:pt x="71" y="70"/>
                  </a:cubicBezTo>
                  <a:cubicBezTo>
                    <a:pt x="63" y="62"/>
                    <a:pt x="55" y="55"/>
                    <a:pt x="45" y="50"/>
                  </a:cubicBezTo>
                  <a:cubicBezTo>
                    <a:pt x="38" y="45"/>
                    <a:pt x="29" y="41"/>
                    <a:pt x="20" y="41"/>
                  </a:cubicBezTo>
                  <a:cubicBezTo>
                    <a:pt x="20" y="41"/>
                    <a:pt x="20" y="41"/>
                    <a:pt x="20" y="41"/>
                  </a:cubicBezTo>
                  <a:cubicBezTo>
                    <a:pt x="16" y="41"/>
                    <a:pt x="7" y="42"/>
                    <a:pt x="2" y="46"/>
                  </a:cubicBezTo>
                  <a:cubicBezTo>
                    <a:pt x="0" y="43"/>
                    <a:pt x="0" y="43"/>
                    <a:pt x="0" y="43"/>
                  </a:cubicBezTo>
                  <a:cubicBezTo>
                    <a:pt x="75" y="0"/>
                    <a:pt x="75" y="0"/>
                    <a:pt x="75" y="0"/>
                  </a:cubicBezTo>
                  <a:cubicBezTo>
                    <a:pt x="76" y="0"/>
                    <a:pt x="76" y="0"/>
                    <a:pt x="76" y="0"/>
                  </a:cubicBezTo>
                  <a:cubicBezTo>
                    <a:pt x="131" y="35"/>
                    <a:pt x="131" y="35"/>
                    <a:pt x="131" y="35"/>
                  </a:cubicBezTo>
                  <a:cubicBezTo>
                    <a:pt x="120" y="41"/>
                    <a:pt x="94" y="56"/>
                    <a:pt x="71" y="70"/>
                  </a:cubicBezTo>
                  <a:close/>
                  <a:moveTo>
                    <a:pt x="85" y="52"/>
                  </a:moveTo>
                  <a:cubicBezTo>
                    <a:pt x="90" y="49"/>
                    <a:pt x="90" y="49"/>
                    <a:pt x="90" y="49"/>
                  </a:cubicBezTo>
                  <a:cubicBezTo>
                    <a:pt x="93" y="47"/>
                    <a:pt x="93" y="47"/>
                    <a:pt x="93" y="47"/>
                  </a:cubicBezTo>
                  <a:cubicBezTo>
                    <a:pt x="96" y="45"/>
                    <a:pt x="96" y="45"/>
                    <a:pt x="96" y="45"/>
                  </a:cubicBezTo>
                  <a:cubicBezTo>
                    <a:pt x="100" y="43"/>
                    <a:pt x="100" y="43"/>
                    <a:pt x="100" y="43"/>
                  </a:cubicBezTo>
                  <a:cubicBezTo>
                    <a:pt x="105" y="40"/>
                    <a:pt x="105" y="40"/>
                    <a:pt x="105" y="40"/>
                  </a:cubicBezTo>
                  <a:cubicBezTo>
                    <a:pt x="108" y="38"/>
                    <a:pt x="108" y="38"/>
                    <a:pt x="108" y="38"/>
                  </a:cubicBezTo>
                  <a:cubicBezTo>
                    <a:pt x="111" y="36"/>
                    <a:pt x="111" y="36"/>
                    <a:pt x="111" y="36"/>
                  </a:cubicBezTo>
                  <a:cubicBezTo>
                    <a:pt x="114" y="35"/>
                    <a:pt x="114" y="35"/>
                    <a:pt x="114" y="35"/>
                  </a:cubicBezTo>
                  <a:cubicBezTo>
                    <a:pt x="109" y="32"/>
                    <a:pt x="109" y="32"/>
                    <a:pt x="109" y="32"/>
                  </a:cubicBezTo>
                  <a:cubicBezTo>
                    <a:pt x="81" y="14"/>
                    <a:pt x="81" y="14"/>
                    <a:pt x="81" y="14"/>
                  </a:cubicBezTo>
                  <a:cubicBezTo>
                    <a:pt x="77" y="12"/>
                    <a:pt x="77" y="12"/>
                    <a:pt x="77" y="12"/>
                  </a:cubicBezTo>
                  <a:cubicBezTo>
                    <a:pt x="37" y="35"/>
                    <a:pt x="37" y="35"/>
                    <a:pt x="37" y="35"/>
                  </a:cubicBezTo>
                  <a:cubicBezTo>
                    <a:pt x="42" y="38"/>
                    <a:pt x="42" y="38"/>
                    <a:pt x="42" y="38"/>
                  </a:cubicBezTo>
                  <a:cubicBezTo>
                    <a:pt x="69" y="54"/>
                    <a:pt x="69" y="54"/>
                    <a:pt x="69" y="54"/>
                  </a:cubicBezTo>
                  <a:cubicBezTo>
                    <a:pt x="75" y="57"/>
                    <a:pt x="75" y="57"/>
                    <a:pt x="75" y="57"/>
                  </a:cubicBezTo>
                  <a:cubicBezTo>
                    <a:pt x="77" y="56"/>
                    <a:pt x="77" y="56"/>
                    <a:pt x="77" y="56"/>
                  </a:cubicBezTo>
                  <a:cubicBezTo>
                    <a:pt x="82" y="54"/>
                    <a:pt x="82" y="54"/>
                    <a:pt x="82" y="54"/>
                  </a:cubicBezTo>
                  <a:lnTo>
                    <a:pt x="85" y="52"/>
                  </a:lnTo>
                  <a:close/>
                </a:path>
              </a:pathLst>
            </a:custGeom>
            <a:solidFill>
              <a:srgbClr val="7F6C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ïşḻíḍe"/>
            <p:cNvSpPr/>
            <p:nvPr/>
          </p:nvSpPr>
          <p:spPr bwMode="auto">
            <a:xfrm>
              <a:off x="7078663" y="2862263"/>
              <a:ext cx="122238" cy="82550"/>
            </a:xfrm>
            <a:custGeom>
              <a:avLst/>
              <a:gdLst>
                <a:gd name="T0" fmla="*/ 4 w 37"/>
                <a:gd name="T1" fmla="*/ 3 h 25"/>
                <a:gd name="T2" fmla="*/ 25 w 37"/>
                <a:gd name="T3" fmla="*/ 15 h 25"/>
                <a:gd name="T4" fmla="*/ 35 w 37"/>
                <a:gd name="T5" fmla="*/ 6 h 25"/>
                <a:gd name="T6" fmla="*/ 34 w 37"/>
                <a:gd name="T7" fmla="*/ 21 h 25"/>
                <a:gd name="T8" fmla="*/ 16 w 37"/>
                <a:gd name="T9" fmla="*/ 21 h 25"/>
                <a:gd name="T10" fmla="*/ 0 w 37"/>
                <a:gd name="T11" fmla="*/ 0 h 25"/>
                <a:gd name="T12" fmla="*/ 4 w 37"/>
                <a:gd name="T13" fmla="*/ 4 h 25"/>
                <a:gd name="T14" fmla="*/ 4 w 37"/>
                <a:gd name="T15" fmla="*/ 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5">
                  <a:moveTo>
                    <a:pt x="4" y="3"/>
                  </a:moveTo>
                  <a:cubicBezTo>
                    <a:pt x="9" y="11"/>
                    <a:pt x="18" y="16"/>
                    <a:pt x="25" y="15"/>
                  </a:cubicBezTo>
                  <a:cubicBezTo>
                    <a:pt x="29" y="14"/>
                    <a:pt x="32" y="12"/>
                    <a:pt x="35" y="6"/>
                  </a:cubicBezTo>
                  <a:cubicBezTo>
                    <a:pt x="36" y="11"/>
                    <a:pt x="37" y="17"/>
                    <a:pt x="34" y="21"/>
                  </a:cubicBezTo>
                  <a:cubicBezTo>
                    <a:pt x="29" y="25"/>
                    <a:pt x="20" y="25"/>
                    <a:pt x="16" y="21"/>
                  </a:cubicBezTo>
                  <a:cubicBezTo>
                    <a:pt x="10" y="16"/>
                    <a:pt x="5" y="7"/>
                    <a:pt x="0" y="0"/>
                  </a:cubicBezTo>
                  <a:cubicBezTo>
                    <a:pt x="1" y="1"/>
                    <a:pt x="2" y="2"/>
                    <a:pt x="4" y="4"/>
                  </a:cubicBezTo>
                  <a:lnTo>
                    <a:pt x="4" y="3"/>
                  </a:lnTo>
                  <a:close/>
                </a:path>
              </a:pathLst>
            </a:custGeom>
            <a:solidFill>
              <a:srgbClr val="283A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îśḻîḍe"/>
            <p:cNvSpPr/>
            <p:nvPr/>
          </p:nvSpPr>
          <p:spPr bwMode="auto">
            <a:xfrm>
              <a:off x="6864350" y="2690813"/>
              <a:ext cx="66675" cy="49213"/>
            </a:xfrm>
            <a:custGeom>
              <a:avLst/>
              <a:gdLst>
                <a:gd name="T0" fmla="*/ 20 w 20"/>
                <a:gd name="T1" fmla="*/ 15 h 15"/>
                <a:gd name="T2" fmla="*/ 7 w 20"/>
                <a:gd name="T3" fmla="*/ 0 h 15"/>
                <a:gd name="T4" fmla="*/ 7 w 20"/>
                <a:gd name="T5" fmla="*/ 1 h 15"/>
                <a:gd name="T6" fmla="*/ 20 w 20"/>
                <a:gd name="T7" fmla="*/ 15 h 15"/>
              </a:gdLst>
              <a:ahLst/>
              <a:cxnLst>
                <a:cxn ang="0">
                  <a:pos x="T0" y="T1"/>
                </a:cxn>
                <a:cxn ang="0">
                  <a:pos x="T2" y="T3"/>
                </a:cxn>
                <a:cxn ang="0">
                  <a:pos x="T4" y="T5"/>
                </a:cxn>
                <a:cxn ang="0">
                  <a:pos x="T6" y="T7"/>
                </a:cxn>
              </a:cxnLst>
              <a:rect l="0" t="0" r="r" b="b"/>
              <a:pathLst>
                <a:path w="20" h="15">
                  <a:moveTo>
                    <a:pt x="20" y="15"/>
                  </a:moveTo>
                  <a:cubicBezTo>
                    <a:pt x="12" y="12"/>
                    <a:pt x="0" y="3"/>
                    <a:pt x="7" y="0"/>
                  </a:cubicBezTo>
                  <a:cubicBezTo>
                    <a:pt x="7" y="0"/>
                    <a:pt x="7" y="0"/>
                    <a:pt x="7" y="1"/>
                  </a:cubicBezTo>
                  <a:cubicBezTo>
                    <a:pt x="6" y="7"/>
                    <a:pt x="13" y="12"/>
                    <a:pt x="20" y="15"/>
                  </a:cubicBezTo>
                  <a:close/>
                </a:path>
              </a:pathLst>
            </a:custGeom>
            <a:solidFill>
              <a:srgbClr val="283A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ïṧḷïdé"/>
            <p:cNvSpPr/>
            <p:nvPr/>
          </p:nvSpPr>
          <p:spPr bwMode="auto">
            <a:xfrm>
              <a:off x="6973888" y="2743200"/>
              <a:ext cx="117475" cy="131763"/>
            </a:xfrm>
            <a:custGeom>
              <a:avLst/>
              <a:gdLst>
                <a:gd name="T0" fmla="*/ 31 w 36"/>
                <a:gd name="T1" fmla="*/ 18 h 40"/>
                <a:gd name="T2" fmla="*/ 36 w 36"/>
                <a:gd name="T3" fmla="*/ 39 h 40"/>
                <a:gd name="T4" fmla="*/ 36 w 36"/>
                <a:gd name="T5" fmla="*/ 40 h 40"/>
                <a:gd name="T6" fmla="*/ 32 w 36"/>
                <a:gd name="T7" fmla="*/ 36 h 40"/>
                <a:gd name="T8" fmla="*/ 32 w 36"/>
                <a:gd name="T9" fmla="*/ 36 h 40"/>
                <a:gd name="T10" fmla="*/ 29 w 36"/>
                <a:gd name="T11" fmla="*/ 32 h 40"/>
                <a:gd name="T12" fmla="*/ 29 w 36"/>
                <a:gd name="T13" fmla="*/ 32 h 40"/>
                <a:gd name="T14" fmla="*/ 21 w 36"/>
                <a:gd name="T15" fmla="*/ 23 h 40"/>
                <a:gd name="T16" fmla="*/ 18 w 36"/>
                <a:gd name="T17" fmla="*/ 20 h 40"/>
                <a:gd name="T18" fmla="*/ 9 w 36"/>
                <a:gd name="T19" fmla="*/ 12 h 40"/>
                <a:gd name="T20" fmla="*/ 0 w 36"/>
                <a:gd name="T21" fmla="*/ 5 h 40"/>
                <a:gd name="T22" fmla="*/ 7 w 36"/>
                <a:gd name="T23" fmla="*/ 0 h 40"/>
                <a:gd name="T24" fmla="*/ 31 w 36"/>
                <a:gd name="T25"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0">
                  <a:moveTo>
                    <a:pt x="31" y="18"/>
                  </a:moveTo>
                  <a:cubicBezTo>
                    <a:pt x="27" y="23"/>
                    <a:pt x="30" y="32"/>
                    <a:pt x="36" y="39"/>
                  </a:cubicBezTo>
                  <a:cubicBezTo>
                    <a:pt x="36" y="40"/>
                    <a:pt x="36" y="40"/>
                    <a:pt x="36" y="40"/>
                  </a:cubicBezTo>
                  <a:cubicBezTo>
                    <a:pt x="34" y="38"/>
                    <a:pt x="33" y="37"/>
                    <a:pt x="32" y="36"/>
                  </a:cubicBezTo>
                  <a:cubicBezTo>
                    <a:pt x="32" y="36"/>
                    <a:pt x="32" y="36"/>
                    <a:pt x="32" y="36"/>
                  </a:cubicBezTo>
                  <a:cubicBezTo>
                    <a:pt x="31" y="34"/>
                    <a:pt x="30" y="33"/>
                    <a:pt x="29" y="32"/>
                  </a:cubicBezTo>
                  <a:cubicBezTo>
                    <a:pt x="29" y="32"/>
                    <a:pt x="29" y="32"/>
                    <a:pt x="29" y="32"/>
                  </a:cubicBezTo>
                  <a:cubicBezTo>
                    <a:pt x="26" y="29"/>
                    <a:pt x="24" y="26"/>
                    <a:pt x="21" y="23"/>
                  </a:cubicBezTo>
                  <a:cubicBezTo>
                    <a:pt x="20" y="22"/>
                    <a:pt x="19" y="21"/>
                    <a:pt x="18" y="20"/>
                  </a:cubicBezTo>
                  <a:cubicBezTo>
                    <a:pt x="15" y="17"/>
                    <a:pt x="12" y="15"/>
                    <a:pt x="9" y="12"/>
                  </a:cubicBezTo>
                  <a:cubicBezTo>
                    <a:pt x="6" y="10"/>
                    <a:pt x="3" y="7"/>
                    <a:pt x="0" y="5"/>
                  </a:cubicBezTo>
                  <a:cubicBezTo>
                    <a:pt x="3" y="3"/>
                    <a:pt x="4" y="1"/>
                    <a:pt x="7" y="0"/>
                  </a:cubicBezTo>
                  <a:cubicBezTo>
                    <a:pt x="14" y="6"/>
                    <a:pt x="25" y="11"/>
                    <a:pt x="31" y="18"/>
                  </a:cubicBezTo>
                  <a:close/>
                </a:path>
              </a:pathLst>
            </a:custGeom>
            <a:solidFill>
              <a:srgbClr val="283A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îşḷíḑé"/>
            <p:cNvSpPr/>
            <p:nvPr/>
          </p:nvSpPr>
          <p:spPr bwMode="auto">
            <a:xfrm>
              <a:off x="7145338" y="2574925"/>
              <a:ext cx="101600" cy="63500"/>
            </a:xfrm>
            <a:custGeom>
              <a:avLst/>
              <a:gdLst>
                <a:gd name="T0" fmla="*/ 6 w 64"/>
                <a:gd name="T1" fmla="*/ 0 h 40"/>
                <a:gd name="T2" fmla="*/ 64 w 64"/>
                <a:gd name="T3" fmla="*/ 36 h 40"/>
                <a:gd name="T4" fmla="*/ 58 w 64"/>
                <a:gd name="T5" fmla="*/ 40 h 40"/>
                <a:gd name="T6" fmla="*/ 0 w 64"/>
                <a:gd name="T7" fmla="*/ 5 h 40"/>
                <a:gd name="T8" fmla="*/ 6 w 64"/>
                <a:gd name="T9" fmla="*/ 0 h 40"/>
              </a:gdLst>
              <a:ahLst/>
              <a:cxnLst>
                <a:cxn ang="0">
                  <a:pos x="T0" y="T1"/>
                </a:cxn>
                <a:cxn ang="0">
                  <a:pos x="T2" y="T3"/>
                </a:cxn>
                <a:cxn ang="0">
                  <a:pos x="T4" y="T5"/>
                </a:cxn>
                <a:cxn ang="0">
                  <a:pos x="T6" y="T7"/>
                </a:cxn>
                <a:cxn ang="0">
                  <a:pos x="T8" y="T9"/>
                </a:cxn>
              </a:cxnLst>
              <a:rect l="0" t="0" r="r" b="b"/>
              <a:pathLst>
                <a:path w="64" h="40">
                  <a:moveTo>
                    <a:pt x="6" y="0"/>
                  </a:moveTo>
                  <a:lnTo>
                    <a:pt x="64" y="36"/>
                  </a:lnTo>
                  <a:lnTo>
                    <a:pt x="58" y="40"/>
                  </a:lnTo>
                  <a:lnTo>
                    <a:pt x="0" y="5"/>
                  </a:lnTo>
                  <a:lnTo>
                    <a:pt x="6" y="0"/>
                  </a:lnTo>
                  <a:close/>
                </a:path>
              </a:pathLst>
            </a:custGeom>
            <a:solidFill>
              <a:srgbClr val="283A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ïṣľiḍê"/>
            <p:cNvSpPr/>
            <p:nvPr/>
          </p:nvSpPr>
          <p:spPr bwMode="auto">
            <a:xfrm>
              <a:off x="7118350" y="2589213"/>
              <a:ext cx="109538" cy="65088"/>
            </a:xfrm>
            <a:custGeom>
              <a:avLst/>
              <a:gdLst>
                <a:gd name="T0" fmla="*/ 58 w 69"/>
                <a:gd name="T1" fmla="*/ 41 h 41"/>
                <a:gd name="T2" fmla="*/ 0 w 69"/>
                <a:gd name="T3" fmla="*/ 6 h 41"/>
                <a:gd name="T4" fmla="*/ 8 w 69"/>
                <a:gd name="T5" fmla="*/ 0 h 41"/>
                <a:gd name="T6" fmla="*/ 8 w 69"/>
                <a:gd name="T7" fmla="*/ 0 h 41"/>
                <a:gd name="T8" fmla="*/ 69 w 69"/>
                <a:gd name="T9" fmla="*/ 35 h 41"/>
                <a:gd name="T10" fmla="*/ 58 w 69"/>
                <a:gd name="T11" fmla="*/ 41 h 41"/>
              </a:gdLst>
              <a:ahLst/>
              <a:cxnLst>
                <a:cxn ang="0">
                  <a:pos x="T0" y="T1"/>
                </a:cxn>
                <a:cxn ang="0">
                  <a:pos x="T2" y="T3"/>
                </a:cxn>
                <a:cxn ang="0">
                  <a:pos x="T4" y="T5"/>
                </a:cxn>
                <a:cxn ang="0">
                  <a:pos x="T6" y="T7"/>
                </a:cxn>
                <a:cxn ang="0">
                  <a:pos x="T8" y="T9"/>
                </a:cxn>
                <a:cxn ang="0">
                  <a:pos x="T10" y="T11"/>
                </a:cxn>
              </a:cxnLst>
              <a:rect l="0" t="0" r="r" b="b"/>
              <a:pathLst>
                <a:path w="69" h="41">
                  <a:moveTo>
                    <a:pt x="58" y="41"/>
                  </a:moveTo>
                  <a:lnTo>
                    <a:pt x="0" y="6"/>
                  </a:lnTo>
                  <a:lnTo>
                    <a:pt x="8" y="0"/>
                  </a:lnTo>
                  <a:lnTo>
                    <a:pt x="8" y="0"/>
                  </a:lnTo>
                  <a:lnTo>
                    <a:pt x="69" y="35"/>
                  </a:lnTo>
                  <a:lnTo>
                    <a:pt x="58" y="41"/>
                  </a:lnTo>
                  <a:close/>
                </a:path>
              </a:pathLst>
            </a:custGeom>
            <a:solidFill>
              <a:srgbClr val="283A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 name="íş1ïḍe"/>
            <p:cNvSpPr/>
            <p:nvPr/>
          </p:nvSpPr>
          <p:spPr bwMode="auto">
            <a:xfrm>
              <a:off x="7096125" y="2605088"/>
              <a:ext cx="101600" cy="63500"/>
            </a:xfrm>
            <a:custGeom>
              <a:avLst/>
              <a:gdLst>
                <a:gd name="T0" fmla="*/ 64 w 64"/>
                <a:gd name="T1" fmla="*/ 35 h 40"/>
                <a:gd name="T2" fmla="*/ 56 w 64"/>
                <a:gd name="T3" fmla="*/ 40 h 40"/>
                <a:gd name="T4" fmla="*/ 0 w 64"/>
                <a:gd name="T5" fmla="*/ 4 h 40"/>
                <a:gd name="T6" fmla="*/ 6 w 64"/>
                <a:gd name="T7" fmla="*/ 0 h 40"/>
                <a:gd name="T8" fmla="*/ 64 w 64"/>
                <a:gd name="T9" fmla="*/ 35 h 40"/>
              </a:gdLst>
              <a:ahLst/>
              <a:cxnLst>
                <a:cxn ang="0">
                  <a:pos x="T0" y="T1"/>
                </a:cxn>
                <a:cxn ang="0">
                  <a:pos x="T2" y="T3"/>
                </a:cxn>
                <a:cxn ang="0">
                  <a:pos x="T4" y="T5"/>
                </a:cxn>
                <a:cxn ang="0">
                  <a:pos x="T6" y="T7"/>
                </a:cxn>
                <a:cxn ang="0">
                  <a:pos x="T8" y="T9"/>
                </a:cxn>
              </a:cxnLst>
              <a:rect l="0" t="0" r="r" b="b"/>
              <a:pathLst>
                <a:path w="64" h="40">
                  <a:moveTo>
                    <a:pt x="64" y="35"/>
                  </a:moveTo>
                  <a:lnTo>
                    <a:pt x="56" y="40"/>
                  </a:lnTo>
                  <a:lnTo>
                    <a:pt x="0" y="4"/>
                  </a:lnTo>
                  <a:lnTo>
                    <a:pt x="6" y="0"/>
                  </a:lnTo>
                  <a:lnTo>
                    <a:pt x="64" y="35"/>
                  </a:lnTo>
                  <a:close/>
                </a:path>
              </a:pathLst>
            </a:custGeom>
            <a:solidFill>
              <a:srgbClr val="283A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 name="ï$ḷiďê"/>
            <p:cNvSpPr/>
            <p:nvPr/>
          </p:nvSpPr>
          <p:spPr bwMode="auto">
            <a:xfrm>
              <a:off x="7069138" y="2617788"/>
              <a:ext cx="104775" cy="63500"/>
            </a:xfrm>
            <a:custGeom>
              <a:avLst/>
              <a:gdLst>
                <a:gd name="T0" fmla="*/ 66 w 66"/>
                <a:gd name="T1" fmla="*/ 36 h 40"/>
                <a:gd name="T2" fmla="*/ 58 w 66"/>
                <a:gd name="T3" fmla="*/ 40 h 40"/>
                <a:gd name="T4" fmla="*/ 0 w 66"/>
                <a:gd name="T5" fmla="*/ 7 h 40"/>
                <a:gd name="T6" fmla="*/ 10 w 66"/>
                <a:gd name="T7" fmla="*/ 0 h 40"/>
                <a:gd name="T8" fmla="*/ 66 w 66"/>
                <a:gd name="T9" fmla="*/ 36 h 40"/>
              </a:gdLst>
              <a:ahLst/>
              <a:cxnLst>
                <a:cxn ang="0">
                  <a:pos x="T0" y="T1"/>
                </a:cxn>
                <a:cxn ang="0">
                  <a:pos x="T2" y="T3"/>
                </a:cxn>
                <a:cxn ang="0">
                  <a:pos x="T4" y="T5"/>
                </a:cxn>
                <a:cxn ang="0">
                  <a:pos x="T6" y="T7"/>
                </a:cxn>
                <a:cxn ang="0">
                  <a:pos x="T8" y="T9"/>
                </a:cxn>
              </a:cxnLst>
              <a:rect l="0" t="0" r="r" b="b"/>
              <a:pathLst>
                <a:path w="66" h="40">
                  <a:moveTo>
                    <a:pt x="66" y="36"/>
                  </a:moveTo>
                  <a:lnTo>
                    <a:pt x="58" y="40"/>
                  </a:lnTo>
                  <a:lnTo>
                    <a:pt x="0" y="7"/>
                  </a:lnTo>
                  <a:lnTo>
                    <a:pt x="10" y="0"/>
                  </a:lnTo>
                  <a:lnTo>
                    <a:pt x="66" y="36"/>
                  </a:lnTo>
                  <a:close/>
                </a:path>
              </a:pathLst>
            </a:custGeom>
            <a:solidFill>
              <a:srgbClr val="283A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 name="íṥļiḑé"/>
            <p:cNvSpPr/>
            <p:nvPr/>
          </p:nvSpPr>
          <p:spPr bwMode="auto">
            <a:xfrm>
              <a:off x="7042150" y="2635250"/>
              <a:ext cx="106363" cy="61913"/>
            </a:xfrm>
            <a:custGeom>
              <a:avLst/>
              <a:gdLst>
                <a:gd name="T0" fmla="*/ 67 w 67"/>
                <a:gd name="T1" fmla="*/ 33 h 39"/>
                <a:gd name="T2" fmla="*/ 56 w 67"/>
                <a:gd name="T3" fmla="*/ 39 h 39"/>
                <a:gd name="T4" fmla="*/ 0 w 67"/>
                <a:gd name="T5" fmla="*/ 4 h 39"/>
                <a:gd name="T6" fmla="*/ 11 w 67"/>
                <a:gd name="T7" fmla="*/ 0 h 39"/>
                <a:gd name="T8" fmla="*/ 67 w 67"/>
                <a:gd name="T9" fmla="*/ 33 h 39"/>
              </a:gdLst>
              <a:ahLst/>
              <a:cxnLst>
                <a:cxn ang="0">
                  <a:pos x="T0" y="T1"/>
                </a:cxn>
                <a:cxn ang="0">
                  <a:pos x="T2" y="T3"/>
                </a:cxn>
                <a:cxn ang="0">
                  <a:pos x="T4" y="T5"/>
                </a:cxn>
                <a:cxn ang="0">
                  <a:pos x="T6" y="T7"/>
                </a:cxn>
                <a:cxn ang="0">
                  <a:pos x="T8" y="T9"/>
                </a:cxn>
              </a:cxnLst>
              <a:rect l="0" t="0" r="r" b="b"/>
              <a:pathLst>
                <a:path w="67" h="39">
                  <a:moveTo>
                    <a:pt x="67" y="33"/>
                  </a:moveTo>
                  <a:lnTo>
                    <a:pt x="56" y="39"/>
                  </a:lnTo>
                  <a:lnTo>
                    <a:pt x="0" y="4"/>
                  </a:lnTo>
                  <a:lnTo>
                    <a:pt x="11" y="0"/>
                  </a:lnTo>
                  <a:lnTo>
                    <a:pt x="67" y="33"/>
                  </a:lnTo>
                  <a:close/>
                </a:path>
              </a:pathLst>
            </a:custGeom>
            <a:solidFill>
              <a:srgbClr val="283A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 name="íşḷîdè"/>
            <p:cNvSpPr/>
            <p:nvPr/>
          </p:nvSpPr>
          <p:spPr bwMode="auto">
            <a:xfrm>
              <a:off x="7059613" y="2628900"/>
              <a:ext cx="101600" cy="58738"/>
            </a:xfrm>
            <a:custGeom>
              <a:avLst/>
              <a:gdLst>
                <a:gd name="T0" fmla="*/ 64 w 64"/>
                <a:gd name="T1" fmla="*/ 33 h 37"/>
                <a:gd name="T2" fmla="*/ 56 w 64"/>
                <a:gd name="T3" fmla="*/ 37 h 37"/>
                <a:gd name="T4" fmla="*/ 0 w 64"/>
                <a:gd name="T5" fmla="*/ 4 h 37"/>
                <a:gd name="T6" fmla="*/ 6 w 64"/>
                <a:gd name="T7" fmla="*/ 0 h 37"/>
                <a:gd name="T8" fmla="*/ 64 w 64"/>
                <a:gd name="T9" fmla="*/ 33 h 37"/>
              </a:gdLst>
              <a:ahLst/>
              <a:cxnLst>
                <a:cxn ang="0">
                  <a:pos x="T0" y="T1"/>
                </a:cxn>
                <a:cxn ang="0">
                  <a:pos x="T2" y="T3"/>
                </a:cxn>
                <a:cxn ang="0">
                  <a:pos x="T4" y="T5"/>
                </a:cxn>
                <a:cxn ang="0">
                  <a:pos x="T6" y="T7"/>
                </a:cxn>
                <a:cxn ang="0">
                  <a:pos x="T8" y="T9"/>
                </a:cxn>
              </a:cxnLst>
              <a:rect l="0" t="0" r="r" b="b"/>
              <a:pathLst>
                <a:path w="64" h="37">
                  <a:moveTo>
                    <a:pt x="64" y="33"/>
                  </a:moveTo>
                  <a:lnTo>
                    <a:pt x="56" y="37"/>
                  </a:lnTo>
                  <a:lnTo>
                    <a:pt x="0" y="4"/>
                  </a:lnTo>
                  <a:lnTo>
                    <a:pt x="6" y="0"/>
                  </a:lnTo>
                  <a:lnTo>
                    <a:pt x="64" y="33"/>
                  </a:lnTo>
                  <a:close/>
                </a:path>
              </a:pathLst>
            </a:custGeom>
            <a:solidFill>
              <a:srgbClr val="425A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 name="iṥľíḓé"/>
            <p:cNvSpPr/>
            <p:nvPr/>
          </p:nvSpPr>
          <p:spPr bwMode="auto">
            <a:xfrm>
              <a:off x="7085013" y="2611438"/>
              <a:ext cx="100013" cy="63500"/>
            </a:xfrm>
            <a:custGeom>
              <a:avLst/>
              <a:gdLst>
                <a:gd name="T0" fmla="*/ 63 w 63"/>
                <a:gd name="T1" fmla="*/ 36 h 40"/>
                <a:gd name="T2" fmla="*/ 56 w 63"/>
                <a:gd name="T3" fmla="*/ 40 h 40"/>
                <a:gd name="T4" fmla="*/ 0 w 63"/>
                <a:gd name="T5" fmla="*/ 4 h 40"/>
                <a:gd name="T6" fmla="*/ 7 w 63"/>
                <a:gd name="T7" fmla="*/ 0 h 40"/>
                <a:gd name="T8" fmla="*/ 63 w 63"/>
                <a:gd name="T9" fmla="*/ 36 h 40"/>
              </a:gdLst>
              <a:ahLst/>
              <a:cxnLst>
                <a:cxn ang="0">
                  <a:pos x="T0" y="T1"/>
                </a:cxn>
                <a:cxn ang="0">
                  <a:pos x="T2" y="T3"/>
                </a:cxn>
                <a:cxn ang="0">
                  <a:pos x="T4" y="T5"/>
                </a:cxn>
                <a:cxn ang="0">
                  <a:pos x="T6" y="T7"/>
                </a:cxn>
                <a:cxn ang="0">
                  <a:pos x="T8" y="T9"/>
                </a:cxn>
              </a:cxnLst>
              <a:rect l="0" t="0" r="r" b="b"/>
              <a:pathLst>
                <a:path w="63" h="40">
                  <a:moveTo>
                    <a:pt x="63" y="36"/>
                  </a:moveTo>
                  <a:lnTo>
                    <a:pt x="56" y="40"/>
                  </a:lnTo>
                  <a:lnTo>
                    <a:pt x="0" y="4"/>
                  </a:lnTo>
                  <a:lnTo>
                    <a:pt x="7" y="0"/>
                  </a:lnTo>
                  <a:lnTo>
                    <a:pt x="63" y="36"/>
                  </a:lnTo>
                  <a:close/>
                </a:path>
              </a:pathLst>
            </a:custGeom>
            <a:solidFill>
              <a:srgbClr val="425A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 name="ïṩḻiḋé"/>
            <p:cNvSpPr/>
            <p:nvPr/>
          </p:nvSpPr>
          <p:spPr bwMode="auto">
            <a:xfrm>
              <a:off x="7105650" y="2598738"/>
              <a:ext cx="104775" cy="61913"/>
            </a:xfrm>
            <a:custGeom>
              <a:avLst/>
              <a:gdLst>
                <a:gd name="T0" fmla="*/ 66 w 66"/>
                <a:gd name="T1" fmla="*/ 35 h 39"/>
                <a:gd name="T2" fmla="*/ 58 w 66"/>
                <a:gd name="T3" fmla="*/ 39 h 39"/>
                <a:gd name="T4" fmla="*/ 0 w 66"/>
                <a:gd name="T5" fmla="*/ 4 h 39"/>
                <a:gd name="T6" fmla="*/ 8 w 66"/>
                <a:gd name="T7" fmla="*/ 0 h 39"/>
                <a:gd name="T8" fmla="*/ 66 w 66"/>
                <a:gd name="T9" fmla="*/ 35 h 39"/>
              </a:gdLst>
              <a:ahLst/>
              <a:cxnLst>
                <a:cxn ang="0">
                  <a:pos x="T0" y="T1"/>
                </a:cxn>
                <a:cxn ang="0">
                  <a:pos x="T2" y="T3"/>
                </a:cxn>
                <a:cxn ang="0">
                  <a:pos x="T4" y="T5"/>
                </a:cxn>
                <a:cxn ang="0">
                  <a:pos x="T6" y="T7"/>
                </a:cxn>
                <a:cxn ang="0">
                  <a:pos x="T8" y="T9"/>
                </a:cxn>
              </a:cxnLst>
              <a:rect l="0" t="0" r="r" b="b"/>
              <a:pathLst>
                <a:path w="66" h="39">
                  <a:moveTo>
                    <a:pt x="66" y="35"/>
                  </a:moveTo>
                  <a:lnTo>
                    <a:pt x="58" y="39"/>
                  </a:lnTo>
                  <a:lnTo>
                    <a:pt x="0" y="4"/>
                  </a:lnTo>
                  <a:lnTo>
                    <a:pt x="8" y="0"/>
                  </a:lnTo>
                  <a:lnTo>
                    <a:pt x="66" y="35"/>
                  </a:lnTo>
                  <a:close/>
                </a:path>
              </a:pathLst>
            </a:custGeom>
            <a:solidFill>
              <a:srgbClr val="425A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 name="işľîďê"/>
            <p:cNvSpPr/>
            <p:nvPr/>
          </p:nvSpPr>
          <p:spPr bwMode="auto">
            <a:xfrm>
              <a:off x="7131050" y="2582863"/>
              <a:ext cx="106363" cy="61913"/>
            </a:xfrm>
            <a:custGeom>
              <a:avLst/>
              <a:gdLst>
                <a:gd name="T0" fmla="*/ 0 w 67"/>
                <a:gd name="T1" fmla="*/ 4 h 39"/>
                <a:gd name="T2" fmla="*/ 9 w 67"/>
                <a:gd name="T3" fmla="*/ 0 h 39"/>
                <a:gd name="T4" fmla="*/ 67 w 67"/>
                <a:gd name="T5" fmla="*/ 35 h 39"/>
                <a:gd name="T6" fmla="*/ 61 w 67"/>
                <a:gd name="T7" fmla="*/ 39 h 39"/>
                <a:gd name="T8" fmla="*/ 0 w 67"/>
                <a:gd name="T9" fmla="*/ 4 h 39"/>
                <a:gd name="T10" fmla="*/ 0 w 67"/>
                <a:gd name="T11" fmla="*/ 4 h 39"/>
              </a:gdLst>
              <a:ahLst/>
              <a:cxnLst>
                <a:cxn ang="0">
                  <a:pos x="T0" y="T1"/>
                </a:cxn>
                <a:cxn ang="0">
                  <a:pos x="T2" y="T3"/>
                </a:cxn>
                <a:cxn ang="0">
                  <a:pos x="T4" y="T5"/>
                </a:cxn>
                <a:cxn ang="0">
                  <a:pos x="T6" y="T7"/>
                </a:cxn>
                <a:cxn ang="0">
                  <a:pos x="T8" y="T9"/>
                </a:cxn>
                <a:cxn ang="0">
                  <a:pos x="T10" y="T11"/>
                </a:cxn>
              </a:cxnLst>
              <a:rect l="0" t="0" r="r" b="b"/>
              <a:pathLst>
                <a:path w="67" h="39">
                  <a:moveTo>
                    <a:pt x="0" y="4"/>
                  </a:moveTo>
                  <a:lnTo>
                    <a:pt x="9" y="0"/>
                  </a:lnTo>
                  <a:lnTo>
                    <a:pt x="67" y="35"/>
                  </a:lnTo>
                  <a:lnTo>
                    <a:pt x="61" y="39"/>
                  </a:lnTo>
                  <a:lnTo>
                    <a:pt x="0" y="4"/>
                  </a:lnTo>
                  <a:lnTo>
                    <a:pt x="0" y="4"/>
                  </a:lnTo>
                  <a:close/>
                </a:path>
              </a:pathLst>
            </a:custGeom>
            <a:solidFill>
              <a:srgbClr val="425A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 name="ïṩ1ïde"/>
            <p:cNvSpPr/>
            <p:nvPr/>
          </p:nvSpPr>
          <p:spPr bwMode="auto">
            <a:xfrm>
              <a:off x="7154863" y="2568575"/>
              <a:ext cx="101600" cy="63500"/>
            </a:xfrm>
            <a:custGeom>
              <a:avLst/>
              <a:gdLst>
                <a:gd name="T0" fmla="*/ 64 w 64"/>
                <a:gd name="T1" fmla="*/ 38 h 40"/>
                <a:gd name="T2" fmla="*/ 58 w 64"/>
                <a:gd name="T3" fmla="*/ 40 h 40"/>
                <a:gd name="T4" fmla="*/ 0 w 64"/>
                <a:gd name="T5" fmla="*/ 4 h 40"/>
                <a:gd name="T6" fmla="*/ 6 w 64"/>
                <a:gd name="T7" fmla="*/ 0 h 40"/>
                <a:gd name="T8" fmla="*/ 64 w 64"/>
                <a:gd name="T9" fmla="*/ 38 h 40"/>
              </a:gdLst>
              <a:ahLst/>
              <a:cxnLst>
                <a:cxn ang="0">
                  <a:pos x="T0" y="T1"/>
                </a:cxn>
                <a:cxn ang="0">
                  <a:pos x="T2" y="T3"/>
                </a:cxn>
                <a:cxn ang="0">
                  <a:pos x="T4" y="T5"/>
                </a:cxn>
                <a:cxn ang="0">
                  <a:pos x="T6" y="T7"/>
                </a:cxn>
                <a:cxn ang="0">
                  <a:pos x="T8" y="T9"/>
                </a:cxn>
              </a:cxnLst>
              <a:rect l="0" t="0" r="r" b="b"/>
              <a:pathLst>
                <a:path w="64" h="40">
                  <a:moveTo>
                    <a:pt x="64" y="38"/>
                  </a:moveTo>
                  <a:lnTo>
                    <a:pt x="58" y="40"/>
                  </a:lnTo>
                  <a:lnTo>
                    <a:pt x="0" y="4"/>
                  </a:lnTo>
                  <a:lnTo>
                    <a:pt x="6" y="0"/>
                  </a:lnTo>
                  <a:lnTo>
                    <a:pt x="64" y="38"/>
                  </a:lnTo>
                  <a:close/>
                </a:path>
              </a:pathLst>
            </a:custGeom>
            <a:solidFill>
              <a:srgbClr val="425A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 name="iŝ1îḓè"/>
            <p:cNvSpPr/>
            <p:nvPr/>
          </p:nvSpPr>
          <p:spPr bwMode="auto">
            <a:xfrm>
              <a:off x="7246938" y="2628900"/>
              <a:ext cx="26988" cy="12700"/>
            </a:xfrm>
            <a:custGeom>
              <a:avLst/>
              <a:gdLst>
                <a:gd name="T0" fmla="*/ 17 w 17"/>
                <a:gd name="T1" fmla="*/ 6 h 8"/>
                <a:gd name="T2" fmla="*/ 11 w 17"/>
                <a:gd name="T3" fmla="*/ 8 h 8"/>
                <a:gd name="T4" fmla="*/ 0 w 17"/>
                <a:gd name="T5" fmla="*/ 2 h 8"/>
                <a:gd name="T6" fmla="*/ 6 w 17"/>
                <a:gd name="T7" fmla="*/ 0 h 8"/>
                <a:gd name="T8" fmla="*/ 17 w 17"/>
                <a:gd name="T9" fmla="*/ 6 h 8"/>
              </a:gdLst>
              <a:ahLst/>
              <a:cxnLst>
                <a:cxn ang="0">
                  <a:pos x="T0" y="T1"/>
                </a:cxn>
                <a:cxn ang="0">
                  <a:pos x="T2" y="T3"/>
                </a:cxn>
                <a:cxn ang="0">
                  <a:pos x="T4" y="T5"/>
                </a:cxn>
                <a:cxn ang="0">
                  <a:pos x="T6" y="T7"/>
                </a:cxn>
                <a:cxn ang="0">
                  <a:pos x="T8" y="T9"/>
                </a:cxn>
              </a:cxnLst>
              <a:rect l="0" t="0" r="r" b="b"/>
              <a:pathLst>
                <a:path w="17" h="8">
                  <a:moveTo>
                    <a:pt x="17" y="6"/>
                  </a:moveTo>
                  <a:lnTo>
                    <a:pt x="11" y="8"/>
                  </a:lnTo>
                  <a:lnTo>
                    <a:pt x="0" y="2"/>
                  </a:lnTo>
                  <a:lnTo>
                    <a:pt x="6" y="0"/>
                  </a:lnTo>
                  <a:lnTo>
                    <a:pt x="17" y="6"/>
                  </a:lnTo>
                  <a:close/>
                </a:path>
              </a:pathLst>
            </a:custGeom>
            <a:solidFill>
              <a:srgbClr val="425A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4" name="išḻîḑê"/>
            <p:cNvSpPr/>
            <p:nvPr/>
          </p:nvSpPr>
          <p:spPr bwMode="auto">
            <a:xfrm>
              <a:off x="7237413" y="2632075"/>
              <a:ext cx="26988" cy="15875"/>
            </a:xfrm>
            <a:custGeom>
              <a:avLst/>
              <a:gdLst>
                <a:gd name="T0" fmla="*/ 17 w 17"/>
                <a:gd name="T1" fmla="*/ 6 h 10"/>
                <a:gd name="T2" fmla="*/ 10 w 17"/>
                <a:gd name="T3" fmla="*/ 10 h 10"/>
                <a:gd name="T4" fmla="*/ 0 w 17"/>
                <a:gd name="T5" fmla="*/ 4 h 10"/>
                <a:gd name="T6" fmla="*/ 6 w 17"/>
                <a:gd name="T7" fmla="*/ 0 h 10"/>
                <a:gd name="T8" fmla="*/ 17 w 17"/>
                <a:gd name="T9" fmla="*/ 6 h 10"/>
              </a:gdLst>
              <a:ahLst/>
              <a:cxnLst>
                <a:cxn ang="0">
                  <a:pos x="T0" y="T1"/>
                </a:cxn>
                <a:cxn ang="0">
                  <a:pos x="T2" y="T3"/>
                </a:cxn>
                <a:cxn ang="0">
                  <a:pos x="T4" y="T5"/>
                </a:cxn>
                <a:cxn ang="0">
                  <a:pos x="T6" y="T7"/>
                </a:cxn>
                <a:cxn ang="0">
                  <a:pos x="T8" y="T9"/>
                </a:cxn>
              </a:cxnLst>
              <a:rect l="0" t="0" r="r" b="b"/>
              <a:pathLst>
                <a:path w="17" h="10">
                  <a:moveTo>
                    <a:pt x="17" y="6"/>
                  </a:moveTo>
                  <a:lnTo>
                    <a:pt x="10" y="10"/>
                  </a:lnTo>
                  <a:lnTo>
                    <a:pt x="0" y="4"/>
                  </a:lnTo>
                  <a:lnTo>
                    <a:pt x="6" y="0"/>
                  </a:lnTo>
                  <a:lnTo>
                    <a:pt x="17" y="6"/>
                  </a:lnTo>
                  <a:close/>
                </a:path>
              </a:pathLst>
            </a:custGeom>
            <a:solidFill>
              <a:srgbClr val="425A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5" name="îṥľiḋè"/>
            <p:cNvSpPr/>
            <p:nvPr/>
          </p:nvSpPr>
          <p:spPr bwMode="auto">
            <a:xfrm>
              <a:off x="7227888" y="2638425"/>
              <a:ext cx="25400" cy="15875"/>
            </a:xfrm>
            <a:custGeom>
              <a:avLst/>
              <a:gdLst>
                <a:gd name="T0" fmla="*/ 6 w 16"/>
                <a:gd name="T1" fmla="*/ 0 h 10"/>
                <a:gd name="T2" fmla="*/ 16 w 16"/>
                <a:gd name="T3" fmla="*/ 6 h 10"/>
                <a:gd name="T4" fmla="*/ 10 w 16"/>
                <a:gd name="T5" fmla="*/ 10 h 10"/>
                <a:gd name="T6" fmla="*/ 0 w 16"/>
                <a:gd name="T7" fmla="*/ 4 h 10"/>
                <a:gd name="T8" fmla="*/ 6 w 16"/>
                <a:gd name="T9" fmla="*/ 0 h 10"/>
              </a:gdLst>
              <a:ahLst/>
              <a:cxnLst>
                <a:cxn ang="0">
                  <a:pos x="T0" y="T1"/>
                </a:cxn>
                <a:cxn ang="0">
                  <a:pos x="T2" y="T3"/>
                </a:cxn>
                <a:cxn ang="0">
                  <a:pos x="T4" y="T5"/>
                </a:cxn>
                <a:cxn ang="0">
                  <a:pos x="T6" y="T7"/>
                </a:cxn>
                <a:cxn ang="0">
                  <a:pos x="T8" y="T9"/>
                </a:cxn>
              </a:cxnLst>
              <a:rect l="0" t="0" r="r" b="b"/>
              <a:pathLst>
                <a:path w="16" h="10">
                  <a:moveTo>
                    <a:pt x="6" y="0"/>
                  </a:moveTo>
                  <a:lnTo>
                    <a:pt x="16" y="6"/>
                  </a:lnTo>
                  <a:lnTo>
                    <a:pt x="10" y="10"/>
                  </a:lnTo>
                  <a:lnTo>
                    <a:pt x="0" y="4"/>
                  </a:lnTo>
                  <a:lnTo>
                    <a:pt x="6" y="0"/>
                  </a:lnTo>
                  <a:close/>
                </a:path>
              </a:pathLst>
            </a:custGeom>
            <a:solidFill>
              <a:srgbClr val="425A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6" name="iśľïďé"/>
            <p:cNvSpPr/>
            <p:nvPr/>
          </p:nvSpPr>
          <p:spPr bwMode="auto">
            <a:xfrm>
              <a:off x="7210425" y="2644775"/>
              <a:ext cx="33338" cy="19050"/>
            </a:xfrm>
            <a:custGeom>
              <a:avLst/>
              <a:gdLst>
                <a:gd name="T0" fmla="*/ 21 w 21"/>
                <a:gd name="T1" fmla="*/ 6 h 12"/>
                <a:gd name="T2" fmla="*/ 11 w 21"/>
                <a:gd name="T3" fmla="*/ 12 h 12"/>
                <a:gd name="T4" fmla="*/ 0 w 21"/>
                <a:gd name="T5" fmla="*/ 6 h 12"/>
                <a:gd name="T6" fmla="*/ 11 w 21"/>
                <a:gd name="T7" fmla="*/ 0 h 12"/>
                <a:gd name="T8" fmla="*/ 21 w 21"/>
                <a:gd name="T9" fmla="*/ 6 h 12"/>
              </a:gdLst>
              <a:ahLst/>
              <a:cxnLst>
                <a:cxn ang="0">
                  <a:pos x="T0" y="T1"/>
                </a:cxn>
                <a:cxn ang="0">
                  <a:pos x="T2" y="T3"/>
                </a:cxn>
                <a:cxn ang="0">
                  <a:pos x="T4" y="T5"/>
                </a:cxn>
                <a:cxn ang="0">
                  <a:pos x="T6" y="T7"/>
                </a:cxn>
                <a:cxn ang="0">
                  <a:pos x="T8" y="T9"/>
                </a:cxn>
              </a:cxnLst>
              <a:rect l="0" t="0" r="r" b="b"/>
              <a:pathLst>
                <a:path w="21" h="12">
                  <a:moveTo>
                    <a:pt x="21" y="6"/>
                  </a:moveTo>
                  <a:lnTo>
                    <a:pt x="11" y="12"/>
                  </a:lnTo>
                  <a:lnTo>
                    <a:pt x="0" y="6"/>
                  </a:lnTo>
                  <a:lnTo>
                    <a:pt x="11" y="0"/>
                  </a:lnTo>
                  <a:lnTo>
                    <a:pt x="21" y="6"/>
                  </a:lnTo>
                  <a:close/>
                </a:path>
              </a:pathLst>
            </a:custGeom>
            <a:solidFill>
              <a:srgbClr val="425A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7" name="íŝ1ïḓé"/>
            <p:cNvSpPr/>
            <p:nvPr/>
          </p:nvSpPr>
          <p:spPr bwMode="auto">
            <a:xfrm>
              <a:off x="7197725" y="2654300"/>
              <a:ext cx="30163" cy="17463"/>
            </a:xfrm>
            <a:custGeom>
              <a:avLst/>
              <a:gdLst>
                <a:gd name="T0" fmla="*/ 19 w 19"/>
                <a:gd name="T1" fmla="*/ 6 h 11"/>
                <a:gd name="T2" fmla="*/ 10 w 19"/>
                <a:gd name="T3" fmla="*/ 11 h 11"/>
                <a:gd name="T4" fmla="*/ 0 w 19"/>
                <a:gd name="T5" fmla="*/ 4 h 11"/>
                <a:gd name="T6" fmla="*/ 8 w 19"/>
                <a:gd name="T7" fmla="*/ 0 h 11"/>
                <a:gd name="T8" fmla="*/ 19 w 19"/>
                <a:gd name="T9" fmla="*/ 6 h 11"/>
              </a:gdLst>
              <a:ahLst/>
              <a:cxnLst>
                <a:cxn ang="0">
                  <a:pos x="T0" y="T1"/>
                </a:cxn>
                <a:cxn ang="0">
                  <a:pos x="T2" y="T3"/>
                </a:cxn>
                <a:cxn ang="0">
                  <a:pos x="T4" y="T5"/>
                </a:cxn>
                <a:cxn ang="0">
                  <a:pos x="T6" y="T7"/>
                </a:cxn>
                <a:cxn ang="0">
                  <a:pos x="T8" y="T9"/>
                </a:cxn>
              </a:cxnLst>
              <a:rect l="0" t="0" r="r" b="b"/>
              <a:pathLst>
                <a:path w="19" h="11">
                  <a:moveTo>
                    <a:pt x="19" y="6"/>
                  </a:moveTo>
                  <a:lnTo>
                    <a:pt x="10" y="11"/>
                  </a:lnTo>
                  <a:lnTo>
                    <a:pt x="0" y="4"/>
                  </a:lnTo>
                  <a:lnTo>
                    <a:pt x="8" y="0"/>
                  </a:lnTo>
                  <a:lnTo>
                    <a:pt x="19" y="6"/>
                  </a:lnTo>
                  <a:close/>
                </a:path>
              </a:pathLst>
            </a:custGeom>
            <a:solidFill>
              <a:srgbClr val="425A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8" name="íṡļídê"/>
            <p:cNvSpPr/>
            <p:nvPr/>
          </p:nvSpPr>
          <p:spPr bwMode="auto">
            <a:xfrm>
              <a:off x="7185025" y="2660650"/>
              <a:ext cx="28575" cy="17463"/>
            </a:xfrm>
            <a:custGeom>
              <a:avLst/>
              <a:gdLst>
                <a:gd name="T0" fmla="*/ 18 w 18"/>
                <a:gd name="T1" fmla="*/ 7 h 11"/>
                <a:gd name="T2" fmla="*/ 12 w 18"/>
                <a:gd name="T3" fmla="*/ 11 h 11"/>
                <a:gd name="T4" fmla="*/ 0 w 18"/>
                <a:gd name="T5" fmla="*/ 5 h 11"/>
                <a:gd name="T6" fmla="*/ 8 w 18"/>
                <a:gd name="T7" fmla="*/ 0 h 11"/>
                <a:gd name="T8" fmla="*/ 18 w 18"/>
                <a:gd name="T9" fmla="*/ 7 h 11"/>
              </a:gdLst>
              <a:ahLst/>
              <a:cxnLst>
                <a:cxn ang="0">
                  <a:pos x="T0" y="T1"/>
                </a:cxn>
                <a:cxn ang="0">
                  <a:pos x="T2" y="T3"/>
                </a:cxn>
                <a:cxn ang="0">
                  <a:pos x="T4" y="T5"/>
                </a:cxn>
                <a:cxn ang="0">
                  <a:pos x="T6" y="T7"/>
                </a:cxn>
                <a:cxn ang="0">
                  <a:pos x="T8" y="T9"/>
                </a:cxn>
              </a:cxnLst>
              <a:rect l="0" t="0" r="r" b="b"/>
              <a:pathLst>
                <a:path w="18" h="11">
                  <a:moveTo>
                    <a:pt x="18" y="7"/>
                  </a:moveTo>
                  <a:lnTo>
                    <a:pt x="12" y="11"/>
                  </a:lnTo>
                  <a:lnTo>
                    <a:pt x="0" y="5"/>
                  </a:lnTo>
                  <a:lnTo>
                    <a:pt x="8" y="0"/>
                  </a:lnTo>
                  <a:lnTo>
                    <a:pt x="18" y="7"/>
                  </a:lnTo>
                  <a:close/>
                </a:path>
              </a:pathLst>
            </a:custGeom>
            <a:solidFill>
              <a:srgbClr val="425A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9" name="îśḷîďè"/>
            <p:cNvSpPr/>
            <p:nvPr/>
          </p:nvSpPr>
          <p:spPr bwMode="auto">
            <a:xfrm>
              <a:off x="7173913" y="2668588"/>
              <a:ext cx="30163" cy="15875"/>
            </a:xfrm>
            <a:custGeom>
              <a:avLst/>
              <a:gdLst>
                <a:gd name="T0" fmla="*/ 19 w 19"/>
                <a:gd name="T1" fmla="*/ 6 h 10"/>
                <a:gd name="T2" fmla="*/ 13 w 19"/>
                <a:gd name="T3" fmla="*/ 10 h 10"/>
                <a:gd name="T4" fmla="*/ 0 w 19"/>
                <a:gd name="T5" fmla="*/ 4 h 10"/>
                <a:gd name="T6" fmla="*/ 7 w 19"/>
                <a:gd name="T7" fmla="*/ 0 h 10"/>
                <a:gd name="T8" fmla="*/ 19 w 19"/>
                <a:gd name="T9" fmla="*/ 6 h 10"/>
              </a:gdLst>
              <a:ahLst/>
              <a:cxnLst>
                <a:cxn ang="0">
                  <a:pos x="T0" y="T1"/>
                </a:cxn>
                <a:cxn ang="0">
                  <a:pos x="T2" y="T3"/>
                </a:cxn>
                <a:cxn ang="0">
                  <a:pos x="T4" y="T5"/>
                </a:cxn>
                <a:cxn ang="0">
                  <a:pos x="T6" y="T7"/>
                </a:cxn>
                <a:cxn ang="0">
                  <a:pos x="T8" y="T9"/>
                </a:cxn>
              </a:cxnLst>
              <a:rect l="0" t="0" r="r" b="b"/>
              <a:pathLst>
                <a:path w="19" h="10">
                  <a:moveTo>
                    <a:pt x="19" y="6"/>
                  </a:moveTo>
                  <a:lnTo>
                    <a:pt x="13" y="10"/>
                  </a:lnTo>
                  <a:lnTo>
                    <a:pt x="0" y="4"/>
                  </a:lnTo>
                  <a:lnTo>
                    <a:pt x="7" y="0"/>
                  </a:lnTo>
                  <a:lnTo>
                    <a:pt x="19" y="6"/>
                  </a:lnTo>
                  <a:close/>
                </a:path>
              </a:pathLst>
            </a:custGeom>
            <a:solidFill>
              <a:srgbClr val="425A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0" name="îṩľídè"/>
            <p:cNvSpPr/>
            <p:nvPr/>
          </p:nvSpPr>
          <p:spPr bwMode="auto">
            <a:xfrm>
              <a:off x="7161213" y="2674938"/>
              <a:ext cx="33338" cy="19050"/>
            </a:xfrm>
            <a:custGeom>
              <a:avLst/>
              <a:gdLst>
                <a:gd name="T0" fmla="*/ 21 w 21"/>
                <a:gd name="T1" fmla="*/ 6 h 12"/>
                <a:gd name="T2" fmla="*/ 11 w 21"/>
                <a:gd name="T3" fmla="*/ 12 h 12"/>
                <a:gd name="T4" fmla="*/ 0 w 21"/>
                <a:gd name="T5" fmla="*/ 4 h 12"/>
                <a:gd name="T6" fmla="*/ 8 w 21"/>
                <a:gd name="T7" fmla="*/ 0 h 12"/>
                <a:gd name="T8" fmla="*/ 21 w 21"/>
                <a:gd name="T9" fmla="*/ 6 h 12"/>
              </a:gdLst>
              <a:ahLst/>
              <a:cxnLst>
                <a:cxn ang="0">
                  <a:pos x="T0" y="T1"/>
                </a:cxn>
                <a:cxn ang="0">
                  <a:pos x="T2" y="T3"/>
                </a:cxn>
                <a:cxn ang="0">
                  <a:pos x="T4" y="T5"/>
                </a:cxn>
                <a:cxn ang="0">
                  <a:pos x="T6" y="T7"/>
                </a:cxn>
                <a:cxn ang="0">
                  <a:pos x="T8" y="T9"/>
                </a:cxn>
              </a:cxnLst>
              <a:rect l="0" t="0" r="r" b="b"/>
              <a:pathLst>
                <a:path w="21" h="12">
                  <a:moveTo>
                    <a:pt x="21" y="6"/>
                  </a:moveTo>
                  <a:lnTo>
                    <a:pt x="11" y="12"/>
                  </a:lnTo>
                  <a:lnTo>
                    <a:pt x="0" y="4"/>
                  </a:lnTo>
                  <a:lnTo>
                    <a:pt x="8" y="0"/>
                  </a:lnTo>
                  <a:lnTo>
                    <a:pt x="21" y="6"/>
                  </a:lnTo>
                  <a:close/>
                </a:path>
              </a:pathLst>
            </a:custGeom>
            <a:solidFill>
              <a:srgbClr val="425A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íšlîḓê"/>
            <p:cNvSpPr/>
            <p:nvPr/>
          </p:nvSpPr>
          <p:spPr bwMode="auto">
            <a:xfrm>
              <a:off x="7148513" y="2681288"/>
              <a:ext cx="30163" cy="19050"/>
            </a:xfrm>
            <a:custGeom>
              <a:avLst/>
              <a:gdLst>
                <a:gd name="T0" fmla="*/ 19 w 19"/>
                <a:gd name="T1" fmla="*/ 8 h 12"/>
                <a:gd name="T2" fmla="*/ 12 w 19"/>
                <a:gd name="T3" fmla="*/ 12 h 12"/>
                <a:gd name="T4" fmla="*/ 0 w 19"/>
                <a:gd name="T5" fmla="*/ 4 h 12"/>
                <a:gd name="T6" fmla="*/ 8 w 19"/>
                <a:gd name="T7" fmla="*/ 0 h 12"/>
                <a:gd name="T8" fmla="*/ 19 w 19"/>
                <a:gd name="T9" fmla="*/ 8 h 12"/>
              </a:gdLst>
              <a:ahLst/>
              <a:cxnLst>
                <a:cxn ang="0">
                  <a:pos x="T0" y="T1"/>
                </a:cxn>
                <a:cxn ang="0">
                  <a:pos x="T2" y="T3"/>
                </a:cxn>
                <a:cxn ang="0">
                  <a:pos x="T4" y="T5"/>
                </a:cxn>
                <a:cxn ang="0">
                  <a:pos x="T6" y="T7"/>
                </a:cxn>
                <a:cxn ang="0">
                  <a:pos x="T8" y="T9"/>
                </a:cxn>
              </a:cxnLst>
              <a:rect l="0" t="0" r="r" b="b"/>
              <a:pathLst>
                <a:path w="19" h="12">
                  <a:moveTo>
                    <a:pt x="19" y="8"/>
                  </a:moveTo>
                  <a:lnTo>
                    <a:pt x="12" y="12"/>
                  </a:lnTo>
                  <a:lnTo>
                    <a:pt x="0" y="4"/>
                  </a:lnTo>
                  <a:lnTo>
                    <a:pt x="8" y="0"/>
                  </a:lnTo>
                  <a:lnTo>
                    <a:pt x="19" y="8"/>
                  </a:lnTo>
                  <a:close/>
                </a:path>
              </a:pathLst>
            </a:custGeom>
            <a:solidFill>
              <a:srgbClr val="425A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2" name="î$ḷîḋe"/>
            <p:cNvSpPr/>
            <p:nvPr/>
          </p:nvSpPr>
          <p:spPr bwMode="auto">
            <a:xfrm>
              <a:off x="7131050" y="2687638"/>
              <a:ext cx="36513" cy="19050"/>
            </a:xfrm>
            <a:custGeom>
              <a:avLst/>
              <a:gdLst>
                <a:gd name="T0" fmla="*/ 23 w 23"/>
                <a:gd name="T1" fmla="*/ 8 h 12"/>
                <a:gd name="T2" fmla="*/ 13 w 23"/>
                <a:gd name="T3" fmla="*/ 12 h 12"/>
                <a:gd name="T4" fmla="*/ 0 w 23"/>
                <a:gd name="T5" fmla="*/ 6 h 12"/>
                <a:gd name="T6" fmla="*/ 11 w 23"/>
                <a:gd name="T7" fmla="*/ 0 h 12"/>
                <a:gd name="T8" fmla="*/ 23 w 23"/>
                <a:gd name="T9" fmla="*/ 8 h 12"/>
              </a:gdLst>
              <a:ahLst/>
              <a:cxnLst>
                <a:cxn ang="0">
                  <a:pos x="T0" y="T1"/>
                </a:cxn>
                <a:cxn ang="0">
                  <a:pos x="T2" y="T3"/>
                </a:cxn>
                <a:cxn ang="0">
                  <a:pos x="T4" y="T5"/>
                </a:cxn>
                <a:cxn ang="0">
                  <a:pos x="T6" y="T7"/>
                </a:cxn>
                <a:cxn ang="0">
                  <a:pos x="T8" y="T9"/>
                </a:cxn>
              </a:cxnLst>
              <a:rect l="0" t="0" r="r" b="b"/>
              <a:pathLst>
                <a:path w="23" h="12">
                  <a:moveTo>
                    <a:pt x="23" y="8"/>
                  </a:moveTo>
                  <a:lnTo>
                    <a:pt x="13" y="12"/>
                  </a:lnTo>
                  <a:lnTo>
                    <a:pt x="0" y="6"/>
                  </a:lnTo>
                  <a:lnTo>
                    <a:pt x="11" y="0"/>
                  </a:lnTo>
                  <a:lnTo>
                    <a:pt x="23" y="8"/>
                  </a:lnTo>
                  <a:close/>
                </a:path>
              </a:pathLst>
            </a:custGeom>
            <a:solidFill>
              <a:srgbClr val="425A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3" name="í$1íḋe"/>
            <p:cNvSpPr/>
            <p:nvPr/>
          </p:nvSpPr>
          <p:spPr bwMode="auto">
            <a:xfrm>
              <a:off x="7124700" y="2697163"/>
              <a:ext cx="26988" cy="14288"/>
            </a:xfrm>
            <a:custGeom>
              <a:avLst/>
              <a:gdLst>
                <a:gd name="T0" fmla="*/ 17 w 17"/>
                <a:gd name="T1" fmla="*/ 6 h 9"/>
                <a:gd name="T2" fmla="*/ 13 w 17"/>
                <a:gd name="T3" fmla="*/ 9 h 9"/>
                <a:gd name="T4" fmla="*/ 0 w 17"/>
                <a:gd name="T5" fmla="*/ 2 h 9"/>
                <a:gd name="T6" fmla="*/ 4 w 17"/>
                <a:gd name="T7" fmla="*/ 0 h 9"/>
                <a:gd name="T8" fmla="*/ 17 w 17"/>
                <a:gd name="T9" fmla="*/ 6 h 9"/>
              </a:gdLst>
              <a:ahLst/>
              <a:cxnLst>
                <a:cxn ang="0">
                  <a:pos x="T0" y="T1"/>
                </a:cxn>
                <a:cxn ang="0">
                  <a:pos x="T2" y="T3"/>
                </a:cxn>
                <a:cxn ang="0">
                  <a:pos x="T4" y="T5"/>
                </a:cxn>
                <a:cxn ang="0">
                  <a:pos x="T6" y="T7"/>
                </a:cxn>
                <a:cxn ang="0">
                  <a:pos x="T8" y="T9"/>
                </a:cxn>
              </a:cxnLst>
              <a:rect l="0" t="0" r="r" b="b"/>
              <a:pathLst>
                <a:path w="17" h="9">
                  <a:moveTo>
                    <a:pt x="17" y="6"/>
                  </a:moveTo>
                  <a:lnTo>
                    <a:pt x="13" y="9"/>
                  </a:lnTo>
                  <a:lnTo>
                    <a:pt x="0" y="2"/>
                  </a:lnTo>
                  <a:lnTo>
                    <a:pt x="4" y="0"/>
                  </a:lnTo>
                  <a:lnTo>
                    <a:pt x="17" y="6"/>
                  </a:lnTo>
                  <a:close/>
                </a:path>
              </a:pathLst>
            </a:custGeom>
            <a:solidFill>
              <a:srgbClr val="425A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4" name="íśľîḑê"/>
            <p:cNvSpPr/>
            <p:nvPr/>
          </p:nvSpPr>
          <p:spPr bwMode="auto">
            <a:xfrm>
              <a:off x="7035800" y="2641600"/>
              <a:ext cx="95250" cy="58738"/>
            </a:xfrm>
            <a:custGeom>
              <a:avLst/>
              <a:gdLst>
                <a:gd name="T0" fmla="*/ 60 w 60"/>
                <a:gd name="T1" fmla="*/ 35 h 37"/>
                <a:gd name="T2" fmla="*/ 56 w 60"/>
                <a:gd name="T3" fmla="*/ 37 h 37"/>
                <a:gd name="T4" fmla="*/ 0 w 60"/>
                <a:gd name="T5" fmla="*/ 4 h 37"/>
                <a:gd name="T6" fmla="*/ 4 w 60"/>
                <a:gd name="T7" fmla="*/ 0 h 37"/>
                <a:gd name="T8" fmla="*/ 60 w 60"/>
                <a:gd name="T9" fmla="*/ 35 h 37"/>
              </a:gdLst>
              <a:ahLst/>
              <a:cxnLst>
                <a:cxn ang="0">
                  <a:pos x="T0" y="T1"/>
                </a:cxn>
                <a:cxn ang="0">
                  <a:pos x="T2" y="T3"/>
                </a:cxn>
                <a:cxn ang="0">
                  <a:pos x="T4" y="T5"/>
                </a:cxn>
                <a:cxn ang="0">
                  <a:pos x="T6" y="T7"/>
                </a:cxn>
                <a:cxn ang="0">
                  <a:pos x="T8" y="T9"/>
                </a:cxn>
              </a:cxnLst>
              <a:rect l="0" t="0" r="r" b="b"/>
              <a:pathLst>
                <a:path w="60" h="37">
                  <a:moveTo>
                    <a:pt x="60" y="35"/>
                  </a:moveTo>
                  <a:lnTo>
                    <a:pt x="56" y="37"/>
                  </a:lnTo>
                  <a:lnTo>
                    <a:pt x="0" y="4"/>
                  </a:lnTo>
                  <a:lnTo>
                    <a:pt x="4" y="0"/>
                  </a:lnTo>
                  <a:lnTo>
                    <a:pt x="60" y="35"/>
                  </a:lnTo>
                  <a:close/>
                </a:path>
              </a:pathLst>
            </a:custGeom>
            <a:solidFill>
              <a:srgbClr val="425A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5" name="îṥliḋé"/>
            <p:cNvSpPr/>
            <p:nvPr/>
          </p:nvSpPr>
          <p:spPr bwMode="auto">
            <a:xfrm>
              <a:off x="7019925" y="2562225"/>
              <a:ext cx="144463" cy="85725"/>
            </a:xfrm>
            <a:custGeom>
              <a:avLst/>
              <a:gdLst>
                <a:gd name="T0" fmla="*/ 0 w 91"/>
                <a:gd name="T1" fmla="*/ 48 h 54"/>
                <a:gd name="T2" fmla="*/ 83 w 91"/>
                <a:gd name="T3" fmla="*/ 0 h 54"/>
                <a:gd name="T4" fmla="*/ 91 w 91"/>
                <a:gd name="T5" fmla="*/ 4 h 54"/>
                <a:gd name="T6" fmla="*/ 85 w 91"/>
                <a:gd name="T7" fmla="*/ 8 h 54"/>
                <a:gd name="T8" fmla="*/ 79 w 91"/>
                <a:gd name="T9" fmla="*/ 13 h 54"/>
                <a:gd name="T10" fmla="*/ 70 w 91"/>
                <a:gd name="T11" fmla="*/ 17 h 54"/>
                <a:gd name="T12" fmla="*/ 62 w 91"/>
                <a:gd name="T13" fmla="*/ 23 h 54"/>
                <a:gd name="T14" fmla="*/ 54 w 91"/>
                <a:gd name="T15" fmla="*/ 27 h 54"/>
                <a:gd name="T16" fmla="*/ 48 w 91"/>
                <a:gd name="T17" fmla="*/ 31 h 54"/>
                <a:gd name="T18" fmla="*/ 41 w 91"/>
                <a:gd name="T19" fmla="*/ 35 h 54"/>
                <a:gd name="T20" fmla="*/ 31 w 91"/>
                <a:gd name="T21" fmla="*/ 42 h 54"/>
                <a:gd name="T22" fmla="*/ 25 w 91"/>
                <a:gd name="T23" fmla="*/ 46 h 54"/>
                <a:gd name="T24" fmla="*/ 14 w 91"/>
                <a:gd name="T25" fmla="*/ 50 h 54"/>
                <a:gd name="T26" fmla="*/ 10 w 91"/>
                <a:gd name="T27" fmla="*/ 54 h 54"/>
                <a:gd name="T28" fmla="*/ 0 w 91"/>
                <a:gd name="T29"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54">
                  <a:moveTo>
                    <a:pt x="0" y="48"/>
                  </a:moveTo>
                  <a:lnTo>
                    <a:pt x="83" y="0"/>
                  </a:lnTo>
                  <a:lnTo>
                    <a:pt x="91" y="4"/>
                  </a:lnTo>
                  <a:lnTo>
                    <a:pt x="85" y="8"/>
                  </a:lnTo>
                  <a:lnTo>
                    <a:pt x="79" y="13"/>
                  </a:lnTo>
                  <a:lnTo>
                    <a:pt x="70" y="17"/>
                  </a:lnTo>
                  <a:lnTo>
                    <a:pt x="62" y="23"/>
                  </a:lnTo>
                  <a:lnTo>
                    <a:pt x="54" y="27"/>
                  </a:lnTo>
                  <a:lnTo>
                    <a:pt x="48" y="31"/>
                  </a:lnTo>
                  <a:lnTo>
                    <a:pt x="41" y="35"/>
                  </a:lnTo>
                  <a:lnTo>
                    <a:pt x="31" y="42"/>
                  </a:lnTo>
                  <a:lnTo>
                    <a:pt x="25" y="46"/>
                  </a:lnTo>
                  <a:lnTo>
                    <a:pt x="14" y="50"/>
                  </a:lnTo>
                  <a:lnTo>
                    <a:pt x="10" y="54"/>
                  </a:lnTo>
                  <a:lnTo>
                    <a:pt x="0" y="48"/>
                  </a:lnTo>
                  <a:close/>
                </a:path>
              </a:pathLst>
            </a:custGeom>
            <a:solidFill>
              <a:srgbClr val="425A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6" name="išļîḑê"/>
            <p:cNvSpPr/>
            <p:nvPr/>
          </p:nvSpPr>
          <p:spPr bwMode="auto">
            <a:xfrm>
              <a:off x="6888163" y="2657475"/>
              <a:ext cx="306388" cy="254000"/>
            </a:xfrm>
            <a:custGeom>
              <a:avLst/>
              <a:gdLst>
                <a:gd name="T0" fmla="*/ 5 w 93"/>
                <a:gd name="T1" fmla="*/ 5 h 77"/>
                <a:gd name="T2" fmla="*/ 23 w 93"/>
                <a:gd name="T3" fmla="*/ 0 h 77"/>
                <a:gd name="T4" fmla="*/ 23 w 93"/>
                <a:gd name="T5" fmla="*/ 0 h 77"/>
                <a:gd name="T6" fmla="*/ 48 w 93"/>
                <a:gd name="T7" fmla="*/ 9 h 77"/>
                <a:gd name="T8" fmla="*/ 74 w 93"/>
                <a:gd name="T9" fmla="*/ 29 h 77"/>
                <a:gd name="T10" fmla="*/ 89 w 93"/>
                <a:gd name="T11" fmla="*/ 56 h 77"/>
                <a:gd name="T12" fmla="*/ 93 w 93"/>
                <a:gd name="T13" fmla="*/ 68 h 77"/>
                <a:gd name="T14" fmla="*/ 93 w 93"/>
                <a:gd name="T15" fmla="*/ 68 h 77"/>
                <a:gd name="T16" fmla="*/ 83 w 93"/>
                <a:gd name="T17" fmla="*/ 77 h 77"/>
                <a:gd name="T18" fmla="*/ 81 w 93"/>
                <a:gd name="T19" fmla="*/ 62 h 77"/>
                <a:gd name="T20" fmla="*/ 43 w 93"/>
                <a:gd name="T21" fmla="*/ 13 h 77"/>
                <a:gd name="T22" fmla="*/ 2 w 93"/>
                <a:gd name="T23" fmla="*/ 9 h 77"/>
                <a:gd name="T24" fmla="*/ 1 w 93"/>
                <a:gd name="T25" fmla="*/ 9 h 77"/>
                <a:gd name="T26" fmla="*/ 0 w 93"/>
                <a:gd name="T27" fmla="*/ 10 h 77"/>
                <a:gd name="T28" fmla="*/ 5 w 93"/>
                <a:gd name="T29"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77">
                  <a:moveTo>
                    <a:pt x="5" y="5"/>
                  </a:moveTo>
                  <a:cubicBezTo>
                    <a:pt x="10" y="1"/>
                    <a:pt x="19" y="0"/>
                    <a:pt x="23" y="0"/>
                  </a:cubicBezTo>
                  <a:cubicBezTo>
                    <a:pt x="23" y="0"/>
                    <a:pt x="23" y="0"/>
                    <a:pt x="23" y="0"/>
                  </a:cubicBezTo>
                  <a:cubicBezTo>
                    <a:pt x="32" y="0"/>
                    <a:pt x="41" y="4"/>
                    <a:pt x="48" y="9"/>
                  </a:cubicBezTo>
                  <a:cubicBezTo>
                    <a:pt x="58" y="14"/>
                    <a:pt x="66" y="21"/>
                    <a:pt x="74" y="29"/>
                  </a:cubicBezTo>
                  <a:cubicBezTo>
                    <a:pt x="81" y="37"/>
                    <a:pt x="86" y="46"/>
                    <a:pt x="89" y="56"/>
                  </a:cubicBezTo>
                  <a:cubicBezTo>
                    <a:pt x="90" y="60"/>
                    <a:pt x="92" y="64"/>
                    <a:pt x="93" y="68"/>
                  </a:cubicBezTo>
                  <a:cubicBezTo>
                    <a:pt x="93" y="68"/>
                    <a:pt x="93" y="68"/>
                    <a:pt x="93" y="68"/>
                  </a:cubicBezTo>
                  <a:cubicBezTo>
                    <a:pt x="90" y="74"/>
                    <a:pt x="87" y="76"/>
                    <a:pt x="83" y="77"/>
                  </a:cubicBezTo>
                  <a:cubicBezTo>
                    <a:pt x="83" y="73"/>
                    <a:pt x="82" y="66"/>
                    <a:pt x="81" y="62"/>
                  </a:cubicBezTo>
                  <a:cubicBezTo>
                    <a:pt x="75" y="43"/>
                    <a:pt x="61" y="22"/>
                    <a:pt x="43" y="13"/>
                  </a:cubicBezTo>
                  <a:cubicBezTo>
                    <a:pt x="33" y="7"/>
                    <a:pt x="13" y="1"/>
                    <a:pt x="2" y="9"/>
                  </a:cubicBezTo>
                  <a:cubicBezTo>
                    <a:pt x="1" y="9"/>
                    <a:pt x="1" y="9"/>
                    <a:pt x="1" y="9"/>
                  </a:cubicBezTo>
                  <a:cubicBezTo>
                    <a:pt x="1" y="9"/>
                    <a:pt x="0" y="9"/>
                    <a:pt x="0" y="10"/>
                  </a:cubicBezTo>
                  <a:cubicBezTo>
                    <a:pt x="1" y="7"/>
                    <a:pt x="2" y="6"/>
                    <a:pt x="5" y="5"/>
                  </a:cubicBezTo>
                  <a:close/>
                </a:path>
              </a:pathLst>
            </a:custGeom>
            <a:solidFill>
              <a:srgbClr val="425A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7" name="íšļïḑê"/>
            <p:cNvSpPr/>
            <p:nvPr/>
          </p:nvSpPr>
          <p:spPr bwMode="auto">
            <a:xfrm>
              <a:off x="6884988" y="2660650"/>
              <a:ext cx="276225" cy="254000"/>
            </a:xfrm>
            <a:custGeom>
              <a:avLst/>
              <a:gdLst>
                <a:gd name="T0" fmla="*/ 34 w 84"/>
                <a:gd name="T1" fmla="*/ 25 h 77"/>
                <a:gd name="T2" fmla="*/ 27 w 84"/>
                <a:gd name="T3" fmla="*/ 30 h 77"/>
                <a:gd name="T4" fmla="*/ 25 w 84"/>
                <a:gd name="T5" fmla="*/ 29 h 77"/>
                <a:gd name="T6" fmla="*/ 19 w 84"/>
                <a:gd name="T7" fmla="*/ 26 h 77"/>
                <a:gd name="T8" fmla="*/ 14 w 84"/>
                <a:gd name="T9" fmla="*/ 24 h 77"/>
                <a:gd name="T10" fmla="*/ 14 w 84"/>
                <a:gd name="T11" fmla="*/ 24 h 77"/>
                <a:gd name="T12" fmla="*/ 1 w 84"/>
                <a:gd name="T13" fmla="*/ 10 h 77"/>
                <a:gd name="T14" fmla="*/ 1 w 84"/>
                <a:gd name="T15" fmla="*/ 9 h 77"/>
                <a:gd name="T16" fmla="*/ 2 w 84"/>
                <a:gd name="T17" fmla="*/ 8 h 77"/>
                <a:gd name="T18" fmla="*/ 3 w 84"/>
                <a:gd name="T19" fmla="*/ 8 h 77"/>
                <a:gd name="T20" fmla="*/ 44 w 84"/>
                <a:gd name="T21" fmla="*/ 12 h 77"/>
                <a:gd name="T22" fmla="*/ 82 w 84"/>
                <a:gd name="T23" fmla="*/ 61 h 77"/>
                <a:gd name="T24" fmla="*/ 84 w 84"/>
                <a:gd name="T25" fmla="*/ 76 h 77"/>
                <a:gd name="T26" fmla="*/ 63 w 84"/>
                <a:gd name="T27" fmla="*/ 64 h 77"/>
                <a:gd name="T28" fmla="*/ 58 w 84"/>
                <a:gd name="T29" fmla="*/ 43 h 77"/>
                <a:gd name="T30" fmla="*/ 60 w 84"/>
                <a:gd name="T31" fmla="*/ 41 h 77"/>
                <a:gd name="T32" fmla="*/ 40 w 84"/>
                <a:gd name="T33" fmla="*/ 25 h 77"/>
                <a:gd name="T34" fmla="*/ 34 w 84"/>
                <a:gd name="T35" fmla="*/ 2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77">
                  <a:moveTo>
                    <a:pt x="34" y="25"/>
                  </a:moveTo>
                  <a:cubicBezTo>
                    <a:pt x="31" y="26"/>
                    <a:pt x="30" y="28"/>
                    <a:pt x="27" y="30"/>
                  </a:cubicBezTo>
                  <a:cubicBezTo>
                    <a:pt x="26" y="30"/>
                    <a:pt x="26" y="30"/>
                    <a:pt x="25" y="29"/>
                  </a:cubicBezTo>
                  <a:cubicBezTo>
                    <a:pt x="23" y="28"/>
                    <a:pt x="21" y="27"/>
                    <a:pt x="19" y="26"/>
                  </a:cubicBezTo>
                  <a:cubicBezTo>
                    <a:pt x="18" y="26"/>
                    <a:pt x="16" y="25"/>
                    <a:pt x="14" y="24"/>
                  </a:cubicBezTo>
                  <a:cubicBezTo>
                    <a:pt x="14" y="24"/>
                    <a:pt x="14" y="24"/>
                    <a:pt x="14" y="24"/>
                  </a:cubicBezTo>
                  <a:cubicBezTo>
                    <a:pt x="7" y="21"/>
                    <a:pt x="0" y="16"/>
                    <a:pt x="1" y="10"/>
                  </a:cubicBezTo>
                  <a:cubicBezTo>
                    <a:pt x="1" y="9"/>
                    <a:pt x="1" y="9"/>
                    <a:pt x="1" y="9"/>
                  </a:cubicBezTo>
                  <a:cubicBezTo>
                    <a:pt x="1" y="8"/>
                    <a:pt x="2" y="8"/>
                    <a:pt x="2" y="8"/>
                  </a:cubicBezTo>
                  <a:cubicBezTo>
                    <a:pt x="3" y="8"/>
                    <a:pt x="3" y="8"/>
                    <a:pt x="3" y="8"/>
                  </a:cubicBezTo>
                  <a:cubicBezTo>
                    <a:pt x="14" y="0"/>
                    <a:pt x="34" y="6"/>
                    <a:pt x="44" y="12"/>
                  </a:cubicBezTo>
                  <a:cubicBezTo>
                    <a:pt x="62" y="21"/>
                    <a:pt x="76" y="42"/>
                    <a:pt x="82" y="61"/>
                  </a:cubicBezTo>
                  <a:cubicBezTo>
                    <a:pt x="83" y="65"/>
                    <a:pt x="84" y="72"/>
                    <a:pt x="84" y="76"/>
                  </a:cubicBezTo>
                  <a:cubicBezTo>
                    <a:pt x="77" y="77"/>
                    <a:pt x="68" y="72"/>
                    <a:pt x="63" y="64"/>
                  </a:cubicBezTo>
                  <a:cubicBezTo>
                    <a:pt x="57" y="57"/>
                    <a:pt x="54" y="48"/>
                    <a:pt x="58" y="43"/>
                  </a:cubicBezTo>
                  <a:cubicBezTo>
                    <a:pt x="58" y="42"/>
                    <a:pt x="59" y="41"/>
                    <a:pt x="60" y="41"/>
                  </a:cubicBezTo>
                  <a:cubicBezTo>
                    <a:pt x="54" y="35"/>
                    <a:pt x="47" y="30"/>
                    <a:pt x="40" y="25"/>
                  </a:cubicBezTo>
                  <a:cubicBezTo>
                    <a:pt x="37" y="25"/>
                    <a:pt x="35" y="25"/>
                    <a:pt x="34" y="25"/>
                  </a:cubicBezTo>
                  <a:close/>
                </a:path>
              </a:pathLst>
            </a:custGeom>
            <a:solidFill>
              <a:srgbClr val="6371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0162" y="879475"/>
            <a:ext cx="12888912" cy="54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0" y="6640513"/>
            <a:ext cx="12858750" cy="602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878130" y="6710985"/>
            <a:ext cx="4980620" cy="461665"/>
          </a:xfrm>
          <a:prstGeom prst="rect">
            <a:avLst/>
          </a:prstGeom>
          <a:noFill/>
        </p:spPr>
        <p:txBody>
          <a:bodyPr wrap="square" rtlCol="0">
            <a:spAutoFit/>
          </a:bodyPr>
          <a:lstStyle/>
          <a:p>
            <a:pPr algn="ctr"/>
            <a:r>
              <a:rPr lang="zh-CN" altLang="en-US" sz="2400" cap="all" spc="300" dirty="0">
                <a:solidFill>
                  <a:schemeClr val="bg1"/>
                </a:solidFill>
                <a:latin typeface="+mj-ea"/>
                <a:ea typeface="+mj-ea"/>
                <a:cs typeface="+mn-ea"/>
              </a:rPr>
              <a:t>党支部书记（委员）工作职责</a:t>
            </a:r>
          </a:p>
        </p:txBody>
      </p:sp>
      <p:grpSp>
        <p:nvGrpSpPr>
          <p:cNvPr id="15" name="组合 14"/>
          <p:cNvGrpSpPr/>
          <p:nvPr/>
        </p:nvGrpSpPr>
        <p:grpSpPr>
          <a:xfrm>
            <a:off x="881341" y="2068168"/>
            <a:ext cx="6196106" cy="720080"/>
            <a:chOff x="3570994" y="1273100"/>
            <a:chExt cx="5760640" cy="720080"/>
          </a:xfrm>
        </p:grpSpPr>
        <p:sp>
          <p:nvSpPr>
            <p:cNvPr id="16" name="圆角矩形 15"/>
            <p:cNvSpPr/>
            <p:nvPr/>
          </p:nvSpPr>
          <p:spPr>
            <a:xfrm>
              <a:off x="3570994" y="1273100"/>
              <a:ext cx="5760640" cy="720080"/>
            </a:xfrm>
            <a:prstGeom prst="roundRect">
              <a:avLst>
                <a:gd name="adj" fmla="val 50000"/>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570994" y="1381097"/>
              <a:ext cx="5716761" cy="523220"/>
            </a:xfrm>
            <a:prstGeom prst="rect">
              <a:avLst/>
            </a:prstGeom>
            <a:noFill/>
          </p:spPr>
          <p:txBody>
            <a:bodyPr wrap="square" rtlCol="0">
              <a:spAutoFit/>
            </a:bodyPr>
            <a:lstStyle/>
            <a:p>
              <a:pPr algn="ctr"/>
              <a:r>
                <a:rPr lang="zh-CN" altLang="en-US" sz="2800" dirty="0">
                  <a:solidFill>
                    <a:schemeClr val="bg1"/>
                  </a:solidFill>
                  <a:latin typeface="+mn-ea"/>
                  <a:ea typeface="+mn-ea"/>
                </a:rPr>
                <a:t>负责制定支部工作计划并组织实施</a:t>
              </a:r>
              <a:endParaRPr lang="en-US" altLang="zh-CN" sz="2800" dirty="0">
                <a:solidFill>
                  <a:schemeClr val="bg1"/>
                </a:solidFill>
                <a:latin typeface="+mn-ea"/>
                <a:ea typeface="+mn-ea"/>
              </a:endParaRPr>
            </a:p>
          </p:txBody>
        </p:sp>
      </p:grpSp>
      <p:sp>
        <p:nvSpPr>
          <p:cNvPr id="18" name="文本框 17"/>
          <p:cNvSpPr txBox="1"/>
          <p:nvPr/>
        </p:nvSpPr>
        <p:spPr>
          <a:xfrm>
            <a:off x="902761" y="2896245"/>
            <a:ext cx="6174686" cy="2862322"/>
          </a:xfrm>
          <a:prstGeom prst="rect">
            <a:avLst/>
          </a:prstGeom>
          <a:noFill/>
        </p:spPr>
        <p:txBody>
          <a:bodyPr wrap="square" rtlCol="0">
            <a:spAutoFit/>
          </a:bodyPr>
          <a:lstStyle/>
          <a:p>
            <a:pPr algn="just">
              <a:lnSpc>
                <a:spcPct val="150000"/>
              </a:lnSpc>
            </a:pPr>
            <a:r>
              <a:rPr lang="zh-CN" altLang="en-US" sz="2400" dirty="0">
                <a:latin typeface="+mn-ea"/>
                <a:ea typeface="+mn-ea"/>
              </a:rPr>
              <a:t>       将支部工作中的重大问题及时提交支部委员会和党员大会讨论决定。对支部工作计划、决议的执行情况进行检查，抓好落实，定期向支部委员会、支部党员大会和上级党委报告工作。</a:t>
            </a:r>
            <a:endParaRPr lang="en-US" altLang="zh-CN" sz="2400" dirty="0">
              <a:latin typeface="+mn-ea"/>
              <a:ea typeface="+mn-ea"/>
            </a:endParaRPr>
          </a:p>
        </p:txBody>
      </p:sp>
      <p:grpSp>
        <p:nvGrpSpPr>
          <p:cNvPr id="1440" name="组合 1439"/>
          <p:cNvGrpSpPr/>
          <p:nvPr/>
        </p:nvGrpSpPr>
        <p:grpSpPr>
          <a:xfrm>
            <a:off x="7548028" y="2221069"/>
            <a:ext cx="4353460" cy="4419444"/>
            <a:chOff x="7548028" y="2150596"/>
            <a:chExt cx="3112574" cy="3039406"/>
          </a:xfrm>
        </p:grpSpPr>
        <p:sp>
          <p:nvSpPr>
            <p:cNvPr id="1349" name="ïsļïḋé"/>
            <p:cNvSpPr/>
            <p:nvPr/>
          </p:nvSpPr>
          <p:spPr bwMode="auto">
            <a:xfrm>
              <a:off x="7548028" y="4747674"/>
              <a:ext cx="1861240" cy="441167"/>
            </a:xfrm>
            <a:custGeom>
              <a:avLst/>
              <a:gdLst>
                <a:gd name="T0" fmla="*/ 0 w 1535"/>
                <a:gd name="T1" fmla="*/ 328 h 380"/>
                <a:gd name="T2" fmla="*/ 272 w 1535"/>
                <a:gd name="T3" fmla="*/ 35 h 380"/>
                <a:gd name="T4" fmla="*/ 1348 w 1535"/>
                <a:gd name="T5" fmla="*/ 0 h 380"/>
                <a:gd name="T6" fmla="*/ 1535 w 1535"/>
                <a:gd name="T7" fmla="*/ 380 h 380"/>
                <a:gd name="T8" fmla="*/ 0 w 1535"/>
                <a:gd name="T9" fmla="*/ 380 h 380"/>
                <a:gd name="T10" fmla="*/ 0 w 1535"/>
                <a:gd name="T11" fmla="*/ 328 h 380"/>
              </a:gdLst>
              <a:ahLst/>
              <a:cxnLst>
                <a:cxn ang="0">
                  <a:pos x="T0" y="T1"/>
                </a:cxn>
                <a:cxn ang="0">
                  <a:pos x="T2" y="T3"/>
                </a:cxn>
                <a:cxn ang="0">
                  <a:pos x="T4" y="T5"/>
                </a:cxn>
                <a:cxn ang="0">
                  <a:pos x="T6" y="T7"/>
                </a:cxn>
                <a:cxn ang="0">
                  <a:pos x="T8" y="T9"/>
                </a:cxn>
                <a:cxn ang="0">
                  <a:pos x="T10" y="T11"/>
                </a:cxn>
              </a:cxnLst>
              <a:rect l="0" t="0" r="r" b="b"/>
              <a:pathLst>
                <a:path w="1535" h="380">
                  <a:moveTo>
                    <a:pt x="0" y="328"/>
                  </a:moveTo>
                  <a:lnTo>
                    <a:pt x="272" y="35"/>
                  </a:lnTo>
                  <a:lnTo>
                    <a:pt x="1348" y="0"/>
                  </a:lnTo>
                  <a:lnTo>
                    <a:pt x="1535" y="380"/>
                  </a:lnTo>
                  <a:lnTo>
                    <a:pt x="0" y="380"/>
                  </a:lnTo>
                  <a:lnTo>
                    <a:pt x="0" y="328"/>
                  </a:lnTo>
                  <a:close/>
                </a:path>
              </a:pathLst>
            </a:custGeom>
            <a:solidFill>
              <a:srgbClr val="514E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0" name="íSḻïḓê"/>
            <p:cNvSpPr/>
            <p:nvPr/>
          </p:nvSpPr>
          <p:spPr bwMode="auto">
            <a:xfrm>
              <a:off x="7548028" y="4747674"/>
              <a:ext cx="1861240" cy="441167"/>
            </a:xfrm>
            <a:custGeom>
              <a:avLst/>
              <a:gdLst>
                <a:gd name="T0" fmla="*/ 0 w 1535"/>
                <a:gd name="T1" fmla="*/ 328 h 380"/>
                <a:gd name="T2" fmla="*/ 272 w 1535"/>
                <a:gd name="T3" fmla="*/ 35 h 380"/>
                <a:gd name="T4" fmla="*/ 1348 w 1535"/>
                <a:gd name="T5" fmla="*/ 0 h 380"/>
                <a:gd name="T6" fmla="*/ 1535 w 1535"/>
                <a:gd name="T7" fmla="*/ 380 h 380"/>
                <a:gd name="T8" fmla="*/ 0 w 1535"/>
                <a:gd name="T9" fmla="*/ 380 h 380"/>
                <a:gd name="T10" fmla="*/ 0 w 1535"/>
                <a:gd name="T11" fmla="*/ 328 h 380"/>
              </a:gdLst>
              <a:ahLst/>
              <a:cxnLst>
                <a:cxn ang="0">
                  <a:pos x="T0" y="T1"/>
                </a:cxn>
                <a:cxn ang="0">
                  <a:pos x="T2" y="T3"/>
                </a:cxn>
                <a:cxn ang="0">
                  <a:pos x="T4" y="T5"/>
                </a:cxn>
                <a:cxn ang="0">
                  <a:pos x="T6" y="T7"/>
                </a:cxn>
                <a:cxn ang="0">
                  <a:pos x="T8" y="T9"/>
                </a:cxn>
                <a:cxn ang="0">
                  <a:pos x="T10" y="T11"/>
                </a:cxn>
              </a:cxnLst>
              <a:rect l="0" t="0" r="r" b="b"/>
              <a:pathLst>
                <a:path w="1535" h="380">
                  <a:moveTo>
                    <a:pt x="0" y="328"/>
                  </a:moveTo>
                  <a:lnTo>
                    <a:pt x="272" y="35"/>
                  </a:lnTo>
                  <a:lnTo>
                    <a:pt x="1348" y="0"/>
                  </a:lnTo>
                  <a:lnTo>
                    <a:pt x="1535" y="380"/>
                  </a:lnTo>
                  <a:lnTo>
                    <a:pt x="0" y="380"/>
                  </a:lnTo>
                  <a:lnTo>
                    <a:pt x="0" y="3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1" name="iṣlîḑé"/>
            <p:cNvSpPr/>
            <p:nvPr/>
          </p:nvSpPr>
          <p:spPr bwMode="auto">
            <a:xfrm>
              <a:off x="7548028" y="4755801"/>
              <a:ext cx="1861240" cy="433040"/>
            </a:xfrm>
            <a:custGeom>
              <a:avLst/>
              <a:gdLst>
                <a:gd name="T0" fmla="*/ 1417 w 1934"/>
                <a:gd name="T1" fmla="*/ 169 h 471"/>
                <a:gd name="T2" fmla="*/ 1369 w 1934"/>
                <a:gd name="T3" fmla="*/ 173 h 471"/>
                <a:gd name="T4" fmla="*/ 1451 w 1934"/>
                <a:gd name="T5" fmla="*/ 170 h 471"/>
                <a:gd name="T6" fmla="*/ 1417 w 1934"/>
                <a:gd name="T7" fmla="*/ 169 h 471"/>
                <a:gd name="T8" fmla="*/ 1727 w 1934"/>
                <a:gd name="T9" fmla="*/ 139 h 471"/>
                <a:gd name="T10" fmla="*/ 1713 w 1934"/>
                <a:gd name="T11" fmla="*/ 162 h 471"/>
                <a:gd name="T12" fmla="*/ 1686 w 1934"/>
                <a:gd name="T13" fmla="*/ 164 h 471"/>
                <a:gd name="T14" fmla="*/ 1668 w 1934"/>
                <a:gd name="T15" fmla="*/ 162 h 471"/>
                <a:gd name="T16" fmla="*/ 1662 w 1934"/>
                <a:gd name="T17" fmla="*/ 161 h 471"/>
                <a:gd name="T18" fmla="*/ 1617 w 1934"/>
                <a:gd name="T19" fmla="*/ 179 h 471"/>
                <a:gd name="T20" fmla="*/ 1616 w 1934"/>
                <a:gd name="T21" fmla="*/ 143 h 471"/>
                <a:gd name="T22" fmla="*/ 1610 w 1934"/>
                <a:gd name="T23" fmla="*/ 145 h 471"/>
                <a:gd name="T24" fmla="*/ 1529 w 1934"/>
                <a:gd name="T25" fmla="*/ 168 h 471"/>
                <a:gd name="T26" fmla="*/ 1547 w 1934"/>
                <a:gd name="T27" fmla="*/ 168 h 471"/>
                <a:gd name="T28" fmla="*/ 1554 w 1934"/>
                <a:gd name="T29" fmla="*/ 168 h 471"/>
                <a:gd name="T30" fmla="*/ 1575 w 1934"/>
                <a:gd name="T31" fmla="*/ 169 h 471"/>
                <a:gd name="T32" fmla="*/ 1658 w 1934"/>
                <a:gd name="T33" fmla="*/ 218 h 471"/>
                <a:gd name="T34" fmla="*/ 1686 w 1934"/>
                <a:gd name="T35" fmla="*/ 256 h 471"/>
                <a:gd name="T36" fmla="*/ 1809 w 1934"/>
                <a:gd name="T37" fmla="*/ 218 h 471"/>
                <a:gd name="T38" fmla="*/ 1776 w 1934"/>
                <a:gd name="T39" fmla="*/ 150 h 471"/>
                <a:gd name="T40" fmla="*/ 1776 w 1934"/>
                <a:gd name="T41" fmla="*/ 150 h 471"/>
                <a:gd name="T42" fmla="*/ 1727 w 1934"/>
                <a:gd name="T43" fmla="*/ 139 h 471"/>
                <a:gd name="T44" fmla="*/ 486 w 1934"/>
                <a:gd name="T45" fmla="*/ 30 h 471"/>
                <a:gd name="T46" fmla="*/ 435 w 1934"/>
                <a:gd name="T47" fmla="*/ 32 h 471"/>
                <a:gd name="T48" fmla="*/ 454 w 1934"/>
                <a:gd name="T49" fmla="*/ 154 h 471"/>
                <a:gd name="T50" fmla="*/ 530 w 1934"/>
                <a:gd name="T51" fmla="*/ 154 h 471"/>
                <a:gd name="T52" fmla="*/ 486 w 1934"/>
                <a:gd name="T53" fmla="*/ 30 h 471"/>
                <a:gd name="T54" fmla="*/ 1419 w 1934"/>
                <a:gd name="T55" fmla="*/ 0 h 471"/>
                <a:gd name="T56" fmla="*/ 857 w 1934"/>
                <a:gd name="T57" fmla="*/ 18 h 471"/>
                <a:gd name="T58" fmla="*/ 728 w 1934"/>
                <a:gd name="T59" fmla="*/ 154 h 471"/>
                <a:gd name="T60" fmla="*/ 745 w 1934"/>
                <a:gd name="T61" fmla="*/ 154 h 471"/>
                <a:gd name="T62" fmla="*/ 784 w 1934"/>
                <a:gd name="T63" fmla="*/ 297 h 471"/>
                <a:gd name="T64" fmla="*/ 784 w 1934"/>
                <a:gd name="T65" fmla="*/ 298 h 471"/>
                <a:gd name="T66" fmla="*/ 784 w 1934"/>
                <a:gd name="T67" fmla="*/ 298 h 471"/>
                <a:gd name="T68" fmla="*/ 784 w 1934"/>
                <a:gd name="T69" fmla="*/ 345 h 471"/>
                <a:gd name="T70" fmla="*/ 305 w 1934"/>
                <a:gd name="T71" fmla="*/ 364 h 471"/>
                <a:gd name="T72" fmla="*/ 182 w 1934"/>
                <a:gd name="T73" fmla="*/ 290 h 471"/>
                <a:gd name="T74" fmla="*/ 181 w 1934"/>
                <a:gd name="T75" fmla="*/ 280 h 471"/>
                <a:gd name="T76" fmla="*/ 182 w 1934"/>
                <a:gd name="T77" fmla="*/ 268 h 471"/>
                <a:gd name="T78" fmla="*/ 182 w 1934"/>
                <a:gd name="T79" fmla="*/ 268 h 471"/>
                <a:gd name="T80" fmla="*/ 303 w 1934"/>
                <a:gd name="T81" fmla="*/ 171 h 471"/>
                <a:gd name="T82" fmla="*/ 303 w 1934"/>
                <a:gd name="T83" fmla="*/ 97 h 471"/>
                <a:gd name="T84" fmla="*/ 303 w 1934"/>
                <a:gd name="T85" fmla="*/ 77 h 471"/>
                <a:gd name="T86" fmla="*/ 0 w 1934"/>
                <a:gd name="T87" fmla="*/ 405 h 471"/>
                <a:gd name="T88" fmla="*/ 0 w 1934"/>
                <a:gd name="T89" fmla="*/ 471 h 471"/>
                <a:gd name="T90" fmla="*/ 1934 w 1934"/>
                <a:gd name="T91" fmla="*/ 471 h 471"/>
                <a:gd name="T92" fmla="*/ 1813 w 1934"/>
                <a:gd name="T93" fmla="*/ 424 h 471"/>
                <a:gd name="T94" fmla="*/ 1809 w 1934"/>
                <a:gd name="T95" fmla="*/ 424 h 471"/>
                <a:gd name="T96" fmla="*/ 1664 w 1934"/>
                <a:gd name="T97" fmla="*/ 412 h 471"/>
                <a:gd name="T98" fmla="*/ 1013 w 1934"/>
                <a:gd name="T99" fmla="*/ 412 h 471"/>
                <a:gd name="T100" fmla="*/ 1007 w 1934"/>
                <a:gd name="T101" fmla="*/ 404 h 471"/>
                <a:gd name="T102" fmla="*/ 1013 w 1934"/>
                <a:gd name="T103" fmla="*/ 384 h 471"/>
                <a:gd name="T104" fmla="*/ 1005 w 1934"/>
                <a:gd name="T105" fmla="*/ 204 h 471"/>
                <a:gd name="T106" fmla="*/ 1027 w 1934"/>
                <a:gd name="T107" fmla="*/ 173 h 471"/>
                <a:gd name="T108" fmla="*/ 1054 w 1934"/>
                <a:gd name="T109" fmla="*/ 170 h 471"/>
                <a:gd name="T110" fmla="*/ 1096 w 1934"/>
                <a:gd name="T111" fmla="*/ 179 h 471"/>
                <a:gd name="T112" fmla="*/ 1308 w 1934"/>
                <a:gd name="T113" fmla="*/ 174 h 471"/>
                <a:gd name="T114" fmla="*/ 1289 w 1934"/>
                <a:gd name="T115" fmla="*/ 37 h 471"/>
                <a:gd name="T116" fmla="*/ 1385 w 1934"/>
                <a:gd name="T117" fmla="*/ 12 h 471"/>
                <a:gd name="T118" fmla="*/ 1419 w 1934"/>
                <a:gd name="T119"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34" h="471">
                  <a:moveTo>
                    <a:pt x="1417" y="169"/>
                  </a:moveTo>
                  <a:cubicBezTo>
                    <a:pt x="1399" y="169"/>
                    <a:pt x="1382" y="170"/>
                    <a:pt x="1369" y="173"/>
                  </a:cubicBezTo>
                  <a:cubicBezTo>
                    <a:pt x="1451" y="170"/>
                    <a:pt x="1451" y="170"/>
                    <a:pt x="1451" y="170"/>
                  </a:cubicBezTo>
                  <a:cubicBezTo>
                    <a:pt x="1439" y="169"/>
                    <a:pt x="1427" y="169"/>
                    <a:pt x="1417" y="169"/>
                  </a:cubicBezTo>
                  <a:moveTo>
                    <a:pt x="1727" y="139"/>
                  </a:moveTo>
                  <a:cubicBezTo>
                    <a:pt x="1713" y="162"/>
                    <a:pt x="1713" y="162"/>
                    <a:pt x="1713" y="162"/>
                  </a:cubicBezTo>
                  <a:cubicBezTo>
                    <a:pt x="1713" y="162"/>
                    <a:pt x="1700" y="164"/>
                    <a:pt x="1686" y="164"/>
                  </a:cubicBezTo>
                  <a:cubicBezTo>
                    <a:pt x="1679" y="164"/>
                    <a:pt x="1673" y="164"/>
                    <a:pt x="1668" y="162"/>
                  </a:cubicBezTo>
                  <a:cubicBezTo>
                    <a:pt x="1666" y="161"/>
                    <a:pt x="1664" y="161"/>
                    <a:pt x="1662" y="161"/>
                  </a:cubicBezTo>
                  <a:cubicBezTo>
                    <a:pt x="1645" y="161"/>
                    <a:pt x="1617" y="179"/>
                    <a:pt x="1617" y="179"/>
                  </a:cubicBezTo>
                  <a:cubicBezTo>
                    <a:pt x="1617" y="166"/>
                    <a:pt x="1617" y="154"/>
                    <a:pt x="1616" y="143"/>
                  </a:cubicBezTo>
                  <a:cubicBezTo>
                    <a:pt x="1614" y="143"/>
                    <a:pt x="1612" y="144"/>
                    <a:pt x="1610" y="145"/>
                  </a:cubicBezTo>
                  <a:cubicBezTo>
                    <a:pt x="1588" y="154"/>
                    <a:pt x="1559" y="163"/>
                    <a:pt x="1529" y="168"/>
                  </a:cubicBezTo>
                  <a:cubicBezTo>
                    <a:pt x="1547" y="168"/>
                    <a:pt x="1547" y="168"/>
                    <a:pt x="1547" y="168"/>
                  </a:cubicBezTo>
                  <a:cubicBezTo>
                    <a:pt x="1549" y="168"/>
                    <a:pt x="1552" y="168"/>
                    <a:pt x="1554" y="168"/>
                  </a:cubicBezTo>
                  <a:cubicBezTo>
                    <a:pt x="1561" y="168"/>
                    <a:pt x="1568" y="168"/>
                    <a:pt x="1575" y="169"/>
                  </a:cubicBezTo>
                  <a:cubicBezTo>
                    <a:pt x="1608" y="174"/>
                    <a:pt x="1638" y="191"/>
                    <a:pt x="1658" y="218"/>
                  </a:cubicBezTo>
                  <a:cubicBezTo>
                    <a:pt x="1686" y="256"/>
                    <a:pt x="1686" y="256"/>
                    <a:pt x="1686" y="256"/>
                  </a:cubicBezTo>
                  <a:cubicBezTo>
                    <a:pt x="1731" y="229"/>
                    <a:pt x="1773" y="218"/>
                    <a:pt x="1809" y="218"/>
                  </a:cubicBezTo>
                  <a:cubicBezTo>
                    <a:pt x="1776" y="150"/>
                    <a:pt x="1776" y="150"/>
                    <a:pt x="1776" y="150"/>
                  </a:cubicBezTo>
                  <a:cubicBezTo>
                    <a:pt x="1776" y="150"/>
                    <a:pt x="1776" y="150"/>
                    <a:pt x="1776" y="150"/>
                  </a:cubicBezTo>
                  <a:cubicBezTo>
                    <a:pt x="1753" y="150"/>
                    <a:pt x="1727" y="139"/>
                    <a:pt x="1727" y="139"/>
                  </a:cubicBezTo>
                  <a:moveTo>
                    <a:pt x="486" y="30"/>
                  </a:moveTo>
                  <a:cubicBezTo>
                    <a:pt x="435" y="32"/>
                    <a:pt x="435" y="32"/>
                    <a:pt x="435" y="32"/>
                  </a:cubicBezTo>
                  <a:cubicBezTo>
                    <a:pt x="454" y="154"/>
                    <a:pt x="454" y="154"/>
                    <a:pt x="454" y="154"/>
                  </a:cubicBezTo>
                  <a:cubicBezTo>
                    <a:pt x="530" y="154"/>
                    <a:pt x="530" y="154"/>
                    <a:pt x="530" y="154"/>
                  </a:cubicBezTo>
                  <a:cubicBezTo>
                    <a:pt x="518" y="121"/>
                    <a:pt x="503" y="78"/>
                    <a:pt x="486" y="30"/>
                  </a:cubicBezTo>
                  <a:moveTo>
                    <a:pt x="1419" y="0"/>
                  </a:moveTo>
                  <a:cubicBezTo>
                    <a:pt x="857" y="18"/>
                    <a:pt x="857" y="18"/>
                    <a:pt x="857" y="18"/>
                  </a:cubicBezTo>
                  <a:cubicBezTo>
                    <a:pt x="728" y="154"/>
                    <a:pt x="728" y="154"/>
                    <a:pt x="728" y="154"/>
                  </a:cubicBezTo>
                  <a:cubicBezTo>
                    <a:pt x="745" y="154"/>
                    <a:pt x="745" y="154"/>
                    <a:pt x="745" y="154"/>
                  </a:cubicBezTo>
                  <a:cubicBezTo>
                    <a:pt x="745" y="154"/>
                    <a:pt x="783" y="192"/>
                    <a:pt x="784" y="297"/>
                  </a:cubicBezTo>
                  <a:cubicBezTo>
                    <a:pt x="784" y="298"/>
                    <a:pt x="784" y="298"/>
                    <a:pt x="784" y="298"/>
                  </a:cubicBezTo>
                  <a:cubicBezTo>
                    <a:pt x="784" y="298"/>
                    <a:pt x="784" y="298"/>
                    <a:pt x="784" y="298"/>
                  </a:cubicBezTo>
                  <a:cubicBezTo>
                    <a:pt x="784" y="345"/>
                    <a:pt x="784" y="345"/>
                    <a:pt x="784" y="345"/>
                  </a:cubicBezTo>
                  <a:cubicBezTo>
                    <a:pt x="305" y="364"/>
                    <a:pt x="305" y="364"/>
                    <a:pt x="305" y="364"/>
                  </a:cubicBezTo>
                  <a:cubicBezTo>
                    <a:pt x="305" y="364"/>
                    <a:pt x="195" y="357"/>
                    <a:pt x="182" y="290"/>
                  </a:cubicBezTo>
                  <a:cubicBezTo>
                    <a:pt x="182" y="286"/>
                    <a:pt x="181" y="283"/>
                    <a:pt x="181" y="280"/>
                  </a:cubicBezTo>
                  <a:cubicBezTo>
                    <a:pt x="181" y="276"/>
                    <a:pt x="182" y="272"/>
                    <a:pt x="182" y="268"/>
                  </a:cubicBezTo>
                  <a:cubicBezTo>
                    <a:pt x="182" y="268"/>
                    <a:pt x="182" y="268"/>
                    <a:pt x="182" y="268"/>
                  </a:cubicBezTo>
                  <a:cubicBezTo>
                    <a:pt x="187" y="241"/>
                    <a:pt x="209" y="196"/>
                    <a:pt x="303" y="171"/>
                  </a:cubicBezTo>
                  <a:cubicBezTo>
                    <a:pt x="303" y="97"/>
                    <a:pt x="303" y="97"/>
                    <a:pt x="303" y="97"/>
                  </a:cubicBezTo>
                  <a:cubicBezTo>
                    <a:pt x="303" y="90"/>
                    <a:pt x="303" y="84"/>
                    <a:pt x="303" y="77"/>
                  </a:cubicBezTo>
                  <a:cubicBezTo>
                    <a:pt x="0" y="405"/>
                    <a:pt x="0" y="405"/>
                    <a:pt x="0" y="405"/>
                  </a:cubicBezTo>
                  <a:cubicBezTo>
                    <a:pt x="0" y="471"/>
                    <a:pt x="0" y="471"/>
                    <a:pt x="0" y="471"/>
                  </a:cubicBezTo>
                  <a:cubicBezTo>
                    <a:pt x="1934" y="471"/>
                    <a:pt x="1934" y="471"/>
                    <a:pt x="1934" y="471"/>
                  </a:cubicBezTo>
                  <a:cubicBezTo>
                    <a:pt x="1914" y="427"/>
                    <a:pt x="1832" y="424"/>
                    <a:pt x="1813" y="424"/>
                  </a:cubicBezTo>
                  <a:cubicBezTo>
                    <a:pt x="1810" y="424"/>
                    <a:pt x="1809" y="424"/>
                    <a:pt x="1809" y="424"/>
                  </a:cubicBezTo>
                  <a:cubicBezTo>
                    <a:pt x="1746" y="423"/>
                    <a:pt x="1699" y="418"/>
                    <a:pt x="1664" y="412"/>
                  </a:cubicBezTo>
                  <a:cubicBezTo>
                    <a:pt x="1013" y="412"/>
                    <a:pt x="1013" y="412"/>
                    <a:pt x="1013" y="412"/>
                  </a:cubicBezTo>
                  <a:cubicBezTo>
                    <a:pt x="1008" y="412"/>
                    <a:pt x="1007" y="409"/>
                    <a:pt x="1007" y="404"/>
                  </a:cubicBezTo>
                  <a:cubicBezTo>
                    <a:pt x="1007" y="396"/>
                    <a:pt x="1013" y="384"/>
                    <a:pt x="1013" y="384"/>
                  </a:cubicBezTo>
                  <a:cubicBezTo>
                    <a:pt x="1005" y="204"/>
                    <a:pt x="1005" y="204"/>
                    <a:pt x="1005" y="204"/>
                  </a:cubicBezTo>
                  <a:cubicBezTo>
                    <a:pt x="1004" y="189"/>
                    <a:pt x="1013" y="177"/>
                    <a:pt x="1027" y="173"/>
                  </a:cubicBezTo>
                  <a:cubicBezTo>
                    <a:pt x="1037" y="171"/>
                    <a:pt x="1046" y="170"/>
                    <a:pt x="1054" y="170"/>
                  </a:cubicBezTo>
                  <a:cubicBezTo>
                    <a:pt x="1079" y="170"/>
                    <a:pt x="1096" y="179"/>
                    <a:pt x="1096" y="179"/>
                  </a:cubicBezTo>
                  <a:cubicBezTo>
                    <a:pt x="1308" y="174"/>
                    <a:pt x="1308" y="174"/>
                    <a:pt x="1308" y="174"/>
                  </a:cubicBezTo>
                  <a:cubicBezTo>
                    <a:pt x="1289" y="37"/>
                    <a:pt x="1289" y="37"/>
                    <a:pt x="1289" y="37"/>
                  </a:cubicBezTo>
                  <a:cubicBezTo>
                    <a:pt x="1289" y="37"/>
                    <a:pt x="1357" y="17"/>
                    <a:pt x="1385" y="12"/>
                  </a:cubicBezTo>
                  <a:cubicBezTo>
                    <a:pt x="1392" y="10"/>
                    <a:pt x="1404" y="6"/>
                    <a:pt x="1419" y="0"/>
                  </a:cubicBezTo>
                </a:path>
              </a:pathLst>
            </a:custGeom>
            <a:solidFill>
              <a:srgbClr val="413E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2" name="îṣļîḋê"/>
            <p:cNvSpPr/>
            <p:nvPr/>
          </p:nvSpPr>
          <p:spPr bwMode="auto">
            <a:xfrm>
              <a:off x="8509568" y="4905565"/>
              <a:ext cx="738433" cy="229871"/>
            </a:xfrm>
            <a:custGeom>
              <a:avLst/>
              <a:gdLst>
                <a:gd name="T0" fmla="*/ 768 w 768"/>
                <a:gd name="T1" fmla="*/ 211 h 249"/>
                <a:gd name="T2" fmla="*/ 768 w 768"/>
                <a:gd name="T3" fmla="*/ 224 h 249"/>
                <a:gd name="T4" fmla="*/ 743 w 768"/>
                <a:gd name="T5" fmla="*/ 249 h 249"/>
                <a:gd name="T6" fmla="*/ 14 w 768"/>
                <a:gd name="T7" fmla="*/ 249 h 249"/>
                <a:gd name="T8" fmla="*/ 14 w 768"/>
                <a:gd name="T9" fmla="*/ 221 h 249"/>
                <a:gd name="T10" fmla="*/ 6 w 768"/>
                <a:gd name="T11" fmla="*/ 41 h 249"/>
                <a:gd name="T12" fmla="*/ 28 w 768"/>
                <a:gd name="T13" fmla="*/ 10 h 249"/>
                <a:gd name="T14" fmla="*/ 97 w 768"/>
                <a:gd name="T15" fmla="*/ 16 h 249"/>
                <a:gd name="T16" fmla="*/ 548 w 768"/>
                <a:gd name="T17" fmla="*/ 5 h 249"/>
                <a:gd name="T18" fmla="*/ 576 w 768"/>
                <a:gd name="T19" fmla="*/ 6 h 249"/>
                <a:gd name="T20" fmla="*/ 659 w 768"/>
                <a:gd name="T21" fmla="*/ 55 h 249"/>
                <a:gd name="T22" fmla="*/ 763 w 768"/>
                <a:gd name="T23" fmla="*/ 196 h 249"/>
                <a:gd name="T24" fmla="*/ 768 w 768"/>
                <a:gd name="T25" fmla="*/ 21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8" h="249">
                  <a:moveTo>
                    <a:pt x="768" y="211"/>
                  </a:moveTo>
                  <a:cubicBezTo>
                    <a:pt x="768" y="224"/>
                    <a:pt x="768" y="224"/>
                    <a:pt x="768" y="224"/>
                  </a:cubicBezTo>
                  <a:cubicBezTo>
                    <a:pt x="768" y="237"/>
                    <a:pt x="757" y="249"/>
                    <a:pt x="743" y="249"/>
                  </a:cubicBezTo>
                  <a:cubicBezTo>
                    <a:pt x="14" y="249"/>
                    <a:pt x="14" y="249"/>
                    <a:pt x="14" y="249"/>
                  </a:cubicBezTo>
                  <a:cubicBezTo>
                    <a:pt x="0" y="249"/>
                    <a:pt x="14" y="221"/>
                    <a:pt x="14" y="221"/>
                  </a:cubicBezTo>
                  <a:cubicBezTo>
                    <a:pt x="6" y="41"/>
                    <a:pt x="6" y="41"/>
                    <a:pt x="6" y="41"/>
                  </a:cubicBezTo>
                  <a:cubicBezTo>
                    <a:pt x="5" y="26"/>
                    <a:pt x="14" y="14"/>
                    <a:pt x="28" y="10"/>
                  </a:cubicBezTo>
                  <a:cubicBezTo>
                    <a:pt x="69" y="0"/>
                    <a:pt x="97" y="16"/>
                    <a:pt x="97" y="16"/>
                  </a:cubicBezTo>
                  <a:cubicBezTo>
                    <a:pt x="548" y="5"/>
                    <a:pt x="548" y="5"/>
                    <a:pt x="548" y="5"/>
                  </a:cubicBezTo>
                  <a:cubicBezTo>
                    <a:pt x="557" y="5"/>
                    <a:pt x="567" y="5"/>
                    <a:pt x="576" y="6"/>
                  </a:cubicBezTo>
                  <a:cubicBezTo>
                    <a:pt x="609" y="11"/>
                    <a:pt x="639" y="28"/>
                    <a:pt x="659" y="55"/>
                  </a:cubicBezTo>
                  <a:cubicBezTo>
                    <a:pt x="763" y="196"/>
                    <a:pt x="763" y="196"/>
                    <a:pt x="763" y="196"/>
                  </a:cubicBezTo>
                  <a:cubicBezTo>
                    <a:pt x="766" y="200"/>
                    <a:pt x="768" y="205"/>
                    <a:pt x="768" y="211"/>
                  </a:cubicBezTo>
                </a:path>
              </a:pathLst>
            </a:custGeom>
            <a:solidFill>
              <a:srgbClr val="514E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3" name="ïṩlïḓê"/>
            <p:cNvSpPr/>
            <p:nvPr/>
          </p:nvSpPr>
          <p:spPr bwMode="auto">
            <a:xfrm>
              <a:off x="8516843" y="5085515"/>
              <a:ext cx="632943" cy="49922"/>
            </a:xfrm>
            <a:custGeom>
              <a:avLst/>
              <a:gdLst>
                <a:gd name="T0" fmla="*/ 563 w 657"/>
                <a:gd name="T1" fmla="*/ 0 h 54"/>
                <a:gd name="T2" fmla="*/ 106 w 657"/>
                <a:gd name="T3" fmla="*/ 10 h 54"/>
                <a:gd name="T4" fmla="*/ 91 w 657"/>
                <a:gd name="T5" fmla="*/ 10 h 54"/>
                <a:gd name="T6" fmla="*/ 6 w 657"/>
                <a:gd name="T7" fmla="*/ 26 h 54"/>
                <a:gd name="T8" fmla="*/ 6 w 657"/>
                <a:gd name="T9" fmla="*/ 26 h 54"/>
                <a:gd name="T10" fmla="*/ 0 w 657"/>
                <a:gd name="T11" fmla="*/ 46 h 54"/>
                <a:gd name="T12" fmla="*/ 6 w 657"/>
                <a:gd name="T13" fmla="*/ 54 h 54"/>
                <a:gd name="T14" fmla="*/ 657 w 657"/>
                <a:gd name="T15" fmla="*/ 54 h 54"/>
                <a:gd name="T16" fmla="*/ 563 w 65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7" h="54">
                  <a:moveTo>
                    <a:pt x="563" y="0"/>
                  </a:moveTo>
                  <a:cubicBezTo>
                    <a:pt x="106" y="10"/>
                    <a:pt x="106" y="10"/>
                    <a:pt x="106" y="10"/>
                  </a:cubicBezTo>
                  <a:cubicBezTo>
                    <a:pt x="101" y="10"/>
                    <a:pt x="96" y="10"/>
                    <a:pt x="91" y="10"/>
                  </a:cubicBezTo>
                  <a:cubicBezTo>
                    <a:pt x="40" y="10"/>
                    <a:pt x="6" y="26"/>
                    <a:pt x="6" y="26"/>
                  </a:cubicBezTo>
                  <a:cubicBezTo>
                    <a:pt x="6" y="26"/>
                    <a:pt x="6" y="26"/>
                    <a:pt x="6" y="26"/>
                  </a:cubicBezTo>
                  <a:cubicBezTo>
                    <a:pt x="6" y="26"/>
                    <a:pt x="0" y="38"/>
                    <a:pt x="0" y="46"/>
                  </a:cubicBezTo>
                  <a:cubicBezTo>
                    <a:pt x="0" y="51"/>
                    <a:pt x="1" y="54"/>
                    <a:pt x="6" y="54"/>
                  </a:cubicBezTo>
                  <a:cubicBezTo>
                    <a:pt x="657" y="54"/>
                    <a:pt x="657" y="54"/>
                    <a:pt x="657" y="54"/>
                  </a:cubicBezTo>
                  <a:cubicBezTo>
                    <a:pt x="577" y="39"/>
                    <a:pt x="563" y="15"/>
                    <a:pt x="563" y="0"/>
                  </a:cubicBezTo>
                </a:path>
              </a:pathLst>
            </a:custGeom>
            <a:solidFill>
              <a:srgbClr val="4946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4" name="íṡḷîḑe"/>
            <p:cNvSpPr/>
            <p:nvPr/>
          </p:nvSpPr>
          <p:spPr bwMode="auto">
            <a:xfrm>
              <a:off x="8608995" y="4939234"/>
              <a:ext cx="521389" cy="127706"/>
            </a:xfrm>
            <a:custGeom>
              <a:avLst/>
              <a:gdLst>
                <a:gd name="T0" fmla="*/ 363 w 430"/>
                <a:gd name="T1" fmla="*/ 0 h 110"/>
                <a:gd name="T2" fmla="*/ 0 w 430"/>
                <a:gd name="T3" fmla="*/ 0 h 110"/>
                <a:gd name="T4" fmla="*/ 10 w 430"/>
                <a:gd name="T5" fmla="*/ 110 h 110"/>
                <a:gd name="T6" fmla="*/ 430 w 430"/>
                <a:gd name="T7" fmla="*/ 103 h 110"/>
                <a:gd name="T8" fmla="*/ 363 w 430"/>
                <a:gd name="T9" fmla="*/ 0 h 110"/>
              </a:gdLst>
              <a:ahLst/>
              <a:cxnLst>
                <a:cxn ang="0">
                  <a:pos x="T0" y="T1"/>
                </a:cxn>
                <a:cxn ang="0">
                  <a:pos x="T2" y="T3"/>
                </a:cxn>
                <a:cxn ang="0">
                  <a:pos x="T4" y="T5"/>
                </a:cxn>
                <a:cxn ang="0">
                  <a:pos x="T6" y="T7"/>
                </a:cxn>
                <a:cxn ang="0">
                  <a:pos x="T8" y="T9"/>
                </a:cxn>
              </a:cxnLst>
              <a:rect l="0" t="0" r="r" b="b"/>
              <a:pathLst>
                <a:path w="430" h="110">
                  <a:moveTo>
                    <a:pt x="363" y="0"/>
                  </a:moveTo>
                  <a:lnTo>
                    <a:pt x="0" y="0"/>
                  </a:lnTo>
                  <a:lnTo>
                    <a:pt x="10" y="110"/>
                  </a:lnTo>
                  <a:lnTo>
                    <a:pt x="430" y="103"/>
                  </a:lnTo>
                  <a:lnTo>
                    <a:pt x="363" y="0"/>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5" name="ïṡļiḓé"/>
            <p:cNvSpPr/>
            <p:nvPr/>
          </p:nvSpPr>
          <p:spPr bwMode="auto">
            <a:xfrm>
              <a:off x="7722633" y="4897439"/>
              <a:ext cx="579591" cy="192720"/>
            </a:xfrm>
            <a:custGeom>
              <a:avLst/>
              <a:gdLst>
                <a:gd name="T0" fmla="*/ 603 w 603"/>
                <a:gd name="T1" fmla="*/ 143 h 210"/>
                <a:gd name="T2" fmla="*/ 603 w 603"/>
                <a:gd name="T3" fmla="*/ 191 h 210"/>
                <a:gd name="T4" fmla="*/ 124 w 603"/>
                <a:gd name="T5" fmla="*/ 210 h 210"/>
                <a:gd name="T6" fmla="*/ 1 w 603"/>
                <a:gd name="T7" fmla="*/ 136 h 210"/>
                <a:gd name="T8" fmla="*/ 1 w 603"/>
                <a:gd name="T9" fmla="*/ 114 h 210"/>
                <a:gd name="T10" fmla="*/ 138 w 603"/>
                <a:gd name="T11" fmla="*/ 14 h 210"/>
                <a:gd name="T12" fmla="*/ 270 w 603"/>
                <a:gd name="T13" fmla="*/ 0 h 210"/>
                <a:gd name="T14" fmla="*/ 564 w 603"/>
                <a:gd name="T15" fmla="*/ 0 h 210"/>
                <a:gd name="T16" fmla="*/ 603 w 603"/>
                <a:gd name="T17" fmla="*/ 14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3" h="210">
                  <a:moveTo>
                    <a:pt x="603" y="143"/>
                  </a:moveTo>
                  <a:cubicBezTo>
                    <a:pt x="603" y="191"/>
                    <a:pt x="603" y="191"/>
                    <a:pt x="603" y="191"/>
                  </a:cubicBezTo>
                  <a:cubicBezTo>
                    <a:pt x="124" y="210"/>
                    <a:pt x="124" y="210"/>
                    <a:pt x="124" y="210"/>
                  </a:cubicBezTo>
                  <a:cubicBezTo>
                    <a:pt x="124" y="210"/>
                    <a:pt x="14" y="203"/>
                    <a:pt x="1" y="136"/>
                  </a:cubicBezTo>
                  <a:cubicBezTo>
                    <a:pt x="0" y="129"/>
                    <a:pt x="0" y="121"/>
                    <a:pt x="1" y="114"/>
                  </a:cubicBezTo>
                  <a:cubicBezTo>
                    <a:pt x="6" y="86"/>
                    <a:pt x="31" y="37"/>
                    <a:pt x="138" y="14"/>
                  </a:cubicBezTo>
                  <a:cubicBezTo>
                    <a:pt x="270" y="0"/>
                    <a:pt x="270" y="0"/>
                    <a:pt x="270" y="0"/>
                  </a:cubicBezTo>
                  <a:cubicBezTo>
                    <a:pt x="564" y="0"/>
                    <a:pt x="564" y="0"/>
                    <a:pt x="564" y="0"/>
                  </a:cubicBezTo>
                  <a:cubicBezTo>
                    <a:pt x="564" y="0"/>
                    <a:pt x="602" y="38"/>
                    <a:pt x="603" y="143"/>
                  </a:cubicBezTo>
                </a:path>
              </a:pathLst>
            </a:custGeom>
            <a:solidFill>
              <a:srgbClr val="514E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6" name="ïšļïḍê"/>
            <p:cNvSpPr/>
            <p:nvPr/>
          </p:nvSpPr>
          <p:spPr bwMode="auto">
            <a:xfrm>
              <a:off x="7722633" y="5001926"/>
              <a:ext cx="579591" cy="88233"/>
            </a:xfrm>
            <a:custGeom>
              <a:avLst/>
              <a:gdLst>
                <a:gd name="T0" fmla="*/ 1 w 603"/>
                <a:gd name="T1" fmla="*/ 0 h 96"/>
                <a:gd name="T2" fmla="*/ 1 w 603"/>
                <a:gd name="T3" fmla="*/ 0 h 96"/>
                <a:gd name="T4" fmla="*/ 0 w 603"/>
                <a:gd name="T5" fmla="*/ 12 h 96"/>
                <a:gd name="T6" fmla="*/ 1 w 603"/>
                <a:gd name="T7" fmla="*/ 22 h 96"/>
                <a:gd name="T8" fmla="*/ 124 w 603"/>
                <a:gd name="T9" fmla="*/ 96 h 96"/>
                <a:gd name="T10" fmla="*/ 603 w 603"/>
                <a:gd name="T11" fmla="*/ 77 h 96"/>
                <a:gd name="T12" fmla="*/ 603 w 603"/>
                <a:gd name="T13" fmla="*/ 30 h 96"/>
                <a:gd name="T14" fmla="*/ 579 w 603"/>
                <a:gd name="T15" fmla="*/ 35 h 96"/>
                <a:gd name="T16" fmla="*/ 157 w 603"/>
                <a:gd name="T17" fmla="*/ 54 h 96"/>
                <a:gd name="T18" fmla="*/ 139 w 603"/>
                <a:gd name="T19" fmla="*/ 55 h 96"/>
                <a:gd name="T20" fmla="*/ 1 w 603"/>
                <a:gd name="T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3" h="96">
                  <a:moveTo>
                    <a:pt x="1" y="0"/>
                  </a:moveTo>
                  <a:cubicBezTo>
                    <a:pt x="1" y="0"/>
                    <a:pt x="1" y="0"/>
                    <a:pt x="1" y="0"/>
                  </a:cubicBezTo>
                  <a:cubicBezTo>
                    <a:pt x="1" y="4"/>
                    <a:pt x="0" y="8"/>
                    <a:pt x="0" y="12"/>
                  </a:cubicBezTo>
                  <a:cubicBezTo>
                    <a:pt x="0" y="15"/>
                    <a:pt x="1" y="18"/>
                    <a:pt x="1" y="22"/>
                  </a:cubicBezTo>
                  <a:cubicBezTo>
                    <a:pt x="14" y="89"/>
                    <a:pt x="124" y="96"/>
                    <a:pt x="124" y="96"/>
                  </a:cubicBezTo>
                  <a:cubicBezTo>
                    <a:pt x="603" y="77"/>
                    <a:pt x="603" y="77"/>
                    <a:pt x="603" y="77"/>
                  </a:cubicBezTo>
                  <a:cubicBezTo>
                    <a:pt x="603" y="30"/>
                    <a:pt x="603" y="30"/>
                    <a:pt x="603" y="30"/>
                  </a:cubicBezTo>
                  <a:cubicBezTo>
                    <a:pt x="595" y="32"/>
                    <a:pt x="587" y="34"/>
                    <a:pt x="579" y="35"/>
                  </a:cubicBezTo>
                  <a:cubicBezTo>
                    <a:pt x="157" y="54"/>
                    <a:pt x="157" y="54"/>
                    <a:pt x="157" y="54"/>
                  </a:cubicBezTo>
                  <a:cubicBezTo>
                    <a:pt x="151" y="54"/>
                    <a:pt x="145" y="55"/>
                    <a:pt x="139" y="55"/>
                  </a:cubicBezTo>
                  <a:cubicBezTo>
                    <a:pt x="59" y="55"/>
                    <a:pt x="1" y="0"/>
                    <a:pt x="1" y="0"/>
                  </a:cubicBezTo>
                </a:path>
              </a:pathLst>
            </a:custGeom>
            <a:solidFill>
              <a:srgbClr val="4946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7" name="ïšliḍe"/>
            <p:cNvSpPr/>
            <p:nvPr/>
          </p:nvSpPr>
          <p:spPr bwMode="auto">
            <a:xfrm>
              <a:off x="7807510" y="4938072"/>
              <a:ext cx="282521" cy="48761"/>
            </a:xfrm>
            <a:custGeom>
              <a:avLst/>
              <a:gdLst>
                <a:gd name="T0" fmla="*/ 34 w 294"/>
                <a:gd name="T1" fmla="*/ 16 h 53"/>
                <a:gd name="T2" fmla="*/ 0 w 294"/>
                <a:gd name="T3" fmla="*/ 34 h 53"/>
                <a:gd name="T4" fmla="*/ 106 w 294"/>
                <a:gd name="T5" fmla="*/ 53 h 53"/>
                <a:gd name="T6" fmla="*/ 116 w 294"/>
                <a:gd name="T7" fmla="*/ 53 h 53"/>
                <a:gd name="T8" fmla="*/ 34 w 294"/>
                <a:gd name="T9" fmla="*/ 33 h 53"/>
                <a:gd name="T10" fmla="*/ 34 w 294"/>
                <a:gd name="T11" fmla="*/ 16 h 53"/>
                <a:gd name="T12" fmla="*/ 192 w 294"/>
                <a:gd name="T13" fmla="*/ 0 h 53"/>
                <a:gd name="T14" fmla="*/ 194 w 294"/>
                <a:gd name="T15" fmla="*/ 14 h 53"/>
                <a:gd name="T16" fmla="*/ 117 w 294"/>
                <a:gd name="T17" fmla="*/ 53 h 53"/>
                <a:gd name="T18" fmla="*/ 149 w 294"/>
                <a:gd name="T19" fmla="*/ 52 h 53"/>
                <a:gd name="T20" fmla="*/ 294 w 294"/>
                <a:gd name="T21" fmla="*/ 22 h 53"/>
                <a:gd name="T22" fmla="*/ 284 w 294"/>
                <a:gd name="T23" fmla="*/ 10 h 53"/>
                <a:gd name="T24" fmla="*/ 192 w 294"/>
                <a:gd name="T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53">
                  <a:moveTo>
                    <a:pt x="34" y="16"/>
                  </a:moveTo>
                  <a:cubicBezTo>
                    <a:pt x="13" y="21"/>
                    <a:pt x="0" y="28"/>
                    <a:pt x="0" y="34"/>
                  </a:cubicBezTo>
                  <a:cubicBezTo>
                    <a:pt x="1" y="45"/>
                    <a:pt x="45" y="53"/>
                    <a:pt x="106" y="53"/>
                  </a:cubicBezTo>
                  <a:cubicBezTo>
                    <a:pt x="109" y="53"/>
                    <a:pt x="113" y="53"/>
                    <a:pt x="116" y="53"/>
                  </a:cubicBezTo>
                  <a:cubicBezTo>
                    <a:pt x="34" y="33"/>
                    <a:pt x="34" y="33"/>
                    <a:pt x="34" y="33"/>
                  </a:cubicBezTo>
                  <a:cubicBezTo>
                    <a:pt x="34" y="16"/>
                    <a:pt x="34" y="16"/>
                    <a:pt x="34" y="16"/>
                  </a:cubicBezTo>
                  <a:moveTo>
                    <a:pt x="192" y="0"/>
                  </a:moveTo>
                  <a:cubicBezTo>
                    <a:pt x="194" y="14"/>
                    <a:pt x="194" y="14"/>
                    <a:pt x="194" y="14"/>
                  </a:cubicBezTo>
                  <a:cubicBezTo>
                    <a:pt x="117" y="53"/>
                    <a:pt x="117" y="53"/>
                    <a:pt x="117" y="53"/>
                  </a:cubicBezTo>
                  <a:cubicBezTo>
                    <a:pt x="127" y="53"/>
                    <a:pt x="138" y="52"/>
                    <a:pt x="149" y="52"/>
                  </a:cubicBezTo>
                  <a:cubicBezTo>
                    <a:pt x="224" y="48"/>
                    <a:pt x="286" y="35"/>
                    <a:pt x="294" y="22"/>
                  </a:cubicBezTo>
                  <a:cubicBezTo>
                    <a:pt x="290" y="19"/>
                    <a:pt x="286" y="15"/>
                    <a:pt x="284" y="10"/>
                  </a:cubicBezTo>
                  <a:cubicBezTo>
                    <a:pt x="267" y="4"/>
                    <a:pt x="234" y="0"/>
                    <a:pt x="192" y="0"/>
                  </a:cubicBezTo>
                </a:path>
              </a:pathLst>
            </a:custGeom>
            <a:solidFill>
              <a:srgbClr val="4946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8" name="ï$ḷîďê"/>
            <p:cNvSpPr/>
            <p:nvPr/>
          </p:nvSpPr>
          <p:spPr bwMode="auto">
            <a:xfrm>
              <a:off x="7693532" y="3944287"/>
              <a:ext cx="300708" cy="1042546"/>
            </a:xfrm>
            <a:custGeom>
              <a:avLst/>
              <a:gdLst>
                <a:gd name="T0" fmla="*/ 312 w 312"/>
                <a:gd name="T1" fmla="*/ 1094 h 1133"/>
                <a:gd name="T2" fmla="*/ 235 w 312"/>
                <a:gd name="T3" fmla="*/ 1133 h 1133"/>
                <a:gd name="T4" fmla="*/ 152 w 312"/>
                <a:gd name="T5" fmla="*/ 1113 h 1133"/>
                <a:gd name="T6" fmla="*/ 152 w 312"/>
                <a:gd name="T7" fmla="*/ 979 h 1133"/>
                <a:gd name="T8" fmla="*/ 89 w 312"/>
                <a:gd name="T9" fmla="*/ 595 h 1133"/>
                <a:gd name="T10" fmla="*/ 67 w 312"/>
                <a:gd name="T11" fmla="*/ 491 h 1133"/>
                <a:gd name="T12" fmla="*/ 41 w 312"/>
                <a:gd name="T13" fmla="*/ 355 h 1133"/>
                <a:gd name="T14" fmla="*/ 0 w 312"/>
                <a:gd name="T15" fmla="*/ 0 h 1133"/>
                <a:gd name="T16" fmla="*/ 98 w 312"/>
                <a:gd name="T17" fmla="*/ 0 h 1133"/>
                <a:gd name="T18" fmla="*/ 156 w 312"/>
                <a:gd name="T19" fmla="*/ 82 h 1133"/>
                <a:gd name="T20" fmla="*/ 312 w 312"/>
                <a:gd name="T21" fmla="*/ 1094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1133">
                  <a:moveTo>
                    <a:pt x="312" y="1094"/>
                  </a:moveTo>
                  <a:cubicBezTo>
                    <a:pt x="235" y="1133"/>
                    <a:pt x="235" y="1133"/>
                    <a:pt x="235" y="1133"/>
                  </a:cubicBezTo>
                  <a:cubicBezTo>
                    <a:pt x="152" y="1113"/>
                    <a:pt x="152" y="1113"/>
                    <a:pt x="152" y="1113"/>
                  </a:cubicBezTo>
                  <a:cubicBezTo>
                    <a:pt x="152" y="979"/>
                    <a:pt x="152" y="979"/>
                    <a:pt x="152" y="979"/>
                  </a:cubicBezTo>
                  <a:cubicBezTo>
                    <a:pt x="157" y="881"/>
                    <a:pt x="112" y="684"/>
                    <a:pt x="89" y="595"/>
                  </a:cubicBezTo>
                  <a:cubicBezTo>
                    <a:pt x="81" y="561"/>
                    <a:pt x="73" y="526"/>
                    <a:pt x="67" y="491"/>
                  </a:cubicBezTo>
                  <a:cubicBezTo>
                    <a:pt x="41" y="355"/>
                    <a:pt x="41" y="355"/>
                    <a:pt x="41" y="355"/>
                  </a:cubicBezTo>
                  <a:cubicBezTo>
                    <a:pt x="0" y="0"/>
                    <a:pt x="0" y="0"/>
                    <a:pt x="0" y="0"/>
                  </a:cubicBezTo>
                  <a:cubicBezTo>
                    <a:pt x="98" y="0"/>
                    <a:pt x="98" y="0"/>
                    <a:pt x="98" y="0"/>
                  </a:cubicBezTo>
                  <a:cubicBezTo>
                    <a:pt x="156" y="82"/>
                    <a:pt x="156" y="82"/>
                    <a:pt x="156" y="82"/>
                  </a:cubicBezTo>
                  <a:cubicBezTo>
                    <a:pt x="312" y="1094"/>
                    <a:pt x="312" y="1094"/>
                    <a:pt x="312" y="1094"/>
                  </a:cubicBezTo>
                </a:path>
              </a:pathLst>
            </a:custGeom>
            <a:solidFill>
              <a:srgbClr val="514E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9" name="íṣľiḓè"/>
            <p:cNvSpPr/>
            <p:nvPr/>
          </p:nvSpPr>
          <p:spPr bwMode="auto">
            <a:xfrm>
              <a:off x="7722633" y="3944287"/>
              <a:ext cx="271608" cy="1042546"/>
            </a:xfrm>
            <a:custGeom>
              <a:avLst/>
              <a:gdLst>
                <a:gd name="T0" fmla="*/ 282 w 282"/>
                <a:gd name="T1" fmla="*/ 1094 h 1133"/>
                <a:gd name="T2" fmla="*/ 205 w 282"/>
                <a:gd name="T3" fmla="*/ 1133 h 1133"/>
                <a:gd name="T4" fmla="*/ 155 w 282"/>
                <a:gd name="T5" fmla="*/ 846 h 1133"/>
                <a:gd name="T6" fmla="*/ 91 w 282"/>
                <a:gd name="T7" fmla="*/ 555 h 1133"/>
                <a:gd name="T8" fmla="*/ 0 w 282"/>
                <a:gd name="T9" fmla="*/ 0 h 1133"/>
                <a:gd name="T10" fmla="*/ 68 w 282"/>
                <a:gd name="T11" fmla="*/ 0 h 1133"/>
                <a:gd name="T12" fmla="*/ 126 w 282"/>
                <a:gd name="T13" fmla="*/ 82 h 1133"/>
                <a:gd name="T14" fmla="*/ 282 w 282"/>
                <a:gd name="T15" fmla="*/ 1094 h 1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2" h="1133">
                  <a:moveTo>
                    <a:pt x="282" y="1094"/>
                  </a:moveTo>
                  <a:cubicBezTo>
                    <a:pt x="205" y="1133"/>
                    <a:pt x="205" y="1133"/>
                    <a:pt x="205" y="1133"/>
                  </a:cubicBezTo>
                  <a:cubicBezTo>
                    <a:pt x="155" y="846"/>
                    <a:pt x="155" y="846"/>
                    <a:pt x="155" y="846"/>
                  </a:cubicBezTo>
                  <a:cubicBezTo>
                    <a:pt x="156" y="797"/>
                    <a:pt x="95" y="564"/>
                    <a:pt x="91" y="555"/>
                  </a:cubicBezTo>
                  <a:cubicBezTo>
                    <a:pt x="42" y="438"/>
                    <a:pt x="0" y="0"/>
                    <a:pt x="0" y="0"/>
                  </a:cubicBezTo>
                  <a:cubicBezTo>
                    <a:pt x="68" y="0"/>
                    <a:pt x="68" y="0"/>
                    <a:pt x="68" y="0"/>
                  </a:cubicBezTo>
                  <a:cubicBezTo>
                    <a:pt x="126" y="82"/>
                    <a:pt x="126" y="82"/>
                    <a:pt x="126" y="82"/>
                  </a:cubicBezTo>
                  <a:cubicBezTo>
                    <a:pt x="282" y="1094"/>
                    <a:pt x="282" y="1094"/>
                    <a:pt x="282" y="1094"/>
                  </a:cubicBezTo>
                </a:path>
              </a:pathLst>
            </a:custGeom>
            <a:solidFill>
              <a:srgbClr val="514E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0" name="iṥ1íďe"/>
            <p:cNvSpPr/>
            <p:nvPr/>
          </p:nvSpPr>
          <p:spPr bwMode="auto">
            <a:xfrm>
              <a:off x="7722633" y="3944287"/>
              <a:ext cx="271608" cy="1042546"/>
            </a:xfrm>
            <a:custGeom>
              <a:avLst/>
              <a:gdLst>
                <a:gd name="T0" fmla="*/ 24 w 282"/>
                <a:gd name="T1" fmla="*/ 0 h 1133"/>
                <a:gd name="T2" fmla="*/ 0 w 282"/>
                <a:gd name="T3" fmla="*/ 0 h 1133"/>
                <a:gd name="T4" fmla="*/ 91 w 282"/>
                <a:gd name="T5" fmla="*/ 555 h 1133"/>
                <a:gd name="T6" fmla="*/ 155 w 282"/>
                <a:gd name="T7" fmla="*/ 844 h 1133"/>
                <a:gd name="T8" fmla="*/ 155 w 282"/>
                <a:gd name="T9" fmla="*/ 846 h 1133"/>
                <a:gd name="T10" fmla="*/ 205 w 282"/>
                <a:gd name="T11" fmla="*/ 1133 h 1133"/>
                <a:gd name="T12" fmla="*/ 282 w 282"/>
                <a:gd name="T13" fmla="*/ 1094 h 1133"/>
                <a:gd name="T14" fmla="*/ 280 w 282"/>
                <a:gd name="T15" fmla="*/ 1080 h 1133"/>
                <a:gd name="T16" fmla="*/ 273 w 282"/>
                <a:gd name="T17" fmla="*/ 1036 h 1133"/>
                <a:gd name="T18" fmla="*/ 254 w 282"/>
                <a:gd name="T19" fmla="*/ 914 h 1133"/>
                <a:gd name="T20" fmla="*/ 207 w 282"/>
                <a:gd name="T21" fmla="*/ 605 h 1133"/>
                <a:gd name="T22" fmla="*/ 24 w 282"/>
                <a:gd name="T23" fmla="*/ 0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 h="1133">
                  <a:moveTo>
                    <a:pt x="24" y="0"/>
                  </a:moveTo>
                  <a:cubicBezTo>
                    <a:pt x="0" y="0"/>
                    <a:pt x="0" y="0"/>
                    <a:pt x="0" y="0"/>
                  </a:cubicBezTo>
                  <a:cubicBezTo>
                    <a:pt x="0" y="0"/>
                    <a:pt x="42" y="438"/>
                    <a:pt x="91" y="555"/>
                  </a:cubicBezTo>
                  <a:cubicBezTo>
                    <a:pt x="95" y="564"/>
                    <a:pt x="155" y="793"/>
                    <a:pt x="155" y="844"/>
                  </a:cubicBezTo>
                  <a:cubicBezTo>
                    <a:pt x="155" y="845"/>
                    <a:pt x="155" y="845"/>
                    <a:pt x="155" y="846"/>
                  </a:cubicBezTo>
                  <a:cubicBezTo>
                    <a:pt x="205" y="1133"/>
                    <a:pt x="205" y="1133"/>
                    <a:pt x="205" y="1133"/>
                  </a:cubicBezTo>
                  <a:cubicBezTo>
                    <a:pt x="282" y="1094"/>
                    <a:pt x="282" y="1094"/>
                    <a:pt x="282" y="1094"/>
                  </a:cubicBezTo>
                  <a:cubicBezTo>
                    <a:pt x="280" y="1080"/>
                    <a:pt x="280" y="1080"/>
                    <a:pt x="280" y="1080"/>
                  </a:cubicBezTo>
                  <a:cubicBezTo>
                    <a:pt x="273" y="1036"/>
                    <a:pt x="273" y="1036"/>
                    <a:pt x="273" y="1036"/>
                  </a:cubicBezTo>
                  <a:cubicBezTo>
                    <a:pt x="254" y="914"/>
                    <a:pt x="254" y="914"/>
                    <a:pt x="254" y="914"/>
                  </a:cubicBezTo>
                  <a:cubicBezTo>
                    <a:pt x="207" y="605"/>
                    <a:pt x="207" y="605"/>
                    <a:pt x="207" y="605"/>
                  </a:cubicBezTo>
                  <a:cubicBezTo>
                    <a:pt x="140" y="391"/>
                    <a:pt x="70" y="157"/>
                    <a:pt x="24" y="0"/>
                  </a:cubicBezTo>
                </a:path>
              </a:pathLst>
            </a:custGeom>
            <a:solidFill>
              <a:srgbClr val="4542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1" name="iśḷïďè"/>
            <p:cNvSpPr/>
            <p:nvPr/>
          </p:nvSpPr>
          <p:spPr bwMode="auto">
            <a:xfrm>
              <a:off x="7698382" y="3758532"/>
              <a:ext cx="759046" cy="1208564"/>
            </a:xfrm>
            <a:custGeom>
              <a:avLst/>
              <a:gdLst>
                <a:gd name="T0" fmla="*/ 769 w 789"/>
                <a:gd name="T1" fmla="*/ 1030 h 1314"/>
                <a:gd name="T2" fmla="*/ 505 w 789"/>
                <a:gd name="T3" fmla="*/ 1308 h 1314"/>
                <a:gd name="T4" fmla="*/ 474 w 789"/>
                <a:gd name="T5" fmla="*/ 1310 h 1314"/>
                <a:gd name="T6" fmla="*/ 437 w 789"/>
                <a:gd name="T7" fmla="*/ 1313 h 1314"/>
                <a:gd name="T8" fmla="*/ 395 w 789"/>
                <a:gd name="T9" fmla="*/ 1288 h 1314"/>
                <a:gd name="T10" fmla="*/ 5 w 789"/>
                <a:gd name="T11" fmla="*/ 53 h 1314"/>
                <a:gd name="T12" fmla="*/ 29 w 789"/>
                <a:gd name="T13" fmla="*/ 10 h 1314"/>
                <a:gd name="T14" fmla="*/ 30 w 789"/>
                <a:gd name="T15" fmla="*/ 10 h 1314"/>
                <a:gd name="T16" fmla="*/ 66 w 789"/>
                <a:gd name="T17" fmla="*/ 0 h 1314"/>
                <a:gd name="T18" fmla="*/ 68 w 789"/>
                <a:gd name="T19" fmla="*/ 0 h 1314"/>
                <a:gd name="T20" fmla="*/ 453 w 789"/>
                <a:gd name="T21" fmla="*/ 52 h 1314"/>
                <a:gd name="T22" fmla="*/ 501 w 789"/>
                <a:gd name="T23" fmla="*/ 92 h 1314"/>
                <a:gd name="T24" fmla="*/ 782 w 789"/>
                <a:gd name="T25" fmla="*/ 972 h 1314"/>
                <a:gd name="T26" fmla="*/ 769 w 789"/>
                <a:gd name="T27" fmla="*/ 103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9" h="1314">
                  <a:moveTo>
                    <a:pt x="769" y="1030"/>
                  </a:moveTo>
                  <a:cubicBezTo>
                    <a:pt x="505" y="1308"/>
                    <a:pt x="505" y="1308"/>
                    <a:pt x="505" y="1308"/>
                  </a:cubicBezTo>
                  <a:cubicBezTo>
                    <a:pt x="474" y="1310"/>
                    <a:pt x="474" y="1310"/>
                    <a:pt x="474" y="1310"/>
                  </a:cubicBezTo>
                  <a:cubicBezTo>
                    <a:pt x="437" y="1313"/>
                    <a:pt x="437" y="1313"/>
                    <a:pt x="437" y="1313"/>
                  </a:cubicBezTo>
                  <a:cubicBezTo>
                    <a:pt x="419" y="1314"/>
                    <a:pt x="402" y="1304"/>
                    <a:pt x="395" y="1288"/>
                  </a:cubicBezTo>
                  <a:cubicBezTo>
                    <a:pt x="315" y="1108"/>
                    <a:pt x="59" y="238"/>
                    <a:pt x="5" y="53"/>
                  </a:cubicBezTo>
                  <a:cubicBezTo>
                    <a:pt x="0" y="35"/>
                    <a:pt x="10" y="15"/>
                    <a:pt x="29" y="10"/>
                  </a:cubicBezTo>
                  <a:cubicBezTo>
                    <a:pt x="30" y="10"/>
                    <a:pt x="30" y="10"/>
                    <a:pt x="30" y="10"/>
                  </a:cubicBezTo>
                  <a:cubicBezTo>
                    <a:pt x="66" y="0"/>
                    <a:pt x="66" y="0"/>
                    <a:pt x="66" y="0"/>
                  </a:cubicBezTo>
                  <a:cubicBezTo>
                    <a:pt x="68" y="0"/>
                    <a:pt x="68" y="0"/>
                    <a:pt x="68" y="0"/>
                  </a:cubicBezTo>
                  <a:cubicBezTo>
                    <a:pt x="453" y="52"/>
                    <a:pt x="453" y="52"/>
                    <a:pt x="453" y="52"/>
                  </a:cubicBezTo>
                  <a:cubicBezTo>
                    <a:pt x="475" y="55"/>
                    <a:pt x="494" y="71"/>
                    <a:pt x="501" y="92"/>
                  </a:cubicBezTo>
                  <a:cubicBezTo>
                    <a:pt x="782" y="972"/>
                    <a:pt x="782" y="972"/>
                    <a:pt x="782" y="972"/>
                  </a:cubicBezTo>
                  <a:cubicBezTo>
                    <a:pt x="789" y="992"/>
                    <a:pt x="784" y="1015"/>
                    <a:pt x="769" y="1030"/>
                  </a:cubicBezTo>
                </a:path>
              </a:pathLst>
            </a:custGeom>
            <a:solidFill>
              <a:srgbClr val="514E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2" name="íS1íďê"/>
            <p:cNvSpPr/>
            <p:nvPr/>
          </p:nvSpPr>
          <p:spPr bwMode="auto">
            <a:xfrm>
              <a:off x="7702020" y="3758532"/>
              <a:ext cx="452275" cy="1207403"/>
            </a:xfrm>
            <a:custGeom>
              <a:avLst/>
              <a:gdLst>
                <a:gd name="T0" fmla="*/ 62 w 470"/>
                <a:gd name="T1" fmla="*/ 0 h 1313"/>
                <a:gd name="T2" fmla="*/ 26 w 470"/>
                <a:gd name="T3" fmla="*/ 10 h 1313"/>
                <a:gd name="T4" fmla="*/ 25 w 470"/>
                <a:gd name="T5" fmla="*/ 10 h 1313"/>
                <a:gd name="T6" fmla="*/ 0 w 470"/>
                <a:gd name="T7" fmla="*/ 43 h 1313"/>
                <a:gd name="T8" fmla="*/ 1 w 470"/>
                <a:gd name="T9" fmla="*/ 53 h 1313"/>
                <a:gd name="T10" fmla="*/ 391 w 470"/>
                <a:gd name="T11" fmla="*/ 1288 h 1313"/>
                <a:gd name="T12" fmla="*/ 429 w 470"/>
                <a:gd name="T13" fmla="*/ 1313 h 1313"/>
                <a:gd name="T14" fmla="*/ 433 w 470"/>
                <a:gd name="T15" fmla="*/ 1313 h 1313"/>
                <a:gd name="T16" fmla="*/ 470 w 470"/>
                <a:gd name="T17" fmla="*/ 1310 h 1313"/>
                <a:gd name="T18" fmla="*/ 75 w 470"/>
                <a:gd name="T19" fmla="*/ 47 h 1313"/>
                <a:gd name="T20" fmla="*/ 64 w 470"/>
                <a:gd name="T21" fmla="*/ 0 h 1313"/>
                <a:gd name="T22" fmla="*/ 451 w 470"/>
                <a:gd name="T23" fmla="*/ 52 h 1313"/>
                <a:gd name="T24" fmla="*/ 449 w 470"/>
                <a:gd name="T25" fmla="*/ 52 h 1313"/>
                <a:gd name="T26" fmla="*/ 64 w 470"/>
                <a:gd name="T27" fmla="*/ 0 h 1313"/>
                <a:gd name="T28" fmla="*/ 62 w 470"/>
                <a:gd name="T29" fmla="*/ 0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0" h="1313">
                  <a:moveTo>
                    <a:pt x="62" y="0"/>
                  </a:moveTo>
                  <a:cubicBezTo>
                    <a:pt x="26" y="10"/>
                    <a:pt x="26" y="10"/>
                    <a:pt x="26" y="10"/>
                  </a:cubicBezTo>
                  <a:cubicBezTo>
                    <a:pt x="25" y="10"/>
                    <a:pt x="25" y="10"/>
                    <a:pt x="25" y="10"/>
                  </a:cubicBezTo>
                  <a:cubicBezTo>
                    <a:pt x="9" y="14"/>
                    <a:pt x="0" y="28"/>
                    <a:pt x="0" y="43"/>
                  </a:cubicBezTo>
                  <a:cubicBezTo>
                    <a:pt x="0" y="47"/>
                    <a:pt x="0" y="50"/>
                    <a:pt x="1" y="53"/>
                  </a:cubicBezTo>
                  <a:cubicBezTo>
                    <a:pt x="55" y="238"/>
                    <a:pt x="311" y="1108"/>
                    <a:pt x="391" y="1288"/>
                  </a:cubicBezTo>
                  <a:cubicBezTo>
                    <a:pt x="397" y="1303"/>
                    <a:pt x="413" y="1313"/>
                    <a:pt x="429" y="1313"/>
                  </a:cubicBezTo>
                  <a:cubicBezTo>
                    <a:pt x="430" y="1313"/>
                    <a:pt x="431" y="1313"/>
                    <a:pt x="433" y="1313"/>
                  </a:cubicBezTo>
                  <a:cubicBezTo>
                    <a:pt x="470" y="1310"/>
                    <a:pt x="470" y="1310"/>
                    <a:pt x="470" y="1310"/>
                  </a:cubicBezTo>
                  <a:cubicBezTo>
                    <a:pt x="75" y="47"/>
                    <a:pt x="75" y="47"/>
                    <a:pt x="75" y="47"/>
                  </a:cubicBezTo>
                  <a:cubicBezTo>
                    <a:pt x="69" y="32"/>
                    <a:pt x="65" y="16"/>
                    <a:pt x="64" y="0"/>
                  </a:cubicBezTo>
                  <a:cubicBezTo>
                    <a:pt x="451" y="52"/>
                    <a:pt x="451" y="52"/>
                    <a:pt x="451" y="52"/>
                  </a:cubicBezTo>
                  <a:cubicBezTo>
                    <a:pt x="450" y="52"/>
                    <a:pt x="449" y="52"/>
                    <a:pt x="449" y="52"/>
                  </a:cubicBezTo>
                  <a:cubicBezTo>
                    <a:pt x="64" y="0"/>
                    <a:pt x="64" y="0"/>
                    <a:pt x="64" y="0"/>
                  </a:cubicBezTo>
                  <a:cubicBezTo>
                    <a:pt x="62" y="0"/>
                    <a:pt x="62" y="0"/>
                    <a:pt x="62" y="0"/>
                  </a:cubicBezTo>
                </a:path>
              </a:pathLst>
            </a:custGeom>
            <a:solidFill>
              <a:srgbClr val="4946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3" name="ísḻïḓè"/>
            <p:cNvSpPr/>
            <p:nvPr/>
          </p:nvSpPr>
          <p:spPr bwMode="auto">
            <a:xfrm>
              <a:off x="8413777" y="4658280"/>
              <a:ext cx="42439" cy="73141"/>
            </a:xfrm>
            <a:custGeom>
              <a:avLst/>
              <a:gdLst>
                <a:gd name="T0" fmla="*/ 40 w 43"/>
                <a:gd name="T1" fmla="*/ 0 h 79"/>
                <a:gd name="T2" fmla="*/ 24 w 43"/>
                <a:gd name="T3" fmla="*/ 53 h 79"/>
                <a:gd name="T4" fmla="*/ 0 w 43"/>
                <a:gd name="T5" fmla="*/ 79 h 79"/>
                <a:gd name="T6" fmla="*/ 25 w 43"/>
                <a:gd name="T7" fmla="*/ 52 h 79"/>
                <a:gd name="T8" fmla="*/ 41 w 43"/>
                <a:gd name="T9" fmla="*/ 12 h 79"/>
                <a:gd name="T10" fmla="*/ 40 w 43"/>
                <a:gd name="T11" fmla="*/ 0 h 79"/>
              </a:gdLst>
              <a:ahLst/>
              <a:cxnLst>
                <a:cxn ang="0">
                  <a:pos x="T0" y="T1"/>
                </a:cxn>
                <a:cxn ang="0">
                  <a:pos x="T2" y="T3"/>
                </a:cxn>
                <a:cxn ang="0">
                  <a:pos x="T4" y="T5"/>
                </a:cxn>
                <a:cxn ang="0">
                  <a:pos x="T6" y="T7"/>
                </a:cxn>
                <a:cxn ang="0">
                  <a:pos x="T8" y="T9"/>
                </a:cxn>
                <a:cxn ang="0">
                  <a:pos x="T10" y="T11"/>
                </a:cxn>
              </a:cxnLst>
              <a:rect l="0" t="0" r="r" b="b"/>
              <a:pathLst>
                <a:path w="43" h="79">
                  <a:moveTo>
                    <a:pt x="40" y="0"/>
                  </a:moveTo>
                  <a:cubicBezTo>
                    <a:pt x="43" y="19"/>
                    <a:pt x="38" y="39"/>
                    <a:pt x="24" y="53"/>
                  </a:cubicBezTo>
                  <a:cubicBezTo>
                    <a:pt x="0" y="79"/>
                    <a:pt x="0" y="79"/>
                    <a:pt x="0" y="79"/>
                  </a:cubicBezTo>
                  <a:cubicBezTo>
                    <a:pt x="25" y="52"/>
                    <a:pt x="25" y="52"/>
                    <a:pt x="25" y="52"/>
                  </a:cubicBezTo>
                  <a:cubicBezTo>
                    <a:pt x="36" y="41"/>
                    <a:pt x="41" y="27"/>
                    <a:pt x="41" y="12"/>
                  </a:cubicBezTo>
                  <a:cubicBezTo>
                    <a:pt x="41" y="8"/>
                    <a:pt x="41" y="4"/>
                    <a:pt x="40" y="0"/>
                  </a:cubicBezTo>
                </a:path>
              </a:pathLst>
            </a:custGeom>
            <a:solidFill>
              <a:srgbClr val="4946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4" name="i$ľîďe"/>
            <p:cNvSpPr/>
            <p:nvPr/>
          </p:nvSpPr>
          <p:spPr bwMode="auto">
            <a:xfrm>
              <a:off x="7763859" y="3758532"/>
              <a:ext cx="693569" cy="1206243"/>
            </a:xfrm>
            <a:custGeom>
              <a:avLst/>
              <a:gdLst>
                <a:gd name="T0" fmla="*/ 700 w 721"/>
                <a:gd name="T1" fmla="*/ 1031 h 1311"/>
                <a:gd name="T2" fmla="*/ 437 w 721"/>
                <a:gd name="T3" fmla="*/ 1308 h 1311"/>
                <a:gd name="T4" fmla="*/ 406 w 721"/>
                <a:gd name="T5" fmla="*/ 1311 h 1311"/>
                <a:gd name="T6" fmla="*/ 11 w 721"/>
                <a:gd name="T7" fmla="*/ 47 h 1311"/>
                <a:gd name="T8" fmla="*/ 0 w 721"/>
                <a:gd name="T9" fmla="*/ 0 h 1311"/>
                <a:gd name="T10" fmla="*/ 391 w 721"/>
                <a:gd name="T11" fmla="*/ 53 h 1311"/>
                <a:gd name="T12" fmla="*/ 431 w 721"/>
                <a:gd name="T13" fmla="*/ 86 h 1311"/>
                <a:gd name="T14" fmla="*/ 714 w 721"/>
                <a:gd name="T15" fmla="*/ 971 h 1311"/>
                <a:gd name="T16" fmla="*/ 700 w 721"/>
                <a:gd name="T17" fmla="*/ 1031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1" h="1311">
                  <a:moveTo>
                    <a:pt x="700" y="1031"/>
                  </a:moveTo>
                  <a:cubicBezTo>
                    <a:pt x="437" y="1308"/>
                    <a:pt x="437" y="1308"/>
                    <a:pt x="437" y="1308"/>
                  </a:cubicBezTo>
                  <a:cubicBezTo>
                    <a:pt x="406" y="1311"/>
                    <a:pt x="406" y="1311"/>
                    <a:pt x="406" y="1311"/>
                  </a:cubicBezTo>
                  <a:cubicBezTo>
                    <a:pt x="11" y="47"/>
                    <a:pt x="11" y="47"/>
                    <a:pt x="11" y="47"/>
                  </a:cubicBezTo>
                  <a:cubicBezTo>
                    <a:pt x="5" y="32"/>
                    <a:pt x="1" y="16"/>
                    <a:pt x="0" y="0"/>
                  </a:cubicBezTo>
                  <a:cubicBezTo>
                    <a:pt x="391" y="53"/>
                    <a:pt x="391" y="53"/>
                    <a:pt x="391" y="53"/>
                  </a:cubicBezTo>
                  <a:cubicBezTo>
                    <a:pt x="410" y="55"/>
                    <a:pt x="425" y="68"/>
                    <a:pt x="431" y="86"/>
                  </a:cubicBezTo>
                  <a:cubicBezTo>
                    <a:pt x="714" y="971"/>
                    <a:pt x="714" y="971"/>
                    <a:pt x="714" y="971"/>
                  </a:cubicBezTo>
                  <a:cubicBezTo>
                    <a:pt x="721" y="992"/>
                    <a:pt x="716" y="1015"/>
                    <a:pt x="700" y="1031"/>
                  </a:cubicBezTo>
                </a:path>
              </a:pathLst>
            </a:custGeom>
            <a:solidFill>
              <a:srgbClr val="514E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5" name="íŝlíḓê"/>
            <p:cNvSpPr/>
            <p:nvPr/>
          </p:nvSpPr>
          <p:spPr bwMode="auto">
            <a:xfrm>
              <a:off x="7819636" y="3820064"/>
              <a:ext cx="609905" cy="1077375"/>
            </a:xfrm>
            <a:custGeom>
              <a:avLst/>
              <a:gdLst>
                <a:gd name="T0" fmla="*/ 623 w 634"/>
                <a:gd name="T1" fmla="*/ 917 h 1171"/>
                <a:gd name="T2" fmla="*/ 612 w 634"/>
                <a:gd name="T3" fmla="*/ 931 h 1171"/>
                <a:gd name="T4" fmla="*/ 353 w 634"/>
                <a:gd name="T5" fmla="*/ 1171 h 1171"/>
                <a:gd name="T6" fmla="*/ 0 w 634"/>
                <a:gd name="T7" fmla="*/ 0 h 1171"/>
                <a:gd name="T8" fmla="*/ 339 w 634"/>
                <a:gd name="T9" fmla="*/ 34 h 1171"/>
                <a:gd name="T10" fmla="*/ 390 w 634"/>
                <a:gd name="T11" fmla="*/ 76 h 1171"/>
                <a:gd name="T12" fmla="*/ 629 w 634"/>
                <a:gd name="T13" fmla="*/ 870 h 1171"/>
                <a:gd name="T14" fmla="*/ 623 w 634"/>
                <a:gd name="T15" fmla="*/ 917 h 1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4" h="1171">
                  <a:moveTo>
                    <a:pt x="623" y="917"/>
                  </a:moveTo>
                  <a:cubicBezTo>
                    <a:pt x="620" y="922"/>
                    <a:pt x="617" y="927"/>
                    <a:pt x="612" y="931"/>
                  </a:cubicBezTo>
                  <a:cubicBezTo>
                    <a:pt x="353" y="1171"/>
                    <a:pt x="353" y="1171"/>
                    <a:pt x="353" y="1171"/>
                  </a:cubicBezTo>
                  <a:cubicBezTo>
                    <a:pt x="0" y="0"/>
                    <a:pt x="0" y="0"/>
                    <a:pt x="0" y="0"/>
                  </a:cubicBezTo>
                  <a:cubicBezTo>
                    <a:pt x="339" y="34"/>
                    <a:pt x="339" y="34"/>
                    <a:pt x="339" y="34"/>
                  </a:cubicBezTo>
                  <a:cubicBezTo>
                    <a:pt x="363" y="36"/>
                    <a:pt x="384" y="53"/>
                    <a:pt x="390" y="76"/>
                  </a:cubicBezTo>
                  <a:cubicBezTo>
                    <a:pt x="629" y="870"/>
                    <a:pt x="629" y="870"/>
                    <a:pt x="629" y="870"/>
                  </a:cubicBezTo>
                  <a:cubicBezTo>
                    <a:pt x="634" y="886"/>
                    <a:pt x="632" y="903"/>
                    <a:pt x="623" y="917"/>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6" name="ïṣḻide"/>
            <p:cNvSpPr/>
            <p:nvPr/>
          </p:nvSpPr>
          <p:spPr bwMode="auto">
            <a:xfrm>
              <a:off x="8145808" y="3851410"/>
              <a:ext cx="281308" cy="812675"/>
            </a:xfrm>
            <a:custGeom>
              <a:avLst/>
              <a:gdLst>
                <a:gd name="T0" fmla="*/ 0 w 292"/>
                <a:gd name="T1" fmla="*/ 0 h 883"/>
                <a:gd name="T2" fmla="*/ 284 w 292"/>
                <a:gd name="T3" fmla="*/ 883 h 883"/>
                <a:gd name="T4" fmla="*/ 292 w 292"/>
                <a:gd name="T5" fmla="*/ 853 h 883"/>
                <a:gd name="T6" fmla="*/ 290 w 292"/>
                <a:gd name="T7" fmla="*/ 836 h 883"/>
                <a:gd name="T8" fmla="*/ 51 w 292"/>
                <a:gd name="T9" fmla="*/ 42 h 883"/>
                <a:gd name="T10" fmla="*/ 0 w 292"/>
                <a:gd name="T11" fmla="*/ 0 h 883"/>
              </a:gdLst>
              <a:ahLst/>
              <a:cxnLst>
                <a:cxn ang="0">
                  <a:pos x="T0" y="T1"/>
                </a:cxn>
                <a:cxn ang="0">
                  <a:pos x="T2" y="T3"/>
                </a:cxn>
                <a:cxn ang="0">
                  <a:pos x="T4" y="T5"/>
                </a:cxn>
                <a:cxn ang="0">
                  <a:pos x="T6" y="T7"/>
                </a:cxn>
                <a:cxn ang="0">
                  <a:pos x="T8" y="T9"/>
                </a:cxn>
                <a:cxn ang="0">
                  <a:pos x="T10" y="T11"/>
                </a:cxn>
              </a:cxnLst>
              <a:rect l="0" t="0" r="r" b="b"/>
              <a:pathLst>
                <a:path w="292" h="883">
                  <a:moveTo>
                    <a:pt x="0" y="0"/>
                  </a:moveTo>
                  <a:cubicBezTo>
                    <a:pt x="284" y="883"/>
                    <a:pt x="284" y="883"/>
                    <a:pt x="284" y="883"/>
                  </a:cubicBezTo>
                  <a:cubicBezTo>
                    <a:pt x="290" y="874"/>
                    <a:pt x="292" y="864"/>
                    <a:pt x="292" y="853"/>
                  </a:cubicBezTo>
                  <a:cubicBezTo>
                    <a:pt x="292" y="847"/>
                    <a:pt x="292" y="841"/>
                    <a:pt x="290" y="836"/>
                  </a:cubicBezTo>
                  <a:cubicBezTo>
                    <a:pt x="51" y="42"/>
                    <a:pt x="51" y="42"/>
                    <a:pt x="51" y="42"/>
                  </a:cubicBezTo>
                  <a:cubicBezTo>
                    <a:pt x="45" y="19"/>
                    <a:pt x="24" y="2"/>
                    <a:pt x="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7" name="išlíḍê"/>
            <p:cNvSpPr/>
            <p:nvPr/>
          </p:nvSpPr>
          <p:spPr bwMode="auto">
            <a:xfrm>
              <a:off x="9737864" y="3183855"/>
              <a:ext cx="288583" cy="276310"/>
            </a:xfrm>
            <a:prstGeom prst="ellipse">
              <a:avLst/>
            </a:prstGeom>
            <a:solidFill>
              <a:srgbClr val="945B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8" name="ïSḷîḑé"/>
            <p:cNvSpPr/>
            <p:nvPr/>
          </p:nvSpPr>
          <p:spPr bwMode="auto">
            <a:xfrm>
              <a:off x="9716038" y="3162958"/>
              <a:ext cx="156417" cy="276310"/>
            </a:xfrm>
            <a:custGeom>
              <a:avLst/>
              <a:gdLst>
                <a:gd name="T0" fmla="*/ 21 w 163"/>
                <a:gd name="T1" fmla="*/ 151 h 301"/>
                <a:gd name="T2" fmla="*/ 163 w 163"/>
                <a:gd name="T3" fmla="*/ 1 h 301"/>
                <a:gd name="T4" fmla="*/ 154 w 163"/>
                <a:gd name="T5" fmla="*/ 1 h 301"/>
                <a:gd name="T6" fmla="*/ 1 w 163"/>
                <a:gd name="T7" fmla="*/ 149 h 301"/>
                <a:gd name="T8" fmla="*/ 149 w 163"/>
                <a:gd name="T9" fmla="*/ 301 h 301"/>
                <a:gd name="T10" fmla="*/ 154 w 163"/>
                <a:gd name="T11" fmla="*/ 301 h 301"/>
                <a:gd name="T12" fmla="*/ 163 w 163"/>
                <a:gd name="T13" fmla="*/ 301 h 301"/>
                <a:gd name="T14" fmla="*/ 21 w 163"/>
                <a:gd name="T15" fmla="*/ 151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301">
                  <a:moveTo>
                    <a:pt x="21" y="151"/>
                  </a:moveTo>
                  <a:cubicBezTo>
                    <a:pt x="21" y="72"/>
                    <a:pt x="83" y="6"/>
                    <a:pt x="163" y="1"/>
                  </a:cubicBezTo>
                  <a:cubicBezTo>
                    <a:pt x="160" y="1"/>
                    <a:pt x="157" y="1"/>
                    <a:pt x="154" y="1"/>
                  </a:cubicBezTo>
                  <a:cubicBezTo>
                    <a:pt x="71" y="0"/>
                    <a:pt x="2" y="66"/>
                    <a:pt x="1" y="149"/>
                  </a:cubicBezTo>
                  <a:cubicBezTo>
                    <a:pt x="0" y="232"/>
                    <a:pt x="66" y="300"/>
                    <a:pt x="149" y="301"/>
                  </a:cubicBezTo>
                  <a:cubicBezTo>
                    <a:pt x="150" y="301"/>
                    <a:pt x="152" y="301"/>
                    <a:pt x="154" y="301"/>
                  </a:cubicBezTo>
                  <a:cubicBezTo>
                    <a:pt x="157" y="301"/>
                    <a:pt x="160" y="301"/>
                    <a:pt x="163" y="301"/>
                  </a:cubicBezTo>
                  <a:cubicBezTo>
                    <a:pt x="83" y="296"/>
                    <a:pt x="21" y="231"/>
                    <a:pt x="21" y="151"/>
                  </a:cubicBezTo>
                </a:path>
              </a:pathLst>
            </a:custGeom>
            <a:solidFill>
              <a:srgbClr val="945B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9" name="íṡḷïdé"/>
            <p:cNvSpPr/>
            <p:nvPr/>
          </p:nvSpPr>
          <p:spPr bwMode="auto">
            <a:xfrm>
              <a:off x="9882156" y="318385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0" name="ïṡľîḓè"/>
            <p:cNvSpPr/>
            <p:nvPr/>
          </p:nvSpPr>
          <p:spPr bwMode="auto">
            <a:xfrm>
              <a:off x="9756052" y="3183855"/>
              <a:ext cx="134592" cy="80107"/>
            </a:xfrm>
            <a:custGeom>
              <a:avLst/>
              <a:gdLst>
                <a:gd name="T0" fmla="*/ 131 w 140"/>
                <a:gd name="T1" fmla="*/ 0 h 87"/>
                <a:gd name="T2" fmla="*/ 0 w 140"/>
                <a:gd name="T3" fmla="*/ 81 h 87"/>
                <a:gd name="T4" fmla="*/ 13 w 140"/>
                <a:gd name="T5" fmla="*/ 87 h 87"/>
                <a:gd name="T6" fmla="*/ 140 w 140"/>
                <a:gd name="T7" fmla="*/ 0 h 87"/>
                <a:gd name="T8" fmla="*/ 131 w 140"/>
                <a:gd name="T9" fmla="*/ 0 h 87"/>
                <a:gd name="T10" fmla="*/ 131 w 140"/>
                <a:gd name="T11" fmla="*/ 0 h 87"/>
              </a:gdLst>
              <a:ahLst/>
              <a:cxnLst>
                <a:cxn ang="0">
                  <a:pos x="T0" y="T1"/>
                </a:cxn>
                <a:cxn ang="0">
                  <a:pos x="T2" y="T3"/>
                </a:cxn>
                <a:cxn ang="0">
                  <a:pos x="T4" y="T5"/>
                </a:cxn>
                <a:cxn ang="0">
                  <a:pos x="T6" y="T7"/>
                </a:cxn>
                <a:cxn ang="0">
                  <a:pos x="T8" y="T9"/>
                </a:cxn>
                <a:cxn ang="0">
                  <a:pos x="T10" y="T11"/>
                </a:cxn>
              </a:cxnLst>
              <a:rect l="0" t="0" r="r" b="b"/>
              <a:pathLst>
                <a:path w="140" h="87">
                  <a:moveTo>
                    <a:pt x="131" y="0"/>
                  </a:moveTo>
                  <a:cubicBezTo>
                    <a:pt x="74" y="1"/>
                    <a:pt x="25" y="34"/>
                    <a:pt x="0" y="81"/>
                  </a:cubicBezTo>
                  <a:cubicBezTo>
                    <a:pt x="4" y="83"/>
                    <a:pt x="9" y="85"/>
                    <a:pt x="13" y="87"/>
                  </a:cubicBezTo>
                  <a:cubicBezTo>
                    <a:pt x="35" y="38"/>
                    <a:pt x="83" y="4"/>
                    <a:pt x="140" y="0"/>
                  </a:cubicBezTo>
                  <a:cubicBezTo>
                    <a:pt x="137" y="0"/>
                    <a:pt x="134" y="0"/>
                    <a:pt x="131" y="0"/>
                  </a:cubicBezTo>
                  <a:cubicBezTo>
                    <a:pt x="131" y="0"/>
                    <a:pt x="131" y="0"/>
                    <a:pt x="131" y="0"/>
                  </a:cubicBezTo>
                </a:path>
              </a:pathLst>
            </a:custGeom>
            <a:solidFill>
              <a:srgbClr val="8552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1" name="išliḑè"/>
            <p:cNvSpPr/>
            <p:nvPr/>
          </p:nvSpPr>
          <p:spPr bwMode="auto">
            <a:xfrm>
              <a:off x="8788450" y="4707041"/>
              <a:ext cx="350423" cy="224067"/>
            </a:xfrm>
            <a:custGeom>
              <a:avLst/>
              <a:gdLst>
                <a:gd name="T0" fmla="*/ 364 w 364"/>
                <a:gd name="T1" fmla="*/ 179 h 243"/>
                <a:gd name="T2" fmla="*/ 321 w 364"/>
                <a:gd name="T3" fmla="*/ 198 h 243"/>
                <a:gd name="T4" fmla="*/ 168 w 364"/>
                <a:gd name="T5" fmla="*/ 224 h 243"/>
                <a:gd name="T6" fmla="*/ 21 w 364"/>
                <a:gd name="T7" fmla="*/ 243 h 243"/>
                <a:gd name="T8" fmla="*/ 0 w 364"/>
                <a:gd name="T9" fmla="*/ 90 h 243"/>
                <a:gd name="T10" fmla="*/ 96 w 364"/>
                <a:gd name="T11" fmla="*/ 65 h 243"/>
                <a:gd name="T12" fmla="*/ 227 w 364"/>
                <a:gd name="T13" fmla="*/ 9 h 243"/>
                <a:gd name="T14" fmla="*/ 247 w 364"/>
                <a:gd name="T15" fmla="*/ 0 h 243"/>
                <a:gd name="T16" fmla="*/ 316 w 364"/>
                <a:gd name="T17" fmla="*/ 0 h 243"/>
                <a:gd name="T18" fmla="*/ 364 w 364"/>
                <a:gd name="T19" fmla="*/ 17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4" h="243">
                  <a:moveTo>
                    <a:pt x="364" y="179"/>
                  </a:moveTo>
                  <a:cubicBezTo>
                    <a:pt x="350" y="186"/>
                    <a:pt x="336" y="193"/>
                    <a:pt x="321" y="198"/>
                  </a:cubicBezTo>
                  <a:cubicBezTo>
                    <a:pt x="282" y="213"/>
                    <a:pt x="223" y="231"/>
                    <a:pt x="168" y="224"/>
                  </a:cubicBezTo>
                  <a:cubicBezTo>
                    <a:pt x="76" y="213"/>
                    <a:pt x="21" y="243"/>
                    <a:pt x="21" y="243"/>
                  </a:cubicBezTo>
                  <a:cubicBezTo>
                    <a:pt x="0" y="90"/>
                    <a:pt x="0" y="90"/>
                    <a:pt x="0" y="90"/>
                  </a:cubicBezTo>
                  <a:cubicBezTo>
                    <a:pt x="0" y="90"/>
                    <a:pt x="68" y="70"/>
                    <a:pt x="96" y="65"/>
                  </a:cubicBezTo>
                  <a:cubicBezTo>
                    <a:pt x="117" y="61"/>
                    <a:pt x="191" y="26"/>
                    <a:pt x="227" y="9"/>
                  </a:cubicBezTo>
                  <a:cubicBezTo>
                    <a:pt x="239" y="4"/>
                    <a:pt x="247" y="0"/>
                    <a:pt x="247" y="0"/>
                  </a:cubicBezTo>
                  <a:cubicBezTo>
                    <a:pt x="316" y="0"/>
                    <a:pt x="316" y="0"/>
                    <a:pt x="316" y="0"/>
                  </a:cubicBezTo>
                  <a:cubicBezTo>
                    <a:pt x="364" y="179"/>
                    <a:pt x="364" y="179"/>
                    <a:pt x="364" y="179"/>
                  </a:cubicBezTo>
                </a:path>
              </a:pathLst>
            </a:custGeom>
            <a:solidFill>
              <a:srgbClr val="FFC1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2" name="ïś1ïḑê"/>
            <p:cNvSpPr/>
            <p:nvPr/>
          </p:nvSpPr>
          <p:spPr bwMode="auto">
            <a:xfrm>
              <a:off x="9006706" y="4714007"/>
              <a:ext cx="95791" cy="175306"/>
            </a:xfrm>
            <a:custGeom>
              <a:avLst/>
              <a:gdLst>
                <a:gd name="T0" fmla="*/ 3 w 100"/>
                <a:gd name="T1" fmla="*/ 0 h 190"/>
                <a:gd name="T2" fmla="*/ 0 w 100"/>
                <a:gd name="T3" fmla="*/ 1 h 190"/>
                <a:gd name="T4" fmla="*/ 94 w 100"/>
                <a:gd name="T5" fmla="*/ 190 h 190"/>
                <a:gd name="T6" fmla="*/ 100 w 100"/>
                <a:gd name="T7" fmla="*/ 188 h 190"/>
                <a:gd name="T8" fmla="*/ 3 w 100"/>
                <a:gd name="T9" fmla="*/ 0 h 190"/>
              </a:gdLst>
              <a:ahLst/>
              <a:cxnLst>
                <a:cxn ang="0">
                  <a:pos x="T0" y="T1"/>
                </a:cxn>
                <a:cxn ang="0">
                  <a:pos x="T2" y="T3"/>
                </a:cxn>
                <a:cxn ang="0">
                  <a:pos x="T4" y="T5"/>
                </a:cxn>
                <a:cxn ang="0">
                  <a:pos x="T6" y="T7"/>
                </a:cxn>
                <a:cxn ang="0">
                  <a:pos x="T8" y="T9"/>
                </a:cxn>
              </a:cxnLst>
              <a:rect l="0" t="0" r="r" b="b"/>
              <a:pathLst>
                <a:path w="100" h="190">
                  <a:moveTo>
                    <a:pt x="3" y="0"/>
                  </a:moveTo>
                  <a:cubicBezTo>
                    <a:pt x="2" y="1"/>
                    <a:pt x="1" y="1"/>
                    <a:pt x="0" y="1"/>
                  </a:cubicBezTo>
                  <a:cubicBezTo>
                    <a:pt x="37" y="13"/>
                    <a:pt x="89" y="54"/>
                    <a:pt x="94" y="190"/>
                  </a:cubicBezTo>
                  <a:cubicBezTo>
                    <a:pt x="96" y="189"/>
                    <a:pt x="98" y="188"/>
                    <a:pt x="100" y="188"/>
                  </a:cubicBezTo>
                  <a:cubicBezTo>
                    <a:pt x="95" y="48"/>
                    <a:pt x="39" y="10"/>
                    <a:pt x="3" y="0"/>
                  </a:cubicBezTo>
                </a:path>
              </a:pathLst>
            </a:custGeom>
            <a:solidFill>
              <a:srgbClr val="E5AD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3" name="ïṧḻíďê"/>
            <p:cNvSpPr/>
            <p:nvPr/>
          </p:nvSpPr>
          <p:spPr bwMode="auto">
            <a:xfrm>
              <a:off x="8980031" y="4400546"/>
              <a:ext cx="403774" cy="520112"/>
            </a:xfrm>
            <a:custGeom>
              <a:avLst/>
              <a:gdLst>
                <a:gd name="T0" fmla="*/ 420 w 420"/>
                <a:gd name="T1" fmla="*/ 53 h 565"/>
                <a:gd name="T2" fmla="*/ 420 w 420"/>
                <a:gd name="T3" fmla="*/ 389 h 565"/>
                <a:gd name="T4" fmla="*/ 402 w 420"/>
                <a:gd name="T5" fmla="*/ 410 h 565"/>
                <a:gd name="T6" fmla="*/ 344 w 420"/>
                <a:gd name="T7" fmla="*/ 479 h 565"/>
                <a:gd name="T8" fmla="*/ 310 w 420"/>
                <a:gd name="T9" fmla="*/ 530 h 565"/>
                <a:gd name="T10" fmla="*/ 239 w 420"/>
                <a:gd name="T11" fmla="*/ 525 h 565"/>
                <a:gd name="T12" fmla="*/ 225 w 420"/>
                <a:gd name="T13" fmla="*/ 548 h 565"/>
                <a:gd name="T14" fmla="*/ 180 w 420"/>
                <a:gd name="T15" fmla="*/ 548 h 565"/>
                <a:gd name="T16" fmla="*/ 129 w 420"/>
                <a:gd name="T17" fmla="*/ 565 h 565"/>
                <a:gd name="T18" fmla="*/ 0 w 420"/>
                <a:gd name="T19" fmla="*/ 338 h 565"/>
                <a:gd name="T20" fmla="*/ 149 w 420"/>
                <a:gd name="T21" fmla="*/ 271 h 565"/>
                <a:gd name="T22" fmla="*/ 189 w 420"/>
                <a:gd name="T23" fmla="*/ 233 h 565"/>
                <a:gd name="T24" fmla="*/ 238 w 420"/>
                <a:gd name="T25" fmla="*/ 183 h 565"/>
                <a:gd name="T26" fmla="*/ 277 w 420"/>
                <a:gd name="T27" fmla="*/ 132 h 565"/>
                <a:gd name="T28" fmla="*/ 311 w 420"/>
                <a:gd name="T29" fmla="*/ 81 h 565"/>
                <a:gd name="T30" fmla="*/ 332 w 420"/>
                <a:gd name="T31" fmla="*/ 44 h 565"/>
                <a:gd name="T32" fmla="*/ 358 w 420"/>
                <a:gd name="T33" fmla="*/ 19 h 565"/>
                <a:gd name="T34" fmla="*/ 369 w 420"/>
                <a:gd name="T35" fmla="*/ 0 h 565"/>
                <a:gd name="T36" fmla="*/ 420 w 420"/>
                <a:gd name="T37" fmla="*/ 53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0" h="565">
                  <a:moveTo>
                    <a:pt x="420" y="53"/>
                  </a:moveTo>
                  <a:cubicBezTo>
                    <a:pt x="420" y="389"/>
                    <a:pt x="420" y="389"/>
                    <a:pt x="420" y="389"/>
                  </a:cubicBezTo>
                  <a:cubicBezTo>
                    <a:pt x="402" y="410"/>
                    <a:pt x="402" y="410"/>
                    <a:pt x="402" y="410"/>
                  </a:cubicBezTo>
                  <a:cubicBezTo>
                    <a:pt x="344" y="479"/>
                    <a:pt x="344" y="479"/>
                    <a:pt x="344" y="479"/>
                  </a:cubicBezTo>
                  <a:cubicBezTo>
                    <a:pt x="344" y="479"/>
                    <a:pt x="331" y="515"/>
                    <a:pt x="310" y="530"/>
                  </a:cubicBezTo>
                  <a:cubicBezTo>
                    <a:pt x="288" y="546"/>
                    <a:pt x="239" y="525"/>
                    <a:pt x="239" y="525"/>
                  </a:cubicBezTo>
                  <a:cubicBezTo>
                    <a:pt x="225" y="548"/>
                    <a:pt x="225" y="548"/>
                    <a:pt x="225" y="548"/>
                  </a:cubicBezTo>
                  <a:cubicBezTo>
                    <a:pt x="225" y="548"/>
                    <a:pt x="194" y="554"/>
                    <a:pt x="180" y="548"/>
                  </a:cubicBezTo>
                  <a:cubicBezTo>
                    <a:pt x="165" y="542"/>
                    <a:pt x="129" y="565"/>
                    <a:pt x="129" y="565"/>
                  </a:cubicBezTo>
                  <a:cubicBezTo>
                    <a:pt x="134" y="318"/>
                    <a:pt x="0" y="338"/>
                    <a:pt x="0" y="338"/>
                  </a:cubicBezTo>
                  <a:cubicBezTo>
                    <a:pt x="93" y="239"/>
                    <a:pt x="149" y="271"/>
                    <a:pt x="149" y="271"/>
                  </a:cubicBezTo>
                  <a:cubicBezTo>
                    <a:pt x="189" y="233"/>
                    <a:pt x="189" y="233"/>
                    <a:pt x="189" y="233"/>
                  </a:cubicBezTo>
                  <a:cubicBezTo>
                    <a:pt x="238" y="183"/>
                    <a:pt x="238" y="183"/>
                    <a:pt x="238" y="183"/>
                  </a:cubicBezTo>
                  <a:cubicBezTo>
                    <a:pt x="227" y="145"/>
                    <a:pt x="268" y="137"/>
                    <a:pt x="277" y="132"/>
                  </a:cubicBezTo>
                  <a:cubicBezTo>
                    <a:pt x="286" y="128"/>
                    <a:pt x="311" y="87"/>
                    <a:pt x="311" y="81"/>
                  </a:cubicBezTo>
                  <a:cubicBezTo>
                    <a:pt x="310" y="76"/>
                    <a:pt x="318" y="43"/>
                    <a:pt x="332" y="44"/>
                  </a:cubicBezTo>
                  <a:cubicBezTo>
                    <a:pt x="340" y="45"/>
                    <a:pt x="350" y="31"/>
                    <a:pt x="358" y="19"/>
                  </a:cubicBezTo>
                  <a:cubicBezTo>
                    <a:pt x="365" y="9"/>
                    <a:pt x="369" y="0"/>
                    <a:pt x="369" y="0"/>
                  </a:cubicBezTo>
                  <a:cubicBezTo>
                    <a:pt x="420" y="53"/>
                    <a:pt x="420" y="53"/>
                    <a:pt x="420" y="53"/>
                  </a:cubicBezTo>
                </a:path>
              </a:pathLst>
            </a:custGeom>
            <a:solidFill>
              <a:srgbClr val="FF65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4" name="íŝ1îďè"/>
            <p:cNvSpPr/>
            <p:nvPr/>
          </p:nvSpPr>
          <p:spPr bwMode="auto">
            <a:xfrm>
              <a:off x="9498995" y="4092890"/>
              <a:ext cx="111553" cy="264700"/>
            </a:xfrm>
            <a:custGeom>
              <a:avLst/>
              <a:gdLst>
                <a:gd name="T0" fmla="*/ 0 w 116"/>
                <a:gd name="T1" fmla="*/ 52 h 288"/>
                <a:gd name="T2" fmla="*/ 102 w 116"/>
                <a:gd name="T3" fmla="*/ 0 h 288"/>
                <a:gd name="T4" fmla="*/ 96 w 116"/>
                <a:gd name="T5" fmla="*/ 61 h 288"/>
                <a:gd name="T6" fmla="*/ 116 w 116"/>
                <a:gd name="T7" fmla="*/ 122 h 288"/>
                <a:gd name="T8" fmla="*/ 96 w 116"/>
                <a:gd name="T9" fmla="*/ 175 h 288"/>
                <a:gd name="T10" fmla="*/ 50 w 116"/>
                <a:gd name="T11" fmla="*/ 288 h 288"/>
                <a:gd name="T12" fmla="*/ 15 w 116"/>
                <a:gd name="T13" fmla="*/ 244 h 288"/>
                <a:gd name="T14" fmla="*/ 0 w 116"/>
                <a:gd name="T15" fmla="*/ 52 h 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88">
                  <a:moveTo>
                    <a:pt x="0" y="52"/>
                  </a:moveTo>
                  <a:cubicBezTo>
                    <a:pt x="102" y="0"/>
                    <a:pt x="102" y="0"/>
                    <a:pt x="102" y="0"/>
                  </a:cubicBezTo>
                  <a:cubicBezTo>
                    <a:pt x="96" y="61"/>
                    <a:pt x="96" y="61"/>
                    <a:pt x="96" y="61"/>
                  </a:cubicBezTo>
                  <a:cubicBezTo>
                    <a:pt x="116" y="122"/>
                    <a:pt x="116" y="122"/>
                    <a:pt x="116" y="122"/>
                  </a:cubicBezTo>
                  <a:cubicBezTo>
                    <a:pt x="116" y="122"/>
                    <a:pt x="98" y="170"/>
                    <a:pt x="96" y="175"/>
                  </a:cubicBezTo>
                  <a:cubicBezTo>
                    <a:pt x="93" y="180"/>
                    <a:pt x="50" y="288"/>
                    <a:pt x="50" y="288"/>
                  </a:cubicBezTo>
                  <a:cubicBezTo>
                    <a:pt x="15" y="244"/>
                    <a:pt x="15" y="244"/>
                    <a:pt x="15" y="244"/>
                  </a:cubicBezTo>
                  <a:cubicBezTo>
                    <a:pt x="0" y="52"/>
                    <a:pt x="0" y="52"/>
                    <a:pt x="0" y="52"/>
                  </a:cubicBezTo>
                </a:path>
              </a:pathLst>
            </a:custGeom>
            <a:solidFill>
              <a:srgbClr val="FF65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5" name="işļiḍé"/>
            <p:cNvSpPr/>
            <p:nvPr/>
          </p:nvSpPr>
          <p:spPr bwMode="auto">
            <a:xfrm>
              <a:off x="9502632" y="4124237"/>
              <a:ext cx="60627" cy="59210"/>
            </a:xfrm>
            <a:custGeom>
              <a:avLst/>
              <a:gdLst>
                <a:gd name="T0" fmla="*/ 31 w 63"/>
                <a:gd name="T1" fmla="*/ 1 h 64"/>
                <a:gd name="T2" fmla="*/ 63 w 63"/>
                <a:gd name="T3" fmla="*/ 64 h 64"/>
                <a:gd name="T4" fmla="*/ 63 w 63"/>
                <a:gd name="T5" fmla="*/ 62 h 64"/>
                <a:gd name="T6" fmla="*/ 31 w 63"/>
                <a:gd name="T7" fmla="*/ 1 h 64"/>
                <a:gd name="T8" fmla="*/ 30 w 63"/>
                <a:gd name="T9" fmla="*/ 0 h 64"/>
                <a:gd name="T10" fmla="*/ 0 w 63"/>
                <a:gd name="T11" fmla="*/ 15 h 64"/>
                <a:gd name="T12" fmla="*/ 0 w 63"/>
                <a:gd name="T13" fmla="*/ 15 h 64"/>
                <a:gd name="T14" fmla="*/ 30 w 63"/>
                <a:gd name="T15" fmla="*/ 0 h 64"/>
                <a:gd name="T16" fmla="*/ 30 w 63"/>
                <a:gd name="T17" fmla="*/ 0 h 64"/>
                <a:gd name="T18" fmla="*/ 30 w 63"/>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4">
                  <a:moveTo>
                    <a:pt x="31" y="1"/>
                  </a:moveTo>
                  <a:cubicBezTo>
                    <a:pt x="63" y="64"/>
                    <a:pt x="63" y="64"/>
                    <a:pt x="63" y="64"/>
                  </a:cubicBezTo>
                  <a:cubicBezTo>
                    <a:pt x="63" y="62"/>
                    <a:pt x="63" y="62"/>
                    <a:pt x="63" y="62"/>
                  </a:cubicBezTo>
                  <a:cubicBezTo>
                    <a:pt x="54" y="43"/>
                    <a:pt x="43" y="22"/>
                    <a:pt x="31" y="1"/>
                  </a:cubicBezTo>
                  <a:moveTo>
                    <a:pt x="30" y="0"/>
                  </a:moveTo>
                  <a:cubicBezTo>
                    <a:pt x="0" y="15"/>
                    <a:pt x="0" y="15"/>
                    <a:pt x="0" y="15"/>
                  </a:cubicBezTo>
                  <a:cubicBezTo>
                    <a:pt x="0" y="15"/>
                    <a:pt x="0" y="15"/>
                    <a:pt x="0" y="15"/>
                  </a:cubicBezTo>
                  <a:cubicBezTo>
                    <a:pt x="30" y="0"/>
                    <a:pt x="30" y="0"/>
                    <a:pt x="30" y="0"/>
                  </a:cubicBezTo>
                  <a:cubicBezTo>
                    <a:pt x="30" y="0"/>
                    <a:pt x="30" y="0"/>
                    <a:pt x="30" y="0"/>
                  </a:cubicBezTo>
                  <a:cubicBezTo>
                    <a:pt x="30" y="0"/>
                    <a:pt x="30" y="0"/>
                    <a:pt x="30" y="0"/>
                  </a:cubicBezTo>
                </a:path>
              </a:pathLst>
            </a:custGeom>
            <a:solidFill>
              <a:srgbClr val="E55B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6" name="îṥ1iḋè"/>
            <p:cNvSpPr/>
            <p:nvPr/>
          </p:nvSpPr>
          <p:spPr bwMode="auto">
            <a:xfrm>
              <a:off x="9420180" y="3685392"/>
              <a:ext cx="498352" cy="834734"/>
            </a:xfrm>
            <a:custGeom>
              <a:avLst/>
              <a:gdLst>
                <a:gd name="T0" fmla="*/ 518 w 518"/>
                <a:gd name="T1" fmla="*/ 438 h 908"/>
                <a:gd name="T2" fmla="*/ 438 w 518"/>
                <a:gd name="T3" fmla="*/ 548 h 908"/>
                <a:gd name="T4" fmla="*/ 182 w 518"/>
                <a:gd name="T5" fmla="*/ 752 h 908"/>
                <a:gd name="T6" fmla="*/ 184 w 518"/>
                <a:gd name="T7" fmla="*/ 736 h 908"/>
                <a:gd name="T8" fmla="*/ 146 w 518"/>
                <a:gd name="T9" fmla="*/ 729 h 908"/>
                <a:gd name="T10" fmla="*/ 145 w 518"/>
                <a:gd name="T11" fmla="*/ 729 h 908"/>
                <a:gd name="T12" fmla="*/ 122 w 518"/>
                <a:gd name="T13" fmla="*/ 715 h 908"/>
                <a:gd name="T14" fmla="*/ 119 w 518"/>
                <a:gd name="T15" fmla="*/ 713 h 908"/>
                <a:gd name="T16" fmla="*/ 87 w 518"/>
                <a:gd name="T17" fmla="*/ 676 h 908"/>
                <a:gd name="T18" fmla="*/ 167 w 518"/>
                <a:gd name="T19" fmla="*/ 583 h 908"/>
                <a:gd name="T20" fmla="*/ 171 w 518"/>
                <a:gd name="T21" fmla="*/ 588 h 908"/>
                <a:gd name="T22" fmla="*/ 168 w 518"/>
                <a:gd name="T23" fmla="*/ 582 h 908"/>
                <a:gd name="T24" fmla="*/ 116 w 518"/>
                <a:gd name="T25" fmla="*/ 479 h 908"/>
                <a:gd name="T26" fmla="*/ 116 w 518"/>
                <a:gd name="T27" fmla="*/ 478 h 908"/>
                <a:gd name="T28" fmla="*/ 113 w 518"/>
                <a:gd name="T29" fmla="*/ 473 h 908"/>
                <a:gd name="T30" fmla="*/ 56 w 518"/>
                <a:gd name="T31" fmla="*/ 374 h 908"/>
                <a:gd name="T32" fmla="*/ 51 w 518"/>
                <a:gd name="T33" fmla="*/ 366 h 908"/>
                <a:gd name="T34" fmla="*/ 0 w 518"/>
                <a:gd name="T35" fmla="*/ 281 h 908"/>
                <a:gd name="T36" fmla="*/ 241 w 518"/>
                <a:gd name="T37" fmla="*/ 89 h 908"/>
                <a:gd name="T38" fmla="*/ 386 w 518"/>
                <a:gd name="T39" fmla="*/ 102 h 908"/>
                <a:gd name="T40" fmla="*/ 389 w 518"/>
                <a:gd name="T41" fmla="*/ 270 h 908"/>
                <a:gd name="T42" fmla="*/ 391 w 518"/>
                <a:gd name="T43" fmla="*/ 275 h 908"/>
                <a:gd name="T44" fmla="*/ 401 w 518"/>
                <a:gd name="T45" fmla="*/ 301 h 908"/>
                <a:gd name="T46" fmla="*/ 419 w 518"/>
                <a:gd name="T47" fmla="*/ 335 h 908"/>
                <a:gd name="T48" fmla="*/ 518 w 518"/>
                <a:gd name="T49" fmla="*/ 438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8" h="908">
                  <a:moveTo>
                    <a:pt x="518" y="438"/>
                  </a:moveTo>
                  <a:cubicBezTo>
                    <a:pt x="518" y="438"/>
                    <a:pt x="484" y="487"/>
                    <a:pt x="438" y="548"/>
                  </a:cubicBezTo>
                  <a:cubicBezTo>
                    <a:pt x="330" y="692"/>
                    <a:pt x="155" y="908"/>
                    <a:pt x="182" y="752"/>
                  </a:cubicBezTo>
                  <a:cubicBezTo>
                    <a:pt x="183" y="747"/>
                    <a:pt x="184" y="742"/>
                    <a:pt x="184" y="736"/>
                  </a:cubicBezTo>
                  <a:cubicBezTo>
                    <a:pt x="178" y="741"/>
                    <a:pt x="163" y="737"/>
                    <a:pt x="146" y="729"/>
                  </a:cubicBezTo>
                  <a:cubicBezTo>
                    <a:pt x="145" y="729"/>
                    <a:pt x="145" y="729"/>
                    <a:pt x="145" y="729"/>
                  </a:cubicBezTo>
                  <a:cubicBezTo>
                    <a:pt x="137" y="725"/>
                    <a:pt x="129" y="720"/>
                    <a:pt x="122" y="715"/>
                  </a:cubicBezTo>
                  <a:cubicBezTo>
                    <a:pt x="121" y="715"/>
                    <a:pt x="120" y="714"/>
                    <a:pt x="119" y="713"/>
                  </a:cubicBezTo>
                  <a:cubicBezTo>
                    <a:pt x="101" y="701"/>
                    <a:pt x="86" y="686"/>
                    <a:pt x="87" y="676"/>
                  </a:cubicBezTo>
                  <a:cubicBezTo>
                    <a:pt x="100" y="451"/>
                    <a:pt x="153" y="558"/>
                    <a:pt x="167" y="583"/>
                  </a:cubicBezTo>
                  <a:cubicBezTo>
                    <a:pt x="168" y="585"/>
                    <a:pt x="169" y="586"/>
                    <a:pt x="171" y="588"/>
                  </a:cubicBezTo>
                  <a:cubicBezTo>
                    <a:pt x="170" y="586"/>
                    <a:pt x="169" y="584"/>
                    <a:pt x="168" y="582"/>
                  </a:cubicBezTo>
                  <a:cubicBezTo>
                    <a:pt x="158" y="557"/>
                    <a:pt x="138" y="519"/>
                    <a:pt x="116" y="479"/>
                  </a:cubicBezTo>
                  <a:cubicBezTo>
                    <a:pt x="116" y="478"/>
                    <a:pt x="116" y="478"/>
                    <a:pt x="116" y="478"/>
                  </a:cubicBezTo>
                  <a:cubicBezTo>
                    <a:pt x="113" y="473"/>
                    <a:pt x="113" y="473"/>
                    <a:pt x="113" y="473"/>
                  </a:cubicBezTo>
                  <a:cubicBezTo>
                    <a:pt x="94" y="439"/>
                    <a:pt x="74" y="404"/>
                    <a:pt x="56" y="374"/>
                  </a:cubicBezTo>
                  <a:cubicBezTo>
                    <a:pt x="51" y="366"/>
                    <a:pt x="51" y="366"/>
                    <a:pt x="51" y="366"/>
                  </a:cubicBezTo>
                  <a:cubicBezTo>
                    <a:pt x="22" y="317"/>
                    <a:pt x="0" y="281"/>
                    <a:pt x="0" y="281"/>
                  </a:cubicBezTo>
                  <a:cubicBezTo>
                    <a:pt x="0" y="281"/>
                    <a:pt x="130" y="162"/>
                    <a:pt x="241" y="89"/>
                  </a:cubicBezTo>
                  <a:cubicBezTo>
                    <a:pt x="333" y="28"/>
                    <a:pt x="411" y="0"/>
                    <a:pt x="386" y="102"/>
                  </a:cubicBezTo>
                  <a:cubicBezTo>
                    <a:pt x="370" y="167"/>
                    <a:pt x="374" y="223"/>
                    <a:pt x="389" y="270"/>
                  </a:cubicBezTo>
                  <a:cubicBezTo>
                    <a:pt x="390" y="272"/>
                    <a:pt x="390" y="273"/>
                    <a:pt x="391" y="275"/>
                  </a:cubicBezTo>
                  <a:cubicBezTo>
                    <a:pt x="394" y="284"/>
                    <a:pt x="397" y="293"/>
                    <a:pt x="401" y="301"/>
                  </a:cubicBezTo>
                  <a:cubicBezTo>
                    <a:pt x="406" y="313"/>
                    <a:pt x="412" y="324"/>
                    <a:pt x="419" y="335"/>
                  </a:cubicBezTo>
                  <a:cubicBezTo>
                    <a:pt x="444" y="376"/>
                    <a:pt x="478" y="411"/>
                    <a:pt x="518" y="438"/>
                  </a:cubicBezTo>
                </a:path>
              </a:pathLst>
            </a:custGeom>
            <a:solidFill>
              <a:srgbClr val="FFC1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7" name="îṣľíḓè"/>
            <p:cNvSpPr/>
            <p:nvPr/>
          </p:nvSpPr>
          <p:spPr bwMode="auto">
            <a:xfrm>
              <a:off x="9466256" y="4020910"/>
              <a:ext cx="9700" cy="11610"/>
            </a:xfrm>
            <a:custGeom>
              <a:avLst/>
              <a:gdLst>
                <a:gd name="T0" fmla="*/ 0 w 10"/>
                <a:gd name="T1" fmla="*/ 0 h 13"/>
                <a:gd name="T2" fmla="*/ 7 w 10"/>
                <a:gd name="T3" fmla="*/ 13 h 13"/>
                <a:gd name="T4" fmla="*/ 10 w 10"/>
                <a:gd name="T5" fmla="*/ 13 h 13"/>
                <a:gd name="T6" fmla="*/ 8 w 10"/>
                <a:gd name="T7" fmla="*/ 9 h 13"/>
                <a:gd name="T8" fmla="*/ 3 w 10"/>
                <a:gd name="T9" fmla="*/ 1 h 13"/>
                <a:gd name="T10" fmla="*/ 0 w 10"/>
                <a:gd name="T11" fmla="*/ 0 h 13"/>
              </a:gdLst>
              <a:ahLst/>
              <a:cxnLst>
                <a:cxn ang="0">
                  <a:pos x="T0" y="T1"/>
                </a:cxn>
                <a:cxn ang="0">
                  <a:pos x="T2" y="T3"/>
                </a:cxn>
                <a:cxn ang="0">
                  <a:pos x="T4" y="T5"/>
                </a:cxn>
                <a:cxn ang="0">
                  <a:pos x="T6" y="T7"/>
                </a:cxn>
                <a:cxn ang="0">
                  <a:pos x="T8" y="T9"/>
                </a:cxn>
                <a:cxn ang="0">
                  <a:pos x="T10" y="T11"/>
                </a:cxn>
              </a:cxnLst>
              <a:rect l="0" t="0" r="r" b="b"/>
              <a:pathLst>
                <a:path w="10" h="13">
                  <a:moveTo>
                    <a:pt x="0" y="0"/>
                  </a:moveTo>
                  <a:cubicBezTo>
                    <a:pt x="2" y="4"/>
                    <a:pt x="5" y="8"/>
                    <a:pt x="7" y="13"/>
                  </a:cubicBezTo>
                  <a:cubicBezTo>
                    <a:pt x="8" y="13"/>
                    <a:pt x="9" y="13"/>
                    <a:pt x="10" y="13"/>
                  </a:cubicBezTo>
                  <a:cubicBezTo>
                    <a:pt x="9" y="12"/>
                    <a:pt x="9" y="10"/>
                    <a:pt x="8" y="9"/>
                  </a:cubicBezTo>
                  <a:cubicBezTo>
                    <a:pt x="3" y="1"/>
                    <a:pt x="3" y="1"/>
                    <a:pt x="3" y="1"/>
                  </a:cubicBezTo>
                  <a:cubicBezTo>
                    <a:pt x="2" y="1"/>
                    <a:pt x="1" y="0"/>
                    <a:pt x="0" y="0"/>
                  </a:cubicBezTo>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8" name="îṣḻïďe"/>
            <p:cNvSpPr/>
            <p:nvPr/>
          </p:nvSpPr>
          <p:spPr bwMode="auto">
            <a:xfrm>
              <a:off x="9469894" y="4022072"/>
              <a:ext cx="157629" cy="19737"/>
            </a:xfrm>
            <a:custGeom>
              <a:avLst/>
              <a:gdLst>
                <a:gd name="T0" fmla="*/ 0 w 164"/>
                <a:gd name="T1" fmla="*/ 0 h 22"/>
                <a:gd name="T2" fmla="*/ 5 w 164"/>
                <a:gd name="T3" fmla="*/ 8 h 22"/>
                <a:gd name="T4" fmla="*/ 7 w 164"/>
                <a:gd name="T5" fmla="*/ 12 h 22"/>
                <a:gd name="T6" fmla="*/ 89 w 164"/>
                <a:gd name="T7" fmla="*/ 22 h 22"/>
                <a:gd name="T8" fmla="*/ 90 w 164"/>
                <a:gd name="T9" fmla="*/ 22 h 22"/>
                <a:gd name="T10" fmla="*/ 164 w 164"/>
                <a:gd name="T11" fmla="*/ 4 h 22"/>
                <a:gd name="T12" fmla="*/ 89 w 164"/>
                <a:gd name="T13" fmla="*/ 12 h 22"/>
                <a:gd name="T14" fmla="*/ 0 w 164"/>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
                  <a:moveTo>
                    <a:pt x="0" y="0"/>
                  </a:moveTo>
                  <a:cubicBezTo>
                    <a:pt x="5" y="8"/>
                    <a:pt x="5" y="8"/>
                    <a:pt x="5" y="8"/>
                  </a:cubicBezTo>
                  <a:cubicBezTo>
                    <a:pt x="6" y="9"/>
                    <a:pt x="6" y="11"/>
                    <a:pt x="7" y="12"/>
                  </a:cubicBezTo>
                  <a:cubicBezTo>
                    <a:pt x="34" y="19"/>
                    <a:pt x="62" y="22"/>
                    <a:pt x="89" y="22"/>
                  </a:cubicBezTo>
                  <a:cubicBezTo>
                    <a:pt x="89" y="22"/>
                    <a:pt x="89" y="22"/>
                    <a:pt x="90" y="22"/>
                  </a:cubicBezTo>
                  <a:cubicBezTo>
                    <a:pt x="122" y="22"/>
                    <a:pt x="145" y="15"/>
                    <a:pt x="164" y="4"/>
                  </a:cubicBezTo>
                  <a:cubicBezTo>
                    <a:pt x="140" y="9"/>
                    <a:pt x="115" y="12"/>
                    <a:pt x="89" y="12"/>
                  </a:cubicBezTo>
                  <a:cubicBezTo>
                    <a:pt x="58" y="12"/>
                    <a:pt x="28" y="8"/>
                    <a:pt x="0" y="0"/>
                  </a:cubicBezTo>
                </a:path>
              </a:pathLst>
            </a:custGeom>
            <a:solidFill>
              <a:srgbClr val="D9A4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9" name="ïṡľîḋe"/>
            <p:cNvSpPr/>
            <p:nvPr/>
          </p:nvSpPr>
          <p:spPr bwMode="auto">
            <a:xfrm>
              <a:off x="9228600" y="3406760"/>
              <a:ext cx="653556" cy="625760"/>
            </a:xfrm>
            <a:custGeom>
              <a:avLst/>
              <a:gdLst>
                <a:gd name="T0" fmla="*/ 679 w 679"/>
                <a:gd name="T1" fmla="*/ 340 h 680"/>
                <a:gd name="T2" fmla="*/ 339 w 679"/>
                <a:gd name="T3" fmla="*/ 680 h 680"/>
                <a:gd name="T4" fmla="*/ 0 w 679"/>
                <a:gd name="T5" fmla="*/ 340 h 680"/>
                <a:gd name="T6" fmla="*/ 339 w 679"/>
                <a:gd name="T7" fmla="*/ 1 h 680"/>
                <a:gd name="T8" fmla="*/ 340 w 679"/>
                <a:gd name="T9" fmla="*/ 1 h 680"/>
                <a:gd name="T10" fmla="*/ 679 w 679"/>
                <a:gd name="T11" fmla="*/ 337 h 680"/>
                <a:gd name="T12" fmla="*/ 679 w 679"/>
                <a:gd name="T13" fmla="*/ 340 h 680"/>
              </a:gdLst>
              <a:ahLst/>
              <a:cxnLst>
                <a:cxn ang="0">
                  <a:pos x="T0" y="T1"/>
                </a:cxn>
                <a:cxn ang="0">
                  <a:pos x="T2" y="T3"/>
                </a:cxn>
                <a:cxn ang="0">
                  <a:pos x="T4" y="T5"/>
                </a:cxn>
                <a:cxn ang="0">
                  <a:pos x="T6" y="T7"/>
                </a:cxn>
                <a:cxn ang="0">
                  <a:pos x="T8" y="T9"/>
                </a:cxn>
                <a:cxn ang="0">
                  <a:pos x="T10" y="T11"/>
                </a:cxn>
                <a:cxn ang="0">
                  <a:pos x="T12" y="T13"/>
                </a:cxn>
              </a:cxnLst>
              <a:rect l="0" t="0" r="r" b="b"/>
              <a:pathLst>
                <a:path w="679" h="680">
                  <a:moveTo>
                    <a:pt x="679" y="340"/>
                  </a:moveTo>
                  <a:cubicBezTo>
                    <a:pt x="679" y="528"/>
                    <a:pt x="527" y="680"/>
                    <a:pt x="339" y="680"/>
                  </a:cubicBezTo>
                  <a:cubicBezTo>
                    <a:pt x="152" y="680"/>
                    <a:pt x="0" y="528"/>
                    <a:pt x="0" y="340"/>
                  </a:cubicBezTo>
                  <a:cubicBezTo>
                    <a:pt x="0" y="153"/>
                    <a:pt x="152" y="1"/>
                    <a:pt x="339" y="1"/>
                  </a:cubicBezTo>
                  <a:cubicBezTo>
                    <a:pt x="340" y="1"/>
                    <a:pt x="340" y="1"/>
                    <a:pt x="340" y="1"/>
                  </a:cubicBezTo>
                  <a:cubicBezTo>
                    <a:pt x="526" y="0"/>
                    <a:pt x="678" y="150"/>
                    <a:pt x="679" y="337"/>
                  </a:cubicBezTo>
                  <a:cubicBezTo>
                    <a:pt x="679" y="338"/>
                    <a:pt x="679" y="339"/>
                    <a:pt x="679" y="340"/>
                  </a:cubicBezTo>
                </a:path>
              </a:pathLst>
            </a:custGeom>
            <a:solidFill>
              <a:srgbClr val="FFC1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0" name="iṥḻidé"/>
            <p:cNvSpPr/>
            <p:nvPr/>
          </p:nvSpPr>
          <p:spPr bwMode="auto">
            <a:xfrm>
              <a:off x="9553559" y="4292576"/>
              <a:ext cx="14550" cy="32507"/>
            </a:xfrm>
            <a:custGeom>
              <a:avLst/>
              <a:gdLst>
                <a:gd name="T0" fmla="*/ 1 w 15"/>
                <a:gd name="T1" fmla="*/ 0 h 36"/>
                <a:gd name="T2" fmla="*/ 0 w 15"/>
                <a:gd name="T3" fmla="*/ 4 h 36"/>
                <a:gd name="T4" fmla="*/ 14 w 15"/>
                <a:gd name="T5" fmla="*/ 36 h 36"/>
                <a:gd name="T6" fmla="*/ 15 w 15"/>
                <a:gd name="T7" fmla="*/ 32 h 36"/>
                <a:gd name="T8" fmla="*/ 1 w 15"/>
                <a:gd name="T9" fmla="*/ 0 h 36"/>
              </a:gdLst>
              <a:ahLst/>
              <a:cxnLst>
                <a:cxn ang="0">
                  <a:pos x="T0" y="T1"/>
                </a:cxn>
                <a:cxn ang="0">
                  <a:pos x="T2" y="T3"/>
                </a:cxn>
                <a:cxn ang="0">
                  <a:pos x="T4" y="T5"/>
                </a:cxn>
                <a:cxn ang="0">
                  <a:pos x="T6" y="T7"/>
                </a:cxn>
                <a:cxn ang="0">
                  <a:pos x="T8" y="T9"/>
                </a:cxn>
              </a:cxnLst>
              <a:rect l="0" t="0" r="r" b="b"/>
              <a:pathLst>
                <a:path w="15" h="36">
                  <a:moveTo>
                    <a:pt x="1" y="0"/>
                  </a:moveTo>
                  <a:cubicBezTo>
                    <a:pt x="1" y="2"/>
                    <a:pt x="1" y="3"/>
                    <a:pt x="0" y="4"/>
                  </a:cubicBezTo>
                  <a:cubicBezTo>
                    <a:pt x="3" y="15"/>
                    <a:pt x="7" y="26"/>
                    <a:pt x="14" y="36"/>
                  </a:cubicBezTo>
                  <a:cubicBezTo>
                    <a:pt x="15" y="32"/>
                    <a:pt x="15" y="32"/>
                    <a:pt x="15" y="32"/>
                  </a:cubicBezTo>
                  <a:cubicBezTo>
                    <a:pt x="9" y="22"/>
                    <a:pt x="4" y="11"/>
                    <a:pt x="1" y="0"/>
                  </a:cubicBezTo>
                </a:path>
              </a:pathLst>
            </a:custGeom>
            <a:solidFill>
              <a:srgbClr val="E5AD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1" name="ïṣḻídê"/>
            <p:cNvSpPr/>
            <p:nvPr/>
          </p:nvSpPr>
          <p:spPr bwMode="auto">
            <a:xfrm>
              <a:off x="9428668" y="4267035"/>
              <a:ext cx="242507" cy="348289"/>
            </a:xfrm>
            <a:custGeom>
              <a:avLst/>
              <a:gdLst>
                <a:gd name="T0" fmla="*/ 124 w 252"/>
                <a:gd name="T1" fmla="*/ 0 h 378"/>
                <a:gd name="T2" fmla="*/ 191 w 252"/>
                <a:gd name="T3" fmla="*/ 89 h 378"/>
                <a:gd name="T4" fmla="*/ 206 w 252"/>
                <a:gd name="T5" fmla="*/ 294 h 378"/>
                <a:gd name="T6" fmla="*/ 138 w 252"/>
                <a:gd name="T7" fmla="*/ 356 h 378"/>
                <a:gd name="T8" fmla="*/ 64 w 252"/>
                <a:gd name="T9" fmla="*/ 378 h 378"/>
                <a:gd name="T10" fmla="*/ 1 w 252"/>
                <a:gd name="T11" fmla="*/ 356 h 378"/>
                <a:gd name="T12" fmla="*/ 26 w 252"/>
                <a:gd name="T13" fmla="*/ 151 h 378"/>
                <a:gd name="T14" fmla="*/ 64 w 252"/>
                <a:gd name="T15" fmla="*/ 43 h 378"/>
                <a:gd name="T16" fmla="*/ 124 w 252"/>
                <a:gd name="T17"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378">
                  <a:moveTo>
                    <a:pt x="124" y="0"/>
                  </a:moveTo>
                  <a:cubicBezTo>
                    <a:pt x="124" y="0"/>
                    <a:pt x="130" y="96"/>
                    <a:pt x="191" y="89"/>
                  </a:cubicBezTo>
                  <a:cubicBezTo>
                    <a:pt x="252" y="81"/>
                    <a:pt x="206" y="294"/>
                    <a:pt x="206" y="294"/>
                  </a:cubicBezTo>
                  <a:cubicBezTo>
                    <a:pt x="138" y="356"/>
                    <a:pt x="138" y="356"/>
                    <a:pt x="138" y="356"/>
                  </a:cubicBezTo>
                  <a:cubicBezTo>
                    <a:pt x="64" y="378"/>
                    <a:pt x="64" y="378"/>
                    <a:pt x="64" y="378"/>
                  </a:cubicBezTo>
                  <a:cubicBezTo>
                    <a:pt x="64" y="378"/>
                    <a:pt x="0" y="359"/>
                    <a:pt x="1" y="356"/>
                  </a:cubicBezTo>
                  <a:cubicBezTo>
                    <a:pt x="1" y="352"/>
                    <a:pt x="26" y="151"/>
                    <a:pt x="26" y="151"/>
                  </a:cubicBezTo>
                  <a:cubicBezTo>
                    <a:pt x="64" y="43"/>
                    <a:pt x="64" y="43"/>
                    <a:pt x="64" y="43"/>
                  </a:cubicBezTo>
                  <a:cubicBezTo>
                    <a:pt x="124" y="0"/>
                    <a:pt x="124" y="0"/>
                    <a:pt x="124" y="0"/>
                  </a:cubicBezTo>
                </a:path>
              </a:pathLst>
            </a:custGeom>
            <a:solidFill>
              <a:srgbClr val="514E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2" name="ïşļíḓè"/>
            <p:cNvSpPr/>
            <p:nvPr/>
          </p:nvSpPr>
          <p:spPr bwMode="auto">
            <a:xfrm>
              <a:off x="9325602" y="4410994"/>
              <a:ext cx="46076" cy="366865"/>
            </a:xfrm>
            <a:custGeom>
              <a:avLst/>
              <a:gdLst>
                <a:gd name="T0" fmla="*/ 4 w 48"/>
                <a:gd name="T1" fmla="*/ 0 h 399"/>
                <a:gd name="T2" fmla="*/ 0 w 48"/>
                <a:gd name="T3" fmla="*/ 8 h 399"/>
                <a:gd name="T4" fmla="*/ 19 w 48"/>
                <a:gd name="T5" fmla="*/ 223 h 399"/>
                <a:gd name="T6" fmla="*/ 43 w 48"/>
                <a:gd name="T7" fmla="*/ 399 h 399"/>
                <a:gd name="T8" fmla="*/ 48 w 48"/>
                <a:gd name="T9" fmla="*/ 394 h 399"/>
                <a:gd name="T10" fmla="*/ 26 w 48"/>
                <a:gd name="T11" fmla="*/ 223 h 399"/>
                <a:gd name="T12" fmla="*/ 4 w 4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48" h="399">
                  <a:moveTo>
                    <a:pt x="4" y="0"/>
                  </a:moveTo>
                  <a:cubicBezTo>
                    <a:pt x="3" y="3"/>
                    <a:pt x="1" y="5"/>
                    <a:pt x="0" y="8"/>
                  </a:cubicBezTo>
                  <a:cubicBezTo>
                    <a:pt x="8" y="41"/>
                    <a:pt x="30" y="143"/>
                    <a:pt x="19" y="223"/>
                  </a:cubicBezTo>
                  <a:cubicBezTo>
                    <a:pt x="10" y="283"/>
                    <a:pt x="24" y="350"/>
                    <a:pt x="43" y="399"/>
                  </a:cubicBezTo>
                  <a:cubicBezTo>
                    <a:pt x="48" y="394"/>
                    <a:pt x="48" y="394"/>
                    <a:pt x="48" y="394"/>
                  </a:cubicBezTo>
                  <a:cubicBezTo>
                    <a:pt x="30" y="345"/>
                    <a:pt x="18" y="281"/>
                    <a:pt x="26" y="223"/>
                  </a:cubicBezTo>
                  <a:cubicBezTo>
                    <a:pt x="38" y="136"/>
                    <a:pt x="10" y="21"/>
                    <a:pt x="4" y="0"/>
                  </a:cubicBezTo>
                </a:path>
              </a:pathLst>
            </a:custGeom>
            <a:solidFill>
              <a:srgbClr val="E55B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3" name="íşḻïdè"/>
            <p:cNvSpPr/>
            <p:nvPr/>
          </p:nvSpPr>
          <p:spPr bwMode="auto">
            <a:xfrm>
              <a:off x="9529308" y="4119593"/>
              <a:ext cx="2425" cy="4644"/>
            </a:xfrm>
            <a:custGeom>
              <a:avLst/>
              <a:gdLst>
                <a:gd name="T0" fmla="*/ 0 w 3"/>
                <a:gd name="T1" fmla="*/ 0 h 5"/>
                <a:gd name="T2" fmla="*/ 0 w 3"/>
                <a:gd name="T3" fmla="*/ 0 h 5"/>
                <a:gd name="T4" fmla="*/ 2 w 3"/>
                <a:gd name="T5" fmla="*/ 5 h 5"/>
                <a:gd name="T6" fmla="*/ 3 w 3"/>
                <a:gd name="T7" fmla="*/ 5 h 5"/>
                <a:gd name="T8" fmla="*/ 0 w 3"/>
                <a:gd name="T9" fmla="*/ 0 h 5"/>
                <a:gd name="T10" fmla="*/ 0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0" y="0"/>
                  </a:moveTo>
                  <a:cubicBezTo>
                    <a:pt x="0" y="0"/>
                    <a:pt x="0" y="0"/>
                    <a:pt x="0" y="0"/>
                  </a:cubicBezTo>
                  <a:cubicBezTo>
                    <a:pt x="0" y="1"/>
                    <a:pt x="1" y="3"/>
                    <a:pt x="2" y="5"/>
                  </a:cubicBezTo>
                  <a:cubicBezTo>
                    <a:pt x="3" y="5"/>
                    <a:pt x="3" y="5"/>
                    <a:pt x="3" y="5"/>
                  </a:cubicBezTo>
                  <a:cubicBezTo>
                    <a:pt x="0" y="0"/>
                    <a:pt x="0" y="0"/>
                    <a:pt x="0" y="0"/>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4" name="í$1íḋê"/>
            <p:cNvSpPr/>
            <p:nvPr/>
          </p:nvSpPr>
          <p:spPr bwMode="auto">
            <a:xfrm>
              <a:off x="9530521" y="4124237"/>
              <a:ext cx="52139" cy="96360"/>
            </a:xfrm>
            <a:custGeom>
              <a:avLst/>
              <a:gdLst>
                <a:gd name="T0" fmla="*/ 34 w 53"/>
                <a:gd name="T1" fmla="*/ 61 h 104"/>
                <a:gd name="T2" fmla="*/ 33 w 53"/>
                <a:gd name="T3" fmla="*/ 62 h 104"/>
                <a:gd name="T4" fmla="*/ 53 w 53"/>
                <a:gd name="T5" fmla="*/ 104 h 104"/>
                <a:gd name="T6" fmla="*/ 53 w 53"/>
                <a:gd name="T7" fmla="*/ 104 h 104"/>
                <a:gd name="T8" fmla="*/ 34 w 53"/>
                <a:gd name="T9" fmla="*/ 61 h 104"/>
                <a:gd name="T10" fmla="*/ 1 w 53"/>
                <a:gd name="T11" fmla="*/ 0 h 104"/>
                <a:gd name="T12" fmla="*/ 0 w 53"/>
                <a:gd name="T13" fmla="*/ 0 h 104"/>
                <a:gd name="T14" fmla="*/ 0 w 53"/>
                <a:gd name="T15" fmla="*/ 0 h 104"/>
                <a:gd name="T16" fmla="*/ 1 w 53"/>
                <a:gd name="T17" fmla="*/ 0 h 104"/>
                <a:gd name="T18" fmla="*/ 1 w 53"/>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104">
                  <a:moveTo>
                    <a:pt x="34" y="61"/>
                  </a:moveTo>
                  <a:cubicBezTo>
                    <a:pt x="33" y="62"/>
                    <a:pt x="33" y="62"/>
                    <a:pt x="33" y="62"/>
                  </a:cubicBezTo>
                  <a:cubicBezTo>
                    <a:pt x="42" y="78"/>
                    <a:pt x="48" y="92"/>
                    <a:pt x="53" y="104"/>
                  </a:cubicBezTo>
                  <a:cubicBezTo>
                    <a:pt x="53" y="104"/>
                    <a:pt x="53" y="104"/>
                    <a:pt x="53" y="104"/>
                  </a:cubicBezTo>
                  <a:cubicBezTo>
                    <a:pt x="49" y="92"/>
                    <a:pt x="42" y="78"/>
                    <a:pt x="34" y="61"/>
                  </a:cubicBezTo>
                  <a:moveTo>
                    <a:pt x="1" y="0"/>
                  </a:moveTo>
                  <a:cubicBezTo>
                    <a:pt x="0" y="0"/>
                    <a:pt x="0" y="0"/>
                    <a:pt x="0" y="0"/>
                  </a:cubicBezTo>
                  <a:cubicBezTo>
                    <a:pt x="0" y="0"/>
                    <a:pt x="0" y="0"/>
                    <a:pt x="0" y="0"/>
                  </a:cubicBezTo>
                  <a:cubicBezTo>
                    <a:pt x="1" y="0"/>
                    <a:pt x="1" y="0"/>
                    <a:pt x="1" y="0"/>
                  </a:cubicBezTo>
                  <a:cubicBezTo>
                    <a:pt x="1" y="0"/>
                    <a:pt x="1" y="0"/>
                    <a:pt x="1" y="0"/>
                  </a:cubicBezTo>
                </a:path>
              </a:pathLst>
            </a:custGeom>
            <a:solidFill>
              <a:srgbClr val="E55B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5" name="ísľiďé"/>
            <p:cNvSpPr/>
            <p:nvPr/>
          </p:nvSpPr>
          <p:spPr bwMode="auto">
            <a:xfrm>
              <a:off x="9530521" y="4124237"/>
              <a:ext cx="32739" cy="58048"/>
            </a:xfrm>
            <a:custGeom>
              <a:avLst/>
              <a:gdLst>
                <a:gd name="T0" fmla="*/ 1 w 34"/>
                <a:gd name="T1" fmla="*/ 0 h 62"/>
                <a:gd name="T2" fmla="*/ 0 w 34"/>
                <a:gd name="T3" fmla="*/ 0 h 62"/>
                <a:gd name="T4" fmla="*/ 0 w 34"/>
                <a:gd name="T5" fmla="*/ 0 h 62"/>
                <a:gd name="T6" fmla="*/ 1 w 34"/>
                <a:gd name="T7" fmla="*/ 0 h 62"/>
                <a:gd name="T8" fmla="*/ 1 w 34"/>
                <a:gd name="T9" fmla="*/ 1 h 62"/>
                <a:gd name="T10" fmla="*/ 33 w 34"/>
                <a:gd name="T11" fmla="*/ 62 h 62"/>
                <a:gd name="T12" fmla="*/ 34 w 34"/>
                <a:gd name="T13" fmla="*/ 61 h 62"/>
                <a:gd name="T14" fmla="*/ 1 w 34"/>
                <a:gd name="T15" fmla="*/ 1 h 62"/>
                <a:gd name="T16" fmla="*/ 1 w 34"/>
                <a:gd name="T17" fmla="*/ 0 h 62"/>
                <a:gd name="T18" fmla="*/ 1 w 34"/>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62">
                  <a:moveTo>
                    <a:pt x="1" y="0"/>
                  </a:moveTo>
                  <a:cubicBezTo>
                    <a:pt x="0" y="0"/>
                    <a:pt x="0" y="0"/>
                    <a:pt x="0" y="0"/>
                  </a:cubicBezTo>
                  <a:cubicBezTo>
                    <a:pt x="0" y="0"/>
                    <a:pt x="0" y="0"/>
                    <a:pt x="0" y="0"/>
                  </a:cubicBezTo>
                  <a:cubicBezTo>
                    <a:pt x="1" y="0"/>
                    <a:pt x="1" y="0"/>
                    <a:pt x="1" y="0"/>
                  </a:cubicBezTo>
                  <a:cubicBezTo>
                    <a:pt x="1" y="1"/>
                    <a:pt x="1" y="1"/>
                    <a:pt x="1" y="1"/>
                  </a:cubicBezTo>
                  <a:cubicBezTo>
                    <a:pt x="13" y="22"/>
                    <a:pt x="24" y="43"/>
                    <a:pt x="33" y="62"/>
                  </a:cubicBezTo>
                  <a:cubicBezTo>
                    <a:pt x="34" y="61"/>
                    <a:pt x="34" y="61"/>
                    <a:pt x="34" y="61"/>
                  </a:cubicBezTo>
                  <a:cubicBezTo>
                    <a:pt x="24" y="43"/>
                    <a:pt x="13" y="22"/>
                    <a:pt x="1" y="1"/>
                  </a:cubicBezTo>
                  <a:cubicBezTo>
                    <a:pt x="1" y="0"/>
                    <a:pt x="1" y="0"/>
                    <a:pt x="1" y="0"/>
                  </a:cubicBezTo>
                  <a:cubicBezTo>
                    <a:pt x="1" y="0"/>
                    <a:pt x="1" y="0"/>
                    <a:pt x="1" y="0"/>
                  </a:cubicBezTo>
                </a:path>
              </a:pathLst>
            </a:custGeom>
            <a:solidFill>
              <a:srgbClr val="CE52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6" name="íṣļïḓe"/>
            <p:cNvSpPr/>
            <p:nvPr/>
          </p:nvSpPr>
          <p:spPr bwMode="auto">
            <a:xfrm>
              <a:off x="9529308" y="4118431"/>
              <a:ext cx="54564" cy="102165"/>
            </a:xfrm>
            <a:custGeom>
              <a:avLst/>
              <a:gdLst>
                <a:gd name="T0" fmla="*/ 3 w 57"/>
                <a:gd name="T1" fmla="*/ 0 h 111"/>
                <a:gd name="T2" fmla="*/ 0 w 57"/>
                <a:gd name="T3" fmla="*/ 2 h 111"/>
                <a:gd name="T4" fmla="*/ 0 w 57"/>
                <a:gd name="T5" fmla="*/ 2 h 111"/>
                <a:gd name="T6" fmla="*/ 3 w 57"/>
                <a:gd name="T7" fmla="*/ 7 h 111"/>
                <a:gd name="T8" fmla="*/ 3 w 57"/>
                <a:gd name="T9" fmla="*/ 7 h 111"/>
                <a:gd name="T10" fmla="*/ 3 w 57"/>
                <a:gd name="T11" fmla="*/ 7 h 111"/>
                <a:gd name="T12" fmla="*/ 3 w 57"/>
                <a:gd name="T13" fmla="*/ 8 h 111"/>
                <a:gd name="T14" fmla="*/ 36 w 57"/>
                <a:gd name="T15" fmla="*/ 68 h 111"/>
                <a:gd name="T16" fmla="*/ 55 w 57"/>
                <a:gd name="T17" fmla="*/ 111 h 111"/>
                <a:gd name="T18" fmla="*/ 57 w 57"/>
                <a:gd name="T19" fmla="*/ 110 h 111"/>
                <a:gd name="T20" fmla="*/ 3 w 57"/>
                <a:gd name="T2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111">
                  <a:moveTo>
                    <a:pt x="3" y="0"/>
                  </a:moveTo>
                  <a:cubicBezTo>
                    <a:pt x="0" y="2"/>
                    <a:pt x="0" y="2"/>
                    <a:pt x="0" y="2"/>
                  </a:cubicBezTo>
                  <a:cubicBezTo>
                    <a:pt x="0" y="2"/>
                    <a:pt x="0" y="2"/>
                    <a:pt x="0" y="2"/>
                  </a:cubicBezTo>
                  <a:cubicBezTo>
                    <a:pt x="3" y="7"/>
                    <a:pt x="3" y="7"/>
                    <a:pt x="3" y="7"/>
                  </a:cubicBezTo>
                  <a:cubicBezTo>
                    <a:pt x="3" y="7"/>
                    <a:pt x="3" y="7"/>
                    <a:pt x="3" y="7"/>
                  </a:cubicBezTo>
                  <a:cubicBezTo>
                    <a:pt x="3" y="7"/>
                    <a:pt x="3" y="7"/>
                    <a:pt x="3" y="7"/>
                  </a:cubicBezTo>
                  <a:cubicBezTo>
                    <a:pt x="3" y="8"/>
                    <a:pt x="3" y="8"/>
                    <a:pt x="3" y="8"/>
                  </a:cubicBezTo>
                  <a:cubicBezTo>
                    <a:pt x="15" y="29"/>
                    <a:pt x="26" y="50"/>
                    <a:pt x="36" y="68"/>
                  </a:cubicBezTo>
                  <a:cubicBezTo>
                    <a:pt x="44" y="85"/>
                    <a:pt x="51" y="99"/>
                    <a:pt x="55" y="111"/>
                  </a:cubicBezTo>
                  <a:cubicBezTo>
                    <a:pt x="56" y="111"/>
                    <a:pt x="57" y="110"/>
                    <a:pt x="57" y="110"/>
                  </a:cubicBezTo>
                  <a:cubicBezTo>
                    <a:pt x="3" y="0"/>
                    <a:pt x="3" y="0"/>
                    <a:pt x="3" y="0"/>
                  </a:cubicBezTo>
                </a:path>
              </a:pathLst>
            </a:custGeom>
            <a:solidFill>
              <a:srgbClr val="E5AD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7" name="íśļïdê"/>
            <p:cNvSpPr/>
            <p:nvPr/>
          </p:nvSpPr>
          <p:spPr bwMode="auto">
            <a:xfrm>
              <a:off x="9568109" y="4186929"/>
              <a:ext cx="47289" cy="136994"/>
            </a:xfrm>
            <a:custGeom>
              <a:avLst/>
              <a:gdLst>
                <a:gd name="T0" fmla="*/ 47 w 49"/>
                <a:gd name="T1" fmla="*/ 0 h 149"/>
                <a:gd name="T2" fmla="*/ 37 w 49"/>
                <a:gd name="T3" fmla="*/ 41 h 149"/>
                <a:gd name="T4" fmla="*/ 0 w 49"/>
                <a:gd name="T5" fmla="*/ 147 h 149"/>
                <a:gd name="T6" fmla="*/ 2 w 49"/>
                <a:gd name="T7" fmla="*/ 149 h 149"/>
                <a:gd name="T8" fmla="*/ 37 w 49"/>
                <a:gd name="T9" fmla="*/ 48 h 149"/>
                <a:gd name="T10" fmla="*/ 49 w 49"/>
                <a:gd name="T11" fmla="*/ 1 h 149"/>
                <a:gd name="T12" fmla="*/ 47 w 49"/>
                <a:gd name="T13" fmla="*/ 0 h 149"/>
              </a:gdLst>
              <a:ahLst/>
              <a:cxnLst>
                <a:cxn ang="0">
                  <a:pos x="T0" y="T1"/>
                </a:cxn>
                <a:cxn ang="0">
                  <a:pos x="T2" y="T3"/>
                </a:cxn>
                <a:cxn ang="0">
                  <a:pos x="T4" y="T5"/>
                </a:cxn>
                <a:cxn ang="0">
                  <a:pos x="T6" y="T7"/>
                </a:cxn>
                <a:cxn ang="0">
                  <a:pos x="T8" y="T9"/>
                </a:cxn>
                <a:cxn ang="0">
                  <a:pos x="T10" y="T11"/>
                </a:cxn>
                <a:cxn ang="0">
                  <a:pos x="T12" y="T13"/>
                </a:cxn>
              </a:cxnLst>
              <a:rect l="0" t="0" r="r" b="b"/>
              <a:pathLst>
                <a:path w="49" h="149">
                  <a:moveTo>
                    <a:pt x="47" y="0"/>
                  </a:moveTo>
                  <a:cubicBezTo>
                    <a:pt x="42" y="22"/>
                    <a:pt x="37" y="41"/>
                    <a:pt x="37" y="41"/>
                  </a:cubicBezTo>
                  <a:cubicBezTo>
                    <a:pt x="0" y="147"/>
                    <a:pt x="0" y="147"/>
                    <a:pt x="0" y="147"/>
                  </a:cubicBezTo>
                  <a:cubicBezTo>
                    <a:pt x="1" y="148"/>
                    <a:pt x="1" y="148"/>
                    <a:pt x="2" y="149"/>
                  </a:cubicBezTo>
                  <a:cubicBezTo>
                    <a:pt x="37" y="48"/>
                    <a:pt x="37" y="48"/>
                    <a:pt x="37" y="48"/>
                  </a:cubicBezTo>
                  <a:cubicBezTo>
                    <a:pt x="37" y="48"/>
                    <a:pt x="43" y="26"/>
                    <a:pt x="49" y="1"/>
                  </a:cubicBezTo>
                  <a:cubicBezTo>
                    <a:pt x="48" y="1"/>
                    <a:pt x="48" y="0"/>
                    <a:pt x="47" y="0"/>
                  </a:cubicBezTo>
                </a:path>
              </a:pathLst>
            </a:custGeom>
            <a:solidFill>
              <a:srgbClr val="E5AD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8" name="îṩļiḋe"/>
            <p:cNvSpPr/>
            <p:nvPr/>
          </p:nvSpPr>
          <p:spPr bwMode="auto">
            <a:xfrm>
              <a:off x="9566897" y="4321601"/>
              <a:ext cx="2425" cy="6966"/>
            </a:xfrm>
            <a:custGeom>
              <a:avLst/>
              <a:gdLst>
                <a:gd name="T0" fmla="*/ 1 w 3"/>
                <a:gd name="T1" fmla="*/ 0 h 7"/>
                <a:gd name="T2" fmla="*/ 0 w 3"/>
                <a:gd name="T3" fmla="*/ 4 h 7"/>
                <a:gd name="T4" fmla="*/ 1 w 3"/>
                <a:gd name="T5" fmla="*/ 7 h 7"/>
                <a:gd name="T6" fmla="*/ 3 w 3"/>
                <a:gd name="T7" fmla="*/ 2 h 7"/>
                <a:gd name="T8" fmla="*/ 1 w 3"/>
                <a:gd name="T9" fmla="*/ 0 h 7"/>
              </a:gdLst>
              <a:ahLst/>
              <a:cxnLst>
                <a:cxn ang="0">
                  <a:pos x="T0" y="T1"/>
                </a:cxn>
                <a:cxn ang="0">
                  <a:pos x="T2" y="T3"/>
                </a:cxn>
                <a:cxn ang="0">
                  <a:pos x="T4" y="T5"/>
                </a:cxn>
                <a:cxn ang="0">
                  <a:pos x="T6" y="T7"/>
                </a:cxn>
                <a:cxn ang="0">
                  <a:pos x="T8" y="T9"/>
                </a:cxn>
              </a:cxnLst>
              <a:rect l="0" t="0" r="r" b="b"/>
              <a:pathLst>
                <a:path w="3" h="7">
                  <a:moveTo>
                    <a:pt x="1" y="0"/>
                  </a:moveTo>
                  <a:cubicBezTo>
                    <a:pt x="0" y="4"/>
                    <a:pt x="0" y="4"/>
                    <a:pt x="0" y="4"/>
                  </a:cubicBezTo>
                  <a:cubicBezTo>
                    <a:pt x="0" y="5"/>
                    <a:pt x="1" y="6"/>
                    <a:pt x="1" y="7"/>
                  </a:cubicBezTo>
                  <a:cubicBezTo>
                    <a:pt x="3" y="2"/>
                    <a:pt x="3" y="2"/>
                    <a:pt x="3" y="2"/>
                  </a:cubicBezTo>
                  <a:cubicBezTo>
                    <a:pt x="2" y="1"/>
                    <a:pt x="2" y="1"/>
                    <a:pt x="1" y="0"/>
                  </a:cubicBezTo>
                </a:path>
              </a:pathLst>
            </a:custGeom>
            <a:solidFill>
              <a:srgbClr val="CE9B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9" name="iṩľîḑê"/>
            <p:cNvSpPr/>
            <p:nvPr/>
          </p:nvSpPr>
          <p:spPr bwMode="auto">
            <a:xfrm>
              <a:off x="9559622" y="4325083"/>
              <a:ext cx="8488" cy="30185"/>
            </a:xfrm>
            <a:custGeom>
              <a:avLst/>
              <a:gdLst>
                <a:gd name="T0" fmla="*/ 7 w 8"/>
                <a:gd name="T1" fmla="*/ 0 h 33"/>
                <a:gd name="T2" fmla="*/ 4 w 8"/>
                <a:gd name="T3" fmla="*/ 7 h 33"/>
                <a:gd name="T4" fmla="*/ 0 w 8"/>
                <a:gd name="T5" fmla="*/ 33 h 33"/>
                <a:gd name="T6" fmla="*/ 1 w 8"/>
                <a:gd name="T7" fmla="*/ 33 h 33"/>
                <a:gd name="T8" fmla="*/ 1 w 8"/>
                <a:gd name="T9" fmla="*/ 33 h 33"/>
                <a:gd name="T10" fmla="*/ 4 w 8"/>
                <a:gd name="T11" fmla="*/ 14 h 33"/>
                <a:gd name="T12" fmla="*/ 8 w 8"/>
                <a:gd name="T13" fmla="*/ 3 h 33"/>
                <a:gd name="T14" fmla="*/ 7 w 8"/>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3">
                  <a:moveTo>
                    <a:pt x="7" y="0"/>
                  </a:moveTo>
                  <a:cubicBezTo>
                    <a:pt x="4" y="7"/>
                    <a:pt x="4" y="7"/>
                    <a:pt x="4" y="7"/>
                  </a:cubicBezTo>
                  <a:cubicBezTo>
                    <a:pt x="4" y="7"/>
                    <a:pt x="3" y="18"/>
                    <a:pt x="0" y="33"/>
                  </a:cubicBezTo>
                  <a:cubicBezTo>
                    <a:pt x="0" y="33"/>
                    <a:pt x="1" y="33"/>
                    <a:pt x="1" y="33"/>
                  </a:cubicBezTo>
                  <a:cubicBezTo>
                    <a:pt x="1" y="33"/>
                    <a:pt x="1" y="33"/>
                    <a:pt x="1" y="33"/>
                  </a:cubicBezTo>
                  <a:cubicBezTo>
                    <a:pt x="3" y="21"/>
                    <a:pt x="4" y="14"/>
                    <a:pt x="4" y="14"/>
                  </a:cubicBezTo>
                  <a:cubicBezTo>
                    <a:pt x="8" y="3"/>
                    <a:pt x="8" y="3"/>
                    <a:pt x="8" y="3"/>
                  </a:cubicBezTo>
                  <a:cubicBezTo>
                    <a:pt x="8" y="2"/>
                    <a:pt x="7" y="1"/>
                    <a:pt x="7" y="0"/>
                  </a:cubicBezTo>
                </a:path>
              </a:pathLst>
            </a:custGeom>
            <a:solidFill>
              <a:srgbClr val="4946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0" name="îṩľïďê"/>
            <p:cNvSpPr/>
            <p:nvPr/>
          </p:nvSpPr>
          <p:spPr bwMode="auto">
            <a:xfrm>
              <a:off x="9298927" y="3937321"/>
              <a:ext cx="1002766" cy="1252681"/>
            </a:xfrm>
            <a:custGeom>
              <a:avLst/>
              <a:gdLst>
                <a:gd name="T0" fmla="*/ 1033 w 1043"/>
                <a:gd name="T1" fmla="*/ 571 h 1362"/>
                <a:gd name="T2" fmla="*/ 1004 w 1043"/>
                <a:gd name="T3" fmla="*/ 722 h 1362"/>
                <a:gd name="T4" fmla="*/ 916 w 1043"/>
                <a:gd name="T5" fmla="*/ 1362 h 1362"/>
                <a:gd name="T6" fmla="*/ 152 w 1043"/>
                <a:gd name="T7" fmla="*/ 1362 h 1362"/>
                <a:gd name="T8" fmla="*/ 166 w 1043"/>
                <a:gd name="T9" fmla="*/ 1233 h 1362"/>
                <a:gd name="T10" fmla="*/ 152 w 1043"/>
                <a:gd name="T11" fmla="*/ 1171 h 1362"/>
                <a:gd name="T12" fmla="*/ 152 w 1043"/>
                <a:gd name="T13" fmla="*/ 1133 h 1362"/>
                <a:gd name="T14" fmla="*/ 113 w 1043"/>
                <a:gd name="T15" fmla="*/ 979 h 1362"/>
                <a:gd name="T16" fmla="*/ 54 w 1043"/>
                <a:gd name="T17" fmla="*/ 738 h 1362"/>
                <a:gd name="T18" fmla="*/ 31 w 1043"/>
                <a:gd name="T19" fmla="*/ 512 h 1362"/>
                <a:gd name="T20" fmla="*/ 31 w 1043"/>
                <a:gd name="T21" fmla="*/ 466 h 1362"/>
                <a:gd name="T22" fmla="*/ 73 w 1043"/>
                <a:gd name="T23" fmla="*/ 436 h 1362"/>
                <a:gd name="T24" fmla="*/ 105 w 1043"/>
                <a:gd name="T25" fmla="*/ 335 h 1362"/>
                <a:gd name="T26" fmla="*/ 157 w 1043"/>
                <a:gd name="T27" fmla="*/ 261 h 1362"/>
                <a:gd name="T28" fmla="*/ 165 w 1043"/>
                <a:gd name="T29" fmla="*/ 249 h 1362"/>
                <a:gd name="T30" fmla="*/ 212 w 1043"/>
                <a:gd name="T31" fmla="*/ 219 h 1362"/>
                <a:gd name="T32" fmla="*/ 242 w 1043"/>
                <a:gd name="T33" fmla="*/ 204 h 1362"/>
                <a:gd name="T34" fmla="*/ 242 w 1043"/>
                <a:gd name="T35" fmla="*/ 205 h 1362"/>
                <a:gd name="T36" fmla="*/ 297 w 1043"/>
                <a:gd name="T37" fmla="*/ 314 h 1362"/>
                <a:gd name="T38" fmla="*/ 267 w 1043"/>
                <a:gd name="T39" fmla="*/ 376 h 1362"/>
                <a:gd name="T40" fmla="*/ 253 w 1043"/>
                <a:gd name="T41" fmla="*/ 431 h 1362"/>
                <a:gd name="T42" fmla="*/ 248 w 1043"/>
                <a:gd name="T43" fmla="*/ 441 h 1362"/>
                <a:gd name="T44" fmla="*/ 236 w 1043"/>
                <a:gd name="T45" fmla="*/ 466 h 1362"/>
                <a:gd name="T46" fmla="*/ 226 w 1043"/>
                <a:gd name="T47" fmla="*/ 483 h 1362"/>
                <a:gd name="T48" fmla="*/ 222 w 1043"/>
                <a:gd name="T49" fmla="*/ 511 h 1362"/>
                <a:gd name="T50" fmla="*/ 205 w 1043"/>
                <a:gd name="T51" fmla="*/ 610 h 1362"/>
                <a:gd name="T52" fmla="*/ 189 w 1043"/>
                <a:gd name="T53" fmla="*/ 658 h 1362"/>
                <a:gd name="T54" fmla="*/ 186 w 1043"/>
                <a:gd name="T55" fmla="*/ 686 h 1362"/>
                <a:gd name="T56" fmla="*/ 186 w 1043"/>
                <a:gd name="T57" fmla="*/ 687 h 1362"/>
                <a:gd name="T58" fmla="*/ 217 w 1043"/>
                <a:gd name="T59" fmla="*/ 634 h 1362"/>
                <a:gd name="T60" fmla="*/ 245 w 1043"/>
                <a:gd name="T61" fmla="*/ 576 h 1362"/>
                <a:gd name="T62" fmla="*/ 273 w 1043"/>
                <a:gd name="T63" fmla="*/ 455 h 1362"/>
                <a:gd name="T64" fmla="*/ 276 w 1043"/>
                <a:gd name="T65" fmla="*/ 436 h 1362"/>
                <a:gd name="T66" fmla="*/ 317 w 1043"/>
                <a:gd name="T67" fmla="*/ 319 h 1362"/>
                <a:gd name="T68" fmla="*/ 329 w 1043"/>
                <a:gd name="T69" fmla="*/ 272 h 1362"/>
                <a:gd name="T70" fmla="*/ 338 w 1043"/>
                <a:gd name="T71" fmla="*/ 207 h 1362"/>
                <a:gd name="T72" fmla="*/ 339 w 1043"/>
                <a:gd name="T73" fmla="*/ 206 h 1362"/>
                <a:gd name="T74" fmla="*/ 545 w 1043"/>
                <a:gd name="T75" fmla="*/ 68 h 1362"/>
                <a:gd name="T76" fmla="*/ 545 w 1043"/>
                <a:gd name="T77" fmla="*/ 68 h 1362"/>
                <a:gd name="T78" fmla="*/ 548 w 1043"/>
                <a:gd name="T79" fmla="*/ 66 h 1362"/>
                <a:gd name="T80" fmla="*/ 548 w 1043"/>
                <a:gd name="T81" fmla="*/ 66 h 1362"/>
                <a:gd name="T82" fmla="*/ 535 w 1043"/>
                <a:gd name="T83" fmla="*/ 45 h 1362"/>
                <a:gd name="T84" fmla="*/ 528 w 1043"/>
                <a:gd name="T85" fmla="*/ 27 h 1362"/>
                <a:gd name="T86" fmla="*/ 617 w 1043"/>
                <a:gd name="T87" fmla="*/ 20 h 1362"/>
                <a:gd name="T88" fmla="*/ 621 w 1043"/>
                <a:gd name="T89" fmla="*/ 24 h 1362"/>
                <a:gd name="T90" fmla="*/ 623 w 1043"/>
                <a:gd name="T91" fmla="*/ 27 h 1362"/>
                <a:gd name="T92" fmla="*/ 661 w 1043"/>
                <a:gd name="T93" fmla="*/ 104 h 1362"/>
                <a:gd name="T94" fmla="*/ 666 w 1043"/>
                <a:gd name="T95" fmla="*/ 110 h 1362"/>
                <a:gd name="T96" fmla="*/ 716 w 1043"/>
                <a:gd name="T97" fmla="*/ 159 h 1362"/>
                <a:gd name="T98" fmla="*/ 768 w 1043"/>
                <a:gd name="T99" fmla="*/ 195 h 1362"/>
                <a:gd name="T100" fmla="*/ 813 w 1043"/>
                <a:gd name="T101" fmla="*/ 231 h 1362"/>
                <a:gd name="T102" fmla="*/ 816 w 1043"/>
                <a:gd name="T103" fmla="*/ 239 h 1362"/>
                <a:gd name="T104" fmla="*/ 881 w 1043"/>
                <a:gd name="T105" fmla="*/ 267 h 1362"/>
                <a:gd name="T106" fmla="*/ 1007 w 1043"/>
                <a:gd name="T107" fmla="*/ 446 h 1362"/>
                <a:gd name="T108" fmla="*/ 1033 w 1043"/>
                <a:gd name="T109" fmla="*/ 571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3" h="1362">
                  <a:moveTo>
                    <a:pt x="1033" y="571"/>
                  </a:moveTo>
                  <a:cubicBezTo>
                    <a:pt x="1004" y="722"/>
                    <a:pt x="1004" y="722"/>
                    <a:pt x="1004" y="722"/>
                  </a:cubicBezTo>
                  <a:cubicBezTo>
                    <a:pt x="916" y="1362"/>
                    <a:pt x="916" y="1362"/>
                    <a:pt x="916" y="1362"/>
                  </a:cubicBezTo>
                  <a:cubicBezTo>
                    <a:pt x="152" y="1362"/>
                    <a:pt x="152" y="1362"/>
                    <a:pt x="152" y="1362"/>
                  </a:cubicBezTo>
                  <a:cubicBezTo>
                    <a:pt x="152" y="1362"/>
                    <a:pt x="166" y="1250"/>
                    <a:pt x="166" y="1233"/>
                  </a:cubicBezTo>
                  <a:cubicBezTo>
                    <a:pt x="166" y="1215"/>
                    <a:pt x="150" y="1190"/>
                    <a:pt x="152" y="1171"/>
                  </a:cubicBezTo>
                  <a:cubicBezTo>
                    <a:pt x="154" y="1152"/>
                    <a:pt x="160" y="1165"/>
                    <a:pt x="152" y="1133"/>
                  </a:cubicBezTo>
                  <a:cubicBezTo>
                    <a:pt x="144" y="1100"/>
                    <a:pt x="140" y="1010"/>
                    <a:pt x="113" y="979"/>
                  </a:cubicBezTo>
                  <a:cubicBezTo>
                    <a:pt x="85" y="948"/>
                    <a:pt x="40" y="834"/>
                    <a:pt x="54" y="738"/>
                  </a:cubicBezTo>
                  <a:cubicBezTo>
                    <a:pt x="68" y="642"/>
                    <a:pt x="31" y="512"/>
                    <a:pt x="31" y="512"/>
                  </a:cubicBezTo>
                  <a:cubicBezTo>
                    <a:pt x="31" y="512"/>
                    <a:pt x="0" y="467"/>
                    <a:pt x="31" y="466"/>
                  </a:cubicBezTo>
                  <a:cubicBezTo>
                    <a:pt x="62" y="464"/>
                    <a:pt x="74" y="467"/>
                    <a:pt x="73" y="436"/>
                  </a:cubicBezTo>
                  <a:cubicBezTo>
                    <a:pt x="71" y="405"/>
                    <a:pt x="87" y="347"/>
                    <a:pt x="105" y="335"/>
                  </a:cubicBezTo>
                  <a:cubicBezTo>
                    <a:pt x="124" y="323"/>
                    <a:pt x="152" y="278"/>
                    <a:pt x="157" y="261"/>
                  </a:cubicBezTo>
                  <a:cubicBezTo>
                    <a:pt x="159" y="256"/>
                    <a:pt x="162" y="252"/>
                    <a:pt x="165" y="249"/>
                  </a:cubicBezTo>
                  <a:cubicBezTo>
                    <a:pt x="181" y="234"/>
                    <a:pt x="212" y="219"/>
                    <a:pt x="212" y="219"/>
                  </a:cubicBezTo>
                  <a:cubicBezTo>
                    <a:pt x="242" y="204"/>
                    <a:pt x="242" y="204"/>
                    <a:pt x="242" y="204"/>
                  </a:cubicBezTo>
                  <a:cubicBezTo>
                    <a:pt x="242" y="205"/>
                    <a:pt x="242" y="205"/>
                    <a:pt x="242" y="205"/>
                  </a:cubicBezTo>
                  <a:cubicBezTo>
                    <a:pt x="297" y="314"/>
                    <a:pt x="297" y="314"/>
                    <a:pt x="297" y="314"/>
                  </a:cubicBezTo>
                  <a:cubicBezTo>
                    <a:pt x="297" y="314"/>
                    <a:pt x="272" y="326"/>
                    <a:pt x="267" y="376"/>
                  </a:cubicBezTo>
                  <a:cubicBezTo>
                    <a:pt x="265" y="395"/>
                    <a:pt x="260" y="413"/>
                    <a:pt x="253" y="431"/>
                  </a:cubicBezTo>
                  <a:cubicBezTo>
                    <a:pt x="251" y="434"/>
                    <a:pt x="250" y="438"/>
                    <a:pt x="248" y="441"/>
                  </a:cubicBezTo>
                  <a:cubicBezTo>
                    <a:pt x="244" y="451"/>
                    <a:pt x="239" y="459"/>
                    <a:pt x="236" y="466"/>
                  </a:cubicBezTo>
                  <a:cubicBezTo>
                    <a:pt x="230" y="477"/>
                    <a:pt x="226" y="483"/>
                    <a:pt x="226" y="483"/>
                  </a:cubicBezTo>
                  <a:cubicBezTo>
                    <a:pt x="226" y="483"/>
                    <a:pt x="224" y="495"/>
                    <a:pt x="222" y="511"/>
                  </a:cubicBezTo>
                  <a:cubicBezTo>
                    <a:pt x="218" y="544"/>
                    <a:pt x="210" y="597"/>
                    <a:pt x="205" y="610"/>
                  </a:cubicBezTo>
                  <a:cubicBezTo>
                    <a:pt x="201" y="621"/>
                    <a:pt x="193" y="641"/>
                    <a:pt x="189" y="658"/>
                  </a:cubicBezTo>
                  <a:cubicBezTo>
                    <a:pt x="186" y="669"/>
                    <a:pt x="184" y="679"/>
                    <a:pt x="186" y="686"/>
                  </a:cubicBezTo>
                  <a:cubicBezTo>
                    <a:pt x="186" y="686"/>
                    <a:pt x="186" y="687"/>
                    <a:pt x="186" y="687"/>
                  </a:cubicBezTo>
                  <a:cubicBezTo>
                    <a:pt x="191" y="703"/>
                    <a:pt x="217" y="634"/>
                    <a:pt x="217" y="634"/>
                  </a:cubicBezTo>
                  <a:cubicBezTo>
                    <a:pt x="217" y="634"/>
                    <a:pt x="236" y="576"/>
                    <a:pt x="245" y="576"/>
                  </a:cubicBezTo>
                  <a:cubicBezTo>
                    <a:pt x="252" y="576"/>
                    <a:pt x="266" y="493"/>
                    <a:pt x="273" y="455"/>
                  </a:cubicBezTo>
                  <a:cubicBezTo>
                    <a:pt x="275" y="443"/>
                    <a:pt x="276" y="436"/>
                    <a:pt x="276" y="436"/>
                  </a:cubicBezTo>
                  <a:cubicBezTo>
                    <a:pt x="317" y="319"/>
                    <a:pt x="317" y="319"/>
                    <a:pt x="317" y="319"/>
                  </a:cubicBezTo>
                  <a:cubicBezTo>
                    <a:pt x="317" y="319"/>
                    <a:pt x="323" y="297"/>
                    <a:pt x="329" y="272"/>
                  </a:cubicBezTo>
                  <a:cubicBezTo>
                    <a:pt x="334" y="246"/>
                    <a:pt x="340" y="217"/>
                    <a:pt x="338" y="207"/>
                  </a:cubicBezTo>
                  <a:cubicBezTo>
                    <a:pt x="339" y="206"/>
                    <a:pt x="339" y="206"/>
                    <a:pt x="339" y="206"/>
                  </a:cubicBezTo>
                  <a:cubicBezTo>
                    <a:pt x="545" y="68"/>
                    <a:pt x="545" y="68"/>
                    <a:pt x="545" y="68"/>
                  </a:cubicBezTo>
                  <a:cubicBezTo>
                    <a:pt x="545" y="68"/>
                    <a:pt x="545" y="68"/>
                    <a:pt x="545" y="68"/>
                  </a:cubicBezTo>
                  <a:cubicBezTo>
                    <a:pt x="548" y="66"/>
                    <a:pt x="548" y="66"/>
                    <a:pt x="548" y="66"/>
                  </a:cubicBezTo>
                  <a:cubicBezTo>
                    <a:pt x="548" y="66"/>
                    <a:pt x="548" y="66"/>
                    <a:pt x="548" y="66"/>
                  </a:cubicBezTo>
                  <a:cubicBezTo>
                    <a:pt x="547" y="66"/>
                    <a:pt x="542" y="63"/>
                    <a:pt x="535" y="45"/>
                  </a:cubicBezTo>
                  <a:cubicBezTo>
                    <a:pt x="532" y="40"/>
                    <a:pt x="530" y="34"/>
                    <a:pt x="528" y="27"/>
                  </a:cubicBezTo>
                  <a:cubicBezTo>
                    <a:pt x="528" y="27"/>
                    <a:pt x="594" y="0"/>
                    <a:pt x="617" y="20"/>
                  </a:cubicBezTo>
                  <a:cubicBezTo>
                    <a:pt x="619" y="21"/>
                    <a:pt x="620" y="22"/>
                    <a:pt x="621" y="24"/>
                  </a:cubicBezTo>
                  <a:cubicBezTo>
                    <a:pt x="622" y="25"/>
                    <a:pt x="622" y="26"/>
                    <a:pt x="623" y="27"/>
                  </a:cubicBezTo>
                  <a:cubicBezTo>
                    <a:pt x="638" y="59"/>
                    <a:pt x="645" y="83"/>
                    <a:pt x="661" y="104"/>
                  </a:cubicBezTo>
                  <a:cubicBezTo>
                    <a:pt x="662" y="106"/>
                    <a:pt x="664" y="108"/>
                    <a:pt x="666" y="110"/>
                  </a:cubicBezTo>
                  <a:cubicBezTo>
                    <a:pt x="685" y="130"/>
                    <a:pt x="722" y="153"/>
                    <a:pt x="716" y="159"/>
                  </a:cubicBezTo>
                  <a:cubicBezTo>
                    <a:pt x="709" y="166"/>
                    <a:pt x="768" y="195"/>
                    <a:pt x="768" y="195"/>
                  </a:cubicBezTo>
                  <a:cubicBezTo>
                    <a:pt x="768" y="195"/>
                    <a:pt x="802" y="214"/>
                    <a:pt x="813" y="231"/>
                  </a:cubicBezTo>
                  <a:cubicBezTo>
                    <a:pt x="814" y="233"/>
                    <a:pt x="816" y="236"/>
                    <a:pt x="816" y="239"/>
                  </a:cubicBezTo>
                  <a:cubicBezTo>
                    <a:pt x="816" y="257"/>
                    <a:pt x="866" y="267"/>
                    <a:pt x="881" y="267"/>
                  </a:cubicBezTo>
                  <a:cubicBezTo>
                    <a:pt x="897" y="267"/>
                    <a:pt x="971" y="427"/>
                    <a:pt x="1007" y="446"/>
                  </a:cubicBezTo>
                  <a:cubicBezTo>
                    <a:pt x="1043" y="465"/>
                    <a:pt x="1033" y="571"/>
                    <a:pt x="1033" y="571"/>
                  </a:cubicBezTo>
                </a:path>
              </a:pathLst>
            </a:custGeom>
            <a:solidFill>
              <a:srgbClr val="FF65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1" name="îṣ1ïďe"/>
            <p:cNvSpPr/>
            <p:nvPr/>
          </p:nvSpPr>
          <p:spPr bwMode="auto">
            <a:xfrm>
              <a:off x="10047060" y="4142812"/>
              <a:ext cx="254632" cy="443488"/>
            </a:xfrm>
            <a:custGeom>
              <a:avLst/>
              <a:gdLst>
                <a:gd name="T0" fmla="*/ 28 w 265"/>
                <a:gd name="T1" fmla="*/ 0 h 482"/>
                <a:gd name="T2" fmla="*/ 28 w 265"/>
                <a:gd name="T3" fmla="*/ 0 h 482"/>
                <a:gd name="T4" fmla="*/ 34 w 265"/>
                <a:gd name="T5" fmla="*/ 7 h 482"/>
                <a:gd name="T6" fmla="*/ 0 w 265"/>
                <a:gd name="T7" fmla="*/ 14 h 482"/>
                <a:gd name="T8" fmla="*/ 0 w 265"/>
                <a:gd name="T9" fmla="*/ 16 h 482"/>
                <a:gd name="T10" fmla="*/ 65 w 265"/>
                <a:gd name="T11" fmla="*/ 43 h 482"/>
                <a:gd name="T12" fmla="*/ 191 w 265"/>
                <a:gd name="T13" fmla="*/ 223 h 482"/>
                <a:gd name="T14" fmla="*/ 217 w 265"/>
                <a:gd name="T15" fmla="*/ 347 h 482"/>
                <a:gd name="T16" fmla="*/ 205 w 265"/>
                <a:gd name="T17" fmla="*/ 408 h 482"/>
                <a:gd name="T18" fmla="*/ 229 w 265"/>
                <a:gd name="T19" fmla="*/ 482 h 482"/>
                <a:gd name="T20" fmla="*/ 255 w 265"/>
                <a:gd name="T21" fmla="*/ 347 h 482"/>
                <a:gd name="T22" fmla="*/ 229 w 265"/>
                <a:gd name="T23" fmla="*/ 223 h 482"/>
                <a:gd name="T24" fmla="*/ 103 w 265"/>
                <a:gd name="T25" fmla="*/ 43 h 482"/>
                <a:gd name="T26" fmla="*/ 38 w 265"/>
                <a:gd name="T27" fmla="*/ 16 h 482"/>
                <a:gd name="T28" fmla="*/ 28 w 265"/>
                <a:gd name="T29"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5" h="482">
                  <a:moveTo>
                    <a:pt x="28" y="0"/>
                  </a:moveTo>
                  <a:cubicBezTo>
                    <a:pt x="28" y="0"/>
                    <a:pt x="28" y="0"/>
                    <a:pt x="28" y="0"/>
                  </a:cubicBezTo>
                  <a:cubicBezTo>
                    <a:pt x="31" y="2"/>
                    <a:pt x="33" y="5"/>
                    <a:pt x="34" y="7"/>
                  </a:cubicBezTo>
                  <a:cubicBezTo>
                    <a:pt x="23" y="9"/>
                    <a:pt x="11" y="12"/>
                    <a:pt x="0" y="14"/>
                  </a:cubicBezTo>
                  <a:cubicBezTo>
                    <a:pt x="0" y="14"/>
                    <a:pt x="0" y="15"/>
                    <a:pt x="0" y="16"/>
                  </a:cubicBezTo>
                  <a:cubicBezTo>
                    <a:pt x="0" y="33"/>
                    <a:pt x="50" y="43"/>
                    <a:pt x="65" y="43"/>
                  </a:cubicBezTo>
                  <a:cubicBezTo>
                    <a:pt x="81" y="43"/>
                    <a:pt x="155" y="204"/>
                    <a:pt x="191" y="223"/>
                  </a:cubicBezTo>
                  <a:cubicBezTo>
                    <a:pt x="227" y="242"/>
                    <a:pt x="217" y="347"/>
                    <a:pt x="217" y="347"/>
                  </a:cubicBezTo>
                  <a:cubicBezTo>
                    <a:pt x="205" y="408"/>
                    <a:pt x="205" y="408"/>
                    <a:pt x="205" y="408"/>
                  </a:cubicBezTo>
                  <a:cubicBezTo>
                    <a:pt x="229" y="482"/>
                    <a:pt x="229" y="482"/>
                    <a:pt x="229" y="482"/>
                  </a:cubicBezTo>
                  <a:cubicBezTo>
                    <a:pt x="255" y="347"/>
                    <a:pt x="255" y="347"/>
                    <a:pt x="255" y="347"/>
                  </a:cubicBezTo>
                  <a:cubicBezTo>
                    <a:pt x="255" y="347"/>
                    <a:pt x="265" y="242"/>
                    <a:pt x="229" y="223"/>
                  </a:cubicBezTo>
                  <a:cubicBezTo>
                    <a:pt x="193" y="204"/>
                    <a:pt x="119" y="43"/>
                    <a:pt x="103" y="43"/>
                  </a:cubicBezTo>
                  <a:cubicBezTo>
                    <a:pt x="88" y="43"/>
                    <a:pt x="38" y="33"/>
                    <a:pt x="38" y="16"/>
                  </a:cubicBezTo>
                  <a:cubicBezTo>
                    <a:pt x="38" y="11"/>
                    <a:pt x="34" y="5"/>
                    <a:pt x="28" y="0"/>
                  </a:cubicBezTo>
                </a:path>
              </a:pathLst>
            </a:custGeom>
            <a:solidFill>
              <a:srgbClr val="E55B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2" name="ïṥlïḍê"/>
            <p:cNvSpPr/>
            <p:nvPr/>
          </p:nvSpPr>
          <p:spPr bwMode="auto">
            <a:xfrm>
              <a:off x="8577470" y="4733743"/>
              <a:ext cx="259482" cy="231032"/>
            </a:xfrm>
            <a:custGeom>
              <a:avLst/>
              <a:gdLst>
                <a:gd name="T0" fmla="*/ 251 w 269"/>
                <a:gd name="T1" fmla="*/ 64 h 251"/>
                <a:gd name="T2" fmla="*/ 16 w 269"/>
                <a:gd name="T3" fmla="*/ 98 h 251"/>
                <a:gd name="T4" fmla="*/ 173 w 269"/>
                <a:gd name="T5" fmla="*/ 250 h 251"/>
                <a:gd name="T6" fmla="*/ 269 w 269"/>
                <a:gd name="T7" fmla="*/ 184 h 251"/>
                <a:gd name="T8" fmla="*/ 251 w 269"/>
                <a:gd name="T9" fmla="*/ 64 h 251"/>
              </a:gdLst>
              <a:ahLst/>
              <a:cxnLst>
                <a:cxn ang="0">
                  <a:pos x="T0" y="T1"/>
                </a:cxn>
                <a:cxn ang="0">
                  <a:pos x="T2" y="T3"/>
                </a:cxn>
                <a:cxn ang="0">
                  <a:pos x="T4" y="T5"/>
                </a:cxn>
                <a:cxn ang="0">
                  <a:pos x="T6" y="T7"/>
                </a:cxn>
                <a:cxn ang="0">
                  <a:pos x="T8" y="T9"/>
                </a:cxn>
              </a:cxnLst>
              <a:rect l="0" t="0" r="r" b="b"/>
              <a:pathLst>
                <a:path w="269" h="251">
                  <a:moveTo>
                    <a:pt x="251" y="64"/>
                  </a:moveTo>
                  <a:cubicBezTo>
                    <a:pt x="251" y="64"/>
                    <a:pt x="31" y="0"/>
                    <a:pt x="16" y="98"/>
                  </a:cubicBezTo>
                  <a:cubicBezTo>
                    <a:pt x="0" y="195"/>
                    <a:pt x="106" y="251"/>
                    <a:pt x="173" y="250"/>
                  </a:cubicBezTo>
                  <a:cubicBezTo>
                    <a:pt x="240" y="248"/>
                    <a:pt x="269" y="184"/>
                    <a:pt x="269" y="184"/>
                  </a:cubicBezTo>
                  <a:lnTo>
                    <a:pt x="251" y="64"/>
                  </a:lnTo>
                  <a:close/>
                </a:path>
              </a:pathLst>
            </a:custGeom>
            <a:solidFill>
              <a:srgbClr val="FFC1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3" name="ïṥ1iḓê"/>
            <p:cNvSpPr/>
            <p:nvPr/>
          </p:nvSpPr>
          <p:spPr bwMode="auto">
            <a:xfrm>
              <a:off x="9010344" y="4784825"/>
              <a:ext cx="1033079" cy="405177"/>
            </a:xfrm>
            <a:custGeom>
              <a:avLst/>
              <a:gdLst>
                <a:gd name="T0" fmla="*/ 901 w 1074"/>
                <a:gd name="T1" fmla="*/ 307 h 440"/>
                <a:gd name="T2" fmla="*/ 748 w 1074"/>
                <a:gd name="T3" fmla="*/ 343 h 440"/>
                <a:gd name="T4" fmla="*/ 522 w 1074"/>
                <a:gd name="T5" fmla="*/ 365 h 440"/>
                <a:gd name="T6" fmla="*/ 56 w 1074"/>
                <a:gd name="T7" fmla="*/ 312 h 440"/>
                <a:gd name="T8" fmla="*/ 290 w 1074"/>
                <a:gd name="T9" fmla="*/ 392 h 440"/>
                <a:gd name="T10" fmla="*/ 415 w 1074"/>
                <a:gd name="T11" fmla="*/ 440 h 440"/>
                <a:gd name="T12" fmla="*/ 995 w 1074"/>
                <a:gd name="T13" fmla="*/ 440 h 440"/>
                <a:gd name="T14" fmla="*/ 1074 w 1074"/>
                <a:gd name="T15" fmla="*/ 380 h 440"/>
                <a:gd name="T16" fmla="*/ 901 w 1074"/>
                <a:gd name="T17" fmla="*/ 307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4" h="440">
                  <a:moveTo>
                    <a:pt x="901" y="307"/>
                  </a:moveTo>
                  <a:cubicBezTo>
                    <a:pt x="901" y="307"/>
                    <a:pt x="852" y="343"/>
                    <a:pt x="748" y="343"/>
                  </a:cubicBezTo>
                  <a:cubicBezTo>
                    <a:pt x="643" y="343"/>
                    <a:pt x="522" y="365"/>
                    <a:pt x="522" y="365"/>
                  </a:cubicBezTo>
                  <a:cubicBezTo>
                    <a:pt x="522" y="365"/>
                    <a:pt x="367" y="0"/>
                    <a:pt x="56" y="312"/>
                  </a:cubicBezTo>
                  <a:cubicBezTo>
                    <a:pt x="56" y="312"/>
                    <a:pt x="0" y="385"/>
                    <a:pt x="290" y="392"/>
                  </a:cubicBezTo>
                  <a:cubicBezTo>
                    <a:pt x="290" y="392"/>
                    <a:pt x="393" y="389"/>
                    <a:pt x="415" y="440"/>
                  </a:cubicBezTo>
                  <a:cubicBezTo>
                    <a:pt x="995" y="440"/>
                    <a:pt x="995" y="440"/>
                    <a:pt x="995" y="440"/>
                  </a:cubicBezTo>
                  <a:cubicBezTo>
                    <a:pt x="1074" y="380"/>
                    <a:pt x="1074" y="380"/>
                    <a:pt x="1074" y="380"/>
                  </a:cubicBezTo>
                  <a:cubicBezTo>
                    <a:pt x="901" y="307"/>
                    <a:pt x="901" y="307"/>
                    <a:pt x="901" y="307"/>
                  </a:cubicBezTo>
                </a:path>
              </a:pathLst>
            </a:custGeom>
            <a:solidFill>
              <a:srgbClr val="FFC1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4" name="íṡḻidè"/>
            <p:cNvSpPr/>
            <p:nvPr/>
          </p:nvSpPr>
          <p:spPr bwMode="auto">
            <a:xfrm>
              <a:off x="8714485" y="4616486"/>
              <a:ext cx="40014" cy="335519"/>
            </a:xfrm>
            <a:custGeom>
              <a:avLst/>
              <a:gdLst>
                <a:gd name="T0" fmla="*/ 41 w 41"/>
                <a:gd name="T1" fmla="*/ 34 h 365"/>
                <a:gd name="T2" fmla="*/ 9 w 41"/>
                <a:gd name="T3" fmla="*/ 34 h 365"/>
                <a:gd name="T4" fmla="*/ 0 w 41"/>
                <a:gd name="T5" fmla="*/ 302 h 365"/>
                <a:gd name="T6" fmla="*/ 20 w 41"/>
                <a:gd name="T7" fmla="*/ 365 h 365"/>
                <a:gd name="T8" fmla="*/ 41 w 41"/>
                <a:gd name="T9" fmla="*/ 309 h 365"/>
                <a:gd name="T10" fmla="*/ 41 w 41"/>
                <a:gd name="T11" fmla="*/ 34 h 365"/>
              </a:gdLst>
              <a:ahLst/>
              <a:cxnLst>
                <a:cxn ang="0">
                  <a:pos x="T0" y="T1"/>
                </a:cxn>
                <a:cxn ang="0">
                  <a:pos x="T2" y="T3"/>
                </a:cxn>
                <a:cxn ang="0">
                  <a:pos x="T4" y="T5"/>
                </a:cxn>
                <a:cxn ang="0">
                  <a:pos x="T6" y="T7"/>
                </a:cxn>
                <a:cxn ang="0">
                  <a:pos x="T8" y="T9"/>
                </a:cxn>
                <a:cxn ang="0">
                  <a:pos x="T10" y="T11"/>
                </a:cxn>
              </a:cxnLst>
              <a:rect l="0" t="0" r="r" b="b"/>
              <a:pathLst>
                <a:path w="41" h="365">
                  <a:moveTo>
                    <a:pt x="41" y="34"/>
                  </a:moveTo>
                  <a:cubicBezTo>
                    <a:pt x="41" y="34"/>
                    <a:pt x="26" y="0"/>
                    <a:pt x="9" y="34"/>
                  </a:cubicBezTo>
                  <a:cubicBezTo>
                    <a:pt x="0" y="302"/>
                    <a:pt x="0" y="302"/>
                    <a:pt x="0" y="302"/>
                  </a:cubicBezTo>
                  <a:cubicBezTo>
                    <a:pt x="20" y="365"/>
                    <a:pt x="20" y="365"/>
                    <a:pt x="20" y="365"/>
                  </a:cubicBezTo>
                  <a:cubicBezTo>
                    <a:pt x="41" y="309"/>
                    <a:pt x="41" y="309"/>
                    <a:pt x="41" y="309"/>
                  </a:cubicBezTo>
                  <a:lnTo>
                    <a:pt x="41" y="34"/>
                  </a:lnTo>
                  <a:close/>
                </a:path>
              </a:pathLst>
            </a:custGeom>
            <a:solidFill>
              <a:srgbClr val="514E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5" name="íš1îḋe"/>
            <p:cNvSpPr/>
            <p:nvPr/>
          </p:nvSpPr>
          <p:spPr bwMode="auto">
            <a:xfrm>
              <a:off x="9423818" y="4124237"/>
              <a:ext cx="160054" cy="522434"/>
            </a:xfrm>
            <a:custGeom>
              <a:avLst/>
              <a:gdLst>
                <a:gd name="T0" fmla="*/ 167 w 167"/>
                <a:gd name="T1" fmla="*/ 110 h 567"/>
                <a:gd name="T2" fmla="*/ 138 w 167"/>
                <a:gd name="T3" fmla="*/ 172 h 567"/>
                <a:gd name="T4" fmla="*/ 123 w 167"/>
                <a:gd name="T5" fmla="*/ 227 h 567"/>
                <a:gd name="T6" fmla="*/ 106 w 167"/>
                <a:gd name="T7" fmla="*/ 262 h 567"/>
                <a:gd name="T8" fmla="*/ 93 w 167"/>
                <a:gd name="T9" fmla="*/ 307 h 567"/>
                <a:gd name="T10" fmla="*/ 94 w 167"/>
                <a:gd name="T11" fmla="*/ 398 h 567"/>
                <a:gd name="T12" fmla="*/ 59 w 167"/>
                <a:gd name="T13" fmla="*/ 454 h 567"/>
                <a:gd name="T14" fmla="*/ 56 w 167"/>
                <a:gd name="T15" fmla="*/ 482 h 567"/>
                <a:gd name="T16" fmla="*/ 47 w 167"/>
                <a:gd name="T17" fmla="*/ 567 h 567"/>
                <a:gd name="T18" fmla="*/ 0 w 167"/>
                <a:gd name="T19" fmla="*/ 544 h 567"/>
                <a:gd name="T20" fmla="*/ 34 w 167"/>
                <a:gd name="T21" fmla="*/ 380 h 567"/>
                <a:gd name="T22" fmla="*/ 68 w 167"/>
                <a:gd name="T23" fmla="*/ 205 h 567"/>
                <a:gd name="T24" fmla="*/ 74 w 167"/>
                <a:gd name="T25" fmla="*/ 142 h 567"/>
                <a:gd name="T26" fmla="*/ 60 w 167"/>
                <a:gd name="T27" fmla="*/ 114 h 567"/>
                <a:gd name="T28" fmla="*/ 35 w 167"/>
                <a:gd name="T29" fmla="*/ 45 h 567"/>
                <a:gd name="T30" fmla="*/ 82 w 167"/>
                <a:gd name="T31" fmla="*/ 15 h 567"/>
                <a:gd name="T32" fmla="*/ 113 w 167"/>
                <a:gd name="T33" fmla="*/ 0 h 567"/>
                <a:gd name="T34" fmla="*/ 167 w 167"/>
                <a:gd name="T35" fmla="*/ 1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7" h="567">
                  <a:moveTo>
                    <a:pt x="167" y="110"/>
                  </a:moveTo>
                  <a:cubicBezTo>
                    <a:pt x="167" y="110"/>
                    <a:pt x="142" y="122"/>
                    <a:pt x="138" y="172"/>
                  </a:cubicBezTo>
                  <a:cubicBezTo>
                    <a:pt x="135" y="191"/>
                    <a:pt x="130" y="209"/>
                    <a:pt x="123" y="227"/>
                  </a:cubicBezTo>
                  <a:cubicBezTo>
                    <a:pt x="106" y="262"/>
                    <a:pt x="106" y="262"/>
                    <a:pt x="106" y="262"/>
                  </a:cubicBezTo>
                  <a:cubicBezTo>
                    <a:pt x="93" y="307"/>
                    <a:pt x="93" y="307"/>
                    <a:pt x="93" y="307"/>
                  </a:cubicBezTo>
                  <a:cubicBezTo>
                    <a:pt x="94" y="398"/>
                    <a:pt x="94" y="398"/>
                    <a:pt x="94" y="398"/>
                  </a:cubicBezTo>
                  <a:cubicBezTo>
                    <a:pt x="59" y="454"/>
                    <a:pt x="59" y="454"/>
                    <a:pt x="59" y="454"/>
                  </a:cubicBezTo>
                  <a:cubicBezTo>
                    <a:pt x="56" y="482"/>
                    <a:pt x="56" y="482"/>
                    <a:pt x="56" y="482"/>
                  </a:cubicBezTo>
                  <a:cubicBezTo>
                    <a:pt x="47" y="567"/>
                    <a:pt x="47" y="567"/>
                    <a:pt x="47" y="567"/>
                  </a:cubicBezTo>
                  <a:cubicBezTo>
                    <a:pt x="0" y="544"/>
                    <a:pt x="0" y="544"/>
                    <a:pt x="0" y="544"/>
                  </a:cubicBezTo>
                  <a:cubicBezTo>
                    <a:pt x="0" y="544"/>
                    <a:pt x="20" y="407"/>
                    <a:pt x="34" y="380"/>
                  </a:cubicBezTo>
                  <a:cubicBezTo>
                    <a:pt x="48" y="352"/>
                    <a:pt x="68" y="205"/>
                    <a:pt x="68" y="205"/>
                  </a:cubicBezTo>
                  <a:cubicBezTo>
                    <a:pt x="68" y="205"/>
                    <a:pt x="67" y="151"/>
                    <a:pt x="74" y="142"/>
                  </a:cubicBezTo>
                  <a:cubicBezTo>
                    <a:pt x="81" y="132"/>
                    <a:pt x="62" y="134"/>
                    <a:pt x="60" y="114"/>
                  </a:cubicBezTo>
                  <a:cubicBezTo>
                    <a:pt x="59" y="103"/>
                    <a:pt x="46" y="70"/>
                    <a:pt x="35" y="45"/>
                  </a:cubicBezTo>
                  <a:cubicBezTo>
                    <a:pt x="51" y="30"/>
                    <a:pt x="82" y="15"/>
                    <a:pt x="82" y="15"/>
                  </a:cubicBezTo>
                  <a:cubicBezTo>
                    <a:pt x="113" y="0"/>
                    <a:pt x="113" y="0"/>
                    <a:pt x="113" y="0"/>
                  </a:cubicBezTo>
                  <a:cubicBezTo>
                    <a:pt x="167" y="110"/>
                    <a:pt x="167" y="110"/>
                    <a:pt x="167" y="110"/>
                  </a:cubicBezTo>
                </a:path>
              </a:pathLst>
            </a:custGeom>
            <a:solidFill>
              <a:srgbClr val="FF65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6" name="îṡlîḋé"/>
            <p:cNvSpPr/>
            <p:nvPr/>
          </p:nvSpPr>
          <p:spPr bwMode="auto">
            <a:xfrm>
              <a:off x="9423818" y="4124237"/>
              <a:ext cx="160054" cy="522434"/>
            </a:xfrm>
            <a:custGeom>
              <a:avLst/>
              <a:gdLst>
                <a:gd name="T0" fmla="*/ 113 w 167"/>
                <a:gd name="T1" fmla="*/ 0 h 567"/>
                <a:gd name="T2" fmla="*/ 82 w 167"/>
                <a:gd name="T3" fmla="*/ 15 h 567"/>
                <a:gd name="T4" fmla="*/ 35 w 167"/>
                <a:gd name="T5" fmla="*/ 45 h 567"/>
                <a:gd name="T6" fmla="*/ 60 w 167"/>
                <a:gd name="T7" fmla="*/ 114 h 567"/>
                <a:gd name="T8" fmla="*/ 75 w 167"/>
                <a:gd name="T9" fmla="*/ 138 h 567"/>
                <a:gd name="T10" fmla="*/ 74 w 167"/>
                <a:gd name="T11" fmla="*/ 142 h 567"/>
                <a:gd name="T12" fmla="*/ 68 w 167"/>
                <a:gd name="T13" fmla="*/ 199 h 567"/>
                <a:gd name="T14" fmla="*/ 68 w 167"/>
                <a:gd name="T15" fmla="*/ 199 h 567"/>
                <a:gd name="T16" fmla="*/ 68 w 167"/>
                <a:gd name="T17" fmla="*/ 199 h 567"/>
                <a:gd name="T18" fmla="*/ 68 w 167"/>
                <a:gd name="T19" fmla="*/ 205 h 567"/>
                <a:gd name="T20" fmla="*/ 68 w 167"/>
                <a:gd name="T21" fmla="*/ 205 h 567"/>
                <a:gd name="T22" fmla="*/ 68 w 167"/>
                <a:gd name="T23" fmla="*/ 205 h 567"/>
                <a:gd name="T24" fmla="*/ 34 w 167"/>
                <a:gd name="T25" fmla="*/ 380 h 567"/>
                <a:gd name="T26" fmla="*/ 0 w 167"/>
                <a:gd name="T27" fmla="*/ 544 h 567"/>
                <a:gd name="T28" fmla="*/ 47 w 167"/>
                <a:gd name="T29" fmla="*/ 567 h 567"/>
                <a:gd name="T30" fmla="*/ 56 w 167"/>
                <a:gd name="T31" fmla="*/ 482 h 567"/>
                <a:gd name="T32" fmla="*/ 59 w 167"/>
                <a:gd name="T33" fmla="*/ 454 h 567"/>
                <a:gd name="T34" fmla="*/ 94 w 167"/>
                <a:gd name="T35" fmla="*/ 398 h 567"/>
                <a:gd name="T36" fmla="*/ 93 w 167"/>
                <a:gd name="T37" fmla="*/ 307 h 567"/>
                <a:gd name="T38" fmla="*/ 106 w 167"/>
                <a:gd name="T39" fmla="*/ 262 h 567"/>
                <a:gd name="T40" fmla="*/ 123 w 167"/>
                <a:gd name="T41" fmla="*/ 227 h 567"/>
                <a:gd name="T42" fmla="*/ 138 w 167"/>
                <a:gd name="T43" fmla="*/ 172 h 567"/>
                <a:gd name="T44" fmla="*/ 167 w 167"/>
                <a:gd name="T45" fmla="*/ 110 h 567"/>
                <a:gd name="T46" fmla="*/ 113 w 167"/>
                <a:gd name="T47"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7" h="567">
                  <a:moveTo>
                    <a:pt x="113" y="0"/>
                  </a:moveTo>
                  <a:cubicBezTo>
                    <a:pt x="82" y="15"/>
                    <a:pt x="82" y="15"/>
                    <a:pt x="82" y="15"/>
                  </a:cubicBezTo>
                  <a:cubicBezTo>
                    <a:pt x="82" y="15"/>
                    <a:pt x="51" y="30"/>
                    <a:pt x="35" y="45"/>
                  </a:cubicBezTo>
                  <a:cubicBezTo>
                    <a:pt x="46" y="70"/>
                    <a:pt x="59" y="103"/>
                    <a:pt x="60" y="114"/>
                  </a:cubicBezTo>
                  <a:cubicBezTo>
                    <a:pt x="61" y="131"/>
                    <a:pt x="75" y="132"/>
                    <a:pt x="75" y="138"/>
                  </a:cubicBezTo>
                  <a:cubicBezTo>
                    <a:pt x="75" y="139"/>
                    <a:pt x="75" y="140"/>
                    <a:pt x="74" y="142"/>
                  </a:cubicBezTo>
                  <a:cubicBezTo>
                    <a:pt x="68" y="149"/>
                    <a:pt x="68" y="185"/>
                    <a:pt x="68" y="199"/>
                  </a:cubicBezTo>
                  <a:cubicBezTo>
                    <a:pt x="68" y="199"/>
                    <a:pt x="68" y="199"/>
                    <a:pt x="68" y="199"/>
                  </a:cubicBezTo>
                  <a:cubicBezTo>
                    <a:pt x="68" y="199"/>
                    <a:pt x="68" y="199"/>
                    <a:pt x="68" y="199"/>
                  </a:cubicBezTo>
                  <a:cubicBezTo>
                    <a:pt x="68" y="203"/>
                    <a:pt x="68" y="205"/>
                    <a:pt x="68" y="205"/>
                  </a:cubicBezTo>
                  <a:cubicBezTo>
                    <a:pt x="68" y="205"/>
                    <a:pt x="68" y="205"/>
                    <a:pt x="68" y="205"/>
                  </a:cubicBezTo>
                  <a:cubicBezTo>
                    <a:pt x="68" y="205"/>
                    <a:pt x="68" y="205"/>
                    <a:pt x="68" y="205"/>
                  </a:cubicBezTo>
                  <a:cubicBezTo>
                    <a:pt x="68" y="205"/>
                    <a:pt x="48" y="352"/>
                    <a:pt x="34" y="380"/>
                  </a:cubicBezTo>
                  <a:cubicBezTo>
                    <a:pt x="20" y="407"/>
                    <a:pt x="0" y="544"/>
                    <a:pt x="0" y="544"/>
                  </a:cubicBezTo>
                  <a:cubicBezTo>
                    <a:pt x="47" y="567"/>
                    <a:pt x="47" y="567"/>
                    <a:pt x="47" y="567"/>
                  </a:cubicBezTo>
                  <a:cubicBezTo>
                    <a:pt x="56" y="482"/>
                    <a:pt x="56" y="482"/>
                    <a:pt x="56" y="482"/>
                  </a:cubicBezTo>
                  <a:cubicBezTo>
                    <a:pt x="59" y="454"/>
                    <a:pt x="59" y="454"/>
                    <a:pt x="59" y="454"/>
                  </a:cubicBezTo>
                  <a:cubicBezTo>
                    <a:pt x="94" y="398"/>
                    <a:pt x="94" y="398"/>
                    <a:pt x="94" y="398"/>
                  </a:cubicBezTo>
                  <a:cubicBezTo>
                    <a:pt x="93" y="307"/>
                    <a:pt x="93" y="307"/>
                    <a:pt x="93" y="307"/>
                  </a:cubicBezTo>
                  <a:cubicBezTo>
                    <a:pt x="106" y="262"/>
                    <a:pt x="106" y="262"/>
                    <a:pt x="106" y="262"/>
                  </a:cubicBezTo>
                  <a:cubicBezTo>
                    <a:pt x="123" y="227"/>
                    <a:pt x="123" y="227"/>
                    <a:pt x="123" y="227"/>
                  </a:cubicBezTo>
                  <a:cubicBezTo>
                    <a:pt x="130" y="209"/>
                    <a:pt x="135" y="191"/>
                    <a:pt x="138" y="172"/>
                  </a:cubicBezTo>
                  <a:cubicBezTo>
                    <a:pt x="142" y="122"/>
                    <a:pt x="167" y="110"/>
                    <a:pt x="167" y="110"/>
                  </a:cubicBezTo>
                  <a:cubicBezTo>
                    <a:pt x="113" y="0"/>
                    <a:pt x="113" y="0"/>
                    <a:pt x="113" y="0"/>
                  </a:cubicBezTo>
                </a:path>
              </a:pathLst>
            </a:custGeom>
            <a:solidFill>
              <a:srgbClr val="E55B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7" name="ïṣľíḋé"/>
            <p:cNvSpPr/>
            <p:nvPr/>
          </p:nvSpPr>
          <p:spPr bwMode="auto">
            <a:xfrm>
              <a:off x="9699063" y="4196216"/>
              <a:ext cx="97003" cy="77785"/>
            </a:xfrm>
            <a:custGeom>
              <a:avLst/>
              <a:gdLst>
                <a:gd name="T0" fmla="*/ 101 w 101"/>
                <a:gd name="T1" fmla="*/ 0 h 84"/>
                <a:gd name="T2" fmla="*/ 99 w 101"/>
                <a:gd name="T3" fmla="*/ 1 h 84"/>
                <a:gd name="T4" fmla="*/ 96 w 101"/>
                <a:gd name="T5" fmla="*/ 9 h 84"/>
                <a:gd name="T6" fmla="*/ 41 w 101"/>
                <a:gd name="T7" fmla="*/ 77 h 84"/>
                <a:gd name="T8" fmla="*/ 38 w 101"/>
                <a:gd name="T9" fmla="*/ 77 h 84"/>
                <a:gd name="T10" fmla="*/ 4 w 101"/>
                <a:gd name="T11" fmla="*/ 11 h 84"/>
                <a:gd name="T12" fmla="*/ 0 w 101"/>
                <a:gd name="T13" fmla="*/ 11 h 84"/>
                <a:gd name="T14" fmla="*/ 38 w 101"/>
                <a:gd name="T15" fmla="*/ 84 h 84"/>
                <a:gd name="T16" fmla="*/ 41 w 101"/>
                <a:gd name="T17" fmla="*/ 84 h 84"/>
                <a:gd name="T18" fmla="*/ 96 w 101"/>
                <a:gd name="T19" fmla="*/ 16 h 84"/>
                <a:gd name="T20" fmla="*/ 101 w 101"/>
                <a:gd name="T2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84">
                  <a:moveTo>
                    <a:pt x="101" y="0"/>
                  </a:moveTo>
                  <a:cubicBezTo>
                    <a:pt x="100" y="0"/>
                    <a:pt x="99" y="1"/>
                    <a:pt x="99" y="1"/>
                  </a:cubicBezTo>
                  <a:cubicBezTo>
                    <a:pt x="98" y="4"/>
                    <a:pt x="97" y="7"/>
                    <a:pt x="96" y="9"/>
                  </a:cubicBezTo>
                  <a:cubicBezTo>
                    <a:pt x="84" y="72"/>
                    <a:pt x="51" y="77"/>
                    <a:pt x="41" y="77"/>
                  </a:cubicBezTo>
                  <a:cubicBezTo>
                    <a:pt x="39" y="77"/>
                    <a:pt x="38" y="77"/>
                    <a:pt x="38" y="77"/>
                  </a:cubicBezTo>
                  <a:cubicBezTo>
                    <a:pt x="26" y="51"/>
                    <a:pt x="14" y="29"/>
                    <a:pt x="4" y="11"/>
                  </a:cubicBezTo>
                  <a:cubicBezTo>
                    <a:pt x="3" y="11"/>
                    <a:pt x="1" y="11"/>
                    <a:pt x="0" y="11"/>
                  </a:cubicBezTo>
                  <a:cubicBezTo>
                    <a:pt x="12" y="30"/>
                    <a:pt x="24" y="54"/>
                    <a:pt x="38" y="84"/>
                  </a:cubicBezTo>
                  <a:cubicBezTo>
                    <a:pt x="38" y="84"/>
                    <a:pt x="39" y="84"/>
                    <a:pt x="41" y="84"/>
                  </a:cubicBezTo>
                  <a:cubicBezTo>
                    <a:pt x="51" y="84"/>
                    <a:pt x="84" y="79"/>
                    <a:pt x="96" y="16"/>
                  </a:cubicBezTo>
                  <a:cubicBezTo>
                    <a:pt x="97" y="11"/>
                    <a:pt x="99" y="6"/>
                    <a:pt x="101" y="0"/>
                  </a:cubicBezTo>
                </a:path>
              </a:pathLst>
            </a:custGeom>
            <a:solidFill>
              <a:srgbClr val="E55B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8" name="ïs1îḓe"/>
            <p:cNvSpPr/>
            <p:nvPr/>
          </p:nvSpPr>
          <p:spPr bwMode="auto">
            <a:xfrm>
              <a:off x="9623886" y="3955896"/>
              <a:ext cx="315259" cy="318104"/>
            </a:xfrm>
            <a:custGeom>
              <a:avLst/>
              <a:gdLst>
                <a:gd name="T0" fmla="*/ 327 w 327"/>
                <a:gd name="T1" fmla="*/ 90 h 346"/>
                <a:gd name="T2" fmla="*/ 173 w 327"/>
                <a:gd name="T3" fmla="*/ 271 h 346"/>
                <a:gd name="T4" fmla="*/ 115 w 327"/>
                <a:gd name="T5" fmla="*/ 339 h 346"/>
                <a:gd name="T6" fmla="*/ 0 w 327"/>
                <a:gd name="T7" fmla="*/ 186 h 346"/>
                <a:gd name="T8" fmla="*/ 206 w 327"/>
                <a:gd name="T9" fmla="*/ 48 h 346"/>
                <a:gd name="T10" fmla="*/ 206 w 327"/>
                <a:gd name="T11" fmla="*/ 48 h 346"/>
                <a:gd name="T12" fmla="*/ 210 w 327"/>
                <a:gd name="T13" fmla="*/ 46 h 346"/>
                <a:gd name="T14" fmla="*/ 209 w 327"/>
                <a:gd name="T15" fmla="*/ 46 h 346"/>
                <a:gd name="T16" fmla="*/ 196 w 327"/>
                <a:gd name="T17" fmla="*/ 25 h 346"/>
                <a:gd name="T18" fmla="*/ 278 w 327"/>
                <a:gd name="T19" fmla="*/ 0 h 346"/>
                <a:gd name="T20" fmla="*/ 282 w 327"/>
                <a:gd name="T21" fmla="*/ 4 h 346"/>
                <a:gd name="T22" fmla="*/ 284 w 327"/>
                <a:gd name="T23" fmla="*/ 7 h 346"/>
                <a:gd name="T24" fmla="*/ 322 w 327"/>
                <a:gd name="T25" fmla="*/ 84 h 346"/>
                <a:gd name="T26" fmla="*/ 327 w 327"/>
                <a:gd name="T27" fmla="*/ 9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7" h="346">
                  <a:moveTo>
                    <a:pt x="327" y="90"/>
                  </a:moveTo>
                  <a:cubicBezTo>
                    <a:pt x="289" y="121"/>
                    <a:pt x="185" y="211"/>
                    <a:pt x="173" y="271"/>
                  </a:cubicBezTo>
                  <a:cubicBezTo>
                    <a:pt x="159" y="346"/>
                    <a:pt x="115" y="339"/>
                    <a:pt x="115" y="339"/>
                  </a:cubicBezTo>
                  <a:cubicBezTo>
                    <a:pt x="60" y="220"/>
                    <a:pt x="22" y="190"/>
                    <a:pt x="0" y="186"/>
                  </a:cubicBezTo>
                  <a:cubicBezTo>
                    <a:pt x="206" y="48"/>
                    <a:pt x="206" y="48"/>
                    <a:pt x="206" y="48"/>
                  </a:cubicBezTo>
                  <a:cubicBezTo>
                    <a:pt x="206" y="48"/>
                    <a:pt x="206" y="48"/>
                    <a:pt x="206" y="48"/>
                  </a:cubicBezTo>
                  <a:cubicBezTo>
                    <a:pt x="210" y="46"/>
                    <a:pt x="210" y="46"/>
                    <a:pt x="210" y="46"/>
                  </a:cubicBezTo>
                  <a:cubicBezTo>
                    <a:pt x="209" y="46"/>
                    <a:pt x="209" y="46"/>
                    <a:pt x="209" y="46"/>
                  </a:cubicBezTo>
                  <a:cubicBezTo>
                    <a:pt x="208" y="46"/>
                    <a:pt x="203" y="44"/>
                    <a:pt x="196" y="25"/>
                  </a:cubicBezTo>
                  <a:cubicBezTo>
                    <a:pt x="278" y="0"/>
                    <a:pt x="278" y="0"/>
                    <a:pt x="278" y="0"/>
                  </a:cubicBezTo>
                  <a:cubicBezTo>
                    <a:pt x="280" y="1"/>
                    <a:pt x="281" y="3"/>
                    <a:pt x="282" y="4"/>
                  </a:cubicBezTo>
                  <a:cubicBezTo>
                    <a:pt x="283" y="5"/>
                    <a:pt x="283" y="6"/>
                    <a:pt x="284" y="7"/>
                  </a:cubicBezTo>
                  <a:cubicBezTo>
                    <a:pt x="299" y="39"/>
                    <a:pt x="306" y="63"/>
                    <a:pt x="322" y="84"/>
                  </a:cubicBezTo>
                  <a:cubicBezTo>
                    <a:pt x="323" y="86"/>
                    <a:pt x="325" y="88"/>
                    <a:pt x="327" y="90"/>
                  </a:cubicBezTo>
                </a:path>
              </a:pathLst>
            </a:custGeom>
            <a:solidFill>
              <a:srgbClr val="FF65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9" name="ïṥḷíḑé"/>
            <p:cNvSpPr/>
            <p:nvPr/>
          </p:nvSpPr>
          <p:spPr bwMode="auto">
            <a:xfrm>
              <a:off x="9714826" y="4556115"/>
              <a:ext cx="112766" cy="49922"/>
            </a:xfrm>
            <a:custGeom>
              <a:avLst/>
              <a:gdLst>
                <a:gd name="T0" fmla="*/ 106 w 117"/>
                <a:gd name="T1" fmla="*/ 0 h 54"/>
                <a:gd name="T2" fmla="*/ 0 w 117"/>
                <a:gd name="T3" fmla="*/ 41 h 54"/>
                <a:gd name="T4" fmla="*/ 67 w 117"/>
                <a:gd name="T5" fmla="*/ 54 h 54"/>
                <a:gd name="T6" fmla="*/ 117 w 117"/>
                <a:gd name="T7" fmla="*/ 32 h 54"/>
                <a:gd name="T8" fmla="*/ 109 w 117"/>
                <a:gd name="T9" fmla="*/ 0 h 54"/>
                <a:gd name="T10" fmla="*/ 106 w 117"/>
                <a:gd name="T11" fmla="*/ 0 h 54"/>
              </a:gdLst>
              <a:ahLst/>
              <a:cxnLst>
                <a:cxn ang="0">
                  <a:pos x="T0" y="T1"/>
                </a:cxn>
                <a:cxn ang="0">
                  <a:pos x="T2" y="T3"/>
                </a:cxn>
                <a:cxn ang="0">
                  <a:pos x="T4" y="T5"/>
                </a:cxn>
                <a:cxn ang="0">
                  <a:pos x="T6" y="T7"/>
                </a:cxn>
                <a:cxn ang="0">
                  <a:pos x="T8" y="T9"/>
                </a:cxn>
                <a:cxn ang="0">
                  <a:pos x="T10" y="T11"/>
                </a:cxn>
              </a:cxnLst>
              <a:rect l="0" t="0" r="r" b="b"/>
              <a:pathLst>
                <a:path w="117" h="54">
                  <a:moveTo>
                    <a:pt x="106" y="0"/>
                  </a:moveTo>
                  <a:cubicBezTo>
                    <a:pt x="73" y="0"/>
                    <a:pt x="2" y="40"/>
                    <a:pt x="0" y="41"/>
                  </a:cubicBezTo>
                  <a:cubicBezTo>
                    <a:pt x="0" y="41"/>
                    <a:pt x="35" y="54"/>
                    <a:pt x="67" y="54"/>
                  </a:cubicBezTo>
                  <a:cubicBezTo>
                    <a:pt x="88" y="54"/>
                    <a:pt x="108" y="49"/>
                    <a:pt x="117" y="32"/>
                  </a:cubicBezTo>
                  <a:cubicBezTo>
                    <a:pt x="115" y="22"/>
                    <a:pt x="112" y="12"/>
                    <a:pt x="109" y="0"/>
                  </a:cubicBezTo>
                  <a:cubicBezTo>
                    <a:pt x="108" y="0"/>
                    <a:pt x="107" y="0"/>
                    <a:pt x="106" y="0"/>
                  </a:cubicBezTo>
                </a:path>
              </a:pathLst>
            </a:custGeom>
            <a:solidFill>
              <a:srgbClr val="E55B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0" name="iṩļîḓe"/>
            <p:cNvSpPr/>
            <p:nvPr/>
          </p:nvSpPr>
          <p:spPr bwMode="auto">
            <a:xfrm>
              <a:off x="9155848" y="4660602"/>
              <a:ext cx="116403" cy="97521"/>
            </a:xfrm>
            <a:custGeom>
              <a:avLst/>
              <a:gdLst>
                <a:gd name="T0" fmla="*/ 0 w 121"/>
                <a:gd name="T1" fmla="*/ 0 h 106"/>
                <a:gd name="T2" fmla="*/ 95 w 121"/>
                <a:gd name="T3" fmla="*/ 106 h 106"/>
                <a:gd name="T4" fmla="*/ 96 w 121"/>
                <a:gd name="T5" fmla="*/ 106 h 106"/>
                <a:gd name="T6" fmla="*/ 0 w 121"/>
                <a:gd name="T7" fmla="*/ 0 h 106"/>
              </a:gdLst>
              <a:ahLst/>
              <a:cxnLst>
                <a:cxn ang="0">
                  <a:pos x="T0" y="T1"/>
                </a:cxn>
                <a:cxn ang="0">
                  <a:pos x="T2" y="T3"/>
                </a:cxn>
                <a:cxn ang="0">
                  <a:pos x="T4" y="T5"/>
                </a:cxn>
                <a:cxn ang="0">
                  <a:pos x="T6" y="T7"/>
                </a:cxn>
              </a:cxnLst>
              <a:rect l="0" t="0" r="r" b="b"/>
              <a:pathLst>
                <a:path w="121" h="106">
                  <a:moveTo>
                    <a:pt x="0" y="0"/>
                  </a:moveTo>
                  <a:cubicBezTo>
                    <a:pt x="0" y="0"/>
                    <a:pt x="69" y="106"/>
                    <a:pt x="95" y="106"/>
                  </a:cubicBezTo>
                  <a:cubicBezTo>
                    <a:pt x="95" y="106"/>
                    <a:pt x="95" y="106"/>
                    <a:pt x="96" y="106"/>
                  </a:cubicBezTo>
                  <a:cubicBezTo>
                    <a:pt x="121" y="103"/>
                    <a:pt x="0" y="0"/>
                    <a:pt x="0" y="0"/>
                  </a:cubicBezTo>
                </a:path>
              </a:pathLst>
            </a:custGeom>
            <a:solidFill>
              <a:srgbClr val="E55B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1" name="isľiḋe"/>
            <p:cNvSpPr/>
            <p:nvPr/>
          </p:nvSpPr>
          <p:spPr bwMode="auto">
            <a:xfrm>
              <a:off x="9240725" y="4623451"/>
              <a:ext cx="71540" cy="83589"/>
            </a:xfrm>
            <a:custGeom>
              <a:avLst/>
              <a:gdLst>
                <a:gd name="T0" fmla="*/ 0 w 74"/>
                <a:gd name="T1" fmla="*/ 0 h 91"/>
                <a:gd name="T2" fmla="*/ 41 w 74"/>
                <a:gd name="T3" fmla="*/ 91 h 91"/>
                <a:gd name="T4" fmla="*/ 45 w 74"/>
                <a:gd name="T5" fmla="*/ 91 h 91"/>
                <a:gd name="T6" fmla="*/ 0 w 74"/>
                <a:gd name="T7" fmla="*/ 0 h 91"/>
              </a:gdLst>
              <a:ahLst/>
              <a:cxnLst>
                <a:cxn ang="0">
                  <a:pos x="T0" y="T1"/>
                </a:cxn>
                <a:cxn ang="0">
                  <a:pos x="T2" y="T3"/>
                </a:cxn>
                <a:cxn ang="0">
                  <a:pos x="T4" y="T5"/>
                </a:cxn>
                <a:cxn ang="0">
                  <a:pos x="T6" y="T7"/>
                </a:cxn>
              </a:cxnLst>
              <a:rect l="0" t="0" r="r" b="b"/>
              <a:pathLst>
                <a:path w="74" h="91">
                  <a:moveTo>
                    <a:pt x="0" y="0"/>
                  </a:moveTo>
                  <a:cubicBezTo>
                    <a:pt x="0" y="0"/>
                    <a:pt x="4" y="85"/>
                    <a:pt x="41" y="91"/>
                  </a:cubicBezTo>
                  <a:cubicBezTo>
                    <a:pt x="43" y="91"/>
                    <a:pt x="44" y="91"/>
                    <a:pt x="45" y="91"/>
                  </a:cubicBezTo>
                  <a:cubicBezTo>
                    <a:pt x="74" y="91"/>
                    <a:pt x="0" y="0"/>
                    <a:pt x="0" y="0"/>
                  </a:cubicBezTo>
                </a:path>
              </a:pathLst>
            </a:custGeom>
            <a:solidFill>
              <a:srgbClr val="E55B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2" name="î$lîḋe"/>
            <p:cNvSpPr/>
            <p:nvPr/>
          </p:nvSpPr>
          <p:spPr bwMode="auto">
            <a:xfrm>
              <a:off x="9617823" y="4875380"/>
              <a:ext cx="84877" cy="179950"/>
            </a:xfrm>
            <a:custGeom>
              <a:avLst/>
              <a:gdLst>
                <a:gd name="T0" fmla="*/ 0 w 88"/>
                <a:gd name="T1" fmla="*/ 0 h 196"/>
                <a:gd name="T2" fmla="*/ 71 w 88"/>
                <a:gd name="T3" fmla="*/ 196 h 196"/>
                <a:gd name="T4" fmla="*/ 0 w 88"/>
                <a:gd name="T5" fmla="*/ 0 h 196"/>
              </a:gdLst>
              <a:ahLst/>
              <a:cxnLst>
                <a:cxn ang="0">
                  <a:pos x="T0" y="T1"/>
                </a:cxn>
                <a:cxn ang="0">
                  <a:pos x="T2" y="T3"/>
                </a:cxn>
                <a:cxn ang="0">
                  <a:pos x="T4" y="T5"/>
                </a:cxn>
              </a:cxnLst>
              <a:rect l="0" t="0" r="r" b="b"/>
              <a:pathLst>
                <a:path w="88" h="196">
                  <a:moveTo>
                    <a:pt x="0" y="0"/>
                  </a:moveTo>
                  <a:cubicBezTo>
                    <a:pt x="71" y="196"/>
                    <a:pt x="71" y="196"/>
                    <a:pt x="71" y="196"/>
                  </a:cubicBezTo>
                  <a:cubicBezTo>
                    <a:pt x="88" y="146"/>
                    <a:pt x="0" y="0"/>
                    <a:pt x="0" y="0"/>
                  </a:cubicBezTo>
                </a:path>
              </a:pathLst>
            </a:custGeom>
            <a:solidFill>
              <a:srgbClr val="E55B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3" name="íş1iḋe"/>
            <p:cNvSpPr/>
            <p:nvPr/>
          </p:nvSpPr>
          <p:spPr bwMode="auto">
            <a:xfrm>
              <a:off x="9716038" y="4891634"/>
              <a:ext cx="113978" cy="155569"/>
            </a:xfrm>
            <a:custGeom>
              <a:avLst/>
              <a:gdLst>
                <a:gd name="T0" fmla="*/ 0 w 119"/>
                <a:gd name="T1" fmla="*/ 0 h 170"/>
                <a:gd name="T2" fmla="*/ 96 w 119"/>
                <a:gd name="T3" fmla="*/ 170 h 170"/>
                <a:gd name="T4" fmla="*/ 98 w 119"/>
                <a:gd name="T5" fmla="*/ 169 h 170"/>
                <a:gd name="T6" fmla="*/ 0 w 119"/>
                <a:gd name="T7" fmla="*/ 0 h 170"/>
              </a:gdLst>
              <a:ahLst/>
              <a:cxnLst>
                <a:cxn ang="0">
                  <a:pos x="T0" y="T1"/>
                </a:cxn>
                <a:cxn ang="0">
                  <a:pos x="T2" y="T3"/>
                </a:cxn>
                <a:cxn ang="0">
                  <a:pos x="T4" y="T5"/>
                </a:cxn>
                <a:cxn ang="0">
                  <a:pos x="T6" y="T7"/>
                </a:cxn>
              </a:cxnLst>
              <a:rect l="0" t="0" r="r" b="b"/>
              <a:pathLst>
                <a:path w="119" h="170">
                  <a:moveTo>
                    <a:pt x="0" y="0"/>
                  </a:moveTo>
                  <a:cubicBezTo>
                    <a:pt x="0" y="0"/>
                    <a:pt x="72" y="170"/>
                    <a:pt x="96" y="170"/>
                  </a:cubicBezTo>
                  <a:cubicBezTo>
                    <a:pt x="97" y="170"/>
                    <a:pt x="97" y="169"/>
                    <a:pt x="98" y="169"/>
                  </a:cubicBezTo>
                  <a:cubicBezTo>
                    <a:pt x="119" y="156"/>
                    <a:pt x="0" y="0"/>
                    <a:pt x="0" y="0"/>
                  </a:cubicBezTo>
                </a:path>
              </a:pathLst>
            </a:custGeom>
            <a:solidFill>
              <a:srgbClr val="E55B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4" name="íŝ1iḓé"/>
            <p:cNvSpPr/>
            <p:nvPr/>
          </p:nvSpPr>
          <p:spPr bwMode="auto">
            <a:xfrm>
              <a:off x="9446856" y="4660602"/>
              <a:ext cx="44864" cy="132350"/>
            </a:xfrm>
            <a:custGeom>
              <a:avLst/>
              <a:gdLst>
                <a:gd name="T0" fmla="*/ 12 w 46"/>
                <a:gd name="T1" fmla="*/ 0 h 143"/>
                <a:gd name="T2" fmla="*/ 46 w 46"/>
                <a:gd name="T3" fmla="*/ 143 h 143"/>
                <a:gd name="T4" fmla="*/ 12 w 46"/>
                <a:gd name="T5" fmla="*/ 0 h 143"/>
              </a:gdLst>
              <a:ahLst/>
              <a:cxnLst>
                <a:cxn ang="0">
                  <a:pos x="T0" y="T1"/>
                </a:cxn>
                <a:cxn ang="0">
                  <a:pos x="T2" y="T3"/>
                </a:cxn>
                <a:cxn ang="0">
                  <a:pos x="T4" y="T5"/>
                </a:cxn>
              </a:cxnLst>
              <a:rect l="0" t="0" r="r" b="b"/>
              <a:pathLst>
                <a:path w="46" h="143">
                  <a:moveTo>
                    <a:pt x="12" y="0"/>
                  </a:moveTo>
                  <a:cubicBezTo>
                    <a:pt x="12" y="0"/>
                    <a:pt x="0" y="111"/>
                    <a:pt x="46" y="143"/>
                  </a:cubicBezTo>
                  <a:cubicBezTo>
                    <a:pt x="12" y="0"/>
                    <a:pt x="12" y="0"/>
                    <a:pt x="12" y="0"/>
                  </a:cubicBezTo>
                </a:path>
              </a:pathLst>
            </a:custGeom>
            <a:solidFill>
              <a:srgbClr val="E55B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5" name="í$ḷïḍê"/>
            <p:cNvSpPr/>
            <p:nvPr/>
          </p:nvSpPr>
          <p:spPr bwMode="auto">
            <a:xfrm>
              <a:off x="9775453" y="4204343"/>
              <a:ext cx="234019" cy="587448"/>
            </a:xfrm>
            <a:custGeom>
              <a:avLst/>
              <a:gdLst>
                <a:gd name="T0" fmla="*/ 58 w 243"/>
                <a:gd name="T1" fmla="*/ 404 h 638"/>
                <a:gd name="T2" fmla="*/ 58 w 243"/>
                <a:gd name="T3" fmla="*/ 404 h 638"/>
                <a:gd name="T4" fmla="*/ 54 w 243"/>
                <a:gd name="T5" fmla="*/ 414 h 638"/>
                <a:gd name="T6" fmla="*/ 97 w 243"/>
                <a:gd name="T7" fmla="*/ 500 h 638"/>
                <a:gd name="T8" fmla="*/ 131 w 243"/>
                <a:gd name="T9" fmla="*/ 593 h 638"/>
                <a:gd name="T10" fmla="*/ 150 w 243"/>
                <a:gd name="T11" fmla="*/ 638 h 638"/>
                <a:gd name="T12" fmla="*/ 154 w 243"/>
                <a:gd name="T13" fmla="*/ 638 h 638"/>
                <a:gd name="T14" fmla="*/ 157 w 243"/>
                <a:gd name="T15" fmla="*/ 638 h 638"/>
                <a:gd name="T16" fmla="*/ 138 w 243"/>
                <a:gd name="T17" fmla="*/ 593 h 638"/>
                <a:gd name="T18" fmla="*/ 103 w 243"/>
                <a:gd name="T19" fmla="*/ 500 h 638"/>
                <a:gd name="T20" fmla="*/ 58 w 243"/>
                <a:gd name="T21" fmla="*/ 404 h 638"/>
                <a:gd name="T22" fmla="*/ 239 w 243"/>
                <a:gd name="T23" fmla="*/ 0 h 638"/>
                <a:gd name="T24" fmla="*/ 203 w 243"/>
                <a:gd name="T25" fmla="*/ 2 h 638"/>
                <a:gd name="T26" fmla="*/ 33 w 243"/>
                <a:gd name="T27" fmla="*/ 324 h 638"/>
                <a:gd name="T28" fmla="*/ 46 w 243"/>
                <a:gd name="T29" fmla="*/ 382 h 638"/>
                <a:gd name="T30" fmla="*/ 53 w 243"/>
                <a:gd name="T31" fmla="*/ 384 h 638"/>
                <a:gd name="T32" fmla="*/ 40 w 243"/>
                <a:gd name="T33" fmla="*/ 324 h 638"/>
                <a:gd name="T34" fmla="*/ 210 w 243"/>
                <a:gd name="T35" fmla="*/ 2 h 638"/>
                <a:gd name="T36" fmla="*/ 243 w 243"/>
                <a:gd name="T37" fmla="*/ 0 h 638"/>
                <a:gd name="T38" fmla="*/ 239 w 243"/>
                <a:gd name="T39" fmla="*/ 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638">
                  <a:moveTo>
                    <a:pt x="58" y="404"/>
                  </a:moveTo>
                  <a:cubicBezTo>
                    <a:pt x="58" y="404"/>
                    <a:pt x="58" y="404"/>
                    <a:pt x="58" y="404"/>
                  </a:cubicBezTo>
                  <a:cubicBezTo>
                    <a:pt x="57" y="408"/>
                    <a:pt x="56" y="411"/>
                    <a:pt x="54" y="414"/>
                  </a:cubicBezTo>
                  <a:cubicBezTo>
                    <a:pt x="78" y="492"/>
                    <a:pt x="97" y="500"/>
                    <a:pt x="97" y="500"/>
                  </a:cubicBezTo>
                  <a:cubicBezTo>
                    <a:pt x="97" y="500"/>
                    <a:pt x="109" y="565"/>
                    <a:pt x="131" y="593"/>
                  </a:cubicBezTo>
                  <a:cubicBezTo>
                    <a:pt x="154" y="620"/>
                    <a:pt x="150" y="638"/>
                    <a:pt x="150" y="638"/>
                  </a:cubicBezTo>
                  <a:cubicBezTo>
                    <a:pt x="150" y="638"/>
                    <a:pt x="152" y="638"/>
                    <a:pt x="154" y="638"/>
                  </a:cubicBezTo>
                  <a:cubicBezTo>
                    <a:pt x="155" y="638"/>
                    <a:pt x="156" y="638"/>
                    <a:pt x="157" y="638"/>
                  </a:cubicBezTo>
                  <a:cubicBezTo>
                    <a:pt x="157" y="635"/>
                    <a:pt x="158" y="618"/>
                    <a:pt x="138" y="593"/>
                  </a:cubicBezTo>
                  <a:cubicBezTo>
                    <a:pt x="115" y="565"/>
                    <a:pt x="103" y="500"/>
                    <a:pt x="103" y="500"/>
                  </a:cubicBezTo>
                  <a:cubicBezTo>
                    <a:pt x="103" y="500"/>
                    <a:pt x="83" y="492"/>
                    <a:pt x="58" y="404"/>
                  </a:cubicBezTo>
                  <a:moveTo>
                    <a:pt x="239" y="0"/>
                  </a:moveTo>
                  <a:cubicBezTo>
                    <a:pt x="228" y="0"/>
                    <a:pt x="216" y="1"/>
                    <a:pt x="203" y="2"/>
                  </a:cubicBezTo>
                  <a:cubicBezTo>
                    <a:pt x="203" y="2"/>
                    <a:pt x="0" y="160"/>
                    <a:pt x="33" y="324"/>
                  </a:cubicBezTo>
                  <a:cubicBezTo>
                    <a:pt x="37" y="346"/>
                    <a:pt x="41" y="365"/>
                    <a:pt x="46" y="382"/>
                  </a:cubicBezTo>
                  <a:cubicBezTo>
                    <a:pt x="49" y="382"/>
                    <a:pt x="51" y="383"/>
                    <a:pt x="53" y="384"/>
                  </a:cubicBezTo>
                  <a:cubicBezTo>
                    <a:pt x="49" y="367"/>
                    <a:pt x="44" y="347"/>
                    <a:pt x="40" y="324"/>
                  </a:cubicBezTo>
                  <a:cubicBezTo>
                    <a:pt x="7" y="160"/>
                    <a:pt x="210" y="2"/>
                    <a:pt x="210" y="2"/>
                  </a:cubicBezTo>
                  <a:cubicBezTo>
                    <a:pt x="222" y="1"/>
                    <a:pt x="232" y="0"/>
                    <a:pt x="243" y="0"/>
                  </a:cubicBezTo>
                  <a:cubicBezTo>
                    <a:pt x="242" y="0"/>
                    <a:pt x="240" y="0"/>
                    <a:pt x="239" y="0"/>
                  </a:cubicBezTo>
                </a:path>
              </a:pathLst>
            </a:custGeom>
            <a:solidFill>
              <a:srgbClr val="E55B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6" name="ï$ḻíḋe"/>
            <p:cNvSpPr/>
            <p:nvPr/>
          </p:nvSpPr>
          <p:spPr bwMode="auto">
            <a:xfrm>
              <a:off x="9959758" y="5190002"/>
              <a:ext cx="347998" cy="0"/>
            </a:xfrm>
            <a:custGeom>
              <a:avLst/>
              <a:gdLst>
                <a:gd name="T0" fmla="*/ 6 w 287"/>
                <a:gd name="T1" fmla="*/ 0 w 287"/>
                <a:gd name="T2" fmla="*/ 0 w 287"/>
                <a:gd name="T3" fmla="*/ 287 w 287"/>
                <a:gd name="T4" fmla="*/ 287 w 287"/>
                <a:gd name="T5" fmla="*/ 6 w 287"/>
                <a:gd name="T6" fmla="*/ 6 w 287"/>
              </a:gdLst>
              <a:ahLst/>
              <a:cxnLst>
                <a:cxn ang="0">
                  <a:pos x="T0" y="0"/>
                </a:cxn>
                <a:cxn ang="0">
                  <a:pos x="T1" y="0"/>
                </a:cxn>
                <a:cxn ang="0">
                  <a:pos x="T2" y="0"/>
                </a:cxn>
                <a:cxn ang="0">
                  <a:pos x="T3" y="0"/>
                </a:cxn>
                <a:cxn ang="0">
                  <a:pos x="T4" y="0"/>
                </a:cxn>
                <a:cxn ang="0">
                  <a:pos x="T5" y="0"/>
                </a:cxn>
                <a:cxn ang="0">
                  <a:pos x="T6" y="0"/>
                </a:cxn>
              </a:cxnLst>
              <a:rect l="0" t="0" r="r" b="b"/>
              <a:pathLst>
                <a:path w="287">
                  <a:moveTo>
                    <a:pt x="6" y="0"/>
                  </a:moveTo>
                  <a:lnTo>
                    <a:pt x="0" y="0"/>
                  </a:lnTo>
                  <a:lnTo>
                    <a:pt x="0" y="0"/>
                  </a:lnTo>
                  <a:lnTo>
                    <a:pt x="287" y="0"/>
                  </a:lnTo>
                  <a:lnTo>
                    <a:pt x="287" y="0"/>
                  </a:lnTo>
                  <a:lnTo>
                    <a:pt x="6" y="0"/>
                  </a:lnTo>
                  <a:lnTo>
                    <a:pt x="6"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7" name="íṧḻïďé"/>
            <p:cNvSpPr/>
            <p:nvPr/>
          </p:nvSpPr>
          <p:spPr bwMode="auto">
            <a:xfrm>
              <a:off x="9959758" y="5190002"/>
              <a:ext cx="347998" cy="0"/>
            </a:xfrm>
            <a:custGeom>
              <a:avLst/>
              <a:gdLst>
                <a:gd name="T0" fmla="*/ 6 w 287"/>
                <a:gd name="T1" fmla="*/ 0 w 287"/>
                <a:gd name="T2" fmla="*/ 0 w 287"/>
                <a:gd name="T3" fmla="*/ 287 w 287"/>
                <a:gd name="T4" fmla="*/ 287 w 287"/>
                <a:gd name="T5" fmla="*/ 6 w 287"/>
                <a:gd name="T6" fmla="*/ 6 w 287"/>
              </a:gdLst>
              <a:ahLst/>
              <a:cxnLst>
                <a:cxn ang="0">
                  <a:pos x="T0" y="0"/>
                </a:cxn>
                <a:cxn ang="0">
                  <a:pos x="T1" y="0"/>
                </a:cxn>
                <a:cxn ang="0">
                  <a:pos x="T2" y="0"/>
                </a:cxn>
                <a:cxn ang="0">
                  <a:pos x="T3" y="0"/>
                </a:cxn>
                <a:cxn ang="0">
                  <a:pos x="T4" y="0"/>
                </a:cxn>
                <a:cxn ang="0">
                  <a:pos x="T5" y="0"/>
                </a:cxn>
                <a:cxn ang="0">
                  <a:pos x="T6" y="0"/>
                </a:cxn>
              </a:cxnLst>
              <a:rect l="0" t="0" r="r" b="b"/>
              <a:pathLst>
                <a:path w="287">
                  <a:moveTo>
                    <a:pt x="6" y="0"/>
                  </a:moveTo>
                  <a:lnTo>
                    <a:pt x="0" y="0"/>
                  </a:lnTo>
                  <a:lnTo>
                    <a:pt x="0" y="0"/>
                  </a:lnTo>
                  <a:lnTo>
                    <a:pt x="287" y="0"/>
                  </a:lnTo>
                  <a:lnTo>
                    <a:pt x="287" y="0"/>
                  </a:lnTo>
                  <a:lnTo>
                    <a:pt x="6"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8" name="ïṡlîdé"/>
            <p:cNvSpPr/>
            <p:nvPr/>
          </p:nvSpPr>
          <p:spPr bwMode="auto">
            <a:xfrm>
              <a:off x="9825166" y="4791791"/>
              <a:ext cx="180668" cy="398211"/>
            </a:xfrm>
            <a:custGeom>
              <a:avLst/>
              <a:gdLst>
                <a:gd name="T0" fmla="*/ 147 w 187"/>
                <a:gd name="T1" fmla="*/ 433 h 433"/>
                <a:gd name="T2" fmla="*/ 140 w 187"/>
                <a:gd name="T3" fmla="*/ 433 h 433"/>
                <a:gd name="T4" fmla="*/ 140 w 187"/>
                <a:gd name="T5" fmla="*/ 433 h 433"/>
                <a:gd name="T6" fmla="*/ 147 w 187"/>
                <a:gd name="T7" fmla="*/ 433 h 433"/>
                <a:gd name="T8" fmla="*/ 147 w 187"/>
                <a:gd name="T9" fmla="*/ 433 h 433"/>
                <a:gd name="T10" fmla="*/ 109 w 187"/>
                <a:gd name="T11" fmla="*/ 0 h 433"/>
                <a:gd name="T12" fmla="*/ 106 w 187"/>
                <a:gd name="T13" fmla="*/ 0 h 433"/>
                <a:gd name="T14" fmla="*/ 126 w 187"/>
                <a:gd name="T15" fmla="*/ 38 h 433"/>
                <a:gd name="T16" fmla="*/ 169 w 187"/>
                <a:gd name="T17" fmla="*/ 119 h 433"/>
                <a:gd name="T18" fmla="*/ 150 w 187"/>
                <a:gd name="T19" fmla="*/ 178 h 433"/>
                <a:gd name="T20" fmla="*/ 126 w 187"/>
                <a:gd name="T21" fmla="*/ 221 h 433"/>
                <a:gd name="T22" fmla="*/ 0 w 187"/>
                <a:gd name="T23" fmla="*/ 294 h 433"/>
                <a:gd name="T24" fmla="*/ 22 w 187"/>
                <a:gd name="T25" fmla="*/ 316 h 433"/>
                <a:gd name="T26" fmla="*/ 26 w 187"/>
                <a:gd name="T27" fmla="*/ 314 h 433"/>
                <a:gd name="T28" fmla="*/ 7 w 187"/>
                <a:gd name="T29" fmla="*/ 294 h 433"/>
                <a:gd name="T30" fmla="*/ 132 w 187"/>
                <a:gd name="T31" fmla="*/ 221 h 433"/>
                <a:gd name="T32" fmla="*/ 156 w 187"/>
                <a:gd name="T33" fmla="*/ 178 h 433"/>
                <a:gd name="T34" fmla="*/ 175 w 187"/>
                <a:gd name="T35" fmla="*/ 119 h 433"/>
                <a:gd name="T36" fmla="*/ 132 w 187"/>
                <a:gd name="T37" fmla="*/ 38 h 433"/>
                <a:gd name="T38" fmla="*/ 109 w 187"/>
                <a:gd name="T39"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7" h="433">
                  <a:moveTo>
                    <a:pt x="147" y="433"/>
                  </a:moveTo>
                  <a:cubicBezTo>
                    <a:pt x="140" y="433"/>
                    <a:pt x="140" y="433"/>
                    <a:pt x="140" y="433"/>
                  </a:cubicBezTo>
                  <a:cubicBezTo>
                    <a:pt x="140" y="433"/>
                    <a:pt x="140" y="433"/>
                    <a:pt x="140" y="433"/>
                  </a:cubicBezTo>
                  <a:cubicBezTo>
                    <a:pt x="147" y="433"/>
                    <a:pt x="147" y="433"/>
                    <a:pt x="147" y="433"/>
                  </a:cubicBezTo>
                  <a:cubicBezTo>
                    <a:pt x="147" y="433"/>
                    <a:pt x="147" y="433"/>
                    <a:pt x="147" y="433"/>
                  </a:cubicBezTo>
                  <a:moveTo>
                    <a:pt x="109" y="0"/>
                  </a:moveTo>
                  <a:cubicBezTo>
                    <a:pt x="108" y="0"/>
                    <a:pt x="106" y="0"/>
                    <a:pt x="106" y="0"/>
                  </a:cubicBezTo>
                  <a:cubicBezTo>
                    <a:pt x="112" y="2"/>
                    <a:pt x="121" y="10"/>
                    <a:pt x="126" y="38"/>
                  </a:cubicBezTo>
                  <a:cubicBezTo>
                    <a:pt x="133" y="86"/>
                    <a:pt x="169" y="119"/>
                    <a:pt x="169" y="119"/>
                  </a:cubicBezTo>
                  <a:cubicBezTo>
                    <a:pt x="169" y="119"/>
                    <a:pt x="181" y="157"/>
                    <a:pt x="150" y="178"/>
                  </a:cubicBezTo>
                  <a:cubicBezTo>
                    <a:pt x="119" y="199"/>
                    <a:pt x="126" y="221"/>
                    <a:pt x="126" y="221"/>
                  </a:cubicBezTo>
                  <a:cubicBezTo>
                    <a:pt x="0" y="294"/>
                    <a:pt x="0" y="294"/>
                    <a:pt x="0" y="294"/>
                  </a:cubicBezTo>
                  <a:cubicBezTo>
                    <a:pt x="22" y="316"/>
                    <a:pt x="22" y="316"/>
                    <a:pt x="22" y="316"/>
                  </a:cubicBezTo>
                  <a:cubicBezTo>
                    <a:pt x="23" y="315"/>
                    <a:pt x="25" y="314"/>
                    <a:pt x="26" y="314"/>
                  </a:cubicBezTo>
                  <a:cubicBezTo>
                    <a:pt x="7" y="294"/>
                    <a:pt x="7" y="294"/>
                    <a:pt x="7" y="294"/>
                  </a:cubicBezTo>
                  <a:cubicBezTo>
                    <a:pt x="132" y="221"/>
                    <a:pt x="132" y="221"/>
                    <a:pt x="132" y="221"/>
                  </a:cubicBezTo>
                  <a:cubicBezTo>
                    <a:pt x="132" y="221"/>
                    <a:pt x="126" y="199"/>
                    <a:pt x="156" y="178"/>
                  </a:cubicBezTo>
                  <a:cubicBezTo>
                    <a:pt x="187" y="157"/>
                    <a:pt x="175" y="119"/>
                    <a:pt x="175" y="119"/>
                  </a:cubicBezTo>
                  <a:cubicBezTo>
                    <a:pt x="175" y="119"/>
                    <a:pt x="139" y="86"/>
                    <a:pt x="132" y="38"/>
                  </a:cubicBezTo>
                  <a:cubicBezTo>
                    <a:pt x="127" y="4"/>
                    <a:pt x="115" y="0"/>
                    <a:pt x="109" y="0"/>
                  </a:cubicBezTo>
                </a:path>
              </a:pathLst>
            </a:custGeom>
            <a:solidFill>
              <a:srgbClr val="E55B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9" name="íšlîḋê"/>
            <p:cNvSpPr/>
            <p:nvPr/>
          </p:nvSpPr>
          <p:spPr bwMode="auto">
            <a:xfrm>
              <a:off x="9846992" y="5080871"/>
              <a:ext cx="120041" cy="109131"/>
            </a:xfrm>
            <a:custGeom>
              <a:avLst/>
              <a:gdLst>
                <a:gd name="T0" fmla="*/ 4 w 125"/>
                <a:gd name="T1" fmla="*/ 0 h 119"/>
                <a:gd name="T2" fmla="*/ 0 w 125"/>
                <a:gd name="T3" fmla="*/ 2 h 119"/>
                <a:gd name="T4" fmla="*/ 118 w 125"/>
                <a:gd name="T5" fmla="*/ 119 h 119"/>
                <a:gd name="T6" fmla="*/ 125 w 125"/>
                <a:gd name="T7" fmla="*/ 119 h 119"/>
                <a:gd name="T8" fmla="*/ 4 w 125"/>
                <a:gd name="T9" fmla="*/ 0 h 119"/>
              </a:gdLst>
              <a:ahLst/>
              <a:cxnLst>
                <a:cxn ang="0">
                  <a:pos x="T0" y="T1"/>
                </a:cxn>
                <a:cxn ang="0">
                  <a:pos x="T2" y="T3"/>
                </a:cxn>
                <a:cxn ang="0">
                  <a:pos x="T4" y="T5"/>
                </a:cxn>
                <a:cxn ang="0">
                  <a:pos x="T6" y="T7"/>
                </a:cxn>
                <a:cxn ang="0">
                  <a:pos x="T8" y="T9"/>
                </a:cxn>
              </a:cxnLst>
              <a:rect l="0" t="0" r="r" b="b"/>
              <a:pathLst>
                <a:path w="125" h="119">
                  <a:moveTo>
                    <a:pt x="4" y="0"/>
                  </a:moveTo>
                  <a:cubicBezTo>
                    <a:pt x="3" y="0"/>
                    <a:pt x="1" y="1"/>
                    <a:pt x="0" y="2"/>
                  </a:cubicBezTo>
                  <a:cubicBezTo>
                    <a:pt x="118" y="119"/>
                    <a:pt x="118" y="119"/>
                    <a:pt x="118" y="119"/>
                  </a:cubicBezTo>
                  <a:cubicBezTo>
                    <a:pt x="125" y="119"/>
                    <a:pt x="125" y="119"/>
                    <a:pt x="125" y="119"/>
                  </a:cubicBezTo>
                  <a:cubicBezTo>
                    <a:pt x="4" y="0"/>
                    <a:pt x="4" y="0"/>
                    <a:pt x="4" y="0"/>
                  </a:cubicBezTo>
                </a:path>
              </a:pathLst>
            </a:custGeom>
            <a:solidFill>
              <a:srgbClr val="E5AD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0" name="islîḑe"/>
            <p:cNvSpPr/>
            <p:nvPr/>
          </p:nvSpPr>
          <p:spPr bwMode="auto">
            <a:xfrm>
              <a:off x="9819104" y="4556115"/>
              <a:ext cx="12125" cy="29024"/>
            </a:xfrm>
            <a:custGeom>
              <a:avLst/>
              <a:gdLst>
                <a:gd name="T0" fmla="*/ 0 w 12"/>
                <a:gd name="T1" fmla="*/ 0 h 32"/>
                <a:gd name="T2" fmla="*/ 8 w 12"/>
                <a:gd name="T3" fmla="*/ 32 h 32"/>
                <a:gd name="T4" fmla="*/ 12 w 12"/>
                <a:gd name="T5" fmla="*/ 22 h 32"/>
                <a:gd name="T6" fmla="*/ 12 w 12"/>
                <a:gd name="T7" fmla="*/ 22 h 32"/>
                <a:gd name="T8" fmla="*/ 7 w 12"/>
                <a:gd name="T9" fmla="*/ 2 h 32"/>
                <a:gd name="T10" fmla="*/ 0 w 12"/>
                <a:gd name="T11" fmla="*/ 0 h 32"/>
              </a:gdLst>
              <a:ahLst/>
              <a:cxnLst>
                <a:cxn ang="0">
                  <a:pos x="T0" y="T1"/>
                </a:cxn>
                <a:cxn ang="0">
                  <a:pos x="T2" y="T3"/>
                </a:cxn>
                <a:cxn ang="0">
                  <a:pos x="T4" y="T5"/>
                </a:cxn>
                <a:cxn ang="0">
                  <a:pos x="T6" y="T7"/>
                </a:cxn>
                <a:cxn ang="0">
                  <a:pos x="T8" y="T9"/>
                </a:cxn>
                <a:cxn ang="0">
                  <a:pos x="T10" y="T11"/>
                </a:cxn>
              </a:cxnLst>
              <a:rect l="0" t="0" r="r" b="b"/>
              <a:pathLst>
                <a:path w="12" h="32">
                  <a:moveTo>
                    <a:pt x="0" y="0"/>
                  </a:moveTo>
                  <a:cubicBezTo>
                    <a:pt x="3" y="12"/>
                    <a:pt x="6" y="22"/>
                    <a:pt x="8" y="32"/>
                  </a:cubicBezTo>
                  <a:cubicBezTo>
                    <a:pt x="10" y="29"/>
                    <a:pt x="11" y="26"/>
                    <a:pt x="12" y="22"/>
                  </a:cubicBezTo>
                  <a:cubicBezTo>
                    <a:pt x="12" y="22"/>
                    <a:pt x="12" y="22"/>
                    <a:pt x="12" y="22"/>
                  </a:cubicBezTo>
                  <a:cubicBezTo>
                    <a:pt x="11" y="16"/>
                    <a:pt x="9" y="9"/>
                    <a:pt x="7" y="2"/>
                  </a:cubicBezTo>
                  <a:cubicBezTo>
                    <a:pt x="5" y="1"/>
                    <a:pt x="3" y="0"/>
                    <a:pt x="0" y="0"/>
                  </a:cubicBezTo>
                </a:path>
              </a:pathLst>
            </a:custGeom>
            <a:solidFill>
              <a:srgbClr val="CE52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1" name="iṧḷíḑe"/>
            <p:cNvSpPr/>
            <p:nvPr/>
          </p:nvSpPr>
          <p:spPr bwMode="auto">
            <a:xfrm>
              <a:off x="9782728" y="4183445"/>
              <a:ext cx="572316" cy="1006557"/>
            </a:xfrm>
            <a:custGeom>
              <a:avLst/>
              <a:gdLst>
                <a:gd name="T0" fmla="*/ 203 w 595"/>
                <a:gd name="T1" fmla="*/ 25 h 1094"/>
                <a:gd name="T2" fmla="*/ 33 w 595"/>
                <a:gd name="T3" fmla="*/ 347 h 1094"/>
                <a:gd name="T4" fmla="*/ 96 w 595"/>
                <a:gd name="T5" fmla="*/ 523 h 1094"/>
                <a:gd name="T6" fmla="*/ 131 w 595"/>
                <a:gd name="T7" fmla="*/ 616 h 1094"/>
                <a:gd name="T8" fmla="*/ 150 w 595"/>
                <a:gd name="T9" fmla="*/ 661 h 1094"/>
                <a:gd name="T10" fmla="*/ 177 w 595"/>
                <a:gd name="T11" fmla="*/ 699 h 1094"/>
                <a:gd name="T12" fmla="*/ 220 w 595"/>
                <a:gd name="T13" fmla="*/ 780 h 1094"/>
                <a:gd name="T14" fmla="*/ 201 w 595"/>
                <a:gd name="T15" fmla="*/ 839 h 1094"/>
                <a:gd name="T16" fmla="*/ 177 w 595"/>
                <a:gd name="T17" fmla="*/ 882 h 1094"/>
                <a:gd name="T18" fmla="*/ 52 w 595"/>
                <a:gd name="T19" fmla="*/ 955 h 1094"/>
                <a:gd name="T20" fmla="*/ 192 w 595"/>
                <a:gd name="T21" fmla="*/ 1094 h 1094"/>
                <a:gd name="T22" fmla="*/ 554 w 595"/>
                <a:gd name="T23" fmla="*/ 1094 h 1094"/>
                <a:gd name="T24" fmla="*/ 566 w 595"/>
                <a:gd name="T25" fmla="*/ 1050 h 1094"/>
                <a:gd name="T26" fmla="*/ 577 w 595"/>
                <a:gd name="T27" fmla="*/ 922 h 1094"/>
                <a:gd name="T28" fmla="*/ 580 w 595"/>
                <a:gd name="T29" fmla="*/ 869 h 1094"/>
                <a:gd name="T30" fmla="*/ 567 w 595"/>
                <a:gd name="T31" fmla="*/ 729 h 1094"/>
                <a:gd name="T32" fmla="*/ 535 w 595"/>
                <a:gd name="T33" fmla="*/ 629 h 1094"/>
                <a:gd name="T34" fmla="*/ 513 w 595"/>
                <a:gd name="T35" fmla="*/ 519 h 1094"/>
                <a:gd name="T36" fmla="*/ 504 w 595"/>
                <a:gd name="T37" fmla="*/ 438 h 1094"/>
                <a:gd name="T38" fmla="*/ 434 w 595"/>
                <a:gd name="T39" fmla="*/ 219 h 1094"/>
                <a:gd name="T40" fmla="*/ 203 w 595"/>
                <a:gd name="T41" fmla="*/ 25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5" h="1094">
                  <a:moveTo>
                    <a:pt x="203" y="25"/>
                  </a:moveTo>
                  <a:cubicBezTo>
                    <a:pt x="203" y="25"/>
                    <a:pt x="0" y="183"/>
                    <a:pt x="33" y="347"/>
                  </a:cubicBezTo>
                  <a:cubicBezTo>
                    <a:pt x="65" y="511"/>
                    <a:pt x="96" y="523"/>
                    <a:pt x="96" y="523"/>
                  </a:cubicBezTo>
                  <a:cubicBezTo>
                    <a:pt x="96" y="523"/>
                    <a:pt x="108" y="588"/>
                    <a:pt x="131" y="616"/>
                  </a:cubicBezTo>
                  <a:cubicBezTo>
                    <a:pt x="153" y="643"/>
                    <a:pt x="150" y="661"/>
                    <a:pt x="150" y="661"/>
                  </a:cubicBezTo>
                  <a:cubicBezTo>
                    <a:pt x="150" y="661"/>
                    <a:pt x="170" y="652"/>
                    <a:pt x="177" y="699"/>
                  </a:cubicBezTo>
                  <a:cubicBezTo>
                    <a:pt x="184" y="747"/>
                    <a:pt x="220" y="780"/>
                    <a:pt x="220" y="780"/>
                  </a:cubicBezTo>
                  <a:cubicBezTo>
                    <a:pt x="220" y="780"/>
                    <a:pt x="232" y="818"/>
                    <a:pt x="201" y="839"/>
                  </a:cubicBezTo>
                  <a:cubicBezTo>
                    <a:pt x="171" y="860"/>
                    <a:pt x="177" y="882"/>
                    <a:pt x="177" y="882"/>
                  </a:cubicBezTo>
                  <a:cubicBezTo>
                    <a:pt x="52" y="955"/>
                    <a:pt x="52" y="955"/>
                    <a:pt x="52" y="955"/>
                  </a:cubicBezTo>
                  <a:cubicBezTo>
                    <a:pt x="192" y="1094"/>
                    <a:pt x="192" y="1094"/>
                    <a:pt x="192" y="1094"/>
                  </a:cubicBezTo>
                  <a:cubicBezTo>
                    <a:pt x="554" y="1094"/>
                    <a:pt x="554" y="1094"/>
                    <a:pt x="554" y="1094"/>
                  </a:cubicBezTo>
                  <a:cubicBezTo>
                    <a:pt x="554" y="1094"/>
                    <a:pt x="544" y="1076"/>
                    <a:pt x="566" y="1050"/>
                  </a:cubicBezTo>
                  <a:cubicBezTo>
                    <a:pt x="588" y="1024"/>
                    <a:pt x="577" y="922"/>
                    <a:pt x="577" y="922"/>
                  </a:cubicBezTo>
                  <a:cubicBezTo>
                    <a:pt x="577" y="922"/>
                    <a:pt x="565" y="905"/>
                    <a:pt x="580" y="869"/>
                  </a:cubicBezTo>
                  <a:cubicBezTo>
                    <a:pt x="595" y="833"/>
                    <a:pt x="567" y="729"/>
                    <a:pt x="567" y="729"/>
                  </a:cubicBezTo>
                  <a:cubicBezTo>
                    <a:pt x="535" y="629"/>
                    <a:pt x="535" y="629"/>
                    <a:pt x="535" y="629"/>
                  </a:cubicBezTo>
                  <a:cubicBezTo>
                    <a:pt x="535" y="629"/>
                    <a:pt x="508" y="557"/>
                    <a:pt x="513" y="519"/>
                  </a:cubicBezTo>
                  <a:cubicBezTo>
                    <a:pt x="517" y="480"/>
                    <a:pt x="504" y="438"/>
                    <a:pt x="504" y="438"/>
                  </a:cubicBezTo>
                  <a:cubicBezTo>
                    <a:pt x="434" y="219"/>
                    <a:pt x="434" y="219"/>
                    <a:pt x="434" y="219"/>
                  </a:cubicBezTo>
                  <a:cubicBezTo>
                    <a:pt x="434" y="219"/>
                    <a:pt x="438" y="0"/>
                    <a:pt x="203" y="25"/>
                  </a:cubicBezTo>
                </a:path>
              </a:pathLst>
            </a:custGeom>
            <a:solidFill>
              <a:srgbClr val="FF65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2" name="işḷiďè"/>
            <p:cNvSpPr/>
            <p:nvPr/>
          </p:nvSpPr>
          <p:spPr bwMode="auto">
            <a:xfrm>
              <a:off x="10194990" y="4345980"/>
              <a:ext cx="37589" cy="33668"/>
            </a:xfrm>
            <a:custGeom>
              <a:avLst/>
              <a:gdLst>
                <a:gd name="T0" fmla="*/ 0 w 39"/>
                <a:gd name="T1" fmla="*/ 0 h 36"/>
                <a:gd name="T2" fmla="*/ 4 w 39"/>
                <a:gd name="T3" fmla="*/ 21 h 36"/>
                <a:gd name="T4" fmla="*/ 26 w 39"/>
                <a:gd name="T5" fmla="*/ 33 h 36"/>
                <a:gd name="T6" fmla="*/ 33 w 39"/>
                <a:gd name="T7" fmla="*/ 36 h 36"/>
                <a:gd name="T8" fmla="*/ 0 w 39"/>
                <a:gd name="T9" fmla="*/ 0 h 36"/>
              </a:gdLst>
              <a:ahLst/>
              <a:cxnLst>
                <a:cxn ang="0">
                  <a:pos x="T0" y="T1"/>
                </a:cxn>
                <a:cxn ang="0">
                  <a:pos x="T2" y="T3"/>
                </a:cxn>
                <a:cxn ang="0">
                  <a:pos x="T4" y="T5"/>
                </a:cxn>
                <a:cxn ang="0">
                  <a:pos x="T6" y="T7"/>
                </a:cxn>
                <a:cxn ang="0">
                  <a:pos x="T8" y="T9"/>
                </a:cxn>
              </a:cxnLst>
              <a:rect l="0" t="0" r="r" b="b"/>
              <a:pathLst>
                <a:path w="39" h="36">
                  <a:moveTo>
                    <a:pt x="0" y="0"/>
                  </a:moveTo>
                  <a:cubicBezTo>
                    <a:pt x="2" y="8"/>
                    <a:pt x="3" y="15"/>
                    <a:pt x="4" y="21"/>
                  </a:cubicBezTo>
                  <a:cubicBezTo>
                    <a:pt x="13" y="25"/>
                    <a:pt x="20" y="29"/>
                    <a:pt x="26" y="33"/>
                  </a:cubicBezTo>
                  <a:cubicBezTo>
                    <a:pt x="29" y="35"/>
                    <a:pt x="32" y="36"/>
                    <a:pt x="33" y="36"/>
                  </a:cubicBezTo>
                  <a:cubicBezTo>
                    <a:pt x="39" y="36"/>
                    <a:pt x="26" y="18"/>
                    <a:pt x="0" y="0"/>
                  </a:cubicBezTo>
                </a:path>
              </a:pathLst>
            </a:custGeom>
            <a:solidFill>
              <a:srgbClr val="E55B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3" name="iṡḷíḋè"/>
            <p:cNvSpPr/>
            <p:nvPr/>
          </p:nvSpPr>
          <p:spPr bwMode="auto">
            <a:xfrm>
              <a:off x="10043422" y="4306508"/>
              <a:ext cx="155204" cy="59210"/>
            </a:xfrm>
            <a:custGeom>
              <a:avLst/>
              <a:gdLst>
                <a:gd name="T0" fmla="*/ 32 w 162"/>
                <a:gd name="T1" fmla="*/ 0 h 64"/>
                <a:gd name="T2" fmla="*/ 0 w 162"/>
                <a:gd name="T3" fmla="*/ 2 h 64"/>
                <a:gd name="T4" fmla="*/ 162 w 162"/>
                <a:gd name="T5" fmla="*/ 64 h 64"/>
                <a:gd name="T6" fmla="*/ 158 w 162"/>
                <a:gd name="T7" fmla="*/ 43 h 64"/>
                <a:gd name="T8" fmla="*/ 153 w 162"/>
                <a:gd name="T9" fmla="*/ 39 h 64"/>
                <a:gd name="T10" fmla="*/ 32 w 162"/>
                <a:gd name="T11" fmla="*/ 0 h 64"/>
              </a:gdLst>
              <a:ahLst/>
              <a:cxnLst>
                <a:cxn ang="0">
                  <a:pos x="T0" y="T1"/>
                </a:cxn>
                <a:cxn ang="0">
                  <a:pos x="T2" y="T3"/>
                </a:cxn>
                <a:cxn ang="0">
                  <a:pos x="T4" y="T5"/>
                </a:cxn>
                <a:cxn ang="0">
                  <a:pos x="T6" y="T7"/>
                </a:cxn>
                <a:cxn ang="0">
                  <a:pos x="T8" y="T9"/>
                </a:cxn>
                <a:cxn ang="0">
                  <a:pos x="T10" y="T11"/>
                </a:cxn>
              </a:cxnLst>
              <a:rect l="0" t="0" r="r" b="b"/>
              <a:pathLst>
                <a:path w="162" h="64">
                  <a:moveTo>
                    <a:pt x="32" y="0"/>
                  </a:moveTo>
                  <a:cubicBezTo>
                    <a:pt x="22" y="0"/>
                    <a:pt x="11" y="1"/>
                    <a:pt x="0" y="2"/>
                  </a:cubicBezTo>
                  <a:cubicBezTo>
                    <a:pt x="0" y="2"/>
                    <a:pt x="107" y="39"/>
                    <a:pt x="162" y="64"/>
                  </a:cubicBezTo>
                  <a:cubicBezTo>
                    <a:pt x="161" y="58"/>
                    <a:pt x="160" y="51"/>
                    <a:pt x="158" y="43"/>
                  </a:cubicBezTo>
                  <a:cubicBezTo>
                    <a:pt x="157" y="42"/>
                    <a:pt x="155" y="41"/>
                    <a:pt x="153" y="39"/>
                  </a:cubicBezTo>
                  <a:cubicBezTo>
                    <a:pt x="125" y="20"/>
                    <a:pt x="82" y="0"/>
                    <a:pt x="32" y="0"/>
                  </a:cubicBezTo>
                </a:path>
              </a:pathLst>
            </a:custGeom>
            <a:solidFill>
              <a:srgbClr val="E55B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4" name="íš1iḋé"/>
            <p:cNvSpPr/>
            <p:nvPr/>
          </p:nvSpPr>
          <p:spPr bwMode="auto">
            <a:xfrm>
              <a:off x="10116174" y="4994960"/>
              <a:ext cx="197643" cy="69658"/>
            </a:xfrm>
            <a:custGeom>
              <a:avLst/>
              <a:gdLst>
                <a:gd name="T0" fmla="*/ 0 w 206"/>
                <a:gd name="T1" fmla="*/ 0 h 76"/>
                <a:gd name="T2" fmla="*/ 177 w 206"/>
                <a:gd name="T3" fmla="*/ 76 h 76"/>
                <a:gd name="T4" fmla="*/ 194 w 206"/>
                <a:gd name="T5" fmla="*/ 66 h 76"/>
                <a:gd name="T6" fmla="*/ 0 w 206"/>
                <a:gd name="T7" fmla="*/ 0 h 76"/>
              </a:gdLst>
              <a:ahLst/>
              <a:cxnLst>
                <a:cxn ang="0">
                  <a:pos x="T0" y="T1"/>
                </a:cxn>
                <a:cxn ang="0">
                  <a:pos x="T2" y="T3"/>
                </a:cxn>
                <a:cxn ang="0">
                  <a:pos x="T4" y="T5"/>
                </a:cxn>
                <a:cxn ang="0">
                  <a:pos x="T6" y="T7"/>
                </a:cxn>
              </a:cxnLst>
              <a:rect l="0" t="0" r="r" b="b"/>
              <a:pathLst>
                <a:path w="206" h="76">
                  <a:moveTo>
                    <a:pt x="0" y="0"/>
                  </a:moveTo>
                  <a:cubicBezTo>
                    <a:pt x="0" y="0"/>
                    <a:pt x="129" y="76"/>
                    <a:pt x="177" y="76"/>
                  </a:cubicBezTo>
                  <a:cubicBezTo>
                    <a:pt x="186" y="76"/>
                    <a:pt x="192" y="73"/>
                    <a:pt x="194" y="66"/>
                  </a:cubicBezTo>
                  <a:cubicBezTo>
                    <a:pt x="206" y="26"/>
                    <a:pt x="0" y="0"/>
                    <a:pt x="0" y="0"/>
                  </a:cubicBezTo>
                </a:path>
              </a:pathLst>
            </a:custGeom>
            <a:solidFill>
              <a:srgbClr val="E55B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5" name="îṡḻïḋe"/>
            <p:cNvSpPr/>
            <p:nvPr/>
          </p:nvSpPr>
          <p:spPr bwMode="auto">
            <a:xfrm>
              <a:off x="10077373" y="5035593"/>
              <a:ext cx="144292" cy="88233"/>
            </a:xfrm>
            <a:custGeom>
              <a:avLst/>
              <a:gdLst>
                <a:gd name="T0" fmla="*/ 0 w 150"/>
                <a:gd name="T1" fmla="*/ 0 h 96"/>
                <a:gd name="T2" fmla="*/ 110 w 150"/>
                <a:gd name="T3" fmla="*/ 96 h 96"/>
                <a:gd name="T4" fmla="*/ 124 w 150"/>
                <a:gd name="T5" fmla="*/ 88 h 96"/>
                <a:gd name="T6" fmla="*/ 0 w 150"/>
                <a:gd name="T7" fmla="*/ 0 h 96"/>
              </a:gdLst>
              <a:ahLst/>
              <a:cxnLst>
                <a:cxn ang="0">
                  <a:pos x="T0" y="T1"/>
                </a:cxn>
                <a:cxn ang="0">
                  <a:pos x="T2" y="T3"/>
                </a:cxn>
                <a:cxn ang="0">
                  <a:pos x="T4" y="T5"/>
                </a:cxn>
                <a:cxn ang="0">
                  <a:pos x="T6" y="T7"/>
                </a:cxn>
              </a:cxnLst>
              <a:rect l="0" t="0" r="r" b="b"/>
              <a:pathLst>
                <a:path w="150" h="96">
                  <a:moveTo>
                    <a:pt x="0" y="0"/>
                  </a:moveTo>
                  <a:cubicBezTo>
                    <a:pt x="0" y="0"/>
                    <a:pt x="73" y="96"/>
                    <a:pt x="110" y="96"/>
                  </a:cubicBezTo>
                  <a:cubicBezTo>
                    <a:pt x="115" y="96"/>
                    <a:pt x="120" y="93"/>
                    <a:pt x="124" y="88"/>
                  </a:cubicBezTo>
                  <a:cubicBezTo>
                    <a:pt x="150" y="48"/>
                    <a:pt x="0" y="0"/>
                    <a:pt x="0" y="0"/>
                  </a:cubicBezTo>
                </a:path>
              </a:pathLst>
            </a:custGeom>
            <a:solidFill>
              <a:srgbClr val="E55B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6" name="ïŝlïḓe"/>
            <p:cNvSpPr/>
            <p:nvPr/>
          </p:nvSpPr>
          <p:spPr bwMode="auto">
            <a:xfrm>
              <a:off x="9238300" y="3631988"/>
              <a:ext cx="3638" cy="10449"/>
            </a:xfrm>
            <a:custGeom>
              <a:avLst/>
              <a:gdLst>
                <a:gd name="T0" fmla="*/ 3 w 3"/>
                <a:gd name="T1" fmla="*/ 0 h 11"/>
                <a:gd name="T2" fmla="*/ 0 w 3"/>
                <a:gd name="T3" fmla="*/ 11 h 11"/>
                <a:gd name="T4" fmla="*/ 0 w 3"/>
                <a:gd name="T5" fmla="*/ 11 h 11"/>
                <a:gd name="T6" fmla="*/ 3 w 3"/>
                <a:gd name="T7" fmla="*/ 0 h 11"/>
                <a:gd name="T8" fmla="*/ 3 w 3"/>
                <a:gd name="T9" fmla="*/ 0 h 11"/>
              </a:gdLst>
              <a:ahLst/>
              <a:cxnLst>
                <a:cxn ang="0">
                  <a:pos x="T0" y="T1"/>
                </a:cxn>
                <a:cxn ang="0">
                  <a:pos x="T2" y="T3"/>
                </a:cxn>
                <a:cxn ang="0">
                  <a:pos x="T4" y="T5"/>
                </a:cxn>
                <a:cxn ang="0">
                  <a:pos x="T6" y="T7"/>
                </a:cxn>
                <a:cxn ang="0">
                  <a:pos x="T8" y="T9"/>
                </a:cxn>
              </a:cxnLst>
              <a:rect l="0" t="0" r="r" b="b"/>
              <a:pathLst>
                <a:path w="3" h="11">
                  <a:moveTo>
                    <a:pt x="3" y="0"/>
                  </a:moveTo>
                  <a:cubicBezTo>
                    <a:pt x="2" y="4"/>
                    <a:pt x="1" y="7"/>
                    <a:pt x="0" y="11"/>
                  </a:cubicBezTo>
                  <a:cubicBezTo>
                    <a:pt x="0" y="11"/>
                    <a:pt x="0" y="11"/>
                    <a:pt x="0" y="11"/>
                  </a:cubicBezTo>
                  <a:cubicBezTo>
                    <a:pt x="1" y="7"/>
                    <a:pt x="2" y="4"/>
                    <a:pt x="3" y="0"/>
                  </a:cubicBezTo>
                  <a:cubicBezTo>
                    <a:pt x="3" y="0"/>
                    <a:pt x="3" y="0"/>
                    <a:pt x="3"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7" name="ïṡḷiḍe"/>
            <p:cNvSpPr/>
            <p:nvPr/>
          </p:nvSpPr>
          <p:spPr bwMode="auto">
            <a:xfrm>
              <a:off x="9702701" y="3976794"/>
              <a:ext cx="40014" cy="55726"/>
            </a:xfrm>
            <a:custGeom>
              <a:avLst/>
              <a:gdLst>
                <a:gd name="T0" fmla="*/ 42 w 42"/>
                <a:gd name="T1" fmla="*/ 0 h 61"/>
                <a:gd name="T2" fmla="*/ 34 w 42"/>
                <a:gd name="T3" fmla="*/ 5 h 61"/>
                <a:gd name="T4" fmla="*/ 0 w 42"/>
                <a:gd name="T5" fmla="*/ 61 h 61"/>
                <a:gd name="T6" fmla="*/ 34 w 42"/>
                <a:gd name="T7" fmla="*/ 16 h 61"/>
                <a:gd name="T8" fmla="*/ 42 w 42"/>
                <a:gd name="T9" fmla="*/ 0 h 61"/>
              </a:gdLst>
              <a:ahLst/>
              <a:cxnLst>
                <a:cxn ang="0">
                  <a:pos x="T0" y="T1"/>
                </a:cxn>
                <a:cxn ang="0">
                  <a:pos x="T2" y="T3"/>
                </a:cxn>
                <a:cxn ang="0">
                  <a:pos x="T4" y="T5"/>
                </a:cxn>
                <a:cxn ang="0">
                  <a:pos x="T6" y="T7"/>
                </a:cxn>
                <a:cxn ang="0">
                  <a:pos x="T8" y="T9"/>
                </a:cxn>
              </a:cxnLst>
              <a:rect l="0" t="0" r="r" b="b"/>
              <a:pathLst>
                <a:path w="42" h="61">
                  <a:moveTo>
                    <a:pt x="42" y="0"/>
                  </a:moveTo>
                  <a:cubicBezTo>
                    <a:pt x="39" y="2"/>
                    <a:pt x="36" y="3"/>
                    <a:pt x="34" y="5"/>
                  </a:cubicBezTo>
                  <a:cubicBezTo>
                    <a:pt x="27" y="26"/>
                    <a:pt x="15" y="44"/>
                    <a:pt x="0" y="61"/>
                  </a:cubicBezTo>
                  <a:cubicBezTo>
                    <a:pt x="14" y="47"/>
                    <a:pt x="26" y="32"/>
                    <a:pt x="34" y="16"/>
                  </a:cubicBezTo>
                  <a:cubicBezTo>
                    <a:pt x="37" y="10"/>
                    <a:pt x="40" y="5"/>
                    <a:pt x="42" y="0"/>
                  </a:cubicBezTo>
                </a:path>
              </a:pathLst>
            </a:custGeom>
            <a:solidFill>
              <a:srgbClr val="E5AD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8" name="ïṡ1ïḍê"/>
            <p:cNvSpPr/>
            <p:nvPr/>
          </p:nvSpPr>
          <p:spPr bwMode="auto">
            <a:xfrm>
              <a:off x="9238300" y="3631988"/>
              <a:ext cx="516539" cy="349451"/>
            </a:xfrm>
            <a:custGeom>
              <a:avLst/>
              <a:gdLst>
                <a:gd name="T0" fmla="*/ 3 w 536"/>
                <a:gd name="T1" fmla="*/ 0 h 379"/>
                <a:gd name="T2" fmla="*/ 0 w 536"/>
                <a:gd name="T3" fmla="*/ 11 h 379"/>
                <a:gd name="T4" fmla="*/ 92 w 536"/>
                <a:gd name="T5" fmla="*/ 33 h 379"/>
                <a:gd name="T6" fmla="*/ 146 w 536"/>
                <a:gd name="T7" fmla="*/ 97 h 379"/>
                <a:gd name="T8" fmla="*/ 243 w 536"/>
                <a:gd name="T9" fmla="*/ 154 h 379"/>
                <a:gd name="T10" fmla="*/ 247 w 536"/>
                <a:gd name="T11" fmla="*/ 154 h 379"/>
                <a:gd name="T12" fmla="*/ 311 w 536"/>
                <a:gd name="T13" fmla="*/ 141 h 379"/>
                <a:gd name="T14" fmla="*/ 374 w 536"/>
                <a:gd name="T15" fmla="*/ 127 h 379"/>
                <a:gd name="T16" fmla="*/ 386 w 536"/>
                <a:gd name="T17" fmla="*/ 128 h 379"/>
                <a:gd name="T18" fmla="*/ 429 w 536"/>
                <a:gd name="T19" fmla="*/ 146 h 379"/>
                <a:gd name="T20" fmla="*/ 498 w 536"/>
                <a:gd name="T21" fmla="*/ 246 h 379"/>
                <a:gd name="T22" fmla="*/ 521 w 536"/>
                <a:gd name="T23" fmla="*/ 354 h 379"/>
                <a:gd name="T24" fmla="*/ 516 w 536"/>
                <a:gd name="T25" fmla="*/ 379 h 379"/>
                <a:gd name="T26" fmla="*/ 516 w 536"/>
                <a:gd name="T27" fmla="*/ 379 h 379"/>
                <a:gd name="T28" fmla="*/ 524 w 536"/>
                <a:gd name="T29" fmla="*/ 374 h 379"/>
                <a:gd name="T30" fmla="*/ 531 w 536"/>
                <a:gd name="T31" fmla="*/ 344 h 379"/>
                <a:gd name="T32" fmla="*/ 508 w 536"/>
                <a:gd name="T33" fmla="*/ 236 h 379"/>
                <a:gd name="T34" fmla="*/ 396 w 536"/>
                <a:gd name="T35" fmla="*/ 118 h 379"/>
                <a:gd name="T36" fmla="*/ 384 w 536"/>
                <a:gd name="T37" fmla="*/ 117 h 379"/>
                <a:gd name="T38" fmla="*/ 321 w 536"/>
                <a:gd name="T39" fmla="*/ 130 h 379"/>
                <a:gd name="T40" fmla="*/ 258 w 536"/>
                <a:gd name="T41" fmla="*/ 144 h 379"/>
                <a:gd name="T42" fmla="*/ 253 w 536"/>
                <a:gd name="T43" fmla="*/ 144 h 379"/>
                <a:gd name="T44" fmla="*/ 157 w 536"/>
                <a:gd name="T45" fmla="*/ 87 h 379"/>
                <a:gd name="T46" fmla="*/ 102 w 536"/>
                <a:gd name="T47" fmla="*/ 23 h 379"/>
                <a:gd name="T48" fmla="*/ 3 w 53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6" h="379">
                  <a:moveTo>
                    <a:pt x="3" y="0"/>
                  </a:moveTo>
                  <a:cubicBezTo>
                    <a:pt x="2" y="4"/>
                    <a:pt x="1" y="7"/>
                    <a:pt x="0" y="11"/>
                  </a:cubicBezTo>
                  <a:cubicBezTo>
                    <a:pt x="32" y="16"/>
                    <a:pt x="64" y="19"/>
                    <a:pt x="92" y="33"/>
                  </a:cubicBezTo>
                  <a:cubicBezTo>
                    <a:pt x="118" y="46"/>
                    <a:pt x="129" y="75"/>
                    <a:pt x="146" y="97"/>
                  </a:cubicBezTo>
                  <a:cubicBezTo>
                    <a:pt x="170" y="127"/>
                    <a:pt x="204" y="152"/>
                    <a:pt x="243" y="154"/>
                  </a:cubicBezTo>
                  <a:cubicBezTo>
                    <a:pt x="245" y="154"/>
                    <a:pt x="246" y="154"/>
                    <a:pt x="247" y="154"/>
                  </a:cubicBezTo>
                  <a:cubicBezTo>
                    <a:pt x="269" y="154"/>
                    <a:pt x="290" y="148"/>
                    <a:pt x="311" y="141"/>
                  </a:cubicBezTo>
                  <a:cubicBezTo>
                    <a:pt x="332" y="134"/>
                    <a:pt x="353" y="127"/>
                    <a:pt x="374" y="127"/>
                  </a:cubicBezTo>
                  <a:cubicBezTo>
                    <a:pt x="378" y="127"/>
                    <a:pt x="382" y="128"/>
                    <a:pt x="386" y="128"/>
                  </a:cubicBezTo>
                  <a:cubicBezTo>
                    <a:pt x="402" y="130"/>
                    <a:pt x="417" y="136"/>
                    <a:pt x="429" y="146"/>
                  </a:cubicBezTo>
                  <a:cubicBezTo>
                    <a:pt x="461" y="168"/>
                    <a:pt x="482" y="209"/>
                    <a:pt x="498" y="246"/>
                  </a:cubicBezTo>
                  <a:cubicBezTo>
                    <a:pt x="512" y="280"/>
                    <a:pt x="526" y="317"/>
                    <a:pt x="521" y="354"/>
                  </a:cubicBezTo>
                  <a:cubicBezTo>
                    <a:pt x="520" y="363"/>
                    <a:pt x="518" y="371"/>
                    <a:pt x="516" y="379"/>
                  </a:cubicBezTo>
                  <a:cubicBezTo>
                    <a:pt x="516" y="379"/>
                    <a:pt x="516" y="379"/>
                    <a:pt x="516" y="379"/>
                  </a:cubicBezTo>
                  <a:cubicBezTo>
                    <a:pt x="518" y="377"/>
                    <a:pt x="521" y="376"/>
                    <a:pt x="524" y="374"/>
                  </a:cubicBezTo>
                  <a:cubicBezTo>
                    <a:pt x="528" y="364"/>
                    <a:pt x="530" y="354"/>
                    <a:pt x="531" y="344"/>
                  </a:cubicBezTo>
                  <a:cubicBezTo>
                    <a:pt x="536" y="307"/>
                    <a:pt x="522" y="270"/>
                    <a:pt x="508" y="236"/>
                  </a:cubicBezTo>
                  <a:cubicBezTo>
                    <a:pt x="486" y="183"/>
                    <a:pt x="453" y="125"/>
                    <a:pt x="396" y="118"/>
                  </a:cubicBezTo>
                  <a:cubicBezTo>
                    <a:pt x="392" y="117"/>
                    <a:pt x="388" y="117"/>
                    <a:pt x="384" y="117"/>
                  </a:cubicBezTo>
                  <a:cubicBezTo>
                    <a:pt x="363" y="117"/>
                    <a:pt x="342" y="123"/>
                    <a:pt x="321" y="130"/>
                  </a:cubicBezTo>
                  <a:cubicBezTo>
                    <a:pt x="300" y="137"/>
                    <a:pt x="279" y="144"/>
                    <a:pt x="258" y="144"/>
                  </a:cubicBezTo>
                  <a:cubicBezTo>
                    <a:pt x="256" y="144"/>
                    <a:pt x="255" y="144"/>
                    <a:pt x="253" y="144"/>
                  </a:cubicBezTo>
                  <a:cubicBezTo>
                    <a:pt x="214" y="142"/>
                    <a:pt x="180" y="116"/>
                    <a:pt x="157" y="87"/>
                  </a:cubicBezTo>
                  <a:cubicBezTo>
                    <a:pt x="139" y="65"/>
                    <a:pt x="128" y="36"/>
                    <a:pt x="102" y="23"/>
                  </a:cubicBezTo>
                  <a:cubicBezTo>
                    <a:pt x="72" y="8"/>
                    <a:pt x="37" y="5"/>
                    <a:pt x="3" y="0"/>
                  </a:cubicBezTo>
                </a:path>
              </a:pathLst>
            </a:custGeom>
            <a:solidFill>
              <a:srgbClr val="E5AD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9" name="iŝḻïḋê"/>
            <p:cNvSpPr/>
            <p:nvPr/>
          </p:nvSpPr>
          <p:spPr bwMode="auto">
            <a:xfrm>
              <a:off x="9591147" y="4102178"/>
              <a:ext cx="25464" cy="84751"/>
            </a:xfrm>
            <a:custGeom>
              <a:avLst/>
              <a:gdLst>
                <a:gd name="T0" fmla="*/ 25 w 26"/>
                <a:gd name="T1" fmla="*/ 0 h 92"/>
                <a:gd name="T2" fmla="*/ 0 w 26"/>
                <a:gd name="T3" fmla="*/ 48 h 92"/>
                <a:gd name="T4" fmla="*/ 22 w 26"/>
                <a:gd name="T5" fmla="*/ 92 h 92"/>
                <a:gd name="T6" fmla="*/ 26 w 26"/>
                <a:gd name="T7" fmla="*/ 75 h 92"/>
                <a:gd name="T8" fmla="*/ 10 w 26"/>
                <a:gd name="T9" fmla="*/ 38 h 92"/>
                <a:gd name="T10" fmla="*/ 17 w 26"/>
                <a:gd name="T11" fmla="*/ 11 h 92"/>
                <a:gd name="T12" fmla="*/ 25 w 2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26" h="92">
                  <a:moveTo>
                    <a:pt x="25" y="0"/>
                  </a:moveTo>
                  <a:cubicBezTo>
                    <a:pt x="11" y="13"/>
                    <a:pt x="0" y="29"/>
                    <a:pt x="0" y="48"/>
                  </a:cubicBezTo>
                  <a:cubicBezTo>
                    <a:pt x="0" y="65"/>
                    <a:pt x="9" y="81"/>
                    <a:pt x="22" y="92"/>
                  </a:cubicBezTo>
                  <a:cubicBezTo>
                    <a:pt x="24" y="86"/>
                    <a:pt x="25" y="81"/>
                    <a:pt x="26" y="75"/>
                  </a:cubicBezTo>
                  <a:cubicBezTo>
                    <a:pt x="16" y="65"/>
                    <a:pt x="10" y="52"/>
                    <a:pt x="10" y="38"/>
                  </a:cubicBezTo>
                  <a:cubicBezTo>
                    <a:pt x="10" y="28"/>
                    <a:pt x="13" y="19"/>
                    <a:pt x="17" y="11"/>
                  </a:cubicBezTo>
                  <a:cubicBezTo>
                    <a:pt x="20" y="7"/>
                    <a:pt x="22" y="3"/>
                    <a:pt x="25" y="0"/>
                  </a:cubicBezTo>
                </a:path>
              </a:pathLst>
            </a:custGeom>
            <a:solidFill>
              <a:srgbClr val="E5AD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0" name="ïşľiďe"/>
            <p:cNvSpPr/>
            <p:nvPr/>
          </p:nvSpPr>
          <p:spPr bwMode="auto">
            <a:xfrm>
              <a:off x="9612973" y="4170674"/>
              <a:ext cx="4850" cy="16254"/>
            </a:xfrm>
            <a:custGeom>
              <a:avLst/>
              <a:gdLst>
                <a:gd name="T0" fmla="*/ 4 w 5"/>
                <a:gd name="T1" fmla="*/ 0 h 18"/>
                <a:gd name="T2" fmla="*/ 0 w 5"/>
                <a:gd name="T3" fmla="*/ 17 h 18"/>
                <a:gd name="T4" fmla="*/ 2 w 5"/>
                <a:gd name="T5" fmla="*/ 18 h 18"/>
                <a:gd name="T6" fmla="*/ 2 w 5"/>
                <a:gd name="T7" fmla="*/ 18 h 18"/>
                <a:gd name="T8" fmla="*/ 5 w 5"/>
                <a:gd name="T9" fmla="*/ 1 h 18"/>
                <a:gd name="T10" fmla="*/ 4 w 5"/>
                <a:gd name="T11" fmla="*/ 0 h 18"/>
              </a:gdLst>
              <a:ahLst/>
              <a:cxnLst>
                <a:cxn ang="0">
                  <a:pos x="T0" y="T1"/>
                </a:cxn>
                <a:cxn ang="0">
                  <a:pos x="T2" y="T3"/>
                </a:cxn>
                <a:cxn ang="0">
                  <a:pos x="T4" y="T5"/>
                </a:cxn>
                <a:cxn ang="0">
                  <a:pos x="T6" y="T7"/>
                </a:cxn>
                <a:cxn ang="0">
                  <a:pos x="T8" y="T9"/>
                </a:cxn>
                <a:cxn ang="0">
                  <a:pos x="T10" y="T11"/>
                </a:cxn>
              </a:cxnLst>
              <a:rect l="0" t="0" r="r" b="b"/>
              <a:pathLst>
                <a:path w="5" h="18">
                  <a:moveTo>
                    <a:pt x="4" y="0"/>
                  </a:moveTo>
                  <a:cubicBezTo>
                    <a:pt x="3" y="6"/>
                    <a:pt x="2" y="11"/>
                    <a:pt x="0" y="17"/>
                  </a:cubicBezTo>
                  <a:cubicBezTo>
                    <a:pt x="1" y="17"/>
                    <a:pt x="1" y="18"/>
                    <a:pt x="2" y="18"/>
                  </a:cubicBezTo>
                  <a:cubicBezTo>
                    <a:pt x="2" y="18"/>
                    <a:pt x="2" y="18"/>
                    <a:pt x="2" y="18"/>
                  </a:cubicBezTo>
                  <a:cubicBezTo>
                    <a:pt x="3" y="12"/>
                    <a:pt x="4" y="7"/>
                    <a:pt x="5" y="1"/>
                  </a:cubicBezTo>
                  <a:cubicBezTo>
                    <a:pt x="5" y="1"/>
                    <a:pt x="4" y="1"/>
                    <a:pt x="4" y="0"/>
                  </a:cubicBezTo>
                </a:path>
              </a:pathLst>
            </a:custGeom>
            <a:solidFill>
              <a:srgbClr val="CE9B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1" name="i$ļîḋe"/>
            <p:cNvSpPr/>
            <p:nvPr/>
          </p:nvSpPr>
          <p:spPr bwMode="auto">
            <a:xfrm>
              <a:off x="9615398" y="4148616"/>
              <a:ext cx="431662" cy="58048"/>
            </a:xfrm>
            <a:custGeom>
              <a:avLst/>
              <a:gdLst>
                <a:gd name="T0" fmla="*/ 3 w 449"/>
                <a:gd name="T1" fmla="*/ 25 h 63"/>
                <a:gd name="T2" fmla="*/ 0 w 449"/>
                <a:gd name="T3" fmla="*/ 42 h 63"/>
                <a:gd name="T4" fmla="*/ 0 w 449"/>
                <a:gd name="T5" fmla="*/ 42 h 63"/>
                <a:gd name="T6" fmla="*/ 0 w 449"/>
                <a:gd name="T7" fmla="*/ 42 h 63"/>
                <a:gd name="T8" fmla="*/ 12 w 449"/>
                <a:gd name="T9" fmla="*/ 50 h 63"/>
                <a:gd name="T10" fmla="*/ 77 w 449"/>
                <a:gd name="T11" fmla="*/ 63 h 63"/>
                <a:gd name="T12" fmla="*/ 79 w 449"/>
                <a:gd name="T13" fmla="*/ 63 h 63"/>
                <a:gd name="T14" fmla="*/ 87 w 449"/>
                <a:gd name="T15" fmla="*/ 63 h 63"/>
                <a:gd name="T16" fmla="*/ 81 w 449"/>
                <a:gd name="T17" fmla="*/ 52 h 63"/>
                <a:gd name="T18" fmla="*/ 22 w 449"/>
                <a:gd name="T19" fmla="*/ 40 h 63"/>
                <a:gd name="T20" fmla="*/ 3 w 449"/>
                <a:gd name="T21" fmla="*/ 25 h 63"/>
                <a:gd name="T22" fmla="*/ 445 w 449"/>
                <a:gd name="T23" fmla="*/ 0 h 63"/>
                <a:gd name="T24" fmla="*/ 225 w 449"/>
                <a:gd name="T25" fmla="*/ 38 h 63"/>
                <a:gd name="T26" fmla="*/ 192 w 449"/>
                <a:gd name="T27" fmla="*/ 43 h 63"/>
                <a:gd name="T28" fmla="*/ 188 w 449"/>
                <a:gd name="T29" fmla="*/ 52 h 63"/>
                <a:gd name="T30" fmla="*/ 214 w 449"/>
                <a:gd name="T31" fmla="*/ 48 h 63"/>
                <a:gd name="T32" fmla="*/ 236 w 449"/>
                <a:gd name="T33" fmla="*/ 44 h 63"/>
                <a:gd name="T34" fmla="*/ 449 w 449"/>
                <a:gd name="T35" fmla="*/ 8 h 63"/>
                <a:gd name="T36" fmla="*/ 445 w 449"/>
                <a:gd name="T3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9" h="63">
                  <a:moveTo>
                    <a:pt x="3" y="25"/>
                  </a:moveTo>
                  <a:cubicBezTo>
                    <a:pt x="2" y="31"/>
                    <a:pt x="1" y="36"/>
                    <a:pt x="0" y="42"/>
                  </a:cubicBezTo>
                  <a:cubicBezTo>
                    <a:pt x="0" y="42"/>
                    <a:pt x="0" y="42"/>
                    <a:pt x="0" y="42"/>
                  </a:cubicBezTo>
                  <a:cubicBezTo>
                    <a:pt x="0" y="42"/>
                    <a:pt x="0" y="42"/>
                    <a:pt x="0" y="42"/>
                  </a:cubicBezTo>
                  <a:cubicBezTo>
                    <a:pt x="3" y="45"/>
                    <a:pt x="8" y="48"/>
                    <a:pt x="12" y="50"/>
                  </a:cubicBezTo>
                  <a:cubicBezTo>
                    <a:pt x="32" y="60"/>
                    <a:pt x="55" y="63"/>
                    <a:pt x="77" y="63"/>
                  </a:cubicBezTo>
                  <a:cubicBezTo>
                    <a:pt x="78" y="63"/>
                    <a:pt x="79" y="63"/>
                    <a:pt x="79" y="63"/>
                  </a:cubicBezTo>
                  <a:cubicBezTo>
                    <a:pt x="82" y="63"/>
                    <a:pt x="84" y="63"/>
                    <a:pt x="87" y="63"/>
                  </a:cubicBezTo>
                  <a:cubicBezTo>
                    <a:pt x="85" y="59"/>
                    <a:pt x="83" y="56"/>
                    <a:pt x="81" y="52"/>
                  </a:cubicBezTo>
                  <a:cubicBezTo>
                    <a:pt x="60" y="52"/>
                    <a:pt x="40" y="49"/>
                    <a:pt x="22" y="40"/>
                  </a:cubicBezTo>
                  <a:cubicBezTo>
                    <a:pt x="15" y="36"/>
                    <a:pt x="9" y="31"/>
                    <a:pt x="3" y="25"/>
                  </a:cubicBezTo>
                  <a:moveTo>
                    <a:pt x="445" y="0"/>
                  </a:moveTo>
                  <a:cubicBezTo>
                    <a:pt x="372" y="13"/>
                    <a:pt x="298" y="25"/>
                    <a:pt x="225" y="38"/>
                  </a:cubicBezTo>
                  <a:cubicBezTo>
                    <a:pt x="214" y="39"/>
                    <a:pt x="203" y="41"/>
                    <a:pt x="192" y="43"/>
                  </a:cubicBezTo>
                  <a:cubicBezTo>
                    <a:pt x="191" y="46"/>
                    <a:pt x="189" y="49"/>
                    <a:pt x="188" y="52"/>
                  </a:cubicBezTo>
                  <a:cubicBezTo>
                    <a:pt x="197" y="51"/>
                    <a:pt x="206" y="49"/>
                    <a:pt x="214" y="48"/>
                  </a:cubicBezTo>
                  <a:cubicBezTo>
                    <a:pt x="236" y="44"/>
                    <a:pt x="236" y="44"/>
                    <a:pt x="236" y="44"/>
                  </a:cubicBezTo>
                  <a:cubicBezTo>
                    <a:pt x="307" y="33"/>
                    <a:pt x="378" y="21"/>
                    <a:pt x="449" y="8"/>
                  </a:cubicBezTo>
                  <a:cubicBezTo>
                    <a:pt x="448" y="5"/>
                    <a:pt x="447" y="3"/>
                    <a:pt x="445" y="0"/>
                  </a:cubicBezTo>
                </a:path>
              </a:pathLst>
            </a:custGeom>
            <a:solidFill>
              <a:srgbClr val="E55B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2" name="iṡļîḍê"/>
            <p:cNvSpPr/>
            <p:nvPr/>
          </p:nvSpPr>
          <p:spPr bwMode="auto">
            <a:xfrm>
              <a:off x="10043422" y="4142811"/>
              <a:ext cx="36376" cy="12771"/>
            </a:xfrm>
            <a:custGeom>
              <a:avLst/>
              <a:gdLst>
                <a:gd name="T0" fmla="*/ 32 w 38"/>
                <a:gd name="T1" fmla="*/ 0 h 14"/>
                <a:gd name="T2" fmla="*/ 0 w 38"/>
                <a:gd name="T3" fmla="*/ 6 h 14"/>
                <a:gd name="T4" fmla="*/ 4 w 38"/>
                <a:gd name="T5" fmla="*/ 14 h 14"/>
                <a:gd name="T6" fmla="*/ 38 w 38"/>
                <a:gd name="T7" fmla="*/ 7 h 14"/>
                <a:gd name="T8" fmla="*/ 32 w 38"/>
                <a:gd name="T9" fmla="*/ 0 h 14"/>
              </a:gdLst>
              <a:ahLst/>
              <a:cxnLst>
                <a:cxn ang="0">
                  <a:pos x="T0" y="T1"/>
                </a:cxn>
                <a:cxn ang="0">
                  <a:pos x="T2" y="T3"/>
                </a:cxn>
                <a:cxn ang="0">
                  <a:pos x="T4" y="T5"/>
                </a:cxn>
                <a:cxn ang="0">
                  <a:pos x="T6" y="T7"/>
                </a:cxn>
                <a:cxn ang="0">
                  <a:pos x="T8" y="T9"/>
                </a:cxn>
              </a:cxnLst>
              <a:rect l="0" t="0" r="r" b="b"/>
              <a:pathLst>
                <a:path w="38" h="14">
                  <a:moveTo>
                    <a:pt x="32" y="0"/>
                  </a:moveTo>
                  <a:cubicBezTo>
                    <a:pt x="22" y="2"/>
                    <a:pt x="11" y="4"/>
                    <a:pt x="0" y="6"/>
                  </a:cubicBezTo>
                  <a:cubicBezTo>
                    <a:pt x="2" y="9"/>
                    <a:pt x="3" y="11"/>
                    <a:pt x="4" y="14"/>
                  </a:cubicBezTo>
                  <a:cubicBezTo>
                    <a:pt x="15" y="12"/>
                    <a:pt x="27" y="9"/>
                    <a:pt x="38" y="7"/>
                  </a:cubicBezTo>
                  <a:cubicBezTo>
                    <a:pt x="37" y="5"/>
                    <a:pt x="35" y="2"/>
                    <a:pt x="32" y="0"/>
                  </a:cubicBezTo>
                </a:path>
              </a:pathLst>
            </a:custGeom>
            <a:solidFill>
              <a:srgbClr val="CE52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3" name="î$ľïḍê"/>
            <p:cNvSpPr/>
            <p:nvPr/>
          </p:nvSpPr>
          <p:spPr bwMode="auto">
            <a:xfrm>
              <a:off x="9693000" y="4188089"/>
              <a:ext cx="106703" cy="18575"/>
            </a:xfrm>
            <a:custGeom>
              <a:avLst/>
              <a:gdLst>
                <a:gd name="T0" fmla="*/ 0 w 111"/>
                <a:gd name="T1" fmla="*/ 9 h 20"/>
                <a:gd name="T2" fmla="*/ 6 w 111"/>
                <a:gd name="T3" fmla="*/ 20 h 20"/>
                <a:gd name="T4" fmla="*/ 10 w 111"/>
                <a:gd name="T5" fmla="*/ 20 h 20"/>
                <a:gd name="T6" fmla="*/ 4 w 111"/>
                <a:gd name="T7" fmla="*/ 9 h 20"/>
                <a:gd name="T8" fmla="*/ 0 w 111"/>
                <a:gd name="T9" fmla="*/ 9 h 20"/>
                <a:gd name="T10" fmla="*/ 111 w 111"/>
                <a:gd name="T11" fmla="*/ 0 h 20"/>
                <a:gd name="T12" fmla="*/ 108 w 111"/>
                <a:gd name="T13" fmla="*/ 0 h 20"/>
                <a:gd name="T14" fmla="*/ 105 w 111"/>
                <a:gd name="T15" fmla="*/ 10 h 20"/>
                <a:gd name="T16" fmla="*/ 107 w 111"/>
                <a:gd name="T17" fmla="*/ 9 h 20"/>
                <a:gd name="T18" fmla="*/ 111 w 111"/>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20">
                  <a:moveTo>
                    <a:pt x="0" y="9"/>
                  </a:moveTo>
                  <a:cubicBezTo>
                    <a:pt x="2" y="13"/>
                    <a:pt x="4" y="16"/>
                    <a:pt x="6" y="20"/>
                  </a:cubicBezTo>
                  <a:cubicBezTo>
                    <a:pt x="7" y="20"/>
                    <a:pt x="9" y="20"/>
                    <a:pt x="10" y="20"/>
                  </a:cubicBezTo>
                  <a:cubicBezTo>
                    <a:pt x="8" y="16"/>
                    <a:pt x="6" y="13"/>
                    <a:pt x="4" y="9"/>
                  </a:cubicBezTo>
                  <a:cubicBezTo>
                    <a:pt x="2" y="9"/>
                    <a:pt x="1" y="9"/>
                    <a:pt x="0" y="9"/>
                  </a:cubicBezTo>
                  <a:moveTo>
                    <a:pt x="111" y="0"/>
                  </a:moveTo>
                  <a:cubicBezTo>
                    <a:pt x="110" y="0"/>
                    <a:pt x="109" y="0"/>
                    <a:pt x="108" y="0"/>
                  </a:cubicBezTo>
                  <a:cubicBezTo>
                    <a:pt x="107" y="3"/>
                    <a:pt x="105" y="7"/>
                    <a:pt x="105" y="10"/>
                  </a:cubicBezTo>
                  <a:cubicBezTo>
                    <a:pt x="105" y="10"/>
                    <a:pt x="106" y="9"/>
                    <a:pt x="107" y="9"/>
                  </a:cubicBezTo>
                  <a:cubicBezTo>
                    <a:pt x="108" y="6"/>
                    <a:pt x="110" y="3"/>
                    <a:pt x="111" y="0"/>
                  </a:cubicBezTo>
                </a:path>
              </a:pathLst>
            </a:custGeom>
            <a:solidFill>
              <a:srgbClr val="CE52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4" name="îṣ1iḓé"/>
            <p:cNvSpPr/>
            <p:nvPr/>
          </p:nvSpPr>
          <p:spPr bwMode="auto">
            <a:xfrm>
              <a:off x="9696638" y="4188089"/>
              <a:ext cx="99428" cy="18575"/>
            </a:xfrm>
            <a:custGeom>
              <a:avLst/>
              <a:gdLst>
                <a:gd name="T0" fmla="*/ 104 w 104"/>
                <a:gd name="T1" fmla="*/ 0 h 20"/>
                <a:gd name="T2" fmla="*/ 5 w 104"/>
                <a:gd name="T3" fmla="*/ 9 h 20"/>
                <a:gd name="T4" fmla="*/ 2 w 104"/>
                <a:gd name="T5" fmla="*/ 9 h 20"/>
                <a:gd name="T6" fmla="*/ 0 w 104"/>
                <a:gd name="T7" fmla="*/ 9 h 20"/>
                <a:gd name="T8" fmla="*/ 6 w 104"/>
                <a:gd name="T9" fmla="*/ 20 h 20"/>
                <a:gd name="T10" fmla="*/ 101 w 104"/>
                <a:gd name="T11" fmla="*/ 10 h 20"/>
                <a:gd name="T12" fmla="*/ 104 w 104"/>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04" h="20">
                  <a:moveTo>
                    <a:pt x="104" y="0"/>
                  </a:moveTo>
                  <a:cubicBezTo>
                    <a:pt x="71" y="5"/>
                    <a:pt x="38" y="9"/>
                    <a:pt x="5" y="9"/>
                  </a:cubicBezTo>
                  <a:cubicBezTo>
                    <a:pt x="4" y="9"/>
                    <a:pt x="3" y="9"/>
                    <a:pt x="2" y="9"/>
                  </a:cubicBezTo>
                  <a:cubicBezTo>
                    <a:pt x="2" y="9"/>
                    <a:pt x="1" y="9"/>
                    <a:pt x="0" y="9"/>
                  </a:cubicBezTo>
                  <a:cubicBezTo>
                    <a:pt x="2" y="13"/>
                    <a:pt x="4" y="16"/>
                    <a:pt x="6" y="20"/>
                  </a:cubicBezTo>
                  <a:cubicBezTo>
                    <a:pt x="38" y="19"/>
                    <a:pt x="69" y="15"/>
                    <a:pt x="101" y="10"/>
                  </a:cubicBezTo>
                  <a:cubicBezTo>
                    <a:pt x="101" y="7"/>
                    <a:pt x="103" y="3"/>
                    <a:pt x="104" y="0"/>
                  </a:cubicBezTo>
                </a:path>
              </a:pathLst>
            </a:custGeom>
            <a:solidFill>
              <a:srgbClr val="E55B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5" name="íSļíďê"/>
            <p:cNvSpPr/>
            <p:nvPr/>
          </p:nvSpPr>
          <p:spPr bwMode="auto">
            <a:xfrm>
              <a:off x="9115834" y="3216362"/>
              <a:ext cx="1151907" cy="981015"/>
            </a:xfrm>
            <a:custGeom>
              <a:avLst/>
              <a:gdLst>
                <a:gd name="T0" fmla="*/ 31 w 1198"/>
                <a:gd name="T1" fmla="*/ 402 h 1066"/>
                <a:gd name="T2" fmla="*/ 15 w 1198"/>
                <a:gd name="T3" fmla="*/ 258 h 1066"/>
                <a:gd name="T4" fmla="*/ 52 w 1198"/>
                <a:gd name="T5" fmla="*/ 172 h 1066"/>
                <a:gd name="T6" fmla="*/ 134 w 1198"/>
                <a:gd name="T7" fmla="*/ 135 h 1066"/>
                <a:gd name="T8" fmla="*/ 186 w 1198"/>
                <a:gd name="T9" fmla="*/ 153 h 1066"/>
                <a:gd name="T10" fmla="*/ 411 w 1198"/>
                <a:gd name="T11" fmla="*/ 94 h 1066"/>
                <a:gd name="T12" fmla="*/ 446 w 1198"/>
                <a:gd name="T13" fmla="*/ 50 h 1066"/>
                <a:gd name="T14" fmla="*/ 501 w 1198"/>
                <a:gd name="T15" fmla="*/ 22 h 1066"/>
                <a:gd name="T16" fmla="*/ 751 w 1198"/>
                <a:gd name="T17" fmla="*/ 94 h 1066"/>
                <a:gd name="T18" fmla="*/ 917 w 1198"/>
                <a:gd name="T19" fmla="*/ 250 h 1066"/>
                <a:gd name="T20" fmla="*/ 977 w 1198"/>
                <a:gd name="T21" fmla="*/ 447 h 1066"/>
                <a:gd name="T22" fmla="*/ 959 w 1198"/>
                <a:gd name="T23" fmla="*/ 776 h 1066"/>
                <a:gd name="T24" fmla="*/ 1198 w 1198"/>
                <a:gd name="T25" fmla="*/ 964 h 1066"/>
                <a:gd name="T26" fmla="*/ 744 w 1198"/>
                <a:gd name="T27" fmla="*/ 1051 h 1066"/>
                <a:gd name="T28" fmla="*/ 606 w 1198"/>
                <a:gd name="T29" fmla="*/ 1065 h 1066"/>
                <a:gd name="T30" fmla="*/ 541 w 1198"/>
                <a:gd name="T31" fmla="*/ 1053 h 1066"/>
                <a:gd name="T32" fmla="*/ 505 w 1198"/>
                <a:gd name="T33" fmla="*/ 1000 h 1066"/>
                <a:gd name="T34" fmla="*/ 562 w 1198"/>
                <a:gd name="T35" fmla="*/ 926 h 1066"/>
                <a:gd name="T36" fmla="*/ 659 w 1198"/>
                <a:gd name="T37" fmla="*/ 796 h 1066"/>
                <a:gd name="T38" fmla="*/ 636 w 1198"/>
                <a:gd name="T39" fmla="*/ 688 h 1066"/>
                <a:gd name="T40" fmla="*/ 524 w 1198"/>
                <a:gd name="T41" fmla="*/ 570 h 1066"/>
                <a:gd name="T42" fmla="*/ 449 w 1198"/>
                <a:gd name="T43" fmla="*/ 582 h 1066"/>
                <a:gd name="T44" fmla="*/ 381 w 1198"/>
                <a:gd name="T45" fmla="*/ 596 h 1066"/>
                <a:gd name="T46" fmla="*/ 285 w 1198"/>
                <a:gd name="T47" fmla="*/ 539 h 1066"/>
                <a:gd name="T48" fmla="*/ 230 w 1198"/>
                <a:gd name="T49" fmla="*/ 475 h 1066"/>
                <a:gd name="T50" fmla="*/ 31 w 1198"/>
                <a:gd name="T51" fmla="*/ 402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98" h="1066">
                  <a:moveTo>
                    <a:pt x="31" y="402"/>
                  </a:moveTo>
                  <a:cubicBezTo>
                    <a:pt x="0" y="363"/>
                    <a:pt x="3" y="307"/>
                    <a:pt x="15" y="258"/>
                  </a:cubicBezTo>
                  <a:cubicBezTo>
                    <a:pt x="22" y="227"/>
                    <a:pt x="32" y="197"/>
                    <a:pt x="52" y="172"/>
                  </a:cubicBezTo>
                  <a:cubicBezTo>
                    <a:pt x="72" y="148"/>
                    <a:pt x="103" y="131"/>
                    <a:pt x="134" y="135"/>
                  </a:cubicBezTo>
                  <a:cubicBezTo>
                    <a:pt x="152" y="137"/>
                    <a:pt x="169" y="147"/>
                    <a:pt x="186" y="153"/>
                  </a:cubicBezTo>
                  <a:cubicBezTo>
                    <a:pt x="263" y="184"/>
                    <a:pt x="359" y="159"/>
                    <a:pt x="411" y="94"/>
                  </a:cubicBezTo>
                  <a:cubicBezTo>
                    <a:pt x="423" y="79"/>
                    <a:pt x="432" y="63"/>
                    <a:pt x="446" y="50"/>
                  </a:cubicBezTo>
                  <a:cubicBezTo>
                    <a:pt x="462" y="36"/>
                    <a:pt x="481" y="27"/>
                    <a:pt x="501" y="22"/>
                  </a:cubicBezTo>
                  <a:cubicBezTo>
                    <a:pt x="588" y="0"/>
                    <a:pt x="677" y="44"/>
                    <a:pt x="751" y="94"/>
                  </a:cubicBezTo>
                  <a:cubicBezTo>
                    <a:pt x="815" y="136"/>
                    <a:pt x="875" y="186"/>
                    <a:pt x="917" y="250"/>
                  </a:cubicBezTo>
                  <a:cubicBezTo>
                    <a:pt x="955" y="309"/>
                    <a:pt x="975" y="377"/>
                    <a:pt x="977" y="447"/>
                  </a:cubicBezTo>
                  <a:cubicBezTo>
                    <a:pt x="979" y="557"/>
                    <a:pt x="932" y="668"/>
                    <a:pt x="959" y="776"/>
                  </a:cubicBezTo>
                  <a:cubicBezTo>
                    <a:pt x="985" y="881"/>
                    <a:pt x="1089" y="963"/>
                    <a:pt x="1198" y="964"/>
                  </a:cubicBezTo>
                  <a:cubicBezTo>
                    <a:pt x="1048" y="1000"/>
                    <a:pt x="896" y="1025"/>
                    <a:pt x="744" y="1051"/>
                  </a:cubicBezTo>
                  <a:cubicBezTo>
                    <a:pt x="698" y="1058"/>
                    <a:pt x="653" y="1066"/>
                    <a:pt x="606" y="1065"/>
                  </a:cubicBezTo>
                  <a:cubicBezTo>
                    <a:pt x="584" y="1065"/>
                    <a:pt x="561" y="1063"/>
                    <a:pt x="541" y="1053"/>
                  </a:cubicBezTo>
                  <a:cubicBezTo>
                    <a:pt x="521" y="1042"/>
                    <a:pt x="505" y="1022"/>
                    <a:pt x="505" y="1000"/>
                  </a:cubicBezTo>
                  <a:cubicBezTo>
                    <a:pt x="505" y="967"/>
                    <a:pt x="536" y="945"/>
                    <a:pt x="562" y="926"/>
                  </a:cubicBezTo>
                  <a:cubicBezTo>
                    <a:pt x="608" y="894"/>
                    <a:pt x="653" y="851"/>
                    <a:pt x="659" y="796"/>
                  </a:cubicBezTo>
                  <a:cubicBezTo>
                    <a:pt x="664" y="759"/>
                    <a:pt x="650" y="722"/>
                    <a:pt x="636" y="688"/>
                  </a:cubicBezTo>
                  <a:cubicBezTo>
                    <a:pt x="614" y="635"/>
                    <a:pt x="581" y="577"/>
                    <a:pt x="524" y="570"/>
                  </a:cubicBezTo>
                  <a:cubicBezTo>
                    <a:pt x="499" y="566"/>
                    <a:pt x="474" y="574"/>
                    <a:pt x="449" y="582"/>
                  </a:cubicBezTo>
                  <a:cubicBezTo>
                    <a:pt x="427" y="589"/>
                    <a:pt x="404" y="597"/>
                    <a:pt x="381" y="596"/>
                  </a:cubicBezTo>
                  <a:cubicBezTo>
                    <a:pt x="342" y="594"/>
                    <a:pt x="308" y="568"/>
                    <a:pt x="285" y="539"/>
                  </a:cubicBezTo>
                  <a:cubicBezTo>
                    <a:pt x="267" y="517"/>
                    <a:pt x="256" y="488"/>
                    <a:pt x="230" y="475"/>
                  </a:cubicBezTo>
                  <a:cubicBezTo>
                    <a:pt x="166" y="443"/>
                    <a:pt x="81" y="467"/>
                    <a:pt x="31" y="402"/>
                  </a:cubicBezTo>
                </a:path>
              </a:pathLst>
            </a:custGeom>
            <a:solidFill>
              <a:srgbClr val="945B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6" name="îšľîde"/>
            <p:cNvSpPr/>
            <p:nvPr/>
          </p:nvSpPr>
          <p:spPr bwMode="auto">
            <a:xfrm>
              <a:off x="9796066" y="3215201"/>
              <a:ext cx="288583" cy="243803"/>
            </a:xfrm>
            <a:custGeom>
              <a:avLst/>
              <a:gdLst>
                <a:gd name="T0" fmla="*/ 204 w 300"/>
                <a:gd name="T1" fmla="*/ 202 h 265"/>
                <a:gd name="T2" fmla="*/ 247 w 300"/>
                <a:gd name="T3" fmla="*/ 0 h 265"/>
                <a:gd name="T4" fmla="*/ 252 w 300"/>
                <a:gd name="T5" fmla="*/ 7 h 265"/>
                <a:gd name="T6" fmla="*/ 217 w 300"/>
                <a:gd name="T7" fmla="*/ 217 h 265"/>
                <a:gd name="T8" fmla="*/ 8 w 300"/>
                <a:gd name="T9" fmla="*/ 183 h 265"/>
                <a:gd name="T10" fmla="*/ 5 w 300"/>
                <a:gd name="T11" fmla="*/ 179 h 265"/>
                <a:gd name="T12" fmla="*/ 0 w 300"/>
                <a:gd name="T13" fmla="*/ 171 h 265"/>
                <a:gd name="T14" fmla="*/ 204 w 300"/>
                <a:gd name="T15" fmla="*/ 202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65">
                  <a:moveTo>
                    <a:pt x="204" y="202"/>
                  </a:moveTo>
                  <a:cubicBezTo>
                    <a:pt x="269" y="156"/>
                    <a:pt x="288" y="68"/>
                    <a:pt x="247" y="0"/>
                  </a:cubicBezTo>
                  <a:cubicBezTo>
                    <a:pt x="248" y="3"/>
                    <a:pt x="250" y="5"/>
                    <a:pt x="252" y="7"/>
                  </a:cubicBezTo>
                  <a:cubicBezTo>
                    <a:pt x="300" y="75"/>
                    <a:pt x="285" y="169"/>
                    <a:pt x="217" y="217"/>
                  </a:cubicBezTo>
                  <a:cubicBezTo>
                    <a:pt x="150" y="265"/>
                    <a:pt x="56" y="250"/>
                    <a:pt x="8" y="183"/>
                  </a:cubicBezTo>
                  <a:cubicBezTo>
                    <a:pt x="7" y="181"/>
                    <a:pt x="6" y="180"/>
                    <a:pt x="5" y="179"/>
                  </a:cubicBezTo>
                  <a:cubicBezTo>
                    <a:pt x="3" y="176"/>
                    <a:pt x="2" y="174"/>
                    <a:pt x="0" y="171"/>
                  </a:cubicBezTo>
                  <a:cubicBezTo>
                    <a:pt x="49" y="234"/>
                    <a:pt x="139" y="247"/>
                    <a:pt x="204" y="202"/>
                  </a:cubicBezTo>
                  <a:close/>
                </a:path>
              </a:pathLst>
            </a:custGeom>
            <a:solidFill>
              <a:srgbClr val="945B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7" name="îś1ïḓe"/>
            <p:cNvSpPr/>
            <p:nvPr/>
          </p:nvSpPr>
          <p:spPr bwMode="auto">
            <a:xfrm>
              <a:off x="9471107" y="3243064"/>
              <a:ext cx="104278" cy="94038"/>
            </a:xfrm>
            <a:custGeom>
              <a:avLst/>
              <a:gdLst>
                <a:gd name="T0" fmla="*/ 109 w 109"/>
                <a:gd name="T1" fmla="*/ 0 h 102"/>
                <a:gd name="T2" fmla="*/ 77 w 109"/>
                <a:gd name="T3" fmla="*/ 20 h 102"/>
                <a:gd name="T4" fmla="*/ 42 w 109"/>
                <a:gd name="T5" fmla="*/ 64 h 102"/>
                <a:gd name="T6" fmla="*/ 0 w 109"/>
                <a:gd name="T7" fmla="*/ 102 h 102"/>
                <a:gd name="T8" fmla="*/ 4 w 109"/>
                <a:gd name="T9" fmla="*/ 100 h 102"/>
                <a:gd name="T10" fmla="*/ 42 w 109"/>
                <a:gd name="T11" fmla="*/ 65 h 102"/>
                <a:gd name="T12" fmla="*/ 77 w 109"/>
                <a:gd name="T13" fmla="*/ 21 h 102"/>
                <a:gd name="T14" fmla="*/ 107 w 109"/>
                <a:gd name="T15" fmla="*/ 2 h 102"/>
                <a:gd name="T16" fmla="*/ 109 w 109"/>
                <a:gd name="T1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02">
                  <a:moveTo>
                    <a:pt x="109" y="0"/>
                  </a:moveTo>
                  <a:cubicBezTo>
                    <a:pt x="97" y="5"/>
                    <a:pt x="87" y="12"/>
                    <a:pt x="77" y="20"/>
                  </a:cubicBezTo>
                  <a:cubicBezTo>
                    <a:pt x="63" y="33"/>
                    <a:pt x="54" y="49"/>
                    <a:pt x="42" y="64"/>
                  </a:cubicBezTo>
                  <a:cubicBezTo>
                    <a:pt x="30" y="79"/>
                    <a:pt x="16" y="92"/>
                    <a:pt x="0" y="102"/>
                  </a:cubicBezTo>
                  <a:cubicBezTo>
                    <a:pt x="1" y="102"/>
                    <a:pt x="3" y="101"/>
                    <a:pt x="4" y="100"/>
                  </a:cubicBezTo>
                  <a:cubicBezTo>
                    <a:pt x="18" y="90"/>
                    <a:pt x="31" y="78"/>
                    <a:pt x="42" y="65"/>
                  </a:cubicBezTo>
                  <a:cubicBezTo>
                    <a:pt x="54" y="50"/>
                    <a:pt x="63" y="34"/>
                    <a:pt x="77" y="21"/>
                  </a:cubicBezTo>
                  <a:cubicBezTo>
                    <a:pt x="86" y="13"/>
                    <a:pt x="96" y="7"/>
                    <a:pt x="107" y="2"/>
                  </a:cubicBezTo>
                  <a:cubicBezTo>
                    <a:pt x="107" y="1"/>
                    <a:pt x="108" y="1"/>
                    <a:pt x="109"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8" name="iŝlïdê"/>
            <p:cNvSpPr/>
            <p:nvPr/>
          </p:nvSpPr>
          <p:spPr bwMode="auto">
            <a:xfrm>
              <a:off x="9474744" y="3245386"/>
              <a:ext cx="98216" cy="89395"/>
            </a:xfrm>
            <a:custGeom>
              <a:avLst/>
              <a:gdLst>
                <a:gd name="T0" fmla="*/ 103 w 103"/>
                <a:gd name="T1" fmla="*/ 0 h 98"/>
                <a:gd name="T2" fmla="*/ 73 w 103"/>
                <a:gd name="T3" fmla="*/ 19 h 98"/>
                <a:gd name="T4" fmla="*/ 38 w 103"/>
                <a:gd name="T5" fmla="*/ 63 h 98"/>
                <a:gd name="T6" fmla="*/ 0 w 103"/>
                <a:gd name="T7" fmla="*/ 98 h 98"/>
                <a:gd name="T8" fmla="*/ 62 w 103"/>
                <a:gd name="T9" fmla="*/ 48 h 98"/>
                <a:gd name="T10" fmla="*/ 97 w 103"/>
                <a:gd name="T11" fmla="*/ 4 h 98"/>
                <a:gd name="T12" fmla="*/ 103 w 103"/>
                <a:gd name="T13" fmla="*/ 0 h 98"/>
              </a:gdLst>
              <a:ahLst/>
              <a:cxnLst>
                <a:cxn ang="0">
                  <a:pos x="T0" y="T1"/>
                </a:cxn>
                <a:cxn ang="0">
                  <a:pos x="T2" y="T3"/>
                </a:cxn>
                <a:cxn ang="0">
                  <a:pos x="T4" y="T5"/>
                </a:cxn>
                <a:cxn ang="0">
                  <a:pos x="T6" y="T7"/>
                </a:cxn>
                <a:cxn ang="0">
                  <a:pos x="T8" y="T9"/>
                </a:cxn>
                <a:cxn ang="0">
                  <a:pos x="T10" y="T11"/>
                </a:cxn>
                <a:cxn ang="0">
                  <a:pos x="T12" y="T13"/>
                </a:cxn>
              </a:cxnLst>
              <a:rect l="0" t="0" r="r" b="b"/>
              <a:pathLst>
                <a:path w="103" h="98">
                  <a:moveTo>
                    <a:pt x="103" y="0"/>
                  </a:moveTo>
                  <a:cubicBezTo>
                    <a:pt x="92" y="5"/>
                    <a:pt x="82" y="11"/>
                    <a:pt x="73" y="19"/>
                  </a:cubicBezTo>
                  <a:cubicBezTo>
                    <a:pt x="59" y="32"/>
                    <a:pt x="50" y="48"/>
                    <a:pt x="38" y="63"/>
                  </a:cubicBezTo>
                  <a:cubicBezTo>
                    <a:pt x="27" y="76"/>
                    <a:pt x="14" y="88"/>
                    <a:pt x="0" y="98"/>
                  </a:cubicBezTo>
                  <a:cubicBezTo>
                    <a:pt x="24" y="86"/>
                    <a:pt x="45" y="69"/>
                    <a:pt x="62" y="48"/>
                  </a:cubicBezTo>
                  <a:cubicBezTo>
                    <a:pt x="74" y="34"/>
                    <a:pt x="84" y="17"/>
                    <a:pt x="97" y="4"/>
                  </a:cubicBezTo>
                  <a:cubicBezTo>
                    <a:pt x="99" y="3"/>
                    <a:pt x="101" y="1"/>
                    <a:pt x="103" y="0"/>
                  </a:cubicBezTo>
                </a:path>
              </a:pathLst>
            </a:custGeom>
            <a:solidFill>
              <a:srgbClr val="8552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9" name="íSļîḑè"/>
            <p:cNvSpPr/>
            <p:nvPr/>
          </p:nvSpPr>
          <p:spPr bwMode="auto">
            <a:xfrm>
              <a:off x="9117047" y="3344068"/>
              <a:ext cx="89727" cy="208974"/>
            </a:xfrm>
            <a:custGeom>
              <a:avLst/>
              <a:gdLst>
                <a:gd name="T0" fmla="*/ 93 w 93"/>
                <a:gd name="T1" fmla="*/ 0 h 227"/>
                <a:gd name="T2" fmla="*/ 50 w 93"/>
                <a:gd name="T3" fmla="*/ 32 h 227"/>
                <a:gd name="T4" fmla="*/ 12 w 93"/>
                <a:gd name="T5" fmla="*/ 118 h 227"/>
                <a:gd name="T6" fmla="*/ 10 w 93"/>
                <a:gd name="T7" fmla="*/ 227 h 227"/>
                <a:gd name="T8" fmla="*/ 13 w 93"/>
                <a:gd name="T9" fmla="*/ 119 h 227"/>
                <a:gd name="T10" fmla="*/ 50 w 93"/>
                <a:gd name="T11" fmla="*/ 33 h 227"/>
                <a:gd name="T12" fmla="*/ 90 w 93"/>
                <a:gd name="T13" fmla="*/ 2 h 227"/>
                <a:gd name="T14" fmla="*/ 93 w 93"/>
                <a:gd name="T15" fmla="*/ 0 h 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27">
                  <a:moveTo>
                    <a:pt x="93" y="0"/>
                  </a:moveTo>
                  <a:cubicBezTo>
                    <a:pt x="76" y="7"/>
                    <a:pt x="61" y="18"/>
                    <a:pt x="50" y="32"/>
                  </a:cubicBezTo>
                  <a:cubicBezTo>
                    <a:pt x="30" y="57"/>
                    <a:pt x="20" y="88"/>
                    <a:pt x="12" y="118"/>
                  </a:cubicBezTo>
                  <a:cubicBezTo>
                    <a:pt x="4" y="154"/>
                    <a:pt x="0" y="193"/>
                    <a:pt x="10" y="227"/>
                  </a:cubicBezTo>
                  <a:cubicBezTo>
                    <a:pt x="1" y="193"/>
                    <a:pt x="5" y="154"/>
                    <a:pt x="13" y="119"/>
                  </a:cubicBezTo>
                  <a:cubicBezTo>
                    <a:pt x="20" y="88"/>
                    <a:pt x="30" y="58"/>
                    <a:pt x="50" y="33"/>
                  </a:cubicBezTo>
                  <a:cubicBezTo>
                    <a:pt x="60" y="20"/>
                    <a:pt x="75" y="9"/>
                    <a:pt x="90" y="2"/>
                  </a:cubicBezTo>
                  <a:cubicBezTo>
                    <a:pt x="91" y="2"/>
                    <a:pt x="92" y="1"/>
                    <a:pt x="93"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0" name="iSļiḋe"/>
            <p:cNvSpPr/>
            <p:nvPr/>
          </p:nvSpPr>
          <p:spPr bwMode="auto">
            <a:xfrm>
              <a:off x="9615398" y="4032520"/>
              <a:ext cx="87302" cy="69658"/>
            </a:xfrm>
            <a:custGeom>
              <a:avLst/>
              <a:gdLst>
                <a:gd name="T0" fmla="*/ 90 w 90"/>
                <a:gd name="T1" fmla="*/ 0 h 75"/>
                <a:gd name="T2" fmla="*/ 42 w 90"/>
                <a:gd name="T3" fmla="*/ 39 h 75"/>
                <a:gd name="T4" fmla="*/ 0 w 90"/>
                <a:gd name="T5" fmla="*/ 75 h 75"/>
                <a:gd name="T6" fmla="*/ 1 w 90"/>
                <a:gd name="T7" fmla="*/ 74 h 75"/>
                <a:gd name="T8" fmla="*/ 42 w 90"/>
                <a:gd name="T9" fmla="*/ 39 h 75"/>
                <a:gd name="T10" fmla="*/ 88 w 90"/>
                <a:gd name="T11" fmla="*/ 1 h 75"/>
                <a:gd name="T12" fmla="*/ 90 w 90"/>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90" h="75">
                  <a:moveTo>
                    <a:pt x="90" y="0"/>
                  </a:moveTo>
                  <a:cubicBezTo>
                    <a:pt x="75" y="14"/>
                    <a:pt x="59" y="27"/>
                    <a:pt x="42" y="39"/>
                  </a:cubicBezTo>
                  <a:cubicBezTo>
                    <a:pt x="28" y="49"/>
                    <a:pt x="12" y="61"/>
                    <a:pt x="0" y="75"/>
                  </a:cubicBezTo>
                  <a:cubicBezTo>
                    <a:pt x="1" y="74"/>
                    <a:pt x="1" y="74"/>
                    <a:pt x="1" y="74"/>
                  </a:cubicBezTo>
                  <a:cubicBezTo>
                    <a:pt x="12" y="61"/>
                    <a:pt x="28" y="49"/>
                    <a:pt x="42" y="39"/>
                  </a:cubicBezTo>
                  <a:cubicBezTo>
                    <a:pt x="58" y="28"/>
                    <a:pt x="74" y="15"/>
                    <a:pt x="88" y="1"/>
                  </a:cubicBezTo>
                  <a:cubicBezTo>
                    <a:pt x="89" y="1"/>
                    <a:pt x="89" y="0"/>
                    <a:pt x="90" y="0"/>
                  </a:cubicBezTo>
                </a:path>
              </a:pathLst>
            </a:custGeom>
            <a:solidFill>
              <a:srgbClr val="E5AD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1" name="îŝľïḓé"/>
            <p:cNvSpPr/>
            <p:nvPr/>
          </p:nvSpPr>
          <p:spPr bwMode="auto">
            <a:xfrm>
              <a:off x="9608122" y="3991886"/>
              <a:ext cx="127316" cy="119580"/>
            </a:xfrm>
            <a:custGeom>
              <a:avLst/>
              <a:gdLst>
                <a:gd name="T0" fmla="*/ 9 w 132"/>
                <a:gd name="T1" fmla="*/ 119 h 131"/>
                <a:gd name="T2" fmla="*/ 8 w 132"/>
                <a:gd name="T3" fmla="*/ 120 h 131"/>
                <a:gd name="T4" fmla="*/ 0 w 132"/>
                <a:gd name="T5" fmla="*/ 131 h 131"/>
                <a:gd name="T6" fmla="*/ 9 w 132"/>
                <a:gd name="T7" fmla="*/ 119 h 131"/>
                <a:gd name="T8" fmla="*/ 132 w 132"/>
                <a:gd name="T9" fmla="*/ 0 h 131"/>
                <a:gd name="T10" fmla="*/ 98 w 132"/>
                <a:gd name="T11" fmla="*/ 45 h 131"/>
                <a:gd name="T12" fmla="*/ 96 w 132"/>
                <a:gd name="T13" fmla="*/ 46 h 131"/>
                <a:gd name="T14" fmla="*/ 132 w 132"/>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1">
                  <a:moveTo>
                    <a:pt x="9" y="119"/>
                  </a:moveTo>
                  <a:cubicBezTo>
                    <a:pt x="9" y="119"/>
                    <a:pt x="9" y="119"/>
                    <a:pt x="8" y="120"/>
                  </a:cubicBezTo>
                  <a:cubicBezTo>
                    <a:pt x="5" y="123"/>
                    <a:pt x="3" y="127"/>
                    <a:pt x="0" y="131"/>
                  </a:cubicBezTo>
                  <a:cubicBezTo>
                    <a:pt x="3" y="127"/>
                    <a:pt x="6" y="123"/>
                    <a:pt x="9" y="119"/>
                  </a:cubicBezTo>
                  <a:moveTo>
                    <a:pt x="132" y="0"/>
                  </a:moveTo>
                  <a:cubicBezTo>
                    <a:pt x="124" y="16"/>
                    <a:pt x="112" y="31"/>
                    <a:pt x="98" y="45"/>
                  </a:cubicBezTo>
                  <a:cubicBezTo>
                    <a:pt x="97" y="45"/>
                    <a:pt x="97" y="46"/>
                    <a:pt x="96" y="46"/>
                  </a:cubicBezTo>
                  <a:cubicBezTo>
                    <a:pt x="111" y="32"/>
                    <a:pt x="123" y="17"/>
                    <a:pt x="132" y="0"/>
                  </a:cubicBezTo>
                </a:path>
              </a:pathLst>
            </a:custGeom>
            <a:solidFill>
              <a:srgbClr val="CE9B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3" name="ïṧḻïďê"/>
            <p:cNvSpPr/>
            <p:nvPr/>
          </p:nvSpPr>
          <p:spPr bwMode="auto">
            <a:xfrm>
              <a:off x="9118259" y="3346390"/>
              <a:ext cx="1148270" cy="849826"/>
            </a:xfrm>
            <a:custGeom>
              <a:avLst/>
              <a:gdLst>
                <a:gd name="T0" fmla="*/ 89 w 1193"/>
                <a:gd name="T1" fmla="*/ 0 h 924"/>
                <a:gd name="T2" fmla="*/ 49 w 1193"/>
                <a:gd name="T3" fmla="*/ 31 h 924"/>
                <a:gd name="T4" fmla="*/ 12 w 1193"/>
                <a:gd name="T5" fmla="*/ 117 h 924"/>
                <a:gd name="T6" fmla="*/ 9 w 1193"/>
                <a:gd name="T7" fmla="*/ 225 h 924"/>
                <a:gd name="T8" fmla="*/ 27 w 1193"/>
                <a:gd name="T9" fmla="*/ 260 h 924"/>
                <a:gd name="T10" fmla="*/ 227 w 1193"/>
                <a:gd name="T11" fmla="*/ 333 h 924"/>
                <a:gd name="T12" fmla="*/ 282 w 1193"/>
                <a:gd name="T13" fmla="*/ 397 h 924"/>
                <a:gd name="T14" fmla="*/ 379 w 1193"/>
                <a:gd name="T15" fmla="*/ 454 h 924"/>
                <a:gd name="T16" fmla="*/ 383 w 1193"/>
                <a:gd name="T17" fmla="*/ 454 h 924"/>
                <a:gd name="T18" fmla="*/ 446 w 1193"/>
                <a:gd name="T19" fmla="*/ 441 h 924"/>
                <a:gd name="T20" fmla="*/ 509 w 1193"/>
                <a:gd name="T21" fmla="*/ 427 h 924"/>
                <a:gd name="T22" fmla="*/ 521 w 1193"/>
                <a:gd name="T23" fmla="*/ 428 h 924"/>
                <a:gd name="T24" fmla="*/ 633 w 1193"/>
                <a:gd name="T25" fmla="*/ 546 h 924"/>
                <a:gd name="T26" fmla="*/ 657 w 1193"/>
                <a:gd name="T27" fmla="*/ 654 h 924"/>
                <a:gd name="T28" fmla="*/ 641 w 1193"/>
                <a:gd name="T29" fmla="*/ 701 h 924"/>
                <a:gd name="T30" fmla="*/ 605 w 1193"/>
                <a:gd name="T31" fmla="*/ 747 h 924"/>
                <a:gd name="T32" fmla="*/ 559 w 1193"/>
                <a:gd name="T33" fmla="*/ 785 h 924"/>
                <a:gd name="T34" fmla="*/ 518 w 1193"/>
                <a:gd name="T35" fmla="*/ 820 h 924"/>
                <a:gd name="T36" fmla="*/ 509 w 1193"/>
                <a:gd name="T37" fmla="*/ 832 h 924"/>
                <a:gd name="T38" fmla="*/ 502 w 1193"/>
                <a:gd name="T39" fmla="*/ 858 h 924"/>
                <a:gd name="T40" fmla="*/ 538 w 1193"/>
                <a:gd name="T41" fmla="*/ 911 h 924"/>
                <a:gd name="T42" fmla="*/ 604 w 1193"/>
                <a:gd name="T43" fmla="*/ 924 h 924"/>
                <a:gd name="T44" fmla="*/ 606 w 1193"/>
                <a:gd name="T45" fmla="*/ 924 h 924"/>
                <a:gd name="T46" fmla="*/ 741 w 1193"/>
                <a:gd name="T47" fmla="*/ 909 h 924"/>
                <a:gd name="T48" fmla="*/ 1193 w 1193"/>
                <a:gd name="T49" fmla="*/ 823 h 924"/>
                <a:gd name="T50" fmla="*/ 1167 w 1193"/>
                <a:gd name="T51" fmla="*/ 821 h 924"/>
                <a:gd name="T52" fmla="*/ 765 w 1193"/>
                <a:gd name="T53" fmla="*/ 895 h 924"/>
                <a:gd name="T54" fmla="*/ 630 w 1193"/>
                <a:gd name="T55" fmla="*/ 910 h 924"/>
                <a:gd name="T56" fmla="*/ 628 w 1193"/>
                <a:gd name="T57" fmla="*/ 910 h 924"/>
                <a:gd name="T58" fmla="*/ 562 w 1193"/>
                <a:gd name="T59" fmla="*/ 897 h 924"/>
                <a:gd name="T60" fmla="*/ 526 w 1193"/>
                <a:gd name="T61" fmla="*/ 844 h 924"/>
                <a:gd name="T62" fmla="*/ 584 w 1193"/>
                <a:gd name="T63" fmla="*/ 771 h 924"/>
                <a:gd name="T64" fmla="*/ 681 w 1193"/>
                <a:gd name="T65" fmla="*/ 640 h 924"/>
                <a:gd name="T66" fmla="*/ 657 w 1193"/>
                <a:gd name="T67" fmla="*/ 532 h 924"/>
                <a:gd name="T68" fmla="*/ 546 w 1193"/>
                <a:gd name="T69" fmla="*/ 414 h 924"/>
                <a:gd name="T70" fmla="*/ 533 w 1193"/>
                <a:gd name="T71" fmla="*/ 413 h 924"/>
                <a:gd name="T72" fmla="*/ 470 w 1193"/>
                <a:gd name="T73" fmla="*/ 427 h 924"/>
                <a:gd name="T74" fmla="*/ 407 w 1193"/>
                <a:gd name="T75" fmla="*/ 440 h 924"/>
                <a:gd name="T76" fmla="*/ 403 w 1193"/>
                <a:gd name="T77" fmla="*/ 440 h 924"/>
                <a:gd name="T78" fmla="*/ 306 w 1193"/>
                <a:gd name="T79" fmla="*/ 383 h 924"/>
                <a:gd name="T80" fmla="*/ 252 w 1193"/>
                <a:gd name="T81" fmla="*/ 319 h 924"/>
                <a:gd name="T82" fmla="*/ 52 w 1193"/>
                <a:gd name="T83" fmla="*/ 247 h 924"/>
                <a:gd name="T84" fmla="*/ 36 w 1193"/>
                <a:gd name="T85" fmla="*/ 103 h 924"/>
                <a:gd name="T86" fmla="*/ 73 w 1193"/>
                <a:gd name="T87" fmla="*/ 17 h 924"/>
                <a:gd name="T88" fmla="*/ 89 w 1193"/>
                <a:gd name="T89"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93" h="924">
                  <a:moveTo>
                    <a:pt x="89" y="0"/>
                  </a:moveTo>
                  <a:cubicBezTo>
                    <a:pt x="74" y="7"/>
                    <a:pt x="59" y="18"/>
                    <a:pt x="49" y="31"/>
                  </a:cubicBezTo>
                  <a:cubicBezTo>
                    <a:pt x="29" y="56"/>
                    <a:pt x="19" y="86"/>
                    <a:pt x="12" y="117"/>
                  </a:cubicBezTo>
                  <a:cubicBezTo>
                    <a:pt x="4" y="152"/>
                    <a:pt x="0" y="191"/>
                    <a:pt x="9" y="225"/>
                  </a:cubicBezTo>
                  <a:cubicBezTo>
                    <a:pt x="13" y="237"/>
                    <a:pt x="19" y="249"/>
                    <a:pt x="27" y="260"/>
                  </a:cubicBezTo>
                  <a:cubicBezTo>
                    <a:pt x="78" y="325"/>
                    <a:pt x="163" y="301"/>
                    <a:pt x="227" y="333"/>
                  </a:cubicBezTo>
                  <a:cubicBezTo>
                    <a:pt x="253" y="346"/>
                    <a:pt x="264" y="375"/>
                    <a:pt x="282" y="397"/>
                  </a:cubicBezTo>
                  <a:cubicBezTo>
                    <a:pt x="306" y="427"/>
                    <a:pt x="339" y="452"/>
                    <a:pt x="379" y="454"/>
                  </a:cubicBezTo>
                  <a:cubicBezTo>
                    <a:pt x="380" y="454"/>
                    <a:pt x="382" y="454"/>
                    <a:pt x="383" y="454"/>
                  </a:cubicBezTo>
                  <a:cubicBezTo>
                    <a:pt x="404" y="454"/>
                    <a:pt x="425" y="447"/>
                    <a:pt x="446" y="441"/>
                  </a:cubicBezTo>
                  <a:cubicBezTo>
                    <a:pt x="467" y="434"/>
                    <a:pt x="488" y="427"/>
                    <a:pt x="509" y="427"/>
                  </a:cubicBezTo>
                  <a:cubicBezTo>
                    <a:pt x="513" y="427"/>
                    <a:pt x="517" y="428"/>
                    <a:pt x="521" y="428"/>
                  </a:cubicBezTo>
                  <a:cubicBezTo>
                    <a:pt x="578" y="436"/>
                    <a:pt x="611" y="494"/>
                    <a:pt x="633" y="546"/>
                  </a:cubicBezTo>
                  <a:cubicBezTo>
                    <a:pt x="648" y="580"/>
                    <a:pt x="661" y="617"/>
                    <a:pt x="657" y="654"/>
                  </a:cubicBezTo>
                  <a:cubicBezTo>
                    <a:pt x="655" y="671"/>
                    <a:pt x="649" y="686"/>
                    <a:pt x="641" y="701"/>
                  </a:cubicBezTo>
                  <a:cubicBezTo>
                    <a:pt x="632" y="718"/>
                    <a:pt x="620" y="733"/>
                    <a:pt x="605" y="747"/>
                  </a:cubicBezTo>
                  <a:cubicBezTo>
                    <a:pt x="591" y="761"/>
                    <a:pt x="575" y="774"/>
                    <a:pt x="559" y="785"/>
                  </a:cubicBezTo>
                  <a:cubicBezTo>
                    <a:pt x="545" y="795"/>
                    <a:pt x="529" y="807"/>
                    <a:pt x="518" y="820"/>
                  </a:cubicBezTo>
                  <a:cubicBezTo>
                    <a:pt x="515" y="824"/>
                    <a:pt x="512" y="828"/>
                    <a:pt x="509" y="832"/>
                  </a:cubicBezTo>
                  <a:cubicBezTo>
                    <a:pt x="505" y="840"/>
                    <a:pt x="502" y="849"/>
                    <a:pt x="502" y="858"/>
                  </a:cubicBezTo>
                  <a:cubicBezTo>
                    <a:pt x="502" y="881"/>
                    <a:pt x="518" y="901"/>
                    <a:pt x="538" y="911"/>
                  </a:cubicBezTo>
                  <a:cubicBezTo>
                    <a:pt x="558" y="922"/>
                    <a:pt x="581" y="924"/>
                    <a:pt x="604" y="924"/>
                  </a:cubicBezTo>
                  <a:cubicBezTo>
                    <a:pt x="605" y="924"/>
                    <a:pt x="605" y="924"/>
                    <a:pt x="606" y="924"/>
                  </a:cubicBezTo>
                  <a:cubicBezTo>
                    <a:pt x="651" y="924"/>
                    <a:pt x="697" y="916"/>
                    <a:pt x="741" y="909"/>
                  </a:cubicBezTo>
                  <a:cubicBezTo>
                    <a:pt x="892" y="884"/>
                    <a:pt x="1044" y="859"/>
                    <a:pt x="1193" y="823"/>
                  </a:cubicBezTo>
                  <a:cubicBezTo>
                    <a:pt x="1184" y="822"/>
                    <a:pt x="1176" y="822"/>
                    <a:pt x="1167" y="821"/>
                  </a:cubicBezTo>
                  <a:cubicBezTo>
                    <a:pt x="1034" y="851"/>
                    <a:pt x="899" y="873"/>
                    <a:pt x="765" y="895"/>
                  </a:cubicBezTo>
                  <a:cubicBezTo>
                    <a:pt x="720" y="903"/>
                    <a:pt x="675" y="910"/>
                    <a:pt x="630" y="910"/>
                  </a:cubicBezTo>
                  <a:cubicBezTo>
                    <a:pt x="629" y="910"/>
                    <a:pt x="629" y="910"/>
                    <a:pt x="628" y="910"/>
                  </a:cubicBezTo>
                  <a:cubicBezTo>
                    <a:pt x="605" y="910"/>
                    <a:pt x="582" y="908"/>
                    <a:pt x="562" y="897"/>
                  </a:cubicBezTo>
                  <a:cubicBezTo>
                    <a:pt x="542" y="887"/>
                    <a:pt x="526" y="867"/>
                    <a:pt x="526" y="844"/>
                  </a:cubicBezTo>
                  <a:cubicBezTo>
                    <a:pt x="527" y="812"/>
                    <a:pt x="557" y="790"/>
                    <a:pt x="584" y="771"/>
                  </a:cubicBezTo>
                  <a:cubicBezTo>
                    <a:pt x="629" y="739"/>
                    <a:pt x="674" y="696"/>
                    <a:pt x="681" y="640"/>
                  </a:cubicBezTo>
                  <a:cubicBezTo>
                    <a:pt x="685" y="603"/>
                    <a:pt x="672" y="567"/>
                    <a:pt x="657" y="532"/>
                  </a:cubicBezTo>
                  <a:cubicBezTo>
                    <a:pt x="635" y="480"/>
                    <a:pt x="602" y="422"/>
                    <a:pt x="546" y="414"/>
                  </a:cubicBezTo>
                  <a:cubicBezTo>
                    <a:pt x="541" y="414"/>
                    <a:pt x="537" y="413"/>
                    <a:pt x="533" y="413"/>
                  </a:cubicBezTo>
                  <a:cubicBezTo>
                    <a:pt x="512" y="413"/>
                    <a:pt x="491" y="420"/>
                    <a:pt x="470" y="427"/>
                  </a:cubicBezTo>
                  <a:cubicBezTo>
                    <a:pt x="449" y="434"/>
                    <a:pt x="429" y="440"/>
                    <a:pt x="407" y="440"/>
                  </a:cubicBezTo>
                  <a:cubicBezTo>
                    <a:pt x="406" y="440"/>
                    <a:pt x="404" y="440"/>
                    <a:pt x="403" y="440"/>
                  </a:cubicBezTo>
                  <a:cubicBezTo>
                    <a:pt x="363" y="439"/>
                    <a:pt x="330" y="413"/>
                    <a:pt x="306" y="383"/>
                  </a:cubicBezTo>
                  <a:cubicBezTo>
                    <a:pt x="289" y="362"/>
                    <a:pt x="278" y="332"/>
                    <a:pt x="252" y="319"/>
                  </a:cubicBezTo>
                  <a:cubicBezTo>
                    <a:pt x="187" y="287"/>
                    <a:pt x="102" y="311"/>
                    <a:pt x="52" y="247"/>
                  </a:cubicBezTo>
                  <a:cubicBezTo>
                    <a:pt x="21" y="207"/>
                    <a:pt x="24" y="151"/>
                    <a:pt x="36" y="103"/>
                  </a:cubicBezTo>
                  <a:cubicBezTo>
                    <a:pt x="43" y="72"/>
                    <a:pt x="53" y="41"/>
                    <a:pt x="73" y="17"/>
                  </a:cubicBezTo>
                  <a:cubicBezTo>
                    <a:pt x="78" y="11"/>
                    <a:pt x="83" y="5"/>
                    <a:pt x="89" y="0"/>
                  </a:cubicBezTo>
                </a:path>
              </a:pathLst>
            </a:custGeom>
            <a:solidFill>
              <a:srgbClr val="8552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4" name="íṡḻîdê"/>
            <p:cNvSpPr/>
            <p:nvPr/>
          </p:nvSpPr>
          <p:spPr bwMode="auto">
            <a:xfrm>
              <a:off x="8704785" y="4802239"/>
              <a:ext cx="126104" cy="66175"/>
            </a:xfrm>
            <a:prstGeom prst="ellipse">
              <a:avLst/>
            </a:prstGeom>
            <a:solidFill>
              <a:srgbClr val="FFC1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5" name="i$ľiḑe"/>
            <p:cNvSpPr/>
            <p:nvPr/>
          </p:nvSpPr>
          <p:spPr bwMode="auto">
            <a:xfrm>
              <a:off x="8452578" y="2342156"/>
              <a:ext cx="1358038" cy="577000"/>
            </a:xfrm>
            <a:custGeom>
              <a:avLst/>
              <a:gdLst>
                <a:gd name="T0" fmla="*/ 137 w 1412"/>
                <a:gd name="T1" fmla="*/ 622 h 626"/>
                <a:gd name="T2" fmla="*/ 185 w 1412"/>
                <a:gd name="T3" fmla="*/ 625 h 626"/>
                <a:gd name="T4" fmla="*/ 179 w 1412"/>
                <a:gd name="T5" fmla="*/ 623 h 626"/>
                <a:gd name="T6" fmla="*/ 278 w 1412"/>
                <a:gd name="T7" fmla="*/ 604 h 626"/>
                <a:gd name="T8" fmla="*/ 232 w 1412"/>
                <a:gd name="T9" fmla="*/ 617 h 626"/>
                <a:gd name="T10" fmla="*/ 279 w 1412"/>
                <a:gd name="T11" fmla="*/ 607 h 626"/>
                <a:gd name="T12" fmla="*/ 49 w 1412"/>
                <a:gd name="T13" fmla="*/ 584 h 626"/>
                <a:gd name="T14" fmla="*/ 90 w 1412"/>
                <a:gd name="T15" fmla="*/ 609 h 626"/>
                <a:gd name="T16" fmla="*/ 49 w 1412"/>
                <a:gd name="T17" fmla="*/ 584 h 626"/>
                <a:gd name="T18" fmla="*/ 322 w 1412"/>
                <a:gd name="T19" fmla="*/ 586 h 626"/>
                <a:gd name="T20" fmla="*/ 366 w 1412"/>
                <a:gd name="T21" fmla="*/ 566 h 626"/>
                <a:gd name="T22" fmla="*/ 365 w 1412"/>
                <a:gd name="T23" fmla="*/ 564 h 626"/>
                <a:gd name="T24" fmla="*/ 0 w 1412"/>
                <a:gd name="T25" fmla="*/ 535 h 626"/>
                <a:gd name="T26" fmla="*/ 12 w 1412"/>
                <a:gd name="T27" fmla="*/ 554 h 626"/>
                <a:gd name="T28" fmla="*/ 4 w 1412"/>
                <a:gd name="T29" fmla="*/ 536 h 626"/>
                <a:gd name="T30" fmla="*/ 25 w 1412"/>
                <a:gd name="T31" fmla="*/ 522 h 626"/>
                <a:gd name="T32" fmla="*/ 432 w 1412"/>
                <a:gd name="T33" fmla="*/ 521 h 626"/>
                <a:gd name="T34" fmla="*/ 407 w 1412"/>
                <a:gd name="T35" fmla="*/ 541 h 626"/>
                <a:gd name="T36" fmla="*/ 447 w 1412"/>
                <a:gd name="T37" fmla="*/ 515 h 626"/>
                <a:gd name="T38" fmla="*/ 524 w 1412"/>
                <a:gd name="T39" fmla="*/ 457 h 626"/>
                <a:gd name="T40" fmla="*/ 487 w 1412"/>
                <a:gd name="T41" fmla="*/ 487 h 626"/>
                <a:gd name="T42" fmla="*/ 524 w 1412"/>
                <a:gd name="T43" fmla="*/ 457 h 626"/>
                <a:gd name="T44" fmla="*/ 563 w 1412"/>
                <a:gd name="T45" fmla="*/ 428 h 626"/>
                <a:gd name="T46" fmla="*/ 603 w 1412"/>
                <a:gd name="T47" fmla="*/ 401 h 626"/>
                <a:gd name="T48" fmla="*/ 675 w 1412"/>
                <a:gd name="T49" fmla="*/ 338 h 626"/>
                <a:gd name="T50" fmla="*/ 640 w 1412"/>
                <a:gd name="T51" fmla="*/ 371 h 626"/>
                <a:gd name="T52" fmla="*/ 675 w 1412"/>
                <a:gd name="T53" fmla="*/ 338 h 626"/>
                <a:gd name="T54" fmla="*/ 711 w 1412"/>
                <a:gd name="T55" fmla="*/ 307 h 626"/>
                <a:gd name="T56" fmla="*/ 749 w 1412"/>
                <a:gd name="T57" fmla="*/ 277 h 626"/>
                <a:gd name="T58" fmla="*/ 817 w 1412"/>
                <a:gd name="T59" fmla="*/ 209 h 626"/>
                <a:gd name="T60" fmla="*/ 784 w 1412"/>
                <a:gd name="T61" fmla="*/ 244 h 626"/>
                <a:gd name="T62" fmla="*/ 817 w 1412"/>
                <a:gd name="T63" fmla="*/ 209 h 626"/>
                <a:gd name="T64" fmla="*/ 851 w 1412"/>
                <a:gd name="T65" fmla="*/ 175 h 626"/>
                <a:gd name="T66" fmla="*/ 886 w 1412"/>
                <a:gd name="T67" fmla="*/ 143 h 626"/>
                <a:gd name="T68" fmla="*/ 952 w 1412"/>
                <a:gd name="T69" fmla="*/ 73 h 626"/>
                <a:gd name="T70" fmla="*/ 919 w 1412"/>
                <a:gd name="T71" fmla="*/ 108 h 626"/>
                <a:gd name="T72" fmla="*/ 952 w 1412"/>
                <a:gd name="T73" fmla="*/ 73 h 626"/>
                <a:gd name="T74" fmla="*/ 1365 w 1412"/>
                <a:gd name="T75" fmla="*/ 34 h 626"/>
                <a:gd name="T76" fmla="*/ 1412 w 1412"/>
                <a:gd name="T77" fmla="*/ 43 h 626"/>
                <a:gd name="T78" fmla="*/ 1034 w 1412"/>
                <a:gd name="T79" fmla="*/ 24 h 626"/>
                <a:gd name="T80" fmla="*/ 993 w 1412"/>
                <a:gd name="T81" fmla="*/ 47 h 626"/>
                <a:gd name="T82" fmla="*/ 1034 w 1412"/>
                <a:gd name="T83" fmla="*/ 24 h 626"/>
                <a:gd name="T84" fmla="*/ 1034 w 1412"/>
                <a:gd name="T85" fmla="*/ 24 h 626"/>
                <a:gd name="T86" fmla="*/ 1034 w 1412"/>
                <a:gd name="T87" fmla="*/ 24 h 626"/>
                <a:gd name="T88" fmla="*/ 1271 w 1412"/>
                <a:gd name="T89" fmla="*/ 13 h 626"/>
                <a:gd name="T90" fmla="*/ 1319 w 1412"/>
                <a:gd name="T91" fmla="*/ 19 h 626"/>
                <a:gd name="T92" fmla="*/ 1128 w 1412"/>
                <a:gd name="T93" fmla="*/ 2 h 626"/>
                <a:gd name="T94" fmla="*/ 1081 w 1412"/>
                <a:gd name="T95" fmla="*/ 13 h 626"/>
                <a:gd name="T96" fmla="*/ 1128 w 1412"/>
                <a:gd name="T97" fmla="*/ 2 h 626"/>
                <a:gd name="T98" fmla="*/ 1176 w 1412"/>
                <a:gd name="T99" fmla="*/ 3 h 626"/>
                <a:gd name="T100" fmla="*/ 1224 w 1412"/>
                <a:gd name="T101" fmla="*/ 6 h 626"/>
                <a:gd name="T102" fmla="*/ 1190 w 1412"/>
                <a:gd name="T103" fmla="*/ 1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12" h="626">
                  <a:moveTo>
                    <a:pt x="137" y="619"/>
                  </a:moveTo>
                  <a:cubicBezTo>
                    <a:pt x="137" y="622"/>
                    <a:pt x="137" y="622"/>
                    <a:pt x="137" y="622"/>
                  </a:cubicBezTo>
                  <a:cubicBezTo>
                    <a:pt x="151" y="624"/>
                    <a:pt x="165" y="626"/>
                    <a:pt x="179" y="626"/>
                  </a:cubicBezTo>
                  <a:cubicBezTo>
                    <a:pt x="181" y="626"/>
                    <a:pt x="183" y="626"/>
                    <a:pt x="185" y="625"/>
                  </a:cubicBezTo>
                  <a:cubicBezTo>
                    <a:pt x="185" y="622"/>
                    <a:pt x="185" y="622"/>
                    <a:pt x="185" y="622"/>
                  </a:cubicBezTo>
                  <a:cubicBezTo>
                    <a:pt x="183" y="623"/>
                    <a:pt x="181" y="623"/>
                    <a:pt x="179" y="623"/>
                  </a:cubicBezTo>
                  <a:cubicBezTo>
                    <a:pt x="165" y="623"/>
                    <a:pt x="151" y="621"/>
                    <a:pt x="137" y="619"/>
                  </a:cubicBezTo>
                  <a:moveTo>
                    <a:pt x="278" y="604"/>
                  </a:moveTo>
                  <a:cubicBezTo>
                    <a:pt x="278" y="604"/>
                    <a:pt x="278" y="604"/>
                    <a:pt x="278" y="604"/>
                  </a:cubicBezTo>
                  <a:cubicBezTo>
                    <a:pt x="263" y="609"/>
                    <a:pt x="248" y="614"/>
                    <a:pt x="232" y="617"/>
                  </a:cubicBezTo>
                  <a:cubicBezTo>
                    <a:pt x="233" y="620"/>
                    <a:pt x="233" y="620"/>
                    <a:pt x="233" y="620"/>
                  </a:cubicBezTo>
                  <a:cubicBezTo>
                    <a:pt x="249" y="617"/>
                    <a:pt x="264" y="612"/>
                    <a:pt x="279" y="607"/>
                  </a:cubicBezTo>
                  <a:cubicBezTo>
                    <a:pt x="278" y="604"/>
                    <a:pt x="278" y="604"/>
                    <a:pt x="278" y="604"/>
                  </a:cubicBezTo>
                  <a:moveTo>
                    <a:pt x="49" y="584"/>
                  </a:moveTo>
                  <a:cubicBezTo>
                    <a:pt x="48" y="587"/>
                    <a:pt x="48" y="587"/>
                    <a:pt x="48" y="587"/>
                  </a:cubicBezTo>
                  <a:cubicBezTo>
                    <a:pt x="61" y="596"/>
                    <a:pt x="75" y="604"/>
                    <a:pt x="90" y="609"/>
                  </a:cubicBezTo>
                  <a:cubicBezTo>
                    <a:pt x="91" y="607"/>
                    <a:pt x="91" y="607"/>
                    <a:pt x="91" y="607"/>
                  </a:cubicBezTo>
                  <a:cubicBezTo>
                    <a:pt x="77" y="601"/>
                    <a:pt x="62" y="593"/>
                    <a:pt x="49" y="584"/>
                  </a:cubicBezTo>
                  <a:moveTo>
                    <a:pt x="365" y="564"/>
                  </a:moveTo>
                  <a:cubicBezTo>
                    <a:pt x="351" y="572"/>
                    <a:pt x="337" y="579"/>
                    <a:pt x="322" y="586"/>
                  </a:cubicBezTo>
                  <a:cubicBezTo>
                    <a:pt x="324" y="589"/>
                    <a:pt x="324" y="589"/>
                    <a:pt x="324" y="589"/>
                  </a:cubicBezTo>
                  <a:cubicBezTo>
                    <a:pt x="338" y="582"/>
                    <a:pt x="352" y="574"/>
                    <a:pt x="366" y="566"/>
                  </a:cubicBezTo>
                  <a:cubicBezTo>
                    <a:pt x="365" y="564"/>
                    <a:pt x="365" y="564"/>
                    <a:pt x="365" y="564"/>
                  </a:cubicBezTo>
                  <a:cubicBezTo>
                    <a:pt x="365" y="564"/>
                    <a:pt x="365" y="564"/>
                    <a:pt x="365" y="564"/>
                  </a:cubicBezTo>
                  <a:moveTo>
                    <a:pt x="25" y="522"/>
                  </a:moveTo>
                  <a:cubicBezTo>
                    <a:pt x="0" y="535"/>
                    <a:pt x="0" y="535"/>
                    <a:pt x="0" y="535"/>
                  </a:cubicBezTo>
                  <a:cubicBezTo>
                    <a:pt x="0" y="536"/>
                    <a:pt x="0" y="536"/>
                    <a:pt x="0" y="536"/>
                  </a:cubicBezTo>
                  <a:cubicBezTo>
                    <a:pt x="4" y="543"/>
                    <a:pt x="8" y="548"/>
                    <a:pt x="12" y="554"/>
                  </a:cubicBezTo>
                  <a:cubicBezTo>
                    <a:pt x="15" y="552"/>
                    <a:pt x="15" y="552"/>
                    <a:pt x="15" y="552"/>
                  </a:cubicBezTo>
                  <a:cubicBezTo>
                    <a:pt x="11" y="547"/>
                    <a:pt x="7" y="542"/>
                    <a:pt x="4" y="536"/>
                  </a:cubicBezTo>
                  <a:cubicBezTo>
                    <a:pt x="26" y="525"/>
                    <a:pt x="26" y="525"/>
                    <a:pt x="26" y="525"/>
                  </a:cubicBezTo>
                  <a:cubicBezTo>
                    <a:pt x="25" y="522"/>
                    <a:pt x="25" y="522"/>
                    <a:pt x="25" y="522"/>
                  </a:cubicBezTo>
                  <a:moveTo>
                    <a:pt x="446" y="512"/>
                  </a:moveTo>
                  <a:cubicBezTo>
                    <a:pt x="441" y="515"/>
                    <a:pt x="437" y="518"/>
                    <a:pt x="432" y="521"/>
                  </a:cubicBezTo>
                  <a:cubicBezTo>
                    <a:pt x="423" y="527"/>
                    <a:pt x="415" y="533"/>
                    <a:pt x="406" y="539"/>
                  </a:cubicBezTo>
                  <a:cubicBezTo>
                    <a:pt x="407" y="541"/>
                    <a:pt x="407" y="541"/>
                    <a:pt x="407" y="541"/>
                  </a:cubicBezTo>
                  <a:cubicBezTo>
                    <a:pt x="416" y="536"/>
                    <a:pt x="425" y="530"/>
                    <a:pt x="434" y="524"/>
                  </a:cubicBezTo>
                  <a:cubicBezTo>
                    <a:pt x="438" y="521"/>
                    <a:pt x="443" y="518"/>
                    <a:pt x="447" y="515"/>
                  </a:cubicBezTo>
                  <a:cubicBezTo>
                    <a:pt x="446" y="512"/>
                    <a:pt x="446" y="512"/>
                    <a:pt x="446" y="512"/>
                  </a:cubicBezTo>
                  <a:moveTo>
                    <a:pt x="524" y="457"/>
                  </a:moveTo>
                  <a:cubicBezTo>
                    <a:pt x="511" y="466"/>
                    <a:pt x="498" y="476"/>
                    <a:pt x="485" y="485"/>
                  </a:cubicBezTo>
                  <a:cubicBezTo>
                    <a:pt x="487" y="487"/>
                    <a:pt x="487" y="487"/>
                    <a:pt x="487" y="487"/>
                  </a:cubicBezTo>
                  <a:cubicBezTo>
                    <a:pt x="500" y="478"/>
                    <a:pt x="513" y="469"/>
                    <a:pt x="526" y="459"/>
                  </a:cubicBezTo>
                  <a:cubicBezTo>
                    <a:pt x="524" y="457"/>
                    <a:pt x="524" y="457"/>
                    <a:pt x="524" y="457"/>
                  </a:cubicBezTo>
                  <a:moveTo>
                    <a:pt x="601" y="399"/>
                  </a:moveTo>
                  <a:cubicBezTo>
                    <a:pt x="588" y="409"/>
                    <a:pt x="575" y="419"/>
                    <a:pt x="563" y="428"/>
                  </a:cubicBezTo>
                  <a:cubicBezTo>
                    <a:pt x="565" y="431"/>
                    <a:pt x="565" y="431"/>
                    <a:pt x="565" y="431"/>
                  </a:cubicBezTo>
                  <a:cubicBezTo>
                    <a:pt x="577" y="421"/>
                    <a:pt x="590" y="411"/>
                    <a:pt x="603" y="401"/>
                  </a:cubicBezTo>
                  <a:cubicBezTo>
                    <a:pt x="601" y="399"/>
                    <a:pt x="601" y="399"/>
                    <a:pt x="601" y="399"/>
                  </a:cubicBezTo>
                  <a:moveTo>
                    <a:pt x="675" y="338"/>
                  </a:moveTo>
                  <a:cubicBezTo>
                    <a:pt x="663" y="349"/>
                    <a:pt x="650" y="359"/>
                    <a:pt x="638" y="369"/>
                  </a:cubicBezTo>
                  <a:cubicBezTo>
                    <a:pt x="640" y="371"/>
                    <a:pt x="640" y="371"/>
                    <a:pt x="640" y="371"/>
                  </a:cubicBezTo>
                  <a:cubicBezTo>
                    <a:pt x="652" y="361"/>
                    <a:pt x="665" y="351"/>
                    <a:pt x="677" y="341"/>
                  </a:cubicBezTo>
                  <a:cubicBezTo>
                    <a:pt x="675" y="338"/>
                    <a:pt x="675" y="338"/>
                    <a:pt x="675" y="338"/>
                  </a:cubicBezTo>
                  <a:moveTo>
                    <a:pt x="747" y="275"/>
                  </a:moveTo>
                  <a:cubicBezTo>
                    <a:pt x="735" y="286"/>
                    <a:pt x="723" y="296"/>
                    <a:pt x="711" y="307"/>
                  </a:cubicBezTo>
                  <a:cubicBezTo>
                    <a:pt x="713" y="309"/>
                    <a:pt x="713" y="309"/>
                    <a:pt x="713" y="309"/>
                  </a:cubicBezTo>
                  <a:cubicBezTo>
                    <a:pt x="725" y="299"/>
                    <a:pt x="737" y="288"/>
                    <a:pt x="749" y="277"/>
                  </a:cubicBezTo>
                  <a:cubicBezTo>
                    <a:pt x="747" y="275"/>
                    <a:pt x="747" y="275"/>
                    <a:pt x="747" y="275"/>
                  </a:cubicBezTo>
                  <a:moveTo>
                    <a:pt x="817" y="209"/>
                  </a:moveTo>
                  <a:cubicBezTo>
                    <a:pt x="805" y="220"/>
                    <a:pt x="794" y="231"/>
                    <a:pt x="782" y="242"/>
                  </a:cubicBezTo>
                  <a:cubicBezTo>
                    <a:pt x="784" y="244"/>
                    <a:pt x="784" y="244"/>
                    <a:pt x="784" y="244"/>
                  </a:cubicBezTo>
                  <a:cubicBezTo>
                    <a:pt x="796" y="233"/>
                    <a:pt x="807" y="222"/>
                    <a:pt x="819" y="211"/>
                  </a:cubicBezTo>
                  <a:cubicBezTo>
                    <a:pt x="817" y="209"/>
                    <a:pt x="817" y="209"/>
                    <a:pt x="817" y="209"/>
                  </a:cubicBezTo>
                  <a:moveTo>
                    <a:pt x="884" y="141"/>
                  </a:moveTo>
                  <a:cubicBezTo>
                    <a:pt x="873" y="152"/>
                    <a:pt x="862" y="164"/>
                    <a:pt x="851" y="175"/>
                  </a:cubicBezTo>
                  <a:cubicBezTo>
                    <a:pt x="853" y="177"/>
                    <a:pt x="853" y="177"/>
                    <a:pt x="853" y="177"/>
                  </a:cubicBezTo>
                  <a:cubicBezTo>
                    <a:pt x="864" y="166"/>
                    <a:pt x="875" y="154"/>
                    <a:pt x="886" y="143"/>
                  </a:cubicBezTo>
                  <a:cubicBezTo>
                    <a:pt x="884" y="141"/>
                    <a:pt x="884" y="141"/>
                    <a:pt x="884" y="141"/>
                  </a:cubicBezTo>
                  <a:moveTo>
                    <a:pt x="952" y="73"/>
                  </a:moveTo>
                  <a:cubicBezTo>
                    <a:pt x="940" y="83"/>
                    <a:pt x="928" y="94"/>
                    <a:pt x="917" y="106"/>
                  </a:cubicBezTo>
                  <a:cubicBezTo>
                    <a:pt x="919" y="108"/>
                    <a:pt x="919" y="108"/>
                    <a:pt x="919" y="108"/>
                  </a:cubicBezTo>
                  <a:cubicBezTo>
                    <a:pt x="930" y="96"/>
                    <a:pt x="942" y="85"/>
                    <a:pt x="954" y="75"/>
                  </a:cubicBezTo>
                  <a:cubicBezTo>
                    <a:pt x="952" y="73"/>
                    <a:pt x="952" y="73"/>
                    <a:pt x="952" y="73"/>
                  </a:cubicBezTo>
                  <a:moveTo>
                    <a:pt x="1366" y="31"/>
                  </a:moveTo>
                  <a:cubicBezTo>
                    <a:pt x="1365" y="34"/>
                    <a:pt x="1365" y="34"/>
                    <a:pt x="1365" y="34"/>
                  </a:cubicBezTo>
                  <a:cubicBezTo>
                    <a:pt x="1381" y="37"/>
                    <a:pt x="1396" y="42"/>
                    <a:pt x="1411" y="46"/>
                  </a:cubicBezTo>
                  <a:cubicBezTo>
                    <a:pt x="1412" y="43"/>
                    <a:pt x="1412" y="43"/>
                    <a:pt x="1412" y="43"/>
                  </a:cubicBezTo>
                  <a:cubicBezTo>
                    <a:pt x="1397" y="39"/>
                    <a:pt x="1381" y="35"/>
                    <a:pt x="1366" y="31"/>
                  </a:cubicBezTo>
                  <a:moveTo>
                    <a:pt x="1034" y="24"/>
                  </a:moveTo>
                  <a:cubicBezTo>
                    <a:pt x="1019" y="29"/>
                    <a:pt x="1005" y="36"/>
                    <a:pt x="991" y="44"/>
                  </a:cubicBezTo>
                  <a:cubicBezTo>
                    <a:pt x="993" y="47"/>
                    <a:pt x="993" y="47"/>
                    <a:pt x="993" y="47"/>
                  </a:cubicBezTo>
                  <a:cubicBezTo>
                    <a:pt x="1006" y="39"/>
                    <a:pt x="1021" y="32"/>
                    <a:pt x="1036" y="26"/>
                  </a:cubicBezTo>
                  <a:cubicBezTo>
                    <a:pt x="1034" y="24"/>
                    <a:pt x="1034" y="24"/>
                    <a:pt x="1034" y="24"/>
                  </a:cubicBezTo>
                  <a:moveTo>
                    <a:pt x="1034" y="24"/>
                  </a:moveTo>
                  <a:cubicBezTo>
                    <a:pt x="1034" y="24"/>
                    <a:pt x="1034" y="24"/>
                    <a:pt x="1034" y="24"/>
                  </a:cubicBezTo>
                  <a:cubicBezTo>
                    <a:pt x="1034" y="24"/>
                    <a:pt x="1034" y="24"/>
                    <a:pt x="1034" y="24"/>
                  </a:cubicBezTo>
                  <a:cubicBezTo>
                    <a:pt x="1034" y="24"/>
                    <a:pt x="1034" y="24"/>
                    <a:pt x="1034" y="24"/>
                  </a:cubicBezTo>
                  <a:moveTo>
                    <a:pt x="1272" y="10"/>
                  </a:moveTo>
                  <a:cubicBezTo>
                    <a:pt x="1271" y="13"/>
                    <a:pt x="1271" y="13"/>
                    <a:pt x="1271" y="13"/>
                  </a:cubicBezTo>
                  <a:cubicBezTo>
                    <a:pt x="1287" y="16"/>
                    <a:pt x="1303" y="19"/>
                    <a:pt x="1318" y="22"/>
                  </a:cubicBezTo>
                  <a:cubicBezTo>
                    <a:pt x="1319" y="19"/>
                    <a:pt x="1319" y="19"/>
                    <a:pt x="1319" y="19"/>
                  </a:cubicBezTo>
                  <a:cubicBezTo>
                    <a:pt x="1303" y="16"/>
                    <a:pt x="1288" y="13"/>
                    <a:pt x="1272" y="10"/>
                  </a:cubicBezTo>
                  <a:moveTo>
                    <a:pt x="1128" y="2"/>
                  </a:moveTo>
                  <a:cubicBezTo>
                    <a:pt x="1112" y="4"/>
                    <a:pt x="1096" y="6"/>
                    <a:pt x="1081" y="10"/>
                  </a:cubicBezTo>
                  <a:cubicBezTo>
                    <a:pt x="1081" y="13"/>
                    <a:pt x="1081" y="13"/>
                    <a:pt x="1081" y="13"/>
                  </a:cubicBezTo>
                  <a:cubicBezTo>
                    <a:pt x="1097" y="9"/>
                    <a:pt x="1113" y="7"/>
                    <a:pt x="1128" y="5"/>
                  </a:cubicBezTo>
                  <a:cubicBezTo>
                    <a:pt x="1128" y="2"/>
                    <a:pt x="1128" y="2"/>
                    <a:pt x="1128" y="2"/>
                  </a:cubicBezTo>
                  <a:moveTo>
                    <a:pt x="1176" y="0"/>
                  </a:moveTo>
                  <a:cubicBezTo>
                    <a:pt x="1176" y="3"/>
                    <a:pt x="1176" y="3"/>
                    <a:pt x="1176" y="3"/>
                  </a:cubicBezTo>
                  <a:cubicBezTo>
                    <a:pt x="1181" y="3"/>
                    <a:pt x="1185" y="3"/>
                    <a:pt x="1189" y="4"/>
                  </a:cubicBezTo>
                  <a:cubicBezTo>
                    <a:pt x="1201" y="4"/>
                    <a:pt x="1213" y="5"/>
                    <a:pt x="1224" y="6"/>
                  </a:cubicBezTo>
                  <a:cubicBezTo>
                    <a:pt x="1224" y="3"/>
                    <a:pt x="1224" y="3"/>
                    <a:pt x="1224" y="3"/>
                  </a:cubicBezTo>
                  <a:cubicBezTo>
                    <a:pt x="1213" y="2"/>
                    <a:pt x="1201" y="1"/>
                    <a:pt x="1190" y="1"/>
                  </a:cubicBezTo>
                  <a:cubicBezTo>
                    <a:pt x="1185" y="0"/>
                    <a:pt x="1181" y="0"/>
                    <a:pt x="117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6" name="îṥ1ïdê"/>
            <p:cNvSpPr/>
            <p:nvPr/>
          </p:nvSpPr>
          <p:spPr bwMode="auto">
            <a:xfrm>
              <a:off x="9897918" y="2150596"/>
              <a:ext cx="568679" cy="475995"/>
            </a:xfrm>
            <a:custGeom>
              <a:avLst/>
              <a:gdLst>
                <a:gd name="T0" fmla="*/ 554 w 591"/>
                <a:gd name="T1" fmla="*/ 148 h 517"/>
                <a:gd name="T2" fmla="*/ 37 w 591"/>
                <a:gd name="T3" fmla="*/ 148 h 517"/>
                <a:gd name="T4" fmla="*/ 0 w 591"/>
                <a:gd name="T5" fmla="*/ 111 h 517"/>
                <a:gd name="T6" fmla="*/ 0 w 591"/>
                <a:gd name="T7" fmla="*/ 37 h 517"/>
                <a:gd name="T8" fmla="*/ 37 w 591"/>
                <a:gd name="T9" fmla="*/ 0 h 517"/>
                <a:gd name="T10" fmla="*/ 37 w 591"/>
                <a:gd name="T11" fmla="*/ 0 h 517"/>
                <a:gd name="T12" fmla="*/ 554 w 591"/>
                <a:gd name="T13" fmla="*/ 0 h 517"/>
                <a:gd name="T14" fmla="*/ 591 w 591"/>
                <a:gd name="T15" fmla="*/ 37 h 517"/>
                <a:gd name="T16" fmla="*/ 591 w 591"/>
                <a:gd name="T17" fmla="*/ 111 h 517"/>
                <a:gd name="T18" fmla="*/ 554 w 591"/>
                <a:gd name="T19" fmla="*/ 148 h 517"/>
                <a:gd name="T20" fmla="*/ 499 w 591"/>
                <a:gd name="T21" fmla="*/ 47 h 517"/>
                <a:gd name="T22" fmla="*/ 471 w 591"/>
                <a:gd name="T23" fmla="*/ 74 h 517"/>
                <a:gd name="T24" fmla="*/ 499 w 591"/>
                <a:gd name="T25" fmla="*/ 102 h 517"/>
                <a:gd name="T26" fmla="*/ 527 w 591"/>
                <a:gd name="T27" fmla="*/ 74 h 517"/>
                <a:gd name="T28" fmla="*/ 499 w 591"/>
                <a:gd name="T29" fmla="*/ 47 h 517"/>
                <a:gd name="T30" fmla="*/ 425 w 591"/>
                <a:gd name="T31" fmla="*/ 47 h 517"/>
                <a:gd name="T32" fmla="*/ 397 w 591"/>
                <a:gd name="T33" fmla="*/ 74 h 517"/>
                <a:gd name="T34" fmla="*/ 425 w 591"/>
                <a:gd name="T35" fmla="*/ 102 h 517"/>
                <a:gd name="T36" fmla="*/ 453 w 591"/>
                <a:gd name="T37" fmla="*/ 74 h 517"/>
                <a:gd name="T38" fmla="*/ 425 w 591"/>
                <a:gd name="T39" fmla="*/ 47 h 517"/>
                <a:gd name="T40" fmla="*/ 554 w 591"/>
                <a:gd name="T41" fmla="*/ 333 h 517"/>
                <a:gd name="T42" fmla="*/ 37 w 591"/>
                <a:gd name="T43" fmla="*/ 333 h 517"/>
                <a:gd name="T44" fmla="*/ 0 w 591"/>
                <a:gd name="T45" fmla="*/ 296 h 517"/>
                <a:gd name="T46" fmla="*/ 0 w 591"/>
                <a:gd name="T47" fmla="*/ 222 h 517"/>
                <a:gd name="T48" fmla="*/ 37 w 591"/>
                <a:gd name="T49" fmla="*/ 185 h 517"/>
                <a:gd name="T50" fmla="*/ 554 w 591"/>
                <a:gd name="T51" fmla="*/ 185 h 517"/>
                <a:gd name="T52" fmla="*/ 591 w 591"/>
                <a:gd name="T53" fmla="*/ 222 h 517"/>
                <a:gd name="T54" fmla="*/ 591 w 591"/>
                <a:gd name="T55" fmla="*/ 296 h 517"/>
                <a:gd name="T56" fmla="*/ 554 w 591"/>
                <a:gd name="T57" fmla="*/ 333 h 517"/>
                <a:gd name="T58" fmla="*/ 499 w 591"/>
                <a:gd name="T59" fmla="*/ 231 h 517"/>
                <a:gd name="T60" fmla="*/ 471 w 591"/>
                <a:gd name="T61" fmla="*/ 259 h 517"/>
                <a:gd name="T62" fmla="*/ 499 w 591"/>
                <a:gd name="T63" fmla="*/ 287 h 517"/>
                <a:gd name="T64" fmla="*/ 527 w 591"/>
                <a:gd name="T65" fmla="*/ 259 h 517"/>
                <a:gd name="T66" fmla="*/ 527 w 591"/>
                <a:gd name="T67" fmla="*/ 259 h 517"/>
                <a:gd name="T68" fmla="*/ 499 w 591"/>
                <a:gd name="T69" fmla="*/ 231 h 517"/>
                <a:gd name="T70" fmla="*/ 425 w 591"/>
                <a:gd name="T71" fmla="*/ 231 h 517"/>
                <a:gd name="T72" fmla="*/ 397 w 591"/>
                <a:gd name="T73" fmla="*/ 259 h 517"/>
                <a:gd name="T74" fmla="*/ 425 w 591"/>
                <a:gd name="T75" fmla="*/ 287 h 517"/>
                <a:gd name="T76" fmla="*/ 453 w 591"/>
                <a:gd name="T77" fmla="*/ 259 h 517"/>
                <a:gd name="T78" fmla="*/ 453 w 591"/>
                <a:gd name="T79" fmla="*/ 259 h 517"/>
                <a:gd name="T80" fmla="*/ 425 w 591"/>
                <a:gd name="T81" fmla="*/ 231 h 517"/>
                <a:gd name="T82" fmla="*/ 554 w 591"/>
                <a:gd name="T83" fmla="*/ 517 h 517"/>
                <a:gd name="T84" fmla="*/ 37 w 591"/>
                <a:gd name="T85" fmla="*/ 517 h 517"/>
                <a:gd name="T86" fmla="*/ 0 w 591"/>
                <a:gd name="T87" fmla="*/ 480 h 517"/>
                <a:gd name="T88" fmla="*/ 0 w 591"/>
                <a:gd name="T89" fmla="*/ 407 h 517"/>
                <a:gd name="T90" fmla="*/ 37 w 591"/>
                <a:gd name="T91" fmla="*/ 370 h 517"/>
                <a:gd name="T92" fmla="*/ 554 w 591"/>
                <a:gd name="T93" fmla="*/ 370 h 517"/>
                <a:gd name="T94" fmla="*/ 591 w 591"/>
                <a:gd name="T95" fmla="*/ 407 h 517"/>
                <a:gd name="T96" fmla="*/ 591 w 591"/>
                <a:gd name="T97" fmla="*/ 480 h 517"/>
                <a:gd name="T98" fmla="*/ 554 w 591"/>
                <a:gd name="T99" fmla="*/ 517 h 517"/>
                <a:gd name="T100" fmla="*/ 499 w 591"/>
                <a:gd name="T101" fmla="*/ 416 h 517"/>
                <a:gd name="T102" fmla="*/ 471 w 591"/>
                <a:gd name="T103" fmla="*/ 444 h 517"/>
                <a:gd name="T104" fmla="*/ 499 w 591"/>
                <a:gd name="T105" fmla="*/ 471 h 517"/>
                <a:gd name="T106" fmla="*/ 527 w 591"/>
                <a:gd name="T107" fmla="*/ 444 h 517"/>
                <a:gd name="T108" fmla="*/ 499 w 591"/>
                <a:gd name="T109" fmla="*/ 416 h 517"/>
                <a:gd name="T110" fmla="*/ 425 w 591"/>
                <a:gd name="T111" fmla="*/ 416 h 517"/>
                <a:gd name="T112" fmla="*/ 397 w 591"/>
                <a:gd name="T113" fmla="*/ 444 h 517"/>
                <a:gd name="T114" fmla="*/ 425 w 591"/>
                <a:gd name="T115" fmla="*/ 471 h 517"/>
                <a:gd name="T116" fmla="*/ 453 w 591"/>
                <a:gd name="T117" fmla="*/ 444 h 517"/>
                <a:gd name="T118" fmla="*/ 453 w 591"/>
                <a:gd name="T119" fmla="*/ 444 h 517"/>
                <a:gd name="T120" fmla="*/ 425 w 591"/>
                <a:gd name="T121" fmla="*/ 41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1" h="517">
                  <a:moveTo>
                    <a:pt x="554" y="148"/>
                  </a:moveTo>
                  <a:cubicBezTo>
                    <a:pt x="37" y="148"/>
                    <a:pt x="37" y="148"/>
                    <a:pt x="37" y="148"/>
                  </a:cubicBezTo>
                  <a:cubicBezTo>
                    <a:pt x="17" y="148"/>
                    <a:pt x="0" y="132"/>
                    <a:pt x="0" y="111"/>
                  </a:cubicBezTo>
                  <a:cubicBezTo>
                    <a:pt x="0" y="37"/>
                    <a:pt x="0" y="37"/>
                    <a:pt x="0" y="37"/>
                  </a:cubicBezTo>
                  <a:cubicBezTo>
                    <a:pt x="0" y="17"/>
                    <a:pt x="17" y="0"/>
                    <a:pt x="37" y="0"/>
                  </a:cubicBezTo>
                  <a:cubicBezTo>
                    <a:pt x="37" y="0"/>
                    <a:pt x="37" y="0"/>
                    <a:pt x="37" y="0"/>
                  </a:cubicBezTo>
                  <a:cubicBezTo>
                    <a:pt x="554" y="0"/>
                    <a:pt x="554" y="0"/>
                    <a:pt x="554" y="0"/>
                  </a:cubicBezTo>
                  <a:cubicBezTo>
                    <a:pt x="575" y="0"/>
                    <a:pt x="591" y="17"/>
                    <a:pt x="591" y="37"/>
                  </a:cubicBezTo>
                  <a:cubicBezTo>
                    <a:pt x="591" y="111"/>
                    <a:pt x="591" y="111"/>
                    <a:pt x="591" y="111"/>
                  </a:cubicBezTo>
                  <a:cubicBezTo>
                    <a:pt x="591" y="132"/>
                    <a:pt x="575" y="148"/>
                    <a:pt x="554" y="148"/>
                  </a:cubicBezTo>
                  <a:close/>
                  <a:moveTo>
                    <a:pt x="499" y="47"/>
                  </a:moveTo>
                  <a:cubicBezTo>
                    <a:pt x="484" y="47"/>
                    <a:pt x="471" y="59"/>
                    <a:pt x="471" y="74"/>
                  </a:cubicBezTo>
                  <a:cubicBezTo>
                    <a:pt x="471" y="90"/>
                    <a:pt x="484" y="102"/>
                    <a:pt x="499" y="102"/>
                  </a:cubicBezTo>
                  <a:cubicBezTo>
                    <a:pt x="514" y="102"/>
                    <a:pt x="527" y="90"/>
                    <a:pt x="527" y="74"/>
                  </a:cubicBezTo>
                  <a:cubicBezTo>
                    <a:pt x="527" y="59"/>
                    <a:pt x="514" y="47"/>
                    <a:pt x="499" y="47"/>
                  </a:cubicBezTo>
                  <a:close/>
                  <a:moveTo>
                    <a:pt x="425" y="47"/>
                  </a:moveTo>
                  <a:cubicBezTo>
                    <a:pt x="410" y="47"/>
                    <a:pt x="397" y="59"/>
                    <a:pt x="397" y="74"/>
                  </a:cubicBezTo>
                  <a:cubicBezTo>
                    <a:pt x="397" y="90"/>
                    <a:pt x="410" y="102"/>
                    <a:pt x="425" y="102"/>
                  </a:cubicBezTo>
                  <a:cubicBezTo>
                    <a:pt x="440" y="102"/>
                    <a:pt x="453" y="90"/>
                    <a:pt x="453" y="74"/>
                  </a:cubicBezTo>
                  <a:cubicBezTo>
                    <a:pt x="453" y="59"/>
                    <a:pt x="440" y="47"/>
                    <a:pt x="425" y="47"/>
                  </a:cubicBezTo>
                  <a:close/>
                  <a:moveTo>
                    <a:pt x="554" y="333"/>
                  </a:moveTo>
                  <a:cubicBezTo>
                    <a:pt x="37" y="333"/>
                    <a:pt x="37" y="333"/>
                    <a:pt x="37" y="333"/>
                  </a:cubicBezTo>
                  <a:cubicBezTo>
                    <a:pt x="17" y="333"/>
                    <a:pt x="0" y="316"/>
                    <a:pt x="0" y="296"/>
                  </a:cubicBezTo>
                  <a:cubicBezTo>
                    <a:pt x="0" y="222"/>
                    <a:pt x="0" y="222"/>
                    <a:pt x="0" y="222"/>
                  </a:cubicBezTo>
                  <a:cubicBezTo>
                    <a:pt x="0" y="202"/>
                    <a:pt x="17" y="185"/>
                    <a:pt x="37" y="185"/>
                  </a:cubicBezTo>
                  <a:cubicBezTo>
                    <a:pt x="554" y="185"/>
                    <a:pt x="554" y="185"/>
                    <a:pt x="554" y="185"/>
                  </a:cubicBezTo>
                  <a:cubicBezTo>
                    <a:pt x="575" y="185"/>
                    <a:pt x="591" y="202"/>
                    <a:pt x="591" y="222"/>
                  </a:cubicBezTo>
                  <a:cubicBezTo>
                    <a:pt x="591" y="296"/>
                    <a:pt x="591" y="296"/>
                    <a:pt x="591" y="296"/>
                  </a:cubicBezTo>
                  <a:cubicBezTo>
                    <a:pt x="591" y="316"/>
                    <a:pt x="575" y="333"/>
                    <a:pt x="554" y="333"/>
                  </a:cubicBezTo>
                  <a:close/>
                  <a:moveTo>
                    <a:pt x="499" y="231"/>
                  </a:moveTo>
                  <a:cubicBezTo>
                    <a:pt x="484" y="231"/>
                    <a:pt x="471" y="244"/>
                    <a:pt x="471" y="259"/>
                  </a:cubicBezTo>
                  <a:cubicBezTo>
                    <a:pt x="471" y="274"/>
                    <a:pt x="484" y="287"/>
                    <a:pt x="499" y="287"/>
                  </a:cubicBezTo>
                  <a:cubicBezTo>
                    <a:pt x="514" y="287"/>
                    <a:pt x="527" y="274"/>
                    <a:pt x="527" y="259"/>
                  </a:cubicBezTo>
                  <a:cubicBezTo>
                    <a:pt x="527" y="259"/>
                    <a:pt x="527" y="259"/>
                    <a:pt x="527" y="259"/>
                  </a:cubicBezTo>
                  <a:cubicBezTo>
                    <a:pt x="527" y="244"/>
                    <a:pt x="514" y="231"/>
                    <a:pt x="499" y="231"/>
                  </a:cubicBezTo>
                  <a:close/>
                  <a:moveTo>
                    <a:pt x="425" y="231"/>
                  </a:moveTo>
                  <a:cubicBezTo>
                    <a:pt x="410" y="231"/>
                    <a:pt x="397" y="244"/>
                    <a:pt x="397" y="259"/>
                  </a:cubicBezTo>
                  <a:cubicBezTo>
                    <a:pt x="397" y="274"/>
                    <a:pt x="410" y="287"/>
                    <a:pt x="425" y="287"/>
                  </a:cubicBezTo>
                  <a:cubicBezTo>
                    <a:pt x="440" y="287"/>
                    <a:pt x="453" y="274"/>
                    <a:pt x="453" y="259"/>
                  </a:cubicBezTo>
                  <a:cubicBezTo>
                    <a:pt x="453" y="259"/>
                    <a:pt x="453" y="259"/>
                    <a:pt x="453" y="259"/>
                  </a:cubicBezTo>
                  <a:cubicBezTo>
                    <a:pt x="453" y="244"/>
                    <a:pt x="440" y="231"/>
                    <a:pt x="425" y="231"/>
                  </a:cubicBezTo>
                  <a:close/>
                  <a:moveTo>
                    <a:pt x="554" y="517"/>
                  </a:moveTo>
                  <a:cubicBezTo>
                    <a:pt x="37" y="517"/>
                    <a:pt x="37" y="517"/>
                    <a:pt x="37" y="517"/>
                  </a:cubicBezTo>
                  <a:cubicBezTo>
                    <a:pt x="17" y="517"/>
                    <a:pt x="0" y="501"/>
                    <a:pt x="0" y="480"/>
                  </a:cubicBezTo>
                  <a:cubicBezTo>
                    <a:pt x="0" y="407"/>
                    <a:pt x="0" y="407"/>
                    <a:pt x="0" y="407"/>
                  </a:cubicBezTo>
                  <a:cubicBezTo>
                    <a:pt x="0" y="386"/>
                    <a:pt x="17" y="370"/>
                    <a:pt x="37" y="370"/>
                  </a:cubicBezTo>
                  <a:cubicBezTo>
                    <a:pt x="554" y="370"/>
                    <a:pt x="554" y="370"/>
                    <a:pt x="554" y="370"/>
                  </a:cubicBezTo>
                  <a:cubicBezTo>
                    <a:pt x="575" y="370"/>
                    <a:pt x="591" y="386"/>
                    <a:pt x="591" y="407"/>
                  </a:cubicBezTo>
                  <a:cubicBezTo>
                    <a:pt x="591" y="480"/>
                    <a:pt x="591" y="480"/>
                    <a:pt x="591" y="480"/>
                  </a:cubicBezTo>
                  <a:cubicBezTo>
                    <a:pt x="591" y="501"/>
                    <a:pt x="575" y="517"/>
                    <a:pt x="554" y="517"/>
                  </a:cubicBezTo>
                  <a:close/>
                  <a:moveTo>
                    <a:pt x="499" y="416"/>
                  </a:moveTo>
                  <a:cubicBezTo>
                    <a:pt x="484" y="416"/>
                    <a:pt x="471" y="428"/>
                    <a:pt x="471" y="444"/>
                  </a:cubicBezTo>
                  <a:cubicBezTo>
                    <a:pt x="471" y="459"/>
                    <a:pt x="484" y="471"/>
                    <a:pt x="499" y="471"/>
                  </a:cubicBezTo>
                  <a:cubicBezTo>
                    <a:pt x="514" y="471"/>
                    <a:pt x="527" y="459"/>
                    <a:pt x="527" y="444"/>
                  </a:cubicBezTo>
                  <a:cubicBezTo>
                    <a:pt x="527" y="428"/>
                    <a:pt x="514" y="416"/>
                    <a:pt x="499" y="416"/>
                  </a:cubicBezTo>
                  <a:close/>
                  <a:moveTo>
                    <a:pt x="425" y="416"/>
                  </a:moveTo>
                  <a:cubicBezTo>
                    <a:pt x="410" y="416"/>
                    <a:pt x="397" y="428"/>
                    <a:pt x="397" y="444"/>
                  </a:cubicBezTo>
                  <a:cubicBezTo>
                    <a:pt x="397" y="459"/>
                    <a:pt x="410" y="471"/>
                    <a:pt x="425" y="471"/>
                  </a:cubicBezTo>
                  <a:cubicBezTo>
                    <a:pt x="440" y="471"/>
                    <a:pt x="453" y="459"/>
                    <a:pt x="453" y="444"/>
                  </a:cubicBezTo>
                  <a:cubicBezTo>
                    <a:pt x="453" y="444"/>
                    <a:pt x="453" y="444"/>
                    <a:pt x="453" y="444"/>
                  </a:cubicBezTo>
                  <a:cubicBezTo>
                    <a:pt x="453" y="428"/>
                    <a:pt x="440" y="416"/>
                    <a:pt x="425" y="416"/>
                  </a:cubicBezTo>
                  <a:close/>
                </a:path>
              </a:pathLst>
            </a:custGeom>
            <a:solidFill>
              <a:srgbClr val="514E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7" name="îśḻîḍe"/>
            <p:cNvSpPr/>
            <p:nvPr/>
          </p:nvSpPr>
          <p:spPr bwMode="auto">
            <a:xfrm>
              <a:off x="10511460" y="2374663"/>
              <a:ext cx="149142" cy="473674"/>
            </a:xfrm>
            <a:custGeom>
              <a:avLst/>
              <a:gdLst>
                <a:gd name="T0" fmla="*/ 127 w 155"/>
                <a:gd name="T1" fmla="*/ 473 h 515"/>
                <a:gd name="T2" fmla="*/ 124 w 155"/>
                <a:gd name="T3" fmla="*/ 474 h 515"/>
                <a:gd name="T4" fmla="*/ 127 w 155"/>
                <a:gd name="T5" fmla="*/ 481 h 515"/>
                <a:gd name="T6" fmla="*/ 150 w 155"/>
                <a:gd name="T7" fmla="*/ 515 h 515"/>
                <a:gd name="T8" fmla="*/ 152 w 155"/>
                <a:gd name="T9" fmla="*/ 513 h 515"/>
                <a:gd name="T10" fmla="*/ 129 w 155"/>
                <a:gd name="T11" fmla="*/ 480 h 515"/>
                <a:gd name="T12" fmla="*/ 127 w 155"/>
                <a:gd name="T13" fmla="*/ 473 h 515"/>
                <a:gd name="T14" fmla="*/ 127 w 155"/>
                <a:gd name="T15" fmla="*/ 378 h 515"/>
                <a:gd name="T16" fmla="*/ 124 w 155"/>
                <a:gd name="T17" fmla="*/ 401 h 515"/>
                <a:gd name="T18" fmla="*/ 122 w 155"/>
                <a:gd name="T19" fmla="*/ 426 h 515"/>
                <a:gd name="T20" fmla="*/ 124 w 155"/>
                <a:gd name="T21" fmla="*/ 426 h 515"/>
                <a:gd name="T22" fmla="*/ 127 w 155"/>
                <a:gd name="T23" fmla="*/ 401 h 515"/>
                <a:gd name="T24" fmla="*/ 130 w 155"/>
                <a:gd name="T25" fmla="*/ 378 h 515"/>
                <a:gd name="T26" fmla="*/ 127 w 155"/>
                <a:gd name="T27" fmla="*/ 378 h 515"/>
                <a:gd name="T28" fmla="*/ 138 w 155"/>
                <a:gd name="T29" fmla="*/ 283 h 515"/>
                <a:gd name="T30" fmla="*/ 132 w 155"/>
                <a:gd name="T31" fmla="*/ 330 h 515"/>
                <a:gd name="T32" fmla="*/ 135 w 155"/>
                <a:gd name="T33" fmla="*/ 331 h 515"/>
                <a:gd name="T34" fmla="*/ 141 w 155"/>
                <a:gd name="T35" fmla="*/ 283 h 515"/>
                <a:gd name="T36" fmla="*/ 138 w 155"/>
                <a:gd name="T37" fmla="*/ 283 h 515"/>
                <a:gd name="T38" fmla="*/ 149 w 155"/>
                <a:gd name="T39" fmla="*/ 187 h 515"/>
                <a:gd name="T40" fmla="*/ 146 w 155"/>
                <a:gd name="T41" fmla="*/ 211 h 515"/>
                <a:gd name="T42" fmla="*/ 144 w 155"/>
                <a:gd name="T43" fmla="*/ 235 h 515"/>
                <a:gd name="T44" fmla="*/ 147 w 155"/>
                <a:gd name="T45" fmla="*/ 235 h 515"/>
                <a:gd name="T46" fmla="*/ 149 w 155"/>
                <a:gd name="T47" fmla="*/ 212 h 515"/>
                <a:gd name="T48" fmla="*/ 152 w 155"/>
                <a:gd name="T49" fmla="*/ 188 h 515"/>
                <a:gd name="T50" fmla="*/ 149 w 155"/>
                <a:gd name="T51" fmla="*/ 187 h 515"/>
                <a:gd name="T52" fmla="*/ 149 w 155"/>
                <a:gd name="T53" fmla="*/ 92 h 515"/>
                <a:gd name="T54" fmla="*/ 146 w 155"/>
                <a:gd name="T55" fmla="*/ 93 h 515"/>
                <a:gd name="T56" fmla="*/ 149 w 155"/>
                <a:gd name="T57" fmla="*/ 106 h 515"/>
                <a:gd name="T58" fmla="*/ 152 w 155"/>
                <a:gd name="T59" fmla="*/ 140 h 515"/>
                <a:gd name="T60" fmla="*/ 155 w 155"/>
                <a:gd name="T61" fmla="*/ 140 h 515"/>
                <a:gd name="T62" fmla="*/ 152 w 155"/>
                <a:gd name="T63" fmla="*/ 106 h 515"/>
                <a:gd name="T64" fmla="*/ 149 w 155"/>
                <a:gd name="T65" fmla="*/ 92 h 515"/>
                <a:gd name="T66" fmla="*/ 94 w 155"/>
                <a:gd name="T67" fmla="*/ 15 h 515"/>
                <a:gd name="T68" fmla="*/ 93 w 155"/>
                <a:gd name="T69" fmla="*/ 17 h 515"/>
                <a:gd name="T70" fmla="*/ 96 w 155"/>
                <a:gd name="T71" fmla="*/ 19 h 515"/>
                <a:gd name="T72" fmla="*/ 127 w 155"/>
                <a:gd name="T73" fmla="*/ 49 h 515"/>
                <a:gd name="T74" fmla="*/ 129 w 155"/>
                <a:gd name="T75" fmla="*/ 48 h 515"/>
                <a:gd name="T76" fmla="*/ 98 w 155"/>
                <a:gd name="T77" fmla="*/ 17 h 515"/>
                <a:gd name="T78" fmla="*/ 94 w 155"/>
                <a:gd name="T79" fmla="*/ 15 h 515"/>
                <a:gd name="T80" fmla="*/ 0 w 155"/>
                <a:gd name="T81" fmla="*/ 4 h 515"/>
                <a:gd name="T82" fmla="*/ 0 w 155"/>
                <a:gd name="T83" fmla="*/ 4 h 515"/>
                <a:gd name="T84" fmla="*/ 0 w 155"/>
                <a:gd name="T85" fmla="*/ 4 h 515"/>
                <a:gd name="T86" fmla="*/ 29 w 155"/>
                <a:gd name="T87" fmla="*/ 0 h 515"/>
                <a:gd name="T88" fmla="*/ 0 w 155"/>
                <a:gd name="T89" fmla="*/ 2 h 515"/>
                <a:gd name="T90" fmla="*/ 0 w 155"/>
                <a:gd name="T91" fmla="*/ 4 h 515"/>
                <a:gd name="T92" fmla="*/ 29 w 155"/>
                <a:gd name="T93" fmla="*/ 3 h 515"/>
                <a:gd name="T94" fmla="*/ 48 w 155"/>
                <a:gd name="T95" fmla="*/ 4 h 515"/>
                <a:gd name="T96" fmla="*/ 48 w 155"/>
                <a:gd name="T97" fmla="*/ 1 h 515"/>
                <a:gd name="T98" fmla="*/ 29 w 155"/>
                <a:gd name="T99"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5" h="515">
                  <a:moveTo>
                    <a:pt x="127" y="473"/>
                  </a:moveTo>
                  <a:cubicBezTo>
                    <a:pt x="124" y="474"/>
                    <a:pt x="124" y="474"/>
                    <a:pt x="124" y="474"/>
                  </a:cubicBezTo>
                  <a:cubicBezTo>
                    <a:pt x="125" y="476"/>
                    <a:pt x="126" y="479"/>
                    <a:pt x="127" y="481"/>
                  </a:cubicBezTo>
                  <a:cubicBezTo>
                    <a:pt x="131" y="494"/>
                    <a:pt x="139" y="506"/>
                    <a:pt x="150" y="515"/>
                  </a:cubicBezTo>
                  <a:cubicBezTo>
                    <a:pt x="152" y="513"/>
                    <a:pt x="152" y="513"/>
                    <a:pt x="152" y="513"/>
                  </a:cubicBezTo>
                  <a:cubicBezTo>
                    <a:pt x="142" y="504"/>
                    <a:pt x="134" y="493"/>
                    <a:pt x="129" y="480"/>
                  </a:cubicBezTo>
                  <a:cubicBezTo>
                    <a:pt x="129" y="478"/>
                    <a:pt x="128" y="476"/>
                    <a:pt x="127" y="473"/>
                  </a:cubicBezTo>
                  <a:moveTo>
                    <a:pt x="127" y="378"/>
                  </a:moveTo>
                  <a:cubicBezTo>
                    <a:pt x="124" y="401"/>
                    <a:pt x="124" y="401"/>
                    <a:pt x="124" y="401"/>
                  </a:cubicBezTo>
                  <a:cubicBezTo>
                    <a:pt x="123" y="409"/>
                    <a:pt x="122" y="417"/>
                    <a:pt x="122" y="426"/>
                  </a:cubicBezTo>
                  <a:cubicBezTo>
                    <a:pt x="124" y="426"/>
                    <a:pt x="124" y="426"/>
                    <a:pt x="124" y="426"/>
                  </a:cubicBezTo>
                  <a:cubicBezTo>
                    <a:pt x="125" y="418"/>
                    <a:pt x="126" y="409"/>
                    <a:pt x="127" y="401"/>
                  </a:cubicBezTo>
                  <a:cubicBezTo>
                    <a:pt x="130" y="378"/>
                    <a:pt x="130" y="378"/>
                    <a:pt x="130" y="378"/>
                  </a:cubicBezTo>
                  <a:cubicBezTo>
                    <a:pt x="127" y="378"/>
                    <a:pt x="127" y="378"/>
                    <a:pt x="127" y="378"/>
                  </a:cubicBezTo>
                  <a:moveTo>
                    <a:pt x="138" y="283"/>
                  </a:moveTo>
                  <a:cubicBezTo>
                    <a:pt x="132" y="330"/>
                    <a:pt x="132" y="330"/>
                    <a:pt x="132" y="330"/>
                  </a:cubicBezTo>
                  <a:cubicBezTo>
                    <a:pt x="135" y="331"/>
                    <a:pt x="135" y="331"/>
                    <a:pt x="135" y="331"/>
                  </a:cubicBezTo>
                  <a:cubicBezTo>
                    <a:pt x="141" y="283"/>
                    <a:pt x="141" y="283"/>
                    <a:pt x="141" y="283"/>
                  </a:cubicBezTo>
                  <a:cubicBezTo>
                    <a:pt x="138" y="283"/>
                    <a:pt x="138" y="283"/>
                    <a:pt x="138" y="283"/>
                  </a:cubicBezTo>
                  <a:moveTo>
                    <a:pt x="149" y="187"/>
                  </a:moveTo>
                  <a:cubicBezTo>
                    <a:pt x="148" y="195"/>
                    <a:pt x="147" y="203"/>
                    <a:pt x="146" y="211"/>
                  </a:cubicBezTo>
                  <a:cubicBezTo>
                    <a:pt x="144" y="235"/>
                    <a:pt x="144" y="235"/>
                    <a:pt x="144" y="235"/>
                  </a:cubicBezTo>
                  <a:cubicBezTo>
                    <a:pt x="147" y="235"/>
                    <a:pt x="147" y="235"/>
                    <a:pt x="147" y="235"/>
                  </a:cubicBezTo>
                  <a:cubicBezTo>
                    <a:pt x="149" y="212"/>
                    <a:pt x="149" y="212"/>
                    <a:pt x="149" y="212"/>
                  </a:cubicBezTo>
                  <a:cubicBezTo>
                    <a:pt x="150" y="204"/>
                    <a:pt x="151" y="196"/>
                    <a:pt x="152" y="188"/>
                  </a:cubicBezTo>
                  <a:cubicBezTo>
                    <a:pt x="149" y="187"/>
                    <a:pt x="149" y="187"/>
                    <a:pt x="149" y="187"/>
                  </a:cubicBezTo>
                  <a:moveTo>
                    <a:pt x="149" y="92"/>
                  </a:moveTo>
                  <a:cubicBezTo>
                    <a:pt x="146" y="93"/>
                    <a:pt x="146" y="93"/>
                    <a:pt x="146" y="93"/>
                  </a:cubicBezTo>
                  <a:cubicBezTo>
                    <a:pt x="147" y="97"/>
                    <a:pt x="148" y="102"/>
                    <a:pt x="149" y="106"/>
                  </a:cubicBezTo>
                  <a:cubicBezTo>
                    <a:pt x="151" y="117"/>
                    <a:pt x="152" y="128"/>
                    <a:pt x="152" y="140"/>
                  </a:cubicBezTo>
                  <a:cubicBezTo>
                    <a:pt x="155" y="140"/>
                    <a:pt x="155" y="140"/>
                    <a:pt x="155" y="140"/>
                  </a:cubicBezTo>
                  <a:cubicBezTo>
                    <a:pt x="155" y="128"/>
                    <a:pt x="154" y="117"/>
                    <a:pt x="152" y="106"/>
                  </a:cubicBezTo>
                  <a:cubicBezTo>
                    <a:pt x="151" y="101"/>
                    <a:pt x="150" y="96"/>
                    <a:pt x="149" y="92"/>
                  </a:cubicBezTo>
                  <a:moveTo>
                    <a:pt x="94" y="15"/>
                  </a:moveTo>
                  <a:cubicBezTo>
                    <a:pt x="93" y="17"/>
                    <a:pt x="93" y="17"/>
                    <a:pt x="93" y="17"/>
                  </a:cubicBezTo>
                  <a:cubicBezTo>
                    <a:pt x="94" y="18"/>
                    <a:pt x="95" y="19"/>
                    <a:pt x="96" y="19"/>
                  </a:cubicBezTo>
                  <a:cubicBezTo>
                    <a:pt x="109" y="27"/>
                    <a:pt x="119" y="37"/>
                    <a:pt x="127" y="49"/>
                  </a:cubicBezTo>
                  <a:cubicBezTo>
                    <a:pt x="129" y="48"/>
                    <a:pt x="129" y="48"/>
                    <a:pt x="129" y="48"/>
                  </a:cubicBezTo>
                  <a:cubicBezTo>
                    <a:pt x="121" y="35"/>
                    <a:pt x="111" y="25"/>
                    <a:pt x="98" y="17"/>
                  </a:cubicBezTo>
                  <a:cubicBezTo>
                    <a:pt x="97" y="16"/>
                    <a:pt x="95" y="15"/>
                    <a:pt x="94" y="15"/>
                  </a:cubicBezTo>
                  <a:moveTo>
                    <a:pt x="0" y="4"/>
                  </a:moveTo>
                  <a:cubicBezTo>
                    <a:pt x="0" y="4"/>
                    <a:pt x="0" y="4"/>
                    <a:pt x="0" y="4"/>
                  </a:cubicBezTo>
                  <a:cubicBezTo>
                    <a:pt x="0" y="4"/>
                    <a:pt x="0" y="4"/>
                    <a:pt x="0" y="4"/>
                  </a:cubicBezTo>
                  <a:moveTo>
                    <a:pt x="29" y="0"/>
                  </a:moveTo>
                  <a:cubicBezTo>
                    <a:pt x="19" y="0"/>
                    <a:pt x="9" y="0"/>
                    <a:pt x="0" y="2"/>
                  </a:cubicBezTo>
                  <a:cubicBezTo>
                    <a:pt x="0" y="4"/>
                    <a:pt x="0" y="4"/>
                    <a:pt x="0" y="4"/>
                  </a:cubicBezTo>
                  <a:cubicBezTo>
                    <a:pt x="9" y="3"/>
                    <a:pt x="19" y="3"/>
                    <a:pt x="29" y="3"/>
                  </a:cubicBezTo>
                  <a:cubicBezTo>
                    <a:pt x="35" y="3"/>
                    <a:pt x="41" y="3"/>
                    <a:pt x="48" y="4"/>
                  </a:cubicBezTo>
                  <a:cubicBezTo>
                    <a:pt x="48" y="1"/>
                    <a:pt x="48" y="1"/>
                    <a:pt x="48" y="1"/>
                  </a:cubicBezTo>
                  <a:cubicBezTo>
                    <a:pt x="42" y="0"/>
                    <a:pt x="35"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8" name="ï$ḷîḓé"/>
            <p:cNvSpPr/>
            <p:nvPr/>
          </p:nvSpPr>
          <p:spPr bwMode="auto">
            <a:xfrm>
              <a:off x="8427115" y="3018998"/>
              <a:ext cx="1185858" cy="839378"/>
            </a:xfrm>
            <a:custGeom>
              <a:avLst/>
              <a:gdLst>
                <a:gd name="T0" fmla="*/ 0 w 1233"/>
                <a:gd name="T1" fmla="*/ 913 h 913"/>
                <a:gd name="T2" fmla="*/ 48 w 1233"/>
                <a:gd name="T3" fmla="*/ 913 h 913"/>
                <a:gd name="T4" fmla="*/ 35 w 1233"/>
                <a:gd name="T5" fmla="*/ 910 h 913"/>
                <a:gd name="T6" fmla="*/ 143 w 1233"/>
                <a:gd name="T7" fmla="*/ 900 h 913"/>
                <a:gd name="T8" fmla="*/ 96 w 1233"/>
                <a:gd name="T9" fmla="*/ 911 h 913"/>
                <a:gd name="T10" fmla="*/ 143 w 1233"/>
                <a:gd name="T11" fmla="*/ 900 h 913"/>
                <a:gd name="T12" fmla="*/ 188 w 1233"/>
                <a:gd name="T13" fmla="*/ 885 h 913"/>
                <a:gd name="T14" fmla="*/ 190 w 1233"/>
                <a:gd name="T15" fmla="*/ 888 h 913"/>
                <a:gd name="T16" fmla="*/ 228 w 1233"/>
                <a:gd name="T17" fmla="*/ 859 h 913"/>
                <a:gd name="T18" fmla="*/ 259 w 1233"/>
                <a:gd name="T19" fmla="*/ 824 h 913"/>
                <a:gd name="T20" fmla="*/ 283 w 1233"/>
                <a:gd name="T21" fmla="*/ 782 h 913"/>
                <a:gd name="T22" fmla="*/ 306 w 1233"/>
                <a:gd name="T23" fmla="*/ 689 h 913"/>
                <a:gd name="T24" fmla="*/ 298 w 1233"/>
                <a:gd name="T25" fmla="*/ 736 h 913"/>
                <a:gd name="T26" fmla="*/ 306 w 1233"/>
                <a:gd name="T27" fmla="*/ 689 h 913"/>
                <a:gd name="T28" fmla="*/ 317 w 1233"/>
                <a:gd name="T29" fmla="*/ 642 h 913"/>
                <a:gd name="T30" fmla="*/ 334 w 1233"/>
                <a:gd name="T31" fmla="*/ 597 h 913"/>
                <a:gd name="T32" fmla="*/ 367 w 1233"/>
                <a:gd name="T33" fmla="*/ 507 h 913"/>
                <a:gd name="T34" fmla="*/ 351 w 1233"/>
                <a:gd name="T35" fmla="*/ 552 h 913"/>
                <a:gd name="T36" fmla="*/ 367 w 1233"/>
                <a:gd name="T37" fmla="*/ 507 h 913"/>
                <a:gd name="T38" fmla="*/ 392 w 1233"/>
                <a:gd name="T39" fmla="*/ 465 h 913"/>
                <a:gd name="T40" fmla="*/ 392 w 1233"/>
                <a:gd name="T41" fmla="*/ 465 h 913"/>
                <a:gd name="T42" fmla="*/ 389 w 1233"/>
                <a:gd name="T43" fmla="*/ 464 h 913"/>
                <a:gd name="T44" fmla="*/ 416 w 1233"/>
                <a:gd name="T45" fmla="*/ 424 h 913"/>
                <a:gd name="T46" fmla="*/ 472 w 1233"/>
                <a:gd name="T47" fmla="*/ 346 h 913"/>
                <a:gd name="T48" fmla="*/ 441 w 1233"/>
                <a:gd name="T49" fmla="*/ 383 h 913"/>
                <a:gd name="T50" fmla="*/ 465 w 1233"/>
                <a:gd name="T51" fmla="*/ 358 h 913"/>
                <a:gd name="T52" fmla="*/ 472 w 1233"/>
                <a:gd name="T53" fmla="*/ 346 h 913"/>
                <a:gd name="T54" fmla="*/ 505 w 1233"/>
                <a:gd name="T55" fmla="*/ 311 h 913"/>
                <a:gd name="T56" fmla="*/ 542 w 1233"/>
                <a:gd name="T57" fmla="*/ 281 h 913"/>
                <a:gd name="T58" fmla="*/ 619 w 1233"/>
                <a:gd name="T59" fmla="*/ 224 h 913"/>
                <a:gd name="T60" fmla="*/ 580 w 1233"/>
                <a:gd name="T61" fmla="*/ 252 h 913"/>
                <a:gd name="T62" fmla="*/ 619 w 1233"/>
                <a:gd name="T63" fmla="*/ 224 h 913"/>
                <a:gd name="T64" fmla="*/ 662 w 1233"/>
                <a:gd name="T65" fmla="*/ 201 h 913"/>
                <a:gd name="T66" fmla="*/ 707 w 1233"/>
                <a:gd name="T67" fmla="*/ 186 h 913"/>
                <a:gd name="T68" fmla="*/ 800 w 1233"/>
                <a:gd name="T69" fmla="*/ 160 h 913"/>
                <a:gd name="T70" fmla="*/ 753 w 1233"/>
                <a:gd name="T71" fmla="*/ 169 h 913"/>
                <a:gd name="T72" fmla="*/ 754 w 1233"/>
                <a:gd name="T73" fmla="*/ 172 h 913"/>
                <a:gd name="T74" fmla="*/ 800 w 1233"/>
                <a:gd name="T75" fmla="*/ 160 h 913"/>
                <a:gd name="T76" fmla="*/ 847 w 1233"/>
                <a:gd name="T77" fmla="*/ 154 h 913"/>
                <a:gd name="T78" fmla="*/ 895 w 1233"/>
                <a:gd name="T79" fmla="*/ 152 h 913"/>
                <a:gd name="T80" fmla="*/ 990 w 1233"/>
                <a:gd name="T81" fmla="*/ 138 h 913"/>
                <a:gd name="T82" fmla="*/ 943 w 1233"/>
                <a:gd name="T83" fmla="*/ 147 h 913"/>
                <a:gd name="T84" fmla="*/ 990 w 1233"/>
                <a:gd name="T85" fmla="*/ 138 h 913"/>
                <a:gd name="T86" fmla="*/ 1038 w 1233"/>
                <a:gd name="T87" fmla="*/ 130 h 913"/>
                <a:gd name="T88" fmla="*/ 1084 w 1233"/>
                <a:gd name="T89" fmla="*/ 119 h 913"/>
                <a:gd name="T90" fmla="*/ 1168 w 1233"/>
                <a:gd name="T91" fmla="*/ 71 h 913"/>
                <a:gd name="T92" fmla="*/ 1128 w 1233"/>
                <a:gd name="T93" fmla="*/ 99 h 913"/>
                <a:gd name="T94" fmla="*/ 1168 w 1233"/>
                <a:gd name="T95" fmla="*/ 71 h 913"/>
                <a:gd name="T96" fmla="*/ 1203 w 1233"/>
                <a:gd name="T97" fmla="*/ 39 h 913"/>
                <a:gd name="T98" fmla="*/ 1233 w 1233"/>
                <a:gd name="T99" fmla="*/ 2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33" h="913">
                  <a:moveTo>
                    <a:pt x="0" y="910"/>
                  </a:moveTo>
                  <a:cubicBezTo>
                    <a:pt x="0" y="913"/>
                    <a:pt x="0" y="913"/>
                    <a:pt x="0" y="913"/>
                  </a:cubicBezTo>
                  <a:cubicBezTo>
                    <a:pt x="12" y="913"/>
                    <a:pt x="23" y="913"/>
                    <a:pt x="35" y="913"/>
                  </a:cubicBezTo>
                  <a:cubicBezTo>
                    <a:pt x="39" y="913"/>
                    <a:pt x="44" y="913"/>
                    <a:pt x="48" y="913"/>
                  </a:cubicBezTo>
                  <a:cubicBezTo>
                    <a:pt x="48" y="910"/>
                    <a:pt x="48" y="910"/>
                    <a:pt x="48" y="910"/>
                  </a:cubicBezTo>
                  <a:cubicBezTo>
                    <a:pt x="44" y="910"/>
                    <a:pt x="39" y="910"/>
                    <a:pt x="35" y="910"/>
                  </a:cubicBezTo>
                  <a:cubicBezTo>
                    <a:pt x="23" y="910"/>
                    <a:pt x="12" y="910"/>
                    <a:pt x="0" y="910"/>
                  </a:cubicBezTo>
                  <a:moveTo>
                    <a:pt x="143" y="900"/>
                  </a:moveTo>
                  <a:cubicBezTo>
                    <a:pt x="128" y="904"/>
                    <a:pt x="112" y="906"/>
                    <a:pt x="96" y="908"/>
                  </a:cubicBezTo>
                  <a:cubicBezTo>
                    <a:pt x="96" y="911"/>
                    <a:pt x="96" y="911"/>
                    <a:pt x="96" y="911"/>
                  </a:cubicBezTo>
                  <a:cubicBezTo>
                    <a:pt x="113" y="909"/>
                    <a:pt x="129" y="907"/>
                    <a:pt x="144" y="903"/>
                  </a:cubicBezTo>
                  <a:cubicBezTo>
                    <a:pt x="143" y="900"/>
                    <a:pt x="143" y="900"/>
                    <a:pt x="143" y="900"/>
                  </a:cubicBezTo>
                  <a:moveTo>
                    <a:pt x="228" y="859"/>
                  </a:moveTo>
                  <a:cubicBezTo>
                    <a:pt x="216" y="870"/>
                    <a:pt x="203" y="878"/>
                    <a:pt x="188" y="885"/>
                  </a:cubicBezTo>
                  <a:cubicBezTo>
                    <a:pt x="190" y="887"/>
                    <a:pt x="190" y="887"/>
                    <a:pt x="190" y="887"/>
                  </a:cubicBezTo>
                  <a:cubicBezTo>
                    <a:pt x="190" y="888"/>
                    <a:pt x="190" y="888"/>
                    <a:pt x="190" y="888"/>
                  </a:cubicBezTo>
                  <a:cubicBezTo>
                    <a:pt x="204" y="881"/>
                    <a:pt x="218" y="872"/>
                    <a:pt x="230" y="862"/>
                  </a:cubicBezTo>
                  <a:cubicBezTo>
                    <a:pt x="228" y="859"/>
                    <a:pt x="228" y="859"/>
                    <a:pt x="228" y="859"/>
                  </a:cubicBezTo>
                  <a:moveTo>
                    <a:pt x="281" y="781"/>
                  </a:moveTo>
                  <a:cubicBezTo>
                    <a:pt x="275" y="796"/>
                    <a:pt x="268" y="810"/>
                    <a:pt x="259" y="824"/>
                  </a:cubicBezTo>
                  <a:cubicBezTo>
                    <a:pt x="262" y="825"/>
                    <a:pt x="262" y="825"/>
                    <a:pt x="262" y="825"/>
                  </a:cubicBezTo>
                  <a:cubicBezTo>
                    <a:pt x="271" y="812"/>
                    <a:pt x="278" y="797"/>
                    <a:pt x="283" y="782"/>
                  </a:cubicBezTo>
                  <a:cubicBezTo>
                    <a:pt x="281" y="781"/>
                    <a:pt x="281" y="781"/>
                    <a:pt x="281" y="781"/>
                  </a:cubicBezTo>
                  <a:moveTo>
                    <a:pt x="306" y="689"/>
                  </a:moveTo>
                  <a:cubicBezTo>
                    <a:pt x="302" y="704"/>
                    <a:pt x="299" y="720"/>
                    <a:pt x="295" y="735"/>
                  </a:cubicBezTo>
                  <a:cubicBezTo>
                    <a:pt x="298" y="736"/>
                    <a:pt x="298" y="736"/>
                    <a:pt x="298" y="736"/>
                  </a:cubicBezTo>
                  <a:cubicBezTo>
                    <a:pt x="302" y="720"/>
                    <a:pt x="305" y="705"/>
                    <a:pt x="309" y="689"/>
                  </a:cubicBezTo>
                  <a:cubicBezTo>
                    <a:pt x="306" y="689"/>
                    <a:pt x="306" y="689"/>
                    <a:pt x="306" y="689"/>
                  </a:cubicBezTo>
                  <a:moveTo>
                    <a:pt x="331" y="596"/>
                  </a:moveTo>
                  <a:cubicBezTo>
                    <a:pt x="326" y="611"/>
                    <a:pt x="322" y="626"/>
                    <a:pt x="317" y="642"/>
                  </a:cubicBezTo>
                  <a:cubicBezTo>
                    <a:pt x="320" y="643"/>
                    <a:pt x="320" y="643"/>
                    <a:pt x="320" y="643"/>
                  </a:cubicBezTo>
                  <a:cubicBezTo>
                    <a:pt x="324" y="627"/>
                    <a:pt x="329" y="612"/>
                    <a:pt x="334" y="597"/>
                  </a:cubicBezTo>
                  <a:cubicBezTo>
                    <a:pt x="331" y="596"/>
                    <a:pt x="331" y="596"/>
                    <a:pt x="331" y="596"/>
                  </a:cubicBezTo>
                  <a:moveTo>
                    <a:pt x="367" y="507"/>
                  </a:moveTo>
                  <a:cubicBezTo>
                    <a:pt x="360" y="521"/>
                    <a:pt x="354" y="536"/>
                    <a:pt x="348" y="551"/>
                  </a:cubicBezTo>
                  <a:cubicBezTo>
                    <a:pt x="351" y="552"/>
                    <a:pt x="351" y="552"/>
                    <a:pt x="351" y="552"/>
                  </a:cubicBezTo>
                  <a:cubicBezTo>
                    <a:pt x="357" y="537"/>
                    <a:pt x="363" y="522"/>
                    <a:pt x="370" y="508"/>
                  </a:cubicBezTo>
                  <a:cubicBezTo>
                    <a:pt x="367" y="507"/>
                    <a:pt x="367" y="507"/>
                    <a:pt x="367" y="507"/>
                  </a:cubicBezTo>
                  <a:moveTo>
                    <a:pt x="392" y="465"/>
                  </a:moveTo>
                  <a:cubicBezTo>
                    <a:pt x="392" y="465"/>
                    <a:pt x="392" y="465"/>
                    <a:pt x="392" y="465"/>
                  </a:cubicBezTo>
                  <a:cubicBezTo>
                    <a:pt x="392" y="465"/>
                    <a:pt x="392" y="465"/>
                    <a:pt x="392" y="465"/>
                  </a:cubicBezTo>
                  <a:cubicBezTo>
                    <a:pt x="392" y="465"/>
                    <a:pt x="392" y="465"/>
                    <a:pt x="392" y="465"/>
                  </a:cubicBezTo>
                  <a:moveTo>
                    <a:pt x="414" y="423"/>
                  </a:moveTo>
                  <a:cubicBezTo>
                    <a:pt x="405" y="436"/>
                    <a:pt x="397" y="450"/>
                    <a:pt x="389" y="464"/>
                  </a:cubicBezTo>
                  <a:cubicBezTo>
                    <a:pt x="392" y="465"/>
                    <a:pt x="392" y="465"/>
                    <a:pt x="392" y="465"/>
                  </a:cubicBezTo>
                  <a:cubicBezTo>
                    <a:pt x="399" y="451"/>
                    <a:pt x="408" y="438"/>
                    <a:pt x="416" y="424"/>
                  </a:cubicBezTo>
                  <a:cubicBezTo>
                    <a:pt x="414" y="423"/>
                    <a:pt x="414" y="423"/>
                    <a:pt x="414" y="423"/>
                  </a:cubicBezTo>
                  <a:moveTo>
                    <a:pt x="472" y="346"/>
                  </a:moveTo>
                  <a:cubicBezTo>
                    <a:pt x="468" y="349"/>
                    <a:pt x="465" y="353"/>
                    <a:pt x="462" y="357"/>
                  </a:cubicBezTo>
                  <a:cubicBezTo>
                    <a:pt x="455" y="365"/>
                    <a:pt x="448" y="374"/>
                    <a:pt x="441" y="383"/>
                  </a:cubicBezTo>
                  <a:cubicBezTo>
                    <a:pt x="444" y="385"/>
                    <a:pt x="444" y="385"/>
                    <a:pt x="444" y="385"/>
                  </a:cubicBezTo>
                  <a:cubicBezTo>
                    <a:pt x="450" y="376"/>
                    <a:pt x="457" y="367"/>
                    <a:pt x="465" y="358"/>
                  </a:cubicBezTo>
                  <a:cubicBezTo>
                    <a:pt x="468" y="355"/>
                    <a:pt x="471" y="351"/>
                    <a:pt x="474" y="348"/>
                  </a:cubicBezTo>
                  <a:cubicBezTo>
                    <a:pt x="472" y="346"/>
                    <a:pt x="472" y="346"/>
                    <a:pt x="472" y="346"/>
                  </a:cubicBezTo>
                  <a:moveTo>
                    <a:pt x="540" y="279"/>
                  </a:moveTo>
                  <a:cubicBezTo>
                    <a:pt x="528" y="289"/>
                    <a:pt x="516" y="300"/>
                    <a:pt x="505" y="311"/>
                  </a:cubicBezTo>
                  <a:cubicBezTo>
                    <a:pt x="507" y="313"/>
                    <a:pt x="507" y="313"/>
                    <a:pt x="507" y="313"/>
                  </a:cubicBezTo>
                  <a:cubicBezTo>
                    <a:pt x="518" y="302"/>
                    <a:pt x="530" y="291"/>
                    <a:pt x="542" y="281"/>
                  </a:cubicBezTo>
                  <a:cubicBezTo>
                    <a:pt x="540" y="279"/>
                    <a:pt x="540" y="279"/>
                    <a:pt x="540" y="279"/>
                  </a:cubicBezTo>
                  <a:moveTo>
                    <a:pt x="619" y="224"/>
                  </a:moveTo>
                  <a:cubicBezTo>
                    <a:pt x="605" y="232"/>
                    <a:pt x="592" y="240"/>
                    <a:pt x="579" y="250"/>
                  </a:cubicBezTo>
                  <a:cubicBezTo>
                    <a:pt x="580" y="252"/>
                    <a:pt x="580" y="252"/>
                    <a:pt x="580" y="252"/>
                  </a:cubicBezTo>
                  <a:cubicBezTo>
                    <a:pt x="593" y="243"/>
                    <a:pt x="607" y="234"/>
                    <a:pt x="621" y="226"/>
                  </a:cubicBezTo>
                  <a:cubicBezTo>
                    <a:pt x="619" y="224"/>
                    <a:pt x="619" y="224"/>
                    <a:pt x="619" y="224"/>
                  </a:cubicBezTo>
                  <a:moveTo>
                    <a:pt x="706" y="183"/>
                  </a:moveTo>
                  <a:cubicBezTo>
                    <a:pt x="691" y="189"/>
                    <a:pt x="676" y="195"/>
                    <a:pt x="662" y="201"/>
                  </a:cubicBezTo>
                  <a:cubicBezTo>
                    <a:pt x="663" y="204"/>
                    <a:pt x="663" y="204"/>
                    <a:pt x="663" y="204"/>
                  </a:cubicBezTo>
                  <a:cubicBezTo>
                    <a:pt x="678" y="197"/>
                    <a:pt x="692" y="191"/>
                    <a:pt x="707" y="186"/>
                  </a:cubicBezTo>
                  <a:cubicBezTo>
                    <a:pt x="706" y="183"/>
                    <a:pt x="706" y="183"/>
                    <a:pt x="706" y="183"/>
                  </a:cubicBezTo>
                  <a:moveTo>
                    <a:pt x="800" y="160"/>
                  </a:moveTo>
                  <a:cubicBezTo>
                    <a:pt x="784" y="162"/>
                    <a:pt x="769" y="165"/>
                    <a:pt x="754" y="169"/>
                  </a:cubicBezTo>
                  <a:cubicBezTo>
                    <a:pt x="753" y="169"/>
                    <a:pt x="753" y="169"/>
                    <a:pt x="753" y="169"/>
                  </a:cubicBezTo>
                  <a:cubicBezTo>
                    <a:pt x="753" y="172"/>
                    <a:pt x="753" y="172"/>
                    <a:pt x="753" y="172"/>
                  </a:cubicBezTo>
                  <a:cubicBezTo>
                    <a:pt x="754" y="172"/>
                    <a:pt x="754" y="172"/>
                    <a:pt x="754" y="172"/>
                  </a:cubicBezTo>
                  <a:cubicBezTo>
                    <a:pt x="769" y="168"/>
                    <a:pt x="785" y="165"/>
                    <a:pt x="800" y="163"/>
                  </a:cubicBezTo>
                  <a:cubicBezTo>
                    <a:pt x="800" y="160"/>
                    <a:pt x="800" y="160"/>
                    <a:pt x="800" y="160"/>
                  </a:cubicBezTo>
                  <a:moveTo>
                    <a:pt x="895" y="149"/>
                  </a:moveTo>
                  <a:cubicBezTo>
                    <a:pt x="879" y="150"/>
                    <a:pt x="863" y="152"/>
                    <a:pt x="847" y="154"/>
                  </a:cubicBezTo>
                  <a:cubicBezTo>
                    <a:pt x="848" y="157"/>
                    <a:pt x="848" y="157"/>
                    <a:pt x="848" y="157"/>
                  </a:cubicBezTo>
                  <a:cubicBezTo>
                    <a:pt x="864" y="155"/>
                    <a:pt x="879" y="153"/>
                    <a:pt x="895" y="152"/>
                  </a:cubicBezTo>
                  <a:cubicBezTo>
                    <a:pt x="895" y="149"/>
                    <a:pt x="895" y="149"/>
                    <a:pt x="895" y="149"/>
                  </a:cubicBezTo>
                  <a:moveTo>
                    <a:pt x="990" y="138"/>
                  </a:moveTo>
                  <a:cubicBezTo>
                    <a:pt x="975" y="141"/>
                    <a:pt x="959" y="143"/>
                    <a:pt x="943" y="144"/>
                  </a:cubicBezTo>
                  <a:cubicBezTo>
                    <a:pt x="943" y="147"/>
                    <a:pt x="943" y="147"/>
                    <a:pt x="943" y="147"/>
                  </a:cubicBezTo>
                  <a:cubicBezTo>
                    <a:pt x="959" y="146"/>
                    <a:pt x="975" y="144"/>
                    <a:pt x="991" y="141"/>
                  </a:cubicBezTo>
                  <a:cubicBezTo>
                    <a:pt x="990" y="138"/>
                    <a:pt x="990" y="138"/>
                    <a:pt x="990" y="138"/>
                  </a:cubicBezTo>
                  <a:moveTo>
                    <a:pt x="1083" y="116"/>
                  </a:moveTo>
                  <a:cubicBezTo>
                    <a:pt x="1068" y="122"/>
                    <a:pt x="1053" y="126"/>
                    <a:pt x="1038" y="130"/>
                  </a:cubicBezTo>
                  <a:cubicBezTo>
                    <a:pt x="1038" y="133"/>
                    <a:pt x="1038" y="133"/>
                    <a:pt x="1038" y="133"/>
                  </a:cubicBezTo>
                  <a:cubicBezTo>
                    <a:pt x="1054" y="129"/>
                    <a:pt x="1069" y="124"/>
                    <a:pt x="1084" y="119"/>
                  </a:cubicBezTo>
                  <a:cubicBezTo>
                    <a:pt x="1083" y="116"/>
                    <a:pt x="1083" y="116"/>
                    <a:pt x="1083" y="116"/>
                  </a:cubicBezTo>
                  <a:moveTo>
                    <a:pt x="1168" y="71"/>
                  </a:moveTo>
                  <a:cubicBezTo>
                    <a:pt x="1155" y="81"/>
                    <a:pt x="1141" y="89"/>
                    <a:pt x="1127" y="97"/>
                  </a:cubicBezTo>
                  <a:cubicBezTo>
                    <a:pt x="1128" y="99"/>
                    <a:pt x="1128" y="99"/>
                    <a:pt x="1128" y="99"/>
                  </a:cubicBezTo>
                  <a:cubicBezTo>
                    <a:pt x="1143" y="92"/>
                    <a:pt x="1157" y="83"/>
                    <a:pt x="1169" y="74"/>
                  </a:cubicBezTo>
                  <a:cubicBezTo>
                    <a:pt x="1168" y="71"/>
                    <a:pt x="1168" y="71"/>
                    <a:pt x="1168" y="71"/>
                  </a:cubicBezTo>
                  <a:moveTo>
                    <a:pt x="1230" y="0"/>
                  </a:moveTo>
                  <a:cubicBezTo>
                    <a:pt x="1223" y="14"/>
                    <a:pt x="1213" y="27"/>
                    <a:pt x="1203" y="39"/>
                  </a:cubicBezTo>
                  <a:cubicBezTo>
                    <a:pt x="1205" y="41"/>
                    <a:pt x="1205" y="41"/>
                    <a:pt x="1205" y="41"/>
                  </a:cubicBezTo>
                  <a:cubicBezTo>
                    <a:pt x="1216" y="29"/>
                    <a:pt x="1225" y="16"/>
                    <a:pt x="1233" y="2"/>
                  </a:cubicBezTo>
                  <a:cubicBezTo>
                    <a:pt x="1230" y="0"/>
                    <a:pt x="1230" y="0"/>
                    <a:pt x="123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9" name="íslîḑê"/>
            <p:cNvSpPr/>
            <p:nvPr/>
          </p:nvSpPr>
          <p:spPr bwMode="auto">
            <a:xfrm>
              <a:off x="9579022" y="2806541"/>
              <a:ext cx="231594" cy="197364"/>
            </a:xfrm>
            <a:custGeom>
              <a:avLst/>
              <a:gdLst>
                <a:gd name="T0" fmla="*/ 235 w 240"/>
                <a:gd name="T1" fmla="*/ 0 h 215"/>
                <a:gd name="T2" fmla="*/ 234 w 240"/>
                <a:gd name="T3" fmla="*/ 0 h 215"/>
                <a:gd name="T4" fmla="*/ 234 w 240"/>
                <a:gd name="T5" fmla="*/ 0 h 215"/>
                <a:gd name="T6" fmla="*/ 4 w 240"/>
                <a:gd name="T7" fmla="*/ 84 h 215"/>
                <a:gd name="T8" fmla="*/ 1 w 240"/>
                <a:gd name="T9" fmla="*/ 89 h 215"/>
                <a:gd name="T10" fmla="*/ 3 w 240"/>
                <a:gd name="T11" fmla="*/ 92 h 215"/>
                <a:gd name="T12" fmla="*/ 37 w 240"/>
                <a:gd name="T13" fmla="*/ 111 h 215"/>
                <a:gd name="T14" fmla="*/ 41 w 240"/>
                <a:gd name="T15" fmla="*/ 116 h 215"/>
                <a:gd name="T16" fmla="*/ 61 w 240"/>
                <a:gd name="T17" fmla="*/ 178 h 215"/>
                <a:gd name="T18" fmla="*/ 64 w 240"/>
                <a:gd name="T19" fmla="*/ 181 h 215"/>
                <a:gd name="T20" fmla="*/ 66 w 240"/>
                <a:gd name="T21" fmla="*/ 180 h 215"/>
                <a:gd name="T22" fmla="*/ 69 w 240"/>
                <a:gd name="T23" fmla="*/ 131 h 215"/>
                <a:gd name="T24" fmla="*/ 74 w 240"/>
                <a:gd name="T25" fmla="*/ 122 h 215"/>
                <a:gd name="T26" fmla="*/ 201 w 240"/>
                <a:gd name="T27" fmla="*/ 30 h 215"/>
                <a:gd name="T28" fmla="*/ 202 w 240"/>
                <a:gd name="T29" fmla="*/ 29 h 215"/>
                <a:gd name="T30" fmla="*/ 203 w 240"/>
                <a:gd name="T31" fmla="*/ 29 h 215"/>
                <a:gd name="T32" fmla="*/ 205 w 240"/>
                <a:gd name="T33" fmla="*/ 33 h 215"/>
                <a:gd name="T34" fmla="*/ 204 w 240"/>
                <a:gd name="T35" fmla="*/ 34 h 215"/>
                <a:gd name="T36" fmla="*/ 91 w 240"/>
                <a:gd name="T37" fmla="*/ 136 h 215"/>
                <a:gd name="T38" fmla="*/ 86 w 240"/>
                <a:gd name="T39" fmla="*/ 145 h 215"/>
                <a:gd name="T40" fmla="*/ 74 w 240"/>
                <a:gd name="T41" fmla="*/ 186 h 215"/>
                <a:gd name="T42" fmla="*/ 77 w 240"/>
                <a:gd name="T43" fmla="*/ 190 h 215"/>
                <a:gd name="T44" fmla="*/ 80 w 240"/>
                <a:gd name="T45" fmla="*/ 189 h 215"/>
                <a:gd name="T46" fmla="*/ 104 w 240"/>
                <a:gd name="T47" fmla="*/ 168 h 215"/>
                <a:gd name="T48" fmla="*/ 107 w 240"/>
                <a:gd name="T49" fmla="*/ 166 h 215"/>
                <a:gd name="T50" fmla="*/ 110 w 240"/>
                <a:gd name="T51" fmla="*/ 168 h 215"/>
                <a:gd name="T52" fmla="*/ 110 w 240"/>
                <a:gd name="T53" fmla="*/ 168 h 215"/>
                <a:gd name="T54" fmla="*/ 157 w 240"/>
                <a:gd name="T55" fmla="*/ 214 h 215"/>
                <a:gd name="T56" fmla="*/ 160 w 240"/>
                <a:gd name="T57" fmla="*/ 215 h 215"/>
                <a:gd name="T58" fmla="*/ 163 w 240"/>
                <a:gd name="T59" fmla="*/ 214 h 215"/>
                <a:gd name="T60" fmla="*/ 164 w 240"/>
                <a:gd name="T61" fmla="*/ 212 h 215"/>
                <a:gd name="T62" fmla="*/ 239 w 240"/>
                <a:gd name="T63" fmla="*/ 6 h 215"/>
                <a:gd name="T64" fmla="*/ 237 w 240"/>
                <a:gd name="T65" fmla="*/ 0 h 215"/>
                <a:gd name="T66" fmla="*/ 235 w 240"/>
                <a:gd name="T6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0" h="215">
                  <a:moveTo>
                    <a:pt x="235" y="0"/>
                  </a:moveTo>
                  <a:cubicBezTo>
                    <a:pt x="235" y="0"/>
                    <a:pt x="234" y="0"/>
                    <a:pt x="234" y="0"/>
                  </a:cubicBezTo>
                  <a:cubicBezTo>
                    <a:pt x="234" y="0"/>
                    <a:pt x="234" y="0"/>
                    <a:pt x="234" y="0"/>
                  </a:cubicBezTo>
                  <a:cubicBezTo>
                    <a:pt x="4" y="84"/>
                    <a:pt x="4" y="84"/>
                    <a:pt x="4" y="84"/>
                  </a:cubicBezTo>
                  <a:cubicBezTo>
                    <a:pt x="1" y="84"/>
                    <a:pt x="0" y="87"/>
                    <a:pt x="1" y="89"/>
                  </a:cubicBezTo>
                  <a:cubicBezTo>
                    <a:pt x="1" y="90"/>
                    <a:pt x="2" y="91"/>
                    <a:pt x="3" y="92"/>
                  </a:cubicBezTo>
                  <a:cubicBezTo>
                    <a:pt x="37" y="111"/>
                    <a:pt x="37" y="111"/>
                    <a:pt x="37" y="111"/>
                  </a:cubicBezTo>
                  <a:cubicBezTo>
                    <a:pt x="39" y="112"/>
                    <a:pt x="40" y="114"/>
                    <a:pt x="41" y="116"/>
                  </a:cubicBezTo>
                  <a:cubicBezTo>
                    <a:pt x="61" y="178"/>
                    <a:pt x="61" y="178"/>
                    <a:pt x="61" y="178"/>
                  </a:cubicBezTo>
                  <a:cubicBezTo>
                    <a:pt x="61" y="180"/>
                    <a:pt x="63" y="181"/>
                    <a:pt x="64" y="181"/>
                  </a:cubicBezTo>
                  <a:cubicBezTo>
                    <a:pt x="65" y="181"/>
                    <a:pt x="66" y="181"/>
                    <a:pt x="66" y="180"/>
                  </a:cubicBezTo>
                  <a:cubicBezTo>
                    <a:pt x="69" y="131"/>
                    <a:pt x="69" y="131"/>
                    <a:pt x="69" y="131"/>
                  </a:cubicBezTo>
                  <a:cubicBezTo>
                    <a:pt x="70" y="127"/>
                    <a:pt x="71" y="124"/>
                    <a:pt x="74" y="122"/>
                  </a:cubicBezTo>
                  <a:cubicBezTo>
                    <a:pt x="201" y="30"/>
                    <a:pt x="201" y="30"/>
                    <a:pt x="201" y="30"/>
                  </a:cubicBezTo>
                  <a:cubicBezTo>
                    <a:pt x="201" y="29"/>
                    <a:pt x="202" y="29"/>
                    <a:pt x="202" y="29"/>
                  </a:cubicBezTo>
                  <a:cubicBezTo>
                    <a:pt x="203" y="29"/>
                    <a:pt x="203" y="29"/>
                    <a:pt x="203" y="29"/>
                  </a:cubicBezTo>
                  <a:cubicBezTo>
                    <a:pt x="205" y="30"/>
                    <a:pt x="205" y="31"/>
                    <a:pt x="205" y="33"/>
                  </a:cubicBezTo>
                  <a:cubicBezTo>
                    <a:pt x="204" y="34"/>
                    <a:pt x="204" y="34"/>
                    <a:pt x="204" y="34"/>
                  </a:cubicBezTo>
                  <a:cubicBezTo>
                    <a:pt x="91" y="136"/>
                    <a:pt x="91" y="136"/>
                    <a:pt x="91" y="136"/>
                  </a:cubicBezTo>
                  <a:cubicBezTo>
                    <a:pt x="89" y="139"/>
                    <a:pt x="87" y="142"/>
                    <a:pt x="86" y="145"/>
                  </a:cubicBezTo>
                  <a:cubicBezTo>
                    <a:pt x="74" y="186"/>
                    <a:pt x="74" y="186"/>
                    <a:pt x="74" y="186"/>
                  </a:cubicBezTo>
                  <a:cubicBezTo>
                    <a:pt x="74" y="189"/>
                    <a:pt x="75" y="190"/>
                    <a:pt x="77" y="190"/>
                  </a:cubicBezTo>
                  <a:cubicBezTo>
                    <a:pt x="78" y="190"/>
                    <a:pt x="79" y="190"/>
                    <a:pt x="80" y="189"/>
                  </a:cubicBezTo>
                  <a:cubicBezTo>
                    <a:pt x="104" y="168"/>
                    <a:pt x="104" y="168"/>
                    <a:pt x="104" y="168"/>
                  </a:cubicBezTo>
                  <a:cubicBezTo>
                    <a:pt x="105" y="167"/>
                    <a:pt x="106" y="166"/>
                    <a:pt x="107" y="166"/>
                  </a:cubicBezTo>
                  <a:cubicBezTo>
                    <a:pt x="108" y="166"/>
                    <a:pt x="109" y="167"/>
                    <a:pt x="110" y="168"/>
                  </a:cubicBezTo>
                  <a:cubicBezTo>
                    <a:pt x="110" y="168"/>
                    <a:pt x="110" y="168"/>
                    <a:pt x="110" y="168"/>
                  </a:cubicBezTo>
                  <a:cubicBezTo>
                    <a:pt x="157" y="214"/>
                    <a:pt x="157" y="214"/>
                    <a:pt x="157" y="214"/>
                  </a:cubicBezTo>
                  <a:cubicBezTo>
                    <a:pt x="158" y="215"/>
                    <a:pt x="159" y="215"/>
                    <a:pt x="160" y="215"/>
                  </a:cubicBezTo>
                  <a:cubicBezTo>
                    <a:pt x="161" y="215"/>
                    <a:pt x="162" y="215"/>
                    <a:pt x="163" y="214"/>
                  </a:cubicBezTo>
                  <a:cubicBezTo>
                    <a:pt x="164" y="214"/>
                    <a:pt x="164" y="213"/>
                    <a:pt x="164" y="212"/>
                  </a:cubicBezTo>
                  <a:cubicBezTo>
                    <a:pt x="239" y="6"/>
                    <a:pt x="239" y="6"/>
                    <a:pt x="239" y="6"/>
                  </a:cubicBezTo>
                  <a:cubicBezTo>
                    <a:pt x="240" y="3"/>
                    <a:pt x="239" y="1"/>
                    <a:pt x="237" y="0"/>
                  </a:cubicBezTo>
                  <a:cubicBezTo>
                    <a:pt x="236" y="0"/>
                    <a:pt x="236" y="0"/>
                    <a:pt x="235" y="0"/>
                  </a:cubicBezTo>
                </a:path>
              </a:pathLst>
            </a:custGeom>
            <a:solidFill>
              <a:srgbClr val="A0C2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441" name="组合 1440"/>
          <p:cNvGrpSpPr/>
          <p:nvPr/>
        </p:nvGrpSpPr>
        <p:grpSpPr>
          <a:xfrm>
            <a:off x="362700" y="196035"/>
            <a:ext cx="540060" cy="540060"/>
            <a:chOff x="2180903" y="1240061"/>
            <a:chExt cx="648072" cy="648072"/>
          </a:xfrm>
        </p:grpSpPr>
        <p:sp>
          <p:nvSpPr>
            <p:cNvPr id="1442" name="椭圆 1441"/>
            <p:cNvSpPr/>
            <p:nvPr/>
          </p:nvSpPr>
          <p:spPr>
            <a:xfrm>
              <a:off x="2180903" y="1240061"/>
              <a:ext cx="648072" cy="6480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443" name="文本框 1442"/>
            <p:cNvSpPr txBox="1"/>
            <p:nvPr/>
          </p:nvSpPr>
          <p:spPr>
            <a:xfrm>
              <a:off x="2180903" y="1302487"/>
              <a:ext cx="648072" cy="461665"/>
            </a:xfrm>
            <a:prstGeom prst="rect">
              <a:avLst/>
            </a:prstGeom>
            <a:noFill/>
          </p:spPr>
          <p:txBody>
            <a:bodyPr wrap="square" rtlCol="0">
              <a:spAutoFit/>
            </a:bodyPr>
            <a:lstStyle/>
            <a:p>
              <a:pPr algn="ctr"/>
              <a:r>
                <a:rPr lang="zh-CN" altLang="en-US" sz="2400" dirty="0">
                  <a:solidFill>
                    <a:schemeClr val="bg1"/>
                  </a:solidFill>
                  <a:latin typeface="+mn-ea"/>
                  <a:ea typeface="+mn-ea"/>
                </a:rPr>
                <a:t>一</a:t>
              </a:r>
              <a:endParaRPr lang="en-US" altLang="zh-CN" sz="2400" dirty="0">
                <a:solidFill>
                  <a:schemeClr val="bg1"/>
                </a:solidFill>
                <a:latin typeface="+mn-ea"/>
                <a:ea typeface="+mn-ea"/>
              </a:endParaRPr>
            </a:p>
          </p:txBody>
        </p:sp>
      </p:grpSp>
      <p:sp>
        <p:nvSpPr>
          <p:cNvPr id="1444" name="文本框 1443"/>
          <p:cNvSpPr txBox="1"/>
          <p:nvPr/>
        </p:nvSpPr>
        <p:spPr>
          <a:xfrm>
            <a:off x="902761" y="196035"/>
            <a:ext cx="4266473" cy="584775"/>
          </a:xfrm>
          <a:prstGeom prst="rect">
            <a:avLst/>
          </a:prstGeom>
          <a:noFill/>
        </p:spPr>
        <p:txBody>
          <a:bodyPr wrap="square" rtlCol="0">
            <a:spAutoFit/>
          </a:bodyPr>
          <a:lstStyle/>
          <a:p>
            <a:pPr algn="ctr"/>
            <a:r>
              <a:rPr lang="zh-CN" altLang="en-US" sz="3200" b="1" cap="all" spc="300" dirty="0">
                <a:solidFill>
                  <a:srgbClr val="C00000"/>
                </a:solidFill>
                <a:latin typeface="+mj-ea"/>
                <a:ea typeface="+mj-ea"/>
                <a:cs typeface="+mn-ea"/>
              </a:rPr>
              <a:t>党支部书记工作职责</a:t>
            </a:r>
            <a:endParaRPr lang="en-US" altLang="zh-CN" sz="3200" b="1" cap="all" spc="300" dirty="0">
              <a:solidFill>
                <a:srgbClr val="C00000"/>
              </a:solidFill>
              <a:latin typeface="+mj-ea"/>
              <a:ea typeface="+mj-ea"/>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0162" y="879475"/>
            <a:ext cx="12888912" cy="54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0" y="6640513"/>
            <a:ext cx="12858750" cy="602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878130" y="6710985"/>
            <a:ext cx="4980620" cy="461665"/>
          </a:xfrm>
          <a:prstGeom prst="rect">
            <a:avLst/>
          </a:prstGeom>
          <a:noFill/>
        </p:spPr>
        <p:txBody>
          <a:bodyPr wrap="square" rtlCol="0">
            <a:spAutoFit/>
          </a:bodyPr>
          <a:lstStyle/>
          <a:p>
            <a:pPr algn="ctr"/>
            <a:r>
              <a:rPr lang="zh-CN" altLang="en-US" sz="2400" cap="all" spc="300" dirty="0">
                <a:solidFill>
                  <a:schemeClr val="bg1"/>
                </a:solidFill>
                <a:latin typeface="+mj-ea"/>
                <a:ea typeface="+mj-ea"/>
                <a:cs typeface="+mn-ea"/>
              </a:rPr>
              <a:t>党支部书记（委员）工作职责</a:t>
            </a:r>
          </a:p>
        </p:txBody>
      </p:sp>
      <p:grpSp>
        <p:nvGrpSpPr>
          <p:cNvPr id="15" name="组合 14"/>
          <p:cNvGrpSpPr/>
          <p:nvPr/>
        </p:nvGrpSpPr>
        <p:grpSpPr>
          <a:xfrm>
            <a:off x="881341" y="2068168"/>
            <a:ext cx="6196106" cy="720080"/>
            <a:chOff x="3570994" y="1273100"/>
            <a:chExt cx="5760640" cy="720080"/>
          </a:xfrm>
        </p:grpSpPr>
        <p:sp>
          <p:nvSpPr>
            <p:cNvPr id="16" name="圆角矩形 15"/>
            <p:cNvSpPr/>
            <p:nvPr/>
          </p:nvSpPr>
          <p:spPr>
            <a:xfrm>
              <a:off x="3570994" y="1273100"/>
              <a:ext cx="5760640" cy="720080"/>
            </a:xfrm>
            <a:prstGeom prst="roundRect">
              <a:avLst>
                <a:gd name="adj" fmla="val 50000"/>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570994" y="1381097"/>
              <a:ext cx="5716761" cy="523220"/>
            </a:xfrm>
            <a:prstGeom prst="rect">
              <a:avLst/>
            </a:prstGeom>
            <a:noFill/>
          </p:spPr>
          <p:txBody>
            <a:bodyPr wrap="square" rtlCol="0">
              <a:spAutoFit/>
            </a:bodyPr>
            <a:lstStyle/>
            <a:p>
              <a:pPr algn="ctr"/>
              <a:r>
                <a:rPr lang="zh-CN" altLang="en-US" sz="2800" dirty="0">
                  <a:solidFill>
                    <a:schemeClr val="bg1"/>
                  </a:solidFill>
                  <a:latin typeface="+mn-ea"/>
                  <a:ea typeface="+mn-ea"/>
                </a:rPr>
                <a:t>做好基层服务型党组织建设工作</a:t>
              </a:r>
              <a:endParaRPr lang="en-US" altLang="zh-CN" sz="2800" dirty="0">
                <a:solidFill>
                  <a:schemeClr val="bg1"/>
                </a:solidFill>
                <a:latin typeface="+mn-ea"/>
                <a:ea typeface="+mn-ea"/>
              </a:endParaRPr>
            </a:p>
          </p:txBody>
        </p:sp>
      </p:grpSp>
      <p:sp>
        <p:nvSpPr>
          <p:cNvPr id="18" name="文本框 17"/>
          <p:cNvSpPr txBox="1"/>
          <p:nvPr/>
        </p:nvSpPr>
        <p:spPr>
          <a:xfrm>
            <a:off x="902761" y="2896245"/>
            <a:ext cx="6174686" cy="2862322"/>
          </a:xfrm>
          <a:prstGeom prst="rect">
            <a:avLst/>
          </a:prstGeom>
          <a:noFill/>
        </p:spPr>
        <p:txBody>
          <a:bodyPr wrap="square" rtlCol="0">
            <a:spAutoFit/>
          </a:bodyPr>
          <a:lstStyle/>
          <a:p>
            <a:pPr algn="just">
              <a:lnSpc>
                <a:spcPct val="150000"/>
              </a:lnSpc>
            </a:pPr>
            <a:r>
              <a:rPr lang="zh-CN" altLang="en-US" sz="2400" dirty="0">
                <a:latin typeface="+mn-ea"/>
                <a:ea typeface="+mn-ea"/>
              </a:rPr>
              <a:t>       找准开展服务、发挥作用的着力点，不断提升服务水平，关心党员、群众思想、工作、学习和生活，帮助他们解决实际困难，对不能解决的问题及时向上级组织或者有着部门领导反映，提出意见和建议。</a:t>
            </a:r>
            <a:endParaRPr lang="en-US" altLang="zh-CN" sz="2400" dirty="0">
              <a:latin typeface="+mn-ea"/>
              <a:ea typeface="+mn-ea"/>
            </a:endParaRPr>
          </a:p>
        </p:txBody>
      </p:sp>
      <p:grpSp>
        <p:nvGrpSpPr>
          <p:cNvPr id="754" name="组合 75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7221984" y="2176165"/>
            <a:ext cx="4966043" cy="3616938"/>
            <a:chOff x="2573338" y="1042988"/>
            <a:chExt cx="7129463" cy="4759326"/>
          </a:xfrm>
        </p:grpSpPr>
        <p:sp>
          <p:nvSpPr>
            <p:cNvPr id="755" name="í$ḷîḓé"/>
            <p:cNvSpPr/>
            <p:nvPr/>
          </p:nvSpPr>
          <p:spPr bwMode="auto">
            <a:xfrm>
              <a:off x="2573338" y="1042988"/>
              <a:ext cx="7129463" cy="4602163"/>
            </a:xfrm>
            <a:custGeom>
              <a:avLst/>
              <a:gdLst>
                <a:gd name="T0" fmla="*/ 1477 w 4779"/>
                <a:gd name="T1" fmla="*/ 170 h 3089"/>
                <a:gd name="T2" fmla="*/ 2104 w 4779"/>
                <a:gd name="T3" fmla="*/ 11 h 3089"/>
                <a:gd name="T4" fmla="*/ 3992 w 4779"/>
                <a:gd name="T5" fmla="*/ 778 h 3089"/>
                <a:gd name="T6" fmla="*/ 4516 w 4779"/>
                <a:gd name="T7" fmla="*/ 1263 h 3089"/>
                <a:gd name="T8" fmla="*/ 4336 w 4779"/>
                <a:gd name="T9" fmla="*/ 2527 h 3089"/>
                <a:gd name="T10" fmla="*/ 3906 w 4779"/>
                <a:gd name="T11" fmla="*/ 2797 h 3089"/>
                <a:gd name="T12" fmla="*/ 3022 w 4779"/>
                <a:gd name="T13" fmla="*/ 3068 h 3089"/>
                <a:gd name="T14" fmla="*/ 2352 w 4779"/>
                <a:gd name="T15" fmla="*/ 3041 h 3089"/>
                <a:gd name="T16" fmla="*/ 617 w 4779"/>
                <a:gd name="T17" fmla="*/ 2449 h 3089"/>
                <a:gd name="T18" fmla="*/ 92 w 4779"/>
                <a:gd name="T19" fmla="*/ 1906 h 3089"/>
                <a:gd name="T20" fmla="*/ 286 w 4779"/>
                <a:gd name="T21" fmla="*/ 1256 h 3089"/>
                <a:gd name="T22" fmla="*/ 604 w 4779"/>
                <a:gd name="T23" fmla="*/ 1151 h 3089"/>
                <a:gd name="T24" fmla="*/ 1078 w 4779"/>
                <a:gd name="T25" fmla="*/ 1012 h 3089"/>
                <a:gd name="T26" fmla="*/ 1378 w 4779"/>
                <a:gd name="T27" fmla="*/ 636 h 3089"/>
                <a:gd name="T28" fmla="*/ 1477 w 4779"/>
                <a:gd name="T29" fmla="*/ 170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79" h="3089">
                  <a:moveTo>
                    <a:pt x="1477" y="170"/>
                  </a:moveTo>
                  <a:cubicBezTo>
                    <a:pt x="1634" y="29"/>
                    <a:pt x="1880" y="0"/>
                    <a:pt x="2104" y="11"/>
                  </a:cubicBezTo>
                  <a:cubicBezTo>
                    <a:pt x="2808" y="47"/>
                    <a:pt x="3443" y="390"/>
                    <a:pt x="3992" y="778"/>
                  </a:cubicBezTo>
                  <a:cubicBezTo>
                    <a:pt x="4191" y="918"/>
                    <a:pt x="4387" y="1070"/>
                    <a:pt x="4516" y="1263"/>
                  </a:cubicBezTo>
                  <a:cubicBezTo>
                    <a:pt x="4779" y="1657"/>
                    <a:pt x="4701" y="2202"/>
                    <a:pt x="4336" y="2527"/>
                  </a:cubicBezTo>
                  <a:cubicBezTo>
                    <a:pt x="4212" y="2637"/>
                    <a:pt x="4061" y="2722"/>
                    <a:pt x="3906" y="2797"/>
                  </a:cubicBezTo>
                  <a:cubicBezTo>
                    <a:pt x="3631" y="2930"/>
                    <a:pt x="3334" y="3037"/>
                    <a:pt x="3022" y="3068"/>
                  </a:cubicBezTo>
                  <a:cubicBezTo>
                    <a:pt x="2799" y="3089"/>
                    <a:pt x="2574" y="3072"/>
                    <a:pt x="2352" y="3041"/>
                  </a:cubicBezTo>
                  <a:cubicBezTo>
                    <a:pt x="1733" y="2957"/>
                    <a:pt x="1126" y="2769"/>
                    <a:pt x="617" y="2449"/>
                  </a:cubicBezTo>
                  <a:cubicBezTo>
                    <a:pt x="394" y="2308"/>
                    <a:pt x="184" y="2134"/>
                    <a:pt x="92" y="1906"/>
                  </a:cubicBezTo>
                  <a:cubicBezTo>
                    <a:pt x="0" y="1679"/>
                    <a:pt x="58" y="1390"/>
                    <a:pt x="286" y="1256"/>
                  </a:cubicBezTo>
                  <a:cubicBezTo>
                    <a:pt x="381" y="1200"/>
                    <a:pt x="493" y="1175"/>
                    <a:pt x="604" y="1151"/>
                  </a:cubicBezTo>
                  <a:cubicBezTo>
                    <a:pt x="766" y="1117"/>
                    <a:pt x="931" y="1082"/>
                    <a:pt x="1078" y="1012"/>
                  </a:cubicBezTo>
                  <a:cubicBezTo>
                    <a:pt x="1229" y="939"/>
                    <a:pt x="1408" y="798"/>
                    <a:pt x="1378" y="636"/>
                  </a:cubicBezTo>
                  <a:cubicBezTo>
                    <a:pt x="1346" y="463"/>
                    <a:pt x="1320" y="311"/>
                    <a:pt x="1477" y="170"/>
                  </a:cubicBezTo>
                </a:path>
              </a:pathLst>
            </a:custGeom>
            <a:solidFill>
              <a:srgbClr val="4285F4">
                <a:alpha val="20000"/>
              </a:srgbClr>
            </a:solidFill>
            <a:ln>
              <a:noFill/>
            </a:ln>
          </p:spPr>
          <p:txBody>
            <a:bodyPr anchor="ctr"/>
            <a:lstStyle/>
            <a:p>
              <a:pPr algn="ctr"/>
              <a:endParaRPr/>
            </a:p>
          </p:txBody>
        </p:sp>
        <p:sp>
          <p:nvSpPr>
            <p:cNvPr id="756" name="íśľiḍê"/>
            <p:cNvSpPr/>
            <p:nvPr/>
          </p:nvSpPr>
          <p:spPr bwMode="auto">
            <a:xfrm>
              <a:off x="4179888" y="3681413"/>
              <a:ext cx="125413" cy="63500"/>
            </a:xfrm>
            <a:custGeom>
              <a:avLst/>
              <a:gdLst>
                <a:gd name="T0" fmla="*/ 0 w 84"/>
                <a:gd name="T1" fmla="*/ 29 h 43"/>
                <a:gd name="T2" fmla="*/ 84 w 84"/>
                <a:gd name="T3" fmla="*/ 18 h 43"/>
                <a:gd name="T4" fmla="*/ 19 w 84"/>
                <a:gd name="T5" fmla="*/ 43 h 43"/>
                <a:gd name="T6" fmla="*/ 0 w 84"/>
                <a:gd name="T7" fmla="*/ 29 h 43"/>
              </a:gdLst>
              <a:ahLst/>
              <a:cxnLst>
                <a:cxn ang="0">
                  <a:pos x="T0" y="T1"/>
                </a:cxn>
                <a:cxn ang="0">
                  <a:pos x="T2" y="T3"/>
                </a:cxn>
                <a:cxn ang="0">
                  <a:pos x="T4" y="T5"/>
                </a:cxn>
                <a:cxn ang="0">
                  <a:pos x="T6" y="T7"/>
                </a:cxn>
              </a:cxnLst>
              <a:rect l="0" t="0" r="r" b="b"/>
              <a:pathLst>
                <a:path w="84" h="43">
                  <a:moveTo>
                    <a:pt x="0" y="29"/>
                  </a:moveTo>
                  <a:cubicBezTo>
                    <a:pt x="0" y="29"/>
                    <a:pt x="41" y="0"/>
                    <a:pt x="84" y="18"/>
                  </a:cubicBezTo>
                  <a:cubicBezTo>
                    <a:pt x="84" y="18"/>
                    <a:pt x="72" y="43"/>
                    <a:pt x="19" y="43"/>
                  </a:cubicBezTo>
                  <a:cubicBezTo>
                    <a:pt x="0" y="29"/>
                    <a:pt x="0" y="29"/>
                    <a:pt x="0" y="29"/>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7" name="ïṧļiḍé"/>
            <p:cNvSpPr/>
            <p:nvPr/>
          </p:nvSpPr>
          <p:spPr bwMode="auto">
            <a:xfrm>
              <a:off x="4156076" y="3727451"/>
              <a:ext cx="77788" cy="122238"/>
            </a:xfrm>
            <a:custGeom>
              <a:avLst/>
              <a:gdLst>
                <a:gd name="T0" fmla="*/ 11 w 52"/>
                <a:gd name="T1" fmla="*/ 0 h 82"/>
                <a:gd name="T2" fmla="*/ 33 w 52"/>
                <a:gd name="T3" fmla="*/ 82 h 82"/>
                <a:gd name="T4" fmla="*/ 31 w 52"/>
                <a:gd name="T5" fmla="*/ 12 h 82"/>
                <a:gd name="T6" fmla="*/ 11 w 52"/>
                <a:gd name="T7" fmla="*/ 0 h 82"/>
              </a:gdLst>
              <a:ahLst/>
              <a:cxnLst>
                <a:cxn ang="0">
                  <a:pos x="T0" y="T1"/>
                </a:cxn>
                <a:cxn ang="0">
                  <a:pos x="T2" y="T3"/>
                </a:cxn>
                <a:cxn ang="0">
                  <a:pos x="T4" y="T5"/>
                </a:cxn>
                <a:cxn ang="0">
                  <a:pos x="T6" y="T7"/>
                </a:cxn>
              </a:cxnLst>
              <a:rect l="0" t="0" r="r" b="b"/>
              <a:pathLst>
                <a:path w="52" h="82">
                  <a:moveTo>
                    <a:pt x="11" y="0"/>
                  </a:moveTo>
                  <a:cubicBezTo>
                    <a:pt x="11" y="0"/>
                    <a:pt x="0" y="50"/>
                    <a:pt x="33" y="82"/>
                  </a:cubicBezTo>
                  <a:cubicBezTo>
                    <a:pt x="33" y="82"/>
                    <a:pt x="52" y="61"/>
                    <a:pt x="31" y="12"/>
                  </a:cubicBezTo>
                  <a:cubicBezTo>
                    <a:pt x="11" y="0"/>
                    <a:pt x="11" y="0"/>
                    <a:pt x="11"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8" name="iŝḻïḑê"/>
            <p:cNvSpPr/>
            <p:nvPr/>
          </p:nvSpPr>
          <p:spPr bwMode="auto">
            <a:xfrm>
              <a:off x="4090988" y="3597276"/>
              <a:ext cx="146050" cy="96838"/>
            </a:xfrm>
            <a:custGeom>
              <a:avLst/>
              <a:gdLst>
                <a:gd name="T0" fmla="*/ 0 w 98"/>
                <a:gd name="T1" fmla="*/ 42 h 65"/>
                <a:gd name="T2" fmla="*/ 97 w 98"/>
                <a:gd name="T3" fmla="*/ 10 h 65"/>
                <a:gd name="T4" fmla="*/ 65 w 98"/>
                <a:gd name="T5" fmla="*/ 51 h 65"/>
                <a:gd name="T6" fmla="*/ 0 w 98"/>
                <a:gd name="T7" fmla="*/ 42 h 65"/>
              </a:gdLst>
              <a:ahLst/>
              <a:cxnLst>
                <a:cxn ang="0">
                  <a:pos x="T0" y="T1"/>
                </a:cxn>
                <a:cxn ang="0">
                  <a:pos x="T2" y="T3"/>
                </a:cxn>
                <a:cxn ang="0">
                  <a:pos x="T4" y="T5"/>
                </a:cxn>
                <a:cxn ang="0">
                  <a:pos x="T6" y="T7"/>
                </a:cxn>
              </a:cxnLst>
              <a:rect l="0" t="0" r="r" b="b"/>
              <a:pathLst>
                <a:path w="98" h="65">
                  <a:moveTo>
                    <a:pt x="0" y="42"/>
                  </a:moveTo>
                  <a:cubicBezTo>
                    <a:pt x="0" y="42"/>
                    <a:pt x="1" y="0"/>
                    <a:pt x="97" y="10"/>
                  </a:cubicBezTo>
                  <a:cubicBezTo>
                    <a:pt x="97" y="10"/>
                    <a:pt x="98" y="37"/>
                    <a:pt x="65" y="51"/>
                  </a:cubicBezTo>
                  <a:cubicBezTo>
                    <a:pt x="33" y="65"/>
                    <a:pt x="17" y="55"/>
                    <a:pt x="0" y="42"/>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9" name="iṥľîďè"/>
            <p:cNvSpPr/>
            <p:nvPr/>
          </p:nvSpPr>
          <p:spPr bwMode="auto">
            <a:xfrm>
              <a:off x="4021138" y="3660776"/>
              <a:ext cx="107950" cy="149225"/>
            </a:xfrm>
            <a:custGeom>
              <a:avLst/>
              <a:gdLst>
                <a:gd name="T0" fmla="*/ 40 w 72"/>
                <a:gd name="T1" fmla="*/ 0 h 101"/>
                <a:gd name="T2" fmla="*/ 39 w 72"/>
                <a:gd name="T3" fmla="*/ 101 h 101"/>
                <a:gd name="T4" fmla="*/ 69 w 72"/>
                <a:gd name="T5" fmla="*/ 59 h 101"/>
                <a:gd name="T6" fmla="*/ 40 w 72"/>
                <a:gd name="T7" fmla="*/ 0 h 101"/>
              </a:gdLst>
              <a:ahLst/>
              <a:cxnLst>
                <a:cxn ang="0">
                  <a:pos x="T0" y="T1"/>
                </a:cxn>
                <a:cxn ang="0">
                  <a:pos x="T2" y="T3"/>
                </a:cxn>
                <a:cxn ang="0">
                  <a:pos x="T4" y="T5"/>
                </a:cxn>
                <a:cxn ang="0">
                  <a:pos x="T6" y="T7"/>
                </a:cxn>
              </a:cxnLst>
              <a:rect l="0" t="0" r="r" b="b"/>
              <a:pathLst>
                <a:path w="72" h="101">
                  <a:moveTo>
                    <a:pt x="40" y="0"/>
                  </a:moveTo>
                  <a:cubicBezTo>
                    <a:pt x="40" y="0"/>
                    <a:pt x="0" y="14"/>
                    <a:pt x="39" y="101"/>
                  </a:cubicBezTo>
                  <a:cubicBezTo>
                    <a:pt x="39" y="101"/>
                    <a:pt x="66" y="95"/>
                    <a:pt x="69" y="59"/>
                  </a:cubicBezTo>
                  <a:cubicBezTo>
                    <a:pt x="72" y="24"/>
                    <a:pt x="58" y="12"/>
                    <a:pt x="40"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0" name="ïsḻiḑê"/>
            <p:cNvSpPr/>
            <p:nvPr/>
          </p:nvSpPr>
          <p:spPr bwMode="auto">
            <a:xfrm>
              <a:off x="3986213" y="3470276"/>
              <a:ext cx="157163" cy="127000"/>
            </a:xfrm>
            <a:custGeom>
              <a:avLst/>
              <a:gdLst>
                <a:gd name="T0" fmla="*/ 8 w 106"/>
                <a:gd name="T1" fmla="*/ 69 h 85"/>
                <a:gd name="T2" fmla="*/ 97 w 106"/>
                <a:gd name="T3" fmla="*/ 4 h 85"/>
                <a:gd name="T4" fmla="*/ 26 w 106"/>
                <a:gd name="T5" fmla="*/ 85 h 85"/>
                <a:gd name="T6" fmla="*/ 8 w 106"/>
                <a:gd name="T7" fmla="*/ 69 h 85"/>
              </a:gdLst>
              <a:ahLst/>
              <a:cxnLst>
                <a:cxn ang="0">
                  <a:pos x="T0" y="T1"/>
                </a:cxn>
                <a:cxn ang="0">
                  <a:pos x="T2" y="T3"/>
                </a:cxn>
                <a:cxn ang="0">
                  <a:pos x="T4" y="T5"/>
                </a:cxn>
                <a:cxn ang="0">
                  <a:pos x="T6" y="T7"/>
                </a:cxn>
              </a:cxnLst>
              <a:rect l="0" t="0" r="r" b="b"/>
              <a:pathLst>
                <a:path w="106" h="85">
                  <a:moveTo>
                    <a:pt x="8" y="69"/>
                  </a:moveTo>
                  <a:cubicBezTo>
                    <a:pt x="8" y="69"/>
                    <a:pt x="0" y="0"/>
                    <a:pt x="97" y="4"/>
                  </a:cubicBezTo>
                  <a:cubicBezTo>
                    <a:pt x="97" y="4"/>
                    <a:pt x="106" y="66"/>
                    <a:pt x="26" y="85"/>
                  </a:cubicBezTo>
                  <a:cubicBezTo>
                    <a:pt x="8" y="69"/>
                    <a:pt x="8" y="69"/>
                    <a:pt x="8" y="69"/>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1" name="íṧļíḍe"/>
            <p:cNvSpPr/>
            <p:nvPr/>
          </p:nvSpPr>
          <p:spPr bwMode="auto">
            <a:xfrm>
              <a:off x="3897313" y="3344863"/>
              <a:ext cx="166688" cy="144463"/>
            </a:xfrm>
            <a:custGeom>
              <a:avLst/>
              <a:gdLst>
                <a:gd name="T0" fmla="*/ 0 w 111"/>
                <a:gd name="T1" fmla="*/ 79 h 97"/>
                <a:gd name="T2" fmla="*/ 108 w 111"/>
                <a:gd name="T3" fmla="*/ 20 h 97"/>
                <a:gd name="T4" fmla="*/ 17 w 111"/>
                <a:gd name="T5" fmla="*/ 97 h 97"/>
                <a:gd name="T6" fmla="*/ 0 w 111"/>
                <a:gd name="T7" fmla="*/ 79 h 97"/>
              </a:gdLst>
              <a:ahLst/>
              <a:cxnLst>
                <a:cxn ang="0">
                  <a:pos x="T0" y="T1"/>
                </a:cxn>
                <a:cxn ang="0">
                  <a:pos x="T2" y="T3"/>
                </a:cxn>
                <a:cxn ang="0">
                  <a:pos x="T4" y="T5"/>
                </a:cxn>
                <a:cxn ang="0">
                  <a:pos x="T6" y="T7"/>
                </a:cxn>
              </a:cxnLst>
              <a:rect l="0" t="0" r="r" b="b"/>
              <a:pathLst>
                <a:path w="111" h="97">
                  <a:moveTo>
                    <a:pt x="0" y="79"/>
                  </a:moveTo>
                  <a:cubicBezTo>
                    <a:pt x="0" y="79"/>
                    <a:pt x="10" y="0"/>
                    <a:pt x="108" y="20"/>
                  </a:cubicBezTo>
                  <a:cubicBezTo>
                    <a:pt x="108" y="20"/>
                    <a:pt x="111" y="87"/>
                    <a:pt x="17" y="97"/>
                  </a:cubicBezTo>
                  <a:cubicBezTo>
                    <a:pt x="0" y="79"/>
                    <a:pt x="0" y="79"/>
                    <a:pt x="0" y="79"/>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2" name="îšḷïḑê"/>
            <p:cNvSpPr/>
            <p:nvPr/>
          </p:nvSpPr>
          <p:spPr bwMode="auto">
            <a:xfrm>
              <a:off x="3822701" y="3228976"/>
              <a:ext cx="173038" cy="136525"/>
            </a:xfrm>
            <a:custGeom>
              <a:avLst/>
              <a:gdLst>
                <a:gd name="T0" fmla="*/ 0 w 116"/>
                <a:gd name="T1" fmla="*/ 77 h 91"/>
                <a:gd name="T2" fmla="*/ 116 w 116"/>
                <a:gd name="T3" fmla="*/ 19 h 91"/>
                <a:gd name="T4" fmla="*/ 7 w 116"/>
                <a:gd name="T5" fmla="*/ 91 h 91"/>
                <a:gd name="T6" fmla="*/ 0 w 116"/>
                <a:gd name="T7" fmla="*/ 77 h 91"/>
              </a:gdLst>
              <a:ahLst/>
              <a:cxnLst>
                <a:cxn ang="0">
                  <a:pos x="T0" y="T1"/>
                </a:cxn>
                <a:cxn ang="0">
                  <a:pos x="T2" y="T3"/>
                </a:cxn>
                <a:cxn ang="0">
                  <a:pos x="T4" y="T5"/>
                </a:cxn>
                <a:cxn ang="0">
                  <a:pos x="T6" y="T7"/>
                </a:cxn>
              </a:cxnLst>
              <a:rect l="0" t="0" r="r" b="b"/>
              <a:pathLst>
                <a:path w="116" h="91">
                  <a:moveTo>
                    <a:pt x="0" y="77"/>
                  </a:moveTo>
                  <a:cubicBezTo>
                    <a:pt x="0" y="77"/>
                    <a:pt x="20" y="0"/>
                    <a:pt x="116" y="19"/>
                  </a:cubicBezTo>
                  <a:cubicBezTo>
                    <a:pt x="116" y="19"/>
                    <a:pt x="96" y="89"/>
                    <a:pt x="7" y="91"/>
                  </a:cubicBezTo>
                  <a:cubicBezTo>
                    <a:pt x="0" y="77"/>
                    <a:pt x="0" y="77"/>
                    <a:pt x="0" y="77"/>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3" name="iśḷîḑê"/>
            <p:cNvSpPr/>
            <p:nvPr/>
          </p:nvSpPr>
          <p:spPr bwMode="auto">
            <a:xfrm>
              <a:off x="3752851" y="3109913"/>
              <a:ext cx="168275" cy="144463"/>
            </a:xfrm>
            <a:custGeom>
              <a:avLst/>
              <a:gdLst>
                <a:gd name="T0" fmla="*/ 0 w 112"/>
                <a:gd name="T1" fmla="*/ 80 h 97"/>
                <a:gd name="T2" fmla="*/ 112 w 112"/>
                <a:gd name="T3" fmla="*/ 20 h 97"/>
                <a:gd name="T4" fmla="*/ 6 w 112"/>
                <a:gd name="T5" fmla="*/ 93 h 97"/>
                <a:gd name="T6" fmla="*/ 0 w 112"/>
                <a:gd name="T7" fmla="*/ 80 h 97"/>
              </a:gdLst>
              <a:ahLst/>
              <a:cxnLst>
                <a:cxn ang="0">
                  <a:pos x="T0" y="T1"/>
                </a:cxn>
                <a:cxn ang="0">
                  <a:pos x="T2" y="T3"/>
                </a:cxn>
                <a:cxn ang="0">
                  <a:pos x="T4" y="T5"/>
                </a:cxn>
                <a:cxn ang="0">
                  <a:pos x="T6" y="T7"/>
                </a:cxn>
              </a:cxnLst>
              <a:rect l="0" t="0" r="r" b="b"/>
              <a:pathLst>
                <a:path w="112" h="97">
                  <a:moveTo>
                    <a:pt x="0" y="80"/>
                  </a:moveTo>
                  <a:cubicBezTo>
                    <a:pt x="0" y="80"/>
                    <a:pt x="19" y="0"/>
                    <a:pt x="112" y="20"/>
                  </a:cubicBezTo>
                  <a:cubicBezTo>
                    <a:pt x="112" y="20"/>
                    <a:pt x="84" y="97"/>
                    <a:pt x="6" y="93"/>
                  </a:cubicBezTo>
                  <a:cubicBezTo>
                    <a:pt x="0" y="80"/>
                    <a:pt x="0" y="80"/>
                    <a:pt x="0" y="8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4" name="iṥļïḓe"/>
            <p:cNvSpPr/>
            <p:nvPr/>
          </p:nvSpPr>
          <p:spPr bwMode="auto">
            <a:xfrm>
              <a:off x="3705226" y="2974976"/>
              <a:ext cx="149225" cy="165100"/>
            </a:xfrm>
            <a:custGeom>
              <a:avLst/>
              <a:gdLst>
                <a:gd name="T0" fmla="*/ 0 w 100"/>
                <a:gd name="T1" fmla="*/ 98 h 111"/>
                <a:gd name="T2" fmla="*/ 100 w 100"/>
                <a:gd name="T3" fmla="*/ 18 h 111"/>
                <a:gd name="T4" fmla="*/ 7 w 100"/>
                <a:gd name="T5" fmla="*/ 111 h 111"/>
                <a:gd name="T6" fmla="*/ 0 w 100"/>
                <a:gd name="T7" fmla="*/ 98 h 111"/>
              </a:gdLst>
              <a:ahLst/>
              <a:cxnLst>
                <a:cxn ang="0">
                  <a:pos x="T0" y="T1"/>
                </a:cxn>
                <a:cxn ang="0">
                  <a:pos x="T2" y="T3"/>
                </a:cxn>
                <a:cxn ang="0">
                  <a:pos x="T4" y="T5"/>
                </a:cxn>
                <a:cxn ang="0">
                  <a:pos x="T6" y="T7"/>
                </a:cxn>
              </a:cxnLst>
              <a:rect l="0" t="0" r="r" b="b"/>
              <a:pathLst>
                <a:path w="100" h="111">
                  <a:moveTo>
                    <a:pt x="0" y="98"/>
                  </a:moveTo>
                  <a:cubicBezTo>
                    <a:pt x="0" y="98"/>
                    <a:pt x="13" y="0"/>
                    <a:pt x="100" y="18"/>
                  </a:cubicBezTo>
                  <a:cubicBezTo>
                    <a:pt x="100" y="18"/>
                    <a:pt x="79" y="107"/>
                    <a:pt x="7" y="111"/>
                  </a:cubicBezTo>
                  <a:lnTo>
                    <a:pt x="0" y="98"/>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5" name="iṣľidè"/>
            <p:cNvSpPr/>
            <p:nvPr/>
          </p:nvSpPr>
          <p:spPr bwMode="auto">
            <a:xfrm>
              <a:off x="3660776" y="2840038"/>
              <a:ext cx="157163" cy="176213"/>
            </a:xfrm>
            <a:custGeom>
              <a:avLst/>
              <a:gdLst>
                <a:gd name="T0" fmla="*/ 0 w 105"/>
                <a:gd name="T1" fmla="*/ 98 h 118"/>
                <a:gd name="T2" fmla="*/ 105 w 105"/>
                <a:gd name="T3" fmla="*/ 25 h 118"/>
                <a:gd name="T4" fmla="*/ 7 w 105"/>
                <a:gd name="T5" fmla="*/ 112 h 118"/>
                <a:gd name="T6" fmla="*/ 0 w 105"/>
                <a:gd name="T7" fmla="*/ 98 h 118"/>
              </a:gdLst>
              <a:ahLst/>
              <a:cxnLst>
                <a:cxn ang="0">
                  <a:pos x="T0" y="T1"/>
                </a:cxn>
                <a:cxn ang="0">
                  <a:pos x="T2" y="T3"/>
                </a:cxn>
                <a:cxn ang="0">
                  <a:pos x="T4" y="T5"/>
                </a:cxn>
                <a:cxn ang="0">
                  <a:pos x="T6" y="T7"/>
                </a:cxn>
              </a:cxnLst>
              <a:rect l="0" t="0" r="r" b="b"/>
              <a:pathLst>
                <a:path w="105" h="118">
                  <a:moveTo>
                    <a:pt x="0" y="98"/>
                  </a:moveTo>
                  <a:cubicBezTo>
                    <a:pt x="0" y="98"/>
                    <a:pt x="16" y="0"/>
                    <a:pt x="105" y="25"/>
                  </a:cubicBezTo>
                  <a:cubicBezTo>
                    <a:pt x="105" y="25"/>
                    <a:pt x="74" y="118"/>
                    <a:pt x="7" y="112"/>
                  </a:cubicBezTo>
                  <a:lnTo>
                    <a:pt x="0" y="98"/>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6" name="ïṧlîḓé"/>
            <p:cNvSpPr/>
            <p:nvPr/>
          </p:nvSpPr>
          <p:spPr bwMode="auto">
            <a:xfrm>
              <a:off x="3630613" y="2716213"/>
              <a:ext cx="142875" cy="174625"/>
            </a:xfrm>
            <a:custGeom>
              <a:avLst/>
              <a:gdLst>
                <a:gd name="T0" fmla="*/ 0 w 96"/>
                <a:gd name="T1" fmla="*/ 99 h 118"/>
                <a:gd name="T2" fmla="*/ 96 w 96"/>
                <a:gd name="T3" fmla="*/ 0 h 118"/>
                <a:gd name="T4" fmla="*/ 7 w 96"/>
                <a:gd name="T5" fmla="*/ 118 h 118"/>
                <a:gd name="T6" fmla="*/ 0 w 96"/>
                <a:gd name="T7" fmla="*/ 99 h 118"/>
              </a:gdLst>
              <a:ahLst/>
              <a:cxnLst>
                <a:cxn ang="0">
                  <a:pos x="T0" y="T1"/>
                </a:cxn>
                <a:cxn ang="0">
                  <a:pos x="T2" y="T3"/>
                </a:cxn>
                <a:cxn ang="0">
                  <a:pos x="T4" y="T5"/>
                </a:cxn>
                <a:cxn ang="0">
                  <a:pos x="T6" y="T7"/>
                </a:cxn>
              </a:cxnLst>
              <a:rect l="0" t="0" r="r" b="b"/>
              <a:pathLst>
                <a:path w="96" h="118">
                  <a:moveTo>
                    <a:pt x="0" y="99"/>
                  </a:moveTo>
                  <a:cubicBezTo>
                    <a:pt x="0" y="99"/>
                    <a:pt x="28" y="0"/>
                    <a:pt x="96" y="0"/>
                  </a:cubicBezTo>
                  <a:cubicBezTo>
                    <a:pt x="96" y="0"/>
                    <a:pt x="67" y="104"/>
                    <a:pt x="7" y="118"/>
                  </a:cubicBezTo>
                  <a:lnTo>
                    <a:pt x="0" y="99"/>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7" name="ïŝľîdê"/>
            <p:cNvSpPr/>
            <p:nvPr/>
          </p:nvSpPr>
          <p:spPr bwMode="auto">
            <a:xfrm>
              <a:off x="3611563" y="2565401"/>
              <a:ext cx="127000" cy="203200"/>
            </a:xfrm>
            <a:custGeom>
              <a:avLst/>
              <a:gdLst>
                <a:gd name="T0" fmla="*/ 0 w 85"/>
                <a:gd name="T1" fmla="*/ 118 h 137"/>
                <a:gd name="T2" fmla="*/ 85 w 85"/>
                <a:gd name="T3" fmla="*/ 7 h 137"/>
                <a:gd name="T4" fmla="*/ 2 w 85"/>
                <a:gd name="T5" fmla="*/ 137 h 137"/>
                <a:gd name="T6" fmla="*/ 0 w 85"/>
                <a:gd name="T7" fmla="*/ 118 h 137"/>
              </a:gdLst>
              <a:ahLst/>
              <a:cxnLst>
                <a:cxn ang="0">
                  <a:pos x="T0" y="T1"/>
                </a:cxn>
                <a:cxn ang="0">
                  <a:pos x="T2" y="T3"/>
                </a:cxn>
                <a:cxn ang="0">
                  <a:pos x="T4" y="T5"/>
                </a:cxn>
                <a:cxn ang="0">
                  <a:pos x="T6" y="T7"/>
                </a:cxn>
              </a:cxnLst>
              <a:rect l="0" t="0" r="r" b="b"/>
              <a:pathLst>
                <a:path w="85" h="137">
                  <a:moveTo>
                    <a:pt x="0" y="118"/>
                  </a:moveTo>
                  <a:cubicBezTo>
                    <a:pt x="0" y="118"/>
                    <a:pt x="30" y="0"/>
                    <a:pt x="85" y="7"/>
                  </a:cubicBezTo>
                  <a:cubicBezTo>
                    <a:pt x="85" y="7"/>
                    <a:pt x="65" y="97"/>
                    <a:pt x="2" y="137"/>
                  </a:cubicBezTo>
                  <a:lnTo>
                    <a:pt x="0" y="118"/>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8" name="i$ḻîḍé"/>
            <p:cNvSpPr/>
            <p:nvPr/>
          </p:nvSpPr>
          <p:spPr bwMode="auto">
            <a:xfrm>
              <a:off x="3597276" y="2439988"/>
              <a:ext cx="123825" cy="193675"/>
            </a:xfrm>
            <a:custGeom>
              <a:avLst/>
              <a:gdLst>
                <a:gd name="T0" fmla="*/ 0 w 83"/>
                <a:gd name="T1" fmla="*/ 105 h 130"/>
                <a:gd name="T2" fmla="*/ 83 w 83"/>
                <a:gd name="T3" fmla="*/ 0 h 130"/>
                <a:gd name="T4" fmla="*/ 2 w 83"/>
                <a:gd name="T5" fmla="*/ 130 h 130"/>
                <a:gd name="T6" fmla="*/ 0 w 83"/>
                <a:gd name="T7" fmla="*/ 105 h 130"/>
              </a:gdLst>
              <a:ahLst/>
              <a:cxnLst>
                <a:cxn ang="0">
                  <a:pos x="T0" y="T1"/>
                </a:cxn>
                <a:cxn ang="0">
                  <a:pos x="T2" y="T3"/>
                </a:cxn>
                <a:cxn ang="0">
                  <a:pos x="T4" y="T5"/>
                </a:cxn>
                <a:cxn ang="0">
                  <a:pos x="T6" y="T7"/>
                </a:cxn>
              </a:cxnLst>
              <a:rect l="0" t="0" r="r" b="b"/>
              <a:pathLst>
                <a:path w="83" h="130">
                  <a:moveTo>
                    <a:pt x="0" y="105"/>
                  </a:moveTo>
                  <a:cubicBezTo>
                    <a:pt x="0" y="105"/>
                    <a:pt x="29" y="6"/>
                    <a:pt x="83" y="0"/>
                  </a:cubicBezTo>
                  <a:cubicBezTo>
                    <a:pt x="83" y="0"/>
                    <a:pt x="64" y="97"/>
                    <a:pt x="2" y="130"/>
                  </a:cubicBezTo>
                  <a:lnTo>
                    <a:pt x="0" y="105"/>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9" name="î$ļiḋe"/>
            <p:cNvSpPr/>
            <p:nvPr/>
          </p:nvSpPr>
          <p:spPr bwMode="auto">
            <a:xfrm>
              <a:off x="3581401" y="2306638"/>
              <a:ext cx="107950" cy="177800"/>
            </a:xfrm>
            <a:custGeom>
              <a:avLst/>
              <a:gdLst>
                <a:gd name="T0" fmla="*/ 0 w 72"/>
                <a:gd name="T1" fmla="*/ 103 h 119"/>
                <a:gd name="T2" fmla="*/ 72 w 72"/>
                <a:gd name="T3" fmla="*/ 0 h 119"/>
                <a:gd name="T4" fmla="*/ 4 w 72"/>
                <a:gd name="T5" fmla="*/ 119 h 119"/>
                <a:gd name="T6" fmla="*/ 0 w 72"/>
                <a:gd name="T7" fmla="*/ 103 h 119"/>
              </a:gdLst>
              <a:ahLst/>
              <a:cxnLst>
                <a:cxn ang="0">
                  <a:pos x="T0" y="T1"/>
                </a:cxn>
                <a:cxn ang="0">
                  <a:pos x="T2" y="T3"/>
                </a:cxn>
                <a:cxn ang="0">
                  <a:pos x="T4" y="T5"/>
                </a:cxn>
                <a:cxn ang="0">
                  <a:pos x="T6" y="T7"/>
                </a:cxn>
              </a:cxnLst>
              <a:rect l="0" t="0" r="r" b="b"/>
              <a:pathLst>
                <a:path w="72" h="119">
                  <a:moveTo>
                    <a:pt x="0" y="103"/>
                  </a:moveTo>
                  <a:cubicBezTo>
                    <a:pt x="0" y="103"/>
                    <a:pt x="37" y="3"/>
                    <a:pt x="72" y="0"/>
                  </a:cubicBezTo>
                  <a:cubicBezTo>
                    <a:pt x="72" y="0"/>
                    <a:pt x="58" y="97"/>
                    <a:pt x="4" y="119"/>
                  </a:cubicBezTo>
                  <a:lnTo>
                    <a:pt x="0" y="103"/>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0" name="íṩ1íḋé"/>
            <p:cNvSpPr/>
            <p:nvPr/>
          </p:nvSpPr>
          <p:spPr bwMode="auto">
            <a:xfrm>
              <a:off x="3570288" y="2160588"/>
              <a:ext cx="82550" cy="185738"/>
            </a:xfrm>
            <a:custGeom>
              <a:avLst/>
              <a:gdLst>
                <a:gd name="T0" fmla="*/ 0 w 56"/>
                <a:gd name="T1" fmla="*/ 117 h 125"/>
                <a:gd name="T2" fmla="*/ 56 w 56"/>
                <a:gd name="T3" fmla="*/ 0 h 125"/>
                <a:gd name="T4" fmla="*/ 4 w 56"/>
                <a:gd name="T5" fmla="*/ 125 h 125"/>
                <a:gd name="T6" fmla="*/ 0 w 56"/>
                <a:gd name="T7" fmla="*/ 117 h 125"/>
              </a:gdLst>
              <a:ahLst/>
              <a:cxnLst>
                <a:cxn ang="0">
                  <a:pos x="T0" y="T1"/>
                </a:cxn>
                <a:cxn ang="0">
                  <a:pos x="T2" y="T3"/>
                </a:cxn>
                <a:cxn ang="0">
                  <a:pos x="T4" y="T5"/>
                </a:cxn>
                <a:cxn ang="0">
                  <a:pos x="T6" y="T7"/>
                </a:cxn>
              </a:cxnLst>
              <a:rect l="0" t="0" r="r" b="b"/>
              <a:pathLst>
                <a:path w="56" h="125">
                  <a:moveTo>
                    <a:pt x="0" y="117"/>
                  </a:moveTo>
                  <a:cubicBezTo>
                    <a:pt x="0" y="117"/>
                    <a:pt x="21" y="10"/>
                    <a:pt x="56" y="0"/>
                  </a:cubicBezTo>
                  <a:cubicBezTo>
                    <a:pt x="56" y="0"/>
                    <a:pt x="55" y="87"/>
                    <a:pt x="4" y="125"/>
                  </a:cubicBezTo>
                  <a:lnTo>
                    <a:pt x="0" y="117"/>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1" name="ïṥḷíďê"/>
            <p:cNvSpPr/>
            <p:nvPr/>
          </p:nvSpPr>
          <p:spPr bwMode="auto">
            <a:xfrm>
              <a:off x="3543301" y="2020888"/>
              <a:ext cx="77788" cy="179388"/>
            </a:xfrm>
            <a:custGeom>
              <a:avLst/>
              <a:gdLst>
                <a:gd name="T0" fmla="*/ 0 w 52"/>
                <a:gd name="T1" fmla="*/ 100 h 120"/>
                <a:gd name="T2" fmla="*/ 52 w 52"/>
                <a:gd name="T3" fmla="*/ 0 h 120"/>
                <a:gd name="T4" fmla="*/ 8 w 52"/>
                <a:gd name="T5" fmla="*/ 120 h 120"/>
                <a:gd name="T6" fmla="*/ 0 w 52"/>
                <a:gd name="T7" fmla="*/ 100 h 120"/>
              </a:gdLst>
              <a:ahLst/>
              <a:cxnLst>
                <a:cxn ang="0">
                  <a:pos x="T0" y="T1"/>
                </a:cxn>
                <a:cxn ang="0">
                  <a:pos x="T2" y="T3"/>
                </a:cxn>
                <a:cxn ang="0">
                  <a:pos x="T4" y="T5"/>
                </a:cxn>
                <a:cxn ang="0">
                  <a:pos x="T6" y="T7"/>
                </a:cxn>
              </a:cxnLst>
              <a:rect l="0" t="0" r="r" b="b"/>
              <a:pathLst>
                <a:path w="52" h="120">
                  <a:moveTo>
                    <a:pt x="0" y="100"/>
                  </a:moveTo>
                  <a:cubicBezTo>
                    <a:pt x="0" y="100"/>
                    <a:pt x="23" y="14"/>
                    <a:pt x="52" y="0"/>
                  </a:cubicBezTo>
                  <a:cubicBezTo>
                    <a:pt x="52" y="0"/>
                    <a:pt x="50" y="100"/>
                    <a:pt x="8" y="120"/>
                  </a:cubicBezTo>
                  <a:lnTo>
                    <a:pt x="0" y="100"/>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2" name="îṩľiḓê"/>
            <p:cNvSpPr/>
            <p:nvPr/>
          </p:nvSpPr>
          <p:spPr bwMode="auto">
            <a:xfrm>
              <a:off x="3505201" y="1839913"/>
              <a:ext cx="88900" cy="260350"/>
            </a:xfrm>
            <a:custGeom>
              <a:avLst/>
              <a:gdLst>
                <a:gd name="T0" fmla="*/ 11 w 59"/>
                <a:gd name="T1" fmla="*/ 149 h 175"/>
                <a:gd name="T2" fmla="*/ 0 w 59"/>
                <a:gd name="T3" fmla="*/ 0 h 175"/>
                <a:gd name="T4" fmla="*/ 16 w 59"/>
                <a:gd name="T5" fmla="*/ 175 h 175"/>
                <a:gd name="T6" fmla="*/ 11 w 59"/>
                <a:gd name="T7" fmla="*/ 149 h 175"/>
              </a:gdLst>
              <a:ahLst/>
              <a:cxnLst>
                <a:cxn ang="0">
                  <a:pos x="T0" y="T1"/>
                </a:cxn>
                <a:cxn ang="0">
                  <a:pos x="T2" y="T3"/>
                </a:cxn>
                <a:cxn ang="0">
                  <a:pos x="T4" y="T5"/>
                </a:cxn>
                <a:cxn ang="0">
                  <a:pos x="T6" y="T7"/>
                </a:cxn>
              </a:cxnLst>
              <a:rect l="0" t="0" r="r" b="b"/>
              <a:pathLst>
                <a:path w="59" h="175">
                  <a:moveTo>
                    <a:pt x="11" y="149"/>
                  </a:moveTo>
                  <a:cubicBezTo>
                    <a:pt x="0" y="0"/>
                    <a:pt x="0" y="0"/>
                    <a:pt x="0" y="0"/>
                  </a:cubicBezTo>
                  <a:cubicBezTo>
                    <a:pt x="0" y="0"/>
                    <a:pt x="59" y="110"/>
                    <a:pt x="16" y="175"/>
                  </a:cubicBezTo>
                  <a:lnTo>
                    <a:pt x="11" y="149"/>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3" name="îṡľïḓè"/>
            <p:cNvSpPr/>
            <p:nvPr/>
          </p:nvSpPr>
          <p:spPr bwMode="auto">
            <a:xfrm>
              <a:off x="3373438" y="1674813"/>
              <a:ext cx="117475" cy="236538"/>
            </a:xfrm>
            <a:custGeom>
              <a:avLst/>
              <a:gdLst>
                <a:gd name="T0" fmla="*/ 53 w 79"/>
                <a:gd name="T1" fmla="*/ 113 h 159"/>
                <a:gd name="T2" fmla="*/ 0 w 79"/>
                <a:gd name="T3" fmla="*/ 0 h 159"/>
                <a:gd name="T4" fmla="*/ 75 w 79"/>
                <a:gd name="T5" fmla="*/ 159 h 159"/>
                <a:gd name="T6" fmla="*/ 53 w 79"/>
                <a:gd name="T7" fmla="*/ 113 h 159"/>
              </a:gdLst>
              <a:ahLst/>
              <a:cxnLst>
                <a:cxn ang="0">
                  <a:pos x="T0" y="T1"/>
                </a:cxn>
                <a:cxn ang="0">
                  <a:pos x="T2" y="T3"/>
                </a:cxn>
                <a:cxn ang="0">
                  <a:pos x="T4" y="T5"/>
                </a:cxn>
                <a:cxn ang="0">
                  <a:pos x="T6" y="T7"/>
                </a:cxn>
              </a:cxnLst>
              <a:rect l="0" t="0" r="r" b="b"/>
              <a:pathLst>
                <a:path w="79" h="159">
                  <a:moveTo>
                    <a:pt x="53" y="113"/>
                  </a:moveTo>
                  <a:cubicBezTo>
                    <a:pt x="53" y="113"/>
                    <a:pt x="10" y="6"/>
                    <a:pt x="0" y="0"/>
                  </a:cubicBezTo>
                  <a:cubicBezTo>
                    <a:pt x="0" y="0"/>
                    <a:pt x="79" y="68"/>
                    <a:pt x="75" y="159"/>
                  </a:cubicBezTo>
                  <a:lnTo>
                    <a:pt x="53" y="113"/>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4" name="íṥlîḍê"/>
            <p:cNvSpPr/>
            <p:nvPr/>
          </p:nvSpPr>
          <p:spPr bwMode="auto">
            <a:xfrm>
              <a:off x="3890963" y="3563938"/>
              <a:ext cx="128588" cy="155575"/>
            </a:xfrm>
            <a:custGeom>
              <a:avLst/>
              <a:gdLst>
                <a:gd name="T0" fmla="*/ 69 w 86"/>
                <a:gd name="T1" fmla="*/ 7 h 105"/>
                <a:gd name="T2" fmla="*/ 6 w 86"/>
                <a:gd name="T3" fmla="*/ 97 h 105"/>
                <a:gd name="T4" fmla="*/ 86 w 86"/>
                <a:gd name="T5" fmla="*/ 24 h 105"/>
                <a:gd name="T6" fmla="*/ 69 w 86"/>
                <a:gd name="T7" fmla="*/ 7 h 105"/>
              </a:gdLst>
              <a:ahLst/>
              <a:cxnLst>
                <a:cxn ang="0">
                  <a:pos x="T0" y="T1"/>
                </a:cxn>
                <a:cxn ang="0">
                  <a:pos x="T2" y="T3"/>
                </a:cxn>
                <a:cxn ang="0">
                  <a:pos x="T4" y="T5"/>
                </a:cxn>
                <a:cxn ang="0">
                  <a:pos x="T6" y="T7"/>
                </a:cxn>
              </a:cxnLst>
              <a:rect l="0" t="0" r="r" b="b"/>
              <a:pathLst>
                <a:path w="86" h="105">
                  <a:moveTo>
                    <a:pt x="69" y="7"/>
                  </a:moveTo>
                  <a:cubicBezTo>
                    <a:pt x="69" y="7"/>
                    <a:pt x="0" y="0"/>
                    <a:pt x="6" y="97"/>
                  </a:cubicBezTo>
                  <a:cubicBezTo>
                    <a:pt x="6" y="97"/>
                    <a:pt x="69" y="105"/>
                    <a:pt x="86" y="24"/>
                  </a:cubicBezTo>
                  <a:lnTo>
                    <a:pt x="69" y="7"/>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5" name="ïšļiḋè"/>
            <p:cNvSpPr/>
            <p:nvPr/>
          </p:nvSpPr>
          <p:spPr bwMode="auto">
            <a:xfrm>
              <a:off x="3775076" y="3457576"/>
              <a:ext cx="142875" cy="165100"/>
            </a:xfrm>
            <a:custGeom>
              <a:avLst/>
              <a:gdLst>
                <a:gd name="T0" fmla="*/ 79 w 95"/>
                <a:gd name="T1" fmla="*/ 0 h 111"/>
                <a:gd name="T2" fmla="*/ 10 w 95"/>
                <a:gd name="T3" fmla="*/ 102 h 111"/>
                <a:gd name="T4" fmla="*/ 95 w 95"/>
                <a:gd name="T5" fmla="*/ 18 h 111"/>
                <a:gd name="T6" fmla="*/ 79 w 95"/>
                <a:gd name="T7" fmla="*/ 0 h 111"/>
              </a:gdLst>
              <a:ahLst/>
              <a:cxnLst>
                <a:cxn ang="0">
                  <a:pos x="T0" y="T1"/>
                </a:cxn>
                <a:cxn ang="0">
                  <a:pos x="T2" y="T3"/>
                </a:cxn>
                <a:cxn ang="0">
                  <a:pos x="T4" y="T5"/>
                </a:cxn>
                <a:cxn ang="0">
                  <a:pos x="T6" y="T7"/>
                </a:cxn>
              </a:cxnLst>
              <a:rect l="0" t="0" r="r" b="b"/>
              <a:pathLst>
                <a:path w="95" h="111">
                  <a:moveTo>
                    <a:pt x="79" y="0"/>
                  </a:moveTo>
                  <a:cubicBezTo>
                    <a:pt x="79" y="0"/>
                    <a:pt x="0" y="3"/>
                    <a:pt x="10" y="102"/>
                  </a:cubicBezTo>
                  <a:cubicBezTo>
                    <a:pt x="10" y="102"/>
                    <a:pt x="77" y="111"/>
                    <a:pt x="95" y="18"/>
                  </a:cubicBezTo>
                  <a:lnTo>
                    <a:pt x="79" y="0"/>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6" name="íṣľîḓé"/>
            <p:cNvSpPr/>
            <p:nvPr/>
          </p:nvSpPr>
          <p:spPr bwMode="auto">
            <a:xfrm>
              <a:off x="3649663" y="3308351"/>
              <a:ext cx="184150" cy="169863"/>
            </a:xfrm>
            <a:custGeom>
              <a:avLst/>
              <a:gdLst>
                <a:gd name="T0" fmla="*/ 116 w 123"/>
                <a:gd name="T1" fmla="*/ 31 h 114"/>
                <a:gd name="T2" fmla="*/ 0 w 123"/>
                <a:gd name="T3" fmla="*/ 88 h 114"/>
                <a:gd name="T4" fmla="*/ 123 w 123"/>
                <a:gd name="T5" fmla="*/ 44 h 114"/>
                <a:gd name="T6" fmla="*/ 116 w 123"/>
                <a:gd name="T7" fmla="*/ 31 h 114"/>
              </a:gdLst>
              <a:ahLst/>
              <a:cxnLst>
                <a:cxn ang="0">
                  <a:pos x="T0" y="T1"/>
                </a:cxn>
                <a:cxn ang="0">
                  <a:pos x="T2" y="T3"/>
                </a:cxn>
                <a:cxn ang="0">
                  <a:pos x="T4" y="T5"/>
                </a:cxn>
                <a:cxn ang="0">
                  <a:pos x="T6" y="T7"/>
                </a:cxn>
              </a:cxnLst>
              <a:rect l="0" t="0" r="r" b="b"/>
              <a:pathLst>
                <a:path w="123" h="114">
                  <a:moveTo>
                    <a:pt x="116" y="31"/>
                  </a:moveTo>
                  <a:cubicBezTo>
                    <a:pt x="116" y="31"/>
                    <a:pt x="43" y="0"/>
                    <a:pt x="0" y="88"/>
                  </a:cubicBezTo>
                  <a:cubicBezTo>
                    <a:pt x="0" y="88"/>
                    <a:pt x="67" y="114"/>
                    <a:pt x="123" y="44"/>
                  </a:cubicBezTo>
                  <a:lnTo>
                    <a:pt x="116" y="31"/>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7" name="iŝliḓê"/>
            <p:cNvSpPr/>
            <p:nvPr/>
          </p:nvSpPr>
          <p:spPr bwMode="auto">
            <a:xfrm>
              <a:off x="3578226" y="3181351"/>
              <a:ext cx="182563" cy="165100"/>
            </a:xfrm>
            <a:custGeom>
              <a:avLst/>
              <a:gdLst>
                <a:gd name="T0" fmla="*/ 115 w 122"/>
                <a:gd name="T1" fmla="*/ 33 h 110"/>
                <a:gd name="T2" fmla="*/ 0 w 122"/>
                <a:gd name="T3" fmla="*/ 87 h 110"/>
                <a:gd name="T4" fmla="*/ 122 w 122"/>
                <a:gd name="T5" fmla="*/ 46 h 110"/>
                <a:gd name="T6" fmla="*/ 115 w 122"/>
                <a:gd name="T7" fmla="*/ 33 h 110"/>
              </a:gdLst>
              <a:ahLst/>
              <a:cxnLst>
                <a:cxn ang="0">
                  <a:pos x="T0" y="T1"/>
                </a:cxn>
                <a:cxn ang="0">
                  <a:pos x="T2" y="T3"/>
                </a:cxn>
                <a:cxn ang="0">
                  <a:pos x="T4" y="T5"/>
                </a:cxn>
                <a:cxn ang="0">
                  <a:pos x="T6" y="T7"/>
                </a:cxn>
              </a:cxnLst>
              <a:rect l="0" t="0" r="r" b="b"/>
              <a:pathLst>
                <a:path w="122" h="110">
                  <a:moveTo>
                    <a:pt x="115" y="33"/>
                  </a:moveTo>
                  <a:cubicBezTo>
                    <a:pt x="115" y="33"/>
                    <a:pt x="40" y="0"/>
                    <a:pt x="0" y="87"/>
                  </a:cubicBezTo>
                  <a:cubicBezTo>
                    <a:pt x="0" y="87"/>
                    <a:pt x="78" y="110"/>
                    <a:pt x="122" y="46"/>
                  </a:cubicBezTo>
                  <a:lnTo>
                    <a:pt x="115" y="33"/>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8" name="iṩľïḑê"/>
            <p:cNvSpPr/>
            <p:nvPr/>
          </p:nvSpPr>
          <p:spPr bwMode="auto">
            <a:xfrm>
              <a:off x="3517901" y="3027363"/>
              <a:ext cx="195263" cy="182563"/>
            </a:xfrm>
            <a:custGeom>
              <a:avLst/>
              <a:gdLst>
                <a:gd name="T0" fmla="*/ 127 w 131"/>
                <a:gd name="T1" fmla="*/ 65 h 123"/>
                <a:gd name="T2" fmla="*/ 0 w 131"/>
                <a:gd name="T3" fmla="*/ 70 h 123"/>
                <a:gd name="T4" fmla="*/ 131 w 131"/>
                <a:gd name="T5" fmla="*/ 80 h 123"/>
                <a:gd name="T6" fmla="*/ 127 w 131"/>
                <a:gd name="T7" fmla="*/ 65 h 123"/>
              </a:gdLst>
              <a:ahLst/>
              <a:cxnLst>
                <a:cxn ang="0">
                  <a:pos x="T0" y="T1"/>
                </a:cxn>
                <a:cxn ang="0">
                  <a:pos x="T2" y="T3"/>
                </a:cxn>
                <a:cxn ang="0">
                  <a:pos x="T4" y="T5"/>
                </a:cxn>
                <a:cxn ang="0">
                  <a:pos x="T6" y="T7"/>
                </a:cxn>
              </a:cxnLst>
              <a:rect l="0" t="0" r="r" b="b"/>
              <a:pathLst>
                <a:path w="131" h="123">
                  <a:moveTo>
                    <a:pt x="127" y="65"/>
                  </a:moveTo>
                  <a:cubicBezTo>
                    <a:pt x="127" y="65"/>
                    <a:pt x="54" y="0"/>
                    <a:pt x="0" y="70"/>
                  </a:cubicBezTo>
                  <a:cubicBezTo>
                    <a:pt x="0" y="70"/>
                    <a:pt x="75" y="123"/>
                    <a:pt x="131" y="80"/>
                  </a:cubicBezTo>
                  <a:lnTo>
                    <a:pt x="127" y="65"/>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9" name="îṣļîďé"/>
            <p:cNvSpPr/>
            <p:nvPr/>
          </p:nvSpPr>
          <p:spPr bwMode="auto">
            <a:xfrm>
              <a:off x="3476626" y="2884488"/>
              <a:ext cx="195263" cy="192088"/>
            </a:xfrm>
            <a:custGeom>
              <a:avLst/>
              <a:gdLst>
                <a:gd name="T0" fmla="*/ 127 w 130"/>
                <a:gd name="T1" fmla="*/ 67 h 129"/>
                <a:gd name="T2" fmla="*/ 0 w 130"/>
                <a:gd name="T3" fmla="*/ 75 h 129"/>
                <a:gd name="T4" fmla="*/ 130 w 130"/>
                <a:gd name="T5" fmla="*/ 81 h 129"/>
                <a:gd name="T6" fmla="*/ 127 w 130"/>
                <a:gd name="T7" fmla="*/ 67 h 129"/>
              </a:gdLst>
              <a:ahLst/>
              <a:cxnLst>
                <a:cxn ang="0">
                  <a:pos x="T0" y="T1"/>
                </a:cxn>
                <a:cxn ang="0">
                  <a:pos x="T2" y="T3"/>
                </a:cxn>
                <a:cxn ang="0">
                  <a:pos x="T4" y="T5"/>
                </a:cxn>
                <a:cxn ang="0">
                  <a:pos x="T6" y="T7"/>
                </a:cxn>
              </a:cxnLst>
              <a:rect l="0" t="0" r="r" b="b"/>
              <a:pathLst>
                <a:path w="130" h="129">
                  <a:moveTo>
                    <a:pt x="127" y="67"/>
                  </a:moveTo>
                  <a:cubicBezTo>
                    <a:pt x="127" y="67"/>
                    <a:pt x="53" y="0"/>
                    <a:pt x="0" y="75"/>
                  </a:cubicBezTo>
                  <a:cubicBezTo>
                    <a:pt x="0" y="75"/>
                    <a:pt x="82" y="129"/>
                    <a:pt x="130" y="81"/>
                  </a:cubicBezTo>
                  <a:lnTo>
                    <a:pt x="127" y="67"/>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0" name="î$1ïḑe"/>
            <p:cNvSpPr/>
            <p:nvPr/>
          </p:nvSpPr>
          <p:spPr bwMode="auto">
            <a:xfrm>
              <a:off x="3459163" y="2732088"/>
              <a:ext cx="184150" cy="166688"/>
            </a:xfrm>
            <a:custGeom>
              <a:avLst/>
              <a:gdLst>
                <a:gd name="T0" fmla="*/ 123 w 123"/>
                <a:gd name="T1" fmla="*/ 85 h 112"/>
                <a:gd name="T2" fmla="*/ 0 w 123"/>
                <a:gd name="T3" fmla="*/ 22 h 112"/>
                <a:gd name="T4" fmla="*/ 123 w 123"/>
                <a:gd name="T5" fmla="*/ 105 h 112"/>
                <a:gd name="T6" fmla="*/ 123 w 123"/>
                <a:gd name="T7" fmla="*/ 85 h 112"/>
              </a:gdLst>
              <a:ahLst/>
              <a:cxnLst>
                <a:cxn ang="0">
                  <a:pos x="T0" y="T1"/>
                </a:cxn>
                <a:cxn ang="0">
                  <a:pos x="T2" y="T3"/>
                </a:cxn>
                <a:cxn ang="0">
                  <a:pos x="T4" y="T5"/>
                </a:cxn>
                <a:cxn ang="0">
                  <a:pos x="T6" y="T7"/>
                </a:cxn>
              </a:cxnLst>
              <a:rect l="0" t="0" r="r" b="b"/>
              <a:pathLst>
                <a:path w="123" h="112">
                  <a:moveTo>
                    <a:pt x="123" y="85"/>
                  </a:moveTo>
                  <a:cubicBezTo>
                    <a:pt x="123" y="85"/>
                    <a:pt x="64" y="0"/>
                    <a:pt x="0" y="22"/>
                  </a:cubicBezTo>
                  <a:cubicBezTo>
                    <a:pt x="0" y="22"/>
                    <a:pt x="61" y="112"/>
                    <a:pt x="123" y="105"/>
                  </a:cubicBezTo>
                  <a:lnTo>
                    <a:pt x="123" y="85"/>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1" name="íṣliḓe"/>
            <p:cNvSpPr/>
            <p:nvPr/>
          </p:nvSpPr>
          <p:spPr bwMode="auto">
            <a:xfrm>
              <a:off x="3448051" y="2581276"/>
              <a:ext cx="168275" cy="185738"/>
            </a:xfrm>
            <a:custGeom>
              <a:avLst/>
              <a:gdLst>
                <a:gd name="T0" fmla="*/ 111 w 113"/>
                <a:gd name="T1" fmla="*/ 107 h 125"/>
                <a:gd name="T2" fmla="*/ 0 w 113"/>
                <a:gd name="T3" fmla="*/ 21 h 125"/>
                <a:gd name="T4" fmla="*/ 113 w 113"/>
                <a:gd name="T5" fmla="*/ 125 h 125"/>
                <a:gd name="T6" fmla="*/ 111 w 113"/>
                <a:gd name="T7" fmla="*/ 107 h 125"/>
              </a:gdLst>
              <a:ahLst/>
              <a:cxnLst>
                <a:cxn ang="0">
                  <a:pos x="T0" y="T1"/>
                </a:cxn>
                <a:cxn ang="0">
                  <a:pos x="T2" y="T3"/>
                </a:cxn>
                <a:cxn ang="0">
                  <a:pos x="T4" y="T5"/>
                </a:cxn>
                <a:cxn ang="0">
                  <a:pos x="T6" y="T7"/>
                </a:cxn>
              </a:cxnLst>
              <a:rect l="0" t="0" r="r" b="b"/>
              <a:pathLst>
                <a:path w="113" h="125">
                  <a:moveTo>
                    <a:pt x="111" y="107"/>
                  </a:moveTo>
                  <a:cubicBezTo>
                    <a:pt x="111" y="107"/>
                    <a:pt x="52" y="0"/>
                    <a:pt x="0" y="21"/>
                  </a:cubicBezTo>
                  <a:cubicBezTo>
                    <a:pt x="0" y="21"/>
                    <a:pt x="43" y="103"/>
                    <a:pt x="113" y="125"/>
                  </a:cubicBezTo>
                  <a:lnTo>
                    <a:pt x="111" y="107"/>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2" name="íšļïḓe"/>
            <p:cNvSpPr/>
            <p:nvPr/>
          </p:nvSpPr>
          <p:spPr bwMode="auto">
            <a:xfrm>
              <a:off x="3432176" y="2462213"/>
              <a:ext cx="179388" cy="161925"/>
            </a:xfrm>
            <a:custGeom>
              <a:avLst/>
              <a:gdLst>
                <a:gd name="T0" fmla="*/ 113 w 120"/>
                <a:gd name="T1" fmla="*/ 84 h 109"/>
                <a:gd name="T2" fmla="*/ 0 w 120"/>
                <a:gd name="T3" fmla="*/ 13 h 109"/>
                <a:gd name="T4" fmla="*/ 120 w 120"/>
                <a:gd name="T5" fmla="*/ 109 h 109"/>
                <a:gd name="T6" fmla="*/ 113 w 120"/>
                <a:gd name="T7" fmla="*/ 84 h 109"/>
              </a:gdLst>
              <a:ahLst/>
              <a:cxnLst>
                <a:cxn ang="0">
                  <a:pos x="T0" y="T1"/>
                </a:cxn>
                <a:cxn ang="0">
                  <a:pos x="T2" y="T3"/>
                </a:cxn>
                <a:cxn ang="0">
                  <a:pos x="T4" y="T5"/>
                </a:cxn>
                <a:cxn ang="0">
                  <a:pos x="T6" y="T7"/>
                </a:cxn>
              </a:cxnLst>
              <a:rect l="0" t="0" r="r" b="b"/>
              <a:pathLst>
                <a:path w="120" h="109">
                  <a:moveTo>
                    <a:pt x="113" y="84"/>
                  </a:moveTo>
                  <a:cubicBezTo>
                    <a:pt x="113" y="84"/>
                    <a:pt x="53" y="0"/>
                    <a:pt x="0" y="13"/>
                  </a:cubicBezTo>
                  <a:cubicBezTo>
                    <a:pt x="0" y="13"/>
                    <a:pt x="50" y="98"/>
                    <a:pt x="120" y="109"/>
                  </a:cubicBezTo>
                  <a:lnTo>
                    <a:pt x="113" y="84"/>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3" name="íṡḷiḑe"/>
            <p:cNvSpPr/>
            <p:nvPr/>
          </p:nvSpPr>
          <p:spPr bwMode="auto">
            <a:xfrm>
              <a:off x="3465513" y="2316163"/>
              <a:ext cx="125413" cy="165100"/>
            </a:xfrm>
            <a:custGeom>
              <a:avLst/>
              <a:gdLst>
                <a:gd name="T0" fmla="*/ 84 w 84"/>
                <a:gd name="T1" fmla="*/ 95 h 111"/>
                <a:gd name="T2" fmla="*/ 0 w 84"/>
                <a:gd name="T3" fmla="*/ 1 h 111"/>
                <a:gd name="T4" fmla="*/ 81 w 84"/>
                <a:gd name="T5" fmla="*/ 111 h 111"/>
                <a:gd name="T6" fmla="*/ 84 w 84"/>
                <a:gd name="T7" fmla="*/ 95 h 111"/>
              </a:gdLst>
              <a:ahLst/>
              <a:cxnLst>
                <a:cxn ang="0">
                  <a:pos x="T0" y="T1"/>
                </a:cxn>
                <a:cxn ang="0">
                  <a:pos x="T2" y="T3"/>
                </a:cxn>
                <a:cxn ang="0">
                  <a:pos x="T4" y="T5"/>
                </a:cxn>
                <a:cxn ang="0">
                  <a:pos x="T6" y="T7"/>
                </a:cxn>
              </a:cxnLst>
              <a:rect l="0" t="0" r="r" b="b"/>
              <a:pathLst>
                <a:path w="84" h="111">
                  <a:moveTo>
                    <a:pt x="84" y="95"/>
                  </a:moveTo>
                  <a:cubicBezTo>
                    <a:pt x="84" y="95"/>
                    <a:pt x="36" y="0"/>
                    <a:pt x="0" y="1"/>
                  </a:cubicBezTo>
                  <a:cubicBezTo>
                    <a:pt x="0" y="1"/>
                    <a:pt x="25" y="95"/>
                    <a:pt x="81" y="111"/>
                  </a:cubicBezTo>
                  <a:lnTo>
                    <a:pt x="84" y="95"/>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4" name="íşlïḍé"/>
            <p:cNvSpPr/>
            <p:nvPr/>
          </p:nvSpPr>
          <p:spPr bwMode="auto">
            <a:xfrm>
              <a:off x="3438526" y="2187576"/>
              <a:ext cx="134938" cy="157163"/>
            </a:xfrm>
            <a:custGeom>
              <a:avLst/>
              <a:gdLst>
                <a:gd name="T0" fmla="*/ 90 w 90"/>
                <a:gd name="T1" fmla="*/ 96 h 105"/>
                <a:gd name="T2" fmla="*/ 0 w 90"/>
                <a:gd name="T3" fmla="*/ 2 h 105"/>
                <a:gd name="T4" fmla="*/ 88 w 90"/>
                <a:gd name="T5" fmla="*/ 105 h 105"/>
                <a:gd name="T6" fmla="*/ 90 w 90"/>
                <a:gd name="T7" fmla="*/ 96 h 105"/>
              </a:gdLst>
              <a:ahLst/>
              <a:cxnLst>
                <a:cxn ang="0">
                  <a:pos x="T0" y="T1"/>
                </a:cxn>
                <a:cxn ang="0">
                  <a:pos x="T2" y="T3"/>
                </a:cxn>
                <a:cxn ang="0">
                  <a:pos x="T4" y="T5"/>
                </a:cxn>
                <a:cxn ang="0">
                  <a:pos x="T6" y="T7"/>
                </a:cxn>
              </a:cxnLst>
              <a:rect l="0" t="0" r="r" b="b"/>
              <a:pathLst>
                <a:path w="90" h="105">
                  <a:moveTo>
                    <a:pt x="90" y="96"/>
                  </a:moveTo>
                  <a:cubicBezTo>
                    <a:pt x="90" y="96"/>
                    <a:pt x="37" y="0"/>
                    <a:pt x="0" y="2"/>
                  </a:cubicBezTo>
                  <a:cubicBezTo>
                    <a:pt x="0" y="2"/>
                    <a:pt x="28" y="84"/>
                    <a:pt x="88" y="105"/>
                  </a:cubicBezTo>
                  <a:lnTo>
                    <a:pt x="90" y="96"/>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5" name="îṧļîdé"/>
            <p:cNvSpPr/>
            <p:nvPr/>
          </p:nvSpPr>
          <p:spPr bwMode="auto">
            <a:xfrm>
              <a:off x="3451226" y="2047876"/>
              <a:ext cx="103188" cy="161925"/>
            </a:xfrm>
            <a:custGeom>
              <a:avLst/>
              <a:gdLst>
                <a:gd name="T0" fmla="*/ 70 w 70"/>
                <a:gd name="T1" fmla="*/ 87 h 109"/>
                <a:gd name="T2" fmla="*/ 0 w 70"/>
                <a:gd name="T3" fmla="*/ 0 h 109"/>
                <a:gd name="T4" fmla="*/ 67 w 70"/>
                <a:gd name="T5" fmla="*/ 109 h 109"/>
                <a:gd name="T6" fmla="*/ 70 w 70"/>
                <a:gd name="T7" fmla="*/ 87 h 109"/>
              </a:gdLst>
              <a:ahLst/>
              <a:cxnLst>
                <a:cxn ang="0">
                  <a:pos x="T0" y="T1"/>
                </a:cxn>
                <a:cxn ang="0">
                  <a:pos x="T2" y="T3"/>
                </a:cxn>
                <a:cxn ang="0">
                  <a:pos x="T4" y="T5"/>
                </a:cxn>
                <a:cxn ang="0">
                  <a:pos x="T6" y="T7"/>
                </a:cxn>
              </a:cxnLst>
              <a:rect l="0" t="0" r="r" b="b"/>
              <a:pathLst>
                <a:path w="70" h="109">
                  <a:moveTo>
                    <a:pt x="70" y="87"/>
                  </a:moveTo>
                  <a:cubicBezTo>
                    <a:pt x="70" y="87"/>
                    <a:pt x="31" y="8"/>
                    <a:pt x="0" y="0"/>
                  </a:cubicBezTo>
                  <a:cubicBezTo>
                    <a:pt x="0" y="0"/>
                    <a:pt x="22" y="97"/>
                    <a:pt x="67" y="109"/>
                  </a:cubicBezTo>
                  <a:lnTo>
                    <a:pt x="70" y="87"/>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6" name="îś1iḓe"/>
            <p:cNvSpPr/>
            <p:nvPr/>
          </p:nvSpPr>
          <p:spPr bwMode="auto">
            <a:xfrm>
              <a:off x="3386138" y="1876426"/>
              <a:ext cx="149225" cy="215900"/>
            </a:xfrm>
            <a:custGeom>
              <a:avLst/>
              <a:gdLst>
                <a:gd name="T0" fmla="*/ 87 w 100"/>
                <a:gd name="T1" fmla="*/ 121 h 145"/>
                <a:gd name="T2" fmla="*/ 0 w 100"/>
                <a:gd name="T3" fmla="*/ 0 h 145"/>
                <a:gd name="T4" fmla="*/ 100 w 100"/>
                <a:gd name="T5" fmla="*/ 145 h 145"/>
                <a:gd name="T6" fmla="*/ 87 w 100"/>
                <a:gd name="T7" fmla="*/ 121 h 145"/>
              </a:gdLst>
              <a:ahLst/>
              <a:cxnLst>
                <a:cxn ang="0">
                  <a:pos x="T0" y="T1"/>
                </a:cxn>
                <a:cxn ang="0">
                  <a:pos x="T2" y="T3"/>
                </a:cxn>
                <a:cxn ang="0">
                  <a:pos x="T4" y="T5"/>
                </a:cxn>
                <a:cxn ang="0">
                  <a:pos x="T6" y="T7"/>
                </a:cxn>
              </a:cxnLst>
              <a:rect l="0" t="0" r="r" b="b"/>
              <a:pathLst>
                <a:path w="100" h="145">
                  <a:moveTo>
                    <a:pt x="87" y="121"/>
                  </a:moveTo>
                  <a:cubicBezTo>
                    <a:pt x="0" y="0"/>
                    <a:pt x="0" y="0"/>
                    <a:pt x="0" y="0"/>
                  </a:cubicBezTo>
                  <a:cubicBezTo>
                    <a:pt x="0" y="0"/>
                    <a:pt x="26" y="122"/>
                    <a:pt x="100" y="145"/>
                  </a:cubicBezTo>
                  <a:lnTo>
                    <a:pt x="87" y="121"/>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7" name="îSḷíḍé"/>
            <p:cNvSpPr/>
            <p:nvPr/>
          </p:nvSpPr>
          <p:spPr bwMode="auto">
            <a:xfrm>
              <a:off x="3273426" y="1749426"/>
              <a:ext cx="211138" cy="153988"/>
            </a:xfrm>
            <a:custGeom>
              <a:avLst/>
              <a:gdLst>
                <a:gd name="T0" fmla="*/ 101 w 142"/>
                <a:gd name="T1" fmla="*/ 73 h 103"/>
                <a:gd name="T2" fmla="*/ 0 w 142"/>
                <a:gd name="T3" fmla="*/ 0 h 103"/>
                <a:gd name="T4" fmla="*/ 142 w 142"/>
                <a:gd name="T5" fmla="*/ 103 h 103"/>
                <a:gd name="T6" fmla="*/ 101 w 142"/>
                <a:gd name="T7" fmla="*/ 73 h 103"/>
              </a:gdLst>
              <a:ahLst/>
              <a:cxnLst>
                <a:cxn ang="0">
                  <a:pos x="T0" y="T1"/>
                </a:cxn>
                <a:cxn ang="0">
                  <a:pos x="T2" y="T3"/>
                </a:cxn>
                <a:cxn ang="0">
                  <a:pos x="T4" y="T5"/>
                </a:cxn>
                <a:cxn ang="0">
                  <a:pos x="T6" y="T7"/>
                </a:cxn>
              </a:cxnLst>
              <a:rect l="0" t="0" r="r" b="b"/>
              <a:pathLst>
                <a:path w="142" h="103">
                  <a:moveTo>
                    <a:pt x="101" y="73"/>
                  </a:moveTo>
                  <a:cubicBezTo>
                    <a:pt x="101" y="73"/>
                    <a:pt x="4" y="11"/>
                    <a:pt x="0" y="0"/>
                  </a:cubicBezTo>
                  <a:cubicBezTo>
                    <a:pt x="0" y="0"/>
                    <a:pt x="52" y="91"/>
                    <a:pt x="142" y="103"/>
                  </a:cubicBezTo>
                  <a:lnTo>
                    <a:pt x="101" y="73"/>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8" name="iṧḻîḍé"/>
            <p:cNvSpPr/>
            <p:nvPr/>
          </p:nvSpPr>
          <p:spPr bwMode="auto">
            <a:xfrm>
              <a:off x="3203576" y="1665288"/>
              <a:ext cx="214313" cy="150813"/>
            </a:xfrm>
            <a:custGeom>
              <a:avLst/>
              <a:gdLst>
                <a:gd name="T0" fmla="*/ 142 w 144"/>
                <a:gd name="T1" fmla="*/ 101 h 101"/>
                <a:gd name="T2" fmla="*/ 0 w 144"/>
                <a:gd name="T3" fmla="*/ 1 h 101"/>
                <a:gd name="T4" fmla="*/ 144 w 144"/>
                <a:gd name="T5" fmla="*/ 95 h 101"/>
                <a:gd name="T6" fmla="*/ 142 w 144"/>
                <a:gd name="T7" fmla="*/ 101 h 101"/>
              </a:gdLst>
              <a:ahLst/>
              <a:cxnLst>
                <a:cxn ang="0">
                  <a:pos x="T0" y="T1"/>
                </a:cxn>
                <a:cxn ang="0">
                  <a:pos x="T2" y="T3"/>
                </a:cxn>
                <a:cxn ang="0">
                  <a:pos x="T4" y="T5"/>
                </a:cxn>
                <a:cxn ang="0">
                  <a:pos x="T6" y="T7"/>
                </a:cxn>
              </a:cxnLst>
              <a:rect l="0" t="0" r="r" b="b"/>
              <a:pathLst>
                <a:path w="144" h="101">
                  <a:moveTo>
                    <a:pt x="142" y="101"/>
                  </a:moveTo>
                  <a:cubicBezTo>
                    <a:pt x="142" y="101"/>
                    <a:pt x="28" y="0"/>
                    <a:pt x="0" y="1"/>
                  </a:cubicBezTo>
                  <a:cubicBezTo>
                    <a:pt x="0" y="1"/>
                    <a:pt x="91" y="1"/>
                    <a:pt x="144" y="95"/>
                  </a:cubicBezTo>
                  <a:lnTo>
                    <a:pt x="142" y="101"/>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9" name="iṡḷiḋé"/>
            <p:cNvSpPr/>
            <p:nvPr/>
          </p:nvSpPr>
          <p:spPr bwMode="auto">
            <a:xfrm>
              <a:off x="3406776" y="1801813"/>
              <a:ext cx="147638" cy="401638"/>
            </a:xfrm>
            <a:custGeom>
              <a:avLst/>
              <a:gdLst>
                <a:gd name="T0" fmla="*/ 99 w 99"/>
                <a:gd name="T1" fmla="*/ 268 h 269"/>
                <a:gd name="T2" fmla="*/ 95 w 99"/>
                <a:gd name="T3" fmla="*/ 269 h 269"/>
                <a:gd name="T4" fmla="*/ 0 w 99"/>
                <a:gd name="T5" fmla="*/ 4 h 269"/>
                <a:gd name="T6" fmla="*/ 1 w 99"/>
                <a:gd name="T7" fmla="*/ 0 h 269"/>
                <a:gd name="T8" fmla="*/ 99 w 99"/>
                <a:gd name="T9" fmla="*/ 268 h 269"/>
              </a:gdLst>
              <a:ahLst/>
              <a:cxnLst>
                <a:cxn ang="0">
                  <a:pos x="T0" y="T1"/>
                </a:cxn>
                <a:cxn ang="0">
                  <a:pos x="T2" y="T3"/>
                </a:cxn>
                <a:cxn ang="0">
                  <a:pos x="T4" y="T5"/>
                </a:cxn>
                <a:cxn ang="0">
                  <a:pos x="T6" y="T7"/>
                </a:cxn>
                <a:cxn ang="0">
                  <a:pos x="T8" y="T9"/>
                </a:cxn>
              </a:cxnLst>
              <a:rect l="0" t="0" r="r" b="b"/>
              <a:pathLst>
                <a:path w="99" h="269">
                  <a:moveTo>
                    <a:pt x="99" y="268"/>
                  </a:moveTo>
                  <a:cubicBezTo>
                    <a:pt x="95" y="269"/>
                    <a:pt x="95" y="269"/>
                    <a:pt x="95" y="269"/>
                  </a:cubicBezTo>
                  <a:cubicBezTo>
                    <a:pt x="68" y="109"/>
                    <a:pt x="35" y="15"/>
                    <a:pt x="0" y="4"/>
                  </a:cubicBezTo>
                  <a:cubicBezTo>
                    <a:pt x="1" y="0"/>
                    <a:pt x="1" y="0"/>
                    <a:pt x="1" y="0"/>
                  </a:cubicBezTo>
                  <a:cubicBezTo>
                    <a:pt x="38" y="11"/>
                    <a:pt x="72" y="104"/>
                    <a:pt x="99" y="268"/>
                  </a:cubicBezTo>
                  <a:close/>
                </a:path>
              </a:pathLst>
            </a:custGeom>
            <a:solidFill>
              <a:srgbClr val="4440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0" name="ïṥlîḍê"/>
            <p:cNvSpPr/>
            <p:nvPr/>
          </p:nvSpPr>
          <p:spPr bwMode="auto">
            <a:xfrm>
              <a:off x="3548063" y="2184401"/>
              <a:ext cx="74613" cy="588963"/>
            </a:xfrm>
            <a:custGeom>
              <a:avLst/>
              <a:gdLst>
                <a:gd name="T0" fmla="*/ 50 w 50"/>
                <a:gd name="T1" fmla="*/ 396 h 396"/>
                <a:gd name="T2" fmla="*/ 44 w 50"/>
                <a:gd name="T3" fmla="*/ 396 h 396"/>
                <a:gd name="T4" fmla="*/ 39 w 50"/>
                <a:gd name="T5" fmla="*/ 351 h 396"/>
                <a:gd name="T6" fmla="*/ 0 w 50"/>
                <a:gd name="T7" fmla="*/ 4 h 396"/>
                <a:gd name="T8" fmla="*/ 3 w 50"/>
                <a:gd name="T9" fmla="*/ 0 h 396"/>
                <a:gd name="T10" fmla="*/ 45 w 50"/>
                <a:gd name="T11" fmla="*/ 350 h 396"/>
                <a:gd name="T12" fmla="*/ 50 w 50"/>
                <a:gd name="T13" fmla="*/ 396 h 396"/>
              </a:gdLst>
              <a:ahLst/>
              <a:cxnLst>
                <a:cxn ang="0">
                  <a:pos x="T0" y="T1"/>
                </a:cxn>
                <a:cxn ang="0">
                  <a:pos x="T2" y="T3"/>
                </a:cxn>
                <a:cxn ang="0">
                  <a:pos x="T4" y="T5"/>
                </a:cxn>
                <a:cxn ang="0">
                  <a:pos x="T6" y="T7"/>
                </a:cxn>
                <a:cxn ang="0">
                  <a:pos x="T8" y="T9"/>
                </a:cxn>
                <a:cxn ang="0">
                  <a:pos x="T10" y="T11"/>
                </a:cxn>
                <a:cxn ang="0">
                  <a:pos x="T12" y="T13"/>
                </a:cxn>
              </a:cxnLst>
              <a:rect l="0" t="0" r="r" b="b"/>
              <a:pathLst>
                <a:path w="50" h="396">
                  <a:moveTo>
                    <a:pt x="50" y="396"/>
                  </a:moveTo>
                  <a:cubicBezTo>
                    <a:pt x="44" y="396"/>
                    <a:pt x="44" y="396"/>
                    <a:pt x="44" y="396"/>
                  </a:cubicBezTo>
                  <a:cubicBezTo>
                    <a:pt x="42" y="381"/>
                    <a:pt x="41" y="366"/>
                    <a:pt x="39" y="351"/>
                  </a:cubicBezTo>
                  <a:cubicBezTo>
                    <a:pt x="28" y="218"/>
                    <a:pt x="15" y="96"/>
                    <a:pt x="0" y="4"/>
                  </a:cubicBezTo>
                  <a:cubicBezTo>
                    <a:pt x="3" y="0"/>
                    <a:pt x="3" y="0"/>
                    <a:pt x="3" y="0"/>
                  </a:cubicBezTo>
                  <a:cubicBezTo>
                    <a:pt x="18" y="91"/>
                    <a:pt x="34" y="217"/>
                    <a:pt x="45" y="350"/>
                  </a:cubicBezTo>
                  <a:cubicBezTo>
                    <a:pt x="47" y="365"/>
                    <a:pt x="48" y="381"/>
                    <a:pt x="50" y="396"/>
                  </a:cubicBezTo>
                  <a:close/>
                </a:path>
              </a:pathLst>
            </a:custGeom>
            <a:solidFill>
              <a:srgbClr val="4440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1" name="íṣḻiḋè"/>
            <p:cNvSpPr/>
            <p:nvPr/>
          </p:nvSpPr>
          <p:spPr bwMode="auto">
            <a:xfrm>
              <a:off x="3611563" y="2755901"/>
              <a:ext cx="744538" cy="1076325"/>
            </a:xfrm>
            <a:custGeom>
              <a:avLst/>
              <a:gdLst>
                <a:gd name="T0" fmla="*/ 496 w 499"/>
                <a:gd name="T1" fmla="*/ 723 h 723"/>
                <a:gd name="T2" fmla="*/ 273 w 499"/>
                <a:gd name="T3" fmla="*/ 570 h 723"/>
                <a:gd name="T4" fmla="*/ 105 w 499"/>
                <a:gd name="T5" fmla="*/ 351 h 723"/>
                <a:gd name="T6" fmla="*/ 0 w 499"/>
                <a:gd name="T7" fmla="*/ 0 h 723"/>
                <a:gd name="T8" fmla="*/ 6 w 499"/>
                <a:gd name="T9" fmla="*/ 3 h 723"/>
                <a:gd name="T10" fmla="*/ 278 w 499"/>
                <a:gd name="T11" fmla="*/ 564 h 723"/>
                <a:gd name="T12" fmla="*/ 499 w 499"/>
                <a:gd name="T13" fmla="*/ 715 h 723"/>
                <a:gd name="T14" fmla="*/ 496 w 499"/>
                <a:gd name="T15" fmla="*/ 723 h 7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723">
                  <a:moveTo>
                    <a:pt x="496" y="723"/>
                  </a:moveTo>
                  <a:cubicBezTo>
                    <a:pt x="495" y="722"/>
                    <a:pt x="387" y="679"/>
                    <a:pt x="273" y="570"/>
                  </a:cubicBezTo>
                  <a:cubicBezTo>
                    <a:pt x="206" y="507"/>
                    <a:pt x="149" y="433"/>
                    <a:pt x="105" y="351"/>
                  </a:cubicBezTo>
                  <a:cubicBezTo>
                    <a:pt x="51" y="250"/>
                    <a:pt x="15" y="124"/>
                    <a:pt x="0" y="0"/>
                  </a:cubicBezTo>
                  <a:cubicBezTo>
                    <a:pt x="6" y="3"/>
                    <a:pt x="6" y="3"/>
                    <a:pt x="6" y="3"/>
                  </a:cubicBezTo>
                  <a:cubicBezTo>
                    <a:pt x="40" y="280"/>
                    <a:pt x="174" y="465"/>
                    <a:pt x="278" y="564"/>
                  </a:cubicBezTo>
                  <a:cubicBezTo>
                    <a:pt x="391" y="672"/>
                    <a:pt x="498" y="715"/>
                    <a:pt x="499" y="715"/>
                  </a:cubicBezTo>
                  <a:cubicBezTo>
                    <a:pt x="496" y="723"/>
                    <a:pt x="496" y="723"/>
                    <a:pt x="496" y="723"/>
                  </a:cubicBezTo>
                </a:path>
              </a:pathLst>
            </a:custGeom>
            <a:solidFill>
              <a:srgbClr val="4440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2" name="i$ļîḍè"/>
            <p:cNvSpPr/>
            <p:nvPr/>
          </p:nvSpPr>
          <p:spPr bwMode="auto">
            <a:xfrm>
              <a:off x="4176713" y="2689226"/>
              <a:ext cx="171450" cy="49213"/>
            </a:xfrm>
            <a:custGeom>
              <a:avLst/>
              <a:gdLst>
                <a:gd name="T0" fmla="*/ 65 w 115"/>
                <a:gd name="T1" fmla="*/ 0 h 33"/>
                <a:gd name="T2" fmla="*/ 0 w 115"/>
                <a:gd name="T3" fmla="*/ 33 h 33"/>
                <a:gd name="T4" fmla="*/ 115 w 115"/>
                <a:gd name="T5" fmla="*/ 13 h 33"/>
                <a:gd name="T6" fmla="*/ 65 w 115"/>
                <a:gd name="T7" fmla="*/ 0 h 33"/>
              </a:gdLst>
              <a:ahLst/>
              <a:cxnLst>
                <a:cxn ang="0">
                  <a:pos x="T0" y="T1"/>
                </a:cxn>
                <a:cxn ang="0">
                  <a:pos x="T2" y="T3"/>
                </a:cxn>
                <a:cxn ang="0">
                  <a:pos x="T4" y="T5"/>
                </a:cxn>
                <a:cxn ang="0">
                  <a:pos x="T6" y="T7"/>
                </a:cxn>
              </a:cxnLst>
              <a:rect l="0" t="0" r="r" b="b"/>
              <a:pathLst>
                <a:path w="115" h="33">
                  <a:moveTo>
                    <a:pt x="65" y="0"/>
                  </a:moveTo>
                  <a:cubicBezTo>
                    <a:pt x="30" y="0"/>
                    <a:pt x="9" y="22"/>
                    <a:pt x="0" y="33"/>
                  </a:cubicBezTo>
                  <a:cubicBezTo>
                    <a:pt x="115" y="13"/>
                    <a:pt x="115" y="13"/>
                    <a:pt x="115" y="13"/>
                  </a:cubicBezTo>
                  <a:cubicBezTo>
                    <a:pt x="96" y="4"/>
                    <a:pt x="80" y="0"/>
                    <a:pt x="65"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3" name="ísľîḑé"/>
            <p:cNvSpPr/>
            <p:nvPr/>
          </p:nvSpPr>
          <p:spPr bwMode="auto">
            <a:xfrm>
              <a:off x="4160838" y="2543176"/>
              <a:ext cx="174625" cy="112713"/>
            </a:xfrm>
            <a:custGeom>
              <a:avLst/>
              <a:gdLst>
                <a:gd name="T0" fmla="*/ 76 w 117"/>
                <a:gd name="T1" fmla="*/ 0 h 76"/>
                <a:gd name="T2" fmla="*/ 0 w 117"/>
                <a:gd name="T3" fmla="*/ 53 h 76"/>
                <a:gd name="T4" fmla="*/ 2 w 117"/>
                <a:gd name="T5" fmla="*/ 74 h 76"/>
                <a:gd name="T6" fmla="*/ 20 w 117"/>
                <a:gd name="T7" fmla="*/ 76 h 76"/>
                <a:gd name="T8" fmla="*/ 117 w 117"/>
                <a:gd name="T9" fmla="*/ 12 h 76"/>
                <a:gd name="T10" fmla="*/ 76 w 117"/>
                <a:gd name="T11" fmla="*/ 0 h 76"/>
              </a:gdLst>
              <a:ahLst/>
              <a:cxnLst>
                <a:cxn ang="0">
                  <a:pos x="T0" y="T1"/>
                </a:cxn>
                <a:cxn ang="0">
                  <a:pos x="T2" y="T3"/>
                </a:cxn>
                <a:cxn ang="0">
                  <a:pos x="T4" y="T5"/>
                </a:cxn>
                <a:cxn ang="0">
                  <a:pos x="T6" y="T7"/>
                </a:cxn>
                <a:cxn ang="0">
                  <a:pos x="T8" y="T9"/>
                </a:cxn>
                <a:cxn ang="0">
                  <a:pos x="T10" y="T11"/>
                </a:cxn>
              </a:cxnLst>
              <a:rect l="0" t="0" r="r" b="b"/>
              <a:pathLst>
                <a:path w="117" h="76">
                  <a:moveTo>
                    <a:pt x="76" y="0"/>
                  </a:moveTo>
                  <a:cubicBezTo>
                    <a:pt x="34" y="0"/>
                    <a:pt x="8" y="39"/>
                    <a:pt x="0" y="53"/>
                  </a:cubicBezTo>
                  <a:cubicBezTo>
                    <a:pt x="1" y="60"/>
                    <a:pt x="1" y="67"/>
                    <a:pt x="2" y="74"/>
                  </a:cubicBezTo>
                  <a:cubicBezTo>
                    <a:pt x="8" y="75"/>
                    <a:pt x="14" y="76"/>
                    <a:pt x="20" y="76"/>
                  </a:cubicBezTo>
                  <a:cubicBezTo>
                    <a:pt x="79" y="76"/>
                    <a:pt x="117" y="12"/>
                    <a:pt x="117" y="12"/>
                  </a:cubicBezTo>
                  <a:cubicBezTo>
                    <a:pt x="102" y="4"/>
                    <a:pt x="88" y="0"/>
                    <a:pt x="76"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4" name="îsľïḓé"/>
            <p:cNvSpPr/>
            <p:nvPr/>
          </p:nvSpPr>
          <p:spPr bwMode="auto">
            <a:xfrm>
              <a:off x="4157663" y="2408238"/>
              <a:ext cx="177800" cy="111125"/>
            </a:xfrm>
            <a:custGeom>
              <a:avLst/>
              <a:gdLst>
                <a:gd name="T0" fmla="*/ 73 w 119"/>
                <a:gd name="T1" fmla="*/ 0 h 74"/>
                <a:gd name="T2" fmla="*/ 1 w 119"/>
                <a:gd name="T3" fmla="*/ 48 h 74"/>
                <a:gd name="T4" fmla="*/ 1 w 119"/>
                <a:gd name="T5" fmla="*/ 51 h 74"/>
                <a:gd name="T6" fmla="*/ 2 w 119"/>
                <a:gd name="T7" fmla="*/ 53 h 74"/>
                <a:gd name="T8" fmla="*/ 1 w 119"/>
                <a:gd name="T9" fmla="*/ 67 h 74"/>
                <a:gd name="T10" fmla="*/ 0 w 119"/>
                <a:gd name="T11" fmla="*/ 68 h 74"/>
                <a:gd name="T12" fmla="*/ 0 w 119"/>
                <a:gd name="T13" fmla="*/ 69 h 74"/>
                <a:gd name="T14" fmla="*/ 26 w 119"/>
                <a:gd name="T15" fmla="*/ 74 h 74"/>
                <a:gd name="T16" fmla="*/ 119 w 119"/>
                <a:gd name="T17" fmla="*/ 15 h 74"/>
                <a:gd name="T18" fmla="*/ 73 w 119"/>
                <a:gd name="T1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74">
                  <a:moveTo>
                    <a:pt x="73" y="0"/>
                  </a:moveTo>
                  <a:cubicBezTo>
                    <a:pt x="35" y="0"/>
                    <a:pt x="10" y="34"/>
                    <a:pt x="1" y="48"/>
                  </a:cubicBezTo>
                  <a:cubicBezTo>
                    <a:pt x="1" y="49"/>
                    <a:pt x="1" y="50"/>
                    <a:pt x="1" y="51"/>
                  </a:cubicBezTo>
                  <a:cubicBezTo>
                    <a:pt x="2" y="52"/>
                    <a:pt x="2" y="53"/>
                    <a:pt x="2" y="53"/>
                  </a:cubicBezTo>
                  <a:cubicBezTo>
                    <a:pt x="1" y="67"/>
                    <a:pt x="1" y="67"/>
                    <a:pt x="1" y="67"/>
                  </a:cubicBezTo>
                  <a:cubicBezTo>
                    <a:pt x="1" y="67"/>
                    <a:pt x="1" y="67"/>
                    <a:pt x="0" y="68"/>
                  </a:cubicBezTo>
                  <a:cubicBezTo>
                    <a:pt x="0" y="68"/>
                    <a:pt x="0" y="68"/>
                    <a:pt x="0" y="69"/>
                  </a:cubicBezTo>
                  <a:cubicBezTo>
                    <a:pt x="9" y="72"/>
                    <a:pt x="18" y="74"/>
                    <a:pt x="26" y="74"/>
                  </a:cubicBezTo>
                  <a:cubicBezTo>
                    <a:pt x="77" y="74"/>
                    <a:pt x="119" y="15"/>
                    <a:pt x="119" y="15"/>
                  </a:cubicBezTo>
                  <a:cubicBezTo>
                    <a:pt x="102" y="4"/>
                    <a:pt x="87" y="0"/>
                    <a:pt x="73" y="0"/>
                  </a:cubicBezTo>
                </a:path>
              </a:pathLst>
            </a:custGeom>
            <a:solidFill>
              <a:srgbClr val="7AA9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5" name="ïṥ1íḋe"/>
            <p:cNvSpPr/>
            <p:nvPr/>
          </p:nvSpPr>
          <p:spPr bwMode="auto">
            <a:xfrm>
              <a:off x="4165601" y="2259013"/>
              <a:ext cx="176213" cy="133350"/>
            </a:xfrm>
            <a:custGeom>
              <a:avLst/>
              <a:gdLst>
                <a:gd name="T0" fmla="*/ 99 w 119"/>
                <a:gd name="T1" fmla="*/ 0 h 89"/>
                <a:gd name="T2" fmla="*/ 4 w 119"/>
                <a:gd name="T3" fmla="*/ 61 h 89"/>
                <a:gd name="T4" fmla="*/ 6 w 119"/>
                <a:gd name="T5" fmla="*/ 68 h 89"/>
                <a:gd name="T6" fmla="*/ 0 w 119"/>
                <a:gd name="T7" fmla="*/ 87 h 89"/>
                <a:gd name="T8" fmla="*/ 0 w 119"/>
                <a:gd name="T9" fmla="*/ 87 h 89"/>
                <a:gd name="T10" fmla="*/ 0 w 119"/>
                <a:gd name="T11" fmla="*/ 89 h 89"/>
                <a:gd name="T12" fmla="*/ 4 w 119"/>
                <a:gd name="T13" fmla="*/ 89 h 89"/>
                <a:gd name="T14" fmla="*/ 119 w 119"/>
                <a:gd name="T15" fmla="*/ 3 h 89"/>
                <a:gd name="T16" fmla="*/ 99 w 11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89">
                  <a:moveTo>
                    <a:pt x="99" y="0"/>
                  </a:moveTo>
                  <a:cubicBezTo>
                    <a:pt x="55" y="0"/>
                    <a:pt x="17" y="43"/>
                    <a:pt x="4" y="61"/>
                  </a:cubicBezTo>
                  <a:cubicBezTo>
                    <a:pt x="5" y="65"/>
                    <a:pt x="6" y="68"/>
                    <a:pt x="6" y="68"/>
                  </a:cubicBezTo>
                  <a:cubicBezTo>
                    <a:pt x="0" y="87"/>
                    <a:pt x="0" y="87"/>
                    <a:pt x="0" y="87"/>
                  </a:cubicBezTo>
                  <a:cubicBezTo>
                    <a:pt x="0" y="87"/>
                    <a:pt x="0" y="87"/>
                    <a:pt x="0" y="87"/>
                  </a:cubicBezTo>
                  <a:cubicBezTo>
                    <a:pt x="0" y="88"/>
                    <a:pt x="0" y="88"/>
                    <a:pt x="0" y="89"/>
                  </a:cubicBezTo>
                  <a:cubicBezTo>
                    <a:pt x="1" y="89"/>
                    <a:pt x="2" y="89"/>
                    <a:pt x="4" y="89"/>
                  </a:cubicBezTo>
                  <a:cubicBezTo>
                    <a:pt x="64" y="89"/>
                    <a:pt x="119" y="3"/>
                    <a:pt x="119" y="3"/>
                  </a:cubicBezTo>
                  <a:cubicBezTo>
                    <a:pt x="112" y="1"/>
                    <a:pt x="106" y="0"/>
                    <a:pt x="99" y="0"/>
                  </a:cubicBezTo>
                </a:path>
              </a:pathLst>
            </a:custGeom>
            <a:solidFill>
              <a:srgbClr val="7AA9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6" name="ïSļîďê"/>
            <p:cNvSpPr/>
            <p:nvPr/>
          </p:nvSpPr>
          <p:spPr bwMode="auto">
            <a:xfrm>
              <a:off x="4181476" y="2112963"/>
              <a:ext cx="169863" cy="150813"/>
            </a:xfrm>
            <a:custGeom>
              <a:avLst/>
              <a:gdLst>
                <a:gd name="T0" fmla="*/ 98 w 114"/>
                <a:gd name="T1" fmla="*/ 0 h 101"/>
                <a:gd name="T2" fmla="*/ 6 w 114"/>
                <a:gd name="T3" fmla="*/ 74 h 101"/>
                <a:gd name="T4" fmla="*/ 0 w 114"/>
                <a:gd name="T5" fmla="*/ 101 h 101"/>
                <a:gd name="T6" fmla="*/ 114 w 114"/>
                <a:gd name="T7" fmla="*/ 3 h 101"/>
                <a:gd name="T8" fmla="*/ 98 w 114"/>
                <a:gd name="T9" fmla="*/ 0 h 101"/>
              </a:gdLst>
              <a:ahLst/>
              <a:cxnLst>
                <a:cxn ang="0">
                  <a:pos x="T0" y="T1"/>
                </a:cxn>
                <a:cxn ang="0">
                  <a:pos x="T2" y="T3"/>
                </a:cxn>
                <a:cxn ang="0">
                  <a:pos x="T4" y="T5"/>
                </a:cxn>
                <a:cxn ang="0">
                  <a:pos x="T6" y="T7"/>
                </a:cxn>
                <a:cxn ang="0">
                  <a:pos x="T8" y="T9"/>
                </a:cxn>
              </a:cxnLst>
              <a:rect l="0" t="0" r="r" b="b"/>
              <a:pathLst>
                <a:path w="114" h="101">
                  <a:moveTo>
                    <a:pt x="98" y="0"/>
                  </a:moveTo>
                  <a:cubicBezTo>
                    <a:pt x="61" y="0"/>
                    <a:pt x="22" y="51"/>
                    <a:pt x="6" y="74"/>
                  </a:cubicBezTo>
                  <a:cubicBezTo>
                    <a:pt x="4" y="83"/>
                    <a:pt x="2" y="92"/>
                    <a:pt x="0" y="101"/>
                  </a:cubicBezTo>
                  <a:cubicBezTo>
                    <a:pt x="69" y="80"/>
                    <a:pt x="114" y="3"/>
                    <a:pt x="114" y="3"/>
                  </a:cubicBezTo>
                  <a:cubicBezTo>
                    <a:pt x="109" y="1"/>
                    <a:pt x="103" y="0"/>
                    <a:pt x="98" y="0"/>
                  </a:cubicBezTo>
                </a:path>
              </a:pathLst>
            </a:custGeom>
            <a:solidFill>
              <a:srgbClr val="7AA9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7" name="ïSļíḑe"/>
            <p:cNvSpPr/>
            <p:nvPr/>
          </p:nvSpPr>
          <p:spPr bwMode="auto">
            <a:xfrm>
              <a:off x="4200526" y="1982788"/>
              <a:ext cx="163513" cy="150813"/>
            </a:xfrm>
            <a:custGeom>
              <a:avLst/>
              <a:gdLst>
                <a:gd name="T0" fmla="*/ 2 w 109"/>
                <a:gd name="T1" fmla="*/ 93 h 101"/>
                <a:gd name="T2" fmla="*/ 0 w 109"/>
                <a:gd name="T3" fmla="*/ 101 h 101"/>
                <a:gd name="T4" fmla="*/ 0 w 109"/>
                <a:gd name="T5" fmla="*/ 101 h 101"/>
                <a:gd name="T6" fmla="*/ 2 w 109"/>
                <a:gd name="T7" fmla="*/ 93 h 101"/>
                <a:gd name="T8" fmla="*/ 2 w 109"/>
                <a:gd name="T9" fmla="*/ 93 h 101"/>
                <a:gd name="T10" fmla="*/ 106 w 109"/>
                <a:gd name="T11" fmla="*/ 0 h 101"/>
                <a:gd name="T12" fmla="*/ 14 w 109"/>
                <a:gd name="T13" fmla="*/ 65 h 101"/>
                <a:gd name="T14" fmla="*/ 10 w 109"/>
                <a:gd name="T15" fmla="*/ 83 h 101"/>
                <a:gd name="T16" fmla="*/ 9 w 109"/>
                <a:gd name="T17" fmla="*/ 97 h 101"/>
                <a:gd name="T18" fmla="*/ 7 w 109"/>
                <a:gd name="T19" fmla="*/ 96 h 101"/>
                <a:gd name="T20" fmla="*/ 6 w 109"/>
                <a:gd name="T21" fmla="*/ 100 h 101"/>
                <a:gd name="T22" fmla="*/ 109 w 109"/>
                <a:gd name="T23" fmla="*/ 11 h 101"/>
                <a:gd name="T24" fmla="*/ 107 w 109"/>
                <a:gd name="T25" fmla="*/ 0 h 101"/>
                <a:gd name="T26" fmla="*/ 106 w 109"/>
                <a:gd name="T2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1">
                  <a:moveTo>
                    <a:pt x="2" y="93"/>
                  </a:moveTo>
                  <a:cubicBezTo>
                    <a:pt x="0" y="101"/>
                    <a:pt x="0" y="101"/>
                    <a:pt x="0" y="101"/>
                  </a:cubicBezTo>
                  <a:cubicBezTo>
                    <a:pt x="0" y="101"/>
                    <a:pt x="0" y="101"/>
                    <a:pt x="0" y="101"/>
                  </a:cubicBezTo>
                  <a:cubicBezTo>
                    <a:pt x="1" y="98"/>
                    <a:pt x="1" y="96"/>
                    <a:pt x="2" y="93"/>
                  </a:cubicBezTo>
                  <a:cubicBezTo>
                    <a:pt x="2" y="93"/>
                    <a:pt x="2" y="93"/>
                    <a:pt x="2" y="93"/>
                  </a:cubicBezTo>
                  <a:moveTo>
                    <a:pt x="106" y="0"/>
                  </a:moveTo>
                  <a:cubicBezTo>
                    <a:pt x="68" y="0"/>
                    <a:pt x="30" y="43"/>
                    <a:pt x="14" y="65"/>
                  </a:cubicBezTo>
                  <a:cubicBezTo>
                    <a:pt x="13" y="71"/>
                    <a:pt x="11" y="77"/>
                    <a:pt x="10" y="83"/>
                  </a:cubicBezTo>
                  <a:cubicBezTo>
                    <a:pt x="9" y="97"/>
                    <a:pt x="9" y="97"/>
                    <a:pt x="9" y="97"/>
                  </a:cubicBezTo>
                  <a:cubicBezTo>
                    <a:pt x="9" y="97"/>
                    <a:pt x="8" y="97"/>
                    <a:pt x="7" y="96"/>
                  </a:cubicBezTo>
                  <a:cubicBezTo>
                    <a:pt x="7" y="97"/>
                    <a:pt x="7" y="99"/>
                    <a:pt x="6" y="100"/>
                  </a:cubicBezTo>
                  <a:cubicBezTo>
                    <a:pt x="57" y="86"/>
                    <a:pt x="95" y="34"/>
                    <a:pt x="109" y="11"/>
                  </a:cubicBezTo>
                  <a:cubicBezTo>
                    <a:pt x="109" y="8"/>
                    <a:pt x="108" y="4"/>
                    <a:pt x="107" y="0"/>
                  </a:cubicBezTo>
                  <a:cubicBezTo>
                    <a:pt x="107" y="0"/>
                    <a:pt x="107" y="0"/>
                    <a:pt x="106" y="0"/>
                  </a:cubicBezTo>
                </a:path>
              </a:pathLst>
            </a:custGeom>
            <a:solidFill>
              <a:srgbClr val="7AA9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8" name="iṩḻiḑe"/>
            <p:cNvSpPr/>
            <p:nvPr/>
          </p:nvSpPr>
          <p:spPr bwMode="auto">
            <a:xfrm>
              <a:off x="4240213" y="1846263"/>
              <a:ext cx="144463" cy="139700"/>
            </a:xfrm>
            <a:custGeom>
              <a:avLst/>
              <a:gdLst>
                <a:gd name="T0" fmla="*/ 92 w 97"/>
                <a:gd name="T1" fmla="*/ 0 h 93"/>
                <a:gd name="T2" fmla="*/ 5 w 97"/>
                <a:gd name="T3" fmla="*/ 67 h 93"/>
                <a:gd name="T4" fmla="*/ 3 w 97"/>
                <a:gd name="T5" fmla="*/ 77 h 93"/>
                <a:gd name="T6" fmla="*/ 3 w 97"/>
                <a:gd name="T7" fmla="*/ 77 h 93"/>
                <a:gd name="T8" fmla="*/ 3 w 97"/>
                <a:gd name="T9" fmla="*/ 77 h 93"/>
                <a:gd name="T10" fmla="*/ 0 w 97"/>
                <a:gd name="T11" fmla="*/ 93 h 93"/>
                <a:gd name="T12" fmla="*/ 97 w 97"/>
                <a:gd name="T13" fmla="*/ 1 h 93"/>
                <a:gd name="T14" fmla="*/ 92 w 97"/>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93">
                  <a:moveTo>
                    <a:pt x="92" y="0"/>
                  </a:moveTo>
                  <a:cubicBezTo>
                    <a:pt x="64" y="0"/>
                    <a:pt x="22" y="47"/>
                    <a:pt x="5" y="67"/>
                  </a:cubicBezTo>
                  <a:cubicBezTo>
                    <a:pt x="4" y="71"/>
                    <a:pt x="4" y="74"/>
                    <a:pt x="3" y="77"/>
                  </a:cubicBezTo>
                  <a:cubicBezTo>
                    <a:pt x="3" y="77"/>
                    <a:pt x="3" y="77"/>
                    <a:pt x="3" y="77"/>
                  </a:cubicBezTo>
                  <a:cubicBezTo>
                    <a:pt x="3" y="77"/>
                    <a:pt x="3" y="77"/>
                    <a:pt x="3" y="77"/>
                  </a:cubicBezTo>
                  <a:cubicBezTo>
                    <a:pt x="2" y="83"/>
                    <a:pt x="1" y="88"/>
                    <a:pt x="0" y="93"/>
                  </a:cubicBezTo>
                  <a:cubicBezTo>
                    <a:pt x="56" y="85"/>
                    <a:pt x="97" y="1"/>
                    <a:pt x="97" y="1"/>
                  </a:cubicBezTo>
                  <a:cubicBezTo>
                    <a:pt x="95" y="0"/>
                    <a:pt x="94" y="0"/>
                    <a:pt x="92" y="0"/>
                  </a:cubicBezTo>
                </a:path>
              </a:pathLst>
            </a:custGeom>
            <a:solidFill>
              <a:srgbClr val="7AA9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9" name="isḻîďè"/>
            <p:cNvSpPr/>
            <p:nvPr/>
          </p:nvSpPr>
          <p:spPr bwMode="auto">
            <a:xfrm>
              <a:off x="4264026" y="1697038"/>
              <a:ext cx="128588" cy="153988"/>
            </a:xfrm>
            <a:custGeom>
              <a:avLst/>
              <a:gdLst>
                <a:gd name="T0" fmla="*/ 87 w 87"/>
                <a:gd name="T1" fmla="*/ 0 h 104"/>
                <a:gd name="T2" fmla="*/ 3 w 87"/>
                <a:gd name="T3" fmla="*/ 87 h 104"/>
                <a:gd name="T4" fmla="*/ 0 w 87"/>
                <a:gd name="T5" fmla="*/ 104 h 104"/>
                <a:gd name="T6" fmla="*/ 87 w 87"/>
                <a:gd name="T7" fmla="*/ 0 h 104"/>
                <a:gd name="T8" fmla="*/ 87 w 87"/>
                <a:gd name="T9" fmla="*/ 0 h 104"/>
              </a:gdLst>
              <a:ahLst/>
              <a:cxnLst>
                <a:cxn ang="0">
                  <a:pos x="T0" y="T1"/>
                </a:cxn>
                <a:cxn ang="0">
                  <a:pos x="T2" y="T3"/>
                </a:cxn>
                <a:cxn ang="0">
                  <a:pos x="T4" y="T5"/>
                </a:cxn>
                <a:cxn ang="0">
                  <a:pos x="T6" y="T7"/>
                </a:cxn>
                <a:cxn ang="0">
                  <a:pos x="T8" y="T9"/>
                </a:cxn>
              </a:cxnLst>
              <a:rect l="0" t="0" r="r" b="b"/>
              <a:pathLst>
                <a:path w="87" h="104">
                  <a:moveTo>
                    <a:pt x="87" y="0"/>
                  </a:moveTo>
                  <a:cubicBezTo>
                    <a:pt x="57" y="0"/>
                    <a:pt x="16" y="64"/>
                    <a:pt x="3" y="87"/>
                  </a:cubicBezTo>
                  <a:cubicBezTo>
                    <a:pt x="2" y="93"/>
                    <a:pt x="1" y="98"/>
                    <a:pt x="0" y="104"/>
                  </a:cubicBezTo>
                  <a:cubicBezTo>
                    <a:pt x="60" y="82"/>
                    <a:pt x="87" y="0"/>
                    <a:pt x="87" y="0"/>
                  </a:cubicBezTo>
                  <a:cubicBezTo>
                    <a:pt x="87" y="0"/>
                    <a:pt x="87" y="0"/>
                    <a:pt x="87" y="0"/>
                  </a:cubicBezTo>
                </a:path>
              </a:pathLst>
            </a:custGeom>
            <a:solidFill>
              <a:srgbClr val="7AA9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0" name="îṩḻiḋê"/>
            <p:cNvSpPr/>
            <p:nvPr/>
          </p:nvSpPr>
          <p:spPr bwMode="auto">
            <a:xfrm>
              <a:off x="4287838" y="1554163"/>
              <a:ext cx="114300" cy="150813"/>
            </a:xfrm>
            <a:custGeom>
              <a:avLst/>
              <a:gdLst>
                <a:gd name="T0" fmla="*/ 77 w 77"/>
                <a:gd name="T1" fmla="*/ 0 h 102"/>
                <a:gd name="T2" fmla="*/ 3 w 77"/>
                <a:gd name="T3" fmla="*/ 73 h 102"/>
                <a:gd name="T4" fmla="*/ 3 w 77"/>
                <a:gd name="T5" fmla="*/ 78 h 102"/>
                <a:gd name="T6" fmla="*/ 5 w 77"/>
                <a:gd name="T7" fmla="*/ 88 h 102"/>
                <a:gd name="T8" fmla="*/ 0 w 77"/>
                <a:gd name="T9" fmla="*/ 97 h 102"/>
                <a:gd name="T10" fmla="*/ 0 w 77"/>
                <a:gd name="T11" fmla="*/ 102 h 102"/>
                <a:gd name="T12" fmla="*/ 0 w 77"/>
                <a:gd name="T13" fmla="*/ 102 h 102"/>
                <a:gd name="T14" fmla="*/ 77 w 77"/>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02">
                  <a:moveTo>
                    <a:pt x="77" y="0"/>
                  </a:moveTo>
                  <a:cubicBezTo>
                    <a:pt x="52" y="5"/>
                    <a:pt x="16" y="54"/>
                    <a:pt x="3" y="73"/>
                  </a:cubicBezTo>
                  <a:cubicBezTo>
                    <a:pt x="3" y="75"/>
                    <a:pt x="3" y="77"/>
                    <a:pt x="3" y="78"/>
                  </a:cubicBezTo>
                  <a:cubicBezTo>
                    <a:pt x="4" y="85"/>
                    <a:pt x="5" y="88"/>
                    <a:pt x="5" y="88"/>
                  </a:cubicBezTo>
                  <a:cubicBezTo>
                    <a:pt x="0" y="97"/>
                    <a:pt x="0" y="97"/>
                    <a:pt x="0" y="97"/>
                  </a:cubicBezTo>
                  <a:cubicBezTo>
                    <a:pt x="0" y="99"/>
                    <a:pt x="0" y="100"/>
                    <a:pt x="0" y="102"/>
                  </a:cubicBezTo>
                  <a:cubicBezTo>
                    <a:pt x="0" y="102"/>
                    <a:pt x="0" y="102"/>
                    <a:pt x="0" y="102"/>
                  </a:cubicBezTo>
                  <a:cubicBezTo>
                    <a:pt x="46" y="95"/>
                    <a:pt x="77" y="0"/>
                    <a:pt x="77" y="0"/>
                  </a:cubicBezTo>
                </a:path>
              </a:pathLst>
            </a:custGeom>
            <a:solidFill>
              <a:srgbClr val="7AA9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1" name="íṣḻîḑè"/>
            <p:cNvSpPr/>
            <p:nvPr/>
          </p:nvSpPr>
          <p:spPr bwMode="auto">
            <a:xfrm>
              <a:off x="4298951" y="1346201"/>
              <a:ext cx="80963" cy="250825"/>
            </a:xfrm>
            <a:custGeom>
              <a:avLst/>
              <a:gdLst>
                <a:gd name="T0" fmla="*/ 0 w 54"/>
                <a:gd name="T1" fmla="*/ 168 h 168"/>
                <a:gd name="T2" fmla="*/ 0 w 54"/>
                <a:gd name="T3" fmla="*/ 168 h 168"/>
                <a:gd name="T4" fmla="*/ 1 w 54"/>
                <a:gd name="T5" fmla="*/ 168 h 168"/>
                <a:gd name="T6" fmla="*/ 0 w 54"/>
                <a:gd name="T7" fmla="*/ 168 h 168"/>
                <a:gd name="T8" fmla="*/ 33 w 54"/>
                <a:gd name="T9" fmla="*/ 0 h 168"/>
                <a:gd name="T10" fmla="*/ 4 w 54"/>
                <a:gd name="T11" fmla="*/ 124 h 168"/>
                <a:gd name="T12" fmla="*/ 0 w 54"/>
                <a:gd name="T13" fmla="*/ 167 h 168"/>
                <a:gd name="T14" fmla="*/ 1 w 54"/>
                <a:gd name="T15" fmla="*/ 168 h 168"/>
                <a:gd name="T16" fmla="*/ 33 w 5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68">
                  <a:moveTo>
                    <a:pt x="0" y="168"/>
                  </a:moveTo>
                  <a:cubicBezTo>
                    <a:pt x="0" y="168"/>
                    <a:pt x="0" y="168"/>
                    <a:pt x="0" y="168"/>
                  </a:cubicBezTo>
                  <a:cubicBezTo>
                    <a:pt x="0" y="168"/>
                    <a:pt x="1" y="168"/>
                    <a:pt x="1" y="168"/>
                  </a:cubicBezTo>
                  <a:cubicBezTo>
                    <a:pt x="1" y="168"/>
                    <a:pt x="0" y="168"/>
                    <a:pt x="0" y="168"/>
                  </a:cubicBezTo>
                  <a:moveTo>
                    <a:pt x="33" y="0"/>
                  </a:moveTo>
                  <a:cubicBezTo>
                    <a:pt x="4" y="124"/>
                    <a:pt x="4" y="124"/>
                    <a:pt x="4" y="124"/>
                  </a:cubicBezTo>
                  <a:cubicBezTo>
                    <a:pt x="3" y="138"/>
                    <a:pt x="2" y="152"/>
                    <a:pt x="0" y="167"/>
                  </a:cubicBezTo>
                  <a:cubicBezTo>
                    <a:pt x="1" y="168"/>
                    <a:pt x="1" y="168"/>
                    <a:pt x="1" y="168"/>
                  </a:cubicBezTo>
                  <a:cubicBezTo>
                    <a:pt x="54" y="116"/>
                    <a:pt x="33" y="0"/>
                    <a:pt x="33" y="0"/>
                  </a:cubicBezTo>
                </a:path>
              </a:pathLst>
            </a:custGeom>
            <a:solidFill>
              <a:srgbClr val="7AA9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2" name="ïṣ1îďé"/>
            <p:cNvSpPr/>
            <p:nvPr/>
          </p:nvSpPr>
          <p:spPr bwMode="auto">
            <a:xfrm>
              <a:off x="4268788" y="1149351"/>
              <a:ext cx="80963" cy="260350"/>
            </a:xfrm>
            <a:custGeom>
              <a:avLst/>
              <a:gdLst>
                <a:gd name="T0" fmla="*/ 1 w 54"/>
                <a:gd name="T1" fmla="*/ 1 h 174"/>
                <a:gd name="T2" fmla="*/ 17 w 54"/>
                <a:gd name="T3" fmla="*/ 120 h 174"/>
                <a:gd name="T4" fmla="*/ 24 w 54"/>
                <a:gd name="T5" fmla="*/ 167 h 174"/>
                <a:gd name="T6" fmla="*/ 26 w 54"/>
                <a:gd name="T7" fmla="*/ 170 h 174"/>
                <a:gd name="T8" fmla="*/ 25 w 54"/>
                <a:gd name="T9" fmla="*/ 169 h 174"/>
                <a:gd name="T10" fmla="*/ 25 w 54"/>
                <a:gd name="T11" fmla="*/ 174 h 174"/>
                <a:gd name="T12" fmla="*/ 25 w 54"/>
                <a:gd name="T13" fmla="*/ 174 h 174"/>
                <a:gd name="T14" fmla="*/ 1 w 54"/>
                <a:gd name="T15" fmla="*/ 1 h 174"/>
                <a:gd name="T16" fmla="*/ 0 w 54"/>
                <a:gd name="T17" fmla="*/ 0 h 174"/>
                <a:gd name="T18" fmla="*/ 1 w 54"/>
                <a:gd name="T19" fmla="*/ 1 h 174"/>
                <a:gd name="T20" fmla="*/ 0 w 54"/>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174">
                  <a:moveTo>
                    <a:pt x="1" y="1"/>
                  </a:moveTo>
                  <a:cubicBezTo>
                    <a:pt x="8" y="15"/>
                    <a:pt x="15" y="102"/>
                    <a:pt x="17" y="120"/>
                  </a:cubicBezTo>
                  <a:cubicBezTo>
                    <a:pt x="21" y="133"/>
                    <a:pt x="23" y="149"/>
                    <a:pt x="24" y="167"/>
                  </a:cubicBezTo>
                  <a:cubicBezTo>
                    <a:pt x="26" y="170"/>
                    <a:pt x="26" y="170"/>
                    <a:pt x="26" y="170"/>
                  </a:cubicBezTo>
                  <a:cubicBezTo>
                    <a:pt x="26" y="170"/>
                    <a:pt x="25" y="169"/>
                    <a:pt x="25" y="169"/>
                  </a:cubicBezTo>
                  <a:cubicBezTo>
                    <a:pt x="25" y="171"/>
                    <a:pt x="25" y="172"/>
                    <a:pt x="25" y="174"/>
                  </a:cubicBezTo>
                  <a:cubicBezTo>
                    <a:pt x="25" y="174"/>
                    <a:pt x="25" y="174"/>
                    <a:pt x="25" y="174"/>
                  </a:cubicBezTo>
                  <a:cubicBezTo>
                    <a:pt x="54" y="94"/>
                    <a:pt x="8" y="13"/>
                    <a:pt x="1" y="1"/>
                  </a:cubicBezTo>
                  <a:moveTo>
                    <a:pt x="0" y="0"/>
                  </a:moveTo>
                  <a:cubicBezTo>
                    <a:pt x="0" y="0"/>
                    <a:pt x="1" y="0"/>
                    <a:pt x="1" y="1"/>
                  </a:cubicBezTo>
                  <a:cubicBezTo>
                    <a:pt x="1" y="1"/>
                    <a:pt x="1" y="0"/>
                    <a:pt x="0" y="0"/>
                  </a:cubicBezTo>
                </a:path>
              </a:pathLst>
            </a:custGeom>
            <a:solidFill>
              <a:srgbClr val="7AA9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3" name="iṡļíďè"/>
            <p:cNvSpPr/>
            <p:nvPr/>
          </p:nvSpPr>
          <p:spPr bwMode="auto">
            <a:xfrm>
              <a:off x="3981451" y="2717801"/>
              <a:ext cx="176213" cy="53975"/>
            </a:xfrm>
            <a:custGeom>
              <a:avLst/>
              <a:gdLst>
                <a:gd name="T0" fmla="*/ 70 w 118"/>
                <a:gd name="T1" fmla="*/ 0 h 36"/>
                <a:gd name="T2" fmla="*/ 0 w 118"/>
                <a:gd name="T3" fmla="*/ 36 h 36"/>
                <a:gd name="T4" fmla="*/ 118 w 118"/>
                <a:gd name="T5" fmla="*/ 15 h 36"/>
                <a:gd name="T6" fmla="*/ 70 w 118"/>
                <a:gd name="T7" fmla="*/ 0 h 36"/>
              </a:gdLst>
              <a:ahLst/>
              <a:cxnLst>
                <a:cxn ang="0">
                  <a:pos x="T0" y="T1"/>
                </a:cxn>
                <a:cxn ang="0">
                  <a:pos x="T2" y="T3"/>
                </a:cxn>
                <a:cxn ang="0">
                  <a:pos x="T4" y="T5"/>
                </a:cxn>
                <a:cxn ang="0">
                  <a:pos x="T6" y="T7"/>
                </a:cxn>
              </a:cxnLst>
              <a:rect l="0" t="0" r="r" b="b"/>
              <a:pathLst>
                <a:path w="118" h="36">
                  <a:moveTo>
                    <a:pt x="70" y="0"/>
                  </a:moveTo>
                  <a:cubicBezTo>
                    <a:pt x="49" y="0"/>
                    <a:pt x="25" y="9"/>
                    <a:pt x="0" y="36"/>
                  </a:cubicBezTo>
                  <a:cubicBezTo>
                    <a:pt x="118" y="15"/>
                    <a:pt x="118" y="15"/>
                    <a:pt x="118" y="15"/>
                  </a:cubicBezTo>
                  <a:cubicBezTo>
                    <a:pt x="109" y="10"/>
                    <a:pt x="92" y="0"/>
                    <a:pt x="70"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4" name="ïŝḻïḋe"/>
            <p:cNvSpPr/>
            <p:nvPr/>
          </p:nvSpPr>
          <p:spPr bwMode="auto">
            <a:xfrm>
              <a:off x="3973513" y="2559051"/>
              <a:ext cx="136525" cy="60325"/>
            </a:xfrm>
            <a:custGeom>
              <a:avLst/>
              <a:gdLst>
                <a:gd name="T0" fmla="*/ 47 w 91"/>
                <a:gd name="T1" fmla="*/ 0 h 41"/>
                <a:gd name="T2" fmla="*/ 0 w 91"/>
                <a:gd name="T3" fmla="*/ 17 h 41"/>
                <a:gd name="T4" fmla="*/ 24 w 91"/>
                <a:gd name="T5" fmla="*/ 41 h 41"/>
                <a:gd name="T6" fmla="*/ 91 w 91"/>
                <a:gd name="T7" fmla="*/ 15 h 41"/>
                <a:gd name="T8" fmla="*/ 47 w 91"/>
                <a:gd name="T9" fmla="*/ 0 h 41"/>
              </a:gdLst>
              <a:ahLst/>
              <a:cxnLst>
                <a:cxn ang="0">
                  <a:pos x="T0" y="T1"/>
                </a:cxn>
                <a:cxn ang="0">
                  <a:pos x="T2" y="T3"/>
                </a:cxn>
                <a:cxn ang="0">
                  <a:pos x="T4" y="T5"/>
                </a:cxn>
                <a:cxn ang="0">
                  <a:pos x="T6" y="T7"/>
                </a:cxn>
                <a:cxn ang="0">
                  <a:pos x="T8" y="T9"/>
                </a:cxn>
              </a:cxnLst>
              <a:rect l="0" t="0" r="r" b="b"/>
              <a:pathLst>
                <a:path w="91" h="41">
                  <a:moveTo>
                    <a:pt x="47" y="0"/>
                  </a:moveTo>
                  <a:cubicBezTo>
                    <a:pt x="33" y="0"/>
                    <a:pt x="17" y="5"/>
                    <a:pt x="0" y="17"/>
                  </a:cubicBezTo>
                  <a:cubicBezTo>
                    <a:pt x="0" y="17"/>
                    <a:pt x="9" y="29"/>
                    <a:pt x="24" y="41"/>
                  </a:cubicBezTo>
                  <a:cubicBezTo>
                    <a:pt x="47" y="33"/>
                    <a:pt x="69" y="25"/>
                    <a:pt x="91" y="15"/>
                  </a:cubicBezTo>
                  <a:cubicBezTo>
                    <a:pt x="79" y="7"/>
                    <a:pt x="64" y="0"/>
                    <a:pt x="47" y="0"/>
                  </a:cubicBezTo>
                </a:path>
              </a:pathLst>
            </a:custGeom>
            <a:solidFill>
              <a:srgbClr val="7AA9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5" name="iṡ1idè"/>
            <p:cNvSpPr/>
            <p:nvPr/>
          </p:nvSpPr>
          <p:spPr bwMode="auto">
            <a:xfrm>
              <a:off x="4010026" y="2581276"/>
              <a:ext cx="141288" cy="82550"/>
            </a:xfrm>
            <a:custGeom>
              <a:avLst/>
              <a:gdLst>
                <a:gd name="T0" fmla="*/ 67 w 95"/>
                <a:gd name="T1" fmla="*/ 0 h 55"/>
                <a:gd name="T2" fmla="*/ 0 w 95"/>
                <a:gd name="T3" fmla="*/ 26 h 55"/>
                <a:gd name="T4" fmla="*/ 70 w 95"/>
                <a:gd name="T5" fmla="*/ 55 h 55"/>
                <a:gd name="T6" fmla="*/ 95 w 95"/>
                <a:gd name="T7" fmla="*/ 51 h 55"/>
                <a:gd name="T8" fmla="*/ 93 w 95"/>
                <a:gd name="T9" fmla="*/ 26 h 55"/>
                <a:gd name="T10" fmla="*/ 67 w 95"/>
                <a:gd name="T11" fmla="*/ 0 h 55"/>
              </a:gdLst>
              <a:ahLst/>
              <a:cxnLst>
                <a:cxn ang="0">
                  <a:pos x="T0" y="T1"/>
                </a:cxn>
                <a:cxn ang="0">
                  <a:pos x="T2" y="T3"/>
                </a:cxn>
                <a:cxn ang="0">
                  <a:pos x="T4" y="T5"/>
                </a:cxn>
                <a:cxn ang="0">
                  <a:pos x="T6" y="T7"/>
                </a:cxn>
                <a:cxn ang="0">
                  <a:pos x="T8" y="T9"/>
                </a:cxn>
                <a:cxn ang="0">
                  <a:pos x="T10" y="T11"/>
                </a:cxn>
              </a:cxnLst>
              <a:rect l="0" t="0" r="r" b="b"/>
              <a:pathLst>
                <a:path w="95" h="55">
                  <a:moveTo>
                    <a:pt x="67" y="0"/>
                  </a:moveTo>
                  <a:cubicBezTo>
                    <a:pt x="45" y="10"/>
                    <a:pt x="23" y="18"/>
                    <a:pt x="0" y="26"/>
                  </a:cubicBezTo>
                  <a:cubicBezTo>
                    <a:pt x="17" y="40"/>
                    <a:pt x="42" y="55"/>
                    <a:pt x="70" y="55"/>
                  </a:cubicBezTo>
                  <a:cubicBezTo>
                    <a:pt x="78" y="55"/>
                    <a:pt x="86" y="54"/>
                    <a:pt x="95" y="51"/>
                  </a:cubicBezTo>
                  <a:cubicBezTo>
                    <a:pt x="94" y="43"/>
                    <a:pt x="94" y="34"/>
                    <a:pt x="93" y="26"/>
                  </a:cubicBezTo>
                  <a:cubicBezTo>
                    <a:pt x="88" y="19"/>
                    <a:pt x="79" y="9"/>
                    <a:pt x="67"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6" name="iṣḷîďê"/>
            <p:cNvSpPr/>
            <p:nvPr/>
          </p:nvSpPr>
          <p:spPr bwMode="auto">
            <a:xfrm>
              <a:off x="3975101" y="2414588"/>
              <a:ext cx="185738" cy="106363"/>
            </a:xfrm>
            <a:custGeom>
              <a:avLst/>
              <a:gdLst>
                <a:gd name="T0" fmla="*/ 123 w 124"/>
                <a:gd name="T1" fmla="*/ 47 h 71"/>
                <a:gd name="T2" fmla="*/ 122 w 124"/>
                <a:gd name="T3" fmla="*/ 64 h 71"/>
                <a:gd name="T4" fmla="*/ 123 w 124"/>
                <a:gd name="T5" fmla="*/ 63 h 71"/>
                <a:gd name="T6" fmla="*/ 124 w 124"/>
                <a:gd name="T7" fmla="*/ 49 h 71"/>
                <a:gd name="T8" fmla="*/ 123 w 124"/>
                <a:gd name="T9" fmla="*/ 47 h 71"/>
                <a:gd name="T10" fmla="*/ 49 w 124"/>
                <a:gd name="T11" fmla="*/ 0 h 71"/>
                <a:gd name="T12" fmla="*/ 0 w 124"/>
                <a:gd name="T13" fmla="*/ 18 h 71"/>
                <a:gd name="T14" fmla="*/ 92 w 124"/>
                <a:gd name="T15" fmla="*/ 71 h 71"/>
                <a:gd name="T16" fmla="*/ 115 w 124"/>
                <a:gd name="T17" fmla="*/ 67 h 71"/>
                <a:gd name="T18" fmla="*/ 117 w 124"/>
                <a:gd name="T19" fmla="*/ 38 h 71"/>
                <a:gd name="T20" fmla="*/ 49 w 124"/>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71">
                  <a:moveTo>
                    <a:pt x="123" y="47"/>
                  </a:moveTo>
                  <a:cubicBezTo>
                    <a:pt x="123" y="52"/>
                    <a:pt x="123" y="58"/>
                    <a:pt x="122" y="64"/>
                  </a:cubicBezTo>
                  <a:cubicBezTo>
                    <a:pt x="123" y="63"/>
                    <a:pt x="123" y="63"/>
                    <a:pt x="123" y="63"/>
                  </a:cubicBezTo>
                  <a:cubicBezTo>
                    <a:pt x="124" y="49"/>
                    <a:pt x="124" y="49"/>
                    <a:pt x="124" y="49"/>
                  </a:cubicBezTo>
                  <a:cubicBezTo>
                    <a:pt x="124" y="49"/>
                    <a:pt x="124" y="48"/>
                    <a:pt x="123" y="47"/>
                  </a:cubicBezTo>
                  <a:moveTo>
                    <a:pt x="49" y="0"/>
                  </a:moveTo>
                  <a:cubicBezTo>
                    <a:pt x="34" y="0"/>
                    <a:pt x="18" y="5"/>
                    <a:pt x="0" y="18"/>
                  </a:cubicBezTo>
                  <a:cubicBezTo>
                    <a:pt x="0" y="18"/>
                    <a:pt x="43" y="71"/>
                    <a:pt x="92" y="71"/>
                  </a:cubicBezTo>
                  <a:cubicBezTo>
                    <a:pt x="100" y="71"/>
                    <a:pt x="108" y="70"/>
                    <a:pt x="115" y="67"/>
                  </a:cubicBezTo>
                  <a:cubicBezTo>
                    <a:pt x="116" y="57"/>
                    <a:pt x="116" y="48"/>
                    <a:pt x="117" y="38"/>
                  </a:cubicBezTo>
                  <a:cubicBezTo>
                    <a:pt x="105" y="24"/>
                    <a:pt x="81" y="0"/>
                    <a:pt x="49" y="0"/>
                  </a:cubicBezTo>
                </a:path>
              </a:pathLst>
            </a:custGeom>
            <a:solidFill>
              <a:srgbClr val="7AA9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7" name="iṥḷîḋe"/>
            <p:cNvSpPr/>
            <p:nvPr/>
          </p:nvSpPr>
          <p:spPr bwMode="auto">
            <a:xfrm>
              <a:off x="4027488" y="2217738"/>
              <a:ext cx="146050" cy="171450"/>
            </a:xfrm>
            <a:custGeom>
              <a:avLst/>
              <a:gdLst>
                <a:gd name="T0" fmla="*/ 95 w 98"/>
                <a:gd name="T1" fmla="*/ 87 h 115"/>
                <a:gd name="T2" fmla="*/ 92 w 98"/>
                <a:gd name="T3" fmla="*/ 115 h 115"/>
                <a:gd name="T4" fmla="*/ 92 w 98"/>
                <a:gd name="T5" fmla="*/ 115 h 115"/>
                <a:gd name="T6" fmla="*/ 98 w 98"/>
                <a:gd name="T7" fmla="*/ 96 h 115"/>
                <a:gd name="T8" fmla="*/ 96 w 98"/>
                <a:gd name="T9" fmla="*/ 89 h 115"/>
                <a:gd name="T10" fmla="*/ 95 w 98"/>
                <a:gd name="T11" fmla="*/ 87 h 115"/>
                <a:gd name="T12" fmla="*/ 2 w 98"/>
                <a:gd name="T13" fmla="*/ 0 h 115"/>
                <a:gd name="T14" fmla="*/ 0 w 98"/>
                <a:gd name="T15" fmla="*/ 0 h 115"/>
                <a:gd name="T16" fmla="*/ 86 w 98"/>
                <a:gd name="T17" fmla="*/ 114 h 115"/>
                <a:gd name="T18" fmla="*/ 90 w 98"/>
                <a:gd name="T19" fmla="*/ 76 h 115"/>
                <a:gd name="T20" fmla="*/ 2 w 9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15">
                  <a:moveTo>
                    <a:pt x="95" y="87"/>
                  </a:moveTo>
                  <a:cubicBezTo>
                    <a:pt x="94" y="96"/>
                    <a:pt x="93" y="106"/>
                    <a:pt x="92" y="115"/>
                  </a:cubicBezTo>
                  <a:cubicBezTo>
                    <a:pt x="92" y="115"/>
                    <a:pt x="92" y="115"/>
                    <a:pt x="92" y="115"/>
                  </a:cubicBezTo>
                  <a:cubicBezTo>
                    <a:pt x="98" y="96"/>
                    <a:pt x="98" y="96"/>
                    <a:pt x="98" y="96"/>
                  </a:cubicBezTo>
                  <a:cubicBezTo>
                    <a:pt x="98" y="96"/>
                    <a:pt x="97" y="93"/>
                    <a:pt x="96" y="89"/>
                  </a:cubicBezTo>
                  <a:cubicBezTo>
                    <a:pt x="96" y="88"/>
                    <a:pt x="95" y="87"/>
                    <a:pt x="95" y="87"/>
                  </a:cubicBezTo>
                  <a:moveTo>
                    <a:pt x="2" y="0"/>
                  </a:moveTo>
                  <a:cubicBezTo>
                    <a:pt x="1" y="0"/>
                    <a:pt x="1" y="0"/>
                    <a:pt x="0" y="0"/>
                  </a:cubicBezTo>
                  <a:cubicBezTo>
                    <a:pt x="0" y="0"/>
                    <a:pt x="29" y="96"/>
                    <a:pt x="86" y="114"/>
                  </a:cubicBezTo>
                  <a:cubicBezTo>
                    <a:pt x="87" y="101"/>
                    <a:pt x="89" y="88"/>
                    <a:pt x="90" y="76"/>
                  </a:cubicBezTo>
                  <a:cubicBezTo>
                    <a:pt x="78" y="48"/>
                    <a:pt x="49" y="0"/>
                    <a:pt x="2" y="0"/>
                  </a:cubicBezTo>
                </a:path>
              </a:pathLst>
            </a:custGeom>
            <a:solidFill>
              <a:srgbClr val="7AA9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8" name="iṥlíḍé"/>
            <p:cNvSpPr/>
            <p:nvPr/>
          </p:nvSpPr>
          <p:spPr bwMode="auto">
            <a:xfrm>
              <a:off x="4062413" y="2066926"/>
              <a:ext cx="117475" cy="196850"/>
            </a:xfrm>
            <a:custGeom>
              <a:avLst/>
              <a:gdLst>
                <a:gd name="T0" fmla="*/ 3 w 79"/>
                <a:gd name="T1" fmla="*/ 0 h 132"/>
                <a:gd name="T2" fmla="*/ 0 w 79"/>
                <a:gd name="T3" fmla="*/ 0 h 132"/>
                <a:gd name="T4" fmla="*/ 74 w 79"/>
                <a:gd name="T5" fmla="*/ 132 h 132"/>
                <a:gd name="T6" fmla="*/ 76 w 79"/>
                <a:gd name="T7" fmla="*/ 125 h 132"/>
                <a:gd name="T8" fmla="*/ 76 w 79"/>
                <a:gd name="T9" fmla="*/ 125 h 132"/>
                <a:gd name="T10" fmla="*/ 79 w 79"/>
                <a:gd name="T11" fmla="*/ 109 h 132"/>
                <a:gd name="T12" fmla="*/ 3 w 79"/>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79" h="132">
                  <a:moveTo>
                    <a:pt x="3" y="0"/>
                  </a:moveTo>
                  <a:cubicBezTo>
                    <a:pt x="2" y="0"/>
                    <a:pt x="1" y="0"/>
                    <a:pt x="0" y="0"/>
                  </a:cubicBezTo>
                  <a:cubicBezTo>
                    <a:pt x="0" y="0"/>
                    <a:pt x="16" y="89"/>
                    <a:pt x="74" y="132"/>
                  </a:cubicBezTo>
                  <a:cubicBezTo>
                    <a:pt x="75" y="129"/>
                    <a:pt x="75" y="127"/>
                    <a:pt x="76" y="125"/>
                  </a:cubicBezTo>
                  <a:cubicBezTo>
                    <a:pt x="76" y="125"/>
                    <a:pt x="76" y="125"/>
                    <a:pt x="76" y="125"/>
                  </a:cubicBezTo>
                  <a:cubicBezTo>
                    <a:pt x="77" y="120"/>
                    <a:pt x="78" y="114"/>
                    <a:pt x="79" y="109"/>
                  </a:cubicBezTo>
                  <a:cubicBezTo>
                    <a:pt x="73" y="85"/>
                    <a:pt x="49" y="0"/>
                    <a:pt x="3" y="0"/>
                  </a:cubicBezTo>
                </a:path>
              </a:pathLst>
            </a:custGeom>
            <a:solidFill>
              <a:srgbClr val="7AA9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9" name="ïśľîḍé"/>
            <p:cNvSpPr/>
            <p:nvPr/>
          </p:nvSpPr>
          <p:spPr bwMode="auto">
            <a:xfrm>
              <a:off x="4087813" y="1938338"/>
              <a:ext cx="128588" cy="188913"/>
            </a:xfrm>
            <a:custGeom>
              <a:avLst/>
              <a:gdLst>
                <a:gd name="T0" fmla="*/ 86 w 86"/>
                <a:gd name="T1" fmla="*/ 113 h 127"/>
                <a:gd name="T2" fmla="*/ 83 w 86"/>
                <a:gd name="T3" fmla="*/ 126 h 127"/>
                <a:gd name="T4" fmla="*/ 85 w 86"/>
                <a:gd name="T5" fmla="*/ 127 h 127"/>
                <a:gd name="T6" fmla="*/ 86 w 86"/>
                <a:gd name="T7" fmla="*/ 113 h 127"/>
                <a:gd name="T8" fmla="*/ 0 w 86"/>
                <a:gd name="T9" fmla="*/ 0 h 127"/>
                <a:gd name="T10" fmla="*/ 78 w 86"/>
                <a:gd name="T11" fmla="*/ 123 h 127"/>
                <a:gd name="T12" fmla="*/ 78 w 86"/>
                <a:gd name="T13" fmla="*/ 123 h 127"/>
                <a:gd name="T14" fmla="*/ 84 w 86"/>
                <a:gd name="T15" fmla="*/ 95 h 127"/>
                <a:gd name="T16" fmla="*/ 0 w 86"/>
                <a:gd name="T1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27">
                  <a:moveTo>
                    <a:pt x="86" y="113"/>
                  </a:moveTo>
                  <a:cubicBezTo>
                    <a:pt x="85" y="117"/>
                    <a:pt x="84" y="122"/>
                    <a:pt x="83" y="126"/>
                  </a:cubicBezTo>
                  <a:cubicBezTo>
                    <a:pt x="84" y="127"/>
                    <a:pt x="85" y="127"/>
                    <a:pt x="85" y="127"/>
                  </a:cubicBezTo>
                  <a:cubicBezTo>
                    <a:pt x="86" y="113"/>
                    <a:pt x="86" y="113"/>
                    <a:pt x="86" y="113"/>
                  </a:cubicBezTo>
                  <a:moveTo>
                    <a:pt x="0" y="0"/>
                  </a:moveTo>
                  <a:cubicBezTo>
                    <a:pt x="0" y="0"/>
                    <a:pt x="20" y="89"/>
                    <a:pt x="78" y="123"/>
                  </a:cubicBezTo>
                  <a:cubicBezTo>
                    <a:pt x="78" y="123"/>
                    <a:pt x="78" y="123"/>
                    <a:pt x="78" y="123"/>
                  </a:cubicBezTo>
                  <a:cubicBezTo>
                    <a:pt x="80" y="114"/>
                    <a:pt x="82" y="104"/>
                    <a:pt x="84" y="95"/>
                  </a:cubicBezTo>
                  <a:cubicBezTo>
                    <a:pt x="75" y="72"/>
                    <a:pt x="45" y="3"/>
                    <a:pt x="0" y="0"/>
                  </a:cubicBezTo>
                </a:path>
              </a:pathLst>
            </a:custGeom>
            <a:solidFill>
              <a:srgbClr val="7AA9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0" name="ïṣlïḋè"/>
            <p:cNvSpPr/>
            <p:nvPr/>
          </p:nvSpPr>
          <p:spPr bwMode="auto">
            <a:xfrm>
              <a:off x="4160838" y="1792288"/>
              <a:ext cx="82550" cy="190500"/>
            </a:xfrm>
            <a:custGeom>
              <a:avLst/>
              <a:gdLst>
                <a:gd name="T0" fmla="*/ 56 w 56"/>
                <a:gd name="T1" fmla="*/ 114 h 128"/>
                <a:gd name="T2" fmla="*/ 56 w 56"/>
                <a:gd name="T3" fmla="*/ 114 h 128"/>
                <a:gd name="T4" fmla="*/ 56 w 56"/>
                <a:gd name="T5" fmla="*/ 114 h 128"/>
                <a:gd name="T6" fmla="*/ 56 w 56"/>
                <a:gd name="T7" fmla="*/ 114 h 128"/>
                <a:gd name="T8" fmla="*/ 4 w 56"/>
                <a:gd name="T9" fmla="*/ 0 h 128"/>
                <a:gd name="T10" fmla="*/ 48 w 56"/>
                <a:gd name="T11" fmla="*/ 128 h 128"/>
                <a:gd name="T12" fmla="*/ 54 w 56"/>
                <a:gd name="T13" fmla="*/ 101 h 128"/>
                <a:gd name="T14" fmla="*/ 4 w 56"/>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128">
                  <a:moveTo>
                    <a:pt x="56" y="114"/>
                  </a:moveTo>
                  <a:cubicBezTo>
                    <a:pt x="56" y="114"/>
                    <a:pt x="56" y="114"/>
                    <a:pt x="56" y="114"/>
                  </a:cubicBezTo>
                  <a:cubicBezTo>
                    <a:pt x="56" y="114"/>
                    <a:pt x="56" y="114"/>
                    <a:pt x="56" y="114"/>
                  </a:cubicBezTo>
                  <a:cubicBezTo>
                    <a:pt x="56" y="114"/>
                    <a:pt x="56" y="114"/>
                    <a:pt x="56" y="114"/>
                  </a:cubicBezTo>
                  <a:moveTo>
                    <a:pt x="4" y="0"/>
                  </a:moveTo>
                  <a:cubicBezTo>
                    <a:pt x="4" y="0"/>
                    <a:pt x="0" y="96"/>
                    <a:pt x="48" y="128"/>
                  </a:cubicBezTo>
                  <a:cubicBezTo>
                    <a:pt x="50" y="119"/>
                    <a:pt x="52" y="110"/>
                    <a:pt x="54" y="101"/>
                  </a:cubicBezTo>
                  <a:cubicBezTo>
                    <a:pt x="47" y="72"/>
                    <a:pt x="31" y="7"/>
                    <a:pt x="4" y="0"/>
                  </a:cubicBezTo>
                </a:path>
              </a:pathLst>
            </a:custGeom>
            <a:solidFill>
              <a:srgbClr val="7AA9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1" name="iŝļîḑè"/>
            <p:cNvSpPr/>
            <p:nvPr/>
          </p:nvSpPr>
          <p:spPr bwMode="auto">
            <a:xfrm>
              <a:off x="4178301" y="1662113"/>
              <a:ext cx="84138" cy="184150"/>
            </a:xfrm>
            <a:custGeom>
              <a:avLst/>
              <a:gdLst>
                <a:gd name="T0" fmla="*/ 0 w 56"/>
                <a:gd name="T1" fmla="*/ 0 h 124"/>
                <a:gd name="T2" fmla="*/ 53 w 56"/>
                <a:gd name="T3" fmla="*/ 124 h 124"/>
                <a:gd name="T4" fmla="*/ 56 w 56"/>
                <a:gd name="T5" fmla="*/ 109 h 124"/>
                <a:gd name="T6" fmla="*/ 0 w 56"/>
                <a:gd name="T7" fmla="*/ 0 h 124"/>
              </a:gdLst>
              <a:ahLst/>
              <a:cxnLst>
                <a:cxn ang="0">
                  <a:pos x="T0" y="T1"/>
                </a:cxn>
                <a:cxn ang="0">
                  <a:pos x="T2" y="T3"/>
                </a:cxn>
                <a:cxn ang="0">
                  <a:pos x="T4" y="T5"/>
                </a:cxn>
                <a:cxn ang="0">
                  <a:pos x="T6" y="T7"/>
                </a:cxn>
              </a:cxnLst>
              <a:rect l="0" t="0" r="r" b="b"/>
              <a:pathLst>
                <a:path w="56" h="124">
                  <a:moveTo>
                    <a:pt x="0" y="0"/>
                  </a:moveTo>
                  <a:cubicBezTo>
                    <a:pt x="0" y="0"/>
                    <a:pt x="3" y="86"/>
                    <a:pt x="53" y="124"/>
                  </a:cubicBezTo>
                  <a:cubicBezTo>
                    <a:pt x="54" y="119"/>
                    <a:pt x="55" y="114"/>
                    <a:pt x="56" y="109"/>
                  </a:cubicBezTo>
                  <a:cubicBezTo>
                    <a:pt x="50" y="83"/>
                    <a:pt x="30" y="8"/>
                    <a:pt x="0" y="0"/>
                  </a:cubicBezTo>
                </a:path>
              </a:pathLst>
            </a:custGeom>
            <a:solidFill>
              <a:srgbClr val="7AA9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2" name="ïṡľîdè"/>
            <p:cNvSpPr/>
            <p:nvPr/>
          </p:nvSpPr>
          <p:spPr bwMode="auto">
            <a:xfrm>
              <a:off x="4219576" y="1530351"/>
              <a:ext cx="74613" cy="184150"/>
            </a:xfrm>
            <a:custGeom>
              <a:avLst/>
              <a:gdLst>
                <a:gd name="T0" fmla="*/ 48 w 50"/>
                <a:gd name="T1" fmla="*/ 94 h 124"/>
                <a:gd name="T2" fmla="*/ 46 w 50"/>
                <a:gd name="T3" fmla="*/ 107 h 124"/>
                <a:gd name="T4" fmla="*/ 46 w 50"/>
                <a:gd name="T5" fmla="*/ 107 h 124"/>
                <a:gd name="T6" fmla="*/ 45 w 50"/>
                <a:gd name="T7" fmla="*/ 113 h 124"/>
                <a:gd name="T8" fmla="*/ 50 w 50"/>
                <a:gd name="T9" fmla="*/ 104 h 124"/>
                <a:gd name="T10" fmla="*/ 48 w 50"/>
                <a:gd name="T11" fmla="*/ 94 h 124"/>
                <a:gd name="T12" fmla="*/ 8 w 50"/>
                <a:gd name="T13" fmla="*/ 0 h 124"/>
                <a:gd name="T14" fmla="*/ 40 w 50"/>
                <a:gd name="T15" fmla="*/ 124 h 124"/>
                <a:gd name="T16" fmla="*/ 41 w 50"/>
                <a:gd name="T17" fmla="*/ 118 h 124"/>
                <a:gd name="T18" fmla="*/ 41 w 50"/>
                <a:gd name="T19" fmla="*/ 118 h 124"/>
                <a:gd name="T20" fmla="*/ 45 w 50"/>
                <a:gd name="T21" fmla="*/ 82 h 124"/>
                <a:gd name="T22" fmla="*/ 8 w 50"/>
                <a:gd name="T2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24">
                  <a:moveTo>
                    <a:pt x="48" y="94"/>
                  </a:moveTo>
                  <a:cubicBezTo>
                    <a:pt x="47" y="99"/>
                    <a:pt x="47" y="103"/>
                    <a:pt x="46" y="107"/>
                  </a:cubicBezTo>
                  <a:cubicBezTo>
                    <a:pt x="46" y="107"/>
                    <a:pt x="46" y="107"/>
                    <a:pt x="46" y="107"/>
                  </a:cubicBezTo>
                  <a:cubicBezTo>
                    <a:pt x="46" y="109"/>
                    <a:pt x="46" y="111"/>
                    <a:pt x="45" y="113"/>
                  </a:cubicBezTo>
                  <a:cubicBezTo>
                    <a:pt x="50" y="104"/>
                    <a:pt x="50" y="104"/>
                    <a:pt x="50" y="104"/>
                  </a:cubicBezTo>
                  <a:cubicBezTo>
                    <a:pt x="50" y="104"/>
                    <a:pt x="49" y="101"/>
                    <a:pt x="48" y="94"/>
                  </a:cubicBezTo>
                  <a:moveTo>
                    <a:pt x="8" y="0"/>
                  </a:moveTo>
                  <a:cubicBezTo>
                    <a:pt x="8" y="0"/>
                    <a:pt x="0" y="99"/>
                    <a:pt x="40" y="124"/>
                  </a:cubicBezTo>
                  <a:cubicBezTo>
                    <a:pt x="40" y="122"/>
                    <a:pt x="40" y="120"/>
                    <a:pt x="41" y="118"/>
                  </a:cubicBezTo>
                  <a:cubicBezTo>
                    <a:pt x="41" y="118"/>
                    <a:pt x="41" y="118"/>
                    <a:pt x="41" y="118"/>
                  </a:cubicBezTo>
                  <a:cubicBezTo>
                    <a:pt x="42" y="106"/>
                    <a:pt x="44" y="94"/>
                    <a:pt x="45" y="82"/>
                  </a:cubicBezTo>
                  <a:cubicBezTo>
                    <a:pt x="39" y="55"/>
                    <a:pt x="27" y="11"/>
                    <a:pt x="8" y="0"/>
                  </a:cubicBezTo>
                </a:path>
              </a:pathLst>
            </a:custGeom>
            <a:solidFill>
              <a:srgbClr val="7AA9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3" name="í$ľïḓê"/>
            <p:cNvSpPr/>
            <p:nvPr/>
          </p:nvSpPr>
          <p:spPr bwMode="auto">
            <a:xfrm>
              <a:off x="4205288" y="1346201"/>
              <a:ext cx="95250" cy="250825"/>
            </a:xfrm>
            <a:custGeom>
              <a:avLst/>
              <a:gdLst>
                <a:gd name="T0" fmla="*/ 63 w 64"/>
                <a:gd name="T1" fmla="*/ 167 h 168"/>
                <a:gd name="T2" fmla="*/ 63 w 64"/>
                <a:gd name="T3" fmla="*/ 168 h 168"/>
                <a:gd name="T4" fmla="*/ 64 w 64"/>
                <a:gd name="T5" fmla="*/ 168 h 168"/>
                <a:gd name="T6" fmla="*/ 64 w 64"/>
                <a:gd name="T7" fmla="*/ 168 h 168"/>
                <a:gd name="T8" fmla="*/ 64 w 64"/>
                <a:gd name="T9" fmla="*/ 168 h 168"/>
                <a:gd name="T10" fmla="*/ 63 w 64"/>
                <a:gd name="T11" fmla="*/ 167 h 168"/>
                <a:gd name="T12" fmla="*/ 12 w 64"/>
                <a:gd name="T13" fmla="*/ 0 h 168"/>
                <a:gd name="T14" fmla="*/ 60 w 64"/>
                <a:gd name="T15" fmla="*/ 165 h 168"/>
                <a:gd name="T16" fmla="*/ 61 w 64"/>
                <a:gd name="T17" fmla="*/ 153 h 168"/>
                <a:gd name="T18" fmla="*/ 58 w 64"/>
                <a:gd name="T19" fmla="*/ 142 h 168"/>
                <a:gd name="T20" fmla="*/ 12 w 64"/>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68">
                  <a:moveTo>
                    <a:pt x="63" y="167"/>
                  </a:moveTo>
                  <a:cubicBezTo>
                    <a:pt x="63" y="167"/>
                    <a:pt x="63" y="168"/>
                    <a:pt x="63" y="168"/>
                  </a:cubicBezTo>
                  <a:cubicBezTo>
                    <a:pt x="63" y="168"/>
                    <a:pt x="64" y="168"/>
                    <a:pt x="64" y="168"/>
                  </a:cubicBezTo>
                  <a:cubicBezTo>
                    <a:pt x="64" y="168"/>
                    <a:pt x="64" y="168"/>
                    <a:pt x="64" y="168"/>
                  </a:cubicBezTo>
                  <a:cubicBezTo>
                    <a:pt x="64" y="168"/>
                    <a:pt x="64" y="168"/>
                    <a:pt x="64" y="168"/>
                  </a:cubicBezTo>
                  <a:cubicBezTo>
                    <a:pt x="63" y="167"/>
                    <a:pt x="63" y="167"/>
                    <a:pt x="63" y="167"/>
                  </a:cubicBezTo>
                  <a:moveTo>
                    <a:pt x="12" y="0"/>
                  </a:moveTo>
                  <a:cubicBezTo>
                    <a:pt x="12" y="0"/>
                    <a:pt x="0" y="119"/>
                    <a:pt x="60" y="165"/>
                  </a:cubicBezTo>
                  <a:cubicBezTo>
                    <a:pt x="60" y="161"/>
                    <a:pt x="60" y="157"/>
                    <a:pt x="61" y="153"/>
                  </a:cubicBezTo>
                  <a:cubicBezTo>
                    <a:pt x="58" y="142"/>
                    <a:pt x="58" y="142"/>
                    <a:pt x="58" y="142"/>
                  </a:cubicBezTo>
                  <a:cubicBezTo>
                    <a:pt x="12" y="0"/>
                    <a:pt x="12" y="0"/>
                    <a:pt x="12" y="0"/>
                  </a:cubicBezTo>
                </a:path>
              </a:pathLst>
            </a:custGeom>
            <a:solidFill>
              <a:srgbClr val="7AA9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4" name="ïṧḻîḍê"/>
            <p:cNvSpPr/>
            <p:nvPr/>
          </p:nvSpPr>
          <p:spPr bwMode="auto">
            <a:xfrm>
              <a:off x="4151313" y="1192213"/>
              <a:ext cx="157163" cy="211138"/>
            </a:xfrm>
            <a:custGeom>
              <a:avLst/>
              <a:gdLst>
                <a:gd name="T0" fmla="*/ 103 w 105"/>
                <a:gd name="T1" fmla="*/ 138 h 141"/>
                <a:gd name="T2" fmla="*/ 104 w 105"/>
                <a:gd name="T3" fmla="*/ 140 h 141"/>
                <a:gd name="T4" fmla="*/ 105 w 105"/>
                <a:gd name="T5" fmla="*/ 141 h 141"/>
                <a:gd name="T6" fmla="*/ 103 w 105"/>
                <a:gd name="T7" fmla="*/ 138 h 141"/>
                <a:gd name="T8" fmla="*/ 0 w 105"/>
                <a:gd name="T9" fmla="*/ 2 h 141"/>
                <a:gd name="T10" fmla="*/ 99 w 105"/>
                <a:gd name="T11" fmla="*/ 138 h 141"/>
                <a:gd name="T12" fmla="*/ 99 w 105"/>
                <a:gd name="T13" fmla="*/ 132 h 141"/>
                <a:gd name="T14" fmla="*/ 75 w 105"/>
                <a:gd name="T15" fmla="*/ 100 h 141"/>
                <a:gd name="T16" fmla="*/ 0 w 105"/>
                <a:gd name="T17" fmla="*/ 2 h 141"/>
                <a:gd name="T18" fmla="*/ 0 w 105"/>
                <a:gd name="T19" fmla="*/ 0 h 141"/>
                <a:gd name="T20" fmla="*/ 0 w 105"/>
                <a:gd name="T21" fmla="*/ 2 h 141"/>
                <a:gd name="T22" fmla="*/ 0 w 105"/>
                <a:gd name="T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1">
                  <a:moveTo>
                    <a:pt x="103" y="138"/>
                  </a:moveTo>
                  <a:cubicBezTo>
                    <a:pt x="104" y="139"/>
                    <a:pt x="104" y="139"/>
                    <a:pt x="104" y="140"/>
                  </a:cubicBezTo>
                  <a:cubicBezTo>
                    <a:pt x="104" y="140"/>
                    <a:pt x="105" y="141"/>
                    <a:pt x="105" y="141"/>
                  </a:cubicBezTo>
                  <a:cubicBezTo>
                    <a:pt x="103" y="138"/>
                    <a:pt x="103" y="138"/>
                    <a:pt x="103" y="138"/>
                  </a:cubicBezTo>
                  <a:moveTo>
                    <a:pt x="0" y="2"/>
                  </a:moveTo>
                  <a:cubicBezTo>
                    <a:pt x="4" y="15"/>
                    <a:pt x="28" y="100"/>
                    <a:pt x="99" y="138"/>
                  </a:cubicBezTo>
                  <a:cubicBezTo>
                    <a:pt x="99" y="136"/>
                    <a:pt x="99" y="134"/>
                    <a:pt x="99" y="132"/>
                  </a:cubicBezTo>
                  <a:cubicBezTo>
                    <a:pt x="75" y="100"/>
                    <a:pt x="75" y="100"/>
                    <a:pt x="75" y="100"/>
                  </a:cubicBezTo>
                  <a:cubicBezTo>
                    <a:pt x="75" y="100"/>
                    <a:pt x="6" y="18"/>
                    <a:pt x="0" y="2"/>
                  </a:cubicBezTo>
                  <a:moveTo>
                    <a:pt x="0" y="0"/>
                  </a:moveTo>
                  <a:cubicBezTo>
                    <a:pt x="0" y="0"/>
                    <a:pt x="0" y="1"/>
                    <a:pt x="0" y="2"/>
                  </a:cubicBezTo>
                  <a:cubicBezTo>
                    <a:pt x="0" y="1"/>
                    <a:pt x="0" y="0"/>
                    <a:pt x="0" y="0"/>
                  </a:cubicBezTo>
                </a:path>
              </a:pathLst>
            </a:custGeom>
            <a:solidFill>
              <a:srgbClr val="7AA9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5" name="ïṡliḓè"/>
            <p:cNvSpPr/>
            <p:nvPr/>
          </p:nvSpPr>
          <p:spPr bwMode="auto">
            <a:xfrm>
              <a:off x="4110038" y="1092201"/>
              <a:ext cx="161925" cy="204788"/>
            </a:xfrm>
            <a:custGeom>
              <a:avLst/>
              <a:gdLst>
                <a:gd name="T0" fmla="*/ 2 w 109"/>
                <a:gd name="T1" fmla="*/ 1 h 138"/>
                <a:gd name="T2" fmla="*/ 106 w 109"/>
                <a:gd name="T3" fmla="*/ 138 h 138"/>
                <a:gd name="T4" fmla="*/ 107 w 109"/>
                <a:gd name="T5" fmla="*/ 135 h 138"/>
                <a:gd name="T6" fmla="*/ 103 w 109"/>
                <a:gd name="T7" fmla="*/ 132 h 138"/>
                <a:gd name="T8" fmla="*/ 105 w 109"/>
                <a:gd name="T9" fmla="*/ 128 h 138"/>
                <a:gd name="T10" fmla="*/ 109 w 109"/>
                <a:gd name="T11" fmla="*/ 132 h 138"/>
                <a:gd name="T12" fmla="*/ 2 w 109"/>
                <a:gd name="T13" fmla="*/ 1 h 138"/>
                <a:gd name="T14" fmla="*/ 0 w 109"/>
                <a:gd name="T15" fmla="*/ 0 h 138"/>
                <a:gd name="T16" fmla="*/ 2 w 109"/>
                <a:gd name="T17" fmla="*/ 1 h 138"/>
                <a:gd name="T18" fmla="*/ 0 w 109"/>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38">
                  <a:moveTo>
                    <a:pt x="2" y="1"/>
                  </a:moveTo>
                  <a:cubicBezTo>
                    <a:pt x="31" y="13"/>
                    <a:pt x="106" y="138"/>
                    <a:pt x="106" y="138"/>
                  </a:cubicBezTo>
                  <a:cubicBezTo>
                    <a:pt x="107" y="135"/>
                    <a:pt x="107" y="135"/>
                    <a:pt x="107" y="135"/>
                  </a:cubicBezTo>
                  <a:cubicBezTo>
                    <a:pt x="106" y="134"/>
                    <a:pt x="104" y="133"/>
                    <a:pt x="103" y="132"/>
                  </a:cubicBezTo>
                  <a:cubicBezTo>
                    <a:pt x="105" y="128"/>
                    <a:pt x="105" y="128"/>
                    <a:pt x="105" y="128"/>
                  </a:cubicBezTo>
                  <a:cubicBezTo>
                    <a:pt x="107" y="129"/>
                    <a:pt x="108" y="131"/>
                    <a:pt x="109" y="132"/>
                  </a:cubicBezTo>
                  <a:cubicBezTo>
                    <a:pt x="88" y="37"/>
                    <a:pt x="15" y="6"/>
                    <a:pt x="2" y="1"/>
                  </a:cubicBezTo>
                  <a:moveTo>
                    <a:pt x="0" y="0"/>
                  </a:moveTo>
                  <a:cubicBezTo>
                    <a:pt x="0" y="0"/>
                    <a:pt x="1" y="0"/>
                    <a:pt x="2" y="1"/>
                  </a:cubicBezTo>
                  <a:cubicBezTo>
                    <a:pt x="2" y="1"/>
                    <a:pt x="1" y="0"/>
                    <a:pt x="0" y="0"/>
                  </a:cubicBezTo>
                </a:path>
              </a:pathLst>
            </a:custGeom>
            <a:solidFill>
              <a:srgbClr val="7AA9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6" name="îślîḋé"/>
            <p:cNvSpPr/>
            <p:nvPr/>
          </p:nvSpPr>
          <p:spPr bwMode="auto">
            <a:xfrm>
              <a:off x="4264026" y="1282701"/>
              <a:ext cx="44450" cy="422275"/>
            </a:xfrm>
            <a:custGeom>
              <a:avLst/>
              <a:gdLst>
                <a:gd name="T0" fmla="*/ 2 w 30"/>
                <a:gd name="T1" fmla="*/ 0 h 284"/>
                <a:gd name="T2" fmla="*/ 0 w 30"/>
                <a:gd name="T3" fmla="*/ 4 h 284"/>
                <a:gd name="T4" fmla="*/ 4 w 30"/>
                <a:gd name="T5" fmla="*/ 7 h 284"/>
                <a:gd name="T6" fmla="*/ 24 w 30"/>
                <a:gd name="T7" fmla="*/ 72 h 284"/>
                <a:gd name="T8" fmla="*/ 24 w 30"/>
                <a:gd name="T9" fmla="*/ 78 h 284"/>
                <a:gd name="T10" fmla="*/ 22 w 30"/>
                <a:gd name="T11" fmla="*/ 196 h 284"/>
                <a:gd name="T12" fmla="*/ 21 w 30"/>
                <a:gd name="T13" fmla="*/ 208 h 284"/>
                <a:gd name="T14" fmla="*/ 16 w 30"/>
                <a:gd name="T15" fmla="*/ 248 h 284"/>
                <a:gd name="T16" fmla="*/ 12 w 30"/>
                <a:gd name="T17" fmla="*/ 284 h 284"/>
                <a:gd name="T18" fmla="*/ 12 w 30"/>
                <a:gd name="T19" fmla="*/ 284 h 284"/>
                <a:gd name="T20" fmla="*/ 13 w 30"/>
                <a:gd name="T21" fmla="*/ 277 h 284"/>
                <a:gd name="T22" fmla="*/ 17 w 30"/>
                <a:gd name="T23" fmla="*/ 273 h 284"/>
                <a:gd name="T24" fmla="*/ 19 w 30"/>
                <a:gd name="T25" fmla="*/ 260 h 284"/>
                <a:gd name="T26" fmla="*/ 19 w 30"/>
                <a:gd name="T27" fmla="*/ 255 h 284"/>
                <a:gd name="T28" fmla="*/ 24 w 30"/>
                <a:gd name="T29" fmla="*/ 211 h 284"/>
                <a:gd name="T30" fmla="*/ 24 w 30"/>
                <a:gd name="T31" fmla="*/ 211 h 284"/>
                <a:gd name="T32" fmla="*/ 24 w 30"/>
                <a:gd name="T33" fmla="*/ 210 h 284"/>
                <a:gd name="T34" fmla="*/ 28 w 30"/>
                <a:gd name="T35" fmla="*/ 167 h 284"/>
                <a:gd name="T36" fmla="*/ 29 w 30"/>
                <a:gd name="T37" fmla="*/ 85 h 284"/>
                <a:gd name="T38" fmla="*/ 29 w 30"/>
                <a:gd name="T39" fmla="*/ 80 h 284"/>
                <a:gd name="T40" fmla="*/ 28 w 30"/>
                <a:gd name="T41" fmla="*/ 78 h 284"/>
                <a:gd name="T42" fmla="*/ 21 w 30"/>
                <a:gd name="T43" fmla="*/ 31 h 284"/>
                <a:gd name="T44" fmla="*/ 6 w 30"/>
                <a:gd name="T45" fmla="*/ 4 h 284"/>
                <a:gd name="T46" fmla="*/ 2 w 30"/>
                <a:gd name="T4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284">
                  <a:moveTo>
                    <a:pt x="2" y="0"/>
                  </a:moveTo>
                  <a:cubicBezTo>
                    <a:pt x="0" y="4"/>
                    <a:pt x="0" y="4"/>
                    <a:pt x="0" y="4"/>
                  </a:cubicBezTo>
                  <a:cubicBezTo>
                    <a:pt x="1" y="5"/>
                    <a:pt x="3" y="6"/>
                    <a:pt x="4" y="7"/>
                  </a:cubicBezTo>
                  <a:cubicBezTo>
                    <a:pt x="14" y="18"/>
                    <a:pt x="21" y="40"/>
                    <a:pt x="24" y="72"/>
                  </a:cubicBezTo>
                  <a:cubicBezTo>
                    <a:pt x="24" y="74"/>
                    <a:pt x="24" y="76"/>
                    <a:pt x="24" y="78"/>
                  </a:cubicBezTo>
                  <a:cubicBezTo>
                    <a:pt x="27" y="109"/>
                    <a:pt x="26" y="148"/>
                    <a:pt x="22" y="196"/>
                  </a:cubicBezTo>
                  <a:cubicBezTo>
                    <a:pt x="21" y="200"/>
                    <a:pt x="21" y="204"/>
                    <a:pt x="21" y="208"/>
                  </a:cubicBezTo>
                  <a:cubicBezTo>
                    <a:pt x="19" y="221"/>
                    <a:pt x="18" y="234"/>
                    <a:pt x="16" y="248"/>
                  </a:cubicBezTo>
                  <a:cubicBezTo>
                    <a:pt x="15" y="260"/>
                    <a:pt x="13" y="272"/>
                    <a:pt x="12" y="284"/>
                  </a:cubicBezTo>
                  <a:cubicBezTo>
                    <a:pt x="12" y="284"/>
                    <a:pt x="12" y="284"/>
                    <a:pt x="12" y="284"/>
                  </a:cubicBezTo>
                  <a:cubicBezTo>
                    <a:pt x="12" y="282"/>
                    <a:pt x="12" y="279"/>
                    <a:pt x="13" y="277"/>
                  </a:cubicBezTo>
                  <a:cubicBezTo>
                    <a:pt x="17" y="273"/>
                    <a:pt x="17" y="273"/>
                    <a:pt x="17" y="273"/>
                  </a:cubicBezTo>
                  <a:cubicBezTo>
                    <a:pt x="18" y="269"/>
                    <a:pt x="18" y="265"/>
                    <a:pt x="19" y="260"/>
                  </a:cubicBezTo>
                  <a:cubicBezTo>
                    <a:pt x="19" y="259"/>
                    <a:pt x="19" y="257"/>
                    <a:pt x="19" y="255"/>
                  </a:cubicBezTo>
                  <a:cubicBezTo>
                    <a:pt x="21" y="240"/>
                    <a:pt x="23" y="225"/>
                    <a:pt x="24" y="211"/>
                  </a:cubicBezTo>
                  <a:cubicBezTo>
                    <a:pt x="24" y="211"/>
                    <a:pt x="24" y="211"/>
                    <a:pt x="24" y="211"/>
                  </a:cubicBezTo>
                  <a:cubicBezTo>
                    <a:pt x="24" y="211"/>
                    <a:pt x="24" y="210"/>
                    <a:pt x="24" y="210"/>
                  </a:cubicBezTo>
                  <a:cubicBezTo>
                    <a:pt x="26" y="195"/>
                    <a:pt x="27" y="181"/>
                    <a:pt x="28" y="167"/>
                  </a:cubicBezTo>
                  <a:cubicBezTo>
                    <a:pt x="30" y="136"/>
                    <a:pt x="30" y="108"/>
                    <a:pt x="29" y="85"/>
                  </a:cubicBezTo>
                  <a:cubicBezTo>
                    <a:pt x="29" y="83"/>
                    <a:pt x="29" y="82"/>
                    <a:pt x="29" y="80"/>
                  </a:cubicBezTo>
                  <a:cubicBezTo>
                    <a:pt x="29" y="79"/>
                    <a:pt x="29" y="79"/>
                    <a:pt x="28" y="78"/>
                  </a:cubicBezTo>
                  <a:cubicBezTo>
                    <a:pt x="27" y="60"/>
                    <a:pt x="25" y="44"/>
                    <a:pt x="21" y="31"/>
                  </a:cubicBezTo>
                  <a:cubicBezTo>
                    <a:pt x="17" y="19"/>
                    <a:pt x="12" y="10"/>
                    <a:pt x="6" y="4"/>
                  </a:cubicBezTo>
                  <a:cubicBezTo>
                    <a:pt x="5" y="3"/>
                    <a:pt x="4" y="1"/>
                    <a:pt x="2" y="0"/>
                  </a:cubicBezTo>
                </a:path>
              </a:pathLst>
            </a:custGeom>
            <a:solidFill>
              <a:srgbClr val="7C79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7" name="íṡḻïḑe"/>
            <p:cNvSpPr/>
            <p:nvPr/>
          </p:nvSpPr>
          <p:spPr bwMode="auto">
            <a:xfrm>
              <a:off x="4170363" y="1689101"/>
              <a:ext cx="119063" cy="584200"/>
            </a:xfrm>
            <a:custGeom>
              <a:avLst/>
              <a:gdLst>
                <a:gd name="T0" fmla="*/ 1 w 79"/>
                <a:gd name="T1" fmla="*/ 389 h 392"/>
                <a:gd name="T2" fmla="*/ 0 w 79"/>
                <a:gd name="T3" fmla="*/ 391 h 392"/>
                <a:gd name="T4" fmla="*/ 0 w 79"/>
                <a:gd name="T5" fmla="*/ 391 h 392"/>
                <a:gd name="T6" fmla="*/ 1 w 79"/>
                <a:gd name="T7" fmla="*/ 389 h 392"/>
                <a:gd name="T8" fmla="*/ 79 w 79"/>
                <a:gd name="T9" fmla="*/ 0 h 392"/>
                <a:gd name="T10" fmla="*/ 79 w 79"/>
                <a:gd name="T11" fmla="*/ 0 h 392"/>
                <a:gd name="T12" fmla="*/ 75 w 79"/>
                <a:gd name="T13" fmla="*/ 4 h 392"/>
                <a:gd name="T14" fmla="*/ 74 w 79"/>
                <a:gd name="T15" fmla="*/ 11 h 392"/>
                <a:gd name="T16" fmla="*/ 73 w 79"/>
                <a:gd name="T17" fmla="*/ 17 h 392"/>
                <a:gd name="T18" fmla="*/ 61 w 79"/>
                <a:gd name="T19" fmla="*/ 91 h 392"/>
                <a:gd name="T20" fmla="*/ 58 w 79"/>
                <a:gd name="T21" fmla="*/ 106 h 392"/>
                <a:gd name="T22" fmla="*/ 47 w 79"/>
                <a:gd name="T23" fmla="*/ 170 h 392"/>
                <a:gd name="T24" fmla="*/ 41 w 79"/>
                <a:gd name="T25" fmla="*/ 197 h 392"/>
                <a:gd name="T26" fmla="*/ 28 w 79"/>
                <a:gd name="T27" fmla="*/ 262 h 392"/>
                <a:gd name="T28" fmla="*/ 22 w 79"/>
                <a:gd name="T29" fmla="*/ 290 h 392"/>
                <a:gd name="T30" fmla="*/ 20 w 79"/>
                <a:gd name="T31" fmla="*/ 298 h 392"/>
                <a:gd name="T32" fmla="*/ 9 w 79"/>
                <a:gd name="T33" fmla="*/ 346 h 392"/>
                <a:gd name="T34" fmla="*/ 6 w 79"/>
                <a:gd name="T35" fmla="*/ 363 h 392"/>
                <a:gd name="T36" fmla="*/ 3 w 79"/>
                <a:gd name="T37" fmla="*/ 379 h 392"/>
                <a:gd name="T38" fmla="*/ 8 w 79"/>
                <a:gd name="T39" fmla="*/ 383 h 392"/>
                <a:gd name="T40" fmla="*/ 6 w 79"/>
                <a:gd name="T41" fmla="*/ 392 h 392"/>
                <a:gd name="T42" fmla="*/ 6 w 79"/>
                <a:gd name="T43" fmla="*/ 392 h 392"/>
                <a:gd name="T44" fmla="*/ 7 w 79"/>
                <a:gd name="T45" fmla="*/ 386 h 392"/>
                <a:gd name="T46" fmla="*/ 13 w 79"/>
                <a:gd name="T47" fmla="*/ 359 h 392"/>
                <a:gd name="T48" fmla="*/ 15 w 79"/>
                <a:gd name="T49" fmla="*/ 347 h 392"/>
                <a:gd name="T50" fmla="*/ 26 w 79"/>
                <a:gd name="T51" fmla="*/ 297 h 392"/>
                <a:gd name="T52" fmla="*/ 27 w 79"/>
                <a:gd name="T53" fmla="*/ 293 h 392"/>
                <a:gd name="T54" fmla="*/ 30 w 79"/>
                <a:gd name="T55" fmla="*/ 280 h 392"/>
                <a:gd name="T56" fmla="*/ 34 w 79"/>
                <a:gd name="T57" fmla="*/ 262 h 392"/>
                <a:gd name="T58" fmla="*/ 46 w 79"/>
                <a:gd name="T59" fmla="*/ 199 h 392"/>
                <a:gd name="T60" fmla="*/ 49 w 79"/>
                <a:gd name="T61" fmla="*/ 183 h 392"/>
                <a:gd name="T62" fmla="*/ 49 w 79"/>
                <a:gd name="T63" fmla="*/ 183 h 392"/>
                <a:gd name="T64" fmla="*/ 51 w 79"/>
                <a:gd name="T65" fmla="*/ 173 h 392"/>
                <a:gd name="T66" fmla="*/ 62 w 79"/>
                <a:gd name="T67" fmla="*/ 109 h 392"/>
                <a:gd name="T68" fmla="*/ 65 w 79"/>
                <a:gd name="T69" fmla="*/ 92 h 392"/>
                <a:gd name="T70" fmla="*/ 78 w 79"/>
                <a:gd name="T71" fmla="*/ 11 h 392"/>
                <a:gd name="T72" fmla="*/ 78 w 79"/>
                <a:gd name="T73" fmla="*/ 6 h 392"/>
                <a:gd name="T74" fmla="*/ 79 w 79"/>
                <a:gd name="T75"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392">
                  <a:moveTo>
                    <a:pt x="1" y="389"/>
                  </a:moveTo>
                  <a:cubicBezTo>
                    <a:pt x="1" y="389"/>
                    <a:pt x="1" y="390"/>
                    <a:pt x="0" y="391"/>
                  </a:cubicBezTo>
                  <a:cubicBezTo>
                    <a:pt x="0" y="391"/>
                    <a:pt x="0" y="391"/>
                    <a:pt x="0" y="391"/>
                  </a:cubicBezTo>
                  <a:cubicBezTo>
                    <a:pt x="1" y="390"/>
                    <a:pt x="1" y="389"/>
                    <a:pt x="1" y="389"/>
                  </a:cubicBezTo>
                  <a:moveTo>
                    <a:pt x="79" y="0"/>
                  </a:moveTo>
                  <a:cubicBezTo>
                    <a:pt x="79" y="0"/>
                    <a:pt x="79" y="0"/>
                    <a:pt x="79" y="0"/>
                  </a:cubicBezTo>
                  <a:cubicBezTo>
                    <a:pt x="75" y="4"/>
                    <a:pt x="75" y="4"/>
                    <a:pt x="75" y="4"/>
                  </a:cubicBezTo>
                  <a:cubicBezTo>
                    <a:pt x="74" y="6"/>
                    <a:pt x="74" y="9"/>
                    <a:pt x="74" y="11"/>
                  </a:cubicBezTo>
                  <a:cubicBezTo>
                    <a:pt x="73" y="13"/>
                    <a:pt x="73" y="15"/>
                    <a:pt x="73" y="17"/>
                  </a:cubicBezTo>
                  <a:cubicBezTo>
                    <a:pt x="69" y="40"/>
                    <a:pt x="66" y="64"/>
                    <a:pt x="61" y="91"/>
                  </a:cubicBezTo>
                  <a:cubicBezTo>
                    <a:pt x="60" y="96"/>
                    <a:pt x="59" y="101"/>
                    <a:pt x="58" y="106"/>
                  </a:cubicBezTo>
                  <a:cubicBezTo>
                    <a:pt x="55" y="126"/>
                    <a:pt x="51" y="148"/>
                    <a:pt x="47" y="170"/>
                  </a:cubicBezTo>
                  <a:cubicBezTo>
                    <a:pt x="45" y="179"/>
                    <a:pt x="43" y="188"/>
                    <a:pt x="41" y="197"/>
                  </a:cubicBezTo>
                  <a:cubicBezTo>
                    <a:pt x="37" y="218"/>
                    <a:pt x="32" y="240"/>
                    <a:pt x="28" y="262"/>
                  </a:cubicBezTo>
                  <a:cubicBezTo>
                    <a:pt x="26" y="271"/>
                    <a:pt x="24" y="281"/>
                    <a:pt x="22" y="290"/>
                  </a:cubicBezTo>
                  <a:cubicBezTo>
                    <a:pt x="21" y="293"/>
                    <a:pt x="21" y="295"/>
                    <a:pt x="20" y="298"/>
                  </a:cubicBezTo>
                  <a:cubicBezTo>
                    <a:pt x="17" y="314"/>
                    <a:pt x="13" y="330"/>
                    <a:pt x="9" y="346"/>
                  </a:cubicBezTo>
                  <a:cubicBezTo>
                    <a:pt x="8" y="352"/>
                    <a:pt x="7" y="357"/>
                    <a:pt x="6" y="363"/>
                  </a:cubicBezTo>
                  <a:cubicBezTo>
                    <a:pt x="5" y="368"/>
                    <a:pt x="4" y="374"/>
                    <a:pt x="3" y="379"/>
                  </a:cubicBezTo>
                  <a:cubicBezTo>
                    <a:pt x="8" y="383"/>
                    <a:pt x="8" y="383"/>
                    <a:pt x="8" y="383"/>
                  </a:cubicBezTo>
                  <a:cubicBezTo>
                    <a:pt x="7" y="386"/>
                    <a:pt x="7" y="389"/>
                    <a:pt x="6" y="392"/>
                  </a:cubicBezTo>
                  <a:cubicBezTo>
                    <a:pt x="6" y="392"/>
                    <a:pt x="6" y="392"/>
                    <a:pt x="6" y="392"/>
                  </a:cubicBezTo>
                  <a:cubicBezTo>
                    <a:pt x="7" y="390"/>
                    <a:pt x="7" y="388"/>
                    <a:pt x="7" y="386"/>
                  </a:cubicBezTo>
                  <a:cubicBezTo>
                    <a:pt x="9" y="377"/>
                    <a:pt x="11" y="368"/>
                    <a:pt x="13" y="359"/>
                  </a:cubicBezTo>
                  <a:cubicBezTo>
                    <a:pt x="14" y="355"/>
                    <a:pt x="15" y="351"/>
                    <a:pt x="15" y="347"/>
                  </a:cubicBezTo>
                  <a:cubicBezTo>
                    <a:pt x="19" y="330"/>
                    <a:pt x="23" y="313"/>
                    <a:pt x="26" y="297"/>
                  </a:cubicBezTo>
                  <a:cubicBezTo>
                    <a:pt x="27" y="296"/>
                    <a:pt x="27" y="294"/>
                    <a:pt x="27" y="293"/>
                  </a:cubicBezTo>
                  <a:cubicBezTo>
                    <a:pt x="28" y="289"/>
                    <a:pt x="29" y="284"/>
                    <a:pt x="30" y="280"/>
                  </a:cubicBezTo>
                  <a:cubicBezTo>
                    <a:pt x="31" y="274"/>
                    <a:pt x="33" y="268"/>
                    <a:pt x="34" y="262"/>
                  </a:cubicBezTo>
                  <a:cubicBezTo>
                    <a:pt x="38" y="241"/>
                    <a:pt x="42" y="220"/>
                    <a:pt x="46" y="199"/>
                  </a:cubicBezTo>
                  <a:cubicBezTo>
                    <a:pt x="47" y="194"/>
                    <a:pt x="48" y="189"/>
                    <a:pt x="49" y="183"/>
                  </a:cubicBezTo>
                  <a:cubicBezTo>
                    <a:pt x="49" y="183"/>
                    <a:pt x="49" y="183"/>
                    <a:pt x="49" y="183"/>
                  </a:cubicBezTo>
                  <a:cubicBezTo>
                    <a:pt x="50" y="180"/>
                    <a:pt x="50" y="177"/>
                    <a:pt x="51" y="173"/>
                  </a:cubicBezTo>
                  <a:cubicBezTo>
                    <a:pt x="55" y="151"/>
                    <a:pt x="59" y="130"/>
                    <a:pt x="62" y="109"/>
                  </a:cubicBezTo>
                  <a:cubicBezTo>
                    <a:pt x="63" y="103"/>
                    <a:pt x="64" y="98"/>
                    <a:pt x="65" y="92"/>
                  </a:cubicBezTo>
                  <a:cubicBezTo>
                    <a:pt x="70" y="63"/>
                    <a:pt x="74" y="36"/>
                    <a:pt x="78" y="11"/>
                  </a:cubicBezTo>
                  <a:cubicBezTo>
                    <a:pt x="78" y="9"/>
                    <a:pt x="78" y="8"/>
                    <a:pt x="78" y="6"/>
                  </a:cubicBezTo>
                  <a:cubicBezTo>
                    <a:pt x="79" y="4"/>
                    <a:pt x="79" y="2"/>
                    <a:pt x="79" y="0"/>
                  </a:cubicBezTo>
                </a:path>
              </a:pathLst>
            </a:custGeom>
            <a:solidFill>
              <a:srgbClr val="7C79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8" name="i$1iḋe"/>
            <p:cNvSpPr/>
            <p:nvPr/>
          </p:nvSpPr>
          <p:spPr bwMode="auto">
            <a:xfrm>
              <a:off x="4146551" y="2254251"/>
              <a:ext cx="36513" cy="311150"/>
            </a:xfrm>
            <a:custGeom>
              <a:avLst/>
              <a:gdLst>
                <a:gd name="T0" fmla="*/ 19 w 24"/>
                <a:gd name="T1" fmla="*/ 0 h 209"/>
                <a:gd name="T2" fmla="*/ 17 w 24"/>
                <a:gd name="T3" fmla="*/ 7 h 209"/>
                <a:gd name="T4" fmla="*/ 17 w 24"/>
                <a:gd name="T5" fmla="*/ 10 h 209"/>
                <a:gd name="T6" fmla="*/ 16 w 24"/>
                <a:gd name="T7" fmla="*/ 12 h 209"/>
                <a:gd name="T8" fmla="*/ 10 w 24"/>
                <a:gd name="T9" fmla="*/ 52 h 209"/>
                <a:gd name="T10" fmla="*/ 6 w 24"/>
                <a:gd name="T11" fmla="*/ 90 h 209"/>
                <a:gd name="T12" fmla="*/ 2 w 24"/>
                <a:gd name="T13" fmla="*/ 146 h 209"/>
                <a:gd name="T14" fmla="*/ 0 w 24"/>
                <a:gd name="T15" fmla="*/ 175 h 209"/>
                <a:gd name="T16" fmla="*/ 0 w 24"/>
                <a:gd name="T17" fmla="*/ 209 h 209"/>
                <a:gd name="T18" fmla="*/ 8 w 24"/>
                <a:gd name="T19" fmla="*/ 206 h 209"/>
                <a:gd name="T20" fmla="*/ 7 w 24"/>
                <a:gd name="T21" fmla="*/ 173 h 209"/>
                <a:gd name="T22" fmla="*/ 7 w 24"/>
                <a:gd name="T23" fmla="*/ 172 h 209"/>
                <a:gd name="T24" fmla="*/ 8 w 24"/>
                <a:gd name="T25" fmla="*/ 155 h 209"/>
                <a:gd name="T26" fmla="*/ 8 w 24"/>
                <a:gd name="T27" fmla="*/ 152 h 209"/>
                <a:gd name="T28" fmla="*/ 12 w 24"/>
                <a:gd name="T29" fmla="*/ 93 h 209"/>
                <a:gd name="T30" fmla="*/ 12 w 24"/>
                <a:gd name="T31" fmla="*/ 91 h 209"/>
                <a:gd name="T32" fmla="*/ 15 w 24"/>
                <a:gd name="T33" fmla="*/ 63 h 209"/>
                <a:gd name="T34" fmla="*/ 22 w 24"/>
                <a:gd name="T35" fmla="*/ 13 h 209"/>
                <a:gd name="T36" fmla="*/ 24 w 24"/>
                <a:gd name="T37" fmla="*/ 4 h 209"/>
                <a:gd name="T38" fmla="*/ 19 w 24"/>
                <a:gd name="T39" fmla="*/ 0 h 209"/>
                <a:gd name="T40" fmla="*/ 19 w 24"/>
                <a:gd name="T4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209">
                  <a:moveTo>
                    <a:pt x="19" y="0"/>
                  </a:moveTo>
                  <a:cubicBezTo>
                    <a:pt x="18" y="2"/>
                    <a:pt x="18" y="4"/>
                    <a:pt x="17" y="7"/>
                  </a:cubicBezTo>
                  <a:cubicBezTo>
                    <a:pt x="17" y="8"/>
                    <a:pt x="17" y="9"/>
                    <a:pt x="17" y="10"/>
                  </a:cubicBezTo>
                  <a:cubicBezTo>
                    <a:pt x="17" y="10"/>
                    <a:pt x="17" y="11"/>
                    <a:pt x="16" y="12"/>
                  </a:cubicBezTo>
                  <a:cubicBezTo>
                    <a:pt x="14" y="25"/>
                    <a:pt x="12" y="38"/>
                    <a:pt x="10" y="52"/>
                  </a:cubicBezTo>
                  <a:cubicBezTo>
                    <a:pt x="9" y="64"/>
                    <a:pt x="7" y="77"/>
                    <a:pt x="6" y="90"/>
                  </a:cubicBezTo>
                  <a:cubicBezTo>
                    <a:pt x="4" y="108"/>
                    <a:pt x="2" y="127"/>
                    <a:pt x="2" y="146"/>
                  </a:cubicBezTo>
                  <a:cubicBezTo>
                    <a:pt x="1" y="156"/>
                    <a:pt x="1" y="165"/>
                    <a:pt x="0" y="175"/>
                  </a:cubicBezTo>
                  <a:cubicBezTo>
                    <a:pt x="0" y="186"/>
                    <a:pt x="0" y="198"/>
                    <a:pt x="0" y="209"/>
                  </a:cubicBezTo>
                  <a:cubicBezTo>
                    <a:pt x="3" y="208"/>
                    <a:pt x="5" y="207"/>
                    <a:pt x="8" y="206"/>
                  </a:cubicBezTo>
                  <a:cubicBezTo>
                    <a:pt x="7" y="195"/>
                    <a:pt x="7" y="184"/>
                    <a:pt x="7" y="173"/>
                  </a:cubicBezTo>
                  <a:cubicBezTo>
                    <a:pt x="7" y="172"/>
                    <a:pt x="7" y="172"/>
                    <a:pt x="7" y="172"/>
                  </a:cubicBezTo>
                  <a:cubicBezTo>
                    <a:pt x="8" y="166"/>
                    <a:pt x="8" y="160"/>
                    <a:pt x="8" y="155"/>
                  </a:cubicBezTo>
                  <a:cubicBezTo>
                    <a:pt x="8" y="154"/>
                    <a:pt x="8" y="153"/>
                    <a:pt x="8" y="152"/>
                  </a:cubicBezTo>
                  <a:cubicBezTo>
                    <a:pt x="9" y="133"/>
                    <a:pt x="10" y="113"/>
                    <a:pt x="12" y="93"/>
                  </a:cubicBezTo>
                  <a:cubicBezTo>
                    <a:pt x="12" y="92"/>
                    <a:pt x="12" y="92"/>
                    <a:pt x="12" y="91"/>
                  </a:cubicBezTo>
                  <a:cubicBezTo>
                    <a:pt x="13" y="82"/>
                    <a:pt x="14" y="72"/>
                    <a:pt x="15" y="63"/>
                  </a:cubicBezTo>
                  <a:cubicBezTo>
                    <a:pt x="17" y="46"/>
                    <a:pt x="19" y="30"/>
                    <a:pt x="22" y="13"/>
                  </a:cubicBezTo>
                  <a:cubicBezTo>
                    <a:pt x="23" y="10"/>
                    <a:pt x="23" y="7"/>
                    <a:pt x="24" y="4"/>
                  </a:cubicBezTo>
                  <a:cubicBezTo>
                    <a:pt x="19" y="0"/>
                    <a:pt x="19" y="0"/>
                    <a:pt x="19" y="0"/>
                  </a:cubicBezTo>
                  <a:cubicBezTo>
                    <a:pt x="19" y="0"/>
                    <a:pt x="19" y="0"/>
                    <a:pt x="19" y="0"/>
                  </a:cubicBezTo>
                </a:path>
              </a:pathLst>
            </a:custGeom>
            <a:solidFill>
              <a:srgbClr val="7C79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9" name="isḻîdé"/>
            <p:cNvSpPr/>
            <p:nvPr/>
          </p:nvSpPr>
          <p:spPr bwMode="auto">
            <a:xfrm>
              <a:off x="4146551" y="2560638"/>
              <a:ext cx="26988" cy="180975"/>
            </a:xfrm>
            <a:custGeom>
              <a:avLst/>
              <a:gdLst>
                <a:gd name="T0" fmla="*/ 8 w 18"/>
                <a:gd name="T1" fmla="*/ 0 h 121"/>
                <a:gd name="T2" fmla="*/ 0 w 18"/>
                <a:gd name="T3" fmla="*/ 3 h 121"/>
                <a:gd name="T4" fmla="*/ 1 w 18"/>
                <a:gd name="T5" fmla="*/ 40 h 121"/>
                <a:gd name="T6" fmla="*/ 3 w 18"/>
                <a:gd name="T7" fmla="*/ 65 h 121"/>
                <a:gd name="T8" fmla="*/ 9 w 18"/>
                <a:gd name="T9" fmla="*/ 121 h 121"/>
                <a:gd name="T10" fmla="*/ 18 w 18"/>
                <a:gd name="T11" fmla="*/ 119 h 121"/>
                <a:gd name="T12" fmla="*/ 11 w 18"/>
                <a:gd name="T13" fmla="*/ 62 h 121"/>
                <a:gd name="T14" fmla="*/ 9 w 18"/>
                <a:gd name="T15" fmla="*/ 41 h 121"/>
                <a:gd name="T16" fmla="*/ 8 w 18"/>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21">
                  <a:moveTo>
                    <a:pt x="8" y="0"/>
                  </a:moveTo>
                  <a:cubicBezTo>
                    <a:pt x="5" y="1"/>
                    <a:pt x="3" y="2"/>
                    <a:pt x="0" y="3"/>
                  </a:cubicBezTo>
                  <a:cubicBezTo>
                    <a:pt x="0" y="15"/>
                    <a:pt x="1" y="28"/>
                    <a:pt x="1" y="40"/>
                  </a:cubicBezTo>
                  <a:cubicBezTo>
                    <a:pt x="2" y="48"/>
                    <a:pt x="2" y="57"/>
                    <a:pt x="3" y="65"/>
                  </a:cubicBezTo>
                  <a:cubicBezTo>
                    <a:pt x="4" y="84"/>
                    <a:pt x="6" y="103"/>
                    <a:pt x="9" y="121"/>
                  </a:cubicBezTo>
                  <a:cubicBezTo>
                    <a:pt x="18" y="119"/>
                    <a:pt x="18" y="119"/>
                    <a:pt x="18" y="119"/>
                  </a:cubicBezTo>
                  <a:cubicBezTo>
                    <a:pt x="15" y="101"/>
                    <a:pt x="13" y="81"/>
                    <a:pt x="11" y="62"/>
                  </a:cubicBezTo>
                  <a:cubicBezTo>
                    <a:pt x="10" y="55"/>
                    <a:pt x="10" y="48"/>
                    <a:pt x="9" y="41"/>
                  </a:cubicBezTo>
                  <a:cubicBezTo>
                    <a:pt x="9" y="28"/>
                    <a:pt x="8" y="14"/>
                    <a:pt x="8" y="0"/>
                  </a:cubicBezTo>
                </a:path>
              </a:pathLst>
            </a:custGeom>
            <a:solidFill>
              <a:srgbClr val="4355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0" name="íṣlîḓe"/>
            <p:cNvSpPr/>
            <p:nvPr/>
          </p:nvSpPr>
          <p:spPr bwMode="auto">
            <a:xfrm>
              <a:off x="8447088" y="5534026"/>
              <a:ext cx="258763" cy="222250"/>
            </a:xfrm>
            <a:custGeom>
              <a:avLst/>
              <a:gdLst>
                <a:gd name="T0" fmla="*/ 169 w 173"/>
                <a:gd name="T1" fmla="*/ 11 h 149"/>
                <a:gd name="T2" fmla="*/ 20 w 173"/>
                <a:gd name="T3" fmla="*/ 119 h 149"/>
                <a:gd name="T4" fmla="*/ 35 w 173"/>
                <a:gd name="T5" fmla="*/ 149 h 149"/>
                <a:gd name="T6" fmla="*/ 53 w 173"/>
                <a:gd name="T7" fmla="*/ 143 h 149"/>
                <a:gd name="T8" fmla="*/ 71 w 173"/>
                <a:gd name="T9" fmla="*/ 144 h 149"/>
                <a:gd name="T10" fmla="*/ 93 w 173"/>
                <a:gd name="T11" fmla="*/ 135 h 149"/>
                <a:gd name="T12" fmla="*/ 159 w 173"/>
                <a:gd name="T13" fmla="*/ 38 h 149"/>
                <a:gd name="T14" fmla="*/ 173 w 173"/>
                <a:gd name="T15" fmla="*/ 16 h 149"/>
                <a:gd name="T16" fmla="*/ 144 w 173"/>
                <a:gd name="T17" fmla="*/ 28 h 149"/>
                <a:gd name="T18" fmla="*/ 146 w 173"/>
                <a:gd name="T19" fmla="*/ 66 h 149"/>
                <a:gd name="T20" fmla="*/ 140 w 173"/>
                <a:gd name="T21" fmla="*/ 30 h 149"/>
                <a:gd name="T22" fmla="*/ 125 w 173"/>
                <a:gd name="T23" fmla="*/ 37 h 149"/>
                <a:gd name="T24" fmla="*/ 129 w 173"/>
                <a:gd name="T25" fmla="*/ 99 h 149"/>
                <a:gd name="T26" fmla="*/ 120 w 173"/>
                <a:gd name="T27" fmla="*/ 40 h 149"/>
                <a:gd name="T28" fmla="*/ 100 w 173"/>
                <a:gd name="T29" fmla="*/ 52 h 149"/>
                <a:gd name="T30" fmla="*/ 106 w 173"/>
                <a:gd name="T31" fmla="*/ 119 h 149"/>
                <a:gd name="T32" fmla="*/ 95 w 173"/>
                <a:gd name="T33" fmla="*/ 54 h 149"/>
                <a:gd name="T34" fmla="*/ 77 w 173"/>
                <a:gd name="T35" fmla="*/ 69 h 149"/>
                <a:gd name="T36" fmla="*/ 84 w 173"/>
                <a:gd name="T37" fmla="*/ 130 h 149"/>
                <a:gd name="T38" fmla="*/ 73 w 173"/>
                <a:gd name="T39" fmla="*/ 72 h 149"/>
                <a:gd name="T40" fmla="*/ 55 w 173"/>
                <a:gd name="T41" fmla="*/ 92 h 149"/>
                <a:gd name="T42" fmla="*/ 60 w 173"/>
                <a:gd name="T43" fmla="*/ 133 h 149"/>
                <a:gd name="T44" fmla="*/ 51 w 173"/>
                <a:gd name="T45" fmla="*/ 97 h 149"/>
                <a:gd name="T46" fmla="*/ 33 w 173"/>
                <a:gd name="T47" fmla="*/ 137 h 149"/>
                <a:gd name="T48" fmla="*/ 47 w 173"/>
                <a:gd name="T49" fmla="*/ 94 h 149"/>
                <a:gd name="T50" fmla="*/ 23 w 173"/>
                <a:gd name="T51" fmla="*/ 107 h 149"/>
                <a:gd name="T52" fmla="*/ 51 w 173"/>
                <a:gd name="T53" fmla="*/ 88 h 149"/>
                <a:gd name="T54" fmla="*/ 67 w 173"/>
                <a:gd name="T55" fmla="*/ 69 h 149"/>
                <a:gd name="T56" fmla="*/ 26 w 173"/>
                <a:gd name="T57" fmla="*/ 74 h 149"/>
                <a:gd name="T58" fmla="*/ 72 w 173"/>
                <a:gd name="T59" fmla="*/ 65 h 149"/>
                <a:gd name="T60" fmla="*/ 90 w 173"/>
                <a:gd name="T61" fmla="*/ 51 h 149"/>
                <a:gd name="T62" fmla="*/ 42 w 173"/>
                <a:gd name="T63" fmla="*/ 51 h 149"/>
                <a:gd name="T64" fmla="*/ 95 w 173"/>
                <a:gd name="T65" fmla="*/ 47 h 149"/>
                <a:gd name="T66" fmla="*/ 114 w 173"/>
                <a:gd name="T67" fmla="*/ 36 h 149"/>
                <a:gd name="T68" fmla="*/ 69 w 173"/>
                <a:gd name="T69" fmla="*/ 32 h 149"/>
                <a:gd name="T70" fmla="*/ 120 w 173"/>
                <a:gd name="T71" fmla="*/ 33 h 149"/>
                <a:gd name="T72" fmla="*/ 134 w 173"/>
                <a:gd name="T73" fmla="*/ 26 h 149"/>
                <a:gd name="T74" fmla="*/ 107 w 173"/>
                <a:gd name="T75" fmla="*/ 21 h 149"/>
                <a:gd name="T76" fmla="*/ 100 w 173"/>
                <a:gd name="T77" fmla="*/ 19 h 149"/>
                <a:gd name="T78" fmla="*/ 140 w 173"/>
                <a:gd name="T79" fmla="*/ 23 h 149"/>
                <a:gd name="T80" fmla="*/ 169 w 173"/>
                <a:gd name="T81" fmla="*/ 1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149">
                  <a:moveTo>
                    <a:pt x="169" y="11"/>
                  </a:moveTo>
                  <a:cubicBezTo>
                    <a:pt x="169" y="11"/>
                    <a:pt x="0" y="0"/>
                    <a:pt x="20" y="119"/>
                  </a:cubicBezTo>
                  <a:cubicBezTo>
                    <a:pt x="20" y="119"/>
                    <a:pt x="16" y="140"/>
                    <a:pt x="35" y="149"/>
                  </a:cubicBezTo>
                  <a:cubicBezTo>
                    <a:pt x="35" y="149"/>
                    <a:pt x="36" y="140"/>
                    <a:pt x="53" y="143"/>
                  </a:cubicBezTo>
                  <a:cubicBezTo>
                    <a:pt x="59" y="145"/>
                    <a:pt x="65" y="145"/>
                    <a:pt x="71" y="144"/>
                  </a:cubicBezTo>
                  <a:cubicBezTo>
                    <a:pt x="79" y="144"/>
                    <a:pt x="87" y="141"/>
                    <a:pt x="93" y="135"/>
                  </a:cubicBezTo>
                  <a:cubicBezTo>
                    <a:pt x="93" y="135"/>
                    <a:pt x="141" y="115"/>
                    <a:pt x="159" y="38"/>
                  </a:cubicBezTo>
                  <a:cubicBezTo>
                    <a:pt x="159" y="38"/>
                    <a:pt x="173" y="21"/>
                    <a:pt x="173" y="16"/>
                  </a:cubicBezTo>
                  <a:cubicBezTo>
                    <a:pt x="144" y="28"/>
                    <a:pt x="144" y="28"/>
                    <a:pt x="144" y="28"/>
                  </a:cubicBezTo>
                  <a:cubicBezTo>
                    <a:pt x="144" y="28"/>
                    <a:pt x="154" y="49"/>
                    <a:pt x="146" y="66"/>
                  </a:cubicBezTo>
                  <a:cubicBezTo>
                    <a:pt x="146" y="66"/>
                    <a:pt x="145" y="29"/>
                    <a:pt x="140" y="30"/>
                  </a:cubicBezTo>
                  <a:cubicBezTo>
                    <a:pt x="139" y="30"/>
                    <a:pt x="125" y="37"/>
                    <a:pt x="125" y="37"/>
                  </a:cubicBezTo>
                  <a:cubicBezTo>
                    <a:pt x="125" y="37"/>
                    <a:pt x="142" y="73"/>
                    <a:pt x="129" y="99"/>
                  </a:cubicBezTo>
                  <a:cubicBezTo>
                    <a:pt x="129" y="99"/>
                    <a:pt x="134" y="55"/>
                    <a:pt x="120" y="40"/>
                  </a:cubicBezTo>
                  <a:cubicBezTo>
                    <a:pt x="100" y="52"/>
                    <a:pt x="100" y="52"/>
                    <a:pt x="100" y="52"/>
                  </a:cubicBezTo>
                  <a:cubicBezTo>
                    <a:pt x="100" y="52"/>
                    <a:pt x="119" y="89"/>
                    <a:pt x="106" y="119"/>
                  </a:cubicBezTo>
                  <a:cubicBezTo>
                    <a:pt x="106" y="119"/>
                    <a:pt x="109" y="72"/>
                    <a:pt x="95" y="54"/>
                  </a:cubicBezTo>
                  <a:cubicBezTo>
                    <a:pt x="77" y="69"/>
                    <a:pt x="77" y="69"/>
                    <a:pt x="77" y="69"/>
                  </a:cubicBezTo>
                  <a:cubicBezTo>
                    <a:pt x="77" y="69"/>
                    <a:pt x="96" y="105"/>
                    <a:pt x="84" y="130"/>
                  </a:cubicBezTo>
                  <a:cubicBezTo>
                    <a:pt x="84" y="130"/>
                    <a:pt x="83" y="76"/>
                    <a:pt x="73" y="72"/>
                  </a:cubicBezTo>
                  <a:cubicBezTo>
                    <a:pt x="73" y="72"/>
                    <a:pt x="57" y="86"/>
                    <a:pt x="55" y="92"/>
                  </a:cubicBezTo>
                  <a:cubicBezTo>
                    <a:pt x="55" y="92"/>
                    <a:pt x="67" y="119"/>
                    <a:pt x="60" y="133"/>
                  </a:cubicBezTo>
                  <a:cubicBezTo>
                    <a:pt x="60" y="133"/>
                    <a:pt x="55" y="97"/>
                    <a:pt x="51" y="97"/>
                  </a:cubicBezTo>
                  <a:cubicBezTo>
                    <a:pt x="51" y="97"/>
                    <a:pt x="35" y="120"/>
                    <a:pt x="33" y="137"/>
                  </a:cubicBezTo>
                  <a:cubicBezTo>
                    <a:pt x="33" y="137"/>
                    <a:pt x="34" y="112"/>
                    <a:pt x="47" y="94"/>
                  </a:cubicBezTo>
                  <a:cubicBezTo>
                    <a:pt x="38" y="96"/>
                    <a:pt x="29" y="100"/>
                    <a:pt x="23" y="107"/>
                  </a:cubicBezTo>
                  <a:cubicBezTo>
                    <a:pt x="23" y="107"/>
                    <a:pt x="25" y="90"/>
                    <a:pt x="51" y="88"/>
                  </a:cubicBezTo>
                  <a:cubicBezTo>
                    <a:pt x="51" y="88"/>
                    <a:pt x="64" y="70"/>
                    <a:pt x="67" y="69"/>
                  </a:cubicBezTo>
                  <a:cubicBezTo>
                    <a:pt x="67" y="69"/>
                    <a:pt x="42" y="67"/>
                    <a:pt x="26" y="74"/>
                  </a:cubicBezTo>
                  <a:cubicBezTo>
                    <a:pt x="26" y="74"/>
                    <a:pt x="40" y="58"/>
                    <a:pt x="72" y="65"/>
                  </a:cubicBezTo>
                  <a:cubicBezTo>
                    <a:pt x="90" y="51"/>
                    <a:pt x="90" y="51"/>
                    <a:pt x="90" y="51"/>
                  </a:cubicBezTo>
                  <a:cubicBezTo>
                    <a:pt x="90" y="51"/>
                    <a:pt x="56" y="46"/>
                    <a:pt x="42" y="51"/>
                  </a:cubicBezTo>
                  <a:cubicBezTo>
                    <a:pt x="42" y="51"/>
                    <a:pt x="58" y="37"/>
                    <a:pt x="95" y="47"/>
                  </a:cubicBezTo>
                  <a:cubicBezTo>
                    <a:pt x="114" y="36"/>
                    <a:pt x="114" y="36"/>
                    <a:pt x="114" y="36"/>
                  </a:cubicBezTo>
                  <a:cubicBezTo>
                    <a:pt x="114" y="36"/>
                    <a:pt x="86" y="30"/>
                    <a:pt x="69" y="32"/>
                  </a:cubicBezTo>
                  <a:cubicBezTo>
                    <a:pt x="69" y="32"/>
                    <a:pt x="87" y="22"/>
                    <a:pt x="120" y="33"/>
                  </a:cubicBezTo>
                  <a:cubicBezTo>
                    <a:pt x="134" y="26"/>
                    <a:pt x="134" y="26"/>
                    <a:pt x="134" y="26"/>
                  </a:cubicBezTo>
                  <a:cubicBezTo>
                    <a:pt x="134" y="26"/>
                    <a:pt x="113" y="22"/>
                    <a:pt x="107" y="21"/>
                  </a:cubicBezTo>
                  <a:cubicBezTo>
                    <a:pt x="101" y="21"/>
                    <a:pt x="100" y="19"/>
                    <a:pt x="100" y="19"/>
                  </a:cubicBezTo>
                  <a:cubicBezTo>
                    <a:pt x="114" y="17"/>
                    <a:pt x="127" y="18"/>
                    <a:pt x="140" y="23"/>
                  </a:cubicBezTo>
                  <a:cubicBezTo>
                    <a:pt x="140" y="23"/>
                    <a:pt x="170" y="12"/>
                    <a:pt x="169" y="11"/>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1" name="iṣļiďê"/>
            <p:cNvSpPr/>
            <p:nvPr/>
          </p:nvSpPr>
          <p:spPr bwMode="auto">
            <a:xfrm>
              <a:off x="8347076" y="5743576"/>
              <a:ext cx="358775" cy="58738"/>
            </a:xfrm>
            <a:custGeom>
              <a:avLst/>
              <a:gdLst>
                <a:gd name="T0" fmla="*/ 91 w 240"/>
                <a:gd name="T1" fmla="*/ 0 h 40"/>
                <a:gd name="T2" fmla="*/ 0 w 240"/>
                <a:gd name="T3" fmla="*/ 20 h 40"/>
                <a:gd name="T4" fmla="*/ 120 w 240"/>
                <a:gd name="T5" fmla="*/ 40 h 40"/>
                <a:gd name="T6" fmla="*/ 240 w 240"/>
                <a:gd name="T7" fmla="*/ 20 h 40"/>
                <a:gd name="T8" fmla="*/ 153 w 240"/>
                <a:gd name="T9" fmla="*/ 0 h 40"/>
                <a:gd name="T10" fmla="*/ 138 w 240"/>
                <a:gd name="T11" fmla="*/ 4 h 40"/>
                <a:gd name="T12" fmla="*/ 132 w 240"/>
                <a:gd name="T13" fmla="*/ 5 h 40"/>
                <a:gd name="T14" fmla="*/ 120 w 240"/>
                <a:gd name="T15" fmla="*/ 3 h 40"/>
                <a:gd name="T16" fmla="*/ 113 w 240"/>
                <a:gd name="T17" fmla="*/ 3 h 40"/>
                <a:gd name="T18" fmla="*/ 102 w 240"/>
                <a:gd name="T19" fmla="*/ 9 h 40"/>
                <a:gd name="T20" fmla="*/ 91 w 2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40">
                  <a:moveTo>
                    <a:pt x="91" y="0"/>
                  </a:moveTo>
                  <a:cubicBezTo>
                    <a:pt x="39" y="2"/>
                    <a:pt x="0" y="10"/>
                    <a:pt x="0" y="20"/>
                  </a:cubicBezTo>
                  <a:cubicBezTo>
                    <a:pt x="0" y="31"/>
                    <a:pt x="54" y="40"/>
                    <a:pt x="120" y="40"/>
                  </a:cubicBezTo>
                  <a:cubicBezTo>
                    <a:pt x="186" y="40"/>
                    <a:pt x="240" y="31"/>
                    <a:pt x="240" y="20"/>
                  </a:cubicBezTo>
                  <a:cubicBezTo>
                    <a:pt x="240" y="10"/>
                    <a:pt x="203" y="3"/>
                    <a:pt x="153" y="0"/>
                  </a:cubicBezTo>
                  <a:cubicBezTo>
                    <a:pt x="148" y="3"/>
                    <a:pt x="143" y="4"/>
                    <a:pt x="138" y="4"/>
                  </a:cubicBezTo>
                  <a:cubicBezTo>
                    <a:pt x="136" y="4"/>
                    <a:pt x="134" y="5"/>
                    <a:pt x="132" y="5"/>
                  </a:cubicBezTo>
                  <a:cubicBezTo>
                    <a:pt x="128" y="5"/>
                    <a:pt x="124" y="4"/>
                    <a:pt x="120" y="3"/>
                  </a:cubicBezTo>
                  <a:cubicBezTo>
                    <a:pt x="117" y="3"/>
                    <a:pt x="115" y="3"/>
                    <a:pt x="113" y="3"/>
                  </a:cubicBezTo>
                  <a:cubicBezTo>
                    <a:pt x="102" y="3"/>
                    <a:pt x="102" y="9"/>
                    <a:pt x="102" y="9"/>
                  </a:cubicBezTo>
                  <a:cubicBezTo>
                    <a:pt x="97" y="7"/>
                    <a:pt x="94" y="3"/>
                    <a:pt x="91" y="0"/>
                  </a:cubicBezTo>
                </a:path>
              </a:pathLst>
            </a:custGeom>
            <a:solidFill>
              <a:srgbClr val="ECF3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2" name="íšḻïḋè"/>
            <p:cNvSpPr/>
            <p:nvPr/>
          </p:nvSpPr>
          <p:spPr bwMode="auto">
            <a:xfrm>
              <a:off x="8483601" y="5741988"/>
              <a:ext cx="92075" cy="14288"/>
            </a:xfrm>
            <a:custGeom>
              <a:avLst/>
              <a:gdLst>
                <a:gd name="T0" fmla="*/ 29 w 62"/>
                <a:gd name="T1" fmla="*/ 0 h 10"/>
                <a:gd name="T2" fmla="*/ 0 w 62"/>
                <a:gd name="T3" fmla="*/ 1 h 10"/>
                <a:gd name="T4" fmla="*/ 11 w 62"/>
                <a:gd name="T5" fmla="*/ 10 h 10"/>
                <a:gd name="T6" fmla="*/ 22 w 62"/>
                <a:gd name="T7" fmla="*/ 4 h 10"/>
                <a:gd name="T8" fmla="*/ 29 w 62"/>
                <a:gd name="T9" fmla="*/ 4 h 10"/>
                <a:gd name="T10" fmla="*/ 41 w 62"/>
                <a:gd name="T11" fmla="*/ 6 h 10"/>
                <a:gd name="T12" fmla="*/ 47 w 62"/>
                <a:gd name="T13" fmla="*/ 5 h 10"/>
                <a:gd name="T14" fmla="*/ 62 w 62"/>
                <a:gd name="T15" fmla="*/ 1 h 10"/>
                <a:gd name="T16" fmla="*/ 29 w 62"/>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0">
                  <a:moveTo>
                    <a:pt x="29" y="0"/>
                  </a:moveTo>
                  <a:cubicBezTo>
                    <a:pt x="19" y="0"/>
                    <a:pt x="10" y="1"/>
                    <a:pt x="0" y="1"/>
                  </a:cubicBezTo>
                  <a:cubicBezTo>
                    <a:pt x="3" y="4"/>
                    <a:pt x="6" y="8"/>
                    <a:pt x="11" y="10"/>
                  </a:cubicBezTo>
                  <a:cubicBezTo>
                    <a:pt x="11" y="10"/>
                    <a:pt x="11" y="4"/>
                    <a:pt x="22" y="4"/>
                  </a:cubicBezTo>
                  <a:cubicBezTo>
                    <a:pt x="24" y="4"/>
                    <a:pt x="26" y="4"/>
                    <a:pt x="29" y="4"/>
                  </a:cubicBezTo>
                  <a:cubicBezTo>
                    <a:pt x="33" y="5"/>
                    <a:pt x="37" y="6"/>
                    <a:pt x="41" y="6"/>
                  </a:cubicBezTo>
                  <a:cubicBezTo>
                    <a:pt x="43" y="6"/>
                    <a:pt x="45" y="5"/>
                    <a:pt x="47" y="5"/>
                  </a:cubicBezTo>
                  <a:cubicBezTo>
                    <a:pt x="52" y="5"/>
                    <a:pt x="57" y="4"/>
                    <a:pt x="62" y="1"/>
                  </a:cubicBezTo>
                  <a:cubicBezTo>
                    <a:pt x="51" y="1"/>
                    <a:pt x="40" y="0"/>
                    <a:pt x="29"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3" name="ïš1îḍe"/>
            <p:cNvSpPr/>
            <p:nvPr/>
          </p:nvSpPr>
          <p:spPr bwMode="auto">
            <a:xfrm>
              <a:off x="9040813" y="5076826"/>
              <a:ext cx="146050" cy="123825"/>
            </a:xfrm>
            <a:custGeom>
              <a:avLst/>
              <a:gdLst>
                <a:gd name="T0" fmla="*/ 96 w 98"/>
                <a:gd name="T1" fmla="*/ 5 h 83"/>
                <a:gd name="T2" fmla="*/ 12 w 98"/>
                <a:gd name="T3" fmla="*/ 66 h 83"/>
                <a:gd name="T4" fmla="*/ 20 w 98"/>
                <a:gd name="T5" fmla="*/ 83 h 83"/>
                <a:gd name="T6" fmla="*/ 30 w 98"/>
                <a:gd name="T7" fmla="*/ 80 h 83"/>
                <a:gd name="T8" fmla="*/ 40 w 98"/>
                <a:gd name="T9" fmla="*/ 81 h 83"/>
                <a:gd name="T10" fmla="*/ 53 w 98"/>
                <a:gd name="T11" fmla="*/ 75 h 83"/>
                <a:gd name="T12" fmla="*/ 90 w 98"/>
                <a:gd name="T13" fmla="*/ 21 h 83"/>
                <a:gd name="T14" fmla="*/ 98 w 98"/>
                <a:gd name="T15" fmla="*/ 9 h 83"/>
                <a:gd name="T16" fmla="*/ 82 w 98"/>
                <a:gd name="T17" fmla="*/ 15 h 83"/>
                <a:gd name="T18" fmla="*/ 83 w 98"/>
                <a:gd name="T19" fmla="*/ 37 h 83"/>
                <a:gd name="T20" fmla="*/ 79 w 98"/>
                <a:gd name="T21" fmla="*/ 16 h 83"/>
                <a:gd name="T22" fmla="*/ 71 w 98"/>
                <a:gd name="T23" fmla="*/ 20 h 83"/>
                <a:gd name="T24" fmla="*/ 73 w 98"/>
                <a:gd name="T25" fmla="*/ 55 h 83"/>
                <a:gd name="T26" fmla="*/ 68 w 98"/>
                <a:gd name="T27" fmla="*/ 22 h 83"/>
                <a:gd name="T28" fmla="*/ 57 w 98"/>
                <a:gd name="T29" fmla="*/ 28 h 83"/>
                <a:gd name="T30" fmla="*/ 60 w 98"/>
                <a:gd name="T31" fmla="*/ 66 h 83"/>
                <a:gd name="T32" fmla="*/ 54 w 98"/>
                <a:gd name="T33" fmla="*/ 30 h 83"/>
                <a:gd name="T34" fmla="*/ 44 w 98"/>
                <a:gd name="T35" fmla="*/ 38 h 83"/>
                <a:gd name="T36" fmla="*/ 48 w 98"/>
                <a:gd name="T37" fmla="*/ 73 h 83"/>
                <a:gd name="T38" fmla="*/ 42 w 98"/>
                <a:gd name="T39" fmla="*/ 40 h 83"/>
                <a:gd name="T40" fmla="*/ 31 w 98"/>
                <a:gd name="T41" fmla="*/ 51 h 83"/>
                <a:gd name="T42" fmla="*/ 34 w 98"/>
                <a:gd name="T43" fmla="*/ 74 h 83"/>
                <a:gd name="T44" fmla="*/ 29 w 98"/>
                <a:gd name="T45" fmla="*/ 54 h 83"/>
                <a:gd name="T46" fmla="*/ 19 w 98"/>
                <a:gd name="T47" fmla="*/ 76 h 83"/>
                <a:gd name="T48" fmla="*/ 27 w 98"/>
                <a:gd name="T49" fmla="*/ 52 h 83"/>
                <a:gd name="T50" fmla="*/ 13 w 98"/>
                <a:gd name="T51" fmla="*/ 59 h 83"/>
                <a:gd name="T52" fmla="*/ 29 w 98"/>
                <a:gd name="T53" fmla="*/ 49 h 83"/>
                <a:gd name="T54" fmla="*/ 39 w 98"/>
                <a:gd name="T55" fmla="*/ 38 h 83"/>
                <a:gd name="T56" fmla="*/ 15 w 98"/>
                <a:gd name="T57" fmla="*/ 41 h 83"/>
                <a:gd name="T58" fmla="*/ 41 w 98"/>
                <a:gd name="T59" fmla="*/ 36 h 83"/>
                <a:gd name="T60" fmla="*/ 51 w 98"/>
                <a:gd name="T61" fmla="*/ 28 h 83"/>
                <a:gd name="T62" fmla="*/ 24 w 98"/>
                <a:gd name="T63" fmla="*/ 28 h 83"/>
                <a:gd name="T64" fmla="*/ 54 w 98"/>
                <a:gd name="T65" fmla="*/ 26 h 83"/>
                <a:gd name="T66" fmla="*/ 65 w 98"/>
                <a:gd name="T67" fmla="*/ 19 h 83"/>
                <a:gd name="T68" fmla="*/ 39 w 98"/>
                <a:gd name="T69" fmla="*/ 17 h 83"/>
                <a:gd name="T70" fmla="*/ 68 w 98"/>
                <a:gd name="T71" fmla="*/ 18 h 83"/>
                <a:gd name="T72" fmla="*/ 76 w 98"/>
                <a:gd name="T73" fmla="*/ 14 h 83"/>
                <a:gd name="T74" fmla="*/ 61 w 98"/>
                <a:gd name="T75" fmla="*/ 11 h 83"/>
                <a:gd name="T76" fmla="*/ 57 w 98"/>
                <a:gd name="T77" fmla="*/ 10 h 83"/>
                <a:gd name="T78" fmla="*/ 80 w 98"/>
                <a:gd name="T79" fmla="*/ 12 h 83"/>
                <a:gd name="T80" fmla="*/ 96 w 98"/>
                <a:gd name="T81"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 h="83">
                  <a:moveTo>
                    <a:pt x="96" y="5"/>
                  </a:moveTo>
                  <a:cubicBezTo>
                    <a:pt x="96" y="5"/>
                    <a:pt x="0" y="0"/>
                    <a:pt x="12" y="66"/>
                  </a:cubicBezTo>
                  <a:cubicBezTo>
                    <a:pt x="11" y="73"/>
                    <a:pt x="14" y="80"/>
                    <a:pt x="20" y="83"/>
                  </a:cubicBezTo>
                  <a:cubicBezTo>
                    <a:pt x="20" y="83"/>
                    <a:pt x="20" y="79"/>
                    <a:pt x="30" y="80"/>
                  </a:cubicBezTo>
                  <a:cubicBezTo>
                    <a:pt x="33" y="81"/>
                    <a:pt x="37" y="81"/>
                    <a:pt x="40" y="81"/>
                  </a:cubicBezTo>
                  <a:cubicBezTo>
                    <a:pt x="45" y="80"/>
                    <a:pt x="50" y="79"/>
                    <a:pt x="53" y="75"/>
                  </a:cubicBezTo>
                  <a:cubicBezTo>
                    <a:pt x="53" y="75"/>
                    <a:pt x="80" y="64"/>
                    <a:pt x="90" y="21"/>
                  </a:cubicBezTo>
                  <a:cubicBezTo>
                    <a:pt x="90" y="21"/>
                    <a:pt x="98" y="11"/>
                    <a:pt x="98" y="9"/>
                  </a:cubicBezTo>
                  <a:cubicBezTo>
                    <a:pt x="82" y="15"/>
                    <a:pt x="82" y="15"/>
                    <a:pt x="82" y="15"/>
                  </a:cubicBezTo>
                  <a:cubicBezTo>
                    <a:pt x="82" y="15"/>
                    <a:pt x="87" y="27"/>
                    <a:pt x="83" y="37"/>
                  </a:cubicBezTo>
                  <a:cubicBezTo>
                    <a:pt x="83" y="37"/>
                    <a:pt x="82" y="16"/>
                    <a:pt x="79" y="16"/>
                  </a:cubicBezTo>
                  <a:cubicBezTo>
                    <a:pt x="79" y="16"/>
                    <a:pt x="71" y="20"/>
                    <a:pt x="71" y="20"/>
                  </a:cubicBezTo>
                  <a:cubicBezTo>
                    <a:pt x="71" y="20"/>
                    <a:pt x="80" y="41"/>
                    <a:pt x="73" y="55"/>
                  </a:cubicBezTo>
                  <a:cubicBezTo>
                    <a:pt x="73" y="55"/>
                    <a:pt x="76" y="30"/>
                    <a:pt x="68" y="22"/>
                  </a:cubicBezTo>
                  <a:cubicBezTo>
                    <a:pt x="57" y="28"/>
                    <a:pt x="57" y="28"/>
                    <a:pt x="57" y="28"/>
                  </a:cubicBezTo>
                  <a:cubicBezTo>
                    <a:pt x="57" y="28"/>
                    <a:pt x="68" y="49"/>
                    <a:pt x="60" y="66"/>
                  </a:cubicBezTo>
                  <a:cubicBezTo>
                    <a:pt x="60" y="66"/>
                    <a:pt x="62" y="40"/>
                    <a:pt x="54" y="30"/>
                  </a:cubicBezTo>
                  <a:cubicBezTo>
                    <a:pt x="44" y="38"/>
                    <a:pt x="44" y="38"/>
                    <a:pt x="44" y="38"/>
                  </a:cubicBezTo>
                  <a:cubicBezTo>
                    <a:pt x="44" y="38"/>
                    <a:pt x="54" y="59"/>
                    <a:pt x="48" y="73"/>
                  </a:cubicBezTo>
                  <a:cubicBezTo>
                    <a:pt x="48" y="73"/>
                    <a:pt x="47" y="42"/>
                    <a:pt x="42" y="40"/>
                  </a:cubicBezTo>
                  <a:cubicBezTo>
                    <a:pt x="38" y="43"/>
                    <a:pt x="34" y="47"/>
                    <a:pt x="31" y="51"/>
                  </a:cubicBezTo>
                  <a:cubicBezTo>
                    <a:pt x="31" y="51"/>
                    <a:pt x="38" y="66"/>
                    <a:pt x="34" y="74"/>
                  </a:cubicBezTo>
                  <a:cubicBezTo>
                    <a:pt x="34" y="74"/>
                    <a:pt x="31" y="54"/>
                    <a:pt x="29" y="54"/>
                  </a:cubicBezTo>
                  <a:cubicBezTo>
                    <a:pt x="29" y="54"/>
                    <a:pt x="20" y="67"/>
                    <a:pt x="19" y="76"/>
                  </a:cubicBezTo>
                  <a:cubicBezTo>
                    <a:pt x="20" y="68"/>
                    <a:pt x="22" y="60"/>
                    <a:pt x="27" y="52"/>
                  </a:cubicBezTo>
                  <a:cubicBezTo>
                    <a:pt x="22" y="53"/>
                    <a:pt x="17" y="56"/>
                    <a:pt x="13" y="59"/>
                  </a:cubicBezTo>
                  <a:cubicBezTo>
                    <a:pt x="13" y="59"/>
                    <a:pt x="15" y="50"/>
                    <a:pt x="29" y="49"/>
                  </a:cubicBezTo>
                  <a:cubicBezTo>
                    <a:pt x="29" y="49"/>
                    <a:pt x="37" y="39"/>
                    <a:pt x="39" y="38"/>
                  </a:cubicBezTo>
                  <a:cubicBezTo>
                    <a:pt x="39" y="38"/>
                    <a:pt x="24" y="37"/>
                    <a:pt x="15" y="41"/>
                  </a:cubicBezTo>
                  <a:cubicBezTo>
                    <a:pt x="15" y="41"/>
                    <a:pt x="23" y="32"/>
                    <a:pt x="41" y="36"/>
                  </a:cubicBezTo>
                  <a:cubicBezTo>
                    <a:pt x="51" y="28"/>
                    <a:pt x="51" y="28"/>
                    <a:pt x="51" y="28"/>
                  </a:cubicBezTo>
                  <a:cubicBezTo>
                    <a:pt x="51" y="28"/>
                    <a:pt x="32" y="25"/>
                    <a:pt x="24" y="28"/>
                  </a:cubicBezTo>
                  <a:cubicBezTo>
                    <a:pt x="24" y="28"/>
                    <a:pt x="34" y="20"/>
                    <a:pt x="54" y="26"/>
                  </a:cubicBezTo>
                  <a:cubicBezTo>
                    <a:pt x="65" y="19"/>
                    <a:pt x="65" y="19"/>
                    <a:pt x="65" y="19"/>
                  </a:cubicBezTo>
                  <a:cubicBezTo>
                    <a:pt x="57" y="18"/>
                    <a:pt x="48" y="17"/>
                    <a:pt x="39" y="17"/>
                  </a:cubicBezTo>
                  <a:cubicBezTo>
                    <a:pt x="39" y="17"/>
                    <a:pt x="49" y="12"/>
                    <a:pt x="68" y="18"/>
                  </a:cubicBezTo>
                  <a:cubicBezTo>
                    <a:pt x="76" y="14"/>
                    <a:pt x="76" y="14"/>
                    <a:pt x="76" y="14"/>
                  </a:cubicBezTo>
                  <a:cubicBezTo>
                    <a:pt x="76" y="14"/>
                    <a:pt x="64" y="12"/>
                    <a:pt x="61" y="11"/>
                  </a:cubicBezTo>
                  <a:cubicBezTo>
                    <a:pt x="58" y="11"/>
                    <a:pt x="57" y="10"/>
                    <a:pt x="57" y="10"/>
                  </a:cubicBezTo>
                  <a:cubicBezTo>
                    <a:pt x="65" y="9"/>
                    <a:pt x="73" y="10"/>
                    <a:pt x="80" y="12"/>
                  </a:cubicBezTo>
                  <a:cubicBezTo>
                    <a:pt x="80" y="12"/>
                    <a:pt x="96" y="6"/>
                    <a:pt x="96" y="5"/>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4" name="îşlidé"/>
            <p:cNvSpPr/>
            <p:nvPr/>
          </p:nvSpPr>
          <p:spPr bwMode="auto">
            <a:xfrm>
              <a:off x="8986838" y="5192713"/>
              <a:ext cx="200025" cy="34925"/>
            </a:xfrm>
            <a:custGeom>
              <a:avLst/>
              <a:gdLst>
                <a:gd name="T0" fmla="*/ 51 w 135"/>
                <a:gd name="T1" fmla="*/ 0 h 23"/>
                <a:gd name="T2" fmla="*/ 0 w 135"/>
                <a:gd name="T3" fmla="*/ 11 h 23"/>
                <a:gd name="T4" fmla="*/ 67 w 135"/>
                <a:gd name="T5" fmla="*/ 23 h 23"/>
                <a:gd name="T6" fmla="*/ 135 w 135"/>
                <a:gd name="T7" fmla="*/ 11 h 23"/>
                <a:gd name="T8" fmla="*/ 86 w 135"/>
                <a:gd name="T9" fmla="*/ 0 h 23"/>
                <a:gd name="T10" fmla="*/ 77 w 135"/>
                <a:gd name="T11" fmla="*/ 3 h 23"/>
                <a:gd name="T12" fmla="*/ 74 w 135"/>
                <a:gd name="T13" fmla="*/ 3 h 23"/>
                <a:gd name="T14" fmla="*/ 67 w 135"/>
                <a:gd name="T15" fmla="*/ 2 h 23"/>
                <a:gd name="T16" fmla="*/ 63 w 135"/>
                <a:gd name="T17" fmla="*/ 2 h 23"/>
                <a:gd name="T18" fmla="*/ 57 w 135"/>
                <a:gd name="T19" fmla="*/ 5 h 23"/>
                <a:gd name="T20" fmla="*/ 51 w 135"/>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23">
                  <a:moveTo>
                    <a:pt x="51" y="0"/>
                  </a:moveTo>
                  <a:cubicBezTo>
                    <a:pt x="22" y="1"/>
                    <a:pt x="0" y="6"/>
                    <a:pt x="0" y="11"/>
                  </a:cubicBezTo>
                  <a:cubicBezTo>
                    <a:pt x="0" y="18"/>
                    <a:pt x="30" y="23"/>
                    <a:pt x="67" y="23"/>
                  </a:cubicBezTo>
                  <a:cubicBezTo>
                    <a:pt x="104" y="23"/>
                    <a:pt x="135" y="18"/>
                    <a:pt x="135" y="11"/>
                  </a:cubicBezTo>
                  <a:cubicBezTo>
                    <a:pt x="135" y="6"/>
                    <a:pt x="114" y="2"/>
                    <a:pt x="86" y="0"/>
                  </a:cubicBezTo>
                  <a:cubicBezTo>
                    <a:pt x="83" y="2"/>
                    <a:pt x="80" y="3"/>
                    <a:pt x="77" y="3"/>
                  </a:cubicBezTo>
                  <a:cubicBezTo>
                    <a:pt x="76" y="3"/>
                    <a:pt x="75" y="3"/>
                    <a:pt x="74" y="3"/>
                  </a:cubicBezTo>
                  <a:cubicBezTo>
                    <a:pt x="72" y="3"/>
                    <a:pt x="69" y="3"/>
                    <a:pt x="67" y="2"/>
                  </a:cubicBezTo>
                  <a:cubicBezTo>
                    <a:pt x="66" y="2"/>
                    <a:pt x="64" y="2"/>
                    <a:pt x="63" y="2"/>
                  </a:cubicBezTo>
                  <a:cubicBezTo>
                    <a:pt x="57" y="2"/>
                    <a:pt x="57" y="5"/>
                    <a:pt x="57" y="5"/>
                  </a:cubicBezTo>
                  <a:cubicBezTo>
                    <a:pt x="55" y="4"/>
                    <a:pt x="53" y="2"/>
                    <a:pt x="51" y="0"/>
                  </a:cubicBezTo>
                </a:path>
              </a:pathLst>
            </a:custGeom>
            <a:solidFill>
              <a:srgbClr val="ECF3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5" name="íslîḋé"/>
            <p:cNvSpPr/>
            <p:nvPr/>
          </p:nvSpPr>
          <p:spPr bwMode="auto">
            <a:xfrm>
              <a:off x="9063038" y="5192713"/>
              <a:ext cx="50800" cy="7938"/>
            </a:xfrm>
            <a:custGeom>
              <a:avLst/>
              <a:gdLst>
                <a:gd name="T0" fmla="*/ 16 w 35"/>
                <a:gd name="T1" fmla="*/ 0 h 5"/>
                <a:gd name="T2" fmla="*/ 0 w 35"/>
                <a:gd name="T3" fmla="*/ 0 h 5"/>
                <a:gd name="T4" fmla="*/ 6 w 35"/>
                <a:gd name="T5" fmla="*/ 5 h 5"/>
                <a:gd name="T6" fmla="*/ 12 w 35"/>
                <a:gd name="T7" fmla="*/ 2 h 5"/>
                <a:gd name="T8" fmla="*/ 16 w 35"/>
                <a:gd name="T9" fmla="*/ 2 h 5"/>
                <a:gd name="T10" fmla="*/ 23 w 35"/>
                <a:gd name="T11" fmla="*/ 3 h 5"/>
                <a:gd name="T12" fmla="*/ 26 w 35"/>
                <a:gd name="T13" fmla="*/ 3 h 5"/>
                <a:gd name="T14" fmla="*/ 35 w 35"/>
                <a:gd name="T15" fmla="*/ 0 h 5"/>
                <a:gd name="T16" fmla="*/ 16 w 3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5">
                  <a:moveTo>
                    <a:pt x="16" y="0"/>
                  </a:moveTo>
                  <a:cubicBezTo>
                    <a:pt x="11" y="0"/>
                    <a:pt x="5" y="0"/>
                    <a:pt x="0" y="0"/>
                  </a:cubicBezTo>
                  <a:cubicBezTo>
                    <a:pt x="2" y="2"/>
                    <a:pt x="4" y="4"/>
                    <a:pt x="6" y="5"/>
                  </a:cubicBezTo>
                  <a:cubicBezTo>
                    <a:pt x="6" y="5"/>
                    <a:pt x="6" y="2"/>
                    <a:pt x="12" y="2"/>
                  </a:cubicBezTo>
                  <a:cubicBezTo>
                    <a:pt x="13" y="2"/>
                    <a:pt x="15" y="2"/>
                    <a:pt x="16" y="2"/>
                  </a:cubicBezTo>
                  <a:cubicBezTo>
                    <a:pt x="18" y="3"/>
                    <a:pt x="21" y="3"/>
                    <a:pt x="23" y="3"/>
                  </a:cubicBezTo>
                  <a:cubicBezTo>
                    <a:pt x="24" y="3"/>
                    <a:pt x="25" y="3"/>
                    <a:pt x="26" y="3"/>
                  </a:cubicBezTo>
                  <a:cubicBezTo>
                    <a:pt x="29" y="3"/>
                    <a:pt x="32" y="2"/>
                    <a:pt x="35" y="0"/>
                  </a:cubicBezTo>
                  <a:cubicBezTo>
                    <a:pt x="29" y="0"/>
                    <a:pt x="23" y="0"/>
                    <a:pt x="16"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6" name="išļîďê"/>
            <p:cNvSpPr/>
            <p:nvPr/>
          </p:nvSpPr>
          <p:spPr bwMode="auto">
            <a:xfrm>
              <a:off x="8172451" y="5160963"/>
              <a:ext cx="176213" cy="150813"/>
            </a:xfrm>
            <a:custGeom>
              <a:avLst/>
              <a:gdLst>
                <a:gd name="T0" fmla="*/ 115 w 118"/>
                <a:gd name="T1" fmla="*/ 7 h 102"/>
                <a:gd name="T2" fmla="*/ 14 w 118"/>
                <a:gd name="T3" fmla="*/ 81 h 102"/>
                <a:gd name="T4" fmla="*/ 24 w 118"/>
                <a:gd name="T5" fmla="*/ 102 h 102"/>
                <a:gd name="T6" fmla="*/ 36 w 118"/>
                <a:gd name="T7" fmla="*/ 98 h 102"/>
                <a:gd name="T8" fmla="*/ 48 w 118"/>
                <a:gd name="T9" fmla="*/ 98 h 102"/>
                <a:gd name="T10" fmla="*/ 63 w 118"/>
                <a:gd name="T11" fmla="*/ 92 h 102"/>
                <a:gd name="T12" fmla="*/ 108 w 118"/>
                <a:gd name="T13" fmla="*/ 26 h 102"/>
                <a:gd name="T14" fmla="*/ 117 w 118"/>
                <a:gd name="T15" fmla="*/ 11 h 102"/>
                <a:gd name="T16" fmla="*/ 98 w 118"/>
                <a:gd name="T17" fmla="*/ 20 h 102"/>
                <a:gd name="T18" fmla="*/ 99 w 118"/>
                <a:gd name="T19" fmla="*/ 45 h 102"/>
                <a:gd name="T20" fmla="*/ 95 w 118"/>
                <a:gd name="T21" fmla="*/ 21 h 102"/>
                <a:gd name="T22" fmla="*/ 85 w 118"/>
                <a:gd name="T23" fmla="*/ 25 h 102"/>
                <a:gd name="T24" fmla="*/ 88 w 118"/>
                <a:gd name="T25" fmla="*/ 68 h 102"/>
                <a:gd name="T26" fmla="*/ 81 w 118"/>
                <a:gd name="T27" fmla="*/ 27 h 102"/>
                <a:gd name="T28" fmla="*/ 68 w 118"/>
                <a:gd name="T29" fmla="*/ 35 h 102"/>
                <a:gd name="T30" fmla="*/ 72 w 118"/>
                <a:gd name="T31" fmla="*/ 81 h 102"/>
                <a:gd name="T32" fmla="*/ 65 w 118"/>
                <a:gd name="T33" fmla="*/ 37 h 102"/>
                <a:gd name="T34" fmla="*/ 52 w 118"/>
                <a:gd name="T35" fmla="*/ 47 h 102"/>
                <a:gd name="T36" fmla="*/ 57 w 118"/>
                <a:gd name="T37" fmla="*/ 89 h 102"/>
                <a:gd name="T38" fmla="*/ 50 w 118"/>
                <a:gd name="T39" fmla="*/ 49 h 102"/>
                <a:gd name="T40" fmla="*/ 37 w 118"/>
                <a:gd name="T41" fmla="*/ 63 h 102"/>
                <a:gd name="T42" fmla="*/ 40 w 118"/>
                <a:gd name="T43" fmla="*/ 90 h 102"/>
                <a:gd name="T44" fmla="*/ 34 w 118"/>
                <a:gd name="T45" fmla="*/ 66 h 102"/>
                <a:gd name="T46" fmla="*/ 22 w 118"/>
                <a:gd name="T47" fmla="*/ 93 h 102"/>
                <a:gd name="T48" fmla="*/ 32 w 118"/>
                <a:gd name="T49" fmla="*/ 64 h 102"/>
                <a:gd name="T50" fmla="*/ 15 w 118"/>
                <a:gd name="T51" fmla="*/ 73 h 102"/>
                <a:gd name="T52" fmla="*/ 34 w 118"/>
                <a:gd name="T53" fmla="*/ 60 h 102"/>
                <a:gd name="T54" fmla="*/ 46 w 118"/>
                <a:gd name="T55" fmla="*/ 47 h 102"/>
                <a:gd name="T56" fmla="*/ 18 w 118"/>
                <a:gd name="T57" fmla="*/ 50 h 102"/>
                <a:gd name="T58" fmla="*/ 49 w 118"/>
                <a:gd name="T59" fmla="*/ 44 h 102"/>
                <a:gd name="T60" fmla="*/ 61 w 118"/>
                <a:gd name="T61" fmla="*/ 34 h 102"/>
                <a:gd name="T62" fmla="*/ 28 w 118"/>
                <a:gd name="T63" fmla="*/ 35 h 102"/>
                <a:gd name="T64" fmla="*/ 64 w 118"/>
                <a:gd name="T65" fmla="*/ 32 h 102"/>
                <a:gd name="T66" fmla="*/ 78 w 118"/>
                <a:gd name="T67" fmla="*/ 24 h 102"/>
                <a:gd name="T68" fmla="*/ 47 w 118"/>
                <a:gd name="T69" fmla="*/ 21 h 102"/>
                <a:gd name="T70" fmla="*/ 82 w 118"/>
                <a:gd name="T71" fmla="*/ 22 h 102"/>
                <a:gd name="T72" fmla="*/ 91 w 118"/>
                <a:gd name="T73" fmla="*/ 18 h 102"/>
                <a:gd name="T74" fmla="*/ 73 w 118"/>
                <a:gd name="T75" fmla="*/ 15 h 102"/>
                <a:gd name="T76" fmla="*/ 68 w 118"/>
                <a:gd name="T77" fmla="*/ 13 h 102"/>
                <a:gd name="T78" fmla="*/ 95 w 118"/>
                <a:gd name="T79" fmla="*/ 16 h 102"/>
                <a:gd name="T80" fmla="*/ 115 w 118"/>
                <a:gd name="T81"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102">
                  <a:moveTo>
                    <a:pt x="115" y="7"/>
                  </a:moveTo>
                  <a:cubicBezTo>
                    <a:pt x="115" y="7"/>
                    <a:pt x="0" y="0"/>
                    <a:pt x="14" y="81"/>
                  </a:cubicBezTo>
                  <a:cubicBezTo>
                    <a:pt x="12" y="89"/>
                    <a:pt x="16" y="98"/>
                    <a:pt x="24" y="102"/>
                  </a:cubicBezTo>
                  <a:cubicBezTo>
                    <a:pt x="24" y="102"/>
                    <a:pt x="24" y="96"/>
                    <a:pt x="36" y="98"/>
                  </a:cubicBezTo>
                  <a:cubicBezTo>
                    <a:pt x="40" y="98"/>
                    <a:pt x="44" y="99"/>
                    <a:pt x="48" y="98"/>
                  </a:cubicBezTo>
                  <a:cubicBezTo>
                    <a:pt x="54" y="98"/>
                    <a:pt x="59" y="96"/>
                    <a:pt x="63" y="92"/>
                  </a:cubicBezTo>
                  <a:cubicBezTo>
                    <a:pt x="63" y="92"/>
                    <a:pt x="96" y="79"/>
                    <a:pt x="108" y="26"/>
                  </a:cubicBezTo>
                  <a:cubicBezTo>
                    <a:pt x="108" y="26"/>
                    <a:pt x="118" y="14"/>
                    <a:pt x="117" y="11"/>
                  </a:cubicBezTo>
                  <a:cubicBezTo>
                    <a:pt x="98" y="20"/>
                    <a:pt x="98" y="20"/>
                    <a:pt x="98" y="20"/>
                  </a:cubicBezTo>
                  <a:cubicBezTo>
                    <a:pt x="98" y="20"/>
                    <a:pt x="104" y="34"/>
                    <a:pt x="99" y="45"/>
                  </a:cubicBezTo>
                  <a:cubicBezTo>
                    <a:pt x="99" y="45"/>
                    <a:pt x="99" y="20"/>
                    <a:pt x="95" y="21"/>
                  </a:cubicBezTo>
                  <a:cubicBezTo>
                    <a:pt x="94" y="21"/>
                    <a:pt x="85" y="25"/>
                    <a:pt x="85" y="25"/>
                  </a:cubicBezTo>
                  <a:cubicBezTo>
                    <a:pt x="85" y="25"/>
                    <a:pt x="96" y="50"/>
                    <a:pt x="88" y="68"/>
                  </a:cubicBezTo>
                  <a:cubicBezTo>
                    <a:pt x="88" y="68"/>
                    <a:pt x="91" y="38"/>
                    <a:pt x="81" y="27"/>
                  </a:cubicBezTo>
                  <a:cubicBezTo>
                    <a:pt x="68" y="35"/>
                    <a:pt x="68" y="35"/>
                    <a:pt x="68" y="35"/>
                  </a:cubicBezTo>
                  <a:cubicBezTo>
                    <a:pt x="68" y="35"/>
                    <a:pt x="81" y="60"/>
                    <a:pt x="72" y="81"/>
                  </a:cubicBezTo>
                  <a:cubicBezTo>
                    <a:pt x="72" y="81"/>
                    <a:pt x="74" y="49"/>
                    <a:pt x="65" y="37"/>
                  </a:cubicBezTo>
                  <a:cubicBezTo>
                    <a:pt x="52" y="47"/>
                    <a:pt x="52" y="47"/>
                    <a:pt x="52" y="47"/>
                  </a:cubicBezTo>
                  <a:cubicBezTo>
                    <a:pt x="52" y="47"/>
                    <a:pt x="65" y="72"/>
                    <a:pt x="57" y="89"/>
                  </a:cubicBezTo>
                  <a:cubicBezTo>
                    <a:pt x="57" y="89"/>
                    <a:pt x="56" y="52"/>
                    <a:pt x="50" y="49"/>
                  </a:cubicBezTo>
                  <a:cubicBezTo>
                    <a:pt x="50" y="49"/>
                    <a:pt x="39" y="59"/>
                    <a:pt x="37" y="63"/>
                  </a:cubicBezTo>
                  <a:cubicBezTo>
                    <a:pt x="37" y="63"/>
                    <a:pt x="46" y="81"/>
                    <a:pt x="40" y="90"/>
                  </a:cubicBezTo>
                  <a:cubicBezTo>
                    <a:pt x="40" y="90"/>
                    <a:pt x="37" y="66"/>
                    <a:pt x="34" y="66"/>
                  </a:cubicBezTo>
                  <a:cubicBezTo>
                    <a:pt x="34" y="66"/>
                    <a:pt x="24" y="82"/>
                    <a:pt x="22" y="93"/>
                  </a:cubicBezTo>
                  <a:cubicBezTo>
                    <a:pt x="23" y="83"/>
                    <a:pt x="26" y="73"/>
                    <a:pt x="32" y="64"/>
                  </a:cubicBezTo>
                  <a:cubicBezTo>
                    <a:pt x="25" y="65"/>
                    <a:pt x="20" y="68"/>
                    <a:pt x="15" y="73"/>
                  </a:cubicBezTo>
                  <a:cubicBezTo>
                    <a:pt x="15" y="73"/>
                    <a:pt x="17" y="61"/>
                    <a:pt x="34" y="60"/>
                  </a:cubicBezTo>
                  <a:cubicBezTo>
                    <a:pt x="34" y="60"/>
                    <a:pt x="43" y="48"/>
                    <a:pt x="46" y="47"/>
                  </a:cubicBezTo>
                  <a:cubicBezTo>
                    <a:pt x="46" y="47"/>
                    <a:pt x="28" y="46"/>
                    <a:pt x="18" y="50"/>
                  </a:cubicBezTo>
                  <a:cubicBezTo>
                    <a:pt x="18" y="50"/>
                    <a:pt x="27" y="39"/>
                    <a:pt x="49" y="44"/>
                  </a:cubicBezTo>
                  <a:cubicBezTo>
                    <a:pt x="61" y="34"/>
                    <a:pt x="61" y="34"/>
                    <a:pt x="61" y="34"/>
                  </a:cubicBezTo>
                  <a:cubicBezTo>
                    <a:pt x="61" y="34"/>
                    <a:pt x="38" y="31"/>
                    <a:pt x="28" y="35"/>
                  </a:cubicBezTo>
                  <a:cubicBezTo>
                    <a:pt x="28" y="35"/>
                    <a:pt x="40" y="25"/>
                    <a:pt x="64" y="32"/>
                  </a:cubicBezTo>
                  <a:cubicBezTo>
                    <a:pt x="78" y="24"/>
                    <a:pt x="78" y="24"/>
                    <a:pt x="78" y="24"/>
                  </a:cubicBezTo>
                  <a:cubicBezTo>
                    <a:pt x="78" y="24"/>
                    <a:pt x="58" y="20"/>
                    <a:pt x="47" y="21"/>
                  </a:cubicBezTo>
                  <a:cubicBezTo>
                    <a:pt x="47" y="21"/>
                    <a:pt x="59" y="15"/>
                    <a:pt x="82" y="22"/>
                  </a:cubicBezTo>
                  <a:cubicBezTo>
                    <a:pt x="91" y="18"/>
                    <a:pt x="91" y="18"/>
                    <a:pt x="91" y="18"/>
                  </a:cubicBezTo>
                  <a:cubicBezTo>
                    <a:pt x="91" y="18"/>
                    <a:pt x="77" y="15"/>
                    <a:pt x="73" y="15"/>
                  </a:cubicBezTo>
                  <a:cubicBezTo>
                    <a:pt x="68" y="14"/>
                    <a:pt x="68" y="13"/>
                    <a:pt x="68" y="13"/>
                  </a:cubicBezTo>
                  <a:cubicBezTo>
                    <a:pt x="77" y="12"/>
                    <a:pt x="87" y="13"/>
                    <a:pt x="95" y="16"/>
                  </a:cubicBezTo>
                  <a:cubicBezTo>
                    <a:pt x="95" y="16"/>
                    <a:pt x="115" y="9"/>
                    <a:pt x="115" y="7"/>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7" name="îSľíḓè"/>
            <p:cNvSpPr/>
            <p:nvPr/>
          </p:nvSpPr>
          <p:spPr bwMode="auto">
            <a:xfrm>
              <a:off x="8124826" y="5302251"/>
              <a:ext cx="222250" cy="39688"/>
            </a:xfrm>
            <a:custGeom>
              <a:avLst/>
              <a:gdLst>
                <a:gd name="T0" fmla="*/ 49 w 149"/>
                <a:gd name="T1" fmla="*/ 0 h 27"/>
                <a:gd name="T2" fmla="*/ 49 w 149"/>
                <a:gd name="T3" fmla="*/ 0 h 27"/>
                <a:gd name="T4" fmla="*/ 0 w 149"/>
                <a:gd name="T5" fmla="*/ 21 h 27"/>
                <a:gd name="T6" fmla="*/ 68 w 149"/>
                <a:gd name="T7" fmla="*/ 27 h 27"/>
                <a:gd name="T8" fmla="*/ 149 w 149"/>
                <a:gd name="T9" fmla="*/ 14 h 27"/>
                <a:gd name="T10" fmla="*/ 90 w 149"/>
                <a:gd name="T11" fmla="*/ 0 h 27"/>
                <a:gd name="T12" fmla="*/ 80 w 149"/>
                <a:gd name="T13" fmla="*/ 3 h 27"/>
                <a:gd name="T14" fmla="*/ 77 w 149"/>
                <a:gd name="T15" fmla="*/ 3 h 27"/>
                <a:gd name="T16" fmla="*/ 68 w 149"/>
                <a:gd name="T17" fmla="*/ 3 h 27"/>
                <a:gd name="T18" fmla="*/ 63 w 149"/>
                <a:gd name="T19" fmla="*/ 2 h 27"/>
                <a:gd name="T20" fmla="*/ 56 w 149"/>
                <a:gd name="T21" fmla="*/ 7 h 27"/>
                <a:gd name="T22" fmla="*/ 49 w 149"/>
                <a:gd name="T2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27">
                  <a:moveTo>
                    <a:pt x="49" y="0"/>
                  </a:moveTo>
                  <a:cubicBezTo>
                    <a:pt x="49" y="0"/>
                    <a:pt x="49" y="0"/>
                    <a:pt x="49" y="0"/>
                  </a:cubicBezTo>
                  <a:cubicBezTo>
                    <a:pt x="32" y="7"/>
                    <a:pt x="16" y="14"/>
                    <a:pt x="0" y="21"/>
                  </a:cubicBezTo>
                  <a:cubicBezTo>
                    <a:pt x="14" y="25"/>
                    <a:pt x="39" y="27"/>
                    <a:pt x="68" y="27"/>
                  </a:cubicBezTo>
                  <a:cubicBezTo>
                    <a:pt x="113" y="27"/>
                    <a:pt x="149" y="21"/>
                    <a:pt x="149" y="14"/>
                  </a:cubicBezTo>
                  <a:cubicBezTo>
                    <a:pt x="149" y="7"/>
                    <a:pt x="124" y="2"/>
                    <a:pt x="90" y="0"/>
                  </a:cubicBezTo>
                  <a:cubicBezTo>
                    <a:pt x="87" y="2"/>
                    <a:pt x="84" y="3"/>
                    <a:pt x="80" y="3"/>
                  </a:cubicBezTo>
                  <a:cubicBezTo>
                    <a:pt x="79" y="3"/>
                    <a:pt x="78" y="3"/>
                    <a:pt x="77" y="3"/>
                  </a:cubicBezTo>
                  <a:cubicBezTo>
                    <a:pt x="74" y="3"/>
                    <a:pt x="71" y="3"/>
                    <a:pt x="68" y="3"/>
                  </a:cubicBezTo>
                  <a:cubicBezTo>
                    <a:pt x="66" y="2"/>
                    <a:pt x="64" y="2"/>
                    <a:pt x="63" y="2"/>
                  </a:cubicBezTo>
                  <a:cubicBezTo>
                    <a:pt x="56" y="2"/>
                    <a:pt x="56" y="7"/>
                    <a:pt x="56" y="7"/>
                  </a:cubicBezTo>
                  <a:cubicBezTo>
                    <a:pt x="53" y="5"/>
                    <a:pt x="50" y="3"/>
                    <a:pt x="49" y="0"/>
                  </a:cubicBezTo>
                </a:path>
              </a:pathLst>
            </a:custGeom>
            <a:solidFill>
              <a:srgbClr val="ECF3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8" name="íśḷíḓe"/>
            <p:cNvSpPr/>
            <p:nvPr/>
          </p:nvSpPr>
          <p:spPr bwMode="auto">
            <a:xfrm>
              <a:off x="8104188" y="5302251"/>
              <a:ext cx="93663" cy="30163"/>
            </a:xfrm>
            <a:custGeom>
              <a:avLst/>
              <a:gdLst>
                <a:gd name="T0" fmla="*/ 63 w 63"/>
                <a:gd name="T1" fmla="*/ 0 h 21"/>
                <a:gd name="T2" fmla="*/ 0 w 63"/>
                <a:gd name="T3" fmla="*/ 14 h 21"/>
                <a:gd name="T4" fmla="*/ 14 w 63"/>
                <a:gd name="T5" fmla="*/ 21 h 21"/>
                <a:gd name="T6" fmla="*/ 63 w 63"/>
                <a:gd name="T7" fmla="*/ 0 h 21"/>
              </a:gdLst>
              <a:ahLst/>
              <a:cxnLst>
                <a:cxn ang="0">
                  <a:pos x="T0" y="T1"/>
                </a:cxn>
                <a:cxn ang="0">
                  <a:pos x="T2" y="T3"/>
                </a:cxn>
                <a:cxn ang="0">
                  <a:pos x="T4" y="T5"/>
                </a:cxn>
                <a:cxn ang="0">
                  <a:pos x="T6" y="T7"/>
                </a:cxn>
              </a:cxnLst>
              <a:rect l="0" t="0" r="r" b="b"/>
              <a:pathLst>
                <a:path w="63" h="21">
                  <a:moveTo>
                    <a:pt x="63" y="0"/>
                  </a:moveTo>
                  <a:cubicBezTo>
                    <a:pt x="27" y="2"/>
                    <a:pt x="0" y="7"/>
                    <a:pt x="0" y="14"/>
                  </a:cubicBezTo>
                  <a:cubicBezTo>
                    <a:pt x="0" y="17"/>
                    <a:pt x="5" y="19"/>
                    <a:pt x="14" y="21"/>
                  </a:cubicBezTo>
                  <a:cubicBezTo>
                    <a:pt x="30" y="14"/>
                    <a:pt x="46" y="7"/>
                    <a:pt x="63"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9" name="íṣliďé"/>
            <p:cNvSpPr/>
            <p:nvPr/>
          </p:nvSpPr>
          <p:spPr bwMode="auto">
            <a:xfrm>
              <a:off x="8197851" y="5302251"/>
              <a:ext cx="61913" cy="9525"/>
            </a:xfrm>
            <a:custGeom>
              <a:avLst/>
              <a:gdLst>
                <a:gd name="T0" fmla="*/ 19 w 41"/>
                <a:gd name="T1" fmla="*/ 0 h 7"/>
                <a:gd name="T2" fmla="*/ 0 w 41"/>
                <a:gd name="T3" fmla="*/ 0 h 7"/>
                <a:gd name="T4" fmla="*/ 7 w 41"/>
                <a:gd name="T5" fmla="*/ 7 h 7"/>
                <a:gd name="T6" fmla="*/ 14 w 41"/>
                <a:gd name="T7" fmla="*/ 2 h 7"/>
                <a:gd name="T8" fmla="*/ 19 w 41"/>
                <a:gd name="T9" fmla="*/ 3 h 7"/>
                <a:gd name="T10" fmla="*/ 28 w 41"/>
                <a:gd name="T11" fmla="*/ 3 h 7"/>
                <a:gd name="T12" fmla="*/ 31 w 41"/>
                <a:gd name="T13" fmla="*/ 3 h 7"/>
                <a:gd name="T14" fmla="*/ 41 w 41"/>
                <a:gd name="T15" fmla="*/ 0 h 7"/>
                <a:gd name="T16" fmla="*/ 19 w 41"/>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
                  <a:moveTo>
                    <a:pt x="19" y="0"/>
                  </a:moveTo>
                  <a:cubicBezTo>
                    <a:pt x="12" y="0"/>
                    <a:pt x="6" y="0"/>
                    <a:pt x="0" y="0"/>
                  </a:cubicBezTo>
                  <a:cubicBezTo>
                    <a:pt x="1" y="3"/>
                    <a:pt x="4" y="5"/>
                    <a:pt x="7" y="7"/>
                  </a:cubicBezTo>
                  <a:cubicBezTo>
                    <a:pt x="7" y="7"/>
                    <a:pt x="7" y="2"/>
                    <a:pt x="14" y="2"/>
                  </a:cubicBezTo>
                  <a:cubicBezTo>
                    <a:pt x="15" y="2"/>
                    <a:pt x="17" y="2"/>
                    <a:pt x="19" y="3"/>
                  </a:cubicBezTo>
                  <a:cubicBezTo>
                    <a:pt x="22" y="3"/>
                    <a:pt x="25" y="3"/>
                    <a:pt x="28" y="3"/>
                  </a:cubicBezTo>
                  <a:cubicBezTo>
                    <a:pt x="29" y="3"/>
                    <a:pt x="30" y="3"/>
                    <a:pt x="31" y="3"/>
                  </a:cubicBezTo>
                  <a:cubicBezTo>
                    <a:pt x="35" y="3"/>
                    <a:pt x="38" y="2"/>
                    <a:pt x="41" y="0"/>
                  </a:cubicBezTo>
                  <a:cubicBezTo>
                    <a:pt x="34" y="0"/>
                    <a:pt x="27" y="0"/>
                    <a:pt x="19"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0" name="ïSļïḓé"/>
            <p:cNvSpPr/>
            <p:nvPr/>
          </p:nvSpPr>
          <p:spPr bwMode="auto">
            <a:xfrm>
              <a:off x="3802063" y="3235326"/>
              <a:ext cx="885825" cy="1365250"/>
            </a:xfrm>
            <a:custGeom>
              <a:avLst/>
              <a:gdLst>
                <a:gd name="T0" fmla="*/ 207 w 594"/>
                <a:gd name="T1" fmla="*/ 302 h 916"/>
                <a:gd name="T2" fmla="*/ 216 w 594"/>
                <a:gd name="T3" fmla="*/ 335 h 916"/>
                <a:gd name="T4" fmla="*/ 426 w 594"/>
                <a:gd name="T5" fmla="*/ 656 h 916"/>
                <a:gd name="T6" fmla="*/ 594 w 594"/>
                <a:gd name="T7" fmla="*/ 916 h 916"/>
                <a:gd name="T8" fmla="*/ 549 w 594"/>
                <a:gd name="T9" fmla="*/ 805 h 916"/>
                <a:gd name="T10" fmla="*/ 434 w 594"/>
                <a:gd name="T11" fmla="*/ 628 h 916"/>
                <a:gd name="T12" fmla="*/ 278 w 594"/>
                <a:gd name="T13" fmla="*/ 389 h 916"/>
                <a:gd name="T14" fmla="*/ 270 w 594"/>
                <a:gd name="T15" fmla="*/ 412 h 916"/>
                <a:gd name="T16" fmla="*/ 246 w 594"/>
                <a:gd name="T17" fmla="*/ 340 h 916"/>
                <a:gd name="T18" fmla="*/ 235 w 594"/>
                <a:gd name="T19" fmla="*/ 323 h 916"/>
                <a:gd name="T20" fmla="*/ 207 w 594"/>
                <a:gd name="T21" fmla="*/ 302 h 916"/>
                <a:gd name="T22" fmla="*/ 215 w 594"/>
                <a:gd name="T23" fmla="*/ 298 h 916"/>
                <a:gd name="T24" fmla="*/ 222 w 594"/>
                <a:gd name="T25" fmla="*/ 304 h 916"/>
                <a:gd name="T26" fmla="*/ 220 w 594"/>
                <a:gd name="T27" fmla="*/ 300 h 916"/>
                <a:gd name="T28" fmla="*/ 215 w 594"/>
                <a:gd name="T29" fmla="*/ 298 h 916"/>
                <a:gd name="T30" fmla="*/ 180 w 594"/>
                <a:gd name="T31" fmla="*/ 280 h 916"/>
                <a:gd name="T32" fmla="*/ 184 w 594"/>
                <a:gd name="T33" fmla="*/ 286 h 916"/>
                <a:gd name="T34" fmla="*/ 186 w 594"/>
                <a:gd name="T35" fmla="*/ 285 h 916"/>
                <a:gd name="T36" fmla="*/ 180 w 594"/>
                <a:gd name="T37" fmla="*/ 280 h 916"/>
                <a:gd name="T38" fmla="*/ 176 w 594"/>
                <a:gd name="T39" fmla="*/ 234 h 916"/>
                <a:gd name="T40" fmla="*/ 155 w 594"/>
                <a:gd name="T41" fmla="*/ 242 h 916"/>
                <a:gd name="T42" fmla="*/ 164 w 594"/>
                <a:gd name="T43" fmla="*/ 255 h 916"/>
                <a:gd name="T44" fmla="*/ 194 w 594"/>
                <a:gd name="T45" fmla="*/ 281 h 916"/>
                <a:gd name="T46" fmla="*/ 200 w 594"/>
                <a:gd name="T47" fmla="*/ 270 h 916"/>
                <a:gd name="T48" fmla="*/ 176 w 594"/>
                <a:gd name="T49" fmla="*/ 234 h 916"/>
                <a:gd name="T50" fmla="*/ 127 w 594"/>
                <a:gd name="T51" fmla="*/ 158 h 916"/>
                <a:gd name="T52" fmla="*/ 105 w 594"/>
                <a:gd name="T53" fmla="*/ 166 h 916"/>
                <a:gd name="T54" fmla="*/ 133 w 594"/>
                <a:gd name="T55" fmla="*/ 208 h 916"/>
                <a:gd name="T56" fmla="*/ 145 w 594"/>
                <a:gd name="T57" fmla="*/ 186 h 916"/>
                <a:gd name="T58" fmla="*/ 127 w 594"/>
                <a:gd name="T59" fmla="*/ 158 h 916"/>
                <a:gd name="T60" fmla="*/ 73 w 594"/>
                <a:gd name="T61" fmla="*/ 76 h 916"/>
                <a:gd name="T62" fmla="*/ 51 w 594"/>
                <a:gd name="T63" fmla="*/ 83 h 916"/>
                <a:gd name="T64" fmla="*/ 76 w 594"/>
                <a:gd name="T65" fmla="*/ 122 h 916"/>
                <a:gd name="T66" fmla="*/ 92 w 594"/>
                <a:gd name="T67" fmla="*/ 105 h 916"/>
                <a:gd name="T68" fmla="*/ 73 w 594"/>
                <a:gd name="T69" fmla="*/ 76 h 916"/>
                <a:gd name="T70" fmla="*/ 22 w 594"/>
                <a:gd name="T71" fmla="*/ 0 h 916"/>
                <a:gd name="T72" fmla="*/ 0 w 594"/>
                <a:gd name="T73" fmla="*/ 7 h 916"/>
                <a:gd name="T74" fmla="*/ 27 w 594"/>
                <a:gd name="T75" fmla="*/ 47 h 916"/>
                <a:gd name="T76" fmla="*/ 43 w 594"/>
                <a:gd name="T77" fmla="*/ 31 h 916"/>
                <a:gd name="T78" fmla="*/ 22 w 594"/>
                <a:gd name="T79"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4" h="916">
                  <a:moveTo>
                    <a:pt x="207" y="302"/>
                  </a:moveTo>
                  <a:cubicBezTo>
                    <a:pt x="213" y="310"/>
                    <a:pt x="217" y="320"/>
                    <a:pt x="216" y="335"/>
                  </a:cubicBezTo>
                  <a:cubicBezTo>
                    <a:pt x="279" y="431"/>
                    <a:pt x="351" y="540"/>
                    <a:pt x="426" y="656"/>
                  </a:cubicBezTo>
                  <a:cubicBezTo>
                    <a:pt x="481" y="741"/>
                    <a:pt x="538" y="829"/>
                    <a:pt x="594" y="916"/>
                  </a:cubicBezTo>
                  <a:cubicBezTo>
                    <a:pt x="549" y="805"/>
                    <a:pt x="549" y="805"/>
                    <a:pt x="549" y="805"/>
                  </a:cubicBezTo>
                  <a:cubicBezTo>
                    <a:pt x="510" y="745"/>
                    <a:pt x="472" y="686"/>
                    <a:pt x="434" y="628"/>
                  </a:cubicBezTo>
                  <a:cubicBezTo>
                    <a:pt x="379" y="544"/>
                    <a:pt x="327" y="463"/>
                    <a:pt x="278" y="389"/>
                  </a:cubicBezTo>
                  <a:cubicBezTo>
                    <a:pt x="277" y="405"/>
                    <a:pt x="270" y="412"/>
                    <a:pt x="270" y="412"/>
                  </a:cubicBezTo>
                  <a:cubicBezTo>
                    <a:pt x="246" y="389"/>
                    <a:pt x="245" y="357"/>
                    <a:pt x="246" y="340"/>
                  </a:cubicBezTo>
                  <a:cubicBezTo>
                    <a:pt x="242" y="335"/>
                    <a:pt x="239" y="329"/>
                    <a:pt x="235" y="323"/>
                  </a:cubicBezTo>
                  <a:cubicBezTo>
                    <a:pt x="226" y="316"/>
                    <a:pt x="216" y="309"/>
                    <a:pt x="207" y="302"/>
                  </a:cubicBezTo>
                  <a:moveTo>
                    <a:pt x="215" y="298"/>
                  </a:moveTo>
                  <a:cubicBezTo>
                    <a:pt x="218" y="300"/>
                    <a:pt x="220" y="302"/>
                    <a:pt x="222" y="304"/>
                  </a:cubicBezTo>
                  <a:cubicBezTo>
                    <a:pt x="221" y="302"/>
                    <a:pt x="220" y="301"/>
                    <a:pt x="220" y="300"/>
                  </a:cubicBezTo>
                  <a:cubicBezTo>
                    <a:pt x="218" y="299"/>
                    <a:pt x="217" y="299"/>
                    <a:pt x="215" y="298"/>
                  </a:cubicBezTo>
                  <a:moveTo>
                    <a:pt x="180" y="280"/>
                  </a:moveTo>
                  <a:cubicBezTo>
                    <a:pt x="182" y="282"/>
                    <a:pt x="183" y="284"/>
                    <a:pt x="184" y="286"/>
                  </a:cubicBezTo>
                  <a:cubicBezTo>
                    <a:pt x="185" y="286"/>
                    <a:pt x="186" y="285"/>
                    <a:pt x="186" y="285"/>
                  </a:cubicBezTo>
                  <a:cubicBezTo>
                    <a:pt x="184" y="283"/>
                    <a:pt x="182" y="282"/>
                    <a:pt x="180" y="280"/>
                  </a:cubicBezTo>
                  <a:moveTo>
                    <a:pt x="176" y="234"/>
                  </a:moveTo>
                  <a:cubicBezTo>
                    <a:pt x="170" y="237"/>
                    <a:pt x="163" y="239"/>
                    <a:pt x="155" y="242"/>
                  </a:cubicBezTo>
                  <a:cubicBezTo>
                    <a:pt x="158" y="246"/>
                    <a:pt x="161" y="251"/>
                    <a:pt x="164" y="255"/>
                  </a:cubicBezTo>
                  <a:cubicBezTo>
                    <a:pt x="174" y="264"/>
                    <a:pt x="184" y="273"/>
                    <a:pt x="194" y="281"/>
                  </a:cubicBezTo>
                  <a:cubicBezTo>
                    <a:pt x="194" y="278"/>
                    <a:pt x="196" y="274"/>
                    <a:pt x="200" y="270"/>
                  </a:cubicBezTo>
                  <a:cubicBezTo>
                    <a:pt x="192" y="258"/>
                    <a:pt x="184" y="245"/>
                    <a:pt x="176" y="234"/>
                  </a:cubicBezTo>
                  <a:moveTo>
                    <a:pt x="127" y="158"/>
                  </a:moveTo>
                  <a:cubicBezTo>
                    <a:pt x="120" y="161"/>
                    <a:pt x="113" y="164"/>
                    <a:pt x="105" y="166"/>
                  </a:cubicBezTo>
                  <a:cubicBezTo>
                    <a:pt x="114" y="179"/>
                    <a:pt x="123" y="193"/>
                    <a:pt x="133" y="208"/>
                  </a:cubicBezTo>
                  <a:cubicBezTo>
                    <a:pt x="135" y="201"/>
                    <a:pt x="138" y="193"/>
                    <a:pt x="145" y="186"/>
                  </a:cubicBezTo>
                  <a:cubicBezTo>
                    <a:pt x="138" y="176"/>
                    <a:pt x="132" y="167"/>
                    <a:pt x="127" y="158"/>
                  </a:cubicBezTo>
                  <a:moveTo>
                    <a:pt x="73" y="76"/>
                  </a:moveTo>
                  <a:cubicBezTo>
                    <a:pt x="66" y="79"/>
                    <a:pt x="59" y="81"/>
                    <a:pt x="51" y="83"/>
                  </a:cubicBezTo>
                  <a:cubicBezTo>
                    <a:pt x="59" y="95"/>
                    <a:pt x="67" y="108"/>
                    <a:pt x="76" y="122"/>
                  </a:cubicBezTo>
                  <a:cubicBezTo>
                    <a:pt x="80" y="116"/>
                    <a:pt x="85" y="110"/>
                    <a:pt x="92" y="105"/>
                  </a:cubicBezTo>
                  <a:cubicBezTo>
                    <a:pt x="85" y="95"/>
                    <a:pt x="79" y="85"/>
                    <a:pt x="73" y="76"/>
                  </a:cubicBezTo>
                  <a:moveTo>
                    <a:pt x="22" y="0"/>
                  </a:moveTo>
                  <a:cubicBezTo>
                    <a:pt x="15" y="3"/>
                    <a:pt x="8" y="5"/>
                    <a:pt x="0" y="7"/>
                  </a:cubicBezTo>
                  <a:cubicBezTo>
                    <a:pt x="5" y="14"/>
                    <a:pt x="14" y="28"/>
                    <a:pt x="27" y="47"/>
                  </a:cubicBezTo>
                  <a:cubicBezTo>
                    <a:pt x="31" y="42"/>
                    <a:pt x="36" y="36"/>
                    <a:pt x="43" y="31"/>
                  </a:cubicBezTo>
                  <a:cubicBezTo>
                    <a:pt x="35" y="19"/>
                    <a:pt x="28" y="8"/>
                    <a:pt x="22" y="0"/>
                  </a:cubicBezTo>
                </a:path>
              </a:pathLst>
            </a:custGeom>
            <a:solidFill>
              <a:srgbClr val="3B77DB">
                <a:alpha val="20000"/>
              </a:srgbClr>
            </a:solidFill>
            <a:ln>
              <a:noFill/>
            </a:ln>
          </p:spPr>
          <p:txBody>
            <a:bodyPr anchor="ctr"/>
            <a:lstStyle/>
            <a:p>
              <a:pPr algn="ctr"/>
              <a:endParaRPr/>
            </a:p>
          </p:txBody>
        </p:sp>
        <p:sp>
          <p:nvSpPr>
            <p:cNvPr id="831" name="îŝļíḓè"/>
            <p:cNvSpPr/>
            <p:nvPr/>
          </p:nvSpPr>
          <p:spPr bwMode="auto">
            <a:xfrm>
              <a:off x="4168776" y="3741738"/>
              <a:ext cx="49213" cy="107950"/>
            </a:xfrm>
            <a:custGeom>
              <a:avLst/>
              <a:gdLst>
                <a:gd name="T0" fmla="*/ 1 w 33"/>
                <a:gd name="T1" fmla="*/ 0 h 72"/>
                <a:gd name="T2" fmla="*/ 25 w 33"/>
                <a:gd name="T3" fmla="*/ 72 h 72"/>
                <a:gd name="T4" fmla="*/ 33 w 33"/>
                <a:gd name="T5" fmla="*/ 49 h 72"/>
                <a:gd name="T6" fmla="*/ 1 w 33"/>
                <a:gd name="T7" fmla="*/ 0 h 72"/>
              </a:gdLst>
              <a:ahLst/>
              <a:cxnLst>
                <a:cxn ang="0">
                  <a:pos x="T0" y="T1"/>
                </a:cxn>
                <a:cxn ang="0">
                  <a:pos x="T2" y="T3"/>
                </a:cxn>
                <a:cxn ang="0">
                  <a:pos x="T4" y="T5"/>
                </a:cxn>
                <a:cxn ang="0">
                  <a:pos x="T6" y="T7"/>
                </a:cxn>
              </a:cxnLst>
              <a:rect l="0" t="0" r="r" b="b"/>
              <a:pathLst>
                <a:path w="33" h="72">
                  <a:moveTo>
                    <a:pt x="1" y="0"/>
                  </a:moveTo>
                  <a:cubicBezTo>
                    <a:pt x="0" y="17"/>
                    <a:pt x="1" y="49"/>
                    <a:pt x="25" y="72"/>
                  </a:cubicBezTo>
                  <a:cubicBezTo>
                    <a:pt x="25" y="72"/>
                    <a:pt x="32" y="65"/>
                    <a:pt x="33" y="49"/>
                  </a:cubicBezTo>
                  <a:cubicBezTo>
                    <a:pt x="22" y="32"/>
                    <a:pt x="12" y="16"/>
                    <a:pt x="1"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2" name="ïsḻidè"/>
            <p:cNvSpPr/>
            <p:nvPr/>
          </p:nvSpPr>
          <p:spPr bwMode="auto">
            <a:xfrm>
              <a:off x="4092576" y="3636963"/>
              <a:ext cx="38100" cy="46038"/>
            </a:xfrm>
            <a:custGeom>
              <a:avLst/>
              <a:gdLst>
                <a:gd name="T0" fmla="*/ 6 w 26"/>
                <a:gd name="T1" fmla="*/ 0 h 30"/>
                <a:gd name="T2" fmla="*/ 0 w 26"/>
                <a:gd name="T3" fmla="*/ 11 h 30"/>
                <a:gd name="T4" fmla="*/ 21 w 26"/>
                <a:gd name="T5" fmla="*/ 28 h 30"/>
                <a:gd name="T6" fmla="*/ 26 w 26"/>
                <a:gd name="T7" fmla="*/ 30 h 30"/>
                <a:gd name="T8" fmla="*/ 6 w 26"/>
                <a:gd name="T9" fmla="*/ 0 h 30"/>
              </a:gdLst>
              <a:ahLst/>
              <a:cxnLst>
                <a:cxn ang="0">
                  <a:pos x="T0" y="T1"/>
                </a:cxn>
                <a:cxn ang="0">
                  <a:pos x="T2" y="T3"/>
                </a:cxn>
                <a:cxn ang="0">
                  <a:pos x="T4" y="T5"/>
                </a:cxn>
                <a:cxn ang="0">
                  <a:pos x="T6" y="T7"/>
                </a:cxn>
                <a:cxn ang="0">
                  <a:pos x="T8" y="T9"/>
                </a:cxn>
              </a:cxnLst>
              <a:rect l="0" t="0" r="r" b="b"/>
              <a:pathLst>
                <a:path w="26" h="30">
                  <a:moveTo>
                    <a:pt x="6" y="0"/>
                  </a:moveTo>
                  <a:cubicBezTo>
                    <a:pt x="2" y="4"/>
                    <a:pt x="0" y="8"/>
                    <a:pt x="0" y="11"/>
                  </a:cubicBezTo>
                  <a:cubicBezTo>
                    <a:pt x="7" y="17"/>
                    <a:pt x="14" y="23"/>
                    <a:pt x="21" y="28"/>
                  </a:cubicBezTo>
                  <a:cubicBezTo>
                    <a:pt x="23" y="29"/>
                    <a:pt x="24" y="29"/>
                    <a:pt x="26" y="30"/>
                  </a:cubicBezTo>
                  <a:cubicBezTo>
                    <a:pt x="19" y="20"/>
                    <a:pt x="12" y="10"/>
                    <a:pt x="6"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3" name="ïṩlïḓé"/>
            <p:cNvSpPr/>
            <p:nvPr/>
          </p:nvSpPr>
          <p:spPr bwMode="auto">
            <a:xfrm>
              <a:off x="4076701" y="3660776"/>
              <a:ext cx="49213" cy="73025"/>
            </a:xfrm>
            <a:custGeom>
              <a:avLst/>
              <a:gdLst>
                <a:gd name="T0" fmla="*/ 2 w 33"/>
                <a:gd name="T1" fmla="*/ 0 h 50"/>
                <a:gd name="T2" fmla="*/ 0 w 33"/>
                <a:gd name="T3" fmla="*/ 1 h 50"/>
                <a:gd name="T4" fmla="*/ 32 w 33"/>
                <a:gd name="T5" fmla="*/ 50 h 50"/>
                <a:gd name="T6" fmla="*/ 23 w 33"/>
                <a:gd name="T7" fmla="*/ 17 h 50"/>
                <a:gd name="T8" fmla="*/ 2 w 33"/>
                <a:gd name="T9" fmla="*/ 0 h 50"/>
              </a:gdLst>
              <a:ahLst/>
              <a:cxnLst>
                <a:cxn ang="0">
                  <a:pos x="T0" y="T1"/>
                </a:cxn>
                <a:cxn ang="0">
                  <a:pos x="T2" y="T3"/>
                </a:cxn>
                <a:cxn ang="0">
                  <a:pos x="T4" y="T5"/>
                </a:cxn>
                <a:cxn ang="0">
                  <a:pos x="T6" y="T7"/>
                </a:cxn>
                <a:cxn ang="0">
                  <a:pos x="T8" y="T9"/>
                </a:cxn>
              </a:cxnLst>
              <a:rect l="0" t="0" r="r" b="b"/>
              <a:pathLst>
                <a:path w="33" h="50">
                  <a:moveTo>
                    <a:pt x="2" y="0"/>
                  </a:moveTo>
                  <a:cubicBezTo>
                    <a:pt x="2" y="0"/>
                    <a:pt x="1" y="1"/>
                    <a:pt x="0" y="1"/>
                  </a:cubicBezTo>
                  <a:cubicBezTo>
                    <a:pt x="11" y="17"/>
                    <a:pt x="21" y="33"/>
                    <a:pt x="32" y="50"/>
                  </a:cubicBezTo>
                  <a:cubicBezTo>
                    <a:pt x="33" y="35"/>
                    <a:pt x="29" y="25"/>
                    <a:pt x="23" y="17"/>
                  </a:cubicBezTo>
                  <a:cubicBezTo>
                    <a:pt x="16" y="11"/>
                    <a:pt x="9" y="6"/>
                    <a:pt x="2"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4" name="ïSľiḋé"/>
            <p:cNvSpPr/>
            <p:nvPr/>
          </p:nvSpPr>
          <p:spPr bwMode="auto">
            <a:xfrm>
              <a:off x="4000501" y="3513138"/>
              <a:ext cx="65088" cy="82550"/>
            </a:xfrm>
            <a:custGeom>
              <a:avLst/>
              <a:gdLst>
                <a:gd name="T0" fmla="*/ 12 w 43"/>
                <a:gd name="T1" fmla="*/ 0 h 56"/>
                <a:gd name="T2" fmla="*/ 0 w 43"/>
                <a:gd name="T3" fmla="*/ 22 h 56"/>
                <a:gd name="T4" fmla="*/ 22 w 43"/>
                <a:gd name="T5" fmla="*/ 56 h 56"/>
                <a:gd name="T6" fmla="*/ 43 w 43"/>
                <a:gd name="T7" fmla="*/ 48 h 56"/>
                <a:gd name="T8" fmla="*/ 12 w 43"/>
                <a:gd name="T9" fmla="*/ 0 h 56"/>
              </a:gdLst>
              <a:ahLst/>
              <a:cxnLst>
                <a:cxn ang="0">
                  <a:pos x="T0" y="T1"/>
                </a:cxn>
                <a:cxn ang="0">
                  <a:pos x="T2" y="T3"/>
                </a:cxn>
                <a:cxn ang="0">
                  <a:pos x="T4" y="T5"/>
                </a:cxn>
                <a:cxn ang="0">
                  <a:pos x="T6" y="T7"/>
                </a:cxn>
                <a:cxn ang="0">
                  <a:pos x="T8" y="T9"/>
                </a:cxn>
              </a:cxnLst>
              <a:rect l="0" t="0" r="r" b="b"/>
              <a:pathLst>
                <a:path w="43" h="56">
                  <a:moveTo>
                    <a:pt x="12" y="0"/>
                  </a:moveTo>
                  <a:cubicBezTo>
                    <a:pt x="5" y="7"/>
                    <a:pt x="2" y="15"/>
                    <a:pt x="0" y="22"/>
                  </a:cubicBezTo>
                  <a:cubicBezTo>
                    <a:pt x="7" y="33"/>
                    <a:pt x="14" y="44"/>
                    <a:pt x="22" y="56"/>
                  </a:cubicBezTo>
                  <a:cubicBezTo>
                    <a:pt x="30" y="53"/>
                    <a:pt x="37" y="51"/>
                    <a:pt x="43" y="48"/>
                  </a:cubicBezTo>
                  <a:cubicBezTo>
                    <a:pt x="32" y="31"/>
                    <a:pt x="22" y="15"/>
                    <a:pt x="12"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5" name="íSḻïḓê"/>
            <p:cNvSpPr/>
            <p:nvPr/>
          </p:nvSpPr>
          <p:spPr bwMode="auto">
            <a:xfrm>
              <a:off x="3916363" y="3392488"/>
              <a:ext cx="76200" cy="90488"/>
            </a:xfrm>
            <a:custGeom>
              <a:avLst/>
              <a:gdLst>
                <a:gd name="T0" fmla="*/ 16 w 51"/>
                <a:gd name="T1" fmla="*/ 0 h 61"/>
                <a:gd name="T2" fmla="*/ 0 w 51"/>
                <a:gd name="T3" fmla="*/ 17 h 61"/>
                <a:gd name="T4" fmla="*/ 29 w 51"/>
                <a:gd name="T5" fmla="*/ 61 h 61"/>
                <a:gd name="T6" fmla="*/ 51 w 51"/>
                <a:gd name="T7" fmla="*/ 53 h 61"/>
                <a:gd name="T8" fmla="*/ 16 w 51"/>
                <a:gd name="T9" fmla="*/ 0 h 61"/>
              </a:gdLst>
              <a:ahLst/>
              <a:cxnLst>
                <a:cxn ang="0">
                  <a:pos x="T0" y="T1"/>
                </a:cxn>
                <a:cxn ang="0">
                  <a:pos x="T2" y="T3"/>
                </a:cxn>
                <a:cxn ang="0">
                  <a:pos x="T4" y="T5"/>
                </a:cxn>
                <a:cxn ang="0">
                  <a:pos x="T6" y="T7"/>
                </a:cxn>
                <a:cxn ang="0">
                  <a:pos x="T8" y="T9"/>
                </a:cxn>
              </a:cxnLst>
              <a:rect l="0" t="0" r="r" b="b"/>
              <a:pathLst>
                <a:path w="51" h="61">
                  <a:moveTo>
                    <a:pt x="16" y="0"/>
                  </a:moveTo>
                  <a:cubicBezTo>
                    <a:pt x="9" y="5"/>
                    <a:pt x="4" y="11"/>
                    <a:pt x="0" y="17"/>
                  </a:cubicBezTo>
                  <a:cubicBezTo>
                    <a:pt x="9" y="30"/>
                    <a:pt x="19" y="45"/>
                    <a:pt x="29" y="61"/>
                  </a:cubicBezTo>
                  <a:cubicBezTo>
                    <a:pt x="37" y="59"/>
                    <a:pt x="44" y="56"/>
                    <a:pt x="51" y="53"/>
                  </a:cubicBezTo>
                  <a:cubicBezTo>
                    <a:pt x="38" y="34"/>
                    <a:pt x="26" y="17"/>
                    <a:pt x="16"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6" name="íŝlîḓe"/>
            <p:cNvSpPr/>
            <p:nvPr/>
          </p:nvSpPr>
          <p:spPr bwMode="auto">
            <a:xfrm>
              <a:off x="3843338" y="3281363"/>
              <a:ext cx="68263" cy="77788"/>
            </a:xfrm>
            <a:custGeom>
              <a:avLst/>
              <a:gdLst>
                <a:gd name="T0" fmla="*/ 16 w 46"/>
                <a:gd name="T1" fmla="*/ 0 h 52"/>
                <a:gd name="T2" fmla="*/ 0 w 46"/>
                <a:gd name="T3" fmla="*/ 16 h 52"/>
                <a:gd name="T4" fmla="*/ 24 w 46"/>
                <a:gd name="T5" fmla="*/ 52 h 52"/>
                <a:gd name="T6" fmla="*/ 46 w 46"/>
                <a:gd name="T7" fmla="*/ 45 h 52"/>
                <a:gd name="T8" fmla="*/ 16 w 46"/>
                <a:gd name="T9" fmla="*/ 0 h 52"/>
              </a:gdLst>
              <a:ahLst/>
              <a:cxnLst>
                <a:cxn ang="0">
                  <a:pos x="T0" y="T1"/>
                </a:cxn>
                <a:cxn ang="0">
                  <a:pos x="T2" y="T3"/>
                </a:cxn>
                <a:cxn ang="0">
                  <a:pos x="T4" y="T5"/>
                </a:cxn>
                <a:cxn ang="0">
                  <a:pos x="T6" y="T7"/>
                </a:cxn>
                <a:cxn ang="0">
                  <a:pos x="T8" y="T9"/>
                </a:cxn>
              </a:cxnLst>
              <a:rect l="0" t="0" r="r" b="b"/>
              <a:pathLst>
                <a:path w="46" h="52">
                  <a:moveTo>
                    <a:pt x="16" y="0"/>
                  </a:moveTo>
                  <a:cubicBezTo>
                    <a:pt x="9" y="5"/>
                    <a:pt x="4" y="11"/>
                    <a:pt x="0" y="16"/>
                  </a:cubicBezTo>
                  <a:cubicBezTo>
                    <a:pt x="7" y="27"/>
                    <a:pt x="15" y="39"/>
                    <a:pt x="24" y="52"/>
                  </a:cubicBezTo>
                  <a:cubicBezTo>
                    <a:pt x="32" y="50"/>
                    <a:pt x="39" y="48"/>
                    <a:pt x="46" y="45"/>
                  </a:cubicBezTo>
                  <a:cubicBezTo>
                    <a:pt x="34" y="28"/>
                    <a:pt x="24" y="13"/>
                    <a:pt x="16"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7" name="îSļíḑé"/>
            <p:cNvSpPr/>
            <p:nvPr/>
          </p:nvSpPr>
          <p:spPr bwMode="auto">
            <a:xfrm>
              <a:off x="3797301" y="3228976"/>
              <a:ext cx="38100" cy="17463"/>
            </a:xfrm>
            <a:custGeom>
              <a:avLst/>
              <a:gdLst>
                <a:gd name="T0" fmla="*/ 22 w 25"/>
                <a:gd name="T1" fmla="*/ 0 h 11"/>
                <a:gd name="T2" fmla="*/ 0 w 25"/>
                <a:gd name="T3" fmla="*/ 6 h 11"/>
                <a:gd name="T4" fmla="*/ 3 w 25"/>
                <a:gd name="T5" fmla="*/ 11 h 11"/>
                <a:gd name="T6" fmla="*/ 25 w 25"/>
                <a:gd name="T7" fmla="*/ 4 h 11"/>
                <a:gd name="T8" fmla="*/ 22 w 25"/>
                <a:gd name="T9" fmla="*/ 0 h 11"/>
              </a:gdLst>
              <a:ahLst/>
              <a:cxnLst>
                <a:cxn ang="0">
                  <a:pos x="T0" y="T1"/>
                </a:cxn>
                <a:cxn ang="0">
                  <a:pos x="T2" y="T3"/>
                </a:cxn>
                <a:cxn ang="0">
                  <a:pos x="T4" y="T5"/>
                </a:cxn>
                <a:cxn ang="0">
                  <a:pos x="T6" y="T7"/>
                </a:cxn>
                <a:cxn ang="0">
                  <a:pos x="T8" y="T9"/>
                </a:cxn>
              </a:cxnLst>
              <a:rect l="0" t="0" r="r" b="b"/>
              <a:pathLst>
                <a:path w="25" h="11">
                  <a:moveTo>
                    <a:pt x="22" y="0"/>
                  </a:moveTo>
                  <a:cubicBezTo>
                    <a:pt x="0" y="6"/>
                    <a:pt x="0" y="6"/>
                    <a:pt x="0" y="6"/>
                  </a:cubicBezTo>
                  <a:cubicBezTo>
                    <a:pt x="0" y="6"/>
                    <a:pt x="1" y="8"/>
                    <a:pt x="3" y="11"/>
                  </a:cubicBezTo>
                  <a:cubicBezTo>
                    <a:pt x="11" y="9"/>
                    <a:pt x="18" y="7"/>
                    <a:pt x="25" y="4"/>
                  </a:cubicBezTo>
                  <a:cubicBezTo>
                    <a:pt x="24" y="2"/>
                    <a:pt x="23" y="1"/>
                    <a:pt x="22"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8" name="i$ļïḍè"/>
            <p:cNvSpPr/>
            <p:nvPr/>
          </p:nvSpPr>
          <p:spPr bwMode="auto">
            <a:xfrm>
              <a:off x="4046538" y="3614738"/>
              <a:ext cx="106363" cy="101600"/>
            </a:xfrm>
            <a:custGeom>
              <a:avLst/>
              <a:gdLst>
                <a:gd name="T0" fmla="*/ 0 w 71"/>
                <a:gd name="T1" fmla="*/ 0 h 68"/>
                <a:gd name="T2" fmla="*/ 16 w 71"/>
                <a:gd name="T3" fmla="*/ 25 h 68"/>
                <a:gd name="T4" fmla="*/ 22 w 71"/>
                <a:gd name="T5" fmla="*/ 30 h 68"/>
                <a:gd name="T6" fmla="*/ 43 w 71"/>
                <a:gd name="T7" fmla="*/ 47 h 68"/>
                <a:gd name="T8" fmla="*/ 71 w 71"/>
                <a:gd name="T9" fmla="*/ 68 h 68"/>
                <a:gd name="T10" fmla="*/ 58 w 71"/>
                <a:gd name="T11" fmla="*/ 49 h 68"/>
                <a:gd name="T12" fmla="*/ 51 w 71"/>
                <a:gd name="T13" fmla="*/ 43 h 68"/>
                <a:gd name="T14" fmla="*/ 30 w 71"/>
                <a:gd name="T15" fmla="*/ 26 h 68"/>
                <a:gd name="T16" fmla="*/ 0 w 71"/>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8">
                  <a:moveTo>
                    <a:pt x="0" y="0"/>
                  </a:moveTo>
                  <a:cubicBezTo>
                    <a:pt x="5" y="8"/>
                    <a:pt x="11" y="17"/>
                    <a:pt x="16" y="25"/>
                  </a:cubicBezTo>
                  <a:cubicBezTo>
                    <a:pt x="18" y="27"/>
                    <a:pt x="20" y="28"/>
                    <a:pt x="22" y="30"/>
                  </a:cubicBezTo>
                  <a:cubicBezTo>
                    <a:pt x="29" y="36"/>
                    <a:pt x="36" y="41"/>
                    <a:pt x="43" y="47"/>
                  </a:cubicBezTo>
                  <a:cubicBezTo>
                    <a:pt x="52" y="54"/>
                    <a:pt x="62" y="61"/>
                    <a:pt x="71" y="68"/>
                  </a:cubicBezTo>
                  <a:cubicBezTo>
                    <a:pt x="67" y="61"/>
                    <a:pt x="62" y="55"/>
                    <a:pt x="58" y="49"/>
                  </a:cubicBezTo>
                  <a:cubicBezTo>
                    <a:pt x="56" y="47"/>
                    <a:pt x="54" y="45"/>
                    <a:pt x="51" y="43"/>
                  </a:cubicBezTo>
                  <a:cubicBezTo>
                    <a:pt x="44" y="38"/>
                    <a:pt x="37" y="32"/>
                    <a:pt x="30" y="26"/>
                  </a:cubicBezTo>
                  <a:cubicBezTo>
                    <a:pt x="20" y="18"/>
                    <a:pt x="10" y="9"/>
                    <a:pt x="0" y="0"/>
                  </a:cubicBezTo>
                </a:path>
              </a:pathLst>
            </a:custGeom>
            <a:solidFill>
              <a:srgbClr val="3D3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9" name="íSlïďé"/>
            <p:cNvSpPr/>
            <p:nvPr/>
          </p:nvSpPr>
          <p:spPr bwMode="auto">
            <a:xfrm>
              <a:off x="5249863" y="5486401"/>
              <a:ext cx="792163" cy="315913"/>
            </a:xfrm>
            <a:custGeom>
              <a:avLst/>
              <a:gdLst>
                <a:gd name="T0" fmla="*/ 0 w 531"/>
                <a:gd name="T1" fmla="*/ 0 h 212"/>
                <a:gd name="T2" fmla="*/ 29 w 531"/>
                <a:gd name="T3" fmla="*/ 48 h 212"/>
                <a:gd name="T4" fmla="*/ 125 w 531"/>
                <a:gd name="T5" fmla="*/ 212 h 212"/>
                <a:gd name="T6" fmla="*/ 531 w 531"/>
                <a:gd name="T7" fmla="*/ 55 h 212"/>
                <a:gd name="T8" fmla="*/ 485 w 531"/>
                <a:gd name="T9" fmla="*/ 48 h 212"/>
                <a:gd name="T10" fmla="*/ 133 w 531"/>
                <a:gd name="T11" fmla="*/ 184 h 212"/>
                <a:gd name="T12" fmla="*/ 37 w 531"/>
                <a:gd name="T13" fmla="*/ 20 h 212"/>
                <a:gd name="T14" fmla="*/ 26 w 531"/>
                <a:gd name="T15" fmla="*/ 1 h 212"/>
                <a:gd name="T16" fmla="*/ 0 w 531"/>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1" h="212">
                  <a:moveTo>
                    <a:pt x="0" y="0"/>
                  </a:moveTo>
                  <a:cubicBezTo>
                    <a:pt x="10" y="17"/>
                    <a:pt x="20" y="33"/>
                    <a:pt x="29" y="48"/>
                  </a:cubicBezTo>
                  <a:cubicBezTo>
                    <a:pt x="70" y="115"/>
                    <a:pt x="102" y="171"/>
                    <a:pt x="125" y="212"/>
                  </a:cubicBezTo>
                  <a:cubicBezTo>
                    <a:pt x="531" y="55"/>
                    <a:pt x="531" y="55"/>
                    <a:pt x="531" y="55"/>
                  </a:cubicBezTo>
                  <a:cubicBezTo>
                    <a:pt x="516" y="53"/>
                    <a:pt x="500" y="50"/>
                    <a:pt x="485" y="48"/>
                  </a:cubicBezTo>
                  <a:cubicBezTo>
                    <a:pt x="133" y="184"/>
                    <a:pt x="133" y="184"/>
                    <a:pt x="133" y="184"/>
                  </a:cubicBezTo>
                  <a:cubicBezTo>
                    <a:pt x="110" y="143"/>
                    <a:pt x="78" y="87"/>
                    <a:pt x="37" y="20"/>
                  </a:cubicBezTo>
                  <a:cubicBezTo>
                    <a:pt x="34" y="14"/>
                    <a:pt x="30" y="8"/>
                    <a:pt x="26" y="1"/>
                  </a:cubicBezTo>
                  <a:cubicBezTo>
                    <a:pt x="17" y="1"/>
                    <a:pt x="9" y="1"/>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0" name="íṩľiďé"/>
            <p:cNvSpPr/>
            <p:nvPr/>
          </p:nvSpPr>
          <p:spPr bwMode="auto">
            <a:xfrm>
              <a:off x="5972176" y="5318126"/>
              <a:ext cx="717550" cy="250825"/>
            </a:xfrm>
            <a:custGeom>
              <a:avLst/>
              <a:gdLst>
                <a:gd name="T0" fmla="*/ 480 w 480"/>
                <a:gd name="T1" fmla="*/ 0 h 168"/>
                <a:gd name="T2" fmla="*/ 293 w 480"/>
                <a:gd name="T3" fmla="*/ 48 h 168"/>
                <a:gd name="T4" fmla="*/ 234 w 480"/>
                <a:gd name="T5" fmla="*/ 70 h 168"/>
                <a:gd name="T6" fmla="*/ 0 w 480"/>
                <a:gd name="T7" fmla="*/ 161 h 168"/>
                <a:gd name="T8" fmla="*/ 46 w 480"/>
                <a:gd name="T9" fmla="*/ 168 h 168"/>
                <a:gd name="T10" fmla="*/ 226 w 480"/>
                <a:gd name="T11" fmla="*/ 98 h 168"/>
                <a:gd name="T12" fmla="*/ 480 w 480"/>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480" h="168">
                  <a:moveTo>
                    <a:pt x="480" y="0"/>
                  </a:moveTo>
                  <a:cubicBezTo>
                    <a:pt x="422" y="17"/>
                    <a:pt x="360" y="33"/>
                    <a:pt x="293" y="48"/>
                  </a:cubicBezTo>
                  <a:cubicBezTo>
                    <a:pt x="234" y="70"/>
                    <a:pt x="234" y="70"/>
                    <a:pt x="234" y="70"/>
                  </a:cubicBezTo>
                  <a:cubicBezTo>
                    <a:pt x="0" y="161"/>
                    <a:pt x="0" y="161"/>
                    <a:pt x="0" y="161"/>
                  </a:cubicBezTo>
                  <a:cubicBezTo>
                    <a:pt x="15" y="163"/>
                    <a:pt x="31" y="166"/>
                    <a:pt x="46" y="168"/>
                  </a:cubicBezTo>
                  <a:cubicBezTo>
                    <a:pt x="226" y="98"/>
                    <a:pt x="226" y="98"/>
                    <a:pt x="226" y="98"/>
                  </a:cubicBezTo>
                  <a:cubicBezTo>
                    <a:pt x="480" y="0"/>
                    <a:pt x="480" y="0"/>
                    <a:pt x="480" y="0"/>
                  </a:cubicBezTo>
                </a:path>
              </a:pathLst>
            </a:custGeom>
            <a:solidFill>
              <a:srgbClr val="3B77DB">
                <a:alpha val="20000"/>
              </a:srgbClr>
            </a:solidFill>
            <a:ln>
              <a:noFill/>
            </a:ln>
          </p:spPr>
          <p:txBody>
            <a:bodyPr anchor="ctr"/>
            <a:lstStyle/>
            <a:p>
              <a:pPr algn="ctr"/>
              <a:endParaRPr/>
            </a:p>
          </p:txBody>
        </p:sp>
        <p:sp>
          <p:nvSpPr>
            <p:cNvPr id="841" name="îşľiḓè"/>
            <p:cNvSpPr/>
            <p:nvPr/>
          </p:nvSpPr>
          <p:spPr bwMode="auto">
            <a:xfrm>
              <a:off x="3810001" y="2627313"/>
              <a:ext cx="3109913" cy="3133725"/>
            </a:xfrm>
            <a:custGeom>
              <a:avLst/>
              <a:gdLst>
                <a:gd name="T0" fmla="*/ 2085 w 2085"/>
                <a:gd name="T1" fmla="*/ 1721 h 2103"/>
                <a:gd name="T2" fmla="*/ 1684 w 2085"/>
                <a:gd name="T3" fmla="*/ 1876 h 2103"/>
                <a:gd name="T4" fmla="*/ 1098 w 2085"/>
                <a:gd name="T5" fmla="*/ 2103 h 2103"/>
                <a:gd name="T6" fmla="*/ 1002 w 2085"/>
                <a:gd name="T7" fmla="*/ 1939 h 2103"/>
                <a:gd name="T8" fmla="*/ 429 w 2085"/>
                <a:gd name="T9" fmla="*/ 1036 h 2103"/>
                <a:gd name="T10" fmla="*/ 0 w 2085"/>
                <a:gd name="T11" fmla="*/ 382 h 2103"/>
                <a:gd name="T12" fmla="*/ 144 w 2085"/>
                <a:gd name="T13" fmla="*/ 341 h 2103"/>
                <a:gd name="T14" fmla="*/ 1317 w 2085"/>
                <a:gd name="T15" fmla="*/ 0 h 2103"/>
                <a:gd name="T16" fmla="*/ 2085 w 2085"/>
                <a:gd name="T17" fmla="*/ 1721 h 2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5" h="2103">
                  <a:moveTo>
                    <a:pt x="2085" y="1721"/>
                  </a:moveTo>
                  <a:cubicBezTo>
                    <a:pt x="1684" y="1876"/>
                    <a:pt x="1684" y="1876"/>
                    <a:pt x="1684" y="1876"/>
                  </a:cubicBezTo>
                  <a:cubicBezTo>
                    <a:pt x="1098" y="2103"/>
                    <a:pt x="1098" y="2103"/>
                    <a:pt x="1098" y="2103"/>
                  </a:cubicBezTo>
                  <a:cubicBezTo>
                    <a:pt x="1075" y="2062"/>
                    <a:pt x="1043" y="2006"/>
                    <a:pt x="1002" y="1939"/>
                  </a:cubicBezTo>
                  <a:cubicBezTo>
                    <a:pt x="864" y="1709"/>
                    <a:pt x="634" y="1351"/>
                    <a:pt x="429" y="1036"/>
                  </a:cubicBezTo>
                  <a:cubicBezTo>
                    <a:pt x="199" y="682"/>
                    <a:pt x="0" y="382"/>
                    <a:pt x="0" y="382"/>
                  </a:cubicBezTo>
                  <a:cubicBezTo>
                    <a:pt x="144" y="341"/>
                    <a:pt x="144" y="341"/>
                    <a:pt x="144" y="341"/>
                  </a:cubicBezTo>
                  <a:cubicBezTo>
                    <a:pt x="1317" y="0"/>
                    <a:pt x="1317" y="0"/>
                    <a:pt x="1317" y="0"/>
                  </a:cubicBezTo>
                  <a:cubicBezTo>
                    <a:pt x="2085" y="1721"/>
                    <a:pt x="2085" y="1721"/>
                    <a:pt x="2085" y="172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2" name="i$ḷiḋé"/>
            <p:cNvSpPr/>
            <p:nvPr/>
          </p:nvSpPr>
          <p:spPr bwMode="auto">
            <a:xfrm>
              <a:off x="4024313" y="3119438"/>
              <a:ext cx="2386013" cy="2398713"/>
            </a:xfrm>
            <a:custGeom>
              <a:avLst/>
              <a:gdLst>
                <a:gd name="T0" fmla="*/ 1599 w 1599"/>
                <a:gd name="T1" fmla="*/ 1524 h 1610"/>
                <a:gd name="T2" fmla="*/ 959 w 1599"/>
                <a:gd name="T3" fmla="*/ 1592 h 1610"/>
                <a:gd name="T4" fmla="*/ 847 w 1599"/>
                <a:gd name="T5" fmla="*/ 1590 h 1610"/>
                <a:gd name="T6" fmla="*/ 858 w 1599"/>
                <a:gd name="T7" fmla="*/ 1609 h 1610"/>
                <a:gd name="T8" fmla="*/ 925 w 1599"/>
                <a:gd name="T9" fmla="*/ 1610 h 1610"/>
                <a:gd name="T10" fmla="*/ 1540 w 1599"/>
                <a:gd name="T11" fmla="*/ 1546 h 1610"/>
                <a:gd name="T12" fmla="*/ 1599 w 1599"/>
                <a:gd name="T13" fmla="*/ 1524 h 1610"/>
                <a:gd name="T14" fmla="*/ 37 w 1599"/>
                <a:gd name="T15" fmla="*/ 0 h 1610"/>
                <a:gd name="T16" fmla="*/ 0 w 1599"/>
                <a:gd name="T17" fmla="*/ 11 h 1610"/>
                <a:gd name="T18" fmla="*/ 285 w 1599"/>
                <a:gd name="T19" fmla="*/ 706 h 1610"/>
                <a:gd name="T20" fmla="*/ 400 w 1599"/>
                <a:gd name="T21" fmla="*/ 883 h 1610"/>
                <a:gd name="T22" fmla="*/ 37 w 1599"/>
                <a:gd name="T23"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9" h="1610">
                  <a:moveTo>
                    <a:pt x="1599" y="1524"/>
                  </a:moveTo>
                  <a:cubicBezTo>
                    <a:pt x="1417" y="1563"/>
                    <a:pt x="1201" y="1592"/>
                    <a:pt x="959" y="1592"/>
                  </a:cubicBezTo>
                  <a:cubicBezTo>
                    <a:pt x="922" y="1592"/>
                    <a:pt x="885" y="1592"/>
                    <a:pt x="847" y="1590"/>
                  </a:cubicBezTo>
                  <a:cubicBezTo>
                    <a:pt x="851" y="1597"/>
                    <a:pt x="855" y="1603"/>
                    <a:pt x="858" y="1609"/>
                  </a:cubicBezTo>
                  <a:cubicBezTo>
                    <a:pt x="880" y="1609"/>
                    <a:pt x="903" y="1610"/>
                    <a:pt x="925" y="1610"/>
                  </a:cubicBezTo>
                  <a:cubicBezTo>
                    <a:pt x="1131" y="1610"/>
                    <a:pt x="1338" y="1588"/>
                    <a:pt x="1540" y="1546"/>
                  </a:cubicBezTo>
                  <a:cubicBezTo>
                    <a:pt x="1599" y="1524"/>
                    <a:pt x="1599" y="1524"/>
                    <a:pt x="1599" y="1524"/>
                  </a:cubicBezTo>
                  <a:moveTo>
                    <a:pt x="37" y="0"/>
                  </a:moveTo>
                  <a:cubicBezTo>
                    <a:pt x="0" y="11"/>
                    <a:pt x="0" y="11"/>
                    <a:pt x="0" y="11"/>
                  </a:cubicBezTo>
                  <a:cubicBezTo>
                    <a:pt x="285" y="706"/>
                    <a:pt x="285" y="706"/>
                    <a:pt x="285" y="706"/>
                  </a:cubicBezTo>
                  <a:cubicBezTo>
                    <a:pt x="323" y="764"/>
                    <a:pt x="361" y="823"/>
                    <a:pt x="400" y="883"/>
                  </a:cubicBezTo>
                  <a:cubicBezTo>
                    <a:pt x="37" y="0"/>
                    <a:pt x="37" y="0"/>
                    <a:pt x="37"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3" name="iṣľïďê"/>
            <p:cNvSpPr/>
            <p:nvPr/>
          </p:nvSpPr>
          <p:spPr bwMode="auto">
            <a:xfrm>
              <a:off x="3941763" y="2373313"/>
              <a:ext cx="3424238" cy="3224213"/>
            </a:xfrm>
            <a:custGeom>
              <a:avLst/>
              <a:gdLst>
                <a:gd name="T0" fmla="*/ 2296 w 2296"/>
                <a:gd name="T1" fmla="*/ 1796 h 2164"/>
                <a:gd name="T2" fmla="*/ 742 w 2296"/>
                <a:gd name="T3" fmla="*/ 2081 h 2164"/>
                <a:gd name="T4" fmla="*/ 0 w 2296"/>
                <a:gd name="T5" fmla="*/ 272 h 2164"/>
                <a:gd name="T6" fmla="*/ 355 w 2296"/>
                <a:gd name="T7" fmla="*/ 211 h 2164"/>
                <a:gd name="T8" fmla="*/ 1584 w 2296"/>
                <a:gd name="T9" fmla="*/ 0 h 2164"/>
                <a:gd name="T10" fmla="*/ 2282 w 2296"/>
                <a:gd name="T11" fmla="*/ 1761 h 2164"/>
                <a:gd name="T12" fmla="*/ 2296 w 2296"/>
                <a:gd name="T13" fmla="*/ 1796 h 2164"/>
              </a:gdLst>
              <a:ahLst/>
              <a:cxnLst>
                <a:cxn ang="0">
                  <a:pos x="T0" y="T1"/>
                </a:cxn>
                <a:cxn ang="0">
                  <a:pos x="T2" y="T3"/>
                </a:cxn>
                <a:cxn ang="0">
                  <a:pos x="T4" y="T5"/>
                </a:cxn>
                <a:cxn ang="0">
                  <a:pos x="T6" y="T7"/>
                </a:cxn>
                <a:cxn ang="0">
                  <a:pos x="T8" y="T9"/>
                </a:cxn>
                <a:cxn ang="0">
                  <a:pos x="T10" y="T11"/>
                </a:cxn>
                <a:cxn ang="0">
                  <a:pos x="T12" y="T13"/>
                </a:cxn>
              </a:cxnLst>
              <a:rect l="0" t="0" r="r" b="b"/>
              <a:pathLst>
                <a:path w="2296" h="2164">
                  <a:moveTo>
                    <a:pt x="2296" y="1796"/>
                  </a:moveTo>
                  <a:cubicBezTo>
                    <a:pt x="2296" y="1796"/>
                    <a:pt x="1672" y="2164"/>
                    <a:pt x="742" y="2081"/>
                  </a:cubicBezTo>
                  <a:cubicBezTo>
                    <a:pt x="0" y="272"/>
                    <a:pt x="0" y="272"/>
                    <a:pt x="0" y="272"/>
                  </a:cubicBezTo>
                  <a:cubicBezTo>
                    <a:pt x="355" y="211"/>
                    <a:pt x="355" y="211"/>
                    <a:pt x="355" y="211"/>
                  </a:cubicBezTo>
                  <a:cubicBezTo>
                    <a:pt x="1584" y="0"/>
                    <a:pt x="1584" y="0"/>
                    <a:pt x="1584" y="0"/>
                  </a:cubicBezTo>
                  <a:cubicBezTo>
                    <a:pt x="2282" y="1761"/>
                    <a:pt x="2282" y="1761"/>
                    <a:pt x="2282" y="1761"/>
                  </a:cubicBezTo>
                  <a:cubicBezTo>
                    <a:pt x="2296" y="1796"/>
                    <a:pt x="2296" y="1796"/>
                    <a:pt x="2296" y="1796"/>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4" name="ïṥļíḍé"/>
            <p:cNvSpPr/>
            <p:nvPr/>
          </p:nvSpPr>
          <p:spPr bwMode="auto">
            <a:xfrm>
              <a:off x="7315201" y="4919663"/>
              <a:ext cx="30163" cy="76200"/>
            </a:xfrm>
            <a:custGeom>
              <a:avLst/>
              <a:gdLst>
                <a:gd name="T0" fmla="*/ 0 w 19"/>
                <a:gd name="T1" fmla="*/ 0 h 48"/>
                <a:gd name="T2" fmla="*/ 0 w 19"/>
                <a:gd name="T3" fmla="*/ 0 h 48"/>
                <a:gd name="T4" fmla="*/ 19 w 19"/>
                <a:gd name="T5" fmla="*/ 48 h 48"/>
                <a:gd name="T6" fmla="*/ 19 w 19"/>
                <a:gd name="T7" fmla="*/ 48 h 48"/>
                <a:gd name="T8" fmla="*/ 0 w 19"/>
                <a:gd name="T9" fmla="*/ 0 h 48"/>
              </a:gdLst>
              <a:ahLst/>
              <a:cxnLst>
                <a:cxn ang="0">
                  <a:pos x="T0" y="T1"/>
                </a:cxn>
                <a:cxn ang="0">
                  <a:pos x="T2" y="T3"/>
                </a:cxn>
                <a:cxn ang="0">
                  <a:pos x="T4" y="T5"/>
                </a:cxn>
                <a:cxn ang="0">
                  <a:pos x="T6" y="T7"/>
                </a:cxn>
                <a:cxn ang="0">
                  <a:pos x="T8" y="T9"/>
                </a:cxn>
              </a:cxnLst>
              <a:rect l="0" t="0" r="r" b="b"/>
              <a:pathLst>
                <a:path w="19" h="48">
                  <a:moveTo>
                    <a:pt x="0" y="0"/>
                  </a:moveTo>
                  <a:lnTo>
                    <a:pt x="0" y="0"/>
                  </a:lnTo>
                  <a:lnTo>
                    <a:pt x="19" y="48"/>
                  </a:lnTo>
                  <a:lnTo>
                    <a:pt x="19" y="48"/>
                  </a:lnTo>
                  <a:lnTo>
                    <a:pt x="0" y="0"/>
                  </a:lnTo>
                  <a:close/>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5" name="îṥḷîḍè"/>
            <p:cNvSpPr/>
            <p:nvPr/>
          </p:nvSpPr>
          <p:spPr bwMode="auto">
            <a:xfrm>
              <a:off x="7315201" y="4919663"/>
              <a:ext cx="30163" cy="76200"/>
            </a:xfrm>
            <a:custGeom>
              <a:avLst/>
              <a:gdLst>
                <a:gd name="T0" fmla="*/ 0 w 19"/>
                <a:gd name="T1" fmla="*/ 0 h 48"/>
                <a:gd name="T2" fmla="*/ 0 w 19"/>
                <a:gd name="T3" fmla="*/ 0 h 48"/>
                <a:gd name="T4" fmla="*/ 19 w 19"/>
                <a:gd name="T5" fmla="*/ 48 h 48"/>
                <a:gd name="T6" fmla="*/ 19 w 19"/>
                <a:gd name="T7" fmla="*/ 48 h 48"/>
                <a:gd name="T8" fmla="*/ 0 w 19"/>
                <a:gd name="T9" fmla="*/ 0 h 48"/>
              </a:gdLst>
              <a:ahLst/>
              <a:cxnLst>
                <a:cxn ang="0">
                  <a:pos x="T0" y="T1"/>
                </a:cxn>
                <a:cxn ang="0">
                  <a:pos x="T2" y="T3"/>
                </a:cxn>
                <a:cxn ang="0">
                  <a:pos x="T4" y="T5"/>
                </a:cxn>
                <a:cxn ang="0">
                  <a:pos x="T6" y="T7"/>
                </a:cxn>
                <a:cxn ang="0">
                  <a:pos x="T8" y="T9"/>
                </a:cxn>
              </a:cxnLst>
              <a:rect l="0" t="0" r="r" b="b"/>
              <a:pathLst>
                <a:path w="19" h="48">
                  <a:moveTo>
                    <a:pt x="0" y="0"/>
                  </a:moveTo>
                  <a:lnTo>
                    <a:pt x="0" y="0"/>
                  </a:lnTo>
                  <a:lnTo>
                    <a:pt x="19" y="48"/>
                  </a:lnTo>
                  <a:lnTo>
                    <a:pt x="19" y="4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6" name="îṥlïḓé"/>
            <p:cNvSpPr/>
            <p:nvPr/>
          </p:nvSpPr>
          <p:spPr bwMode="auto">
            <a:xfrm>
              <a:off x="4471988" y="2679701"/>
              <a:ext cx="2873375" cy="2322513"/>
            </a:xfrm>
            <a:custGeom>
              <a:avLst/>
              <a:gdLst>
                <a:gd name="T0" fmla="*/ 29 w 1926"/>
                <a:gd name="T1" fmla="*/ 0 h 1559"/>
                <a:gd name="T2" fmla="*/ 0 w 1926"/>
                <a:gd name="T3" fmla="*/ 5 h 1559"/>
                <a:gd name="T4" fmla="*/ 562 w 1926"/>
                <a:gd name="T5" fmla="*/ 1159 h 1559"/>
                <a:gd name="T6" fmla="*/ 908 w 1926"/>
                <a:gd name="T7" fmla="*/ 1392 h 1559"/>
                <a:gd name="T8" fmla="*/ 1438 w 1926"/>
                <a:gd name="T9" fmla="*/ 1541 h 1559"/>
                <a:gd name="T10" fmla="*/ 1759 w 1926"/>
                <a:gd name="T11" fmla="*/ 1559 h 1559"/>
                <a:gd name="T12" fmla="*/ 1926 w 1926"/>
                <a:gd name="T13" fmla="*/ 1555 h 1559"/>
                <a:gd name="T14" fmla="*/ 1906 w 1926"/>
                <a:gd name="T15" fmla="*/ 1504 h 1559"/>
                <a:gd name="T16" fmla="*/ 1779 w 1926"/>
                <a:gd name="T17" fmla="*/ 1506 h 1559"/>
                <a:gd name="T18" fmla="*/ 1456 w 1926"/>
                <a:gd name="T19" fmla="*/ 1488 h 1559"/>
                <a:gd name="T20" fmla="*/ 926 w 1926"/>
                <a:gd name="T21" fmla="*/ 1339 h 1559"/>
                <a:gd name="T22" fmla="*/ 881 w 1926"/>
                <a:gd name="T23" fmla="*/ 1316 h 1559"/>
                <a:gd name="T24" fmla="*/ 579 w 1926"/>
                <a:gd name="T25" fmla="*/ 1106 h 1559"/>
                <a:gd name="T26" fmla="*/ 579 w 1926"/>
                <a:gd name="T27" fmla="*/ 1106 h 1559"/>
                <a:gd name="T28" fmla="*/ 29 w 1926"/>
                <a:gd name="T29" fmla="*/ 0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6" h="1559">
                  <a:moveTo>
                    <a:pt x="29" y="0"/>
                  </a:moveTo>
                  <a:cubicBezTo>
                    <a:pt x="0" y="5"/>
                    <a:pt x="0" y="5"/>
                    <a:pt x="0" y="5"/>
                  </a:cubicBezTo>
                  <a:cubicBezTo>
                    <a:pt x="143" y="594"/>
                    <a:pt x="303" y="927"/>
                    <a:pt x="562" y="1159"/>
                  </a:cubicBezTo>
                  <a:cubicBezTo>
                    <a:pt x="661" y="1249"/>
                    <a:pt x="775" y="1323"/>
                    <a:pt x="908" y="1392"/>
                  </a:cubicBezTo>
                  <a:cubicBezTo>
                    <a:pt x="1068" y="1474"/>
                    <a:pt x="1254" y="1519"/>
                    <a:pt x="1438" y="1541"/>
                  </a:cubicBezTo>
                  <a:cubicBezTo>
                    <a:pt x="1548" y="1554"/>
                    <a:pt x="1657" y="1559"/>
                    <a:pt x="1759" y="1559"/>
                  </a:cubicBezTo>
                  <a:cubicBezTo>
                    <a:pt x="1817" y="1559"/>
                    <a:pt x="1873" y="1557"/>
                    <a:pt x="1926" y="1555"/>
                  </a:cubicBezTo>
                  <a:cubicBezTo>
                    <a:pt x="1906" y="1504"/>
                    <a:pt x="1906" y="1504"/>
                    <a:pt x="1906" y="1504"/>
                  </a:cubicBezTo>
                  <a:cubicBezTo>
                    <a:pt x="1865" y="1505"/>
                    <a:pt x="1822" y="1506"/>
                    <a:pt x="1779" y="1506"/>
                  </a:cubicBezTo>
                  <a:cubicBezTo>
                    <a:pt x="1676" y="1506"/>
                    <a:pt x="1566" y="1501"/>
                    <a:pt x="1456" y="1488"/>
                  </a:cubicBezTo>
                  <a:cubicBezTo>
                    <a:pt x="1271" y="1466"/>
                    <a:pt x="1085" y="1421"/>
                    <a:pt x="926" y="1339"/>
                  </a:cubicBezTo>
                  <a:cubicBezTo>
                    <a:pt x="911" y="1332"/>
                    <a:pt x="896" y="1324"/>
                    <a:pt x="881" y="1316"/>
                  </a:cubicBezTo>
                  <a:cubicBezTo>
                    <a:pt x="767" y="1254"/>
                    <a:pt x="667" y="1186"/>
                    <a:pt x="579" y="1106"/>
                  </a:cubicBezTo>
                  <a:cubicBezTo>
                    <a:pt x="579" y="1106"/>
                    <a:pt x="579" y="1106"/>
                    <a:pt x="579" y="1106"/>
                  </a:cubicBezTo>
                  <a:cubicBezTo>
                    <a:pt x="328" y="880"/>
                    <a:pt x="170" y="559"/>
                    <a:pt x="29"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7" name="isľiḓe"/>
            <p:cNvSpPr/>
            <p:nvPr/>
          </p:nvSpPr>
          <p:spPr bwMode="auto">
            <a:xfrm>
              <a:off x="4346576" y="1587501"/>
              <a:ext cx="3679825" cy="3392488"/>
            </a:xfrm>
            <a:custGeom>
              <a:avLst/>
              <a:gdLst>
                <a:gd name="T0" fmla="*/ 2467 w 2467"/>
                <a:gd name="T1" fmla="*/ 2186 h 2277"/>
                <a:gd name="T2" fmla="*/ 1540 w 2467"/>
                <a:gd name="T3" fmla="*/ 2221 h 2277"/>
                <a:gd name="T4" fmla="*/ 1010 w 2467"/>
                <a:gd name="T5" fmla="*/ 2072 h 2277"/>
                <a:gd name="T6" fmla="*/ 663 w 2467"/>
                <a:gd name="T7" fmla="*/ 1839 h 2277"/>
                <a:gd name="T8" fmla="*/ 0 w 2467"/>
                <a:gd name="T9" fmla="*/ 220 h 2277"/>
                <a:gd name="T10" fmla="*/ 1519 w 2467"/>
                <a:gd name="T11" fmla="*/ 0 h 2277"/>
                <a:gd name="T12" fmla="*/ 2467 w 2467"/>
                <a:gd name="T13" fmla="*/ 2186 h 2277"/>
              </a:gdLst>
              <a:ahLst/>
              <a:cxnLst>
                <a:cxn ang="0">
                  <a:pos x="T0" y="T1"/>
                </a:cxn>
                <a:cxn ang="0">
                  <a:pos x="T2" y="T3"/>
                </a:cxn>
                <a:cxn ang="0">
                  <a:pos x="T4" y="T5"/>
                </a:cxn>
                <a:cxn ang="0">
                  <a:pos x="T6" y="T7"/>
                </a:cxn>
                <a:cxn ang="0">
                  <a:pos x="T8" y="T9"/>
                </a:cxn>
                <a:cxn ang="0">
                  <a:pos x="T10" y="T11"/>
                </a:cxn>
                <a:cxn ang="0">
                  <a:pos x="T12" y="T13"/>
                </a:cxn>
              </a:cxnLst>
              <a:rect l="0" t="0" r="r" b="b"/>
              <a:pathLst>
                <a:path w="2467" h="2277">
                  <a:moveTo>
                    <a:pt x="2467" y="2186"/>
                  </a:moveTo>
                  <a:cubicBezTo>
                    <a:pt x="2467" y="2186"/>
                    <a:pt x="2007" y="2277"/>
                    <a:pt x="1540" y="2221"/>
                  </a:cubicBezTo>
                  <a:cubicBezTo>
                    <a:pt x="1355" y="2199"/>
                    <a:pt x="1169" y="2154"/>
                    <a:pt x="1010" y="2072"/>
                  </a:cubicBezTo>
                  <a:cubicBezTo>
                    <a:pt x="876" y="2004"/>
                    <a:pt x="763" y="1929"/>
                    <a:pt x="663" y="1839"/>
                  </a:cubicBezTo>
                  <a:cubicBezTo>
                    <a:pt x="343" y="1551"/>
                    <a:pt x="174" y="1111"/>
                    <a:pt x="0" y="220"/>
                  </a:cubicBezTo>
                  <a:cubicBezTo>
                    <a:pt x="0" y="220"/>
                    <a:pt x="764" y="404"/>
                    <a:pt x="1519" y="0"/>
                  </a:cubicBezTo>
                  <a:cubicBezTo>
                    <a:pt x="1519" y="0"/>
                    <a:pt x="1774" y="1589"/>
                    <a:pt x="2467" y="218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8" name="î$ḷîḓè"/>
            <p:cNvSpPr/>
            <p:nvPr/>
          </p:nvSpPr>
          <p:spPr bwMode="auto">
            <a:xfrm>
              <a:off x="5335588" y="4327526"/>
              <a:ext cx="450850" cy="312738"/>
            </a:xfrm>
            <a:custGeom>
              <a:avLst/>
              <a:gdLst>
                <a:gd name="T0" fmla="*/ 0 w 302"/>
                <a:gd name="T1" fmla="*/ 0 h 210"/>
                <a:gd name="T2" fmla="*/ 0 w 302"/>
                <a:gd name="T3" fmla="*/ 0 h 210"/>
                <a:gd name="T4" fmla="*/ 302 w 302"/>
                <a:gd name="T5" fmla="*/ 210 h 210"/>
                <a:gd name="T6" fmla="*/ 0 w 302"/>
                <a:gd name="T7" fmla="*/ 0 h 210"/>
                <a:gd name="T8" fmla="*/ 0 w 302"/>
                <a:gd name="T9" fmla="*/ 0 h 210"/>
              </a:gdLst>
              <a:ahLst/>
              <a:cxnLst>
                <a:cxn ang="0">
                  <a:pos x="T0" y="T1"/>
                </a:cxn>
                <a:cxn ang="0">
                  <a:pos x="T2" y="T3"/>
                </a:cxn>
                <a:cxn ang="0">
                  <a:pos x="T4" y="T5"/>
                </a:cxn>
                <a:cxn ang="0">
                  <a:pos x="T6" y="T7"/>
                </a:cxn>
                <a:cxn ang="0">
                  <a:pos x="T8" y="T9"/>
                </a:cxn>
              </a:cxnLst>
              <a:rect l="0" t="0" r="r" b="b"/>
              <a:pathLst>
                <a:path w="302" h="210">
                  <a:moveTo>
                    <a:pt x="0" y="0"/>
                  </a:moveTo>
                  <a:cubicBezTo>
                    <a:pt x="0" y="0"/>
                    <a:pt x="0" y="0"/>
                    <a:pt x="0" y="0"/>
                  </a:cubicBezTo>
                  <a:cubicBezTo>
                    <a:pt x="88" y="80"/>
                    <a:pt x="188" y="148"/>
                    <a:pt x="302" y="210"/>
                  </a:cubicBezTo>
                  <a:cubicBezTo>
                    <a:pt x="188" y="148"/>
                    <a:pt x="88" y="80"/>
                    <a:pt x="0" y="0"/>
                  </a:cubicBezTo>
                  <a:cubicBezTo>
                    <a:pt x="0" y="0"/>
                    <a:pt x="0" y="0"/>
                    <a:pt x="0" y="0"/>
                  </a:cubicBezTo>
                </a:path>
              </a:pathLst>
            </a:custGeom>
            <a:solidFill>
              <a:srgbClr val="356B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9" name="íṡľîdè"/>
            <p:cNvSpPr/>
            <p:nvPr/>
          </p:nvSpPr>
          <p:spPr bwMode="auto">
            <a:xfrm>
              <a:off x="5335588" y="4073526"/>
              <a:ext cx="1308100" cy="822325"/>
            </a:xfrm>
            <a:custGeom>
              <a:avLst/>
              <a:gdLst>
                <a:gd name="T0" fmla="*/ 312 w 877"/>
                <a:gd name="T1" fmla="*/ 0 h 553"/>
                <a:gd name="T2" fmla="*/ 0 w 877"/>
                <a:gd name="T3" fmla="*/ 171 h 553"/>
                <a:gd name="T4" fmla="*/ 0 w 877"/>
                <a:gd name="T5" fmla="*/ 171 h 553"/>
                <a:gd name="T6" fmla="*/ 302 w 877"/>
                <a:gd name="T7" fmla="*/ 381 h 553"/>
                <a:gd name="T8" fmla="*/ 347 w 877"/>
                <a:gd name="T9" fmla="*/ 404 h 553"/>
                <a:gd name="T10" fmla="*/ 877 w 877"/>
                <a:gd name="T11" fmla="*/ 553 h 553"/>
                <a:gd name="T12" fmla="*/ 312 w 877"/>
                <a:gd name="T13" fmla="*/ 0 h 553"/>
              </a:gdLst>
              <a:ahLst/>
              <a:cxnLst>
                <a:cxn ang="0">
                  <a:pos x="T0" y="T1"/>
                </a:cxn>
                <a:cxn ang="0">
                  <a:pos x="T2" y="T3"/>
                </a:cxn>
                <a:cxn ang="0">
                  <a:pos x="T4" y="T5"/>
                </a:cxn>
                <a:cxn ang="0">
                  <a:pos x="T6" y="T7"/>
                </a:cxn>
                <a:cxn ang="0">
                  <a:pos x="T8" y="T9"/>
                </a:cxn>
                <a:cxn ang="0">
                  <a:pos x="T10" y="T11"/>
                </a:cxn>
                <a:cxn ang="0">
                  <a:pos x="T12" y="T13"/>
                </a:cxn>
              </a:cxnLst>
              <a:rect l="0" t="0" r="r" b="b"/>
              <a:pathLst>
                <a:path w="877" h="553">
                  <a:moveTo>
                    <a:pt x="312" y="0"/>
                  </a:moveTo>
                  <a:cubicBezTo>
                    <a:pt x="312" y="0"/>
                    <a:pt x="272" y="149"/>
                    <a:pt x="0" y="171"/>
                  </a:cubicBezTo>
                  <a:cubicBezTo>
                    <a:pt x="0" y="171"/>
                    <a:pt x="0" y="171"/>
                    <a:pt x="0" y="171"/>
                  </a:cubicBezTo>
                  <a:cubicBezTo>
                    <a:pt x="88" y="251"/>
                    <a:pt x="188" y="319"/>
                    <a:pt x="302" y="381"/>
                  </a:cubicBezTo>
                  <a:cubicBezTo>
                    <a:pt x="317" y="389"/>
                    <a:pt x="332" y="397"/>
                    <a:pt x="347" y="404"/>
                  </a:cubicBezTo>
                  <a:cubicBezTo>
                    <a:pt x="506" y="486"/>
                    <a:pt x="692" y="531"/>
                    <a:pt x="877" y="553"/>
                  </a:cubicBezTo>
                  <a:cubicBezTo>
                    <a:pt x="877" y="553"/>
                    <a:pt x="514" y="321"/>
                    <a:pt x="312"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0" name="ïSļîḍe"/>
            <p:cNvSpPr/>
            <p:nvPr/>
          </p:nvSpPr>
          <p:spPr bwMode="auto">
            <a:xfrm>
              <a:off x="4935538" y="2151063"/>
              <a:ext cx="1225550" cy="398463"/>
            </a:xfrm>
            <a:custGeom>
              <a:avLst/>
              <a:gdLst>
                <a:gd name="T0" fmla="*/ 795 w 821"/>
                <a:gd name="T1" fmla="*/ 0 h 268"/>
                <a:gd name="T2" fmla="*/ 101 w 821"/>
                <a:gd name="T3" fmla="*/ 173 h 268"/>
                <a:gd name="T4" fmla="*/ 0 w 821"/>
                <a:gd name="T5" fmla="*/ 169 h 268"/>
                <a:gd name="T6" fmla="*/ 0 w 821"/>
                <a:gd name="T7" fmla="*/ 268 h 268"/>
                <a:gd name="T8" fmla="*/ 821 w 821"/>
                <a:gd name="T9" fmla="*/ 84 h 268"/>
                <a:gd name="T10" fmla="*/ 795 w 821"/>
                <a:gd name="T11" fmla="*/ 0 h 268"/>
              </a:gdLst>
              <a:ahLst/>
              <a:cxnLst>
                <a:cxn ang="0">
                  <a:pos x="T0" y="T1"/>
                </a:cxn>
                <a:cxn ang="0">
                  <a:pos x="T2" y="T3"/>
                </a:cxn>
                <a:cxn ang="0">
                  <a:pos x="T4" y="T5"/>
                </a:cxn>
                <a:cxn ang="0">
                  <a:pos x="T6" y="T7"/>
                </a:cxn>
                <a:cxn ang="0">
                  <a:pos x="T8" y="T9"/>
                </a:cxn>
                <a:cxn ang="0">
                  <a:pos x="T10" y="T11"/>
                </a:cxn>
              </a:cxnLst>
              <a:rect l="0" t="0" r="r" b="b"/>
              <a:pathLst>
                <a:path w="821" h="268">
                  <a:moveTo>
                    <a:pt x="795" y="0"/>
                  </a:moveTo>
                  <a:cubicBezTo>
                    <a:pt x="527" y="150"/>
                    <a:pt x="246" y="173"/>
                    <a:pt x="101" y="173"/>
                  </a:cubicBezTo>
                  <a:cubicBezTo>
                    <a:pt x="38" y="173"/>
                    <a:pt x="0" y="169"/>
                    <a:pt x="0" y="169"/>
                  </a:cubicBezTo>
                  <a:cubicBezTo>
                    <a:pt x="0" y="268"/>
                    <a:pt x="0" y="268"/>
                    <a:pt x="0" y="268"/>
                  </a:cubicBezTo>
                  <a:cubicBezTo>
                    <a:pt x="454" y="268"/>
                    <a:pt x="821" y="84"/>
                    <a:pt x="821" y="84"/>
                  </a:cubicBezTo>
                  <a:cubicBezTo>
                    <a:pt x="795" y="0"/>
                    <a:pt x="795" y="0"/>
                    <a:pt x="795" y="0"/>
                  </a:cubicBezTo>
                </a:path>
              </a:pathLst>
            </a:custGeom>
            <a:solidFill>
              <a:srgbClr val="C6DA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1" name="îṥḻîḓé"/>
            <p:cNvSpPr/>
            <p:nvPr/>
          </p:nvSpPr>
          <p:spPr bwMode="auto">
            <a:xfrm>
              <a:off x="4935538" y="2647951"/>
              <a:ext cx="1309688" cy="447675"/>
            </a:xfrm>
            <a:custGeom>
              <a:avLst/>
              <a:gdLst>
                <a:gd name="T0" fmla="*/ 862 w 878"/>
                <a:gd name="T1" fmla="*/ 0 h 300"/>
                <a:gd name="T2" fmla="*/ 0 w 878"/>
                <a:gd name="T3" fmla="*/ 252 h 300"/>
                <a:gd name="T4" fmla="*/ 0 w 878"/>
                <a:gd name="T5" fmla="*/ 300 h 300"/>
                <a:gd name="T6" fmla="*/ 878 w 878"/>
                <a:gd name="T7" fmla="*/ 35 h 300"/>
                <a:gd name="T8" fmla="*/ 862 w 878"/>
                <a:gd name="T9" fmla="*/ 0 h 300"/>
              </a:gdLst>
              <a:ahLst/>
              <a:cxnLst>
                <a:cxn ang="0">
                  <a:pos x="T0" y="T1"/>
                </a:cxn>
                <a:cxn ang="0">
                  <a:pos x="T2" y="T3"/>
                </a:cxn>
                <a:cxn ang="0">
                  <a:pos x="T4" y="T5"/>
                </a:cxn>
                <a:cxn ang="0">
                  <a:pos x="T6" y="T7"/>
                </a:cxn>
                <a:cxn ang="0">
                  <a:pos x="T8" y="T9"/>
                </a:cxn>
              </a:cxnLst>
              <a:rect l="0" t="0" r="r" b="b"/>
              <a:pathLst>
                <a:path w="878" h="300">
                  <a:moveTo>
                    <a:pt x="862" y="0"/>
                  </a:moveTo>
                  <a:cubicBezTo>
                    <a:pt x="408" y="219"/>
                    <a:pt x="0" y="252"/>
                    <a:pt x="0" y="252"/>
                  </a:cubicBezTo>
                  <a:cubicBezTo>
                    <a:pt x="0" y="300"/>
                    <a:pt x="0" y="300"/>
                    <a:pt x="0" y="300"/>
                  </a:cubicBezTo>
                  <a:cubicBezTo>
                    <a:pt x="711" y="245"/>
                    <a:pt x="878" y="35"/>
                    <a:pt x="878" y="35"/>
                  </a:cubicBezTo>
                  <a:cubicBezTo>
                    <a:pt x="862" y="0"/>
                    <a:pt x="862" y="0"/>
                    <a:pt x="86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2" name="î$ḻïḓê"/>
            <p:cNvSpPr/>
            <p:nvPr/>
          </p:nvSpPr>
          <p:spPr bwMode="auto">
            <a:xfrm>
              <a:off x="5008563" y="2889251"/>
              <a:ext cx="1309688" cy="449263"/>
            </a:xfrm>
            <a:custGeom>
              <a:avLst/>
              <a:gdLst>
                <a:gd name="T0" fmla="*/ 862 w 877"/>
                <a:gd name="T1" fmla="*/ 0 h 301"/>
                <a:gd name="T2" fmla="*/ 0 w 877"/>
                <a:gd name="T3" fmla="*/ 253 h 301"/>
                <a:gd name="T4" fmla="*/ 0 w 877"/>
                <a:gd name="T5" fmla="*/ 301 h 301"/>
                <a:gd name="T6" fmla="*/ 877 w 877"/>
                <a:gd name="T7" fmla="*/ 35 h 301"/>
                <a:gd name="T8" fmla="*/ 862 w 877"/>
                <a:gd name="T9" fmla="*/ 0 h 301"/>
              </a:gdLst>
              <a:ahLst/>
              <a:cxnLst>
                <a:cxn ang="0">
                  <a:pos x="T0" y="T1"/>
                </a:cxn>
                <a:cxn ang="0">
                  <a:pos x="T2" y="T3"/>
                </a:cxn>
                <a:cxn ang="0">
                  <a:pos x="T4" y="T5"/>
                </a:cxn>
                <a:cxn ang="0">
                  <a:pos x="T6" y="T7"/>
                </a:cxn>
                <a:cxn ang="0">
                  <a:pos x="T8" y="T9"/>
                </a:cxn>
              </a:cxnLst>
              <a:rect l="0" t="0" r="r" b="b"/>
              <a:pathLst>
                <a:path w="877" h="301">
                  <a:moveTo>
                    <a:pt x="862" y="0"/>
                  </a:moveTo>
                  <a:cubicBezTo>
                    <a:pt x="408" y="220"/>
                    <a:pt x="0" y="253"/>
                    <a:pt x="0" y="253"/>
                  </a:cubicBezTo>
                  <a:cubicBezTo>
                    <a:pt x="0" y="301"/>
                    <a:pt x="0" y="301"/>
                    <a:pt x="0" y="301"/>
                  </a:cubicBezTo>
                  <a:cubicBezTo>
                    <a:pt x="710" y="246"/>
                    <a:pt x="877" y="35"/>
                    <a:pt x="877" y="35"/>
                  </a:cubicBezTo>
                  <a:cubicBezTo>
                    <a:pt x="862" y="0"/>
                    <a:pt x="862" y="0"/>
                    <a:pt x="86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3" name="íṧḷíḓe"/>
            <p:cNvSpPr/>
            <p:nvPr/>
          </p:nvSpPr>
          <p:spPr bwMode="auto">
            <a:xfrm>
              <a:off x="5075238" y="3152776"/>
              <a:ext cx="1308100" cy="446088"/>
            </a:xfrm>
            <a:custGeom>
              <a:avLst/>
              <a:gdLst>
                <a:gd name="T0" fmla="*/ 862 w 877"/>
                <a:gd name="T1" fmla="*/ 0 h 300"/>
                <a:gd name="T2" fmla="*/ 0 w 877"/>
                <a:gd name="T3" fmla="*/ 252 h 300"/>
                <a:gd name="T4" fmla="*/ 0 w 877"/>
                <a:gd name="T5" fmla="*/ 300 h 300"/>
                <a:gd name="T6" fmla="*/ 877 w 877"/>
                <a:gd name="T7" fmla="*/ 35 h 300"/>
                <a:gd name="T8" fmla="*/ 862 w 877"/>
                <a:gd name="T9" fmla="*/ 0 h 300"/>
              </a:gdLst>
              <a:ahLst/>
              <a:cxnLst>
                <a:cxn ang="0">
                  <a:pos x="T0" y="T1"/>
                </a:cxn>
                <a:cxn ang="0">
                  <a:pos x="T2" y="T3"/>
                </a:cxn>
                <a:cxn ang="0">
                  <a:pos x="T4" y="T5"/>
                </a:cxn>
                <a:cxn ang="0">
                  <a:pos x="T6" y="T7"/>
                </a:cxn>
                <a:cxn ang="0">
                  <a:pos x="T8" y="T9"/>
                </a:cxn>
              </a:cxnLst>
              <a:rect l="0" t="0" r="r" b="b"/>
              <a:pathLst>
                <a:path w="877" h="300">
                  <a:moveTo>
                    <a:pt x="862" y="0"/>
                  </a:moveTo>
                  <a:cubicBezTo>
                    <a:pt x="408" y="219"/>
                    <a:pt x="0" y="252"/>
                    <a:pt x="0" y="252"/>
                  </a:cubicBezTo>
                  <a:cubicBezTo>
                    <a:pt x="0" y="300"/>
                    <a:pt x="0" y="300"/>
                    <a:pt x="0" y="300"/>
                  </a:cubicBezTo>
                  <a:cubicBezTo>
                    <a:pt x="710" y="245"/>
                    <a:pt x="877" y="35"/>
                    <a:pt x="877" y="35"/>
                  </a:cubicBezTo>
                  <a:cubicBezTo>
                    <a:pt x="862" y="0"/>
                    <a:pt x="862" y="0"/>
                    <a:pt x="86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4" name="ïşḻîḋe"/>
            <p:cNvSpPr/>
            <p:nvPr/>
          </p:nvSpPr>
          <p:spPr bwMode="auto">
            <a:xfrm>
              <a:off x="5153026" y="3375026"/>
              <a:ext cx="1309688" cy="449263"/>
            </a:xfrm>
            <a:custGeom>
              <a:avLst/>
              <a:gdLst>
                <a:gd name="T0" fmla="*/ 863 w 878"/>
                <a:gd name="T1" fmla="*/ 0 h 301"/>
                <a:gd name="T2" fmla="*/ 0 w 878"/>
                <a:gd name="T3" fmla="*/ 252 h 301"/>
                <a:gd name="T4" fmla="*/ 0 w 878"/>
                <a:gd name="T5" fmla="*/ 301 h 301"/>
                <a:gd name="T6" fmla="*/ 878 w 878"/>
                <a:gd name="T7" fmla="*/ 35 h 301"/>
                <a:gd name="T8" fmla="*/ 863 w 878"/>
                <a:gd name="T9" fmla="*/ 0 h 301"/>
              </a:gdLst>
              <a:ahLst/>
              <a:cxnLst>
                <a:cxn ang="0">
                  <a:pos x="T0" y="T1"/>
                </a:cxn>
                <a:cxn ang="0">
                  <a:pos x="T2" y="T3"/>
                </a:cxn>
                <a:cxn ang="0">
                  <a:pos x="T4" y="T5"/>
                </a:cxn>
                <a:cxn ang="0">
                  <a:pos x="T6" y="T7"/>
                </a:cxn>
                <a:cxn ang="0">
                  <a:pos x="T8" y="T9"/>
                </a:cxn>
              </a:cxnLst>
              <a:rect l="0" t="0" r="r" b="b"/>
              <a:pathLst>
                <a:path w="878" h="301">
                  <a:moveTo>
                    <a:pt x="863" y="0"/>
                  </a:moveTo>
                  <a:cubicBezTo>
                    <a:pt x="408" y="220"/>
                    <a:pt x="0" y="252"/>
                    <a:pt x="0" y="252"/>
                  </a:cubicBezTo>
                  <a:cubicBezTo>
                    <a:pt x="0" y="301"/>
                    <a:pt x="0" y="301"/>
                    <a:pt x="0" y="301"/>
                  </a:cubicBezTo>
                  <a:cubicBezTo>
                    <a:pt x="711" y="246"/>
                    <a:pt x="878" y="35"/>
                    <a:pt x="878" y="35"/>
                  </a:cubicBezTo>
                  <a:cubicBezTo>
                    <a:pt x="863" y="0"/>
                    <a:pt x="863" y="0"/>
                    <a:pt x="8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5" name="ïSľïďé"/>
            <p:cNvSpPr/>
            <p:nvPr/>
          </p:nvSpPr>
          <p:spPr bwMode="auto">
            <a:xfrm>
              <a:off x="5226051" y="3617913"/>
              <a:ext cx="1308100" cy="449263"/>
            </a:xfrm>
            <a:custGeom>
              <a:avLst/>
              <a:gdLst>
                <a:gd name="T0" fmla="*/ 862 w 877"/>
                <a:gd name="T1" fmla="*/ 0 h 301"/>
                <a:gd name="T2" fmla="*/ 0 w 877"/>
                <a:gd name="T3" fmla="*/ 252 h 301"/>
                <a:gd name="T4" fmla="*/ 0 w 877"/>
                <a:gd name="T5" fmla="*/ 301 h 301"/>
                <a:gd name="T6" fmla="*/ 877 w 877"/>
                <a:gd name="T7" fmla="*/ 35 h 301"/>
                <a:gd name="T8" fmla="*/ 862 w 877"/>
                <a:gd name="T9" fmla="*/ 0 h 301"/>
              </a:gdLst>
              <a:ahLst/>
              <a:cxnLst>
                <a:cxn ang="0">
                  <a:pos x="T0" y="T1"/>
                </a:cxn>
                <a:cxn ang="0">
                  <a:pos x="T2" y="T3"/>
                </a:cxn>
                <a:cxn ang="0">
                  <a:pos x="T4" y="T5"/>
                </a:cxn>
                <a:cxn ang="0">
                  <a:pos x="T6" y="T7"/>
                </a:cxn>
                <a:cxn ang="0">
                  <a:pos x="T8" y="T9"/>
                </a:cxn>
              </a:cxnLst>
              <a:rect l="0" t="0" r="r" b="b"/>
              <a:pathLst>
                <a:path w="877" h="301">
                  <a:moveTo>
                    <a:pt x="862" y="0"/>
                  </a:moveTo>
                  <a:cubicBezTo>
                    <a:pt x="408" y="219"/>
                    <a:pt x="0" y="252"/>
                    <a:pt x="0" y="252"/>
                  </a:cubicBezTo>
                  <a:cubicBezTo>
                    <a:pt x="0" y="301"/>
                    <a:pt x="0" y="301"/>
                    <a:pt x="0" y="301"/>
                  </a:cubicBezTo>
                  <a:cubicBezTo>
                    <a:pt x="710" y="246"/>
                    <a:pt x="877" y="35"/>
                    <a:pt x="877" y="35"/>
                  </a:cubicBezTo>
                  <a:cubicBezTo>
                    <a:pt x="862" y="0"/>
                    <a:pt x="862" y="0"/>
                    <a:pt x="862"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6" name="iṥḷíḑe"/>
            <p:cNvSpPr/>
            <p:nvPr/>
          </p:nvSpPr>
          <p:spPr bwMode="auto">
            <a:xfrm>
              <a:off x="6323013" y="2484438"/>
              <a:ext cx="228600" cy="228600"/>
            </a:xfrm>
            <a:custGeom>
              <a:avLst/>
              <a:gdLst>
                <a:gd name="T0" fmla="*/ 107 w 144"/>
                <a:gd name="T1" fmla="*/ 0 h 144"/>
                <a:gd name="T2" fmla="*/ 0 w 144"/>
                <a:gd name="T3" fmla="*/ 37 h 144"/>
                <a:gd name="T4" fmla="*/ 37 w 144"/>
                <a:gd name="T5" fmla="*/ 144 h 144"/>
                <a:gd name="T6" fmla="*/ 144 w 144"/>
                <a:gd name="T7" fmla="*/ 107 h 144"/>
                <a:gd name="T8" fmla="*/ 107 w 144"/>
                <a:gd name="T9" fmla="*/ 0 h 144"/>
              </a:gdLst>
              <a:ahLst/>
              <a:cxnLst>
                <a:cxn ang="0">
                  <a:pos x="T0" y="T1"/>
                </a:cxn>
                <a:cxn ang="0">
                  <a:pos x="T2" y="T3"/>
                </a:cxn>
                <a:cxn ang="0">
                  <a:pos x="T4" y="T5"/>
                </a:cxn>
                <a:cxn ang="0">
                  <a:pos x="T6" y="T7"/>
                </a:cxn>
                <a:cxn ang="0">
                  <a:pos x="T8" y="T9"/>
                </a:cxn>
              </a:cxnLst>
              <a:rect l="0" t="0" r="r" b="b"/>
              <a:pathLst>
                <a:path w="144" h="144">
                  <a:moveTo>
                    <a:pt x="107" y="0"/>
                  </a:moveTo>
                  <a:lnTo>
                    <a:pt x="0" y="37"/>
                  </a:lnTo>
                  <a:lnTo>
                    <a:pt x="37" y="144"/>
                  </a:lnTo>
                  <a:lnTo>
                    <a:pt x="144" y="107"/>
                  </a:lnTo>
                  <a:lnTo>
                    <a:pt x="107" y="0"/>
                  </a:lnTo>
                  <a:close/>
                </a:path>
              </a:pathLst>
            </a:custGeom>
            <a:solidFill>
              <a:srgbClr val="C6DA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7" name="ísļidé"/>
            <p:cNvSpPr/>
            <p:nvPr/>
          </p:nvSpPr>
          <p:spPr bwMode="auto">
            <a:xfrm>
              <a:off x="6323013" y="2484438"/>
              <a:ext cx="228600" cy="228600"/>
            </a:xfrm>
            <a:custGeom>
              <a:avLst/>
              <a:gdLst>
                <a:gd name="T0" fmla="*/ 107 w 144"/>
                <a:gd name="T1" fmla="*/ 0 h 144"/>
                <a:gd name="T2" fmla="*/ 0 w 144"/>
                <a:gd name="T3" fmla="*/ 37 h 144"/>
                <a:gd name="T4" fmla="*/ 37 w 144"/>
                <a:gd name="T5" fmla="*/ 144 h 144"/>
                <a:gd name="T6" fmla="*/ 144 w 144"/>
                <a:gd name="T7" fmla="*/ 107 h 144"/>
                <a:gd name="T8" fmla="*/ 107 w 144"/>
                <a:gd name="T9" fmla="*/ 0 h 144"/>
              </a:gdLst>
              <a:ahLst/>
              <a:cxnLst>
                <a:cxn ang="0">
                  <a:pos x="T0" y="T1"/>
                </a:cxn>
                <a:cxn ang="0">
                  <a:pos x="T2" y="T3"/>
                </a:cxn>
                <a:cxn ang="0">
                  <a:pos x="T4" y="T5"/>
                </a:cxn>
                <a:cxn ang="0">
                  <a:pos x="T6" y="T7"/>
                </a:cxn>
                <a:cxn ang="0">
                  <a:pos x="T8" y="T9"/>
                </a:cxn>
              </a:cxnLst>
              <a:rect l="0" t="0" r="r" b="b"/>
              <a:pathLst>
                <a:path w="144" h="144">
                  <a:moveTo>
                    <a:pt x="107" y="0"/>
                  </a:moveTo>
                  <a:lnTo>
                    <a:pt x="0" y="37"/>
                  </a:lnTo>
                  <a:lnTo>
                    <a:pt x="37" y="144"/>
                  </a:lnTo>
                  <a:lnTo>
                    <a:pt x="144" y="107"/>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8" name="íṥḷîdè"/>
            <p:cNvSpPr/>
            <p:nvPr/>
          </p:nvSpPr>
          <p:spPr bwMode="auto">
            <a:xfrm>
              <a:off x="6419851" y="2738438"/>
              <a:ext cx="228600" cy="227013"/>
            </a:xfrm>
            <a:custGeom>
              <a:avLst/>
              <a:gdLst>
                <a:gd name="T0" fmla="*/ 108 w 144"/>
                <a:gd name="T1" fmla="*/ 0 h 143"/>
                <a:gd name="T2" fmla="*/ 0 w 144"/>
                <a:gd name="T3" fmla="*/ 36 h 143"/>
                <a:gd name="T4" fmla="*/ 37 w 144"/>
                <a:gd name="T5" fmla="*/ 143 h 143"/>
                <a:gd name="T6" fmla="*/ 144 w 144"/>
                <a:gd name="T7" fmla="*/ 107 h 143"/>
                <a:gd name="T8" fmla="*/ 108 w 144"/>
                <a:gd name="T9" fmla="*/ 0 h 143"/>
              </a:gdLst>
              <a:ahLst/>
              <a:cxnLst>
                <a:cxn ang="0">
                  <a:pos x="T0" y="T1"/>
                </a:cxn>
                <a:cxn ang="0">
                  <a:pos x="T2" y="T3"/>
                </a:cxn>
                <a:cxn ang="0">
                  <a:pos x="T4" y="T5"/>
                </a:cxn>
                <a:cxn ang="0">
                  <a:pos x="T6" y="T7"/>
                </a:cxn>
                <a:cxn ang="0">
                  <a:pos x="T8" y="T9"/>
                </a:cxn>
              </a:cxnLst>
              <a:rect l="0" t="0" r="r" b="b"/>
              <a:pathLst>
                <a:path w="144" h="143">
                  <a:moveTo>
                    <a:pt x="108" y="0"/>
                  </a:moveTo>
                  <a:lnTo>
                    <a:pt x="0" y="36"/>
                  </a:lnTo>
                  <a:lnTo>
                    <a:pt x="37" y="143"/>
                  </a:lnTo>
                  <a:lnTo>
                    <a:pt x="144" y="107"/>
                  </a:lnTo>
                  <a:lnTo>
                    <a:pt x="108" y="0"/>
                  </a:lnTo>
                  <a:close/>
                </a:path>
              </a:pathLst>
            </a:custGeom>
            <a:solidFill>
              <a:srgbClr val="C6DA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9" name="îṥlíḓè"/>
            <p:cNvSpPr/>
            <p:nvPr/>
          </p:nvSpPr>
          <p:spPr bwMode="auto">
            <a:xfrm>
              <a:off x="6419851" y="2738438"/>
              <a:ext cx="228600" cy="227013"/>
            </a:xfrm>
            <a:custGeom>
              <a:avLst/>
              <a:gdLst>
                <a:gd name="T0" fmla="*/ 108 w 144"/>
                <a:gd name="T1" fmla="*/ 0 h 143"/>
                <a:gd name="T2" fmla="*/ 0 w 144"/>
                <a:gd name="T3" fmla="*/ 36 h 143"/>
                <a:gd name="T4" fmla="*/ 37 w 144"/>
                <a:gd name="T5" fmla="*/ 143 h 143"/>
                <a:gd name="T6" fmla="*/ 144 w 144"/>
                <a:gd name="T7" fmla="*/ 107 h 143"/>
                <a:gd name="T8" fmla="*/ 108 w 144"/>
                <a:gd name="T9" fmla="*/ 0 h 143"/>
              </a:gdLst>
              <a:ahLst/>
              <a:cxnLst>
                <a:cxn ang="0">
                  <a:pos x="T0" y="T1"/>
                </a:cxn>
                <a:cxn ang="0">
                  <a:pos x="T2" y="T3"/>
                </a:cxn>
                <a:cxn ang="0">
                  <a:pos x="T4" y="T5"/>
                </a:cxn>
                <a:cxn ang="0">
                  <a:pos x="T6" y="T7"/>
                </a:cxn>
                <a:cxn ang="0">
                  <a:pos x="T8" y="T9"/>
                </a:cxn>
              </a:cxnLst>
              <a:rect l="0" t="0" r="r" b="b"/>
              <a:pathLst>
                <a:path w="144" h="143">
                  <a:moveTo>
                    <a:pt x="108" y="0"/>
                  </a:moveTo>
                  <a:lnTo>
                    <a:pt x="0" y="36"/>
                  </a:lnTo>
                  <a:lnTo>
                    <a:pt x="37" y="143"/>
                  </a:lnTo>
                  <a:lnTo>
                    <a:pt x="144" y="107"/>
                  </a:lnTo>
                  <a:lnTo>
                    <a:pt x="1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0" name="íSlïḓé"/>
            <p:cNvSpPr/>
            <p:nvPr/>
          </p:nvSpPr>
          <p:spPr bwMode="auto">
            <a:xfrm>
              <a:off x="6575426" y="3225801"/>
              <a:ext cx="228600" cy="227013"/>
            </a:xfrm>
            <a:custGeom>
              <a:avLst/>
              <a:gdLst>
                <a:gd name="T0" fmla="*/ 107 w 144"/>
                <a:gd name="T1" fmla="*/ 0 h 143"/>
                <a:gd name="T2" fmla="*/ 0 w 144"/>
                <a:gd name="T3" fmla="*/ 36 h 143"/>
                <a:gd name="T4" fmla="*/ 37 w 144"/>
                <a:gd name="T5" fmla="*/ 143 h 143"/>
                <a:gd name="T6" fmla="*/ 144 w 144"/>
                <a:gd name="T7" fmla="*/ 107 h 143"/>
                <a:gd name="T8" fmla="*/ 107 w 144"/>
                <a:gd name="T9" fmla="*/ 0 h 143"/>
              </a:gdLst>
              <a:ahLst/>
              <a:cxnLst>
                <a:cxn ang="0">
                  <a:pos x="T0" y="T1"/>
                </a:cxn>
                <a:cxn ang="0">
                  <a:pos x="T2" y="T3"/>
                </a:cxn>
                <a:cxn ang="0">
                  <a:pos x="T4" y="T5"/>
                </a:cxn>
                <a:cxn ang="0">
                  <a:pos x="T6" y="T7"/>
                </a:cxn>
                <a:cxn ang="0">
                  <a:pos x="T8" y="T9"/>
                </a:cxn>
              </a:cxnLst>
              <a:rect l="0" t="0" r="r" b="b"/>
              <a:pathLst>
                <a:path w="144" h="143">
                  <a:moveTo>
                    <a:pt x="107" y="0"/>
                  </a:moveTo>
                  <a:lnTo>
                    <a:pt x="0" y="36"/>
                  </a:lnTo>
                  <a:lnTo>
                    <a:pt x="37" y="143"/>
                  </a:lnTo>
                  <a:lnTo>
                    <a:pt x="144" y="107"/>
                  </a:lnTo>
                  <a:lnTo>
                    <a:pt x="107" y="0"/>
                  </a:lnTo>
                  <a:close/>
                </a:path>
              </a:pathLst>
            </a:custGeom>
            <a:solidFill>
              <a:srgbClr val="C6DA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1" name="íṣlíḓe"/>
            <p:cNvSpPr/>
            <p:nvPr/>
          </p:nvSpPr>
          <p:spPr bwMode="auto">
            <a:xfrm>
              <a:off x="6575426" y="3225801"/>
              <a:ext cx="228600" cy="227013"/>
            </a:xfrm>
            <a:custGeom>
              <a:avLst/>
              <a:gdLst>
                <a:gd name="T0" fmla="*/ 107 w 144"/>
                <a:gd name="T1" fmla="*/ 0 h 143"/>
                <a:gd name="T2" fmla="*/ 0 w 144"/>
                <a:gd name="T3" fmla="*/ 36 h 143"/>
                <a:gd name="T4" fmla="*/ 37 w 144"/>
                <a:gd name="T5" fmla="*/ 143 h 143"/>
                <a:gd name="T6" fmla="*/ 144 w 144"/>
                <a:gd name="T7" fmla="*/ 107 h 143"/>
                <a:gd name="T8" fmla="*/ 107 w 144"/>
                <a:gd name="T9" fmla="*/ 0 h 143"/>
              </a:gdLst>
              <a:ahLst/>
              <a:cxnLst>
                <a:cxn ang="0">
                  <a:pos x="T0" y="T1"/>
                </a:cxn>
                <a:cxn ang="0">
                  <a:pos x="T2" y="T3"/>
                </a:cxn>
                <a:cxn ang="0">
                  <a:pos x="T4" y="T5"/>
                </a:cxn>
                <a:cxn ang="0">
                  <a:pos x="T6" y="T7"/>
                </a:cxn>
                <a:cxn ang="0">
                  <a:pos x="T8" y="T9"/>
                </a:cxn>
              </a:cxnLst>
              <a:rect l="0" t="0" r="r" b="b"/>
              <a:pathLst>
                <a:path w="144" h="143">
                  <a:moveTo>
                    <a:pt x="107" y="0"/>
                  </a:moveTo>
                  <a:lnTo>
                    <a:pt x="0" y="36"/>
                  </a:lnTo>
                  <a:lnTo>
                    <a:pt x="37" y="143"/>
                  </a:lnTo>
                  <a:lnTo>
                    <a:pt x="144" y="107"/>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2" name="i$lîdé"/>
            <p:cNvSpPr/>
            <p:nvPr/>
          </p:nvSpPr>
          <p:spPr bwMode="auto">
            <a:xfrm>
              <a:off x="6664326" y="3486151"/>
              <a:ext cx="228600" cy="227013"/>
            </a:xfrm>
            <a:custGeom>
              <a:avLst/>
              <a:gdLst>
                <a:gd name="T0" fmla="*/ 108 w 144"/>
                <a:gd name="T1" fmla="*/ 0 h 143"/>
                <a:gd name="T2" fmla="*/ 0 w 144"/>
                <a:gd name="T3" fmla="*/ 36 h 143"/>
                <a:gd name="T4" fmla="*/ 36 w 144"/>
                <a:gd name="T5" fmla="*/ 143 h 143"/>
                <a:gd name="T6" fmla="*/ 144 w 144"/>
                <a:gd name="T7" fmla="*/ 107 h 143"/>
                <a:gd name="T8" fmla="*/ 136 w 144"/>
                <a:gd name="T9" fmla="*/ 82 h 143"/>
                <a:gd name="T10" fmla="*/ 76 w 144"/>
                <a:gd name="T11" fmla="*/ 77 h 143"/>
                <a:gd name="T12" fmla="*/ 76 w 144"/>
                <a:gd name="T13" fmla="*/ 77 h 143"/>
                <a:gd name="T14" fmla="*/ 76 w 144"/>
                <a:gd name="T15" fmla="*/ 77 h 143"/>
                <a:gd name="T16" fmla="*/ 78 w 144"/>
                <a:gd name="T17" fmla="*/ 75 h 143"/>
                <a:gd name="T18" fmla="*/ 83 w 144"/>
                <a:gd name="T19" fmla="*/ 69 h 143"/>
                <a:gd name="T20" fmla="*/ 83 w 144"/>
                <a:gd name="T21" fmla="*/ 69 h 143"/>
                <a:gd name="T22" fmla="*/ 118 w 144"/>
                <a:gd name="T23" fmla="*/ 32 h 143"/>
                <a:gd name="T24" fmla="*/ 108 w 144"/>
                <a:gd name="T2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43">
                  <a:moveTo>
                    <a:pt x="108" y="0"/>
                  </a:moveTo>
                  <a:lnTo>
                    <a:pt x="0" y="36"/>
                  </a:lnTo>
                  <a:lnTo>
                    <a:pt x="36" y="143"/>
                  </a:lnTo>
                  <a:lnTo>
                    <a:pt x="144" y="107"/>
                  </a:lnTo>
                  <a:lnTo>
                    <a:pt x="136" y="82"/>
                  </a:lnTo>
                  <a:lnTo>
                    <a:pt x="76" y="77"/>
                  </a:lnTo>
                  <a:lnTo>
                    <a:pt x="76" y="77"/>
                  </a:lnTo>
                  <a:lnTo>
                    <a:pt x="76" y="77"/>
                  </a:lnTo>
                  <a:lnTo>
                    <a:pt x="78" y="75"/>
                  </a:lnTo>
                  <a:lnTo>
                    <a:pt x="83" y="69"/>
                  </a:lnTo>
                  <a:lnTo>
                    <a:pt x="83" y="69"/>
                  </a:lnTo>
                  <a:lnTo>
                    <a:pt x="118" y="32"/>
                  </a:lnTo>
                  <a:lnTo>
                    <a:pt x="108" y="0"/>
                  </a:lnTo>
                  <a:close/>
                </a:path>
              </a:pathLst>
            </a:custGeom>
            <a:solidFill>
              <a:srgbClr val="C6DA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3" name="îŝḻídê"/>
            <p:cNvSpPr/>
            <p:nvPr/>
          </p:nvSpPr>
          <p:spPr bwMode="auto">
            <a:xfrm>
              <a:off x="6664326" y="3486151"/>
              <a:ext cx="228600" cy="227013"/>
            </a:xfrm>
            <a:custGeom>
              <a:avLst/>
              <a:gdLst>
                <a:gd name="T0" fmla="*/ 108 w 144"/>
                <a:gd name="T1" fmla="*/ 0 h 143"/>
                <a:gd name="T2" fmla="*/ 0 w 144"/>
                <a:gd name="T3" fmla="*/ 36 h 143"/>
                <a:gd name="T4" fmla="*/ 36 w 144"/>
                <a:gd name="T5" fmla="*/ 143 h 143"/>
                <a:gd name="T6" fmla="*/ 144 w 144"/>
                <a:gd name="T7" fmla="*/ 107 h 143"/>
                <a:gd name="T8" fmla="*/ 136 w 144"/>
                <a:gd name="T9" fmla="*/ 82 h 143"/>
                <a:gd name="T10" fmla="*/ 76 w 144"/>
                <a:gd name="T11" fmla="*/ 77 h 143"/>
                <a:gd name="T12" fmla="*/ 76 w 144"/>
                <a:gd name="T13" fmla="*/ 77 h 143"/>
                <a:gd name="T14" fmla="*/ 76 w 144"/>
                <a:gd name="T15" fmla="*/ 77 h 143"/>
                <a:gd name="T16" fmla="*/ 78 w 144"/>
                <a:gd name="T17" fmla="*/ 75 h 143"/>
                <a:gd name="T18" fmla="*/ 83 w 144"/>
                <a:gd name="T19" fmla="*/ 69 h 143"/>
                <a:gd name="T20" fmla="*/ 83 w 144"/>
                <a:gd name="T21" fmla="*/ 69 h 143"/>
                <a:gd name="T22" fmla="*/ 118 w 144"/>
                <a:gd name="T23" fmla="*/ 32 h 143"/>
                <a:gd name="T24" fmla="*/ 108 w 144"/>
                <a:gd name="T2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43">
                  <a:moveTo>
                    <a:pt x="108" y="0"/>
                  </a:moveTo>
                  <a:lnTo>
                    <a:pt x="0" y="36"/>
                  </a:lnTo>
                  <a:lnTo>
                    <a:pt x="36" y="143"/>
                  </a:lnTo>
                  <a:lnTo>
                    <a:pt x="144" y="107"/>
                  </a:lnTo>
                  <a:lnTo>
                    <a:pt x="136" y="82"/>
                  </a:lnTo>
                  <a:lnTo>
                    <a:pt x="76" y="77"/>
                  </a:lnTo>
                  <a:lnTo>
                    <a:pt x="76" y="77"/>
                  </a:lnTo>
                  <a:lnTo>
                    <a:pt x="76" y="77"/>
                  </a:lnTo>
                  <a:lnTo>
                    <a:pt x="78" y="75"/>
                  </a:lnTo>
                  <a:lnTo>
                    <a:pt x="83" y="69"/>
                  </a:lnTo>
                  <a:lnTo>
                    <a:pt x="83" y="69"/>
                  </a:lnTo>
                  <a:lnTo>
                    <a:pt x="118" y="32"/>
                  </a:lnTo>
                  <a:lnTo>
                    <a:pt x="1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4" name="ísḻiḍè"/>
            <p:cNvSpPr/>
            <p:nvPr/>
          </p:nvSpPr>
          <p:spPr bwMode="auto">
            <a:xfrm>
              <a:off x="6499226" y="3000376"/>
              <a:ext cx="228600" cy="227013"/>
            </a:xfrm>
            <a:custGeom>
              <a:avLst/>
              <a:gdLst>
                <a:gd name="T0" fmla="*/ 107 w 144"/>
                <a:gd name="T1" fmla="*/ 0 h 143"/>
                <a:gd name="T2" fmla="*/ 0 w 144"/>
                <a:gd name="T3" fmla="*/ 36 h 143"/>
                <a:gd name="T4" fmla="*/ 37 w 144"/>
                <a:gd name="T5" fmla="*/ 143 h 143"/>
                <a:gd name="T6" fmla="*/ 144 w 144"/>
                <a:gd name="T7" fmla="*/ 108 h 143"/>
                <a:gd name="T8" fmla="*/ 107 w 144"/>
                <a:gd name="T9" fmla="*/ 0 h 143"/>
              </a:gdLst>
              <a:ahLst/>
              <a:cxnLst>
                <a:cxn ang="0">
                  <a:pos x="T0" y="T1"/>
                </a:cxn>
                <a:cxn ang="0">
                  <a:pos x="T2" y="T3"/>
                </a:cxn>
                <a:cxn ang="0">
                  <a:pos x="T4" y="T5"/>
                </a:cxn>
                <a:cxn ang="0">
                  <a:pos x="T6" y="T7"/>
                </a:cxn>
                <a:cxn ang="0">
                  <a:pos x="T8" y="T9"/>
                </a:cxn>
              </a:cxnLst>
              <a:rect l="0" t="0" r="r" b="b"/>
              <a:pathLst>
                <a:path w="144" h="143">
                  <a:moveTo>
                    <a:pt x="107" y="0"/>
                  </a:moveTo>
                  <a:lnTo>
                    <a:pt x="0" y="36"/>
                  </a:lnTo>
                  <a:lnTo>
                    <a:pt x="37" y="143"/>
                  </a:lnTo>
                  <a:lnTo>
                    <a:pt x="144" y="108"/>
                  </a:lnTo>
                  <a:lnTo>
                    <a:pt x="107" y="0"/>
                  </a:lnTo>
                  <a:close/>
                </a:path>
              </a:pathLst>
            </a:custGeom>
            <a:solidFill>
              <a:srgbClr val="C6DA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5" name="íŝḷiďé"/>
            <p:cNvSpPr/>
            <p:nvPr/>
          </p:nvSpPr>
          <p:spPr bwMode="auto">
            <a:xfrm>
              <a:off x="6499226" y="3000376"/>
              <a:ext cx="228600" cy="227013"/>
            </a:xfrm>
            <a:custGeom>
              <a:avLst/>
              <a:gdLst>
                <a:gd name="T0" fmla="*/ 107 w 144"/>
                <a:gd name="T1" fmla="*/ 0 h 143"/>
                <a:gd name="T2" fmla="*/ 0 w 144"/>
                <a:gd name="T3" fmla="*/ 36 h 143"/>
                <a:gd name="T4" fmla="*/ 37 w 144"/>
                <a:gd name="T5" fmla="*/ 143 h 143"/>
                <a:gd name="T6" fmla="*/ 144 w 144"/>
                <a:gd name="T7" fmla="*/ 108 h 143"/>
                <a:gd name="T8" fmla="*/ 107 w 144"/>
                <a:gd name="T9" fmla="*/ 0 h 143"/>
              </a:gdLst>
              <a:ahLst/>
              <a:cxnLst>
                <a:cxn ang="0">
                  <a:pos x="T0" y="T1"/>
                </a:cxn>
                <a:cxn ang="0">
                  <a:pos x="T2" y="T3"/>
                </a:cxn>
                <a:cxn ang="0">
                  <a:pos x="T4" y="T5"/>
                </a:cxn>
                <a:cxn ang="0">
                  <a:pos x="T6" y="T7"/>
                </a:cxn>
                <a:cxn ang="0">
                  <a:pos x="T8" y="T9"/>
                </a:cxn>
              </a:cxnLst>
              <a:rect l="0" t="0" r="r" b="b"/>
              <a:pathLst>
                <a:path w="144" h="143">
                  <a:moveTo>
                    <a:pt x="107" y="0"/>
                  </a:moveTo>
                  <a:lnTo>
                    <a:pt x="0" y="36"/>
                  </a:lnTo>
                  <a:lnTo>
                    <a:pt x="37" y="143"/>
                  </a:lnTo>
                  <a:lnTo>
                    <a:pt x="144" y="10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6" name="ïṥľïḓè"/>
            <p:cNvSpPr/>
            <p:nvPr/>
          </p:nvSpPr>
          <p:spPr bwMode="auto">
            <a:xfrm>
              <a:off x="7694613" y="4122738"/>
              <a:ext cx="550863" cy="958850"/>
            </a:xfrm>
            <a:custGeom>
              <a:avLst/>
              <a:gdLst>
                <a:gd name="T0" fmla="*/ 355 w 369"/>
                <a:gd name="T1" fmla="*/ 75 h 643"/>
                <a:gd name="T2" fmla="*/ 303 w 369"/>
                <a:gd name="T3" fmla="*/ 154 h 643"/>
                <a:gd name="T4" fmla="*/ 290 w 369"/>
                <a:gd name="T5" fmla="*/ 242 h 643"/>
                <a:gd name="T6" fmla="*/ 238 w 369"/>
                <a:gd name="T7" fmla="*/ 450 h 643"/>
                <a:gd name="T8" fmla="*/ 218 w 369"/>
                <a:gd name="T9" fmla="*/ 619 h 643"/>
                <a:gd name="T10" fmla="*/ 151 w 369"/>
                <a:gd name="T11" fmla="*/ 643 h 643"/>
                <a:gd name="T12" fmla="*/ 70 w 369"/>
                <a:gd name="T13" fmla="*/ 643 h 643"/>
                <a:gd name="T14" fmla="*/ 14 w 369"/>
                <a:gd name="T15" fmla="*/ 626 h 643"/>
                <a:gd name="T16" fmla="*/ 0 w 369"/>
                <a:gd name="T17" fmla="*/ 586 h 643"/>
                <a:gd name="T18" fmla="*/ 68 w 369"/>
                <a:gd name="T19" fmla="*/ 571 h 643"/>
                <a:gd name="T20" fmla="*/ 118 w 369"/>
                <a:gd name="T21" fmla="*/ 514 h 643"/>
                <a:gd name="T22" fmla="*/ 152 w 369"/>
                <a:gd name="T23" fmla="*/ 276 h 643"/>
                <a:gd name="T24" fmla="*/ 146 w 369"/>
                <a:gd name="T25" fmla="*/ 175 h 643"/>
                <a:gd name="T26" fmla="*/ 151 w 369"/>
                <a:gd name="T27" fmla="*/ 102 h 643"/>
                <a:gd name="T28" fmla="*/ 152 w 369"/>
                <a:gd name="T29" fmla="*/ 101 h 643"/>
                <a:gd name="T30" fmla="*/ 258 w 369"/>
                <a:gd name="T31" fmla="*/ 33 h 643"/>
                <a:gd name="T32" fmla="*/ 367 w 369"/>
                <a:gd name="T33" fmla="*/ 40 h 643"/>
                <a:gd name="T34" fmla="*/ 355 w 369"/>
                <a:gd name="T35" fmla="*/ 75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 h="643">
                  <a:moveTo>
                    <a:pt x="355" y="75"/>
                  </a:moveTo>
                  <a:cubicBezTo>
                    <a:pt x="339" y="103"/>
                    <a:pt x="322" y="129"/>
                    <a:pt x="303" y="154"/>
                  </a:cubicBezTo>
                  <a:cubicBezTo>
                    <a:pt x="295" y="162"/>
                    <a:pt x="289" y="216"/>
                    <a:pt x="290" y="242"/>
                  </a:cubicBezTo>
                  <a:cubicBezTo>
                    <a:pt x="291" y="268"/>
                    <a:pt x="280" y="388"/>
                    <a:pt x="238" y="450"/>
                  </a:cubicBezTo>
                  <a:cubicBezTo>
                    <a:pt x="196" y="512"/>
                    <a:pt x="218" y="619"/>
                    <a:pt x="218" y="619"/>
                  </a:cubicBezTo>
                  <a:cubicBezTo>
                    <a:pt x="151" y="643"/>
                    <a:pt x="151" y="643"/>
                    <a:pt x="151" y="643"/>
                  </a:cubicBezTo>
                  <a:cubicBezTo>
                    <a:pt x="70" y="643"/>
                    <a:pt x="70" y="643"/>
                    <a:pt x="70" y="643"/>
                  </a:cubicBezTo>
                  <a:cubicBezTo>
                    <a:pt x="14" y="626"/>
                    <a:pt x="14" y="626"/>
                    <a:pt x="14" y="626"/>
                  </a:cubicBezTo>
                  <a:cubicBezTo>
                    <a:pt x="0" y="586"/>
                    <a:pt x="0" y="586"/>
                    <a:pt x="0" y="586"/>
                  </a:cubicBezTo>
                  <a:cubicBezTo>
                    <a:pt x="0" y="586"/>
                    <a:pt x="19" y="583"/>
                    <a:pt x="68" y="571"/>
                  </a:cubicBezTo>
                  <a:cubicBezTo>
                    <a:pt x="95" y="565"/>
                    <a:pt x="116" y="542"/>
                    <a:pt x="118" y="514"/>
                  </a:cubicBezTo>
                  <a:cubicBezTo>
                    <a:pt x="152" y="276"/>
                    <a:pt x="152" y="276"/>
                    <a:pt x="152" y="276"/>
                  </a:cubicBezTo>
                  <a:cubicBezTo>
                    <a:pt x="152" y="276"/>
                    <a:pt x="162" y="216"/>
                    <a:pt x="146" y="175"/>
                  </a:cubicBezTo>
                  <a:cubicBezTo>
                    <a:pt x="136" y="151"/>
                    <a:pt x="138" y="124"/>
                    <a:pt x="151" y="102"/>
                  </a:cubicBezTo>
                  <a:cubicBezTo>
                    <a:pt x="152" y="101"/>
                    <a:pt x="152" y="101"/>
                    <a:pt x="152" y="101"/>
                  </a:cubicBezTo>
                  <a:cubicBezTo>
                    <a:pt x="152" y="101"/>
                    <a:pt x="205" y="59"/>
                    <a:pt x="258" y="33"/>
                  </a:cubicBezTo>
                  <a:cubicBezTo>
                    <a:pt x="305" y="10"/>
                    <a:pt x="354" y="0"/>
                    <a:pt x="367" y="40"/>
                  </a:cubicBezTo>
                  <a:cubicBezTo>
                    <a:pt x="369" y="45"/>
                    <a:pt x="363" y="59"/>
                    <a:pt x="355" y="75"/>
                  </a:cubicBezTo>
                </a:path>
              </a:pathLst>
            </a:custGeom>
            <a:solidFill>
              <a:srgbClr val="A563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7" name="ísḷîḑê"/>
            <p:cNvSpPr/>
            <p:nvPr/>
          </p:nvSpPr>
          <p:spPr bwMode="auto">
            <a:xfrm>
              <a:off x="8012113" y="4794251"/>
              <a:ext cx="36513" cy="114300"/>
            </a:xfrm>
            <a:custGeom>
              <a:avLst/>
              <a:gdLst>
                <a:gd name="T0" fmla="*/ 9 w 25"/>
                <a:gd name="T1" fmla="*/ 35 h 77"/>
                <a:gd name="T2" fmla="*/ 9 w 25"/>
                <a:gd name="T3" fmla="*/ 35 h 77"/>
                <a:gd name="T4" fmla="*/ 0 w 25"/>
                <a:gd name="T5" fmla="*/ 77 h 77"/>
                <a:gd name="T6" fmla="*/ 9 w 25"/>
                <a:gd name="T7" fmla="*/ 35 h 77"/>
                <a:gd name="T8" fmla="*/ 25 w 25"/>
                <a:gd name="T9" fmla="*/ 0 h 77"/>
                <a:gd name="T10" fmla="*/ 9 w 25"/>
                <a:gd name="T11" fmla="*/ 34 h 77"/>
                <a:gd name="T12" fmla="*/ 9 w 25"/>
                <a:gd name="T13" fmla="*/ 34 h 77"/>
                <a:gd name="T14" fmla="*/ 25 w 25"/>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77">
                  <a:moveTo>
                    <a:pt x="9" y="35"/>
                  </a:moveTo>
                  <a:cubicBezTo>
                    <a:pt x="9" y="35"/>
                    <a:pt x="9" y="35"/>
                    <a:pt x="9" y="35"/>
                  </a:cubicBezTo>
                  <a:cubicBezTo>
                    <a:pt x="4" y="48"/>
                    <a:pt x="2" y="63"/>
                    <a:pt x="0" y="77"/>
                  </a:cubicBezTo>
                  <a:cubicBezTo>
                    <a:pt x="2" y="63"/>
                    <a:pt x="4" y="48"/>
                    <a:pt x="9" y="35"/>
                  </a:cubicBezTo>
                  <a:moveTo>
                    <a:pt x="25" y="0"/>
                  </a:moveTo>
                  <a:cubicBezTo>
                    <a:pt x="18" y="10"/>
                    <a:pt x="13" y="22"/>
                    <a:pt x="9" y="34"/>
                  </a:cubicBezTo>
                  <a:cubicBezTo>
                    <a:pt x="9" y="34"/>
                    <a:pt x="9" y="34"/>
                    <a:pt x="9" y="34"/>
                  </a:cubicBezTo>
                  <a:cubicBezTo>
                    <a:pt x="13" y="22"/>
                    <a:pt x="18" y="10"/>
                    <a:pt x="25" y="0"/>
                  </a:cubicBezTo>
                </a:path>
              </a:pathLst>
            </a:custGeom>
            <a:solidFill>
              <a:srgbClr val="3F7E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8" name="işľîḓe"/>
            <p:cNvSpPr/>
            <p:nvPr/>
          </p:nvSpPr>
          <p:spPr bwMode="auto">
            <a:xfrm>
              <a:off x="8024813" y="4845051"/>
              <a:ext cx="0" cy="1588"/>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1"/>
                  </a:cubicBezTo>
                  <a:cubicBezTo>
                    <a:pt x="0" y="0"/>
                    <a:pt x="0" y="0"/>
                    <a:pt x="0" y="0"/>
                  </a:cubicBezTo>
                  <a:cubicBezTo>
                    <a:pt x="0" y="0"/>
                    <a:pt x="0" y="0"/>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9" name="îSḻíḑé"/>
            <p:cNvSpPr/>
            <p:nvPr/>
          </p:nvSpPr>
          <p:spPr bwMode="auto">
            <a:xfrm>
              <a:off x="7842251" y="4233863"/>
              <a:ext cx="381000" cy="808038"/>
            </a:xfrm>
            <a:custGeom>
              <a:avLst/>
              <a:gdLst>
                <a:gd name="T0" fmla="*/ 256 w 256"/>
                <a:gd name="T1" fmla="*/ 0 h 542"/>
                <a:gd name="T2" fmla="*/ 256 w 256"/>
                <a:gd name="T3" fmla="*/ 1 h 542"/>
                <a:gd name="T4" fmla="*/ 166 w 256"/>
                <a:gd name="T5" fmla="*/ 24 h 542"/>
                <a:gd name="T6" fmla="*/ 164 w 256"/>
                <a:gd name="T7" fmla="*/ 24 h 542"/>
                <a:gd name="T8" fmla="*/ 159 w 256"/>
                <a:gd name="T9" fmla="*/ 23 h 542"/>
                <a:gd name="T10" fmla="*/ 159 w 256"/>
                <a:gd name="T11" fmla="*/ 23 h 542"/>
                <a:gd name="T12" fmla="*/ 159 w 256"/>
                <a:gd name="T13" fmla="*/ 23 h 542"/>
                <a:gd name="T14" fmla="*/ 102 w 256"/>
                <a:gd name="T15" fmla="*/ 110 h 542"/>
                <a:gd name="T16" fmla="*/ 88 w 256"/>
                <a:gd name="T17" fmla="*/ 210 h 542"/>
                <a:gd name="T18" fmla="*/ 29 w 256"/>
                <a:gd name="T19" fmla="*/ 444 h 542"/>
                <a:gd name="T20" fmla="*/ 0 w 256"/>
                <a:gd name="T21" fmla="*/ 542 h 542"/>
                <a:gd name="T22" fmla="*/ 115 w 256"/>
                <a:gd name="T23" fmla="*/ 521 h 542"/>
                <a:gd name="T24" fmla="*/ 115 w 256"/>
                <a:gd name="T25" fmla="*/ 521 h 542"/>
                <a:gd name="T26" fmla="*/ 114 w 256"/>
                <a:gd name="T27" fmla="*/ 453 h 542"/>
                <a:gd name="T28" fmla="*/ 123 w 256"/>
                <a:gd name="T29" fmla="*/ 411 h 542"/>
                <a:gd name="T30" fmla="*/ 123 w 256"/>
                <a:gd name="T31" fmla="*/ 410 h 542"/>
                <a:gd name="T32" fmla="*/ 139 w 256"/>
                <a:gd name="T33" fmla="*/ 376 h 542"/>
                <a:gd name="T34" fmla="*/ 139 w 256"/>
                <a:gd name="T35" fmla="*/ 376 h 542"/>
                <a:gd name="T36" fmla="*/ 191 w 256"/>
                <a:gd name="T37" fmla="*/ 172 h 542"/>
                <a:gd name="T38" fmla="*/ 191 w 256"/>
                <a:gd name="T39" fmla="*/ 168 h 542"/>
                <a:gd name="T40" fmla="*/ 191 w 256"/>
                <a:gd name="T41" fmla="*/ 162 h 542"/>
                <a:gd name="T42" fmla="*/ 204 w 256"/>
                <a:gd name="T43" fmla="*/ 80 h 542"/>
                <a:gd name="T44" fmla="*/ 256 w 256"/>
                <a:gd name="T45" fmla="*/ 1 h 542"/>
                <a:gd name="T46" fmla="*/ 256 w 256"/>
                <a:gd name="T47"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6" h="542">
                  <a:moveTo>
                    <a:pt x="256" y="0"/>
                  </a:moveTo>
                  <a:cubicBezTo>
                    <a:pt x="256" y="0"/>
                    <a:pt x="256" y="0"/>
                    <a:pt x="256" y="1"/>
                  </a:cubicBezTo>
                  <a:cubicBezTo>
                    <a:pt x="228" y="10"/>
                    <a:pt x="188" y="23"/>
                    <a:pt x="166" y="24"/>
                  </a:cubicBezTo>
                  <a:cubicBezTo>
                    <a:pt x="165" y="24"/>
                    <a:pt x="165" y="24"/>
                    <a:pt x="164" y="24"/>
                  </a:cubicBezTo>
                  <a:cubicBezTo>
                    <a:pt x="163" y="24"/>
                    <a:pt x="161" y="24"/>
                    <a:pt x="159" y="23"/>
                  </a:cubicBezTo>
                  <a:cubicBezTo>
                    <a:pt x="159" y="23"/>
                    <a:pt x="159" y="23"/>
                    <a:pt x="159" y="23"/>
                  </a:cubicBezTo>
                  <a:cubicBezTo>
                    <a:pt x="159" y="23"/>
                    <a:pt x="159" y="23"/>
                    <a:pt x="159" y="23"/>
                  </a:cubicBezTo>
                  <a:cubicBezTo>
                    <a:pt x="139" y="59"/>
                    <a:pt x="107" y="105"/>
                    <a:pt x="102" y="110"/>
                  </a:cubicBezTo>
                  <a:cubicBezTo>
                    <a:pt x="93" y="120"/>
                    <a:pt x="87" y="180"/>
                    <a:pt x="88" y="210"/>
                  </a:cubicBezTo>
                  <a:cubicBezTo>
                    <a:pt x="89" y="239"/>
                    <a:pt x="76" y="374"/>
                    <a:pt x="29" y="444"/>
                  </a:cubicBezTo>
                  <a:cubicBezTo>
                    <a:pt x="10" y="473"/>
                    <a:pt x="2" y="509"/>
                    <a:pt x="0" y="542"/>
                  </a:cubicBezTo>
                  <a:cubicBezTo>
                    <a:pt x="39" y="541"/>
                    <a:pt x="78" y="534"/>
                    <a:pt x="115" y="521"/>
                  </a:cubicBezTo>
                  <a:cubicBezTo>
                    <a:pt x="115" y="521"/>
                    <a:pt x="115" y="521"/>
                    <a:pt x="115" y="521"/>
                  </a:cubicBezTo>
                  <a:cubicBezTo>
                    <a:pt x="113" y="504"/>
                    <a:pt x="112" y="479"/>
                    <a:pt x="114" y="453"/>
                  </a:cubicBezTo>
                  <a:cubicBezTo>
                    <a:pt x="116" y="439"/>
                    <a:pt x="118" y="424"/>
                    <a:pt x="123" y="411"/>
                  </a:cubicBezTo>
                  <a:cubicBezTo>
                    <a:pt x="123" y="410"/>
                    <a:pt x="123" y="410"/>
                    <a:pt x="123" y="410"/>
                  </a:cubicBezTo>
                  <a:cubicBezTo>
                    <a:pt x="127" y="398"/>
                    <a:pt x="132" y="386"/>
                    <a:pt x="139" y="376"/>
                  </a:cubicBezTo>
                  <a:cubicBezTo>
                    <a:pt x="139" y="376"/>
                    <a:pt x="139" y="376"/>
                    <a:pt x="139" y="376"/>
                  </a:cubicBezTo>
                  <a:cubicBezTo>
                    <a:pt x="179" y="317"/>
                    <a:pt x="191" y="204"/>
                    <a:pt x="191" y="172"/>
                  </a:cubicBezTo>
                  <a:cubicBezTo>
                    <a:pt x="191" y="171"/>
                    <a:pt x="191" y="169"/>
                    <a:pt x="191" y="168"/>
                  </a:cubicBezTo>
                  <a:cubicBezTo>
                    <a:pt x="191" y="166"/>
                    <a:pt x="191" y="164"/>
                    <a:pt x="191" y="162"/>
                  </a:cubicBezTo>
                  <a:cubicBezTo>
                    <a:pt x="191" y="134"/>
                    <a:pt x="197" y="88"/>
                    <a:pt x="204" y="80"/>
                  </a:cubicBezTo>
                  <a:cubicBezTo>
                    <a:pt x="223" y="55"/>
                    <a:pt x="240" y="29"/>
                    <a:pt x="256" y="1"/>
                  </a:cubicBezTo>
                  <a:cubicBezTo>
                    <a:pt x="256" y="0"/>
                    <a:pt x="256" y="0"/>
                    <a:pt x="256" y="0"/>
                  </a:cubicBezTo>
                </a:path>
              </a:pathLst>
            </a:custGeom>
            <a:solidFill>
              <a:srgbClr val="9D5E6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0" name="î$lîďê"/>
            <p:cNvSpPr/>
            <p:nvPr/>
          </p:nvSpPr>
          <p:spPr bwMode="auto">
            <a:xfrm>
              <a:off x="7842251" y="5010151"/>
              <a:ext cx="177800" cy="71438"/>
            </a:xfrm>
            <a:custGeom>
              <a:avLst/>
              <a:gdLst>
                <a:gd name="T0" fmla="*/ 119 w 119"/>
                <a:gd name="T1" fmla="*/ 24 h 48"/>
                <a:gd name="T2" fmla="*/ 52 w 119"/>
                <a:gd name="T3" fmla="*/ 48 h 48"/>
                <a:gd name="T4" fmla="*/ 0 w 119"/>
                <a:gd name="T5" fmla="*/ 48 h 48"/>
                <a:gd name="T6" fmla="*/ 0 w 119"/>
                <a:gd name="T7" fmla="*/ 48 h 48"/>
                <a:gd name="T8" fmla="*/ 0 w 119"/>
                <a:gd name="T9" fmla="*/ 48 h 48"/>
                <a:gd name="T10" fmla="*/ 52 w 119"/>
                <a:gd name="T11" fmla="*/ 48 h 48"/>
                <a:gd name="T12" fmla="*/ 119 w 119"/>
                <a:gd name="T13" fmla="*/ 24 h 48"/>
                <a:gd name="T14" fmla="*/ 119 w 119"/>
                <a:gd name="T15" fmla="*/ 24 h 48"/>
                <a:gd name="T16" fmla="*/ 115 w 119"/>
                <a:gd name="T17" fmla="*/ 0 h 48"/>
                <a:gd name="T18" fmla="*/ 115 w 119"/>
                <a:gd name="T19" fmla="*/ 0 h 48"/>
                <a:gd name="T20" fmla="*/ 118 w 119"/>
                <a:gd name="T21" fmla="*/ 22 h 48"/>
                <a:gd name="T22" fmla="*/ 115 w 119"/>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48">
                  <a:moveTo>
                    <a:pt x="119" y="24"/>
                  </a:moveTo>
                  <a:cubicBezTo>
                    <a:pt x="52" y="48"/>
                    <a:pt x="52" y="48"/>
                    <a:pt x="52" y="48"/>
                  </a:cubicBezTo>
                  <a:cubicBezTo>
                    <a:pt x="0" y="48"/>
                    <a:pt x="0" y="48"/>
                    <a:pt x="0" y="48"/>
                  </a:cubicBezTo>
                  <a:cubicBezTo>
                    <a:pt x="0" y="48"/>
                    <a:pt x="0" y="48"/>
                    <a:pt x="0" y="48"/>
                  </a:cubicBezTo>
                  <a:cubicBezTo>
                    <a:pt x="0" y="48"/>
                    <a:pt x="0" y="48"/>
                    <a:pt x="0" y="48"/>
                  </a:cubicBezTo>
                  <a:cubicBezTo>
                    <a:pt x="52" y="48"/>
                    <a:pt x="52" y="48"/>
                    <a:pt x="52" y="48"/>
                  </a:cubicBezTo>
                  <a:cubicBezTo>
                    <a:pt x="119" y="24"/>
                    <a:pt x="119" y="24"/>
                    <a:pt x="119" y="24"/>
                  </a:cubicBezTo>
                  <a:cubicBezTo>
                    <a:pt x="119" y="24"/>
                    <a:pt x="119" y="24"/>
                    <a:pt x="119" y="24"/>
                  </a:cubicBezTo>
                  <a:moveTo>
                    <a:pt x="115" y="0"/>
                  </a:moveTo>
                  <a:cubicBezTo>
                    <a:pt x="115" y="0"/>
                    <a:pt x="115" y="0"/>
                    <a:pt x="115" y="0"/>
                  </a:cubicBezTo>
                  <a:cubicBezTo>
                    <a:pt x="116" y="11"/>
                    <a:pt x="118" y="19"/>
                    <a:pt x="118" y="22"/>
                  </a:cubicBezTo>
                  <a:cubicBezTo>
                    <a:pt x="118" y="19"/>
                    <a:pt x="116" y="11"/>
                    <a:pt x="115"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1" name="íšlîḑé"/>
            <p:cNvSpPr/>
            <p:nvPr/>
          </p:nvSpPr>
          <p:spPr bwMode="auto">
            <a:xfrm>
              <a:off x="7842251" y="5010151"/>
              <a:ext cx="177800" cy="71438"/>
            </a:xfrm>
            <a:custGeom>
              <a:avLst/>
              <a:gdLst>
                <a:gd name="T0" fmla="*/ 115 w 119"/>
                <a:gd name="T1" fmla="*/ 0 h 48"/>
                <a:gd name="T2" fmla="*/ 115 w 119"/>
                <a:gd name="T3" fmla="*/ 0 h 48"/>
                <a:gd name="T4" fmla="*/ 119 w 119"/>
                <a:gd name="T5" fmla="*/ 24 h 48"/>
                <a:gd name="T6" fmla="*/ 51 w 119"/>
                <a:gd name="T7" fmla="*/ 48 h 48"/>
                <a:gd name="T8" fmla="*/ 0 w 119"/>
                <a:gd name="T9" fmla="*/ 48 h 48"/>
                <a:gd name="T10" fmla="*/ 0 w 119"/>
                <a:gd name="T11" fmla="*/ 48 h 48"/>
                <a:gd name="T12" fmla="*/ 52 w 119"/>
                <a:gd name="T13" fmla="*/ 48 h 48"/>
                <a:gd name="T14" fmla="*/ 119 w 119"/>
                <a:gd name="T15" fmla="*/ 24 h 48"/>
                <a:gd name="T16" fmla="*/ 118 w 119"/>
                <a:gd name="T17" fmla="*/ 22 h 48"/>
                <a:gd name="T18" fmla="*/ 115 w 119"/>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48">
                  <a:moveTo>
                    <a:pt x="115" y="0"/>
                  </a:moveTo>
                  <a:cubicBezTo>
                    <a:pt x="115" y="0"/>
                    <a:pt x="115" y="0"/>
                    <a:pt x="115" y="0"/>
                  </a:cubicBezTo>
                  <a:cubicBezTo>
                    <a:pt x="117" y="15"/>
                    <a:pt x="119" y="24"/>
                    <a:pt x="119" y="24"/>
                  </a:cubicBezTo>
                  <a:cubicBezTo>
                    <a:pt x="51" y="48"/>
                    <a:pt x="51" y="48"/>
                    <a:pt x="51" y="48"/>
                  </a:cubicBezTo>
                  <a:cubicBezTo>
                    <a:pt x="0" y="48"/>
                    <a:pt x="0" y="48"/>
                    <a:pt x="0" y="48"/>
                  </a:cubicBezTo>
                  <a:cubicBezTo>
                    <a:pt x="0" y="48"/>
                    <a:pt x="0" y="48"/>
                    <a:pt x="0" y="48"/>
                  </a:cubicBezTo>
                  <a:cubicBezTo>
                    <a:pt x="52" y="48"/>
                    <a:pt x="52" y="48"/>
                    <a:pt x="52" y="48"/>
                  </a:cubicBezTo>
                  <a:cubicBezTo>
                    <a:pt x="119" y="24"/>
                    <a:pt x="119" y="24"/>
                    <a:pt x="119" y="24"/>
                  </a:cubicBezTo>
                  <a:cubicBezTo>
                    <a:pt x="119" y="24"/>
                    <a:pt x="118" y="23"/>
                    <a:pt x="118" y="22"/>
                  </a:cubicBezTo>
                  <a:cubicBezTo>
                    <a:pt x="118" y="19"/>
                    <a:pt x="116" y="11"/>
                    <a:pt x="115" y="0"/>
                  </a:cubicBezTo>
                </a:path>
              </a:pathLst>
            </a:custGeom>
            <a:solidFill>
              <a:srgbClr val="9459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2" name="iŝḻîdê"/>
            <p:cNvSpPr/>
            <p:nvPr/>
          </p:nvSpPr>
          <p:spPr bwMode="auto">
            <a:xfrm>
              <a:off x="7840663" y="5010151"/>
              <a:ext cx="179388" cy="71438"/>
            </a:xfrm>
            <a:custGeom>
              <a:avLst/>
              <a:gdLst>
                <a:gd name="T0" fmla="*/ 116 w 120"/>
                <a:gd name="T1" fmla="*/ 0 h 48"/>
                <a:gd name="T2" fmla="*/ 1 w 120"/>
                <a:gd name="T3" fmla="*/ 21 h 48"/>
                <a:gd name="T4" fmla="*/ 1 w 120"/>
                <a:gd name="T5" fmla="*/ 48 h 48"/>
                <a:gd name="T6" fmla="*/ 52 w 120"/>
                <a:gd name="T7" fmla="*/ 48 h 48"/>
                <a:gd name="T8" fmla="*/ 120 w 120"/>
                <a:gd name="T9" fmla="*/ 24 h 48"/>
                <a:gd name="T10" fmla="*/ 116 w 120"/>
                <a:gd name="T11" fmla="*/ 0 h 48"/>
              </a:gdLst>
              <a:ahLst/>
              <a:cxnLst>
                <a:cxn ang="0">
                  <a:pos x="T0" y="T1"/>
                </a:cxn>
                <a:cxn ang="0">
                  <a:pos x="T2" y="T3"/>
                </a:cxn>
                <a:cxn ang="0">
                  <a:pos x="T4" y="T5"/>
                </a:cxn>
                <a:cxn ang="0">
                  <a:pos x="T6" y="T7"/>
                </a:cxn>
                <a:cxn ang="0">
                  <a:pos x="T8" y="T9"/>
                </a:cxn>
                <a:cxn ang="0">
                  <a:pos x="T10" y="T11"/>
                </a:cxn>
              </a:cxnLst>
              <a:rect l="0" t="0" r="r" b="b"/>
              <a:pathLst>
                <a:path w="120" h="48">
                  <a:moveTo>
                    <a:pt x="116" y="0"/>
                  </a:moveTo>
                  <a:cubicBezTo>
                    <a:pt x="79" y="13"/>
                    <a:pt x="40" y="20"/>
                    <a:pt x="1" y="21"/>
                  </a:cubicBezTo>
                  <a:cubicBezTo>
                    <a:pt x="1" y="30"/>
                    <a:pt x="0" y="39"/>
                    <a:pt x="1" y="48"/>
                  </a:cubicBezTo>
                  <a:cubicBezTo>
                    <a:pt x="52" y="48"/>
                    <a:pt x="52" y="48"/>
                    <a:pt x="52" y="48"/>
                  </a:cubicBezTo>
                  <a:cubicBezTo>
                    <a:pt x="120" y="24"/>
                    <a:pt x="120" y="24"/>
                    <a:pt x="120" y="24"/>
                  </a:cubicBezTo>
                  <a:cubicBezTo>
                    <a:pt x="120" y="24"/>
                    <a:pt x="118" y="15"/>
                    <a:pt x="116" y="0"/>
                  </a:cubicBezTo>
                </a:path>
              </a:pathLst>
            </a:custGeom>
            <a:solidFill>
              <a:srgbClr val="8D54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3" name="ïŝļiďè"/>
            <p:cNvSpPr/>
            <p:nvPr/>
          </p:nvSpPr>
          <p:spPr bwMode="auto">
            <a:xfrm>
              <a:off x="7591426" y="4972051"/>
              <a:ext cx="482600" cy="153988"/>
            </a:xfrm>
            <a:custGeom>
              <a:avLst/>
              <a:gdLst>
                <a:gd name="T0" fmla="*/ 140 w 323"/>
                <a:gd name="T1" fmla="*/ 53 h 103"/>
                <a:gd name="T2" fmla="*/ 108 w 323"/>
                <a:gd name="T3" fmla="*/ 52 h 103"/>
                <a:gd name="T4" fmla="*/ 86 w 323"/>
                <a:gd name="T5" fmla="*/ 13 h 103"/>
                <a:gd name="T6" fmla="*/ 14 w 323"/>
                <a:gd name="T7" fmla="*/ 8 h 103"/>
                <a:gd name="T8" fmla="*/ 48 w 323"/>
                <a:gd name="T9" fmla="*/ 75 h 103"/>
                <a:gd name="T10" fmla="*/ 281 w 323"/>
                <a:gd name="T11" fmla="*/ 96 h 103"/>
                <a:gd name="T12" fmla="*/ 284 w 323"/>
                <a:gd name="T13" fmla="*/ 96 h 103"/>
                <a:gd name="T14" fmla="*/ 284 w 323"/>
                <a:gd name="T15" fmla="*/ 32 h 103"/>
                <a:gd name="T16" fmla="*/ 140 w 323"/>
                <a:gd name="T17" fmla="*/ 5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 h="103">
                  <a:moveTo>
                    <a:pt x="140" y="53"/>
                  </a:moveTo>
                  <a:cubicBezTo>
                    <a:pt x="108" y="52"/>
                    <a:pt x="108" y="52"/>
                    <a:pt x="108" y="52"/>
                  </a:cubicBezTo>
                  <a:cubicBezTo>
                    <a:pt x="108" y="52"/>
                    <a:pt x="79" y="46"/>
                    <a:pt x="86" y="13"/>
                  </a:cubicBezTo>
                  <a:cubicBezTo>
                    <a:pt x="86" y="13"/>
                    <a:pt x="29" y="0"/>
                    <a:pt x="14" y="8"/>
                  </a:cubicBezTo>
                  <a:cubicBezTo>
                    <a:pt x="0" y="17"/>
                    <a:pt x="7" y="64"/>
                    <a:pt x="48" y="75"/>
                  </a:cubicBezTo>
                  <a:cubicBezTo>
                    <a:pt x="88" y="86"/>
                    <a:pt x="238" y="103"/>
                    <a:pt x="281" y="96"/>
                  </a:cubicBezTo>
                  <a:cubicBezTo>
                    <a:pt x="284" y="96"/>
                    <a:pt x="284" y="96"/>
                    <a:pt x="284" y="96"/>
                  </a:cubicBezTo>
                  <a:cubicBezTo>
                    <a:pt x="323" y="88"/>
                    <a:pt x="284" y="32"/>
                    <a:pt x="284" y="32"/>
                  </a:cubicBezTo>
                  <a:cubicBezTo>
                    <a:pt x="237" y="48"/>
                    <a:pt x="188" y="55"/>
                    <a:pt x="140" y="53"/>
                  </a:cubicBezTo>
                  <a:close/>
                </a:path>
              </a:pathLst>
            </a:custGeom>
            <a:solidFill>
              <a:srgbClr val="BEBE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4" name="iŝḻîḓê"/>
            <p:cNvSpPr/>
            <p:nvPr/>
          </p:nvSpPr>
          <p:spPr bwMode="auto">
            <a:xfrm>
              <a:off x="7483476" y="4137026"/>
              <a:ext cx="620713" cy="1082675"/>
            </a:xfrm>
            <a:custGeom>
              <a:avLst/>
              <a:gdLst>
                <a:gd name="T0" fmla="*/ 406 w 416"/>
                <a:gd name="T1" fmla="*/ 75 h 727"/>
                <a:gd name="T2" fmla="*/ 399 w 416"/>
                <a:gd name="T3" fmla="*/ 88 h 727"/>
                <a:gd name="T4" fmla="*/ 342 w 416"/>
                <a:gd name="T5" fmla="*/ 175 h 727"/>
                <a:gd name="T6" fmla="*/ 328 w 416"/>
                <a:gd name="T7" fmla="*/ 275 h 727"/>
                <a:gd name="T8" fmla="*/ 269 w 416"/>
                <a:gd name="T9" fmla="*/ 509 h 727"/>
                <a:gd name="T10" fmla="*/ 240 w 416"/>
                <a:gd name="T11" fmla="*/ 634 h 727"/>
                <a:gd name="T12" fmla="*/ 242 w 416"/>
                <a:gd name="T13" fmla="*/ 674 h 727"/>
                <a:gd name="T14" fmla="*/ 246 w 416"/>
                <a:gd name="T15" fmla="*/ 700 h 727"/>
                <a:gd name="T16" fmla="*/ 170 w 416"/>
                <a:gd name="T17" fmla="*/ 727 h 727"/>
                <a:gd name="T18" fmla="*/ 79 w 416"/>
                <a:gd name="T19" fmla="*/ 727 h 727"/>
                <a:gd name="T20" fmla="*/ 16 w 416"/>
                <a:gd name="T21" fmla="*/ 708 h 727"/>
                <a:gd name="T22" fmla="*/ 0 w 416"/>
                <a:gd name="T23" fmla="*/ 662 h 727"/>
                <a:gd name="T24" fmla="*/ 18 w 416"/>
                <a:gd name="T25" fmla="*/ 659 h 727"/>
                <a:gd name="T26" fmla="*/ 77 w 416"/>
                <a:gd name="T27" fmla="*/ 646 h 727"/>
                <a:gd name="T28" fmla="*/ 133 w 416"/>
                <a:gd name="T29" fmla="*/ 582 h 727"/>
                <a:gd name="T30" fmla="*/ 172 w 416"/>
                <a:gd name="T31" fmla="*/ 313 h 727"/>
                <a:gd name="T32" fmla="*/ 164 w 416"/>
                <a:gd name="T33" fmla="*/ 199 h 727"/>
                <a:gd name="T34" fmla="*/ 160 w 416"/>
                <a:gd name="T35" fmla="*/ 144 h 727"/>
                <a:gd name="T36" fmla="*/ 172 w 416"/>
                <a:gd name="T37" fmla="*/ 115 h 727"/>
                <a:gd name="T38" fmla="*/ 209 w 416"/>
                <a:gd name="T39" fmla="*/ 88 h 727"/>
                <a:gd name="T40" fmla="*/ 242 w 416"/>
                <a:gd name="T41" fmla="*/ 67 h 727"/>
                <a:gd name="T42" fmla="*/ 399 w 416"/>
                <a:gd name="T43" fmla="*/ 24 h 727"/>
                <a:gd name="T44" fmla="*/ 415 w 416"/>
                <a:gd name="T45" fmla="*/ 47 h 727"/>
                <a:gd name="T46" fmla="*/ 406 w 416"/>
                <a:gd name="T47" fmla="*/ 75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6" h="727">
                  <a:moveTo>
                    <a:pt x="406" y="75"/>
                  </a:moveTo>
                  <a:cubicBezTo>
                    <a:pt x="404" y="79"/>
                    <a:pt x="401" y="84"/>
                    <a:pt x="399" y="88"/>
                  </a:cubicBezTo>
                  <a:cubicBezTo>
                    <a:pt x="379" y="124"/>
                    <a:pt x="347" y="170"/>
                    <a:pt x="342" y="175"/>
                  </a:cubicBezTo>
                  <a:cubicBezTo>
                    <a:pt x="333" y="185"/>
                    <a:pt x="327" y="245"/>
                    <a:pt x="328" y="275"/>
                  </a:cubicBezTo>
                  <a:cubicBezTo>
                    <a:pt x="329" y="304"/>
                    <a:pt x="316" y="439"/>
                    <a:pt x="269" y="509"/>
                  </a:cubicBezTo>
                  <a:cubicBezTo>
                    <a:pt x="245" y="545"/>
                    <a:pt x="239" y="594"/>
                    <a:pt x="240" y="634"/>
                  </a:cubicBezTo>
                  <a:cubicBezTo>
                    <a:pt x="240" y="647"/>
                    <a:pt x="240" y="660"/>
                    <a:pt x="242" y="674"/>
                  </a:cubicBezTo>
                  <a:cubicBezTo>
                    <a:pt x="244" y="690"/>
                    <a:pt x="246" y="700"/>
                    <a:pt x="246" y="700"/>
                  </a:cubicBezTo>
                  <a:cubicBezTo>
                    <a:pt x="170" y="727"/>
                    <a:pt x="170" y="727"/>
                    <a:pt x="170" y="727"/>
                  </a:cubicBezTo>
                  <a:cubicBezTo>
                    <a:pt x="79" y="727"/>
                    <a:pt x="79" y="727"/>
                    <a:pt x="79" y="727"/>
                  </a:cubicBezTo>
                  <a:cubicBezTo>
                    <a:pt x="16" y="708"/>
                    <a:pt x="16" y="708"/>
                    <a:pt x="16" y="708"/>
                  </a:cubicBezTo>
                  <a:cubicBezTo>
                    <a:pt x="0" y="662"/>
                    <a:pt x="0" y="662"/>
                    <a:pt x="0" y="662"/>
                  </a:cubicBezTo>
                  <a:cubicBezTo>
                    <a:pt x="0" y="662"/>
                    <a:pt x="6" y="661"/>
                    <a:pt x="18" y="659"/>
                  </a:cubicBezTo>
                  <a:cubicBezTo>
                    <a:pt x="30" y="656"/>
                    <a:pt x="49" y="652"/>
                    <a:pt x="77" y="646"/>
                  </a:cubicBezTo>
                  <a:cubicBezTo>
                    <a:pt x="108" y="639"/>
                    <a:pt x="131" y="613"/>
                    <a:pt x="133" y="582"/>
                  </a:cubicBezTo>
                  <a:cubicBezTo>
                    <a:pt x="172" y="313"/>
                    <a:pt x="172" y="313"/>
                    <a:pt x="172" y="313"/>
                  </a:cubicBezTo>
                  <a:cubicBezTo>
                    <a:pt x="172" y="313"/>
                    <a:pt x="183" y="245"/>
                    <a:pt x="164" y="199"/>
                  </a:cubicBezTo>
                  <a:cubicBezTo>
                    <a:pt x="157" y="181"/>
                    <a:pt x="156" y="162"/>
                    <a:pt x="160" y="144"/>
                  </a:cubicBezTo>
                  <a:cubicBezTo>
                    <a:pt x="162" y="134"/>
                    <a:pt x="166" y="124"/>
                    <a:pt x="172" y="115"/>
                  </a:cubicBezTo>
                  <a:cubicBezTo>
                    <a:pt x="172" y="115"/>
                    <a:pt x="187" y="103"/>
                    <a:pt x="209" y="88"/>
                  </a:cubicBezTo>
                  <a:cubicBezTo>
                    <a:pt x="218" y="82"/>
                    <a:pt x="230" y="74"/>
                    <a:pt x="242" y="67"/>
                  </a:cubicBezTo>
                  <a:cubicBezTo>
                    <a:pt x="295" y="33"/>
                    <a:pt x="366" y="0"/>
                    <a:pt x="399" y="24"/>
                  </a:cubicBezTo>
                  <a:cubicBezTo>
                    <a:pt x="407" y="30"/>
                    <a:pt x="412" y="38"/>
                    <a:pt x="415" y="47"/>
                  </a:cubicBezTo>
                  <a:cubicBezTo>
                    <a:pt x="416" y="51"/>
                    <a:pt x="412" y="62"/>
                    <a:pt x="406" y="75"/>
                  </a:cubicBezTo>
                </a:path>
              </a:pathLst>
            </a:custGeom>
            <a:solidFill>
              <a:srgbClr val="A563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5" name="îṩ1ïḋé"/>
            <p:cNvSpPr/>
            <p:nvPr/>
          </p:nvSpPr>
          <p:spPr bwMode="auto">
            <a:xfrm>
              <a:off x="7483476" y="5122863"/>
              <a:ext cx="254000" cy="96838"/>
            </a:xfrm>
            <a:custGeom>
              <a:avLst/>
              <a:gdLst>
                <a:gd name="T0" fmla="*/ 0 w 170"/>
                <a:gd name="T1" fmla="*/ 0 h 65"/>
                <a:gd name="T2" fmla="*/ 0 w 170"/>
                <a:gd name="T3" fmla="*/ 0 h 65"/>
                <a:gd name="T4" fmla="*/ 16 w 170"/>
                <a:gd name="T5" fmla="*/ 46 h 65"/>
                <a:gd name="T6" fmla="*/ 79 w 170"/>
                <a:gd name="T7" fmla="*/ 65 h 65"/>
                <a:gd name="T8" fmla="*/ 170 w 170"/>
                <a:gd name="T9" fmla="*/ 65 h 65"/>
                <a:gd name="T10" fmla="*/ 170 w 170"/>
                <a:gd name="T11" fmla="*/ 65 h 65"/>
                <a:gd name="T12" fmla="*/ 79 w 170"/>
                <a:gd name="T13" fmla="*/ 65 h 65"/>
                <a:gd name="T14" fmla="*/ 16 w 170"/>
                <a:gd name="T15" fmla="*/ 46 h 65"/>
                <a:gd name="T16" fmla="*/ 0 w 170"/>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65">
                  <a:moveTo>
                    <a:pt x="0" y="0"/>
                  </a:moveTo>
                  <a:cubicBezTo>
                    <a:pt x="0" y="0"/>
                    <a:pt x="0" y="0"/>
                    <a:pt x="0" y="0"/>
                  </a:cubicBezTo>
                  <a:cubicBezTo>
                    <a:pt x="16" y="46"/>
                    <a:pt x="16" y="46"/>
                    <a:pt x="16" y="46"/>
                  </a:cubicBezTo>
                  <a:cubicBezTo>
                    <a:pt x="79" y="65"/>
                    <a:pt x="79" y="65"/>
                    <a:pt x="79" y="65"/>
                  </a:cubicBezTo>
                  <a:cubicBezTo>
                    <a:pt x="170" y="65"/>
                    <a:pt x="170" y="65"/>
                    <a:pt x="170" y="65"/>
                  </a:cubicBezTo>
                  <a:cubicBezTo>
                    <a:pt x="170" y="65"/>
                    <a:pt x="170" y="65"/>
                    <a:pt x="170" y="65"/>
                  </a:cubicBezTo>
                  <a:cubicBezTo>
                    <a:pt x="79" y="65"/>
                    <a:pt x="79" y="65"/>
                    <a:pt x="79" y="65"/>
                  </a:cubicBezTo>
                  <a:cubicBezTo>
                    <a:pt x="16" y="46"/>
                    <a:pt x="16" y="46"/>
                    <a:pt x="16" y="46"/>
                  </a:cubicBezTo>
                  <a:cubicBezTo>
                    <a:pt x="0" y="0"/>
                    <a:pt x="0" y="0"/>
                    <a:pt x="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6" name="iṣlïḋé"/>
            <p:cNvSpPr/>
            <p:nvPr/>
          </p:nvSpPr>
          <p:spPr bwMode="auto">
            <a:xfrm>
              <a:off x="7483476" y="5118101"/>
              <a:ext cx="368300" cy="101600"/>
            </a:xfrm>
            <a:custGeom>
              <a:avLst/>
              <a:gdLst>
                <a:gd name="T0" fmla="*/ 18 w 246"/>
                <a:gd name="T1" fmla="*/ 0 h 68"/>
                <a:gd name="T2" fmla="*/ 0 w 246"/>
                <a:gd name="T3" fmla="*/ 3 h 68"/>
                <a:gd name="T4" fmla="*/ 16 w 246"/>
                <a:gd name="T5" fmla="*/ 49 h 68"/>
                <a:gd name="T6" fmla="*/ 79 w 246"/>
                <a:gd name="T7" fmla="*/ 68 h 68"/>
                <a:gd name="T8" fmla="*/ 170 w 246"/>
                <a:gd name="T9" fmla="*/ 68 h 68"/>
                <a:gd name="T10" fmla="*/ 246 w 246"/>
                <a:gd name="T11" fmla="*/ 41 h 68"/>
                <a:gd name="T12" fmla="*/ 242 w 246"/>
                <a:gd name="T13" fmla="*/ 15 h 68"/>
                <a:gd name="T14" fmla="*/ 95 w 246"/>
                <a:gd name="T15" fmla="*/ 39 h 68"/>
                <a:gd name="T16" fmla="*/ 80 w 246"/>
                <a:gd name="T17" fmla="*/ 39 h 68"/>
                <a:gd name="T18" fmla="*/ 51 w 246"/>
                <a:gd name="T19" fmla="*/ 38 h 68"/>
                <a:gd name="T20" fmla="*/ 29 w 246"/>
                <a:gd name="T21" fmla="*/ 30 h 68"/>
                <a:gd name="T22" fmla="*/ 18 w 246"/>
                <a:gd name="T2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68">
                  <a:moveTo>
                    <a:pt x="18" y="0"/>
                  </a:moveTo>
                  <a:cubicBezTo>
                    <a:pt x="6" y="2"/>
                    <a:pt x="0" y="3"/>
                    <a:pt x="0" y="3"/>
                  </a:cubicBezTo>
                  <a:cubicBezTo>
                    <a:pt x="16" y="49"/>
                    <a:pt x="16" y="49"/>
                    <a:pt x="16" y="49"/>
                  </a:cubicBezTo>
                  <a:cubicBezTo>
                    <a:pt x="79" y="68"/>
                    <a:pt x="79" y="68"/>
                    <a:pt x="79" y="68"/>
                  </a:cubicBezTo>
                  <a:cubicBezTo>
                    <a:pt x="170" y="68"/>
                    <a:pt x="170" y="68"/>
                    <a:pt x="170" y="68"/>
                  </a:cubicBezTo>
                  <a:cubicBezTo>
                    <a:pt x="246" y="41"/>
                    <a:pt x="246" y="41"/>
                    <a:pt x="246" y="41"/>
                  </a:cubicBezTo>
                  <a:cubicBezTo>
                    <a:pt x="246" y="41"/>
                    <a:pt x="244" y="31"/>
                    <a:pt x="242" y="15"/>
                  </a:cubicBezTo>
                  <a:cubicBezTo>
                    <a:pt x="195" y="31"/>
                    <a:pt x="145" y="39"/>
                    <a:pt x="95" y="39"/>
                  </a:cubicBezTo>
                  <a:cubicBezTo>
                    <a:pt x="90" y="39"/>
                    <a:pt x="85" y="39"/>
                    <a:pt x="80" y="39"/>
                  </a:cubicBezTo>
                  <a:cubicBezTo>
                    <a:pt x="51" y="38"/>
                    <a:pt x="51" y="38"/>
                    <a:pt x="51" y="38"/>
                  </a:cubicBezTo>
                  <a:cubicBezTo>
                    <a:pt x="43" y="38"/>
                    <a:pt x="35" y="35"/>
                    <a:pt x="29" y="30"/>
                  </a:cubicBezTo>
                  <a:cubicBezTo>
                    <a:pt x="20" y="22"/>
                    <a:pt x="16" y="11"/>
                    <a:pt x="18" y="0"/>
                  </a:cubicBezTo>
                </a:path>
              </a:pathLst>
            </a:custGeom>
            <a:solidFill>
              <a:srgbClr val="9459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7" name="îṩlïḍe"/>
            <p:cNvSpPr/>
            <p:nvPr/>
          </p:nvSpPr>
          <p:spPr bwMode="auto">
            <a:xfrm>
              <a:off x="7367588" y="5095876"/>
              <a:ext cx="542925" cy="174625"/>
            </a:xfrm>
            <a:custGeom>
              <a:avLst/>
              <a:gdLst>
                <a:gd name="T0" fmla="*/ 158 w 364"/>
                <a:gd name="T1" fmla="*/ 61 h 117"/>
                <a:gd name="T2" fmla="*/ 129 w 364"/>
                <a:gd name="T3" fmla="*/ 60 h 117"/>
                <a:gd name="T4" fmla="*/ 106 w 364"/>
                <a:gd name="T5" fmla="*/ 51 h 117"/>
                <a:gd name="T6" fmla="*/ 97 w 364"/>
                <a:gd name="T7" fmla="*/ 15 h 117"/>
                <a:gd name="T8" fmla="*/ 16 w 364"/>
                <a:gd name="T9" fmla="*/ 10 h 117"/>
                <a:gd name="T10" fmla="*/ 54 w 364"/>
                <a:gd name="T11" fmla="*/ 86 h 117"/>
                <a:gd name="T12" fmla="*/ 317 w 364"/>
                <a:gd name="T13" fmla="*/ 109 h 117"/>
                <a:gd name="T14" fmla="*/ 320 w 364"/>
                <a:gd name="T15" fmla="*/ 109 h 117"/>
                <a:gd name="T16" fmla="*/ 320 w 364"/>
                <a:gd name="T17" fmla="*/ 36 h 117"/>
                <a:gd name="T18" fmla="*/ 158 w 364"/>
                <a:gd name="T19"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4" h="117">
                  <a:moveTo>
                    <a:pt x="158" y="61"/>
                  </a:moveTo>
                  <a:cubicBezTo>
                    <a:pt x="129" y="60"/>
                    <a:pt x="129" y="60"/>
                    <a:pt x="129" y="60"/>
                  </a:cubicBezTo>
                  <a:cubicBezTo>
                    <a:pt x="121" y="60"/>
                    <a:pt x="113" y="57"/>
                    <a:pt x="106" y="51"/>
                  </a:cubicBezTo>
                  <a:cubicBezTo>
                    <a:pt x="99" y="45"/>
                    <a:pt x="93" y="34"/>
                    <a:pt x="97" y="15"/>
                  </a:cubicBezTo>
                  <a:cubicBezTo>
                    <a:pt x="97" y="15"/>
                    <a:pt x="33" y="0"/>
                    <a:pt x="16" y="10"/>
                  </a:cubicBezTo>
                  <a:cubicBezTo>
                    <a:pt x="0" y="19"/>
                    <a:pt x="8" y="73"/>
                    <a:pt x="54" y="86"/>
                  </a:cubicBezTo>
                  <a:cubicBezTo>
                    <a:pt x="100" y="98"/>
                    <a:pt x="269" y="117"/>
                    <a:pt x="317" y="109"/>
                  </a:cubicBezTo>
                  <a:cubicBezTo>
                    <a:pt x="320" y="109"/>
                    <a:pt x="320" y="109"/>
                    <a:pt x="320" y="109"/>
                  </a:cubicBezTo>
                  <a:cubicBezTo>
                    <a:pt x="364" y="100"/>
                    <a:pt x="320" y="36"/>
                    <a:pt x="320" y="36"/>
                  </a:cubicBezTo>
                  <a:cubicBezTo>
                    <a:pt x="268" y="54"/>
                    <a:pt x="213" y="63"/>
                    <a:pt x="158" y="61"/>
                  </a:cubicBezTo>
                  <a:close/>
                </a:path>
              </a:pathLst>
            </a:custGeom>
            <a:solidFill>
              <a:srgbClr val="BEBE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8" name="işḻïḑê"/>
            <p:cNvSpPr/>
            <p:nvPr/>
          </p:nvSpPr>
          <p:spPr bwMode="auto">
            <a:xfrm>
              <a:off x="8223251" y="4211638"/>
              <a:ext cx="12700" cy="22225"/>
            </a:xfrm>
            <a:custGeom>
              <a:avLst/>
              <a:gdLst>
                <a:gd name="T0" fmla="*/ 8 w 8"/>
                <a:gd name="T1" fmla="*/ 0 h 15"/>
                <a:gd name="T2" fmla="*/ 8 w 8"/>
                <a:gd name="T3" fmla="*/ 0 h 15"/>
                <a:gd name="T4" fmla="*/ 0 w 8"/>
                <a:gd name="T5" fmla="*/ 15 h 15"/>
                <a:gd name="T6" fmla="*/ 8 w 8"/>
                <a:gd name="T7" fmla="*/ 0 h 15"/>
              </a:gdLst>
              <a:ahLst/>
              <a:cxnLst>
                <a:cxn ang="0">
                  <a:pos x="T0" y="T1"/>
                </a:cxn>
                <a:cxn ang="0">
                  <a:pos x="T2" y="T3"/>
                </a:cxn>
                <a:cxn ang="0">
                  <a:pos x="T4" y="T5"/>
                </a:cxn>
                <a:cxn ang="0">
                  <a:pos x="T6" y="T7"/>
                </a:cxn>
              </a:cxnLst>
              <a:rect l="0" t="0" r="r" b="b"/>
              <a:pathLst>
                <a:path w="8" h="15">
                  <a:moveTo>
                    <a:pt x="8" y="0"/>
                  </a:moveTo>
                  <a:cubicBezTo>
                    <a:pt x="8" y="0"/>
                    <a:pt x="8" y="0"/>
                    <a:pt x="8" y="0"/>
                  </a:cubicBezTo>
                  <a:cubicBezTo>
                    <a:pt x="6" y="4"/>
                    <a:pt x="3" y="9"/>
                    <a:pt x="0" y="15"/>
                  </a:cubicBezTo>
                  <a:cubicBezTo>
                    <a:pt x="3" y="9"/>
                    <a:pt x="6" y="4"/>
                    <a:pt x="8"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9" name="iṥlïḑe"/>
            <p:cNvSpPr/>
            <p:nvPr/>
          </p:nvSpPr>
          <p:spPr bwMode="auto">
            <a:xfrm>
              <a:off x="8078788" y="4211638"/>
              <a:ext cx="157163" cy="57150"/>
            </a:xfrm>
            <a:custGeom>
              <a:avLst/>
              <a:gdLst>
                <a:gd name="T0" fmla="*/ 105 w 105"/>
                <a:gd name="T1" fmla="*/ 0 h 39"/>
                <a:gd name="T2" fmla="*/ 7 w 105"/>
                <a:gd name="T3" fmla="*/ 25 h 39"/>
                <a:gd name="T4" fmla="*/ 0 w 105"/>
                <a:gd name="T5" fmla="*/ 38 h 39"/>
                <a:gd name="T6" fmla="*/ 0 w 105"/>
                <a:gd name="T7" fmla="*/ 38 h 39"/>
                <a:gd name="T8" fmla="*/ 5 w 105"/>
                <a:gd name="T9" fmla="*/ 39 h 39"/>
                <a:gd name="T10" fmla="*/ 7 w 105"/>
                <a:gd name="T11" fmla="*/ 39 h 39"/>
                <a:gd name="T12" fmla="*/ 97 w 105"/>
                <a:gd name="T13" fmla="*/ 16 h 39"/>
                <a:gd name="T14" fmla="*/ 97 w 105"/>
                <a:gd name="T15" fmla="*/ 15 h 39"/>
                <a:gd name="T16" fmla="*/ 105 w 105"/>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39">
                  <a:moveTo>
                    <a:pt x="105" y="0"/>
                  </a:moveTo>
                  <a:cubicBezTo>
                    <a:pt x="78" y="9"/>
                    <a:pt x="31" y="25"/>
                    <a:pt x="7" y="25"/>
                  </a:cubicBezTo>
                  <a:cubicBezTo>
                    <a:pt x="5" y="30"/>
                    <a:pt x="2" y="34"/>
                    <a:pt x="0" y="38"/>
                  </a:cubicBezTo>
                  <a:cubicBezTo>
                    <a:pt x="0" y="38"/>
                    <a:pt x="0" y="38"/>
                    <a:pt x="0" y="38"/>
                  </a:cubicBezTo>
                  <a:cubicBezTo>
                    <a:pt x="2" y="39"/>
                    <a:pt x="4" y="39"/>
                    <a:pt x="5" y="39"/>
                  </a:cubicBezTo>
                  <a:cubicBezTo>
                    <a:pt x="6" y="39"/>
                    <a:pt x="6" y="39"/>
                    <a:pt x="7" y="39"/>
                  </a:cubicBezTo>
                  <a:cubicBezTo>
                    <a:pt x="29" y="38"/>
                    <a:pt x="69" y="25"/>
                    <a:pt x="97" y="16"/>
                  </a:cubicBezTo>
                  <a:cubicBezTo>
                    <a:pt x="97" y="15"/>
                    <a:pt x="97" y="15"/>
                    <a:pt x="97" y="15"/>
                  </a:cubicBezTo>
                  <a:cubicBezTo>
                    <a:pt x="100" y="9"/>
                    <a:pt x="103" y="4"/>
                    <a:pt x="105" y="0"/>
                  </a:cubicBezTo>
                </a:path>
              </a:pathLst>
            </a:custGeom>
            <a:solidFill>
              <a:srgbClr val="8D54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0" name="iŝ1íde"/>
            <p:cNvSpPr/>
            <p:nvPr/>
          </p:nvSpPr>
          <p:spPr bwMode="auto">
            <a:xfrm>
              <a:off x="7850188" y="4246563"/>
              <a:ext cx="239713" cy="36513"/>
            </a:xfrm>
            <a:custGeom>
              <a:avLst/>
              <a:gdLst>
                <a:gd name="T0" fmla="*/ 140 w 161"/>
                <a:gd name="T1" fmla="*/ 0 h 24"/>
                <a:gd name="T2" fmla="*/ 121 w 161"/>
                <a:gd name="T3" fmla="*/ 1 h 24"/>
                <a:gd name="T4" fmla="*/ 123 w 161"/>
                <a:gd name="T5" fmla="*/ 1 h 24"/>
                <a:gd name="T6" fmla="*/ 0 w 161"/>
                <a:gd name="T7" fmla="*/ 11 h 24"/>
                <a:gd name="T8" fmla="*/ 1 w 161"/>
                <a:gd name="T9" fmla="*/ 24 h 24"/>
                <a:gd name="T10" fmla="*/ 47 w 161"/>
                <a:gd name="T11" fmla="*/ 19 h 24"/>
                <a:gd name="T12" fmla="*/ 140 w 161"/>
                <a:gd name="T13" fmla="*/ 14 h 24"/>
                <a:gd name="T14" fmla="*/ 154 w 161"/>
                <a:gd name="T15" fmla="*/ 14 h 24"/>
                <a:gd name="T16" fmla="*/ 161 w 161"/>
                <a:gd name="T17" fmla="*/ 1 h 24"/>
                <a:gd name="T18" fmla="*/ 161 w 161"/>
                <a:gd name="T19" fmla="*/ 1 h 24"/>
                <a:gd name="T20" fmla="*/ 159 w 161"/>
                <a:gd name="T21" fmla="*/ 1 h 24"/>
                <a:gd name="T22" fmla="*/ 154 w 161"/>
                <a:gd name="T23" fmla="*/ 1 h 24"/>
                <a:gd name="T24" fmla="*/ 143 w 161"/>
                <a:gd name="T25" fmla="*/ 0 h 24"/>
                <a:gd name="T26" fmla="*/ 143 w 161"/>
                <a:gd name="T27" fmla="*/ 0 h 24"/>
                <a:gd name="T28" fmla="*/ 145 w 161"/>
                <a:gd name="T29" fmla="*/ 0 h 24"/>
                <a:gd name="T30" fmla="*/ 140 w 161"/>
                <a:gd name="T3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24">
                  <a:moveTo>
                    <a:pt x="140" y="0"/>
                  </a:moveTo>
                  <a:cubicBezTo>
                    <a:pt x="135" y="0"/>
                    <a:pt x="128" y="0"/>
                    <a:pt x="121" y="1"/>
                  </a:cubicBezTo>
                  <a:cubicBezTo>
                    <a:pt x="122" y="1"/>
                    <a:pt x="122" y="1"/>
                    <a:pt x="123" y="1"/>
                  </a:cubicBezTo>
                  <a:cubicBezTo>
                    <a:pt x="88" y="2"/>
                    <a:pt x="35" y="7"/>
                    <a:pt x="0" y="11"/>
                  </a:cubicBezTo>
                  <a:cubicBezTo>
                    <a:pt x="1" y="24"/>
                    <a:pt x="1" y="24"/>
                    <a:pt x="1" y="24"/>
                  </a:cubicBezTo>
                  <a:cubicBezTo>
                    <a:pt x="15" y="22"/>
                    <a:pt x="31" y="21"/>
                    <a:pt x="47" y="19"/>
                  </a:cubicBezTo>
                  <a:cubicBezTo>
                    <a:pt x="82" y="16"/>
                    <a:pt x="118" y="14"/>
                    <a:pt x="140" y="14"/>
                  </a:cubicBezTo>
                  <a:cubicBezTo>
                    <a:pt x="146" y="14"/>
                    <a:pt x="151" y="14"/>
                    <a:pt x="154" y="14"/>
                  </a:cubicBezTo>
                  <a:cubicBezTo>
                    <a:pt x="156" y="10"/>
                    <a:pt x="159" y="6"/>
                    <a:pt x="161" y="1"/>
                  </a:cubicBezTo>
                  <a:cubicBezTo>
                    <a:pt x="161" y="1"/>
                    <a:pt x="161" y="1"/>
                    <a:pt x="161" y="1"/>
                  </a:cubicBezTo>
                  <a:cubicBezTo>
                    <a:pt x="160" y="1"/>
                    <a:pt x="160" y="1"/>
                    <a:pt x="159" y="1"/>
                  </a:cubicBezTo>
                  <a:cubicBezTo>
                    <a:pt x="157" y="1"/>
                    <a:pt x="156" y="1"/>
                    <a:pt x="154" y="1"/>
                  </a:cubicBezTo>
                  <a:cubicBezTo>
                    <a:pt x="150" y="1"/>
                    <a:pt x="146" y="0"/>
                    <a:pt x="143" y="0"/>
                  </a:cubicBezTo>
                  <a:cubicBezTo>
                    <a:pt x="143" y="0"/>
                    <a:pt x="143" y="0"/>
                    <a:pt x="143" y="0"/>
                  </a:cubicBezTo>
                  <a:cubicBezTo>
                    <a:pt x="143" y="0"/>
                    <a:pt x="144" y="0"/>
                    <a:pt x="145" y="0"/>
                  </a:cubicBezTo>
                  <a:cubicBezTo>
                    <a:pt x="143" y="0"/>
                    <a:pt x="142" y="0"/>
                    <a:pt x="140" y="0"/>
                  </a:cubicBezTo>
                </a:path>
              </a:pathLst>
            </a:custGeom>
            <a:solidFill>
              <a:srgbClr val="9459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1" name="îṩļíḍè"/>
            <p:cNvSpPr/>
            <p:nvPr/>
          </p:nvSpPr>
          <p:spPr bwMode="auto">
            <a:xfrm>
              <a:off x="7794626" y="3700463"/>
              <a:ext cx="625475" cy="566738"/>
            </a:xfrm>
            <a:custGeom>
              <a:avLst/>
              <a:gdLst>
                <a:gd name="T0" fmla="*/ 419 w 419"/>
                <a:gd name="T1" fmla="*/ 43 h 381"/>
                <a:gd name="T2" fmla="*/ 356 w 419"/>
                <a:gd name="T3" fmla="*/ 169 h 381"/>
                <a:gd name="T4" fmla="*/ 316 w 419"/>
                <a:gd name="T5" fmla="*/ 335 h 381"/>
                <a:gd name="T6" fmla="*/ 198 w 419"/>
                <a:gd name="T7" fmla="*/ 368 h 381"/>
                <a:gd name="T8" fmla="*/ 191 w 419"/>
                <a:gd name="T9" fmla="*/ 368 h 381"/>
                <a:gd name="T10" fmla="*/ 35 w 419"/>
                <a:gd name="T11" fmla="*/ 378 h 381"/>
                <a:gd name="T12" fmla="*/ 0 w 419"/>
                <a:gd name="T13" fmla="*/ 381 h 381"/>
                <a:gd name="T14" fmla="*/ 0 w 419"/>
                <a:gd name="T15" fmla="*/ 93 h 381"/>
                <a:gd name="T16" fmla="*/ 384 w 419"/>
                <a:gd name="T17" fmla="*/ 0 h 381"/>
                <a:gd name="T18" fmla="*/ 419 w 419"/>
                <a:gd name="T19" fmla="*/ 35 h 381"/>
                <a:gd name="T20" fmla="*/ 419 w 419"/>
                <a:gd name="T21" fmla="*/ 43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9" h="381">
                  <a:moveTo>
                    <a:pt x="419" y="43"/>
                  </a:moveTo>
                  <a:cubicBezTo>
                    <a:pt x="418" y="64"/>
                    <a:pt x="411" y="116"/>
                    <a:pt x="356" y="169"/>
                  </a:cubicBezTo>
                  <a:cubicBezTo>
                    <a:pt x="287" y="237"/>
                    <a:pt x="316" y="335"/>
                    <a:pt x="316" y="335"/>
                  </a:cubicBezTo>
                  <a:cubicBezTo>
                    <a:pt x="316" y="335"/>
                    <a:pt x="233" y="367"/>
                    <a:pt x="198" y="368"/>
                  </a:cubicBezTo>
                  <a:cubicBezTo>
                    <a:pt x="195" y="368"/>
                    <a:pt x="193" y="368"/>
                    <a:pt x="191" y="368"/>
                  </a:cubicBezTo>
                  <a:cubicBezTo>
                    <a:pt x="169" y="365"/>
                    <a:pt x="84" y="373"/>
                    <a:pt x="35" y="378"/>
                  </a:cubicBezTo>
                  <a:cubicBezTo>
                    <a:pt x="15" y="380"/>
                    <a:pt x="0" y="381"/>
                    <a:pt x="0" y="381"/>
                  </a:cubicBezTo>
                  <a:cubicBezTo>
                    <a:pt x="0" y="93"/>
                    <a:pt x="0" y="93"/>
                    <a:pt x="0" y="93"/>
                  </a:cubicBezTo>
                  <a:cubicBezTo>
                    <a:pt x="384" y="0"/>
                    <a:pt x="384" y="0"/>
                    <a:pt x="384" y="0"/>
                  </a:cubicBezTo>
                  <a:cubicBezTo>
                    <a:pt x="419" y="35"/>
                    <a:pt x="419" y="35"/>
                    <a:pt x="419" y="35"/>
                  </a:cubicBezTo>
                  <a:cubicBezTo>
                    <a:pt x="419" y="38"/>
                    <a:pt x="419" y="40"/>
                    <a:pt x="419" y="43"/>
                  </a:cubicBezTo>
                </a:path>
              </a:pathLst>
            </a:custGeom>
            <a:solidFill>
              <a:srgbClr val="5C5C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2" name="îsļïḑè"/>
            <p:cNvSpPr/>
            <p:nvPr/>
          </p:nvSpPr>
          <p:spPr bwMode="auto">
            <a:xfrm>
              <a:off x="7850188" y="4248151"/>
              <a:ext cx="182563" cy="15875"/>
            </a:xfrm>
            <a:custGeom>
              <a:avLst/>
              <a:gdLst>
                <a:gd name="T0" fmla="*/ 121 w 123"/>
                <a:gd name="T1" fmla="*/ 0 h 10"/>
                <a:gd name="T2" fmla="*/ 0 w 123"/>
                <a:gd name="T3" fmla="*/ 9 h 10"/>
                <a:gd name="T4" fmla="*/ 0 w 123"/>
                <a:gd name="T5" fmla="*/ 10 h 10"/>
                <a:gd name="T6" fmla="*/ 123 w 123"/>
                <a:gd name="T7" fmla="*/ 0 h 10"/>
                <a:gd name="T8" fmla="*/ 121 w 123"/>
                <a:gd name="T9" fmla="*/ 0 h 10"/>
              </a:gdLst>
              <a:ahLst/>
              <a:cxnLst>
                <a:cxn ang="0">
                  <a:pos x="T0" y="T1"/>
                </a:cxn>
                <a:cxn ang="0">
                  <a:pos x="T2" y="T3"/>
                </a:cxn>
                <a:cxn ang="0">
                  <a:pos x="T4" y="T5"/>
                </a:cxn>
                <a:cxn ang="0">
                  <a:pos x="T6" y="T7"/>
                </a:cxn>
                <a:cxn ang="0">
                  <a:pos x="T8" y="T9"/>
                </a:cxn>
              </a:cxnLst>
              <a:rect l="0" t="0" r="r" b="b"/>
              <a:pathLst>
                <a:path w="123" h="10">
                  <a:moveTo>
                    <a:pt x="121" y="0"/>
                  </a:moveTo>
                  <a:cubicBezTo>
                    <a:pt x="86" y="1"/>
                    <a:pt x="35" y="6"/>
                    <a:pt x="0" y="9"/>
                  </a:cubicBezTo>
                  <a:cubicBezTo>
                    <a:pt x="0" y="10"/>
                    <a:pt x="0" y="10"/>
                    <a:pt x="0" y="10"/>
                  </a:cubicBezTo>
                  <a:cubicBezTo>
                    <a:pt x="35" y="6"/>
                    <a:pt x="88" y="1"/>
                    <a:pt x="123" y="0"/>
                  </a:cubicBezTo>
                  <a:cubicBezTo>
                    <a:pt x="122" y="0"/>
                    <a:pt x="122" y="0"/>
                    <a:pt x="121" y="0"/>
                  </a:cubicBezTo>
                </a:path>
              </a:pathLst>
            </a:custGeom>
            <a:solidFill>
              <a:srgbClr val="8550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3" name="iśľïḍé"/>
            <p:cNvSpPr/>
            <p:nvPr/>
          </p:nvSpPr>
          <p:spPr bwMode="auto">
            <a:xfrm>
              <a:off x="7850188" y="4246563"/>
              <a:ext cx="179388" cy="15875"/>
            </a:xfrm>
            <a:custGeom>
              <a:avLst/>
              <a:gdLst>
                <a:gd name="T0" fmla="*/ 111 w 121"/>
                <a:gd name="T1" fmla="*/ 0 h 10"/>
                <a:gd name="T2" fmla="*/ 0 w 121"/>
                <a:gd name="T3" fmla="*/ 8 h 10"/>
                <a:gd name="T4" fmla="*/ 0 w 121"/>
                <a:gd name="T5" fmla="*/ 10 h 10"/>
                <a:gd name="T6" fmla="*/ 121 w 121"/>
                <a:gd name="T7" fmla="*/ 1 h 10"/>
                <a:gd name="T8" fmla="*/ 111 w 121"/>
                <a:gd name="T9" fmla="*/ 0 h 10"/>
              </a:gdLst>
              <a:ahLst/>
              <a:cxnLst>
                <a:cxn ang="0">
                  <a:pos x="T0" y="T1"/>
                </a:cxn>
                <a:cxn ang="0">
                  <a:pos x="T2" y="T3"/>
                </a:cxn>
                <a:cxn ang="0">
                  <a:pos x="T4" y="T5"/>
                </a:cxn>
                <a:cxn ang="0">
                  <a:pos x="T6" y="T7"/>
                </a:cxn>
                <a:cxn ang="0">
                  <a:pos x="T8" y="T9"/>
                </a:cxn>
              </a:cxnLst>
              <a:rect l="0" t="0" r="r" b="b"/>
              <a:pathLst>
                <a:path w="121" h="10">
                  <a:moveTo>
                    <a:pt x="111" y="0"/>
                  </a:moveTo>
                  <a:cubicBezTo>
                    <a:pt x="86" y="0"/>
                    <a:pt x="39" y="4"/>
                    <a:pt x="0" y="8"/>
                  </a:cubicBezTo>
                  <a:cubicBezTo>
                    <a:pt x="0" y="10"/>
                    <a:pt x="0" y="10"/>
                    <a:pt x="0" y="10"/>
                  </a:cubicBezTo>
                  <a:cubicBezTo>
                    <a:pt x="35" y="7"/>
                    <a:pt x="86" y="2"/>
                    <a:pt x="121" y="1"/>
                  </a:cubicBezTo>
                  <a:cubicBezTo>
                    <a:pt x="118" y="0"/>
                    <a:pt x="115" y="0"/>
                    <a:pt x="111" y="0"/>
                  </a:cubicBezTo>
                </a:path>
              </a:pathLst>
            </a:custGeom>
            <a:solidFill>
              <a:srgbClr val="5353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4" name="ïṣḻíḑé"/>
            <p:cNvSpPr/>
            <p:nvPr/>
          </p:nvSpPr>
          <p:spPr bwMode="auto">
            <a:xfrm>
              <a:off x="8235951" y="3854451"/>
              <a:ext cx="160338" cy="357188"/>
            </a:xfrm>
            <a:custGeom>
              <a:avLst/>
              <a:gdLst>
                <a:gd name="T0" fmla="*/ 20 w 108"/>
                <a:gd name="T1" fmla="*/ 231 h 239"/>
                <a:gd name="T2" fmla="*/ 0 w 108"/>
                <a:gd name="T3" fmla="*/ 238 h 239"/>
                <a:gd name="T4" fmla="*/ 0 w 108"/>
                <a:gd name="T5" fmla="*/ 239 h 239"/>
                <a:gd name="T6" fmla="*/ 20 w 108"/>
                <a:gd name="T7" fmla="*/ 231 h 239"/>
                <a:gd name="T8" fmla="*/ 20 w 108"/>
                <a:gd name="T9" fmla="*/ 231 h 239"/>
                <a:gd name="T10" fmla="*/ 108 w 108"/>
                <a:gd name="T11" fmla="*/ 0 h 239"/>
                <a:gd name="T12" fmla="*/ 60 w 108"/>
                <a:gd name="T13" fmla="*/ 65 h 239"/>
                <a:gd name="T14" fmla="*/ 36 w 108"/>
                <a:gd name="T15" fmla="*/ 96 h 239"/>
                <a:gd name="T16" fmla="*/ 60 w 108"/>
                <a:gd name="T17" fmla="*/ 66 h 239"/>
                <a:gd name="T18" fmla="*/ 108 w 108"/>
                <a:gd name="T1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239">
                  <a:moveTo>
                    <a:pt x="20" y="231"/>
                  </a:moveTo>
                  <a:cubicBezTo>
                    <a:pt x="19" y="231"/>
                    <a:pt x="11" y="234"/>
                    <a:pt x="0" y="238"/>
                  </a:cubicBezTo>
                  <a:cubicBezTo>
                    <a:pt x="0" y="238"/>
                    <a:pt x="0" y="238"/>
                    <a:pt x="0" y="239"/>
                  </a:cubicBezTo>
                  <a:cubicBezTo>
                    <a:pt x="12" y="234"/>
                    <a:pt x="20" y="231"/>
                    <a:pt x="20" y="231"/>
                  </a:cubicBezTo>
                  <a:cubicBezTo>
                    <a:pt x="20" y="231"/>
                    <a:pt x="20" y="231"/>
                    <a:pt x="20" y="231"/>
                  </a:cubicBezTo>
                  <a:moveTo>
                    <a:pt x="108" y="0"/>
                  </a:moveTo>
                  <a:cubicBezTo>
                    <a:pt x="98" y="20"/>
                    <a:pt x="84" y="43"/>
                    <a:pt x="60" y="65"/>
                  </a:cubicBezTo>
                  <a:cubicBezTo>
                    <a:pt x="50" y="75"/>
                    <a:pt x="43" y="85"/>
                    <a:pt x="36" y="96"/>
                  </a:cubicBezTo>
                  <a:cubicBezTo>
                    <a:pt x="43" y="85"/>
                    <a:pt x="50" y="75"/>
                    <a:pt x="60" y="66"/>
                  </a:cubicBezTo>
                  <a:cubicBezTo>
                    <a:pt x="83" y="43"/>
                    <a:pt x="98" y="20"/>
                    <a:pt x="108"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5" name="í$1iḓé"/>
            <p:cNvSpPr/>
            <p:nvPr/>
          </p:nvSpPr>
          <p:spPr bwMode="auto">
            <a:xfrm>
              <a:off x="8235951" y="4210051"/>
              <a:ext cx="0" cy="1588"/>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1"/>
                  </a:cubicBezTo>
                  <a:cubicBezTo>
                    <a:pt x="0" y="1"/>
                    <a:pt x="0" y="1"/>
                    <a:pt x="0" y="1"/>
                  </a:cubicBezTo>
                  <a:cubicBezTo>
                    <a:pt x="0" y="0"/>
                    <a:pt x="0" y="0"/>
                    <a:pt x="0" y="0"/>
                  </a:cubicBezTo>
                </a:path>
              </a:pathLst>
            </a:custGeom>
            <a:solidFill>
              <a:srgbClr val="356B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6" name="îsľiḋê"/>
            <p:cNvSpPr/>
            <p:nvPr/>
          </p:nvSpPr>
          <p:spPr bwMode="auto">
            <a:xfrm>
              <a:off x="8089901" y="4210051"/>
              <a:ext cx="146050" cy="38100"/>
            </a:xfrm>
            <a:custGeom>
              <a:avLst/>
              <a:gdLst>
                <a:gd name="T0" fmla="*/ 98 w 98"/>
                <a:gd name="T1" fmla="*/ 0 h 26"/>
                <a:gd name="T2" fmla="*/ 0 w 98"/>
                <a:gd name="T3" fmla="*/ 26 h 26"/>
                <a:gd name="T4" fmla="*/ 0 w 98"/>
                <a:gd name="T5" fmla="*/ 26 h 26"/>
                <a:gd name="T6" fmla="*/ 0 w 98"/>
                <a:gd name="T7" fmla="*/ 26 h 26"/>
                <a:gd name="T8" fmla="*/ 98 w 98"/>
                <a:gd name="T9" fmla="*/ 1 h 26"/>
                <a:gd name="T10" fmla="*/ 98 w 98"/>
                <a:gd name="T11" fmla="*/ 0 h 26"/>
              </a:gdLst>
              <a:ahLst/>
              <a:cxnLst>
                <a:cxn ang="0">
                  <a:pos x="T0" y="T1"/>
                </a:cxn>
                <a:cxn ang="0">
                  <a:pos x="T2" y="T3"/>
                </a:cxn>
                <a:cxn ang="0">
                  <a:pos x="T4" y="T5"/>
                </a:cxn>
                <a:cxn ang="0">
                  <a:pos x="T6" y="T7"/>
                </a:cxn>
                <a:cxn ang="0">
                  <a:pos x="T8" y="T9"/>
                </a:cxn>
                <a:cxn ang="0">
                  <a:pos x="T10" y="T11"/>
                </a:cxn>
              </a:cxnLst>
              <a:rect l="0" t="0" r="r" b="b"/>
              <a:pathLst>
                <a:path w="98" h="26">
                  <a:moveTo>
                    <a:pt x="98" y="0"/>
                  </a:moveTo>
                  <a:cubicBezTo>
                    <a:pt x="71" y="10"/>
                    <a:pt x="24" y="25"/>
                    <a:pt x="0" y="26"/>
                  </a:cubicBezTo>
                  <a:cubicBezTo>
                    <a:pt x="0" y="26"/>
                    <a:pt x="0" y="26"/>
                    <a:pt x="0" y="26"/>
                  </a:cubicBezTo>
                  <a:cubicBezTo>
                    <a:pt x="0" y="26"/>
                    <a:pt x="0" y="26"/>
                    <a:pt x="0" y="26"/>
                  </a:cubicBezTo>
                  <a:cubicBezTo>
                    <a:pt x="24" y="26"/>
                    <a:pt x="71" y="10"/>
                    <a:pt x="98" y="1"/>
                  </a:cubicBezTo>
                  <a:cubicBezTo>
                    <a:pt x="98" y="0"/>
                    <a:pt x="98" y="0"/>
                    <a:pt x="98" y="0"/>
                  </a:cubicBezTo>
                </a:path>
              </a:pathLst>
            </a:custGeom>
            <a:solidFill>
              <a:srgbClr val="7F4B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7" name="îšļîḋè"/>
            <p:cNvSpPr/>
            <p:nvPr/>
          </p:nvSpPr>
          <p:spPr bwMode="auto">
            <a:xfrm>
              <a:off x="8062913" y="4246563"/>
              <a:ext cx="26988" cy="1588"/>
            </a:xfrm>
            <a:custGeom>
              <a:avLst/>
              <a:gdLst>
                <a:gd name="T0" fmla="*/ 2 w 18"/>
                <a:gd name="T1" fmla="*/ 0 h 1"/>
                <a:gd name="T2" fmla="*/ 0 w 18"/>
                <a:gd name="T3" fmla="*/ 0 h 1"/>
                <a:gd name="T4" fmla="*/ 0 w 18"/>
                <a:gd name="T5" fmla="*/ 0 h 1"/>
                <a:gd name="T6" fmla="*/ 11 w 18"/>
                <a:gd name="T7" fmla="*/ 1 h 1"/>
                <a:gd name="T8" fmla="*/ 16 w 18"/>
                <a:gd name="T9" fmla="*/ 1 h 1"/>
                <a:gd name="T10" fmla="*/ 18 w 18"/>
                <a:gd name="T11" fmla="*/ 1 h 1"/>
                <a:gd name="T12" fmla="*/ 18 w 18"/>
                <a:gd name="T13" fmla="*/ 1 h 1"/>
                <a:gd name="T14" fmla="*/ 18 w 18"/>
                <a:gd name="T15" fmla="*/ 1 h 1"/>
                <a:gd name="T16" fmla="*/ 18 w 18"/>
                <a:gd name="T17" fmla="*/ 1 h 1"/>
                <a:gd name="T18" fmla="*/ 18 w 18"/>
                <a:gd name="T19" fmla="*/ 1 h 1"/>
                <a:gd name="T20" fmla="*/ 16 w 18"/>
                <a:gd name="T21" fmla="*/ 1 h 1"/>
                <a:gd name="T22" fmla="*/ 11 w 18"/>
                <a:gd name="T23" fmla="*/ 1 h 1"/>
                <a:gd name="T24" fmla="*/ 2 w 18"/>
                <a:gd name="T2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
                  <a:moveTo>
                    <a:pt x="2" y="0"/>
                  </a:moveTo>
                  <a:cubicBezTo>
                    <a:pt x="1" y="0"/>
                    <a:pt x="0" y="0"/>
                    <a:pt x="0" y="0"/>
                  </a:cubicBezTo>
                  <a:cubicBezTo>
                    <a:pt x="0" y="0"/>
                    <a:pt x="0" y="0"/>
                    <a:pt x="0" y="0"/>
                  </a:cubicBezTo>
                  <a:cubicBezTo>
                    <a:pt x="3" y="0"/>
                    <a:pt x="7" y="1"/>
                    <a:pt x="11" y="1"/>
                  </a:cubicBezTo>
                  <a:cubicBezTo>
                    <a:pt x="13" y="1"/>
                    <a:pt x="14" y="1"/>
                    <a:pt x="16" y="1"/>
                  </a:cubicBezTo>
                  <a:cubicBezTo>
                    <a:pt x="17" y="1"/>
                    <a:pt x="17" y="1"/>
                    <a:pt x="18" y="1"/>
                  </a:cubicBezTo>
                  <a:cubicBezTo>
                    <a:pt x="18" y="1"/>
                    <a:pt x="18" y="1"/>
                    <a:pt x="18" y="1"/>
                  </a:cubicBezTo>
                  <a:cubicBezTo>
                    <a:pt x="18" y="1"/>
                    <a:pt x="18" y="1"/>
                    <a:pt x="18" y="1"/>
                  </a:cubicBezTo>
                  <a:cubicBezTo>
                    <a:pt x="18" y="1"/>
                    <a:pt x="18" y="1"/>
                    <a:pt x="18" y="1"/>
                  </a:cubicBezTo>
                  <a:cubicBezTo>
                    <a:pt x="18" y="1"/>
                    <a:pt x="18" y="1"/>
                    <a:pt x="18" y="1"/>
                  </a:cubicBezTo>
                  <a:cubicBezTo>
                    <a:pt x="17" y="1"/>
                    <a:pt x="17" y="1"/>
                    <a:pt x="16" y="1"/>
                  </a:cubicBezTo>
                  <a:cubicBezTo>
                    <a:pt x="14" y="1"/>
                    <a:pt x="13" y="1"/>
                    <a:pt x="11" y="1"/>
                  </a:cubicBezTo>
                  <a:cubicBezTo>
                    <a:pt x="9" y="0"/>
                    <a:pt x="5" y="0"/>
                    <a:pt x="2" y="0"/>
                  </a:cubicBezTo>
                </a:path>
              </a:pathLst>
            </a:custGeom>
            <a:solidFill>
              <a:srgbClr val="8550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8" name="iṡḻïḓè"/>
            <p:cNvSpPr/>
            <p:nvPr/>
          </p:nvSpPr>
          <p:spPr bwMode="auto">
            <a:xfrm>
              <a:off x="8066088" y="3763963"/>
              <a:ext cx="354013" cy="484188"/>
            </a:xfrm>
            <a:custGeom>
              <a:avLst/>
              <a:gdLst>
                <a:gd name="T0" fmla="*/ 237 w 237"/>
                <a:gd name="T1" fmla="*/ 0 h 325"/>
                <a:gd name="T2" fmla="*/ 208 w 237"/>
                <a:gd name="T3" fmla="*/ 14 h 325"/>
                <a:gd name="T4" fmla="*/ 207 w 237"/>
                <a:gd name="T5" fmla="*/ 16 h 325"/>
                <a:gd name="T6" fmla="*/ 145 w 237"/>
                <a:gd name="T7" fmla="*/ 127 h 325"/>
                <a:gd name="T8" fmla="*/ 105 w 237"/>
                <a:gd name="T9" fmla="*/ 292 h 325"/>
                <a:gd name="T10" fmla="*/ 0 w 237"/>
                <a:gd name="T11" fmla="*/ 324 h 325"/>
                <a:gd name="T12" fmla="*/ 9 w 237"/>
                <a:gd name="T13" fmla="*/ 325 h 325"/>
                <a:gd name="T14" fmla="*/ 14 w 237"/>
                <a:gd name="T15" fmla="*/ 325 h 325"/>
                <a:gd name="T16" fmla="*/ 16 w 237"/>
                <a:gd name="T17" fmla="*/ 325 h 325"/>
                <a:gd name="T18" fmla="*/ 16 w 237"/>
                <a:gd name="T19" fmla="*/ 325 h 325"/>
                <a:gd name="T20" fmla="*/ 114 w 237"/>
                <a:gd name="T21" fmla="*/ 299 h 325"/>
                <a:gd name="T22" fmla="*/ 114 w 237"/>
                <a:gd name="T23" fmla="*/ 299 h 325"/>
                <a:gd name="T24" fmla="*/ 114 w 237"/>
                <a:gd name="T25" fmla="*/ 299 h 325"/>
                <a:gd name="T26" fmla="*/ 134 w 237"/>
                <a:gd name="T27" fmla="*/ 292 h 325"/>
                <a:gd name="T28" fmla="*/ 150 w 237"/>
                <a:gd name="T29" fmla="*/ 157 h 325"/>
                <a:gd name="T30" fmla="*/ 174 w 237"/>
                <a:gd name="T31" fmla="*/ 126 h 325"/>
                <a:gd name="T32" fmla="*/ 222 w 237"/>
                <a:gd name="T33" fmla="*/ 61 h 325"/>
                <a:gd name="T34" fmla="*/ 237 w 237"/>
                <a:gd name="T35" fmla="*/ 1 h 325"/>
                <a:gd name="T36" fmla="*/ 237 w 237"/>
                <a:gd name="T37"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325">
                  <a:moveTo>
                    <a:pt x="237" y="0"/>
                  </a:moveTo>
                  <a:cubicBezTo>
                    <a:pt x="224" y="3"/>
                    <a:pt x="208" y="7"/>
                    <a:pt x="208" y="14"/>
                  </a:cubicBezTo>
                  <a:cubicBezTo>
                    <a:pt x="208" y="14"/>
                    <a:pt x="208" y="15"/>
                    <a:pt x="207" y="16"/>
                  </a:cubicBezTo>
                  <a:cubicBezTo>
                    <a:pt x="203" y="42"/>
                    <a:pt x="189" y="84"/>
                    <a:pt x="145" y="127"/>
                  </a:cubicBezTo>
                  <a:cubicBezTo>
                    <a:pt x="76" y="195"/>
                    <a:pt x="105" y="292"/>
                    <a:pt x="105" y="292"/>
                  </a:cubicBezTo>
                  <a:cubicBezTo>
                    <a:pt x="105" y="292"/>
                    <a:pt x="39" y="318"/>
                    <a:pt x="0" y="324"/>
                  </a:cubicBezTo>
                  <a:cubicBezTo>
                    <a:pt x="3" y="324"/>
                    <a:pt x="7" y="324"/>
                    <a:pt x="9" y="325"/>
                  </a:cubicBezTo>
                  <a:cubicBezTo>
                    <a:pt x="11" y="325"/>
                    <a:pt x="12" y="325"/>
                    <a:pt x="14" y="325"/>
                  </a:cubicBezTo>
                  <a:cubicBezTo>
                    <a:pt x="15" y="325"/>
                    <a:pt x="15" y="325"/>
                    <a:pt x="16" y="325"/>
                  </a:cubicBezTo>
                  <a:cubicBezTo>
                    <a:pt x="16" y="325"/>
                    <a:pt x="16" y="325"/>
                    <a:pt x="16" y="325"/>
                  </a:cubicBezTo>
                  <a:cubicBezTo>
                    <a:pt x="40" y="324"/>
                    <a:pt x="87" y="309"/>
                    <a:pt x="114" y="299"/>
                  </a:cubicBezTo>
                  <a:cubicBezTo>
                    <a:pt x="114" y="299"/>
                    <a:pt x="114" y="299"/>
                    <a:pt x="114" y="299"/>
                  </a:cubicBezTo>
                  <a:cubicBezTo>
                    <a:pt x="114" y="299"/>
                    <a:pt x="114" y="299"/>
                    <a:pt x="114" y="299"/>
                  </a:cubicBezTo>
                  <a:cubicBezTo>
                    <a:pt x="125" y="295"/>
                    <a:pt x="133" y="292"/>
                    <a:pt x="134" y="292"/>
                  </a:cubicBezTo>
                  <a:cubicBezTo>
                    <a:pt x="133" y="287"/>
                    <a:pt x="114" y="218"/>
                    <a:pt x="150" y="157"/>
                  </a:cubicBezTo>
                  <a:cubicBezTo>
                    <a:pt x="157" y="146"/>
                    <a:pt x="164" y="136"/>
                    <a:pt x="174" y="126"/>
                  </a:cubicBezTo>
                  <a:cubicBezTo>
                    <a:pt x="198" y="104"/>
                    <a:pt x="212" y="81"/>
                    <a:pt x="222" y="61"/>
                  </a:cubicBezTo>
                  <a:cubicBezTo>
                    <a:pt x="234" y="34"/>
                    <a:pt x="236" y="12"/>
                    <a:pt x="237" y="1"/>
                  </a:cubicBezTo>
                  <a:cubicBezTo>
                    <a:pt x="237" y="1"/>
                    <a:pt x="237" y="0"/>
                    <a:pt x="237" y="0"/>
                  </a:cubicBezTo>
                </a:path>
              </a:pathLst>
            </a:custGeom>
            <a:solidFill>
              <a:srgbClr val="5353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9" name="ï$líḍè"/>
            <p:cNvSpPr/>
            <p:nvPr/>
          </p:nvSpPr>
          <p:spPr bwMode="auto">
            <a:xfrm>
              <a:off x="7077076" y="3341688"/>
              <a:ext cx="198438" cy="215900"/>
            </a:xfrm>
            <a:custGeom>
              <a:avLst/>
              <a:gdLst>
                <a:gd name="T0" fmla="*/ 133 w 133"/>
                <a:gd name="T1" fmla="*/ 81 h 145"/>
                <a:gd name="T2" fmla="*/ 9 w 133"/>
                <a:gd name="T3" fmla="*/ 73 h 145"/>
                <a:gd name="T4" fmla="*/ 133 w 133"/>
                <a:gd name="T5" fmla="*/ 135 h 145"/>
                <a:gd name="T6" fmla="*/ 133 w 133"/>
                <a:gd name="T7" fmla="*/ 81 h 145"/>
              </a:gdLst>
              <a:ahLst/>
              <a:cxnLst>
                <a:cxn ang="0">
                  <a:pos x="T0" y="T1"/>
                </a:cxn>
                <a:cxn ang="0">
                  <a:pos x="T2" y="T3"/>
                </a:cxn>
                <a:cxn ang="0">
                  <a:pos x="T4" y="T5"/>
                </a:cxn>
                <a:cxn ang="0">
                  <a:pos x="T6" y="T7"/>
                </a:cxn>
              </a:cxnLst>
              <a:rect l="0" t="0" r="r" b="b"/>
              <a:pathLst>
                <a:path w="133" h="145">
                  <a:moveTo>
                    <a:pt x="133" y="81"/>
                  </a:moveTo>
                  <a:cubicBezTo>
                    <a:pt x="133" y="81"/>
                    <a:pt x="17" y="0"/>
                    <a:pt x="9" y="73"/>
                  </a:cubicBezTo>
                  <a:cubicBezTo>
                    <a:pt x="0" y="145"/>
                    <a:pt x="133" y="135"/>
                    <a:pt x="133" y="135"/>
                  </a:cubicBezTo>
                  <a:cubicBezTo>
                    <a:pt x="133" y="81"/>
                    <a:pt x="133" y="81"/>
                    <a:pt x="133" y="81"/>
                  </a:cubicBezTo>
                </a:path>
              </a:pathLst>
            </a:custGeom>
            <a:solidFill>
              <a:srgbClr val="A563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0" name="iśḷïde"/>
            <p:cNvSpPr/>
            <p:nvPr/>
          </p:nvSpPr>
          <p:spPr bwMode="auto">
            <a:xfrm>
              <a:off x="7243763" y="3382963"/>
              <a:ext cx="457200" cy="204788"/>
            </a:xfrm>
            <a:custGeom>
              <a:avLst/>
              <a:gdLst>
                <a:gd name="T0" fmla="*/ 221 w 306"/>
                <a:gd name="T1" fmla="*/ 0 h 137"/>
                <a:gd name="T2" fmla="*/ 124 w 306"/>
                <a:gd name="T3" fmla="*/ 39 h 137"/>
                <a:gd name="T4" fmla="*/ 18 w 306"/>
                <a:gd name="T5" fmla="*/ 45 h 137"/>
                <a:gd name="T6" fmla="*/ 0 w 306"/>
                <a:gd name="T7" fmla="*/ 137 h 137"/>
                <a:gd name="T8" fmla="*/ 156 w 306"/>
                <a:gd name="T9" fmla="*/ 126 h 137"/>
                <a:gd name="T10" fmla="*/ 256 w 306"/>
                <a:gd name="T11" fmla="*/ 111 h 137"/>
                <a:gd name="T12" fmla="*/ 306 w 306"/>
                <a:gd name="T13" fmla="*/ 54 h 137"/>
                <a:gd name="T14" fmla="*/ 221 w 306"/>
                <a:gd name="T15" fmla="*/ 0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6" h="137">
                  <a:moveTo>
                    <a:pt x="221" y="0"/>
                  </a:moveTo>
                  <a:cubicBezTo>
                    <a:pt x="221" y="0"/>
                    <a:pt x="159" y="41"/>
                    <a:pt x="124" y="39"/>
                  </a:cubicBezTo>
                  <a:cubicBezTo>
                    <a:pt x="124" y="39"/>
                    <a:pt x="29" y="51"/>
                    <a:pt x="18" y="45"/>
                  </a:cubicBezTo>
                  <a:cubicBezTo>
                    <a:pt x="7" y="39"/>
                    <a:pt x="0" y="137"/>
                    <a:pt x="0" y="137"/>
                  </a:cubicBezTo>
                  <a:cubicBezTo>
                    <a:pt x="156" y="126"/>
                    <a:pt x="156" y="126"/>
                    <a:pt x="156" y="126"/>
                  </a:cubicBezTo>
                  <a:cubicBezTo>
                    <a:pt x="256" y="111"/>
                    <a:pt x="256" y="111"/>
                    <a:pt x="256" y="111"/>
                  </a:cubicBezTo>
                  <a:cubicBezTo>
                    <a:pt x="256" y="111"/>
                    <a:pt x="306" y="80"/>
                    <a:pt x="306" y="54"/>
                  </a:cubicBezTo>
                  <a:cubicBezTo>
                    <a:pt x="306" y="28"/>
                    <a:pt x="221" y="0"/>
                    <a:pt x="221" y="0"/>
                  </a:cubicBezTo>
                </a:path>
              </a:pathLst>
            </a:custGeom>
            <a:solidFill>
              <a:srgbClr val="F7CD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1" name="íṥlïḋè"/>
            <p:cNvSpPr/>
            <p:nvPr/>
          </p:nvSpPr>
          <p:spPr bwMode="auto">
            <a:xfrm>
              <a:off x="7243763" y="3392488"/>
              <a:ext cx="393700" cy="195263"/>
            </a:xfrm>
            <a:custGeom>
              <a:avLst/>
              <a:gdLst>
                <a:gd name="T0" fmla="*/ 211 w 264"/>
                <a:gd name="T1" fmla="*/ 0 h 131"/>
                <a:gd name="T2" fmla="*/ 127 w 264"/>
                <a:gd name="T3" fmla="*/ 33 h 131"/>
                <a:gd name="T4" fmla="*/ 124 w 264"/>
                <a:gd name="T5" fmla="*/ 33 h 131"/>
                <a:gd name="T6" fmla="*/ 61 w 264"/>
                <a:gd name="T7" fmla="*/ 39 h 131"/>
                <a:gd name="T8" fmla="*/ 9 w 264"/>
                <a:gd name="T9" fmla="*/ 59 h 131"/>
                <a:gd name="T10" fmla="*/ 0 w 264"/>
                <a:gd name="T11" fmla="*/ 131 h 131"/>
                <a:gd name="T12" fmla="*/ 156 w 264"/>
                <a:gd name="T13" fmla="*/ 120 h 131"/>
                <a:gd name="T14" fmla="*/ 237 w 264"/>
                <a:gd name="T15" fmla="*/ 108 h 131"/>
                <a:gd name="T16" fmla="*/ 264 w 264"/>
                <a:gd name="T17" fmla="*/ 63 h 131"/>
                <a:gd name="T18" fmla="*/ 262 w 264"/>
                <a:gd name="T19" fmla="*/ 56 h 131"/>
                <a:gd name="T20" fmla="*/ 262 w 264"/>
                <a:gd name="T21" fmla="*/ 56 h 131"/>
                <a:gd name="T22" fmla="*/ 211 w 264"/>
                <a:gd name="T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4" h="131">
                  <a:moveTo>
                    <a:pt x="211" y="0"/>
                  </a:moveTo>
                  <a:cubicBezTo>
                    <a:pt x="192" y="11"/>
                    <a:pt x="153" y="33"/>
                    <a:pt x="127" y="33"/>
                  </a:cubicBezTo>
                  <a:cubicBezTo>
                    <a:pt x="126" y="33"/>
                    <a:pt x="125" y="33"/>
                    <a:pt x="124" y="33"/>
                  </a:cubicBezTo>
                  <a:cubicBezTo>
                    <a:pt x="124" y="33"/>
                    <a:pt x="91" y="37"/>
                    <a:pt x="61" y="39"/>
                  </a:cubicBezTo>
                  <a:cubicBezTo>
                    <a:pt x="9" y="59"/>
                    <a:pt x="9" y="59"/>
                    <a:pt x="9" y="59"/>
                  </a:cubicBezTo>
                  <a:cubicBezTo>
                    <a:pt x="3" y="86"/>
                    <a:pt x="0" y="131"/>
                    <a:pt x="0" y="131"/>
                  </a:cubicBezTo>
                  <a:cubicBezTo>
                    <a:pt x="156" y="120"/>
                    <a:pt x="156" y="120"/>
                    <a:pt x="156" y="120"/>
                  </a:cubicBezTo>
                  <a:cubicBezTo>
                    <a:pt x="237" y="108"/>
                    <a:pt x="237" y="108"/>
                    <a:pt x="237" y="108"/>
                  </a:cubicBezTo>
                  <a:cubicBezTo>
                    <a:pt x="248" y="92"/>
                    <a:pt x="258" y="75"/>
                    <a:pt x="264" y="63"/>
                  </a:cubicBezTo>
                  <a:cubicBezTo>
                    <a:pt x="263" y="61"/>
                    <a:pt x="262" y="58"/>
                    <a:pt x="262" y="56"/>
                  </a:cubicBezTo>
                  <a:cubicBezTo>
                    <a:pt x="262" y="56"/>
                    <a:pt x="262" y="56"/>
                    <a:pt x="262" y="56"/>
                  </a:cubicBezTo>
                  <a:cubicBezTo>
                    <a:pt x="251" y="46"/>
                    <a:pt x="230" y="26"/>
                    <a:pt x="211" y="0"/>
                  </a:cubicBezTo>
                </a:path>
              </a:pathLst>
            </a:custGeom>
            <a:solidFill>
              <a:srgbClr val="EAC3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2" name="iS1íḋé"/>
            <p:cNvSpPr/>
            <p:nvPr/>
          </p:nvSpPr>
          <p:spPr bwMode="auto">
            <a:xfrm>
              <a:off x="7226301" y="3686176"/>
              <a:ext cx="254000" cy="195263"/>
            </a:xfrm>
            <a:custGeom>
              <a:avLst/>
              <a:gdLst>
                <a:gd name="T0" fmla="*/ 141 w 170"/>
                <a:gd name="T1" fmla="*/ 6 h 132"/>
                <a:gd name="T2" fmla="*/ 32 w 170"/>
                <a:gd name="T3" fmla="*/ 66 h 132"/>
                <a:gd name="T4" fmla="*/ 170 w 170"/>
                <a:gd name="T5" fmla="*/ 52 h 132"/>
                <a:gd name="T6" fmla="*/ 141 w 170"/>
                <a:gd name="T7" fmla="*/ 6 h 132"/>
              </a:gdLst>
              <a:ahLst/>
              <a:cxnLst>
                <a:cxn ang="0">
                  <a:pos x="T0" y="T1"/>
                </a:cxn>
                <a:cxn ang="0">
                  <a:pos x="T2" y="T3"/>
                </a:cxn>
                <a:cxn ang="0">
                  <a:pos x="T4" y="T5"/>
                </a:cxn>
                <a:cxn ang="0">
                  <a:pos x="T6" y="T7"/>
                </a:cxn>
              </a:cxnLst>
              <a:rect l="0" t="0" r="r" b="b"/>
              <a:pathLst>
                <a:path w="170" h="132">
                  <a:moveTo>
                    <a:pt x="141" y="6"/>
                  </a:moveTo>
                  <a:cubicBezTo>
                    <a:pt x="141" y="6"/>
                    <a:pt x="0" y="0"/>
                    <a:pt x="32" y="66"/>
                  </a:cubicBezTo>
                  <a:cubicBezTo>
                    <a:pt x="63" y="132"/>
                    <a:pt x="170" y="52"/>
                    <a:pt x="170" y="52"/>
                  </a:cubicBezTo>
                  <a:lnTo>
                    <a:pt x="141" y="6"/>
                  </a:lnTo>
                  <a:close/>
                </a:path>
              </a:pathLst>
            </a:custGeom>
            <a:solidFill>
              <a:srgbClr val="A563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3" name="iṡlîdè"/>
            <p:cNvSpPr/>
            <p:nvPr/>
          </p:nvSpPr>
          <p:spPr bwMode="auto">
            <a:xfrm>
              <a:off x="7478713" y="3048001"/>
              <a:ext cx="169863" cy="438150"/>
            </a:xfrm>
            <a:custGeom>
              <a:avLst/>
              <a:gdLst>
                <a:gd name="T0" fmla="*/ 114 w 114"/>
                <a:gd name="T1" fmla="*/ 294 h 294"/>
                <a:gd name="T2" fmla="*/ 16 w 114"/>
                <a:gd name="T3" fmla="*/ 104 h 294"/>
                <a:gd name="T4" fmla="*/ 114 w 114"/>
                <a:gd name="T5" fmla="*/ 184 h 294"/>
                <a:gd name="T6" fmla="*/ 114 w 114"/>
                <a:gd name="T7" fmla="*/ 294 h 294"/>
              </a:gdLst>
              <a:ahLst/>
              <a:cxnLst>
                <a:cxn ang="0">
                  <a:pos x="T0" y="T1"/>
                </a:cxn>
                <a:cxn ang="0">
                  <a:pos x="T2" y="T3"/>
                </a:cxn>
                <a:cxn ang="0">
                  <a:pos x="T4" y="T5"/>
                </a:cxn>
                <a:cxn ang="0">
                  <a:pos x="T6" y="T7"/>
                </a:cxn>
              </a:cxnLst>
              <a:rect l="0" t="0" r="r" b="b"/>
              <a:pathLst>
                <a:path w="114" h="294">
                  <a:moveTo>
                    <a:pt x="114" y="294"/>
                  </a:moveTo>
                  <a:cubicBezTo>
                    <a:pt x="114" y="294"/>
                    <a:pt x="0" y="208"/>
                    <a:pt x="16" y="104"/>
                  </a:cubicBezTo>
                  <a:cubicBezTo>
                    <a:pt x="32" y="0"/>
                    <a:pt x="114" y="184"/>
                    <a:pt x="114" y="184"/>
                  </a:cubicBezTo>
                  <a:cubicBezTo>
                    <a:pt x="114" y="294"/>
                    <a:pt x="114" y="294"/>
                    <a:pt x="114" y="294"/>
                  </a:cubicBezTo>
                </a:path>
              </a:pathLst>
            </a:custGeom>
            <a:solidFill>
              <a:srgbClr val="5C5C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4" name="îṩļîḋé"/>
            <p:cNvSpPr/>
            <p:nvPr/>
          </p:nvSpPr>
          <p:spPr bwMode="auto">
            <a:xfrm>
              <a:off x="7142163" y="2540001"/>
              <a:ext cx="460375" cy="457200"/>
            </a:xfrm>
            <a:custGeom>
              <a:avLst/>
              <a:gdLst>
                <a:gd name="T0" fmla="*/ 308 w 308"/>
                <a:gd name="T1" fmla="*/ 163 h 307"/>
                <a:gd name="T2" fmla="*/ 267 w 308"/>
                <a:gd name="T3" fmla="*/ 263 h 307"/>
                <a:gd name="T4" fmla="*/ 246 w 308"/>
                <a:gd name="T5" fmla="*/ 281 h 307"/>
                <a:gd name="T6" fmla="*/ 199 w 308"/>
                <a:gd name="T7" fmla="*/ 303 h 307"/>
                <a:gd name="T8" fmla="*/ 178 w 308"/>
                <a:gd name="T9" fmla="*/ 306 h 307"/>
                <a:gd name="T10" fmla="*/ 163 w 308"/>
                <a:gd name="T11" fmla="*/ 307 h 307"/>
                <a:gd name="T12" fmla="*/ 115 w 308"/>
                <a:gd name="T13" fmla="*/ 299 h 307"/>
                <a:gd name="T14" fmla="*/ 27 w 308"/>
                <a:gd name="T15" fmla="*/ 115 h 307"/>
                <a:gd name="T16" fmla="*/ 211 w 308"/>
                <a:gd name="T17" fmla="*/ 26 h 307"/>
                <a:gd name="T18" fmla="*/ 308 w 308"/>
                <a:gd name="T19" fmla="*/ 163 h 307"/>
                <a:gd name="T20" fmla="*/ 308 w 308"/>
                <a:gd name="T21" fmla="*/ 16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307">
                  <a:moveTo>
                    <a:pt x="308" y="163"/>
                  </a:moveTo>
                  <a:cubicBezTo>
                    <a:pt x="308" y="200"/>
                    <a:pt x="293" y="236"/>
                    <a:pt x="267" y="263"/>
                  </a:cubicBezTo>
                  <a:cubicBezTo>
                    <a:pt x="261" y="270"/>
                    <a:pt x="254" y="276"/>
                    <a:pt x="246" y="281"/>
                  </a:cubicBezTo>
                  <a:cubicBezTo>
                    <a:pt x="232" y="291"/>
                    <a:pt x="216" y="298"/>
                    <a:pt x="199" y="303"/>
                  </a:cubicBezTo>
                  <a:cubicBezTo>
                    <a:pt x="192" y="304"/>
                    <a:pt x="185" y="306"/>
                    <a:pt x="178" y="306"/>
                  </a:cubicBezTo>
                  <a:cubicBezTo>
                    <a:pt x="173" y="307"/>
                    <a:pt x="168" y="307"/>
                    <a:pt x="163" y="307"/>
                  </a:cubicBezTo>
                  <a:cubicBezTo>
                    <a:pt x="147" y="307"/>
                    <a:pt x="131" y="305"/>
                    <a:pt x="115" y="299"/>
                  </a:cubicBezTo>
                  <a:cubicBezTo>
                    <a:pt x="40" y="273"/>
                    <a:pt x="0" y="190"/>
                    <a:pt x="27" y="115"/>
                  </a:cubicBezTo>
                  <a:cubicBezTo>
                    <a:pt x="53" y="40"/>
                    <a:pt x="135" y="0"/>
                    <a:pt x="211" y="26"/>
                  </a:cubicBezTo>
                  <a:cubicBezTo>
                    <a:pt x="269" y="47"/>
                    <a:pt x="308" y="101"/>
                    <a:pt x="308" y="163"/>
                  </a:cubicBezTo>
                  <a:cubicBezTo>
                    <a:pt x="308" y="163"/>
                    <a:pt x="308" y="163"/>
                    <a:pt x="308" y="163"/>
                  </a:cubicBezTo>
                </a:path>
              </a:pathLst>
            </a:custGeom>
            <a:solidFill>
              <a:srgbClr val="A563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5" name="ísḷiďê"/>
            <p:cNvSpPr/>
            <p:nvPr/>
          </p:nvSpPr>
          <p:spPr bwMode="auto">
            <a:xfrm>
              <a:off x="8413751" y="3746501"/>
              <a:ext cx="6350" cy="17463"/>
            </a:xfrm>
            <a:custGeom>
              <a:avLst/>
              <a:gdLst>
                <a:gd name="T0" fmla="*/ 0 w 4"/>
                <a:gd name="T1" fmla="*/ 0 h 12"/>
                <a:gd name="T2" fmla="*/ 0 w 4"/>
                <a:gd name="T3" fmla="*/ 0 h 12"/>
                <a:gd name="T4" fmla="*/ 4 w 4"/>
                <a:gd name="T5" fmla="*/ 4 h 12"/>
                <a:gd name="T6" fmla="*/ 4 w 4"/>
                <a:gd name="T7" fmla="*/ 8 h 12"/>
                <a:gd name="T8" fmla="*/ 4 w 4"/>
                <a:gd name="T9" fmla="*/ 12 h 12"/>
                <a:gd name="T10" fmla="*/ 4 w 4"/>
                <a:gd name="T11" fmla="*/ 4 h 12"/>
                <a:gd name="T12" fmla="*/ 0 w 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0" y="0"/>
                  </a:moveTo>
                  <a:cubicBezTo>
                    <a:pt x="0" y="0"/>
                    <a:pt x="0" y="0"/>
                    <a:pt x="0" y="0"/>
                  </a:cubicBezTo>
                  <a:cubicBezTo>
                    <a:pt x="4" y="4"/>
                    <a:pt x="4" y="4"/>
                    <a:pt x="4" y="4"/>
                  </a:cubicBezTo>
                  <a:cubicBezTo>
                    <a:pt x="4" y="5"/>
                    <a:pt x="4" y="7"/>
                    <a:pt x="4" y="8"/>
                  </a:cubicBezTo>
                  <a:cubicBezTo>
                    <a:pt x="4" y="10"/>
                    <a:pt x="4" y="11"/>
                    <a:pt x="4" y="12"/>
                  </a:cubicBezTo>
                  <a:cubicBezTo>
                    <a:pt x="4" y="9"/>
                    <a:pt x="4" y="7"/>
                    <a:pt x="4" y="4"/>
                  </a:cubicBezTo>
                  <a:cubicBezTo>
                    <a:pt x="0" y="0"/>
                    <a:pt x="0" y="0"/>
                    <a:pt x="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6" name="iŝḷíḋé"/>
            <p:cNvSpPr/>
            <p:nvPr/>
          </p:nvSpPr>
          <p:spPr bwMode="auto">
            <a:xfrm>
              <a:off x="8105776" y="3757613"/>
              <a:ext cx="314325" cy="134938"/>
            </a:xfrm>
            <a:custGeom>
              <a:avLst/>
              <a:gdLst>
                <a:gd name="T0" fmla="*/ 181 w 210"/>
                <a:gd name="T1" fmla="*/ 3 h 90"/>
                <a:gd name="T2" fmla="*/ 181 w 210"/>
                <a:gd name="T3" fmla="*/ 4 h 90"/>
                <a:gd name="T4" fmla="*/ 0 w 210"/>
                <a:gd name="T5" fmla="*/ 77 h 90"/>
                <a:gd name="T6" fmla="*/ 1 w 210"/>
                <a:gd name="T7" fmla="*/ 90 h 90"/>
                <a:gd name="T8" fmla="*/ 180 w 210"/>
                <a:gd name="T9" fmla="*/ 20 h 90"/>
                <a:gd name="T10" fmla="*/ 181 w 210"/>
                <a:gd name="T11" fmla="*/ 5 h 90"/>
                <a:gd name="T12" fmla="*/ 181 w 210"/>
                <a:gd name="T13" fmla="*/ 3 h 90"/>
                <a:gd name="T14" fmla="*/ 210 w 210"/>
                <a:gd name="T15" fmla="*/ 0 h 90"/>
                <a:gd name="T16" fmla="*/ 210 w 210"/>
                <a:gd name="T17" fmla="*/ 4 h 90"/>
                <a:gd name="T18" fmla="*/ 210 w 210"/>
                <a:gd name="T19" fmla="*/ 4 h 90"/>
                <a:gd name="T20" fmla="*/ 210 w 210"/>
                <a:gd name="T21" fmla="*/ 4 h 90"/>
                <a:gd name="T22" fmla="*/ 210 w 210"/>
                <a:gd name="T2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90">
                  <a:moveTo>
                    <a:pt x="181" y="3"/>
                  </a:moveTo>
                  <a:cubicBezTo>
                    <a:pt x="181" y="4"/>
                    <a:pt x="181" y="4"/>
                    <a:pt x="181" y="4"/>
                  </a:cubicBezTo>
                  <a:cubicBezTo>
                    <a:pt x="181" y="16"/>
                    <a:pt x="0" y="77"/>
                    <a:pt x="0" y="77"/>
                  </a:cubicBezTo>
                  <a:cubicBezTo>
                    <a:pt x="0" y="77"/>
                    <a:pt x="2" y="81"/>
                    <a:pt x="1" y="90"/>
                  </a:cubicBezTo>
                  <a:cubicBezTo>
                    <a:pt x="14" y="85"/>
                    <a:pt x="163" y="35"/>
                    <a:pt x="180" y="20"/>
                  </a:cubicBezTo>
                  <a:cubicBezTo>
                    <a:pt x="181" y="14"/>
                    <a:pt x="181" y="9"/>
                    <a:pt x="181" y="5"/>
                  </a:cubicBezTo>
                  <a:cubicBezTo>
                    <a:pt x="181" y="4"/>
                    <a:pt x="181" y="4"/>
                    <a:pt x="181" y="3"/>
                  </a:cubicBezTo>
                  <a:moveTo>
                    <a:pt x="210" y="0"/>
                  </a:moveTo>
                  <a:cubicBezTo>
                    <a:pt x="210" y="2"/>
                    <a:pt x="210" y="3"/>
                    <a:pt x="210" y="4"/>
                  </a:cubicBezTo>
                  <a:cubicBezTo>
                    <a:pt x="210" y="4"/>
                    <a:pt x="210" y="4"/>
                    <a:pt x="210" y="4"/>
                  </a:cubicBezTo>
                  <a:cubicBezTo>
                    <a:pt x="210" y="4"/>
                    <a:pt x="210" y="4"/>
                    <a:pt x="210" y="4"/>
                  </a:cubicBezTo>
                  <a:cubicBezTo>
                    <a:pt x="210" y="3"/>
                    <a:pt x="210" y="2"/>
                    <a:pt x="210" y="0"/>
                  </a:cubicBezTo>
                </a:path>
              </a:pathLst>
            </a:custGeom>
            <a:solidFill>
              <a:srgbClr val="5353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7" name="iś1íḓé"/>
            <p:cNvSpPr/>
            <p:nvPr/>
          </p:nvSpPr>
          <p:spPr bwMode="auto">
            <a:xfrm>
              <a:off x="8413751" y="3746501"/>
              <a:ext cx="6350" cy="11113"/>
            </a:xfrm>
            <a:custGeom>
              <a:avLst/>
              <a:gdLst>
                <a:gd name="T0" fmla="*/ 0 w 4"/>
                <a:gd name="T1" fmla="*/ 0 h 8"/>
                <a:gd name="T2" fmla="*/ 0 w 4"/>
                <a:gd name="T3" fmla="*/ 0 h 8"/>
                <a:gd name="T4" fmla="*/ 4 w 4"/>
                <a:gd name="T5" fmla="*/ 4 h 8"/>
                <a:gd name="T6" fmla="*/ 4 w 4"/>
                <a:gd name="T7" fmla="*/ 8 h 8"/>
                <a:gd name="T8" fmla="*/ 4 w 4"/>
                <a:gd name="T9" fmla="*/ 4 h 8"/>
                <a:gd name="T10" fmla="*/ 0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0" y="0"/>
                  </a:moveTo>
                  <a:cubicBezTo>
                    <a:pt x="0" y="0"/>
                    <a:pt x="0" y="0"/>
                    <a:pt x="0" y="0"/>
                  </a:cubicBezTo>
                  <a:cubicBezTo>
                    <a:pt x="4" y="4"/>
                    <a:pt x="4" y="4"/>
                    <a:pt x="4" y="4"/>
                  </a:cubicBezTo>
                  <a:cubicBezTo>
                    <a:pt x="4" y="5"/>
                    <a:pt x="4" y="7"/>
                    <a:pt x="4" y="8"/>
                  </a:cubicBezTo>
                  <a:cubicBezTo>
                    <a:pt x="4" y="7"/>
                    <a:pt x="4" y="5"/>
                    <a:pt x="4" y="4"/>
                  </a:cubicBezTo>
                  <a:cubicBezTo>
                    <a:pt x="0" y="0"/>
                    <a:pt x="0" y="0"/>
                    <a:pt x="0" y="0"/>
                  </a:cubicBezTo>
                </a:path>
              </a:pathLst>
            </a:custGeom>
            <a:solidFill>
              <a:srgbClr val="356B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8" name="iṩḻîḋe"/>
            <p:cNvSpPr/>
            <p:nvPr/>
          </p:nvSpPr>
          <p:spPr bwMode="auto">
            <a:xfrm>
              <a:off x="8374063" y="3746501"/>
              <a:ext cx="46038" cy="41275"/>
            </a:xfrm>
            <a:custGeom>
              <a:avLst/>
              <a:gdLst>
                <a:gd name="T0" fmla="*/ 26 w 30"/>
                <a:gd name="T1" fmla="*/ 0 h 28"/>
                <a:gd name="T2" fmla="*/ 1 w 30"/>
                <a:gd name="T3" fmla="*/ 11 h 28"/>
                <a:gd name="T4" fmla="*/ 1 w 30"/>
                <a:gd name="T5" fmla="*/ 13 h 28"/>
                <a:gd name="T6" fmla="*/ 0 w 30"/>
                <a:gd name="T7" fmla="*/ 28 h 28"/>
                <a:gd name="T8" fmla="*/ 1 w 30"/>
                <a:gd name="T9" fmla="*/ 26 h 28"/>
                <a:gd name="T10" fmla="*/ 30 w 30"/>
                <a:gd name="T11" fmla="*/ 12 h 28"/>
                <a:gd name="T12" fmla="*/ 30 w 30"/>
                <a:gd name="T13" fmla="*/ 8 h 28"/>
                <a:gd name="T14" fmla="*/ 30 w 30"/>
                <a:gd name="T15" fmla="*/ 4 h 28"/>
                <a:gd name="T16" fmla="*/ 26 w 30"/>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8">
                  <a:moveTo>
                    <a:pt x="26" y="0"/>
                  </a:moveTo>
                  <a:cubicBezTo>
                    <a:pt x="14" y="2"/>
                    <a:pt x="2" y="6"/>
                    <a:pt x="1" y="11"/>
                  </a:cubicBezTo>
                  <a:cubicBezTo>
                    <a:pt x="1" y="12"/>
                    <a:pt x="1" y="12"/>
                    <a:pt x="1" y="13"/>
                  </a:cubicBezTo>
                  <a:cubicBezTo>
                    <a:pt x="1" y="17"/>
                    <a:pt x="1" y="22"/>
                    <a:pt x="0" y="28"/>
                  </a:cubicBezTo>
                  <a:cubicBezTo>
                    <a:pt x="1" y="27"/>
                    <a:pt x="1" y="26"/>
                    <a:pt x="1" y="26"/>
                  </a:cubicBezTo>
                  <a:cubicBezTo>
                    <a:pt x="1" y="19"/>
                    <a:pt x="17" y="15"/>
                    <a:pt x="30" y="12"/>
                  </a:cubicBezTo>
                  <a:cubicBezTo>
                    <a:pt x="30" y="11"/>
                    <a:pt x="30" y="10"/>
                    <a:pt x="30" y="8"/>
                  </a:cubicBezTo>
                  <a:cubicBezTo>
                    <a:pt x="30" y="7"/>
                    <a:pt x="30" y="5"/>
                    <a:pt x="30" y="4"/>
                  </a:cubicBezTo>
                  <a:cubicBezTo>
                    <a:pt x="26" y="0"/>
                    <a:pt x="26" y="0"/>
                    <a:pt x="26" y="0"/>
                  </a:cubicBezTo>
                </a:path>
              </a:pathLst>
            </a:custGeom>
            <a:solidFill>
              <a:srgbClr val="4B4B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9" name="iŝlídé"/>
            <p:cNvSpPr/>
            <p:nvPr/>
          </p:nvSpPr>
          <p:spPr bwMode="auto">
            <a:xfrm>
              <a:off x="7843838" y="3895726"/>
              <a:ext cx="266700" cy="331788"/>
            </a:xfrm>
            <a:custGeom>
              <a:avLst/>
              <a:gdLst>
                <a:gd name="T0" fmla="*/ 177 w 179"/>
                <a:gd name="T1" fmla="*/ 0 h 223"/>
                <a:gd name="T2" fmla="*/ 165 w 179"/>
                <a:gd name="T3" fmla="*/ 27 h 223"/>
                <a:gd name="T4" fmla="*/ 0 w 179"/>
                <a:gd name="T5" fmla="*/ 210 h 223"/>
                <a:gd name="T6" fmla="*/ 1 w 179"/>
                <a:gd name="T7" fmla="*/ 223 h 223"/>
                <a:gd name="T8" fmla="*/ 165 w 179"/>
                <a:gd name="T9" fmla="*/ 41 h 223"/>
                <a:gd name="T10" fmla="*/ 177 w 179"/>
                <a:gd name="T11" fmla="*/ 0 h 223"/>
              </a:gdLst>
              <a:ahLst/>
              <a:cxnLst>
                <a:cxn ang="0">
                  <a:pos x="T0" y="T1"/>
                </a:cxn>
                <a:cxn ang="0">
                  <a:pos x="T2" y="T3"/>
                </a:cxn>
                <a:cxn ang="0">
                  <a:pos x="T4" y="T5"/>
                </a:cxn>
                <a:cxn ang="0">
                  <a:pos x="T6" y="T7"/>
                </a:cxn>
                <a:cxn ang="0">
                  <a:pos x="T8" y="T9"/>
                </a:cxn>
                <a:cxn ang="0">
                  <a:pos x="T10" y="T11"/>
                </a:cxn>
              </a:cxnLst>
              <a:rect l="0" t="0" r="r" b="b"/>
              <a:pathLst>
                <a:path w="179" h="223">
                  <a:moveTo>
                    <a:pt x="177" y="0"/>
                  </a:moveTo>
                  <a:cubicBezTo>
                    <a:pt x="176" y="7"/>
                    <a:pt x="173" y="16"/>
                    <a:pt x="165" y="27"/>
                  </a:cubicBezTo>
                  <a:cubicBezTo>
                    <a:pt x="147" y="55"/>
                    <a:pt x="0" y="210"/>
                    <a:pt x="0" y="210"/>
                  </a:cubicBezTo>
                  <a:cubicBezTo>
                    <a:pt x="1" y="223"/>
                    <a:pt x="1" y="223"/>
                    <a:pt x="1" y="223"/>
                  </a:cubicBezTo>
                  <a:cubicBezTo>
                    <a:pt x="16" y="207"/>
                    <a:pt x="148" y="67"/>
                    <a:pt x="165" y="41"/>
                  </a:cubicBezTo>
                  <a:cubicBezTo>
                    <a:pt x="179" y="19"/>
                    <a:pt x="178" y="5"/>
                    <a:pt x="177" y="0"/>
                  </a:cubicBezTo>
                </a:path>
              </a:pathLst>
            </a:custGeom>
            <a:solidFill>
              <a:srgbClr val="5353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0" name="îŝlîḑe"/>
            <p:cNvSpPr/>
            <p:nvPr/>
          </p:nvSpPr>
          <p:spPr bwMode="auto">
            <a:xfrm>
              <a:off x="7723188" y="4335463"/>
              <a:ext cx="138113" cy="53975"/>
            </a:xfrm>
            <a:custGeom>
              <a:avLst/>
              <a:gdLst>
                <a:gd name="T0" fmla="*/ 3 w 93"/>
                <a:gd name="T1" fmla="*/ 0 h 37"/>
                <a:gd name="T2" fmla="*/ 0 w 93"/>
                <a:gd name="T3" fmla="*/ 11 h 37"/>
                <a:gd name="T4" fmla="*/ 16 w 93"/>
                <a:gd name="T5" fmla="*/ 19 h 37"/>
                <a:gd name="T6" fmla="*/ 18 w 93"/>
                <a:gd name="T7" fmla="*/ 19 h 37"/>
                <a:gd name="T8" fmla="*/ 21 w 93"/>
                <a:gd name="T9" fmla="*/ 19 h 37"/>
                <a:gd name="T10" fmla="*/ 93 w 93"/>
                <a:gd name="T11" fmla="*/ 37 h 37"/>
                <a:gd name="T12" fmla="*/ 91 w 93"/>
                <a:gd name="T13" fmla="*/ 23 h 37"/>
                <a:gd name="T14" fmla="*/ 21 w 93"/>
                <a:gd name="T15" fmla="*/ 6 h 37"/>
                <a:gd name="T16" fmla="*/ 18 w 93"/>
                <a:gd name="T17" fmla="*/ 6 h 37"/>
                <a:gd name="T18" fmla="*/ 16 w 93"/>
                <a:gd name="T19" fmla="*/ 6 h 37"/>
                <a:gd name="T20" fmla="*/ 16 w 93"/>
                <a:gd name="T21" fmla="*/ 6 h 37"/>
                <a:gd name="T22" fmla="*/ 16 w 93"/>
                <a:gd name="T23" fmla="*/ 6 h 37"/>
                <a:gd name="T24" fmla="*/ 3 w 93"/>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37">
                  <a:moveTo>
                    <a:pt x="3" y="0"/>
                  </a:moveTo>
                  <a:cubicBezTo>
                    <a:pt x="2" y="4"/>
                    <a:pt x="1" y="7"/>
                    <a:pt x="0" y="11"/>
                  </a:cubicBezTo>
                  <a:cubicBezTo>
                    <a:pt x="5" y="16"/>
                    <a:pt x="11" y="19"/>
                    <a:pt x="16" y="19"/>
                  </a:cubicBezTo>
                  <a:cubicBezTo>
                    <a:pt x="17" y="19"/>
                    <a:pt x="17" y="19"/>
                    <a:pt x="18" y="19"/>
                  </a:cubicBezTo>
                  <a:cubicBezTo>
                    <a:pt x="19" y="19"/>
                    <a:pt x="20" y="19"/>
                    <a:pt x="21" y="19"/>
                  </a:cubicBezTo>
                  <a:cubicBezTo>
                    <a:pt x="42" y="19"/>
                    <a:pt x="93" y="37"/>
                    <a:pt x="93" y="37"/>
                  </a:cubicBezTo>
                  <a:cubicBezTo>
                    <a:pt x="91" y="23"/>
                    <a:pt x="91" y="23"/>
                    <a:pt x="91" y="23"/>
                  </a:cubicBezTo>
                  <a:cubicBezTo>
                    <a:pt x="83" y="20"/>
                    <a:pt x="40" y="6"/>
                    <a:pt x="21" y="6"/>
                  </a:cubicBezTo>
                  <a:cubicBezTo>
                    <a:pt x="20" y="6"/>
                    <a:pt x="19" y="6"/>
                    <a:pt x="18" y="6"/>
                  </a:cubicBezTo>
                  <a:cubicBezTo>
                    <a:pt x="17" y="6"/>
                    <a:pt x="17" y="6"/>
                    <a:pt x="16" y="6"/>
                  </a:cubicBezTo>
                  <a:cubicBezTo>
                    <a:pt x="16" y="6"/>
                    <a:pt x="16" y="6"/>
                    <a:pt x="16" y="6"/>
                  </a:cubicBezTo>
                  <a:cubicBezTo>
                    <a:pt x="16" y="6"/>
                    <a:pt x="16" y="6"/>
                    <a:pt x="16" y="6"/>
                  </a:cubicBezTo>
                  <a:cubicBezTo>
                    <a:pt x="12" y="6"/>
                    <a:pt x="7" y="4"/>
                    <a:pt x="3" y="0"/>
                  </a:cubicBezTo>
                </a:path>
              </a:pathLst>
            </a:custGeom>
            <a:solidFill>
              <a:srgbClr val="9459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1" name="ïS1íḋé"/>
            <p:cNvSpPr/>
            <p:nvPr/>
          </p:nvSpPr>
          <p:spPr bwMode="auto">
            <a:xfrm>
              <a:off x="7462838" y="2860676"/>
              <a:ext cx="981075" cy="1509713"/>
            </a:xfrm>
            <a:custGeom>
              <a:avLst/>
              <a:gdLst>
                <a:gd name="T0" fmla="*/ 657 w 657"/>
                <a:gd name="T1" fmla="*/ 591 h 1014"/>
                <a:gd name="T2" fmla="*/ 612 w 657"/>
                <a:gd name="T3" fmla="*/ 607 h 1014"/>
                <a:gd name="T4" fmla="*/ 431 w 657"/>
                <a:gd name="T5" fmla="*/ 680 h 1014"/>
                <a:gd name="T6" fmla="*/ 420 w 657"/>
                <a:gd name="T7" fmla="*/ 722 h 1014"/>
                <a:gd name="T8" fmla="*/ 255 w 657"/>
                <a:gd name="T9" fmla="*/ 905 h 1014"/>
                <a:gd name="T10" fmla="*/ 267 w 657"/>
                <a:gd name="T11" fmla="*/ 1014 h 1014"/>
                <a:gd name="T12" fmla="*/ 192 w 657"/>
                <a:gd name="T13" fmla="*/ 996 h 1014"/>
                <a:gd name="T14" fmla="*/ 168 w 657"/>
                <a:gd name="T15" fmla="*/ 981 h 1014"/>
                <a:gd name="T16" fmla="*/ 151 w 657"/>
                <a:gd name="T17" fmla="*/ 957 h 1014"/>
                <a:gd name="T18" fmla="*/ 145 w 657"/>
                <a:gd name="T19" fmla="*/ 851 h 1014"/>
                <a:gd name="T20" fmla="*/ 174 w 657"/>
                <a:gd name="T21" fmla="*/ 682 h 1014"/>
                <a:gd name="T22" fmla="*/ 192 w 657"/>
                <a:gd name="T23" fmla="*/ 530 h 1014"/>
                <a:gd name="T24" fmla="*/ 190 w 657"/>
                <a:gd name="T25" fmla="*/ 521 h 1014"/>
                <a:gd name="T26" fmla="*/ 189 w 657"/>
                <a:gd name="T27" fmla="*/ 520 h 1014"/>
                <a:gd name="T28" fmla="*/ 0 w 657"/>
                <a:gd name="T29" fmla="*/ 112 h 1014"/>
                <a:gd name="T30" fmla="*/ 2 w 657"/>
                <a:gd name="T31" fmla="*/ 81 h 1014"/>
                <a:gd name="T32" fmla="*/ 3 w 657"/>
                <a:gd name="T33" fmla="*/ 73 h 1014"/>
                <a:gd name="T34" fmla="*/ 7 w 657"/>
                <a:gd name="T35" fmla="*/ 57 h 1014"/>
                <a:gd name="T36" fmla="*/ 10 w 657"/>
                <a:gd name="T37" fmla="*/ 47 h 1014"/>
                <a:gd name="T38" fmla="*/ 36 w 657"/>
                <a:gd name="T39" fmla="*/ 22 h 1014"/>
                <a:gd name="T40" fmla="*/ 81 w 657"/>
                <a:gd name="T41" fmla="*/ 3 h 1014"/>
                <a:gd name="T42" fmla="*/ 183 w 657"/>
                <a:gd name="T43" fmla="*/ 22 h 1014"/>
                <a:gd name="T44" fmla="*/ 314 w 657"/>
                <a:gd name="T45" fmla="*/ 70 h 1014"/>
                <a:gd name="T46" fmla="*/ 367 w 657"/>
                <a:gd name="T47" fmla="*/ 140 h 1014"/>
                <a:gd name="T48" fmla="*/ 378 w 657"/>
                <a:gd name="T49" fmla="*/ 154 h 1014"/>
                <a:gd name="T50" fmla="*/ 487 w 657"/>
                <a:gd name="T51" fmla="*/ 319 h 1014"/>
                <a:gd name="T52" fmla="*/ 560 w 657"/>
                <a:gd name="T53" fmla="*/ 411 h 1014"/>
                <a:gd name="T54" fmla="*/ 657 w 657"/>
                <a:gd name="T55" fmla="*/ 591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7" h="1014">
                  <a:moveTo>
                    <a:pt x="657" y="591"/>
                  </a:moveTo>
                  <a:cubicBezTo>
                    <a:pt x="657" y="591"/>
                    <a:pt x="612" y="596"/>
                    <a:pt x="612" y="607"/>
                  </a:cubicBezTo>
                  <a:cubicBezTo>
                    <a:pt x="612" y="619"/>
                    <a:pt x="431" y="680"/>
                    <a:pt x="431" y="680"/>
                  </a:cubicBezTo>
                  <a:cubicBezTo>
                    <a:pt x="431" y="680"/>
                    <a:pt x="438" y="695"/>
                    <a:pt x="420" y="722"/>
                  </a:cubicBezTo>
                  <a:cubicBezTo>
                    <a:pt x="402" y="750"/>
                    <a:pt x="255" y="905"/>
                    <a:pt x="255" y="905"/>
                  </a:cubicBezTo>
                  <a:cubicBezTo>
                    <a:pt x="267" y="1014"/>
                    <a:pt x="267" y="1014"/>
                    <a:pt x="267" y="1014"/>
                  </a:cubicBezTo>
                  <a:cubicBezTo>
                    <a:pt x="267" y="1014"/>
                    <a:pt x="210" y="994"/>
                    <a:pt x="192" y="996"/>
                  </a:cubicBezTo>
                  <a:cubicBezTo>
                    <a:pt x="184" y="997"/>
                    <a:pt x="175" y="989"/>
                    <a:pt x="168" y="981"/>
                  </a:cubicBezTo>
                  <a:cubicBezTo>
                    <a:pt x="161" y="973"/>
                    <a:pt x="156" y="966"/>
                    <a:pt x="151" y="957"/>
                  </a:cubicBezTo>
                  <a:cubicBezTo>
                    <a:pt x="151" y="957"/>
                    <a:pt x="172" y="872"/>
                    <a:pt x="145" y="851"/>
                  </a:cubicBezTo>
                  <a:cubicBezTo>
                    <a:pt x="117" y="831"/>
                    <a:pt x="174" y="682"/>
                    <a:pt x="174" y="682"/>
                  </a:cubicBezTo>
                  <a:cubicBezTo>
                    <a:pt x="174" y="682"/>
                    <a:pt x="199" y="576"/>
                    <a:pt x="192" y="530"/>
                  </a:cubicBezTo>
                  <a:cubicBezTo>
                    <a:pt x="191" y="527"/>
                    <a:pt x="191" y="524"/>
                    <a:pt x="190" y="521"/>
                  </a:cubicBezTo>
                  <a:cubicBezTo>
                    <a:pt x="189" y="520"/>
                    <a:pt x="189" y="520"/>
                    <a:pt x="189" y="520"/>
                  </a:cubicBezTo>
                  <a:cubicBezTo>
                    <a:pt x="173" y="477"/>
                    <a:pt x="0" y="112"/>
                    <a:pt x="0" y="112"/>
                  </a:cubicBezTo>
                  <a:cubicBezTo>
                    <a:pt x="0" y="102"/>
                    <a:pt x="1" y="92"/>
                    <a:pt x="2" y="81"/>
                  </a:cubicBezTo>
                  <a:cubicBezTo>
                    <a:pt x="2" y="79"/>
                    <a:pt x="3" y="76"/>
                    <a:pt x="3" y="73"/>
                  </a:cubicBezTo>
                  <a:cubicBezTo>
                    <a:pt x="4" y="67"/>
                    <a:pt x="6" y="62"/>
                    <a:pt x="7" y="57"/>
                  </a:cubicBezTo>
                  <a:cubicBezTo>
                    <a:pt x="8" y="53"/>
                    <a:pt x="9" y="50"/>
                    <a:pt x="10" y="47"/>
                  </a:cubicBezTo>
                  <a:cubicBezTo>
                    <a:pt x="16" y="33"/>
                    <a:pt x="24" y="22"/>
                    <a:pt x="36" y="22"/>
                  </a:cubicBezTo>
                  <a:cubicBezTo>
                    <a:pt x="36" y="22"/>
                    <a:pt x="50" y="7"/>
                    <a:pt x="81" y="3"/>
                  </a:cubicBezTo>
                  <a:cubicBezTo>
                    <a:pt x="105" y="0"/>
                    <a:pt x="138" y="3"/>
                    <a:pt x="183" y="22"/>
                  </a:cubicBezTo>
                  <a:cubicBezTo>
                    <a:pt x="289" y="67"/>
                    <a:pt x="314" y="70"/>
                    <a:pt x="314" y="70"/>
                  </a:cubicBezTo>
                  <a:cubicBezTo>
                    <a:pt x="367" y="140"/>
                    <a:pt x="367" y="140"/>
                    <a:pt x="367" y="140"/>
                  </a:cubicBezTo>
                  <a:cubicBezTo>
                    <a:pt x="378" y="154"/>
                    <a:pt x="378" y="154"/>
                    <a:pt x="378" y="154"/>
                  </a:cubicBezTo>
                  <a:cubicBezTo>
                    <a:pt x="418" y="206"/>
                    <a:pt x="455" y="261"/>
                    <a:pt x="487" y="319"/>
                  </a:cubicBezTo>
                  <a:cubicBezTo>
                    <a:pt x="505" y="351"/>
                    <a:pt x="530" y="388"/>
                    <a:pt x="560" y="411"/>
                  </a:cubicBezTo>
                  <a:cubicBezTo>
                    <a:pt x="621" y="456"/>
                    <a:pt x="657" y="591"/>
                    <a:pt x="657" y="591"/>
                  </a:cubicBezTo>
                </a:path>
              </a:pathLst>
            </a:custGeom>
            <a:solidFill>
              <a:srgbClr val="F7CD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2" name="ïšlîḍê"/>
            <p:cNvSpPr/>
            <p:nvPr/>
          </p:nvSpPr>
          <p:spPr bwMode="auto">
            <a:xfrm>
              <a:off x="7851776" y="3351213"/>
              <a:ext cx="314325" cy="196850"/>
            </a:xfrm>
            <a:custGeom>
              <a:avLst/>
              <a:gdLst>
                <a:gd name="T0" fmla="*/ 0 w 210"/>
                <a:gd name="T1" fmla="*/ 0 h 132"/>
                <a:gd name="T2" fmla="*/ 210 w 210"/>
                <a:gd name="T3" fmla="*/ 132 h 132"/>
                <a:gd name="T4" fmla="*/ 0 w 210"/>
                <a:gd name="T5" fmla="*/ 0 h 132"/>
              </a:gdLst>
              <a:ahLst/>
              <a:cxnLst>
                <a:cxn ang="0">
                  <a:pos x="T0" y="T1"/>
                </a:cxn>
                <a:cxn ang="0">
                  <a:pos x="T2" y="T3"/>
                </a:cxn>
                <a:cxn ang="0">
                  <a:pos x="T4" y="T5"/>
                </a:cxn>
              </a:cxnLst>
              <a:rect l="0" t="0" r="r" b="b"/>
              <a:pathLst>
                <a:path w="210" h="132">
                  <a:moveTo>
                    <a:pt x="0" y="0"/>
                  </a:moveTo>
                  <a:cubicBezTo>
                    <a:pt x="210" y="132"/>
                    <a:pt x="210" y="132"/>
                    <a:pt x="210" y="132"/>
                  </a:cubicBezTo>
                  <a:cubicBezTo>
                    <a:pt x="151" y="38"/>
                    <a:pt x="0" y="0"/>
                    <a:pt x="0" y="0"/>
                  </a:cubicBezTo>
                </a:path>
              </a:pathLst>
            </a:custGeom>
            <a:solidFill>
              <a:srgbClr val="DEB8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3" name="iśḷïḑê"/>
            <p:cNvSpPr/>
            <p:nvPr/>
          </p:nvSpPr>
          <p:spPr bwMode="auto">
            <a:xfrm>
              <a:off x="7923213" y="3597276"/>
              <a:ext cx="42863" cy="307975"/>
            </a:xfrm>
            <a:custGeom>
              <a:avLst/>
              <a:gdLst>
                <a:gd name="T0" fmla="*/ 0 w 29"/>
                <a:gd name="T1" fmla="*/ 0 h 207"/>
                <a:gd name="T2" fmla="*/ 20 w 29"/>
                <a:gd name="T3" fmla="*/ 207 h 207"/>
                <a:gd name="T4" fmla="*/ 21 w 29"/>
                <a:gd name="T5" fmla="*/ 206 h 207"/>
                <a:gd name="T6" fmla="*/ 0 w 29"/>
                <a:gd name="T7" fmla="*/ 0 h 207"/>
              </a:gdLst>
              <a:ahLst/>
              <a:cxnLst>
                <a:cxn ang="0">
                  <a:pos x="T0" y="T1"/>
                </a:cxn>
                <a:cxn ang="0">
                  <a:pos x="T2" y="T3"/>
                </a:cxn>
                <a:cxn ang="0">
                  <a:pos x="T4" y="T5"/>
                </a:cxn>
                <a:cxn ang="0">
                  <a:pos x="T6" y="T7"/>
                </a:cxn>
              </a:cxnLst>
              <a:rect l="0" t="0" r="r" b="b"/>
              <a:pathLst>
                <a:path w="29" h="207">
                  <a:moveTo>
                    <a:pt x="0" y="0"/>
                  </a:moveTo>
                  <a:cubicBezTo>
                    <a:pt x="0" y="0"/>
                    <a:pt x="12" y="207"/>
                    <a:pt x="20" y="207"/>
                  </a:cubicBezTo>
                  <a:cubicBezTo>
                    <a:pt x="20" y="207"/>
                    <a:pt x="20" y="207"/>
                    <a:pt x="21" y="206"/>
                  </a:cubicBezTo>
                  <a:cubicBezTo>
                    <a:pt x="29" y="192"/>
                    <a:pt x="0" y="0"/>
                    <a:pt x="0" y="0"/>
                  </a:cubicBezTo>
                </a:path>
              </a:pathLst>
            </a:custGeom>
            <a:solidFill>
              <a:srgbClr val="DEB8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4" name="ïṧḷîďe"/>
            <p:cNvSpPr/>
            <p:nvPr/>
          </p:nvSpPr>
          <p:spPr bwMode="auto">
            <a:xfrm>
              <a:off x="7713663" y="4321176"/>
              <a:ext cx="14288" cy="14288"/>
            </a:xfrm>
            <a:custGeom>
              <a:avLst/>
              <a:gdLst>
                <a:gd name="T0" fmla="*/ 0 w 9"/>
                <a:gd name="T1" fmla="*/ 0 h 9"/>
                <a:gd name="T2" fmla="*/ 9 w 9"/>
                <a:gd name="T3" fmla="*/ 9 h 9"/>
                <a:gd name="T4" fmla="*/ 9 w 9"/>
                <a:gd name="T5" fmla="*/ 9 h 9"/>
                <a:gd name="T6" fmla="*/ 0 w 9"/>
                <a:gd name="T7" fmla="*/ 0 h 9"/>
              </a:gdLst>
              <a:ahLst/>
              <a:cxnLst>
                <a:cxn ang="0">
                  <a:pos x="T0" y="T1"/>
                </a:cxn>
                <a:cxn ang="0">
                  <a:pos x="T2" y="T3"/>
                </a:cxn>
                <a:cxn ang="0">
                  <a:pos x="T4" y="T5"/>
                </a:cxn>
                <a:cxn ang="0">
                  <a:pos x="T6" y="T7"/>
                </a:cxn>
              </a:cxnLst>
              <a:rect l="0" t="0" r="r" b="b"/>
              <a:pathLst>
                <a:path w="9" h="9">
                  <a:moveTo>
                    <a:pt x="0" y="0"/>
                  </a:moveTo>
                  <a:cubicBezTo>
                    <a:pt x="3" y="3"/>
                    <a:pt x="6" y="6"/>
                    <a:pt x="9" y="9"/>
                  </a:cubicBezTo>
                  <a:cubicBezTo>
                    <a:pt x="9" y="9"/>
                    <a:pt x="9" y="9"/>
                    <a:pt x="9" y="9"/>
                  </a:cubicBezTo>
                  <a:cubicBezTo>
                    <a:pt x="6" y="6"/>
                    <a:pt x="3" y="3"/>
                    <a:pt x="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5" name="îŝļiḑè"/>
            <p:cNvSpPr/>
            <p:nvPr/>
          </p:nvSpPr>
          <p:spPr bwMode="auto">
            <a:xfrm>
              <a:off x="7727951" y="4335463"/>
              <a:ext cx="131763" cy="34925"/>
            </a:xfrm>
            <a:custGeom>
              <a:avLst/>
              <a:gdLst>
                <a:gd name="T0" fmla="*/ 88 w 89"/>
                <a:gd name="T1" fmla="*/ 23 h 24"/>
                <a:gd name="T2" fmla="*/ 88 w 89"/>
                <a:gd name="T3" fmla="*/ 23 h 24"/>
                <a:gd name="T4" fmla="*/ 89 w 89"/>
                <a:gd name="T5" fmla="*/ 24 h 24"/>
                <a:gd name="T6" fmla="*/ 89 w 89"/>
                <a:gd name="T7" fmla="*/ 24 h 24"/>
                <a:gd name="T8" fmla="*/ 88 w 89"/>
                <a:gd name="T9" fmla="*/ 23 h 24"/>
                <a:gd name="T10" fmla="*/ 0 w 89"/>
                <a:gd name="T11" fmla="*/ 0 h 24"/>
                <a:gd name="T12" fmla="*/ 0 w 89"/>
                <a:gd name="T13" fmla="*/ 0 h 24"/>
                <a:gd name="T14" fmla="*/ 0 w 89"/>
                <a:gd name="T15" fmla="*/ 0 h 24"/>
                <a:gd name="T16" fmla="*/ 0 w 89"/>
                <a:gd name="T17" fmla="*/ 0 h 24"/>
                <a:gd name="T18" fmla="*/ 0 w 89"/>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24">
                  <a:moveTo>
                    <a:pt x="88" y="23"/>
                  </a:moveTo>
                  <a:cubicBezTo>
                    <a:pt x="88" y="23"/>
                    <a:pt x="88" y="23"/>
                    <a:pt x="88" y="23"/>
                  </a:cubicBezTo>
                  <a:cubicBezTo>
                    <a:pt x="89" y="24"/>
                    <a:pt x="89" y="24"/>
                    <a:pt x="89" y="24"/>
                  </a:cubicBezTo>
                  <a:cubicBezTo>
                    <a:pt x="89" y="24"/>
                    <a:pt x="89" y="24"/>
                    <a:pt x="89" y="24"/>
                  </a:cubicBezTo>
                  <a:cubicBezTo>
                    <a:pt x="89" y="24"/>
                    <a:pt x="89" y="24"/>
                    <a:pt x="88" y="23"/>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9459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6" name="íṥļïḑê"/>
            <p:cNvSpPr/>
            <p:nvPr/>
          </p:nvSpPr>
          <p:spPr bwMode="auto">
            <a:xfrm>
              <a:off x="7727951" y="4335463"/>
              <a:ext cx="130175" cy="33338"/>
            </a:xfrm>
            <a:custGeom>
              <a:avLst/>
              <a:gdLst>
                <a:gd name="T0" fmla="*/ 18 w 88"/>
                <a:gd name="T1" fmla="*/ 6 h 23"/>
                <a:gd name="T2" fmla="*/ 18 w 88"/>
                <a:gd name="T3" fmla="*/ 6 h 23"/>
                <a:gd name="T4" fmla="*/ 88 w 88"/>
                <a:gd name="T5" fmla="*/ 23 h 23"/>
                <a:gd name="T6" fmla="*/ 88 w 88"/>
                <a:gd name="T7" fmla="*/ 23 h 23"/>
                <a:gd name="T8" fmla="*/ 18 w 88"/>
                <a:gd name="T9" fmla="*/ 6 h 23"/>
                <a:gd name="T10" fmla="*/ 0 w 88"/>
                <a:gd name="T11" fmla="*/ 0 h 23"/>
                <a:gd name="T12" fmla="*/ 0 w 88"/>
                <a:gd name="T13" fmla="*/ 0 h 23"/>
                <a:gd name="T14" fmla="*/ 13 w 88"/>
                <a:gd name="T15" fmla="*/ 6 h 23"/>
                <a:gd name="T16" fmla="*/ 13 w 88"/>
                <a:gd name="T17" fmla="*/ 6 h 23"/>
                <a:gd name="T18" fmla="*/ 0 w 88"/>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23">
                  <a:moveTo>
                    <a:pt x="18" y="6"/>
                  </a:moveTo>
                  <a:cubicBezTo>
                    <a:pt x="18" y="6"/>
                    <a:pt x="18" y="6"/>
                    <a:pt x="18" y="6"/>
                  </a:cubicBezTo>
                  <a:cubicBezTo>
                    <a:pt x="37" y="6"/>
                    <a:pt x="80" y="20"/>
                    <a:pt x="88" y="23"/>
                  </a:cubicBezTo>
                  <a:cubicBezTo>
                    <a:pt x="88" y="23"/>
                    <a:pt x="88" y="23"/>
                    <a:pt x="88" y="23"/>
                  </a:cubicBezTo>
                  <a:cubicBezTo>
                    <a:pt x="80" y="20"/>
                    <a:pt x="37" y="6"/>
                    <a:pt x="18" y="6"/>
                  </a:cubicBezTo>
                  <a:moveTo>
                    <a:pt x="0" y="0"/>
                  </a:moveTo>
                  <a:cubicBezTo>
                    <a:pt x="0" y="0"/>
                    <a:pt x="0" y="0"/>
                    <a:pt x="0" y="0"/>
                  </a:cubicBezTo>
                  <a:cubicBezTo>
                    <a:pt x="4" y="4"/>
                    <a:pt x="9" y="6"/>
                    <a:pt x="13" y="6"/>
                  </a:cubicBezTo>
                  <a:cubicBezTo>
                    <a:pt x="13" y="6"/>
                    <a:pt x="13" y="6"/>
                    <a:pt x="13" y="6"/>
                  </a:cubicBezTo>
                  <a:cubicBezTo>
                    <a:pt x="9" y="6"/>
                    <a:pt x="5" y="4"/>
                    <a:pt x="0" y="0"/>
                  </a:cubicBezTo>
                </a:path>
              </a:pathLst>
            </a:custGeom>
            <a:solidFill>
              <a:srgbClr val="8550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7" name="îšlíḑè"/>
            <p:cNvSpPr/>
            <p:nvPr/>
          </p:nvSpPr>
          <p:spPr bwMode="auto">
            <a:xfrm>
              <a:off x="7713663" y="3671888"/>
              <a:ext cx="211138" cy="698500"/>
            </a:xfrm>
            <a:custGeom>
              <a:avLst/>
              <a:gdLst>
                <a:gd name="T0" fmla="*/ 123 w 141"/>
                <a:gd name="T1" fmla="*/ 0 h 469"/>
                <a:gd name="T2" fmla="*/ 79 w 141"/>
                <a:gd name="T3" fmla="*/ 97 h 469"/>
                <a:gd name="T4" fmla="*/ 41 w 141"/>
                <a:gd name="T5" fmla="*/ 237 h 469"/>
                <a:gd name="T6" fmla="*/ 0 w 141"/>
                <a:gd name="T7" fmla="*/ 436 h 469"/>
                <a:gd name="T8" fmla="*/ 0 w 141"/>
                <a:gd name="T9" fmla="*/ 436 h 469"/>
                <a:gd name="T10" fmla="*/ 9 w 141"/>
                <a:gd name="T11" fmla="*/ 445 h 469"/>
                <a:gd name="T12" fmla="*/ 9 w 141"/>
                <a:gd name="T13" fmla="*/ 445 h 469"/>
                <a:gd name="T14" fmla="*/ 22 w 141"/>
                <a:gd name="T15" fmla="*/ 451 h 469"/>
                <a:gd name="T16" fmla="*/ 24 w 141"/>
                <a:gd name="T17" fmla="*/ 451 h 469"/>
                <a:gd name="T18" fmla="*/ 27 w 141"/>
                <a:gd name="T19" fmla="*/ 451 h 469"/>
                <a:gd name="T20" fmla="*/ 27 w 141"/>
                <a:gd name="T21" fmla="*/ 451 h 469"/>
                <a:gd name="T22" fmla="*/ 27 w 141"/>
                <a:gd name="T23" fmla="*/ 451 h 469"/>
                <a:gd name="T24" fmla="*/ 97 w 141"/>
                <a:gd name="T25" fmla="*/ 468 h 469"/>
                <a:gd name="T26" fmla="*/ 98 w 141"/>
                <a:gd name="T27" fmla="*/ 469 h 469"/>
                <a:gd name="T28" fmla="*/ 87 w 141"/>
                <a:gd name="T29" fmla="*/ 360 h 469"/>
                <a:gd name="T30" fmla="*/ 74 w 141"/>
                <a:gd name="T31" fmla="*/ 174 h 469"/>
                <a:gd name="T32" fmla="*/ 130 w 141"/>
                <a:gd name="T33" fmla="*/ 49 h 469"/>
                <a:gd name="T34" fmla="*/ 123 w 141"/>
                <a:gd name="T35"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469">
                  <a:moveTo>
                    <a:pt x="123" y="0"/>
                  </a:moveTo>
                  <a:cubicBezTo>
                    <a:pt x="123" y="0"/>
                    <a:pt x="81" y="67"/>
                    <a:pt x="79" y="97"/>
                  </a:cubicBezTo>
                  <a:cubicBezTo>
                    <a:pt x="77" y="127"/>
                    <a:pt x="47" y="233"/>
                    <a:pt x="41" y="237"/>
                  </a:cubicBezTo>
                  <a:cubicBezTo>
                    <a:pt x="36" y="239"/>
                    <a:pt x="11" y="372"/>
                    <a:pt x="0" y="436"/>
                  </a:cubicBezTo>
                  <a:cubicBezTo>
                    <a:pt x="0" y="436"/>
                    <a:pt x="0" y="436"/>
                    <a:pt x="0" y="436"/>
                  </a:cubicBezTo>
                  <a:cubicBezTo>
                    <a:pt x="3" y="439"/>
                    <a:pt x="6" y="442"/>
                    <a:pt x="9" y="445"/>
                  </a:cubicBezTo>
                  <a:cubicBezTo>
                    <a:pt x="9" y="445"/>
                    <a:pt x="9" y="445"/>
                    <a:pt x="9" y="445"/>
                  </a:cubicBezTo>
                  <a:cubicBezTo>
                    <a:pt x="14" y="449"/>
                    <a:pt x="18" y="451"/>
                    <a:pt x="22" y="451"/>
                  </a:cubicBezTo>
                  <a:cubicBezTo>
                    <a:pt x="23" y="451"/>
                    <a:pt x="23" y="451"/>
                    <a:pt x="24" y="451"/>
                  </a:cubicBezTo>
                  <a:cubicBezTo>
                    <a:pt x="25" y="451"/>
                    <a:pt x="26" y="451"/>
                    <a:pt x="27" y="451"/>
                  </a:cubicBezTo>
                  <a:cubicBezTo>
                    <a:pt x="27" y="451"/>
                    <a:pt x="27" y="451"/>
                    <a:pt x="27" y="451"/>
                  </a:cubicBezTo>
                  <a:cubicBezTo>
                    <a:pt x="27" y="451"/>
                    <a:pt x="27" y="451"/>
                    <a:pt x="27" y="451"/>
                  </a:cubicBezTo>
                  <a:cubicBezTo>
                    <a:pt x="46" y="451"/>
                    <a:pt x="89" y="465"/>
                    <a:pt x="97" y="468"/>
                  </a:cubicBezTo>
                  <a:cubicBezTo>
                    <a:pt x="98" y="469"/>
                    <a:pt x="98" y="469"/>
                    <a:pt x="98" y="469"/>
                  </a:cubicBezTo>
                  <a:cubicBezTo>
                    <a:pt x="87" y="360"/>
                    <a:pt x="87" y="360"/>
                    <a:pt x="87" y="360"/>
                  </a:cubicBezTo>
                  <a:cubicBezTo>
                    <a:pt x="74" y="174"/>
                    <a:pt x="74" y="174"/>
                    <a:pt x="74" y="174"/>
                  </a:cubicBezTo>
                  <a:cubicBezTo>
                    <a:pt x="74" y="174"/>
                    <a:pt x="119" y="63"/>
                    <a:pt x="130" y="49"/>
                  </a:cubicBezTo>
                  <a:cubicBezTo>
                    <a:pt x="141" y="34"/>
                    <a:pt x="123" y="0"/>
                    <a:pt x="123" y="0"/>
                  </a:cubicBezTo>
                </a:path>
              </a:pathLst>
            </a:custGeom>
            <a:solidFill>
              <a:srgbClr val="DEB8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8" name="ïṥlîḋê"/>
            <p:cNvSpPr/>
            <p:nvPr/>
          </p:nvSpPr>
          <p:spPr bwMode="auto">
            <a:xfrm>
              <a:off x="7745413" y="3635376"/>
              <a:ext cx="1588" cy="1588"/>
            </a:xfrm>
            <a:custGeom>
              <a:avLst/>
              <a:gdLst>
                <a:gd name="T0" fmla="*/ 0 w 1"/>
                <a:gd name="T1" fmla="*/ 0 h 1"/>
                <a:gd name="T2" fmla="*/ 0 w 1"/>
                <a:gd name="T3" fmla="*/ 0 h 1"/>
                <a:gd name="T4" fmla="*/ 1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1" y="1"/>
                    <a:pt x="1" y="1"/>
                  </a:cubicBezTo>
                  <a:cubicBezTo>
                    <a:pt x="0" y="0"/>
                    <a:pt x="0" y="0"/>
                    <a:pt x="0" y="0"/>
                  </a:cubicBezTo>
                  <a:cubicBezTo>
                    <a:pt x="0" y="0"/>
                    <a:pt x="0" y="0"/>
                    <a:pt x="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9" name="ïš1íḓê"/>
            <p:cNvSpPr/>
            <p:nvPr/>
          </p:nvSpPr>
          <p:spPr bwMode="auto">
            <a:xfrm>
              <a:off x="7686676" y="3060701"/>
              <a:ext cx="161925" cy="588963"/>
            </a:xfrm>
            <a:custGeom>
              <a:avLst/>
              <a:gdLst>
                <a:gd name="T0" fmla="*/ 0 w 108"/>
                <a:gd name="T1" fmla="*/ 0 h 395"/>
                <a:gd name="T2" fmla="*/ 0 w 108"/>
                <a:gd name="T3" fmla="*/ 0 h 395"/>
                <a:gd name="T4" fmla="*/ 17 w 108"/>
                <a:gd name="T5" fmla="*/ 32 h 395"/>
                <a:gd name="T6" fmla="*/ 60 w 108"/>
                <a:gd name="T7" fmla="*/ 132 h 395"/>
                <a:gd name="T8" fmla="*/ 61 w 108"/>
                <a:gd name="T9" fmla="*/ 170 h 395"/>
                <a:gd name="T10" fmla="*/ 83 w 108"/>
                <a:gd name="T11" fmla="*/ 192 h 395"/>
                <a:gd name="T12" fmla="*/ 86 w 108"/>
                <a:gd name="T13" fmla="*/ 223 h 395"/>
                <a:gd name="T14" fmla="*/ 92 w 108"/>
                <a:gd name="T15" fmla="*/ 269 h 395"/>
                <a:gd name="T16" fmla="*/ 85 w 108"/>
                <a:gd name="T17" fmla="*/ 327 h 395"/>
                <a:gd name="T18" fmla="*/ 39 w 108"/>
                <a:gd name="T19" fmla="*/ 385 h 395"/>
                <a:gd name="T20" fmla="*/ 39 w 108"/>
                <a:gd name="T21" fmla="*/ 385 h 395"/>
                <a:gd name="T22" fmla="*/ 39 w 108"/>
                <a:gd name="T23" fmla="*/ 385 h 395"/>
                <a:gd name="T24" fmla="*/ 40 w 108"/>
                <a:gd name="T25" fmla="*/ 386 h 395"/>
                <a:gd name="T26" fmla="*/ 40 w 108"/>
                <a:gd name="T27" fmla="*/ 386 h 395"/>
                <a:gd name="T28" fmla="*/ 42 w 108"/>
                <a:gd name="T29" fmla="*/ 395 h 395"/>
                <a:gd name="T30" fmla="*/ 98 w 108"/>
                <a:gd name="T31" fmla="*/ 333 h 395"/>
                <a:gd name="T32" fmla="*/ 105 w 108"/>
                <a:gd name="T33" fmla="*/ 276 h 395"/>
                <a:gd name="T34" fmla="*/ 100 w 108"/>
                <a:gd name="T35" fmla="*/ 230 h 395"/>
                <a:gd name="T36" fmla="*/ 97 w 108"/>
                <a:gd name="T37" fmla="*/ 199 h 395"/>
                <a:gd name="T38" fmla="*/ 75 w 108"/>
                <a:gd name="T39" fmla="*/ 177 h 395"/>
                <a:gd name="T40" fmla="*/ 73 w 108"/>
                <a:gd name="T41" fmla="*/ 138 h 395"/>
                <a:gd name="T42" fmla="*/ 31 w 108"/>
                <a:gd name="T43" fmla="*/ 39 h 395"/>
                <a:gd name="T44" fmla="*/ 15 w 108"/>
                <a:gd name="T45" fmla="*/ 9 h 395"/>
                <a:gd name="T46" fmla="*/ 0 w 108"/>
                <a:gd name="T47" fmla="*/ 0 h 395"/>
                <a:gd name="T48" fmla="*/ 0 w 108"/>
                <a:gd name="T49"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395">
                  <a:moveTo>
                    <a:pt x="0" y="0"/>
                  </a:moveTo>
                  <a:cubicBezTo>
                    <a:pt x="0" y="0"/>
                    <a:pt x="0" y="0"/>
                    <a:pt x="0" y="0"/>
                  </a:cubicBezTo>
                  <a:cubicBezTo>
                    <a:pt x="10" y="18"/>
                    <a:pt x="17" y="32"/>
                    <a:pt x="17" y="32"/>
                  </a:cubicBezTo>
                  <a:cubicBezTo>
                    <a:pt x="17" y="32"/>
                    <a:pt x="55" y="120"/>
                    <a:pt x="60" y="132"/>
                  </a:cubicBezTo>
                  <a:cubicBezTo>
                    <a:pt x="64" y="143"/>
                    <a:pt x="60" y="163"/>
                    <a:pt x="61" y="170"/>
                  </a:cubicBezTo>
                  <a:cubicBezTo>
                    <a:pt x="63" y="176"/>
                    <a:pt x="81" y="182"/>
                    <a:pt x="83" y="192"/>
                  </a:cubicBezTo>
                  <a:cubicBezTo>
                    <a:pt x="86" y="201"/>
                    <a:pt x="84" y="220"/>
                    <a:pt x="86" y="223"/>
                  </a:cubicBezTo>
                  <a:cubicBezTo>
                    <a:pt x="88" y="226"/>
                    <a:pt x="94" y="260"/>
                    <a:pt x="92" y="269"/>
                  </a:cubicBezTo>
                  <a:cubicBezTo>
                    <a:pt x="89" y="277"/>
                    <a:pt x="85" y="327"/>
                    <a:pt x="85" y="327"/>
                  </a:cubicBezTo>
                  <a:cubicBezTo>
                    <a:pt x="82" y="363"/>
                    <a:pt x="59" y="379"/>
                    <a:pt x="39" y="385"/>
                  </a:cubicBezTo>
                  <a:cubicBezTo>
                    <a:pt x="39" y="385"/>
                    <a:pt x="39" y="385"/>
                    <a:pt x="39" y="385"/>
                  </a:cubicBezTo>
                  <a:cubicBezTo>
                    <a:pt x="39" y="385"/>
                    <a:pt x="39" y="385"/>
                    <a:pt x="39" y="385"/>
                  </a:cubicBezTo>
                  <a:cubicBezTo>
                    <a:pt x="40" y="386"/>
                    <a:pt x="40" y="386"/>
                    <a:pt x="40" y="386"/>
                  </a:cubicBezTo>
                  <a:cubicBezTo>
                    <a:pt x="40" y="386"/>
                    <a:pt x="40" y="386"/>
                    <a:pt x="40" y="386"/>
                  </a:cubicBezTo>
                  <a:cubicBezTo>
                    <a:pt x="41" y="389"/>
                    <a:pt x="41" y="392"/>
                    <a:pt x="42" y="395"/>
                  </a:cubicBezTo>
                  <a:cubicBezTo>
                    <a:pt x="62" y="391"/>
                    <a:pt x="95" y="377"/>
                    <a:pt x="98" y="333"/>
                  </a:cubicBezTo>
                  <a:cubicBezTo>
                    <a:pt x="98" y="333"/>
                    <a:pt x="102" y="284"/>
                    <a:pt x="105" y="276"/>
                  </a:cubicBezTo>
                  <a:cubicBezTo>
                    <a:pt x="108" y="267"/>
                    <a:pt x="101" y="233"/>
                    <a:pt x="100" y="230"/>
                  </a:cubicBezTo>
                  <a:cubicBezTo>
                    <a:pt x="98" y="227"/>
                    <a:pt x="100" y="208"/>
                    <a:pt x="97" y="199"/>
                  </a:cubicBezTo>
                  <a:cubicBezTo>
                    <a:pt x="94" y="189"/>
                    <a:pt x="77" y="183"/>
                    <a:pt x="75" y="177"/>
                  </a:cubicBezTo>
                  <a:cubicBezTo>
                    <a:pt x="73" y="170"/>
                    <a:pt x="77" y="150"/>
                    <a:pt x="73" y="138"/>
                  </a:cubicBezTo>
                  <a:cubicBezTo>
                    <a:pt x="69" y="127"/>
                    <a:pt x="31" y="39"/>
                    <a:pt x="31" y="39"/>
                  </a:cubicBezTo>
                  <a:cubicBezTo>
                    <a:pt x="31" y="39"/>
                    <a:pt x="24" y="26"/>
                    <a:pt x="15" y="9"/>
                  </a:cubicBezTo>
                  <a:cubicBezTo>
                    <a:pt x="10" y="6"/>
                    <a:pt x="5" y="3"/>
                    <a:pt x="0" y="0"/>
                  </a:cubicBezTo>
                  <a:cubicBezTo>
                    <a:pt x="0" y="0"/>
                    <a:pt x="0" y="0"/>
                    <a:pt x="0" y="0"/>
                  </a:cubicBezTo>
                </a:path>
              </a:pathLst>
            </a:custGeom>
            <a:solidFill>
              <a:srgbClr val="DEB8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0" name="í$1ïḓè"/>
            <p:cNvSpPr/>
            <p:nvPr/>
          </p:nvSpPr>
          <p:spPr bwMode="auto">
            <a:xfrm>
              <a:off x="7405688" y="2928938"/>
              <a:ext cx="420688" cy="887413"/>
            </a:xfrm>
            <a:custGeom>
              <a:avLst/>
              <a:gdLst>
                <a:gd name="T0" fmla="*/ 281 w 283"/>
                <a:gd name="T1" fmla="*/ 358 h 596"/>
                <a:gd name="T2" fmla="*/ 274 w 283"/>
                <a:gd name="T3" fmla="*/ 416 h 596"/>
                <a:gd name="T4" fmla="*/ 228 w 283"/>
                <a:gd name="T5" fmla="*/ 474 h 596"/>
                <a:gd name="T6" fmla="*/ 201 w 283"/>
                <a:gd name="T7" fmla="*/ 480 h 596"/>
                <a:gd name="T8" fmla="*/ 174 w 283"/>
                <a:gd name="T9" fmla="*/ 503 h 596"/>
                <a:gd name="T10" fmla="*/ 48 w 283"/>
                <a:gd name="T11" fmla="*/ 596 h 596"/>
                <a:gd name="T12" fmla="*/ 14 w 283"/>
                <a:gd name="T13" fmla="*/ 509 h 596"/>
                <a:gd name="T14" fmla="*/ 100 w 283"/>
                <a:gd name="T15" fmla="*/ 447 h 596"/>
                <a:gd name="T16" fmla="*/ 156 w 283"/>
                <a:gd name="T17" fmla="*/ 374 h 596"/>
                <a:gd name="T18" fmla="*/ 154 w 283"/>
                <a:gd name="T19" fmla="*/ 367 h 596"/>
                <a:gd name="T20" fmla="*/ 55 w 283"/>
                <a:gd name="T21" fmla="*/ 182 h 596"/>
                <a:gd name="T22" fmla="*/ 4 w 283"/>
                <a:gd name="T23" fmla="*/ 58 h 596"/>
                <a:gd name="T24" fmla="*/ 3 w 283"/>
                <a:gd name="T25" fmla="*/ 53 h 596"/>
                <a:gd name="T26" fmla="*/ 2 w 283"/>
                <a:gd name="T27" fmla="*/ 45 h 596"/>
                <a:gd name="T28" fmla="*/ 49 w 283"/>
                <a:gd name="T29" fmla="*/ 1 h 596"/>
                <a:gd name="T30" fmla="*/ 91 w 283"/>
                <a:gd name="T31" fmla="*/ 2 h 596"/>
                <a:gd name="T32" fmla="*/ 132 w 283"/>
                <a:gd name="T33" fmla="*/ 10 h 596"/>
                <a:gd name="T34" fmla="*/ 189 w 283"/>
                <a:gd name="T35" fmla="*/ 89 h 596"/>
                <a:gd name="T36" fmla="*/ 206 w 283"/>
                <a:gd name="T37" fmla="*/ 121 h 596"/>
                <a:gd name="T38" fmla="*/ 249 w 283"/>
                <a:gd name="T39" fmla="*/ 221 h 596"/>
                <a:gd name="T40" fmla="*/ 250 w 283"/>
                <a:gd name="T41" fmla="*/ 259 h 596"/>
                <a:gd name="T42" fmla="*/ 272 w 283"/>
                <a:gd name="T43" fmla="*/ 281 h 596"/>
                <a:gd name="T44" fmla="*/ 275 w 283"/>
                <a:gd name="T45" fmla="*/ 312 h 596"/>
                <a:gd name="T46" fmla="*/ 281 w 283"/>
                <a:gd name="T47" fmla="*/ 358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3" h="596">
                  <a:moveTo>
                    <a:pt x="281" y="358"/>
                  </a:moveTo>
                  <a:cubicBezTo>
                    <a:pt x="278" y="366"/>
                    <a:pt x="274" y="416"/>
                    <a:pt x="274" y="416"/>
                  </a:cubicBezTo>
                  <a:cubicBezTo>
                    <a:pt x="271" y="452"/>
                    <a:pt x="248" y="468"/>
                    <a:pt x="228" y="474"/>
                  </a:cubicBezTo>
                  <a:cubicBezTo>
                    <a:pt x="220" y="477"/>
                    <a:pt x="211" y="479"/>
                    <a:pt x="201" y="480"/>
                  </a:cubicBezTo>
                  <a:cubicBezTo>
                    <a:pt x="174" y="503"/>
                    <a:pt x="174" y="503"/>
                    <a:pt x="174" y="503"/>
                  </a:cubicBezTo>
                  <a:cubicBezTo>
                    <a:pt x="48" y="596"/>
                    <a:pt x="48" y="596"/>
                    <a:pt x="48" y="596"/>
                  </a:cubicBezTo>
                  <a:cubicBezTo>
                    <a:pt x="48" y="596"/>
                    <a:pt x="1" y="509"/>
                    <a:pt x="14" y="509"/>
                  </a:cubicBezTo>
                  <a:cubicBezTo>
                    <a:pt x="27" y="508"/>
                    <a:pt x="100" y="447"/>
                    <a:pt x="100" y="447"/>
                  </a:cubicBezTo>
                  <a:cubicBezTo>
                    <a:pt x="123" y="435"/>
                    <a:pt x="145" y="395"/>
                    <a:pt x="156" y="374"/>
                  </a:cubicBezTo>
                  <a:cubicBezTo>
                    <a:pt x="155" y="372"/>
                    <a:pt x="154" y="369"/>
                    <a:pt x="154" y="367"/>
                  </a:cubicBezTo>
                  <a:cubicBezTo>
                    <a:pt x="150" y="328"/>
                    <a:pt x="55" y="182"/>
                    <a:pt x="55" y="182"/>
                  </a:cubicBezTo>
                  <a:cubicBezTo>
                    <a:pt x="55" y="182"/>
                    <a:pt x="18" y="138"/>
                    <a:pt x="4" y="58"/>
                  </a:cubicBezTo>
                  <a:cubicBezTo>
                    <a:pt x="3" y="57"/>
                    <a:pt x="3" y="55"/>
                    <a:pt x="3" y="53"/>
                  </a:cubicBezTo>
                  <a:cubicBezTo>
                    <a:pt x="2" y="50"/>
                    <a:pt x="2" y="48"/>
                    <a:pt x="2" y="45"/>
                  </a:cubicBezTo>
                  <a:cubicBezTo>
                    <a:pt x="0" y="15"/>
                    <a:pt x="23" y="3"/>
                    <a:pt x="49" y="1"/>
                  </a:cubicBezTo>
                  <a:cubicBezTo>
                    <a:pt x="63" y="0"/>
                    <a:pt x="77" y="0"/>
                    <a:pt x="91" y="2"/>
                  </a:cubicBezTo>
                  <a:cubicBezTo>
                    <a:pt x="105" y="4"/>
                    <a:pt x="118" y="6"/>
                    <a:pt x="132" y="10"/>
                  </a:cubicBezTo>
                  <a:cubicBezTo>
                    <a:pt x="143" y="8"/>
                    <a:pt x="171" y="56"/>
                    <a:pt x="189" y="89"/>
                  </a:cubicBezTo>
                  <a:cubicBezTo>
                    <a:pt x="199" y="107"/>
                    <a:pt x="206" y="121"/>
                    <a:pt x="206" y="121"/>
                  </a:cubicBezTo>
                  <a:cubicBezTo>
                    <a:pt x="206" y="121"/>
                    <a:pt x="244" y="209"/>
                    <a:pt x="249" y="221"/>
                  </a:cubicBezTo>
                  <a:cubicBezTo>
                    <a:pt x="253" y="232"/>
                    <a:pt x="249" y="252"/>
                    <a:pt x="250" y="259"/>
                  </a:cubicBezTo>
                  <a:cubicBezTo>
                    <a:pt x="252" y="265"/>
                    <a:pt x="270" y="271"/>
                    <a:pt x="272" y="281"/>
                  </a:cubicBezTo>
                  <a:cubicBezTo>
                    <a:pt x="275" y="290"/>
                    <a:pt x="273" y="309"/>
                    <a:pt x="275" y="312"/>
                  </a:cubicBezTo>
                  <a:cubicBezTo>
                    <a:pt x="277" y="315"/>
                    <a:pt x="283" y="349"/>
                    <a:pt x="281" y="358"/>
                  </a:cubicBezTo>
                </a:path>
              </a:pathLst>
            </a:custGeom>
            <a:solidFill>
              <a:srgbClr val="F7CD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1" name="ïṣlîdê"/>
            <p:cNvSpPr/>
            <p:nvPr/>
          </p:nvSpPr>
          <p:spPr bwMode="auto">
            <a:xfrm>
              <a:off x="7172326" y="2817813"/>
              <a:ext cx="6350" cy="23813"/>
            </a:xfrm>
            <a:custGeom>
              <a:avLst/>
              <a:gdLst>
                <a:gd name="T0" fmla="*/ 0 w 4"/>
                <a:gd name="T1" fmla="*/ 0 h 16"/>
                <a:gd name="T2" fmla="*/ 4 w 4"/>
                <a:gd name="T3" fmla="*/ 16 h 16"/>
                <a:gd name="T4" fmla="*/ 4 w 4"/>
                <a:gd name="T5" fmla="*/ 16 h 16"/>
                <a:gd name="T6" fmla="*/ 1 w 4"/>
                <a:gd name="T7" fmla="*/ 1 h 16"/>
                <a:gd name="T8" fmla="*/ 0 w 4"/>
                <a:gd name="T9" fmla="*/ 0 h 16"/>
              </a:gdLst>
              <a:ahLst/>
              <a:cxnLst>
                <a:cxn ang="0">
                  <a:pos x="T0" y="T1"/>
                </a:cxn>
                <a:cxn ang="0">
                  <a:pos x="T2" y="T3"/>
                </a:cxn>
                <a:cxn ang="0">
                  <a:pos x="T4" y="T5"/>
                </a:cxn>
                <a:cxn ang="0">
                  <a:pos x="T6" y="T7"/>
                </a:cxn>
                <a:cxn ang="0">
                  <a:pos x="T8" y="T9"/>
                </a:cxn>
              </a:cxnLst>
              <a:rect l="0" t="0" r="r" b="b"/>
              <a:pathLst>
                <a:path w="4" h="16">
                  <a:moveTo>
                    <a:pt x="0" y="0"/>
                  </a:moveTo>
                  <a:cubicBezTo>
                    <a:pt x="1" y="6"/>
                    <a:pt x="2" y="11"/>
                    <a:pt x="4" y="16"/>
                  </a:cubicBezTo>
                  <a:cubicBezTo>
                    <a:pt x="4" y="16"/>
                    <a:pt x="4" y="16"/>
                    <a:pt x="4" y="16"/>
                  </a:cubicBezTo>
                  <a:cubicBezTo>
                    <a:pt x="3" y="11"/>
                    <a:pt x="1" y="6"/>
                    <a:pt x="1" y="1"/>
                  </a:cubicBezTo>
                  <a:cubicBezTo>
                    <a:pt x="0" y="1"/>
                    <a:pt x="0" y="0"/>
                    <a:pt x="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2" name="i$ļïḋé"/>
            <p:cNvSpPr/>
            <p:nvPr/>
          </p:nvSpPr>
          <p:spPr bwMode="auto">
            <a:xfrm>
              <a:off x="7173913" y="2819401"/>
              <a:ext cx="146050" cy="166688"/>
            </a:xfrm>
            <a:custGeom>
              <a:avLst/>
              <a:gdLst>
                <a:gd name="T0" fmla="*/ 0 w 98"/>
                <a:gd name="T1" fmla="*/ 0 h 112"/>
                <a:gd name="T2" fmla="*/ 3 w 98"/>
                <a:gd name="T3" fmla="*/ 15 h 112"/>
                <a:gd name="T4" fmla="*/ 56 w 98"/>
                <a:gd name="T5" fmla="*/ 35 h 112"/>
                <a:gd name="T6" fmla="*/ 94 w 98"/>
                <a:gd name="T7" fmla="*/ 109 h 112"/>
                <a:gd name="T8" fmla="*/ 94 w 98"/>
                <a:gd name="T9" fmla="*/ 111 h 112"/>
                <a:gd name="T10" fmla="*/ 98 w 98"/>
                <a:gd name="T11" fmla="*/ 112 h 112"/>
                <a:gd name="T12" fmla="*/ 94 w 98"/>
                <a:gd name="T13" fmla="*/ 96 h 112"/>
                <a:gd name="T14" fmla="*/ 56 w 98"/>
                <a:gd name="T15" fmla="*/ 21 h 112"/>
                <a:gd name="T16" fmla="*/ 0 w 98"/>
                <a:gd name="T1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12">
                  <a:moveTo>
                    <a:pt x="0" y="0"/>
                  </a:moveTo>
                  <a:cubicBezTo>
                    <a:pt x="0" y="5"/>
                    <a:pt x="2" y="10"/>
                    <a:pt x="3" y="15"/>
                  </a:cubicBezTo>
                  <a:cubicBezTo>
                    <a:pt x="21" y="22"/>
                    <a:pt x="43" y="25"/>
                    <a:pt x="56" y="35"/>
                  </a:cubicBezTo>
                  <a:cubicBezTo>
                    <a:pt x="79" y="51"/>
                    <a:pt x="88" y="81"/>
                    <a:pt x="94" y="109"/>
                  </a:cubicBezTo>
                  <a:cubicBezTo>
                    <a:pt x="94" y="110"/>
                    <a:pt x="94" y="111"/>
                    <a:pt x="94" y="111"/>
                  </a:cubicBezTo>
                  <a:cubicBezTo>
                    <a:pt x="95" y="112"/>
                    <a:pt x="97" y="112"/>
                    <a:pt x="98" y="112"/>
                  </a:cubicBezTo>
                  <a:cubicBezTo>
                    <a:pt x="96" y="107"/>
                    <a:pt x="95" y="101"/>
                    <a:pt x="94" y="96"/>
                  </a:cubicBezTo>
                  <a:cubicBezTo>
                    <a:pt x="89" y="67"/>
                    <a:pt x="79" y="37"/>
                    <a:pt x="56" y="21"/>
                  </a:cubicBezTo>
                  <a:cubicBezTo>
                    <a:pt x="42" y="11"/>
                    <a:pt x="19" y="8"/>
                    <a:pt x="0" y="0"/>
                  </a:cubicBezTo>
                </a:path>
              </a:pathLst>
            </a:custGeom>
            <a:solidFill>
              <a:srgbClr val="9459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3" name="îṩ1íḑè"/>
            <p:cNvSpPr/>
            <p:nvPr/>
          </p:nvSpPr>
          <p:spPr bwMode="auto">
            <a:xfrm>
              <a:off x="7407276" y="2998788"/>
              <a:ext cx="3175" cy="17463"/>
            </a:xfrm>
            <a:custGeom>
              <a:avLst/>
              <a:gdLst>
                <a:gd name="T0" fmla="*/ 0 w 2"/>
                <a:gd name="T1" fmla="*/ 0 h 12"/>
                <a:gd name="T2" fmla="*/ 0 w 2"/>
                <a:gd name="T3" fmla="*/ 0 h 12"/>
                <a:gd name="T4" fmla="*/ 1 w 2"/>
                <a:gd name="T5" fmla="*/ 6 h 12"/>
                <a:gd name="T6" fmla="*/ 2 w 2"/>
                <a:gd name="T7" fmla="*/ 12 h 12"/>
                <a:gd name="T8" fmla="*/ 2 w 2"/>
                <a:gd name="T9" fmla="*/ 11 h 12"/>
                <a:gd name="T10" fmla="*/ 1 w 2"/>
                <a:gd name="T11" fmla="*/ 6 h 12"/>
                <a:gd name="T12" fmla="*/ 0 w 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 h="12">
                  <a:moveTo>
                    <a:pt x="0" y="0"/>
                  </a:moveTo>
                  <a:cubicBezTo>
                    <a:pt x="0" y="0"/>
                    <a:pt x="0" y="0"/>
                    <a:pt x="0" y="0"/>
                  </a:cubicBezTo>
                  <a:cubicBezTo>
                    <a:pt x="0" y="2"/>
                    <a:pt x="0" y="4"/>
                    <a:pt x="1" y="6"/>
                  </a:cubicBezTo>
                  <a:cubicBezTo>
                    <a:pt x="1" y="8"/>
                    <a:pt x="1" y="10"/>
                    <a:pt x="2" y="12"/>
                  </a:cubicBezTo>
                  <a:cubicBezTo>
                    <a:pt x="2" y="11"/>
                    <a:pt x="2" y="11"/>
                    <a:pt x="2" y="11"/>
                  </a:cubicBezTo>
                  <a:cubicBezTo>
                    <a:pt x="1" y="10"/>
                    <a:pt x="1" y="8"/>
                    <a:pt x="1" y="6"/>
                  </a:cubicBezTo>
                  <a:cubicBezTo>
                    <a:pt x="0" y="4"/>
                    <a:pt x="0" y="2"/>
                    <a:pt x="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4" name="ïSľïḋé"/>
            <p:cNvSpPr/>
            <p:nvPr/>
          </p:nvSpPr>
          <p:spPr bwMode="auto">
            <a:xfrm>
              <a:off x="7693026" y="3044826"/>
              <a:ext cx="349250" cy="155575"/>
            </a:xfrm>
            <a:custGeom>
              <a:avLst/>
              <a:gdLst>
                <a:gd name="T0" fmla="*/ 0 w 234"/>
                <a:gd name="T1" fmla="*/ 0 h 105"/>
                <a:gd name="T2" fmla="*/ 11 w 234"/>
                <a:gd name="T3" fmla="*/ 20 h 105"/>
                <a:gd name="T4" fmla="*/ 53 w 234"/>
                <a:gd name="T5" fmla="*/ 44 h 105"/>
                <a:gd name="T6" fmla="*/ 140 w 234"/>
                <a:gd name="T7" fmla="*/ 96 h 105"/>
                <a:gd name="T8" fmla="*/ 181 w 234"/>
                <a:gd name="T9" fmla="*/ 105 h 105"/>
                <a:gd name="T10" fmla="*/ 234 w 234"/>
                <a:gd name="T11" fmla="*/ 84 h 105"/>
                <a:gd name="T12" fmla="*/ 224 w 234"/>
                <a:gd name="T13" fmla="*/ 79 h 105"/>
                <a:gd name="T14" fmla="*/ 181 w 234"/>
                <a:gd name="T15" fmla="*/ 91 h 105"/>
                <a:gd name="T16" fmla="*/ 140 w 234"/>
                <a:gd name="T17" fmla="*/ 83 h 105"/>
                <a:gd name="T18" fmla="*/ 53 w 234"/>
                <a:gd name="T19" fmla="*/ 30 h 105"/>
                <a:gd name="T20" fmla="*/ 0 w 234"/>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105">
                  <a:moveTo>
                    <a:pt x="0" y="0"/>
                  </a:moveTo>
                  <a:cubicBezTo>
                    <a:pt x="4" y="7"/>
                    <a:pt x="7" y="14"/>
                    <a:pt x="11" y="20"/>
                  </a:cubicBezTo>
                  <a:cubicBezTo>
                    <a:pt x="25" y="28"/>
                    <a:pt x="39" y="35"/>
                    <a:pt x="53" y="44"/>
                  </a:cubicBezTo>
                  <a:cubicBezTo>
                    <a:pt x="82" y="61"/>
                    <a:pt x="109" y="84"/>
                    <a:pt x="140" y="96"/>
                  </a:cubicBezTo>
                  <a:cubicBezTo>
                    <a:pt x="153" y="102"/>
                    <a:pt x="167" y="105"/>
                    <a:pt x="181" y="105"/>
                  </a:cubicBezTo>
                  <a:cubicBezTo>
                    <a:pt x="201" y="105"/>
                    <a:pt x="220" y="99"/>
                    <a:pt x="234" y="84"/>
                  </a:cubicBezTo>
                  <a:cubicBezTo>
                    <a:pt x="230" y="83"/>
                    <a:pt x="227" y="81"/>
                    <a:pt x="224" y="79"/>
                  </a:cubicBezTo>
                  <a:cubicBezTo>
                    <a:pt x="212" y="87"/>
                    <a:pt x="196" y="91"/>
                    <a:pt x="181" y="91"/>
                  </a:cubicBezTo>
                  <a:cubicBezTo>
                    <a:pt x="167" y="91"/>
                    <a:pt x="153" y="88"/>
                    <a:pt x="140" y="83"/>
                  </a:cubicBezTo>
                  <a:cubicBezTo>
                    <a:pt x="109" y="71"/>
                    <a:pt x="82" y="48"/>
                    <a:pt x="53" y="30"/>
                  </a:cubicBezTo>
                  <a:cubicBezTo>
                    <a:pt x="36" y="20"/>
                    <a:pt x="17" y="11"/>
                    <a:pt x="0" y="0"/>
                  </a:cubicBezTo>
                </a:path>
              </a:pathLst>
            </a:custGeom>
            <a:solidFill>
              <a:srgbClr val="DEB8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5" name="íSḷïḓè"/>
            <p:cNvSpPr/>
            <p:nvPr/>
          </p:nvSpPr>
          <p:spPr bwMode="auto">
            <a:xfrm>
              <a:off x="7669213" y="3028951"/>
              <a:ext cx="39688" cy="46038"/>
            </a:xfrm>
            <a:custGeom>
              <a:avLst/>
              <a:gdLst>
                <a:gd name="T0" fmla="*/ 0 w 27"/>
                <a:gd name="T1" fmla="*/ 0 h 31"/>
                <a:gd name="T2" fmla="*/ 12 w 27"/>
                <a:gd name="T3" fmla="*/ 22 h 31"/>
                <a:gd name="T4" fmla="*/ 12 w 27"/>
                <a:gd name="T5" fmla="*/ 22 h 31"/>
                <a:gd name="T6" fmla="*/ 27 w 27"/>
                <a:gd name="T7" fmla="*/ 31 h 31"/>
                <a:gd name="T8" fmla="*/ 16 w 27"/>
                <a:gd name="T9" fmla="*/ 11 h 31"/>
                <a:gd name="T10" fmla="*/ 4 w 27"/>
                <a:gd name="T11" fmla="*/ 3 h 31"/>
                <a:gd name="T12" fmla="*/ 0 w 27"/>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7" h="31">
                  <a:moveTo>
                    <a:pt x="0" y="0"/>
                  </a:moveTo>
                  <a:cubicBezTo>
                    <a:pt x="4" y="8"/>
                    <a:pt x="8" y="15"/>
                    <a:pt x="12" y="22"/>
                  </a:cubicBezTo>
                  <a:cubicBezTo>
                    <a:pt x="12" y="22"/>
                    <a:pt x="12" y="22"/>
                    <a:pt x="12" y="22"/>
                  </a:cubicBezTo>
                  <a:cubicBezTo>
                    <a:pt x="17" y="25"/>
                    <a:pt x="22" y="28"/>
                    <a:pt x="27" y="31"/>
                  </a:cubicBezTo>
                  <a:cubicBezTo>
                    <a:pt x="23" y="25"/>
                    <a:pt x="20" y="18"/>
                    <a:pt x="16" y="11"/>
                  </a:cubicBezTo>
                  <a:cubicBezTo>
                    <a:pt x="12" y="8"/>
                    <a:pt x="8" y="6"/>
                    <a:pt x="4" y="3"/>
                  </a:cubicBezTo>
                  <a:cubicBezTo>
                    <a:pt x="3" y="2"/>
                    <a:pt x="1" y="1"/>
                    <a:pt x="0" y="0"/>
                  </a:cubicBezTo>
                </a:path>
              </a:pathLst>
            </a:custGeom>
            <a:solidFill>
              <a:srgbClr val="C7A5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6" name="îṣlïḋê"/>
            <p:cNvSpPr/>
            <p:nvPr/>
          </p:nvSpPr>
          <p:spPr bwMode="auto">
            <a:xfrm>
              <a:off x="7407276" y="2936876"/>
              <a:ext cx="279400" cy="123825"/>
            </a:xfrm>
            <a:custGeom>
              <a:avLst/>
              <a:gdLst>
                <a:gd name="T0" fmla="*/ 68 w 187"/>
                <a:gd name="T1" fmla="*/ 0 h 83"/>
                <a:gd name="T2" fmla="*/ 44 w 187"/>
                <a:gd name="T3" fmla="*/ 5 h 83"/>
                <a:gd name="T4" fmla="*/ 0 w 187"/>
                <a:gd name="T5" fmla="*/ 41 h 83"/>
                <a:gd name="T6" fmla="*/ 1 w 187"/>
                <a:gd name="T7" fmla="*/ 47 h 83"/>
                <a:gd name="T8" fmla="*/ 2 w 187"/>
                <a:gd name="T9" fmla="*/ 52 h 83"/>
                <a:gd name="T10" fmla="*/ 20 w 187"/>
                <a:gd name="T11" fmla="*/ 36 h 83"/>
                <a:gd name="T12" fmla="*/ 40 w 187"/>
                <a:gd name="T13" fmla="*/ 21 h 83"/>
                <a:gd name="T14" fmla="*/ 44 w 187"/>
                <a:gd name="T15" fmla="*/ 19 h 83"/>
                <a:gd name="T16" fmla="*/ 67 w 187"/>
                <a:gd name="T17" fmla="*/ 14 h 83"/>
                <a:gd name="T18" fmla="*/ 68 w 187"/>
                <a:gd name="T19" fmla="*/ 14 h 83"/>
                <a:gd name="T20" fmla="*/ 118 w 187"/>
                <a:gd name="T21" fmla="*/ 30 h 83"/>
                <a:gd name="T22" fmla="*/ 179 w 187"/>
                <a:gd name="T23" fmla="*/ 78 h 83"/>
                <a:gd name="T24" fmla="*/ 187 w 187"/>
                <a:gd name="T25" fmla="*/ 83 h 83"/>
                <a:gd name="T26" fmla="*/ 175 w 187"/>
                <a:gd name="T27" fmla="*/ 61 h 83"/>
                <a:gd name="T28" fmla="*/ 118 w 187"/>
                <a:gd name="T29" fmla="*/ 16 h 83"/>
                <a:gd name="T30" fmla="*/ 68 w 187"/>
                <a:gd name="T3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7" h="83">
                  <a:moveTo>
                    <a:pt x="68" y="0"/>
                  </a:moveTo>
                  <a:cubicBezTo>
                    <a:pt x="60" y="0"/>
                    <a:pt x="52" y="2"/>
                    <a:pt x="44" y="5"/>
                  </a:cubicBezTo>
                  <a:cubicBezTo>
                    <a:pt x="27" y="13"/>
                    <a:pt x="15" y="29"/>
                    <a:pt x="0" y="41"/>
                  </a:cubicBezTo>
                  <a:cubicBezTo>
                    <a:pt x="0" y="43"/>
                    <a:pt x="0" y="45"/>
                    <a:pt x="1" y="47"/>
                  </a:cubicBezTo>
                  <a:cubicBezTo>
                    <a:pt x="1" y="49"/>
                    <a:pt x="1" y="51"/>
                    <a:pt x="2" y="52"/>
                  </a:cubicBezTo>
                  <a:cubicBezTo>
                    <a:pt x="8" y="47"/>
                    <a:pt x="14" y="41"/>
                    <a:pt x="20" y="36"/>
                  </a:cubicBezTo>
                  <a:cubicBezTo>
                    <a:pt x="26" y="30"/>
                    <a:pt x="33" y="25"/>
                    <a:pt x="40" y="21"/>
                  </a:cubicBezTo>
                  <a:cubicBezTo>
                    <a:pt x="42" y="20"/>
                    <a:pt x="43" y="19"/>
                    <a:pt x="44" y="19"/>
                  </a:cubicBezTo>
                  <a:cubicBezTo>
                    <a:pt x="52" y="15"/>
                    <a:pt x="60" y="14"/>
                    <a:pt x="67" y="14"/>
                  </a:cubicBezTo>
                  <a:cubicBezTo>
                    <a:pt x="68" y="14"/>
                    <a:pt x="68" y="14"/>
                    <a:pt x="68" y="14"/>
                  </a:cubicBezTo>
                  <a:cubicBezTo>
                    <a:pt x="86" y="14"/>
                    <a:pt x="103" y="20"/>
                    <a:pt x="118" y="30"/>
                  </a:cubicBezTo>
                  <a:cubicBezTo>
                    <a:pt x="140" y="43"/>
                    <a:pt x="158" y="63"/>
                    <a:pt x="179" y="78"/>
                  </a:cubicBezTo>
                  <a:cubicBezTo>
                    <a:pt x="182" y="80"/>
                    <a:pt x="185" y="81"/>
                    <a:pt x="187" y="83"/>
                  </a:cubicBezTo>
                  <a:cubicBezTo>
                    <a:pt x="183" y="76"/>
                    <a:pt x="179" y="69"/>
                    <a:pt x="175" y="61"/>
                  </a:cubicBezTo>
                  <a:cubicBezTo>
                    <a:pt x="155" y="47"/>
                    <a:pt x="138" y="29"/>
                    <a:pt x="118" y="16"/>
                  </a:cubicBezTo>
                  <a:cubicBezTo>
                    <a:pt x="103" y="7"/>
                    <a:pt x="85" y="0"/>
                    <a:pt x="68" y="0"/>
                  </a:cubicBezTo>
                </a:path>
              </a:pathLst>
            </a:custGeom>
            <a:solidFill>
              <a:srgbClr val="DEB8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7" name="iśľíḍe"/>
            <p:cNvSpPr/>
            <p:nvPr/>
          </p:nvSpPr>
          <p:spPr bwMode="auto">
            <a:xfrm>
              <a:off x="7991476" y="3059113"/>
              <a:ext cx="19050" cy="42863"/>
            </a:xfrm>
            <a:custGeom>
              <a:avLst/>
              <a:gdLst>
                <a:gd name="T0" fmla="*/ 8 w 13"/>
                <a:gd name="T1" fmla="*/ 0 h 28"/>
                <a:gd name="T2" fmla="*/ 0 w 13"/>
                <a:gd name="T3" fmla="*/ 20 h 28"/>
                <a:gd name="T4" fmla="*/ 1 w 13"/>
                <a:gd name="T5" fmla="*/ 28 h 28"/>
                <a:gd name="T6" fmla="*/ 13 w 13"/>
                <a:gd name="T7" fmla="*/ 6 h 28"/>
                <a:gd name="T8" fmla="*/ 8 w 13"/>
                <a:gd name="T9" fmla="*/ 0 h 28"/>
              </a:gdLst>
              <a:ahLst/>
              <a:cxnLst>
                <a:cxn ang="0">
                  <a:pos x="T0" y="T1"/>
                </a:cxn>
                <a:cxn ang="0">
                  <a:pos x="T2" y="T3"/>
                </a:cxn>
                <a:cxn ang="0">
                  <a:pos x="T4" y="T5"/>
                </a:cxn>
                <a:cxn ang="0">
                  <a:pos x="T6" y="T7"/>
                </a:cxn>
                <a:cxn ang="0">
                  <a:pos x="T8" y="T9"/>
                </a:cxn>
              </a:cxnLst>
              <a:rect l="0" t="0" r="r" b="b"/>
              <a:pathLst>
                <a:path w="13" h="28">
                  <a:moveTo>
                    <a:pt x="8" y="0"/>
                  </a:moveTo>
                  <a:cubicBezTo>
                    <a:pt x="4" y="6"/>
                    <a:pt x="1" y="13"/>
                    <a:pt x="0" y="20"/>
                  </a:cubicBezTo>
                  <a:cubicBezTo>
                    <a:pt x="0" y="23"/>
                    <a:pt x="0" y="26"/>
                    <a:pt x="1" y="28"/>
                  </a:cubicBezTo>
                  <a:cubicBezTo>
                    <a:pt x="3" y="20"/>
                    <a:pt x="8" y="13"/>
                    <a:pt x="13" y="6"/>
                  </a:cubicBezTo>
                  <a:cubicBezTo>
                    <a:pt x="8" y="0"/>
                    <a:pt x="8" y="0"/>
                    <a:pt x="8" y="0"/>
                  </a:cubicBezTo>
                </a:path>
              </a:pathLst>
            </a:custGeom>
            <a:solidFill>
              <a:srgbClr val="DEB8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8" name="işļíḓè"/>
            <p:cNvSpPr/>
            <p:nvPr/>
          </p:nvSpPr>
          <p:spPr bwMode="auto">
            <a:xfrm>
              <a:off x="7112001" y="2408238"/>
              <a:ext cx="930275" cy="777875"/>
            </a:xfrm>
            <a:custGeom>
              <a:avLst/>
              <a:gdLst>
                <a:gd name="T0" fmla="*/ 97 w 623"/>
                <a:gd name="T1" fmla="*/ 297 h 522"/>
                <a:gd name="T2" fmla="*/ 135 w 623"/>
                <a:gd name="T3" fmla="*/ 372 h 522"/>
                <a:gd name="T4" fmla="*/ 144 w 623"/>
                <a:gd name="T5" fmla="*/ 397 h 522"/>
                <a:gd name="T6" fmla="*/ 196 w 623"/>
                <a:gd name="T7" fmla="*/ 397 h 522"/>
                <a:gd name="T8" fmla="*/ 242 w 623"/>
                <a:gd name="T9" fmla="*/ 360 h 522"/>
                <a:gd name="T10" fmla="*/ 316 w 623"/>
                <a:gd name="T11" fmla="*/ 371 h 522"/>
                <a:gd name="T12" fmla="*/ 377 w 623"/>
                <a:gd name="T13" fmla="*/ 419 h 522"/>
                <a:gd name="T14" fmla="*/ 442 w 623"/>
                <a:gd name="T15" fmla="*/ 457 h 522"/>
                <a:gd name="T16" fmla="*/ 529 w 623"/>
                <a:gd name="T17" fmla="*/ 510 h 522"/>
                <a:gd name="T18" fmla="*/ 623 w 623"/>
                <a:gd name="T19" fmla="*/ 498 h 522"/>
                <a:gd name="T20" fmla="*/ 589 w 623"/>
                <a:gd name="T21" fmla="*/ 457 h 522"/>
                <a:gd name="T22" fmla="*/ 611 w 623"/>
                <a:gd name="T23" fmla="*/ 404 h 522"/>
                <a:gd name="T24" fmla="*/ 570 w 623"/>
                <a:gd name="T25" fmla="*/ 367 h 522"/>
                <a:gd name="T26" fmla="*/ 514 w 623"/>
                <a:gd name="T27" fmla="*/ 263 h 522"/>
                <a:gd name="T28" fmla="*/ 480 w 623"/>
                <a:gd name="T29" fmla="*/ 175 h 522"/>
                <a:gd name="T30" fmla="*/ 428 w 623"/>
                <a:gd name="T31" fmla="*/ 145 h 522"/>
                <a:gd name="T32" fmla="*/ 396 w 623"/>
                <a:gd name="T33" fmla="*/ 97 h 522"/>
                <a:gd name="T34" fmla="*/ 334 w 623"/>
                <a:gd name="T35" fmla="*/ 24 h 522"/>
                <a:gd name="T36" fmla="*/ 245 w 623"/>
                <a:gd name="T37" fmla="*/ 12 h 522"/>
                <a:gd name="T38" fmla="*/ 212 w 623"/>
                <a:gd name="T39" fmla="*/ 28 h 522"/>
                <a:gd name="T40" fmla="*/ 126 w 623"/>
                <a:gd name="T41" fmla="*/ 51 h 522"/>
                <a:gd name="T42" fmla="*/ 51 w 623"/>
                <a:gd name="T43" fmla="*/ 132 h 522"/>
                <a:gd name="T44" fmla="*/ 10 w 623"/>
                <a:gd name="T45" fmla="*/ 245 h 522"/>
                <a:gd name="T46" fmla="*/ 97 w 623"/>
                <a:gd name="T47" fmla="*/ 29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522">
                  <a:moveTo>
                    <a:pt x="97" y="297"/>
                  </a:moveTo>
                  <a:cubicBezTo>
                    <a:pt x="120" y="313"/>
                    <a:pt x="130" y="343"/>
                    <a:pt x="135" y="372"/>
                  </a:cubicBezTo>
                  <a:cubicBezTo>
                    <a:pt x="137" y="380"/>
                    <a:pt x="138" y="390"/>
                    <a:pt x="144" y="397"/>
                  </a:cubicBezTo>
                  <a:cubicBezTo>
                    <a:pt x="156" y="413"/>
                    <a:pt x="180" y="408"/>
                    <a:pt x="196" y="397"/>
                  </a:cubicBezTo>
                  <a:cubicBezTo>
                    <a:pt x="212" y="386"/>
                    <a:pt x="225" y="368"/>
                    <a:pt x="242" y="360"/>
                  </a:cubicBezTo>
                  <a:cubicBezTo>
                    <a:pt x="266" y="350"/>
                    <a:pt x="294" y="358"/>
                    <a:pt x="316" y="371"/>
                  </a:cubicBezTo>
                  <a:cubicBezTo>
                    <a:pt x="338" y="385"/>
                    <a:pt x="356" y="404"/>
                    <a:pt x="377" y="419"/>
                  </a:cubicBezTo>
                  <a:cubicBezTo>
                    <a:pt x="398" y="434"/>
                    <a:pt x="421" y="444"/>
                    <a:pt x="442" y="457"/>
                  </a:cubicBezTo>
                  <a:cubicBezTo>
                    <a:pt x="471" y="475"/>
                    <a:pt x="498" y="498"/>
                    <a:pt x="529" y="510"/>
                  </a:cubicBezTo>
                  <a:cubicBezTo>
                    <a:pt x="560" y="522"/>
                    <a:pt x="599" y="522"/>
                    <a:pt x="623" y="498"/>
                  </a:cubicBezTo>
                  <a:cubicBezTo>
                    <a:pt x="607" y="489"/>
                    <a:pt x="588" y="476"/>
                    <a:pt x="589" y="457"/>
                  </a:cubicBezTo>
                  <a:cubicBezTo>
                    <a:pt x="591" y="438"/>
                    <a:pt x="613" y="424"/>
                    <a:pt x="611" y="404"/>
                  </a:cubicBezTo>
                  <a:cubicBezTo>
                    <a:pt x="610" y="385"/>
                    <a:pt x="587" y="377"/>
                    <a:pt x="570" y="367"/>
                  </a:cubicBezTo>
                  <a:cubicBezTo>
                    <a:pt x="536" y="347"/>
                    <a:pt x="521" y="303"/>
                    <a:pt x="514" y="263"/>
                  </a:cubicBezTo>
                  <a:cubicBezTo>
                    <a:pt x="508" y="231"/>
                    <a:pt x="504" y="196"/>
                    <a:pt x="480" y="175"/>
                  </a:cubicBezTo>
                  <a:cubicBezTo>
                    <a:pt x="464" y="162"/>
                    <a:pt x="444" y="158"/>
                    <a:pt x="428" y="145"/>
                  </a:cubicBezTo>
                  <a:cubicBezTo>
                    <a:pt x="414" y="132"/>
                    <a:pt x="406" y="114"/>
                    <a:pt x="396" y="97"/>
                  </a:cubicBezTo>
                  <a:cubicBezTo>
                    <a:pt x="381" y="68"/>
                    <a:pt x="361" y="41"/>
                    <a:pt x="334" y="24"/>
                  </a:cubicBezTo>
                  <a:cubicBezTo>
                    <a:pt x="308" y="7"/>
                    <a:pt x="274" y="0"/>
                    <a:pt x="245" y="12"/>
                  </a:cubicBezTo>
                  <a:cubicBezTo>
                    <a:pt x="233" y="16"/>
                    <a:pt x="223" y="23"/>
                    <a:pt x="212" y="28"/>
                  </a:cubicBezTo>
                  <a:cubicBezTo>
                    <a:pt x="185" y="40"/>
                    <a:pt x="153" y="38"/>
                    <a:pt x="126" y="51"/>
                  </a:cubicBezTo>
                  <a:cubicBezTo>
                    <a:pt x="92" y="66"/>
                    <a:pt x="71" y="100"/>
                    <a:pt x="51" y="132"/>
                  </a:cubicBezTo>
                  <a:cubicBezTo>
                    <a:pt x="34" y="160"/>
                    <a:pt x="0" y="209"/>
                    <a:pt x="10" y="245"/>
                  </a:cubicBezTo>
                  <a:cubicBezTo>
                    <a:pt x="19" y="282"/>
                    <a:pt x="72" y="280"/>
                    <a:pt x="97" y="297"/>
                  </a:cubicBezTo>
                </a:path>
              </a:pathLst>
            </a:custGeom>
            <a:solidFill>
              <a:srgbClr val="4C3E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9" name="îšļîdé"/>
            <p:cNvSpPr/>
            <p:nvPr/>
          </p:nvSpPr>
          <p:spPr bwMode="auto">
            <a:xfrm>
              <a:off x="8023226" y="3001963"/>
              <a:ext cx="1588" cy="9525"/>
            </a:xfrm>
            <a:custGeom>
              <a:avLst/>
              <a:gdLst>
                <a:gd name="T0" fmla="*/ 1 w 1"/>
                <a:gd name="T1" fmla="*/ 0 h 7"/>
                <a:gd name="T2" fmla="*/ 0 w 1"/>
                <a:gd name="T3" fmla="*/ 0 h 7"/>
                <a:gd name="T4" fmla="*/ 1 w 1"/>
                <a:gd name="T5" fmla="*/ 6 h 7"/>
                <a:gd name="T6" fmla="*/ 1 w 1"/>
                <a:gd name="T7" fmla="*/ 7 h 7"/>
                <a:gd name="T8" fmla="*/ 1 w 1"/>
                <a:gd name="T9" fmla="*/ 4 h 7"/>
                <a:gd name="T10" fmla="*/ 1 w 1"/>
                <a:gd name="T11" fmla="*/ 0 h 7"/>
              </a:gdLst>
              <a:ahLst/>
              <a:cxnLst>
                <a:cxn ang="0">
                  <a:pos x="T0" y="T1"/>
                </a:cxn>
                <a:cxn ang="0">
                  <a:pos x="T2" y="T3"/>
                </a:cxn>
                <a:cxn ang="0">
                  <a:pos x="T4" y="T5"/>
                </a:cxn>
                <a:cxn ang="0">
                  <a:pos x="T6" y="T7"/>
                </a:cxn>
                <a:cxn ang="0">
                  <a:pos x="T8" y="T9"/>
                </a:cxn>
                <a:cxn ang="0">
                  <a:pos x="T10" y="T11"/>
                </a:cxn>
              </a:cxnLst>
              <a:rect l="0" t="0" r="r" b="b"/>
              <a:pathLst>
                <a:path w="1" h="7">
                  <a:moveTo>
                    <a:pt x="1" y="0"/>
                  </a:moveTo>
                  <a:cubicBezTo>
                    <a:pt x="0" y="0"/>
                    <a:pt x="0" y="0"/>
                    <a:pt x="0" y="0"/>
                  </a:cubicBezTo>
                  <a:cubicBezTo>
                    <a:pt x="1" y="2"/>
                    <a:pt x="1" y="4"/>
                    <a:pt x="1" y="6"/>
                  </a:cubicBezTo>
                  <a:cubicBezTo>
                    <a:pt x="1" y="6"/>
                    <a:pt x="1" y="6"/>
                    <a:pt x="1" y="7"/>
                  </a:cubicBezTo>
                  <a:cubicBezTo>
                    <a:pt x="1" y="6"/>
                    <a:pt x="1" y="5"/>
                    <a:pt x="1" y="4"/>
                  </a:cubicBezTo>
                  <a:cubicBezTo>
                    <a:pt x="1" y="3"/>
                    <a:pt x="1" y="1"/>
                    <a:pt x="1"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0" name="i$lîḋe"/>
            <p:cNvSpPr/>
            <p:nvPr/>
          </p:nvSpPr>
          <p:spPr bwMode="auto">
            <a:xfrm>
              <a:off x="8001001" y="3001963"/>
              <a:ext cx="23813" cy="53975"/>
            </a:xfrm>
            <a:custGeom>
              <a:avLst/>
              <a:gdLst>
                <a:gd name="T0" fmla="*/ 14 w 15"/>
                <a:gd name="T1" fmla="*/ 0 h 37"/>
                <a:gd name="T2" fmla="*/ 0 w 15"/>
                <a:gd name="T3" fmla="*/ 30 h 37"/>
                <a:gd name="T4" fmla="*/ 1 w 15"/>
                <a:gd name="T5" fmla="*/ 37 h 37"/>
                <a:gd name="T6" fmla="*/ 15 w 15"/>
                <a:gd name="T7" fmla="*/ 7 h 37"/>
                <a:gd name="T8" fmla="*/ 15 w 15"/>
                <a:gd name="T9" fmla="*/ 6 h 37"/>
                <a:gd name="T10" fmla="*/ 14 w 15"/>
                <a:gd name="T11" fmla="*/ 0 h 37"/>
              </a:gdLst>
              <a:ahLst/>
              <a:cxnLst>
                <a:cxn ang="0">
                  <a:pos x="T0" y="T1"/>
                </a:cxn>
                <a:cxn ang="0">
                  <a:pos x="T2" y="T3"/>
                </a:cxn>
                <a:cxn ang="0">
                  <a:pos x="T4" y="T5"/>
                </a:cxn>
                <a:cxn ang="0">
                  <a:pos x="T6" y="T7"/>
                </a:cxn>
                <a:cxn ang="0">
                  <a:pos x="T8" y="T9"/>
                </a:cxn>
                <a:cxn ang="0">
                  <a:pos x="T10" y="T11"/>
                </a:cxn>
              </a:cxnLst>
              <a:rect l="0" t="0" r="r" b="b"/>
              <a:pathLst>
                <a:path w="15" h="37">
                  <a:moveTo>
                    <a:pt x="14" y="0"/>
                  </a:moveTo>
                  <a:cubicBezTo>
                    <a:pt x="8" y="10"/>
                    <a:pt x="1" y="19"/>
                    <a:pt x="0" y="30"/>
                  </a:cubicBezTo>
                  <a:cubicBezTo>
                    <a:pt x="0" y="32"/>
                    <a:pt x="0" y="35"/>
                    <a:pt x="1" y="37"/>
                  </a:cubicBezTo>
                  <a:cubicBezTo>
                    <a:pt x="7" y="27"/>
                    <a:pt x="15" y="18"/>
                    <a:pt x="15" y="7"/>
                  </a:cubicBezTo>
                  <a:cubicBezTo>
                    <a:pt x="15" y="6"/>
                    <a:pt x="15" y="6"/>
                    <a:pt x="15" y="6"/>
                  </a:cubicBezTo>
                  <a:cubicBezTo>
                    <a:pt x="15" y="4"/>
                    <a:pt x="15" y="2"/>
                    <a:pt x="14" y="0"/>
                  </a:cubicBezTo>
                </a:path>
              </a:pathLst>
            </a:custGeom>
            <a:solidFill>
              <a:srgbClr val="4438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1" name="i$ļiḋé"/>
            <p:cNvSpPr/>
            <p:nvPr/>
          </p:nvSpPr>
          <p:spPr bwMode="auto">
            <a:xfrm>
              <a:off x="7123113" y="2700338"/>
              <a:ext cx="11113" cy="57150"/>
            </a:xfrm>
            <a:custGeom>
              <a:avLst/>
              <a:gdLst>
                <a:gd name="T0" fmla="*/ 8 w 8"/>
                <a:gd name="T1" fmla="*/ 0 h 38"/>
                <a:gd name="T2" fmla="*/ 1 w 8"/>
                <a:gd name="T3" fmla="*/ 38 h 38"/>
                <a:gd name="T4" fmla="*/ 8 w 8"/>
                <a:gd name="T5" fmla="*/ 3 h 38"/>
                <a:gd name="T6" fmla="*/ 8 w 8"/>
                <a:gd name="T7" fmla="*/ 0 h 38"/>
              </a:gdLst>
              <a:ahLst/>
              <a:cxnLst>
                <a:cxn ang="0">
                  <a:pos x="T0" y="T1"/>
                </a:cxn>
                <a:cxn ang="0">
                  <a:pos x="T2" y="T3"/>
                </a:cxn>
                <a:cxn ang="0">
                  <a:pos x="T4" y="T5"/>
                </a:cxn>
                <a:cxn ang="0">
                  <a:pos x="T6" y="T7"/>
                </a:cxn>
              </a:cxnLst>
              <a:rect l="0" t="0" r="r" b="b"/>
              <a:pathLst>
                <a:path w="8" h="38">
                  <a:moveTo>
                    <a:pt x="8" y="0"/>
                  </a:moveTo>
                  <a:cubicBezTo>
                    <a:pt x="3" y="13"/>
                    <a:pt x="0" y="26"/>
                    <a:pt x="1" y="38"/>
                  </a:cubicBezTo>
                  <a:cubicBezTo>
                    <a:pt x="1" y="27"/>
                    <a:pt x="4" y="15"/>
                    <a:pt x="8" y="3"/>
                  </a:cubicBezTo>
                  <a:cubicBezTo>
                    <a:pt x="8" y="2"/>
                    <a:pt x="8" y="1"/>
                    <a:pt x="8"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2" name="îṧliḋè"/>
            <p:cNvSpPr/>
            <p:nvPr/>
          </p:nvSpPr>
          <p:spPr bwMode="auto">
            <a:xfrm>
              <a:off x="8012113" y="3128963"/>
              <a:ext cx="30163" cy="20638"/>
            </a:xfrm>
            <a:custGeom>
              <a:avLst/>
              <a:gdLst>
                <a:gd name="T0" fmla="*/ 2 w 20"/>
                <a:gd name="T1" fmla="*/ 0 h 13"/>
                <a:gd name="T2" fmla="*/ 0 w 20"/>
                <a:gd name="T3" fmla="*/ 1 h 13"/>
                <a:gd name="T4" fmla="*/ 18 w 20"/>
                <a:gd name="T5" fmla="*/ 13 h 13"/>
                <a:gd name="T6" fmla="*/ 20 w 20"/>
                <a:gd name="T7" fmla="*/ 12 h 13"/>
                <a:gd name="T8" fmla="*/ 2 w 20"/>
                <a:gd name="T9" fmla="*/ 0 h 13"/>
              </a:gdLst>
              <a:ahLst/>
              <a:cxnLst>
                <a:cxn ang="0">
                  <a:pos x="T0" y="T1"/>
                </a:cxn>
                <a:cxn ang="0">
                  <a:pos x="T2" y="T3"/>
                </a:cxn>
                <a:cxn ang="0">
                  <a:pos x="T4" y="T5"/>
                </a:cxn>
                <a:cxn ang="0">
                  <a:pos x="T6" y="T7"/>
                </a:cxn>
                <a:cxn ang="0">
                  <a:pos x="T8" y="T9"/>
                </a:cxn>
              </a:cxnLst>
              <a:rect l="0" t="0" r="r" b="b"/>
              <a:pathLst>
                <a:path w="20" h="13">
                  <a:moveTo>
                    <a:pt x="2" y="0"/>
                  </a:moveTo>
                  <a:cubicBezTo>
                    <a:pt x="1" y="0"/>
                    <a:pt x="1" y="1"/>
                    <a:pt x="0" y="1"/>
                  </a:cubicBezTo>
                  <a:cubicBezTo>
                    <a:pt x="6" y="6"/>
                    <a:pt x="12" y="10"/>
                    <a:pt x="18" y="13"/>
                  </a:cubicBezTo>
                  <a:cubicBezTo>
                    <a:pt x="19" y="13"/>
                    <a:pt x="19" y="12"/>
                    <a:pt x="20" y="12"/>
                  </a:cubicBezTo>
                  <a:cubicBezTo>
                    <a:pt x="13" y="8"/>
                    <a:pt x="8" y="5"/>
                    <a:pt x="2" y="0"/>
                  </a:cubicBezTo>
                </a:path>
              </a:pathLst>
            </a:custGeom>
            <a:solidFill>
              <a:srgbClr val="DEB8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3" name="iṩļíḑè"/>
            <p:cNvSpPr/>
            <p:nvPr/>
          </p:nvSpPr>
          <p:spPr bwMode="auto">
            <a:xfrm>
              <a:off x="7124701" y="2705101"/>
              <a:ext cx="914400" cy="471488"/>
            </a:xfrm>
            <a:custGeom>
              <a:avLst/>
              <a:gdLst>
                <a:gd name="T0" fmla="*/ 7 w 613"/>
                <a:gd name="T1" fmla="*/ 0 h 317"/>
                <a:gd name="T2" fmla="*/ 0 w 613"/>
                <a:gd name="T3" fmla="*/ 35 h 317"/>
                <a:gd name="T4" fmla="*/ 2 w 613"/>
                <a:gd name="T5" fmla="*/ 44 h 317"/>
                <a:gd name="T6" fmla="*/ 89 w 613"/>
                <a:gd name="T7" fmla="*/ 96 h 317"/>
                <a:gd name="T8" fmla="*/ 127 w 613"/>
                <a:gd name="T9" fmla="*/ 170 h 317"/>
                <a:gd name="T10" fmla="*/ 136 w 613"/>
                <a:gd name="T11" fmla="*/ 196 h 317"/>
                <a:gd name="T12" fmla="*/ 158 w 613"/>
                <a:gd name="T13" fmla="*/ 206 h 317"/>
                <a:gd name="T14" fmla="*/ 188 w 613"/>
                <a:gd name="T15" fmla="*/ 196 h 317"/>
                <a:gd name="T16" fmla="*/ 234 w 613"/>
                <a:gd name="T17" fmla="*/ 159 h 317"/>
                <a:gd name="T18" fmla="*/ 258 w 613"/>
                <a:gd name="T19" fmla="*/ 154 h 317"/>
                <a:gd name="T20" fmla="*/ 308 w 613"/>
                <a:gd name="T21" fmla="*/ 170 h 317"/>
                <a:gd name="T22" fmla="*/ 369 w 613"/>
                <a:gd name="T23" fmla="*/ 218 h 317"/>
                <a:gd name="T24" fmla="*/ 434 w 613"/>
                <a:gd name="T25" fmla="*/ 256 h 317"/>
                <a:gd name="T26" fmla="*/ 521 w 613"/>
                <a:gd name="T27" fmla="*/ 309 h 317"/>
                <a:gd name="T28" fmla="*/ 562 w 613"/>
                <a:gd name="T29" fmla="*/ 317 h 317"/>
                <a:gd name="T30" fmla="*/ 613 w 613"/>
                <a:gd name="T31" fmla="*/ 298 h 317"/>
                <a:gd name="T32" fmla="*/ 595 w 613"/>
                <a:gd name="T33" fmla="*/ 286 h 317"/>
                <a:gd name="T34" fmla="*/ 568 w 613"/>
                <a:gd name="T35" fmla="*/ 290 h 317"/>
                <a:gd name="T36" fmla="*/ 527 w 613"/>
                <a:gd name="T37" fmla="*/ 282 h 317"/>
                <a:gd name="T38" fmla="*/ 441 w 613"/>
                <a:gd name="T39" fmla="*/ 229 h 317"/>
                <a:gd name="T40" fmla="*/ 376 w 613"/>
                <a:gd name="T41" fmla="*/ 191 h 317"/>
                <a:gd name="T42" fmla="*/ 314 w 613"/>
                <a:gd name="T43" fmla="*/ 143 h 317"/>
                <a:gd name="T44" fmla="*/ 265 w 613"/>
                <a:gd name="T45" fmla="*/ 127 h 317"/>
                <a:gd name="T46" fmla="*/ 241 w 613"/>
                <a:gd name="T47" fmla="*/ 132 h 317"/>
                <a:gd name="T48" fmla="*/ 195 w 613"/>
                <a:gd name="T49" fmla="*/ 169 h 317"/>
                <a:gd name="T50" fmla="*/ 165 w 613"/>
                <a:gd name="T51" fmla="*/ 179 h 317"/>
                <a:gd name="T52" fmla="*/ 142 w 613"/>
                <a:gd name="T53" fmla="*/ 169 h 317"/>
                <a:gd name="T54" fmla="*/ 134 w 613"/>
                <a:gd name="T55" fmla="*/ 143 h 317"/>
                <a:gd name="T56" fmla="*/ 96 w 613"/>
                <a:gd name="T57" fmla="*/ 69 h 317"/>
                <a:gd name="T58" fmla="*/ 8 w 613"/>
                <a:gd name="T59" fmla="*/ 17 h 317"/>
                <a:gd name="T60" fmla="*/ 7 w 613"/>
                <a:gd name="T61"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3" h="317">
                  <a:moveTo>
                    <a:pt x="7" y="0"/>
                  </a:moveTo>
                  <a:cubicBezTo>
                    <a:pt x="3" y="12"/>
                    <a:pt x="0" y="24"/>
                    <a:pt x="0" y="35"/>
                  </a:cubicBezTo>
                  <a:cubicBezTo>
                    <a:pt x="0" y="38"/>
                    <a:pt x="1" y="41"/>
                    <a:pt x="2" y="44"/>
                  </a:cubicBezTo>
                  <a:cubicBezTo>
                    <a:pt x="11" y="81"/>
                    <a:pt x="64" y="79"/>
                    <a:pt x="89" y="96"/>
                  </a:cubicBezTo>
                  <a:cubicBezTo>
                    <a:pt x="112" y="112"/>
                    <a:pt x="122" y="142"/>
                    <a:pt x="127" y="170"/>
                  </a:cubicBezTo>
                  <a:cubicBezTo>
                    <a:pt x="129" y="179"/>
                    <a:pt x="130" y="189"/>
                    <a:pt x="136" y="196"/>
                  </a:cubicBezTo>
                  <a:cubicBezTo>
                    <a:pt x="141" y="203"/>
                    <a:pt x="149" y="206"/>
                    <a:pt x="158" y="206"/>
                  </a:cubicBezTo>
                  <a:cubicBezTo>
                    <a:pt x="168" y="206"/>
                    <a:pt x="180" y="202"/>
                    <a:pt x="188" y="196"/>
                  </a:cubicBezTo>
                  <a:cubicBezTo>
                    <a:pt x="204" y="184"/>
                    <a:pt x="217" y="167"/>
                    <a:pt x="234" y="159"/>
                  </a:cubicBezTo>
                  <a:cubicBezTo>
                    <a:pt x="242" y="156"/>
                    <a:pt x="250" y="154"/>
                    <a:pt x="258" y="154"/>
                  </a:cubicBezTo>
                  <a:cubicBezTo>
                    <a:pt x="275" y="154"/>
                    <a:pt x="293" y="161"/>
                    <a:pt x="308" y="170"/>
                  </a:cubicBezTo>
                  <a:cubicBezTo>
                    <a:pt x="330" y="184"/>
                    <a:pt x="348" y="203"/>
                    <a:pt x="369" y="218"/>
                  </a:cubicBezTo>
                  <a:cubicBezTo>
                    <a:pt x="390" y="233"/>
                    <a:pt x="413" y="243"/>
                    <a:pt x="434" y="256"/>
                  </a:cubicBezTo>
                  <a:cubicBezTo>
                    <a:pt x="463" y="274"/>
                    <a:pt x="490" y="296"/>
                    <a:pt x="521" y="309"/>
                  </a:cubicBezTo>
                  <a:cubicBezTo>
                    <a:pt x="534" y="314"/>
                    <a:pt x="548" y="317"/>
                    <a:pt x="562" y="317"/>
                  </a:cubicBezTo>
                  <a:cubicBezTo>
                    <a:pt x="581" y="317"/>
                    <a:pt x="599" y="311"/>
                    <a:pt x="613" y="298"/>
                  </a:cubicBezTo>
                  <a:cubicBezTo>
                    <a:pt x="607" y="295"/>
                    <a:pt x="601" y="291"/>
                    <a:pt x="595" y="286"/>
                  </a:cubicBezTo>
                  <a:cubicBezTo>
                    <a:pt x="587" y="289"/>
                    <a:pt x="578" y="290"/>
                    <a:pt x="568" y="290"/>
                  </a:cubicBezTo>
                  <a:cubicBezTo>
                    <a:pt x="555" y="290"/>
                    <a:pt x="540" y="287"/>
                    <a:pt x="527" y="282"/>
                  </a:cubicBezTo>
                  <a:cubicBezTo>
                    <a:pt x="496" y="269"/>
                    <a:pt x="470" y="247"/>
                    <a:pt x="441" y="229"/>
                  </a:cubicBezTo>
                  <a:cubicBezTo>
                    <a:pt x="420" y="216"/>
                    <a:pt x="397" y="206"/>
                    <a:pt x="376" y="191"/>
                  </a:cubicBezTo>
                  <a:cubicBezTo>
                    <a:pt x="355" y="176"/>
                    <a:pt x="336" y="157"/>
                    <a:pt x="314" y="143"/>
                  </a:cubicBezTo>
                  <a:cubicBezTo>
                    <a:pt x="299" y="134"/>
                    <a:pt x="282" y="127"/>
                    <a:pt x="265" y="127"/>
                  </a:cubicBezTo>
                  <a:cubicBezTo>
                    <a:pt x="257" y="127"/>
                    <a:pt x="249" y="129"/>
                    <a:pt x="241" y="132"/>
                  </a:cubicBezTo>
                  <a:cubicBezTo>
                    <a:pt x="223" y="140"/>
                    <a:pt x="211" y="157"/>
                    <a:pt x="195" y="169"/>
                  </a:cubicBezTo>
                  <a:cubicBezTo>
                    <a:pt x="186" y="175"/>
                    <a:pt x="175" y="179"/>
                    <a:pt x="165" y="179"/>
                  </a:cubicBezTo>
                  <a:cubicBezTo>
                    <a:pt x="156" y="179"/>
                    <a:pt x="148" y="176"/>
                    <a:pt x="142" y="169"/>
                  </a:cubicBezTo>
                  <a:cubicBezTo>
                    <a:pt x="137" y="162"/>
                    <a:pt x="135" y="152"/>
                    <a:pt x="134" y="143"/>
                  </a:cubicBezTo>
                  <a:cubicBezTo>
                    <a:pt x="128" y="115"/>
                    <a:pt x="119" y="85"/>
                    <a:pt x="96" y="69"/>
                  </a:cubicBezTo>
                  <a:cubicBezTo>
                    <a:pt x="71" y="51"/>
                    <a:pt x="18" y="53"/>
                    <a:pt x="8" y="17"/>
                  </a:cubicBezTo>
                  <a:cubicBezTo>
                    <a:pt x="7" y="11"/>
                    <a:pt x="7" y="5"/>
                    <a:pt x="7" y="0"/>
                  </a:cubicBezTo>
                </a:path>
              </a:pathLst>
            </a:custGeom>
            <a:solidFill>
              <a:srgbClr val="4438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4" name="islíḋê"/>
            <p:cNvSpPr/>
            <p:nvPr/>
          </p:nvSpPr>
          <p:spPr bwMode="auto">
            <a:xfrm>
              <a:off x="6784976" y="3346451"/>
              <a:ext cx="615950" cy="269875"/>
            </a:xfrm>
            <a:custGeom>
              <a:avLst/>
              <a:gdLst>
                <a:gd name="T0" fmla="*/ 47 w 413"/>
                <a:gd name="T1" fmla="*/ 125 h 182"/>
                <a:gd name="T2" fmla="*/ 367 w 413"/>
                <a:gd name="T3" fmla="*/ 6 h 182"/>
                <a:gd name="T4" fmla="*/ 407 w 413"/>
                <a:gd name="T5" fmla="*/ 24 h 182"/>
                <a:gd name="T6" fmla="*/ 407 w 413"/>
                <a:gd name="T7" fmla="*/ 24 h 182"/>
                <a:gd name="T8" fmla="*/ 389 w 413"/>
                <a:gd name="T9" fmla="*/ 63 h 182"/>
                <a:gd name="T10" fmla="*/ 69 w 413"/>
                <a:gd name="T11" fmla="*/ 182 h 182"/>
                <a:gd name="T12" fmla="*/ 0 w 413"/>
                <a:gd name="T13" fmla="*/ 176 h 182"/>
                <a:gd name="T14" fmla="*/ 47 w 413"/>
                <a:gd name="T15" fmla="*/ 125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182">
                  <a:moveTo>
                    <a:pt x="47" y="125"/>
                  </a:moveTo>
                  <a:cubicBezTo>
                    <a:pt x="367" y="6"/>
                    <a:pt x="367" y="6"/>
                    <a:pt x="367" y="6"/>
                  </a:cubicBezTo>
                  <a:cubicBezTo>
                    <a:pt x="383" y="0"/>
                    <a:pt x="401" y="8"/>
                    <a:pt x="407" y="24"/>
                  </a:cubicBezTo>
                  <a:cubicBezTo>
                    <a:pt x="407" y="24"/>
                    <a:pt x="407" y="24"/>
                    <a:pt x="407" y="24"/>
                  </a:cubicBezTo>
                  <a:cubicBezTo>
                    <a:pt x="413" y="39"/>
                    <a:pt x="405" y="57"/>
                    <a:pt x="389" y="63"/>
                  </a:cubicBezTo>
                  <a:cubicBezTo>
                    <a:pt x="69" y="182"/>
                    <a:pt x="69" y="182"/>
                    <a:pt x="69" y="182"/>
                  </a:cubicBezTo>
                  <a:cubicBezTo>
                    <a:pt x="0" y="176"/>
                    <a:pt x="0" y="176"/>
                    <a:pt x="0" y="176"/>
                  </a:cubicBezTo>
                  <a:cubicBezTo>
                    <a:pt x="47" y="125"/>
                    <a:pt x="47" y="125"/>
                    <a:pt x="47" y="125"/>
                  </a:cubicBezTo>
                </a:path>
              </a:pathLst>
            </a:custGeom>
            <a:solidFill>
              <a:srgbClr val="5C5C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5" name="ïşļîḓe"/>
            <p:cNvSpPr/>
            <p:nvPr/>
          </p:nvSpPr>
          <p:spPr bwMode="auto">
            <a:xfrm>
              <a:off x="7334251" y="3421063"/>
              <a:ext cx="50800" cy="28575"/>
            </a:xfrm>
            <a:custGeom>
              <a:avLst/>
              <a:gdLst>
                <a:gd name="T0" fmla="*/ 34 w 34"/>
                <a:gd name="T1" fmla="*/ 0 h 19"/>
                <a:gd name="T2" fmla="*/ 20 w 34"/>
                <a:gd name="T3" fmla="*/ 12 h 19"/>
                <a:gd name="T4" fmla="*/ 0 w 34"/>
                <a:gd name="T5" fmla="*/ 19 h 19"/>
                <a:gd name="T6" fmla="*/ 0 w 34"/>
                <a:gd name="T7" fmla="*/ 19 h 19"/>
                <a:gd name="T8" fmla="*/ 20 w 34"/>
                <a:gd name="T9" fmla="*/ 12 h 19"/>
                <a:gd name="T10" fmla="*/ 34 w 34"/>
                <a:gd name="T11" fmla="*/ 0 h 19"/>
              </a:gdLst>
              <a:ahLst/>
              <a:cxnLst>
                <a:cxn ang="0">
                  <a:pos x="T0" y="T1"/>
                </a:cxn>
                <a:cxn ang="0">
                  <a:pos x="T2" y="T3"/>
                </a:cxn>
                <a:cxn ang="0">
                  <a:pos x="T4" y="T5"/>
                </a:cxn>
                <a:cxn ang="0">
                  <a:pos x="T6" y="T7"/>
                </a:cxn>
                <a:cxn ang="0">
                  <a:pos x="T8" y="T9"/>
                </a:cxn>
                <a:cxn ang="0">
                  <a:pos x="T10" y="T11"/>
                </a:cxn>
              </a:cxnLst>
              <a:rect l="0" t="0" r="r" b="b"/>
              <a:pathLst>
                <a:path w="34" h="19">
                  <a:moveTo>
                    <a:pt x="34" y="0"/>
                  </a:moveTo>
                  <a:cubicBezTo>
                    <a:pt x="31" y="5"/>
                    <a:pt x="26" y="10"/>
                    <a:pt x="20" y="12"/>
                  </a:cubicBezTo>
                  <a:cubicBezTo>
                    <a:pt x="0" y="19"/>
                    <a:pt x="0" y="19"/>
                    <a:pt x="0" y="19"/>
                  </a:cubicBezTo>
                  <a:cubicBezTo>
                    <a:pt x="0" y="19"/>
                    <a:pt x="0" y="19"/>
                    <a:pt x="0" y="19"/>
                  </a:cubicBezTo>
                  <a:cubicBezTo>
                    <a:pt x="20" y="12"/>
                    <a:pt x="20" y="12"/>
                    <a:pt x="20" y="12"/>
                  </a:cubicBezTo>
                  <a:cubicBezTo>
                    <a:pt x="26" y="10"/>
                    <a:pt x="31" y="6"/>
                    <a:pt x="34" y="0"/>
                  </a:cubicBezTo>
                </a:path>
              </a:pathLst>
            </a:custGeom>
            <a:solidFill>
              <a:srgbClr val="5591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6" name="îṣ1iḍe"/>
            <p:cNvSpPr/>
            <p:nvPr/>
          </p:nvSpPr>
          <p:spPr bwMode="auto">
            <a:xfrm>
              <a:off x="6880226" y="3524251"/>
              <a:ext cx="257175" cy="93663"/>
            </a:xfrm>
            <a:custGeom>
              <a:avLst/>
              <a:gdLst>
                <a:gd name="T0" fmla="*/ 172 w 173"/>
                <a:gd name="T1" fmla="*/ 0 h 63"/>
                <a:gd name="T2" fmla="*/ 5 w 173"/>
                <a:gd name="T3" fmla="*/ 62 h 63"/>
                <a:gd name="T4" fmla="*/ 0 w 173"/>
                <a:gd name="T5" fmla="*/ 62 h 63"/>
                <a:gd name="T6" fmla="*/ 0 w 173"/>
                <a:gd name="T7" fmla="*/ 62 h 63"/>
                <a:gd name="T8" fmla="*/ 5 w 173"/>
                <a:gd name="T9" fmla="*/ 63 h 63"/>
                <a:gd name="T10" fmla="*/ 173 w 173"/>
                <a:gd name="T11" fmla="*/ 0 h 63"/>
                <a:gd name="T12" fmla="*/ 172 w 173"/>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173" h="63">
                  <a:moveTo>
                    <a:pt x="172" y="0"/>
                  </a:moveTo>
                  <a:cubicBezTo>
                    <a:pt x="5" y="62"/>
                    <a:pt x="5" y="62"/>
                    <a:pt x="5" y="62"/>
                  </a:cubicBezTo>
                  <a:cubicBezTo>
                    <a:pt x="0" y="62"/>
                    <a:pt x="0" y="62"/>
                    <a:pt x="0" y="62"/>
                  </a:cubicBezTo>
                  <a:cubicBezTo>
                    <a:pt x="0" y="62"/>
                    <a:pt x="0" y="62"/>
                    <a:pt x="0" y="62"/>
                  </a:cubicBezTo>
                  <a:cubicBezTo>
                    <a:pt x="5" y="63"/>
                    <a:pt x="5" y="63"/>
                    <a:pt x="5" y="63"/>
                  </a:cubicBezTo>
                  <a:cubicBezTo>
                    <a:pt x="173" y="0"/>
                    <a:pt x="173" y="0"/>
                    <a:pt x="173" y="0"/>
                  </a:cubicBezTo>
                  <a:cubicBezTo>
                    <a:pt x="173" y="0"/>
                    <a:pt x="173" y="0"/>
                    <a:pt x="17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7" name="îşḷïḓê"/>
            <p:cNvSpPr/>
            <p:nvPr/>
          </p:nvSpPr>
          <p:spPr bwMode="auto">
            <a:xfrm>
              <a:off x="6784976" y="3608388"/>
              <a:ext cx="95250" cy="7938"/>
            </a:xfrm>
            <a:custGeom>
              <a:avLst/>
              <a:gdLst>
                <a:gd name="T0" fmla="*/ 0 w 60"/>
                <a:gd name="T1" fmla="*/ 0 h 5"/>
                <a:gd name="T2" fmla="*/ 0 w 60"/>
                <a:gd name="T3" fmla="*/ 0 h 5"/>
                <a:gd name="T4" fmla="*/ 60 w 60"/>
                <a:gd name="T5" fmla="*/ 5 h 5"/>
                <a:gd name="T6" fmla="*/ 60 w 60"/>
                <a:gd name="T7" fmla="*/ 5 h 5"/>
                <a:gd name="T8" fmla="*/ 0 w 60"/>
                <a:gd name="T9" fmla="*/ 0 h 5"/>
              </a:gdLst>
              <a:ahLst/>
              <a:cxnLst>
                <a:cxn ang="0">
                  <a:pos x="T0" y="T1"/>
                </a:cxn>
                <a:cxn ang="0">
                  <a:pos x="T2" y="T3"/>
                </a:cxn>
                <a:cxn ang="0">
                  <a:pos x="T4" y="T5"/>
                </a:cxn>
                <a:cxn ang="0">
                  <a:pos x="T6" y="T7"/>
                </a:cxn>
                <a:cxn ang="0">
                  <a:pos x="T8" y="T9"/>
                </a:cxn>
              </a:cxnLst>
              <a:rect l="0" t="0" r="r" b="b"/>
              <a:pathLst>
                <a:path w="60" h="5">
                  <a:moveTo>
                    <a:pt x="0" y="0"/>
                  </a:moveTo>
                  <a:lnTo>
                    <a:pt x="0" y="0"/>
                  </a:lnTo>
                  <a:lnTo>
                    <a:pt x="60" y="5"/>
                  </a:lnTo>
                  <a:lnTo>
                    <a:pt x="60" y="5"/>
                  </a:lnTo>
                  <a:lnTo>
                    <a:pt x="0" y="0"/>
                  </a:lnTo>
                  <a:close/>
                </a:path>
              </a:pathLst>
            </a:custGeom>
            <a:solidFill>
              <a:srgbClr val="CCD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8" name="iṩḷíḑé"/>
            <p:cNvSpPr/>
            <p:nvPr/>
          </p:nvSpPr>
          <p:spPr bwMode="auto">
            <a:xfrm>
              <a:off x="6784976" y="3608388"/>
              <a:ext cx="95250" cy="7938"/>
            </a:xfrm>
            <a:custGeom>
              <a:avLst/>
              <a:gdLst>
                <a:gd name="T0" fmla="*/ 0 w 60"/>
                <a:gd name="T1" fmla="*/ 0 h 5"/>
                <a:gd name="T2" fmla="*/ 0 w 60"/>
                <a:gd name="T3" fmla="*/ 0 h 5"/>
                <a:gd name="T4" fmla="*/ 60 w 60"/>
                <a:gd name="T5" fmla="*/ 5 h 5"/>
                <a:gd name="T6" fmla="*/ 60 w 60"/>
                <a:gd name="T7" fmla="*/ 5 h 5"/>
                <a:gd name="T8" fmla="*/ 0 w 60"/>
                <a:gd name="T9" fmla="*/ 0 h 5"/>
              </a:gdLst>
              <a:ahLst/>
              <a:cxnLst>
                <a:cxn ang="0">
                  <a:pos x="T0" y="T1"/>
                </a:cxn>
                <a:cxn ang="0">
                  <a:pos x="T2" y="T3"/>
                </a:cxn>
                <a:cxn ang="0">
                  <a:pos x="T4" y="T5"/>
                </a:cxn>
                <a:cxn ang="0">
                  <a:pos x="T6" y="T7"/>
                </a:cxn>
                <a:cxn ang="0">
                  <a:pos x="T8" y="T9"/>
                </a:cxn>
              </a:cxnLst>
              <a:rect l="0" t="0" r="r" b="b"/>
              <a:pathLst>
                <a:path w="60" h="5">
                  <a:moveTo>
                    <a:pt x="0" y="0"/>
                  </a:moveTo>
                  <a:lnTo>
                    <a:pt x="0" y="0"/>
                  </a:lnTo>
                  <a:lnTo>
                    <a:pt x="60" y="5"/>
                  </a:lnTo>
                  <a:lnTo>
                    <a:pt x="60"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9" name="iŝļïḍe"/>
            <p:cNvSpPr/>
            <p:nvPr/>
          </p:nvSpPr>
          <p:spPr bwMode="auto">
            <a:xfrm>
              <a:off x="7135813" y="3479801"/>
              <a:ext cx="122238" cy="44450"/>
            </a:xfrm>
            <a:custGeom>
              <a:avLst/>
              <a:gdLst>
                <a:gd name="T0" fmla="*/ 81 w 81"/>
                <a:gd name="T1" fmla="*/ 0 h 30"/>
                <a:gd name="T2" fmla="*/ 0 w 81"/>
                <a:gd name="T3" fmla="*/ 30 h 30"/>
                <a:gd name="T4" fmla="*/ 1 w 81"/>
                <a:gd name="T5" fmla="*/ 30 h 30"/>
                <a:gd name="T6" fmla="*/ 81 w 81"/>
                <a:gd name="T7" fmla="*/ 0 h 30"/>
                <a:gd name="T8" fmla="*/ 81 w 81"/>
                <a:gd name="T9" fmla="*/ 0 h 30"/>
              </a:gdLst>
              <a:ahLst/>
              <a:cxnLst>
                <a:cxn ang="0">
                  <a:pos x="T0" y="T1"/>
                </a:cxn>
                <a:cxn ang="0">
                  <a:pos x="T2" y="T3"/>
                </a:cxn>
                <a:cxn ang="0">
                  <a:pos x="T4" y="T5"/>
                </a:cxn>
                <a:cxn ang="0">
                  <a:pos x="T6" y="T7"/>
                </a:cxn>
                <a:cxn ang="0">
                  <a:pos x="T8" y="T9"/>
                </a:cxn>
              </a:cxnLst>
              <a:rect l="0" t="0" r="r" b="b"/>
              <a:pathLst>
                <a:path w="81" h="30">
                  <a:moveTo>
                    <a:pt x="81" y="0"/>
                  </a:moveTo>
                  <a:cubicBezTo>
                    <a:pt x="0" y="30"/>
                    <a:pt x="0" y="30"/>
                    <a:pt x="0" y="30"/>
                  </a:cubicBezTo>
                  <a:cubicBezTo>
                    <a:pt x="1" y="30"/>
                    <a:pt x="1" y="30"/>
                    <a:pt x="1" y="30"/>
                  </a:cubicBezTo>
                  <a:cubicBezTo>
                    <a:pt x="81" y="0"/>
                    <a:pt x="81" y="0"/>
                    <a:pt x="81" y="0"/>
                  </a:cubicBezTo>
                  <a:cubicBezTo>
                    <a:pt x="81" y="0"/>
                    <a:pt x="81" y="0"/>
                    <a:pt x="81" y="0"/>
                  </a:cubicBezTo>
                </a:path>
              </a:pathLst>
            </a:custGeom>
            <a:solidFill>
              <a:srgbClr val="AE73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0" name="ïŝḻïḍè"/>
            <p:cNvSpPr/>
            <p:nvPr/>
          </p:nvSpPr>
          <p:spPr bwMode="auto">
            <a:xfrm>
              <a:off x="7258051" y="3449638"/>
              <a:ext cx="76200" cy="30163"/>
            </a:xfrm>
            <a:custGeom>
              <a:avLst/>
              <a:gdLst>
                <a:gd name="T0" fmla="*/ 52 w 52"/>
                <a:gd name="T1" fmla="*/ 0 h 20"/>
                <a:gd name="T2" fmla="*/ 52 w 52"/>
                <a:gd name="T3" fmla="*/ 0 h 20"/>
                <a:gd name="T4" fmla="*/ 0 w 52"/>
                <a:gd name="T5" fmla="*/ 20 h 20"/>
                <a:gd name="T6" fmla="*/ 0 w 52"/>
                <a:gd name="T7" fmla="*/ 20 h 20"/>
                <a:gd name="T8" fmla="*/ 52 w 52"/>
                <a:gd name="T9" fmla="*/ 0 h 20"/>
              </a:gdLst>
              <a:ahLst/>
              <a:cxnLst>
                <a:cxn ang="0">
                  <a:pos x="T0" y="T1"/>
                </a:cxn>
                <a:cxn ang="0">
                  <a:pos x="T2" y="T3"/>
                </a:cxn>
                <a:cxn ang="0">
                  <a:pos x="T4" y="T5"/>
                </a:cxn>
                <a:cxn ang="0">
                  <a:pos x="T6" y="T7"/>
                </a:cxn>
                <a:cxn ang="0">
                  <a:pos x="T8" y="T9"/>
                </a:cxn>
              </a:cxnLst>
              <a:rect l="0" t="0" r="r" b="b"/>
              <a:pathLst>
                <a:path w="52" h="20">
                  <a:moveTo>
                    <a:pt x="52" y="0"/>
                  </a:moveTo>
                  <a:cubicBezTo>
                    <a:pt x="52" y="0"/>
                    <a:pt x="52" y="0"/>
                    <a:pt x="52" y="0"/>
                  </a:cubicBezTo>
                  <a:cubicBezTo>
                    <a:pt x="0" y="20"/>
                    <a:pt x="0" y="20"/>
                    <a:pt x="0" y="20"/>
                  </a:cubicBezTo>
                  <a:cubicBezTo>
                    <a:pt x="0" y="20"/>
                    <a:pt x="0" y="20"/>
                    <a:pt x="0" y="20"/>
                  </a:cubicBezTo>
                  <a:cubicBezTo>
                    <a:pt x="52" y="0"/>
                    <a:pt x="52" y="0"/>
                    <a:pt x="52" y="0"/>
                  </a:cubicBezTo>
                </a:path>
              </a:pathLst>
            </a:custGeom>
            <a:solidFill>
              <a:srgbClr val="ECC9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1" name="iş1iḑé"/>
            <p:cNvSpPr/>
            <p:nvPr/>
          </p:nvSpPr>
          <p:spPr bwMode="auto">
            <a:xfrm>
              <a:off x="6788151" y="3595688"/>
              <a:ext cx="7938" cy="9525"/>
            </a:xfrm>
            <a:custGeom>
              <a:avLst/>
              <a:gdLst>
                <a:gd name="T0" fmla="*/ 5 w 5"/>
                <a:gd name="T1" fmla="*/ 0 h 6"/>
                <a:gd name="T2" fmla="*/ 0 w 5"/>
                <a:gd name="T3" fmla="*/ 6 h 6"/>
                <a:gd name="T4" fmla="*/ 5 w 5"/>
                <a:gd name="T5" fmla="*/ 0 h 6"/>
                <a:gd name="T6" fmla="*/ 5 w 5"/>
                <a:gd name="T7" fmla="*/ 0 h 6"/>
              </a:gdLst>
              <a:ahLst/>
              <a:cxnLst>
                <a:cxn ang="0">
                  <a:pos x="T0" y="T1"/>
                </a:cxn>
                <a:cxn ang="0">
                  <a:pos x="T2" y="T3"/>
                </a:cxn>
                <a:cxn ang="0">
                  <a:pos x="T4" y="T5"/>
                </a:cxn>
                <a:cxn ang="0">
                  <a:pos x="T6" y="T7"/>
                </a:cxn>
              </a:cxnLst>
              <a:rect l="0" t="0" r="r" b="b"/>
              <a:pathLst>
                <a:path w="5" h="6">
                  <a:moveTo>
                    <a:pt x="5" y="0"/>
                  </a:moveTo>
                  <a:lnTo>
                    <a:pt x="0" y="6"/>
                  </a:lnTo>
                  <a:lnTo>
                    <a:pt x="5" y="0"/>
                  </a:lnTo>
                  <a:lnTo>
                    <a:pt x="5" y="0"/>
                  </a:lnTo>
                  <a:close/>
                </a:path>
              </a:pathLst>
            </a:custGeom>
            <a:solidFill>
              <a:srgbClr val="CCD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2" name="íš1íḓé"/>
            <p:cNvSpPr/>
            <p:nvPr/>
          </p:nvSpPr>
          <p:spPr bwMode="auto">
            <a:xfrm>
              <a:off x="6788151" y="3595688"/>
              <a:ext cx="7938" cy="9525"/>
            </a:xfrm>
            <a:custGeom>
              <a:avLst/>
              <a:gdLst>
                <a:gd name="T0" fmla="*/ 5 w 5"/>
                <a:gd name="T1" fmla="*/ 0 h 6"/>
                <a:gd name="T2" fmla="*/ 0 w 5"/>
                <a:gd name="T3" fmla="*/ 6 h 6"/>
                <a:gd name="T4" fmla="*/ 5 w 5"/>
                <a:gd name="T5" fmla="*/ 0 h 6"/>
                <a:gd name="T6" fmla="*/ 5 w 5"/>
                <a:gd name="T7" fmla="*/ 0 h 6"/>
              </a:gdLst>
              <a:ahLst/>
              <a:cxnLst>
                <a:cxn ang="0">
                  <a:pos x="T0" y="T1"/>
                </a:cxn>
                <a:cxn ang="0">
                  <a:pos x="T2" y="T3"/>
                </a:cxn>
                <a:cxn ang="0">
                  <a:pos x="T4" y="T5"/>
                </a:cxn>
                <a:cxn ang="0">
                  <a:pos x="T6" y="T7"/>
                </a:cxn>
              </a:cxnLst>
              <a:rect l="0" t="0" r="r" b="b"/>
              <a:pathLst>
                <a:path w="5" h="6">
                  <a:moveTo>
                    <a:pt x="5" y="0"/>
                  </a:moveTo>
                  <a:lnTo>
                    <a:pt x="0" y="6"/>
                  </a:lnTo>
                  <a:lnTo>
                    <a:pt x="5"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3" name="î$líḋê"/>
            <p:cNvSpPr/>
            <p:nvPr/>
          </p:nvSpPr>
          <p:spPr bwMode="auto">
            <a:xfrm>
              <a:off x="6784976" y="3359151"/>
              <a:ext cx="611188" cy="257175"/>
            </a:xfrm>
            <a:custGeom>
              <a:avLst/>
              <a:gdLst>
                <a:gd name="T0" fmla="*/ 394 w 410"/>
                <a:gd name="T1" fmla="*/ 0 h 173"/>
                <a:gd name="T2" fmla="*/ 397 w 410"/>
                <a:gd name="T3" fmla="*/ 5 h 173"/>
                <a:gd name="T4" fmla="*/ 379 w 410"/>
                <a:gd name="T5" fmla="*/ 44 h 173"/>
                <a:gd name="T6" fmla="*/ 59 w 410"/>
                <a:gd name="T7" fmla="*/ 164 h 173"/>
                <a:gd name="T8" fmla="*/ 8 w 410"/>
                <a:gd name="T9" fmla="*/ 159 h 173"/>
                <a:gd name="T10" fmla="*/ 2 w 410"/>
                <a:gd name="T11" fmla="*/ 165 h 173"/>
                <a:gd name="T12" fmla="*/ 0 w 410"/>
                <a:gd name="T13" fmla="*/ 167 h 173"/>
                <a:gd name="T14" fmla="*/ 64 w 410"/>
                <a:gd name="T15" fmla="*/ 173 h 173"/>
                <a:gd name="T16" fmla="*/ 69 w 410"/>
                <a:gd name="T17" fmla="*/ 173 h 173"/>
                <a:gd name="T18" fmla="*/ 236 w 410"/>
                <a:gd name="T19" fmla="*/ 111 h 173"/>
                <a:gd name="T20" fmla="*/ 317 w 410"/>
                <a:gd name="T21" fmla="*/ 81 h 173"/>
                <a:gd name="T22" fmla="*/ 369 w 410"/>
                <a:gd name="T23" fmla="*/ 61 h 173"/>
                <a:gd name="T24" fmla="*/ 389 w 410"/>
                <a:gd name="T25" fmla="*/ 54 h 173"/>
                <a:gd name="T26" fmla="*/ 403 w 410"/>
                <a:gd name="T27" fmla="*/ 42 h 173"/>
                <a:gd name="T28" fmla="*/ 407 w 410"/>
                <a:gd name="T29" fmla="*/ 15 h 173"/>
                <a:gd name="T30" fmla="*/ 394 w 410"/>
                <a:gd name="T3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0" h="173">
                  <a:moveTo>
                    <a:pt x="394" y="0"/>
                  </a:moveTo>
                  <a:cubicBezTo>
                    <a:pt x="395" y="1"/>
                    <a:pt x="396" y="3"/>
                    <a:pt x="397" y="5"/>
                  </a:cubicBezTo>
                  <a:cubicBezTo>
                    <a:pt x="403" y="21"/>
                    <a:pt x="395" y="38"/>
                    <a:pt x="379" y="44"/>
                  </a:cubicBezTo>
                  <a:cubicBezTo>
                    <a:pt x="59" y="164"/>
                    <a:pt x="59" y="164"/>
                    <a:pt x="59" y="164"/>
                  </a:cubicBezTo>
                  <a:cubicBezTo>
                    <a:pt x="8" y="159"/>
                    <a:pt x="8" y="159"/>
                    <a:pt x="8" y="159"/>
                  </a:cubicBezTo>
                  <a:cubicBezTo>
                    <a:pt x="2" y="165"/>
                    <a:pt x="2" y="165"/>
                    <a:pt x="2" y="165"/>
                  </a:cubicBezTo>
                  <a:cubicBezTo>
                    <a:pt x="0" y="167"/>
                    <a:pt x="0" y="167"/>
                    <a:pt x="0" y="167"/>
                  </a:cubicBezTo>
                  <a:cubicBezTo>
                    <a:pt x="64" y="173"/>
                    <a:pt x="64" y="173"/>
                    <a:pt x="64" y="173"/>
                  </a:cubicBezTo>
                  <a:cubicBezTo>
                    <a:pt x="69" y="173"/>
                    <a:pt x="69" y="173"/>
                    <a:pt x="69" y="173"/>
                  </a:cubicBezTo>
                  <a:cubicBezTo>
                    <a:pt x="236" y="111"/>
                    <a:pt x="236" y="111"/>
                    <a:pt x="236" y="111"/>
                  </a:cubicBezTo>
                  <a:cubicBezTo>
                    <a:pt x="317" y="81"/>
                    <a:pt x="317" y="81"/>
                    <a:pt x="317" y="81"/>
                  </a:cubicBezTo>
                  <a:cubicBezTo>
                    <a:pt x="369" y="61"/>
                    <a:pt x="369" y="61"/>
                    <a:pt x="369" y="61"/>
                  </a:cubicBezTo>
                  <a:cubicBezTo>
                    <a:pt x="389" y="54"/>
                    <a:pt x="389" y="54"/>
                    <a:pt x="389" y="54"/>
                  </a:cubicBezTo>
                  <a:cubicBezTo>
                    <a:pt x="395" y="52"/>
                    <a:pt x="400" y="47"/>
                    <a:pt x="403" y="42"/>
                  </a:cubicBezTo>
                  <a:cubicBezTo>
                    <a:pt x="409" y="35"/>
                    <a:pt x="410" y="24"/>
                    <a:pt x="407" y="15"/>
                  </a:cubicBezTo>
                  <a:cubicBezTo>
                    <a:pt x="404" y="9"/>
                    <a:pt x="400" y="3"/>
                    <a:pt x="394" y="0"/>
                  </a:cubicBezTo>
                </a:path>
              </a:pathLst>
            </a:custGeom>
            <a:solidFill>
              <a:srgbClr val="6D6D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4" name="iṥľiḑê"/>
            <p:cNvSpPr/>
            <p:nvPr/>
          </p:nvSpPr>
          <p:spPr bwMode="auto">
            <a:xfrm>
              <a:off x="6784976" y="3532188"/>
              <a:ext cx="101600" cy="84138"/>
            </a:xfrm>
            <a:custGeom>
              <a:avLst/>
              <a:gdLst>
                <a:gd name="T0" fmla="*/ 44 w 64"/>
                <a:gd name="T1" fmla="*/ 0 h 53"/>
                <a:gd name="T2" fmla="*/ 64 w 64"/>
                <a:gd name="T3" fmla="*/ 53 h 53"/>
                <a:gd name="T4" fmla="*/ 12 w 64"/>
                <a:gd name="T5" fmla="*/ 49 h 53"/>
                <a:gd name="T6" fmla="*/ 0 w 64"/>
                <a:gd name="T7" fmla="*/ 48 h 53"/>
                <a:gd name="T8" fmla="*/ 16 w 64"/>
                <a:gd name="T9" fmla="*/ 31 h 53"/>
                <a:gd name="T10" fmla="*/ 44 w 64"/>
                <a:gd name="T11" fmla="*/ 0 h 53"/>
              </a:gdLst>
              <a:ahLst/>
              <a:cxnLst>
                <a:cxn ang="0">
                  <a:pos x="T0" y="T1"/>
                </a:cxn>
                <a:cxn ang="0">
                  <a:pos x="T2" y="T3"/>
                </a:cxn>
                <a:cxn ang="0">
                  <a:pos x="T4" y="T5"/>
                </a:cxn>
                <a:cxn ang="0">
                  <a:pos x="T6" y="T7"/>
                </a:cxn>
                <a:cxn ang="0">
                  <a:pos x="T8" y="T9"/>
                </a:cxn>
                <a:cxn ang="0">
                  <a:pos x="T10" y="T11"/>
                </a:cxn>
              </a:cxnLst>
              <a:rect l="0" t="0" r="r" b="b"/>
              <a:pathLst>
                <a:path w="64" h="53">
                  <a:moveTo>
                    <a:pt x="44" y="0"/>
                  </a:moveTo>
                  <a:lnTo>
                    <a:pt x="64" y="53"/>
                  </a:lnTo>
                  <a:lnTo>
                    <a:pt x="12" y="49"/>
                  </a:lnTo>
                  <a:lnTo>
                    <a:pt x="0" y="48"/>
                  </a:lnTo>
                  <a:lnTo>
                    <a:pt x="16" y="31"/>
                  </a:lnTo>
                  <a:lnTo>
                    <a:pt x="44" y="0"/>
                  </a:lnTo>
                  <a:close/>
                </a:path>
              </a:pathLst>
            </a:custGeom>
            <a:solidFill>
              <a:srgbClr val="EFC8C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5" name="îŝlïḍé"/>
            <p:cNvSpPr/>
            <p:nvPr/>
          </p:nvSpPr>
          <p:spPr bwMode="auto">
            <a:xfrm>
              <a:off x="6784976" y="3581401"/>
              <a:ext cx="30163" cy="28575"/>
            </a:xfrm>
            <a:custGeom>
              <a:avLst/>
              <a:gdLst>
                <a:gd name="T0" fmla="*/ 17 w 21"/>
                <a:gd name="T1" fmla="*/ 0 h 19"/>
                <a:gd name="T2" fmla="*/ 20 w 21"/>
                <a:gd name="T3" fmla="*/ 3 h 19"/>
                <a:gd name="T4" fmla="*/ 20 w 21"/>
                <a:gd name="T5" fmla="*/ 9 h 19"/>
                <a:gd name="T6" fmla="*/ 17 w 21"/>
                <a:gd name="T7" fmla="*/ 11 h 19"/>
                <a:gd name="T8" fmla="*/ 13 w 21"/>
                <a:gd name="T9" fmla="*/ 19 h 19"/>
                <a:gd name="T10" fmla="*/ 0 w 21"/>
                <a:gd name="T11" fmla="*/ 18 h 19"/>
                <a:gd name="T12" fmla="*/ 17 w 21"/>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1" h="19">
                  <a:moveTo>
                    <a:pt x="17" y="0"/>
                  </a:moveTo>
                  <a:cubicBezTo>
                    <a:pt x="18" y="1"/>
                    <a:pt x="19" y="2"/>
                    <a:pt x="20" y="3"/>
                  </a:cubicBezTo>
                  <a:cubicBezTo>
                    <a:pt x="21" y="5"/>
                    <a:pt x="21" y="7"/>
                    <a:pt x="20" y="9"/>
                  </a:cubicBezTo>
                  <a:cubicBezTo>
                    <a:pt x="19" y="10"/>
                    <a:pt x="18" y="11"/>
                    <a:pt x="17" y="11"/>
                  </a:cubicBezTo>
                  <a:cubicBezTo>
                    <a:pt x="15" y="13"/>
                    <a:pt x="13" y="16"/>
                    <a:pt x="13" y="19"/>
                  </a:cubicBezTo>
                  <a:cubicBezTo>
                    <a:pt x="0" y="18"/>
                    <a:pt x="0" y="18"/>
                    <a:pt x="0" y="18"/>
                  </a:cubicBezTo>
                  <a:lnTo>
                    <a:pt x="17" y="0"/>
                  </a:lnTo>
                  <a:close/>
                </a:path>
              </a:pathLst>
            </a:custGeom>
            <a:solidFill>
              <a:srgbClr val="727A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6" name="íṧļíḓê"/>
            <p:cNvSpPr/>
            <p:nvPr/>
          </p:nvSpPr>
          <p:spPr bwMode="auto">
            <a:xfrm>
              <a:off x="6351588" y="2441576"/>
              <a:ext cx="171450" cy="173038"/>
            </a:xfrm>
            <a:custGeom>
              <a:avLst/>
              <a:gdLst>
                <a:gd name="T0" fmla="*/ 58 w 115"/>
                <a:gd name="T1" fmla="*/ 114 h 116"/>
                <a:gd name="T2" fmla="*/ 4 w 115"/>
                <a:gd name="T3" fmla="*/ 88 h 116"/>
                <a:gd name="T4" fmla="*/ 1 w 115"/>
                <a:gd name="T5" fmla="*/ 79 h 116"/>
                <a:gd name="T6" fmla="*/ 1 w 115"/>
                <a:gd name="T7" fmla="*/ 79 h 116"/>
                <a:gd name="T8" fmla="*/ 7 w 115"/>
                <a:gd name="T9" fmla="*/ 68 h 116"/>
                <a:gd name="T10" fmla="*/ 16 w 115"/>
                <a:gd name="T11" fmla="*/ 65 h 116"/>
                <a:gd name="T12" fmla="*/ 16 w 115"/>
                <a:gd name="T13" fmla="*/ 65 h 116"/>
                <a:gd name="T14" fmla="*/ 52 w 115"/>
                <a:gd name="T15" fmla="*/ 82 h 116"/>
                <a:gd name="T16" fmla="*/ 90 w 115"/>
                <a:gd name="T17" fmla="*/ 4 h 116"/>
                <a:gd name="T18" fmla="*/ 99 w 115"/>
                <a:gd name="T19" fmla="*/ 1 h 116"/>
                <a:gd name="T20" fmla="*/ 110 w 115"/>
                <a:gd name="T21" fmla="*/ 7 h 116"/>
                <a:gd name="T22" fmla="*/ 113 w 115"/>
                <a:gd name="T23" fmla="*/ 16 h 116"/>
                <a:gd name="T24" fmla="*/ 113 w 115"/>
                <a:gd name="T25" fmla="*/ 16 h 116"/>
                <a:gd name="T26" fmla="*/ 67 w 115"/>
                <a:gd name="T27" fmla="*/ 111 h 116"/>
                <a:gd name="T28" fmla="*/ 58 w 115"/>
                <a:gd name="T29"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16">
                  <a:moveTo>
                    <a:pt x="58" y="114"/>
                  </a:moveTo>
                  <a:cubicBezTo>
                    <a:pt x="4" y="88"/>
                    <a:pt x="4" y="88"/>
                    <a:pt x="4" y="88"/>
                  </a:cubicBezTo>
                  <a:cubicBezTo>
                    <a:pt x="1" y="86"/>
                    <a:pt x="0" y="83"/>
                    <a:pt x="1" y="79"/>
                  </a:cubicBezTo>
                  <a:cubicBezTo>
                    <a:pt x="1" y="79"/>
                    <a:pt x="1" y="79"/>
                    <a:pt x="1" y="79"/>
                  </a:cubicBezTo>
                  <a:cubicBezTo>
                    <a:pt x="7" y="68"/>
                    <a:pt x="7" y="68"/>
                    <a:pt x="7" y="68"/>
                  </a:cubicBezTo>
                  <a:cubicBezTo>
                    <a:pt x="8" y="64"/>
                    <a:pt x="12" y="63"/>
                    <a:pt x="16" y="65"/>
                  </a:cubicBezTo>
                  <a:cubicBezTo>
                    <a:pt x="16" y="65"/>
                    <a:pt x="16" y="65"/>
                    <a:pt x="16" y="65"/>
                  </a:cubicBezTo>
                  <a:cubicBezTo>
                    <a:pt x="52" y="82"/>
                    <a:pt x="52" y="82"/>
                    <a:pt x="52" y="82"/>
                  </a:cubicBezTo>
                  <a:cubicBezTo>
                    <a:pt x="90" y="4"/>
                    <a:pt x="90" y="4"/>
                    <a:pt x="90" y="4"/>
                  </a:cubicBezTo>
                  <a:cubicBezTo>
                    <a:pt x="92" y="1"/>
                    <a:pt x="95" y="0"/>
                    <a:pt x="99" y="1"/>
                  </a:cubicBezTo>
                  <a:cubicBezTo>
                    <a:pt x="110" y="7"/>
                    <a:pt x="110" y="7"/>
                    <a:pt x="110" y="7"/>
                  </a:cubicBezTo>
                  <a:cubicBezTo>
                    <a:pt x="114" y="9"/>
                    <a:pt x="115" y="13"/>
                    <a:pt x="113" y="16"/>
                  </a:cubicBezTo>
                  <a:cubicBezTo>
                    <a:pt x="113" y="16"/>
                    <a:pt x="113" y="16"/>
                    <a:pt x="113" y="16"/>
                  </a:cubicBezTo>
                  <a:cubicBezTo>
                    <a:pt x="67" y="111"/>
                    <a:pt x="67" y="111"/>
                    <a:pt x="67" y="111"/>
                  </a:cubicBezTo>
                  <a:cubicBezTo>
                    <a:pt x="65" y="115"/>
                    <a:pt x="61" y="116"/>
                    <a:pt x="58" y="114"/>
                  </a:cubicBezTo>
                  <a:close/>
                </a:path>
              </a:pathLst>
            </a:custGeom>
            <a:solidFill>
              <a:srgbClr val="3ACC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7" name="ïsḻiďê"/>
            <p:cNvSpPr/>
            <p:nvPr/>
          </p:nvSpPr>
          <p:spPr bwMode="auto">
            <a:xfrm>
              <a:off x="6527801" y="2941638"/>
              <a:ext cx="171450" cy="174625"/>
            </a:xfrm>
            <a:custGeom>
              <a:avLst/>
              <a:gdLst>
                <a:gd name="T0" fmla="*/ 58 w 115"/>
                <a:gd name="T1" fmla="*/ 115 h 117"/>
                <a:gd name="T2" fmla="*/ 4 w 115"/>
                <a:gd name="T3" fmla="*/ 89 h 117"/>
                <a:gd name="T4" fmla="*/ 1 w 115"/>
                <a:gd name="T5" fmla="*/ 80 h 117"/>
                <a:gd name="T6" fmla="*/ 1 w 115"/>
                <a:gd name="T7" fmla="*/ 80 h 117"/>
                <a:gd name="T8" fmla="*/ 7 w 115"/>
                <a:gd name="T9" fmla="*/ 68 h 117"/>
                <a:gd name="T10" fmla="*/ 16 w 115"/>
                <a:gd name="T11" fmla="*/ 65 h 117"/>
                <a:gd name="T12" fmla="*/ 52 w 115"/>
                <a:gd name="T13" fmla="*/ 83 h 117"/>
                <a:gd name="T14" fmla="*/ 90 w 115"/>
                <a:gd name="T15" fmla="*/ 5 h 117"/>
                <a:gd name="T16" fmla="*/ 99 w 115"/>
                <a:gd name="T17" fmla="*/ 2 h 117"/>
                <a:gd name="T18" fmla="*/ 110 w 115"/>
                <a:gd name="T19" fmla="*/ 8 h 117"/>
                <a:gd name="T20" fmla="*/ 113 w 115"/>
                <a:gd name="T21" fmla="*/ 16 h 117"/>
                <a:gd name="T22" fmla="*/ 113 w 115"/>
                <a:gd name="T23" fmla="*/ 16 h 117"/>
                <a:gd name="T24" fmla="*/ 67 w 115"/>
                <a:gd name="T25" fmla="*/ 112 h 117"/>
                <a:gd name="T26" fmla="*/ 58 w 115"/>
                <a:gd name="T27" fmla="*/ 11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17">
                  <a:moveTo>
                    <a:pt x="58" y="115"/>
                  </a:moveTo>
                  <a:cubicBezTo>
                    <a:pt x="4" y="89"/>
                    <a:pt x="4" y="89"/>
                    <a:pt x="4" y="89"/>
                  </a:cubicBezTo>
                  <a:cubicBezTo>
                    <a:pt x="1" y="87"/>
                    <a:pt x="0" y="83"/>
                    <a:pt x="1" y="80"/>
                  </a:cubicBezTo>
                  <a:cubicBezTo>
                    <a:pt x="1" y="80"/>
                    <a:pt x="1" y="80"/>
                    <a:pt x="1" y="80"/>
                  </a:cubicBezTo>
                  <a:cubicBezTo>
                    <a:pt x="7" y="68"/>
                    <a:pt x="7" y="68"/>
                    <a:pt x="7" y="68"/>
                  </a:cubicBezTo>
                  <a:cubicBezTo>
                    <a:pt x="8" y="65"/>
                    <a:pt x="12" y="64"/>
                    <a:pt x="16" y="65"/>
                  </a:cubicBezTo>
                  <a:cubicBezTo>
                    <a:pt x="52" y="83"/>
                    <a:pt x="52" y="83"/>
                    <a:pt x="52" y="83"/>
                  </a:cubicBezTo>
                  <a:cubicBezTo>
                    <a:pt x="90" y="5"/>
                    <a:pt x="90" y="5"/>
                    <a:pt x="90" y="5"/>
                  </a:cubicBezTo>
                  <a:cubicBezTo>
                    <a:pt x="91" y="2"/>
                    <a:pt x="95" y="0"/>
                    <a:pt x="99" y="2"/>
                  </a:cubicBezTo>
                  <a:cubicBezTo>
                    <a:pt x="110" y="8"/>
                    <a:pt x="110" y="8"/>
                    <a:pt x="110" y="8"/>
                  </a:cubicBezTo>
                  <a:cubicBezTo>
                    <a:pt x="113" y="9"/>
                    <a:pt x="115" y="13"/>
                    <a:pt x="113" y="16"/>
                  </a:cubicBezTo>
                  <a:cubicBezTo>
                    <a:pt x="113" y="16"/>
                    <a:pt x="113" y="16"/>
                    <a:pt x="113" y="16"/>
                  </a:cubicBezTo>
                  <a:cubicBezTo>
                    <a:pt x="67" y="112"/>
                    <a:pt x="67" y="112"/>
                    <a:pt x="67" y="112"/>
                  </a:cubicBezTo>
                  <a:cubicBezTo>
                    <a:pt x="65" y="115"/>
                    <a:pt x="61" y="117"/>
                    <a:pt x="58" y="115"/>
                  </a:cubicBezTo>
                  <a:close/>
                </a:path>
              </a:pathLst>
            </a:custGeom>
            <a:solidFill>
              <a:srgbClr val="3ACC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8" name="íṣḻïḋe"/>
            <p:cNvSpPr/>
            <p:nvPr/>
          </p:nvSpPr>
          <p:spPr bwMode="auto">
            <a:xfrm>
              <a:off x="6448426" y="2693988"/>
              <a:ext cx="171450" cy="174625"/>
            </a:xfrm>
            <a:custGeom>
              <a:avLst/>
              <a:gdLst>
                <a:gd name="T0" fmla="*/ 58 w 115"/>
                <a:gd name="T1" fmla="*/ 115 h 117"/>
                <a:gd name="T2" fmla="*/ 4 w 115"/>
                <a:gd name="T3" fmla="*/ 89 h 117"/>
                <a:gd name="T4" fmla="*/ 1 w 115"/>
                <a:gd name="T5" fmla="*/ 80 h 117"/>
                <a:gd name="T6" fmla="*/ 7 w 115"/>
                <a:gd name="T7" fmla="*/ 68 h 117"/>
                <a:gd name="T8" fmla="*/ 16 w 115"/>
                <a:gd name="T9" fmla="*/ 65 h 117"/>
                <a:gd name="T10" fmla="*/ 16 w 115"/>
                <a:gd name="T11" fmla="*/ 65 h 117"/>
                <a:gd name="T12" fmla="*/ 52 w 115"/>
                <a:gd name="T13" fmla="*/ 83 h 117"/>
                <a:gd name="T14" fmla="*/ 90 w 115"/>
                <a:gd name="T15" fmla="*/ 5 h 117"/>
                <a:gd name="T16" fmla="*/ 99 w 115"/>
                <a:gd name="T17" fmla="*/ 2 h 117"/>
                <a:gd name="T18" fmla="*/ 99 w 115"/>
                <a:gd name="T19" fmla="*/ 2 h 117"/>
                <a:gd name="T20" fmla="*/ 110 w 115"/>
                <a:gd name="T21" fmla="*/ 8 h 117"/>
                <a:gd name="T22" fmla="*/ 113 w 115"/>
                <a:gd name="T23" fmla="*/ 17 h 117"/>
                <a:gd name="T24" fmla="*/ 67 w 115"/>
                <a:gd name="T25" fmla="*/ 112 h 117"/>
                <a:gd name="T26" fmla="*/ 58 w 115"/>
                <a:gd name="T27" fmla="*/ 115 h 117"/>
                <a:gd name="T28" fmla="*/ 58 w 115"/>
                <a:gd name="T29" fmla="*/ 11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17">
                  <a:moveTo>
                    <a:pt x="58" y="115"/>
                  </a:moveTo>
                  <a:cubicBezTo>
                    <a:pt x="4" y="89"/>
                    <a:pt x="4" y="89"/>
                    <a:pt x="4" y="89"/>
                  </a:cubicBezTo>
                  <a:cubicBezTo>
                    <a:pt x="1" y="87"/>
                    <a:pt x="0" y="83"/>
                    <a:pt x="1" y="80"/>
                  </a:cubicBezTo>
                  <a:cubicBezTo>
                    <a:pt x="7" y="68"/>
                    <a:pt x="7" y="68"/>
                    <a:pt x="7" y="68"/>
                  </a:cubicBezTo>
                  <a:cubicBezTo>
                    <a:pt x="8" y="65"/>
                    <a:pt x="12" y="64"/>
                    <a:pt x="16" y="65"/>
                  </a:cubicBezTo>
                  <a:cubicBezTo>
                    <a:pt x="16" y="65"/>
                    <a:pt x="16" y="65"/>
                    <a:pt x="16" y="65"/>
                  </a:cubicBezTo>
                  <a:cubicBezTo>
                    <a:pt x="52" y="83"/>
                    <a:pt x="52" y="83"/>
                    <a:pt x="52" y="83"/>
                  </a:cubicBezTo>
                  <a:cubicBezTo>
                    <a:pt x="90" y="5"/>
                    <a:pt x="90" y="5"/>
                    <a:pt x="90" y="5"/>
                  </a:cubicBezTo>
                  <a:cubicBezTo>
                    <a:pt x="92" y="2"/>
                    <a:pt x="95" y="0"/>
                    <a:pt x="99" y="2"/>
                  </a:cubicBezTo>
                  <a:cubicBezTo>
                    <a:pt x="99" y="2"/>
                    <a:pt x="99" y="2"/>
                    <a:pt x="99" y="2"/>
                  </a:cubicBezTo>
                  <a:cubicBezTo>
                    <a:pt x="110" y="8"/>
                    <a:pt x="110" y="8"/>
                    <a:pt x="110" y="8"/>
                  </a:cubicBezTo>
                  <a:cubicBezTo>
                    <a:pt x="114" y="9"/>
                    <a:pt x="115" y="13"/>
                    <a:pt x="113" y="17"/>
                  </a:cubicBezTo>
                  <a:cubicBezTo>
                    <a:pt x="67" y="112"/>
                    <a:pt x="67" y="112"/>
                    <a:pt x="67" y="112"/>
                  </a:cubicBezTo>
                  <a:cubicBezTo>
                    <a:pt x="65" y="115"/>
                    <a:pt x="61" y="117"/>
                    <a:pt x="58" y="115"/>
                  </a:cubicBezTo>
                  <a:cubicBezTo>
                    <a:pt x="58" y="115"/>
                    <a:pt x="58" y="115"/>
                    <a:pt x="58" y="115"/>
                  </a:cubicBezTo>
                  <a:close/>
                </a:path>
              </a:pathLst>
            </a:custGeom>
            <a:solidFill>
              <a:srgbClr val="3ACC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9" name="ïṣľiḓê"/>
            <p:cNvSpPr/>
            <p:nvPr/>
          </p:nvSpPr>
          <p:spPr bwMode="auto">
            <a:xfrm>
              <a:off x="6604001" y="3170238"/>
              <a:ext cx="171450" cy="173038"/>
            </a:xfrm>
            <a:custGeom>
              <a:avLst/>
              <a:gdLst>
                <a:gd name="T0" fmla="*/ 58 w 115"/>
                <a:gd name="T1" fmla="*/ 114 h 116"/>
                <a:gd name="T2" fmla="*/ 4 w 115"/>
                <a:gd name="T3" fmla="*/ 88 h 116"/>
                <a:gd name="T4" fmla="*/ 1 w 115"/>
                <a:gd name="T5" fmla="*/ 79 h 116"/>
                <a:gd name="T6" fmla="*/ 1 w 115"/>
                <a:gd name="T7" fmla="*/ 79 h 116"/>
                <a:gd name="T8" fmla="*/ 7 w 115"/>
                <a:gd name="T9" fmla="*/ 67 h 116"/>
                <a:gd name="T10" fmla="*/ 16 w 115"/>
                <a:gd name="T11" fmla="*/ 64 h 116"/>
                <a:gd name="T12" fmla="*/ 52 w 115"/>
                <a:gd name="T13" fmla="*/ 82 h 116"/>
                <a:gd name="T14" fmla="*/ 90 w 115"/>
                <a:gd name="T15" fmla="*/ 4 h 116"/>
                <a:gd name="T16" fmla="*/ 99 w 115"/>
                <a:gd name="T17" fmla="*/ 1 h 116"/>
                <a:gd name="T18" fmla="*/ 111 w 115"/>
                <a:gd name="T19" fmla="*/ 7 h 116"/>
                <a:gd name="T20" fmla="*/ 114 w 115"/>
                <a:gd name="T21" fmla="*/ 15 h 116"/>
                <a:gd name="T22" fmla="*/ 114 w 115"/>
                <a:gd name="T23" fmla="*/ 16 h 116"/>
                <a:gd name="T24" fmla="*/ 67 w 115"/>
                <a:gd name="T25" fmla="*/ 111 h 116"/>
                <a:gd name="T26" fmla="*/ 58 w 115"/>
                <a:gd name="T27"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16">
                  <a:moveTo>
                    <a:pt x="58" y="114"/>
                  </a:moveTo>
                  <a:cubicBezTo>
                    <a:pt x="4" y="88"/>
                    <a:pt x="4" y="88"/>
                    <a:pt x="4" y="88"/>
                  </a:cubicBezTo>
                  <a:cubicBezTo>
                    <a:pt x="1" y="86"/>
                    <a:pt x="0" y="82"/>
                    <a:pt x="1" y="79"/>
                  </a:cubicBezTo>
                  <a:cubicBezTo>
                    <a:pt x="1" y="79"/>
                    <a:pt x="1" y="79"/>
                    <a:pt x="1" y="79"/>
                  </a:cubicBezTo>
                  <a:cubicBezTo>
                    <a:pt x="7" y="67"/>
                    <a:pt x="7" y="67"/>
                    <a:pt x="7" y="67"/>
                  </a:cubicBezTo>
                  <a:cubicBezTo>
                    <a:pt x="9" y="64"/>
                    <a:pt x="12" y="63"/>
                    <a:pt x="16" y="64"/>
                  </a:cubicBezTo>
                  <a:cubicBezTo>
                    <a:pt x="52" y="82"/>
                    <a:pt x="52" y="82"/>
                    <a:pt x="52" y="82"/>
                  </a:cubicBezTo>
                  <a:cubicBezTo>
                    <a:pt x="90" y="4"/>
                    <a:pt x="90" y="4"/>
                    <a:pt x="90" y="4"/>
                  </a:cubicBezTo>
                  <a:cubicBezTo>
                    <a:pt x="92" y="1"/>
                    <a:pt x="96" y="0"/>
                    <a:pt x="99" y="1"/>
                  </a:cubicBezTo>
                  <a:cubicBezTo>
                    <a:pt x="111" y="7"/>
                    <a:pt x="111" y="7"/>
                    <a:pt x="111" y="7"/>
                  </a:cubicBezTo>
                  <a:cubicBezTo>
                    <a:pt x="114" y="8"/>
                    <a:pt x="115" y="12"/>
                    <a:pt x="114" y="15"/>
                  </a:cubicBezTo>
                  <a:cubicBezTo>
                    <a:pt x="114" y="16"/>
                    <a:pt x="114" y="16"/>
                    <a:pt x="114" y="16"/>
                  </a:cubicBezTo>
                  <a:cubicBezTo>
                    <a:pt x="67" y="111"/>
                    <a:pt x="67" y="111"/>
                    <a:pt x="67" y="111"/>
                  </a:cubicBezTo>
                  <a:cubicBezTo>
                    <a:pt x="65" y="114"/>
                    <a:pt x="61" y="116"/>
                    <a:pt x="58" y="114"/>
                  </a:cubicBezTo>
                  <a:close/>
                </a:path>
              </a:pathLst>
            </a:custGeom>
            <a:solidFill>
              <a:srgbClr val="3ACC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0" name="ïsľiḍê"/>
            <p:cNvSpPr/>
            <p:nvPr/>
          </p:nvSpPr>
          <p:spPr bwMode="auto">
            <a:xfrm>
              <a:off x="3570288" y="4878388"/>
              <a:ext cx="223838" cy="290513"/>
            </a:xfrm>
            <a:custGeom>
              <a:avLst/>
              <a:gdLst>
                <a:gd name="T0" fmla="*/ 75 w 150"/>
                <a:gd name="T1" fmla="*/ 0 h 195"/>
                <a:gd name="T2" fmla="*/ 64 w 150"/>
                <a:gd name="T3" fmla="*/ 79 h 195"/>
                <a:gd name="T4" fmla="*/ 12 w 150"/>
                <a:gd name="T5" fmla="*/ 195 h 195"/>
                <a:gd name="T6" fmla="*/ 107 w 150"/>
                <a:gd name="T7" fmla="*/ 106 h 195"/>
                <a:gd name="T8" fmla="*/ 75 w 150"/>
                <a:gd name="T9" fmla="*/ 0 h 195"/>
              </a:gdLst>
              <a:ahLst/>
              <a:cxnLst>
                <a:cxn ang="0">
                  <a:pos x="T0" y="T1"/>
                </a:cxn>
                <a:cxn ang="0">
                  <a:pos x="T2" y="T3"/>
                </a:cxn>
                <a:cxn ang="0">
                  <a:pos x="T4" y="T5"/>
                </a:cxn>
                <a:cxn ang="0">
                  <a:pos x="T6" y="T7"/>
                </a:cxn>
                <a:cxn ang="0">
                  <a:pos x="T8" y="T9"/>
                </a:cxn>
              </a:cxnLst>
              <a:rect l="0" t="0" r="r" b="b"/>
              <a:pathLst>
                <a:path w="150" h="195">
                  <a:moveTo>
                    <a:pt x="75" y="0"/>
                  </a:moveTo>
                  <a:cubicBezTo>
                    <a:pt x="75" y="0"/>
                    <a:pt x="99" y="32"/>
                    <a:pt x="64" y="79"/>
                  </a:cubicBezTo>
                  <a:cubicBezTo>
                    <a:pt x="29" y="126"/>
                    <a:pt x="0" y="165"/>
                    <a:pt x="12" y="195"/>
                  </a:cubicBezTo>
                  <a:cubicBezTo>
                    <a:pt x="12" y="195"/>
                    <a:pt x="64" y="107"/>
                    <a:pt x="107" y="106"/>
                  </a:cubicBezTo>
                  <a:cubicBezTo>
                    <a:pt x="150" y="105"/>
                    <a:pt x="122" y="53"/>
                    <a:pt x="75" y="0"/>
                  </a:cubicBezTo>
                </a:path>
              </a:pathLst>
            </a:custGeom>
            <a:solidFill>
              <a:srgbClr val="3ACC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1" name="íṩļídê"/>
            <p:cNvSpPr/>
            <p:nvPr/>
          </p:nvSpPr>
          <p:spPr bwMode="auto">
            <a:xfrm>
              <a:off x="3587751" y="4878388"/>
              <a:ext cx="180975" cy="290513"/>
            </a:xfrm>
            <a:custGeom>
              <a:avLst/>
              <a:gdLst>
                <a:gd name="T0" fmla="*/ 111 w 121"/>
                <a:gd name="T1" fmla="*/ 69 h 195"/>
                <a:gd name="T2" fmla="*/ 95 w 121"/>
                <a:gd name="T3" fmla="*/ 106 h 195"/>
                <a:gd name="T4" fmla="*/ 1 w 121"/>
                <a:gd name="T5" fmla="*/ 193 h 195"/>
                <a:gd name="T6" fmla="*/ 0 w 121"/>
                <a:gd name="T7" fmla="*/ 195 h 195"/>
                <a:gd name="T8" fmla="*/ 0 w 121"/>
                <a:gd name="T9" fmla="*/ 195 h 195"/>
                <a:gd name="T10" fmla="*/ 0 w 121"/>
                <a:gd name="T11" fmla="*/ 195 h 195"/>
                <a:gd name="T12" fmla="*/ 0 w 121"/>
                <a:gd name="T13" fmla="*/ 195 h 195"/>
                <a:gd name="T14" fmla="*/ 0 w 121"/>
                <a:gd name="T15" fmla="*/ 195 h 195"/>
                <a:gd name="T16" fmla="*/ 95 w 121"/>
                <a:gd name="T17" fmla="*/ 106 h 195"/>
                <a:gd name="T18" fmla="*/ 111 w 121"/>
                <a:gd name="T19" fmla="*/ 69 h 195"/>
                <a:gd name="T20" fmla="*/ 63 w 121"/>
                <a:gd name="T21" fmla="*/ 0 h 195"/>
                <a:gd name="T22" fmla="*/ 64 w 121"/>
                <a:gd name="T23" fmla="*/ 3 h 195"/>
                <a:gd name="T24" fmla="*/ 63 w 121"/>
                <a:gd name="T2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 h="195">
                  <a:moveTo>
                    <a:pt x="111" y="69"/>
                  </a:moveTo>
                  <a:cubicBezTo>
                    <a:pt x="120" y="91"/>
                    <a:pt x="118" y="105"/>
                    <a:pt x="95" y="106"/>
                  </a:cubicBezTo>
                  <a:cubicBezTo>
                    <a:pt x="55" y="107"/>
                    <a:pt x="7" y="183"/>
                    <a:pt x="1" y="193"/>
                  </a:cubicBezTo>
                  <a:cubicBezTo>
                    <a:pt x="0" y="194"/>
                    <a:pt x="0" y="194"/>
                    <a:pt x="0" y="195"/>
                  </a:cubicBezTo>
                  <a:cubicBezTo>
                    <a:pt x="0" y="195"/>
                    <a:pt x="0" y="195"/>
                    <a:pt x="0" y="195"/>
                  </a:cubicBezTo>
                  <a:cubicBezTo>
                    <a:pt x="0" y="195"/>
                    <a:pt x="0" y="195"/>
                    <a:pt x="0" y="195"/>
                  </a:cubicBezTo>
                  <a:cubicBezTo>
                    <a:pt x="0" y="195"/>
                    <a:pt x="0" y="195"/>
                    <a:pt x="0" y="195"/>
                  </a:cubicBezTo>
                  <a:cubicBezTo>
                    <a:pt x="0" y="195"/>
                    <a:pt x="0" y="195"/>
                    <a:pt x="0" y="195"/>
                  </a:cubicBezTo>
                  <a:cubicBezTo>
                    <a:pt x="0" y="195"/>
                    <a:pt x="53" y="108"/>
                    <a:pt x="95" y="106"/>
                  </a:cubicBezTo>
                  <a:cubicBezTo>
                    <a:pt x="118" y="106"/>
                    <a:pt x="121" y="91"/>
                    <a:pt x="111" y="69"/>
                  </a:cubicBezTo>
                  <a:moveTo>
                    <a:pt x="63" y="0"/>
                  </a:moveTo>
                  <a:cubicBezTo>
                    <a:pt x="63" y="1"/>
                    <a:pt x="64" y="2"/>
                    <a:pt x="64" y="3"/>
                  </a:cubicBezTo>
                  <a:cubicBezTo>
                    <a:pt x="63" y="1"/>
                    <a:pt x="63" y="0"/>
                    <a:pt x="63"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2" name="i$ľíḍe"/>
            <p:cNvSpPr/>
            <p:nvPr/>
          </p:nvSpPr>
          <p:spPr bwMode="auto">
            <a:xfrm>
              <a:off x="3589338" y="4878388"/>
              <a:ext cx="195263" cy="287338"/>
            </a:xfrm>
            <a:custGeom>
              <a:avLst/>
              <a:gdLst>
                <a:gd name="T0" fmla="*/ 62 w 131"/>
                <a:gd name="T1" fmla="*/ 0 h 193"/>
                <a:gd name="T2" fmla="*/ 62 w 131"/>
                <a:gd name="T3" fmla="*/ 0 h 193"/>
                <a:gd name="T4" fmla="*/ 63 w 131"/>
                <a:gd name="T5" fmla="*/ 3 h 193"/>
                <a:gd name="T6" fmla="*/ 67 w 131"/>
                <a:gd name="T7" fmla="*/ 10 h 193"/>
                <a:gd name="T8" fmla="*/ 91 w 131"/>
                <a:gd name="T9" fmla="*/ 106 h 193"/>
                <a:gd name="T10" fmla="*/ 1 w 131"/>
                <a:gd name="T11" fmla="*/ 185 h 193"/>
                <a:gd name="T12" fmla="*/ 0 w 131"/>
                <a:gd name="T13" fmla="*/ 193 h 193"/>
                <a:gd name="T14" fmla="*/ 94 w 131"/>
                <a:gd name="T15" fmla="*/ 106 h 193"/>
                <a:gd name="T16" fmla="*/ 110 w 131"/>
                <a:gd name="T17" fmla="*/ 69 h 193"/>
                <a:gd name="T18" fmla="*/ 62 w 131"/>
                <a:gd name="T19" fmla="*/ 1 h 193"/>
                <a:gd name="T20" fmla="*/ 62 w 131"/>
                <a:gd name="T2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193">
                  <a:moveTo>
                    <a:pt x="62" y="0"/>
                  </a:moveTo>
                  <a:cubicBezTo>
                    <a:pt x="62" y="0"/>
                    <a:pt x="62" y="0"/>
                    <a:pt x="62" y="0"/>
                  </a:cubicBezTo>
                  <a:cubicBezTo>
                    <a:pt x="62" y="0"/>
                    <a:pt x="62" y="1"/>
                    <a:pt x="63" y="3"/>
                  </a:cubicBezTo>
                  <a:cubicBezTo>
                    <a:pt x="65" y="5"/>
                    <a:pt x="66" y="8"/>
                    <a:pt x="67" y="10"/>
                  </a:cubicBezTo>
                  <a:cubicBezTo>
                    <a:pt x="108" y="59"/>
                    <a:pt x="131" y="105"/>
                    <a:pt x="91" y="106"/>
                  </a:cubicBezTo>
                  <a:cubicBezTo>
                    <a:pt x="57" y="107"/>
                    <a:pt x="17" y="162"/>
                    <a:pt x="1" y="185"/>
                  </a:cubicBezTo>
                  <a:cubicBezTo>
                    <a:pt x="1" y="188"/>
                    <a:pt x="1" y="191"/>
                    <a:pt x="0" y="193"/>
                  </a:cubicBezTo>
                  <a:cubicBezTo>
                    <a:pt x="6" y="183"/>
                    <a:pt x="54" y="107"/>
                    <a:pt x="94" y="106"/>
                  </a:cubicBezTo>
                  <a:cubicBezTo>
                    <a:pt x="117" y="105"/>
                    <a:pt x="119" y="91"/>
                    <a:pt x="110" y="69"/>
                  </a:cubicBezTo>
                  <a:cubicBezTo>
                    <a:pt x="102" y="50"/>
                    <a:pt x="84" y="25"/>
                    <a:pt x="62" y="1"/>
                  </a:cubicBezTo>
                  <a:cubicBezTo>
                    <a:pt x="62" y="1"/>
                    <a:pt x="62" y="1"/>
                    <a:pt x="62" y="0"/>
                  </a:cubicBezTo>
                </a:path>
              </a:pathLst>
            </a:custGeom>
            <a:solidFill>
              <a:srgbClr val="34B7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3" name="ïşļîḑê"/>
            <p:cNvSpPr/>
            <p:nvPr/>
          </p:nvSpPr>
          <p:spPr bwMode="auto">
            <a:xfrm>
              <a:off x="3740151" y="4921251"/>
              <a:ext cx="7938" cy="47625"/>
            </a:xfrm>
            <a:custGeom>
              <a:avLst/>
              <a:gdLst>
                <a:gd name="T0" fmla="*/ 5 w 5"/>
                <a:gd name="T1" fmla="*/ 11 h 31"/>
                <a:gd name="T2" fmla="*/ 2 w 5"/>
                <a:gd name="T3" fmla="*/ 31 h 31"/>
                <a:gd name="T4" fmla="*/ 0 w 5"/>
                <a:gd name="T5" fmla="*/ 11 h 31"/>
                <a:gd name="T6" fmla="*/ 3 w 5"/>
                <a:gd name="T7" fmla="*/ 5 h 31"/>
                <a:gd name="T8" fmla="*/ 5 w 5"/>
                <a:gd name="T9" fmla="*/ 11 h 31"/>
              </a:gdLst>
              <a:ahLst/>
              <a:cxnLst>
                <a:cxn ang="0">
                  <a:pos x="T0" y="T1"/>
                </a:cxn>
                <a:cxn ang="0">
                  <a:pos x="T2" y="T3"/>
                </a:cxn>
                <a:cxn ang="0">
                  <a:pos x="T4" y="T5"/>
                </a:cxn>
                <a:cxn ang="0">
                  <a:pos x="T6" y="T7"/>
                </a:cxn>
                <a:cxn ang="0">
                  <a:pos x="T8" y="T9"/>
                </a:cxn>
              </a:cxnLst>
              <a:rect l="0" t="0" r="r" b="b"/>
              <a:pathLst>
                <a:path w="5" h="31">
                  <a:moveTo>
                    <a:pt x="5" y="11"/>
                  </a:moveTo>
                  <a:cubicBezTo>
                    <a:pt x="5" y="22"/>
                    <a:pt x="4" y="31"/>
                    <a:pt x="2" y="31"/>
                  </a:cubicBezTo>
                  <a:cubicBezTo>
                    <a:pt x="1" y="31"/>
                    <a:pt x="0" y="22"/>
                    <a:pt x="0" y="11"/>
                  </a:cubicBezTo>
                  <a:cubicBezTo>
                    <a:pt x="0" y="0"/>
                    <a:pt x="1" y="5"/>
                    <a:pt x="3" y="5"/>
                  </a:cubicBezTo>
                  <a:cubicBezTo>
                    <a:pt x="4" y="5"/>
                    <a:pt x="5" y="0"/>
                    <a:pt x="5" y="11"/>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4" name="ïṣľiďé"/>
            <p:cNvSpPr/>
            <p:nvPr/>
          </p:nvSpPr>
          <p:spPr bwMode="auto">
            <a:xfrm>
              <a:off x="3741738" y="4943476"/>
              <a:ext cx="42863" cy="26988"/>
            </a:xfrm>
            <a:custGeom>
              <a:avLst/>
              <a:gdLst>
                <a:gd name="T0" fmla="*/ 19 w 29"/>
                <a:gd name="T1" fmla="*/ 10 h 19"/>
                <a:gd name="T2" fmla="*/ 1 w 29"/>
                <a:gd name="T3" fmla="*/ 17 h 19"/>
                <a:gd name="T4" fmla="*/ 17 w 29"/>
                <a:gd name="T5" fmla="*/ 5 h 19"/>
                <a:gd name="T6" fmla="*/ 23 w 29"/>
                <a:gd name="T7" fmla="*/ 5 h 19"/>
                <a:gd name="T8" fmla="*/ 19 w 29"/>
                <a:gd name="T9" fmla="*/ 10 h 19"/>
              </a:gdLst>
              <a:ahLst/>
              <a:cxnLst>
                <a:cxn ang="0">
                  <a:pos x="T0" y="T1"/>
                </a:cxn>
                <a:cxn ang="0">
                  <a:pos x="T2" y="T3"/>
                </a:cxn>
                <a:cxn ang="0">
                  <a:pos x="T4" y="T5"/>
                </a:cxn>
                <a:cxn ang="0">
                  <a:pos x="T6" y="T7"/>
                </a:cxn>
                <a:cxn ang="0">
                  <a:pos x="T8" y="T9"/>
                </a:cxn>
              </a:cxnLst>
              <a:rect l="0" t="0" r="r" b="b"/>
              <a:pathLst>
                <a:path w="29" h="19">
                  <a:moveTo>
                    <a:pt x="19" y="10"/>
                  </a:moveTo>
                  <a:cubicBezTo>
                    <a:pt x="10" y="15"/>
                    <a:pt x="1" y="19"/>
                    <a:pt x="1" y="17"/>
                  </a:cubicBezTo>
                  <a:cubicBezTo>
                    <a:pt x="0" y="16"/>
                    <a:pt x="7" y="11"/>
                    <a:pt x="17" y="5"/>
                  </a:cubicBezTo>
                  <a:cubicBezTo>
                    <a:pt x="26" y="0"/>
                    <a:pt x="22" y="4"/>
                    <a:pt x="23" y="5"/>
                  </a:cubicBezTo>
                  <a:cubicBezTo>
                    <a:pt x="24" y="7"/>
                    <a:pt x="29" y="5"/>
                    <a:pt x="19" y="10"/>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5" name="is1îḑé"/>
            <p:cNvSpPr/>
            <p:nvPr/>
          </p:nvSpPr>
          <p:spPr bwMode="auto">
            <a:xfrm>
              <a:off x="3381376" y="4878388"/>
              <a:ext cx="223838" cy="290513"/>
            </a:xfrm>
            <a:custGeom>
              <a:avLst/>
              <a:gdLst>
                <a:gd name="T0" fmla="*/ 75 w 150"/>
                <a:gd name="T1" fmla="*/ 0 h 195"/>
                <a:gd name="T2" fmla="*/ 86 w 150"/>
                <a:gd name="T3" fmla="*/ 79 h 195"/>
                <a:gd name="T4" fmla="*/ 138 w 150"/>
                <a:gd name="T5" fmla="*/ 195 h 195"/>
                <a:gd name="T6" fmla="*/ 43 w 150"/>
                <a:gd name="T7" fmla="*/ 106 h 195"/>
                <a:gd name="T8" fmla="*/ 75 w 150"/>
                <a:gd name="T9" fmla="*/ 0 h 195"/>
              </a:gdLst>
              <a:ahLst/>
              <a:cxnLst>
                <a:cxn ang="0">
                  <a:pos x="T0" y="T1"/>
                </a:cxn>
                <a:cxn ang="0">
                  <a:pos x="T2" y="T3"/>
                </a:cxn>
                <a:cxn ang="0">
                  <a:pos x="T4" y="T5"/>
                </a:cxn>
                <a:cxn ang="0">
                  <a:pos x="T6" y="T7"/>
                </a:cxn>
                <a:cxn ang="0">
                  <a:pos x="T8" y="T9"/>
                </a:cxn>
              </a:cxnLst>
              <a:rect l="0" t="0" r="r" b="b"/>
              <a:pathLst>
                <a:path w="150" h="195">
                  <a:moveTo>
                    <a:pt x="75" y="0"/>
                  </a:moveTo>
                  <a:cubicBezTo>
                    <a:pt x="75" y="0"/>
                    <a:pt x="51" y="32"/>
                    <a:pt x="86" y="79"/>
                  </a:cubicBezTo>
                  <a:cubicBezTo>
                    <a:pt x="121" y="126"/>
                    <a:pt x="150" y="165"/>
                    <a:pt x="138" y="195"/>
                  </a:cubicBezTo>
                  <a:cubicBezTo>
                    <a:pt x="138" y="195"/>
                    <a:pt x="86" y="107"/>
                    <a:pt x="43" y="106"/>
                  </a:cubicBezTo>
                  <a:cubicBezTo>
                    <a:pt x="0" y="105"/>
                    <a:pt x="28" y="53"/>
                    <a:pt x="75" y="0"/>
                  </a:cubicBezTo>
                </a:path>
              </a:pathLst>
            </a:custGeom>
            <a:solidFill>
              <a:srgbClr val="3ACC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6" name="îṣļiḓé"/>
            <p:cNvSpPr/>
            <p:nvPr/>
          </p:nvSpPr>
          <p:spPr bwMode="auto">
            <a:xfrm>
              <a:off x="3389313" y="4878388"/>
              <a:ext cx="198438" cy="290513"/>
            </a:xfrm>
            <a:custGeom>
              <a:avLst/>
              <a:gdLst>
                <a:gd name="T0" fmla="*/ 49 w 133"/>
                <a:gd name="T1" fmla="*/ 108 h 195"/>
                <a:gd name="T2" fmla="*/ 133 w 133"/>
                <a:gd name="T3" fmla="*/ 195 h 195"/>
                <a:gd name="T4" fmla="*/ 133 w 133"/>
                <a:gd name="T5" fmla="*/ 195 h 195"/>
                <a:gd name="T6" fmla="*/ 133 w 133"/>
                <a:gd name="T7" fmla="*/ 195 h 195"/>
                <a:gd name="T8" fmla="*/ 132 w 133"/>
                <a:gd name="T9" fmla="*/ 193 h 195"/>
                <a:gd name="T10" fmla="*/ 49 w 133"/>
                <a:gd name="T11" fmla="*/ 108 h 195"/>
                <a:gd name="T12" fmla="*/ 66 w 133"/>
                <a:gd name="T13" fmla="*/ 9 h 195"/>
                <a:gd name="T14" fmla="*/ 65 w 133"/>
                <a:gd name="T15" fmla="*/ 10 h 195"/>
                <a:gd name="T16" fmla="*/ 65 w 133"/>
                <a:gd name="T17" fmla="*/ 10 h 195"/>
                <a:gd name="T18" fmla="*/ 66 w 133"/>
                <a:gd name="T19" fmla="*/ 9 h 195"/>
                <a:gd name="T20" fmla="*/ 70 w 133"/>
                <a:gd name="T21" fmla="*/ 0 h 195"/>
                <a:gd name="T22" fmla="*/ 68 w 133"/>
                <a:gd name="T23" fmla="*/ 4 h 195"/>
                <a:gd name="T24" fmla="*/ 70 w 133"/>
                <a:gd name="T25" fmla="*/ 0 h 195"/>
                <a:gd name="T26" fmla="*/ 70 w 133"/>
                <a:gd name="T27" fmla="*/ 0 h 195"/>
                <a:gd name="T28" fmla="*/ 28 w 133"/>
                <a:gd name="T29" fmla="*/ 105 h 195"/>
                <a:gd name="T30" fmla="*/ 70 w 133"/>
                <a:gd name="T31" fmla="*/ 0 h 195"/>
                <a:gd name="T32" fmla="*/ 70 w 133"/>
                <a:gd name="T3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 h="195">
                  <a:moveTo>
                    <a:pt x="49" y="108"/>
                  </a:moveTo>
                  <a:cubicBezTo>
                    <a:pt x="89" y="121"/>
                    <a:pt x="133" y="195"/>
                    <a:pt x="133" y="195"/>
                  </a:cubicBezTo>
                  <a:cubicBezTo>
                    <a:pt x="133" y="195"/>
                    <a:pt x="133" y="195"/>
                    <a:pt x="133" y="195"/>
                  </a:cubicBezTo>
                  <a:cubicBezTo>
                    <a:pt x="133" y="195"/>
                    <a:pt x="133" y="195"/>
                    <a:pt x="133" y="195"/>
                  </a:cubicBezTo>
                  <a:cubicBezTo>
                    <a:pt x="133" y="194"/>
                    <a:pt x="133" y="194"/>
                    <a:pt x="132" y="193"/>
                  </a:cubicBezTo>
                  <a:cubicBezTo>
                    <a:pt x="127" y="184"/>
                    <a:pt x="86" y="120"/>
                    <a:pt x="49" y="108"/>
                  </a:cubicBezTo>
                  <a:moveTo>
                    <a:pt x="66" y="9"/>
                  </a:moveTo>
                  <a:cubicBezTo>
                    <a:pt x="66" y="10"/>
                    <a:pt x="65" y="10"/>
                    <a:pt x="65" y="10"/>
                  </a:cubicBezTo>
                  <a:cubicBezTo>
                    <a:pt x="65" y="10"/>
                    <a:pt x="65" y="10"/>
                    <a:pt x="65" y="10"/>
                  </a:cubicBezTo>
                  <a:cubicBezTo>
                    <a:pt x="65" y="10"/>
                    <a:pt x="66" y="10"/>
                    <a:pt x="66" y="9"/>
                  </a:cubicBezTo>
                  <a:moveTo>
                    <a:pt x="70" y="0"/>
                  </a:moveTo>
                  <a:cubicBezTo>
                    <a:pt x="70" y="0"/>
                    <a:pt x="69" y="2"/>
                    <a:pt x="68" y="4"/>
                  </a:cubicBezTo>
                  <a:cubicBezTo>
                    <a:pt x="69" y="3"/>
                    <a:pt x="69" y="2"/>
                    <a:pt x="70" y="0"/>
                  </a:cubicBezTo>
                  <a:moveTo>
                    <a:pt x="70" y="0"/>
                  </a:moveTo>
                  <a:cubicBezTo>
                    <a:pt x="27" y="49"/>
                    <a:pt x="0" y="96"/>
                    <a:pt x="28" y="105"/>
                  </a:cubicBezTo>
                  <a:cubicBezTo>
                    <a:pt x="0" y="96"/>
                    <a:pt x="27" y="48"/>
                    <a:pt x="70" y="0"/>
                  </a:cubicBezTo>
                  <a:cubicBezTo>
                    <a:pt x="70" y="0"/>
                    <a:pt x="70" y="0"/>
                    <a:pt x="7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7" name="ísļïḓe"/>
            <p:cNvSpPr/>
            <p:nvPr/>
          </p:nvSpPr>
          <p:spPr bwMode="auto">
            <a:xfrm>
              <a:off x="3586163" y="5165726"/>
              <a:ext cx="1588" cy="3175"/>
            </a:xfrm>
            <a:custGeom>
              <a:avLst/>
              <a:gdLst>
                <a:gd name="T0" fmla="*/ 0 w 1"/>
                <a:gd name="T1" fmla="*/ 0 h 2"/>
                <a:gd name="T2" fmla="*/ 1 w 1"/>
                <a:gd name="T3" fmla="*/ 2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1" y="1"/>
                    <a:pt x="1" y="1"/>
                    <a:pt x="1" y="2"/>
                  </a:cubicBezTo>
                  <a:cubicBezTo>
                    <a:pt x="1" y="2"/>
                    <a:pt x="1" y="2"/>
                    <a:pt x="1" y="2"/>
                  </a:cubicBezTo>
                  <a:cubicBezTo>
                    <a:pt x="1" y="1"/>
                    <a:pt x="1" y="1"/>
                    <a:pt x="1" y="1"/>
                  </a:cubicBezTo>
                  <a:cubicBezTo>
                    <a:pt x="1" y="0"/>
                    <a:pt x="1" y="0"/>
                    <a:pt x="0" y="0"/>
                  </a:cubicBezTo>
                </a:path>
              </a:pathLst>
            </a:custGeom>
            <a:solidFill>
              <a:srgbClr val="34B7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8" name="îṥ1íḋê"/>
            <p:cNvSpPr/>
            <p:nvPr/>
          </p:nvSpPr>
          <p:spPr bwMode="auto">
            <a:xfrm>
              <a:off x="3587751" y="5167313"/>
              <a:ext cx="0" cy="1588"/>
            </a:xfrm>
            <a:custGeom>
              <a:avLst/>
              <a:gdLst>
                <a:gd name="T0" fmla="*/ 0 h 1"/>
                <a:gd name="T1" fmla="*/ 1 h 1"/>
                <a:gd name="T2" fmla="*/ 1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1"/>
                    <a:pt x="0" y="1"/>
                  </a:cubicBezTo>
                  <a:cubicBezTo>
                    <a:pt x="0" y="1"/>
                    <a:pt x="0" y="1"/>
                    <a:pt x="0" y="1"/>
                  </a:cubicBezTo>
                  <a:cubicBezTo>
                    <a:pt x="0" y="1"/>
                    <a:pt x="0" y="1"/>
                    <a:pt x="0" y="1"/>
                  </a:cubicBezTo>
                  <a:cubicBezTo>
                    <a:pt x="0" y="1"/>
                    <a:pt x="0" y="1"/>
                    <a:pt x="0" y="1"/>
                  </a:cubicBezTo>
                  <a:cubicBezTo>
                    <a:pt x="0" y="0"/>
                    <a:pt x="0" y="0"/>
                    <a:pt x="0"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9" name="íṡļíḋê"/>
            <p:cNvSpPr/>
            <p:nvPr/>
          </p:nvSpPr>
          <p:spPr bwMode="auto">
            <a:xfrm>
              <a:off x="3587751" y="5167313"/>
              <a:ext cx="0" cy="1588"/>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0"/>
                    <a:pt x="0" y="0"/>
                  </a:cubicBezTo>
                  <a:cubicBezTo>
                    <a:pt x="0" y="0"/>
                    <a:pt x="0" y="0"/>
                    <a:pt x="0" y="0"/>
                  </a:cubicBezTo>
                </a:path>
              </a:pathLst>
            </a:custGeom>
            <a:solidFill>
              <a:srgbClr val="2FA4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0" name="íṡľïdê"/>
            <p:cNvSpPr/>
            <p:nvPr/>
          </p:nvSpPr>
          <p:spPr bwMode="auto">
            <a:xfrm>
              <a:off x="3389313" y="4878388"/>
              <a:ext cx="200025" cy="290513"/>
            </a:xfrm>
            <a:custGeom>
              <a:avLst/>
              <a:gdLst>
                <a:gd name="T0" fmla="*/ 70 w 134"/>
                <a:gd name="T1" fmla="*/ 0 h 195"/>
                <a:gd name="T2" fmla="*/ 28 w 134"/>
                <a:gd name="T3" fmla="*/ 105 h 195"/>
                <a:gd name="T4" fmla="*/ 38 w 134"/>
                <a:gd name="T5" fmla="*/ 106 h 195"/>
                <a:gd name="T6" fmla="*/ 49 w 134"/>
                <a:gd name="T7" fmla="*/ 108 h 195"/>
                <a:gd name="T8" fmla="*/ 132 w 134"/>
                <a:gd name="T9" fmla="*/ 193 h 195"/>
                <a:gd name="T10" fmla="*/ 133 w 134"/>
                <a:gd name="T11" fmla="*/ 194 h 195"/>
                <a:gd name="T12" fmla="*/ 133 w 134"/>
                <a:gd name="T13" fmla="*/ 194 h 195"/>
                <a:gd name="T14" fmla="*/ 133 w 134"/>
                <a:gd name="T15" fmla="*/ 195 h 195"/>
                <a:gd name="T16" fmla="*/ 134 w 134"/>
                <a:gd name="T17" fmla="*/ 191 h 195"/>
                <a:gd name="T18" fmla="*/ 42 w 134"/>
                <a:gd name="T19" fmla="*/ 106 h 195"/>
                <a:gd name="T20" fmla="*/ 65 w 134"/>
                <a:gd name="T21" fmla="*/ 10 h 195"/>
                <a:gd name="T22" fmla="*/ 66 w 134"/>
                <a:gd name="T23" fmla="*/ 9 h 195"/>
                <a:gd name="T24" fmla="*/ 68 w 134"/>
                <a:gd name="T25" fmla="*/ 4 h 195"/>
                <a:gd name="T26" fmla="*/ 70 w 134"/>
                <a:gd name="T27" fmla="*/ 0 h 195"/>
                <a:gd name="T28" fmla="*/ 70 w 134"/>
                <a:gd name="T2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195">
                  <a:moveTo>
                    <a:pt x="70" y="0"/>
                  </a:moveTo>
                  <a:cubicBezTo>
                    <a:pt x="27" y="48"/>
                    <a:pt x="0" y="96"/>
                    <a:pt x="28" y="105"/>
                  </a:cubicBezTo>
                  <a:cubicBezTo>
                    <a:pt x="31" y="105"/>
                    <a:pt x="34" y="106"/>
                    <a:pt x="38" y="106"/>
                  </a:cubicBezTo>
                  <a:cubicBezTo>
                    <a:pt x="41" y="106"/>
                    <a:pt x="45" y="107"/>
                    <a:pt x="49" y="108"/>
                  </a:cubicBezTo>
                  <a:cubicBezTo>
                    <a:pt x="86" y="120"/>
                    <a:pt x="127" y="184"/>
                    <a:pt x="132" y="193"/>
                  </a:cubicBezTo>
                  <a:cubicBezTo>
                    <a:pt x="133" y="193"/>
                    <a:pt x="133" y="193"/>
                    <a:pt x="133" y="194"/>
                  </a:cubicBezTo>
                  <a:cubicBezTo>
                    <a:pt x="133" y="194"/>
                    <a:pt x="133" y="194"/>
                    <a:pt x="133" y="194"/>
                  </a:cubicBezTo>
                  <a:cubicBezTo>
                    <a:pt x="133" y="194"/>
                    <a:pt x="133" y="194"/>
                    <a:pt x="133" y="195"/>
                  </a:cubicBezTo>
                  <a:cubicBezTo>
                    <a:pt x="134" y="193"/>
                    <a:pt x="134" y="192"/>
                    <a:pt x="134" y="191"/>
                  </a:cubicBezTo>
                  <a:cubicBezTo>
                    <a:pt x="124" y="174"/>
                    <a:pt x="79" y="107"/>
                    <a:pt x="42" y="106"/>
                  </a:cubicBezTo>
                  <a:cubicBezTo>
                    <a:pt x="1" y="105"/>
                    <a:pt x="24" y="59"/>
                    <a:pt x="65" y="10"/>
                  </a:cubicBezTo>
                  <a:cubicBezTo>
                    <a:pt x="65" y="10"/>
                    <a:pt x="66" y="10"/>
                    <a:pt x="66" y="9"/>
                  </a:cubicBezTo>
                  <a:cubicBezTo>
                    <a:pt x="66" y="8"/>
                    <a:pt x="67" y="6"/>
                    <a:pt x="68" y="4"/>
                  </a:cubicBezTo>
                  <a:cubicBezTo>
                    <a:pt x="69" y="2"/>
                    <a:pt x="70" y="0"/>
                    <a:pt x="70" y="0"/>
                  </a:cubicBezTo>
                  <a:cubicBezTo>
                    <a:pt x="70" y="0"/>
                    <a:pt x="70" y="0"/>
                    <a:pt x="70" y="0"/>
                  </a:cubicBezTo>
                </a:path>
              </a:pathLst>
            </a:custGeom>
            <a:solidFill>
              <a:srgbClr val="34B7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1" name="ïṩḷïďê"/>
            <p:cNvSpPr/>
            <p:nvPr/>
          </p:nvSpPr>
          <p:spPr bwMode="auto">
            <a:xfrm>
              <a:off x="3427413" y="4921251"/>
              <a:ext cx="7938" cy="47625"/>
            </a:xfrm>
            <a:custGeom>
              <a:avLst/>
              <a:gdLst>
                <a:gd name="T0" fmla="*/ 0 w 5"/>
                <a:gd name="T1" fmla="*/ 11 h 31"/>
                <a:gd name="T2" fmla="*/ 3 w 5"/>
                <a:gd name="T3" fmla="*/ 31 h 31"/>
                <a:gd name="T4" fmla="*/ 5 w 5"/>
                <a:gd name="T5" fmla="*/ 11 h 31"/>
                <a:gd name="T6" fmla="*/ 2 w 5"/>
                <a:gd name="T7" fmla="*/ 5 h 31"/>
                <a:gd name="T8" fmla="*/ 0 w 5"/>
                <a:gd name="T9" fmla="*/ 11 h 31"/>
              </a:gdLst>
              <a:ahLst/>
              <a:cxnLst>
                <a:cxn ang="0">
                  <a:pos x="T0" y="T1"/>
                </a:cxn>
                <a:cxn ang="0">
                  <a:pos x="T2" y="T3"/>
                </a:cxn>
                <a:cxn ang="0">
                  <a:pos x="T4" y="T5"/>
                </a:cxn>
                <a:cxn ang="0">
                  <a:pos x="T6" y="T7"/>
                </a:cxn>
                <a:cxn ang="0">
                  <a:pos x="T8" y="T9"/>
                </a:cxn>
              </a:cxnLst>
              <a:rect l="0" t="0" r="r" b="b"/>
              <a:pathLst>
                <a:path w="5" h="31">
                  <a:moveTo>
                    <a:pt x="0" y="11"/>
                  </a:moveTo>
                  <a:cubicBezTo>
                    <a:pt x="0" y="22"/>
                    <a:pt x="1" y="31"/>
                    <a:pt x="3" y="31"/>
                  </a:cubicBezTo>
                  <a:cubicBezTo>
                    <a:pt x="4" y="31"/>
                    <a:pt x="5" y="22"/>
                    <a:pt x="5" y="11"/>
                  </a:cubicBezTo>
                  <a:cubicBezTo>
                    <a:pt x="5" y="0"/>
                    <a:pt x="4" y="5"/>
                    <a:pt x="2" y="5"/>
                  </a:cubicBezTo>
                  <a:cubicBezTo>
                    <a:pt x="1" y="5"/>
                    <a:pt x="0" y="0"/>
                    <a:pt x="0" y="11"/>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2" name="íŝ1ïḋè"/>
            <p:cNvSpPr/>
            <p:nvPr/>
          </p:nvSpPr>
          <p:spPr bwMode="auto">
            <a:xfrm>
              <a:off x="3390901" y="4943476"/>
              <a:ext cx="42863" cy="26988"/>
            </a:xfrm>
            <a:custGeom>
              <a:avLst/>
              <a:gdLst>
                <a:gd name="T0" fmla="*/ 10 w 29"/>
                <a:gd name="T1" fmla="*/ 10 h 19"/>
                <a:gd name="T2" fmla="*/ 29 w 29"/>
                <a:gd name="T3" fmla="*/ 17 h 19"/>
                <a:gd name="T4" fmla="*/ 13 w 29"/>
                <a:gd name="T5" fmla="*/ 5 h 19"/>
                <a:gd name="T6" fmla="*/ 6 w 29"/>
                <a:gd name="T7" fmla="*/ 5 h 19"/>
                <a:gd name="T8" fmla="*/ 10 w 29"/>
                <a:gd name="T9" fmla="*/ 10 h 19"/>
              </a:gdLst>
              <a:ahLst/>
              <a:cxnLst>
                <a:cxn ang="0">
                  <a:pos x="T0" y="T1"/>
                </a:cxn>
                <a:cxn ang="0">
                  <a:pos x="T2" y="T3"/>
                </a:cxn>
                <a:cxn ang="0">
                  <a:pos x="T4" y="T5"/>
                </a:cxn>
                <a:cxn ang="0">
                  <a:pos x="T6" y="T7"/>
                </a:cxn>
                <a:cxn ang="0">
                  <a:pos x="T8" y="T9"/>
                </a:cxn>
              </a:cxnLst>
              <a:rect l="0" t="0" r="r" b="b"/>
              <a:pathLst>
                <a:path w="29" h="19">
                  <a:moveTo>
                    <a:pt x="10" y="10"/>
                  </a:moveTo>
                  <a:cubicBezTo>
                    <a:pt x="19" y="15"/>
                    <a:pt x="28" y="19"/>
                    <a:pt x="29" y="17"/>
                  </a:cubicBezTo>
                  <a:cubicBezTo>
                    <a:pt x="29" y="16"/>
                    <a:pt x="22" y="11"/>
                    <a:pt x="13" y="5"/>
                  </a:cubicBezTo>
                  <a:cubicBezTo>
                    <a:pt x="3" y="0"/>
                    <a:pt x="7" y="4"/>
                    <a:pt x="6" y="5"/>
                  </a:cubicBezTo>
                  <a:cubicBezTo>
                    <a:pt x="5" y="7"/>
                    <a:pt x="0" y="5"/>
                    <a:pt x="10" y="10"/>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3" name="íşḷíḋè"/>
            <p:cNvSpPr/>
            <p:nvPr/>
          </p:nvSpPr>
          <p:spPr bwMode="auto">
            <a:xfrm>
              <a:off x="3216276" y="5408613"/>
              <a:ext cx="742950" cy="114300"/>
            </a:xfrm>
            <a:prstGeom prst="ellipse">
              <a:avLst/>
            </a:prstGeom>
            <a:solidFill>
              <a:srgbClr val="ECF3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4" name="îšḻíḋe"/>
            <p:cNvSpPr/>
            <p:nvPr/>
          </p:nvSpPr>
          <p:spPr bwMode="auto">
            <a:xfrm>
              <a:off x="3395663" y="5084763"/>
              <a:ext cx="384175" cy="384175"/>
            </a:xfrm>
            <a:custGeom>
              <a:avLst/>
              <a:gdLst>
                <a:gd name="T0" fmla="*/ 257 w 258"/>
                <a:gd name="T1" fmla="*/ 15 h 258"/>
                <a:gd name="T2" fmla="*/ 256 w 258"/>
                <a:gd name="T3" fmla="*/ 24 h 258"/>
                <a:gd name="T4" fmla="*/ 254 w 258"/>
                <a:gd name="T5" fmla="*/ 38 h 258"/>
                <a:gd name="T6" fmla="*/ 254 w 258"/>
                <a:gd name="T7" fmla="*/ 44 h 258"/>
                <a:gd name="T8" fmla="*/ 252 w 258"/>
                <a:gd name="T9" fmla="*/ 57 h 258"/>
                <a:gd name="T10" fmla="*/ 251 w 258"/>
                <a:gd name="T11" fmla="*/ 63 h 258"/>
                <a:gd name="T12" fmla="*/ 249 w 258"/>
                <a:gd name="T13" fmla="*/ 77 h 258"/>
                <a:gd name="T14" fmla="*/ 230 w 258"/>
                <a:gd name="T15" fmla="*/ 233 h 258"/>
                <a:gd name="T16" fmla="*/ 178 w 258"/>
                <a:gd name="T17" fmla="*/ 258 h 258"/>
                <a:gd name="T18" fmla="*/ 80 w 258"/>
                <a:gd name="T19" fmla="*/ 258 h 258"/>
                <a:gd name="T20" fmla="*/ 28 w 258"/>
                <a:gd name="T21" fmla="*/ 233 h 258"/>
                <a:gd name="T22" fmla="*/ 9 w 258"/>
                <a:gd name="T23" fmla="*/ 77 h 258"/>
                <a:gd name="T24" fmla="*/ 7 w 258"/>
                <a:gd name="T25" fmla="*/ 63 h 258"/>
                <a:gd name="T26" fmla="*/ 6 w 258"/>
                <a:gd name="T27" fmla="*/ 57 h 258"/>
                <a:gd name="T28" fmla="*/ 4 w 258"/>
                <a:gd name="T29" fmla="*/ 44 h 258"/>
                <a:gd name="T30" fmla="*/ 4 w 258"/>
                <a:gd name="T31" fmla="*/ 38 h 258"/>
                <a:gd name="T32" fmla="*/ 2 w 258"/>
                <a:gd name="T33" fmla="*/ 24 h 258"/>
                <a:gd name="T34" fmla="*/ 1 w 258"/>
                <a:gd name="T35" fmla="*/ 15 h 258"/>
                <a:gd name="T36" fmla="*/ 28 w 258"/>
                <a:gd name="T37" fmla="*/ 0 h 258"/>
                <a:gd name="T38" fmla="*/ 230 w 258"/>
                <a:gd name="T39" fmla="*/ 0 h 258"/>
                <a:gd name="T40" fmla="*/ 257 w 258"/>
                <a:gd name="T41" fmla="*/ 1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8" h="258">
                  <a:moveTo>
                    <a:pt x="257" y="15"/>
                  </a:moveTo>
                  <a:cubicBezTo>
                    <a:pt x="256" y="24"/>
                    <a:pt x="256" y="24"/>
                    <a:pt x="256" y="24"/>
                  </a:cubicBezTo>
                  <a:cubicBezTo>
                    <a:pt x="254" y="38"/>
                    <a:pt x="254" y="38"/>
                    <a:pt x="254" y="38"/>
                  </a:cubicBezTo>
                  <a:cubicBezTo>
                    <a:pt x="254" y="44"/>
                    <a:pt x="254" y="44"/>
                    <a:pt x="254" y="44"/>
                  </a:cubicBezTo>
                  <a:cubicBezTo>
                    <a:pt x="252" y="57"/>
                    <a:pt x="252" y="57"/>
                    <a:pt x="252" y="57"/>
                  </a:cubicBezTo>
                  <a:cubicBezTo>
                    <a:pt x="251" y="63"/>
                    <a:pt x="251" y="63"/>
                    <a:pt x="251" y="63"/>
                  </a:cubicBezTo>
                  <a:cubicBezTo>
                    <a:pt x="249" y="77"/>
                    <a:pt x="249" y="77"/>
                    <a:pt x="249" y="77"/>
                  </a:cubicBezTo>
                  <a:cubicBezTo>
                    <a:pt x="230" y="233"/>
                    <a:pt x="230" y="233"/>
                    <a:pt x="230" y="233"/>
                  </a:cubicBezTo>
                  <a:cubicBezTo>
                    <a:pt x="229" y="247"/>
                    <a:pt x="206" y="258"/>
                    <a:pt x="178" y="258"/>
                  </a:cubicBezTo>
                  <a:cubicBezTo>
                    <a:pt x="80" y="258"/>
                    <a:pt x="80" y="258"/>
                    <a:pt x="80" y="258"/>
                  </a:cubicBezTo>
                  <a:cubicBezTo>
                    <a:pt x="52" y="258"/>
                    <a:pt x="29" y="247"/>
                    <a:pt x="28" y="233"/>
                  </a:cubicBezTo>
                  <a:cubicBezTo>
                    <a:pt x="9" y="77"/>
                    <a:pt x="9" y="77"/>
                    <a:pt x="9" y="77"/>
                  </a:cubicBezTo>
                  <a:cubicBezTo>
                    <a:pt x="7" y="63"/>
                    <a:pt x="7" y="63"/>
                    <a:pt x="7" y="63"/>
                  </a:cubicBezTo>
                  <a:cubicBezTo>
                    <a:pt x="6" y="57"/>
                    <a:pt x="6" y="57"/>
                    <a:pt x="6" y="57"/>
                  </a:cubicBezTo>
                  <a:cubicBezTo>
                    <a:pt x="4" y="44"/>
                    <a:pt x="4" y="44"/>
                    <a:pt x="4" y="44"/>
                  </a:cubicBezTo>
                  <a:cubicBezTo>
                    <a:pt x="4" y="38"/>
                    <a:pt x="4" y="38"/>
                    <a:pt x="4" y="38"/>
                  </a:cubicBezTo>
                  <a:cubicBezTo>
                    <a:pt x="2" y="24"/>
                    <a:pt x="2" y="24"/>
                    <a:pt x="2" y="24"/>
                  </a:cubicBezTo>
                  <a:cubicBezTo>
                    <a:pt x="1" y="15"/>
                    <a:pt x="1" y="15"/>
                    <a:pt x="1" y="15"/>
                  </a:cubicBezTo>
                  <a:cubicBezTo>
                    <a:pt x="0" y="7"/>
                    <a:pt x="12" y="0"/>
                    <a:pt x="28" y="0"/>
                  </a:cubicBezTo>
                  <a:cubicBezTo>
                    <a:pt x="230" y="0"/>
                    <a:pt x="230" y="0"/>
                    <a:pt x="230" y="0"/>
                  </a:cubicBezTo>
                  <a:cubicBezTo>
                    <a:pt x="246" y="0"/>
                    <a:pt x="258" y="7"/>
                    <a:pt x="257" y="15"/>
                  </a:cubicBezTo>
                  <a:close/>
                </a:path>
              </a:pathLst>
            </a:custGeom>
            <a:solidFill>
              <a:srgbClr val="6561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5" name="isľïḓè"/>
            <p:cNvSpPr/>
            <p:nvPr/>
          </p:nvSpPr>
          <p:spPr bwMode="auto">
            <a:xfrm>
              <a:off x="3398838" y="5119688"/>
              <a:ext cx="377825" cy="20638"/>
            </a:xfrm>
            <a:custGeom>
              <a:avLst/>
              <a:gdLst>
                <a:gd name="T0" fmla="*/ 238 w 238"/>
                <a:gd name="T1" fmla="*/ 0 h 13"/>
                <a:gd name="T2" fmla="*/ 236 w 238"/>
                <a:gd name="T3" fmla="*/ 13 h 13"/>
                <a:gd name="T4" fmla="*/ 2 w 238"/>
                <a:gd name="T5" fmla="*/ 13 h 13"/>
                <a:gd name="T6" fmla="*/ 0 w 238"/>
                <a:gd name="T7" fmla="*/ 0 h 13"/>
                <a:gd name="T8" fmla="*/ 238 w 238"/>
                <a:gd name="T9" fmla="*/ 0 h 13"/>
              </a:gdLst>
              <a:ahLst/>
              <a:cxnLst>
                <a:cxn ang="0">
                  <a:pos x="T0" y="T1"/>
                </a:cxn>
                <a:cxn ang="0">
                  <a:pos x="T2" y="T3"/>
                </a:cxn>
                <a:cxn ang="0">
                  <a:pos x="T4" y="T5"/>
                </a:cxn>
                <a:cxn ang="0">
                  <a:pos x="T6" y="T7"/>
                </a:cxn>
                <a:cxn ang="0">
                  <a:pos x="T8" y="T9"/>
                </a:cxn>
              </a:cxnLst>
              <a:rect l="0" t="0" r="r" b="b"/>
              <a:pathLst>
                <a:path w="238" h="13">
                  <a:moveTo>
                    <a:pt x="238" y="0"/>
                  </a:moveTo>
                  <a:lnTo>
                    <a:pt x="236" y="13"/>
                  </a:lnTo>
                  <a:lnTo>
                    <a:pt x="2" y="13"/>
                  </a:lnTo>
                  <a:lnTo>
                    <a:pt x="0" y="0"/>
                  </a:lnTo>
                  <a:lnTo>
                    <a:pt x="238" y="0"/>
                  </a:lnTo>
                  <a:close/>
                </a:path>
              </a:pathLst>
            </a:custGeom>
            <a:solidFill>
              <a:srgbClr val="9D9C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6" name="iṥḻîdè"/>
            <p:cNvSpPr/>
            <p:nvPr/>
          </p:nvSpPr>
          <p:spPr bwMode="auto">
            <a:xfrm>
              <a:off x="3402013" y="5149851"/>
              <a:ext cx="371475" cy="19050"/>
            </a:xfrm>
            <a:custGeom>
              <a:avLst/>
              <a:gdLst>
                <a:gd name="T0" fmla="*/ 234 w 234"/>
                <a:gd name="T1" fmla="*/ 0 h 12"/>
                <a:gd name="T2" fmla="*/ 233 w 234"/>
                <a:gd name="T3" fmla="*/ 12 h 12"/>
                <a:gd name="T4" fmla="*/ 1 w 234"/>
                <a:gd name="T5" fmla="*/ 12 h 12"/>
                <a:gd name="T6" fmla="*/ 0 w 234"/>
                <a:gd name="T7" fmla="*/ 0 h 12"/>
                <a:gd name="T8" fmla="*/ 234 w 234"/>
                <a:gd name="T9" fmla="*/ 0 h 12"/>
              </a:gdLst>
              <a:ahLst/>
              <a:cxnLst>
                <a:cxn ang="0">
                  <a:pos x="T0" y="T1"/>
                </a:cxn>
                <a:cxn ang="0">
                  <a:pos x="T2" y="T3"/>
                </a:cxn>
                <a:cxn ang="0">
                  <a:pos x="T4" y="T5"/>
                </a:cxn>
                <a:cxn ang="0">
                  <a:pos x="T6" y="T7"/>
                </a:cxn>
                <a:cxn ang="0">
                  <a:pos x="T8" y="T9"/>
                </a:cxn>
              </a:cxnLst>
              <a:rect l="0" t="0" r="r" b="b"/>
              <a:pathLst>
                <a:path w="234" h="12">
                  <a:moveTo>
                    <a:pt x="234" y="0"/>
                  </a:moveTo>
                  <a:lnTo>
                    <a:pt x="233" y="12"/>
                  </a:lnTo>
                  <a:lnTo>
                    <a:pt x="1" y="12"/>
                  </a:lnTo>
                  <a:lnTo>
                    <a:pt x="0" y="0"/>
                  </a:lnTo>
                  <a:lnTo>
                    <a:pt x="234" y="0"/>
                  </a:lnTo>
                  <a:close/>
                </a:path>
              </a:pathLst>
            </a:custGeom>
            <a:solidFill>
              <a:srgbClr val="9D9C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7" name="íšḷíďé"/>
            <p:cNvSpPr/>
            <p:nvPr/>
          </p:nvSpPr>
          <p:spPr bwMode="auto">
            <a:xfrm>
              <a:off x="3405188" y="5178426"/>
              <a:ext cx="365125" cy="20638"/>
            </a:xfrm>
            <a:custGeom>
              <a:avLst/>
              <a:gdLst>
                <a:gd name="T0" fmla="*/ 230 w 230"/>
                <a:gd name="T1" fmla="*/ 0 h 13"/>
                <a:gd name="T2" fmla="*/ 228 w 230"/>
                <a:gd name="T3" fmla="*/ 13 h 13"/>
                <a:gd name="T4" fmla="*/ 2 w 230"/>
                <a:gd name="T5" fmla="*/ 13 h 13"/>
                <a:gd name="T6" fmla="*/ 0 w 230"/>
                <a:gd name="T7" fmla="*/ 0 h 13"/>
                <a:gd name="T8" fmla="*/ 230 w 230"/>
                <a:gd name="T9" fmla="*/ 0 h 13"/>
              </a:gdLst>
              <a:ahLst/>
              <a:cxnLst>
                <a:cxn ang="0">
                  <a:pos x="T0" y="T1"/>
                </a:cxn>
                <a:cxn ang="0">
                  <a:pos x="T2" y="T3"/>
                </a:cxn>
                <a:cxn ang="0">
                  <a:pos x="T4" y="T5"/>
                </a:cxn>
                <a:cxn ang="0">
                  <a:pos x="T6" y="T7"/>
                </a:cxn>
                <a:cxn ang="0">
                  <a:pos x="T8" y="T9"/>
                </a:cxn>
              </a:cxnLst>
              <a:rect l="0" t="0" r="r" b="b"/>
              <a:pathLst>
                <a:path w="230" h="13">
                  <a:moveTo>
                    <a:pt x="230" y="0"/>
                  </a:moveTo>
                  <a:lnTo>
                    <a:pt x="228" y="13"/>
                  </a:lnTo>
                  <a:lnTo>
                    <a:pt x="2" y="13"/>
                  </a:lnTo>
                  <a:lnTo>
                    <a:pt x="0" y="0"/>
                  </a:lnTo>
                  <a:lnTo>
                    <a:pt x="230" y="0"/>
                  </a:lnTo>
                  <a:close/>
                </a:path>
              </a:pathLst>
            </a:custGeom>
            <a:solidFill>
              <a:srgbClr val="9D9C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958" name="组合 957"/>
          <p:cNvGrpSpPr/>
          <p:nvPr/>
        </p:nvGrpSpPr>
        <p:grpSpPr>
          <a:xfrm>
            <a:off x="362700" y="196035"/>
            <a:ext cx="540060" cy="540060"/>
            <a:chOff x="2180903" y="1240061"/>
            <a:chExt cx="648072" cy="648072"/>
          </a:xfrm>
        </p:grpSpPr>
        <p:sp>
          <p:nvSpPr>
            <p:cNvPr id="959" name="椭圆 958"/>
            <p:cNvSpPr/>
            <p:nvPr/>
          </p:nvSpPr>
          <p:spPr>
            <a:xfrm>
              <a:off x="2180903" y="1240061"/>
              <a:ext cx="648072" cy="6480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960" name="文本框 959"/>
            <p:cNvSpPr txBox="1"/>
            <p:nvPr/>
          </p:nvSpPr>
          <p:spPr>
            <a:xfrm>
              <a:off x="2180903" y="1302487"/>
              <a:ext cx="648072" cy="461665"/>
            </a:xfrm>
            <a:prstGeom prst="rect">
              <a:avLst/>
            </a:prstGeom>
            <a:noFill/>
          </p:spPr>
          <p:txBody>
            <a:bodyPr wrap="square" rtlCol="0">
              <a:spAutoFit/>
            </a:bodyPr>
            <a:lstStyle/>
            <a:p>
              <a:pPr algn="ctr"/>
              <a:r>
                <a:rPr lang="zh-CN" altLang="en-US" sz="2400" dirty="0">
                  <a:solidFill>
                    <a:schemeClr val="bg1"/>
                  </a:solidFill>
                  <a:latin typeface="+mn-ea"/>
                  <a:ea typeface="+mn-ea"/>
                </a:rPr>
                <a:t>一</a:t>
              </a:r>
              <a:endParaRPr lang="en-US" altLang="zh-CN" sz="2400" dirty="0">
                <a:solidFill>
                  <a:schemeClr val="bg1"/>
                </a:solidFill>
                <a:latin typeface="+mn-ea"/>
                <a:ea typeface="+mn-ea"/>
              </a:endParaRPr>
            </a:p>
          </p:txBody>
        </p:sp>
      </p:grpSp>
      <p:sp>
        <p:nvSpPr>
          <p:cNvPr id="961" name="文本框 960"/>
          <p:cNvSpPr txBox="1"/>
          <p:nvPr/>
        </p:nvSpPr>
        <p:spPr>
          <a:xfrm>
            <a:off x="902761" y="196035"/>
            <a:ext cx="4266473" cy="584775"/>
          </a:xfrm>
          <a:prstGeom prst="rect">
            <a:avLst/>
          </a:prstGeom>
          <a:noFill/>
        </p:spPr>
        <p:txBody>
          <a:bodyPr wrap="square" rtlCol="0">
            <a:spAutoFit/>
          </a:bodyPr>
          <a:lstStyle/>
          <a:p>
            <a:pPr algn="ctr"/>
            <a:r>
              <a:rPr lang="zh-CN" altLang="en-US" sz="3200" b="1" cap="all" spc="300" dirty="0">
                <a:solidFill>
                  <a:srgbClr val="C00000"/>
                </a:solidFill>
                <a:latin typeface="+mj-ea"/>
                <a:ea typeface="+mj-ea"/>
                <a:cs typeface="+mn-ea"/>
              </a:rPr>
              <a:t>党支部书记工作职责</a:t>
            </a:r>
            <a:endParaRPr lang="en-US" altLang="zh-CN" sz="3200" b="1" cap="all" spc="300" dirty="0">
              <a:solidFill>
                <a:srgbClr val="C00000"/>
              </a:solidFill>
              <a:latin typeface="+mj-ea"/>
              <a:ea typeface="+mj-ea"/>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281C1E7-784A-43B3-BD6C-B087A4CDE4A3"/>
  <p:tag name="ISPRING_SCORM_RATE_SLIDES" val="1"/>
  <p:tag name="ISPRINGONLINEFOLDERID" val="0"/>
  <p:tag name="ISPRINGONLINEFOLDERPATH" val="Content List"/>
  <p:tag name="ISPRINGCLOUDFOLDERID" val="0"/>
  <p:tag name="ISPRINGCLOUDFOLDERPATH" val="Repository"/>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qGGlJKPVYmj1EAACviwAAFwAAAHVuaXZlcnNhbC91bml2ZXJzYWwucG5n7b0JONTr/z+sLElDCTWW0Eo42cqSZWQqrZasFWYyQhiKss8MqRHFOEmUrWlV9hLJnmWyjhZhBmOJUUxjDDOYYZ6ZzveUOs3ve/7Pdf2v5/88T11Xdan7ft/3+32/l9f7fS+fWGtLC3ExOTEBAQHxgwf2HhMQEEILCCz/LCrC/RezlRB57l/LAo9ZmAvktyt84v4g5Lnn6B4BgSLMKvYpYe7PK88eOB4oICBRx/u9DOef7S4gcHXvwb177EJcKX2nCs47HgctVm1zFdCMvG81u7UbmJXKuqWtjyl+vMZGA7vls/h9ke1rlTfu23Pxj5WXrPNWmvv4mlHXFBLMAWvUbjr4njnzRzt+nL3oyMkp133mmd+j61lQCVIxLCPqPmNMIPLwE4gPwXk95ISj9JkWyGIA/XNOgZ9r6EhyDjUFguwpldOqERAE/PjHBvnX6So6Wa+RhAKjKdTQnj2JyteWiQChkT/84VQS9TpyalwNGEZ53nXJfIMKqr+wBVn3GbLQ8iNFredRry8OjSdw5rI4kmIrL/9MCBoZlSx75ciYhNLGpN2WGbsJirY/TQjQSjJzNw9mD62vThTN15CcHk3npNkqfdr8E5lAeS6ZhMDqK5To1n9wBWh9Fwn1QudcHsK/RiyMQ0qv+6ARgbFStxazyE1TaxHUXdMmS5s7E3jNB6Oh0D6V5QvVXxarp/fVjNMav9OseSl+ZC2gD8VZSGOw1CFzcTKaKkKWKaIiVbR4f180CTTXZLWu/ND2hJmO4fChWJV8b3olFUE98flc7CKGOU4GcebycOtBpJnubuHNJUYX+twgaHIqm/MZOXouHYbCeX+kXYCcn6le9PzGZGpa1MGL2NKKkT/SgivHXQpW9/fPtQf7+fW+ODdjUir45RRqhySA3ZTFbtq2vELUbIiEjxjVTZvtoRBLPd95Zs2/f7RtlexQt8RKDeRsnZJr56lPtdYVnsPhwJsNHBw+h9rnZTSDUyZCx+D+4cTOqqMygAwYKtwA121RfW2pOM3kUjWAchIisMi5hOCKYbXzAl8MzqaIodF7Dl4yl2xsfVAtIR4o0UMCl8rsik2cSIRnjhumjHFE9w4tGDqfk+JkDR4emW3fUOyuatdTCoe3V1bbUh5RFIIl7DVn3L4v6cBZQc9V6LtSbgOyuiwaSXJN5Uyef+WJ+DUk7dnWhDjcEIdeFFQ432SFnJrJIjff99VXeD+idjHEWCSR2RdMsieG9M0elwije8p62DMpzh1c4fiuOrRJOjYLd27k0F0MYgLmCLp6RxO5jpNBgo+tx4wEDpOcQpNmYl+WUgLsjxXHKqs5qj9Xv0nQk4VSiJYTh8sL6qrOYPQXWVch7KFxlnQBJ4ur1/67q7r3VwT56RNcNhmU7+XgwpX7T9Yl75mrOoNSpOZE+DeGbye9oy3GkhtYxqVdVSr3qofmeki03l5LdhqVDif2zPQTZAANag1wYgJFIUziTKkk7vyYxWr8BcXCvjpNd+8HDktU8734kXWA50pbr0bBAE/drFOj50WRBGWsePxQkcKWUYvjboVAOKwwRfBNiEbJrah2J60b+HiK+2wSK3GjzcDjCaLhG5dNwCuJm788kHreRBU9/FRJRyhuD8JY8TkmcsvyGwaMWf26myEadfdCJnjcQVan3kWUL1dRbKF89KnH33WZsDK++Rxelw4uSWK9zPMvEQYXkc4pSDLqfTzXvBdJojm934oxUry68KWSQ698V2VxL2u4MnHPUQUYO7jCkR5yr/GNntJVToJA0Gzmtd37yvXe+5QmUXFj0V5Gve3atdYi1nP9CZSGcw0lq01iisnRIRSDh59xn9rP1JWMrzd6bmu0xOxL5FN3AuNq7QCvh4w8PgU2mqxI0oa2UCP8RHS1ReWRCn8sx4a4EkNpHMndDfjGi9gIV4lpNDGuK+cL0XCPixrQ25FWj7KITFJHBAhbK3oKqdBC5Lc0QHeDkyo835xN3mesKMgocbkECo0m611qKjxzUmtnSYae9e4tQG/QfubYPUyVIqMeH5hVgsjViM7rZ4FIRpJjjeG7ElQW2xI9gXHukUkbLeUBz5kPmu0Rsq3uGUOVwILOTMEp4z+Jxh8XHYgOgAY8Wul4/Bq1BHJH4AH0YVqE+mX2q7PtzFI4veG7E9UXTBIGw7OlBGuCLphJsKfQ7ynVNonASIs0dvZxdjCgnYBBnx4c8jT02rAKHfDAprhvRvLG56qMZ5s1ZQCUctlAITDcK2mPzWLDE7a+eXL2PqFDc7RcAHKITKtwuqDru35jzeSuobk5mxI2NaihSZsoy8CfbbAOn5jr6nnrJg8Qp9a+Q/Z+cRbZ8YYz1x9rtpWUQ/OfPlzuptofMyeZE7Fa3BHw/MLr8PXPcwToCynMHd4kjg1Jz1cu51M+1AuoVqqf7YcXLFpwISc6j9xQunABtXP9hDZG0fPSN2uHrhRpXwvYd8ot8Zb6+QB7SyOpLPU1ASN72GmglmQh7WGljTYnx7o9FidSoaoipXUyYG2za7UQX3I3wsiTDNkEBJbL0rWKm2TAlHMWbZvWxCWbyhZz1bWafu+05LrTITfg9472P/MCVkyIoRP62qVrrSfIk5nmRW5jvUzZl3s5pdSMWWoF3rFKSTcC7jg2En5eA9hsv4eCe19SyZm6h3okAi6iYO9VFDGwXB7erMMBWZ35Xsbk8L6ShU21S0NNF3zAt9a6n7jZsw/23Ex+qliwAWhWgj2ar/ca/vGOpogvxQTtJl8mp6zUwlHK1wD2iwaHYLAwJiV9Q3AsdKAbqkrdfEOJGaul6iCyz/o6asiEKsM1YXI9nZhmgwsc5qxeiQ4YsTltZCsELooXjXp7dsIiIt3vIBMYB2tlRY1YNBNkwHOShbmeFVY6B/rWjRVH2Ra3RZ6ZXWxh+lTgrMTRJZWlMUwg4YJE00I8zD86d9Akpn0OWQqvFl3q5WsuyKVu4VoXqYQVXQ9Vp9KlMGSIZrN822gUDkaBbPUB3x6EAHwcRT4O6IDmJQtSMBYdO533dSxeeBBS2Uvmal/OMNfl7oMTqhX0jG9mN519YNUPUTF/wBh2e6Pnr5DB/MPbpBjVpnHxZkQfvECbPXuCjRKxxPl6hhhTaBIYE8Zmpj4jz+TLLIdR8FDcJ0BCkBtEGCby1KJZjvNMsrpHwMyRKv3ArZCKR/RFZ+Lik+MfdF5VMxZBrH5UTP9YKJG1mxHYVTJchCAnlkjMOQLoBesUA/D3Aqer4fMPfoAhO85Ar0PHrhtVoLte7tUqRO9mhF2bJ+2741jOSHNZ0m5eVxk4T5IRDoxWB6ZCspzfXlmEBHMgb293ucUvpScEvojtEYb5gLRXotNTuxYVz7L7f4AX7ZHQA1pbgLdvLavtGLGM3KHn3bZUh3z0lYG3j6sWBiUmkA7e+hkwtciuAaxE5wLd/gml5NYA8oqHHxSkHIZ0nsiT/RFsjXqbcce8Lqb7M+qrOSQuinYg0AKPqlFSpDN+Pd79Vz9jKq3CY4IXsclBFdMzAZ9yTuTs+omqs3gvjeKPCh8+Kf4L2DfDo9ooFM2XqnQIYnuhaRf5pwZgwYsbaxPtUv8BSh247BW/TUhZezhW9ufh/gvjx0491voHZBRFC4GPnfon9H3MXbNDRq5qGjIePzO1rDYRekDtn/BTfZcy8MQZ3OHLD/4pRGXgWsDBy/+YMfQBV4vUKSGPC5eyGrUIMJ55b5tGzgz3ow9d1fSLeBwplm2WvmoofQ0Z/dnQhcun2vDju+/yqyFm07dMYX8TzCfVBFfRM9rUCyrctuQuV7uz3P+JWbr8kIKNoeMqLqNbDWR8Cc4cTal5M6Vvk1uQm+3BIz0MvrY3Ul9DvtJs6MobofYx9N1DEsR8OqNqyQiRtEKx7Eixa/Z3AvLXcTVGCLyUz46oqKJlWJy9mbCdmdb72qaKtwe5A05cM+1YsdR51iQ6chsIN6pZG1od195yRMeo/of0BAiUXxPmzGsiBN6Q3qqecT++Z/tSyWl9tF8mYx1VJGaXL+MAWJnUKqG9FLuuEGkUuaToyG2yrNZ6hQr9kMoZWNCVpbIHhPLmCM1dnuxzWQb8asuz/8pG6oYfTBHsyiUuA8wxGzlxqiFRq2lizdIFPw+F+pqNneM1WQO4cFan4Px1PY+YpUv/XQRlDk7/UgQbf4vgtwj+vyeCUoxYxeSrVWkximFegXgTpjOCdKHLJc2IWhHoQCqyKkMVFRThq27aRDU/fxW38dT1HyUwVlOjg85rMY0TdfLrrzDMWTOWaK3GOG5QDEi7iJWwHE22fNv445w0YN0vJ+69uDDuEIy1FrEoolbNF/Cb/R3OxvEpDDRBSd7IvcHaWIVROTXzejPG7vaZwIdioujdBrccdx+U/1FoZx+eu99m6RQFBqeWmVK7j+1VlcYN+ZjKZDur5wLXbrv1g/yiJACtnmNnrILsoflReCzrwhG8h+oW4O6H3mRUPjQ7Oin0QVKx9o9qQVY6FnbZVr1QPTK2mn2BxaDY6qMCWI+ykPOfNR9SCHgw5I74ZSFwjANFB5/DZ1BnD6dP9paPax5HtWwvQBwh2jICgWIr0QmP2XNZ6sDPA+6un7bAf9SmmrmYG66D78XS175Inyfgigu+kEusD2idPzKC5/TyW5v/9LETTLGFMLsZyQu9Mrxh8hZDszT5DBMak1Riuk9YLapFuiB8Qi+hD4/AJkLHuj9nMef4aSldQgWOiBNTkH9xhHY7Ga7wLAvG7ZP9VpDss5kfN+jrJcb2wgkrnR+GtTUHSfThweYba60frGjvehiQV+h2INX9R1PZrXW2Cnv/Dyv7KLBgymPXgpcZYAa9gysBO8plerHUr9V7wLjuwMmMp8tjhHbYVrleOAljhR7hru8TxqtQgj0fm23XvVbcuV1da92LI3MnHvn6kJCK8lyhWX6K/UQU+7XOaS2sebvuUb4ZtdZ6q/RawNG8sWIKP/KW8ju8EbFi04oACoFTlAW5W+I6XMhXmbsLO57lP1t+ETueW9WV8LefOXRWrbuY1gJYopUXBNGV9IJIqNcionjaJDcdJgzmgrifvcEnQcJWhSyo18rKbqb232OmzefGER5v+L42xwDTJs4uuP5V6A9v8IGmzc1z7b/UrvQV9xgUjv0dJnTsQ95JI8wpknj2DCdCTfnbmgf8sOYR6EyGu6Nw2Gr00Au1wTWS9Md83ZYp2Cr86Udo9loJSe0sftLRysI+MjkepnXe12BvfQRfL56K73iXmbsRuHubwiY3U36e8K8hb0LHOs5euTJnd4ePEv41pq3W+QNfx1Tmo95fWYXXdjj9i5lpAwnr/zubPlrF6l/n/z86sgRxtGLYGLZHmvKnhWJPbyg542T16r6mk6V+ldgFLMWYyubH/wAbfKjgrLdwkPCOSjY7ddi/DgsjhH4JVec3eQPq2bcfHmWbaS7reKyOfuogK3HUxoiY+nA5H8d/RNe3ODnQYWC0Lc0I9HAXs0OV685lBhML/ouwe+yjVihFFBKhqow+Rw6/6f8VKgYur3ft7n1x7l75WVWG4df2/MQ1DXJ3wUnurQmgVjKDpCQaqsQu34TZ/jrMRo0AXDbEimXXlPFdSoMus7dB3Eh905ZfrL+pe/7CFi7KJz/hp/UDzoIHiVxE4WTJD3A4tXd0/slNANJz+CKGQPEtcC6sgRryVXRDsKPF3eVqZ/P5wpb2XYnFLlxgM8IPd/wWyP8tgQTEExGjtzz1Sv1JyHdMOW/aq1WazhuC2eUUdSUMTgLRL/f5Q4s2nyDT0VJTHLMQMVm7Qj+4P5ScVuXf+6IodP7TI89Q0SK8bcS+ycAul2A4z/zz0q52lXET2HzFq3L7DIop6khFDOu2o7Bal5g6+tLBnyxHUJAuh2RU6ssCnltIRh0U2iR5u5Xm07xmlOvU09L0/f1MWkVxiqEf/8zBMfK4qXSbTdPD8zvWc4W5LHsLkpBqs0QQ0OMio4YASmBBiTD43BaMCaO7Uy3VaZe0kv7VyC3IdXh8si7Nn41C4uhT6q8eeCVhxEH5nabr1IMIuHtHfdWJjeOjjl/8TVXAaS4syQIpXCJmdfh2xavDvkyT0h4RGGW8YZii98yBUoTTHvHxeHEDU4r78OGZ1R5633hzKISXOG+N46bZGuPrpRYeg2S/1VfkUqnWxdUmRBnAvtQ/lbLiBFQd8PXBuVvilLcIJq9QDBlQE2jC6Q7E2hsw+8OpnbCyeVWlqx1bzFNCNAg4FC6Qrg4irCNeI9cPy0qIR2OLFq50tS/4Qe5RHnd3DeLeuW21mThZbiV7paHKPc2YESRjW2FpqkiMxU0Ne9tE59qHswMXul1Rdzkck/z0lF+F5jvk2s+9jErxEwR7fcnGjxa5U/eOUZ7cFnVGK9U2K6skaL9KHFS7wzZw8C0Xd3Erp5hEDFUT72zLTGPON8E9N+AYmxUxZz1IjpegRVRKXFY3jhFCXPCJfuIlhbUSAR/PCUq29QUR9pqgcWspxHDZtjYLPOsbNtthJHWv//P3+piWhaDJagdyCVUWsC/yLRKH1+3uCVqdIWo+NAdPld5jI2JQdogrwL1aOr0O+TubGWUXVaOzGPvxdQP3XTICXyMBjoLiLGV/84ycIDcUUflJ3yNAEZr4GkFYV9xQ5FF4Y5cPsdziTWi/THJgyq8BJWBzV1mni9JW+VU7No1dSTaAa0lz+vqtVARvhvjlvo4V2AJOPFXOcDWqqxbQWwegEDHwPa0lmX6g3evgaKawN8ihlDLaBde6of4IjQNir0PHAqi639xQY9wPlUn9YudFdftoLEMz6HTy0LAtLUPf0S9nfdSBXMVmGf26NBMcriigoV27tqOKu+ygncC4rgT7w3PUEpk9czYvBtueEO331mEeNAS57TuWXxPXCa7DlMB9nkWEkkGv/gdgPh562Vvrhv7ldi0V/+WV46bmFPFMepXZHO0pQ9E4BnlDg3O9p2rBYBswjjxqMUhgKT24pJcbB1WpgnGGjQgjcVi20wn5xb3KN5WOXp3fK5CslHzV+gyxraBr82SEhRp/2D1OnCphfQLkrMHiJzONaOmA5E3SsYX3Fmbti2M7jefWNxJY7L0ha08dZHXhCNXNMgWdiyjfUnGfTeebqhP0SpTe+M0WFbpUKuRkuJXXdR6R1RoxFWeinOpCXNH7QlffZ+zvpe22KWBf6StR9kasfQQa4ieDafCBk3Zc536Cr3MnCHygcZ37EUjUbxq/afym8ZvGbxr/D9MIoTWsT9FDXzDmAncpB+V2yb9g9/216WJ6cLZO3RLY3Fdja2XyPJTyvGubwn7CDS44Pqa2how2sLBrL+ICIOuVlsJpejOQ5e8tKd8HeFWTZGVaFvrpQcpNnZsXFHij2Cm3rzznl+2qwtvz08lU201hH6v7eZvJ+Otm0sWNfDeTdIww7g6gsRU/7ZGN7/yfd4dmx49srizZmf7z3loo8L/s2LkHKTblIjtW/9Sg68x/2SjrurU/DH7G4Of9Lfp/28VqmjC+fnzhjtJP/Oe/+7oP+s+NtL93Mgt046cJb88u+c/PIlXMSio8E7U413ZVsypkhjIeLxMy0+kIKTj6/hNpkUKylDBWRLFpbWRTZlnbApNUPTcMWhxu6wsmVXZTDarYCbAEGBOZVw0Jz87gjv7xaPtSVjKAV+7UddFkQuZGUvStTGbsmuZUTGmxDWizGCFnKpJZrm8TrbhcguW0qlAInOEsIFCwzFH/Auz7isZFKS1OxuBUNp2ocI06ZCCtfklipdWHyXQnk+IbzOvDIcMX9nBlPDXq8WPGv7dwcLxYrB7XWkXPoCp8XLintJBt7TX5Z5km4tPhFZ2Wk28dlXlV0eUDRzu70g6hPmkuOfoGNPhj7Zvd6muUcPLjWRaKoXtVi0dMD9GKnhYRQiuq6Vk8NuPbfsz41lCOOEapZEUEFMw9IEHnb2CqTKY7wO3rN6RrJqwcEwKvGu+A7SYFsg4HzCzZR/zgA33pVH9zCHm0vP8wzfGF5UrLm/16pm5k4+JceuJXcf48Dpk7znpIxLlHc885Mk/BF/P8kfS0dtkN6boS4pPccT63go366DeTv3y2Wmj6u29uXc35oit/7BMOQqRPVFIRBTLgk18034vsN7UsyQ1M4GnNp9M/StBuON0zM9QjkMWg5FBnqYzxy+tdX8zPvbMCVTLJtBA/GLG6KCMiY9CnWL69ZO7ZIIc6P1fV1c8MY3kzJp7hq5oQMw/fKbEHVujTJHOYFWQTf9HkoAVj85usL+XUJ0cjcHTCwAOERta7RXkMzgceroH68KXlbDiNE5MLIMykv1iRZBZmOJgIzY5eFanfG9B/dv4YROebmdiJK8gDGp4klH956RNIzgiuGmRFcVM7hK3ki/phZm8gXl4PxA41Nu21ZHFo7BVKEZOfDWnU/ALfJAyZY6H8DkkJ6y9BdPNmuw71Etm9vhNkk1VLkLIypqFrtqL6/fQXWbys+l0+N8tLpXcWIC/4B+OGizIQkLnbkssXxixAYe9sQawefKa0RENl6pObz9O6Qq15qujxkyoqSAH2qUpvPCQElkz/GCyyT7ZeQQ7QQA+U1/frfUFg5J0sdeUczyUYbgXGLcTZW9TVeM1yKEUfUThtu+rMsM+P9bsxIJzr8YPv8l94g++c0pJWj54a94GwCNuWZ862D2yLftC93/Qm8QqK7lmmplois9F2sWJB31H4tGgypsGnvuuwZuX5596PAyrebPvSsGXglmONLWU1Nz9aH+lN9i69pv8Y+R7zXcNODXQUiJ7REQibKML1d2gsgswzRIOHxjug2X0H8hXlRHQeCYGLrCiHHrqooyXyarF4H5DlulMndm05E40VDQ0wqoOqCt4RvYxW2nD1zrYq9Kmj+YpxKKJemZuqK6wLSQ7cpOCdJZV5t29ysy9OAdV7tansjCx5W20i9HXarZ+2ALy6/8y5rMOWLWmRAYWS7oBNDwV9gaoyt1PXF6sDCUEFWPD4U0ooBdf0pZqzmBSNdc5IUnrnHY0Net5Rkry77Dp5MEYJWYe8JgyW1BOn7roRZRWx8w/BR87HpfEmpx9Yyys2HNIZtOb8rWMnOP47Edmrvztdy11nvQSuqwejmeLNDG6eXZYLbE4+UobH9cLGOl5OhLlGpGsssue1c06j8W0Cqsuxom5DRua39IDe1JXFlOdBwmaw2o6SYW9HyX0HzieEAxq067UzPp9gjYP0xbjxq//1T4kwWDBRMRprUBJOrWR+hvnJrm1AkR1F9tkWAOMoOFyT5RzwuNAWuIC0OnJI3XRHUCzUixSHHbTAu9kfk19r71/S56dvvmuwfSbG6NF0FI+nmu0bcuEkf+uFR5zvgn1bg621FlGvk99twXpRG9iPUuXYLSiYHlrHusnc34xJhq/iras2njWiiSqLBVWbNsRhASd0IpowN0eynuIXCOteu1+ZfmyF+JyNuR7fB1N1UBAvlcXaR4hz4k48EJF8Ymg1g8hcyw2YFT8cHLkjKIi7tIECkfAhNkDWyovsKZN7VBkVYOpPzLoIwrU9ClQKfP7ugZ9pRoERwDJB/ABa/5bi4vY5wMUpU3NJhZGsh5iuOMydBkekUB5ioQhznbIKPfRiKgdR6dwpHdVehNsdgbzkzau1CG1w3lthw0Le+wxawH3fXTmiJX1qTz7gZSh9dNur9Fl9ziWE/PLTHUlRNiwOcVGa7aR1A2vJonZXRhNgLQu9JW5epBLMY/xk2aP8dFkRsGTmxyfpIXkA9Kb0M45S+8pLNKceduKEwOUJRpy4nqouo11rWhYi2DTcyPIN5OUOgAu9oUjDyZZlS5z3uPZZ30lJJRkfcCbvrGBdweChDFHPksvmb3Ys5kZw0+6dQ2Ta+idDZGIV3eoNGTY3X8fBZOHGv4T1V8GVTmYx5oqOkW8k64aCsAx8NbntUenC8Vm9nXELVzDplPl3NMl1DXporI0xKPoBnDNKh4ECHhxTDLy0z/ayuU2pVcSQ1EVswjPhWmtcBjklcoa99k7BzPczRjXba2NKhmVSdVQNt7p/LqKEk1iu3KY9F6HZw+30liiIxFKchYmiedXp8jY1lVTGtTtuBWTBGlLpNlnkzV8tOeUnSz40hqWckvHy7zA+7fUUDW9A3ODBN9HdL1JD7jHm9nf6z38/7zVQ6FX3jEsZwm6ApJ8vwO4SMitPoPVRkaVH7rw7UhOHtTRq1xRBai+FRS4iliuNi01yl7MWp1m3wVlgzMJhyPz1s9l11/ZovT/1aE4Y6lItMOa/8D2YrhGJcHm4nIrisPLk5knVO4O8gO9N8bimeWNH3lGbtS4/geXTbpIFa1GHqtbGedE5r+5/DboqG9KtCCtX1Fp7bvAoycYLOVR/0v/u+W3Fr/jusI3iBhFLLTtnbenaDvBqky3AzxqeawAXPpx65HqkmLlq5RL9QMi9OKIxZH93OWr+EUpNQQ0NZpJQ1dDsZ+lcJo7HlF1hhkp2/SAqO8FNaS32A7EqmWsAMtEbuWtBdVbhQcfAnywv5eq+iuti2WaaMjxMr0+j4R5lhj2JUPxa2DW44LGHtbj2JOIh/jvPaJEw2WyClYx1VIvjQLKja08E2Yi0/TL4K5hPgNix775agmdPizsjsz/J2JsJhz2pwSMZz97O/nWyiXa45jRqpbX/zPegOHYm0hvCbZn/iFfG/3pw7+cdc7zWu5wnkWLTdvy2E8Lk0gmO3LmN891VHAhD33K1F7a784jfVlvHu4H3VdxRnK341sq7dFunn3DTEhN7flsBiOh3jhDEBTqbjvfPDP9S1lbNYVWzHARF1nko9xNpihjmfFUBvwSsqnYAxcahfJGL9Cx/3kWSzHX63Ty2BNXXUCkhGFy4C3fYleXXO87ARH7gnyHbrQ+8Zm9eZWcmfBMSVcQMG9nt1pB45x9iMNMqZu+p3mwXVfRVDMcd3xrCWwE/lAlTuTlTd2LPsFohW4yXV3kE/CPlaFGaNjKXAeZEQr0erI8suiWISXNZuhEwx20DA3tgcmqm1Hmpy08bcLzs4w9UB1XUHpq7nJswuQq0LmqgGBZK47DvjbS5qVTRxmc4e2i/zGyDJrKoDMFijH69GkCCzDU76lmZzn2sNdrxK/Iv9mpNcxG+VxJpBcYOP1nfHQPcyzoW9cBuoHpxvFovi/1RRX+18WTNB2o1u6XaeMxaGKxeKXCtTSGkd2LtEoG16J/Nh6ouT/WPGJZ3jO4EvmgU2LUYnyzOTWAEx7pTZrtSxDSwy2mKV5n2L5BDsSr9a8LQdKdd0hiT+bF792LUfzU3A0ct6WXWgCPEAmBFo9kuhy/O8+MsEmfRXmvksPDNY1ERIIoYkjDgNWGiAjzxSbhmAj/liZouMv1uMEBd3qy+BK9VR6MhNDqjX0UbGr/ML2I1NXZtjuJU0Wzpht5GGI3tm4UZWXBAE69yMF1IRo8nhDTaDQ3dvuzisJOHsGLEZG1OYSAJt7ludmPO1/T5R3Pg5rJkMbRbgzXgwDDJRbBLNMHtbNqglTHoYho7DtNUH2yciW/DuZUXHdsk0ig5u9daOnpgljMbmv/wSrI5TQYfCx8ZH4kPS5GVNXiyy065X3MwZGI8kbwS7RC2DJhmOPmiZ+vS/UD/Aedaa9/SSlyHlnJcjUcIPisEiWRrOAiKg+LWYS3zp2InVRZBVFnpQdtL5rJCDeM4vYDOY8Yf8qHNydKwaG+urjmrnz0wIMVCvqb/mhsA2o049yZf9Jxbg2W+qLcj9SMXLqllMmAedSypfSzGPU8aqXxxuW1/yEuXeGmi0bSmXtsuYCFkPN+sPySMZNGkE9nHKGovCeOvsmRR9KbzPYyu6imYa1ncRtDUc4qpOc0JeU1DpHTuTTEgzU1mr5FyApkqx97PEn1IKHBhmp0Ifj8wFv6kRls/yw/8Bo5T/aXWWGjdYK6T8zO6mMledagOg9j3OinqbYmyir/iBmJr+Erx6MwQS+Q+LZlBK7/g2ZQ0NyUiJmNGWpTrPl6LfXyCLc4EYZRVX3WcVSTRKhDqV4X4KnwCVNVfLAO1S+NiujMtiSkax1oxAt3FyQ1C69N6RRMCksFs+WgiAElIVGVWVxpeQJuXVQJ3lmJt/Ao2qOKqJPw/yhN9iQ10umZa7DY7qISMaBLNtVnAi1TNerWRhwZ+dEm572sML2KBuR4G7/OdvBzHACuK4QJSLGnKM7jQTi6CCY6As94xZAnuaUANz0kpTt/imfluzKDY3e7RSU/J5c9ZCkSDjwVmbRu1ClePPzEzaAs/31B9yvBVu6gTsdDL0WALfyNKgHq5gAMscpbT88xyE3zqsEFbXcu7eMeffyqd8apIEStmGEeEH2abocHl5tgQ8dqOQ5oCMN0VivrlS/Z6a6bERdEPgWFEtNi0y7JfcRsJzaYuq6x0jNqupsx3asrA225OcHm1jmDhX6ryRWzVimmGK3c6/5MHtgXkwMHC8/m8ItBPxyt4h7nfMyP7+3NqpGXWAPKml0MZnnPPQPNOSt+LU9e4QSU74ksZWQ/EmcM/AgYT0GLZNUe4sYgWUkBlyRlhfMPZCYc2w52LfzrRLseNRhEznY76vGt6ekW3a0rltAqPCPLC30vo6ycbD8csxSPQyyIeL6/U+j2OFGvNXp5c0x+HlXG1VrMuLpvwTQzL0f8u3Y6aa42ZQfuE7aAPZbKdjb7K5uhPWdOtBDDlJnee15acz1n3Q4BbSoPPcZrzCt6l3FDqwRdweOxkFKtzkYBuHt9jTA+HrcsfLFfTusf3bM+9okcuNstkUs/wBRy6G2IIf3ABgCxfwCEbb0KJ+7osfA8afTJ4/x/Z8jmd0+o1ccaRx+4JvrXhIzhs0GGuzPbzPUjhOzH39rAmfHG+gBNG90QxPNNA7DpQbwWrj8rIEwGc91Pub6FlJjCDKnC4Kn78skQu4U1ZE6Nfyqn9vRWh73h6Yy34F2zS5LMUDHER0MInq1WC6+RERFmXMvKiQgpWoS+BPAKBPyoZt2HeurWKookfTin3j1/kKplAq8Stn/HbHmzNbvNlC7lZdb+yGy8zrS3SawDaXNsdbCK1Jt76QVCigsnQMYo/itXIfOqjrHEC4uTekHj2Zx/QYbYLOP/JCvWSVtkqZ8yerPPbXfUqLWEV2iFkmRbYHX3lx7suLYBgy5UUIfD4yT8+3nM336j7D2+wsbZDay8vw0aTLzdvebUheT8hNe/HUvAOH17peS0gT1dUrt+i2aLJYbfRwN3wnqv5PxhY738q6bWJmOsrL2vIe/wM21b+9d885xeY9rgQ5LEkRQC+qPh6Q+PrQCvRP+0+80rcf5HmuSyBZ9opWfE2gbuW3r/9170jy9rsupWeeS6989Mf+a0vF7PG/AOzfu17QKv47arIntQWfGN22e3vrq617V/3run1UJvA9OguFa6/2be+v/LWG//DF8/d+7aOeMLeO7d9d4CjHv+6N9RPV4aBm5Bdok4p+srf+v4qcP0tUZ6L1xudeqbtnT/6vXeg7r/urVV6S4wFY1xb6uflvynELyPd3xLlIj4t+cC5HuAux8Dvvctk/3XvVOKRywva4Uvvh498V4hfRre/JcqFOanxZWzfa7dzDH+l5/+1dyv84avFVBPYktOSU98VYgvwJ3/Lu4v0H4l+RYmNzki9/W2d3/eQoH7/vveonu0pVGvmEks4G/pdIX6ZVy0xUA/YDpD8vVHv9qU3Xf917/895u3VDB17l7U4va1qsxeQtZiCmktpm2S9sVCq9F4PUvIBRbDrlBYnbeBDz00no1ZPICphCSpMMjccIBHlcBaJVUkicjOPgqd9sPFzE3Rmxio1cp6RWnzxuT/df+HvbqsB59lkEKrh02HI/Ns9y44a679KZxhF34aBM51pAUeAawdtq9rzu67CDKdDpp4T9eDA91Wup8txCidHyi5y0yKNDT94QJmvInooil78lLV4hh6txIZKcRTl7l+qdFm232/zxWQnF3oRBjGhVt/UaSCbW88hi6W7YO2MVUok4W5Gc7fr7mxDKRbIFshs7NSqic06nZhc0KcILm6zt67rGO/xzOozXpwddsxBo4nwrJMrLzz02swNM8I1R1pPe7q9P1m5xGd4fWVvE7A52RSXe6mnxE217iYgfpNWrNnWqs1nY61HeC8g2BeuVRK+yknIahgnM9AbD17SlnXaF9KJdP7DUWxkvGHcM1KKQijc7rC3YXwfK2Sh20ExmKX91EsfEOmmNDxXFB8SX2JZ5E+7PfdslgrHvpMexFfBRf/pHy9/vZC5/SIWrnRPbpXOq/5JRbBscXGtNTtYZKtk7t7E68R2+70s00PrTln66YPvV2DeaAHjzj6stDgmZFwWtn152iCMNjtpQOx4tECFK229uhBbUMG09vWZ3Q27kP75XG2HGFcd0/MKrTzeLFXHXJ5Cje2Oxrpg98sDnuvfTYhUfZUqGj5Ehls/G793hkYrcsp7h7zh46j1npu8pOt19zBce4KSJmAXsaIPSxAb5s9VPDbHAj4EZaxWI5/Wz1q38xb8JyTIY9dEGAxfsxZ7SMhUVoJS7mlTfNXesGhIdfldl1rrS5YUxBV0bcfGPa1FtdYjmoUbnirhTHFxXKDVnXzJMq2lvSS7NOx7oJn+6ux3e2rd0D/Rv+7YxKqAoDxg3MC2V3d6XSNyNV5x1VKHPe42Z5MHCB/afLqI4OWodUPJvgUTNFKJGpoLzbrLdjoZXn2XMbsJSAhK+iQaWdIHU2WoMDVLNkDgBhd8a2wRVTyfphfzD9wCvK0DjOs0ouDKN13peb7Jg3ToVoQGgdx2d/PklYEty2+x48inraVqj7I4son1ix8dL2mVoYr6uCtRrkmjz8aR99ck4TFdsV2vC4KqCVrbzDMAUYSwvVBpEAZHzMKZftR+znIUD3nChSrqFQLTekmnUG1VS3yEVuV/HEC23CGvYPpR/aKq80d/EfLM//JRY/PgW4djzMpNCeTRd+oVoqnnbiEb9x3tvPEdL6r87c0+FlxfeemnMtZPiCHTQ3si57j+Epm0w/591L7WEurh/N7e5bsFhun868jZ8U4Djdg1vjR6hf77+JN6zhB/7erLJ+rfD1dY/fsIEna7obDAo2/J5Aww/96L6+4g3zpn43jh+1bwWNO/BkpmVs+AjM5c+aXXp7T/PVhpHDHW3fH5Sf733ib/HjCMnVlXV3X7wtKgbfy/ELRfpHs27nPpTP6Fqv33wGnS5tbt+MxvyeTScf8em8qm0FtfZOe8/L61Pe3+r/X0zqPjAJb3hyWX5aPowH+P0YYDMmXXX7B3/N4789/r6fTOq6cgbS+XYhXF/wWs4tyuO3w3/3Pz91Q+6d+nA/9vMu47coDKBYo/adbVQxw54og8LbUninqhE0oqu7O2lWRz5n5bqIfAD7PhKkkKNzGtLadWnTRQVj4FFRYZqtzBnfpEJGQN+2LND68mTcgDkPPvstaJ5SpLF+p4uahHl8wEV3Txjp3/o+rCTYizEIyeeHuwuWDtm6fi9eHGf+fFgLxwjwOccdT3BdPSYszwAA99cDWqu3mjegzQ6U5UiD8uPGIiJ6DyLGbjnqSebT9VDbojO4bV7ixfUolZs3QZIzcW/H2jnc8dID3l6Re8JnwqKNDXOby78zC+hZxr4qIm+bwmfCofwKknkWLZNU58CzAwwVdwDIdCWqTwUnrrc9i2AHU+977MTqvKYzusUPO2pFV5tXWrQc6nsG0X+ZZlsq+dFga3SDQIgZODG54S+XBoLdvOOxsgo0+YPsmvOGN2OluNq4z2vV7v/Pkd3csG2HNVABsnD5/nW7G6o2Mnw1V6Nb/iT6X8BGaHfsLb8WuI11tw4Ldq1rJPvs2ZX/1MDWzPNY/sof1pSP4SWjLnSD4XcpOxT7hGZnfu3tFqvkqwdM78ymjN1vZci37y4s1DEt+LQEvnzFcHliwFP51aOmd+N9qWLgW/y01L58xXfZ78Vp//36oP2i8zdPRW22aM8dPQydoVBVVZyPlPNid4N7NG+8Opfb2BeBNHEm8j1CstELSRwUpd8MpSogRtCFaA4CF81Q7K41XuZdm54UZ7rfO884DQsUTlj6NtaY4bjxTHUmeponH5dHXGcCICj/DNUsJ2rNKsKLzApFbQ28eNc5MgJ/lJ8YoNl7J3316DgPEPefrWcqvM3S7bGKsswqsJ1tvMuQkuWv3c3b583BSZUrI5t1lvjjT3kjI+sQrtphSwz07EjELfDPSB6DI3ZxI/3OtjDtIc+zEpXrZ8FUSNpyAIv03Khu6dR3OBceQGi2Y0RPJhvdr9EONXqUG7bEzXnbIzDupyCXbJex+rvG3RCKVIUQobw+YctdCSKliPx9gfpDkhG3z2poXEe1XDSZtrYnEBkKFq3YEmMq66aDVNBt/SdbWrGar66sEstRfnlcRyCtV0fRLPTyGjHvCAYMtRISXJSwoBGKxooI5ZbOEWwunCtYPH5PuL1a/dPWqcCZHU4Obs3W8XjaPvAtAETOhpa11nSrH6+7jJhwupJ4tbtLxPahXDSTCQmxKx075uOLdCSfPNQ74WZ8ezOGKv++tzB1SL8xC53bE126i20hwTdjvG73TkTjaQMEmWFRAHEW5yspTEWygT86rHL5lJjn2Muwu4QyCT47Bw4uuuq2Rfo/xm1uR1OF8/soMncmya6KGpYfuY1Diyf/mb80i2N7B7YlXkpitNyaYU3NtNrbGIZhkwRU8nOzbZjALZaPRx9B0tvRtf0cM422Cd6xeHK610ZZ17Bv68M4XM194ErXj2diFJiR6XuNX/Rbp68FCRaCgaIksAgNbeHHw7ufmM5OxH2FxRfsW5wP4Yr1l6hX9HFVQVolIqc6qzJBzQUEIoVMlMwZVT7rkXFcgea9Au2WNX3NZ11dobuMm+P4nst5mfHZtt59rxc65mxZ51n92Ajx043RWfHXj6KLJYbXkSA+YlKzKyEEPAbcpuCqLEZTHIRZUVBR1nlQgcPKamgeF2ksKYMoAZSQ589NnPmj0+YWsKWmxDtNZszwQB0japyvs9mjKtcE/j69HPbv8/0KOzej9Ctsibenbh1UWel/nyn5nmXzrCKIigzFPZSRSZQILz/+APBx9yTWbn+Wfq02dQO4BPKoijb/bz8zCFtl89DNflCaaJIgIeWIuYlSMV4V9NmoxjVjL7y2naz5qNaAFw/v73q4n6N3Tk25vP0XmPf6gdaNZSXeTkl395Yv1+1Jy/W86X5srTciWad/qiLV5eX4/mjyzdY9NwX4/8P6xC+tde4uihze68u5ALrbp4OwPvwCj+Ud+WJ+9HQmCM8dRr3lXeAv8h3nFtsVge2hw+TeBrM3WHeCnVSa2dFXPnjT2JRx9vFuWdkOw8+mjzmrgguLWd9uO2UP7hy4Cnd+J99eL3hz3eSs4Xo075duHvIdinn4qi3YT/LAh15K8jCb+j/m/Q+Bs0/laf/8+rj7cQuCrlZDRqNgaVXdjhUctXizRCNMY77MyEtz3hR0wqXh6+X9gO+pvGbxq/afym8ZvGbxq/afym8ZvGbxq/afym8ZvGbxq/afym8ZvGbxq/afym8ZvGbxq/afym8ZvG/zk0NKtmh/aCLdJslsk4uQkPKdj8tbn09TNQjZq6P3yc8uvnqbpcw+Gxw8dx95erneV26P365SiHb1+OWjwcufSTDmbAkKkmFX3Nyum3seADbbxn2e2iDFTqy7BhGbwz2M0hT8aK6YfFf/3q4Eo08H//q4N/3Wk69V9eR7zeE7rl2fwe0E+vLjo/+i/fBYN4yn16/mDwH9+srfsv89z6jH7AYyYa+RP/Lyz5fyJtICEFggz9/UU29V3WYuivj0imVLNH2ixMp/5s4z1ywnsm0qSc2l3QXd2N74Zsz5a+8ZNu/SFCOMdSwE3EfLG9Nj7MWgWZfWUDYxkseiVRViMqDU2pvT2Nb2o7MCj2cFt4Pz2zR3gPa7cmQ58R/oeKAO6TG+6HueR21TCrOQs9O4YMtobEFiEUiKmUEEv/soaNF2KFtWIUOE4INEZpAwAxqpv1SU26eagRqXQyHZzJmcOjkFKkGGOmCzWsazScxOpPy2TNFKAQgZwFJgSBmkrKMvY6GVORSb4GEfUjVS2EUaqnkgsqsAx4dT09qFN3XoNFVQHNNclnBvtWf9HRafC5RmlBMPtKe4LTH4XdDntw6oL9nQUgCpJO6CLkaH+7M4EQcbOpdwb1BB6Y1Wak817pugcbDWnvDgpDGM8Hfb6sabECXPnQr4hkm5XuVrh4s7RiRE3awJ2o79cb8o6+yS4uy0JUkuQfTiTmL5q4h2cGzjfpeStFWb9nZ1AjyJ0oC5fNA01VV3D9tITgCcDMXRdjFUIj/Snk1b5Lf8hqNaAwMz16m8v8H1U0ViFiYfEw0Rby0+AvyeiYfLFipUfVno2AcOf4b2/rj+uuSbpT6td3wlf1+qn21CJXcBaYaTQf0nxyVGEDYMPLe4ER/cBMmCIm6vwlARp1Y611rjRhHaBe7M8grcyc3Qk96/F5GSG6k03zDd63RKOHOLoHmnCbhK5VxXEwWposjegHEa4hr2XcJYuL1a/0z38o9RNPeUrZsbmz6wrstYw3i7E1wdAkSx34sv5QHdhBmIAhhDcY7v923SnKFFBvEkQ2WJcVltVobLkQFtjrOj3jtEEC4axlVzEegvw42qGscvHyoEVyyYXrMuAUo8FR3DMC8orA1kUUsHsf9HpO6KaBlkmVV5kliLArZh4v5lUc0ZSwwC86xxDxIZVnd5doyirGU0hYlWQ4vvzvSbRUVlvS7uYhv0WCBP01zMxbsMhzCQg5+rmErnSi3upK0lunvKFztdbawOYhRTlAQ9y1wQVP9AbpU3vzDxnepxuTZ5NGStZ4ntTaCThIgHoR6TGKJSYojZCe01vqnnz2UXipCWMFx5UeztiLY7xBpjMyZXMKcJ3fnlp7oShIK7q7leToNRvOTn12eKEf1VcgpbRdPqdhI2YVeoc0AF4efCTIWmg/7YX12FOVN3CsK1qrSxJA0dkEfMkauIUpSup/YNmbvNA9MTs/4QkKn6QphdcqEK0wEEb6/e+fDLAXPFzVM1VCGsR9Pv+YxCJP7uba7HpLiRgh8HpR3pm18i9gaax1b85YorwUZpA5e2799VkDJ/nG50xgXFYpCp5fibM+SZ4dg7BSRqcUwbRnFRAbUxTJBM2QNZzZJdGXMu6qzXtg0JvO+9wlffqdlf+TU6+7wweOqXxpRvq2XH5ywWD6YQSM9Yk23L798wPXv21pg4hi+ETR1N6hB0hQ5vyFxs/GM+NtiHASV48sxWLy/wDKSVwkmFPDJ25IyNbZhrITMdcpLN0BSbO9WjdQyRqLfQwVijrrYdviKtv3hq9uV0DsWDZVopfvQja9aJncEX2XMfoOntZtKb+49867ElmRfXDONdkmgfHULi9/U8TrKmdHrena1ciz9HtKC2Pi/qwC5EzOg6vE1LnmOVhXVb0EleB6GoQmV3qLExByxNUY1si3C2djxJoyzme/ESb5cLFsYHgsIvWdj8K84+3gzqNa54fisMDZUvXDJTJhXRaXpja700JYJiWVRfpRuNWgMou84XsnaBl7rD9ovkqN0HBYPoInpll5et3A+7B2gNNDNJbfQ6BoPhP30EX+uKr9/RG7GaxERM96ywxv766DupZQvAmzd/zWATazRAa8GsSe7KS7CbdVyR/AUMjaKtSQjO4Ul2UdZdHYFNewM1LYHm3WxD33mGomLjfE+Y//OIY7KwQfsc/Mp15RQOLUFtkZOo0rKMM0ozkL0Pwb/YWEl3Aj2rPZPpPSIvjWCF/1zPUcRZYR1YmkUF4Zgpw4rAAj6jG1EzYjFXFF4yHDtGyIcf8HbaQiMT4LB4Q5srz/CEBZlZESoWP1UC/AfZyLNTAklBxrGp0iepyRlxiLSX0OsTKm1X/ocM/9EOOqPLR8Te0RpLjjzkYO11XEwVoKumNsF68TnEyMv7C/IbFpH+UvfwSOUUuJmaXjiimyCfXU+vKqISa9dzSfXE+dp6WzK8Nmw+FIb2VwCizhdCtFmyinaCFv1wDcWjXlSZk9TVTJcHPTryKQhjdviSvIxbXfTbgWK2H48PPC14uFSaZXDRjo6ZDq9be3s/yIBzXeMthxWu6kWL+upkDgtnhK4Mgu9DLrRY7hRWz6wTM+UutbvQ12OqzGhKN0vj8JOPsluDr8mOoNqQxZh49PburVvIZmL2QYmac707KiLIkeRCrRkNaT3xhbQpOpHldcG6JQrlP1tE0hsJ52muVS21FF8Uwz+DJrYhpddErg5gycdecpqU7v1HA38zkXDZ3feRv2Zygya33adhacuHKH47KG2GDI5J8rw8vjtlmWED3WNTLmbkC9gKJHNwDEU7oafcHOey3nDvTwZFn57Xnh6TPQuGrzkj86muyNaeH0EqgqcvF5AYIinuPVeBHrvO8d2kxybYPjDCbvWlmekAbF/Tz6VDJU1dVoPFX9Wgli95BzrXU3MAc/eY53EdhrJ24TnW2qqWfLIFY9yDl3qid4yA90YpdejlYJPlACXUI56bzXqgzf8fMk7qyNABA/Uj9IWtcHi5hqa/eIgCX9PiLOofFNyRZEh9nSUwfydZpJcF0Dw67m2UMInYE4xFW5jwt/DpFhSlvl8+ebtDQIJeqJhIXdjlrSBecmWCe0ilWA812oha42wdXGZ4XvLiRkNcBw64h0lvGnz6XvWHCI1k5GV+nUKPzWB6vKYypMeBeuMyhPencX8ppLfcIcQK/8EdEevOs/rxVEGcoBWRm0RFzwwmKavmX7wN0FmLZkan0zhxH8ttuSbfzqT0a5i/iNqGPsNKXN8uUZ9VUw4HgSOAF10nodKwu3AVfm09Ax6RST1EexeB2EsDuiNc3pe/H8cndQ8xqvB7alz2XrkjAWY1JO/v0VZXM1K0wL5zpiTKfRVGYlFZFGmo0nvQhLiHx9ecja0QfZv10d/RTueqRd5vX0GkBDQyDRoiUoT+3EM0Pcl96/Qd5hvclFZnX1ef/MwRdGDjjeG2qQFfLIGxrg66dEdRg2T0PaGA9b57SfDkK+7PboBX0oxfnmZKi2r1EBPU9UEpbPB8oRkeHEa9n4yYIMcUf3eDg1FVfXyANiJ7V3OmlPv8taPE8/WT1zMk0UtfxzPpUH9RzxseT9abBV1Lkddj46hZS9N1V6XA6rx8ADyj5Vyb+P7zxPWnlBA+itCSxzD+piWPZgXIi+HLW98hIjlVcsV9bhGF3D7Y7fUHAFwHh+7F6SEJjlF1FBUQTPGc1NFlzfECA4EjTyBguLPLxY1SfiTInLgittJernvwZtkdp1RrBo0P1LmQPgcjyMVHARu0dLOicaSQ5Gevqrvkfvo/V6BfoOmqBcVRwWzvUvdgcN+XKmPnTjmgjy1v6HiYEs2EKI19t+pC/8hfmZ2TdPDykHjiEBWV0fNF5hZzls9RXJC8CcFByeVWUNmTn995OhgIiPm5UMtyvInfz0bLzg+sgl7/y7PTM2T0853VC/PDQHY8puYCFCc/1glGDEXWwfOQig46y9k616HG1Ge3yXLagzd67c+MugEJPrU7S0HdLg3Mh/GzrGoBAdlSSJpce8iLBqhk91yVxO9XxOG2hxGDT/JVcki9VLzjfVGQsPFt/Uk5/uTNArt2yl5Nbmn1XtD5RF1lez/Kz1S7JwzspDeys1zxt2WRAaGUXiMUEIBWbHHd9cV0Vmi9q3a/8QQTyIw+4nxeOQBde0YBAzqeHIkPZJzZh9HX/q30/o6l53/SOegLhyZwsK2YrQVZe6A8NVjUuJ14XVWzTrTMfq0Wbzh+PDGlK3KSpZepCDCBj8aYSVeNOUk1u69DY16vFaaylAw9EHw5nmdZMqu5nUxS/U/Cr6/heUwMWB1YtQOquawzLHtptjAVOXzIdrnUY+BhzQuqEU3Ry5+dg0++oKmj9ST19JiaUw1Y1UDI+6kjSef7qoSwbQoA1w3EkhpBSFhURUVY99kkf8/eWBGOBXN/z2CRaGAmW20HHeuikLFR+REeMnSWqXzW1afLgA6/gdsCceRddH0T83noSPSR0knd1qzc5FWGp0zXdCFniHSb2K1DGNlhUwDDW8Gue7B+kQ2oVAuo20T3qEpNw2zE7PsXyM6x4XryvOPf5AkYtvzlUnfgsFdP3JEU1U6IXBjtSWItLjFMaspyn9VoDqFqBcL2SsMV7e/8QfxePDp+rs93HIHLbS19vIO0OsRlaGT9TLqwduOgsHnVgXZcFGLR5sKYLXDweWmaX7gIIumzsA2jjrS7SlFLti/kZScVEnS/3y1BTkcjo3wmIeGKssih2f2ex+3EIdfTsqF+qVwTwwZfN0nKXa815luMxZOawHU7Qw/QJiLfsdibNncSDTT0iwLccV+YUSX2bMHMef4SWFTAuV17jPW4HevBdEtl4NDwU4iotTdT/ec0esOHQRS1/BNVOgSefBXa6wiUueoPnZBo9cJZN8pW+09eWvhLcemSmf6S3V/cAJJHEeM6hFOEX5DYLxnc0WTSXsx/Nw/azFtOq5tK467Cx1EPd6aPQdzXN8wf6pqeCm2o65aOxs67idSrUL0fBj4HNGneafMc5Akxipv+FYZ81WJMmESZ2J8UXloiR69lPxhu5sXYdHUxZNO7SHkQkSu9131Q5jQMgLmFQYx3mhgDNf4L/IxnOctd4PmqAXF6kcZBFT+Lba5DzvMnGS7VigJjyeGVzR2B2LR85u9W+9gpM99R9++sXrVU60az/MbNEbztwNQ0jjb7UsZsJAdzE477OtwxaoG7ldQlMdOynBKGawPpWbnUpIxAyVvRlNvRuef7VNTrzeE4I/92ccXJFedoI1uFDayMyCjWb+pwwBNGC6jxleTICVhL7ururqHUrcrbB7O7I1fHEMmm3hjpP+EgNiD277smu6n1kV7G8wTeN64M+GPAd35I1JsInKaURewdKCw8BbETed4i4r1sQqC4kNRGbqSQU5sQ2625HZ5feisd2TZR69q7fXF+ENg3btUYAImSjNd8To0SRvzwZz/SBo/h7o5fysjfE26YDroOm20dDcHwoWDwDTO/1A7umoiW4kBYe69uyY1vnWVdPsXgslxPlAEoIJH8J3l5Joz0JyybBn1B0HfvEFeDn2aR1/MX+xf5Y2rn59o7FZhV/RA/lH06PhG1M/11EKiTUbqmcbNO9ffPXPj45AoadFNkm9HO50hHTS1MdDDj4uTv9H7YbXIKWazbtJVP+P6gkgt9XM3TzYd5HZ8mTjduz9f5Z+PsCUn96ZfSmGHhrnPTC8NVr9sEjlYBcd3dU1f/vH1srie0VuQApWgGnRvLohvVm9QPSK0N5/iKmm5hVg76hUjxVrBrXM5QzJopw+flSA++vgPsu9+ebQi/8XUEsDBBQAAgAIAGoYaUmAI88WSwAAAGoAAAAbAAAAdW5pdmVyc2FsL3VuaXZlcnNhbC5wbmcueG1ss7GvyM1RKEstKs7Mz7NVMtQzULK34+WyKShKLctMLVeoAIoBBSFASaHSVsnECMEtz0wpybBVsjA1Q4hlpGamZ5TYKpkhKdQHGgkAUEsBAgAAFAACAAgAQ5RXRw3AMR7AAQAA2gMAAA8AAAAAAAAAAQAAAAAAAAAAAG5vbmUvcGxheWVyLnhtbFBLAQIAABQAAgAIAESUV0cjtE77+wIAALAIAAAUAAAAAAAAAAEAAAAAAO0BAAB1bml2ZXJzYWwvcGxheWVyLnhtbFBLAQIAABQAAgAIAGoYaUko9ViaPUQAAK+LAAAXAAAAAAAAAAAAAAAAABoFAAB1bml2ZXJzYWwvdW5pdmVyc2FsLnBuZ1BLAQIAABQAAgAIAGoYaUmAI88WSwAAAGoAAAAbAAAAAAAAAAEAAAAAAIxJAAB1bml2ZXJzYWwvdW5pdmVyc2FsLnBuZy54bWxQSwUGAAAAAAQABAANAQAAEEoAAAAA"/>
  <p:tag name="ISPRING_PRESENTATION_TITLE" val="W795"/>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ISLIDE.VECTOR" val="85734d8b-3e9f-4b25-a449-ae7c3a8be043"/>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ISLIDE.VECTOR" val="9ef0b422-c397-45c5-84b7-d86bb8d79344"/>
</p:tagLst>
</file>

<file path=ppt/tags/tag13.xml><?xml version="1.0" encoding="utf-8"?>
<p:tagLst xmlns:a="http://schemas.openxmlformats.org/drawingml/2006/main" xmlns:r="http://schemas.openxmlformats.org/officeDocument/2006/relationships" xmlns:p="http://schemas.openxmlformats.org/presentationml/2006/main">
  <p:tag name="ISLIDE.VECTOR" val="a20ce851-8e81-475c-86f6-c9691c2ab62f"/>
</p:tagLst>
</file>

<file path=ppt/tags/tag14.xml><?xml version="1.0" encoding="utf-8"?>
<p:tagLst xmlns:a="http://schemas.openxmlformats.org/drawingml/2006/main" xmlns:r="http://schemas.openxmlformats.org/officeDocument/2006/relationships" xmlns:p="http://schemas.openxmlformats.org/presentationml/2006/main">
  <p:tag name="ISLIDE.VECTOR" val="4d11bd09-5299-4e56-800d-34752de1c176"/>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ISLIDE.VECTOR" val="c8ecf701-c4f1-4780-a715-cf59025f1fa4"/>
</p:tagLst>
</file>

<file path=ppt/tags/tag17.xml><?xml version="1.0" encoding="utf-8"?>
<p:tagLst xmlns:a="http://schemas.openxmlformats.org/drawingml/2006/main" xmlns:r="http://schemas.openxmlformats.org/officeDocument/2006/relationships" xmlns:p="http://schemas.openxmlformats.org/presentationml/2006/main">
  <p:tag name="ISLIDE.VECTOR" val="bdc4500c-6c3d-4b9b-a3ab-3d52b6b1e3f5"/>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ISLIDE.VECTOR" val="df012dc7-a8bc-40e2-8166-55ada234cd82"/>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ISLIDE.VECTOR" val="4d54537f-9104-4d24-9770-9460b9af1dc5"/>
</p:tagLst>
</file>

<file path=ppt/tags/tag21.xml><?xml version="1.0" encoding="utf-8"?>
<p:tagLst xmlns:a="http://schemas.openxmlformats.org/drawingml/2006/main" xmlns:r="http://schemas.openxmlformats.org/officeDocument/2006/relationships" xmlns:p="http://schemas.openxmlformats.org/presentationml/2006/main">
  <p:tag name="ISLIDE.VECTOR" val="01fb4e8d-e0ce-4883-8205-145a7e47d91a"/>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ISLIDE.VECTOR" val="34c2d4b1-ef77-4969-abd0-5d108277253c"/>
</p:tagLst>
</file>

<file path=ppt/tags/tag8.xml><?xml version="1.0" encoding="utf-8"?>
<p:tagLst xmlns:a="http://schemas.openxmlformats.org/drawingml/2006/main" xmlns:r="http://schemas.openxmlformats.org/officeDocument/2006/relationships" xmlns:p="http://schemas.openxmlformats.org/presentationml/2006/main">
  <p:tag name="ISLIDE.VECTOR" val="ac3374b4-cd17-4536-9684-7360fcae53ee"/>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自定义设计方案">
  <a:themeElements>
    <a:clrScheme name="02汽车01">
      <a:dk1>
        <a:sysClr val="windowText" lastClr="000000"/>
      </a:dk1>
      <a:lt1>
        <a:sysClr val="window" lastClr="FFFFFF"/>
      </a:lt1>
      <a:dk2>
        <a:srgbClr val="010B28"/>
      </a:dk2>
      <a:lt2>
        <a:srgbClr val="E7E6E6"/>
      </a:lt2>
      <a:accent1>
        <a:srgbClr val="383E6B"/>
      </a:accent1>
      <a:accent2>
        <a:srgbClr val="010B28"/>
      </a:accent2>
      <a:accent3>
        <a:srgbClr val="383E6B"/>
      </a:accent3>
      <a:accent4>
        <a:srgbClr val="010B28"/>
      </a:accent4>
      <a:accent5>
        <a:srgbClr val="383E6B"/>
      </a:accent5>
      <a:accent6>
        <a:srgbClr val="010B28"/>
      </a:accent6>
      <a:hlink>
        <a:srgbClr val="383E6B"/>
      </a:hlink>
      <a:folHlink>
        <a:srgbClr val="010B28"/>
      </a:folHlink>
    </a:clrScheme>
    <a:fontScheme name="Temp">
      <a:majorFont>
        <a:latin typeface="Corbel"/>
        <a:ea typeface="微软雅黑"/>
        <a:cs typeface=""/>
      </a:majorFont>
      <a:minorFont>
        <a:latin typeface="Corbe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1499</Words>
  <Application>Microsoft Office PowerPoint</Application>
  <PresentationFormat>自定义</PresentationFormat>
  <Paragraphs>151</Paragraphs>
  <Slides>33</Slides>
  <Notes>0</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33</vt:i4>
      </vt:variant>
    </vt:vector>
  </HeadingPairs>
  <TitlesOfParts>
    <vt:vector size="41" baseType="lpstr">
      <vt:lpstr>方正黑体简体</vt:lpstr>
      <vt:lpstr>思源黑体 Heavy</vt:lpstr>
      <vt:lpstr>微软雅黑</vt:lpstr>
      <vt:lpstr>Arial</vt:lpstr>
      <vt:lpstr>Calibri</vt:lpstr>
      <vt:lpstr>Corbel</vt:lpstr>
      <vt:lpstr>Wingdings</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W795</dc:title>
  <dc:creator/>
  <cp:lastModifiedBy/>
  <cp:revision>2</cp:revision>
  <dcterms:created xsi:type="dcterms:W3CDTF">2017-08-09T03:56:00Z</dcterms:created>
  <dcterms:modified xsi:type="dcterms:W3CDTF">2021-01-05T07:29:31Z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